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331" r:id="rId3"/>
    <p:sldId id="258" r:id="rId4"/>
    <p:sldId id="332" r:id="rId5"/>
    <p:sldId id="333" r:id="rId6"/>
    <p:sldId id="334" r:id="rId7"/>
    <p:sldId id="337" r:id="rId8"/>
    <p:sldId id="338" r:id="rId9"/>
    <p:sldId id="339" r:id="rId10"/>
    <p:sldId id="342" r:id="rId11"/>
    <p:sldId id="340" r:id="rId12"/>
    <p:sldId id="341" r:id="rId13"/>
    <p:sldId id="343" r:id="rId14"/>
    <p:sldId id="336" r:id="rId15"/>
    <p:sldId id="335" r:id="rId16"/>
    <p:sldId id="344" r:id="rId17"/>
    <p:sldId id="345" r:id="rId18"/>
    <p:sldId id="346" r:id="rId19"/>
    <p:sldId id="349" r:id="rId20"/>
    <p:sldId id="348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67" d="100"/>
          <a:sy n="67" d="100"/>
        </p:scale>
        <p:origin x="1164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mobaxterm.mobatek.net/download-home-edition.html" TargetMode="External"/><Relationship Id="rId2" Type="http://schemas.openxmlformats.org/officeDocument/2006/relationships/hyperlink" Target="https://www.virtualbox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cs.ansible.com/ansible/latest/installation_guide/intro_installation.html#installing-ansible-on-rhel-centos-or-fedora" TargetMode="External"/><Relationship Id="rId4" Type="http://schemas.openxmlformats.org/officeDocument/2006/relationships/hyperlink" Target="https://www.osboxes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/>
              <a:t>Module Code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</a:t>
            </a:r>
            <a:r>
              <a:rPr lang="en-GB" altLang="en-US" dirty="0" err="1">
                <a:solidFill>
                  <a:schemeClr val="tx1"/>
                </a:solidFill>
              </a:rPr>
              <a:t>Name:Module</a:t>
            </a:r>
            <a:r>
              <a:rPr lang="en-GB" altLang="en-US" dirty="0">
                <a:solidFill>
                  <a:schemeClr val="tx1"/>
                </a:solidFill>
              </a:rPr>
              <a:t> Code:ACCA5029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Number-5(Lesson 6)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</a:t>
            </a:r>
            <a:r>
              <a:rPr lang="en-GB" altLang="en-US">
                <a:solidFill>
                  <a:schemeClr val="tx1"/>
                </a:solidFill>
              </a:rPr>
              <a:t>: Network Programmability </a:t>
            </a:r>
            <a:r>
              <a:rPr lang="en-GB" altLang="en-US" dirty="0">
                <a:solidFill>
                  <a:schemeClr val="tx1"/>
                </a:solidFill>
              </a:rPr>
              <a:t>&amp; Automation Lab Setup</a:t>
            </a: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endParaRPr lang="en-GB" sz="3600" dirty="0">
              <a:latin typeface="Arial"/>
              <a:ea typeface="Arial"/>
              <a:cs typeface="Arial"/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Ansible Lab Setup</a:t>
            </a:r>
          </a:p>
          <a:p>
            <a:pPr eaLnBrk="1" hangingPunct="1">
              <a:defRPr/>
            </a:pPr>
            <a:r>
              <a:rPr lang="en-GB" altLang="en-US" sz="2400" dirty="0"/>
              <a:t>Install Virtual Box</a:t>
            </a:r>
          </a:p>
          <a:p>
            <a:pPr eaLnBrk="1" hangingPunct="1">
              <a:defRPr/>
            </a:pPr>
            <a:r>
              <a:rPr lang="en-GB" altLang="en-US" sz="2400" dirty="0"/>
              <a:t>Installing Centos from Osboxes.org</a:t>
            </a:r>
          </a:p>
          <a:p>
            <a:pPr eaLnBrk="1" hangingPunct="1">
              <a:defRPr/>
            </a:pPr>
            <a:r>
              <a:rPr lang="en-GB" altLang="en-US" sz="2400" dirty="0"/>
              <a:t>SSH Terminal access from </a:t>
            </a:r>
            <a:r>
              <a:rPr lang="en-GB" altLang="en-US" sz="2400" dirty="0" err="1"/>
              <a:t>MobaXterm</a:t>
            </a: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Clone VMs and Ansible installation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pPr eaLnBrk="1" hangingPunct="1"/>
            <a:r>
              <a:rPr lang="en-GB" altLang="en-US" dirty="0"/>
              <a:t>Ansible Lab Design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buNone/>
            </a:pP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8720"/>
            <a:ext cx="9144000" cy="594928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br>
              <a:rPr lang="en-US" dirty="0"/>
            </a:br>
            <a:r>
              <a:rPr lang="en-US" dirty="0"/>
              <a:t>Install Virtual Box</a:t>
            </a:r>
            <a:br>
              <a:rPr lang="en-US" dirty="0"/>
            </a:b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4902" r="4902"/>
          <a:stretch>
            <a:fillRect/>
          </a:stretch>
        </p:blipFill>
        <p:spPr>
          <a:xfrm>
            <a:off x="457200" y="1125538"/>
            <a:ext cx="8229600" cy="467995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Installing Centos from Osboxes.org</a:t>
            </a:r>
            <a:br>
              <a:rPr lang="en-GB" dirty="0"/>
            </a:b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t="230" b="230"/>
          <a:stretch>
            <a:fillRect/>
          </a:stretch>
        </p:blipFill>
        <p:spPr>
          <a:xfrm>
            <a:off x="457200" y="1196975"/>
            <a:ext cx="8229600" cy="4319588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Installing Centos from Osboxes.org</a:t>
            </a:r>
            <a:br>
              <a:rPr lang="en-GB" sz="3200" dirty="0"/>
            </a:br>
            <a:br>
              <a:rPr lang="en-US" dirty="0"/>
            </a:b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l="-9753" r="-9753"/>
          <a:stretch>
            <a:fillRect/>
          </a:stretch>
        </p:blipFill>
        <p:spPr>
          <a:xfrm>
            <a:off x="457200" y="1600200"/>
            <a:ext cx="8229600" cy="3916363"/>
          </a:xfrm>
        </p:spPr>
      </p:pic>
    </p:spTree>
    <p:extLst>
      <p:ext uri="{BB962C8B-B14F-4D97-AF65-F5344CB8AC3E}">
        <p14:creationId xmlns:p14="http://schemas.microsoft.com/office/powerpoint/2010/main" val="317175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Virtualization Technology for 64bits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l="-20448" r="-2044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04865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IFCONFIG operation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0268" r="-20268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96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SSH Terminal access from </a:t>
            </a:r>
            <a:r>
              <a:rPr lang="en-GB" sz="3200" dirty="0" err="1"/>
              <a:t>MobaXterm</a:t>
            </a:r>
            <a:br>
              <a:rPr lang="en-GB" dirty="0"/>
            </a:b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1703" r="-21703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Clone VMs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3886" r="-23886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4895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SSH Terminal access from </a:t>
            </a:r>
            <a:r>
              <a:rPr lang="en-GB" sz="32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MobaXterm</a:t>
            </a:r>
            <a:b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5217" r="-15217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2465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Clone VMs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0092" r="-10092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9844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sz="3200" dirty="0"/>
              <a:t>SSH Terminal access from </a:t>
            </a:r>
            <a:r>
              <a:rPr lang="en-GB" sz="3200" dirty="0" err="1"/>
              <a:t>MobaXterm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184576"/>
          </a:xfrm>
        </p:spPr>
        <p:txBody>
          <a:bodyPr/>
          <a:lstStyle/>
          <a:p>
            <a:pPr lvl="0"/>
            <a:endParaRPr lang="en-US" sz="18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268760"/>
            <a:ext cx="7776864" cy="4407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976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Ansible installation</a:t>
            </a:r>
            <a:br>
              <a:rPr lang="en-US" dirty="0"/>
            </a:b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l="-2803" r="-280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926900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Ansible installation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l="-17853" r="-1785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0868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506388"/>
          </a:xfrm>
        </p:spPr>
        <p:txBody>
          <a:bodyPr/>
          <a:lstStyle/>
          <a:p>
            <a:r>
              <a:rPr lang="en-US" sz="2800" dirty="0"/>
              <a:t>Labs - FAQ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7B84A4C-CAC3-42BD-B662-C11C7AB0DE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4968552"/>
          </a:xfrm>
        </p:spPr>
        <p:txBody>
          <a:bodyPr/>
          <a:lstStyle/>
          <a:p>
            <a:r>
              <a:rPr lang="en-GB" sz="2000" dirty="0"/>
              <a:t>Error message on Ansible installation- “No package ansible available”</a:t>
            </a:r>
          </a:p>
          <a:p>
            <a:r>
              <a:rPr lang="en-GB" sz="2000" dirty="0"/>
              <a:t>Possible Solution:</a:t>
            </a:r>
          </a:p>
          <a:p>
            <a:r>
              <a:rPr lang="en-GB" sz="2000" dirty="0"/>
              <a:t>Ansible is part of the Extra Packages for Enterprise Linux (EPEL) repository so you need to install </a:t>
            </a:r>
            <a:r>
              <a:rPr lang="en-GB" sz="2000" dirty="0" err="1"/>
              <a:t>epel</a:t>
            </a:r>
            <a:r>
              <a:rPr lang="en-GB" sz="2000" dirty="0"/>
              <a:t>-release package first</a:t>
            </a:r>
          </a:p>
          <a:p>
            <a:endParaRPr lang="en-GB" sz="2000" dirty="0"/>
          </a:p>
          <a:p>
            <a:r>
              <a:rPr lang="en-GB" sz="2000" dirty="0"/>
              <a:t>$ </a:t>
            </a:r>
            <a:r>
              <a:rPr lang="en-GB" sz="2000" dirty="0" err="1"/>
              <a:t>sudo</a:t>
            </a:r>
            <a:r>
              <a:rPr lang="en-GB" sz="2000" dirty="0"/>
              <a:t> yum install </a:t>
            </a:r>
            <a:r>
              <a:rPr lang="en-GB" sz="2000" dirty="0" err="1"/>
              <a:t>epel</a:t>
            </a:r>
            <a:r>
              <a:rPr lang="en-GB" sz="2000" dirty="0"/>
              <a:t>-release</a:t>
            </a:r>
          </a:p>
          <a:p>
            <a:r>
              <a:rPr lang="en-GB" sz="2000" dirty="0"/>
              <a:t>The repo should now be visible in the repo list</a:t>
            </a:r>
          </a:p>
          <a:p>
            <a:endParaRPr lang="en-GB" sz="2000" dirty="0"/>
          </a:p>
          <a:p>
            <a:r>
              <a:rPr lang="en-GB" sz="2000" dirty="0"/>
              <a:t>$ </a:t>
            </a:r>
            <a:r>
              <a:rPr lang="en-GB" sz="2000" dirty="0" err="1"/>
              <a:t>sudo</a:t>
            </a:r>
            <a:r>
              <a:rPr lang="en-GB" sz="2000" dirty="0"/>
              <a:t> yum </a:t>
            </a:r>
            <a:r>
              <a:rPr lang="en-GB" sz="2000" dirty="0" err="1"/>
              <a:t>repolist</a:t>
            </a:r>
            <a:endParaRPr lang="en-GB" sz="2000" dirty="0"/>
          </a:p>
          <a:p>
            <a:r>
              <a:rPr lang="en-GB" sz="2000" dirty="0"/>
              <a:t>So now you can go ahead and install ansible</a:t>
            </a:r>
          </a:p>
          <a:p>
            <a:r>
              <a:rPr lang="en-GB" sz="2000" dirty="0"/>
              <a:t>$ </a:t>
            </a:r>
            <a:r>
              <a:rPr lang="en-GB" sz="2000" dirty="0" err="1"/>
              <a:t>sudo</a:t>
            </a:r>
            <a:r>
              <a:rPr lang="en-GB" sz="2000" dirty="0"/>
              <a:t> yum install ansible</a:t>
            </a:r>
          </a:p>
          <a:p>
            <a:r>
              <a:rPr lang="en-GB" sz="2000" dirty="0" err="1"/>
              <a:t>Source:https</a:t>
            </a:r>
            <a:r>
              <a:rPr lang="en-GB" sz="2000" dirty="0"/>
              <a:t>://stackoverflow.com/questions/32048021/yum-what-is-the-message-no-package-ansible-available</a:t>
            </a:r>
          </a:p>
        </p:txBody>
      </p:sp>
    </p:spTree>
    <p:extLst>
      <p:ext uri="{BB962C8B-B14F-4D97-AF65-F5344CB8AC3E}">
        <p14:creationId xmlns:p14="http://schemas.microsoft.com/office/powerpoint/2010/main" val="30804392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91264" cy="980728"/>
          </a:xfrm>
        </p:spPr>
        <p:txBody>
          <a:bodyPr/>
          <a:lstStyle/>
          <a:p>
            <a:r>
              <a:rPr lang="en-US" dirty="0"/>
              <a:t>Lab FAQ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sz="2000" dirty="0"/>
              <a:t>Only 32bit VMs are listed in Virtual Box</a:t>
            </a:r>
          </a:p>
          <a:p>
            <a:r>
              <a:rPr lang="en-GB" sz="2000" dirty="0"/>
              <a:t>While creating VMs in Virtual box if only 32 bit </a:t>
            </a:r>
            <a:r>
              <a:rPr lang="en-GB" sz="2000" dirty="0" err="1"/>
              <a:t>vms</a:t>
            </a:r>
            <a:r>
              <a:rPr lang="en-GB" sz="2000" dirty="0"/>
              <a:t> are listed, kindly check on the following:</a:t>
            </a:r>
          </a:p>
          <a:p>
            <a:endParaRPr lang="en-GB" sz="2000" dirty="0"/>
          </a:p>
          <a:p>
            <a:r>
              <a:rPr lang="en-GB" sz="2000" dirty="0"/>
              <a:t>Check if Virtualization is enabled on your system. For this you must access the BIOS of your laptop and enable Virtualization if its not already enabled.</a:t>
            </a:r>
          </a:p>
          <a:p>
            <a:endParaRPr lang="en-GB" sz="2000" dirty="0"/>
          </a:p>
          <a:p>
            <a:r>
              <a:rPr lang="en-GB" sz="2000" dirty="0"/>
              <a:t>Check if Hyper-V is enabled on your system. If it is, ensure that it is disabled as two virtualization technologies cannot co-exist.</a:t>
            </a:r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82982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Lab FAQ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Enabling SSH on the VM</a:t>
            </a:r>
          </a:p>
          <a:p>
            <a:r>
              <a:rPr lang="en-GB" sz="2000" dirty="0"/>
              <a:t>If you need SSH enabled on the system, follow the below steps:</a:t>
            </a:r>
          </a:p>
          <a:p>
            <a:endParaRPr lang="en-GB" sz="2000" dirty="0"/>
          </a:p>
          <a:p>
            <a:r>
              <a:rPr lang="en-GB" sz="2000" dirty="0"/>
              <a:t>Ensure the /etc/apt/</a:t>
            </a:r>
            <a:r>
              <a:rPr lang="en-GB" sz="2000" dirty="0" err="1"/>
              <a:t>sources.list</a:t>
            </a:r>
            <a:r>
              <a:rPr lang="en-GB" sz="2000" dirty="0"/>
              <a:t> file has been updated as per above</a:t>
            </a:r>
          </a:p>
          <a:p>
            <a:endParaRPr lang="en-GB" sz="2000" dirty="0"/>
          </a:p>
          <a:p>
            <a:r>
              <a:rPr lang="en-GB" sz="2000" dirty="0"/>
              <a:t>Run the command: apt-get update </a:t>
            </a:r>
          </a:p>
          <a:p>
            <a:endParaRPr lang="en-GB" sz="2000" dirty="0"/>
          </a:p>
          <a:p>
            <a:r>
              <a:rPr lang="en-GB" sz="2000" dirty="0"/>
              <a:t>Run the command: apt-get install </a:t>
            </a:r>
            <a:r>
              <a:rPr lang="en-GB" sz="2000" dirty="0" err="1"/>
              <a:t>openssh</a:t>
            </a:r>
            <a:r>
              <a:rPr lang="en-GB" sz="2000" dirty="0"/>
              <a:t>-server</a:t>
            </a:r>
          </a:p>
          <a:p>
            <a:endParaRPr lang="en-GB" sz="2000" dirty="0"/>
          </a:p>
          <a:p>
            <a:r>
              <a:rPr lang="en-GB" sz="2000" dirty="0"/>
              <a:t>Run the command: service </a:t>
            </a:r>
            <a:r>
              <a:rPr lang="en-GB" sz="2000" dirty="0" err="1"/>
              <a:t>sshd</a:t>
            </a:r>
            <a:r>
              <a:rPr lang="en-GB" sz="2000" dirty="0"/>
              <a:t> start</a:t>
            </a:r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76620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Lab FAQ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I can not see the 64 bit versions of Operating Systems listed in Oracle VirtualBox</a:t>
            </a:r>
          </a:p>
          <a:p>
            <a:endParaRPr lang="en-GB" sz="2000" dirty="0"/>
          </a:p>
          <a:p>
            <a:r>
              <a:rPr lang="en-GB" sz="2000" dirty="0"/>
              <a:t>Make sure you have Virtualization Feature Enabled on your laptop.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I can not see the 64 bit versions even though virtualization is enabled </a:t>
            </a:r>
          </a:p>
          <a:p>
            <a:endParaRPr lang="en-GB" sz="2000" dirty="0"/>
          </a:p>
          <a:p>
            <a:r>
              <a:rPr lang="en-GB" sz="2000" dirty="0"/>
              <a:t>Turn off Hyper-V, in  "Turn Windows Features on or off" in control panel </a:t>
            </a:r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30123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hlinkClick r:id="rId2"/>
              </a:rPr>
              <a:t>https://www.virtualbox.org/</a:t>
            </a:r>
            <a:endParaRPr lang="en-US" sz="2000" dirty="0"/>
          </a:p>
          <a:p>
            <a:r>
              <a:rPr lang="en-US" sz="2000" dirty="0">
                <a:hlinkClick r:id="rId3"/>
              </a:rPr>
              <a:t>https://mobaxterm.mobatek.net/download-home-edition.html</a:t>
            </a:r>
            <a:endParaRPr lang="en-US" sz="2000" dirty="0"/>
          </a:p>
          <a:p>
            <a:r>
              <a:rPr lang="en-US" sz="2000" dirty="0">
                <a:hlinkClick r:id="rId4"/>
              </a:rPr>
              <a:t>https://www.osboxes.org/</a:t>
            </a:r>
            <a:endParaRPr lang="en-US" sz="2000" dirty="0"/>
          </a:p>
          <a:p>
            <a:r>
              <a:rPr lang="en-US" sz="2000">
                <a:hlinkClick r:id="rId5"/>
              </a:rPr>
              <a:t>https://docs.ansible.com/ansible/latest/installation_guide/intro_installation.html#installing-ansible-on-rhel-centos-or-fedora</a:t>
            </a:r>
            <a:endParaRPr lang="en-US" sz="200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50356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1102</TotalTime>
  <Words>478</Words>
  <Application>Microsoft Office PowerPoint</Application>
  <PresentationFormat>On-screen Show (4:3)</PresentationFormat>
  <Paragraphs>113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Myriad Pro</vt:lpstr>
      <vt:lpstr>Times New Roman</vt:lpstr>
      <vt:lpstr>Verdana</vt:lpstr>
      <vt:lpstr>20140311PresentationUWTSDTemplate</vt:lpstr>
      <vt:lpstr>Module Code</vt:lpstr>
      <vt:lpstr>Lesson Aims</vt:lpstr>
      <vt:lpstr>Ansible Lab Design</vt:lpstr>
      <vt:lpstr> Install Virtual Box </vt:lpstr>
      <vt:lpstr>Installing Centos from Osboxes.org </vt:lpstr>
      <vt:lpstr>   Installing Centos from Osboxes.org  </vt:lpstr>
      <vt:lpstr>Virtualization Technology for 64bits</vt:lpstr>
      <vt:lpstr>IFCONFIG operation</vt:lpstr>
      <vt:lpstr>SSH Terminal access from MobaXterm </vt:lpstr>
      <vt:lpstr>Clone VMs </vt:lpstr>
      <vt:lpstr>SSH Terminal access from MobaXterm </vt:lpstr>
      <vt:lpstr>Clone VMs </vt:lpstr>
      <vt:lpstr>SSH Terminal access from MobaXterm</vt:lpstr>
      <vt:lpstr>Ansible installation </vt:lpstr>
      <vt:lpstr>Ansible installation</vt:lpstr>
      <vt:lpstr>Labs - FAQ</vt:lpstr>
      <vt:lpstr>Lab FAQ</vt:lpstr>
      <vt:lpstr>Lab FAQ</vt:lpstr>
      <vt:lpstr>Lab FAQ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128</cp:revision>
  <cp:lastPrinted>2018-07-09T15:27:01Z</cp:lastPrinted>
  <dcterms:created xsi:type="dcterms:W3CDTF">2002-10-07T19:43:58Z</dcterms:created>
  <dcterms:modified xsi:type="dcterms:W3CDTF">2020-11-04T02:11:07Z</dcterms:modified>
</cp:coreProperties>
</file>