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A61818-6B40-4248-B505-B11FD1BDCC80}" v="1" dt="2025-11-23T16:12:48.671"/>
    <p1510:client id="{9967CD33-C2E5-F453-0464-B4BC897397FC}" v="1279" dt="2025-11-24T10:07:29.991"/>
    <p1510:client id="{B1A70FA0-B66A-C448-5F99-78DA0067A841}" v="225" dt="2025-11-23T22:39:40.682"/>
    <p1510:client id="{B3483DFE-8FD3-B736-B19B-B30C56C0E813}" v="1" dt="2025-11-23T16:37:29.580"/>
    <p1510:client id="{F9B88573-CD59-945B-8B83-EEAFD69654A7}" v="578" dt="2025-11-24T00:00:40.3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ristide Adamo Mardar (2313953)" userId="S::2313953@student.uwtsd.ac.uk::13fa177c-65fa-4353-a1ad-cd4ab2cf7632" providerId="AD" clId="Web-{F9B88573-CD59-945B-8B83-EEAFD69654A7}"/>
    <pc:docChg chg="addSld delSld modSld">
      <pc:chgData name="Aristide Adamo Mardar (2313953)" userId="S::2313953@student.uwtsd.ac.uk::13fa177c-65fa-4353-a1ad-cd4ab2cf7632" providerId="AD" clId="Web-{F9B88573-CD59-945B-8B83-EEAFD69654A7}" dt="2025-11-24T00:00:40.386" v="603" actId="20577"/>
      <pc:docMkLst>
        <pc:docMk/>
      </pc:docMkLst>
      <pc:sldChg chg="addSp delSp modSp mod setBg">
        <pc:chgData name="Aristide Adamo Mardar (2313953)" userId="S::2313953@student.uwtsd.ac.uk::13fa177c-65fa-4353-a1ad-cd4ab2cf7632" providerId="AD" clId="Web-{F9B88573-CD59-945B-8B83-EEAFD69654A7}" dt="2025-11-23T22:59:00.627" v="88" actId="20577"/>
        <pc:sldMkLst>
          <pc:docMk/>
          <pc:sldMk cId="3170011396" sldId="257"/>
        </pc:sldMkLst>
        <pc:spChg chg="mod ord">
          <ac:chgData name="Aristide Adamo Mardar (2313953)" userId="S::2313953@student.uwtsd.ac.uk::13fa177c-65fa-4353-a1ad-cd4ab2cf7632" providerId="AD" clId="Web-{F9B88573-CD59-945B-8B83-EEAFD69654A7}" dt="2025-11-23T22:59:00.627" v="88" actId="20577"/>
          <ac:spMkLst>
            <pc:docMk/>
            <pc:sldMk cId="3170011396" sldId="257"/>
            <ac:spMk id="3" creationId="{31ABC498-943F-FA10-409F-D9DDFB856DFA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2:48:08.335" v="4"/>
          <ac:spMkLst>
            <pc:docMk/>
            <pc:sldMk cId="3170011396" sldId="257"/>
            <ac:spMk id="8" creationId="{45D37F4E-DDB4-456B-97E0-9937730A039F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2:48:08.335" v="4"/>
          <ac:spMkLst>
            <pc:docMk/>
            <pc:sldMk cId="3170011396" sldId="257"/>
            <ac:spMk id="10" creationId="{B2DD41CD-8F47-4F56-AD12-4E2FF7696987}"/>
          </ac:spMkLst>
        </pc:spChg>
        <pc:spChg chg="add">
          <ac:chgData name="Aristide Adamo Mardar (2313953)" userId="S::2313953@student.uwtsd.ac.uk::13fa177c-65fa-4353-a1ad-cd4ab2cf7632" providerId="AD" clId="Web-{F9B88573-CD59-945B-8B83-EEAFD69654A7}" dt="2025-11-23T22:48:08.351" v="5"/>
          <ac:spMkLst>
            <pc:docMk/>
            <pc:sldMk cId="3170011396" sldId="257"/>
            <ac:spMk id="12" creationId="{04812C46-200A-4DEB-A05E-3ED6C68C2387}"/>
          </ac:spMkLst>
        </pc:spChg>
        <pc:spChg chg="add">
          <ac:chgData name="Aristide Adamo Mardar (2313953)" userId="S::2313953@student.uwtsd.ac.uk::13fa177c-65fa-4353-a1ad-cd4ab2cf7632" providerId="AD" clId="Web-{F9B88573-CD59-945B-8B83-EEAFD69654A7}" dt="2025-11-23T22:48:08.351" v="5"/>
          <ac:spMkLst>
            <pc:docMk/>
            <pc:sldMk cId="3170011396" sldId="257"/>
            <ac:spMk id="13" creationId="{D1EA859B-E555-4109-94F3-6700E046E008}"/>
          </ac:spMkLst>
        </pc:spChg>
        <pc:picChg chg="add mod">
          <ac:chgData name="Aristide Adamo Mardar (2313953)" userId="S::2313953@student.uwtsd.ac.uk::13fa177c-65fa-4353-a1ad-cd4ab2cf7632" providerId="AD" clId="Web-{F9B88573-CD59-945B-8B83-EEAFD69654A7}" dt="2025-11-23T22:53:04.951" v="39" actId="1076"/>
          <ac:picMkLst>
            <pc:docMk/>
            <pc:sldMk cId="3170011396" sldId="257"/>
            <ac:picMk id="2" creationId="{1C1B554B-0FAA-1D6B-F136-8E252BCA9E9E}"/>
          </ac:picMkLst>
        </pc:picChg>
        <pc:picChg chg="del">
          <ac:chgData name="Aristide Adamo Mardar (2313953)" userId="S::2313953@student.uwtsd.ac.uk::13fa177c-65fa-4353-a1ad-cd4ab2cf7632" providerId="AD" clId="Web-{F9B88573-CD59-945B-8B83-EEAFD69654A7}" dt="2025-11-23T22:40:50.053" v="0"/>
          <ac:picMkLst>
            <pc:docMk/>
            <pc:sldMk cId="3170011396" sldId="257"/>
            <ac:picMk id="4" creationId="{94044CAE-F517-3403-1236-B0EC421D6746}"/>
          </ac:picMkLst>
        </pc:picChg>
        <pc:picChg chg="del">
          <ac:chgData name="Aristide Adamo Mardar (2313953)" userId="S::2313953@student.uwtsd.ac.uk::13fa177c-65fa-4353-a1ad-cd4ab2cf7632" providerId="AD" clId="Web-{F9B88573-CD59-945B-8B83-EEAFD69654A7}" dt="2025-11-23T22:41:02.350" v="1"/>
          <ac:picMkLst>
            <pc:docMk/>
            <pc:sldMk cId="3170011396" sldId="257"/>
            <ac:picMk id="5" creationId="{1143EF59-F49E-E1BA-26B9-A9E7ACA047EA}"/>
          </ac:picMkLst>
        </pc:picChg>
      </pc:sldChg>
      <pc:sldChg chg="addSp delSp modSp new del">
        <pc:chgData name="Aristide Adamo Mardar (2313953)" userId="S::2313953@student.uwtsd.ac.uk::13fa177c-65fa-4353-a1ad-cd4ab2cf7632" providerId="AD" clId="Web-{F9B88573-CD59-945B-8B83-EEAFD69654A7}" dt="2025-11-23T23:05:39.845" v="100"/>
        <pc:sldMkLst>
          <pc:docMk/>
          <pc:sldMk cId="949462980" sldId="258"/>
        </pc:sldMkLst>
        <pc:spChg chg="del mod">
          <ac:chgData name="Aristide Adamo Mardar (2313953)" userId="S::2313953@student.uwtsd.ac.uk::13fa177c-65fa-4353-a1ad-cd4ab2cf7632" providerId="AD" clId="Web-{F9B88573-CD59-945B-8B83-EEAFD69654A7}" dt="2025-11-23T23:01:36.972" v="91"/>
          <ac:spMkLst>
            <pc:docMk/>
            <pc:sldMk cId="949462980" sldId="258"/>
            <ac:spMk id="2" creationId="{68D9C707-504D-DE7B-BF0F-26C66C4EDB6A}"/>
          </ac:spMkLst>
        </pc:spChg>
        <pc:spChg chg="del mod">
          <ac:chgData name="Aristide Adamo Mardar (2313953)" userId="S::2313953@student.uwtsd.ac.uk::13fa177c-65fa-4353-a1ad-cd4ab2cf7632" providerId="AD" clId="Web-{F9B88573-CD59-945B-8B83-EEAFD69654A7}" dt="2025-11-23T23:05:17.281" v="99"/>
          <ac:spMkLst>
            <pc:docMk/>
            <pc:sldMk cId="949462980" sldId="258"/>
            <ac:spMk id="3" creationId="{21CC031A-F3E8-C002-BCDE-197EBA4696F5}"/>
          </ac:spMkLst>
        </pc:spChg>
        <pc:graphicFrameChg chg="add mod ord modGraphic">
          <ac:chgData name="Aristide Adamo Mardar (2313953)" userId="S::2313953@student.uwtsd.ac.uk::13fa177c-65fa-4353-a1ad-cd4ab2cf7632" providerId="AD" clId="Web-{F9B88573-CD59-945B-8B83-EEAFD69654A7}" dt="2025-11-23T23:05:17.281" v="99"/>
          <ac:graphicFrameMkLst>
            <pc:docMk/>
            <pc:sldMk cId="949462980" sldId="258"/>
            <ac:graphicFrameMk id="4" creationId="{D0EA864A-E3C1-3228-BEDA-5AA4FEB5631A}"/>
          </ac:graphicFrameMkLst>
        </pc:graphicFrameChg>
      </pc:sldChg>
      <pc:sldChg chg="modSp new">
        <pc:chgData name="Aristide Adamo Mardar (2313953)" userId="S::2313953@student.uwtsd.ac.uk::13fa177c-65fa-4353-a1ad-cd4ab2cf7632" providerId="AD" clId="Web-{F9B88573-CD59-945B-8B83-EEAFD69654A7}" dt="2025-11-23T23:32:44.024" v="353" actId="20577"/>
        <pc:sldMkLst>
          <pc:docMk/>
          <pc:sldMk cId="2557337232" sldId="258"/>
        </pc:sldMkLst>
        <pc:spChg chg="mod">
          <ac:chgData name="Aristide Adamo Mardar (2313953)" userId="S::2313953@student.uwtsd.ac.uk::13fa177c-65fa-4353-a1ad-cd4ab2cf7632" providerId="AD" clId="Web-{F9B88573-CD59-945B-8B83-EEAFD69654A7}" dt="2025-11-23T23:11:40.614" v="142" actId="20577"/>
          <ac:spMkLst>
            <pc:docMk/>
            <pc:sldMk cId="2557337232" sldId="258"/>
            <ac:spMk id="2" creationId="{8597E77B-58A8-40A2-7F97-B679DA47CC06}"/>
          </ac:spMkLst>
        </pc:spChg>
        <pc:spChg chg="mod">
          <ac:chgData name="Aristide Adamo Mardar (2313953)" userId="S::2313953@student.uwtsd.ac.uk::13fa177c-65fa-4353-a1ad-cd4ab2cf7632" providerId="AD" clId="Web-{F9B88573-CD59-945B-8B83-EEAFD69654A7}" dt="2025-11-23T23:32:44.024" v="353" actId="20577"/>
          <ac:spMkLst>
            <pc:docMk/>
            <pc:sldMk cId="2557337232" sldId="258"/>
            <ac:spMk id="3" creationId="{51996BA5-A23A-E071-8261-7D20BBDABF27}"/>
          </ac:spMkLst>
        </pc:spChg>
      </pc:sldChg>
      <pc:sldChg chg="addSp delSp modSp new mod setBg">
        <pc:chgData name="Aristide Adamo Mardar (2313953)" userId="S::2313953@student.uwtsd.ac.uk::13fa177c-65fa-4353-a1ad-cd4ab2cf7632" providerId="AD" clId="Web-{F9B88573-CD59-945B-8B83-EEAFD69654A7}" dt="2025-11-24T00:00:40.386" v="603" actId="20577"/>
        <pc:sldMkLst>
          <pc:docMk/>
          <pc:sldMk cId="1223092463" sldId="259"/>
        </pc:sldMkLst>
        <pc:spChg chg="add del mod">
          <ac:chgData name="Aristide Adamo Mardar (2313953)" userId="S::2313953@student.uwtsd.ac.uk::13fa177c-65fa-4353-a1ad-cd4ab2cf7632" providerId="AD" clId="Web-{F9B88573-CD59-945B-8B83-EEAFD69654A7}" dt="2025-11-23T23:43:43.408" v="376"/>
          <ac:spMkLst>
            <pc:docMk/>
            <pc:sldMk cId="1223092463" sldId="259"/>
            <ac:spMk id="2" creationId="{18942F95-B539-A17A-38D2-9E65AEA90D51}"/>
          </ac:spMkLst>
        </pc:spChg>
        <pc:spChg chg="del">
          <ac:chgData name="Aristide Adamo Mardar (2313953)" userId="S::2313953@student.uwtsd.ac.uk::13fa177c-65fa-4353-a1ad-cd4ab2cf7632" providerId="AD" clId="Web-{F9B88573-CD59-945B-8B83-EEAFD69654A7}" dt="2025-11-23T23:42:55.204" v="369"/>
          <ac:spMkLst>
            <pc:docMk/>
            <pc:sldMk cId="1223092463" sldId="259"/>
            <ac:spMk id="3" creationId="{11430AE0-C31A-0D64-D1F4-25A58C37151C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3:18.673" v="371"/>
          <ac:spMkLst>
            <pc:docMk/>
            <pc:sldMk cId="1223092463" sldId="259"/>
            <ac:spMk id="8" creationId="{80122E74-560E-8277-75CA-0B8E4EF7C132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3:33.595" v="373"/>
          <ac:spMkLst>
            <pc:docMk/>
            <pc:sldMk cId="1223092463" sldId="259"/>
            <ac:spMk id="9" creationId="{F3060C83-F051-4F0E-ABAD-AA0DFC48B218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3:18.673" v="371"/>
          <ac:spMkLst>
            <pc:docMk/>
            <pc:sldMk cId="1223092463" sldId="259"/>
            <ac:spMk id="11" creationId="{80DF40B2-80F7-4E71-B46C-284163F3654A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3:33.595" v="373"/>
          <ac:spMkLst>
            <pc:docMk/>
            <pc:sldMk cId="1223092463" sldId="259"/>
            <ac:spMk id="13" creationId="{29FDB030-9B49-4CED-8CCD-4D99382388AC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3:33.595" v="373"/>
          <ac:spMkLst>
            <pc:docMk/>
            <pc:sldMk cId="1223092463" sldId="259"/>
            <ac:spMk id="14" creationId="{83C98ABE-055B-441F-B07E-44F97F083C39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3:33.595" v="373"/>
          <ac:spMkLst>
            <pc:docMk/>
            <pc:sldMk cId="1223092463" sldId="259"/>
            <ac:spMk id="15" creationId="{3783CA14-24A1-485C-8B30-D6A5D87987AD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3:33.595" v="373"/>
          <ac:spMkLst>
            <pc:docMk/>
            <pc:sldMk cId="1223092463" sldId="259"/>
            <ac:spMk id="17" creationId="{9A97C86A-04D6-40F7-AE84-31AB43E6A846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3:33.595" v="373"/>
          <ac:spMkLst>
            <pc:docMk/>
            <pc:sldMk cId="1223092463" sldId="259"/>
            <ac:spMk id="19" creationId="{FF9F2414-84E8-453E-B1F3-389FDE8192D9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3:33.595" v="373"/>
          <ac:spMkLst>
            <pc:docMk/>
            <pc:sldMk cId="1223092463" sldId="259"/>
            <ac:spMk id="21" creationId="{3ECA69A1-7536-43AC-85EF-C7106179F5ED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3:43.408" v="375"/>
          <ac:spMkLst>
            <pc:docMk/>
            <pc:sldMk cId="1223092463" sldId="259"/>
            <ac:spMk id="23" creationId="{560AFAAC-EA6C-45A9-9E03-C9C9F0193B4F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3:43.408" v="375"/>
          <ac:spMkLst>
            <pc:docMk/>
            <pc:sldMk cId="1223092463" sldId="259"/>
            <ac:spMk id="24" creationId="{83549E37-C86B-4401-90BD-D8BF83859F14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3:43.408" v="375"/>
          <ac:spMkLst>
            <pc:docMk/>
            <pc:sldMk cId="1223092463" sldId="259"/>
            <ac:spMk id="25" creationId="{8A17784E-76D8-4521-A77D-0D2EBB923004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3:43.408" v="375"/>
          <ac:spMkLst>
            <pc:docMk/>
            <pc:sldMk cId="1223092463" sldId="259"/>
            <ac:spMk id="26" creationId="{18942F95-B539-A17A-38D2-9E65AEA90D51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3:43.408" v="375"/>
          <ac:spMkLst>
            <pc:docMk/>
            <pc:sldMk cId="1223092463" sldId="259"/>
            <ac:spMk id="27" creationId="{C0036C6B-F09C-4EAB-AE02-8D056EE74856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3:43.408" v="375"/>
          <ac:spMkLst>
            <pc:docMk/>
            <pc:sldMk cId="1223092463" sldId="259"/>
            <ac:spMk id="28" creationId="{FC8D5885-2804-4D3C-BE31-902E4D3279B0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3:43.408" v="375"/>
          <ac:spMkLst>
            <pc:docMk/>
            <pc:sldMk cId="1223092463" sldId="259"/>
            <ac:spMk id="29" creationId="{30DFE482-55CF-66A4-795B-2B78F8AFE9D8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5:05.330" v="391"/>
          <ac:spMkLst>
            <pc:docMk/>
            <pc:sldMk cId="1223092463" sldId="259"/>
            <ac:spMk id="31" creationId="{0B9EE3F3-89B7-43C3-8651-C4C96830993D}"/>
          </ac:spMkLst>
        </pc:spChg>
        <pc:spChg chg="add mod">
          <ac:chgData name="Aristide Adamo Mardar (2313953)" userId="S::2313953@student.uwtsd.ac.uk::13fa177c-65fa-4353-a1ad-cd4ab2cf7632" providerId="AD" clId="Web-{F9B88573-CD59-945B-8B83-EEAFD69654A7}" dt="2025-11-23T23:48:31.019" v="416" actId="20577"/>
          <ac:spMkLst>
            <pc:docMk/>
            <pc:sldMk cId="1223092463" sldId="259"/>
            <ac:spMk id="32" creationId="{18942F95-B539-A17A-38D2-9E65AEA90D51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5:05.330" v="391"/>
          <ac:spMkLst>
            <pc:docMk/>
            <pc:sldMk cId="1223092463" sldId="259"/>
            <ac:spMk id="33" creationId="{33AE4636-AEEC-45D6-84D4-7AC2DA48ECF8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5:05.330" v="391"/>
          <ac:spMkLst>
            <pc:docMk/>
            <pc:sldMk cId="1223092463" sldId="259"/>
            <ac:spMk id="34" creationId="{8D9CE0F4-2EB2-4F1F-8AAC-DB3571D9FE10}"/>
          </ac:spMkLst>
        </pc:spChg>
        <pc:spChg chg="add mod">
          <ac:chgData name="Aristide Adamo Mardar (2313953)" userId="S::2313953@student.uwtsd.ac.uk::13fa177c-65fa-4353-a1ad-cd4ab2cf7632" providerId="AD" clId="Web-{F9B88573-CD59-945B-8B83-EEAFD69654A7}" dt="2025-11-24T00:00:40.386" v="603" actId="20577"/>
          <ac:spMkLst>
            <pc:docMk/>
            <pc:sldMk cId="1223092463" sldId="259"/>
            <ac:spMk id="35" creationId="{25272F04-FC50-D87B-8EFC-3AF0302E0806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4:31.564" v="380"/>
          <ac:spMkLst>
            <pc:docMk/>
            <pc:sldMk cId="1223092463" sldId="259"/>
            <ac:spMk id="40" creationId="{8FC9BE17-9A7B-462D-AE50-3D8777387304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4:31.564" v="380"/>
          <ac:spMkLst>
            <pc:docMk/>
            <pc:sldMk cId="1223092463" sldId="259"/>
            <ac:spMk id="42" creationId="{3EBE8569-6AEC-4B8C-8D53-2DE337CDBA65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4:31.564" v="380"/>
          <ac:spMkLst>
            <pc:docMk/>
            <pc:sldMk cId="1223092463" sldId="259"/>
            <ac:spMk id="44" creationId="{55D4142C-5077-457F-A6AD-3FECFDB39685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4:31.564" v="380"/>
          <ac:spMkLst>
            <pc:docMk/>
            <pc:sldMk cId="1223092463" sldId="259"/>
            <ac:spMk id="46" creationId="{7A5F0580-5EE9-419F-96EE-B6529EF6E7D0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4:51.127" v="382"/>
          <ac:spMkLst>
            <pc:docMk/>
            <pc:sldMk cId="1223092463" sldId="259"/>
            <ac:spMk id="48" creationId="{743AA782-23D1-4521-8CAD-47662984AA08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4:51.127" v="382"/>
          <ac:spMkLst>
            <pc:docMk/>
            <pc:sldMk cId="1223092463" sldId="259"/>
            <ac:spMk id="49" creationId="{650D18FE-0824-4A46-B22C-A86B52E5780A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4:53.830" v="384"/>
          <ac:spMkLst>
            <pc:docMk/>
            <pc:sldMk cId="1223092463" sldId="259"/>
            <ac:spMk id="51" creationId="{F821940F-7A1D-4ACC-85B4-A932898ABB37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4:53.830" v="384"/>
          <ac:spMkLst>
            <pc:docMk/>
            <pc:sldMk cId="1223092463" sldId="259"/>
            <ac:spMk id="52" creationId="{16674508-81D3-48CF-96BF-7FC60EAA572A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4:56.361" v="386"/>
          <ac:spMkLst>
            <pc:docMk/>
            <pc:sldMk cId="1223092463" sldId="259"/>
            <ac:spMk id="54" creationId="{2B97F24A-32CE-4C1C-A50D-3016B394DCFB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4:56.361" v="386"/>
          <ac:spMkLst>
            <pc:docMk/>
            <pc:sldMk cId="1223092463" sldId="259"/>
            <ac:spMk id="55" creationId="{CD8B4F24-440B-49E9-B85D-733523DC064B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5:02.955" v="388"/>
          <ac:spMkLst>
            <pc:docMk/>
            <pc:sldMk cId="1223092463" sldId="259"/>
            <ac:spMk id="57" creationId="{5AA03EDC-7067-4DFF-B672-541D016AAAB8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5:02.955" v="388"/>
          <ac:spMkLst>
            <pc:docMk/>
            <pc:sldMk cId="1223092463" sldId="259"/>
            <ac:spMk id="58" creationId="{0EBF3E39-B0BE-496A-8604-9007470FFA3A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5:05.330" v="390"/>
          <ac:spMkLst>
            <pc:docMk/>
            <pc:sldMk cId="1223092463" sldId="259"/>
            <ac:spMk id="60" creationId="{B6FACB3C-9069-4791-BC5C-0DB7CD19B853}"/>
          </ac:spMkLst>
        </pc:spChg>
        <pc:spChg chg="add del">
          <ac:chgData name="Aristide Adamo Mardar (2313953)" userId="S::2313953@student.uwtsd.ac.uk::13fa177c-65fa-4353-a1ad-cd4ab2cf7632" providerId="AD" clId="Web-{F9B88573-CD59-945B-8B83-EEAFD69654A7}" dt="2025-11-23T23:45:05.330" v="390"/>
          <ac:spMkLst>
            <pc:docMk/>
            <pc:sldMk cId="1223092463" sldId="259"/>
            <ac:spMk id="61" creationId="{71F2038E-D777-4B76-81DD-DD13EE91B9DD}"/>
          </ac:spMkLst>
        </pc:spChg>
        <pc:spChg chg="add">
          <ac:chgData name="Aristide Adamo Mardar (2313953)" userId="S::2313953@student.uwtsd.ac.uk::13fa177c-65fa-4353-a1ad-cd4ab2cf7632" providerId="AD" clId="Web-{F9B88573-CD59-945B-8B83-EEAFD69654A7}" dt="2025-11-23T23:45:05.330" v="391"/>
          <ac:spMkLst>
            <pc:docMk/>
            <pc:sldMk cId="1223092463" sldId="259"/>
            <ac:spMk id="66" creationId="{90D01200-0224-43C5-AB38-FB4D16B73FB7}"/>
          </ac:spMkLst>
        </pc:spChg>
        <pc:spChg chg="add">
          <ac:chgData name="Aristide Adamo Mardar (2313953)" userId="S::2313953@student.uwtsd.ac.uk::13fa177c-65fa-4353-a1ad-cd4ab2cf7632" providerId="AD" clId="Web-{F9B88573-CD59-945B-8B83-EEAFD69654A7}" dt="2025-11-23T23:45:05.330" v="391"/>
          <ac:spMkLst>
            <pc:docMk/>
            <pc:sldMk cId="1223092463" sldId="259"/>
            <ac:spMk id="67" creationId="{728A44A4-A002-4A88-9FC9-1D0566C97A47}"/>
          </ac:spMkLst>
        </pc:spChg>
        <pc:spChg chg="add">
          <ac:chgData name="Aristide Adamo Mardar (2313953)" userId="S::2313953@student.uwtsd.ac.uk::13fa177c-65fa-4353-a1ad-cd4ab2cf7632" providerId="AD" clId="Web-{F9B88573-CD59-945B-8B83-EEAFD69654A7}" dt="2025-11-23T23:45:05.330" v="391"/>
          <ac:spMkLst>
            <pc:docMk/>
            <pc:sldMk cId="1223092463" sldId="259"/>
            <ac:spMk id="68" creationId="{3E7D5C7B-DD16-401B-85CE-4AAA2A4F5136}"/>
          </ac:spMkLst>
        </pc:spChg>
        <pc:grpChg chg="add del">
          <ac:chgData name="Aristide Adamo Mardar (2313953)" userId="S::2313953@student.uwtsd.ac.uk::13fa177c-65fa-4353-a1ad-cd4ab2cf7632" providerId="AD" clId="Web-{F9B88573-CD59-945B-8B83-EEAFD69654A7}" dt="2025-11-23T23:45:05.330" v="390"/>
          <ac:grpSpMkLst>
            <pc:docMk/>
            <pc:sldMk cId="1223092463" sldId="259"/>
            <ac:grpSpMk id="62" creationId="{DD354807-230F-4402-B1B9-F733A8F1F190}"/>
          </ac:grpSpMkLst>
        </pc:grpChg>
        <pc:picChg chg="add mod ord">
          <ac:chgData name="Aristide Adamo Mardar (2313953)" userId="S::2313953@student.uwtsd.ac.uk::13fa177c-65fa-4353-a1ad-cd4ab2cf7632" providerId="AD" clId="Web-{F9B88573-CD59-945B-8B83-EEAFD69654A7}" dt="2025-11-23T23:45:05.330" v="391"/>
          <ac:picMkLst>
            <pc:docMk/>
            <pc:sldMk cId="1223092463" sldId="259"/>
            <ac:picMk id="4" creationId="{B94281A2-23B5-CB04-C74C-08A88F450BDA}"/>
          </ac:picMkLst>
        </pc:picChg>
      </pc:sldChg>
      <pc:sldChg chg="delSp modSp new del">
        <pc:chgData name="Aristide Adamo Mardar (2313953)" userId="S::2313953@student.uwtsd.ac.uk::13fa177c-65fa-4353-a1ad-cd4ab2cf7632" providerId="AD" clId="Web-{F9B88573-CD59-945B-8B83-EEAFD69654A7}" dt="2025-11-23T23:36:03.700" v="367"/>
        <pc:sldMkLst>
          <pc:docMk/>
          <pc:sldMk cId="3682026813" sldId="259"/>
        </pc:sldMkLst>
        <pc:spChg chg="del mod">
          <ac:chgData name="Aristide Adamo Mardar (2313953)" userId="S::2313953@student.uwtsd.ac.uk::13fa177c-65fa-4353-a1ad-cd4ab2cf7632" providerId="AD" clId="Web-{F9B88573-CD59-945B-8B83-EEAFD69654A7}" dt="2025-11-23T23:35:18.308" v="365"/>
          <ac:spMkLst>
            <pc:docMk/>
            <pc:sldMk cId="3682026813" sldId="259"/>
            <ac:spMk id="2" creationId="{16624FC8-84CA-AA54-3196-8BEB78CA4084}"/>
          </ac:spMkLst>
        </pc:spChg>
        <pc:spChg chg="del">
          <ac:chgData name="Aristide Adamo Mardar (2313953)" userId="S::2313953@student.uwtsd.ac.uk::13fa177c-65fa-4353-a1ad-cd4ab2cf7632" providerId="AD" clId="Web-{F9B88573-CD59-945B-8B83-EEAFD69654A7}" dt="2025-11-23T23:35:28.902" v="366"/>
          <ac:spMkLst>
            <pc:docMk/>
            <pc:sldMk cId="3682026813" sldId="259"/>
            <ac:spMk id="3" creationId="{A9B56615-260C-15FC-BAB6-4E107B2CEB2B}"/>
          </ac:spMkLst>
        </pc:spChg>
      </pc:sldChg>
      <pc:sldChg chg="new">
        <pc:chgData name="Aristide Adamo Mardar (2313953)" userId="S::2313953@student.uwtsd.ac.uk::13fa177c-65fa-4353-a1ad-cd4ab2cf7632" providerId="AD" clId="Web-{F9B88573-CD59-945B-8B83-EEAFD69654A7}" dt="2025-11-24T00:00:14.838" v="597"/>
        <pc:sldMkLst>
          <pc:docMk/>
          <pc:sldMk cId="1582802080" sldId="260"/>
        </pc:sldMkLst>
      </pc:sldChg>
    </pc:docChg>
  </pc:docChgLst>
  <pc:docChgLst>
    <pc:chgData name="Aristide Adamo Mardar (2313953)" userId="S::2313953@student.uwtsd.ac.uk::13fa177c-65fa-4353-a1ad-cd4ab2cf7632" providerId="AD" clId="Web-{B1A70FA0-B66A-C448-5F99-78DA0067A841}"/>
    <pc:docChg chg="addSld delSld modSld">
      <pc:chgData name="Aristide Adamo Mardar (2313953)" userId="S::2313953@student.uwtsd.ac.uk::13fa177c-65fa-4353-a1ad-cd4ab2cf7632" providerId="AD" clId="Web-{B1A70FA0-B66A-C448-5F99-78DA0067A841}" dt="2025-11-23T22:39:40.682" v="225" actId="14100"/>
      <pc:docMkLst>
        <pc:docMk/>
      </pc:docMkLst>
      <pc:sldChg chg="modSp">
        <pc:chgData name="Aristide Adamo Mardar (2313953)" userId="S::2313953@student.uwtsd.ac.uk::13fa177c-65fa-4353-a1ad-cd4ab2cf7632" providerId="AD" clId="Web-{B1A70FA0-B66A-C448-5F99-78DA0067A841}" dt="2025-11-23T22:07:04.899" v="98" actId="20577"/>
        <pc:sldMkLst>
          <pc:docMk/>
          <pc:sldMk cId="109857222" sldId="256"/>
        </pc:sldMkLst>
        <pc:spChg chg="mod">
          <ac:chgData name="Aristide Adamo Mardar (2313953)" userId="S::2313953@student.uwtsd.ac.uk::13fa177c-65fa-4353-a1ad-cd4ab2cf7632" providerId="AD" clId="Web-{B1A70FA0-B66A-C448-5F99-78DA0067A841}" dt="2025-11-23T22:06:29.507" v="9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ristide Adamo Mardar (2313953)" userId="S::2313953@student.uwtsd.ac.uk::13fa177c-65fa-4353-a1ad-cd4ab2cf7632" providerId="AD" clId="Web-{B1A70FA0-B66A-C448-5F99-78DA0067A841}" dt="2025-11-23T22:07:04.899" v="98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 del">
        <pc:chgData name="Aristide Adamo Mardar (2313953)" userId="S::2313953@student.uwtsd.ac.uk::13fa177c-65fa-4353-a1ad-cd4ab2cf7632" providerId="AD" clId="Web-{B1A70FA0-B66A-C448-5F99-78DA0067A841}" dt="2025-11-23T22:03:42.966" v="78"/>
        <pc:sldMkLst>
          <pc:docMk/>
          <pc:sldMk cId="175631558" sldId="257"/>
        </pc:sldMkLst>
        <pc:spChg chg="mod">
          <ac:chgData name="Aristide Adamo Mardar (2313953)" userId="S::2313953@student.uwtsd.ac.uk::13fa177c-65fa-4353-a1ad-cd4ab2cf7632" providerId="AD" clId="Web-{B1A70FA0-B66A-C448-5F99-78DA0067A841}" dt="2025-11-23T22:03:34.825" v="77" actId="14100"/>
          <ac:spMkLst>
            <pc:docMk/>
            <pc:sldMk cId="175631558" sldId="257"/>
            <ac:spMk id="2" creationId="{152D6D1B-68E7-E195-B545-085A6C80DBDD}"/>
          </ac:spMkLst>
        </pc:spChg>
        <pc:spChg chg="mod">
          <ac:chgData name="Aristide Adamo Mardar (2313953)" userId="S::2313953@student.uwtsd.ac.uk::13fa177c-65fa-4353-a1ad-cd4ab2cf7632" providerId="AD" clId="Web-{B1A70FA0-B66A-C448-5F99-78DA0067A841}" dt="2025-11-23T22:02:30.288" v="73" actId="14100"/>
          <ac:spMkLst>
            <pc:docMk/>
            <pc:sldMk cId="175631558" sldId="257"/>
            <ac:spMk id="3" creationId="{795FE81A-84EF-8147-E89F-DA513504A624}"/>
          </ac:spMkLst>
        </pc:spChg>
      </pc:sldChg>
      <pc:sldChg chg="del">
        <pc:chgData name="Aristide Adamo Mardar (2313953)" userId="S::2313953@student.uwtsd.ac.uk::13fa177c-65fa-4353-a1ad-cd4ab2cf7632" providerId="AD" clId="Web-{B1A70FA0-B66A-C448-5F99-78DA0067A841}" dt="2025-11-23T17:13:41.141" v="5"/>
        <pc:sldMkLst>
          <pc:docMk/>
          <pc:sldMk cId="2256952967" sldId="257"/>
        </pc:sldMkLst>
      </pc:sldChg>
      <pc:sldChg chg="addSp delSp modSp new">
        <pc:chgData name="Aristide Adamo Mardar (2313953)" userId="S::2313953@student.uwtsd.ac.uk::13fa177c-65fa-4353-a1ad-cd4ab2cf7632" providerId="AD" clId="Web-{B1A70FA0-B66A-C448-5F99-78DA0067A841}" dt="2025-11-23T22:39:40.682" v="225" actId="14100"/>
        <pc:sldMkLst>
          <pc:docMk/>
          <pc:sldMk cId="3170011396" sldId="257"/>
        </pc:sldMkLst>
        <pc:spChg chg="del mod">
          <ac:chgData name="Aristide Adamo Mardar (2313953)" userId="S::2313953@student.uwtsd.ac.uk::13fa177c-65fa-4353-a1ad-cd4ab2cf7632" providerId="AD" clId="Web-{B1A70FA0-B66A-C448-5F99-78DA0067A841}" dt="2025-11-23T22:08:51.168" v="106"/>
          <ac:spMkLst>
            <pc:docMk/>
            <pc:sldMk cId="3170011396" sldId="257"/>
            <ac:spMk id="2" creationId="{C7B5ADAA-AA83-E290-3423-BBE6DE8AC989}"/>
          </ac:spMkLst>
        </pc:spChg>
        <pc:spChg chg="mod">
          <ac:chgData name="Aristide Adamo Mardar (2313953)" userId="S::2313953@student.uwtsd.ac.uk::13fa177c-65fa-4353-a1ad-cd4ab2cf7632" providerId="AD" clId="Web-{B1A70FA0-B66A-C448-5F99-78DA0067A841}" dt="2025-11-23T22:21:48.201" v="216" actId="20577"/>
          <ac:spMkLst>
            <pc:docMk/>
            <pc:sldMk cId="3170011396" sldId="257"/>
            <ac:spMk id="3" creationId="{31ABC498-943F-FA10-409F-D9DDFB856DFA}"/>
          </ac:spMkLst>
        </pc:spChg>
        <pc:picChg chg="add mod">
          <ac:chgData name="Aristide Adamo Mardar (2313953)" userId="S::2313953@student.uwtsd.ac.uk::13fa177c-65fa-4353-a1ad-cd4ab2cf7632" providerId="AD" clId="Web-{B1A70FA0-B66A-C448-5F99-78DA0067A841}" dt="2025-11-23T22:28:17.781" v="221"/>
          <ac:picMkLst>
            <pc:docMk/>
            <pc:sldMk cId="3170011396" sldId="257"/>
            <ac:picMk id="4" creationId="{94044CAE-F517-3403-1236-B0EC421D6746}"/>
          </ac:picMkLst>
        </pc:picChg>
        <pc:picChg chg="add mod">
          <ac:chgData name="Aristide Adamo Mardar (2313953)" userId="S::2313953@student.uwtsd.ac.uk::13fa177c-65fa-4353-a1ad-cd4ab2cf7632" providerId="AD" clId="Web-{B1A70FA0-B66A-C448-5F99-78DA0067A841}" dt="2025-11-23T22:39:40.682" v="225" actId="14100"/>
          <ac:picMkLst>
            <pc:docMk/>
            <pc:sldMk cId="3170011396" sldId="257"/>
            <ac:picMk id="5" creationId="{1143EF59-F49E-E1BA-26B9-A9E7ACA047EA}"/>
          </ac:picMkLst>
        </pc:picChg>
      </pc:sldChg>
      <pc:sldChg chg="modSp new del">
        <pc:chgData name="Aristide Adamo Mardar (2313953)" userId="S::2313953@student.uwtsd.ac.uk::13fa177c-65fa-4353-a1ad-cd4ab2cf7632" providerId="AD" clId="Web-{B1A70FA0-B66A-C448-5F99-78DA0067A841}" dt="2025-11-23T22:05:05.378" v="81"/>
        <pc:sldMkLst>
          <pc:docMk/>
          <pc:sldMk cId="3204513886" sldId="257"/>
        </pc:sldMkLst>
        <pc:spChg chg="mod">
          <ac:chgData name="Aristide Adamo Mardar (2313953)" userId="S::2313953@student.uwtsd.ac.uk::13fa177c-65fa-4353-a1ad-cd4ab2cf7632" providerId="AD" clId="Web-{B1A70FA0-B66A-C448-5F99-78DA0067A841}" dt="2025-11-23T22:04:34.141" v="80" actId="20577"/>
          <ac:spMkLst>
            <pc:docMk/>
            <pc:sldMk cId="3204513886" sldId="257"/>
            <ac:spMk id="2" creationId="{5F31E97D-26A6-002B-F082-F6B5DF6131C7}"/>
          </ac:spMkLst>
        </pc:spChg>
      </pc:sldChg>
      <pc:sldChg chg="addSp delSp modSp new del">
        <pc:chgData name="Aristide Adamo Mardar (2313953)" userId="S::2313953@student.uwtsd.ac.uk::13fa177c-65fa-4353-a1ad-cd4ab2cf7632" providerId="AD" clId="Web-{B1A70FA0-B66A-C448-5F99-78DA0067A841}" dt="2025-11-23T22:23:36.984" v="220"/>
        <pc:sldMkLst>
          <pc:docMk/>
          <pc:sldMk cId="3844801261" sldId="258"/>
        </pc:sldMkLst>
        <pc:spChg chg="mod">
          <ac:chgData name="Aristide Adamo Mardar (2313953)" userId="S::2313953@student.uwtsd.ac.uk::13fa177c-65fa-4353-a1ad-cd4ab2cf7632" providerId="AD" clId="Web-{B1A70FA0-B66A-C448-5F99-78DA0067A841}" dt="2025-11-23T22:23:05.781" v="218" actId="688"/>
          <ac:spMkLst>
            <pc:docMk/>
            <pc:sldMk cId="3844801261" sldId="258"/>
            <ac:spMk id="2" creationId="{88573C7D-F1E1-5345-FBC5-85F0331D9D65}"/>
          </ac:spMkLst>
        </pc:spChg>
        <pc:spChg chg="del">
          <ac:chgData name="Aristide Adamo Mardar (2313953)" userId="S::2313953@student.uwtsd.ac.uk::13fa177c-65fa-4353-a1ad-cd4ab2cf7632" providerId="AD" clId="Web-{B1A70FA0-B66A-C448-5F99-78DA0067A841}" dt="2025-11-23T22:23:16.796" v="219"/>
          <ac:spMkLst>
            <pc:docMk/>
            <pc:sldMk cId="3844801261" sldId="258"/>
            <ac:spMk id="3" creationId="{19D6FD19-4BAE-74A3-EF88-3DBFD44E452D}"/>
          </ac:spMkLst>
        </pc:spChg>
        <pc:graphicFrameChg chg="add mod ord modGraphic">
          <ac:chgData name="Aristide Adamo Mardar (2313953)" userId="S::2313953@student.uwtsd.ac.uk::13fa177c-65fa-4353-a1ad-cd4ab2cf7632" providerId="AD" clId="Web-{B1A70FA0-B66A-C448-5F99-78DA0067A841}" dt="2025-11-23T22:23:16.796" v="219"/>
          <ac:graphicFrameMkLst>
            <pc:docMk/>
            <pc:sldMk cId="3844801261" sldId="258"/>
            <ac:graphicFrameMk id="4" creationId="{2FA34569-1024-22C1-24F8-4AC0787B57BC}"/>
          </ac:graphicFrameMkLst>
        </pc:graphicFrameChg>
      </pc:sldChg>
    </pc:docChg>
  </pc:docChgLst>
  <pc:docChgLst>
    <pc:chgData name="Aristide Adamo Mardar (2313953)" userId="S::2313953@student.uwtsd.ac.uk::13fa177c-65fa-4353-a1ad-cd4ab2cf7632" providerId="AD" clId="Web-{74A61818-6B40-4248-B505-B11FD1BDCC80}"/>
    <pc:docChg chg="addSld">
      <pc:chgData name="Aristide Adamo Mardar (2313953)" userId="S::2313953@student.uwtsd.ac.uk::13fa177c-65fa-4353-a1ad-cd4ab2cf7632" providerId="AD" clId="Web-{74A61818-6B40-4248-B505-B11FD1BDCC80}" dt="2025-11-23T16:12:48.671" v="0"/>
      <pc:docMkLst>
        <pc:docMk/>
      </pc:docMkLst>
      <pc:sldChg chg="new">
        <pc:chgData name="Aristide Adamo Mardar (2313953)" userId="S::2313953@student.uwtsd.ac.uk::13fa177c-65fa-4353-a1ad-cd4ab2cf7632" providerId="AD" clId="Web-{74A61818-6B40-4248-B505-B11FD1BDCC80}" dt="2025-11-23T16:12:48.671" v="0"/>
        <pc:sldMkLst>
          <pc:docMk/>
          <pc:sldMk cId="2256952967" sldId="257"/>
        </pc:sldMkLst>
      </pc:sldChg>
    </pc:docChg>
  </pc:docChgLst>
  <pc:docChgLst>
    <pc:chgData name="Aristide Adamo Mardar (2313953)" userId="S::2313953@student.uwtsd.ac.uk::13fa177c-65fa-4353-a1ad-cd4ab2cf7632" providerId="AD" clId="Web-{B3483DFE-8FD3-B736-B19B-B30C56C0E813}"/>
    <pc:docChg chg="modSld">
      <pc:chgData name="Aristide Adamo Mardar (2313953)" userId="S::2313953@student.uwtsd.ac.uk::13fa177c-65fa-4353-a1ad-cd4ab2cf7632" providerId="AD" clId="Web-{B3483DFE-8FD3-B736-B19B-B30C56C0E813}" dt="2025-11-23T16:37:29.580" v="0" actId="20577"/>
      <pc:docMkLst>
        <pc:docMk/>
      </pc:docMkLst>
      <pc:sldChg chg="modSp">
        <pc:chgData name="Aristide Adamo Mardar (2313953)" userId="S::2313953@student.uwtsd.ac.uk::13fa177c-65fa-4353-a1ad-cd4ab2cf7632" providerId="AD" clId="Web-{B3483DFE-8FD3-B736-B19B-B30C56C0E813}" dt="2025-11-23T16:37:29.580" v="0" actId="20577"/>
        <pc:sldMkLst>
          <pc:docMk/>
          <pc:sldMk cId="109857222" sldId="256"/>
        </pc:sldMkLst>
        <pc:spChg chg="mod">
          <ac:chgData name="Aristide Adamo Mardar (2313953)" userId="S::2313953@student.uwtsd.ac.uk::13fa177c-65fa-4353-a1ad-cd4ab2cf7632" providerId="AD" clId="Web-{B3483DFE-8FD3-B736-B19B-B30C56C0E813}" dt="2025-11-23T16:37:29.580" v="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Aristide Adamo Mardar (2313953)" userId="S::2313953@student.uwtsd.ac.uk::13fa177c-65fa-4353-a1ad-cd4ab2cf7632" providerId="AD" clId="Web-{9967CD33-C2E5-F453-0464-B4BC897397FC}"/>
    <pc:docChg chg="addSld modSld">
      <pc:chgData name="Aristide Adamo Mardar (2313953)" userId="S::2313953@student.uwtsd.ac.uk::13fa177c-65fa-4353-a1ad-cd4ab2cf7632" providerId="AD" clId="Web-{9967CD33-C2E5-F453-0464-B4BC897397FC}" dt="2025-11-24T10:07:29.991" v="1299" actId="20577"/>
      <pc:docMkLst>
        <pc:docMk/>
      </pc:docMkLst>
      <pc:sldChg chg="modSp">
        <pc:chgData name="Aristide Adamo Mardar (2313953)" userId="S::2313953@student.uwtsd.ac.uk::13fa177c-65fa-4353-a1ad-cd4ab2cf7632" providerId="AD" clId="Web-{9967CD33-C2E5-F453-0464-B4BC897397FC}" dt="2025-11-24T07:36:17.637" v="162" actId="20577"/>
        <pc:sldMkLst>
          <pc:docMk/>
          <pc:sldMk cId="1582802080" sldId="260"/>
        </pc:sldMkLst>
        <pc:spChg chg="mod">
          <ac:chgData name="Aristide Adamo Mardar (2313953)" userId="S::2313953@student.uwtsd.ac.uk::13fa177c-65fa-4353-a1ad-cd4ab2cf7632" providerId="AD" clId="Web-{9967CD33-C2E5-F453-0464-B4BC897397FC}" dt="2025-11-24T07:25:47.736" v="11" actId="20577"/>
          <ac:spMkLst>
            <pc:docMk/>
            <pc:sldMk cId="1582802080" sldId="260"/>
            <ac:spMk id="2" creationId="{8DFE0A26-3C6F-84D6-4CD0-147B46914E6E}"/>
          </ac:spMkLst>
        </pc:spChg>
        <pc:spChg chg="mod">
          <ac:chgData name="Aristide Adamo Mardar (2313953)" userId="S::2313953@student.uwtsd.ac.uk::13fa177c-65fa-4353-a1ad-cd4ab2cf7632" providerId="AD" clId="Web-{9967CD33-C2E5-F453-0464-B4BC897397FC}" dt="2025-11-24T07:36:17.637" v="162" actId="20577"/>
          <ac:spMkLst>
            <pc:docMk/>
            <pc:sldMk cId="1582802080" sldId="260"/>
            <ac:spMk id="3" creationId="{4D8352B2-F594-C288-5475-1E929E7E11D9}"/>
          </ac:spMkLst>
        </pc:spChg>
      </pc:sldChg>
      <pc:sldChg chg="addSp delSp modSp new mod setBg">
        <pc:chgData name="Aristide Adamo Mardar (2313953)" userId="S::2313953@student.uwtsd.ac.uk::13fa177c-65fa-4353-a1ad-cd4ab2cf7632" providerId="AD" clId="Web-{9967CD33-C2E5-F453-0464-B4BC897397FC}" dt="2025-11-24T08:10:20.069" v="308" actId="20577"/>
        <pc:sldMkLst>
          <pc:docMk/>
          <pc:sldMk cId="618785600" sldId="261"/>
        </pc:sldMkLst>
        <pc:spChg chg="mod">
          <ac:chgData name="Aristide Adamo Mardar (2313953)" userId="S::2313953@student.uwtsd.ac.uk::13fa177c-65fa-4353-a1ad-cd4ab2cf7632" providerId="AD" clId="Web-{9967CD33-C2E5-F453-0464-B4BC897397FC}" dt="2025-11-24T07:55:25.177" v="209" actId="20577"/>
          <ac:spMkLst>
            <pc:docMk/>
            <pc:sldMk cId="618785600" sldId="261"/>
            <ac:spMk id="2" creationId="{CBD35921-9D48-D681-4CCD-C55CC5E5A379}"/>
          </ac:spMkLst>
        </pc:spChg>
        <pc:spChg chg="del">
          <ac:chgData name="Aristide Adamo Mardar (2313953)" userId="S::2313953@student.uwtsd.ac.uk::13fa177c-65fa-4353-a1ad-cd4ab2cf7632" providerId="AD" clId="Web-{9967CD33-C2E5-F453-0464-B4BC897397FC}" dt="2025-11-24T07:51:15.026" v="164"/>
          <ac:spMkLst>
            <pc:docMk/>
            <pc:sldMk cId="618785600" sldId="261"/>
            <ac:spMk id="3" creationId="{1778DD52-9BFB-8D94-27FE-A104F39EDC9E}"/>
          </ac:spMkLst>
        </pc:spChg>
        <pc:spChg chg="add del">
          <ac:chgData name="Aristide Adamo Mardar (2313953)" userId="S::2313953@student.uwtsd.ac.uk::13fa177c-65fa-4353-a1ad-cd4ab2cf7632" providerId="AD" clId="Web-{9967CD33-C2E5-F453-0464-B4BC897397FC}" dt="2025-11-24T07:51:49.559" v="166"/>
          <ac:spMkLst>
            <pc:docMk/>
            <pc:sldMk cId="618785600" sldId="261"/>
            <ac:spMk id="8" creationId="{0D919068-51DA-3A4F-724A-DB453FE43B87}"/>
          </ac:spMkLst>
        </pc:spChg>
        <pc:spChg chg="add del">
          <ac:chgData name="Aristide Adamo Mardar (2313953)" userId="S::2313953@student.uwtsd.ac.uk::13fa177c-65fa-4353-a1ad-cd4ab2cf7632" providerId="AD" clId="Web-{9967CD33-C2E5-F453-0464-B4BC897397FC}" dt="2025-11-24T07:51:49.559" v="166"/>
          <ac:spMkLst>
            <pc:docMk/>
            <pc:sldMk cId="618785600" sldId="261"/>
            <ac:spMk id="11" creationId="{9F79630B-0F0B-446E-A637-38FA8F61D10E}"/>
          </ac:spMkLst>
        </pc:spChg>
        <pc:spChg chg="add del">
          <ac:chgData name="Aristide Adamo Mardar (2313953)" userId="S::2313953@student.uwtsd.ac.uk::13fa177c-65fa-4353-a1ad-cd4ab2cf7632" providerId="AD" clId="Web-{9967CD33-C2E5-F453-0464-B4BC897397FC}" dt="2025-11-24T07:51:49.559" v="166"/>
          <ac:spMkLst>
            <pc:docMk/>
            <pc:sldMk cId="618785600" sldId="261"/>
            <ac:spMk id="13" creationId="{B3437C99-FC8E-4311-B48A-F0C4C329B154}"/>
          </ac:spMkLst>
        </pc:spChg>
        <pc:spChg chg="add del">
          <ac:chgData name="Aristide Adamo Mardar (2313953)" userId="S::2313953@student.uwtsd.ac.uk::13fa177c-65fa-4353-a1ad-cd4ab2cf7632" providerId="AD" clId="Web-{9967CD33-C2E5-F453-0464-B4BC897397FC}" dt="2025-11-24T07:51:52.028" v="168"/>
          <ac:spMkLst>
            <pc:docMk/>
            <pc:sldMk cId="618785600" sldId="261"/>
            <ac:spMk id="15" creationId="{B95B9BA8-1D69-4796-85F5-B6D0BD52354B}"/>
          </ac:spMkLst>
        </pc:spChg>
        <pc:spChg chg="add del">
          <ac:chgData name="Aristide Adamo Mardar (2313953)" userId="S::2313953@student.uwtsd.ac.uk::13fa177c-65fa-4353-a1ad-cd4ab2cf7632" providerId="AD" clId="Web-{9967CD33-C2E5-F453-0464-B4BC897397FC}" dt="2025-11-24T07:51:52.028" v="168"/>
          <ac:spMkLst>
            <pc:docMk/>
            <pc:sldMk cId="618785600" sldId="261"/>
            <ac:spMk id="16" creationId="{42F625A1-C718-F596-594B-C8502AAC20E0}"/>
          </ac:spMkLst>
        </pc:spChg>
        <pc:spChg chg="add del">
          <ac:chgData name="Aristide Adamo Mardar (2313953)" userId="S::2313953@student.uwtsd.ac.uk::13fa177c-65fa-4353-a1ad-cd4ab2cf7632" providerId="AD" clId="Web-{9967CD33-C2E5-F453-0464-B4BC897397FC}" dt="2025-11-24T07:51:57.278" v="170"/>
          <ac:spMkLst>
            <pc:docMk/>
            <pc:sldMk cId="618785600" sldId="261"/>
            <ac:spMk id="18" creationId="{743AA782-23D1-4521-8CAD-47662984AA08}"/>
          </ac:spMkLst>
        </pc:spChg>
        <pc:spChg chg="add del">
          <ac:chgData name="Aristide Adamo Mardar (2313953)" userId="S::2313953@student.uwtsd.ac.uk::13fa177c-65fa-4353-a1ad-cd4ab2cf7632" providerId="AD" clId="Web-{9967CD33-C2E5-F453-0464-B4BC897397FC}" dt="2025-11-24T07:51:57.278" v="170"/>
          <ac:spMkLst>
            <pc:docMk/>
            <pc:sldMk cId="618785600" sldId="261"/>
            <ac:spMk id="19" creationId="{71877DBC-BB60-40F0-AC93-2ACDBAAE60CE}"/>
          </ac:spMkLst>
        </pc:spChg>
        <pc:spChg chg="add del">
          <ac:chgData name="Aristide Adamo Mardar (2313953)" userId="S::2313953@student.uwtsd.ac.uk::13fa177c-65fa-4353-a1ad-cd4ab2cf7632" providerId="AD" clId="Web-{9967CD33-C2E5-F453-0464-B4BC897397FC}" dt="2025-11-24T07:51:57.278" v="170"/>
          <ac:spMkLst>
            <pc:docMk/>
            <pc:sldMk cId="618785600" sldId="261"/>
            <ac:spMk id="20" creationId="{DAF1D89F-5E29-B289-526A-9E9977FF63D6}"/>
          </ac:spMkLst>
        </pc:spChg>
        <pc:spChg chg="add del">
          <ac:chgData name="Aristide Adamo Mardar (2313953)" userId="S::2313953@student.uwtsd.ac.uk::13fa177c-65fa-4353-a1ad-cd4ab2cf7632" providerId="AD" clId="Web-{9967CD33-C2E5-F453-0464-B4BC897397FC}" dt="2025-11-24T07:52:10.434" v="172"/>
          <ac:spMkLst>
            <pc:docMk/>
            <pc:sldMk cId="618785600" sldId="261"/>
            <ac:spMk id="22" creationId="{2EB492CD-616E-47F8-933B-5E2D952A0593}"/>
          </ac:spMkLst>
        </pc:spChg>
        <pc:spChg chg="add del">
          <ac:chgData name="Aristide Adamo Mardar (2313953)" userId="S::2313953@student.uwtsd.ac.uk::13fa177c-65fa-4353-a1ad-cd4ab2cf7632" providerId="AD" clId="Web-{9967CD33-C2E5-F453-0464-B4BC897397FC}" dt="2025-11-24T07:52:10.434" v="172"/>
          <ac:spMkLst>
            <pc:docMk/>
            <pc:sldMk cId="618785600" sldId="261"/>
            <ac:spMk id="23" creationId="{59383CF9-23B5-4335-9B21-1791C4CF1C75}"/>
          </ac:spMkLst>
        </pc:spChg>
        <pc:spChg chg="add del">
          <ac:chgData name="Aristide Adamo Mardar (2313953)" userId="S::2313953@student.uwtsd.ac.uk::13fa177c-65fa-4353-a1ad-cd4ab2cf7632" providerId="AD" clId="Web-{9967CD33-C2E5-F453-0464-B4BC897397FC}" dt="2025-11-24T07:52:10.434" v="172"/>
          <ac:spMkLst>
            <pc:docMk/>
            <pc:sldMk cId="618785600" sldId="261"/>
            <ac:spMk id="24" creationId="{0007FE00-9498-4706-B255-6437B0252C02}"/>
          </ac:spMkLst>
        </pc:spChg>
        <pc:spChg chg="add del">
          <ac:chgData name="Aristide Adamo Mardar (2313953)" userId="S::2313953@student.uwtsd.ac.uk::13fa177c-65fa-4353-a1ad-cd4ab2cf7632" providerId="AD" clId="Web-{9967CD33-C2E5-F453-0464-B4BC897397FC}" dt="2025-11-24T07:52:10.434" v="172"/>
          <ac:spMkLst>
            <pc:docMk/>
            <pc:sldMk cId="618785600" sldId="261"/>
            <ac:spMk id="25" creationId="{DBFB74C5-996F-C84A-BFF8-40E2382ED9D6}"/>
          </ac:spMkLst>
        </pc:spChg>
        <pc:spChg chg="add mod">
          <ac:chgData name="Aristide Adamo Mardar (2313953)" userId="S::2313953@student.uwtsd.ac.uk::13fa177c-65fa-4353-a1ad-cd4ab2cf7632" providerId="AD" clId="Web-{9967CD33-C2E5-F453-0464-B4BC897397FC}" dt="2025-11-24T08:10:20.069" v="308" actId="20577"/>
          <ac:spMkLst>
            <pc:docMk/>
            <pc:sldMk cId="618785600" sldId="261"/>
            <ac:spMk id="27" creationId="{E8C3B8C7-8749-ADD3-A4E4-5C91A21F91E7}"/>
          </ac:spMkLst>
        </pc:spChg>
        <pc:grpChg chg="add">
          <ac:chgData name="Aristide Adamo Mardar (2313953)" userId="S::2313953@student.uwtsd.ac.uk::13fa177c-65fa-4353-a1ad-cd4ab2cf7632" providerId="AD" clId="Web-{9967CD33-C2E5-F453-0464-B4BC897397FC}" dt="2025-11-24T07:52:10.450" v="173"/>
          <ac:grpSpMkLst>
            <pc:docMk/>
            <pc:sldMk cId="618785600" sldId="261"/>
            <ac:grpSpMk id="28" creationId="{1FD67D68-9B83-C338-8342-3348D8F22347}"/>
          </ac:grpSpMkLst>
        </pc:grpChg>
        <pc:picChg chg="add mod ord">
          <ac:chgData name="Aristide Adamo Mardar (2313953)" userId="S::2313953@student.uwtsd.ac.uk::13fa177c-65fa-4353-a1ad-cd4ab2cf7632" providerId="AD" clId="Web-{9967CD33-C2E5-F453-0464-B4BC897397FC}" dt="2025-11-24T07:52:10.450" v="173"/>
          <ac:picMkLst>
            <pc:docMk/>
            <pc:sldMk cId="618785600" sldId="261"/>
            <ac:picMk id="4" creationId="{F1E4DE94-10BB-71D0-27D2-0EB2CC0C9AB9}"/>
          </ac:picMkLst>
        </pc:picChg>
      </pc:sldChg>
      <pc:sldChg chg="addSp delSp modSp new mod setBg">
        <pc:chgData name="Aristide Adamo Mardar (2313953)" userId="S::2313953@student.uwtsd.ac.uk::13fa177c-65fa-4353-a1ad-cd4ab2cf7632" providerId="AD" clId="Web-{9967CD33-C2E5-F453-0464-B4BC897397FC}" dt="2025-11-24T08:30:54.121" v="449" actId="20577"/>
        <pc:sldMkLst>
          <pc:docMk/>
          <pc:sldMk cId="123808997" sldId="262"/>
        </pc:sldMkLst>
        <pc:spChg chg="mod">
          <ac:chgData name="Aristide Adamo Mardar (2313953)" userId="S::2313953@student.uwtsd.ac.uk::13fa177c-65fa-4353-a1ad-cd4ab2cf7632" providerId="AD" clId="Web-{9967CD33-C2E5-F453-0464-B4BC897397FC}" dt="2025-11-24T08:25:04.153" v="352" actId="20577"/>
          <ac:spMkLst>
            <pc:docMk/>
            <pc:sldMk cId="123808997" sldId="262"/>
            <ac:spMk id="2" creationId="{5AA35CFC-C939-DA60-907F-A6AD91BFAFD1}"/>
          </ac:spMkLst>
        </pc:spChg>
        <pc:spChg chg="del">
          <ac:chgData name="Aristide Adamo Mardar (2313953)" userId="S::2313953@student.uwtsd.ac.uk::13fa177c-65fa-4353-a1ad-cd4ab2cf7632" providerId="AD" clId="Web-{9967CD33-C2E5-F453-0464-B4BC897397FC}" dt="2025-11-24T08:20:20.505" v="310"/>
          <ac:spMkLst>
            <pc:docMk/>
            <pc:sldMk cId="123808997" sldId="262"/>
            <ac:spMk id="3" creationId="{BEB970FE-D79E-FAF9-531D-988A999D41EF}"/>
          </ac:spMkLst>
        </pc:spChg>
        <pc:spChg chg="add del">
          <ac:chgData name="Aristide Adamo Mardar (2313953)" userId="S::2313953@student.uwtsd.ac.uk::13fa177c-65fa-4353-a1ad-cd4ab2cf7632" providerId="AD" clId="Web-{9967CD33-C2E5-F453-0464-B4BC897397FC}" dt="2025-11-24T08:20:32.943" v="312"/>
          <ac:spMkLst>
            <pc:docMk/>
            <pc:sldMk cId="123808997" sldId="262"/>
            <ac:spMk id="8" creationId="{0794BF92-FF8A-0A4B-3A03-81D11156579A}"/>
          </ac:spMkLst>
        </pc:spChg>
        <pc:spChg chg="add del">
          <ac:chgData name="Aristide Adamo Mardar (2313953)" userId="S::2313953@student.uwtsd.ac.uk::13fa177c-65fa-4353-a1ad-cd4ab2cf7632" providerId="AD" clId="Web-{9967CD33-C2E5-F453-0464-B4BC897397FC}" dt="2025-11-24T08:20:42.850" v="314"/>
          <ac:spMkLst>
            <pc:docMk/>
            <pc:sldMk cId="123808997" sldId="262"/>
            <ac:spMk id="15" creationId="{D4238592-9560-EF54-0857-5FC8125A93D4}"/>
          </ac:spMkLst>
        </pc:spChg>
        <pc:spChg chg="add mod">
          <ac:chgData name="Aristide Adamo Mardar (2313953)" userId="S::2313953@student.uwtsd.ac.uk::13fa177c-65fa-4353-a1ad-cd4ab2cf7632" providerId="AD" clId="Web-{9967CD33-C2E5-F453-0464-B4BC897397FC}" dt="2025-11-24T08:30:54.121" v="449" actId="20577"/>
          <ac:spMkLst>
            <pc:docMk/>
            <pc:sldMk cId="123808997" sldId="262"/>
            <ac:spMk id="18" creationId="{0794BF92-FF8A-0A4B-3A03-81D11156579A}"/>
          </ac:spMkLst>
        </pc:spChg>
        <pc:grpChg chg="add del">
          <ac:chgData name="Aristide Adamo Mardar (2313953)" userId="S::2313953@student.uwtsd.ac.uk::13fa177c-65fa-4353-a1ad-cd4ab2cf7632" providerId="AD" clId="Web-{9967CD33-C2E5-F453-0464-B4BC897397FC}" dt="2025-11-24T08:20:32.943" v="312"/>
          <ac:grpSpMkLst>
            <pc:docMk/>
            <pc:sldMk cId="123808997" sldId="262"/>
            <ac:grpSpMk id="11" creationId="{1FD67D68-9B83-C338-8342-3348D8F22347}"/>
          </ac:grpSpMkLst>
        </pc:grpChg>
        <pc:grpChg chg="add del">
          <ac:chgData name="Aristide Adamo Mardar (2313953)" userId="S::2313953@student.uwtsd.ac.uk::13fa177c-65fa-4353-a1ad-cd4ab2cf7632" providerId="AD" clId="Web-{9967CD33-C2E5-F453-0464-B4BC897397FC}" dt="2025-11-24T08:20:42.850" v="314"/>
          <ac:grpSpMkLst>
            <pc:docMk/>
            <pc:sldMk cId="123808997" sldId="262"/>
            <ac:grpSpMk id="16" creationId="{3AFCAD34-1AFC-BC1A-F6B2-C34C63912EAB}"/>
          </ac:grpSpMkLst>
        </pc:grpChg>
        <pc:grpChg chg="add">
          <ac:chgData name="Aristide Adamo Mardar (2313953)" userId="S::2313953@student.uwtsd.ac.uk::13fa177c-65fa-4353-a1ad-cd4ab2cf7632" providerId="AD" clId="Web-{9967CD33-C2E5-F453-0464-B4BC897397FC}" dt="2025-11-24T08:20:42.865" v="315"/>
          <ac:grpSpMkLst>
            <pc:docMk/>
            <pc:sldMk cId="123808997" sldId="262"/>
            <ac:grpSpMk id="19" creationId="{1FD67D68-9B83-C338-8342-3348D8F22347}"/>
          </ac:grpSpMkLst>
        </pc:grpChg>
        <pc:picChg chg="add mod ord">
          <ac:chgData name="Aristide Adamo Mardar (2313953)" userId="S::2313953@student.uwtsd.ac.uk::13fa177c-65fa-4353-a1ad-cd4ab2cf7632" providerId="AD" clId="Web-{9967CD33-C2E5-F453-0464-B4BC897397FC}" dt="2025-11-24T08:20:42.865" v="315"/>
          <ac:picMkLst>
            <pc:docMk/>
            <pc:sldMk cId="123808997" sldId="262"/>
            <ac:picMk id="4" creationId="{2EC495FD-5067-0323-B834-F6E73B9C5298}"/>
          </ac:picMkLst>
        </pc:picChg>
      </pc:sldChg>
      <pc:sldChg chg="addSp delSp modSp new mod setBg">
        <pc:chgData name="Aristide Adamo Mardar (2313953)" userId="S::2313953@student.uwtsd.ac.uk::13fa177c-65fa-4353-a1ad-cd4ab2cf7632" providerId="AD" clId="Web-{9967CD33-C2E5-F453-0464-B4BC897397FC}" dt="2025-11-24T09:11:52.537" v="609" actId="20577"/>
        <pc:sldMkLst>
          <pc:docMk/>
          <pc:sldMk cId="1638701985" sldId="263"/>
        </pc:sldMkLst>
        <pc:spChg chg="mod">
          <ac:chgData name="Aristide Adamo Mardar (2313953)" userId="S::2313953@student.uwtsd.ac.uk::13fa177c-65fa-4353-a1ad-cd4ab2cf7632" providerId="AD" clId="Web-{9967CD33-C2E5-F453-0464-B4BC897397FC}" dt="2025-11-24T08:45:50.148" v="483" actId="20577"/>
          <ac:spMkLst>
            <pc:docMk/>
            <pc:sldMk cId="1638701985" sldId="263"/>
            <ac:spMk id="2" creationId="{D9B28B45-625F-6F98-D56B-5EDD4102E1E6}"/>
          </ac:spMkLst>
        </pc:spChg>
        <pc:spChg chg="del">
          <ac:chgData name="Aristide Adamo Mardar (2313953)" userId="S::2313953@student.uwtsd.ac.uk::13fa177c-65fa-4353-a1ad-cd4ab2cf7632" providerId="AD" clId="Web-{9967CD33-C2E5-F453-0464-B4BC897397FC}" dt="2025-11-24T08:42:49.674" v="451"/>
          <ac:spMkLst>
            <pc:docMk/>
            <pc:sldMk cId="1638701985" sldId="263"/>
            <ac:spMk id="3" creationId="{B1672511-E41C-66CC-8349-8D81986B559F}"/>
          </ac:spMkLst>
        </pc:spChg>
        <pc:spChg chg="add mod">
          <ac:chgData name="Aristide Adamo Mardar (2313953)" userId="S::2313953@student.uwtsd.ac.uk::13fa177c-65fa-4353-a1ad-cd4ab2cf7632" providerId="AD" clId="Web-{9967CD33-C2E5-F453-0464-B4BC897397FC}" dt="2025-11-24T09:11:52.537" v="609" actId="20577"/>
          <ac:spMkLst>
            <pc:docMk/>
            <pc:sldMk cId="1638701985" sldId="263"/>
            <ac:spMk id="8" creationId="{0A51BD56-6389-8357-D762-C682ABA02A26}"/>
          </ac:spMkLst>
        </pc:spChg>
        <pc:spChg chg="add">
          <ac:chgData name="Aristide Adamo Mardar (2313953)" userId="S::2313953@student.uwtsd.ac.uk::13fa177c-65fa-4353-a1ad-cd4ab2cf7632" providerId="AD" clId="Web-{9967CD33-C2E5-F453-0464-B4BC897397FC}" dt="2025-11-24T08:43:08.159" v="452"/>
          <ac:spMkLst>
            <pc:docMk/>
            <pc:sldMk cId="1638701985" sldId="263"/>
            <ac:spMk id="11" creationId="{90D01200-0224-43C5-AB38-FB4D16B73FB7}"/>
          </ac:spMkLst>
        </pc:spChg>
        <pc:spChg chg="add">
          <ac:chgData name="Aristide Adamo Mardar (2313953)" userId="S::2313953@student.uwtsd.ac.uk::13fa177c-65fa-4353-a1ad-cd4ab2cf7632" providerId="AD" clId="Web-{9967CD33-C2E5-F453-0464-B4BC897397FC}" dt="2025-11-24T08:43:08.159" v="452"/>
          <ac:spMkLst>
            <pc:docMk/>
            <pc:sldMk cId="1638701985" sldId="263"/>
            <ac:spMk id="13" creationId="{728A44A4-A002-4A88-9FC9-1D0566C97A47}"/>
          </ac:spMkLst>
        </pc:spChg>
        <pc:spChg chg="add">
          <ac:chgData name="Aristide Adamo Mardar (2313953)" userId="S::2313953@student.uwtsd.ac.uk::13fa177c-65fa-4353-a1ad-cd4ab2cf7632" providerId="AD" clId="Web-{9967CD33-C2E5-F453-0464-B4BC897397FC}" dt="2025-11-24T08:43:08.159" v="452"/>
          <ac:spMkLst>
            <pc:docMk/>
            <pc:sldMk cId="1638701985" sldId="263"/>
            <ac:spMk id="15" creationId="{3E7D5C7B-DD16-401B-85CE-4AAA2A4F5136}"/>
          </ac:spMkLst>
        </pc:spChg>
        <pc:picChg chg="add mod ord">
          <ac:chgData name="Aristide Adamo Mardar (2313953)" userId="S::2313953@student.uwtsd.ac.uk::13fa177c-65fa-4353-a1ad-cd4ab2cf7632" providerId="AD" clId="Web-{9967CD33-C2E5-F453-0464-B4BC897397FC}" dt="2025-11-24T08:43:08.159" v="452"/>
          <ac:picMkLst>
            <pc:docMk/>
            <pc:sldMk cId="1638701985" sldId="263"/>
            <ac:picMk id="4" creationId="{37E084C8-A386-2001-81CC-29275218EB1B}"/>
          </ac:picMkLst>
        </pc:picChg>
      </pc:sldChg>
      <pc:sldChg chg="addSp delSp modSp new mod setBg">
        <pc:chgData name="Aristide Adamo Mardar (2313953)" userId="S::2313953@student.uwtsd.ac.uk::13fa177c-65fa-4353-a1ad-cd4ab2cf7632" providerId="AD" clId="Web-{9967CD33-C2E5-F453-0464-B4BC897397FC}" dt="2025-11-24T09:25:25.223" v="738" actId="20577"/>
        <pc:sldMkLst>
          <pc:docMk/>
          <pc:sldMk cId="3878634283" sldId="264"/>
        </pc:sldMkLst>
        <pc:spChg chg="mod">
          <ac:chgData name="Aristide Adamo Mardar (2313953)" userId="S::2313953@student.uwtsd.ac.uk::13fa177c-65fa-4353-a1ad-cd4ab2cf7632" providerId="AD" clId="Web-{9967CD33-C2E5-F453-0464-B4BC897397FC}" dt="2025-11-24T09:20:34.901" v="643" actId="20577"/>
          <ac:spMkLst>
            <pc:docMk/>
            <pc:sldMk cId="3878634283" sldId="264"/>
            <ac:spMk id="2" creationId="{130AB10B-66C4-48A9-3B55-AC854A9EC82C}"/>
          </ac:spMkLst>
        </pc:spChg>
        <pc:spChg chg="del">
          <ac:chgData name="Aristide Adamo Mardar (2313953)" userId="S::2313953@student.uwtsd.ac.uk::13fa177c-65fa-4353-a1ad-cd4ab2cf7632" providerId="AD" clId="Web-{9967CD33-C2E5-F453-0464-B4BC897397FC}" dt="2025-11-24T09:15:41.581" v="611"/>
          <ac:spMkLst>
            <pc:docMk/>
            <pc:sldMk cId="3878634283" sldId="264"/>
            <ac:spMk id="3" creationId="{581C7215-FD13-68A0-5AE5-BB0AF7F05BE5}"/>
          </ac:spMkLst>
        </pc:spChg>
        <pc:spChg chg="add del">
          <ac:chgData name="Aristide Adamo Mardar (2313953)" userId="S::2313953@student.uwtsd.ac.uk::13fa177c-65fa-4353-a1ad-cd4ab2cf7632" providerId="AD" clId="Web-{9967CD33-C2E5-F453-0464-B4BC897397FC}" dt="2025-11-24T09:16:05.519" v="613"/>
          <ac:spMkLst>
            <pc:docMk/>
            <pc:sldMk cId="3878634283" sldId="264"/>
            <ac:spMk id="8" creationId="{7B760C79-5152-2A26-925F-008788F96521}"/>
          </ac:spMkLst>
        </pc:spChg>
        <pc:spChg chg="add del">
          <ac:chgData name="Aristide Adamo Mardar (2313953)" userId="S::2313953@student.uwtsd.ac.uk::13fa177c-65fa-4353-a1ad-cd4ab2cf7632" providerId="AD" clId="Web-{9967CD33-C2E5-F453-0464-B4BC897397FC}" dt="2025-11-24T09:16:40.005" v="617"/>
          <ac:spMkLst>
            <pc:docMk/>
            <pc:sldMk cId="3878634283" sldId="264"/>
            <ac:spMk id="13" creationId="{E81BF4F6-F2CF-4984-9D14-D6966D92F99F}"/>
          </ac:spMkLst>
        </pc:spChg>
        <pc:spChg chg="add del">
          <ac:chgData name="Aristide Adamo Mardar (2313953)" userId="S::2313953@student.uwtsd.ac.uk::13fa177c-65fa-4353-a1ad-cd4ab2cf7632" providerId="AD" clId="Web-{9967CD33-C2E5-F453-0464-B4BC897397FC}" dt="2025-11-24T09:16:14.816" v="615"/>
          <ac:spMkLst>
            <pc:docMk/>
            <pc:sldMk cId="3878634283" sldId="264"/>
            <ac:spMk id="16" creationId="{0DD7129D-BA5C-4CF0-00F6-69E72411E2FE}"/>
          </ac:spMkLst>
        </pc:spChg>
        <pc:spChg chg="add del">
          <ac:chgData name="Aristide Adamo Mardar (2313953)" userId="S::2313953@student.uwtsd.ac.uk::13fa177c-65fa-4353-a1ad-cd4ab2cf7632" providerId="AD" clId="Web-{9967CD33-C2E5-F453-0464-B4BC897397FC}" dt="2025-11-24T09:16:40.005" v="617"/>
          <ac:spMkLst>
            <pc:docMk/>
            <pc:sldMk cId="3878634283" sldId="264"/>
            <ac:spMk id="19" creationId="{C0763A76-9F1C-4FC5-82B7-DD475DA461B2}"/>
          </ac:spMkLst>
        </pc:spChg>
        <pc:spChg chg="add del">
          <ac:chgData name="Aristide Adamo Mardar (2313953)" userId="S::2313953@student.uwtsd.ac.uk::13fa177c-65fa-4353-a1ad-cd4ab2cf7632" providerId="AD" clId="Web-{9967CD33-C2E5-F453-0464-B4BC897397FC}" dt="2025-11-24T09:16:40.005" v="617"/>
          <ac:spMkLst>
            <pc:docMk/>
            <pc:sldMk cId="3878634283" sldId="264"/>
            <ac:spMk id="20" creationId="{79E2395F-5803-84F1-06D9-5D5D64B5FFB1}"/>
          </ac:spMkLst>
        </pc:spChg>
        <pc:spChg chg="add del">
          <ac:chgData name="Aristide Adamo Mardar (2313953)" userId="S::2313953@student.uwtsd.ac.uk::13fa177c-65fa-4353-a1ad-cd4ab2cf7632" providerId="AD" clId="Web-{9967CD33-C2E5-F453-0464-B4BC897397FC}" dt="2025-11-24T09:16:46.349" v="619"/>
          <ac:spMkLst>
            <pc:docMk/>
            <pc:sldMk cId="3878634283" sldId="264"/>
            <ac:spMk id="22" creationId="{CDC11E63-0854-D0BB-BD3C-A8F80C0DB437}"/>
          </ac:spMkLst>
        </pc:spChg>
        <pc:spChg chg="add mod">
          <ac:chgData name="Aristide Adamo Mardar (2313953)" userId="S::2313953@student.uwtsd.ac.uk::13fa177c-65fa-4353-a1ad-cd4ab2cf7632" providerId="AD" clId="Web-{9967CD33-C2E5-F453-0464-B4BC897397FC}" dt="2025-11-24T09:25:25.223" v="738" actId="20577"/>
          <ac:spMkLst>
            <pc:docMk/>
            <pc:sldMk cId="3878634283" sldId="264"/>
            <ac:spMk id="26" creationId="{50119EF9-6B3E-F06C-3676-DC7EE1CF3EB9}"/>
          </ac:spMkLst>
        </pc:spChg>
        <pc:grpChg chg="add del">
          <ac:chgData name="Aristide Adamo Mardar (2313953)" userId="S::2313953@student.uwtsd.ac.uk::13fa177c-65fa-4353-a1ad-cd4ab2cf7632" providerId="AD" clId="Web-{9967CD33-C2E5-F453-0464-B4BC897397FC}" dt="2025-11-24T09:16:05.519" v="613"/>
          <ac:grpSpMkLst>
            <pc:docMk/>
            <pc:sldMk cId="3878634283" sldId="264"/>
            <ac:grpSpMk id="11" creationId="{7024687B-3153-123C-0A8C-D7D007FAF1BE}"/>
          </ac:grpSpMkLst>
        </pc:grpChg>
        <pc:grpChg chg="add del">
          <ac:chgData name="Aristide Adamo Mardar (2313953)" userId="S::2313953@student.uwtsd.ac.uk::13fa177c-65fa-4353-a1ad-cd4ab2cf7632" providerId="AD" clId="Web-{9967CD33-C2E5-F453-0464-B4BC897397FC}" dt="2025-11-24T09:16:14.816" v="615"/>
          <ac:grpSpMkLst>
            <pc:docMk/>
            <pc:sldMk cId="3878634283" sldId="264"/>
            <ac:grpSpMk id="17" creationId="{C54A2A4D-19EF-3552-F383-6AD9587C8AFC}"/>
          </ac:grpSpMkLst>
        </pc:grpChg>
        <pc:grpChg chg="add del">
          <ac:chgData name="Aristide Adamo Mardar (2313953)" userId="S::2313953@student.uwtsd.ac.uk::13fa177c-65fa-4353-a1ad-cd4ab2cf7632" providerId="AD" clId="Web-{9967CD33-C2E5-F453-0464-B4BC897397FC}" dt="2025-11-24T09:16:46.349" v="619"/>
          <ac:grpSpMkLst>
            <pc:docMk/>
            <pc:sldMk cId="3878634283" sldId="264"/>
            <ac:grpSpMk id="23" creationId="{6258F736-B256-8039-9DC6-F4E49A5C5AD5}"/>
          </ac:grpSpMkLst>
        </pc:grpChg>
        <pc:grpChg chg="add">
          <ac:chgData name="Aristide Adamo Mardar (2313953)" userId="S::2313953@student.uwtsd.ac.uk::13fa177c-65fa-4353-a1ad-cd4ab2cf7632" providerId="AD" clId="Web-{9967CD33-C2E5-F453-0464-B4BC897397FC}" dt="2025-11-24T09:16:46.364" v="620"/>
          <ac:grpSpMkLst>
            <pc:docMk/>
            <pc:sldMk cId="3878634283" sldId="264"/>
            <ac:grpSpMk id="27" creationId="{1FD67D68-9B83-C338-8342-3348D8F22347}"/>
          </ac:grpSpMkLst>
        </pc:grpChg>
        <pc:picChg chg="add mod ord">
          <ac:chgData name="Aristide Adamo Mardar (2313953)" userId="S::2313953@student.uwtsd.ac.uk::13fa177c-65fa-4353-a1ad-cd4ab2cf7632" providerId="AD" clId="Web-{9967CD33-C2E5-F453-0464-B4BC897397FC}" dt="2025-11-24T09:16:46.364" v="620"/>
          <ac:picMkLst>
            <pc:docMk/>
            <pc:sldMk cId="3878634283" sldId="264"/>
            <ac:picMk id="4" creationId="{E0E9F9E6-03D4-0DDB-8E1C-DCF2A1D7BDEB}"/>
          </ac:picMkLst>
        </pc:picChg>
      </pc:sldChg>
      <pc:sldChg chg="modSp new">
        <pc:chgData name="Aristide Adamo Mardar (2313953)" userId="S::2313953@student.uwtsd.ac.uk::13fa177c-65fa-4353-a1ad-cd4ab2cf7632" providerId="AD" clId="Web-{9967CD33-C2E5-F453-0464-B4BC897397FC}" dt="2025-11-24T09:37:23.755" v="989" actId="20577"/>
        <pc:sldMkLst>
          <pc:docMk/>
          <pc:sldMk cId="3230348590" sldId="265"/>
        </pc:sldMkLst>
        <pc:spChg chg="mod">
          <ac:chgData name="Aristide Adamo Mardar (2313953)" userId="S::2313953@student.uwtsd.ac.uk::13fa177c-65fa-4353-a1ad-cd4ab2cf7632" providerId="AD" clId="Web-{9967CD33-C2E5-F453-0464-B4BC897397FC}" dt="2025-11-24T09:27:59.096" v="756" actId="20577"/>
          <ac:spMkLst>
            <pc:docMk/>
            <pc:sldMk cId="3230348590" sldId="265"/>
            <ac:spMk id="2" creationId="{E58AA6E5-BA5D-B951-B7FF-22AC55E0E2CD}"/>
          </ac:spMkLst>
        </pc:spChg>
        <pc:spChg chg="mod">
          <ac:chgData name="Aristide Adamo Mardar (2313953)" userId="S::2313953@student.uwtsd.ac.uk::13fa177c-65fa-4353-a1ad-cd4ab2cf7632" providerId="AD" clId="Web-{9967CD33-C2E5-F453-0464-B4BC897397FC}" dt="2025-11-24T09:37:23.755" v="989" actId="20577"/>
          <ac:spMkLst>
            <pc:docMk/>
            <pc:sldMk cId="3230348590" sldId="265"/>
            <ac:spMk id="3" creationId="{02CEA77A-4FEA-3B22-1649-262A3A645BAA}"/>
          </ac:spMkLst>
        </pc:spChg>
      </pc:sldChg>
      <pc:sldChg chg="addSp delSp modSp new mod setBg">
        <pc:chgData name="Aristide Adamo Mardar (2313953)" userId="S::2313953@student.uwtsd.ac.uk::13fa177c-65fa-4353-a1ad-cd4ab2cf7632" providerId="AD" clId="Web-{9967CD33-C2E5-F453-0464-B4BC897397FC}" dt="2025-11-24T09:51:04.606" v="1120"/>
        <pc:sldMkLst>
          <pc:docMk/>
          <pc:sldMk cId="564069138" sldId="266"/>
        </pc:sldMkLst>
        <pc:spChg chg="mod">
          <ac:chgData name="Aristide Adamo Mardar (2313953)" userId="S::2313953@student.uwtsd.ac.uk::13fa177c-65fa-4353-a1ad-cd4ab2cf7632" providerId="AD" clId="Web-{9967CD33-C2E5-F453-0464-B4BC897397FC}" dt="2025-11-24T09:51:04.606" v="1120"/>
          <ac:spMkLst>
            <pc:docMk/>
            <pc:sldMk cId="564069138" sldId="266"/>
            <ac:spMk id="2" creationId="{0F4A2D85-1BDF-869F-D803-D99A57FDE79B}"/>
          </ac:spMkLst>
        </pc:spChg>
        <pc:spChg chg="mod">
          <ac:chgData name="Aristide Adamo Mardar (2313953)" userId="S::2313953@student.uwtsd.ac.uk::13fa177c-65fa-4353-a1ad-cd4ab2cf7632" providerId="AD" clId="Web-{9967CD33-C2E5-F453-0464-B4BC897397FC}" dt="2025-11-24T09:51:04.606" v="1120"/>
          <ac:spMkLst>
            <pc:docMk/>
            <pc:sldMk cId="564069138" sldId="266"/>
            <ac:spMk id="3" creationId="{BF07BDD2-46BC-83D4-A46E-7C5701AA441C}"/>
          </ac:spMkLst>
        </pc:spChg>
        <pc:spChg chg="add del">
          <ac:chgData name="Aristide Adamo Mardar (2313953)" userId="S::2313953@student.uwtsd.ac.uk::13fa177c-65fa-4353-a1ad-cd4ab2cf7632" providerId="AD" clId="Web-{9967CD33-C2E5-F453-0464-B4BC897397FC}" dt="2025-11-24T09:51:04.606" v="1119"/>
          <ac:spMkLst>
            <pc:docMk/>
            <pc:sldMk cId="564069138" sldId="266"/>
            <ac:spMk id="9" creationId="{9F7D5CDA-D291-4307-BF55-1381FED29634}"/>
          </ac:spMkLst>
        </pc:spChg>
        <pc:grpChg chg="add">
          <ac:chgData name="Aristide Adamo Mardar (2313953)" userId="S::2313953@student.uwtsd.ac.uk::13fa177c-65fa-4353-a1ad-cd4ab2cf7632" providerId="AD" clId="Web-{9967CD33-C2E5-F453-0464-B4BC897397FC}" dt="2025-11-24T09:51:04.606" v="1120"/>
          <ac:grpSpMkLst>
            <pc:docMk/>
            <pc:sldMk cId="564069138" sldId="266"/>
            <ac:grpSpMk id="12" creationId="{3AFCAD34-1AFC-BC1A-F6B2-C34C63912EAB}"/>
          </ac:grpSpMkLst>
        </pc:grpChg>
        <pc:picChg chg="add mod">
          <ac:chgData name="Aristide Adamo Mardar (2313953)" userId="S::2313953@student.uwtsd.ac.uk::13fa177c-65fa-4353-a1ad-cd4ab2cf7632" providerId="AD" clId="Web-{9967CD33-C2E5-F453-0464-B4BC897397FC}" dt="2025-11-24T09:51:04.606" v="1120"/>
          <ac:picMkLst>
            <pc:docMk/>
            <pc:sldMk cId="564069138" sldId="266"/>
            <ac:picMk id="4" creationId="{83248C22-F951-29FF-CEDB-869B56EC380B}"/>
          </ac:picMkLst>
        </pc:picChg>
      </pc:sldChg>
      <pc:sldChg chg="modSp new">
        <pc:chgData name="Aristide Adamo Mardar (2313953)" userId="S::2313953@student.uwtsd.ac.uk::13fa177c-65fa-4353-a1ad-cd4ab2cf7632" providerId="AD" clId="Web-{9967CD33-C2E5-F453-0464-B4BC897397FC}" dt="2025-11-24T10:07:29.991" v="1299" actId="20577"/>
        <pc:sldMkLst>
          <pc:docMk/>
          <pc:sldMk cId="3205532604" sldId="267"/>
        </pc:sldMkLst>
        <pc:spChg chg="mod">
          <ac:chgData name="Aristide Adamo Mardar (2313953)" userId="S::2313953@student.uwtsd.ac.uk::13fa177c-65fa-4353-a1ad-cd4ab2cf7632" providerId="AD" clId="Web-{9967CD33-C2E5-F453-0464-B4BC897397FC}" dt="2025-11-24T09:52:17.108" v="1131" actId="20577"/>
          <ac:spMkLst>
            <pc:docMk/>
            <pc:sldMk cId="3205532604" sldId="267"/>
            <ac:spMk id="2" creationId="{E65CF131-CE32-2226-64E4-9AE7562D1371}"/>
          </ac:spMkLst>
        </pc:spChg>
        <pc:spChg chg="mod">
          <ac:chgData name="Aristide Adamo Mardar (2313953)" userId="S::2313953@student.uwtsd.ac.uk::13fa177c-65fa-4353-a1ad-cd4ab2cf7632" providerId="AD" clId="Web-{9967CD33-C2E5-F453-0464-B4BC897397FC}" dt="2025-11-24T10:07:29.991" v="1299" actId="20577"/>
          <ac:spMkLst>
            <pc:docMk/>
            <pc:sldMk cId="3205532604" sldId="267"/>
            <ac:spMk id="3" creationId="{306BDDB0-6C58-9597-3B61-6E354D87DEF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55924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sz="3200" b="1"/>
              <a:t>BA</a:t>
            </a:r>
            <a:r>
              <a:rPr lang="en-GB" sz="2400" b="1"/>
              <a:t> (</a:t>
            </a:r>
            <a:r>
              <a:rPr lang="en-GB" sz="3200" b="1"/>
              <a:t>Hons</a:t>
            </a:r>
            <a:r>
              <a:rPr lang="en-GB" sz="2400" b="1"/>
              <a:t>) </a:t>
            </a:r>
            <a:r>
              <a:rPr lang="en-GB" sz="3200" b="1"/>
              <a:t>Business</a:t>
            </a:r>
            <a:r>
              <a:rPr lang="en-GB" sz="2400" b="1"/>
              <a:t> </a:t>
            </a:r>
            <a:r>
              <a:rPr lang="en-GB" sz="3200" b="1"/>
              <a:t>Management</a:t>
            </a:r>
            <a:br>
              <a:rPr lang="en-GB" sz="3200" b="1"/>
            </a:br>
            <a:r>
              <a:rPr lang="en-GB" sz="2400" b="1"/>
              <a:t> </a:t>
            </a:r>
            <a:br>
              <a:rPr lang="en-GB" sz="2400" b="1"/>
            </a:br>
            <a:r>
              <a:rPr lang="en-GB" sz="2800"/>
              <a:t>International</a:t>
            </a:r>
            <a:r>
              <a:rPr lang="en-GB" sz="2400"/>
              <a:t> </a:t>
            </a:r>
            <a:r>
              <a:rPr lang="en-GB" sz="2800"/>
              <a:t>Business</a:t>
            </a:r>
            <a:r>
              <a:rPr lang="en-GB" sz="2400"/>
              <a:t> </a:t>
            </a:r>
            <a:r>
              <a:rPr lang="en-GB" sz="2800"/>
              <a:t>Management</a:t>
            </a:r>
            <a:br>
              <a:rPr lang="en-GB" sz="2800"/>
            </a:br>
            <a:r>
              <a:rPr lang="en-GB" sz="2400"/>
              <a:t> </a:t>
            </a:r>
            <a:br>
              <a:rPr lang="en-GB" sz="2400"/>
            </a:br>
            <a:r>
              <a:rPr lang="en-GB" sz="2400"/>
              <a:t>LCBB6023</a:t>
            </a:r>
            <a:br>
              <a:rPr lang="en-GB" sz="2400"/>
            </a:br>
            <a:br>
              <a:rPr lang="en-GB" sz="2400"/>
            </a:br>
            <a:r>
              <a:rPr lang="en-GB" sz="2400"/>
              <a:t>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424919"/>
            <a:ext cx="9144000" cy="22812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/>
              <a:t>Intercultural</a:t>
            </a:r>
            <a:r>
              <a:rPr lang="en-GB"/>
              <a:t> </a:t>
            </a:r>
            <a:r>
              <a:rPr lang="en-GB" sz="2800"/>
              <a:t>Business</a:t>
            </a:r>
            <a:r>
              <a:rPr lang="en-GB"/>
              <a:t> </a:t>
            </a:r>
            <a:r>
              <a:rPr lang="en-GB" sz="2800"/>
              <a:t>Communication</a:t>
            </a:r>
            <a:r>
              <a:rPr lang="en-GB"/>
              <a:t> </a:t>
            </a:r>
            <a:r>
              <a:rPr lang="en-GB" sz="2800"/>
              <a:t>in</a:t>
            </a:r>
            <a:r>
              <a:rPr lang="en-GB"/>
              <a:t> </a:t>
            </a:r>
            <a:r>
              <a:rPr lang="en-GB" sz="2800"/>
              <a:t>Japan</a:t>
            </a:r>
            <a:r>
              <a:rPr lang="en-GB"/>
              <a:t> </a:t>
            </a:r>
          </a:p>
          <a:p>
            <a:endParaRPr lang="en-GB"/>
          </a:p>
          <a:p>
            <a:r>
              <a:rPr lang="en-GB"/>
              <a:t>Theory, Critique and Real-World Application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Screenshot_20251123_222707_Chrome.jpg">
            <a:extLst>
              <a:ext uri="{FF2B5EF4-FFF2-40B4-BE49-F238E27FC236}">
                <a16:creationId xmlns:a16="http://schemas.microsoft.com/office/drawing/2014/main" id="{1C1B554B-0FAA-1D6B-F136-8E252BCA9E9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96"/>
          <a:stretch>
            <a:fillRect/>
          </a:stretch>
        </p:blipFill>
        <p:spPr>
          <a:xfrm>
            <a:off x="1500159" y="11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BC498-943F-FA10-409F-D9DDFB856D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800"/>
              <a:t>Good</a:t>
            </a:r>
            <a:r>
              <a:rPr lang="en-GB" sz="1300"/>
              <a:t> </a:t>
            </a:r>
            <a:r>
              <a:rPr lang="en-GB" sz="1800"/>
              <a:t>afternoon</a:t>
            </a:r>
            <a:r>
              <a:rPr lang="en-GB" sz="1300"/>
              <a:t>.</a:t>
            </a:r>
          </a:p>
          <a:p>
            <a:r>
              <a:rPr lang="en-GB" sz="1800"/>
              <a:t>Today</a:t>
            </a:r>
            <a:r>
              <a:rPr lang="en-GB" sz="1300"/>
              <a:t> I </a:t>
            </a:r>
            <a:r>
              <a:rPr lang="en-GB" sz="1800"/>
              <a:t>will</a:t>
            </a:r>
            <a:r>
              <a:rPr lang="en-GB" sz="1300"/>
              <a:t>  </a:t>
            </a:r>
            <a:r>
              <a:rPr lang="en-GB" sz="1800"/>
              <a:t>presenting</a:t>
            </a:r>
            <a:r>
              <a:rPr lang="en-GB" sz="1300"/>
              <a:t> </a:t>
            </a:r>
            <a:r>
              <a:rPr lang="en-GB" sz="1800"/>
              <a:t>an</a:t>
            </a:r>
            <a:r>
              <a:rPr lang="en-GB" sz="1300"/>
              <a:t> </a:t>
            </a:r>
            <a:r>
              <a:rPr lang="en-GB" sz="1800"/>
              <a:t>analysis</a:t>
            </a:r>
            <a:r>
              <a:rPr lang="en-GB" sz="1300"/>
              <a:t> </a:t>
            </a:r>
            <a:r>
              <a:rPr lang="en-GB" sz="1800"/>
              <a:t>of</a:t>
            </a:r>
            <a:r>
              <a:rPr lang="en-GB" sz="1300"/>
              <a:t> </a:t>
            </a:r>
            <a:r>
              <a:rPr lang="en-GB" sz="1800"/>
              <a:t>intercultural</a:t>
            </a:r>
            <a:r>
              <a:rPr lang="en-GB" sz="1300"/>
              <a:t> </a:t>
            </a:r>
            <a:r>
              <a:rPr lang="en-GB" sz="1800"/>
              <a:t>business</a:t>
            </a:r>
            <a:r>
              <a:rPr lang="en-GB" sz="1300"/>
              <a:t> </a:t>
            </a:r>
            <a:r>
              <a:rPr lang="en-GB" sz="1800"/>
              <a:t>communication</a:t>
            </a:r>
            <a:r>
              <a:rPr lang="en-GB" sz="1300"/>
              <a:t> </a:t>
            </a:r>
            <a:r>
              <a:rPr lang="en-GB" sz="1800"/>
              <a:t>in</a:t>
            </a:r>
            <a:r>
              <a:rPr lang="en-GB" sz="1300"/>
              <a:t> </a:t>
            </a:r>
            <a:r>
              <a:rPr lang="en-GB" sz="1800"/>
              <a:t>Japan</a:t>
            </a:r>
            <a:r>
              <a:rPr lang="en-GB" sz="1300"/>
              <a:t>. </a:t>
            </a:r>
          </a:p>
          <a:p>
            <a:r>
              <a:rPr lang="en-GB" sz="1800"/>
              <a:t>The</a:t>
            </a:r>
            <a:r>
              <a:rPr lang="en-GB" sz="1300"/>
              <a:t> </a:t>
            </a:r>
            <a:r>
              <a:rPr lang="en-GB" sz="1800"/>
              <a:t>purpose</a:t>
            </a:r>
            <a:r>
              <a:rPr lang="en-GB" sz="1300"/>
              <a:t> </a:t>
            </a:r>
            <a:r>
              <a:rPr lang="en-GB" sz="1800"/>
              <a:t>of</a:t>
            </a:r>
            <a:r>
              <a:rPr lang="en-GB" sz="1300"/>
              <a:t> </a:t>
            </a:r>
            <a:r>
              <a:rPr lang="en-GB" sz="1800"/>
              <a:t>this</a:t>
            </a:r>
            <a:r>
              <a:rPr lang="en-GB" sz="1300"/>
              <a:t> </a:t>
            </a:r>
            <a:r>
              <a:rPr lang="en-GB" sz="1800"/>
              <a:t>presentation</a:t>
            </a:r>
            <a:r>
              <a:rPr lang="en-GB" sz="1300"/>
              <a:t> </a:t>
            </a:r>
            <a:r>
              <a:rPr lang="en-GB" sz="1800"/>
              <a:t>is</a:t>
            </a:r>
            <a:r>
              <a:rPr lang="en-GB" sz="1300"/>
              <a:t> </a:t>
            </a:r>
            <a:r>
              <a:rPr lang="en-GB" sz="1800"/>
              <a:t>to</a:t>
            </a:r>
            <a:r>
              <a:rPr lang="en-GB" sz="1300"/>
              <a:t> </a:t>
            </a:r>
            <a:r>
              <a:rPr lang="en-GB" sz="1800"/>
              <a:t>demonstrate</a:t>
            </a:r>
            <a:r>
              <a:rPr lang="en-GB" sz="1300"/>
              <a:t> </a:t>
            </a:r>
            <a:r>
              <a:rPr lang="en-GB" sz="1800"/>
              <a:t>how</a:t>
            </a:r>
            <a:r>
              <a:rPr lang="en-GB" sz="1300"/>
              <a:t> </a:t>
            </a:r>
            <a:r>
              <a:rPr lang="en-GB" sz="1800"/>
              <a:t>intercultural</a:t>
            </a:r>
            <a:r>
              <a:rPr lang="en-GB" sz="1300"/>
              <a:t> </a:t>
            </a:r>
            <a:r>
              <a:rPr lang="en-GB" sz="1800"/>
              <a:t>communication</a:t>
            </a:r>
            <a:r>
              <a:rPr lang="en-GB" sz="1300"/>
              <a:t> </a:t>
            </a:r>
            <a:r>
              <a:rPr lang="en-GB" sz="1800"/>
              <a:t>theories</a:t>
            </a:r>
            <a:r>
              <a:rPr lang="en-GB" sz="1300"/>
              <a:t> </a:t>
            </a:r>
            <a:r>
              <a:rPr lang="en-GB" sz="1800"/>
              <a:t>can</a:t>
            </a:r>
            <a:r>
              <a:rPr lang="en-GB" sz="1300"/>
              <a:t> </a:t>
            </a:r>
            <a:r>
              <a:rPr lang="en-GB" sz="1800"/>
              <a:t>be</a:t>
            </a:r>
            <a:r>
              <a:rPr lang="en-GB" sz="1300"/>
              <a:t> </a:t>
            </a:r>
            <a:r>
              <a:rPr lang="en-GB" sz="1800"/>
              <a:t>applied</a:t>
            </a:r>
            <a:r>
              <a:rPr lang="en-GB" sz="1300"/>
              <a:t> </a:t>
            </a:r>
            <a:r>
              <a:rPr lang="en-GB" sz="1800"/>
              <a:t>to areal</a:t>
            </a:r>
            <a:r>
              <a:rPr lang="en-GB" sz="1300"/>
              <a:t>  </a:t>
            </a:r>
            <a:r>
              <a:rPr lang="en-GB" sz="1800"/>
              <a:t>business</a:t>
            </a:r>
            <a:r>
              <a:rPr lang="en-GB" sz="1300"/>
              <a:t> </a:t>
            </a:r>
            <a:r>
              <a:rPr lang="en-GB" sz="1800"/>
              <a:t>context</a:t>
            </a:r>
            <a:r>
              <a:rPr lang="en-GB" sz="1300"/>
              <a:t>, </a:t>
            </a:r>
            <a:r>
              <a:rPr lang="en-GB" sz="1800"/>
              <a:t>critically</a:t>
            </a:r>
            <a:r>
              <a:rPr lang="en-GB" sz="1300"/>
              <a:t> </a:t>
            </a:r>
            <a:r>
              <a:rPr lang="en-GB" sz="1800"/>
              <a:t>valuate</a:t>
            </a:r>
            <a:r>
              <a:rPr lang="en-GB" sz="1300"/>
              <a:t> </a:t>
            </a:r>
            <a:r>
              <a:rPr lang="en-GB" sz="1800"/>
              <a:t>the</a:t>
            </a:r>
            <a:r>
              <a:rPr lang="en-GB" sz="1300"/>
              <a:t> </a:t>
            </a:r>
            <a:r>
              <a:rPr lang="en-GB" sz="1800"/>
              <a:t>cultural</a:t>
            </a:r>
            <a:r>
              <a:rPr lang="en-GB" sz="1300"/>
              <a:t> </a:t>
            </a:r>
            <a:r>
              <a:rPr lang="en-GB" sz="1800"/>
              <a:t>dimensions</a:t>
            </a:r>
            <a:r>
              <a:rPr lang="en-GB" sz="1300"/>
              <a:t> </a:t>
            </a:r>
            <a:r>
              <a:rPr lang="en-GB" sz="1800"/>
              <a:t>shaping</a:t>
            </a:r>
            <a:r>
              <a:rPr lang="en-GB" sz="1300"/>
              <a:t> </a:t>
            </a:r>
            <a:r>
              <a:rPr lang="en-GB" sz="1800"/>
              <a:t>Japanese</a:t>
            </a:r>
            <a:r>
              <a:rPr lang="en-GB" sz="1300"/>
              <a:t> </a:t>
            </a:r>
            <a:r>
              <a:rPr lang="en-GB" sz="1800"/>
              <a:t>communication</a:t>
            </a:r>
            <a:r>
              <a:rPr lang="en-GB" sz="1300"/>
              <a:t> </a:t>
            </a:r>
            <a:r>
              <a:rPr lang="en-GB" sz="1800"/>
              <a:t>practices</a:t>
            </a:r>
            <a:r>
              <a:rPr lang="en-GB" sz="1300"/>
              <a:t> </a:t>
            </a:r>
            <a:r>
              <a:rPr lang="en-GB" sz="1800"/>
              <a:t>and</a:t>
            </a:r>
            <a:r>
              <a:rPr lang="en-GB" sz="1300"/>
              <a:t> </a:t>
            </a:r>
            <a:r>
              <a:rPr lang="en-GB" sz="1800"/>
              <a:t>provide</a:t>
            </a:r>
            <a:r>
              <a:rPr lang="en-GB" sz="1300"/>
              <a:t> </a:t>
            </a:r>
            <a:r>
              <a:rPr lang="en-GB" sz="1800"/>
              <a:t>practical</a:t>
            </a:r>
            <a:r>
              <a:rPr lang="en-GB" sz="1300"/>
              <a:t> </a:t>
            </a:r>
            <a:r>
              <a:rPr lang="en-GB" sz="1800"/>
              <a:t>recommendations</a:t>
            </a:r>
            <a:r>
              <a:rPr lang="en-GB" sz="1300"/>
              <a:t> </a:t>
            </a:r>
            <a:r>
              <a:rPr lang="en-GB" sz="1800"/>
              <a:t>for</a:t>
            </a:r>
            <a:r>
              <a:rPr lang="en-GB" sz="1300"/>
              <a:t> </a:t>
            </a:r>
            <a:r>
              <a:rPr lang="en-GB" sz="1800"/>
              <a:t>organisations</a:t>
            </a:r>
            <a:r>
              <a:rPr lang="en-GB" sz="1300"/>
              <a:t> </a:t>
            </a:r>
            <a:r>
              <a:rPr lang="en-GB" sz="1800"/>
              <a:t>working</a:t>
            </a:r>
            <a:r>
              <a:rPr lang="en-GB" sz="1300"/>
              <a:t> </a:t>
            </a:r>
            <a:r>
              <a:rPr lang="en-GB" sz="1800"/>
              <a:t>internationally</a:t>
            </a:r>
            <a:r>
              <a:rPr lang="en-GB" sz="1300"/>
              <a:t>. </a:t>
            </a:r>
            <a:endParaRPr lang="en-GB" sz="1800"/>
          </a:p>
          <a:p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31700113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7E77B-58A8-40A2-7F97-B679DA47C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/>
              <a:t>INTERCULTURAL COMMUNICATION THEORIES </a:t>
            </a:r>
            <a:br>
              <a:rPr lang="en-GB" sz="2000"/>
            </a:br>
            <a:br>
              <a:rPr lang="en-GB" sz="2000"/>
            </a:br>
            <a:r>
              <a:rPr lang="en-GB" sz="2000"/>
              <a:t> </a:t>
            </a:r>
            <a:r>
              <a:rPr lang="en-GB" sz="2000" b="1"/>
              <a:t>Hofstede</a:t>
            </a:r>
            <a:r>
              <a:rPr lang="en-GB" sz="2000"/>
              <a:t>, </a:t>
            </a:r>
            <a:r>
              <a:rPr lang="en-GB" sz="2000" b="1"/>
              <a:t>Hall</a:t>
            </a:r>
            <a:r>
              <a:rPr lang="en-GB" sz="2000"/>
              <a:t>, </a:t>
            </a:r>
            <a:r>
              <a:rPr lang="en-GB" sz="2000" b="1"/>
              <a:t>Trompenaars</a:t>
            </a:r>
            <a:r>
              <a:rPr lang="en-GB" sz="2000"/>
              <a:t>, </a:t>
            </a:r>
            <a:r>
              <a:rPr lang="en-GB" sz="2000" b="1"/>
              <a:t>Globe</a:t>
            </a:r>
            <a:r>
              <a:rPr lang="en-GB" sz="2000"/>
              <a:t>, </a:t>
            </a:r>
            <a:r>
              <a:rPr lang="en-GB" sz="2000" b="1"/>
              <a:t>Lewis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96BA5-A23A-E071-8261-7D20BBDABF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03" y="1821905"/>
            <a:ext cx="10657764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To analyse Japan, I wil use several recognised intercultural frameworks:</a:t>
            </a:r>
          </a:p>
          <a:p>
            <a:r>
              <a:rPr lang="en-GB" sz="2000"/>
              <a:t>1. HOFSTEDE's CULTURAL DIMENSIONS - widely applied to compare national cultural values; </a:t>
            </a:r>
          </a:p>
          <a:p>
            <a:r>
              <a:rPr lang="en-GB" sz="2000"/>
              <a:t>2. HALL's HIGH and LOW CONTEXT COMMUNICATION THEORY - explaining how meaning is conveyed implicitly or explicitly; </a:t>
            </a:r>
          </a:p>
          <a:p>
            <a:r>
              <a:rPr lang="en-GB" sz="2000"/>
              <a:t>3. TROMPENAARS SEVEN DIMENSIONS  - look at univesalism, individualism, specific/diffuse cultures and more;</a:t>
            </a:r>
          </a:p>
          <a:p>
            <a:r>
              <a:rPr lang="en-GB" sz="2000"/>
              <a:t>4. THE GLOBE LEADERSHIP PROJECT - a large-scale International study of societal values and leadership perceptions; </a:t>
            </a:r>
          </a:p>
          <a:p>
            <a:r>
              <a:rPr lang="en-GB" sz="2000"/>
              <a:t>5. THE LEWIS MODEL  - which categories cultures into Linear-Active, Multi-Active and Reactive types.</a:t>
            </a:r>
          </a:p>
          <a:p>
            <a:pPr marL="0" indent="0">
              <a:buNone/>
            </a:pPr>
            <a:r>
              <a:rPr lang="en-GB" sz="2000"/>
              <a:t> Using multiple theories allows us to evaluate Japan from several perspectives and avoid relying too heavily on just one model. </a:t>
            </a:r>
          </a:p>
        </p:txBody>
      </p:sp>
    </p:spTree>
    <p:extLst>
      <p:ext uri="{BB962C8B-B14F-4D97-AF65-F5344CB8AC3E}">
        <p14:creationId xmlns:p14="http://schemas.microsoft.com/office/powerpoint/2010/main" val="25573372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90D01200-0224-43C5-AB38-FB4D16B73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Title 1">
            <a:extLst>
              <a:ext uri="{FF2B5EF4-FFF2-40B4-BE49-F238E27FC236}">
                <a16:creationId xmlns:a16="http://schemas.microsoft.com/office/drawing/2014/main" id="{18942F95-B539-A17A-38D2-9E65AEA90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68770" cy="1536192"/>
          </a:xfrm>
        </p:spPr>
        <p:txBody>
          <a:bodyPr anchor="b">
            <a:normAutofit/>
          </a:bodyPr>
          <a:lstStyle/>
          <a:p>
            <a:r>
              <a:rPr lang="en-GB" sz="2000"/>
              <a:t>CRITICAL EVALUATION OF THEORIES </a:t>
            </a:r>
            <a:br>
              <a:rPr lang="en-GB" sz="2000"/>
            </a:br>
            <a:br>
              <a:rPr lang="en-GB" sz="2000"/>
            </a:br>
            <a:r>
              <a:rPr lang="en-GB" sz="2000"/>
              <a:t>Before applying the theories it is important to acknowledge their limitations: ​</a:t>
            </a: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728A44A4-A002-4A88-9FC9-1D0566C97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3E7D5C7B-DD16-401B-85CE-4AAA2A4F5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5" name="Content Placeholder 7">
            <a:extLst>
              <a:ext uri="{FF2B5EF4-FFF2-40B4-BE49-F238E27FC236}">
                <a16:creationId xmlns:a16="http://schemas.microsoft.com/office/drawing/2014/main" id="{25272F04-FC50-D87B-8EFC-3AF0302E08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3355848"/>
            <a:ext cx="6268770" cy="282549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000"/>
              <a:t>HOFSTEDE is </a:t>
            </a:r>
            <a:r>
              <a:rPr lang="en-US" sz="2000" err="1"/>
              <a:t>criticised</a:t>
            </a:r>
            <a:r>
              <a:rPr lang="en-US" sz="2000"/>
              <a:t> for being based on old IBM data and assuming national cultures are fixed and homogeneous.</a:t>
            </a:r>
          </a:p>
          <a:p>
            <a:r>
              <a:rPr lang="en-US" sz="2000"/>
              <a:t>HALL's model can oversimplify communication </a:t>
            </a:r>
            <a:r>
              <a:rPr lang="en-US" sz="2000" err="1"/>
              <a:t>behaviours</a:t>
            </a:r>
            <a:r>
              <a:rPr lang="en-US" sz="2000"/>
              <a:t>.</a:t>
            </a:r>
          </a:p>
          <a:p>
            <a:r>
              <a:rPr lang="en-US" sz="2000"/>
              <a:t>TROMPENAARS</a:t>
            </a:r>
            <a:r>
              <a:rPr lang="en-US"/>
              <a:t> </a:t>
            </a:r>
            <a:r>
              <a:rPr lang="en-US" sz="2000"/>
              <a:t>provides</a:t>
            </a:r>
            <a:r>
              <a:rPr lang="en-US"/>
              <a:t> </a:t>
            </a:r>
            <a:r>
              <a:rPr lang="en-US" sz="2000"/>
              <a:t>good</a:t>
            </a:r>
            <a:r>
              <a:rPr lang="en-US"/>
              <a:t> </a:t>
            </a:r>
            <a:r>
              <a:rPr lang="en-US" sz="2000"/>
              <a:t>conceptual insight but lacks robust empirical grounding. </a:t>
            </a:r>
          </a:p>
          <a:p>
            <a:r>
              <a:rPr lang="en-US" sz="2000"/>
              <a:t>GLOBE is extremely detailed but sometimes too complex for practical business use.</a:t>
            </a:r>
          </a:p>
          <a:p>
            <a:endParaRPr lang="en-US" sz="2000"/>
          </a:p>
          <a:p>
            <a:endParaRPr lang="en-US" sz="2000"/>
          </a:p>
        </p:txBody>
      </p:sp>
      <p:pic>
        <p:nvPicPr>
          <p:cNvPr id="4" name="Content Placeholder 3" descr="Screenshot_20251123_233827_Chrome.jpg">
            <a:extLst>
              <a:ext uri="{FF2B5EF4-FFF2-40B4-BE49-F238E27FC236}">
                <a16:creationId xmlns:a16="http://schemas.microsoft.com/office/drawing/2014/main" id="{B94281A2-23B5-CB04-C74C-08A88F450B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4066" y="1478983"/>
            <a:ext cx="4237686" cy="3824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0924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E0A26-3C6F-84D6-4CD0-147B46914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2000" dirty="0"/>
              <a:t>        HOFSTEDE DIMENSIONS: JAPAN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352B2-F594-C288-5475-1E929E7E11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 err="1"/>
              <a:t>Hofsterde's</a:t>
            </a:r>
            <a:r>
              <a:rPr lang="en-GB" dirty="0"/>
              <a:t> scores for Japan show several defining characteristics: </a:t>
            </a:r>
          </a:p>
          <a:p>
            <a:r>
              <a:rPr lang="en-GB" dirty="0"/>
              <a:t>1. Very high uncertainty avoidance - Japanese businesses prefer detailed planning, predictable outcomes and risk reduction.</a:t>
            </a:r>
          </a:p>
          <a:p>
            <a:r>
              <a:rPr lang="en-GB" dirty="0"/>
              <a:t>2. High masculinity - competition, achievement and performance are emphasised.</a:t>
            </a:r>
          </a:p>
          <a:p>
            <a:r>
              <a:rPr lang="en-GB" dirty="0"/>
              <a:t>3. Collectivism  - teamwork and organisational harmony and more important than individual autonomy.</a:t>
            </a:r>
          </a:p>
          <a:p>
            <a:r>
              <a:rPr lang="en-GB" dirty="0"/>
              <a:t>4. Long-term orientation - organisations focus on sustainable strategies</a:t>
            </a:r>
          </a:p>
          <a:p>
            <a:r>
              <a:rPr lang="en-GB" dirty="0"/>
              <a:t>5. Mid to high power distance  - respect for hierarchy shapes workplace behaviour</a:t>
            </a:r>
          </a:p>
          <a:p>
            <a:pPr marL="0" indent="0">
              <a:buNone/>
            </a:pPr>
            <a:r>
              <a:rPr lang="en-GB" dirty="0"/>
              <a:t>  These dimensions strongly influence how communication occurs, particularly in management and negotiation. </a:t>
            </a:r>
          </a:p>
        </p:txBody>
      </p:sp>
    </p:spTree>
    <p:extLst>
      <p:ext uri="{BB962C8B-B14F-4D97-AF65-F5344CB8AC3E}">
        <p14:creationId xmlns:p14="http://schemas.microsoft.com/office/powerpoint/2010/main" val="15828020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D35921-9D48-D681-4CCD-C55CC5E5A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4597747" cy="1616203"/>
          </a:xfrm>
        </p:spPr>
        <p:txBody>
          <a:bodyPr anchor="b">
            <a:normAutofit/>
          </a:bodyPr>
          <a:lstStyle/>
          <a:p>
            <a:r>
              <a:rPr lang="en-GB" sz="2000" dirty="0"/>
              <a:t>HALL: HIGH- CONTEXT CULTURE JAPAN 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Hall classifies Japan as a high-context culture, meaning communication relies heavily on:</a:t>
            </a:r>
          </a:p>
        </p:txBody>
      </p:sp>
      <p:sp>
        <p:nvSpPr>
          <p:cNvPr id="27" name="Content Placeholder 7">
            <a:extLst>
              <a:ext uri="{FF2B5EF4-FFF2-40B4-BE49-F238E27FC236}">
                <a16:creationId xmlns:a16="http://schemas.microsoft.com/office/drawing/2014/main" id="{E8C3B8C7-8749-ADD3-A4E4-5C91A21F91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278" y="2936159"/>
            <a:ext cx="4597746" cy="3447832"/>
          </a:xfrm>
        </p:spPr>
        <p:txBody>
          <a:bodyPr anchor="t">
            <a:normAutofit lnSpcReduction="10000"/>
          </a:bodyPr>
          <a:lstStyle/>
          <a:p>
            <a:r>
              <a:rPr lang="en-US" sz="2000" dirty="0"/>
              <a:t>1. Indirect language </a:t>
            </a:r>
          </a:p>
          <a:p>
            <a:r>
              <a:rPr lang="en-US" sz="2000" dirty="0"/>
              <a:t>2. Nonverbal cues</a:t>
            </a:r>
          </a:p>
          <a:p>
            <a:r>
              <a:rPr lang="en-US" sz="2000" dirty="0"/>
              <a:t>3. Shared understanding </a:t>
            </a:r>
          </a:p>
          <a:p>
            <a:r>
              <a:rPr lang="en-US" sz="2000" dirty="0"/>
              <a:t>4. Silence as a communication</a:t>
            </a:r>
          </a:p>
          <a:p>
            <a:r>
              <a:rPr lang="en-US" sz="2000" dirty="0"/>
              <a:t>5. Relationship building before task-orientation.</a:t>
            </a:r>
          </a:p>
          <a:p>
            <a:pPr marL="0" indent="0">
              <a:buNone/>
            </a:pPr>
            <a:r>
              <a:rPr lang="en-US" sz="2000" dirty="0"/>
              <a:t>  For foreign business partners,  this can sometimes be misinterpreted as avoidance or lack of clarity, but in Japan, it signals professionalism and politeness. 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4" name="Content Placeholder 3" descr="Screenshot_20251124_074501_Chrome.jpg">
            <a:extLst>
              <a:ext uri="{FF2B5EF4-FFF2-40B4-BE49-F238E27FC236}">
                <a16:creationId xmlns:a16="http://schemas.microsoft.com/office/drawing/2014/main" id="{F1E4DE94-10BB-71D0-27D2-0EB2CC0C9A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1" y="964637"/>
            <a:ext cx="5319062" cy="4853644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6187856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35CFC-C939-DA60-907F-A6AD91BFAF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4597747" cy="1616203"/>
          </a:xfrm>
        </p:spPr>
        <p:txBody>
          <a:bodyPr anchor="b">
            <a:normAutofit/>
          </a:bodyPr>
          <a:lstStyle/>
          <a:p>
            <a:r>
              <a:rPr lang="en-GB" sz="2000" dirty="0"/>
              <a:t>TROMPENAARS &amp; GLOBE INSIGHTS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From Trompenaars perspective Japan is: </a:t>
            </a:r>
          </a:p>
        </p:txBody>
      </p:sp>
      <p:sp>
        <p:nvSpPr>
          <p:cNvPr id="18" name="Content Placeholder 7">
            <a:extLst>
              <a:ext uri="{FF2B5EF4-FFF2-40B4-BE49-F238E27FC236}">
                <a16:creationId xmlns:a16="http://schemas.microsoft.com/office/drawing/2014/main" id="{0794BF92-FF8A-0A4B-3A03-81D111565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4597746" cy="3447832"/>
          </a:xfrm>
        </p:spPr>
        <p:txBody>
          <a:bodyPr anchor="t">
            <a:normAutofit/>
          </a:bodyPr>
          <a:lstStyle/>
          <a:p>
            <a:r>
              <a:rPr lang="en-US" sz="2000" dirty="0"/>
              <a:t>1. Particularistic - loyalty to existing relationships influences decisions. </a:t>
            </a:r>
          </a:p>
          <a:p>
            <a:r>
              <a:rPr lang="en-US" sz="2000" dirty="0"/>
              <a:t>2. Diffuse - work and personal relationships overlap. </a:t>
            </a:r>
          </a:p>
          <a:p>
            <a:r>
              <a:rPr lang="en-US" sz="2000" dirty="0"/>
              <a:t>3. Ascriptive - status and seniority matter.</a:t>
            </a:r>
          </a:p>
          <a:p>
            <a:r>
              <a:rPr lang="en-US" sz="2000" dirty="0"/>
              <a:t>4. Performance orientation. </a:t>
            </a:r>
          </a:p>
          <a:p>
            <a:r>
              <a:rPr lang="en-US" sz="2000" dirty="0"/>
              <a:t>5. Group collectivism.</a:t>
            </a:r>
          </a:p>
          <a:p>
            <a:r>
              <a:rPr lang="en-US" sz="2000" dirty="0"/>
              <a:t>6. Uncertainty avoidance. </a:t>
            </a:r>
          </a:p>
        </p:txBody>
      </p:sp>
      <p:pic>
        <p:nvPicPr>
          <p:cNvPr id="4" name="Content Placeholder 3" descr="Screenshot_20251124_081906_Chrome.jpg">
            <a:extLst>
              <a:ext uri="{FF2B5EF4-FFF2-40B4-BE49-F238E27FC236}">
                <a16:creationId xmlns:a16="http://schemas.microsoft.com/office/drawing/2014/main" id="{2EC495FD-5067-0323-B834-F6E73B9C52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1" y="1609573"/>
            <a:ext cx="5319062" cy="3563771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38089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0D01200-0224-43C5-AB38-FB4D16B73F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B28B45-625F-6F98-D56B-5EDD4102E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078992"/>
            <a:ext cx="6268770" cy="1536192"/>
          </a:xfrm>
        </p:spPr>
        <p:txBody>
          <a:bodyPr anchor="b">
            <a:normAutofit/>
          </a:bodyPr>
          <a:lstStyle/>
          <a:p>
            <a:r>
              <a:rPr lang="en-GB" sz="2000" dirty="0"/>
              <a:t>CASE STUDY: NISSAN  - RENAULT ALLIANCE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A key A key example of intercultural communication in practice is the Nissan - Renault partnership.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28A44A4-A002-4A88-9FC9-1D0566C97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E7D5C7B-DD16-401B-85CE-4AAA2A4F5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A51BD56-6389-8357-D762-C682ABA02A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3355848"/>
            <a:ext cx="6268770" cy="2825496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sz="2200" dirty="0"/>
              <a:t>French managers expected direct feedback and fast strategic decisions. </a:t>
            </a:r>
          </a:p>
          <a:p>
            <a:r>
              <a:rPr lang="en-US" sz="2200" dirty="0"/>
              <a:t>Japanese teams preferred indirect communication and consensus.</a:t>
            </a:r>
          </a:p>
          <a:p>
            <a:r>
              <a:rPr lang="en-US" sz="2200" dirty="0"/>
              <a:t>Misunderstandings arose over meeting etiquette, decisions layers and leadership expectations. </a:t>
            </a:r>
          </a:p>
          <a:p>
            <a:pPr marL="0" indent="0">
              <a:buNone/>
            </a:pPr>
            <a:r>
              <a:rPr lang="en-US" sz="2200" dirty="0"/>
              <a:t>    The conflict was reduced only when the company created biocultural leadership teams and </a:t>
            </a:r>
            <a:r>
              <a:rPr lang="en-US" sz="2200" dirty="0" err="1"/>
              <a:t>fiormal</a:t>
            </a:r>
            <a:r>
              <a:rPr lang="en-US" sz="2200" dirty="0"/>
              <a:t> communication guidelines. This demonstrates the need to adapt communication strategies in International collaborations. </a:t>
            </a:r>
          </a:p>
        </p:txBody>
      </p:sp>
      <p:pic>
        <p:nvPicPr>
          <p:cNvPr id="4" name="Content Placeholder 3" descr="Screenshot_20251124_084111_Chrome.jpg">
            <a:extLst>
              <a:ext uri="{FF2B5EF4-FFF2-40B4-BE49-F238E27FC236}">
                <a16:creationId xmlns:a16="http://schemas.microsoft.com/office/drawing/2014/main" id="{37E084C8-A386-2001-81CC-29275218EB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4066" y="2284143"/>
            <a:ext cx="4237686" cy="2214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7019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AB10B-66C4-48A9-3B55-AC854A9EC8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4597747" cy="1616203"/>
          </a:xfrm>
        </p:spPr>
        <p:txBody>
          <a:bodyPr anchor="b">
            <a:normAutofit/>
          </a:bodyPr>
          <a:lstStyle/>
          <a:p>
            <a:r>
              <a:rPr lang="en-GB" sz="2000" dirty="0"/>
              <a:t>JAPAN vs USA COMPARISON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Comparing Japan with a low-context culture like the United States helps highlight differences: </a:t>
            </a:r>
          </a:p>
        </p:txBody>
      </p:sp>
      <p:sp>
        <p:nvSpPr>
          <p:cNvPr id="26" name="Content Placeholder 7">
            <a:extLst>
              <a:ext uri="{FF2B5EF4-FFF2-40B4-BE49-F238E27FC236}">
                <a16:creationId xmlns:a16="http://schemas.microsoft.com/office/drawing/2014/main" id="{50119EF9-6B3E-F06C-3676-DC7EE1CF3E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4597746" cy="3447832"/>
          </a:xfrm>
        </p:spPr>
        <p:txBody>
          <a:bodyPr anchor="t">
            <a:normAutofit/>
          </a:bodyPr>
          <a:lstStyle/>
          <a:p>
            <a:r>
              <a:rPr lang="en-US" sz="2000" dirty="0"/>
              <a:t>Japan uses indirect, nuanced communication.</a:t>
            </a:r>
          </a:p>
          <a:p>
            <a:r>
              <a:rPr lang="en-US" sz="2000" dirty="0"/>
              <a:t>The U.S. uses direct, explicit communication.</a:t>
            </a:r>
          </a:p>
          <a:p>
            <a:r>
              <a:rPr lang="en-US" sz="2000" dirty="0"/>
              <a:t>In Japan, decisions are made collectively, in the U.S., authority is individual. </a:t>
            </a:r>
          </a:p>
          <a:p>
            <a:pPr marL="0" indent="0">
              <a:buNone/>
            </a:pPr>
            <a:r>
              <a:rPr lang="en-US" sz="2000" dirty="0"/>
              <a:t>  All these differences affect negotiations, leadership expectations, email styles and conflict management. </a:t>
            </a:r>
          </a:p>
        </p:txBody>
      </p:sp>
      <p:pic>
        <p:nvPicPr>
          <p:cNvPr id="4" name="Content Placeholder 3" descr="Screenshot_20251124_091444_Chrome.jpg">
            <a:extLst>
              <a:ext uri="{FF2B5EF4-FFF2-40B4-BE49-F238E27FC236}">
                <a16:creationId xmlns:a16="http://schemas.microsoft.com/office/drawing/2014/main" id="{E0E9F9E6-03D4-0DDB-8E1C-DCF2A1D7BD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1" y="1948663"/>
            <a:ext cx="5319062" cy="2885591"/>
          </a:xfrm>
          <a:prstGeom prst="rect">
            <a:avLst/>
          </a:prstGeom>
        </p:spPr>
      </p:pic>
      <p:grpSp>
        <p:nvGrpSpPr>
          <p:cNvPr id="27" name="Group 26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8786342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AA6E5-BA5D-B951-B7FF-22AC55E0E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         STRATEGIC IMPLICATIONS FOR BUSINESS AND PRACTICAL RECOMMENDATIONS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EA77A-4FEA-3B22-1649-262A3A645B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Meetings require preparation and respect for hierarchy. </a:t>
            </a:r>
          </a:p>
          <a:p>
            <a:r>
              <a:rPr lang="en-GB" sz="2000" dirty="0"/>
              <a:t>Silence shoukld not be misinterpreted as disagreement. </a:t>
            </a:r>
          </a:p>
          <a:p>
            <a:r>
              <a:rPr lang="en-GB" sz="2000" dirty="0"/>
              <a:t>Contracts and Contracts and negotiations take longer due to consensus building. </a:t>
            </a:r>
          </a:p>
          <a:p>
            <a:r>
              <a:rPr lang="en-GB" sz="2000" dirty="0"/>
              <a:t>Relationships building is essential before closing deals.</a:t>
            </a:r>
          </a:p>
          <a:p>
            <a:r>
              <a:rPr lang="en-GB" sz="2000" dirty="0"/>
              <a:t>Use polite, indirect language where appropriate .</a:t>
            </a:r>
          </a:p>
          <a:p>
            <a:r>
              <a:rPr lang="en-GB" sz="2000" dirty="0"/>
              <a:t>Allow additional time for </a:t>
            </a:r>
            <a:r>
              <a:rPr lang="en-GB" sz="2000" dirty="0" err="1"/>
              <a:t>ringi</a:t>
            </a:r>
            <a:r>
              <a:rPr lang="en-GB" sz="2000" dirty="0"/>
              <a:t>-style decision making. </a:t>
            </a:r>
          </a:p>
          <a:p>
            <a:r>
              <a:rPr lang="en-GB" sz="2000" dirty="0"/>
              <a:t>Provide written summaries to avoid ambiguity. </a:t>
            </a:r>
          </a:p>
          <a:p>
            <a:r>
              <a:rPr lang="en-GB" sz="2000" dirty="0"/>
              <a:t>Pay attention to nonverbal cues.</a:t>
            </a:r>
          </a:p>
          <a:p>
            <a:r>
              <a:rPr lang="en-GB" sz="2000" dirty="0"/>
              <a:t>Build long term trust before pushing for agreements. </a:t>
            </a:r>
          </a:p>
          <a:p>
            <a:r>
              <a:rPr lang="en-GB" sz="2000" dirty="0"/>
              <a:t>Offer cross cultural training to multinational teams.</a:t>
            </a:r>
          </a:p>
        </p:txBody>
      </p:sp>
    </p:spTree>
    <p:extLst>
      <p:ext uri="{BB962C8B-B14F-4D97-AF65-F5344CB8AC3E}">
        <p14:creationId xmlns:p14="http://schemas.microsoft.com/office/powerpoint/2010/main" val="32303485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A2D85-1BDF-869F-D803-D99A57FDE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4" y="741391"/>
            <a:ext cx="3549649" cy="1616203"/>
          </a:xfrm>
        </p:spPr>
        <p:txBody>
          <a:bodyPr anchor="b">
            <a:normAutofit/>
          </a:bodyPr>
          <a:lstStyle/>
          <a:p>
            <a:r>
              <a:rPr lang="en-GB" sz="3000"/>
              <a:t>             CONCLUSION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07BDD2-46BC-83D4-A46E-7C5701AA4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346964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700"/>
              <a:t>  In conclusion, Japan's communication style is shaped by deep cultural values, including high-context communication, collectivism, hierarchy and long-term orientation. </a:t>
            </a:r>
          </a:p>
          <a:p>
            <a:pPr marL="0" indent="0">
              <a:buNone/>
            </a:pPr>
            <a:r>
              <a:rPr lang="en-GB" sz="1700"/>
              <a:t>  By applying intercultural theories and critically evaluating them, we can better understand how communication works in Japanese business settings and develop strategies to work effectively across cultures. </a:t>
            </a:r>
          </a:p>
        </p:txBody>
      </p:sp>
      <p:pic>
        <p:nvPicPr>
          <p:cNvPr id="4" name="Picture 3" descr="Screenshot_20251124_094952_Chrome.jpg">
            <a:extLst>
              <a:ext uri="{FF2B5EF4-FFF2-40B4-BE49-F238E27FC236}">
                <a16:creationId xmlns:a16="http://schemas.microsoft.com/office/drawing/2014/main" id="{83248C22-F951-29FF-CEDB-869B56EC38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488" r="12256" b="2"/>
          <a:stretch>
            <a:fillRect/>
          </a:stretch>
        </p:blipFill>
        <p:spPr>
          <a:xfrm>
            <a:off x="5089243" y="877413"/>
            <a:ext cx="6222628" cy="5043096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3AFCAD34-1AFC-BC1A-F6B2-C34C6391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89243" y="5858828"/>
            <a:ext cx="6226463" cy="123363"/>
            <a:chOff x="7015162" y="5858828"/>
            <a:chExt cx="4300544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129F4A2-3705-CF87-3DDA-AF9CE9389B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91B1028-FC76-5583-3A1F-5815A7DCF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5640691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CF131-CE32-2226-64E4-9AE7562D1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          HARVARD 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6BDDB0-6C58-9597-3B61-6E354D87DE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Hall, E. T. (1976) Beyond Culture.</a:t>
            </a:r>
          </a:p>
          <a:p>
            <a:r>
              <a:rPr lang="en-GB" sz="2000" dirty="0"/>
              <a:t>Hofstede, G. (2001) Culture's Consequences.</a:t>
            </a:r>
          </a:p>
          <a:p>
            <a:r>
              <a:rPr lang="en-GB" sz="2000" dirty="0"/>
              <a:t>House, R. (2004) Culture,,House, R. (2004) Culture, Leadership and Organisations: The GLOBE Study.</a:t>
            </a:r>
          </a:p>
          <a:p>
            <a:r>
              <a:rPr lang="en-GB" sz="2000" dirty="0"/>
              <a:t>Lewis, R. (2005) When Cultures Collide.</a:t>
            </a:r>
          </a:p>
          <a:p>
            <a:r>
              <a:rPr lang="en-GB" sz="2000" dirty="0"/>
              <a:t>Trompenaars, F.&amp; Hampden-Turner, C. (1998) Riding the Waves of Culture. </a:t>
            </a:r>
          </a:p>
          <a:p>
            <a:r>
              <a:rPr lang="en-GB" sz="2000" dirty="0"/>
              <a:t>Varner, I.&amp; Beamer, L. (2011) Intercultural Communication in the Global Workplace. 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055326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BA (Hons) Business Management   International Business Management   LCBB6023  ​</vt:lpstr>
      <vt:lpstr>PowerPoint Presentation</vt:lpstr>
      <vt:lpstr>INTERCULTURAL COMMUNICATION THEORIES    Hofstede, Hall, Trompenaars, Globe, Lewis</vt:lpstr>
      <vt:lpstr>CRITICAL EVALUATION OF THEORIES   Before applying the theories it is important to acknowledge their limitations: ​</vt:lpstr>
      <vt:lpstr>        HOFSTEDE DIMENSIONS: JAPAN </vt:lpstr>
      <vt:lpstr>HALL: HIGH- CONTEXT CULTURE JAPAN   Hall classifies Japan as a high-context culture, meaning communication relies heavily on:</vt:lpstr>
      <vt:lpstr>TROMPENAARS &amp; GLOBE INSIGHTS  From Trompenaars perspective Japan is: </vt:lpstr>
      <vt:lpstr>CASE STUDY: NISSAN  - RENAULT ALLIANCE  A key A key example of intercultural communication in practice is the Nissan - Renault partnership.</vt:lpstr>
      <vt:lpstr>JAPAN vs USA COMPARISON  Comparing Japan with a low-context culture like the United States helps highlight differences: </vt:lpstr>
      <vt:lpstr>         STRATEGIC IMPLICATIONS FOR BUSINESS AND PRACTICAL RECOMMENDATIONS </vt:lpstr>
      <vt:lpstr>             CONCLUSION </vt:lpstr>
      <vt:lpstr>          HARVARD 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555</cp:revision>
  <dcterms:created xsi:type="dcterms:W3CDTF">2013-07-15T20:26:40Z</dcterms:created>
  <dcterms:modified xsi:type="dcterms:W3CDTF">2025-11-24T10:07:35Z</dcterms:modified>
</cp:coreProperties>
</file>