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9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212076-B0EC-4AE0-A4BF-073EC9C572FA}" v="22" dt="2022-02-21T00:54:57.5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us strateanu" userId="cbac5b2d986740cf" providerId="LiveId" clId="{C6212076-B0EC-4AE0-A4BF-073EC9C572FA}"/>
    <pc:docChg chg="undo custSel addSld delSld modSld addMainMaster delMainMaster">
      <pc:chgData name="marius strateanu" userId="cbac5b2d986740cf" providerId="LiveId" clId="{C6212076-B0EC-4AE0-A4BF-073EC9C572FA}" dt="2022-02-21T00:54:57.545" v="267" actId="14826"/>
      <pc:docMkLst>
        <pc:docMk/>
      </pc:docMkLst>
      <pc:sldChg chg="addSp delSp modSp mod setBg modClrScheme setClrOvrMap delDesignElem chgLayout">
        <pc:chgData name="marius strateanu" userId="cbac5b2d986740cf" providerId="LiveId" clId="{C6212076-B0EC-4AE0-A4BF-073EC9C572FA}" dt="2022-02-21T00:54:57.545" v="267" actId="14826"/>
        <pc:sldMkLst>
          <pc:docMk/>
          <pc:sldMk cId="1833097812" sldId="256"/>
        </pc:sldMkLst>
        <pc:spChg chg="mod">
          <ac:chgData name="marius strateanu" userId="cbac5b2d986740cf" providerId="LiveId" clId="{C6212076-B0EC-4AE0-A4BF-073EC9C572FA}" dt="2022-02-21T00:47:41.245" v="266" actId="26606"/>
          <ac:spMkLst>
            <pc:docMk/>
            <pc:sldMk cId="1833097812" sldId="256"/>
            <ac:spMk id="2" creationId="{9250E386-824B-4246-AD19-AD5095211F2B}"/>
          </ac:spMkLst>
        </pc:spChg>
        <pc:spChg chg="mod ord">
          <ac:chgData name="marius strateanu" userId="cbac5b2d986740cf" providerId="LiveId" clId="{C6212076-B0EC-4AE0-A4BF-073EC9C572FA}" dt="2022-02-21T00:47:41.245" v="266" actId="26606"/>
          <ac:spMkLst>
            <pc:docMk/>
            <pc:sldMk cId="1833097812" sldId="256"/>
            <ac:spMk id="3" creationId="{59B013C6-21CC-4D45-90FC-3B9FDFF0B8DF}"/>
          </ac:spMkLst>
        </pc:spChg>
        <pc:spChg chg="mod">
          <ac:chgData name="marius strateanu" userId="cbac5b2d986740cf" providerId="LiveId" clId="{C6212076-B0EC-4AE0-A4BF-073EC9C572FA}" dt="2022-02-21T00:54:57.545" v="267" actId="14826"/>
          <ac:spMkLst>
            <pc:docMk/>
            <pc:sldMk cId="1833097812" sldId="256"/>
            <ac:spMk id="6" creationId="{C766873B-7B43-46DF-8B12-050F579E9980}"/>
          </ac:spMkLst>
        </pc:spChg>
        <pc:spChg chg="add del">
          <ac:chgData name="marius strateanu" userId="cbac5b2d986740cf" providerId="LiveId" clId="{C6212076-B0EC-4AE0-A4BF-073EC9C572FA}" dt="2022-02-21T00:35:16.480" v="156" actId="26606"/>
          <ac:spMkLst>
            <pc:docMk/>
            <pc:sldMk cId="1833097812" sldId="256"/>
            <ac:spMk id="8" creationId="{600B5AE2-C5CC-499C-8F2D-249888BE22C2}"/>
          </ac:spMkLst>
        </pc:spChg>
        <pc:spChg chg="add del">
          <ac:chgData name="marius strateanu" userId="cbac5b2d986740cf" providerId="LiveId" clId="{C6212076-B0EC-4AE0-A4BF-073EC9C572FA}" dt="2022-02-21T00:35:16.480" v="156" actId="26606"/>
          <ac:spMkLst>
            <pc:docMk/>
            <pc:sldMk cId="1833097812" sldId="256"/>
            <ac:spMk id="9" creationId="{BA7A3698-B350-40E5-8475-9BCC41A089FC}"/>
          </ac:spMkLst>
        </pc:spChg>
        <pc:spChg chg="add del">
          <ac:chgData name="marius strateanu" userId="cbac5b2d986740cf" providerId="LiveId" clId="{C6212076-B0EC-4AE0-A4BF-073EC9C572FA}" dt="2022-02-21T00:35:16.480" v="156" actId="26606"/>
          <ac:spMkLst>
            <pc:docMk/>
            <pc:sldMk cId="1833097812" sldId="256"/>
            <ac:spMk id="12" creationId="{10162E77-11AD-44A7-84EC-40C59EEFBD2E}"/>
          </ac:spMkLst>
        </pc:spChg>
        <pc:spChg chg="add del">
          <ac:chgData name="marius strateanu" userId="cbac5b2d986740cf" providerId="LiveId" clId="{C6212076-B0EC-4AE0-A4BF-073EC9C572FA}" dt="2022-02-21T00:33:10.969" v="148" actId="26606"/>
          <ac:spMkLst>
            <pc:docMk/>
            <pc:sldMk cId="1833097812" sldId="256"/>
            <ac:spMk id="13" creationId="{1AD5EB79-7F9A-4BBC-92A5-188382CBA1B6}"/>
          </ac:spMkLst>
        </pc:spChg>
        <pc:spChg chg="add del">
          <ac:chgData name="marius strateanu" userId="cbac5b2d986740cf" providerId="LiveId" clId="{C6212076-B0EC-4AE0-A4BF-073EC9C572FA}" dt="2022-02-21T00:35:16.480" v="156" actId="26606"/>
          <ac:spMkLst>
            <pc:docMk/>
            <pc:sldMk cId="1833097812" sldId="256"/>
            <ac:spMk id="14" creationId="{FF2DA012-1414-493D-888F-5D99D0BDA322}"/>
          </ac:spMkLst>
        </pc:spChg>
        <pc:spChg chg="del">
          <ac:chgData name="marius strateanu" userId="cbac5b2d986740cf" providerId="LiveId" clId="{C6212076-B0EC-4AE0-A4BF-073EC9C572FA}" dt="2022-02-21T00:17:20.384" v="0" actId="26606"/>
          <ac:spMkLst>
            <pc:docMk/>
            <pc:sldMk cId="1833097812" sldId="256"/>
            <ac:spMk id="15" creationId="{AF2F604E-43BE-4DC3-B983-E071523364F8}"/>
          </ac:spMkLst>
        </pc:spChg>
        <pc:spChg chg="del">
          <ac:chgData name="marius strateanu" userId="cbac5b2d986740cf" providerId="LiveId" clId="{C6212076-B0EC-4AE0-A4BF-073EC9C572FA}" dt="2022-02-21T00:17:20.384" v="0" actId="26606"/>
          <ac:spMkLst>
            <pc:docMk/>
            <pc:sldMk cId="1833097812" sldId="256"/>
            <ac:spMk id="16" creationId="{0671A8AE-40A1-4631-A6B8-581AFF065482}"/>
          </ac:spMkLst>
        </pc:spChg>
        <pc:spChg chg="del">
          <ac:chgData name="marius strateanu" userId="cbac5b2d986740cf" providerId="LiveId" clId="{C6212076-B0EC-4AE0-A4BF-073EC9C572FA}" dt="2022-02-21T00:17:20.384" v="0" actId="26606"/>
          <ac:spMkLst>
            <pc:docMk/>
            <pc:sldMk cId="1833097812" sldId="256"/>
            <ac:spMk id="17" creationId="{08C9B587-E65E-4B52-B37C-ABEBB6E87928}"/>
          </ac:spMkLst>
        </pc:spChg>
        <pc:spChg chg="del">
          <ac:chgData name="marius strateanu" userId="cbac5b2d986740cf" providerId="LiveId" clId="{C6212076-B0EC-4AE0-A4BF-073EC9C572FA}" dt="2022-02-21T00:17:20.384" v="0" actId="26606"/>
          <ac:spMkLst>
            <pc:docMk/>
            <pc:sldMk cId="1833097812" sldId="256"/>
            <ac:spMk id="18" creationId="{AB58EF07-17C2-48CF-ABB0-EEF1F17CB8F0}"/>
          </ac:spMkLst>
        </pc:spChg>
        <pc:spChg chg="add del">
          <ac:chgData name="marius strateanu" userId="cbac5b2d986740cf" providerId="LiveId" clId="{C6212076-B0EC-4AE0-A4BF-073EC9C572FA}" dt="2022-02-21T00:39:15.747" v="191" actId="26606"/>
          <ac:spMkLst>
            <pc:docMk/>
            <pc:sldMk cId="1833097812" sldId="256"/>
            <ac:spMk id="20" creationId="{832D3A04-3120-4CF3-8F9E-6DCF218BAC59}"/>
          </ac:spMkLst>
        </pc:spChg>
        <pc:spChg chg="add del">
          <ac:chgData name="marius strateanu" userId="cbac5b2d986740cf" providerId="LiveId" clId="{C6212076-B0EC-4AE0-A4BF-073EC9C572FA}" dt="2022-02-21T00:35:16.480" v="156" actId="26606"/>
          <ac:spMkLst>
            <pc:docMk/>
            <pc:sldMk cId="1833097812" sldId="256"/>
            <ac:spMk id="21" creationId="{6329CBCE-21AE-419D-AC1F-8ACF510A6670}"/>
          </ac:spMkLst>
        </pc:spChg>
        <pc:spChg chg="add del">
          <ac:chgData name="marius strateanu" userId="cbac5b2d986740cf" providerId="LiveId" clId="{C6212076-B0EC-4AE0-A4BF-073EC9C572FA}" dt="2022-02-21T00:32:55.375" v="144" actId="26606"/>
          <ac:spMkLst>
            <pc:docMk/>
            <pc:sldMk cId="1833097812" sldId="256"/>
            <ac:spMk id="22" creationId="{59647F54-801D-44AB-8284-EDDFF7763139}"/>
          </ac:spMkLst>
        </pc:spChg>
        <pc:spChg chg="add del">
          <ac:chgData name="marius strateanu" userId="cbac5b2d986740cf" providerId="LiveId" clId="{C6212076-B0EC-4AE0-A4BF-073EC9C572FA}" dt="2022-02-21T00:26:52.873" v="118" actId="26606"/>
          <ac:spMkLst>
            <pc:docMk/>
            <pc:sldMk cId="1833097812" sldId="256"/>
            <ac:spMk id="23" creationId="{297F7562-DBE2-4729-835D-1486BBB4373A}"/>
          </ac:spMkLst>
        </pc:spChg>
        <pc:spChg chg="add del">
          <ac:chgData name="marius strateanu" userId="cbac5b2d986740cf" providerId="LiveId" clId="{C6212076-B0EC-4AE0-A4BF-073EC9C572FA}" dt="2022-02-21T00:32:57.719" v="146" actId="26606"/>
          <ac:spMkLst>
            <pc:docMk/>
            <pc:sldMk cId="1833097812" sldId="256"/>
            <ac:spMk id="24" creationId="{56981798-4550-46DA-9172-4846E2FB66EC}"/>
          </ac:spMkLst>
        </pc:spChg>
        <pc:spChg chg="add del">
          <ac:chgData name="marius strateanu" userId="cbac5b2d986740cf" providerId="LiveId" clId="{C6212076-B0EC-4AE0-A4BF-073EC9C572FA}" dt="2022-02-21T00:26:52.873" v="118" actId="26606"/>
          <ac:spMkLst>
            <pc:docMk/>
            <pc:sldMk cId="1833097812" sldId="256"/>
            <ac:spMk id="25" creationId="{DCE0245F-7D4D-413E-940B-1D9D9A171161}"/>
          </ac:spMkLst>
        </pc:spChg>
        <pc:spChg chg="add del">
          <ac:chgData name="marius strateanu" userId="cbac5b2d986740cf" providerId="LiveId" clId="{C6212076-B0EC-4AE0-A4BF-073EC9C572FA}" dt="2022-02-21T00:32:57.719" v="146" actId="26606"/>
          <ac:spMkLst>
            <pc:docMk/>
            <pc:sldMk cId="1833097812" sldId="256"/>
            <ac:spMk id="26" creationId="{D82EB7D3-3AD8-4ED1-9E1A-2906E14635E3}"/>
          </ac:spMkLst>
        </pc:spChg>
        <pc:spChg chg="add del">
          <ac:chgData name="marius strateanu" userId="cbac5b2d986740cf" providerId="LiveId" clId="{C6212076-B0EC-4AE0-A4BF-073EC9C572FA}" dt="2022-02-21T00:26:52.873" v="118" actId="26606"/>
          <ac:spMkLst>
            <pc:docMk/>
            <pc:sldMk cId="1833097812" sldId="256"/>
            <ac:spMk id="27" creationId="{19B97BE4-8A98-49F3-8669-EAAF6D4331D8}"/>
          </ac:spMkLst>
        </pc:spChg>
        <pc:spChg chg="add del">
          <ac:chgData name="marius strateanu" userId="cbac5b2d986740cf" providerId="LiveId" clId="{C6212076-B0EC-4AE0-A4BF-073EC9C572FA}" dt="2022-02-21T00:32:57.719" v="146" actId="26606"/>
          <ac:spMkLst>
            <pc:docMk/>
            <pc:sldMk cId="1833097812" sldId="256"/>
            <ac:spMk id="28" creationId="{2D529E20-662F-4915-ACD7-970C026FDB7F}"/>
          </ac:spMkLst>
        </pc:spChg>
        <pc:spChg chg="add del">
          <ac:chgData name="marius strateanu" userId="cbac5b2d986740cf" providerId="LiveId" clId="{C6212076-B0EC-4AE0-A4BF-073EC9C572FA}" dt="2022-02-21T00:26:52.873" v="118" actId="26606"/>
          <ac:spMkLst>
            <pc:docMk/>
            <pc:sldMk cId="1833097812" sldId="256"/>
            <ac:spMk id="29" creationId="{AA090277-9074-44AA-8A49-453BF2C45733}"/>
          </ac:spMkLst>
        </pc:spChg>
        <pc:spChg chg="add del">
          <ac:chgData name="marius strateanu" userId="cbac5b2d986740cf" providerId="LiveId" clId="{C6212076-B0EC-4AE0-A4BF-073EC9C572FA}" dt="2022-02-21T00:35:24.380" v="158" actId="26606"/>
          <ac:spMkLst>
            <pc:docMk/>
            <pc:sldMk cId="1833097812" sldId="256"/>
            <ac:spMk id="31" creationId="{600B5AE2-C5CC-499C-8F2D-249888BE22C2}"/>
          </ac:spMkLst>
        </pc:spChg>
        <pc:spChg chg="add del">
          <ac:chgData name="marius strateanu" userId="cbac5b2d986740cf" providerId="LiveId" clId="{C6212076-B0EC-4AE0-A4BF-073EC9C572FA}" dt="2022-02-21T00:33:47.200" v="150" actId="26606"/>
          <ac:spMkLst>
            <pc:docMk/>
            <pc:sldMk cId="1833097812" sldId="256"/>
            <ac:spMk id="32" creationId="{7146BED8-BAE9-42C5-A3DD-7B946445DB8C}"/>
          </ac:spMkLst>
        </pc:spChg>
        <pc:spChg chg="add del">
          <ac:chgData name="marius strateanu" userId="cbac5b2d986740cf" providerId="LiveId" clId="{C6212076-B0EC-4AE0-A4BF-073EC9C572FA}" dt="2022-02-21T00:35:24.380" v="158" actId="26606"/>
          <ac:spMkLst>
            <pc:docMk/>
            <pc:sldMk cId="1833097812" sldId="256"/>
            <ac:spMk id="33" creationId="{BA7A3698-B350-40E5-8475-9BCC41A089FC}"/>
          </ac:spMkLst>
        </pc:spChg>
        <pc:spChg chg="add del">
          <ac:chgData name="marius strateanu" userId="cbac5b2d986740cf" providerId="LiveId" clId="{C6212076-B0EC-4AE0-A4BF-073EC9C572FA}" dt="2022-02-21T00:26:48.994" v="115" actId="26606"/>
          <ac:spMkLst>
            <pc:docMk/>
            <pc:sldMk cId="1833097812" sldId="256"/>
            <ac:spMk id="34" creationId="{297F7562-DBE2-4729-835D-1486BBB4373A}"/>
          </ac:spMkLst>
        </pc:spChg>
        <pc:spChg chg="add del">
          <ac:chgData name="marius strateanu" userId="cbac5b2d986740cf" providerId="LiveId" clId="{C6212076-B0EC-4AE0-A4BF-073EC9C572FA}" dt="2022-02-21T00:26:48.994" v="115" actId="26606"/>
          <ac:spMkLst>
            <pc:docMk/>
            <pc:sldMk cId="1833097812" sldId="256"/>
            <ac:spMk id="36" creationId="{DCE0245F-7D4D-413E-940B-1D9D9A171161}"/>
          </ac:spMkLst>
        </pc:spChg>
        <pc:spChg chg="add del">
          <ac:chgData name="marius strateanu" userId="cbac5b2d986740cf" providerId="LiveId" clId="{C6212076-B0EC-4AE0-A4BF-073EC9C572FA}" dt="2022-02-21T00:32:57.719" v="146" actId="26606"/>
          <ac:spMkLst>
            <pc:docMk/>
            <pc:sldMk cId="1833097812" sldId="256"/>
            <ac:spMk id="37" creationId="{59647F54-801D-44AB-8284-EDDFF7763139}"/>
          </ac:spMkLst>
        </pc:spChg>
        <pc:spChg chg="add del">
          <ac:chgData name="marius strateanu" userId="cbac5b2d986740cf" providerId="LiveId" clId="{C6212076-B0EC-4AE0-A4BF-073EC9C572FA}" dt="2022-02-21T00:26:48.994" v="115" actId="26606"/>
          <ac:spMkLst>
            <pc:docMk/>
            <pc:sldMk cId="1833097812" sldId="256"/>
            <ac:spMk id="38" creationId="{19B97BE4-8A98-49F3-8669-EAAF6D4331D8}"/>
          </ac:spMkLst>
        </pc:spChg>
        <pc:spChg chg="add del">
          <ac:chgData name="marius strateanu" userId="cbac5b2d986740cf" providerId="LiveId" clId="{C6212076-B0EC-4AE0-A4BF-073EC9C572FA}" dt="2022-02-21T00:33:10.969" v="148" actId="26606"/>
          <ac:spMkLst>
            <pc:docMk/>
            <pc:sldMk cId="1833097812" sldId="256"/>
            <ac:spMk id="39" creationId="{2D529E20-662F-4915-ACD7-970C026FDB7F}"/>
          </ac:spMkLst>
        </pc:spChg>
        <pc:spChg chg="add del">
          <ac:chgData name="marius strateanu" userId="cbac5b2d986740cf" providerId="LiveId" clId="{C6212076-B0EC-4AE0-A4BF-073EC9C572FA}" dt="2022-02-21T00:26:48.994" v="115" actId="26606"/>
          <ac:spMkLst>
            <pc:docMk/>
            <pc:sldMk cId="1833097812" sldId="256"/>
            <ac:spMk id="40" creationId="{AA090277-9074-44AA-8A49-453BF2C45733}"/>
          </ac:spMkLst>
        </pc:spChg>
        <pc:spChg chg="add del">
          <ac:chgData name="marius strateanu" userId="cbac5b2d986740cf" providerId="LiveId" clId="{C6212076-B0EC-4AE0-A4BF-073EC9C572FA}" dt="2022-02-21T00:33:10.969" v="148" actId="26606"/>
          <ac:spMkLst>
            <pc:docMk/>
            <pc:sldMk cId="1833097812" sldId="256"/>
            <ac:spMk id="41" creationId="{B9B8A17F-DC3A-4D9A-AA53-9BFB894CD7BA}"/>
          </ac:spMkLst>
        </pc:spChg>
        <pc:spChg chg="add del">
          <ac:chgData name="marius strateanu" userId="cbac5b2d986740cf" providerId="LiveId" clId="{C6212076-B0EC-4AE0-A4BF-073EC9C572FA}" dt="2022-02-21T00:26:52.842" v="117" actId="26606"/>
          <ac:spMkLst>
            <pc:docMk/>
            <pc:sldMk cId="1833097812" sldId="256"/>
            <ac:spMk id="42" creationId="{EBDFFBC1-15BD-428E-B8AF-ECF5D1B76DEB}"/>
          </ac:spMkLst>
        </pc:spChg>
        <pc:spChg chg="add del">
          <ac:chgData name="marius strateanu" userId="cbac5b2d986740cf" providerId="LiveId" clId="{C6212076-B0EC-4AE0-A4BF-073EC9C572FA}" dt="2022-02-21T00:26:52.842" v="117" actId="26606"/>
          <ac:spMkLst>
            <pc:docMk/>
            <pc:sldMk cId="1833097812" sldId="256"/>
            <ac:spMk id="43" creationId="{0BABF38A-8A0D-492E-BD20-6CF4D46B50BD}"/>
          </ac:spMkLst>
        </pc:spChg>
        <pc:spChg chg="add del">
          <ac:chgData name="marius strateanu" userId="cbac5b2d986740cf" providerId="LiveId" clId="{C6212076-B0EC-4AE0-A4BF-073EC9C572FA}" dt="2022-02-21T00:26:52.842" v="117" actId="26606"/>
          <ac:spMkLst>
            <pc:docMk/>
            <pc:sldMk cId="1833097812" sldId="256"/>
            <ac:spMk id="44" creationId="{EBFB3075-0323-4EB0-B1A5-776A0E709CEF}"/>
          </ac:spMkLst>
        </pc:spChg>
        <pc:spChg chg="add del">
          <ac:chgData name="marius strateanu" userId="cbac5b2d986740cf" providerId="LiveId" clId="{C6212076-B0EC-4AE0-A4BF-073EC9C572FA}" dt="2022-02-21T00:26:52.842" v="117" actId="26606"/>
          <ac:spMkLst>
            <pc:docMk/>
            <pc:sldMk cId="1833097812" sldId="256"/>
            <ac:spMk id="46" creationId="{4AB8125F-0FD8-48CD-9F43-73E5494EA774}"/>
          </ac:spMkLst>
        </pc:spChg>
        <pc:spChg chg="add del">
          <ac:chgData name="marius strateanu" userId="cbac5b2d986740cf" providerId="LiveId" clId="{C6212076-B0EC-4AE0-A4BF-073EC9C572FA}" dt="2022-02-21T00:26:52.842" v="117" actId="26606"/>
          <ac:spMkLst>
            <pc:docMk/>
            <pc:sldMk cId="1833097812" sldId="256"/>
            <ac:spMk id="47" creationId="{0019DD6C-5899-4C07-864B-EB0A7D104ACF}"/>
          </ac:spMkLst>
        </pc:spChg>
        <pc:spChg chg="add del">
          <ac:chgData name="marius strateanu" userId="cbac5b2d986740cf" providerId="LiveId" clId="{C6212076-B0EC-4AE0-A4BF-073EC9C572FA}" dt="2022-02-21T00:29:13.225" v="133" actId="26606"/>
          <ac:spMkLst>
            <pc:docMk/>
            <pc:sldMk cId="1833097812" sldId="256"/>
            <ac:spMk id="49" creationId="{297F7562-DBE2-4729-835D-1486BBB4373A}"/>
          </ac:spMkLst>
        </pc:spChg>
        <pc:spChg chg="add del">
          <ac:chgData name="marius strateanu" userId="cbac5b2d986740cf" providerId="LiveId" clId="{C6212076-B0EC-4AE0-A4BF-073EC9C572FA}" dt="2022-02-21T00:29:13.225" v="133" actId="26606"/>
          <ac:spMkLst>
            <pc:docMk/>
            <pc:sldMk cId="1833097812" sldId="256"/>
            <ac:spMk id="50" creationId="{DCE0245F-7D4D-413E-940B-1D9D9A171161}"/>
          </ac:spMkLst>
        </pc:spChg>
        <pc:spChg chg="add del">
          <ac:chgData name="marius strateanu" userId="cbac5b2d986740cf" providerId="LiveId" clId="{C6212076-B0EC-4AE0-A4BF-073EC9C572FA}" dt="2022-02-21T00:29:13.225" v="133" actId="26606"/>
          <ac:spMkLst>
            <pc:docMk/>
            <pc:sldMk cId="1833097812" sldId="256"/>
            <ac:spMk id="51" creationId="{19B97BE4-8A98-49F3-8669-EAAF6D4331D8}"/>
          </ac:spMkLst>
        </pc:spChg>
        <pc:spChg chg="add del">
          <ac:chgData name="marius strateanu" userId="cbac5b2d986740cf" providerId="LiveId" clId="{C6212076-B0EC-4AE0-A4BF-073EC9C572FA}" dt="2022-02-21T00:29:13.225" v="133" actId="26606"/>
          <ac:spMkLst>
            <pc:docMk/>
            <pc:sldMk cId="1833097812" sldId="256"/>
            <ac:spMk id="52" creationId="{AA090277-9074-44AA-8A49-453BF2C45733}"/>
          </ac:spMkLst>
        </pc:spChg>
        <pc:spChg chg="add del">
          <ac:chgData name="marius strateanu" userId="cbac5b2d986740cf" providerId="LiveId" clId="{C6212076-B0EC-4AE0-A4BF-073EC9C572FA}" dt="2022-02-21T00:35:24.380" v="158" actId="26606"/>
          <ac:spMkLst>
            <pc:docMk/>
            <pc:sldMk cId="1833097812" sldId="256"/>
            <ac:spMk id="53" creationId="{311973C2-EB8B-452A-A698-4A252FD3AE28}"/>
          </ac:spMkLst>
        </pc:spChg>
        <pc:spChg chg="add del">
          <ac:chgData name="marius strateanu" userId="cbac5b2d986740cf" providerId="LiveId" clId="{C6212076-B0EC-4AE0-A4BF-073EC9C572FA}" dt="2022-02-21T00:35:24.380" v="158" actId="26606"/>
          <ac:spMkLst>
            <pc:docMk/>
            <pc:sldMk cId="1833097812" sldId="256"/>
            <ac:spMk id="54" creationId="{10162E77-11AD-44A7-84EC-40C59EEFBD2E}"/>
          </ac:spMkLst>
        </pc:spChg>
        <pc:spChg chg="add del">
          <ac:chgData name="marius strateanu" userId="cbac5b2d986740cf" providerId="LiveId" clId="{C6212076-B0EC-4AE0-A4BF-073EC9C572FA}" dt="2022-02-21T00:35:33.311" v="160" actId="26606"/>
          <ac:spMkLst>
            <pc:docMk/>
            <pc:sldMk cId="1833097812" sldId="256"/>
            <ac:spMk id="58" creationId="{90AA6468-80AC-4DDF-9CFB-C7A9507E203F}"/>
          </ac:spMkLst>
        </pc:spChg>
        <pc:spChg chg="add del">
          <ac:chgData name="marius strateanu" userId="cbac5b2d986740cf" providerId="LiveId" clId="{C6212076-B0EC-4AE0-A4BF-073EC9C572FA}" dt="2022-02-21T00:28:20.373" v="122" actId="26606"/>
          <ac:spMkLst>
            <pc:docMk/>
            <pc:sldMk cId="1833097812" sldId="256"/>
            <ac:spMk id="59" creationId="{A2679492-7988-4050-9056-542444452411}"/>
          </ac:spMkLst>
        </pc:spChg>
        <pc:spChg chg="add del">
          <ac:chgData name="marius strateanu" userId="cbac5b2d986740cf" providerId="LiveId" clId="{C6212076-B0EC-4AE0-A4BF-073EC9C572FA}" dt="2022-02-21T00:33:47.200" v="150" actId="26606"/>
          <ac:spMkLst>
            <pc:docMk/>
            <pc:sldMk cId="1833097812" sldId="256"/>
            <ac:spMk id="60" creationId="{59647F54-801D-44AB-8284-EDDFF7763139}"/>
          </ac:spMkLst>
        </pc:spChg>
        <pc:spChg chg="add del">
          <ac:chgData name="marius strateanu" userId="cbac5b2d986740cf" providerId="LiveId" clId="{C6212076-B0EC-4AE0-A4BF-073EC9C572FA}" dt="2022-02-21T00:28:20.373" v="122" actId="26606"/>
          <ac:spMkLst>
            <pc:docMk/>
            <pc:sldMk cId="1833097812" sldId="256"/>
            <ac:spMk id="61" creationId="{B091B163-7D61-4891-ABCF-5C13D9C418D0}"/>
          </ac:spMkLst>
        </pc:spChg>
        <pc:spChg chg="add del">
          <ac:chgData name="marius strateanu" userId="cbac5b2d986740cf" providerId="LiveId" clId="{C6212076-B0EC-4AE0-A4BF-073EC9C572FA}" dt="2022-02-21T00:33:47.200" v="150" actId="26606"/>
          <ac:spMkLst>
            <pc:docMk/>
            <pc:sldMk cId="1833097812" sldId="256"/>
            <ac:spMk id="62" creationId="{89EA2611-DCBA-4E97-A2B2-9A466E76BDA4}"/>
          </ac:spMkLst>
        </pc:spChg>
        <pc:spChg chg="add del">
          <ac:chgData name="marius strateanu" userId="cbac5b2d986740cf" providerId="LiveId" clId="{C6212076-B0EC-4AE0-A4BF-073EC9C572FA}" dt="2022-02-21T00:33:47.200" v="150" actId="26606"/>
          <ac:spMkLst>
            <pc:docMk/>
            <pc:sldMk cId="1833097812" sldId="256"/>
            <ac:spMk id="64" creationId="{BBC615D1-6E12-40EF-915B-316CFDB550D5}"/>
          </ac:spMkLst>
        </pc:spChg>
        <pc:spChg chg="add del">
          <ac:chgData name="marius strateanu" userId="cbac5b2d986740cf" providerId="LiveId" clId="{C6212076-B0EC-4AE0-A4BF-073EC9C572FA}" dt="2022-02-21T00:28:27.379" v="124" actId="26606"/>
          <ac:spMkLst>
            <pc:docMk/>
            <pc:sldMk cId="1833097812" sldId="256"/>
            <ac:spMk id="65" creationId="{09646535-AEF6-4883-A4F9-EEC1F8B4319E}"/>
          </ac:spMkLst>
        </pc:spChg>
        <pc:spChg chg="add del">
          <ac:chgData name="marius strateanu" userId="cbac5b2d986740cf" providerId="LiveId" clId="{C6212076-B0EC-4AE0-A4BF-073EC9C572FA}" dt="2022-02-21T00:28:27.379" v="124" actId="26606"/>
          <ac:spMkLst>
            <pc:docMk/>
            <pc:sldMk cId="1833097812" sldId="256"/>
            <ac:spMk id="66" creationId="{05D1035C-3BF0-4FE0-B3A3-1062F86009CA}"/>
          </ac:spMkLst>
        </pc:spChg>
        <pc:spChg chg="add del">
          <ac:chgData name="marius strateanu" userId="cbac5b2d986740cf" providerId="LiveId" clId="{C6212076-B0EC-4AE0-A4BF-073EC9C572FA}" dt="2022-02-21T00:28:51.443" v="126" actId="26606"/>
          <ac:spMkLst>
            <pc:docMk/>
            <pc:sldMk cId="1833097812" sldId="256"/>
            <ac:spMk id="68" creationId="{1C3E817E-E139-426E-89E5-9DD346EC7514}"/>
          </ac:spMkLst>
        </pc:spChg>
        <pc:spChg chg="add del">
          <ac:chgData name="marius strateanu" userId="cbac5b2d986740cf" providerId="LiveId" clId="{C6212076-B0EC-4AE0-A4BF-073EC9C572FA}" dt="2022-02-21T00:28:51.443" v="126" actId="26606"/>
          <ac:spMkLst>
            <pc:docMk/>
            <pc:sldMk cId="1833097812" sldId="256"/>
            <ac:spMk id="70" creationId="{E2ADD2F6-F7FC-464F-8F18-5BDBD27A732F}"/>
          </ac:spMkLst>
        </pc:spChg>
        <pc:spChg chg="add del">
          <ac:chgData name="marius strateanu" userId="cbac5b2d986740cf" providerId="LiveId" clId="{C6212076-B0EC-4AE0-A4BF-073EC9C572FA}" dt="2022-02-21T00:28:51.443" v="126" actId="26606"/>
          <ac:spMkLst>
            <pc:docMk/>
            <pc:sldMk cId="1833097812" sldId="256"/>
            <ac:spMk id="72" creationId="{5A3A31F1-FA83-497F-98FF-9A5621DC5560}"/>
          </ac:spMkLst>
        </pc:spChg>
        <pc:spChg chg="add del">
          <ac:chgData name="marius strateanu" userId="cbac5b2d986740cf" providerId="LiveId" clId="{C6212076-B0EC-4AE0-A4BF-073EC9C572FA}" dt="2022-02-21T00:28:51.443" v="126" actId="26606"/>
          <ac:spMkLst>
            <pc:docMk/>
            <pc:sldMk cId="1833097812" sldId="256"/>
            <ac:spMk id="73" creationId="{343FF9E2-8F7E-4BCC-9A50-C41AD8A56DD9}"/>
          </ac:spMkLst>
        </pc:spChg>
        <pc:spChg chg="add del">
          <ac:chgData name="marius strateanu" userId="cbac5b2d986740cf" providerId="LiveId" clId="{C6212076-B0EC-4AE0-A4BF-073EC9C572FA}" dt="2022-02-21T00:28:51.443" v="126" actId="26606"/>
          <ac:spMkLst>
            <pc:docMk/>
            <pc:sldMk cId="1833097812" sldId="256"/>
            <ac:spMk id="74" creationId="{47751BC8-250F-493B-BDF9-D45BA5991D8A}"/>
          </ac:spMkLst>
        </pc:spChg>
        <pc:spChg chg="add del">
          <ac:chgData name="marius strateanu" userId="cbac5b2d986740cf" providerId="LiveId" clId="{C6212076-B0EC-4AE0-A4BF-073EC9C572FA}" dt="2022-02-21T00:33:47.200" v="150" actId="26606"/>
          <ac:spMkLst>
            <pc:docMk/>
            <pc:sldMk cId="1833097812" sldId="256"/>
            <ac:spMk id="75" creationId="{B9797D36-DE1E-47CD-881A-6C1F5828261B}"/>
          </ac:spMkLst>
        </pc:spChg>
        <pc:spChg chg="add del">
          <ac:chgData name="marius strateanu" userId="cbac5b2d986740cf" providerId="LiveId" clId="{C6212076-B0EC-4AE0-A4BF-073EC9C572FA}" dt="2022-02-21T00:29:01.030" v="128" actId="26606"/>
          <ac:spMkLst>
            <pc:docMk/>
            <pc:sldMk cId="1833097812" sldId="256"/>
            <ac:spMk id="76" creationId="{09646535-AEF6-4883-A4F9-EEC1F8B4319E}"/>
          </ac:spMkLst>
        </pc:spChg>
        <pc:spChg chg="add del">
          <ac:chgData name="marius strateanu" userId="cbac5b2d986740cf" providerId="LiveId" clId="{C6212076-B0EC-4AE0-A4BF-073EC9C572FA}" dt="2022-02-21T00:29:01.030" v="128" actId="26606"/>
          <ac:spMkLst>
            <pc:docMk/>
            <pc:sldMk cId="1833097812" sldId="256"/>
            <ac:spMk id="77" creationId="{05D1035C-3BF0-4FE0-B3A3-1062F86009CA}"/>
          </ac:spMkLst>
        </pc:spChg>
        <pc:spChg chg="add del">
          <ac:chgData name="marius strateanu" userId="cbac5b2d986740cf" providerId="LiveId" clId="{C6212076-B0EC-4AE0-A4BF-073EC9C572FA}" dt="2022-02-21T00:33:47.200" v="150" actId="26606"/>
          <ac:spMkLst>
            <pc:docMk/>
            <pc:sldMk cId="1833097812" sldId="256"/>
            <ac:spMk id="78" creationId="{4A2FAF1F-F462-46AF-A9E6-CC93C4E2C359}"/>
          </ac:spMkLst>
        </pc:spChg>
        <pc:spChg chg="add del">
          <ac:chgData name="marius strateanu" userId="cbac5b2d986740cf" providerId="LiveId" clId="{C6212076-B0EC-4AE0-A4BF-073EC9C572FA}" dt="2022-02-21T00:29:03.485" v="130" actId="26606"/>
          <ac:spMkLst>
            <pc:docMk/>
            <pc:sldMk cId="1833097812" sldId="256"/>
            <ac:spMk id="80" creationId="{A2679492-7988-4050-9056-542444452411}"/>
          </ac:spMkLst>
        </pc:spChg>
        <pc:spChg chg="add del">
          <ac:chgData name="marius strateanu" userId="cbac5b2d986740cf" providerId="LiveId" clId="{C6212076-B0EC-4AE0-A4BF-073EC9C572FA}" dt="2022-02-21T00:29:03.485" v="130" actId="26606"/>
          <ac:spMkLst>
            <pc:docMk/>
            <pc:sldMk cId="1833097812" sldId="256"/>
            <ac:spMk id="81" creationId="{B091B163-7D61-4891-ABCF-5C13D9C418D0}"/>
          </ac:spMkLst>
        </pc:spChg>
        <pc:spChg chg="add del">
          <ac:chgData name="marius strateanu" userId="cbac5b2d986740cf" providerId="LiveId" clId="{C6212076-B0EC-4AE0-A4BF-073EC9C572FA}" dt="2022-02-21T00:33:47.200" v="150" actId="26606"/>
          <ac:spMkLst>
            <pc:docMk/>
            <pc:sldMk cId="1833097812" sldId="256"/>
            <ac:spMk id="83" creationId="{15765FE8-B62F-41E4-A73C-74C91A8FD945}"/>
          </ac:spMkLst>
        </pc:spChg>
        <pc:spChg chg="add del">
          <ac:chgData name="marius strateanu" userId="cbac5b2d986740cf" providerId="LiveId" clId="{C6212076-B0EC-4AE0-A4BF-073EC9C572FA}" dt="2022-02-21T00:29:13.181" v="132" actId="26606"/>
          <ac:spMkLst>
            <pc:docMk/>
            <pc:sldMk cId="1833097812" sldId="256"/>
            <ac:spMk id="84" creationId="{1C3E817E-E139-426E-89E5-9DD346EC7514}"/>
          </ac:spMkLst>
        </pc:spChg>
        <pc:spChg chg="add del">
          <ac:chgData name="marius strateanu" userId="cbac5b2d986740cf" providerId="LiveId" clId="{C6212076-B0EC-4AE0-A4BF-073EC9C572FA}" dt="2022-02-21T00:29:13.181" v="132" actId="26606"/>
          <ac:spMkLst>
            <pc:docMk/>
            <pc:sldMk cId="1833097812" sldId="256"/>
            <ac:spMk id="85" creationId="{E2ADD2F6-F7FC-464F-8F18-5BDBD27A732F}"/>
          </ac:spMkLst>
        </pc:spChg>
        <pc:spChg chg="add del">
          <ac:chgData name="marius strateanu" userId="cbac5b2d986740cf" providerId="LiveId" clId="{C6212076-B0EC-4AE0-A4BF-073EC9C572FA}" dt="2022-02-21T00:29:13.181" v="132" actId="26606"/>
          <ac:spMkLst>
            <pc:docMk/>
            <pc:sldMk cId="1833097812" sldId="256"/>
            <ac:spMk id="86" creationId="{5A3A31F1-FA83-497F-98FF-9A5621DC5560}"/>
          </ac:spMkLst>
        </pc:spChg>
        <pc:spChg chg="add del">
          <ac:chgData name="marius strateanu" userId="cbac5b2d986740cf" providerId="LiveId" clId="{C6212076-B0EC-4AE0-A4BF-073EC9C572FA}" dt="2022-02-21T00:29:13.181" v="132" actId="26606"/>
          <ac:spMkLst>
            <pc:docMk/>
            <pc:sldMk cId="1833097812" sldId="256"/>
            <ac:spMk id="87" creationId="{343FF9E2-8F7E-4BCC-9A50-C41AD8A56DD9}"/>
          </ac:spMkLst>
        </pc:spChg>
        <pc:spChg chg="add del">
          <ac:chgData name="marius strateanu" userId="cbac5b2d986740cf" providerId="LiveId" clId="{C6212076-B0EC-4AE0-A4BF-073EC9C572FA}" dt="2022-02-21T00:29:13.181" v="132" actId="26606"/>
          <ac:spMkLst>
            <pc:docMk/>
            <pc:sldMk cId="1833097812" sldId="256"/>
            <ac:spMk id="88" creationId="{47751BC8-250F-493B-BDF9-D45BA5991D8A}"/>
          </ac:spMkLst>
        </pc:spChg>
        <pc:spChg chg="add del">
          <ac:chgData name="marius strateanu" userId="cbac5b2d986740cf" providerId="LiveId" clId="{C6212076-B0EC-4AE0-A4BF-073EC9C572FA}" dt="2022-02-21T00:30:37.617" v="140" actId="26606"/>
          <ac:spMkLst>
            <pc:docMk/>
            <pc:sldMk cId="1833097812" sldId="256"/>
            <ac:spMk id="95" creationId="{23E547B5-89CF-4EC0-96DE-25771AED0799}"/>
          </ac:spMkLst>
        </pc:spChg>
        <pc:spChg chg="add del">
          <ac:chgData name="marius strateanu" userId="cbac5b2d986740cf" providerId="LiveId" clId="{C6212076-B0EC-4AE0-A4BF-073EC9C572FA}" dt="2022-02-21T00:30:37.617" v="140" actId="26606"/>
          <ac:spMkLst>
            <pc:docMk/>
            <pc:sldMk cId="1833097812" sldId="256"/>
            <ac:spMk id="96" creationId="{B3437C99-FC8E-4311-B48A-F0C4C329B154}"/>
          </ac:spMkLst>
        </pc:spChg>
        <pc:spChg chg="add del">
          <ac:chgData name="marius strateanu" userId="cbac5b2d986740cf" providerId="LiveId" clId="{C6212076-B0EC-4AE0-A4BF-073EC9C572FA}" dt="2022-02-21T00:35:33.311" v="160" actId="26606"/>
          <ac:spMkLst>
            <pc:docMk/>
            <pc:sldMk cId="1833097812" sldId="256"/>
            <ac:spMk id="97" creationId="{4AB900CC-5074-4746-A1A4-AF640455BD43}"/>
          </ac:spMkLst>
        </pc:spChg>
        <pc:spChg chg="add del">
          <ac:chgData name="marius strateanu" userId="cbac5b2d986740cf" providerId="LiveId" clId="{C6212076-B0EC-4AE0-A4BF-073EC9C572FA}" dt="2022-02-21T00:38:43.844" v="185" actId="26606"/>
          <ac:spMkLst>
            <pc:docMk/>
            <pc:sldMk cId="1833097812" sldId="256"/>
            <ac:spMk id="98" creationId="{C3CA578B-5FA2-42B3-85A7-E78AFE06B447}"/>
          </ac:spMkLst>
        </pc:spChg>
        <pc:spChg chg="add del">
          <ac:chgData name="marius strateanu" userId="cbac5b2d986740cf" providerId="LiveId" clId="{C6212076-B0EC-4AE0-A4BF-073EC9C572FA}" dt="2022-02-21T00:35:36.071" v="162" actId="26606"/>
          <ac:spMkLst>
            <pc:docMk/>
            <pc:sldMk cId="1833097812" sldId="256"/>
            <ac:spMk id="99" creationId="{FA4CD5CB-D209-4D70-8CA4-629731C59219}"/>
          </ac:spMkLst>
        </pc:spChg>
        <pc:spChg chg="add del">
          <ac:chgData name="marius strateanu" userId="cbac5b2d986740cf" providerId="LiveId" clId="{C6212076-B0EC-4AE0-A4BF-073EC9C572FA}" dt="2022-02-21T00:35:36.071" v="162" actId="26606"/>
          <ac:spMkLst>
            <pc:docMk/>
            <pc:sldMk cId="1833097812" sldId="256"/>
            <ac:spMk id="102" creationId="{B4C27B90-DF2B-4D00-BA07-18ED774CD2F1}"/>
          </ac:spMkLst>
        </pc:spChg>
        <pc:spChg chg="add del">
          <ac:chgData name="marius strateanu" userId="cbac5b2d986740cf" providerId="LiveId" clId="{C6212076-B0EC-4AE0-A4BF-073EC9C572FA}" dt="2022-02-21T00:35:07.908" v="153"/>
          <ac:spMkLst>
            <pc:docMk/>
            <pc:sldMk cId="1833097812" sldId="256"/>
            <ac:spMk id="104" creationId="{59647F54-801D-44AB-8284-EDDFF7763139}"/>
          </ac:spMkLst>
        </pc:spChg>
        <pc:spChg chg="add del">
          <ac:chgData name="marius strateanu" userId="cbac5b2d986740cf" providerId="LiveId" clId="{C6212076-B0EC-4AE0-A4BF-073EC9C572FA}" dt="2022-02-21T00:30:28.906" v="135" actId="26606"/>
          <ac:spMkLst>
            <pc:docMk/>
            <pc:sldMk cId="1833097812" sldId="256"/>
            <ac:spMk id="105" creationId="{7666DE11-17E1-4DC7-B2B7-6DA2E6A9CE8B}"/>
          </ac:spMkLst>
        </pc:spChg>
        <pc:spChg chg="add del">
          <ac:chgData name="marius strateanu" userId="cbac5b2d986740cf" providerId="LiveId" clId="{C6212076-B0EC-4AE0-A4BF-073EC9C572FA}" dt="2022-02-21T00:35:07.908" v="153"/>
          <ac:spMkLst>
            <pc:docMk/>
            <pc:sldMk cId="1833097812" sldId="256"/>
            <ac:spMk id="106" creationId="{510C9632-BB6F-48EE-AB65-501878BA5DB6}"/>
          </ac:spMkLst>
        </pc:spChg>
        <pc:spChg chg="add del">
          <ac:chgData name="marius strateanu" userId="cbac5b2d986740cf" providerId="LiveId" clId="{C6212076-B0EC-4AE0-A4BF-073EC9C572FA}" dt="2022-02-21T00:30:28.906" v="135" actId="26606"/>
          <ac:spMkLst>
            <pc:docMk/>
            <pc:sldMk cId="1833097812" sldId="256"/>
            <ac:spMk id="107" creationId="{B52E493E-0B27-4F3C-AA01-17F0A2564112}"/>
          </ac:spMkLst>
        </pc:spChg>
        <pc:spChg chg="add del">
          <ac:chgData name="marius strateanu" userId="cbac5b2d986740cf" providerId="LiveId" clId="{C6212076-B0EC-4AE0-A4BF-073EC9C572FA}" dt="2022-02-21T00:35:07.908" v="153"/>
          <ac:spMkLst>
            <pc:docMk/>
            <pc:sldMk cId="1833097812" sldId="256"/>
            <ac:spMk id="108" creationId="{4EC8AAB6-953B-4D29-9967-3C44D06BB4E8}"/>
          </ac:spMkLst>
        </pc:spChg>
        <pc:spChg chg="add del">
          <ac:chgData name="marius strateanu" userId="cbac5b2d986740cf" providerId="LiveId" clId="{C6212076-B0EC-4AE0-A4BF-073EC9C572FA}" dt="2022-02-21T00:30:31.119" v="137" actId="26606"/>
          <ac:spMkLst>
            <pc:docMk/>
            <pc:sldMk cId="1833097812" sldId="256"/>
            <ac:spMk id="109" creationId="{F0C518C2-0AA4-470C-87B9-9CBF428FBA25}"/>
          </ac:spMkLst>
        </pc:spChg>
        <pc:spChg chg="add del">
          <ac:chgData name="marius strateanu" userId="cbac5b2d986740cf" providerId="LiveId" clId="{C6212076-B0EC-4AE0-A4BF-073EC9C572FA}" dt="2022-02-21T00:30:31.119" v="137" actId="26606"/>
          <ac:spMkLst>
            <pc:docMk/>
            <pc:sldMk cId="1833097812" sldId="256"/>
            <ac:spMk id="112" creationId="{04C21BAE-6866-4C7A-A7EC-C1B2E572D5BE}"/>
          </ac:spMkLst>
        </pc:spChg>
        <pc:spChg chg="add del">
          <ac:chgData name="marius strateanu" userId="cbac5b2d986740cf" providerId="LiveId" clId="{C6212076-B0EC-4AE0-A4BF-073EC9C572FA}" dt="2022-02-21T00:30:31.119" v="137" actId="26606"/>
          <ac:spMkLst>
            <pc:docMk/>
            <pc:sldMk cId="1833097812" sldId="256"/>
            <ac:spMk id="113" creationId="{7E7D0C94-08B4-48AE-8813-CC4D60294F42}"/>
          </ac:spMkLst>
        </pc:spChg>
        <pc:spChg chg="add del">
          <ac:chgData name="marius strateanu" userId="cbac5b2d986740cf" providerId="LiveId" clId="{C6212076-B0EC-4AE0-A4BF-073EC9C572FA}" dt="2022-02-21T00:35:07.908" v="153"/>
          <ac:spMkLst>
            <pc:docMk/>
            <pc:sldMk cId="1833097812" sldId="256"/>
            <ac:spMk id="114" creationId="{C89ED458-2326-40DC-9C7B-1A717B6551AD}"/>
          </ac:spMkLst>
        </pc:spChg>
        <pc:spChg chg="add del">
          <ac:chgData name="marius strateanu" userId="cbac5b2d986740cf" providerId="LiveId" clId="{C6212076-B0EC-4AE0-A4BF-073EC9C572FA}" dt="2022-02-21T00:30:37.600" v="139" actId="26606"/>
          <ac:spMkLst>
            <pc:docMk/>
            <pc:sldMk cId="1833097812" sldId="256"/>
            <ac:spMk id="115" creationId="{0E91F5CA-B392-444C-88E3-BF5BAAEBDEB0}"/>
          </ac:spMkLst>
        </pc:spChg>
        <pc:spChg chg="add del">
          <ac:chgData name="marius strateanu" userId="cbac5b2d986740cf" providerId="LiveId" clId="{C6212076-B0EC-4AE0-A4BF-073EC9C572FA}" dt="2022-02-21T00:30:37.600" v="139" actId="26606"/>
          <ac:spMkLst>
            <pc:docMk/>
            <pc:sldMk cId="1833097812" sldId="256"/>
            <ac:spMk id="116" creationId="{63F3677B-A97D-4CAD-A971-B22755F563EC}"/>
          </ac:spMkLst>
        </pc:spChg>
        <pc:spChg chg="add del">
          <ac:chgData name="marius strateanu" userId="cbac5b2d986740cf" providerId="LiveId" clId="{C6212076-B0EC-4AE0-A4BF-073EC9C572FA}" dt="2022-02-21T00:35:07.908" v="153"/>
          <ac:spMkLst>
            <pc:docMk/>
            <pc:sldMk cId="1833097812" sldId="256"/>
            <ac:spMk id="117" creationId="{6F9D1DE6-E368-4F07-85F9-D5B767477DDF}"/>
          </ac:spMkLst>
        </pc:spChg>
        <pc:spChg chg="add del">
          <ac:chgData name="marius strateanu" userId="cbac5b2d986740cf" providerId="LiveId" clId="{C6212076-B0EC-4AE0-A4BF-073EC9C572FA}" dt="2022-02-21T00:32:50.889" v="142"/>
          <ac:spMkLst>
            <pc:docMk/>
            <pc:sldMk cId="1833097812" sldId="256"/>
            <ac:spMk id="120" creationId="{7FF47CB7-972F-479F-A36D-9E72D26EC8DA}"/>
          </ac:spMkLst>
        </pc:spChg>
        <pc:spChg chg="add del">
          <ac:chgData name="marius strateanu" userId="cbac5b2d986740cf" providerId="LiveId" clId="{C6212076-B0EC-4AE0-A4BF-073EC9C572FA}" dt="2022-02-21T00:32:50.889" v="142"/>
          <ac:spMkLst>
            <pc:docMk/>
            <pc:sldMk cId="1833097812" sldId="256"/>
            <ac:spMk id="121" creationId="{0D153B68-5844-490D-8E67-F616D6D721CA}"/>
          </ac:spMkLst>
        </pc:spChg>
        <pc:spChg chg="add del">
          <ac:chgData name="marius strateanu" userId="cbac5b2d986740cf" providerId="LiveId" clId="{C6212076-B0EC-4AE0-A4BF-073EC9C572FA}" dt="2022-02-21T00:32:50.889" v="142"/>
          <ac:spMkLst>
            <pc:docMk/>
            <pc:sldMk cId="1833097812" sldId="256"/>
            <ac:spMk id="122" creationId="{C64E267B-3F5A-4357-9E7F-C5FBE5D3B1E0}"/>
          </ac:spMkLst>
        </pc:spChg>
        <pc:spChg chg="add del">
          <ac:chgData name="marius strateanu" userId="cbac5b2d986740cf" providerId="LiveId" clId="{C6212076-B0EC-4AE0-A4BF-073EC9C572FA}" dt="2022-02-21T00:35:07.908" v="153"/>
          <ac:spMkLst>
            <pc:docMk/>
            <pc:sldMk cId="1833097812" sldId="256"/>
            <ac:spMk id="123" creationId="{F63B1F66-4ACE-4A01-8ADF-F175A9C358B2}"/>
          </ac:spMkLst>
        </pc:spChg>
        <pc:spChg chg="add del">
          <ac:chgData name="marius strateanu" userId="cbac5b2d986740cf" providerId="LiveId" clId="{C6212076-B0EC-4AE0-A4BF-073EC9C572FA}" dt="2022-02-21T00:35:07.908" v="153"/>
          <ac:spMkLst>
            <pc:docMk/>
            <pc:sldMk cId="1833097812" sldId="256"/>
            <ac:spMk id="124" creationId="{CF8448ED-9332-4A9B-8CAB-B1985E596E20}"/>
          </ac:spMkLst>
        </pc:spChg>
        <pc:spChg chg="add del">
          <ac:chgData name="marius strateanu" userId="cbac5b2d986740cf" providerId="LiveId" clId="{C6212076-B0EC-4AE0-A4BF-073EC9C572FA}" dt="2022-02-21T00:35:07.908" v="153"/>
          <ac:spMkLst>
            <pc:docMk/>
            <pc:sldMk cId="1833097812" sldId="256"/>
            <ac:spMk id="125" creationId="{ED3A2261-1C75-40FF-8CD6-18C5900C1C8D}"/>
          </ac:spMkLst>
        </pc:spChg>
        <pc:spChg chg="add del">
          <ac:chgData name="marius strateanu" userId="cbac5b2d986740cf" providerId="LiveId" clId="{C6212076-B0EC-4AE0-A4BF-073EC9C572FA}" dt="2022-02-21T00:35:36.071" v="162" actId="26606"/>
          <ac:spMkLst>
            <pc:docMk/>
            <pc:sldMk cId="1833097812" sldId="256"/>
            <ac:spMk id="126" creationId="{593ACC25-C262-417A-8AA9-0641C772BDB6}"/>
          </ac:spMkLst>
        </pc:spChg>
        <pc:spChg chg="add del">
          <ac:chgData name="marius strateanu" userId="cbac5b2d986740cf" providerId="LiveId" clId="{C6212076-B0EC-4AE0-A4BF-073EC9C572FA}" dt="2022-02-21T00:35:37.896" v="164" actId="26606"/>
          <ac:spMkLst>
            <pc:docMk/>
            <pc:sldMk cId="1833097812" sldId="256"/>
            <ac:spMk id="128" creationId="{7D379150-F6B4-45C8-BE10-6B278AD400EB}"/>
          </ac:spMkLst>
        </pc:spChg>
        <pc:spChg chg="add del">
          <ac:chgData name="marius strateanu" userId="cbac5b2d986740cf" providerId="LiveId" clId="{C6212076-B0EC-4AE0-A4BF-073EC9C572FA}" dt="2022-02-21T00:35:37.896" v="164" actId="26606"/>
          <ac:spMkLst>
            <pc:docMk/>
            <pc:sldMk cId="1833097812" sldId="256"/>
            <ac:spMk id="129" creationId="{5FFCF544-A370-4A5D-A95F-CA6E0E7191E6}"/>
          </ac:spMkLst>
        </pc:spChg>
        <pc:spChg chg="add del">
          <ac:chgData name="marius strateanu" userId="cbac5b2d986740cf" providerId="LiveId" clId="{C6212076-B0EC-4AE0-A4BF-073EC9C572FA}" dt="2022-02-21T00:35:37.896" v="164" actId="26606"/>
          <ac:spMkLst>
            <pc:docMk/>
            <pc:sldMk cId="1833097812" sldId="256"/>
            <ac:spMk id="131" creationId="{284B70D5-875B-433D-BDBD-1522A85D6C1D}"/>
          </ac:spMkLst>
        </pc:spChg>
        <pc:spChg chg="add del">
          <ac:chgData name="marius strateanu" userId="cbac5b2d986740cf" providerId="LiveId" clId="{C6212076-B0EC-4AE0-A4BF-073EC9C572FA}" dt="2022-02-21T00:35:37.896" v="164" actId="26606"/>
          <ac:spMkLst>
            <pc:docMk/>
            <pc:sldMk cId="1833097812" sldId="256"/>
            <ac:spMk id="133" creationId="{1E299956-A9E7-4FC1-A0B1-D590CA9730E8}"/>
          </ac:spMkLst>
        </pc:spChg>
        <pc:spChg chg="add del">
          <ac:chgData name="marius strateanu" userId="cbac5b2d986740cf" providerId="LiveId" clId="{C6212076-B0EC-4AE0-A4BF-073EC9C572FA}" dt="2022-02-21T00:35:37.896" v="164" actId="26606"/>
          <ac:spMkLst>
            <pc:docMk/>
            <pc:sldMk cId="1833097812" sldId="256"/>
            <ac:spMk id="134" creationId="{17FC539C-B783-4B03-9F9E-D13430F3F64F}"/>
          </ac:spMkLst>
        </pc:spChg>
        <pc:spChg chg="add del">
          <ac:chgData name="marius strateanu" userId="cbac5b2d986740cf" providerId="LiveId" clId="{C6212076-B0EC-4AE0-A4BF-073EC9C572FA}" dt="2022-02-21T00:35:51.274" v="166" actId="26606"/>
          <ac:spMkLst>
            <pc:docMk/>
            <pc:sldMk cId="1833097812" sldId="256"/>
            <ac:spMk id="136" creationId="{7D379150-F6B4-45C8-BE10-6B278AD400EB}"/>
          </ac:spMkLst>
        </pc:spChg>
        <pc:spChg chg="add del">
          <ac:chgData name="marius strateanu" userId="cbac5b2d986740cf" providerId="LiveId" clId="{C6212076-B0EC-4AE0-A4BF-073EC9C572FA}" dt="2022-02-21T00:35:51.274" v="166" actId="26606"/>
          <ac:spMkLst>
            <pc:docMk/>
            <pc:sldMk cId="1833097812" sldId="256"/>
            <ac:spMk id="137" creationId="{5FFCF544-A370-4A5D-A95F-CA6E0E7191E6}"/>
          </ac:spMkLst>
        </pc:spChg>
        <pc:spChg chg="add del">
          <ac:chgData name="marius strateanu" userId="cbac5b2d986740cf" providerId="LiveId" clId="{C6212076-B0EC-4AE0-A4BF-073EC9C572FA}" dt="2022-02-21T00:35:51.274" v="166" actId="26606"/>
          <ac:spMkLst>
            <pc:docMk/>
            <pc:sldMk cId="1833097812" sldId="256"/>
            <ac:spMk id="139" creationId="{44CC594A-A820-450F-B363-C19201FCFEC6}"/>
          </ac:spMkLst>
        </pc:spChg>
        <pc:spChg chg="add del">
          <ac:chgData name="marius strateanu" userId="cbac5b2d986740cf" providerId="LiveId" clId="{C6212076-B0EC-4AE0-A4BF-073EC9C572FA}" dt="2022-02-21T00:35:51.274" v="166" actId="26606"/>
          <ac:spMkLst>
            <pc:docMk/>
            <pc:sldMk cId="1833097812" sldId="256"/>
            <ac:spMk id="140" creationId="{59FAB3DA-E9ED-4574-ABCC-378BC0FF1BBC}"/>
          </ac:spMkLst>
        </pc:spChg>
        <pc:spChg chg="add del">
          <ac:chgData name="marius strateanu" userId="cbac5b2d986740cf" providerId="LiveId" clId="{C6212076-B0EC-4AE0-A4BF-073EC9C572FA}" dt="2022-02-21T00:35:51.274" v="166" actId="26606"/>
          <ac:spMkLst>
            <pc:docMk/>
            <pc:sldMk cId="1833097812" sldId="256"/>
            <ac:spMk id="141" creationId="{53B8D6B0-55D6-48DC-86D8-FD95D5F118AB}"/>
          </ac:spMkLst>
        </pc:spChg>
        <pc:spChg chg="add del">
          <ac:chgData name="marius strateanu" userId="cbac5b2d986740cf" providerId="LiveId" clId="{C6212076-B0EC-4AE0-A4BF-073EC9C572FA}" dt="2022-02-21T00:40:49.459" v="201" actId="26606"/>
          <ac:spMkLst>
            <pc:docMk/>
            <pc:sldMk cId="1833097812" sldId="256"/>
            <ac:spMk id="142" creationId="{2A0E4E09-FC02-4ADC-951A-3FFA90B6FE39}"/>
          </ac:spMkLst>
        </pc:spChg>
        <pc:spChg chg="add del">
          <ac:chgData name="marius strateanu" userId="cbac5b2d986740cf" providerId="LiveId" clId="{C6212076-B0EC-4AE0-A4BF-073EC9C572FA}" dt="2022-02-21T00:38:43.930" v="186" actId="26606"/>
          <ac:spMkLst>
            <pc:docMk/>
            <pc:sldMk cId="1833097812" sldId="256"/>
            <ac:spMk id="143" creationId="{7D379150-F6B4-45C8-BE10-6B278AD400EB}"/>
          </ac:spMkLst>
        </pc:spChg>
        <pc:spChg chg="add del">
          <ac:chgData name="marius strateanu" userId="cbac5b2d986740cf" providerId="LiveId" clId="{C6212076-B0EC-4AE0-A4BF-073EC9C572FA}" dt="2022-02-21T00:38:43.930" v="186" actId="26606"/>
          <ac:spMkLst>
            <pc:docMk/>
            <pc:sldMk cId="1833097812" sldId="256"/>
            <ac:spMk id="144" creationId="{5FFCF544-A370-4A5D-A95F-CA6E0E7191E6}"/>
          </ac:spMkLst>
        </pc:spChg>
        <pc:spChg chg="add del">
          <ac:chgData name="marius strateanu" userId="cbac5b2d986740cf" providerId="LiveId" clId="{C6212076-B0EC-4AE0-A4BF-073EC9C572FA}" dt="2022-02-21T00:38:43.930" v="186" actId="26606"/>
          <ac:spMkLst>
            <pc:docMk/>
            <pc:sldMk cId="1833097812" sldId="256"/>
            <ac:spMk id="146" creationId="{284B70D5-875B-433D-BDBD-1522A85D6C1D}"/>
          </ac:spMkLst>
        </pc:spChg>
        <pc:spChg chg="add del">
          <ac:chgData name="marius strateanu" userId="cbac5b2d986740cf" providerId="LiveId" clId="{C6212076-B0EC-4AE0-A4BF-073EC9C572FA}" dt="2022-02-21T00:38:43.930" v="186" actId="26606"/>
          <ac:spMkLst>
            <pc:docMk/>
            <pc:sldMk cId="1833097812" sldId="256"/>
            <ac:spMk id="148" creationId="{1E299956-A9E7-4FC1-A0B1-D590CA9730E8}"/>
          </ac:spMkLst>
        </pc:spChg>
        <pc:spChg chg="add del">
          <ac:chgData name="marius strateanu" userId="cbac5b2d986740cf" providerId="LiveId" clId="{C6212076-B0EC-4AE0-A4BF-073EC9C572FA}" dt="2022-02-21T00:38:43.930" v="186" actId="26606"/>
          <ac:spMkLst>
            <pc:docMk/>
            <pc:sldMk cId="1833097812" sldId="256"/>
            <ac:spMk id="149" creationId="{17FC539C-B783-4B03-9F9E-D13430F3F64F}"/>
          </ac:spMkLst>
        </pc:spChg>
        <pc:spChg chg="add del">
          <ac:chgData name="marius strateanu" userId="cbac5b2d986740cf" providerId="LiveId" clId="{C6212076-B0EC-4AE0-A4BF-073EC9C572FA}" dt="2022-02-21T00:40:49.459" v="201" actId="26606"/>
          <ac:spMkLst>
            <pc:docMk/>
            <pc:sldMk cId="1833097812" sldId="256"/>
            <ac:spMk id="150" creationId="{0060CE1A-A2ED-43AC-857D-05822177FAD1}"/>
          </ac:spMkLst>
        </pc:spChg>
        <pc:spChg chg="add del">
          <ac:chgData name="marius strateanu" userId="cbac5b2d986740cf" providerId="LiveId" clId="{C6212076-B0EC-4AE0-A4BF-073EC9C572FA}" dt="2022-02-21T00:37:22.325" v="169" actId="26606"/>
          <ac:spMkLst>
            <pc:docMk/>
            <pc:sldMk cId="1833097812" sldId="256"/>
            <ac:spMk id="151" creationId="{B95B9BA8-1D69-4796-85F5-B6D0BD52354B}"/>
          </ac:spMkLst>
        </pc:spChg>
        <pc:spChg chg="add del">
          <ac:chgData name="marius strateanu" userId="cbac5b2d986740cf" providerId="LiveId" clId="{C6212076-B0EC-4AE0-A4BF-073EC9C572FA}" dt="2022-02-21T00:39:15.747" v="191" actId="26606"/>
          <ac:spMkLst>
            <pc:docMk/>
            <pc:sldMk cId="1833097812" sldId="256"/>
            <ac:spMk id="155" creationId="{98D68143-E11F-49D9-A842-E52CB4364512}"/>
          </ac:spMkLst>
        </pc:spChg>
        <pc:spChg chg="add del">
          <ac:chgData name="marius strateanu" userId="cbac5b2d986740cf" providerId="LiveId" clId="{C6212076-B0EC-4AE0-A4BF-073EC9C572FA}" dt="2022-02-21T00:39:15.747" v="191" actId="26606"/>
          <ac:spMkLst>
            <pc:docMk/>
            <pc:sldMk cId="1833097812" sldId="256"/>
            <ac:spMk id="157" creationId="{70D81F57-CC57-46AD-86A2-54F697BD5904}"/>
          </ac:spMkLst>
        </pc:spChg>
        <pc:spChg chg="add del">
          <ac:chgData name="marius strateanu" userId="cbac5b2d986740cf" providerId="LiveId" clId="{C6212076-B0EC-4AE0-A4BF-073EC9C572FA}" dt="2022-02-21T00:37:31.856" v="171" actId="26606"/>
          <ac:spMkLst>
            <pc:docMk/>
            <pc:sldMk cId="1833097812" sldId="256"/>
            <ac:spMk id="164" creationId="{D8D85657-6A77-4466-887F-EE948B9CD2B2}"/>
          </ac:spMkLst>
        </pc:spChg>
        <pc:spChg chg="add del">
          <ac:chgData name="marius strateanu" userId="cbac5b2d986740cf" providerId="LiveId" clId="{C6212076-B0EC-4AE0-A4BF-073EC9C572FA}" dt="2022-02-21T00:37:31.856" v="171" actId="26606"/>
          <ac:spMkLst>
            <pc:docMk/>
            <pc:sldMk cId="1833097812" sldId="256"/>
            <ac:spMk id="165" creationId="{CA9CD3E6-968F-41B1-B6FA-C6FD9B728B6F}"/>
          </ac:spMkLst>
        </pc:spChg>
        <pc:spChg chg="add del">
          <ac:chgData name="marius strateanu" userId="cbac5b2d986740cf" providerId="LiveId" clId="{C6212076-B0EC-4AE0-A4BF-073EC9C572FA}" dt="2022-02-21T00:40:56.161" v="203" actId="26606"/>
          <ac:spMkLst>
            <pc:docMk/>
            <pc:sldMk cId="1833097812" sldId="256"/>
            <ac:spMk id="167" creationId="{2A0E4E09-FC02-4ADC-951A-3FFA90B6FE39}"/>
          </ac:spMkLst>
        </pc:spChg>
        <pc:spChg chg="add del">
          <ac:chgData name="marius strateanu" userId="cbac5b2d986740cf" providerId="LiveId" clId="{C6212076-B0EC-4AE0-A4BF-073EC9C572FA}" dt="2022-02-21T00:40:56.161" v="203" actId="26606"/>
          <ac:spMkLst>
            <pc:docMk/>
            <pc:sldMk cId="1833097812" sldId="256"/>
            <ac:spMk id="168" creationId="{9453FF84-60C1-4EA8-B49B-1B8C2D0C589F}"/>
          </ac:spMkLst>
        </pc:spChg>
        <pc:spChg chg="add del">
          <ac:chgData name="marius strateanu" userId="cbac5b2d986740cf" providerId="LiveId" clId="{C6212076-B0EC-4AE0-A4BF-073EC9C572FA}" dt="2022-02-21T00:39:17.870" v="193" actId="26606"/>
          <ac:spMkLst>
            <pc:docMk/>
            <pc:sldMk cId="1833097812" sldId="256"/>
            <ac:spMk id="169" creationId="{40EBDF3C-61A6-450C-8532-9276D9A1EB04}"/>
          </ac:spMkLst>
        </pc:spChg>
        <pc:spChg chg="add del">
          <ac:chgData name="marius strateanu" userId="cbac5b2d986740cf" providerId="LiveId" clId="{C6212076-B0EC-4AE0-A4BF-073EC9C572FA}" dt="2022-02-21T00:39:20.003" v="196" actId="26606"/>
          <ac:spMkLst>
            <pc:docMk/>
            <pc:sldMk cId="1833097812" sldId="256"/>
            <ac:spMk id="171" creationId="{BE135C2E-C781-46AF-BE4C-9B57C07D9C41}"/>
          </ac:spMkLst>
        </pc:spChg>
        <pc:spChg chg="add del">
          <ac:chgData name="marius strateanu" userId="cbac5b2d986740cf" providerId="LiveId" clId="{C6212076-B0EC-4AE0-A4BF-073EC9C572FA}" dt="2022-02-21T00:39:20.003" v="196" actId="26606"/>
          <ac:spMkLst>
            <pc:docMk/>
            <pc:sldMk cId="1833097812" sldId="256"/>
            <ac:spMk id="172" creationId="{EB803A74-8E46-4CF3-B85A-2F618214CF57}"/>
          </ac:spMkLst>
        </pc:spChg>
        <pc:spChg chg="add del">
          <ac:chgData name="marius strateanu" userId="cbac5b2d986740cf" providerId="LiveId" clId="{C6212076-B0EC-4AE0-A4BF-073EC9C572FA}" dt="2022-02-21T00:37:36.965" v="173" actId="26606"/>
          <ac:spMkLst>
            <pc:docMk/>
            <pc:sldMk cId="1833097812" sldId="256"/>
            <ac:spMk id="175" creationId="{11AC88F6-55CB-496B-8AD8-9ABD2E6E3BFA}"/>
          </ac:spMkLst>
        </pc:spChg>
        <pc:spChg chg="add del">
          <ac:chgData name="marius strateanu" userId="cbac5b2d986740cf" providerId="LiveId" clId="{C6212076-B0EC-4AE0-A4BF-073EC9C572FA}" dt="2022-02-21T00:37:36.965" v="173" actId="26606"/>
          <ac:spMkLst>
            <pc:docMk/>
            <pc:sldMk cId="1833097812" sldId="256"/>
            <ac:spMk id="177" creationId="{969239DF-EAA4-47C3-B4E3-79C6BCB243F5}"/>
          </ac:spMkLst>
        </pc:spChg>
        <pc:spChg chg="add del">
          <ac:chgData name="marius strateanu" userId="cbac5b2d986740cf" providerId="LiveId" clId="{C6212076-B0EC-4AE0-A4BF-073EC9C572FA}" dt="2022-02-21T00:41:12.266" v="206"/>
          <ac:spMkLst>
            <pc:docMk/>
            <pc:sldMk cId="1833097812" sldId="256"/>
            <ac:spMk id="181" creationId="{CCF043BA-0C52-4068-BCF5-2B2D89BA9D36}"/>
          </ac:spMkLst>
        </pc:spChg>
        <pc:spChg chg="add del">
          <ac:chgData name="marius strateanu" userId="cbac5b2d986740cf" providerId="LiveId" clId="{C6212076-B0EC-4AE0-A4BF-073EC9C572FA}" dt="2022-02-21T00:40:09.644" v="199"/>
          <ac:spMkLst>
            <pc:docMk/>
            <pc:sldMk cId="1833097812" sldId="256"/>
            <ac:spMk id="183" creationId="{40EBDF3C-61A6-450C-8532-9276D9A1EB04}"/>
          </ac:spMkLst>
        </pc:spChg>
        <pc:spChg chg="add del">
          <ac:chgData name="marius strateanu" userId="cbac5b2d986740cf" providerId="LiveId" clId="{C6212076-B0EC-4AE0-A4BF-073EC9C572FA}" dt="2022-02-21T00:42:01.540" v="208" actId="26606"/>
          <ac:spMkLst>
            <pc:docMk/>
            <pc:sldMk cId="1833097812" sldId="256"/>
            <ac:spMk id="187" creationId="{0276CF47-78D1-45D4-B8A5-05DD68D9FB03}"/>
          </ac:spMkLst>
        </pc:spChg>
        <pc:spChg chg="add del">
          <ac:chgData name="marius strateanu" userId="cbac5b2d986740cf" providerId="LiveId" clId="{C6212076-B0EC-4AE0-A4BF-073EC9C572FA}" dt="2022-02-21T00:42:30.984" v="211"/>
          <ac:spMkLst>
            <pc:docMk/>
            <pc:sldMk cId="1833097812" sldId="256"/>
            <ac:spMk id="191" creationId="{92B0CFF1-78D7-4A83-A95E-71F9E3831622}"/>
          </ac:spMkLst>
        </pc:spChg>
        <pc:spChg chg="add">
          <ac:chgData name="marius strateanu" userId="cbac5b2d986740cf" providerId="LiveId" clId="{C6212076-B0EC-4AE0-A4BF-073EC9C572FA}" dt="2022-02-21T00:47:41.245" v="266" actId="26606"/>
          <ac:spMkLst>
            <pc:docMk/>
            <pc:sldMk cId="1833097812" sldId="256"/>
            <ac:spMk id="196" creationId="{600B5AE2-C5CC-499C-8F2D-249888BE22C2}"/>
          </ac:spMkLst>
        </pc:spChg>
        <pc:spChg chg="add">
          <ac:chgData name="marius strateanu" userId="cbac5b2d986740cf" providerId="LiveId" clId="{C6212076-B0EC-4AE0-A4BF-073EC9C572FA}" dt="2022-02-21T00:47:41.245" v="266" actId="26606"/>
          <ac:spMkLst>
            <pc:docMk/>
            <pc:sldMk cId="1833097812" sldId="256"/>
            <ac:spMk id="197" creationId="{BA7A3698-B350-40E5-8475-9BCC41A089FC}"/>
          </ac:spMkLst>
        </pc:spChg>
        <pc:spChg chg="add">
          <ac:chgData name="marius strateanu" userId="cbac5b2d986740cf" providerId="LiveId" clId="{C6212076-B0EC-4AE0-A4BF-073EC9C572FA}" dt="2022-02-21T00:47:41.245" v="266" actId="26606"/>
          <ac:spMkLst>
            <pc:docMk/>
            <pc:sldMk cId="1833097812" sldId="256"/>
            <ac:spMk id="199" creationId="{990D0034-F768-41E7-85D4-F38C4DE85770}"/>
          </ac:spMkLst>
        </pc:spChg>
        <pc:spChg chg="add">
          <ac:chgData name="marius strateanu" userId="cbac5b2d986740cf" providerId="LiveId" clId="{C6212076-B0EC-4AE0-A4BF-073EC9C572FA}" dt="2022-02-21T00:47:41.245" v="266" actId="26606"/>
          <ac:spMkLst>
            <pc:docMk/>
            <pc:sldMk cId="1833097812" sldId="256"/>
            <ac:spMk id="200" creationId="{C4F7E42D-8B5A-4FC8-81CD-9E60171F7FA8}"/>
          </ac:spMkLst>
        </pc:spChg>
        <pc:spChg chg="add del">
          <ac:chgData name="marius strateanu" userId="cbac5b2d986740cf" providerId="LiveId" clId="{C6212076-B0EC-4AE0-A4BF-073EC9C572FA}" dt="2022-02-21T00:43:07.956" v="213" actId="26606"/>
          <ac:spMkLst>
            <pc:docMk/>
            <pc:sldMk cId="1833097812" sldId="256"/>
            <ac:spMk id="201" creationId="{231043D6-3B63-4398-B86D-7201B1BFAAF6}"/>
          </ac:spMkLst>
        </pc:spChg>
        <pc:spChg chg="add del">
          <ac:chgData name="marius strateanu" userId="cbac5b2d986740cf" providerId="LiveId" clId="{C6212076-B0EC-4AE0-A4BF-073EC9C572FA}" dt="2022-02-21T00:44:44.795" v="234" actId="26606"/>
          <ac:spMkLst>
            <pc:docMk/>
            <pc:sldMk cId="1833097812" sldId="256"/>
            <ac:spMk id="203" creationId="{59647F54-801D-44AB-8284-EDDFF7763139}"/>
          </ac:spMkLst>
        </pc:spChg>
        <pc:spChg chg="add del">
          <ac:chgData name="marius strateanu" userId="cbac5b2d986740cf" providerId="LiveId" clId="{C6212076-B0EC-4AE0-A4BF-073EC9C572FA}" dt="2022-02-21T00:44:44.795" v="234" actId="26606"/>
          <ac:spMkLst>
            <pc:docMk/>
            <pc:sldMk cId="1833097812" sldId="256"/>
            <ac:spMk id="204" creationId="{E4F17063-EDA4-417B-946F-BA357F3B390D}"/>
          </ac:spMkLst>
        </pc:spChg>
        <pc:spChg chg="add del">
          <ac:chgData name="marius strateanu" userId="cbac5b2d986740cf" providerId="LiveId" clId="{C6212076-B0EC-4AE0-A4BF-073EC9C572FA}" dt="2022-02-21T00:44:44.795" v="234" actId="26606"/>
          <ac:spMkLst>
            <pc:docMk/>
            <pc:sldMk cId="1833097812" sldId="256"/>
            <ac:spMk id="205" creationId="{D36F3EEA-55D4-4677-80E7-92D00B8F343B}"/>
          </ac:spMkLst>
        </pc:spChg>
        <pc:spChg chg="add del">
          <ac:chgData name="marius strateanu" userId="cbac5b2d986740cf" providerId="LiveId" clId="{C6212076-B0EC-4AE0-A4BF-073EC9C572FA}" dt="2022-02-21T00:44:44.795" v="234" actId="26606"/>
          <ac:spMkLst>
            <pc:docMk/>
            <pc:sldMk cId="1833097812" sldId="256"/>
            <ac:spMk id="206" creationId="{C91E93A7-6C7F-4F77-9CB0-280D958EF4D2}"/>
          </ac:spMkLst>
        </pc:spChg>
        <pc:spChg chg="add">
          <ac:chgData name="marius strateanu" userId="cbac5b2d986740cf" providerId="LiveId" clId="{C6212076-B0EC-4AE0-A4BF-073EC9C572FA}" dt="2022-02-21T00:47:41.245" v="266" actId="26606"/>
          <ac:spMkLst>
            <pc:docMk/>
            <pc:sldMk cId="1833097812" sldId="256"/>
            <ac:spMk id="207" creationId="{8C04651D-B9F4-4935-A02D-364153FBDF54}"/>
          </ac:spMkLst>
        </pc:spChg>
        <pc:spChg chg="add del">
          <ac:chgData name="marius strateanu" userId="cbac5b2d986740cf" providerId="LiveId" clId="{C6212076-B0EC-4AE0-A4BF-073EC9C572FA}" dt="2022-02-21T00:44:47.468" v="236" actId="26606"/>
          <ac:spMkLst>
            <pc:docMk/>
            <pc:sldMk cId="1833097812" sldId="256"/>
            <ac:spMk id="208" creationId="{11CAC6F2-0806-417B-BF5D-5AEF6195FA49}"/>
          </ac:spMkLst>
        </pc:spChg>
        <pc:spChg chg="add del">
          <ac:chgData name="marius strateanu" userId="cbac5b2d986740cf" providerId="LiveId" clId="{C6212076-B0EC-4AE0-A4BF-073EC9C572FA}" dt="2022-02-21T00:44:47.468" v="236" actId="26606"/>
          <ac:spMkLst>
            <pc:docMk/>
            <pc:sldMk cId="1833097812" sldId="256"/>
            <ac:spMk id="209" creationId="{D4723B02-0AAB-4F6E-BA41-8ED99D559D93}"/>
          </ac:spMkLst>
        </pc:spChg>
        <pc:spChg chg="add del">
          <ac:chgData name="marius strateanu" userId="cbac5b2d986740cf" providerId="LiveId" clId="{C6212076-B0EC-4AE0-A4BF-073EC9C572FA}" dt="2022-02-21T00:45:45.671" v="248"/>
          <ac:spMkLst>
            <pc:docMk/>
            <pc:sldMk cId="1833097812" sldId="256"/>
            <ac:spMk id="210" creationId="{59647F54-801D-44AB-8284-EDDFF7763139}"/>
          </ac:spMkLst>
        </pc:spChg>
        <pc:spChg chg="add del">
          <ac:chgData name="marius strateanu" userId="cbac5b2d986740cf" providerId="LiveId" clId="{C6212076-B0EC-4AE0-A4BF-073EC9C572FA}" dt="2022-02-21T00:43:07.956" v="213" actId="26606"/>
          <ac:spMkLst>
            <pc:docMk/>
            <pc:sldMk cId="1833097812" sldId="256"/>
            <ac:spMk id="211" creationId="{F8CED34E-94D1-45D6-A770-785273CEB410}"/>
          </ac:spMkLst>
        </pc:spChg>
        <pc:spChg chg="add del">
          <ac:chgData name="marius strateanu" userId="cbac5b2d986740cf" providerId="LiveId" clId="{C6212076-B0EC-4AE0-A4BF-073EC9C572FA}" dt="2022-02-21T00:45:45.671" v="248"/>
          <ac:spMkLst>
            <pc:docMk/>
            <pc:sldMk cId="1833097812" sldId="256"/>
            <ac:spMk id="214" creationId="{56981798-4550-46DA-9172-4846E2FB66EC}"/>
          </ac:spMkLst>
        </pc:spChg>
        <pc:spChg chg="add del">
          <ac:chgData name="marius strateanu" userId="cbac5b2d986740cf" providerId="LiveId" clId="{C6212076-B0EC-4AE0-A4BF-073EC9C572FA}" dt="2022-02-21T00:45:45.671" v="248"/>
          <ac:spMkLst>
            <pc:docMk/>
            <pc:sldMk cId="1833097812" sldId="256"/>
            <ac:spMk id="215" creationId="{D82EB7D3-3AD8-4ED1-9E1A-2906E14635E3}"/>
          </ac:spMkLst>
        </pc:spChg>
        <pc:spChg chg="add del">
          <ac:chgData name="marius strateanu" userId="cbac5b2d986740cf" providerId="LiveId" clId="{C6212076-B0EC-4AE0-A4BF-073EC9C572FA}" dt="2022-02-21T00:45:45.671" v="248"/>
          <ac:spMkLst>
            <pc:docMk/>
            <pc:sldMk cId="1833097812" sldId="256"/>
            <ac:spMk id="216" creationId="{2D529E20-662F-4915-ACD7-970C026FDB7F}"/>
          </ac:spMkLst>
        </pc:spChg>
        <pc:spChg chg="add del">
          <ac:chgData name="marius strateanu" userId="cbac5b2d986740cf" providerId="LiveId" clId="{C6212076-B0EC-4AE0-A4BF-073EC9C572FA}" dt="2022-02-21T00:46:03.607" v="250" actId="26606"/>
          <ac:spMkLst>
            <pc:docMk/>
            <pc:sldMk cId="1833097812" sldId="256"/>
            <ac:spMk id="220" creationId="{ED373F68-6A63-4656-B096-BD0B40761480}"/>
          </ac:spMkLst>
        </pc:spChg>
        <pc:spChg chg="add del">
          <ac:chgData name="marius strateanu" userId="cbac5b2d986740cf" providerId="LiveId" clId="{C6212076-B0EC-4AE0-A4BF-073EC9C572FA}" dt="2022-02-21T00:46:15.158" v="254" actId="26606"/>
          <ac:spMkLst>
            <pc:docMk/>
            <pc:sldMk cId="1833097812" sldId="256"/>
            <ac:spMk id="223" creationId="{231043D6-3B63-4398-B86D-7201B1BFAAF6}"/>
          </ac:spMkLst>
        </pc:spChg>
        <pc:spChg chg="add del">
          <ac:chgData name="marius strateanu" userId="cbac5b2d986740cf" providerId="LiveId" clId="{C6212076-B0EC-4AE0-A4BF-073EC9C572FA}" dt="2022-02-21T00:43:10.050" v="215" actId="26606"/>
          <ac:spMkLst>
            <pc:docMk/>
            <pc:sldMk cId="1833097812" sldId="256"/>
            <ac:spMk id="224" creationId="{231043D6-3B63-4398-B86D-7201B1BFAAF6}"/>
          </ac:spMkLst>
        </pc:spChg>
        <pc:spChg chg="add del">
          <ac:chgData name="marius strateanu" userId="cbac5b2d986740cf" providerId="LiveId" clId="{C6212076-B0EC-4AE0-A4BF-073EC9C572FA}" dt="2022-02-21T00:44:55.482" v="240" actId="26606"/>
          <ac:spMkLst>
            <pc:docMk/>
            <pc:sldMk cId="1833097812" sldId="256"/>
            <ac:spMk id="230" creationId="{59647F54-801D-44AB-8284-EDDFF7763139}"/>
          </ac:spMkLst>
        </pc:spChg>
        <pc:spChg chg="add del">
          <ac:chgData name="marius strateanu" userId="cbac5b2d986740cf" providerId="LiveId" clId="{C6212076-B0EC-4AE0-A4BF-073EC9C572FA}" dt="2022-02-21T00:44:55.482" v="240" actId="26606"/>
          <ac:spMkLst>
            <pc:docMk/>
            <pc:sldMk cId="1833097812" sldId="256"/>
            <ac:spMk id="231" creationId="{89EA2611-DCBA-4E97-A2B2-9A466E76BDA4}"/>
          </ac:spMkLst>
        </pc:spChg>
        <pc:spChg chg="add del">
          <ac:chgData name="marius strateanu" userId="cbac5b2d986740cf" providerId="LiveId" clId="{C6212076-B0EC-4AE0-A4BF-073EC9C572FA}" dt="2022-02-21T00:44:55.482" v="240" actId="26606"/>
          <ac:spMkLst>
            <pc:docMk/>
            <pc:sldMk cId="1833097812" sldId="256"/>
            <ac:spMk id="232" creationId="{BBC615D1-6E12-40EF-915B-316CFDB550D5}"/>
          </ac:spMkLst>
        </pc:spChg>
        <pc:spChg chg="add del">
          <ac:chgData name="marius strateanu" userId="cbac5b2d986740cf" providerId="LiveId" clId="{C6212076-B0EC-4AE0-A4BF-073EC9C572FA}" dt="2022-02-21T00:44:55.482" v="240" actId="26606"/>
          <ac:spMkLst>
            <pc:docMk/>
            <pc:sldMk cId="1833097812" sldId="256"/>
            <ac:spMk id="233" creationId="{B9797D36-DE1E-47CD-881A-6C1F5828261B}"/>
          </ac:spMkLst>
        </pc:spChg>
        <pc:spChg chg="add del">
          <ac:chgData name="marius strateanu" userId="cbac5b2d986740cf" providerId="LiveId" clId="{C6212076-B0EC-4AE0-A4BF-073EC9C572FA}" dt="2022-02-21T00:44:55.482" v="240" actId="26606"/>
          <ac:spMkLst>
            <pc:docMk/>
            <pc:sldMk cId="1833097812" sldId="256"/>
            <ac:spMk id="234" creationId="{4A2FAF1F-F462-46AF-A9E6-CC93C4E2C359}"/>
          </ac:spMkLst>
        </pc:spChg>
        <pc:spChg chg="add del">
          <ac:chgData name="marius strateanu" userId="cbac5b2d986740cf" providerId="LiveId" clId="{C6212076-B0EC-4AE0-A4BF-073EC9C572FA}" dt="2022-02-21T00:44:55.482" v="240" actId="26606"/>
          <ac:spMkLst>
            <pc:docMk/>
            <pc:sldMk cId="1833097812" sldId="256"/>
            <ac:spMk id="235" creationId="{7146BED8-BAE9-42C5-A3DD-7B946445DB8C}"/>
          </ac:spMkLst>
        </pc:spChg>
        <pc:spChg chg="add del">
          <ac:chgData name="marius strateanu" userId="cbac5b2d986740cf" providerId="LiveId" clId="{C6212076-B0EC-4AE0-A4BF-073EC9C572FA}" dt="2022-02-21T00:44:55.482" v="240" actId="26606"/>
          <ac:spMkLst>
            <pc:docMk/>
            <pc:sldMk cId="1833097812" sldId="256"/>
            <ac:spMk id="236" creationId="{15765FE8-B62F-41E4-A73C-74C91A8FD945}"/>
          </ac:spMkLst>
        </pc:spChg>
        <pc:spChg chg="add del">
          <ac:chgData name="marius strateanu" userId="cbac5b2d986740cf" providerId="LiveId" clId="{C6212076-B0EC-4AE0-A4BF-073EC9C572FA}" dt="2022-02-21T00:43:18.948" v="217" actId="26606"/>
          <ac:spMkLst>
            <pc:docMk/>
            <pc:sldMk cId="1833097812" sldId="256"/>
            <ac:spMk id="237" creationId="{231043D6-3B63-4398-B86D-7201B1BFAAF6}"/>
          </ac:spMkLst>
        </pc:spChg>
        <pc:spChg chg="add del">
          <ac:chgData name="marius strateanu" userId="cbac5b2d986740cf" providerId="LiveId" clId="{C6212076-B0EC-4AE0-A4BF-073EC9C572FA}" dt="2022-02-21T00:46:03.607" v="250" actId="26606"/>
          <ac:spMkLst>
            <pc:docMk/>
            <pc:sldMk cId="1833097812" sldId="256"/>
            <ac:spMk id="245" creationId="{BFD3DF8A-480D-4BB4-B603-B70596CFD6A4}"/>
          </ac:spMkLst>
        </pc:spChg>
        <pc:spChg chg="add del">
          <ac:chgData name="marius strateanu" userId="cbac5b2d986740cf" providerId="LiveId" clId="{C6212076-B0EC-4AE0-A4BF-073EC9C572FA}" dt="2022-02-21T00:46:44.372" v="257"/>
          <ac:spMkLst>
            <pc:docMk/>
            <pc:sldMk cId="1833097812" sldId="256"/>
            <ac:spMk id="248" creationId="{231043D6-3B63-4398-B86D-7201B1BFAAF6}"/>
          </ac:spMkLst>
        </pc:spChg>
        <pc:spChg chg="add del">
          <ac:chgData name="marius strateanu" userId="cbac5b2d986740cf" providerId="LiveId" clId="{C6212076-B0EC-4AE0-A4BF-073EC9C572FA}" dt="2022-02-21T00:44:57.657" v="242" actId="26606"/>
          <ac:spMkLst>
            <pc:docMk/>
            <pc:sldMk cId="1833097812" sldId="256"/>
            <ac:spMk id="249" creationId="{079CE317-680B-449C-A423-71C1FE069B4C}"/>
          </ac:spMkLst>
        </pc:spChg>
        <pc:spChg chg="add del">
          <ac:chgData name="marius strateanu" userId="cbac5b2d986740cf" providerId="LiveId" clId="{C6212076-B0EC-4AE0-A4BF-073EC9C572FA}" dt="2022-02-21T00:43:18.948" v="217" actId="26606"/>
          <ac:spMkLst>
            <pc:docMk/>
            <pc:sldMk cId="1833097812" sldId="256"/>
            <ac:spMk id="250" creationId="{1EDC29B9-9A1E-484D-9BE4-A6BC330C6D15}"/>
          </ac:spMkLst>
        </pc:spChg>
        <pc:spChg chg="add del">
          <ac:chgData name="marius strateanu" userId="cbac5b2d986740cf" providerId="LiveId" clId="{C6212076-B0EC-4AE0-A4BF-073EC9C572FA}" dt="2022-02-21T00:44:57.657" v="242" actId="26606"/>
          <ac:spMkLst>
            <pc:docMk/>
            <pc:sldMk cId="1833097812" sldId="256"/>
            <ac:spMk id="251" creationId="{643780CE-2BE5-46F6-97B2-60DF30217ED3}"/>
          </ac:spMkLst>
        </pc:spChg>
        <pc:spChg chg="add del">
          <ac:chgData name="marius strateanu" userId="cbac5b2d986740cf" providerId="LiveId" clId="{C6212076-B0EC-4AE0-A4BF-073EC9C572FA}" dt="2022-02-21T00:44:57.657" v="242" actId="26606"/>
          <ac:spMkLst>
            <pc:docMk/>
            <pc:sldMk cId="1833097812" sldId="256"/>
            <ac:spMk id="253" creationId="{61A87A49-68E6-459E-A5A6-46229FF42125}"/>
          </ac:spMkLst>
        </pc:spChg>
        <pc:spChg chg="add del">
          <ac:chgData name="marius strateanu" userId="cbac5b2d986740cf" providerId="LiveId" clId="{C6212076-B0EC-4AE0-A4BF-073EC9C572FA}" dt="2022-02-21T00:44:57.657" v="242" actId="26606"/>
          <ac:spMkLst>
            <pc:docMk/>
            <pc:sldMk cId="1833097812" sldId="256"/>
            <ac:spMk id="254" creationId="{F6ACD5FC-CAFE-48EB-B765-60EED2E052F0}"/>
          </ac:spMkLst>
        </pc:spChg>
        <pc:spChg chg="add del">
          <ac:chgData name="marius strateanu" userId="cbac5b2d986740cf" providerId="LiveId" clId="{C6212076-B0EC-4AE0-A4BF-073EC9C572FA}" dt="2022-02-21T00:44:57.657" v="242" actId="26606"/>
          <ac:spMkLst>
            <pc:docMk/>
            <pc:sldMk cId="1833097812" sldId="256"/>
            <ac:spMk id="255" creationId="{9F33B405-D785-4738-B1C0-6A0AA5E98286}"/>
          </ac:spMkLst>
        </pc:spChg>
        <pc:spChg chg="add del">
          <ac:chgData name="marius strateanu" userId="cbac5b2d986740cf" providerId="LiveId" clId="{C6212076-B0EC-4AE0-A4BF-073EC9C572FA}" dt="2022-02-21T00:44:57.657" v="242" actId="26606"/>
          <ac:spMkLst>
            <pc:docMk/>
            <pc:sldMk cId="1833097812" sldId="256"/>
            <ac:spMk id="256" creationId="{4233DC0E-DE6C-4FB6-A529-51B162641AB8}"/>
          </ac:spMkLst>
        </pc:spChg>
        <pc:spChg chg="add del">
          <ac:chgData name="marius strateanu" userId="cbac5b2d986740cf" providerId="LiveId" clId="{C6212076-B0EC-4AE0-A4BF-073EC9C572FA}" dt="2022-02-21T00:44:57.657" v="242" actId="26606"/>
          <ac:spMkLst>
            <pc:docMk/>
            <pc:sldMk cId="1833097812" sldId="256"/>
            <ac:spMk id="257" creationId="{3870477F-E451-4BC3-863F-0E2FC572884B}"/>
          </ac:spMkLst>
        </pc:spChg>
        <pc:spChg chg="add del">
          <ac:chgData name="marius strateanu" userId="cbac5b2d986740cf" providerId="LiveId" clId="{C6212076-B0EC-4AE0-A4BF-073EC9C572FA}" dt="2022-02-21T00:44:57.657" v="242" actId="26606"/>
          <ac:spMkLst>
            <pc:docMk/>
            <pc:sldMk cId="1833097812" sldId="256"/>
            <ac:spMk id="258" creationId="{B4A81DE1-E2BC-4A31-99EE-71350421B0EA}"/>
          </ac:spMkLst>
        </pc:spChg>
        <pc:spChg chg="add del">
          <ac:chgData name="marius strateanu" userId="cbac5b2d986740cf" providerId="LiveId" clId="{C6212076-B0EC-4AE0-A4BF-073EC9C572FA}" dt="2022-02-21T00:43:20.241" v="219" actId="26606"/>
          <ac:spMkLst>
            <pc:docMk/>
            <pc:sldMk cId="1833097812" sldId="256"/>
            <ac:spMk id="263" creationId="{ED373F68-6A63-4656-B096-BD0B40761480}"/>
          </ac:spMkLst>
        </pc:spChg>
        <pc:spChg chg="add del">
          <ac:chgData name="marius strateanu" userId="cbac5b2d986740cf" providerId="LiveId" clId="{C6212076-B0EC-4AE0-A4BF-073EC9C572FA}" dt="2022-02-21T00:45:03.863" v="245"/>
          <ac:spMkLst>
            <pc:docMk/>
            <pc:sldMk cId="1833097812" sldId="256"/>
            <ac:spMk id="272" creationId="{59647F54-801D-44AB-8284-EDDFF7763139}"/>
          </ac:spMkLst>
        </pc:spChg>
        <pc:spChg chg="add del">
          <ac:chgData name="marius strateanu" userId="cbac5b2d986740cf" providerId="LiveId" clId="{C6212076-B0EC-4AE0-A4BF-073EC9C572FA}" dt="2022-02-21T00:45:03.863" v="245"/>
          <ac:spMkLst>
            <pc:docMk/>
            <pc:sldMk cId="1833097812" sldId="256"/>
            <ac:spMk id="273" creationId="{E4F17063-EDA4-417B-946F-BA357F3B390D}"/>
          </ac:spMkLst>
        </pc:spChg>
        <pc:spChg chg="add del">
          <ac:chgData name="marius strateanu" userId="cbac5b2d986740cf" providerId="LiveId" clId="{C6212076-B0EC-4AE0-A4BF-073EC9C572FA}" dt="2022-02-21T00:45:03.863" v="245"/>
          <ac:spMkLst>
            <pc:docMk/>
            <pc:sldMk cId="1833097812" sldId="256"/>
            <ac:spMk id="274" creationId="{D36F3EEA-55D4-4677-80E7-92D00B8F343B}"/>
          </ac:spMkLst>
        </pc:spChg>
        <pc:spChg chg="add del">
          <ac:chgData name="marius strateanu" userId="cbac5b2d986740cf" providerId="LiveId" clId="{C6212076-B0EC-4AE0-A4BF-073EC9C572FA}" dt="2022-02-21T00:45:03.863" v="245"/>
          <ac:spMkLst>
            <pc:docMk/>
            <pc:sldMk cId="1833097812" sldId="256"/>
            <ac:spMk id="275" creationId="{C91E93A7-6C7F-4F77-9CB0-280D958EF4D2}"/>
          </ac:spMkLst>
        </pc:spChg>
        <pc:spChg chg="add del">
          <ac:chgData name="marius strateanu" userId="cbac5b2d986740cf" providerId="LiveId" clId="{C6212076-B0EC-4AE0-A4BF-073EC9C572FA}" dt="2022-02-21T00:43:20.241" v="219" actId="26606"/>
          <ac:spMkLst>
            <pc:docMk/>
            <pc:sldMk cId="1833097812" sldId="256"/>
            <ac:spMk id="276" creationId="{BFD3DF8A-480D-4BB4-B603-B70596CFD6A4}"/>
          </ac:spMkLst>
        </pc:spChg>
        <pc:spChg chg="add del">
          <ac:chgData name="marius strateanu" userId="cbac5b2d986740cf" providerId="LiveId" clId="{C6212076-B0EC-4AE0-A4BF-073EC9C572FA}" dt="2022-02-21T00:46:44.372" v="257"/>
          <ac:spMkLst>
            <pc:docMk/>
            <pc:sldMk cId="1833097812" sldId="256"/>
            <ac:spMk id="280" creationId="{1EDC29B9-9A1E-484D-9BE4-A6BC330C6D15}"/>
          </ac:spMkLst>
        </pc:spChg>
        <pc:spChg chg="add del">
          <ac:chgData name="marius strateanu" userId="cbac5b2d986740cf" providerId="LiveId" clId="{C6212076-B0EC-4AE0-A4BF-073EC9C572FA}" dt="2022-02-21T00:37:45.596" v="175" actId="26606"/>
          <ac:spMkLst>
            <pc:docMk/>
            <pc:sldMk cId="1833097812" sldId="256"/>
            <ac:spMk id="285" creationId="{E49D7415-2F11-44C2-B6AA-13A25B6814B9}"/>
          </ac:spMkLst>
        </pc:spChg>
        <pc:spChg chg="add del">
          <ac:chgData name="marius strateanu" userId="cbac5b2d986740cf" providerId="LiveId" clId="{C6212076-B0EC-4AE0-A4BF-073EC9C572FA}" dt="2022-02-21T00:37:48.012" v="177" actId="26606"/>
          <ac:spMkLst>
            <pc:docMk/>
            <pc:sldMk cId="1833097812" sldId="256"/>
            <ac:spMk id="288" creationId="{435959F4-53DA-47FF-BC24-1E5B75C69876}"/>
          </ac:spMkLst>
        </pc:spChg>
        <pc:spChg chg="add del">
          <ac:chgData name="marius strateanu" userId="cbac5b2d986740cf" providerId="LiveId" clId="{C6212076-B0EC-4AE0-A4BF-073EC9C572FA}" dt="2022-02-21T00:43:22.997" v="221" actId="26606"/>
          <ac:spMkLst>
            <pc:docMk/>
            <pc:sldMk cId="1833097812" sldId="256"/>
            <ac:spMk id="295" creationId="{231043D6-3B63-4398-B86D-7201B1BFAAF6}"/>
          </ac:spMkLst>
        </pc:spChg>
        <pc:spChg chg="add del">
          <ac:chgData name="marius strateanu" userId="cbac5b2d986740cf" providerId="LiveId" clId="{C6212076-B0EC-4AE0-A4BF-073EC9C572FA}" dt="2022-02-21T00:37:48.012" v="177" actId="26606"/>
          <ac:spMkLst>
            <pc:docMk/>
            <pc:sldMk cId="1833097812" sldId="256"/>
            <ac:spMk id="296" creationId="{59226104-0061-4319-8237-9C001BF85D49}"/>
          </ac:spMkLst>
        </pc:spChg>
        <pc:spChg chg="add del">
          <ac:chgData name="marius strateanu" userId="cbac5b2d986740cf" providerId="LiveId" clId="{C6212076-B0EC-4AE0-A4BF-073EC9C572FA}" dt="2022-02-21T00:37:48.012" v="177" actId="26606"/>
          <ac:spMkLst>
            <pc:docMk/>
            <pc:sldMk cId="1833097812" sldId="256"/>
            <ac:spMk id="304" creationId="{2F9C493A-9F03-49B4-B3FB-19CE5AC115BE}"/>
          </ac:spMkLst>
        </pc:spChg>
        <pc:spChg chg="add del">
          <ac:chgData name="marius strateanu" userId="cbac5b2d986740cf" providerId="LiveId" clId="{C6212076-B0EC-4AE0-A4BF-073EC9C572FA}" dt="2022-02-21T00:37:48.012" v="177" actId="26606"/>
          <ac:spMkLst>
            <pc:docMk/>
            <pc:sldMk cId="1833097812" sldId="256"/>
            <ac:spMk id="305" creationId="{90A46C7D-C1BB-49B8-8D37-39742820E964}"/>
          </ac:spMkLst>
        </pc:spChg>
        <pc:spChg chg="add del">
          <ac:chgData name="marius strateanu" userId="cbac5b2d986740cf" providerId="LiveId" clId="{C6212076-B0EC-4AE0-A4BF-073EC9C572FA}" dt="2022-02-21T00:37:48.012" v="177" actId="26606"/>
          <ac:spMkLst>
            <pc:docMk/>
            <pc:sldMk cId="1833097812" sldId="256"/>
            <ac:spMk id="313" creationId="{D5B4F0F5-BE58-4EC0-B650-A71A07437CDD}"/>
          </ac:spMkLst>
        </pc:spChg>
        <pc:spChg chg="add del">
          <ac:chgData name="marius strateanu" userId="cbac5b2d986740cf" providerId="LiveId" clId="{C6212076-B0EC-4AE0-A4BF-073EC9C572FA}" dt="2022-02-21T00:43:22.997" v="221" actId="26606"/>
          <ac:spMkLst>
            <pc:docMk/>
            <pc:sldMk cId="1833097812" sldId="256"/>
            <ac:spMk id="315" creationId="{1EDC29B9-9A1E-484D-9BE4-A6BC330C6D15}"/>
          </ac:spMkLst>
        </pc:spChg>
        <pc:spChg chg="add del">
          <ac:chgData name="marius strateanu" userId="cbac5b2d986740cf" providerId="LiveId" clId="{C6212076-B0EC-4AE0-A4BF-073EC9C572FA}" dt="2022-02-21T00:37:50.362" v="179" actId="26606"/>
          <ac:spMkLst>
            <pc:docMk/>
            <pc:sldMk cId="1833097812" sldId="256"/>
            <ac:spMk id="320" creationId="{8FBA68A5-A7C7-4D91-AB95-6E0B6FFD8743}"/>
          </ac:spMkLst>
        </pc:spChg>
        <pc:spChg chg="add del">
          <ac:chgData name="marius strateanu" userId="cbac5b2d986740cf" providerId="LiveId" clId="{C6212076-B0EC-4AE0-A4BF-073EC9C572FA}" dt="2022-02-21T00:37:50.362" v="179" actId="26606"/>
          <ac:spMkLst>
            <pc:docMk/>
            <pc:sldMk cId="1833097812" sldId="256"/>
            <ac:spMk id="321" creationId="{DA4051E3-92B2-42FC-BB3D-372E4A614439}"/>
          </ac:spMkLst>
        </pc:spChg>
        <pc:spChg chg="add del">
          <ac:chgData name="marius strateanu" userId="cbac5b2d986740cf" providerId="LiveId" clId="{C6212076-B0EC-4AE0-A4BF-073EC9C572FA}" dt="2022-02-21T00:37:50.362" v="179" actId="26606"/>
          <ac:spMkLst>
            <pc:docMk/>
            <pc:sldMk cId="1833097812" sldId="256"/>
            <ac:spMk id="326" creationId="{870F1165-C2FC-4313-ADED-D8514C00E1EE}"/>
          </ac:spMkLst>
        </pc:spChg>
        <pc:spChg chg="add del">
          <ac:chgData name="marius strateanu" userId="cbac5b2d986740cf" providerId="LiveId" clId="{C6212076-B0EC-4AE0-A4BF-073EC9C572FA}" dt="2022-02-21T00:37:50.362" v="179" actId="26606"/>
          <ac:spMkLst>
            <pc:docMk/>
            <pc:sldMk cId="1833097812" sldId="256"/>
            <ac:spMk id="327" creationId="{3FD564DD-780E-4279-99FF-A16618E11908}"/>
          </ac:spMkLst>
        </pc:spChg>
        <pc:spChg chg="add del">
          <ac:chgData name="marius strateanu" userId="cbac5b2d986740cf" providerId="LiveId" clId="{C6212076-B0EC-4AE0-A4BF-073EC9C572FA}" dt="2022-02-21T00:37:50.362" v="179" actId="26606"/>
          <ac:spMkLst>
            <pc:docMk/>
            <pc:sldMk cId="1833097812" sldId="256"/>
            <ac:spMk id="329" creationId="{F5BB14C7-B6E4-427D-AEAC-7A18D089F922}"/>
          </ac:spMkLst>
        </pc:spChg>
        <pc:spChg chg="add del">
          <ac:chgData name="marius strateanu" userId="cbac5b2d986740cf" providerId="LiveId" clId="{C6212076-B0EC-4AE0-A4BF-073EC9C572FA}" dt="2022-02-21T00:37:51.455" v="181" actId="26606"/>
          <ac:spMkLst>
            <pc:docMk/>
            <pc:sldMk cId="1833097812" sldId="256"/>
            <ac:spMk id="334" creationId="{435959F4-53DA-47FF-BC24-1E5B75C69876}"/>
          </ac:spMkLst>
        </pc:spChg>
        <pc:spChg chg="add del">
          <ac:chgData name="marius strateanu" userId="cbac5b2d986740cf" providerId="LiveId" clId="{C6212076-B0EC-4AE0-A4BF-073EC9C572FA}" dt="2022-02-21T00:37:51.455" v="181" actId="26606"/>
          <ac:spMkLst>
            <pc:docMk/>
            <pc:sldMk cId="1833097812" sldId="256"/>
            <ac:spMk id="342" creationId="{59226104-0061-4319-8237-9C001BF85D49}"/>
          </ac:spMkLst>
        </pc:spChg>
        <pc:spChg chg="add del">
          <ac:chgData name="marius strateanu" userId="cbac5b2d986740cf" providerId="LiveId" clId="{C6212076-B0EC-4AE0-A4BF-073EC9C572FA}" dt="2022-02-21T00:43:35.473" v="223" actId="26606"/>
          <ac:spMkLst>
            <pc:docMk/>
            <pc:sldMk cId="1833097812" sldId="256"/>
            <ac:spMk id="345" creationId="{231043D6-3B63-4398-B86D-7201B1BFAAF6}"/>
          </ac:spMkLst>
        </pc:spChg>
        <pc:spChg chg="add del">
          <ac:chgData name="marius strateanu" userId="cbac5b2d986740cf" providerId="LiveId" clId="{C6212076-B0EC-4AE0-A4BF-073EC9C572FA}" dt="2022-02-21T00:37:51.455" v="181" actId="26606"/>
          <ac:spMkLst>
            <pc:docMk/>
            <pc:sldMk cId="1833097812" sldId="256"/>
            <ac:spMk id="350" creationId="{2F9C493A-9F03-49B4-B3FB-19CE5AC115BE}"/>
          </ac:spMkLst>
        </pc:spChg>
        <pc:spChg chg="add del">
          <ac:chgData name="marius strateanu" userId="cbac5b2d986740cf" providerId="LiveId" clId="{C6212076-B0EC-4AE0-A4BF-073EC9C572FA}" dt="2022-02-21T00:37:51.455" v="181" actId="26606"/>
          <ac:spMkLst>
            <pc:docMk/>
            <pc:sldMk cId="1833097812" sldId="256"/>
            <ac:spMk id="351" creationId="{90A46C7D-C1BB-49B8-8D37-39742820E964}"/>
          </ac:spMkLst>
        </pc:spChg>
        <pc:spChg chg="add del">
          <ac:chgData name="marius strateanu" userId="cbac5b2d986740cf" providerId="LiveId" clId="{C6212076-B0EC-4AE0-A4BF-073EC9C572FA}" dt="2022-02-21T00:37:51.455" v="181" actId="26606"/>
          <ac:spMkLst>
            <pc:docMk/>
            <pc:sldMk cId="1833097812" sldId="256"/>
            <ac:spMk id="359" creationId="{D5B4F0F5-BE58-4EC0-B650-A71A07437CDD}"/>
          </ac:spMkLst>
        </pc:spChg>
        <pc:spChg chg="add del">
          <ac:chgData name="marius strateanu" userId="cbac5b2d986740cf" providerId="LiveId" clId="{C6212076-B0EC-4AE0-A4BF-073EC9C572FA}" dt="2022-02-21T00:43:37.284" v="225" actId="26606"/>
          <ac:spMkLst>
            <pc:docMk/>
            <pc:sldMk cId="1833097812" sldId="256"/>
            <ac:spMk id="363" creationId="{231043D6-3B63-4398-B86D-7201B1BFAAF6}"/>
          </ac:spMkLst>
        </pc:spChg>
        <pc:spChg chg="add del">
          <ac:chgData name="marius strateanu" userId="cbac5b2d986740cf" providerId="LiveId" clId="{C6212076-B0EC-4AE0-A4BF-073EC9C572FA}" dt="2022-02-21T00:38:32.016" v="183" actId="26606"/>
          <ac:spMkLst>
            <pc:docMk/>
            <pc:sldMk cId="1833097812" sldId="256"/>
            <ac:spMk id="366" creationId="{2D6FBB9D-1CAA-4D05-AB33-BABDFE17B843}"/>
          </ac:spMkLst>
        </pc:spChg>
        <pc:spChg chg="add del">
          <ac:chgData name="marius strateanu" userId="cbac5b2d986740cf" providerId="LiveId" clId="{C6212076-B0EC-4AE0-A4BF-073EC9C572FA}" dt="2022-02-21T00:38:32.016" v="183" actId="26606"/>
          <ac:spMkLst>
            <pc:docMk/>
            <pc:sldMk cId="1833097812" sldId="256"/>
            <ac:spMk id="367" creationId="{04727B71-B4B6-4823-80A1-68C40B475118}"/>
          </ac:spMkLst>
        </pc:spChg>
        <pc:spChg chg="add del">
          <ac:chgData name="marius strateanu" userId="cbac5b2d986740cf" providerId="LiveId" clId="{C6212076-B0EC-4AE0-A4BF-073EC9C572FA}" dt="2022-02-21T00:38:32.016" v="183" actId="26606"/>
          <ac:spMkLst>
            <pc:docMk/>
            <pc:sldMk cId="1833097812" sldId="256"/>
            <ac:spMk id="368" creationId="{79A6DB05-9FB5-4B07-8675-74C23D4FD89D}"/>
          </ac:spMkLst>
        </pc:spChg>
        <pc:spChg chg="add del">
          <ac:chgData name="marius strateanu" userId="cbac5b2d986740cf" providerId="LiveId" clId="{C6212076-B0EC-4AE0-A4BF-073EC9C572FA}" dt="2022-02-21T00:38:32.016" v="183" actId="26606"/>
          <ac:spMkLst>
            <pc:docMk/>
            <pc:sldMk cId="1833097812" sldId="256"/>
            <ac:spMk id="369" creationId="{8380AD67-C5CA-4918-B4BB-C359BB03EEDD}"/>
          </ac:spMkLst>
        </pc:spChg>
        <pc:spChg chg="add del">
          <ac:chgData name="marius strateanu" userId="cbac5b2d986740cf" providerId="LiveId" clId="{C6212076-B0EC-4AE0-A4BF-073EC9C572FA}" dt="2022-02-21T00:38:32.016" v="183" actId="26606"/>
          <ac:spMkLst>
            <pc:docMk/>
            <pc:sldMk cId="1833097812" sldId="256"/>
            <ac:spMk id="370" creationId="{EABAD4DA-87BA-4F70-9EF0-45C6BCF17823}"/>
          </ac:spMkLst>
        </pc:spChg>
        <pc:spChg chg="add del">
          <ac:chgData name="marius strateanu" userId="cbac5b2d986740cf" providerId="LiveId" clId="{C6212076-B0EC-4AE0-A4BF-073EC9C572FA}" dt="2022-02-21T00:38:32.016" v="183" actId="26606"/>
          <ac:spMkLst>
            <pc:docMk/>
            <pc:sldMk cId="1833097812" sldId="256"/>
            <ac:spMk id="371" creationId="{915128D9-2797-47FA-B6FE-EC24E6B8437A}"/>
          </ac:spMkLst>
        </pc:spChg>
        <pc:spChg chg="add del">
          <ac:chgData name="marius strateanu" userId="cbac5b2d986740cf" providerId="LiveId" clId="{C6212076-B0EC-4AE0-A4BF-073EC9C572FA}" dt="2022-02-21T00:38:43.844" v="185" actId="26606"/>
          <ac:spMkLst>
            <pc:docMk/>
            <pc:sldMk cId="1833097812" sldId="256"/>
            <ac:spMk id="378" creationId="{7B49DDE3-D095-6B49-8468-C97AFBEC5703}"/>
          </ac:spMkLst>
        </pc:spChg>
        <pc:spChg chg="add del">
          <ac:chgData name="marius strateanu" userId="cbac5b2d986740cf" providerId="LiveId" clId="{C6212076-B0EC-4AE0-A4BF-073EC9C572FA}" dt="2022-02-21T00:38:56.156" v="188"/>
          <ac:spMkLst>
            <pc:docMk/>
            <pc:sldMk cId="1833097812" sldId="256"/>
            <ac:spMk id="380" creationId="{435959F4-53DA-47FF-BC24-1E5B75C69876}"/>
          </ac:spMkLst>
        </pc:spChg>
        <pc:spChg chg="add del">
          <ac:chgData name="marius strateanu" userId="cbac5b2d986740cf" providerId="LiveId" clId="{C6212076-B0EC-4AE0-A4BF-073EC9C572FA}" dt="2022-02-21T00:38:56.156" v="188"/>
          <ac:spMkLst>
            <pc:docMk/>
            <pc:sldMk cId="1833097812" sldId="256"/>
            <ac:spMk id="389" creationId="{59226104-0061-4319-8237-9C001BF85D49}"/>
          </ac:spMkLst>
        </pc:spChg>
        <pc:spChg chg="add del">
          <ac:chgData name="marius strateanu" userId="cbac5b2d986740cf" providerId="LiveId" clId="{C6212076-B0EC-4AE0-A4BF-073EC9C572FA}" dt="2022-02-21T00:38:56.156" v="188"/>
          <ac:spMkLst>
            <pc:docMk/>
            <pc:sldMk cId="1833097812" sldId="256"/>
            <ac:spMk id="397" creationId="{2F9C493A-9F03-49B4-B3FB-19CE5AC115BE}"/>
          </ac:spMkLst>
        </pc:spChg>
        <pc:spChg chg="add del">
          <ac:chgData name="marius strateanu" userId="cbac5b2d986740cf" providerId="LiveId" clId="{C6212076-B0EC-4AE0-A4BF-073EC9C572FA}" dt="2022-02-21T00:38:56.156" v="188"/>
          <ac:spMkLst>
            <pc:docMk/>
            <pc:sldMk cId="1833097812" sldId="256"/>
            <ac:spMk id="398" creationId="{90A46C7D-C1BB-49B8-8D37-39742820E964}"/>
          </ac:spMkLst>
        </pc:spChg>
        <pc:spChg chg="add del">
          <ac:chgData name="marius strateanu" userId="cbac5b2d986740cf" providerId="LiveId" clId="{C6212076-B0EC-4AE0-A4BF-073EC9C572FA}" dt="2022-02-21T00:38:56.156" v="188"/>
          <ac:spMkLst>
            <pc:docMk/>
            <pc:sldMk cId="1833097812" sldId="256"/>
            <ac:spMk id="406" creationId="{D5B4F0F5-BE58-4EC0-B650-A71A07437CDD}"/>
          </ac:spMkLst>
        </pc:spChg>
        <pc:spChg chg="add del">
          <ac:chgData name="marius strateanu" userId="cbac5b2d986740cf" providerId="LiveId" clId="{C6212076-B0EC-4AE0-A4BF-073EC9C572FA}" dt="2022-02-21T00:43:37.284" v="225" actId="26606"/>
          <ac:spMkLst>
            <pc:docMk/>
            <pc:sldMk cId="1833097812" sldId="256"/>
            <ac:spMk id="414" creationId="{1EDC29B9-9A1E-484D-9BE4-A6BC330C6D15}"/>
          </ac:spMkLst>
        </pc:spChg>
        <pc:spChg chg="add del">
          <ac:chgData name="marius strateanu" userId="cbac5b2d986740cf" providerId="LiveId" clId="{C6212076-B0EC-4AE0-A4BF-073EC9C572FA}" dt="2022-02-21T00:44:14.513" v="227" actId="26606"/>
          <ac:spMkLst>
            <pc:docMk/>
            <pc:sldMk cId="1833097812" sldId="256"/>
            <ac:spMk id="427" creationId="{ED373F68-6A63-4656-B096-BD0B40761480}"/>
          </ac:spMkLst>
        </pc:spChg>
        <pc:spChg chg="add del">
          <ac:chgData name="marius strateanu" userId="cbac5b2d986740cf" providerId="LiveId" clId="{C6212076-B0EC-4AE0-A4BF-073EC9C572FA}" dt="2022-02-21T00:44:14.513" v="227" actId="26606"/>
          <ac:spMkLst>
            <pc:docMk/>
            <pc:sldMk cId="1833097812" sldId="256"/>
            <ac:spMk id="440" creationId="{BFD3DF8A-480D-4BB4-B603-B70596CFD6A4}"/>
          </ac:spMkLst>
        </pc:spChg>
        <pc:spChg chg="add del">
          <ac:chgData name="marius strateanu" userId="cbac5b2d986740cf" providerId="LiveId" clId="{C6212076-B0EC-4AE0-A4BF-073EC9C572FA}" dt="2022-02-21T00:44:18.926" v="229" actId="26606"/>
          <ac:spMkLst>
            <pc:docMk/>
            <pc:sldMk cId="1833097812" sldId="256"/>
            <ac:spMk id="453" creationId="{231043D6-3B63-4398-B86D-7201B1BFAAF6}"/>
          </ac:spMkLst>
        </pc:spChg>
        <pc:spChg chg="add del">
          <ac:chgData name="marius strateanu" userId="cbac5b2d986740cf" providerId="LiveId" clId="{C6212076-B0EC-4AE0-A4BF-073EC9C572FA}" dt="2022-02-21T00:44:18.926" v="229" actId="26606"/>
          <ac:spMkLst>
            <pc:docMk/>
            <pc:sldMk cId="1833097812" sldId="256"/>
            <ac:spMk id="466" creationId="{1EDC29B9-9A1E-484D-9BE4-A6BC330C6D15}"/>
          </ac:spMkLst>
        </pc:spChg>
        <pc:spChg chg="add del">
          <ac:chgData name="marius strateanu" userId="cbac5b2d986740cf" providerId="LiveId" clId="{C6212076-B0EC-4AE0-A4BF-073EC9C572FA}" dt="2022-02-21T00:44:24.907" v="232"/>
          <ac:spMkLst>
            <pc:docMk/>
            <pc:sldMk cId="1833097812" sldId="256"/>
            <ac:spMk id="479" creationId="{231043D6-3B63-4398-B86D-7201B1BFAAF6}"/>
          </ac:spMkLst>
        </pc:spChg>
        <pc:grpChg chg="add del">
          <ac:chgData name="marius strateanu" userId="cbac5b2d986740cf" providerId="LiveId" clId="{C6212076-B0EC-4AE0-A4BF-073EC9C572FA}" dt="2022-02-21T00:32:55.375" v="144" actId="26606"/>
          <ac:grpSpMkLst>
            <pc:docMk/>
            <pc:sldMk cId="1833097812" sldId="256"/>
            <ac:grpSpMk id="11" creationId="{FAEF28A3-012D-4640-B8B8-1EF6EAF7233B}"/>
          </ac:grpSpMkLst>
        </pc:grpChg>
        <pc:grpChg chg="add del">
          <ac:chgData name="marius strateanu" userId="cbac5b2d986740cf" providerId="LiveId" clId="{C6212076-B0EC-4AE0-A4BF-073EC9C572FA}" dt="2022-02-21T00:32:57.719" v="146" actId="26606"/>
          <ac:grpSpMkLst>
            <pc:docMk/>
            <pc:sldMk cId="1833097812" sldId="256"/>
            <ac:grpSpMk id="30" creationId="{FAEF28A3-012D-4640-B8B8-1EF6EAF7233B}"/>
          </ac:grpSpMkLst>
        </pc:grpChg>
        <pc:grpChg chg="add del">
          <ac:chgData name="marius strateanu" userId="cbac5b2d986740cf" providerId="LiveId" clId="{C6212076-B0EC-4AE0-A4BF-073EC9C572FA}" dt="2022-02-21T00:33:47.200" v="150" actId="26606"/>
          <ac:grpSpMkLst>
            <pc:docMk/>
            <pc:sldMk cId="1833097812" sldId="256"/>
            <ac:grpSpMk id="48" creationId="{FAEF28A3-012D-4640-B8B8-1EF6EAF7233B}"/>
          </ac:grpSpMkLst>
        </pc:grpChg>
        <pc:grpChg chg="add del">
          <ac:chgData name="marius strateanu" userId="cbac5b2d986740cf" providerId="LiveId" clId="{C6212076-B0EC-4AE0-A4BF-073EC9C572FA}" dt="2022-02-21T00:35:07.908" v="153"/>
          <ac:grpSpMkLst>
            <pc:docMk/>
            <pc:sldMk cId="1833097812" sldId="256"/>
            <ac:grpSpMk id="92" creationId="{FAEF28A3-012D-4640-B8B8-1EF6EAF7233B}"/>
          </ac:grpSpMkLst>
        </pc:grpChg>
        <pc:grpChg chg="add del">
          <ac:chgData name="marius strateanu" userId="cbac5b2d986740cf" providerId="LiveId" clId="{C6212076-B0EC-4AE0-A4BF-073EC9C572FA}" dt="2022-02-21T00:39:15.747" v="191" actId="26606"/>
          <ac:grpSpMkLst>
            <pc:docMk/>
            <pc:sldMk cId="1833097812" sldId="256"/>
            <ac:grpSpMk id="135" creationId="{47FFD68E-AD03-4180-8BBB-B3E7DE0D1C23}"/>
          </ac:grpSpMkLst>
        </pc:grpChg>
        <pc:grpChg chg="add del">
          <ac:chgData name="marius strateanu" userId="cbac5b2d986740cf" providerId="LiveId" clId="{C6212076-B0EC-4AE0-A4BF-073EC9C572FA}" dt="2022-02-21T00:37:22.325" v="169" actId="26606"/>
          <ac:grpSpMkLst>
            <pc:docMk/>
            <pc:sldMk cId="1833097812" sldId="256"/>
            <ac:grpSpMk id="152" creationId="{EE5D87AC-5CCC-4E1F-8B25-D3A6053029C8}"/>
          </ac:grpSpMkLst>
        </pc:grpChg>
        <pc:grpChg chg="add del">
          <ac:chgData name="marius strateanu" userId="cbac5b2d986740cf" providerId="LiveId" clId="{C6212076-B0EC-4AE0-A4BF-073EC9C572FA}" dt="2022-02-21T00:40:56.161" v="203" actId="26606"/>
          <ac:grpSpMkLst>
            <pc:docMk/>
            <pc:sldMk cId="1833097812" sldId="256"/>
            <ac:grpSpMk id="153" creationId="{16DBFAD4-B5FC-442B-A283-381B01B195F7}"/>
          </ac:grpSpMkLst>
        </pc:grpChg>
        <pc:grpChg chg="add del">
          <ac:chgData name="marius strateanu" userId="cbac5b2d986740cf" providerId="LiveId" clId="{C6212076-B0EC-4AE0-A4BF-073EC9C572FA}" dt="2022-02-21T00:37:31.856" v="171" actId="26606"/>
          <ac:grpSpMkLst>
            <pc:docMk/>
            <pc:sldMk cId="1833097812" sldId="256"/>
            <ac:grpSpMk id="156" creationId="{67416F32-9D98-4340-82E8-E90CE00AD2AC}"/>
          </ac:grpSpMkLst>
        </pc:grpChg>
        <pc:grpChg chg="add del">
          <ac:chgData name="marius strateanu" userId="cbac5b2d986740cf" providerId="LiveId" clId="{C6212076-B0EC-4AE0-A4BF-073EC9C572FA}" dt="2022-02-21T00:39:17.870" v="193" actId="26606"/>
          <ac:grpSpMkLst>
            <pc:docMk/>
            <pc:sldMk cId="1833097812" sldId="256"/>
            <ac:grpSpMk id="160" creationId="{47FFD68E-AD03-4180-8BBB-B3E7DE0D1C23}"/>
          </ac:grpSpMkLst>
        </pc:grpChg>
        <pc:grpChg chg="add del">
          <ac:chgData name="marius strateanu" userId="cbac5b2d986740cf" providerId="LiveId" clId="{C6212076-B0EC-4AE0-A4BF-073EC9C572FA}" dt="2022-02-21T00:42:01.540" v="208" actId="26606"/>
          <ac:grpSpMkLst>
            <pc:docMk/>
            <pc:sldMk cId="1833097812" sldId="256"/>
            <ac:grpSpMk id="161" creationId="{47FFD68E-AD03-4180-8BBB-B3E7DE0D1C23}"/>
          </ac:grpSpMkLst>
        </pc:grpChg>
        <pc:grpChg chg="add del">
          <ac:chgData name="marius strateanu" userId="cbac5b2d986740cf" providerId="LiveId" clId="{C6212076-B0EC-4AE0-A4BF-073EC9C572FA}" dt="2022-02-21T00:47:11.169" v="261"/>
          <ac:grpSpMkLst>
            <pc:docMk/>
            <pc:sldMk cId="1833097812" sldId="256"/>
            <ac:grpSpMk id="162" creationId="{E389415A-F11F-49E4-B0C5-CF7FF9CE8E07}"/>
          </ac:grpSpMkLst>
        </pc:grpChg>
        <pc:grpChg chg="add del">
          <ac:chgData name="marius strateanu" userId="cbac5b2d986740cf" providerId="LiveId" clId="{C6212076-B0EC-4AE0-A4BF-073EC9C572FA}" dt="2022-02-21T00:37:31.856" v="171" actId="26606"/>
          <ac:grpSpMkLst>
            <pc:docMk/>
            <pc:sldMk cId="1833097812" sldId="256"/>
            <ac:grpSpMk id="166" creationId="{2F76036C-C247-4F63-AE7F-2ADB1D496E70}"/>
          </ac:grpSpMkLst>
        </pc:grpChg>
        <pc:grpChg chg="add del">
          <ac:chgData name="marius strateanu" userId="cbac5b2d986740cf" providerId="LiveId" clId="{C6212076-B0EC-4AE0-A4BF-073EC9C572FA}" dt="2022-02-21T00:41:12.266" v="206"/>
          <ac:grpSpMkLst>
            <pc:docMk/>
            <pc:sldMk cId="1833097812" sldId="256"/>
            <ac:grpSpMk id="170" creationId="{16DBFAD4-B5FC-442B-A283-381B01B195F7}"/>
          </ac:grpSpMkLst>
        </pc:grpChg>
        <pc:grpChg chg="add del">
          <ac:chgData name="marius strateanu" userId="cbac5b2d986740cf" providerId="LiveId" clId="{C6212076-B0EC-4AE0-A4BF-073EC9C572FA}" dt="2022-02-21T00:43:07.956" v="213" actId="26606"/>
          <ac:grpSpMkLst>
            <pc:docMk/>
            <pc:sldMk cId="1833097812" sldId="256"/>
            <ac:grpSpMk id="173" creationId="{14FC976E-8A27-4E72-B034-071A97F68B64}"/>
          </ac:grpSpMkLst>
        </pc:grpChg>
        <pc:grpChg chg="add del">
          <ac:chgData name="marius strateanu" userId="cbac5b2d986740cf" providerId="LiveId" clId="{C6212076-B0EC-4AE0-A4BF-073EC9C572FA}" dt="2022-02-21T00:37:36.965" v="173" actId="26606"/>
          <ac:grpSpMkLst>
            <pc:docMk/>
            <pc:sldMk cId="1833097812" sldId="256"/>
            <ac:grpSpMk id="174" creationId="{71AFD227-869A-489C-A9B5-3F0498DF3C0C}"/>
          </ac:grpSpMkLst>
        </pc:grpChg>
        <pc:grpChg chg="add del">
          <ac:chgData name="marius strateanu" userId="cbac5b2d986740cf" providerId="LiveId" clId="{C6212076-B0EC-4AE0-A4BF-073EC9C572FA}" dt="2022-02-21T00:40:09.644" v="199"/>
          <ac:grpSpMkLst>
            <pc:docMk/>
            <pc:sldMk cId="1833097812" sldId="256"/>
            <ac:grpSpMk id="178" creationId="{47FFD68E-AD03-4180-8BBB-B3E7DE0D1C23}"/>
          </ac:grpSpMkLst>
        </pc:grpChg>
        <pc:grpChg chg="add del">
          <ac:chgData name="marius strateanu" userId="cbac5b2d986740cf" providerId="LiveId" clId="{C6212076-B0EC-4AE0-A4BF-073EC9C572FA}" dt="2022-02-21T00:37:36.965" v="173" actId="26606"/>
          <ac:grpSpMkLst>
            <pc:docMk/>
            <pc:sldMk cId="1833097812" sldId="256"/>
            <ac:grpSpMk id="179" creationId="{3389B237-4CAB-4403-A95C-C04D71F4B420}"/>
          </ac:grpSpMkLst>
        </pc:grpChg>
        <pc:grpChg chg="add del">
          <ac:chgData name="marius strateanu" userId="cbac5b2d986740cf" providerId="LiveId" clId="{C6212076-B0EC-4AE0-A4BF-073EC9C572FA}" dt="2022-02-21T00:44:44.795" v="234" actId="26606"/>
          <ac:grpSpMkLst>
            <pc:docMk/>
            <pc:sldMk cId="1833097812" sldId="256"/>
            <ac:grpSpMk id="180" creationId="{FAEF28A3-012D-4640-B8B8-1EF6EAF7233B}"/>
          </ac:grpSpMkLst>
        </pc:grpChg>
        <pc:grpChg chg="add del">
          <ac:chgData name="marius strateanu" userId="cbac5b2d986740cf" providerId="LiveId" clId="{C6212076-B0EC-4AE0-A4BF-073EC9C572FA}" dt="2022-02-21T00:41:12.266" v="206"/>
          <ac:grpSpMkLst>
            <pc:docMk/>
            <pc:sldMk cId="1833097812" sldId="256"/>
            <ac:grpSpMk id="182" creationId="{789ACCC8-A635-400E-B9C0-AD9CA57109CE}"/>
          </ac:grpSpMkLst>
        </pc:grpChg>
        <pc:grpChg chg="add del">
          <ac:chgData name="marius strateanu" userId="cbac5b2d986740cf" providerId="LiveId" clId="{C6212076-B0EC-4AE0-A4BF-073EC9C572FA}" dt="2022-02-21T00:45:45.671" v="248"/>
          <ac:grpSpMkLst>
            <pc:docMk/>
            <pc:sldMk cId="1833097812" sldId="256"/>
            <ac:grpSpMk id="186" creationId="{FAEF28A3-012D-4640-B8B8-1EF6EAF7233B}"/>
          </ac:grpSpMkLst>
        </pc:grpChg>
        <pc:grpChg chg="add del">
          <ac:chgData name="marius strateanu" userId="cbac5b2d986740cf" providerId="LiveId" clId="{C6212076-B0EC-4AE0-A4BF-073EC9C572FA}" dt="2022-02-21T00:46:03.607" v="250" actId="26606"/>
          <ac:grpSpMkLst>
            <pc:docMk/>
            <pc:sldMk cId="1833097812" sldId="256"/>
            <ac:grpSpMk id="188" creationId="{22F25159-47A9-44F7-B312-6E26A06E3DD2}"/>
          </ac:grpSpMkLst>
        </pc:grpChg>
        <pc:grpChg chg="add del">
          <ac:chgData name="marius strateanu" userId="cbac5b2d986740cf" providerId="LiveId" clId="{C6212076-B0EC-4AE0-A4BF-073EC9C572FA}" dt="2022-02-21T00:46:15.158" v="254" actId="26606"/>
          <ac:grpSpMkLst>
            <pc:docMk/>
            <pc:sldMk cId="1833097812" sldId="256"/>
            <ac:grpSpMk id="194" creationId="{14FC976E-8A27-4E72-B034-071A97F68B64}"/>
          </ac:grpSpMkLst>
        </pc:grpChg>
        <pc:grpChg chg="add del">
          <ac:chgData name="marius strateanu" userId="cbac5b2d986740cf" providerId="LiveId" clId="{C6212076-B0EC-4AE0-A4BF-073EC9C572FA}" dt="2022-02-21T00:47:37.544" v="264"/>
          <ac:grpSpMkLst>
            <pc:docMk/>
            <pc:sldMk cId="1833097812" sldId="256"/>
            <ac:grpSpMk id="195" creationId="{B2C8E898-CD31-4A81-BE10-44A5833B857F}"/>
          </ac:grpSpMkLst>
        </pc:grpChg>
        <pc:grpChg chg="add del">
          <ac:chgData name="marius strateanu" userId="cbac5b2d986740cf" providerId="LiveId" clId="{C6212076-B0EC-4AE0-A4BF-073EC9C572FA}" dt="2022-02-21T00:43:07.956" v="213" actId="26606"/>
          <ac:grpSpMkLst>
            <pc:docMk/>
            <pc:sldMk cId="1833097812" sldId="256"/>
            <ac:grpSpMk id="202" creationId="{5BF82568-1A10-4641-B53A-E783AAD10B6C}"/>
          </ac:grpSpMkLst>
        </pc:grpChg>
        <pc:grpChg chg="add del">
          <ac:chgData name="marius strateanu" userId="cbac5b2d986740cf" providerId="LiveId" clId="{C6212076-B0EC-4AE0-A4BF-073EC9C572FA}" dt="2022-02-21T00:44:48.724" v="238" actId="26606"/>
          <ac:grpSpMkLst>
            <pc:docMk/>
            <pc:sldMk cId="1833097812" sldId="256"/>
            <ac:grpSpMk id="212" creationId="{25A657F0-42F3-40D3-BC75-7DA1F5C6A225}"/>
          </ac:grpSpMkLst>
        </pc:grpChg>
        <pc:grpChg chg="add del">
          <ac:chgData name="marius strateanu" userId="cbac5b2d986740cf" providerId="LiveId" clId="{C6212076-B0EC-4AE0-A4BF-073EC9C572FA}" dt="2022-02-21T00:43:10.050" v="215" actId="26606"/>
          <ac:grpSpMkLst>
            <pc:docMk/>
            <pc:sldMk cId="1833097812" sldId="256"/>
            <ac:grpSpMk id="213" creationId="{14FC976E-8A27-4E72-B034-071A97F68B64}"/>
          </ac:grpSpMkLst>
        </pc:grpChg>
        <pc:grpChg chg="add del">
          <ac:chgData name="marius strateanu" userId="cbac5b2d986740cf" providerId="LiveId" clId="{C6212076-B0EC-4AE0-A4BF-073EC9C572FA}" dt="2022-02-21T00:44:55.482" v="240" actId="26606"/>
          <ac:grpSpMkLst>
            <pc:docMk/>
            <pc:sldMk cId="1833097812" sldId="256"/>
            <ac:grpSpMk id="218" creationId="{FAEF28A3-012D-4640-B8B8-1EF6EAF7233B}"/>
          </ac:grpSpMkLst>
        </pc:grpChg>
        <pc:grpChg chg="add del">
          <ac:chgData name="marius strateanu" userId="cbac5b2d986740cf" providerId="LiveId" clId="{C6212076-B0EC-4AE0-A4BF-073EC9C572FA}" dt="2022-02-21T00:46:03.607" v="250" actId="26606"/>
          <ac:grpSpMkLst>
            <pc:docMk/>
            <pc:sldMk cId="1833097812" sldId="256"/>
            <ac:grpSpMk id="221" creationId="{3E239521-4E27-466E-9087-5C3D9CD1C9A3}"/>
          </ac:grpSpMkLst>
        </pc:grpChg>
        <pc:grpChg chg="add del">
          <ac:chgData name="marius strateanu" userId="cbac5b2d986740cf" providerId="LiveId" clId="{C6212076-B0EC-4AE0-A4BF-073EC9C572FA}" dt="2022-02-21T00:46:44.372" v="257"/>
          <ac:grpSpMkLst>
            <pc:docMk/>
            <pc:sldMk cId="1833097812" sldId="256"/>
            <ac:grpSpMk id="225" creationId="{14FC976E-8A27-4E72-B034-071A97F68B64}"/>
          </ac:grpSpMkLst>
        </pc:grpChg>
        <pc:grpChg chg="add del">
          <ac:chgData name="marius strateanu" userId="cbac5b2d986740cf" providerId="LiveId" clId="{C6212076-B0EC-4AE0-A4BF-073EC9C572FA}" dt="2022-02-21T00:43:18.948" v="217" actId="26606"/>
          <ac:grpSpMkLst>
            <pc:docMk/>
            <pc:sldMk cId="1833097812" sldId="256"/>
            <ac:grpSpMk id="226" creationId="{14FC976E-8A27-4E72-B034-071A97F68B64}"/>
          </ac:grpSpMkLst>
        </pc:grpChg>
        <pc:grpChg chg="add del">
          <ac:chgData name="marius strateanu" userId="cbac5b2d986740cf" providerId="LiveId" clId="{C6212076-B0EC-4AE0-A4BF-073EC9C572FA}" dt="2022-02-21T00:43:18.948" v="217" actId="26606"/>
          <ac:grpSpMkLst>
            <pc:docMk/>
            <pc:sldMk cId="1833097812" sldId="256"/>
            <ac:grpSpMk id="238" creationId="{57E8AB56-819A-49B9-B5F6-C1096F6933B2}"/>
          </ac:grpSpMkLst>
        </pc:grpChg>
        <pc:grpChg chg="add del">
          <ac:chgData name="marius strateanu" userId="cbac5b2d986740cf" providerId="LiveId" clId="{C6212076-B0EC-4AE0-A4BF-073EC9C572FA}" dt="2022-02-21T00:44:57.657" v="242" actId="26606"/>
          <ac:grpSpMkLst>
            <pc:docMk/>
            <pc:sldMk cId="1833097812" sldId="256"/>
            <ac:grpSpMk id="239" creationId="{DDA34B8A-FA8D-4E16-AD72-7B60B1C2582A}"/>
          </ac:grpSpMkLst>
        </pc:grpChg>
        <pc:grpChg chg="add del">
          <ac:chgData name="marius strateanu" userId="cbac5b2d986740cf" providerId="LiveId" clId="{C6212076-B0EC-4AE0-A4BF-073EC9C572FA}" dt="2022-02-21T00:43:20.241" v="219" actId="26606"/>
          <ac:grpSpMkLst>
            <pc:docMk/>
            <pc:sldMk cId="1833097812" sldId="256"/>
            <ac:grpSpMk id="252" creationId="{22F25159-47A9-44F7-B312-6E26A06E3DD2}"/>
          </ac:grpSpMkLst>
        </pc:grpChg>
        <pc:grpChg chg="add del">
          <ac:chgData name="marius strateanu" userId="cbac5b2d986740cf" providerId="LiveId" clId="{C6212076-B0EC-4AE0-A4BF-073EC9C572FA}" dt="2022-02-21T00:46:44.372" v="257"/>
          <ac:grpSpMkLst>
            <pc:docMk/>
            <pc:sldMk cId="1833097812" sldId="256"/>
            <ac:grpSpMk id="259" creationId="{57E8AB56-819A-49B9-B5F6-C1096F6933B2}"/>
          </ac:grpSpMkLst>
        </pc:grpChg>
        <pc:grpChg chg="add del">
          <ac:chgData name="marius strateanu" userId="cbac5b2d986740cf" providerId="LiveId" clId="{C6212076-B0EC-4AE0-A4BF-073EC9C572FA}" dt="2022-02-21T00:45:03.863" v="245"/>
          <ac:grpSpMkLst>
            <pc:docMk/>
            <pc:sldMk cId="1833097812" sldId="256"/>
            <ac:grpSpMk id="260" creationId="{FAEF28A3-012D-4640-B8B8-1EF6EAF7233B}"/>
          </ac:grpSpMkLst>
        </pc:grpChg>
        <pc:grpChg chg="add del">
          <ac:chgData name="marius strateanu" userId="cbac5b2d986740cf" providerId="LiveId" clId="{C6212076-B0EC-4AE0-A4BF-073EC9C572FA}" dt="2022-02-21T00:43:20.241" v="219" actId="26606"/>
          <ac:grpSpMkLst>
            <pc:docMk/>
            <pc:sldMk cId="1833097812" sldId="256"/>
            <ac:grpSpMk id="264" creationId="{3E239521-4E27-466E-9087-5C3D9CD1C9A3}"/>
          </ac:grpSpMkLst>
        </pc:grpChg>
        <pc:grpChg chg="add del">
          <ac:chgData name="marius strateanu" userId="cbac5b2d986740cf" providerId="LiveId" clId="{C6212076-B0EC-4AE0-A4BF-073EC9C572FA}" dt="2022-02-21T00:43:22.997" v="221" actId="26606"/>
          <ac:grpSpMkLst>
            <pc:docMk/>
            <pc:sldMk cId="1833097812" sldId="256"/>
            <ac:grpSpMk id="278" creationId="{14FC976E-8A27-4E72-B034-071A97F68B64}"/>
          </ac:grpSpMkLst>
        </pc:grpChg>
        <pc:grpChg chg="add del">
          <ac:chgData name="marius strateanu" userId="cbac5b2d986740cf" providerId="LiveId" clId="{C6212076-B0EC-4AE0-A4BF-073EC9C572FA}" dt="2022-02-21T00:37:48.012" v="177" actId="26606"/>
          <ac:grpSpMkLst>
            <pc:docMk/>
            <pc:sldMk cId="1833097812" sldId="256"/>
            <ac:grpSpMk id="289" creationId="{A7CF83E8-F6F0-41E3-B580-7412A04DDFB5}"/>
          </ac:grpSpMkLst>
        </pc:grpChg>
        <pc:grpChg chg="add del">
          <ac:chgData name="marius strateanu" userId="cbac5b2d986740cf" providerId="LiveId" clId="{C6212076-B0EC-4AE0-A4BF-073EC9C572FA}" dt="2022-02-21T00:37:48.012" v="177" actId="26606"/>
          <ac:grpSpMkLst>
            <pc:docMk/>
            <pc:sldMk cId="1833097812" sldId="256"/>
            <ac:grpSpMk id="297" creationId="{AC552FEA-472E-4E74-B31D-531852C1908D}"/>
          </ac:grpSpMkLst>
        </pc:grpChg>
        <pc:grpChg chg="add del">
          <ac:chgData name="marius strateanu" userId="cbac5b2d986740cf" providerId="LiveId" clId="{C6212076-B0EC-4AE0-A4BF-073EC9C572FA}" dt="2022-02-21T00:43:22.997" v="221" actId="26606"/>
          <ac:grpSpMkLst>
            <pc:docMk/>
            <pc:sldMk cId="1833097812" sldId="256"/>
            <ac:grpSpMk id="298" creationId="{57E8AB56-819A-49B9-B5F6-C1096F6933B2}"/>
          </ac:grpSpMkLst>
        </pc:grpChg>
        <pc:grpChg chg="add del">
          <ac:chgData name="marius strateanu" userId="cbac5b2d986740cf" providerId="LiveId" clId="{C6212076-B0EC-4AE0-A4BF-073EC9C572FA}" dt="2022-02-21T00:37:48.012" v="177" actId="26606"/>
          <ac:grpSpMkLst>
            <pc:docMk/>
            <pc:sldMk cId="1833097812" sldId="256"/>
            <ac:grpSpMk id="306" creationId="{61BBAB6F-65E6-4E2B-B363-6AB27C84E0C1}"/>
          </ac:grpSpMkLst>
        </pc:grpChg>
        <pc:grpChg chg="add del">
          <ac:chgData name="marius strateanu" userId="cbac5b2d986740cf" providerId="LiveId" clId="{C6212076-B0EC-4AE0-A4BF-073EC9C572FA}" dt="2022-02-21T00:37:48.012" v="177" actId="26606"/>
          <ac:grpSpMkLst>
            <pc:docMk/>
            <pc:sldMk cId="1833097812" sldId="256"/>
            <ac:grpSpMk id="314" creationId="{E700C1F5-B637-45FE-96CC-270D263A597B}"/>
          </ac:grpSpMkLst>
        </pc:grpChg>
        <pc:grpChg chg="add del">
          <ac:chgData name="marius strateanu" userId="cbac5b2d986740cf" providerId="LiveId" clId="{C6212076-B0EC-4AE0-A4BF-073EC9C572FA}" dt="2022-02-21T00:43:35.473" v="223" actId="26606"/>
          <ac:grpSpMkLst>
            <pc:docMk/>
            <pc:sldMk cId="1833097812" sldId="256"/>
            <ac:grpSpMk id="317" creationId="{14FC976E-8A27-4E72-B034-071A97F68B64}"/>
          </ac:grpSpMkLst>
        </pc:grpChg>
        <pc:grpChg chg="add del">
          <ac:chgData name="marius strateanu" userId="cbac5b2d986740cf" providerId="LiveId" clId="{C6212076-B0EC-4AE0-A4BF-073EC9C572FA}" dt="2022-02-21T00:37:51.455" v="181" actId="26606"/>
          <ac:grpSpMkLst>
            <pc:docMk/>
            <pc:sldMk cId="1833097812" sldId="256"/>
            <ac:grpSpMk id="335" creationId="{A7CF83E8-F6F0-41E3-B580-7412A04DDFB5}"/>
          </ac:grpSpMkLst>
        </pc:grpChg>
        <pc:grpChg chg="add del">
          <ac:chgData name="marius strateanu" userId="cbac5b2d986740cf" providerId="LiveId" clId="{C6212076-B0EC-4AE0-A4BF-073EC9C572FA}" dt="2022-02-21T00:37:51.455" v="181" actId="26606"/>
          <ac:grpSpMkLst>
            <pc:docMk/>
            <pc:sldMk cId="1833097812" sldId="256"/>
            <ac:grpSpMk id="343" creationId="{AC552FEA-472E-4E74-B31D-531852C1908D}"/>
          </ac:grpSpMkLst>
        </pc:grpChg>
        <pc:grpChg chg="add del">
          <ac:chgData name="marius strateanu" userId="cbac5b2d986740cf" providerId="LiveId" clId="{C6212076-B0EC-4AE0-A4BF-073EC9C572FA}" dt="2022-02-21T00:43:37.284" v="225" actId="26606"/>
          <ac:grpSpMkLst>
            <pc:docMk/>
            <pc:sldMk cId="1833097812" sldId="256"/>
            <ac:grpSpMk id="347" creationId="{14FC976E-8A27-4E72-B034-071A97F68B64}"/>
          </ac:grpSpMkLst>
        </pc:grpChg>
        <pc:grpChg chg="add del">
          <ac:chgData name="marius strateanu" userId="cbac5b2d986740cf" providerId="LiveId" clId="{C6212076-B0EC-4AE0-A4BF-073EC9C572FA}" dt="2022-02-21T00:37:51.455" v="181" actId="26606"/>
          <ac:grpSpMkLst>
            <pc:docMk/>
            <pc:sldMk cId="1833097812" sldId="256"/>
            <ac:grpSpMk id="352" creationId="{61BBAB6F-65E6-4E2B-B363-6AB27C84E0C1}"/>
          </ac:grpSpMkLst>
        </pc:grpChg>
        <pc:grpChg chg="add del">
          <ac:chgData name="marius strateanu" userId="cbac5b2d986740cf" providerId="LiveId" clId="{C6212076-B0EC-4AE0-A4BF-073EC9C572FA}" dt="2022-02-21T00:37:51.455" v="181" actId="26606"/>
          <ac:grpSpMkLst>
            <pc:docMk/>
            <pc:sldMk cId="1833097812" sldId="256"/>
            <ac:grpSpMk id="360" creationId="{E700C1F5-B637-45FE-96CC-270D263A597B}"/>
          </ac:grpSpMkLst>
        </pc:grpChg>
        <pc:grpChg chg="add del">
          <ac:chgData name="marius strateanu" userId="cbac5b2d986740cf" providerId="LiveId" clId="{C6212076-B0EC-4AE0-A4BF-073EC9C572FA}" dt="2022-02-21T00:43:37.284" v="225" actId="26606"/>
          <ac:grpSpMkLst>
            <pc:docMk/>
            <pc:sldMk cId="1833097812" sldId="256"/>
            <ac:grpSpMk id="364" creationId="{57E8AB56-819A-49B9-B5F6-C1096F6933B2}"/>
          </ac:grpSpMkLst>
        </pc:grpChg>
        <pc:grpChg chg="add del">
          <ac:chgData name="marius strateanu" userId="cbac5b2d986740cf" providerId="LiveId" clId="{C6212076-B0EC-4AE0-A4BF-073EC9C572FA}" dt="2022-02-21T00:38:43.844" v="185" actId="26606"/>
          <ac:grpSpMkLst>
            <pc:docMk/>
            <pc:sldMk cId="1833097812" sldId="256"/>
            <ac:grpSpMk id="373" creationId="{D206359A-F1E3-49EE-BBC2-40888C4A3628}"/>
          </ac:grpSpMkLst>
        </pc:grpChg>
        <pc:grpChg chg="add del">
          <ac:chgData name="marius strateanu" userId="cbac5b2d986740cf" providerId="LiveId" clId="{C6212076-B0EC-4AE0-A4BF-073EC9C572FA}" dt="2022-02-21T00:38:56.156" v="188"/>
          <ac:grpSpMkLst>
            <pc:docMk/>
            <pc:sldMk cId="1833097812" sldId="256"/>
            <ac:grpSpMk id="381" creationId="{A7CF83E8-F6F0-41E3-B580-7412A04DDFB5}"/>
          </ac:grpSpMkLst>
        </pc:grpChg>
        <pc:grpChg chg="add del">
          <ac:chgData name="marius strateanu" userId="cbac5b2d986740cf" providerId="LiveId" clId="{C6212076-B0EC-4AE0-A4BF-073EC9C572FA}" dt="2022-02-21T00:38:56.156" v="188"/>
          <ac:grpSpMkLst>
            <pc:docMk/>
            <pc:sldMk cId="1833097812" sldId="256"/>
            <ac:grpSpMk id="390" creationId="{AC552FEA-472E-4E74-B31D-531852C1908D}"/>
          </ac:grpSpMkLst>
        </pc:grpChg>
        <pc:grpChg chg="add del">
          <ac:chgData name="marius strateanu" userId="cbac5b2d986740cf" providerId="LiveId" clId="{C6212076-B0EC-4AE0-A4BF-073EC9C572FA}" dt="2022-02-21T00:38:56.156" v="188"/>
          <ac:grpSpMkLst>
            <pc:docMk/>
            <pc:sldMk cId="1833097812" sldId="256"/>
            <ac:grpSpMk id="399" creationId="{61BBAB6F-65E6-4E2B-B363-6AB27C84E0C1}"/>
          </ac:grpSpMkLst>
        </pc:grpChg>
        <pc:grpChg chg="add del">
          <ac:chgData name="marius strateanu" userId="cbac5b2d986740cf" providerId="LiveId" clId="{C6212076-B0EC-4AE0-A4BF-073EC9C572FA}" dt="2022-02-21T00:38:56.156" v="188"/>
          <ac:grpSpMkLst>
            <pc:docMk/>
            <pc:sldMk cId="1833097812" sldId="256"/>
            <ac:grpSpMk id="407" creationId="{E700C1F5-B637-45FE-96CC-270D263A597B}"/>
          </ac:grpSpMkLst>
        </pc:grpChg>
        <pc:grpChg chg="add del">
          <ac:chgData name="marius strateanu" userId="cbac5b2d986740cf" providerId="LiveId" clId="{C6212076-B0EC-4AE0-A4BF-073EC9C572FA}" dt="2022-02-21T00:44:14.513" v="227" actId="26606"/>
          <ac:grpSpMkLst>
            <pc:docMk/>
            <pc:sldMk cId="1833097812" sldId="256"/>
            <ac:grpSpMk id="416" creationId="{22F25159-47A9-44F7-B312-6E26A06E3DD2}"/>
          </ac:grpSpMkLst>
        </pc:grpChg>
        <pc:grpChg chg="add del">
          <ac:chgData name="marius strateanu" userId="cbac5b2d986740cf" providerId="LiveId" clId="{C6212076-B0EC-4AE0-A4BF-073EC9C572FA}" dt="2022-02-21T00:44:14.513" v="227" actId="26606"/>
          <ac:grpSpMkLst>
            <pc:docMk/>
            <pc:sldMk cId="1833097812" sldId="256"/>
            <ac:grpSpMk id="428" creationId="{3E239521-4E27-466E-9087-5C3D9CD1C9A3}"/>
          </ac:grpSpMkLst>
        </pc:grpChg>
        <pc:grpChg chg="add del">
          <ac:chgData name="marius strateanu" userId="cbac5b2d986740cf" providerId="LiveId" clId="{C6212076-B0EC-4AE0-A4BF-073EC9C572FA}" dt="2022-02-21T00:44:18.926" v="229" actId="26606"/>
          <ac:grpSpMkLst>
            <pc:docMk/>
            <pc:sldMk cId="1833097812" sldId="256"/>
            <ac:grpSpMk id="442" creationId="{14FC976E-8A27-4E72-B034-071A97F68B64}"/>
          </ac:grpSpMkLst>
        </pc:grpChg>
        <pc:grpChg chg="add del">
          <ac:chgData name="marius strateanu" userId="cbac5b2d986740cf" providerId="LiveId" clId="{C6212076-B0EC-4AE0-A4BF-073EC9C572FA}" dt="2022-02-21T00:44:18.926" v="229" actId="26606"/>
          <ac:grpSpMkLst>
            <pc:docMk/>
            <pc:sldMk cId="1833097812" sldId="256"/>
            <ac:grpSpMk id="454" creationId="{57E8AB56-819A-49B9-B5F6-C1096F6933B2}"/>
          </ac:grpSpMkLst>
        </pc:grpChg>
        <pc:grpChg chg="add del">
          <ac:chgData name="marius strateanu" userId="cbac5b2d986740cf" providerId="LiveId" clId="{C6212076-B0EC-4AE0-A4BF-073EC9C572FA}" dt="2022-02-21T00:44:24.907" v="232"/>
          <ac:grpSpMkLst>
            <pc:docMk/>
            <pc:sldMk cId="1833097812" sldId="256"/>
            <ac:grpSpMk id="468" creationId="{14FC976E-8A27-4E72-B034-071A97F68B64}"/>
          </ac:grpSpMkLst>
        </pc:grpChg>
        <pc:picChg chg="mod ord">
          <ac:chgData name="marius strateanu" userId="cbac5b2d986740cf" providerId="LiveId" clId="{C6212076-B0EC-4AE0-A4BF-073EC9C572FA}" dt="2022-02-21T00:54:57.545" v="267" actId="14826"/>
          <ac:picMkLst>
            <pc:docMk/>
            <pc:sldMk cId="1833097812" sldId="256"/>
            <ac:picMk id="5" creationId="{60ABA911-B048-4CA1-A5BE-E7FD582D57C4}"/>
          </ac:picMkLst>
        </pc:picChg>
        <pc:picChg chg="add del">
          <ac:chgData name="marius strateanu" userId="cbac5b2d986740cf" providerId="LiveId" clId="{C6212076-B0EC-4AE0-A4BF-073EC9C572FA}" dt="2022-02-21T00:26:52.842" v="117" actId="26606"/>
          <ac:picMkLst>
            <pc:docMk/>
            <pc:sldMk cId="1833097812" sldId="256"/>
            <ac:picMk id="45" creationId="{1CB7E8AE-A3AC-4BB7-A5C6-F00EC697B265}"/>
          </ac:picMkLst>
        </pc:picChg>
        <pc:picChg chg="add del">
          <ac:chgData name="marius strateanu" userId="cbac5b2d986740cf" providerId="LiveId" clId="{C6212076-B0EC-4AE0-A4BF-073EC9C572FA}" dt="2022-02-21T00:39:15.747" v="191" actId="26606"/>
          <ac:picMkLst>
            <pc:docMk/>
            <pc:sldMk cId="1833097812" sldId="256"/>
            <ac:picMk id="56" creationId="{82679E24-B442-48DA-91F5-D20C35276B4A}"/>
          </ac:picMkLst>
        </pc:picChg>
        <pc:picChg chg="add del">
          <ac:chgData name="marius strateanu" userId="cbac5b2d986740cf" providerId="LiveId" clId="{C6212076-B0EC-4AE0-A4BF-073EC9C572FA}" dt="2022-02-21T00:30:37.617" v="140" actId="26606"/>
          <ac:picMkLst>
            <pc:docMk/>
            <pc:sldMk cId="1833097812" sldId="256"/>
            <ac:picMk id="93" creationId="{DEB2E8C4-C3E7-4048-A43D-9859510CFA98}"/>
          </ac:picMkLst>
        </pc:picChg>
        <pc:picChg chg="add del">
          <ac:chgData name="marius strateanu" userId="cbac5b2d986740cf" providerId="LiveId" clId="{C6212076-B0EC-4AE0-A4BF-073EC9C572FA}" dt="2022-02-21T00:30:28.906" v="135" actId="26606"/>
          <ac:picMkLst>
            <pc:docMk/>
            <pc:sldMk cId="1833097812" sldId="256"/>
            <ac:picMk id="101" creationId="{DEB2E8C4-C3E7-4048-A43D-9859510CFA98}"/>
          </ac:picMkLst>
        </pc:picChg>
        <pc:picChg chg="add del">
          <ac:chgData name="marius strateanu" userId="cbac5b2d986740cf" providerId="LiveId" clId="{C6212076-B0EC-4AE0-A4BF-073EC9C572FA}" dt="2022-02-21T00:30:31.119" v="137" actId="26606"/>
          <ac:picMkLst>
            <pc:docMk/>
            <pc:sldMk cId="1833097812" sldId="256"/>
            <ac:picMk id="110" creationId="{DEB2E8C4-C3E7-4048-A43D-9859510CFA98}"/>
          </ac:picMkLst>
        </pc:picChg>
        <pc:picChg chg="add del">
          <ac:chgData name="marius strateanu" userId="cbac5b2d986740cf" providerId="LiveId" clId="{C6212076-B0EC-4AE0-A4BF-073EC9C572FA}" dt="2022-02-21T00:32:50.889" v="142"/>
          <ac:picMkLst>
            <pc:docMk/>
            <pc:sldMk cId="1833097812" sldId="256"/>
            <ac:picMk id="118" creationId="{DEB2E8C4-C3E7-4048-A43D-9859510CFA98}"/>
          </ac:picMkLst>
        </pc:picChg>
        <pc:picChg chg="add del">
          <ac:chgData name="marius strateanu" userId="cbac5b2d986740cf" providerId="LiveId" clId="{C6212076-B0EC-4AE0-A4BF-073EC9C572FA}" dt="2022-02-21T00:47:11.169" v="261"/>
          <ac:picMkLst>
            <pc:docMk/>
            <pc:sldMk cId="1833097812" sldId="256"/>
            <ac:picMk id="127" creationId="{53CD781F-F935-4310-9C70-32C9B03A159F}"/>
          </ac:picMkLst>
        </pc:picChg>
        <pc:picChg chg="add del">
          <ac:chgData name="marius strateanu" userId="cbac5b2d986740cf" providerId="LiveId" clId="{C6212076-B0EC-4AE0-A4BF-073EC9C572FA}" dt="2022-02-21T00:39:15.747" v="191" actId="26606"/>
          <ac:picMkLst>
            <pc:docMk/>
            <pc:sldMk cId="1833097812" sldId="256"/>
            <ac:picMk id="154" creationId="{91AB8A88-A60F-421C-9564-D5A7639EA589}"/>
          </ac:picMkLst>
        </pc:picChg>
        <pc:picChg chg="add del">
          <ac:chgData name="marius strateanu" userId="cbac5b2d986740cf" providerId="LiveId" clId="{C6212076-B0EC-4AE0-A4BF-073EC9C572FA}" dt="2022-02-21T00:42:01.540" v="208" actId="26606"/>
          <ac:picMkLst>
            <pc:docMk/>
            <pc:sldMk cId="1833097812" sldId="256"/>
            <ac:picMk id="158" creationId="{82679E24-B442-48DA-91F5-D20C35276B4A}"/>
          </ac:picMkLst>
        </pc:picChg>
        <pc:picChg chg="add del">
          <ac:chgData name="marius strateanu" userId="cbac5b2d986740cf" providerId="LiveId" clId="{C6212076-B0EC-4AE0-A4BF-073EC9C572FA}" dt="2022-02-21T00:39:17.870" v="193" actId="26606"/>
          <ac:picMkLst>
            <pc:docMk/>
            <pc:sldMk cId="1833097812" sldId="256"/>
            <ac:picMk id="159" creationId="{82679E24-B442-48DA-91F5-D20C35276B4A}"/>
          </ac:picMkLst>
        </pc:picChg>
        <pc:picChg chg="add del">
          <ac:chgData name="marius strateanu" userId="cbac5b2d986740cf" providerId="LiveId" clId="{C6212076-B0EC-4AE0-A4BF-073EC9C572FA}" dt="2022-02-21T00:47:37.544" v="264"/>
          <ac:picMkLst>
            <pc:docMk/>
            <pc:sldMk cId="1833097812" sldId="256"/>
            <ac:picMk id="163" creationId="{F0FD18C6-B8B6-48F5-AA7B-0EE4D1B0FA24}"/>
          </ac:picMkLst>
        </pc:picChg>
        <pc:picChg chg="add del">
          <ac:chgData name="marius strateanu" userId="cbac5b2d986740cf" providerId="LiveId" clId="{C6212076-B0EC-4AE0-A4BF-073EC9C572FA}" dt="2022-02-21T00:40:09.644" v="199"/>
          <ac:picMkLst>
            <pc:docMk/>
            <pc:sldMk cId="1833097812" sldId="256"/>
            <ac:picMk id="176" creationId="{82679E24-B442-48DA-91F5-D20C35276B4A}"/>
          </ac:picMkLst>
        </pc:picChg>
        <pc:inkChg chg="add del">
          <ac:chgData name="marius strateanu" userId="cbac5b2d986740cf" providerId="LiveId" clId="{C6212076-B0EC-4AE0-A4BF-073EC9C572FA}" dt="2022-02-21T00:30:37.617" v="140" actId="26606"/>
          <ac:inkMkLst>
            <pc:docMk/>
            <pc:sldMk cId="1833097812" sldId="256"/>
            <ac:inkMk id="94" creationId="{24D29CCB-7956-4E3E-8880-304085F04BF4}"/>
          </ac:inkMkLst>
        </pc:inkChg>
        <pc:inkChg chg="add del">
          <ac:chgData name="marius strateanu" userId="cbac5b2d986740cf" providerId="LiveId" clId="{C6212076-B0EC-4AE0-A4BF-073EC9C572FA}" dt="2022-02-21T00:30:28.906" v="135" actId="26606"/>
          <ac:inkMkLst>
            <pc:docMk/>
            <pc:sldMk cId="1833097812" sldId="256"/>
            <ac:inkMk id="103" creationId="{24D29CCB-7956-4E3E-8880-304085F04BF4}"/>
          </ac:inkMkLst>
        </pc:inkChg>
        <pc:inkChg chg="add del">
          <ac:chgData name="marius strateanu" userId="cbac5b2d986740cf" providerId="LiveId" clId="{C6212076-B0EC-4AE0-A4BF-073EC9C572FA}" dt="2022-02-21T00:30:31.119" v="137" actId="26606"/>
          <ac:inkMkLst>
            <pc:docMk/>
            <pc:sldMk cId="1833097812" sldId="256"/>
            <ac:inkMk id="111" creationId="{24D29CCB-7956-4E3E-8880-304085F04BF4}"/>
          </ac:inkMkLst>
        </pc:inkChg>
        <pc:inkChg chg="add del">
          <ac:chgData name="marius strateanu" userId="cbac5b2d986740cf" providerId="LiveId" clId="{C6212076-B0EC-4AE0-A4BF-073EC9C572FA}" dt="2022-02-21T00:32:50.889" v="142"/>
          <ac:inkMkLst>
            <pc:docMk/>
            <pc:sldMk cId="1833097812" sldId="256"/>
            <ac:inkMk id="119" creationId="{24D29CCB-7956-4E3E-8880-304085F04BF4}"/>
          </ac:inkMkLst>
        </pc:inkChg>
        <pc:cxnChg chg="add del">
          <ac:chgData name="marius strateanu" userId="cbac5b2d986740cf" providerId="LiveId" clId="{C6212076-B0EC-4AE0-A4BF-073EC9C572FA}" dt="2022-02-21T00:35:16.480" v="156" actId="26606"/>
          <ac:cxnSpMkLst>
            <pc:docMk/>
            <pc:sldMk cId="1833097812" sldId="256"/>
            <ac:cxnSpMk id="10" creationId="{0AC655C7-EC94-4BE6-84C8-2F9EFBBB2789}"/>
          </ac:cxnSpMkLst>
        </pc:cxnChg>
        <pc:cxnChg chg="add del">
          <ac:chgData name="marius strateanu" userId="cbac5b2d986740cf" providerId="LiveId" clId="{C6212076-B0EC-4AE0-A4BF-073EC9C572FA}" dt="2022-02-21T00:35:16.480" v="156" actId="26606"/>
          <ac:cxnSpMkLst>
            <pc:docMk/>
            <pc:sldMk cId="1833097812" sldId="256"/>
            <ac:cxnSpMk id="19" creationId="{5AB158E9-1B40-4CD6-95F0-95CA11DF7B7A}"/>
          </ac:cxnSpMkLst>
        </pc:cxnChg>
        <pc:cxnChg chg="add del">
          <ac:chgData name="marius strateanu" userId="cbac5b2d986740cf" providerId="LiveId" clId="{C6212076-B0EC-4AE0-A4BF-073EC9C572FA}" dt="2022-02-21T00:35:24.380" v="158" actId="26606"/>
          <ac:cxnSpMkLst>
            <pc:docMk/>
            <pc:sldMk cId="1833097812" sldId="256"/>
            <ac:cxnSpMk id="35" creationId="{0AC655C7-EC94-4BE6-84C8-2F9EFBBB2789}"/>
          </ac:cxnSpMkLst>
        </pc:cxnChg>
        <pc:cxnChg chg="add del">
          <ac:chgData name="marius strateanu" userId="cbac5b2d986740cf" providerId="LiveId" clId="{C6212076-B0EC-4AE0-A4BF-073EC9C572FA}" dt="2022-02-21T00:35:24.380" v="158" actId="26606"/>
          <ac:cxnSpMkLst>
            <pc:docMk/>
            <pc:sldMk cId="1833097812" sldId="256"/>
            <ac:cxnSpMk id="55" creationId="{5AB158E9-1B40-4CD6-95F0-95CA11DF7B7A}"/>
          </ac:cxnSpMkLst>
        </pc:cxnChg>
        <pc:cxnChg chg="add del">
          <ac:chgData name="marius strateanu" userId="cbac5b2d986740cf" providerId="LiveId" clId="{C6212076-B0EC-4AE0-A4BF-073EC9C572FA}" dt="2022-02-21T00:28:20.373" v="122" actId="26606"/>
          <ac:cxnSpMkLst>
            <pc:docMk/>
            <pc:sldMk cId="1833097812" sldId="256"/>
            <ac:cxnSpMk id="57" creationId="{5C05CAAB-DBA2-4548-AD5F-01BB97FBB207}"/>
          </ac:cxnSpMkLst>
        </pc:cxnChg>
        <pc:cxnChg chg="add del">
          <ac:chgData name="marius strateanu" userId="cbac5b2d986740cf" providerId="LiveId" clId="{C6212076-B0EC-4AE0-A4BF-073EC9C572FA}" dt="2022-02-21T00:28:20.373" v="122" actId="26606"/>
          <ac:cxnSpMkLst>
            <pc:docMk/>
            <pc:sldMk cId="1833097812" sldId="256"/>
            <ac:cxnSpMk id="63" creationId="{C49DA8F6-BCC1-4447-B54C-57856834B94B}"/>
          </ac:cxnSpMkLst>
        </pc:cxnChg>
        <pc:cxnChg chg="add del">
          <ac:chgData name="marius strateanu" userId="cbac5b2d986740cf" providerId="LiveId" clId="{C6212076-B0EC-4AE0-A4BF-073EC9C572FA}" dt="2022-02-21T00:28:51.443" v="126" actId="26606"/>
          <ac:cxnSpMkLst>
            <pc:docMk/>
            <pc:sldMk cId="1833097812" sldId="256"/>
            <ac:cxnSpMk id="67" creationId="{BF0F044C-8394-47CB-8E3D-FA56B0693961}"/>
          </ac:cxnSpMkLst>
        </pc:cxnChg>
        <pc:cxnChg chg="add del">
          <ac:chgData name="marius strateanu" userId="cbac5b2d986740cf" providerId="LiveId" clId="{C6212076-B0EC-4AE0-A4BF-073EC9C572FA}" dt="2022-02-21T00:28:51.443" v="126" actId="26606"/>
          <ac:cxnSpMkLst>
            <pc:docMk/>
            <pc:sldMk cId="1833097812" sldId="256"/>
            <ac:cxnSpMk id="69" creationId="{6B2DCD75-B707-4C51-8ADC-813834C09A87}"/>
          </ac:cxnSpMkLst>
        </pc:cxnChg>
        <pc:cxnChg chg="add del">
          <ac:chgData name="marius strateanu" userId="cbac5b2d986740cf" providerId="LiveId" clId="{C6212076-B0EC-4AE0-A4BF-073EC9C572FA}" dt="2022-02-21T00:28:51.443" v="126" actId="26606"/>
          <ac:cxnSpMkLst>
            <pc:docMk/>
            <pc:sldMk cId="1833097812" sldId="256"/>
            <ac:cxnSpMk id="71" creationId="{F4851414-8BB1-42EF-912B-608FCE07B247}"/>
          </ac:cxnSpMkLst>
        </pc:cxnChg>
        <pc:cxnChg chg="add del">
          <ac:chgData name="marius strateanu" userId="cbac5b2d986740cf" providerId="LiveId" clId="{C6212076-B0EC-4AE0-A4BF-073EC9C572FA}" dt="2022-02-21T00:29:03.485" v="130" actId="26606"/>
          <ac:cxnSpMkLst>
            <pc:docMk/>
            <pc:sldMk cId="1833097812" sldId="256"/>
            <ac:cxnSpMk id="79" creationId="{5C05CAAB-DBA2-4548-AD5F-01BB97FBB207}"/>
          </ac:cxnSpMkLst>
        </pc:cxnChg>
        <pc:cxnChg chg="add del">
          <ac:chgData name="marius strateanu" userId="cbac5b2d986740cf" providerId="LiveId" clId="{C6212076-B0EC-4AE0-A4BF-073EC9C572FA}" dt="2022-02-21T00:29:03.485" v="130" actId="26606"/>
          <ac:cxnSpMkLst>
            <pc:docMk/>
            <pc:sldMk cId="1833097812" sldId="256"/>
            <ac:cxnSpMk id="82" creationId="{C49DA8F6-BCC1-4447-B54C-57856834B94B}"/>
          </ac:cxnSpMkLst>
        </pc:cxnChg>
        <pc:cxnChg chg="add del">
          <ac:chgData name="marius strateanu" userId="cbac5b2d986740cf" providerId="LiveId" clId="{C6212076-B0EC-4AE0-A4BF-073EC9C572FA}" dt="2022-02-21T00:29:13.181" v="132" actId="26606"/>
          <ac:cxnSpMkLst>
            <pc:docMk/>
            <pc:sldMk cId="1833097812" sldId="256"/>
            <ac:cxnSpMk id="89" creationId="{BF0F044C-8394-47CB-8E3D-FA56B0693961}"/>
          </ac:cxnSpMkLst>
        </pc:cxnChg>
        <pc:cxnChg chg="add del">
          <ac:chgData name="marius strateanu" userId="cbac5b2d986740cf" providerId="LiveId" clId="{C6212076-B0EC-4AE0-A4BF-073EC9C572FA}" dt="2022-02-21T00:29:13.181" v="132" actId="26606"/>
          <ac:cxnSpMkLst>
            <pc:docMk/>
            <pc:sldMk cId="1833097812" sldId="256"/>
            <ac:cxnSpMk id="90" creationId="{6B2DCD75-B707-4C51-8ADC-813834C09A87}"/>
          </ac:cxnSpMkLst>
        </pc:cxnChg>
        <pc:cxnChg chg="add del">
          <ac:chgData name="marius strateanu" userId="cbac5b2d986740cf" providerId="LiveId" clId="{C6212076-B0EC-4AE0-A4BF-073EC9C572FA}" dt="2022-02-21T00:29:13.181" v="132" actId="26606"/>
          <ac:cxnSpMkLst>
            <pc:docMk/>
            <pc:sldMk cId="1833097812" sldId="256"/>
            <ac:cxnSpMk id="91" creationId="{F4851414-8BB1-42EF-912B-608FCE07B247}"/>
          </ac:cxnSpMkLst>
        </pc:cxnChg>
        <pc:cxnChg chg="add del">
          <ac:chgData name="marius strateanu" userId="cbac5b2d986740cf" providerId="LiveId" clId="{C6212076-B0EC-4AE0-A4BF-073EC9C572FA}" dt="2022-02-21T00:35:36.071" v="162" actId="26606"/>
          <ac:cxnSpMkLst>
            <pc:docMk/>
            <pc:sldMk cId="1833097812" sldId="256"/>
            <ac:cxnSpMk id="100" creationId="{5C6A2BAE-B461-4B55-8E1F-0722ABDD1393}"/>
          </ac:cxnSpMkLst>
        </pc:cxnChg>
        <pc:cxnChg chg="add del">
          <ac:chgData name="marius strateanu" userId="cbac5b2d986740cf" providerId="LiveId" clId="{C6212076-B0EC-4AE0-A4BF-073EC9C572FA}" dt="2022-02-21T00:35:37.896" v="164" actId="26606"/>
          <ac:cxnSpMkLst>
            <pc:docMk/>
            <pc:sldMk cId="1833097812" sldId="256"/>
            <ac:cxnSpMk id="130" creationId="{6EEB3B97-A638-498B-8083-54191CE71E01}"/>
          </ac:cxnSpMkLst>
        </pc:cxnChg>
        <pc:cxnChg chg="add del">
          <ac:chgData name="marius strateanu" userId="cbac5b2d986740cf" providerId="LiveId" clId="{C6212076-B0EC-4AE0-A4BF-073EC9C572FA}" dt="2022-02-21T00:35:37.896" v="164" actId="26606"/>
          <ac:cxnSpMkLst>
            <pc:docMk/>
            <pc:sldMk cId="1833097812" sldId="256"/>
            <ac:cxnSpMk id="132" creationId="{C947DF4A-614C-4B4C-8B80-E5B9D8E8CFED}"/>
          </ac:cxnSpMkLst>
        </pc:cxnChg>
        <pc:cxnChg chg="add del">
          <ac:chgData name="marius strateanu" userId="cbac5b2d986740cf" providerId="LiveId" clId="{C6212076-B0EC-4AE0-A4BF-073EC9C572FA}" dt="2022-02-21T00:35:51.274" v="166" actId="26606"/>
          <ac:cxnSpMkLst>
            <pc:docMk/>
            <pc:sldMk cId="1833097812" sldId="256"/>
            <ac:cxnSpMk id="138" creationId="{6EEB3B97-A638-498B-8083-54191CE71E01}"/>
          </ac:cxnSpMkLst>
        </pc:cxnChg>
        <pc:cxnChg chg="add del">
          <ac:chgData name="marius strateanu" userId="cbac5b2d986740cf" providerId="LiveId" clId="{C6212076-B0EC-4AE0-A4BF-073EC9C572FA}" dt="2022-02-21T00:38:43.930" v="186" actId="26606"/>
          <ac:cxnSpMkLst>
            <pc:docMk/>
            <pc:sldMk cId="1833097812" sldId="256"/>
            <ac:cxnSpMk id="145" creationId="{6EEB3B97-A638-498B-8083-54191CE71E01}"/>
          </ac:cxnSpMkLst>
        </pc:cxnChg>
        <pc:cxnChg chg="add del">
          <ac:chgData name="marius strateanu" userId="cbac5b2d986740cf" providerId="LiveId" clId="{C6212076-B0EC-4AE0-A4BF-073EC9C572FA}" dt="2022-02-21T00:38:43.930" v="186" actId="26606"/>
          <ac:cxnSpMkLst>
            <pc:docMk/>
            <pc:sldMk cId="1833097812" sldId="256"/>
            <ac:cxnSpMk id="147" creationId="{C947DF4A-614C-4B4C-8B80-E5B9D8E8CFED}"/>
          </ac:cxnSpMkLst>
        </pc:cxnChg>
        <pc:cxnChg chg="add del">
          <ac:chgData name="marius strateanu" userId="cbac5b2d986740cf" providerId="LiveId" clId="{C6212076-B0EC-4AE0-A4BF-073EC9C572FA}" dt="2022-02-21T00:42:30.984" v="211"/>
          <ac:cxnSpMkLst>
            <pc:docMk/>
            <pc:sldMk cId="1833097812" sldId="256"/>
            <ac:cxnSpMk id="189" creationId="{108D74AC-B125-4E11-BA53-E9E383966DF8}"/>
          </ac:cxnSpMkLst>
        </pc:cxnChg>
        <pc:cxnChg chg="add del">
          <ac:chgData name="marius strateanu" userId="cbac5b2d986740cf" providerId="LiveId" clId="{C6212076-B0EC-4AE0-A4BF-073EC9C572FA}" dt="2022-02-21T00:42:30.984" v="211"/>
          <ac:cxnSpMkLst>
            <pc:docMk/>
            <pc:sldMk cId="1833097812" sldId="256"/>
            <ac:cxnSpMk id="190" creationId="{9DC76EBE-FB9D-4054-B5D8-19E3EAFE40B2}"/>
          </ac:cxnSpMkLst>
        </pc:cxnChg>
        <pc:cxnChg chg="add del">
          <ac:chgData name="marius strateanu" userId="cbac5b2d986740cf" providerId="LiveId" clId="{C6212076-B0EC-4AE0-A4BF-073EC9C572FA}" dt="2022-02-21T00:42:30.984" v="211"/>
          <ac:cxnSpMkLst>
            <pc:docMk/>
            <pc:sldMk cId="1833097812" sldId="256"/>
            <ac:cxnSpMk id="192" creationId="{5971AF9D-C565-4DF8-BDC9-EE1451B02007}"/>
          </ac:cxnSpMkLst>
        </pc:cxnChg>
        <pc:cxnChg chg="add del">
          <ac:chgData name="marius strateanu" userId="cbac5b2d986740cf" providerId="LiveId" clId="{C6212076-B0EC-4AE0-A4BF-073EC9C572FA}" dt="2022-02-21T00:42:30.984" v="211"/>
          <ac:cxnSpMkLst>
            <pc:docMk/>
            <pc:sldMk cId="1833097812" sldId="256"/>
            <ac:cxnSpMk id="193" creationId="{E1661F5C-3018-4F57-B263-B9267D4DEE44}"/>
          </ac:cxnSpMkLst>
        </pc:cxnChg>
        <pc:cxnChg chg="add">
          <ac:chgData name="marius strateanu" userId="cbac5b2d986740cf" providerId="LiveId" clId="{C6212076-B0EC-4AE0-A4BF-073EC9C572FA}" dt="2022-02-21T00:47:41.245" v="266" actId="26606"/>
          <ac:cxnSpMkLst>
            <pc:docMk/>
            <pc:sldMk cId="1833097812" sldId="256"/>
            <ac:cxnSpMk id="198" creationId="{0AC655C7-EC94-4BE6-84C8-2F9EFBBB2789}"/>
          </ac:cxnSpMkLst>
        </pc:cxnChg>
        <pc:cxnChg chg="add del">
          <ac:chgData name="marius strateanu" userId="cbac5b2d986740cf" providerId="LiveId" clId="{C6212076-B0EC-4AE0-A4BF-073EC9C572FA}" dt="2022-02-21T00:37:45.596" v="175" actId="26606"/>
          <ac:cxnSpMkLst>
            <pc:docMk/>
            <pc:sldMk cId="1833097812" sldId="256"/>
            <ac:cxnSpMk id="283" creationId="{F64F9B95-9045-48D2-B9F3-2927E98F54AA}"/>
          </ac:cxnSpMkLst>
        </pc:cxnChg>
        <pc:cxnChg chg="add del">
          <ac:chgData name="marius strateanu" userId="cbac5b2d986740cf" providerId="LiveId" clId="{C6212076-B0EC-4AE0-A4BF-073EC9C572FA}" dt="2022-02-21T00:37:45.596" v="175" actId="26606"/>
          <ac:cxnSpMkLst>
            <pc:docMk/>
            <pc:sldMk cId="1833097812" sldId="256"/>
            <ac:cxnSpMk id="284" creationId="{085AA86F-6A4D-4BCB-A045-D992CDC2959B}"/>
          </ac:cxnSpMkLst>
        </pc:cxnChg>
        <pc:cxnChg chg="add del">
          <ac:chgData name="marius strateanu" userId="cbac5b2d986740cf" providerId="LiveId" clId="{C6212076-B0EC-4AE0-A4BF-073EC9C572FA}" dt="2022-02-21T00:37:45.596" v="175" actId="26606"/>
          <ac:cxnSpMkLst>
            <pc:docMk/>
            <pc:sldMk cId="1833097812" sldId="256"/>
            <ac:cxnSpMk id="286" creationId="{D2E57F3D-33BE-4306-87E6-245763719516}"/>
          </ac:cxnSpMkLst>
        </pc:cxnChg>
        <pc:cxnChg chg="add del">
          <ac:chgData name="marius strateanu" userId="cbac5b2d986740cf" providerId="LiveId" clId="{C6212076-B0EC-4AE0-A4BF-073EC9C572FA}" dt="2022-02-21T00:37:50.362" v="179" actId="26606"/>
          <ac:cxnSpMkLst>
            <pc:docMk/>
            <pc:sldMk cId="1833097812" sldId="256"/>
            <ac:cxnSpMk id="322" creationId="{3C425084-C97A-4C25-AE47-DDECF2DD3ABC}"/>
          </ac:cxnSpMkLst>
        </pc:cxnChg>
        <pc:cxnChg chg="add del">
          <ac:chgData name="marius strateanu" userId="cbac5b2d986740cf" providerId="LiveId" clId="{C6212076-B0EC-4AE0-A4BF-073EC9C572FA}" dt="2022-02-21T00:37:50.362" v="179" actId="26606"/>
          <ac:cxnSpMkLst>
            <pc:docMk/>
            <pc:sldMk cId="1833097812" sldId="256"/>
            <ac:cxnSpMk id="323" creationId="{96A478A1-0B34-4F2B-88FA-CF47551E5DF9}"/>
          </ac:cxnSpMkLst>
        </pc:cxnChg>
        <pc:cxnChg chg="add del">
          <ac:chgData name="marius strateanu" userId="cbac5b2d986740cf" providerId="LiveId" clId="{C6212076-B0EC-4AE0-A4BF-073EC9C572FA}" dt="2022-02-21T00:37:50.362" v="179" actId="26606"/>
          <ac:cxnSpMkLst>
            <pc:docMk/>
            <pc:sldMk cId="1833097812" sldId="256"/>
            <ac:cxnSpMk id="324" creationId="{C7F5CC56-CBE8-4152-AD5E-982DD286AA28}"/>
          </ac:cxnSpMkLst>
        </pc:cxnChg>
        <pc:cxnChg chg="add del">
          <ac:chgData name="marius strateanu" userId="cbac5b2d986740cf" providerId="LiveId" clId="{C6212076-B0EC-4AE0-A4BF-073EC9C572FA}" dt="2022-02-21T00:37:50.362" v="179" actId="26606"/>
          <ac:cxnSpMkLst>
            <pc:docMk/>
            <pc:sldMk cId="1833097812" sldId="256"/>
            <ac:cxnSpMk id="325" creationId="{51EB6F9A-DD4D-4B51-AACA-CA7E698D524B}"/>
          </ac:cxnSpMkLst>
        </pc:cxnChg>
        <pc:cxnChg chg="add del">
          <ac:chgData name="marius strateanu" userId="cbac5b2d986740cf" providerId="LiveId" clId="{C6212076-B0EC-4AE0-A4BF-073EC9C572FA}" dt="2022-02-21T00:37:50.362" v="179" actId="26606"/>
          <ac:cxnSpMkLst>
            <pc:docMk/>
            <pc:sldMk cId="1833097812" sldId="256"/>
            <ac:cxnSpMk id="328" creationId="{ABAD74CF-CB22-463B-9031-D3BE16111B9B}"/>
          </ac:cxnSpMkLst>
        </pc:cxnChg>
        <pc:cxnChg chg="add del">
          <ac:chgData name="marius strateanu" userId="cbac5b2d986740cf" providerId="LiveId" clId="{C6212076-B0EC-4AE0-A4BF-073EC9C572FA}" dt="2022-02-21T00:37:50.362" v="179" actId="26606"/>
          <ac:cxnSpMkLst>
            <pc:docMk/>
            <pc:sldMk cId="1833097812" sldId="256"/>
            <ac:cxnSpMk id="330" creationId="{82B589D1-AB2D-469C-960E-40C719BA8281}"/>
          </ac:cxnSpMkLst>
        </pc:cxnChg>
        <pc:cxnChg chg="add del">
          <ac:chgData name="marius strateanu" userId="cbac5b2d986740cf" providerId="LiveId" clId="{C6212076-B0EC-4AE0-A4BF-073EC9C572FA}" dt="2022-02-21T00:37:50.362" v="179" actId="26606"/>
          <ac:cxnSpMkLst>
            <pc:docMk/>
            <pc:sldMk cId="1833097812" sldId="256"/>
            <ac:cxnSpMk id="331" creationId="{055BC9DE-F4C7-4F1F-833F-C0E20531FBC7}"/>
          </ac:cxnSpMkLst>
        </pc:cxnChg>
        <pc:cxnChg chg="add del">
          <ac:chgData name="marius strateanu" userId="cbac5b2d986740cf" providerId="LiveId" clId="{C6212076-B0EC-4AE0-A4BF-073EC9C572FA}" dt="2022-02-21T00:37:50.362" v="179" actId="26606"/>
          <ac:cxnSpMkLst>
            <pc:docMk/>
            <pc:sldMk cId="1833097812" sldId="256"/>
            <ac:cxnSpMk id="332" creationId="{E95C7366-6A36-4307-81CE-FBD79DFF0980}"/>
          </ac:cxnSpMkLst>
        </pc:cxnChg>
      </pc:sldChg>
      <pc:sldChg chg="addSp modSp new del mod setBg">
        <pc:chgData name="marius strateanu" userId="cbac5b2d986740cf" providerId="LiveId" clId="{C6212076-B0EC-4AE0-A4BF-073EC9C572FA}" dt="2022-02-21T00:27:04.020" v="119" actId="2696"/>
        <pc:sldMkLst>
          <pc:docMk/>
          <pc:sldMk cId="579998558" sldId="257"/>
        </pc:sldMkLst>
        <pc:spChg chg="mod">
          <ac:chgData name="marius strateanu" userId="cbac5b2d986740cf" providerId="LiveId" clId="{C6212076-B0EC-4AE0-A4BF-073EC9C572FA}" dt="2022-02-21T00:24:21.846" v="69" actId="207"/>
          <ac:spMkLst>
            <pc:docMk/>
            <pc:sldMk cId="579998558" sldId="257"/>
            <ac:spMk id="2" creationId="{6FE6598D-4B5E-42CD-BFD3-BF3A45F6B7D7}"/>
          </ac:spMkLst>
        </pc:spChg>
        <pc:spChg chg="mod">
          <ac:chgData name="marius strateanu" userId="cbac5b2d986740cf" providerId="LiveId" clId="{C6212076-B0EC-4AE0-A4BF-073EC9C572FA}" dt="2022-02-21T00:18:48.449" v="2" actId="26606"/>
          <ac:spMkLst>
            <pc:docMk/>
            <pc:sldMk cId="579998558" sldId="257"/>
            <ac:spMk id="3" creationId="{0A035B41-D7B8-479C-84E5-DA1F6284C966}"/>
          </ac:spMkLst>
        </pc:spChg>
        <pc:spChg chg="add">
          <ac:chgData name="marius strateanu" userId="cbac5b2d986740cf" providerId="LiveId" clId="{C6212076-B0EC-4AE0-A4BF-073EC9C572FA}" dt="2022-02-21T00:18:48.449" v="2" actId="26606"/>
          <ac:spMkLst>
            <pc:docMk/>
            <pc:sldMk cId="579998558" sldId="257"/>
            <ac:spMk id="8" creationId="{8651CFA9-6065-4243-AC48-858E359780B1}"/>
          </ac:spMkLst>
        </pc:spChg>
        <pc:spChg chg="add">
          <ac:chgData name="marius strateanu" userId="cbac5b2d986740cf" providerId="LiveId" clId="{C6212076-B0EC-4AE0-A4BF-073EC9C572FA}" dt="2022-02-21T00:18:48.449" v="2" actId="26606"/>
          <ac:spMkLst>
            <pc:docMk/>
            <pc:sldMk cId="579998558" sldId="257"/>
            <ac:spMk id="10" creationId="{1DA57B7B-30D9-4515-9542-FFA699A3C8E8}"/>
          </ac:spMkLst>
        </pc:spChg>
        <pc:spChg chg="add">
          <ac:chgData name="marius strateanu" userId="cbac5b2d986740cf" providerId="LiveId" clId="{C6212076-B0EC-4AE0-A4BF-073EC9C572FA}" dt="2022-02-21T00:18:48.449" v="2" actId="26606"/>
          <ac:spMkLst>
            <pc:docMk/>
            <pc:sldMk cId="579998558" sldId="257"/>
            <ac:spMk id="12" creationId="{A5C3B756-88D3-4576-A217-6995584AB998}"/>
          </ac:spMkLst>
        </pc:spChg>
        <pc:spChg chg="add">
          <ac:chgData name="marius strateanu" userId="cbac5b2d986740cf" providerId="LiveId" clId="{C6212076-B0EC-4AE0-A4BF-073EC9C572FA}" dt="2022-02-21T00:18:48.449" v="2" actId="26606"/>
          <ac:spMkLst>
            <pc:docMk/>
            <pc:sldMk cId="579998558" sldId="257"/>
            <ac:spMk id="14" creationId="{AEBF5392-ED6D-419D-A1F8-29650B91DF74}"/>
          </ac:spMkLst>
        </pc:spChg>
      </pc:sldChg>
      <pc:sldMasterChg chg="del delSldLayout">
        <pc:chgData name="marius strateanu" userId="cbac5b2d986740cf" providerId="LiveId" clId="{C6212076-B0EC-4AE0-A4BF-073EC9C572FA}" dt="2022-02-21T00:17:20.384" v="0" actId="26606"/>
        <pc:sldMasterMkLst>
          <pc:docMk/>
          <pc:sldMasterMk cId="3809232047" sldId="2147483648"/>
        </pc:sldMasterMkLst>
        <pc:sldLayoutChg chg="del">
          <pc:chgData name="marius strateanu" userId="cbac5b2d986740cf" providerId="LiveId" clId="{C6212076-B0EC-4AE0-A4BF-073EC9C572FA}" dt="2022-02-21T00:17:20.384" v="0" actId="26606"/>
          <pc:sldLayoutMkLst>
            <pc:docMk/>
            <pc:sldMasterMk cId="3809232047" sldId="2147483648"/>
            <pc:sldLayoutMk cId="2175777948" sldId="2147483649"/>
          </pc:sldLayoutMkLst>
        </pc:sldLayoutChg>
        <pc:sldLayoutChg chg="del">
          <pc:chgData name="marius strateanu" userId="cbac5b2d986740cf" providerId="LiveId" clId="{C6212076-B0EC-4AE0-A4BF-073EC9C572FA}" dt="2022-02-21T00:17:20.384" v="0" actId="26606"/>
          <pc:sldLayoutMkLst>
            <pc:docMk/>
            <pc:sldMasterMk cId="3809232047" sldId="2147483648"/>
            <pc:sldLayoutMk cId="2337592595" sldId="2147483650"/>
          </pc:sldLayoutMkLst>
        </pc:sldLayoutChg>
        <pc:sldLayoutChg chg="del">
          <pc:chgData name="marius strateanu" userId="cbac5b2d986740cf" providerId="LiveId" clId="{C6212076-B0EC-4AE0-A4BF-073EC9C572FA}" dt="2022-02-21T00:17:20.384" v="0" actId="26606"/>
          <pc:sldLayoutMkLst>
            <pc:docMk/>
            <pc:sldMasterMk cId="3809232047" sldId="2147483648"/>
            <pc:sldLayoutMk cId="1719730523" sldId="2147483651"/>
          </pc:sldLayoutMkLst>
        </pc:sldLayoutChg>
        <pc:sldLayoutChg chg="del">
          <pc:chgData name="marius strateanu" userId="cbac5b2d986740cf" providerId="LiveId" clId="{C6212076-B0EC-4AE0-A4BF-073EC9C572FA}" dt="2022-02-21T00:17:20.384" v="0" actId="26606"/>
          <pc:sldLayoutMkLst>
            <pc:docMk/>
            <pc:sldMasterMk cId="3809232047" sldId="2147483648"/>
            <pc:sldLayoutMk cId="1782243992" sldId="2147483652"/>
          </pc:sldLayoutMkLst>
        </pc:sldLayoutChg>
        <pc:sldLayoutChg chg="del">
          <pc:chgData name="marius strateanu" userId="cbac5b2d986740cf" providerId="LiveId" clId="{C6212076-B0EC-4AE0-A4BF-073EC9C572FA}" dt="2022-02-21T00:17:20.384" v="0" actId="26606"/>
          <pc:sldLayoutMkLst>
            <pc:docMk/>
            <pc:sldMasterMk cId="3809232047" sldId="2147483648"/>
            <pc:sldLayoutMk cId="2996194556" sldId="2147483653"/>
          </pc:sldLayoutMkLst>
        </pc:sldLayoutChg>
        <pc:sldLayoutChg chg="del">
          <pc:chgData name="marius strateanu" userId="cbac5b2d986740cf" providerId="LiveId" clId="{C6212076-B0EC-4AE0-A4BF-073EC9C572FA}" dt="2022-02-21T00:17:20.384" v="0" actId="26606"/>
          <pc:sldLayoutMkLst>
            <pc:docMk/>
            <pc:sldMasterMk cId="3809232047" sldId="2147483648"/>
            <pc:sldLayoutMk cId="586802237" sldId="2147483654"/>
          </pc:sldLayoutMkLst>
        </pc:sldLayoutChg>
        <pc:sldLayoutChg chg="del">
          <pc:chgData name="marius strateanu" userId="cbac5b2d986740cf" providerId="LiveId" clId="{C6212076-B0EC-4AE0-A4BF-073EC9C572FA}" dt="2022-02-21T00:17:20.384" v="0" actId="26606"/>
          <pc:sldLayoutMkLst>
            <pc:docMk/>
            <pc:sldMasterMk cId="3809232047" sldId="2147483648"/>
            <pc:sldLayoutMk cId="1576275827" sldId="2147483655"/>
          </pc:sldLayoutMkLst>
        </pc:sldLayoutChg>
        <pc:sldLayoutChg chg="del">
          <pc:chgData name="marius strateanu" userId="cbac5b2d986740cf" providerId="LiveId" clId="{C6212076-B0EC-4AE0-A4BF-073EC9C572FA}" dt="2022-02-21T00:17:20.384" v="0" actId="26606"/>
          <pc:sldLayoutMkLst>
            <pc:docMk/>
            <pc:sldMasterMk cId="3809232047" sldId="2147483648"/>
            <pc:sldLayoutMk cId="1000253150" sldId="2147483656"/>
          </pc:sldLayoutMkLst>
        </pc:sldLayoutChg>
        <pc:sldLayoutChg chg="del">
          <pc:chgData name="marius strateanu" userId="cbac5b2d986740cf" providerId="LiveId" clId="{C6212076-B0EC-4AE0-A4BF-073EC9C572FA}" dt="2022-02-21T00:17:20.384" v="0" actId="26606"/>
          <pc:sldLayoutMkLst>
            <pc:docMk/>
            <pc:sldMasterMk cId="3809232047" sldId="2147483648"/>
            <pc:sldLayoutMk cId="3278465123" sldId="2147483657"/>
          </pc:sldLayoutMkLst>
        </pc:sldLayoutChg>
        <pc:sldLayoutChg chg="del">
          <pc:chgData name="marius strateanu" userId="cbac5b2d986740cf" providerId="LiveId" clId="{C6212076-B0EC-4AE0-A4BF-073EC9C572FA}" dt="2022-02-21T00:17:20.384" v="0" actId="26606"/>
          <pc:sldLayoutMkLst>
            <pc:docMk/>
            <pc:sldMasterMk cId="3809232047" sldId="2147483648"/>
            <pc:sldLayoutMk cId="1925379274" sldId="2147483658"/>
          </pc:sldLayoutMkLst>
        </pc:sldLayoutChg>
        <pc:sldLayoutChg chg="del">
          <pc:chgData name="marius strateanu" userId="cbac5b2d986740cf" providerId="LiveId" clId="{C6212076-B0EC-4AE0-A4BF-073EC9C572FA}" dt="2022-02-21T00:17:20.384" v="0" actId="26606"/>
          <pc:sldLayoutMkLst>
            <pc:docMk/>
            <pc:sldMasterMk cId="3809232047" sldId="2147483648"/>
            <pc:sldLayoutMk cId="654109285" sldId="2147483659"/>
          </pc:sldLayoutMkLst>
        </pc:sldLayoutChg>
      </pc:sldMasterChg>
      <pc:sldMasterChg chg="add del addSldLayout delSldLayout">
        <pc:chgData name="marius strateanu" userId="cbac5b2d986740cf" providerId="LiveId" clId="{C6212076-B0EC-4AE0-A4BF-073EC9C572FA}" dt="2022-02-21T00:29:13.225" v="133" actId="26606"/>
        <pc:sldMasterMkLst>
          <pc:docMk/>
          <pc:sldMasterMk cId="3884964559" sldId="2147483699"/>
        </pc:sldMasterMkLst>
        <pc:sldLayoutChg chg="add del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3884964559" sldId="2147483699"/>
            <pc:sldLayoutMk cId="2763964991" sldId="2147483688"/>
          </pc:sldLayoutMkLst>
        </pc:sldLayoutChg>
        <pc:sldLayoutChg chg="add del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3884964559" sldId="2147483699"/>
            <pc:sldLayoutMk cId="2101615880" sldId="2147483689"/>
          </pc:sldLayoutMkLst>
        </pc:sldLayoutChg>
        <pc:sldLayoutChg chg="add del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3884964559" sldId="2147483699"/>
            <pc:sldLayoutMk cId="2621793813" sldId="2147483690"/>
          </pc:sldLayoutMkLst>
        </pc:sldLayoutChg>
        <pc:sldLayoutChg chg="add del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3884964559" sldId="2147483699"/>
            <pc:sldLayoutMk cId="1075405710" sldId="2147483691"/>
          </pc:sldLayoutMkLst>
        </pc:sldLayoutChg>
        <pc:sldLayoutChg chg="add del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3884964559" sldId="2147483699"/>
            <pc:sldLayoutMk cId="4236020740" sldId="2147483692"/>
          </pc:sldLayoutMkLst>
        </pc:sldLayoutChg>
        <pc:sldLayoutChg chg="add del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3884964559" sldId="2147483699"/>
            <pc:sldLayoutMk cId="3720305342" sldId="2147483693"/>
          </pc:sldLayoutMkLst>
        </pc:sldLayoutChg>
        <pc:sldLayoutChg chg="add del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3884964559" sldId="2147483699"/>
            <pc:sldLayoutMk cId="3826700216" sldId="2147483694"/>
          </pc:sldLayoutMkLst>
        </pc:sldLayoutChg>
        <pc:sldLayoutChg chg="add del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3884964559" sldId="2147483699"/>
            <pc:sldLayoutMk cId="3247390672" sldId="2147483695"/>
          </pc:sldLayoutMkLst>
        </pc:sldLayoutChg>
        <pc:sldLayoutChg chg="add del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3884964559" sldId="2147483699"/>
            <pc:sldLayoutMk cId="956068774" sldId="2147483696"/>
          </pc:sldLayoutMkLst>
        </pc:sldLayoutChg>
        <pc:sldLayoutChg chg="add del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3884964559" sldId="2147483699"/>
            <pc:sldLayoutMk cId="2795452358" sldId="2147483697"/>
          </pc:sldLayoutMkLst>
        </pc:sldLayoutChg>
        <pc:sldLayoutChg chg="add del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3884964559" sldId="2147483699"/>
            <pc:sldLayoutMk cId="3944520914" sldId="2147483698"/>
          </pc:sldLayoutMkLst>
        </pc:sldLayoutChg>
      </pc:sldMasterChg>
      <pc:sldMasterChg chg="add del addSldLayout delSldLayout">
        <pc:chgData name="marius strateanu" userId="cbac5b2d986740cf" providerId="LiveId" clId="{C6212076-B0EC-4AE0-A4BF-073EC9C572FA}" dt="2022-02-21T00:29:13.181" v="132" actId="26606"/>
        <pc:sldMasterMkLst>
          <pc:docMk/>
          <pc:sldMasterMk cId="2785782742" sldId="2147483700"/>
        </pc:sldMasterMkLst>
        <pc:sldLayoutChg chg="add del">
          <pc:chgData name="marius strateanu" userId="cbac5b2d986740cf" providerId="LiveId" clId="{C6212076-B0EC-4AE0-A4BF-073EC9C572FA}" dt="2022-02-21T00:29:13.181" v="132" actId="26606"/>
          <pc:sldLayoutMkLst>
            <pc:docMk/>
            <pc:sldMasterMk cId="2785782742" sldId="2147483700"/>
            <pc:sldLayoutMk cId="2314516792" sldId="2147483701"/>
          </pc:sldLayoutMkLst>
        </pc:sldLayoutChg>
        <pc:sldLayoutChg chg="add del">
          <pc:chgData name="marius strateanu" userId="cbac5b2d986740cf" providerId="LiveId" clId="{C6212076-B0EC-4AE0-A4BF-073EC9C572FA}" dt="2022-02-21T00:29:13.181" v="132" actId="26606"/>
          <pc:sldLayoutMkLst>
            <pc:docMk/>
            <pc:sldMasterMk cId="2785782742" sldId="2147483700"/>
            <pc:sldLayoutMk cId="825027573" sldId="2147483702"/>
          </pc:sldLayoutMkLst>
        </pc:sldLayoutChg>
        <pc:sldLayoutChg chg="add del">
          <pc:chgData name="marius strateanu" userId="cbac5b2d986740cf" providerId="LiveId" clId="{C6212076-B0EC-4AE0-A4BF-073EC9C572FA}" dt="2022-02-21T00:29:13.181" v="132" actId="26606"/>
          <pc:sldLayoutMkLst>
            <pc:docMk/>
            <pc:sldMasterMk cId="2785782742" sldId="2147483700"/>
            <pc:sldLayoutMk cId="179092768" sldId="2147483703"/>
          </pc:sldLayoutMkLst>
        </pc:sldLayoutChg>
        <pc:sldLayoutChg chg="add del">
          <pc:chgData name="marius strateanu" userId="cbac5b2d986740cf" providerId="LiveId" clId="{C6212076-B0EC-4AE0-A4BF-073EC9C572FA}" dt="2022-02-21T00:29:13.181" v="132" actId="26606"/>
          <pc:sldLayoutMkLst>
            <pc:docMk/>
            <pc:sldMasterMk cId="2785782742" sldId="2147483700"/>
            <pc:sldLayoutMk cId="4204155150" sldId="2147483704"/>
          </pc:sldLayoutMkLst>
        </pc:sldLayoutChg>
        <pc:sldLayoutChg chg="add del">
          <pc:chgData name="marius strateanu" userId="cbac5b2d986740cf" providerId="LiveId" clId="{C6212076-B0EC-4AE0-A4BF-073EC9C572FA}" dt="2022-02-21T00:29:13.181" v="132" actId="26606"/>
          <pc:sldLayoutMkLst>
            <pc:docMk/>
            <pc:sldMasterMk cId="2785782742" sldId="2147483700"/>
            <pc:sldLayoutMk cId="3184749720" sldId="2147483705"/>
          </pc:sldLayoutMkLst>
        </pc:sldLayoutChg>
        <pc:sldLayoutChg chg="add del">
          <pc:chgData name="marius strateanu" userId="cbac5b2d986740cf" providerId="LiveId" clId="{C6212076-B0EC-4AE0-A4BF-073EC9C572FA}" dt="2022-02-21T00:29:13.181" v="132" actId="26606"/>
          <pc:sldLayoutMkLst>
            <pc:docMk/>
            <pc:sldMasterMk cId="2785782742" sldId="2147483700"/>
            <pc:sldLayoutMk cId="3820227348" sldId="2147483706"/>
          </pc:sldLayoutMkLst>
        </pc:sldLayoutChg>
        <pc:sldLayoutChg chg="add del">
          <pc:chgData name="marius strateanu" userId="cbac5b2d986740cf" providerId="LiveId" clId="{C6212076-B0EC-4AE0-A4BF-073EC9C572FA}" dt="2022-02-21T00:29:13.181" v="132" actId="26606"/>
          <pc:sldLayoutMkLst>
            <pc:docMk/>
            <pc:sldMasterMk cId="2785782742" sldId="2147483700"/>
            <pc:sldLayoutMk cId="3725975110" sldId="2147483707"/>
          </pc:sldLayoutMkLst>
        </pc:sldLayoutChg>
        <pc:sldLayoutChg chg="add del">
          <pc:chgData name="marius strateanu" userId="cbac5b2d986740cf" providerId="LiveId" clId="{C6212076-B0EC-4AE0-A4BF-073EC9C572FA}" dt="2022-02-21T00:29:13.181" v="132" actId="26606"/>
          <pc:sldLayoutMkLst>
            <pc:docMk/>
            <pc:sldMasterMk cId="2785782742" sldId="2147483700"/>
            <pc:sldLayoutMk cId="2397016945" sldId="2147483708"/>
          </pc:sldLayoutMkLst>
        </pc:sldLayoutChg>
        <pc:sldLayoutChg chg="add del">
          <pc:chgData name="marius strateanu" userId="cbac5b2d986740cf" providerId="LiveId" clId="{C6212076-B0EC-4AE0-A4BF-073EC9C572FA}" dt="2022-02-21T00:29:13.181" v="132" actId="26606"/>
          <pc:sldLayoutMkLst>
            <pc:docMk/>
            <pc:sldMasterMk cId="2785782742" sldId="2147483700"/>
            <pc:sldLayoutMk cId="720731042" sldId="2147483709"/>
          </pc:sldLayoutMkLst>
        </pc:sldLayoutChg>
        <pc:sldLayoutChg chg="add del">
          <pc:chgData name="marius strateanu" userId="cbac5b2d986740cf" providerId="LiveId" clId="{C6212076-B0EC-4AE0-A4BF-073EC9C572FA}" dt="2022-02-21T00:29:13.181" v="132" actId="26606"/>
          <pc:sldLayoutMkLst>
            <pc:docMk/>
            <pc:sldMasterMk cId="2785782742" sldId="2147483700"/>
            <pc:sldLayoutMk cId="2866707551" sldId="2147483710"/>
          </pc:sldLayoutMkLst>
        </pc:sldLayoutChg>
        <pc:sldLayoutChg chg="add del">
          <pc:chgData name="marius strateanu" userId="cbac5b2d986740cf" providerId="LiveId" clId="{C6212076-B0EC-4AE0-A4BF-073EC9C572FA}" dt="2022-02-21T00:29:13.181" v="132" actId="26606"/>
          <pc:sldLayoutMkLst>
            <pc:docMk/>
            <pc:sldMasterMk cId="2785782742" sldId="2147483700"/>
            <pc:sldLayoutMk cId="2311460056" sldId="2147483711"/>
          </pc:sldLayoutMkLst>
        </pc:sldLayoutChg>
      </pc:sldMasterChg>
      <pc:sldMasterChg chg="add del addSldLayout delSldLayout">
        <pc:chgData name="marius strateanu" userId="cbac5b2d986740cf" providerId="LiveId" clId="{C6212076-B0EC-4AE0-A4BF-073EC9C572FA}" dt="2022-02-21T00:29:01.030" v="128" actId="26606"/>
        <pc:sldMasterMkLst>
          <pc:docMk/>
          <pc:sldMasterMk cId="1157420256" sldId="2147483723"/>
        </pc:sldMasterMkLst>
        <pc:sldLayoutChg chg="add del">
          <pc:chgData name="marius strateanu" userId="cbac5b2d986740cf" providerId="LiveId" clId="{C6212076-B0EC-4AE0-A4BF-073EC9C572FA}" dt="2022-02-21T00:29:01.030" v="128" actId="26606"/>
          <pc:sldLayoutMkLst>
            <pc:docMk/>
            <pc:sldMasterMk cId="1157420256" sldId="2147483723"/>
            <pc:sldLayoutMk cId="863005337" sldId="2147483712"/>
          </pc:sldLayoutMkLst>
        </pc:sldLayoutChg>
        <pc:sldLayoutChg chg="add del">
          <pc:chgData name="marius strateanu" userId="cbac5b2d986740cf" providerId="LiveId" clId="{C6212076-B0EC-4AE0-A4BF-073EC9C572FA}" dt="2022-02-21T00:29:01.030" v="128" actId="26606"/>
          <pc:sldLayoutMkLst>
            <pc:docMk/>
            <pc:sldMasterMk cId="1157420256" sldId="2147483723"/>
            <pc:sldLayoutMk cId="2372206785" sldId="2147483713"/>
          </pc:sldLayoutMkLst>
        </pc:sldLayoutChg>
        <pc:sldLayoutChg chg="add del">
          <pc:chgData name="marius strateanu" userId="cbac5b2d986740cf" providerId="LiveId" clId="{C6212076-B0EC-4AE0-A4BF-073EC9C572FA}" dt="2022-02-21T00:29:01.030" v="128" actId="26606"/>
          <pc:sldLayoutMkLst>
            <pc:docMk/>
            <pc:sldMasterMk cId="1157420256" sldId="2147483723"/>
            <pc:sldLayoutMk cId="105638077" sldId="2147483714"/>
          </pc:sldLayoutMkLst>
        </pc:sldLayoutChg>
        <pc:sldLayoutChg chg="add del">
          <pc:chgData name="marius strateanu" userId="cbac5b2d986740cf" providerId="LiveId" clId="{C6212076-B0EC-4AE0-A4BF-073EC9C572FA}" dt="2022-02-21T00:29:01.030" v="128" actId="26606"/>
          <pc:sldLayoutMkLst>
            <pc:docMk/>
            <pc:sldMasterMk cId="1157420256" sldId="2147483723"/>
            <pc:sldLayoutMk cId="1192199915" sldId="2147483715"/>
          </pc:sldLayoutMkLst>
        </pc:sldLayoutChg>
        <pc:sldLayoutChg chg="add del">
          <pc:chgData name="marius strateanu" userId="cbac5b2d986740cf" providerId="LiveId" clId="{C6212076-B0EC-4AE0-A4BF-073EC9C572FA}" dt="2022-02-21T00:29:01.030" v="128" actId="26606"/>
          <pc:sldLayoutMkLst>
            <pc:docMk/>
            <pc:sldMasterMk cId="1157420256" sldId="2147483723"/>
            <pc:sldLayoutMk cId="4257552820" sldId="2147483716"/>
          </pc:sldLayoutMkLst>
        </pc:sldLayoutChg>
        <pc:sldLayoutChg chg="add del">
          <pc:chgData name="marius strateanu" userId="cbac5b2d986740cf" providerId="LiveId" clId="{C6212076-B0EC-4AE0-A4BF-073EC9C572FA}" dt="2022-02-21T00:29:01.030" v="128" actId="26606"/>
          <pc:sldLayoutMkLst>
            <pc:docMk/>
            <pc:sldMasterMk cId="1157420256" sldId="2147483723"/>
            <pc:sldLayoutMk cId="385856315" sldId="2147483717"/>
          </pc:sldLayoutMkLst>
        </pc:sldLayoutChg>
        <pc:sldLayoutChg chg="add del">
          <pc:chgData name="marius strateanu" userId="cbac5b2d986740cf" providerId="LiveId" clId="{C6212076-B0EC-4AE0-A4BF-073EC9C572FA}" dt="2022-02-21T00:29:01.030" v="128" actId="26606"/>
          <pc:sldLayoutMkLst>
            <pc:docMk/>
            <pc:sldMasterMk cId="1157420256" sldId="2147483723"/>
            <pc:sldLayoutMk cId="448448173" sldId="2147483718"/>
          </pc:sldLayoutMkLst>
        </pc:sldLayoutChg>
        <pc:sldLayoutChg chg="add del">
          <pc:chgData name="marius strateanu" userId="cbac5b2d986740cf" providerId="LiveId" clId="{C6212076-B0EC-4AE0-A4BF-073EC9C572FA}" dt="2022-02-21T00:29:01.030" v="128" actId="26606"/>
          <pc:sldLayoutMkLst>
            <pc:docMk/>
            <pc:sldMasterMk cId="1157420256" sldId="2147483723"/>
            <pc:sldLayoutMk cId="2457784554" sldId="2147483719"/>
          </pc:sldLayoutMkLst>
        </pc:sldLayoutChg>
        <pc:sldLayoutChg chg="add del">
          <pc:chgData name="marius strateanu" userId="cbac5b2d986740cf" providerId="LiveId" clId="{C6212076-B0EC-4AE0-A4BF-073EC9C572FA}" dt="2022-02-21T00:29:01.030" v="128" actId="26606"/>
          <pc:sldLayoutMkLst>
            <pc:docMk/>
            <pc:sldMasterMk cId="1157420256" sldId="2147483723"/>
            <pc:sldLayoutMk cId="2371506062" sldId="2147483720"/>
          </pc:sldLayoutMkLst>
        </pc:sldLayoutChg>
        <pc:sldLayoutChg chg="add del">
          <pc:chgData name="marius strateanu" userId="cbac5b2d986740cf" providerId="LiveId" clId="{C6212076-B0EC-4AE0-A4BF-073EC9C572FA}" dt="2022-02-21T00:29:01.030" v="128" actId="26606"/>
          <pc:sldLayoutMkLst>
            <pc:docMk/>
            <pc:sldMasterMk cId="1157420256" sldId="2147483723"/>
            <pc:sldLayoutMk cId="3937273505" sldId="2147483721"/>
          </pc:sldLayoutMkLst>
        </pc:sldLayoutChg>
        <pc:sldLayoutChg chg="add del">
          <pc:chgData name="marius strateanu" userId="cbac5b2d986740cf" providerId="LiveId" clId="{C6212076-B0EC-4AE0-A4BF-073EC9C572FA}" dt="2022-02-21T00:29:01.030" v="128" actId="26606"/>
          <pc:sldLayoutMkLst>
            <pc:docMk/>
            <pc:sldMasterMk cId="1157420256" sldId="2147483723"/>
            <pc:sldLayoutMk cId="1165839506" sldId="2147483722"/>
          </pc:sldLayoutMkLst>
        </pc:sldLayoutChg>
      </pc:sldMasterChg>
      <pc:sldMasterChg chg="add del addSldLayout delSldLayout">
        <pc:chgData name="marius strateanu" userId="cbac5b2d986740cf" providerId="LiveId" clId="{C6212076-B0EC-4AE0-A4BF-073EC9C572FA}" dt="2022-02-21T00:29:03.485" v="130" actId="26606"/>
        <pc:sldMasterMkLst>
          <pc:docMk/>
          <pc:sldMasterMk cId="2262998087" sldId="2147483736"/>
        </pc:sldMasterMkLst>
        <pc:sldLayoutChg chg="add del">
          <pc:chgData name="marius strateanu" userId="cbac5b2d986740cf" providerId="LiveId" clId="{C6212076-B0EC-4AE0-A4BF-073EC9C572FA}" dt="2022-02-21T00:29:03.485" v="130" actId="26606"/>
          <pc:sldLayoutMkLst>
            <pc:docMk/>
            <pc:sldMasterMk cId="2262998087" sldId="2147483736"/>
            <pc:sldLayoutMk cId="2459180740" sldId="2147483725"/>
          </pc:sldLayoutMkLst>
        </pc:sldLayoutChg>
        <pc:sldLayoutChg chg="add del">
          <pc:chgData name="marius strateanu" userId="cbac5b2d986740cf" providerId="LiveId" clId="{C6212076-B0EC-4AE0-A4BF-073EC9C572FA}" dt="2022-02-21T00:29:03.485" v="130" actId="26606"/>
          <pc:sldLayoutMkLst>
            <pc:docMk/>
            <pc:sldMasterMk cId="2262998087" sldId="2147483736"/>
            <pc:sldLayoutMk cId="1333383378" sldId="2147483726"/>
          </pc:sldLayoutMkLst>
        </pc:sldLayoutChg>
        <pc:sldLayoutChg chg="add del">
          <pc:chgData name="marius strateanu" userId="cbac5b2d986740cf" providerId="LiveId" clId="{C6212076-B0EC-4AE0-A4BF-073EC9C572FA}" dt="2022-02-21T00:29:03.485" v="130" actId="26606"/>
          <pc:sldLayoutMkLst>
            <pc:docMk/>
            <pc:sldMasterMk cId="2262998087" sldId="2147483736"/>
            <pc:sldLayoutMk cId="88031579" sldId="2147483727"/>
          </pc:sldLayoutMkLst>
        </pc:sldLayoutChg>
        <pc:sldLayoutChg chg="add del">
          <pc:chgData name="marius strateanu" userId="cbac5b2d986740cf" providerId="LiveId" clId="{C6212076-B0EC-4AE0-A4BF-073EC9C572FA}" dt="2022-02-21T00:29:03.485" v="130" actId="26606"/>
          <pc:sldLayoutMkLst>
            <pc:docMk/>
            <pc:sldMasterMk cId="2262998087" sldId="2147483736"/>
            <pc:sldLayoutMk cId="79292219" sldId="2147483728"/>
          </pc:sldLayoutMkLst>
        </pc:sldLayoutChg>
        <pc:sldLayoutChg chg="add del">
          <pc:chgData name="marius strateanu" userId="cbac5b2d986740cf" providerId="LiveId" clId="{C6212076-B0EC-4AE0-A4BF-073EC9C572FA}" dt="2022-02-21T00:29:03.485" v="130" actId="26606"/>
          <pc:sldLayoutMkLst>
            <pc:docMk/>
            <pc:sldMasterMk cId="2262998087" sldId="2147483736"/>
            <pc:sldLayoutMk cId="1435068183" sldId="2147483729"/>
          </pc:sldLayoutMkLst>
        </pc:sldLayoutChg>
        <pc:sldLayoutChg chg="add del">
          <pc:chgData name="marius strateanu" userId="cbac5b2d986740cf" providerId="LiveId" clId="{C6212076-B0EC-4AE0-A4BF-073EC9C572FA}" dt="2022-02-21T00:29:03.485" v="130" actId="26606"/>
          <pc:sldLayoutMkLst>
            <pc:docMk/>
            <pc:sldMasterMk cId="2262998087" sldId="2147483736"/>
            <pc:sldLayoutMk cId="1457460904" sldId="2147483730"/>
          </pc:sldLayoutMkLst>
        </pc:sldLayoutChg>
        <pc:sldLayoutChg chg="add del">
          <pc:chgData name="marius strateanu" userId="cbac5b2d986740cf" providerId="LiveId" clId="{C6212076-B0EC-4AE0-A4BF-073EC9C572FA}" dt="2022-02-21T00:29:03.485" v="130" actId="26606"/>
          <pc:sldLayoutMkLst>
            <pc:docMk/>
            <pc:sldMasterMk cId="2262998087" sldId="2147483736"/>
            <pc:sldLayoutMk cId="4191170011" sldId="2147483731"/>
          </pc:sldLayoutMkLst>
        </pc:sldLayoutChg>
        <pc:sldLayoutChg chg="add del">
          <pc:chgData name="marius strateanu" userId="cbac5b2d986740cf" providerId="LiveId" clId="{C6212076-B0EC-4AE0-A4BF-073EC9C572FA}" dt="2022-02-21T00:29:03.485" v="130" actId="26606"/>
          <pc:sldLayoutMkLst>
            <pc:docMk/>
            <pc:sldMasterMk cId="2262998087" sldId="2147483736"/>
            <pc:sldLayoutMk cId="2658799569" sldId="2147483732"/>
          </pc:sldLayoutMkLst>
        </pc:sldLayoutChg>
        <pc:sldLayoutChg chg="add del">
          <pc:chgData name="marius strateanu" userId="cbac5b2d986740cf" providerId="LiveId" clId="{C6212076-B0EC-4AE0-A4BF-073EC9C572FA}" dt="2022-02-21T00:29:03.485" v="130" actId="26606"/>
          <pc:sldLayoutMkLst>
            <pc:docMk/>
            <pc:sldMasterMk cId="2262998087" sldId="2147483736"/>
            <pc:sldLayoutMk cId="910729342" sldId="2147483733"/>
          </pc:sldLayoutMkLst>
        </pc:sldLayoutChg>
        <pc:sldLayoutChg chg="add del">
          <pc:chgData name="marius strateanu" userId="cbac5b2d986740cf" providerId="LiveId" clId="{C6212076-B0EC-4AE0-A4BF-073EC9C572FA}" dt="2022-02-21T00:29:03.485" v="130" actId="26606"/>
          <pc:sldLayoutMkLst>
            <pc:docMk/>
            <pc:sldMasterMk cId="2262998087" sldId="2147483736"/>
            <pc:sldLayoutMk cId="375245089" sldId="2147483734"/>
          </pc:sldLayoutMkLst>
        </pc:sldLayoutChg>
        <pc:sldLayoutChg chg="add del">
          <pc:chgData name="marius strateanu" userId="cbac5b2d986740cf" providerId="LiveId" clId="{C6212076-B0EC-4AE0-A4BF-073EC9C572FA}" dt="2022-02-21T00:29:03.485" v="130" actId="26606"/>
          <pc:sldLayoutMkLst>
            <pc:docMk/>
            <pc:sldMasterMk cId="2262998087" sldId="2147483736"/>
            <pc:sldLayoutMk cId="241059070" sldId="2147483735"/>
          </pc:sldLayoutMkLst>
        </pc:sldLayoutChg>
      </pc:sldMasterChg>
      <pc:sldMasterChg chg="add addSldLayout">
        <pc:chgData name="marius strateanu" userId="cbac5b2d986740cf" providerId="LiveId" clId="{C6212076-B0EC-4AE0-A4BF-073EC9C572FA}" dt="2022-02-21T00:29:13.225" v="133" actId="26606"/>
        <pc:sldMasterMkLst>
          <pc:docMk/>
          <pc:sldMasterMk cId="4241079816" sldId="2147483801"/>
        </pc:sldMasterMkLst>
        <pc:sldLayoutChg chg="add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4241079816" sldId="2147483801"/>
            <pc:sldLayoutMk cId="90135786" sldId="2147483790"/>
          </pc:sldLayoutMkLst>
        </pc:sldLayoutChg>
        <pc:sldLayoutChg chg="add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4241079816" sldId="2147483801"/>
            <pc:sldLayoutMk cId="3247522626" sldId="2147483791"/>
          </pc:sldLayoutMkLst>
        </pc:sldLayoutChg>
        <pc:sldLayoutChg chg="add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4241079816" sldId="2147483801"/>
            <pc:sldLayoutMk cId="2028250968" sldId="2147483792"/>
          </pc:sldLayoutMkLst>
        </pc:sldLayoutChg>
        <pc:sldLayoutChg chg="add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4241079816" sldId="2147483801"/>
            <pc:sldLayoutMk cId="1484891936" sldId="2147483793"/>
          </pc:sldLayoutMkLst>
        </pc:sldLayoutChg>
        <pc:sldLayoutChg chg="add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4241079816" sldId="2147483801"/>
            <pc:sldLayoutMk cId="4226356601" sldId="2147483794"/>
          </pc:sldLayoutMkLst>
        </pc:sldLayoutChg>
        <pc:sldLayoutChg chg="add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4241079816" sldId="2147483801"/>
            <pc:sldLayoutMk cId="2812619234" sldId="2147483795"/>
          </pc:sldLayoutMkLst>
        </pc:sldLayoutChg>
        <pc:sldLayoutChg chg="add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4241079816" sldId="2147483801"/>
            <pc:sldLayoutMk cId="1480494541" sldId="2147483796"/>
          </pc:sldLayoutMkLst>
        </pc:sldLayoutChg>
        <pc:sldLayoutChg chg="add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4241079816" sldId="2147483801"/>
            <pc:sldLayoutMk cId="3565004744" sldId="2147483797"/>
          </pc:sldLayoutMkLst>
        </pc:sldLayoutChg>
        <pc:sldLayoutChg chg="add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4241079816" sldId="2147483801"/>
            <pc:sldLayoutMk cId="834616511" sldId="2147483798"/>
          </pc:sldLayoutMkLst>
        </pc:sldLayoutChg>
        <pc:sldLayoutChg chg="add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4241079816" sldId="2147483801"/>
            <pc:sldLayoutMk cId="26705720" sldId="2147483799"/>
          </pc:sldLayoutMkLst>
        </pc:sldLayoutChg>
        <pc:sldLayoutChg chg="add">
          <pc:chgData name="marius strateanu" userId="cbac5b2d986740cf" providerId="LiveId" clId="{C6212076-B0EC-4AE0-A4BF-073EC9C572FA}" dt="2022-02-21T00:29:13.225" v="133" actId="26606"/>
          <pc:sldLayoutMkLst>
            <pc:docMk/>
            <pc:sldMasterMk cId="4241079816" sldId="2147483801"/>
            <pc:sldLayoutMk cId="597528448" sldId="2147483800"/>
          </pc:sldLayoutMkLst>
        </pc:sldLayoutChg>
      </pc:sldMasterChg>
      <pc:sldMasterChg chg="add del addSldLayout delSldLayout">
        <pc:chgData name="marius strateanu" userId="cbac5b2d986740cf" providerId="LiveId" clId="{C6212076-B0EC-4AE0-A4BF-073EC9C572FA}" dt="2022-02-21T00:38:43.930" v="186" actId="26606"/>
        <pc:sldMasterMkLst>
          <pc:docMk/>
          <pc:sldMasterMk cId="1769645742" sldId="2147483820"/>
        </pc:sldMasterMkLst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1769645742" sldId="2147483820"/>
            <pc:sldLayoutMk cId="975965638" sldId="2147483821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1769645742" sldId="2147483820"/>
            <pc:sldLayoutMk cId="3786559197" sldId="2147483822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1769645742" sldId="2147483820"/>
            <pc:sldLayoutMk cId="4241977272" sldId="2147483823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1769645742" sldId="2147483820"/>
            <pc:sldLayoutMk cId="2847348527" sldId="2147483824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1769645742" sldId="2147483820"/>
            <pc:sldLayoutMk cId="1972285441" sldId="2147483825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1769645742" sldId="2147483820"/>
            <pc:sldLayoutMk cId="939488333" sldId="2147483826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1769645742" sldId="2147483820"/>
            <pc:sldLayoutMk cId="1889033105" sldId="2147483827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1769645742" sldId="2147483820"/>
            <pc:sldLayoutMk cId="30672254" sldId="2147483828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1769645742" sldId="2147483820"/>
            <pc:sldLayoutMk cId="650161524" sldId="2147483829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1769645742" sldId="2147483820"/>
            <pc:sldLayoutMk cId="877935" sldId="2147483830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1769645742" sldId="2147483820"/>
            <pc:sldLayoutMk cId="2186674666" sldId="2147483831"/>
          </pc:sldLayoutMkLst>
        </pc:sldLayoutChg>
      </pc:sldMasterChg>
      <pc:sldMasterChg chg="add del replId addSldLayout delSldLayout">
        <pc:chgData name="marius strateanu" userId="cbac5b2d986740cf" providerId="LiveId" clId="{C6212076-B0EC-4AE0-A4BF-073EC9C572FA}" dt="2022-02-21T00:37:50.362" v="179" actId="26606"/>
        <pc:sldMasterMkLst>
          <pc:docMk/>
          <pc:sldMasterMk cId="2003952625" sldId="2147483832"/>
        </pc:sldMasterMkLst>
        <pc:sldLayoutChg chg="add del">
          <pc:chgData name="marius strateanu" userId="cbac5b2d986740cf" providerId="LiveId" clId="{C6212076-B0EC-4AE0-A4BF-073EC9C572FA}" dt="2022-02-21T00:37:50.362" v="179" actId="26606"/>
          <pc:sldLayoutMkLst>
            <pc:docMk/>
            <pc:sldMasterMk cId="2003952625" sldId="2147483832"/>
            <pc:sldLayoutMk cId="3549540306" sldId="2147483833"/>
          </pc:sldLayoutMkLst>
        </pc:sldLayoutChg>
        <pc:sldLayoutChg chg="add del replId">
          <pc:chgData name="marius strateanu" userId="cbac5b2d986740cf" providerId="LiveId" clId="{C6212076-B0EC-4AE0-A4BF-073EC9C572FA}" dt="2022-02-21T00:37:50.362" v="179" actId="26606"/>
          <pc:sldLayoutMkLst>
            <pc:docMk/>
            <pc:sldMasterMk cId="2003952625" sldId="2147483832"/>
            <pc:sldLayoutMk cId="3181944613" sldId="2147483834"/>
          </pc:sldLayoutMkLst>
        </pc:sldLayoutChg>
        <pc:sldLayoutChg chg="add del replId">
          <pc:chgData name="marius strateanu" userId="cbac5b2d986740cf" providerId="LiveId" clId="{C6212076-B0EC-4AE0-A4BF-073EC9C572FA}" dt="2022-02-21T00:37:50.362" v="179" actId="26606"/>
          <pc:sldLayoutMkLst>
            <pc:docMk/>
            <pc:sldMasterMk cId="2003952625" sldId="2147483832"/>
            <pc:sldLayoutMk cId="2657191366" sldId="2147483835"/>
          </pc:sldLayoutMkLst>
        </pc:sldLayoutChg>
        <pc:sldLayoutChg chg="add del replId">
          <pc:chgData name="marius strateanu" userId="cbac5b2d986740cf" providerId="LiveId" clId="{C6212076-B0EC-4AE0-A4BF-073EC9C572FA}" dt="2022-02-21T00:37:50.362" v="179" actId="26606"/>
          <pc:sldLayoutMkLst>
            <pc:docMk/>
            <pc:sldMasterMk cId="2003952625" sldId="2147483832"/>
            <pc:sldLayoutMk cId="4205183204" sldId="2147483836"/>
          </pc:sldLayoutMkLst>
        </pc:sldLayoutChg>
        <pc:sldLayoutChg chg="add del replId">
          <pc:chgData name="marius strateanu" userId="cbac5b2d986740cf" providerId="LiveId" clId="{C6212076-B0EC-4AE0-A4BF-073EC9C572FA}" dt="2022-02-21T00:37:50.362" v="179" actId="26606"/>
          <pc:sldLayoutMkLst>
            <pc:docMk/>
            <pc:sldMasterMk cId="2003952625" sldId="2147483832"/>
            <pc:sldLayoutMk cId="3473959467" sldId="2147483837"/>
          </pc:sldLayoutMkLst>
        </pc:sldLayoutChg>
        <pc:sldLayoutChg chg="add del replId">
          <pc:chgData name="marius strateanu" userId="cbac5b2d986740cf" providerId="LiveId" clId="{C6212076-B0EC-4AE0-A4BF-073EC9C572FA}" dt="2022-02-21T00:37:50.362" v="179" actId="26606"/>
          <pc:sldLayoutMkLst>
            <pc:docMk/>
            <pc:sldMasterMk cId="2003952625" sldId="2147483832"/>
            <pc:sldLayoutMk cId="3744357785" sldId="2147483838"/>
          </pc:sldLayoutMkLst>
        </pc:sldLayoutChg>
        <pc:sldLayoutChg chg="add del replId">
          <pc:chgData name="marius strateanu" userId="cbac5b2d986740cf" providerId="LiveId" clId="{C6212076-B0EC-4AE0-A4BF-073EC9C572FA}" dt="2022-02-21T00:37:50.362" v="179" actId="26606"/>
          <pc:sldLayoutMkLst>
            <pc:docMk/>
            <pc:sldMasterMk cId="2003952625" sldId="2147483832"/>
            <pc:sldLayoutMk cId="11499681" sldId="2147483839"/>
          </pc:sldLayoutMkLst>
        </pc:sldLayoutChg>
        <pc:sldLayoutChg chg="add del replId">
          <pc:chgData name="marius strateanu" userId="cbac5b2d986740cf" providerId="LiveId" clId="{C6212076-B0EC-4AE0-A4BF-073EC9C572FA}" dt="2022-02-21T00:37:50.362" v="179" actId="26606"/>
          <pc:sldLayoutMkLst>
            <pc:docMk/>
            <pc:sldMasterMk cId="2003952625" sldId="2147483832"/>
            <pc:sldLayoutMk cId="939777388" sldId="2147483840"/>
          </pc:sldLayoutMkLst>
        </pc:sldLayoutChg>
        <pc:sldLayoutChg chg="add del replId">
          <pc:chgData name="marius strateanu" userId="cbac5b2d986740cf" providerId="LiveId" clId="{C6212076-B0EC-4AE0-A4BF-073EC9C572FA}" dt="2022-02-21T00:37:50.362" v="179" actId="26606"/>
          <pc:sldLayoutMkLst>
            <pc:docMk/>
            <pc:sldMasterMk cId="2003952625" sldId="2147483832"/>
            <pc:sldLayoutMk cId="3593778740" sldId="2147483841"/>
          </pc:sldLayoutMkLst>
        </pc:sldLayoutChg>
        <pc:sldLayoutChg chg="add del replId">
          <pc:chgData name="marius strateanu" userId="cbac5b2d986740cf" providerId="LiveId" clId="{C6212076-B0EC-4AE0-A4BF-073EC9C572FA}" dt="2022-02-21T00:37:50.362" v="179" actId="26606"/>
          <pc:sldLayoutMkLst>
            <pc:docMk/>
            <pc:sldMasterMk cId="2003952625" sldId="2147483832"/>
            <pc:sldLayoutMk cId="3276420347" sldId="2147483842"/>
          </pc:sldLayoutMkLst>
        </pc:sldLayoutChg>
        <pc:sldLayoutChg chg="add del replId">
          <pc:chgData name="marius strateanu" userId="cbac5b2d986740cf" providerId="LiveId" clId="{C6212076-B0EC-4AE0-A4BF-073EC9C572FA}" dt="2022-02-21T00:37:50.362" v="179" actId="26606"/>
          <pc:sldLayoutMkLst>
            <pc:docMk/>
            <pc:sldMasterMk cId="2003952625" sldId="2147483832"/>
            <pc:sldLayoutMk cId="3492656749" sldId="2147483843"/>
          </pc:sldLayoutMkLst>
        </pc:sldLayoutChg>
      </pc:sldMasterChg>
      <pc:sldMasterChg chg="add del addSldLayout delSldLayout">
        <pc:chgData name="marius strateanu" userId="cbac5b2d986740cf" providerId="LiveId" clId="{C6212076-B0EC-4AE0-A4BF-073EC9C572FA}" dt="2022-02-21T00:38:43.930" v="186" actId="26606"/>
        <pc:sldMasterMkLst>
          <pc:docMk/>
          <pc:sldMasterMk cId="3094247529" sldId="2147483845"/>
        </pc:sldMasterMkLst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3094247529" sldId="2147483845"/>
            <pc:sldLayoutMk cId="1775051326" sldId="2147483834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3094247529" sldId="2147483845"/>
            <pc:sldLayoutMk cId="4181993779" sldId="2147483835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3094247529" sldId="2147483845"/>
            <pc:sldLayoutMk cId="71096261" sldId="2147483836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3094247529" sldId="2147483845"/>
            <pc:sldLayoutMk cId="1699330909" sldId="2147483837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3094247529" sldId="2147483845"/>
            <pc:sldLayoutMk cId="2094368365" sldId="2147483838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3094247529" sldId="2147483845"/>
            <pc:sldLayoutMk cId="1752295454" sldId="2147483839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3094247529" sldId="2147483845"/>
            <pc:sldLayoutMk cId="3410845598" sldId="2147483840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3094247529" sldId="2147483845"/>
            <pc:sldLayoutMk cId="1056193875" sldId="2147483841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3094247529" sldId="2147483845"/>
            <pc:sldLayoutMk cId="2410128033" sldId="2147483842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3094247529" sldId="2147483845"/>
            <pc:sldLayoutMk cId="2803974086" sldId="2147483843"/>
          </pc:sldLayoutMkLst>
        </pc:sldLayoutChg>
        <pc:sldLayoutChg chg="add del">
          <pc:chgData name="marius strateanu" userId="cbac5b2d986740cf" providerId="LiveId" clId="{C6212076-B0EC-4AE0-A4BF-073EC9C572FA}" dt="2022-02-21T00:38:43.930" v="186" actId="26606"/>
          <pc:sldLayoutMkLst>
            <pc:docMk/>
            <pc:sldMasterMk cId="3094247529" sldId="2147483845"/>
            <pc:sldLayoutMk cId="2124649222" sldId="2147483844"/>
          </pc:sldLayoutMkLst>
        </pc:sldLayoutChg>
      </pc:sldMasterChg>
      <pc:sldMasterChg chg="add del addSldLayout delSldLayout">
        <pc:chgData name="marius strateanu" userId="cbac5b2d986740cf" providerId="LiveId" clId="{C6212076-B0EC-4AE0-A4BF-073EC9C572FA}" dt="2022-02-21T00:38:32.016" v="183" actId="26606"/>
        <pc:sldMasterMkLst>
          <pc:docMk/>
          <pc:sldMasterMk cId="467382540" sldId="2147483858"/>
        </pc:sldMasterMkLst>
        <pc:sldLayoutChg chg="add del">
          <pc:chgData name="marius strateanu" userId="cbac5b2d986740cf" providerId="LiveId" clId="{C6212076-B0EC-4AE0-A4BF-073EC9C572FA}" dt="2022-02-21T00:38:32.016" v="183" actId="26606"/>
          <pc:sldLayoutMkLst>
            <pc:docMk/>
            <pc:sldMasterMk cId="467382540" sldId="2147483858"/>
            <pc:sldLayoutMk cId="753512547" sldId="2147483847"/>
          </pc:sldLayoutMkLst>
        </pc:sldLayoutChg>
        <pc:sldLayoutChg chg="add del">
          <pc:chgData name="marius strateanu" userId="cbac5b2d986740cf" providerId="LiveId" clId="{C6212076-B0EC-4AE0-A4BF-073EC9C572FA}" dt="2022-02-21T00:38:32.016" v="183" actId="26606"/>
          <pc:sldLayoutMkLst>
            <pc:docMk/>
            <pc:sldMasterMk cId="467382540" sldId="2147483858"/>
            <pc:sldLayoutMk cId="710457732" sldId="2147483848"/>
          </pc:sldLayoutMkLst>
        </pc:sldLayoutChg>
        <pc:sldLayoutChg chg="add del">
          <pc:chgData name="marius strateanu" userId="cbac5b2d986740cf" providerId="LiveId" clId="{C6212076-B0EC-4AE0-A4BF-073EC9C572FA}" dt="2022-02-21T00:38:32.016" v="183" actId="26606"/>
          <pc:sldLayoutMkLst>
            <pc:docMk/>
            <pc:sldMasterMk cId="467382540" sldId="2147483858"/>
            <pc:sldLayoutMk cId="390744166" sldId="2147483849"/>
          </pc:sldLayoutMkLst>
        </pc:sldLayoutChg>
        <pc:sldLayoutChg chg="add del">
          <pc:chgData name="marius strateanu" userId="cbac5b2d986740cf" providerId="LiveId" clId="{C6212076-B0EC-4AE0-A4BF-073EC9C572FA}" dt="2022-02-21T00:38:32.016" v="183" actId="26606"/>
          <pc:sldLayoutMkLst>
            <pc:docMk/>
            <pc:sldMasterMk cId="467382540" sldId="2147483858"/>
            <pc:sldLayoutMk cId="1647122366" sldId="2147483850"/>
          </pc:sldLayoutMkLst>
        </pc:sldLayoutChg>
        <pc:sldLayoutChg chg="add del">
          <pc:chgData name="marius strateanu" userId="cbac5b2d986740cf" providerId="LiveId" clId="{C6212076-B0EC-4AE0-A4BF-073EC9C572FA}" dt="2022-02-21T00:38:32.016" v="183" actId="26606"/>
          <pc:sldLayoutMkLst>
            <pc:docMk/>
            <pc:sldMasterMk cId="467382540" sldId="2147483858"/>
            <pc:sldLayoutMk cId="950060782" sldId="2147483851"/>
          </pc:sldLayoutMkLst>
        </pc:sldLayoutChg>
        <pc:sldLayoutChg chg="add del">
          <pc:chgData name="marius strateanu" userId="cbac5b2d986740cf" providerId="LiveId" clId="{C6212076-B0EC-4AE0-A4BF-073EC9C572FA}" dt="2022-02-21T00:38:32.016" v="183" actId="26606"/>
          <pc:sldLayoutMkLst>
            <pc:docMk/>
            <pc:sldMasterMk cId="467382540" sldId="2147483858"/>
            <pc:sldLayoutMk cId="3280118327" sldId="2147483852"/>
          </pc:sldLayoutMkLst>
        </pc:sldLayoutChg>
        <pc:sldLayoutChg chg="add del">
          <pc:chgData name="marius strateanu" userId="cbac5b2d986740cf" providerId="LiveId" clId="{C6212076-B0EC-4AE0-A4BF-073EC9C572FA}" dt="2022-02-21T00:38:32.016" v="183" actId="26606"/>
          <pc:sldLayoutMkLst>
            <pc:docMk/>
            <pc:sldMasterMk cId="467382540" sldId="2147483858"/>
            <pc:sldLayoutMk cId="366605465" sldId="2147483853"/>
          </pc:sldLayoutMkLst>
        </pc:sldLayoutChg>
        <pc:sldLayoutChg chg="add del">
          <pc:chgData name="marius strateanu" userId="cbac5b2d986740cf" providerId="LiveId" clId="{C6212076-B0EC-4AE0-A4BF-073EC9C572FA}" dt="2022-02-21T00:38:32.016" v="183" actId="26606"/>
          <pc:sldLayoutMkLst>
            <pc:docMk/>
            <pc:sldMasterMk cId="467382540" sldId="2147483858"/>
            <pc:sldLayoutMk cId="3453576808" sldId="2147483854"/>
          </pc:sldLayoutMkLst>
        </pc:sldLayoutChg>
        <pc:sldLayoutChg chg="add del">
          <pc:chgData name="marius strateanu" userId="cbac5b2d986740cf" providerId="LiveId" clId="{C6212076-B0EC-4AE0-A4BF-073EC9C572FA}" dt="2022-02-21T00:38:32.016" v="183" actId="26606"/>
          <pc:sldLayoutMkLst>
            <pc:docMk/>
            <pc:sldMasterMk cId="467382540" sldId="2147483858"/>
            <pc:sldLayoutMk cId="398073813" sldId="2147483855"/>
          </pc:sldLayoutMkLst>
        </pc:sldLayoutChg>
        <pc:sldLayoutChg chg="add del">
          <pc:chgData name="marius strateanu" userId="cbac5b2d986740cf" providerId="LiveId" clId="{C6212076-B0EC-4AE0-A4BF-073EC9C572FA}" dt="2022-02-21T00:38:32.016" v="183" actId="26606"/>
          <pc:sldLayoutMkLst>
            <pc:docMk/>
            <pc:sldMasterMk cId="467382540" sldId="2147483858"/>
            <pc:sldLayoutMk cId="3174951979" sldId="2147483856"/>
          </pc:sldLayoutMkLst>
        </pc:sldLayoutChg>
        <pc:sldLayoutChg chg="add del">
          <pc:chgData name="marius strateanu" userId="cbac5b2d986740cf" providerId="LiveId" clId="{C6212076-B0EC-4AE0-A4BF-073EC9C572FA}" dt="2022-02-21T00:38:32.016" v="183" actId="26606"/>
          <pc:sldLayoutMkLst>
            <pc:docMk/>
            <pc:sldMasterMk cId="467382540" sldId="2147483858"/>
            <pc:sldLayoutMk cId="4194114661" sldId="2147483857"/>
          </pc:sldLayoutMkLst>
        </pc:sldLayoutChg>
      </pc:sldMasterChg>
      <pc:sldMasterChg chg="add del addSldLayout delSldLayout">
        <pc:chgData name="marius strateanu" userId="cbac5b2d986740cf" providerId="LiveId" clId="{C6212076-B0EC-4AE0-A4BF-073EC9C572FA}" dt="2022-02-21T00:37:31.856" v="171" actId="26606"/>
        <pc:sldMasterMkLst>
          <pc:docMk/>
          <pc:sldMasterMk cId="1950069976" sldId="2147483871"/>
        </pc:sldMasterMkLst>
        <pc:sldLayoutChg chg="add del">
          <pc:chgData name="marius strateanu" userId="cbac5b2d986740cf" providerId="LiveId" clId="{C6212076-B0EC-4AE0-A4BF-073EC9C572FA}" dt="2022-02-21T00:37:31.856" v="171" actId="26606"/>
          <pc:sldLayoutMkLst>
            <pc:docMk/>
            <pc:sldMasterMk cId="1950069976" sldId="2147483871"/>
            <pc:sldLayoutMk cId="3353200825" sldId="2147483860"/>
          </pc:sldLayoutMkLst>
        </pc:sldLayoutChg>
        <pc:sldLayoutChg chg="add del">
          <pc:chgData name="marius strateanu" userId="cbac5b2d986740cf" providerId="LiveId" clId="{C6212076-B0EC-4AE0-A4BF-073EC9C572FA}" dt="2022-02-21T00:37:31.856" v="171" actId="26606"/>
          <pc:sldLayoutMkLst>
            <pc:docMk/>
            <pc:sldMasterMk cId="1950069976" sldId="2147483871"/>
            <pc:sldLayoutMk cId="1942868607" sldId="2147483861"/>
          </pc:sldLayoutMkLst>
        </pc:sldLayoutChg>
        <pc:sldLayoutChg chg="add del">
          <pc:chgData name="marius strateanu" userId="cbac5b2d986740cf" providerId="LiveId" clId="{C6212076-B0EC-4AE0-A4BF-073EC9C572FA}" dt="2022-02-21T00:37:31.856" v="171" actId="26606"/>
          <pc:sldLayoutMkLst>
            <pc:docMk/>
            <pc:sldMasterMk cId="1950069976" sldId="2147483871"/>
            <pc:sldLayoutMk cId="439689468" sldId="2147483862"/>
          </pc:sldLayoutMkLst>
        </pc:sldLayoutChg>
        <pc:sldLayoutChg chg="add del">
          <pc:chgData name="marius strateanu" userId="cbac5b2d986740cf" providerId="LiveId" clId="{C6212076-B0EC-4AE0-A4BF-073EC9C572FA}" dt="2022-02-21T00:37:31.856" v="171" actId="26606"/>
          <pc:sldLayoutMkLst>
            <pc:docMk/>
            <pc:sldMasterMk cId="1950069976" sldId="2147483871"/>
            <pc:sldLayoutMk cId="1951593437" sldId="2147483863"/>
          </pc:sldLayoutMkLst>
        </pc:sldLayoutChg>
        <pc:sldLayoutChg chg="add del">
          <pc:chgData name="marius strateanu" userId="cbac5b2d986740cf" providerId="LiveId" clId="{C6212076-B0EC-4AE0-A4BF-073EC9C572FA}" dt="2022-02-21T00:37:31.856" v="171" actId="26606"/>
          <pc:sldLayoutMkLst>
            <pc:docMk/>
            <pc:sldMasterMk cId="1950069976" sldId="2147483871"/>
            <pc:sldLayoutMk cId="3401892029" sldId="2147483864"/>
          </pc:sldLayoutMkLst>
        </pc:sldLayoutChg>
        <pc:sldLayoutChg chg="add del">
          <pc:chgData name="marius strateanu" userId="cbac5b2d986740cf" providerId="LiveId" clId="{C6212076-B0EC-4AE0-A4BF-073EC9C572FA}" dt="2022-02-21T00:37:31.856" v="171" actId="26606"/>
          <pc:sldLayoutMkLst>
            <pc:docMk/>
            <pc:sldMasterMk cId="1950069976" sldId="2147483871"/>
            <pc:sldLayoutMk cId="436130629" sldId="2147483865"/>
          </pc:sldLayoutMkLst>
        </pc:sldLayoutChg>
        <pc:sldLayoutChg chg="add del">
          <pc:chgData name="marius strateanu" userId="cbac5b2d986740cf" providerId="LiveId" clId="{C6212076-B0EC-4AE0-A4BF-073EC9C572FA}" dt="2022-02-21T00:37:31.856" v="171" actId="26606"/>
          <pc:sldLayoutMkLst>
            <pc:docMk/>
            <pc:sldMasterMk cId="1950069976" sldId="2147483871"/>
            <pc:sldLayoutMk cId="2855171709" sldId="2147483866"/>
          </pc:sldLayoutMkLst>
        </pc:sldLayoutChg>
        <pc:sldLayoutChg chg="add del">
          <pc:chgData name="marius strateanu" userId="cbac5b2d986740cf" providerId="LiveId" clId="{C6212076-B0EC-4AE0-A4BF-073EC9C572FA}" dt="2022-02-21T00:37:31.856" v="171" actId="26606"/>
          <pc:sldLayoutMkLst>
            <pc:docMk/>
            <pc:sldMasterMk cId="1950069976" sldId="2147483871"/>
            <pc:sldLayoutMk cId="268000843" sldId="2147483867"/>
          </pc:sldLayoutMkLst>
        </pc:sldLayoutChg>
        <pc:sldLayoutChg chg="add del">
          <pc:chgData name="marius strateanu" userId="cbac5b2d986740cf" providerId="LiveId" clId="{C6212076-B0EC-4AE0-A4BF-073EC9C572FA}" dt="2022-02-21T00:37:31.856" v="171" actId="26606"/>
          <pc:sldLayoutMkLst>
            <pc:docMk/>
            <pc:sldMasterMk cId="1950069976" sldId="2147483871"/>
            <pc:sldLayoutMk cId="3725497105" sldId="2147483868"/>
          </pc:sldLayoutMkLst>
        </pc:sldLayoutChg>
        <pc:sldLayoutChg chg="add del">
          <pc:chgData name="marius strateanu" userId="cbac5b2d986740cf" providerId="LiveId" clId="{C6212076-B0EC-4AE0-A4BF-073EC9C572FA}" dt="2022-02-21T00:37:31.856" v="171" actId="26606"/>
          <pc:sldLayoutMkLst>
            <pc:docMk/>
            <pc:sldMasterMk cId="1950069976" sldId="2147483871"/>
            <pc:sldLayoutMk cId="2437813642" sldId="2147483869"/>
          </pc:sldLayoutMkLst>
        </pc:sldLayoutChg>
        <pc:sldLayoutChg chg="add del">
          <pc:chgData name="marius strateanu" userId="cbac5b2d986740cf" providerId="LiveId" clId="{C6212076-B0EC-4AE0-A4BF-073EC9C572FA}" dt="2022-02-21T00:37:31.856" v="171" actId="26606"/>
          <pc:sldLayoutMkLst>
            <pc:docMk/>
            <pc:sldMasterMk cId="1950069976" sldId="2147483871"/>
            <pc:sldLayoutMk cId="2588915469" sldId="2147483870"/>
          </pc:sldLayoutMkLst>
        </pc:sldLayoutChg>
      </pc:sldMasterChg>
      <pc:sldMasterChg chg="add del addSldLayout delSldLayout">
        <pc:chgData name="marius strateanu" userId="cbac5b2d986740cf" providerId="LiveId" clId="{C6212076-B0EC-4AE0-A4BF-073EC9C572FA}" dt="2022-02-21T00:37:22.325" v="169" actId="26606"/>
        <pc:sldMasterMkLst>
          <pc:docMk/>
          <pc:sldMasterMk cId="341837527" sldId="2147483884"/>
        </pc:sldMasterMkLst>
        <pc:sldLayoutChg chg="add del">
          <pc:chgData name="marius strateanu" userId="cbac5b2d986740cf" providerId="LiveId" clId="{C6212076-B0EC-4AE0-A4BF-073EC9C572FA}" dt="2022-02-21T00:37:22.325" v="169" actId="26606"/>
          <pc:sldLayoutMkLst>
            <pc:docMk/>
            <pc:sldMasterMk cId="341837527" sldId="2147483884"/>
            <pc:sldLayoutMk cId="164792010" sldId="2147483873"/>
          </pc:sldLayoutMkLst>
        </pc:sldLayoutChg>
        <pc:sldLayoutChg chg="add del">
          <pc:chgData name="marius strateanu" userId="cbac5b2d986740cf" providerId="LiveId" clId="{C6212076-B0EC-4AE0-A4BF-073EC9C572FA}" dt="2022-02-21T00:37:22.325" v="169" actId="26606"/>
          <pc:sldLayoutMkLst>
            <pc:docMk/>
            <pc:sldMasterMk cId="341837527" sldId="2147483884"/>
            <pc:sldLayoutMk cId="3898320486" sldId="2147483874"/>
          </pc:sldLayoutMkLst>
        </pc:sldLayoutChg>
        <pc:sldLayoutChg chg="add del">
          <pc:chgData name="marius strateanu" userId="cbac5b2d986740cf" providerId="LiveId" clId="{C6212076-B0EC-4AE0-A4BF-073EC9C572FA}" dt="2022-02-21T00:37:22.325" v="169" actId="26606"/>
          <pc:sldLayoutMkLst>
            <pc:docMk/>
            <pc:sldMasterMk cId="341837527" sldId="2147483884"/>
            <pc:sldLayoutMk cId="2912917263" sldId="2147483875"/>
          </pc:sldLayoutMkLst>
        </pc:sldLayoutChg>
        <pc:sldLayoutChg chg="add del">
          <pc:chgData name="marius strateanu" userId="cbac5b2d986740cf" providerId="LiveId" clId="{C6212076-B0EC-4AE0-A4BF-073EC9C572FA}" dt="2022-02-21T00:37:22.325" v="169" actId="26606"/>
          <pc:sldLayoutMkLst>
            <pc:docMk/>
            <pc:sldMasterMk cId="341837527" sldId="2147483884"/>
            <pc:sldLayoutMk cId="311182576" sldId="2147483876"/>
          </pc:sldLayoutMkLst>
        </pc:sldLayoutChg>
        <pc:sldLayoutChg chg="add del">
          <pc:chgData name="marius strateanu" userId="cbac5b2d986740cf" providerId="LiveId" clId="{C6212076-B0EC-4AE0-A4BF-073EC9C572FA}" dt="2022-02-21T00:37:22.325" v="169" actId="26606"/>
          <pc:sldLayoutMkLst>
            <pc:docMk/>
            <pc:sldMasterMk cId="341837527" sldId="2147483884"/>
            <pc:sldLayoutMk cId="1008607846" sldId="2147483877"/>
          </pc:sldLayoutMkLst>
        </pc:sldLayoutChg>
        <pc:sldLayoutChg chg="add del">
          <pc:chgData name="marius strateanu" userId="cbac5b2d986740cf" providerId="LiveId" clId="{C6212076-B0EC-4AE0-A4BF-073EC9C572FA}" dt="2022-02-21T00:37:22.325" v="169" actId="26606"/>
          <pc:sldLayoutMkLst>
            <pc:docMk/>
            <pc:sldMasterMk cId="341837527" sldId="2147483884"/>
            <pc:sldLayoutMk cId="3659460772" sldId="2147483878"/>
          </pc:sldLayoutMkLst>
        </pc:sldLayoutChg>
        <pc:sldLayoutChg chg="add del">
          <pc:chgData name="marius strateanu" userId="cbac5b2d986740cf" providerId="LiveId" clId="{C6212076-B0EC-4AE0-A4BF-073EC9C572FA}" dt="2022-02-21T00:37:22.325" v="169" actId="26606"/>
          <pc:sldLayoutMkLst>
            <pc:docMk/>
            <pc:sldMasterMk cId="341837527" sldId="2147483884"/>
            <pc:sldLayoutMk cId="3424223590" sldId="2147483879"/>
          </pc:sldLayoutMkLst>
        </pc:sldLayoutChg>
        <pc:sldLayoutChg chg="add del">
          <pc:chgData name="marius strateanu" userId="cbac5b2d986740cf" providerId="LiveId" clId="{C6212076-B0EC-4AE0-A4BF-073EC9C572FA}" dt="2022-02-21T00:37:22.325" v="169" actId="26606"/>
          <pc:sldLayoutMkLst>
            <pc:docMk/>
            <pc:sldMasterMk cId="341837527" sldId="2147483884"/>
            <pc:sldLayoutMk cId="2738473132" sldId="2147483880"/>
          </pc:sldLayoutMkLst>
        </pc:sldLayoutChg>
        <pc:sldLayoutChg chg="add del">
          <pc:chgData name="marius strateanu" userId="cbac5b2d986740cf" providerId="LiveId" clId="{C6212076-B0EC-4AE0-A4BF-073EC9C572FA}" dt="2022-02-21T00:37:22.325" v="169" actId="26606"/>
          <pc:sldLayoutMkLst>
            <pc:docMk/>
            <pc:sldMasterMk cId="341837527" sldId="2147483884"/>
            <pc:sldLayoutMk cId="2432574586" sldId="2147483881"/>
          </pc:sldLayoutMkLst>
        </pc:sldLayoutChg>
        <pc:sldLayoutChg chg="add del">
          <pc:chgData name="marius strateanu" userId="cbac5b2d986740cf" providerId="LiveId" clId="{C6212076-B0EC-4AE0-A4BF-073EC9C572FA}" dt="2022-02-21T00:37:22.325" v="169" actId="26606"/>
          <pc:sldLayoutMkLst>
            <pc:docMk/>
            <pc:sldMasterMk cId="341837527" sldId="2147483884"/>
            <pc:sldLayoutMk cId="4038259926" sldId="2147483882"/>
          </pc:sldLayoutMkLst>
        </pc:sldLayoutChg>
        <pc:sldLayoutChg chg="add del">
          <pc:chgData name="marius strateanu" userId="cbac5b2d986740cf" providerId="LiveId" clId="{C6212076-B0EC-4AE0-A4BF-073EC9C572FA}" dt="2022-02-21T00:37:22.325" v="169" actId="26606"/>
          <pc:sldLayoutMkLst>
            <pc:docMk/>
            <pc:sldMasterMk cId="341837527" sldId="2147483884"/>
            <pc:sldLayoutMk cId="1245427855" sldId="2147483883"/>
          </pc:sldLayoutMkLst>
        </pc:sldLayoutChg>
      </pc:sldMasterChg>
      <pc:sldMasterChg chg="add del addSldLayout delSldLayout">
        <pc:chgData name="marius strateanu" userId="cbac5b2d986740cf" providerId="LiveId" clId="{C6212076-B0EC-4AE0-A4BF-073EC9C572FA}" dt="2022-02-21T00:38:43.844" v="185" actId="26606"/>
        <pc:sldMasterMkLst>
          <pc:docMk/>
          <pc:sldMasterMk cId="3926897069" sldId="2147483897"/>
        </pc:sldMasterMkLst>
        <pc:sldLayoutChg chg="add del">
          <pc:chgData name="marius strateanu" userId="cbac5b2d986740cf" providerId="LiveId" clId="{C6212076-B0EC-4AE0-A4BF-073EC9C572FA}" dt="2022-02-21T00:38:43.844" v="185" actId="26606"/>
          <pc:sldLayoutMkLst>
            <pc:docMk/>
            <pc:sldMasterMk cId="3926897069" sldId="2147483897"/>
            <pc:sldLayoutMk cId="3938803776" sldId="2147483886"/>
          </pc:sldLayoutMkLst>
        </pc:sldLayoutChg>
        <pc:sldLayoutChg chg="add del">
          <pc:chgData name="marius strateanu" userId="cbac5b2d986740cf" providerId="LiveId" clId="{C6212076-B0EC-4AE0-A4BF-073EC9C572FA}" dt="2022-02-21T00:38:43.844" v="185" actId="26606"/>
          <pc:sldLayoutMkLst>
            <pc:docMk/>
            <pc:sldMasterMk cId="3926897069" sldId="2147483897"/>
            <pc:sldLayoutMk cId="4289232418" sldId="2147483887"/>
          </pc:sldLayoutMkLst>
        </pc:sldLayoutChg>
        <pc:sldLayoutChg chg="add del">
          <pc:chgData name="marius strateanu" userId="cbac5b2d986740cf" providerId="LiveId" clId="{C6212076-B0EC-4AE0-A4BF-073EC9C572FA}" dt="2022-02-21T00:38:43.844" v="185" actId="26606"/>
          <pc:sldLayoutMkLst>
            <pc:docMk/>
            <pc:sldMasterMk cId="3926897069" sldId="2147483897"/>
            <pc:sldLayoutMk cId="1425055471" sldId="2147483888"/>
          </pc:sldLayoutMkLst>
        </pc:sldLayoutChg>
        <pc:sldLayoutChg chg="add del">
          <pc:chgData name="marius strateanu" userId="cbac5b2d986740cf" providerId="LiveId" clId="{C6212076-B0EC-4AE0-A4BF-073EC9C572FA}" dt="2022-02-21T00:38:43.844" v="185" actId="26606"/>
          <pc:sldLayoutMkLst>
            <pc:docMk/>
            <pc:sldMasterMk cId="3926897069" sldId="2147483897"/>
            <pc:sldLayoutMk cId="1427433841" sldId="2147483889"/>
          </pc:sldLayoutMkLst>
        </pc:sldLayoutChg>
        <pc:sldLayoutChg chg="add del">
          <pc:chgData name="marius strateanu" userId="cbac5b2d986740cf" providerId="LiveId" clId="{C6212076-B0EC-4AE0-A4BF-073EC9C572FA}" dt="2022-02-21T00:38:43.844" v="185" actId="26606"/>
          <pc:sldLayoutMkLst>
            <pc:docMk/>
            <pc:sldMasterMk cId="3926897069" sldId="2147483897"/>
            <pc:sldLayoutMk cId="2758374369" sldId="2147483890"/>
          </pc:sldLayoutMkLst>
        </pc:sldLayoutChg>
        <pc:sldLayoutChg chg="add del">
          <pc:chgData name="marius strateanu" userId="cbac5b2d986740cf" providerId="LiveId" clId="{C6212076-B0EC-4AE0-A4BF-073EC9C572FA}" dt="2022-02-21T00:38:43.844" v="185" actId="26606"/>
          <pc:sldLayoutMkLst>
            <pc:docMk/>
            <pc:sldMasterMk cId="3926897069" sldId="2147483897"/>
            <pc:sldLayoutMk cId="990090060" sldId="2147483891"/>
          </pc:sldLayoutMkLst>
        </pc:sldLayoutChg>
        <pc:sldLayoutChg chg="add del">
          <pc:chgData name="marius strateanu" userId="cbac5b2d986740cf" providerId="LiveId" clId="{C6212076-B0EC-4AE0-A4BF-073EC9C572FA}" dt="2022-02-21T00:38:43.844" v="185" actId="26606"/>
          <pc:sldLayoutMkLst>
            <pc:docMk/>
            <pc:sldMasterMk cId="3926897069" sldId="2147483897"/>
            <pc:sldLayoutMk cId="2840197738" sldId="2147483892"/>
          </pc:sldLayoutMkLst>
        </pc:sldLayoutChg>
        <pc:sldLayoutChg chg="add del">
          <pc:chgData name="marius strateanu" userId="cbac5b2d986740cf" providerId="LiveId" clId="{C6212076-B0EC-4AE0-A4BF-073EC9C572FA}" dt="2022-02-21T00:38:43.844" v="185" actId="26606"/>
          <pc:sldLayoutMkLst>
            <pc:docMk/>
            <pc:sldMasterMk cId="3926897069" sldId="2147483897"/>
            <pc:sldLayoutMk cId="4275021152" sldId="2147483893"/>
          </pc:sldLayoutMkLst>
        </pc:sldLayoutChg>
        <pc:sldLayoutChg chg="add del">
          <pc:chgData name="marius strateanu" userId="cbac5b2d986740cf" providerId="LiveId" clId="{C6212076-B0EC-4AE0-A4BF-073EC9C572FA}" dt="2022-02-21T00:38:43.844" v="185" actId="26606"/>
          <pc:sldLayoutMkLst>
            <pc:docMk/>
            <pc:sldMasterMk cId="3926897069" sldId="2147483897"/>
            <pc:sldLayoutMk cId="678264466" sldId="2147483894"/>
          </pc:sldLayoutMkLst>
        </pc:sldLayoutChg>
        <pc:sldLayoutChg chg="add del">
          <pc:chgData name="marius strateanu" userId="cbac5b2d986740cf" providerId="LiveId" clId="{C6212076-B0EC-4AE0-A4BF-073EC9C572FA}" dt="2022-02-21T00:38:43.844" v="185" actId="26606"/>
          <pc:sldLayoutMkLst>
            <pc:docMk/>
            <pc:sldMasterMk cId="3926897069" sldId="2147483897"/>
            <pc:sldLayoutMk cId="1532201397" sldId="2147483895"/>
          </pc:sldLayoutMkLst>
        </pc:sldLayoutChg>
        <pc:sldLayoutChg chg="add del">
          <pc:chgData name="marius strateanu" userId="cbac5b2d986740cf" providerId="LiveId" clId="{C6212076-B0EC-4AE0-A4BF-073EC9C572FA}" dt="2022-02-21T00:38:43.844" v="185" actId="26606"/>
          <pc:sldLayoutMkLst>
            <pc:docMk/>
            <pc:sldMasterMk cId="3926897069" sldId="2147483897"/>
            <pc:sldLayoutMk cId="1332794860" sldId="2147483896"/>
          </pc:sldLayoutMkLst>
        </pc:sldLayoutChg>
      </pc:sldMasterChg>
      <pc:sldMasterChg chg="del delSldLayout">
        <pc:chgData name="marius strateanu" userId="cbac5b2d986740cf" providerId="LiveId" clId="{C6212076-B0EC-4AE0-A4BF-073EC9C572FA}" dt="2022-02-21T00:42:01.595" v="209" actId="26606"/>
        <pc:sldMasterMkLst>
          <pc:docMk/>
          <pc:sldMasterMk cId="561177128" sldId="2147483906"/>
        </pc:sldMasterMkLst>
        <pc:sldLayoutChg chg="del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561177128" sldId="2147483906"/>
            <pc:sldLayoutMk cId="2525802876" sldId="2147483907"/>
          </pc:sldLayoutMkLst>
        </pc:sldLayoutChg>
        <pc:sldLayoutChg chg="del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561177128" sldId="2147483906"/>
            <pc:sldLayoutMk cId="2142907717" sldId="2147483908"/>
          </pc:sldLayoutMkLst>
        </pc:sldLayoutChg>
        <pc:sldLayoutChg chg="del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561177128" sldId="2147483906"/>
            <pc:sldLayoutMk cId="572512065" sldId="2147483909"/>
          </pc:sldLayoutMkLst>
        </pc:sldLayoutChg>
        <pc:sldLayoutChg chg="del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561177128" sldId="2147483906"/>
            <pc:sldLayoutMk cId="16413751" sldId="2147483910"/>
          </pc:sldLayoutMkLst>
        </pc:sldLayoutChg>
        <pc:sldLayoutChg chg="del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561177128" sldId="2147483906"/>
            <pc:sldLayoutMk cId="1595921234" sldId="2147483911"/>
          </pc:sldLayoutMkLst>
        </pc:sldLayoutChg>
        <pc:sldLayoutChg chg="del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561177128" sldId="2147483906"/>
            <pc:sldLayoutMk cId="2633436461" sldId="2147483912"/>
          </pc:sldLayoutMkLst>
        </pc:sldLayoutChg>
        <pc:sldLayoutChg chg="del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561177128" sldId="2147483906"/>
            <pc:sldLayoutMk cId="876747432" sldId="2147483913"/>
          </pc:sldLayoutMkLst>
        </pc:sldLayoutChg>
        <pc:sldLayoutChg chg="del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561177128" sldId="2147483906"/>
            <pc:sldLayoutMk cId="3903426143" sldId="2147483914"/>
          </pc:sldLayoutMkLst>
        </pc:sldLayoutChg>
        <pc:sldLayoutChg chg="del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561177128" sldId="2147483906"/>
            <pc:sldLayoutMk cId="3304292286" sldId="2147483915"/>
          </pc:sldLayoutMkLst>
        </pc:sldLayoutChg>
        <pc:sldLayoutChg chg="del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561177128" sldId="2147483906"/>
            <pc:sldLayoutMk cId="4126958272" sldId="2147483916"/>
          </pc:sldLayoutMkLst>
        </pc:sldLayoutChg>
        <pc:sldLayoutChg chg="del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561177128" sldId="2147483906"/>
            <pc:sldLayoutMk cId="2476881354" sldId="2147483917"/>
          </pc:sldLayoutMkLst>
        </pc:sldLayoutChg>
        <pc:sldLayoutChg chg="del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561177128" sldId="2147483906"/>
            <pc:sldLayoutMk cId="3099093436" sldId="2147483918"/>
          </pc:sldLayoutMkLst>
        </pc:sldLayoutChg>
        <pc:sldLayoutChg chg="del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561177128" sldId="2147483906"/>
            <pc:sldLayoutMk cId="2732730291" sldId="2147483919"/>
          </pc:sldLayoutMkLst>
        </pc:sldLayoutChg>
        <pc:sldLayoutChg chg="del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561177128" sldId="2147483906"/>
            <pc:sldLayoutMk cId="3931982591" sldId="2147483920"/>
          </pc:sldLayoutMkLst>
        </pc:sldLayoutChg>
        <pc:sldLayoutChg chg="del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561177128" sldId="2147483906"/>
            <pc:sldLayoutMk cId="991756242" sldId="2147483921"/>
          </pc:sldLayoutMkLst>
        </pc:sldLayoutChg>
        <pc:sldLayoutChg chg="del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561177128" sldId="2147483906"/>
            <pc:sldLayoutMk cId="188856316" sldId="2147483922"/>
          </pc:sldLayoutMkLst>
        </pc:sldLayoutChg>
        <pc:sldLayoutChg chg="del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561177128" sldId="2147483906"/>
            <pc:sldLayoutMk cId="421922282" sldId="2147483923"/>
          </pc:sldLayoutMkLst>
        </pc:sldLayoutChg>
      </pc:sldMasterChg>
      <pc:sldMasterChg chg="add del addSldLayout delSldLayout">
        <pc:chgData name="marius strateanu" userId="cbac5b2d986740cf" providerId="LiveId" clId="{C6212076-B0EC-4AE0-A4BF-073EC9C572FA}" dt="2022-02-21T00:37:45.596" v="175" actId="26606"/>
        <pc:sldMasterMkLst>
          <pc:docMk/>
          <pc:sldMasterMk cId="819814616" sldId="2147483910"/>
        </pc:sldMasterMkLst>
        <pc:sldLayoutChg chg="add del">
          <pc:chgData name="marius strateanu" userId="cbac5b2d986740cf" providerId="LiveId" clId="{C6212076-B0EC-4AE0-A4BF-073EC9C572FA}" dt="2022-02-21T00:37:45.596" v="175" actId="26606"/>
          <pc:sldLayoutMkLst>
            <pc:docMk/>
            <pc:sldMasterMk cId="819814616" sldId="2147483910"/>
            <pc:sldLayoutMk cId="4114620607" sldId="2147483899"/>
          </pc:sldLayoutMkLst>
        </pc:sldLayoutChg>
        <pc:sldLayoutChg chg="add del">
          <pc:chgData name="marius strateanu" userId="cbac5b2d986740cf" providerId="LiveId" clId="{C6212076-B0EC-4AE0-A4BF-073EC9C572FA}" dt="2022-02-21T00:37:45.596" v="175" actId="26606"/>
          <pc:sldLayoutMkLst>
            <pc:docMk/>
            <pc:sldMasterMk cId="819814616" sldId="2147483910"/>
            <pc:sldLayoutMk cId="541355957" sldId="2147483900"/>
          </pc:sldLayoutMkLst>
        </pc:sldLayoutChg>
        <pc:sldLayoutChg chg="add del">
          <pc:chgData name="marius strateanu" userId="cbac5b2d986740cf" providerId="LiveId" clId="{C6212076-B0EC-4AE0-A4BF-073EC9C572FA}" dt="2022-02-21T00:37:45.596" v="175" actId="26606"/>
          <pc:sldLayoutMkLst>
            <pc:docMk/>
            <pc:sldMasterMk cId="819814616" sldId="2147483910"/>
            <pc:sldLayoutMk cId="2721572335" sldId="2147483901"/>
          </pc:sldLayoutMkLst>
        </pc:sldLayoutChg>
        <pc:sldLayoutChg chg="add del">
          <pc:chgData name="marius strateanu" userId="cbac5b2d986740cf" providerId="LiveId" clId="{C6212076-B0EC-4AE0-A4BF-073EC9C572FA}" dt="2022-02-21T00:37:45.596" v="175" actId="26606"/>
          <pc:sldLayoutMkLst>
            <pc:docMk/>
            <pc:sldMasterMk cId="819814616" sldId="2147483910"/>
            <pc:sldLayoutMk cId="4039938895" sldId="2147483902"/>
          </pc:sldLayoutMkLst>
        </pc:sldLayoutChg>
        <pc:sldLayoutChg chg="add del">
          <pc:chgData name="marius strateanu" userId="cbac5b2d986740cf" providerId="LiveId" clId="{C6212076-B0EC-4AE0-A4BF-073EC9C572FA}" dt="2022-02-21T00:37:45.596" v="175" actId="26606"/>
          <pc:sldLayoutMkLst>
            <pc:docMk/>
            <pc:sldMasterMk cId="819814616" sldId="2147483910"/>
            <pc:sldLayoutMk cId="385928446" sldId="2147483903"/>
          </pc:sldLayoutMkLst>
        </pc:sldLayoutChg>
        <pc:sldLayoutChg chg="add del">
          <pc:chgData name="marius strateanu" userId="cbac5b2d986740cf" providerId="LiveId" clId="{C6212076-B0EC-4AE0-A4BF-073EC9C572FA}" dt="2022-02-21T00:37:45.596" v="175" actId="26606"/>
          <pc:sldLayoutMkLst>
            <pc:docMk/>
            <pc:sldMasterMk cId="819814616" sldId="2147483910"/>
            <pc:sldLayoutMk cId="2552375101" sldId="2147483904"/>
          </pc:sldLayoutMkLst>
        </pc:sldLayoutChg>
        <pc:sldLayoutChg chg="add del">
          <pc:chgData name="marius strateanu" userId="cbac5b2d986740cf" providerId="LiveId" clId="{C6212076-B0EC-4AE0-A4BF-073EC9C572FA}" dt="2022-02-21T00:37:45.596" v="175" actId="26606"/>
          <pc:sldLayoutMkLst>
            <pc:docMk/>
            <pc:sldMasterMk cId="819814616" sldId="2147483910"/>
            <pc:sldLayoutMk cId="1134863631" sldId="2147483905"/>
          </pc:sldLayoutMkLst>
        </pc:sldLayoutChg>
        <pc:sldLayoutChg chg="add del">
          <pc:chgData name="marius strateanu" userId="cbac5b2d986740cf" providerId="LiveId" clId="{C6212076-B0EC-4AE0-A4BF-073EC9C572FA}" dt="2022-02-21T00:37:45.596" v="175" actId="26606"/>
          <pc:sldLayoutMkLst>
            <pc:docMk/>
            <pc:sldMasterMk cId="819814616" sldId="2147483910"/>
            <pc:sldLayoutMk cId="3293608760" sldId="2147483906"/>
          </pc:sldLayoutMkLst>
        </pc:sldLayoutChg>
        <pc:sldLayoutChg chg="add del">
          <pc:chgData name="marius strateanu" userId="cbac5b2d986740cf" providerId="LiveId" clId="{C6212076-B0EC-4AE0-A4BF-073EC9C572FA}" dt="2022-02-21T00:37:45.596" v="175" actId="26606"/>
          <pc:sldLayoutMkLst>
            <pc:docMk/>
            <pc:sldMasterMk cId="819814616" sldId="2147483910"/>
            <pc:sldLayoutMk cId="3209696328" sldId="2147483907"/>
          </pc:sldLayoutMkLst>
        </pc:sldLayoutChg>
        <pc:sldLayoutChg chg="add del">
          <pc:chgData name="marius strateanu" userId="cbac5b2d986740cf" providerId="LiveId" clId="{C6212076-B0EC-4AE0-A4BF-073EC9C572FA}" dt="2022-02-21T00:37:45.596" v="175" actId="26606"/>
          <pc:sldLayoutMkLst>
            <pc:docMk/>
            <pc:sldMasterMk cId="819814616" sldId="2147483910"/>
            <pc:sldLayoutMk cId="3305786125" sldId="2147483908"/>
          </pc:sldLayoutMkLst>
        </pc:sldLayoutChg>
        <pc:sldLayoutChg chg="add del">
          <pc:chgData name="marius strateanu" userId="cbac5b2d986740cf" providerId="LiveId" clId="{C6212076-B0EC-4AE0-A4BF-073EC9C572FA}" dt="2022-02-21T00:37:45.596" v="175" actId="26606"/>
          <pc:sldLayoutMkLst>
            <pc:docMk/>
            <pc:sldMasterMk cId="819814616" sldId="2147483910"/>
            <pc:sldLayoutMk cId="4158748731" sldId="2147483909"/>
          </pc:sldLayoutMkLst>
        </pc:sldLayoutChg>
      </pc:sldMasterChg>
      <pc:sldMasterChg chg="add del addSldLayout delSldLayout">
        <pc:chgData name="marius strateanu" userId="cbac5b2d986740cf" providerId="LiveId" clId="{C6212076-B0EC-4AE0-A4BF-073EC9C572FA}" dt="2022-02-21T00:37:36.965" v="173" actId="26606"/>
        <pc:sldMasterMkLst>
          <pc:docMk/>
          <pc:sldMasterMk cId="1046390592" sldId="2147483923"/>
        </pc:sldMasterMkLst>
        <pc:sldLayoutChg chg="add del">
          <pc:chgData name="marius strateanu" userId="cbac5b2d986740cf" providerId="LiveId" clId="{C6212076-B0EC-4AE0-A4BF-073EC9C572FA}" dt="2022-02-21T00:37:36.965" v="173" actId="26606"/>
          <pc:sldLayoutMkLst>
            <pc:docMk/>
            <pc:sldMasterMk cId="1046390592" sldId="2147483923"/>
            <pc:sldLayoutMk cId="4290385248" sldId="2147483912"/>
          </pc:sldLayoutMkLst>
        </pc:sldLayoutChg>
        <pc:sldLayoutChg chg="add del">
          <pc:chgData name="marius strateanu" userId="cbac5b2d986740cf" providerId="LiveId" clId="{C6212076-B0EC-4AE0-A4BF-073EC9C572FA}" dt="2022-02-21T00:37:36.965" v="173" actId="26606"/>
          <pc:sldLayoutMkLst>
            <pc:docMk/>
            <pc:sldMasterMk cId="1046390592" sldId="2147483923"/>
            <pc:sldLayoutMk cId="1283978426" sldId="2147483913"/>
          </pc:sldLayoutMkLst>
        </pc:sldLayoutChg>
        <pc:sldLayoutChg chg="add del">
          <pc:chgData name="marius strateanu" userId="cbac5b2d986740cf" providerId="LiveId" clId="{C6212076-B0EC-4AE0-A4BF-073EC9C572FA}" dt="2022-02-21T00:37:36.965" v="173" actId="26606"/>
          <pc:sldLayoutMkLst>
            <pc:docMk/>
            <pc:sldMasterMk cId="1046390592" sldId="2147483923"/>
            <pc:sldLayoutMk cId="301112353" sldId="2147483914"/>
          </pc:sldLayoutMkLst>
        </pc:sldLayoutChg>
        <pc:sldLayoutChg chg="add del">
          <pc:chgData name="marius strateanu" userId="cbac5b2d986740cf" providerId="LiveId" clId="{C6212076-B0EC-4AE0-A4BF-073EC9C572FA}" dt="2022-02-21T00:37:36.965" v="173" actId="26606"/>
          <pc:sldLayoutMkLst>
            <pc:docMk/>
            <pc:sldMasterMk cId="1046390592" sldId="2147483923"/>
            <pc:sldLayoutMk cId="2000343179" sldId="2147483915"/>
          </pc:sldLayoutMkLst>
        </pc:sldLayoutChg>
        <pc:sldLayoutChg chg="add del">
          <pc:chgData name="marius strateanu" userId="cbac5b2d986740cf" providerId="LiveId" clId="{C6212076-B0EC-4AE0-A4BF-073EC9C572FA}" dt="2022-02-21T00:37:36.965" v="173" actId="26606"/>
          <pc:sldLayoutMkLst>
            <pc:docMk/>
            <pc:sldMasterMk cId="1046390592" sldId="2147483923"/>
            <pc:sldLayoutMk cId="3264165092" sldId="2147483916"/>
          </pc:sldLayoutMkLst>
        </pc:sldLayoutChg>
        <pc:sldLayoutChg chg="add del">
          <pc:chgData name="marius strateanu" userId="cbac5b2d986740cf" providerId="LiveId" clId="{C6212076-B0EC-4AE0-A4BF-073EC9C572FA}" dt="2022-02-21T00:37:36.965" v="173" actId="26606"/>
          <pc:sldLayoutMkLst>
            <pc:docMk/>
            <pc:sldMasterMk cId="1046390592" sldId="2147483923"/>
            <pc:sldLayoutMk cId="3761481331" sldId="2147483917"/>
          </pc:sldLayoutMkLst>
        </pc:sldLayoutChg>
        <pc:sldLayoutChg chg="add del">
          <pc:chgData name="marius strateanu" userId="cbac5b2d986740cf" providerId="LiveId" clId="{C6212076-B0EC-4AE0-A4BF-073EC9C572FA}" dt="2022-02-21T00:37:36.965" v="173" actId="26606"/>
          <pc:sldLayoutMkLst>
            <pc:docMk/>
            <pc:sldMasterMk cId="1046390592" sldId="2147483923"/>
            <pc:sldLayoutMk cId="2438292614" sldId="2147483918"/>
          </pc:sldLayoutMkLst>
        </pc:sldLayoutChg>
        <pc:sldLayoutChg chg="add del">
          <pc:chgData name="marius strateanu" userId="cbac5b2d986740cf" providerId="LiveId" clId="{C6212076-B0EC-4AE0-A4BF-073EC9C572FA}" dt="2022-02-21T00:37:36.965" v="173" actId="26606"/>
          <pc:sldLayoutMkLst>
            <pc:docMk/>
            <pc:sldMasterMk cId="1046390592" sldId="2147483923"/>
            <pc:sldLayoutMk cId="4241680009" sldId="2147483919"/>
          </pc:sldLayoutMkLst>
        </pc:sldLayoutChg>
        <pc:sldLayoutChg chg="add del">
          <pc:chgData name="marius strateanu" userId="cbac5b2d986740cf" providerId="LiveId" clId="{C6212076-B0EC-4AE0-A4BF-073EC9C572FA}" dt="2022-02-21T00:37:36.965" v="173" actId="26606"/>
          <pc:sldLayoutMkLst>
            <pc:docMk/>
            <pc:sldMasterMk cId="1046390592" sldId="2147483923"/>
            <pc:sldLayoutMk cId="3213642557" sldId="2147483920"/>
          </pc:sldLayoutMkLst>
        </pc:sldLayoutChg>
        <pc:sldLayoutChg chg="add del">
          <pc:chgData name="marius strateanu" userId="cbac5b2d986740cf" providerId="LiveId" clId="{C6212076-B0EC-4AE0-A4BF-073EC9C572FA}" dt="2022-02-21T00:37:36.965" v="173" actId="26606"/>
          <pc:sldLayoutMkLst>
            <pc:docMk/>
            <pc:sldMasterMk cId="1046390592" sldId="2147483923"/>
            <pc:sldLayoutMk cId="1697545295" sldId="2147483921"/>
          </pc:sldLayoutMkLst>
        </pc:sldLayoutChg>
        <pc:sldLayoutChg chg="add del">
          <pc:chgData name="marius strateanu" userId="cbac5b2d986740cf" providerId="LiveId" clId="{C6212076-B0EC-4AE0-A4BF-073EC9C572FA}" dt="2022-02-21T00:37:36.965" v="173" actId="26606"/>
          <pc:sldLayoutMkLst>
            <pc:docMk/>
            <pc:sldMasterMk cId="1046390592" sldId="2147483923"/>
            <pc:sldLayoutMk cId="2024761226" sldId="2147483922"/>
          </pc:sldLayoutMkLst>
        </pc:sldLayoutChg>
      </pc:sldMasterChg>
      <pc:sldMasterChg chg="add addSldLayout">
        <pc:chgData name="marius strateanu" userId="cbac5b2d986740cf" providerId="LiveId" clId="{C6212076-B0EC-4AE0-A4BF-073EC9C572FA}" dt="2022-02-21T00:42:01.595" v="209" actId="26606"/>
        <pc:sldMasterMkLst>
          <pc:docMk/>
          <pc:sldMasterMk cId="1216668922" sldId="2147484009"/>
        </pc:sldMasterMkLst>
        <pc:sldLayoutChg chg="add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1216668922" sldId="2147484009"/>
            <pc:sldLayoutMk cId="57613340" sldId="2147483998"/>
          </pc:sldLayoutMkLst>
        </pc:sldLayoutChg>
        <pc:sldLayoutChg chg="add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1216668922" sldId="2147484009"/>
            <pc:sldLayoutMk cId="720327365" sldId="2147483999"/>
          </pc:sldLayoutMkLst>
        </pc:sldLayoutChg>
        <pc:sldLayoutChg chg="add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1216668922" sldId="2147484009"/>
            <pc:sldLayoutMk cId="1833949189" sldId="2147484000"/>
          </pc:sldLayoutMkLst>
        </pc:sldLayoutChg>
        <pc:sldLayoutChg chg="add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1216668922" sldId="2147484009"/>
            <pc:sldLayoutMk cId="1647141607" sldId="2147484001"/>
          </pc:sldLayoutMkLst>
        </pc:sldLayoutChg>
        <pc:sldLayoutChg chg="add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1216668922" sldId="2147484009"/>
            <pc:sldLayoutMk cId="1712459349" sldId="2147484002"/>
          </pc:sldLayoutMkLst>
        </pc:sldLayoutChg>
        <pc:sldLayoutChg chg="add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1216668922" sldId="2147484009"/>
            <pc:sldLayoutMk cId="2112950957" sldId="2147484003"/>
          </pc:sldLayoutMkLst>
        </pc:sldLayoutChg>
        <pc:sldLayoutChg chg="add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1216668922" sldId="2147484009"/>
            <pc:sldLayoutMk cId="570785472" sldId="2147484004"/>
          </pc:sldLayoutMkLst>
        </pc:sldLayoutChg>
        <pc:sldLayoutChg chg="add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1216668922" sldId="2147484009"/>
            <pc:sldLayoutMk cId="3589097194" sldId="2147484005"/>
          </pc:sldLayoutMkLst>
        </pc:sldLayoutChg>
        <pc:sldLayoutChg chg="add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1216668922" sldId="2147484009"/>
            <pc:sldLayoutMk cId="3206552807" sldId="2147484006"/>
          </pc:sldLayoutMkLst>
        </pc:sldLayoutChg>
        <pc:sldLayoutChg chg="add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1216668922" sldId="2147484009"/>
            <pc:sldLayoutMk cId="501874498" sldId="2147484007"/>
          </pc:sldLayoutMkLst>
        </pc:sldLayoutChg>
        <pc:sldLayoutChg chg="add">
          <pc:chgData name="marius strateanu" userId="cbac5b2d986740cf" providerId="LiveId" clId="{C6212076-B0EC-4AE0-A4BF-073EC9C572FA}" dt="2022-02-21T00:42:01.595" v="209" actId="26606"/>
          <pc:sldLayoutMkLst>
            <pc:docMk/>
            <pc:sldMasterMk cId="1216668922" sldId="2147484009"/>
            <pc:sldLayoutMk cId="4029545001" sldId="2147484008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0823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2/21/2022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3820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2/21/2022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8896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2/21/2022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4425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2/21/2022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93566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2/21/2022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211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2/21/2022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053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81B8F32D-D8B6-4B9E-9CBF-DCAC30B7B93D}" type="datetimeFigureOut">
              <a:rPr lang="en-US" smtClean="0"/>
              <a:pPr/>
              <a:t>2/21/2022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700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2/21/2022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966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2/21/2022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9981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2/21/2022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3695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2/21/2022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467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91" r:id="rId1"/>
    <p:sldLayoutId id="2147484192" r:id="rId2"/>
    <p:sldLayoutId id="2147484193" r:id="rId3"/>
    <p:sldLayoutId id="2147484194" r:id="rId4"/>
    <p:sldLayoutId id="2147484195" r:id="rId5"/>
    <p:sldLayoutId id="2147484196" r:id="rId6"/>
    <p:sldLayoutId id="2147484197" r:id="rId7"/>
    <p:sldLayoutId id="2147484198" r:id="rId8"/>
    <p:sldLayoutId id="2147484199" r:id="rId9"/>
    <p:sldLayoutId id="2147484200" r:id="rId10"/>
    <p:sldLayoutId id="214748420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mailto:info@hotelemperador.es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koalatravel.es/herramientas/encontrar-hote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Rectangle 10">
            <a:extLst>
              <a:ext uri="{FF2B5EF4-FFF2-40B4-BE49-F238E27FC236}">
                <a16:creationId xmlns:a16="http://schemas.microsoft.com/office/drawing/2014/main" id="{600B5AE2-C5CC-499C-8F2D-249888BE2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7" name="Rectangle 12">
            <a:extLst>
              <a:ext uri="{FF2B5EF4-FFF2-40B4-BE49-F238E27FC236}">
                <a16:creationId xmlns:a16="http://schemas.microsoft.com/office/drawing/2014/main" id="{BA7A3698-B350-40E5-8475-9BCC41A08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98" name="Straight Connector 14">
            <a:extLst>
              <a:ext uri="{FF2B5EF4-FFF2-40B4-BE49-F238E27FC236}">
                <a16:creationId xmlns:a16="http://schemas.microsoft.com/office/drawing/2014/main" id="{0AC655C7-EC94-4BE6-84C8-2F9EFBBB2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9" name="Rectangle 16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0" name="Rectangle 18">
            <a:extLst>
              <a:ext uri="{FF2B5EF4-FFF2-40B4-BE49-F238E27FC236}">
                <a16:creationId xmlns:a16="http://schemas.microsoft.com/office/drawing/2014/main" id="{C4F7E42D-8B5A-4FC8-81CD-9E60171F7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50E386-824B-4246-AD19-AD5095211F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2370" y="516835"/>
            <a:ext cx="3084844" cy="21038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 spc="-50" baseline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Hotel Emperador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B013C6-21CC-4D45-90FC-3B9FDFF0B8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2371" y="2653800"/>
            <a:ext cx="3084844" cy="3335519"/>
          </a:xfrm>
        </p:spPr>
        <p:txBody>
          <a:bodyPr vert="horz" lIns="0" tIns="45720" rIns="0" bIns="45720" rtlCol="0">
            <a:normAutofit/>
          </a:bodyPr>
          <a:lstStyle/>
          <a:p>
            <a:pPr indent="-228600">
              <a:buFont typeface="Calibri" panose="020F0502020204030204" pitchFamily="34" charset="0"/>
              <a:buChar char="•"/>
            </a:pPr>
            <a:r>
              <a:rPr lang="en-US" sz="1500" spc="50">
                <a:solidFill>
                  <a:srgbClr val="FFFFFF"/>
                </a:solidFill>
                <a:latin typeface="+mn-lt"/>
              </a:rPr>
              <a:t>Calle San Pedro,14, 03501 Benidorm,</a:t>
            </a:r>
          </a:p>
          <a:p>
            <a:pPr indent="-228600">
              <a:buFont typeface="Calibri" panose="020F0502020204030204" pitchFamily="34" charset="0"/>
              <a:buChar char="•"/>
            </a:pPr>
            <a:r>
              <a:rPr lang="en-US" sz="1500" spc="50">
                <a:solidFill>
                  <a:srgbClr val="FFFFFF"/>
                </a:solidFill>
                <a:latin typeface="+mn-lt"/>
              </a:rPr>
              <a:t>Alicante, España                       Telf.:+34662081259                                 </a:t>
            </a:r>
            <a:r>
              <a:rPr lang="en-US" sz="1500" spc="50">
                <a:solidFill>
                  <a:srgbClr val="FFFFFF"/>
                </a:solidFill>
                <a:latin typeface="+mn-lt"/>
                <a:hlinkClick r:id="rId2"/>
              </a:rPr>
              <a:t>info@hotelemperador.es</a:t>
            </a:r>
            <a:endParaRPr lang="en-US" sz="1500" spc="50">
              <a:solidFill>
                <a:srgbClr val="FFFFFF"/>
              </a:solidFill>
              <a:latin typeface="+mn-lt"/>
            </a:endParaRPr>
          </a:p>
          <a:p>
            <a:pPr indent="-228600">
              <a:buFont typeface="Calibri" panose="020F0502020204030204" pitchFamily="34" charset="0"/>
              <a:buChar char="•"/>
            </a:pPr>
            <a:r>
              <a:rPr lang="en-US" sz="1500" spc="50">
                <a:solidFill>
                  <a:srgbClr val="FFFFFF"/>
                </a:solidFill>
                <a:latin typeface="+mn-lt"/>
              </a:rPr>
              <a:t>Mariana Strateanu</a:t>
            </a:r>
          </a:p>
          <a:p>
            <a:pPr indent="-228600">
              <a:buFont typeface="Calibri" panose="020F0502020204030204" pitchFamily="34" charset="0"/>
              <a:buChar char="•"/>
            </a:pPr>
            <a:r>
              <a:rPr lang="en-US" sz="1500" spc="50">
                <a:solidFill>
                  <a:srgbClr val="FFFFFF"/>
                </a:solidFill>
                <a:latin typeface="+mn-lt"/>
              </a:rPr>
              <a:t>Gerente del hotel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ABA911-B048-4CA1-A5BE-E7FD582D57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875" r="2875"/>
          <a:stretch/>
        </p:blipFill>
        <p:spPr>
          <a:xfrm>
            <a:off x="4075043" y="10"/>
            <a:ext cx="8111272" cy="6857990"/>
          </a:xfrm>
          <a:prstGeom prst="rect">
            <a:avLst/>
          </a:prstGeom>
        </p:spPr>
      </p:pic>
      <p:sp>
        <p:nvSpPr>
          <p:cNvPr id="207" name="Rectangle 20">
            <a:extLst>
              <a:ext uri="{FF2B5EF4-FFF2-40B4-BE49-F238E27FC236}">
                <a16:creationId xmlns:a16="http://schemas.microsoft.com/office/drawing/2014/main" id="{8C04651D-B9F4-4935-A02D-364153FBD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66873B-7B43-46DF-8B12-050F579E9980}"/>
              </a:ext>
            </a:extLst>
          </p:cNvPr>
          <p:cNvSpPr txBox="1"/>
          <p:nvPr/>
        </p:nvSpPr>
        <p:spPr>
          <a:xfrm>
            <a:off x="4075043" y="6858000"/>
            <a:ext cx="2757486" cy="230832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GB" sz="900">
                <a:hlinkClick r:id="rId4" tooltip="https://www.koalatravel.es/herramientas/encontrar-hotel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83309781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TM02900769[[fn=Retrospect]]</Template>
  <TotalTime>109</TotalTime>
  <Words>37</Words>
  <Application>Microsoft Office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Calibri</vt:lpstr>
      <vt:lpstr>Calibri Light</vt:lpstr>
      <vt:lpstr>Retrospect</vt:lpstr>
      <vt:lpstr>Hotel Emperador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Emperador </dc:title>
  <dc:creator>marius strateanu</dc:creator>
  <cp:lastModifiedBy>marius strateanu</cp:lastModifiedBy>
  <cp:revision>1</cp:revision>
  <dcterms:created xsi:type="dcterms:W3CDTF">2022-02-20T22:59:07Z</dcterms:created>
  <dcterms:modified xsi:type="dcterms:W3CDTF">2022-02-21T00:55:06Z</dcterms:modified>
</cp:coreProperties>
</file>