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35348-2D14-B10E-8DCA-F85865C255A4}"/>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A732C95C-BDA1-8A7A-D1F8-32DA0F96B40A}"/>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DBD5E33A-DE1C-9978-2E31-417B8EAD3AD9}"/>
              </a:ext>
            </a:extLst>
          </p:cNvPr>
          <p:cNvSpPr txBox="1">
            <a:spLocks noGrp="1"/>
          </p:cNvSpPr>
          <p:nvPr>
            <p:ph type="dt" sz="half" idx="7"/>
          </p:nvPr>
        </p:nvSpPr>
        <p:spPr>
          <a:xfrm>
            <a:off x="838203" y="6356351"/>
            <a:ext cx="2743200" cy="365129"/>
          </a:xfrm>
        </p:spPr>
        <p:txBody>
          <a:bodyPr/>
          <a:lstStyle>
            <a:lvl1pPr>
              <a:defRPr/>
            </a:lvl1pPr>
          </a:lstStyle>
          <a:p>
            <a:pPr lvl="0"/>
            <a:fld id="{74849AEE-8C86-4BBD-8664-5B411BE56CE2}" type="datetime1">
              <a:rPr lang="en-GB"/>
              <a:pPr lvl="0"/>
              <a:t>22/04/2022</a:t>
            </a:fld>
            <a:endParaRPr lang="en-GB"/>
          </a:p>
        </p:txBody>
      </p:sp>
      <p:sp>
        <p:nvSpPr>
          <p:cNvPr id="5" name="Footer Placeholder 4">
            <a:extLst>
              <a:ext uri="{FF2B5EF4-FFF2-40B4-BE49-F238E27FC236}">
                <a16:creationId xmlns:a16="http://schemas.microsoft.com/office/drawing/2014/main" id="{BC5E43ED-F8D2-E462-44C3-18C3B24DF8DA}"/>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574CBEF-C984-3318-09D0-0619CF691E09}"/>
              </a:ext>
            </a:extLst>
          </p:cNvPr>
          <p:cNvSpPr txBox="1">
            <a:spLocks noGrp="1"/>
          </p:cNvSpPr>
          <p:nvPr>
            <p:ph type="sldNum" sz="quarter" idx="8"/>
          </p:nvPr>
        </p:nvSpPr>
        <p:spPr>
          <a:xfrm>
            <a:off x="8610603" y="6356351"/>
            <a:ext cx="2743200" cy="365129"/>
          </a:xfrm>
        </p:spPr>
        <p:txBody>
          <a:bodyPr/>
          <a:lstStyle>
            <a:lvl1pPr>
              <a:defRPr/>
            </a:lvl1pPr>
          </a:lstStyle>
          <a:p>
            <a:pPr lvl="0"/>
            <a:fld id="{4F38BB77-6FD4-45D7-9CA8-EAC68B0AC77F}" type="slidenum">
              <a:t>‹#›</a:t>
            </a:fld>
            <a:endParaRPr lang="en-GB"/>
          </a:p>
        </p:txBody>
      </p:sp>
    </p:spTree>
    <p:extLst>
      <p:ext uri="{BB962C8B-B14F-4D97-AF65-F5344CB8AC3E}">
        <p14:creationId xmlns:p14="http://schemas.microsoft.com/office/powerpoint/2010/main" val="146269486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1040E-F1D5-ADE6-AE7B-9A267CB304B8}"/>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6850CD83-146D-A362-E5E2-DD589606A89A}"/>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EFB0FC-F873-3794-9BDD-7671BB570A74}"/>
              </a:ext>
            </a:extLst>
          </p:cNvPr>
          <p:cNvSpPr txBox="1">
            <a:spLocks noGrp="1"/>
          </p:cNvSpPr>
          <p:nvPr>
            <p:ph type="dt" sz="half" idx="7"/>
          </p:nvPr>
        </p:nvSpPr>
        <p:spPr>
          <a:xfrm>
            <a:off x="838203" y="6356351"/>
            <a:ext cx="2743200" cy="365129"/>
          </a:xfrm>
        </p:spPr>
        <p:txBody>
          <a:bodyPr/>
          <a:lstStyle>
            <a:lvl1pPr>
              <a:defRPr/>
            </a:lvl1pPr>
          </a:lstStyle>
          <a:p>
            <a:pPr lvl="0"/>
            <a:fld id="{8572E582-023A-458D-89BC-FA3BFED77F97}" type="datetime1">
              <a:rPr lang="en-GB"/>
              <a:pPr lvl="0"/>
              <a:t>22/04/2022</a:t>
            </a:fld>
            <a:endParaRPr lang="en-GB"/>
          </a:p>
        </p:txBody>
      </p:sp>
      <p:sp>
        <p:nvSpPr>
          <p:cNvPr id="5" name="Footer Placeholder 4">
            <a:extLst>
              <a:ext uri="{FF2B5EF4-FFF2-40B4-BE49-F238E27FC236}">
                <a16:creationId xmlns:a16="http://schemas.microsoft.com/office/drawing/2014/main" id="{4880EC96-8371-AEC6-D85E-5BBCD760159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FD025A7-8FFB-38F2-5903-461D32369CDB}"/>
              </a:ext>
            </a:extLst>
          </p:cNvPr>
          <p:cNvSpPr txBox="1">
            <a:spLocks noGrp="1"/>
          </p:cNvSpPr>
          <p:nvPr>
            <p:ph type="sldNum" sz="quarter" idx="8"/>
          </p:nvPr>
        </p:nvSpPr>
        <p:spPr>
          <a:xfrm>
            <a:off x="8610603" y="6356351"/>
            <a:ext cx="2743200" cy="365129"/>
          </a:xfrm>
        </p:spPr>
        <p:txBody>
          <a:bodyPr/>
          <a:lstStyle>
            <a:lvl1pPr>
              <a:defRPr/>
            </a:lvl1pPr>
          </a:lstStyle>
          <a:p>
            <a:pPr lvl="0"/>
            <a:fld id="{3DDA29A3-7D73-40C8-B924-4CF759B4DADC}" type="slidenum">
              <a:t>‹#›</a:t>
            </a:fld>
            <a:endParaRPr lang="en-GB"/>
          </a:p>
        </p:txBody>
      </p:sp>
    </p:spTree>
    <p:extLst>
      <p:ext uri="{BB962C8B-B14F-4D97-AF65-F5344CB8AC3E}">
        <p14:creationId xmlns:p14="http://schemas.microsoft.com/office/powerpoint/2010/main" val="225641349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3B8F0-044A-F82F-CBDE-E57144A9FC17}"/>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5FF773BB-17AA-7FE4-26B8-98C7F2034051}"/>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3CD10B9-1351-59AB-E9CE-1A8A9ADB8EA9}"/>
              </a:ext>
            </a:extLst>
          </p:cNvPr>
          <p:cNvSpPr txBox="1">
            <a:spLocks noGrp="1"/>
          </p:cNvSpPr>
          <p:nvPr>
            <p:ph type="dt" sz="half" idx="7"/>
          </p:nvPr>
        </p:nvSpPr>
        <p:spPr>
          <a:xfrm>
            <a:off x="838203" y="6356351"/>
            <a:ext cx="2743200" cy="365129"/>
          </a:xfrm>
        </p:spPr>
        <p:txBody>
          <a:bodyPr/>
          <a:lstStyle>
            <a:lvl1pPr>
              <a:defRPr/>
            </a:lvl1pPr>
          </a:lstStyle>
          <a:p>
            <a:pPr lvl="0"/>
            <a:fld id="{38675509-AFFE-4C28-93BB-A9D34629BCA3}" type="datetime1">
              <a:rPr lang="en-GB"/>
              <a:pPr lvl="0"/>
              <a:t>22/04/2022</a:t>
            </a:fld>
            <a:endParaRPr lang="en-GB"/>
          </a:p>
        </p:txBody>
      </p:sp>
      <p:sp>
        <p:nvSpPr>
          <p:cNvPr id="5" name="Footer Placeholder 4">
            <a:extLst>
              <a:ext uri="{FF2B5EF4-FFF2-40B4-BE49-F238E27FC236}">
                <a16:creationId xmlns:a16="http://schemas.microsoft.com/office/drawing/2014/main" id="{E16334B3-9730-7FD4-F39F-A8F632D06CC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4B5F721-C61D-AC3A-4FDE-5ACE5BA8EAF9}"/>
              </a:ext>
            </a:extLst>
          </p:cNvPr>
          <p:cNvSpPr txBox="1">
            <a:spLocks noGrp="1"/>
          </p:cNvSpPr>
          <p:nvPr>
            <p:ph type="sldNum" sz="quarter" idx="8"/>
          </p:nvPr>
        </p:nvSpPr>
        <p:spPr>
          <a:xfrm>
            <a:off x="8610603" y="6356351"/>
            <a:ext cx="2743200" cy="365129"/>
          </a:xfrm>
        </p:spPr>
        <p:txBody>
          <a:bodyPr/>
          <a:lstStyle>
            <a:lvl1pPr>
              <a:defRPr/>
            </a:lvl1pPr>
          </a:lstStyle>
          <a:p>
            <a:pPr lvl="0"/>
            <a:fld id="{B2035914-5DE2-4C0B-8D70-B9E7F32E386F}" type="slidenum">
              <a:t>‹#›</a:t>
            </a:fld>
            <a:endParaRPr lang="en-GB"/>
          </a:p>
        </p:txBody>
      </p:sp>
    </p:spTree>
    <p:extLst>
      <p:ext uri="{BB962C8B-B14F-4D97-AF65-F5344CB8AC3E}">
        <p14:creationId xmlns:p14="http://schemas.microsoft.com/office/powerpoint/2010/main" val="156489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A629-13C8-FAF0-3F4F-CFF325CE097C}"/>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0804B1D1-4195-C0E2-5A23-827901A269B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432E903-62B2-86DD-7F3D-14CC2858245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E6A40B4-465E-A99C-D9A2-7ED0460A53C0}"/>
              </a:ext>
            </a:extLst>
          </p:cNvPr>
          <p:cNvSpPr txBox="1">
            <a:spLocks noGrp="1"/>
          </p:cNvSpPr>
          <p:nvPr>
            <p:ph type="dt" sz="half" idx="7"/>
          </p:nvPr>
        </p:nvSpPr>
        <p:spPr>
          <a:xfrm>
            <a:off x="838203" y="6356351"/>
            <a:ext cx="2743200" cy="365129"/>
          </a:xfrm>
        </p:spPr>
        <p:txBody>
          <a:bodyPr/>
          <a:lstStyle>
            <a:lvl1pPr>
              <a:defRPr/>
            </a:lvl1pPr>
          </a:lstStyle>
          <a:p>
            <a:pPr lvl="0"/>
            <a:fld id="{DCC81383-6C64-4429-8FBE-122E7B5CEDAD}" type="datetime1">
              <a:rPr lang="en-GB"/>
              <a:pPr lvl="0"/>
              <a:t>22/04/2022</a:t>
            </a:fld>
            <a:endParaRPr lang="en-GB"/>
          </a:p>
        </p:txBody>
      </p:sp>
      <p:sp>
        <p:nvSpPr>
          <p:cNvPr id="6" name="Footer Placeholder 5">
            <a:extLst>
              <a:ext uri="{FF2B5EF4-FFF2-40B4-BE49-F238E27FC236}">
                <a16:creationId xmlns:a16="http://schemas.microsoft.com/office/drawing/2014/main" id="{5913245D-DD18-0A93-F8E3-E5F1ED57B6F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27301D0-48E6-A249-DF67-0BD95BBDDBF2}"/>
              </a:ext>
            </a:extLst>
          </p:cNvPr>
          <p:cNvSpPr txBox="1">
            <a:spLocks noGrp="1"/>
          </p:cNvSpPr>
          <p:nvPr>
            <p:ph type="sldNum" sz="quarter" idx="8"/>
          </p:nvPr>
        </p:nvSpPr>
        <p:spPr>
          <a:xfrm>
            <a:off x="8610603" y="6356351"/>
            <a:ext cx="2743200" cy="365129"/>
          </a:xfrm>
        </p:spPr>
        <p:txBody>
          <a:bodyPr/>
          <a:lstStyle>
            <a:lvl1pPr>
              <a:defRPr/>
            </a:lvl1pPr>
          </a:lstStyle>
          <a:p>
            <a:pPr lvl="0"/>
            <a:fld id="{316DD208-34D2-4CE5-B02C-4D0E71E70596}" type="slidenum">
              <a:t>‹#›</a:t>
            </a:fld>
            <a:endParaRPr lang="en-GB"/>
          </a:p>
        </p:txBody>
      </p:sp>
    </p:spTree>
    <p:extLst>
      <p:ext uri="{BB962C8B-B14F-4D97-AF65-F5344CB8AC3E}">
        <p14:creationId xmlns:p14="http://schemas.microsoft.com/office/powerpoint/2010/main" val="3989430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D95C6-E939-F0AA-8FEE-4A2DE66B48A5}"/>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8C3B8E8C-C3FF-2195-1F36-4358598DDA5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3D960B34-507E-9344-BD04-90A8A3E96931}"/>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73DD16E-E12F-B31A-EE16-B7DF5366703E}"/>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64B3F2FA-5F68-5CE0-E570-A4C453BD2EC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AA61B63-AF23-4875-3B6E-479D9D771CB4}"/>
              </a:ext>
            </a:extLst>
          </p:cNvPr>
          <p:cNvSpPr txBox="1">
            <a:spLocks noGrp="1"/>
          </p:cNvSpPr>
          <p:nvPr>
            <p:ph type="dt" sz="half" idx="7"/>
          </p:nvPr>
        </p:nvSpPr>
        <p:spPr>
          <a:xfrm>
            <a:off x="838203" y="6356351"/>
            <a:ext cx="2743200" cy="365129"/>
          </a:xfrm>
        </p:spPr>
        <p:txBody>
          <a:bodyPr/>
          <a:lstStyle>
            <a:lvl1pPr>
              <a:defRPr/>
            </a:lvl1pPr>
          </a:lstStyle>
          <a:p>
            <a:pPr lvl="0"/>
            <a:fld id="{26D44BB6-8C45-43D5-B9A7-15DB60EF0EB1}" type="datetime1">
              <a:rPr lang="en-GB"/>
              <a:pPr lvl="0"/>
              <a:t>22/04/2022</a:t>
            </a:fld>
            <a:endParaRPr lang="en-GB"/>
          </a:p>
        </p:txBody>
      </p:sp>
      <p:sp>
        <p:nvSpPr>
          <p:cNvPr id="8" name="Footer Placeholder 7">
            <a:extLst>
              <a:ext uri="{FF2B5EF4-FFF2-40B4-BE49-F238E27FC236}">
                <a16:creationId xmlns:a16="http://schemas.microsoft.com/office/drawing/2014/main" id="{4D673C4E-5CA3-4457-5CD3-445AE4F96FB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C73FD327-B59C-1D12-7B5F-A8036B4BF697}"/>
              </a:ext>
            </a:extLst>
          </p:cNvPr>
          <p:cNvSpPr txBox="1">
            <a:spLocks noGrp="1"/>
          </p:cNvSpPr>
          <p:nvPr>
            <p:ph type="sldNum" sz="quarter" idx="8"/>
          </p:nvPr>
        </p:nvSpPr>
        <p:spPr>
          <a:xfrm>
            <a:off x="8610603" y="6356351"/>
            <a:ext cx="2743200" cy="365129"/>
          </a:xfrm>
        </p:spPr>
        <p:txBody>
          <a:bodyPr/>
          <a:lstStyle>
            <a:lvl1pPr>
              <a:defRPr/>
            </a:lvl1pPr>
          </a:lstStyle>
          <a:p>
            <a:pPr lvl="0"/>
            <a:fld id="{87AFC568-38C3-40AE-8ED2-B5B7211FAF71}" type="slidenum">
              <a:t>‹#›</a:t>
            </a:fld>
            <a:endParaRPr lang="en-GB"/>
          </a:p>
        </p:txBody>
      </p:sp>
    </p:spTree>
    <p:extLst>
      <p:ext uri="{BB962C8B-B14F-4D97-AF65-F5344CB8AC3E}">
        <p14:creationId xmlns:p14="http://schemas.microsoft.com/office/powerpoint/2010/main" val="738434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981C3-CA77-7EB9-0A35-04F6C1DFAE79}"/>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34C36CB8-E987-AFF5-BBF6-AC8FA8B95F56}"/>
              </a:ext>
            </a:extLst>
          </p:cNvPr>
          <p:cNvSpPr txBox="1">
            <a:spLocks noGrp="1"/>
          </p:cNvSpPr>
          <p:nvPr>
            <p:ph type="dt" sz="half" idx="7"/>
          </p:nvPr>
        </p:nvSpPr>
        <p:spPr>
          <a:xfrm>
            <a:off x="838203" y="6356351"/>
            <a:ext cx="2743200" cy="365129"/>
          </a:xfrm>
        </p:spPr>
        <p:txBody>
          <a:bodyPr/>
          <a:lstStyle>
            <a:lvl1pPr>
              <a:defRPr/>
            </a:lvl1pPr>
          </a:lstStyle>
          <a:p>
            <a:pPr lvl="0"/>
            <a:fld id="{BFC80A05-8F7F-42F5-8F1D-3F7DC7E13569}" type="datetime1">
              <a:rPr lang="en-GB"/>
              <a:pPr lvl="0"/>
              <a:t>22/04/2022</a:t>
            </a:fld>
            <a:endParaRPr lang="en-GB"/>
          </a:p>
        </p:txBody>
      </p:sp>
      <p:sp>
        <p:nvSpPr>
          <p:cNvPr id="4" name="Footer Placeholder 3">
            <a:extLst>
              <a:ext uri="{FF2B5EF4-FFF2-40B4-BE49-F238E27FC236}">
                <a16:creationId xmlns:a16="http://schemas.microsoft.com/office/drawing/2014/main" id="{5A30E70E-F441-7ECB-8F0D-22FE6DF7F0A7}"/>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278ED1D-A762-3420-6E51-838926D24777}"/>
              </a:ext>
            </a:extLst>
          </p:cNvPr>
          <p:cNvSpPr txBox="1">
            <a:spLocks noGrp="1"/>
          </p:cNvSpPr>
          <p:nvPr>
            <p:ph type="sldNum" sz="quarter" idx="8"/>
          </p:nvPr>
        </p:nvSpPr>
        <p:spPr>
          <a:xfrm>
            <a:off x="8610603" y="6356351"/>
            <a:ext cx="2743200" cy="365129"/>
          </a:xfrm>
        </p:spPr>
        <p:txBody>
          <a:bodyPr/>
          <a:lstStyle>
            <a:lvl1pPr>
              <a:defRPr/>
            </a:lvl1pPr>
          </a:lstStyle>
          <a:p>
            <a:pPr lvl="0"/>
            <a:fld id="{E1A03471-9C30-4FCF-AA31-C971B7E8E708}" type="slidenum">
              <a:t>‹#›</a:t>
            </a:fld>
            <a:endParaRPr lang="en-GB"/>
          </a:p>
        </p:txBody>
      </p:sp>
    </p:spTree>
    <p:extLst>
      <p:ext uri="{BB962C8B-B14F-4D97-AF65-F5344CB8AC3E}">
        <p14:creationId xmlns:p14="http://schemas.microsoft.com/office/powerpoint/2010/main" val="3518457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C9925D-8C92-4249-A8A6-ABA57A35586A}"/>
              </a:ext>
            </a:extLst>
          </p:cNvPr>
          <p:cNvSpPr txBox="1">
            <a:spLocks noGrp="1"/>
          </p:cNvSpPr>
          <p:nvPr>
            <p:ph type="dt" sz="half" idx="7"/>
          </p:nvPr>
        </p:nvSpPr>
        <p:spPr>
          <a:xfrm>
            <a:off x="838203" y="6356351"/>
            <a:ext cx="2743200" cy="365129"/>
          </a:xfrm>
        </p:spPr>
        <p:txBody>
          <a:bodyPr/>
          <a:lstStyle>
            <a:lvl1pPr>
              <a:defRPr/>
            </a:lvl1pPr>
          </a:lstStyle>
          <a:p>
            <a:pPr lvl="0"/>
            <a:fld id="{FB732866-3796-4D66-9BEB-77D8D1A1060D}" type="datetime1">
              <a:rPr lang="en-GB"/>
              <a:pPr lvl="0"/>
              <a:t>22/04/2022</a:t>
            </a:fld>
            <a:endParaRPr lang="en-GB"/>
          </a:p>
        </p:txBody>
      </p:sp>
      <p:sp>
        <p:nvSpPr>
          <p:cNvPr id="3" name="Footer Placeholder 2">
            <a:extLst>
              <a:ext uri="{FF2B5EF4-FFF2-40B4-BE49-F238E27FC236}">
                <a16:creationId xmlns:a16="http://schemas.microsoft.com/office/drawing/2014/main" id="{7F932E2F-18BA-9079-38DF-44C4B2CDC1E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4299ADFD-F4E8-3C95-66A0-DC275A280F7D}"/>
              </a:ext>
            </a:extLst>
          </p:cNvPr>
          <p:cNvSpPr txBox="1">
            <a:spLocks noGrp="1"/>
          </p:cNvSpPr>
          <p:nvPr>
            <p:ph type="sldNum" sz="quarter" idx="8"/>
          </p:nvPr>
        </p:nvSpPr>
        <p:spPr>
          <a:xfrm>
            <a:off x="8610603" y="6356351"/>
            <a:ext cx="2743200" cy="365129"/>
          </a:xfrm>
        </p:spPr>
        <p:txBody>
          <a:bodyPr/>
          <a:lstStyle>
            <a:lvl1pPr>
              <a:defRPr/>
            </a:lvl1pPr>
          </a:lstStyle>
          <a:p>
            <a:pPr lvl="0"/>
            <a:fld id="{B59A2665-7974-4807-8842-7C61C7629E99}" type="slidenum">
              <a:t>‹#›</a:t>
            </a:fld>
            <a:endParaRPr lang="en-GB"/>
          </a:p>
        </p:txBody>
      </p:sp>
    </p:spTree>
    <p:extLst>
      <p:ext uri="{BB962C8B-B14F-4D97-AF65-F5344CB8AC3E}">
        <p14:creationId xmlns:p14="http://schemas.microsoft.com/office/powerpoint/2010/main" val="3524538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C42D9-6E38-3E17-F7BA-DA4C50CFFD3C}"/>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E978EB7C-CC5C-C683-BD2C-592205B27EFE}"/>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543105F-5C4D-85B6-B934-1FEB8F28E06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122CB7D9-3376-339E-716D-2ADF196CE1A1}"/>
              </a:ext>
            </a:extLst>
          </p:cNvPr>
          <p:cNvSpPr txBox="1">
            <a:spLocks noGrp="1"/>
          </p:cNvSpPr>
          <p:nvPr>
            <p:ph type="dt" sz="half" idx="7"/>
          </p:nvPr>
        </p:nvSpPr>
        <p:spPr>
          <a:xfrm>
            <a:off x="838203" y="6356351"/>
            <a:ext cx="2743200" cy="365129"/>
          </a:xfrm>
        </p:spPr>
        <p:txBody>
          <a:bodyPr/>
          <a:lstStyle>
            <a:lvl1pPr>
              <a:defRPr/>
            </a:lvl1pPr>
          </a:lstStyle>
          <a:p>
            <a:pPr lvl="0"/>
            <a:fld id="{9A4475D3-561E-41EB-B388-76A18FA5A937}" type="datetime1">
              <a:rPr lang="en-GB"/>
              <a:pPr lvl="0"/>
              <a:t>22/04/2022</a:t>
            </a:fld>
            <a:endParaRPr lang="en-GB"/>
          </a:p>
        </p:txBody>
      </p:sp>
      <p:sp>
        <p:nvSpPr>
          <p:cNvPr id="6" name="Footer Placeholder 5">
            <a:extLst>
              <a:ext uri="{FF2B5EF4-FFF2-40B4-BE49-F238E27FC236}">
                <a16:creationId xmlns:a16="http://schemas.microsoft.com/office/drawing/2014/main" id="{946FB087-1ABD-E42D-FA69-9BC030CB7C0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2BFE4C2-EB2F-A128-600B-DBF4C8FF8DA4}"/>
              </a:ext>
            </a:extLst>
          </p:cNvPr>
          <p:cNvSpPr txBox="1">
            <a:spLocks noGrp="1"/>
          </p:cNvSpPr>
          <p:nvPr>
            <p:ph type="sldNum" sz="quarter" idx="8"/>
          </p:nvPr>
        </p:nvSpPr>
        <p:spPr>
          <a:xfrm>
            <a:off x="8610603" y="6356351"/>
            <a:ext cx="2743200" cy="365129"/>
          </a:xfrm>
        </p:spPr>
        <p:txBody>
          <a:bodyPr/>
          <a:lstStyle>
            <a:lvl1pPr>
              <a:defRPr/>
            </a:lvl1pPr>
          </a:lstStyle>
          <a:p>
            <a:pPr lvl="0"/>
            <a:fld id="{2B5853DD-0A10-48FA-A24B-525A081D5E4B}" type="slidenum">
              <a:t>‹#›</a:t>
            </a:fld>
            <a:endParaRPr lang="en-GB"/>
          </a:p>
        </p:txBody>
      </p:sp>
    </p:spTree>
    <p:extLst>
      <p:ext uri="{BB962C8B-B14F-4D97-AF65-F5344CB8AC3E}">
        <p14:creationId xmlns:p14="http://schemas.microsoft.com/office/powerpoint/2010/main" val="2315577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36FFD-D52B-E7FD-E130-C8C34F1504B4}"/>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624127C4-D9CC-AB1F-477F-FFCCBD58EED0}"/>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GB"/>
              <a:t>Click icon to add picture</a:t>
            </a:r>
          </a:p>
        </p:txBody>
      </p:sp>
      <p:sp>
        <p:nvSpPr>
          <p:cNvPr id="4" name="Text Placeholder 3">
            <a:extLst>
              <a:ext uri="{FF2B5EF4-FFF2-40B4-BE49-F238E27FC236}">
                <a16:creationId xmlns:a16="http://schemas.microsoft.com/office/drawing/2014/main" id="{6F056C03-CC13-5D70-4521-5552BE7585E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359212C3-2B76-6D7A-7833-CE9A983F84AF}"/>
              </a:ext>
            </a:extLst>
          </p:cNvPr>
          <p:cNvSpPr txBox="1">
            <a:spLocks noGrp="1"/>
          </p:cNvSpPr>
          <p:nvPr>
            <p:ph type="dt" sz="half" idx="7"/>
          </p:nvPr>
        </p:nvSpPr>
        <p:spPr>
          <a:xfrm>
            <a:off x="838203" y="6356351"/>
            <a:ext cx="2743200" cy="365129"/>
          </a:xfrm>
        </p:spPr>
        <p:txBody>
          <a:bodyPr/>
          <a:lstStyle>
            <a:lvl1pPr>
              <a:defRPr/>
            </a:lvl1pPr>
          </a:lstStyle>
          <a:p>
            <a:pPr lvl="0"/>
            <a:fld id="{FC9EBBD6-4C7E-48E5-A48D-D15D7E07AD9C}" type="datetime1">
              <a:rPr lang="en-GB"/>
              <a:pPr lvl="0"/>
              <a:t>22/04/2022</a:t>
            </a:fld>
            <a:endParaRPr lang="en-GB"/>
          </a:p>
        </p:txBody>
      </p:sp>
      <p:sp>
        <p:nvSpPr>
          <p:cNvPr id="6" name="Footer Placeholder 5">
            <a:extLst>
              <a:ext uri="{FF2B5EF4-FFF2-40B4-BE49-F238E27FC236}">
                <a16:creationId xmlns:a16="http://schemas.microsoft.com/office/drawing/2014/main" id="{263B7941-5AD4-6943-6231-356D309FD424}"/>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5066145-6671-9729-A3F2-F2E5A00AA2B9}"/>
              </a:ext>
            </a:extLst>
          </p:cNvPr>
          <p:cNvSpPr txBox="1">
            <a:spLocks noGrp="1"/>
          </p:cNvSpPr>
          <p:nvPr>
            <p:ph type="sldNum" sz="quarter" idx="8"/>
          </p:nvPr>
        </p:nvSpPr>
        <p:spPr>
          <a:xfrm>
            <a:off x="8610603" y="6356351"/>
            <a:ext cx="2743200" cy="365129"/>
          </a:xfrm>
        </p:spPr>
        <p:txBody>
          <a:bodyPr/>
          <a:lstStyle>
            <a:lvl1pPr>
              <a:defRPr/>
            </a:lvl1pPr>
          </a:lstStyle>
          <a:p>
            <a:pPr lvl="0"/>
            <a:fld id="{C37C9701-E3D9-4EF8-AB16-233E0A186A94}" type="slidenum">
              <a:t>‹#›</a:t>
            </a:fld>
            <a:endParaRPr lang="en-GB"/>
          </a:p>
        </p:txBody>
      </p:sp>
    </p:spTree>
    <p:extLst>
      <p:ext uri="{BB962C8B-B14F-4D97-AF65-F5344CB8AC3E}">
        <p14:creationId xmlns:p14="http://schemas.microsoft.com/office/powerpoint/2010/main" val="512922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57D9F-DE25-3902-73AE-C5CAFFFE7FA7}"/>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1E855073-F9CA-7AC0-75CC-614CC6E66CB3}"/>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96F224-B258-2CD7-2424-686DC45C1B52}"/>
              </a:ext>
            </a:extLst>
          </p:cNvPr>
          <p:cNvSpPr txBox="1">
            <a:spLocks noGrp="1"/>
          </p:cNvSpPr>
          <p:nvPr>
            <p:ph type="dt" sz="half" idx="7"/>
          </p:nvPr>
        </p:nvSpPr>
        <p:spPr>
          <a:xfrm>
            <a:off x="838203" y="6356351"/>
            <a:ext cx="2743200" cy="365129"/>
          </a:xfrm>
        </p:spPr>
        <p:txBody>
          <a:bodyPr/>
          <a:lstStyle>
            <a:lvl1pPr>
              <a:defRPr/>
            </a:lvl1pPr>
          </a:lstStyle>
          <a:p>
            <a:pPr lvl="0"/>
            <a:fld id="{B9A08E26-7107-4A40-9058-32835C621748}" type="datetime1">
              <a:rPr lang="en-GB"/>
              <a:pPr lvl="0"/>
              <a:t>22/04/2022</a:t>
            </a:fld>
            <a:endParaRPr lang="en-GB"/>
          </a:p>
        </p:txBody>
      </p:sp>
      <p:sp>
        <p:nvSpPr>
          <p:cNvPr id="5" name="Footer Placeholder 4">
            <a:extLst>
              <a:ext uri="{FF2B5EF4-FFF2-40B4-BE49-F238E27FC236}">
                <a16:creationId xmlns:a16="http://schemas.microsoft.com/office/drawing/2014/main" id="{C1E23A8E-3B42-FEBD-F973-1BF10E2F911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76C66B8-F0E8-891D-9CB9-7E7CB1D06D90}"/>
              </a:ext>
            </a:extLst>
          </p:cNvPr>
          <p:cNvSpPr txBox="1">
            <a:spLocks noGrp="1"/>
          </p:cNvSpPr>
          <p:nvPr>
            <p:ph type="sldNum" sz="quarter" idx="8"/>
          </p:nvPr>
        </p:nvSpPr>
        <p:spPr>
          <a:xfrm>
            <a:off x="8610603" y="6356351"/>
            <a:ext cx="2743200" cy="365129"/>
          </a:xfrm>
        </p:spPr>
        <p:txBody>
          <a:bodyPr/>
          <a:lstStyle>
            <a:lvl1pPr>
              <a:defRPr/>
            </a:lvl1pPr>
          </a:lstStyle>
          <a:p>
            <a:pPr lvl="0"/>
            <a:fld id="{4BC115FB-F1F3-4827-B92D-13061D195F0E}" type="slidenum">
              <a:t>‹#›</a:t>
            </a:fld>
            <a:endParaRPr lang="en-GB"/>
          </a:p>
        </p:txBody>
      </p:sp>
    </p:spTree>
    <p:extLst>
      <p:ext uri="{BB962C8B-B14F-4D97-AF65-F5344CB8AC3E}">
        <p14:creationId xmlns:p14="http://schemas.microsoft.com/office/powerpoint/2010/main" val="315863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EBD2D5-B37B-379E-012C-371F84A723F4}"/>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6C50EBD5-A801-FF35-3DF4-59F1B0248A4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489C7B-7FDA-FCD0-C194-AFB34E061475}"/>
              </a:ext>
            </a:extLst>
          </p:cNvPr>
          <p:cNvSpPr txBox="1">
            <a:spLocks noGrp="1"/>
          </p:cNvSpPr>
          <p:nvPr>
            <p:ph type="dt" sz="half" idx="7"/>
          </p:nvPr>
        </p:nvSpPr>
        <p:spPr>
          <a:xfrm>
            <a:off x="838203" y="6356351"/>
            <a:ext cx="2743200" cy="365129"/>
          </a:xfrm>
        </p:spPr>
        <p:txBody>
          <a:bodyPr/>
          <a:lstStyle>
            <a:lvl1pPr>
              <a:defRPr/>
            </a:lvl1pPr>
          </a:lstStyle>
          <a:p>
            <a:pPr lvl="0"/>
            <a:fld id="{3CDB7092-BC39-435A-B975-E52738C4FD8E}" type="datetime1">
              <a:rPr lang="en-GB"/>
              <a:pPr lvl="0"/>
              <a:t>22/04/2022</a:t>
            </a:fld>
            <a:endParaRPr lang="en-GB"/>
          </a:p>
        </p:txBody>
      </p:sp>
      <p:sp>
        <p:nvSpPr>
          <p:cNvPr id="5" name="Footer Placeholder 4">
            <a:extLst>
              <a:ext uri="{FF2B5EF4-FFF2-40B4-BE49-F238E27FC236}">
                <a16:creationId xmlns:a16="http://schemas.microsoft.com/office/drawing/2014/main" id="{64546D25-F9D6-F3F8-BC45-5C3DF5B8CDD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41EC26-7285-B1D8-7EE2-BE21CE533CBA}"/>
              </a:ext>
            </a:extLst>
          </p:cNvPr>
          <p:cNvSpPr txBox="1">
            <a:spLocks noGrp="1"/>
          </p:cNvSpPr>
          <p:nvPr>
            <p:ph type="sldNum" sz="quarter" idx="8"/>
          </p:nvPr>
        </p:nvSpPr>
        <p:spPr>
          <a:xfrm>
            <a:off x="8610603" y="6356351"/>
            <a:ext cx="2743200" cy="365129"/>
          </a:xfrm>
        </p:spPr>
        <p:txBody>
          <a:bodyPr/>
          <a:lstStyle>
            <a:lvl1pPr>
              <a:defRPr/>
            </a:lvl1pPr>
          </a:lstStyle>
          <a:p>
            <a:pPr lvl="0"/>
            <a:fld id="{FEE13845-93A5-4E0B-AA28-7D932F1E101C}" type="slidenum">
              <a:t>‹#›</a:t>
            </a:fld>
            <a:endParaRPr lang="en-GB"/>
          </a:p>
        </p:txBody>
      </p:sp>
    </p:spTree>
    <p:extLst>
      <p:ext uri="{BB962C8B-B14F-4D97-AF65-F5344CB8AC3E}">
        <p14:creationId xmlns:p14="http://schemas.microsoft.com/office/powerpoint/2010/main" val="3463789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031ED9-B521-710D-BBF7-EE779D9A000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1C7EB281-91C3-C7C4-D1EE-8D1D7F83C0A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1F297B-476F-8A27-519D-8EB462A37E6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A6F0F66-5346-4AFF-B6AF-600D9A6AAD37}" type="datetime1">
              <a:rPr lang="en-GB"/>
              <a:pPr lvl="0"/>
              <a:t>22/04/2022</a:t>
            </a:fld>
            <a:endParaRPr lang="en-GB"/>
          </a:p>
        </p:txBody>
      </p:sp>
      <p:sp>
        <p:nvSpPr>
          <p:cNvPr id="5" name="Footer Placeholder 4">
            <a:extLst>
              <a:ext uri="{FF2B5EF4-FFF2-40B4-BE49-F238E27FC236}">
                <a16:creationId xmlns:a16="http://schemas.microsoft.com/office/drawing/2014/main" id="{0A55E355-D7BC-8ECE-BD96-688D239FE74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3F37DC50-FC3D-83DF-CA0A-FE39E424F30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D7380BE-6FCA-4305-A464-E17A48D4597B}"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jogarage.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pic>
        <p:nvPicPr>
          <p:cNvPr id="2" name="Picture 5" descr="A picture containing car, road, roof&#10;&#10;Description automatically generated">
            <a:extLst>
              <a:ext uri="{FF2B5EF4-FFF2-40B4-BE49-F238E27FC236}">
                <a16:creationId xmlns:a16="http://schemas.microsoft.com/office/drawing/2014/main" id="{50077780-8131-6F98-F879-50DCDDEB7971}"/>
              </a:ext>
            </a:extLst>
          </p:cNvPr>
          <p:cNvPicPr>
            <a:picLocks noChangeAspect="1"/>
          </p:cNvPicPr>
          <p:nvPr/>
        </p:nvPicPr>
        <p:blipFill>
          <a:blip r:embed="rId2"/>
          <a:srcRect t="1610" r="1" b="1"/>
          <a:stretch>
            <a:fillRect/>
          </a:stretch>
        </p:blipFill>
        <p:spPr>
          <a:xfrm>
            <a:off x="2562724" y="0"/>
            <a:ext cx="9629272" cy="6858000"/>
          </a:xfrm>
          <a:prstGeom prst="rect">
            <a:avLst/>
          </a:prstGeom>
          <a:noFill/>
          <a:ln cap="flat">
            <a:noFill/>
          </a:ln>
        </p:spPr>
      </p:pic>
      <p:sp>
        <p:nvSpPr>
          <p:cNvPr id="3" name="Freeform: Shape 9">
            <a:extLst>
              <a:ext uri="{FF2B5EF4-FFF2-40B4-BE49-F238E27FC236}">
                <a16:creationId xmlns:a16="http://schemas.microsoft.com/office/drawing/2014/main" id="{0DB28152-2837-4090-141E-597691099655}"/>
              </a:ext>
            </a:extLst>
          </p:cNvPr>
          <p:cNvSpPr>
            <a:spLocks noMove="1" noResize="1"/>
          </p:cNvSpPr>
          <p:nvPr/>
        </p:nvSpPr>
        <p:spPr>
          <a:xfrm flipV="1">
            <a:off x="0" y="-475"/>
            <a:ext cx="6754316" cy="6858475"/>
          </a:xfrm>
          <a:custGeom>
            <a:avLst/>
            <a:gdLst>
              <a:gd name="f0" fmla="val 10800000"/>
              <a:gd name="f1" fmla="val 5400000"/>
              <a:gd name="f2" fmla="val 180"/>
              <a:gd name="f3" fmla="val w"/>
              <a:gd name="f4" fmla="val h"/>
              <a:gd name="f5" fmla="val 0"/>
              <a:gd name="f6" fmla="val 6754318"/>
              <a:gd name="f7" fmla="val 6858478"/>
              <a:gd name="f8" fmla="val 3577943"/>
              <a:gd name="f9" fmla="val 3572366"/>
              <a:gd name="f10" fmla="val 2506138"/>
              <a:gd name="f11" fmla="+- 0 0 -90"/>
              <a:gd name="f12" fmla="*/ f3 1 6754318"/>
              <a:gd name="f13" fmla="*/ f4 1 6858478"/>
              <a:gd name="f14" fmla="val f5"/>
              <a:gd name="f15" fmla="val f6"/>
              <a:gd name="f16" fmla="val f7"/>
              <a:gd name="f17" fmla="*/ f11 f0 1"/>
              <a:gd name="f18" fmla="+- f16 0 f14"/>
              <a:gd name="f19" fmla="+- f15 0 f14"/>
              <a:gd name="f20" fmla="*/ f17 1 f2"/>
              <a:gd name="f21" fmla="*/ f19 1 6754318"/>
              <a:gd name="f22" fmla="*/ f18 1 6858478"/>
              <a:gd name="f23" fmla="*/ 0 f19 1"/>
              <a:gd name="f24" fmla="*/ 6858478 f18 1"/>
              <a:gd name="f25" fmla="*/ 6754318 f19 1"/>
              <a:gd name="f26" fmla="*/ 3577943 f19 1"/>
              <a:gd name="f27" fmla="*/ 0 f18 1"/>
              <a:gd name="f28" fmla="*/ 3572366 f19 1"/>
              <a:gd name="f29" fmla="*/ 2506138 f19 1"/>
              <a:gd name="f30" fmla="+- f20 0 f1"/>
              <a:gd name="f31" fmla="*/ f23 1 6754318"/>
              <a:gd name="f32" fmla="*/ f24 1 6858478"/>
              <a:gd name="f33" fmla="*/ f25 1 6754318"/>
              <a:gd name="f34" fmla="*/ f26 1 6754318"/>
              <a:gd name="f35" fmla="*/ f27 1 6858478"/>
              <a:gd name="f36" fmla="*/ f28 1 6754318"/>
              <a:gd name="f37" fmla="*/ f29 1 6754318"/>
              <a:gd name="f38" fmla="*/ f14 1 f21"/>
              <a:gd name="f39" fmla="*/ f15 1 f21"/>
              <a:gd name="f40" fmla="*/ f14 1 f22"/>
              <a:gd name="f41" fmla="*/ f16 1 f22"/>
              <a:gd name="f42" fmla="*/ f31 1 f21"/>
              <a:gd name="f43" fmla="*/ f32 1 f22"/>
              <a:gd name="f44" fmla="*/ f33 1 f21"/>
              <a:gd name="f45" fmla="*/ f34 1 f21"/>
              <a:gd name="f46" fmla="*/ f35 1 f22"/>
              <a:gd name="f47" fmla="*/ f36 1 f21"/>
              <a:gd name="f48" fmla="*/ f37 1 f21"/>
              <a:gd name="f49" fmla="*/ f38 f12 1"/>
              <a:gd name="f50" fmla="*/ f39 f12 1"/>
              <a:gd name="f51" fmla="*/ f41 f13 1"/>
              <a:gd name="f52" fmla="*/ f40 f13 1"/>
              <a:gd name="f53" fmla="*/ f42 f12 1"/>
              <a:gd name="f54" fmla="*/ f43 f13 1"/>
              <a:gd name="f55" fmla="*/ f44 f12 1"/>
              <a:gd name="f56" fmla="*/ f45 f12 1"/>
              <a:gd name="f57" fmla="*/ f46 f13 1"/>
              <a:gd name="f58" fmla="*/ f47 f12 1"/>
              <a:gd name="f59" fmla="*/ f48 f12 1"/>
            </a:gdLst>
            <a:ahLst/>
            <a:cxnLst>
              <a:cxn ang="3cd4">
                <a:pos x="hc" y="t"/>
              </a:cxn>
              <a:cxn ang="0">
                <a:pos x="r" y="vc"/>
              </a:cxn>
              <a:cxn ang="cd4">
                <a:pos x="hc" y="b"/>
              </a:cxn>
              <a:cxn ang="cd2">
                <a:pos x="l" y="vc"/>
              </a:cxn>
              <a:cxn ang="f30">
                <a:pos x="f53" y="f54"/>
              </a:cxn>
              <a:cxn ang="f30">
                <a:pos x="f55" y="f54"/>
              </a:cxn>
              <a:cxn ang="f30">
                <a:pos x="f56" y="f57"/>
              </a:cxn>
              <a:cxn ang="f30">
                <a:pos x="f58" y="f57"/>
              </a:cxn>
              <a:cxn ang="f30">
                <a:pos x="f59" y="f57"/>
              </a:cxn>
              <a:cxn ang="f30">
                <a:pos x="f53" y="f57"/>
              </a:cxn>
            </a:cxnLst>
            <a:rect l="f49" t="f52" r="f50" b="f51"/>
            <a:pathLst>
              <a:path w="6754318" h="6858478">
                <a:moveTo>
                  <a:pt x="f5" y="f7"/>
                </a:moveTo>
                <a:lnTo>
                  <a:pt x="f6" y="f7"/>
                </a:lnTo>
                <a:lnTo>
                  <a:pt x="f8" y="f5"/>
                </a:lnTo>
                <a:lnTo>
                  <a:pt x="f9" y="f5"/>
                </a:lnTo>
                <a:lnTo>
                  <a:pt x="f10" y="f5"/>
                </a:lnTo>
                <a:lnTo>
                  <a:pt x="f5" y="f5"/>
                </a:lnTo>
                <a:close/>
              </a:path>
            </a:pathLst>
          </a:custGeom>
          <a:solidFill>
            <a:srgbClr val="262626">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Shape 11">
            <a:extLst>
              <a:ext uri="{FF2B5EF4-FFF2-40B4-BE49-F238E27FC236}">
                <a16:creationId xmlns:a16="http://schemas.microsoft.com/office/drawing/2014/main" id="{22D9F5DA-76DF-C48A-2C42-A93C6C68E6CD}"/>
              </a:ext>
            </a:extLst>
          </p:cNvPr>
          <p:cNvSpPr>
            <a:spLocks noMove="1" noResize="1"/>
          </p:cNvSpPr>
          <p:nvPr/>
        </p:nvSpPr>
        <p:spPr>
          <a:xfrm flipV="1">
            <a:off x="0" y="-475"/>
            <a:ext cx="5953777" cy="6858475"/>
          </a:xfrm>
          <a:custGeom>
            <a:avLst/>
            <a:gdLst>
              <a:gd name="f0" fmla="val 10800000"/>
              <a:gd name="f1" fmla="val 5400000"/>
              <a:gd name="f2" fmla="val 180"/>
              <a:gd name="f3" fmla="val w"/>
              <a:gd name="f4" fmla="val h"/>
              <a:gd name="f5" fmla="val 0"/>
              <a:gd name="f6" fmla="val 5953780"/>
              <a:gd name="f7" fmla="val 6858478"/>
              <a:gd name="f8" fmla="val 2777405"/>
              <a:gd name="f9" fmla="val 2771828"/>
              <a:gd name="f10" fmla="val 1705600"/>
              <a:gd name="f11" fmla="+- 0 0 -90"/>
              <a:gd name="f12" fmla="*/ f3 1 5953780"/>
              <a:gd name="f13" fmla="*/ f4 1 6858478"/>
              <a:gd name="f14" fmla="val f5"/>
              <a:gd name="f15" fmla="val f6"/>
              <a:gd name="f16" fmla="val f7"/>
              <a:gd name="f17" fmla="*/ f11 f0 1"/>
              <a:gd name="f18" fmla="+- f16 0 f14"/>
              <a:gd name="f19" fmla="+- f15 0 f14"/>
              <a:gd name="f20" fmla="*/ f17 1 f2"/>
              <a:gd name="f21" fmla="*/ f19 1 5953780"/>
              <a:gd name="f22" fmla="*/ f18 1 6858478"/>
              <a:gd name="f23" fmla="*/ 0 f19 1"/>
              <a:gd name="f24" fmla="*/ 6858478 f18 1"/>
              <a:gd name="f25" fmla="*/ 5953780 f19 1"/>
              <a:gd name="f26" fmla="*/ 2777405 f19 1"/>
              <a:gd name="f27" fmla="*/ 0 f18 1"/>
              <a:gd name="f28" fmla="*/ 2771828 f19 1"/>
              <a:gd name="f29" fmla="*/ 1705600 f19 1"/>
              <a:gd name="f30" fmla="+- f20 0 f1"/>
              <a:gd name="f31" fmla="*/ f23 1 5953780"/>
              <a:gd name="f32" fmla="*/ f24 1 6858478"/>
              <a:gd name="f33" fmla="*/ f25 1 5953780"/>
              <a:gd name="f34" fmla="*/ f26 1 5953780"/>
              <a:gd name="f35" fmla="*/ f27 1 6858478"/>
              <a:gd name="f36" fmla="*/ f28 1 5953780"/>
              <a:gd name="f37" fmla="*/ f29 1 5953780"/>
              <a:gd name="f38" fmla="*/ f14 1 f21"/>
              <a:gd name="f39" fmla="*/ f15 1 f21"/>
              <a:gd name="f40" fmla="*/ f14 1 f22"/>
              <a:gd name="f41" fmla="*/ f16 1 f22"/>
              <a:gd name="f42" fmla="*/ f31 1 f21"/>
              <a:gd name="f43" fmla="*/ f32 1 f22"/>
              <a:gd name="f44" fmla="*/ f33 1 f21"/>
              <a:gd name="f45" fmla="*/ f34 1 f21"/>
              <a:gd name="f46" fmla="*/ f35 1 f22"/>
              <a:gd name="f47" fmla="*/ f36 1 f21"/>
              <a:gd name="f48" fmla="*/ f37 1 f21"/>
              <a:gd name="f49" fmla="*/ f38 f12 1"/>
              <a:gd name="f50" fmla="*/ f39 f12 1"/>
              <a:gd name="f51" fmla="*/ f41 f13 1"/>
              <a:gd name="f52" fmla="*/ f40 f13 1"/>
              <a:gd name="f53" fmla="*/ f42 f12 1"/>
              <a:gd name="f54" fmla="*/ f43 f13 1"/>
              <a:gd name="f55" fmla="*/ f44 f12 1"/>
              <a:gd name="f56" fmla="*/ f45 f12 1"/>
              <a:gd name="f57" fmla="*/ f46 f13 1"/>
              <a:gd name="f58" fmla="*/ f47 f12 1"/>
              <a:gd name="f59" fmla="*/ f48 f12 1"/>
            </a:gdLst>
            <a:ahLst/>
            <a:cxnLst>
              <a:cxn ang="3cd4">
                <a:pos x="hc" y="t"/>
              </a:cxn>
              <a:cxn ang="0">
                <a:pos x="r" y="vc"/>
              </a:cxn>
              <a:cxn ang="cd4">
                <a:pos x="hc" y="b"/>
              </a:cxn>
              <a:cxn ang="cd2">
                <a:pos x="l" y="vc"/>
              </a:cxn>
              <a:cxn ang="f30">
                <a:pos x="f53" y="f54"/>
              </a:cxn>
              <a:cxn ang="f30">
                <a:pos x="f55" y="f54"/>
              </a:cxn>
              <a:cxn ang="f30">
                <a:pos x="f56" y="f57"/>
              </a:cxn>
              <a:cxn ang="f30">
                <a:pos x="f58" y="f57"/>
              </a:cxn>
              <a:cxn ang="f30">
                <a:pos x="f59" y="f57"/>
              </a:cxn>
              <a:cxn ang="f30">
                <a:pos x="f53" y="f57"/>
              </a:cxn>
            </a:cxnLst>
            <a:rect l="f49" t="f52" r="f50" b="f51"/>
            <a:pathLst>
              <a:path w="5953780" h="6858478">
                <a:moveTo>
                  <a:pt x="f5" y="f7"/>
                </a:moveTo>
                <a:lnTo>
                  <a:pt x="f6" y="f7"/>
                </a:lnTo>
                <a:lnTo>
                  <a:pt x="f8" y="f5"/>
                </a:lnTo>
                <a:lnTo>
                  <a:pt x="f9" y="f5"/>
                </a:lnTo>
                <a:lnTo>
                  <a:pt x="f10" y="f5"/>
                </a:lnTo>
                <a:lnTo>
                  <a:pt x="f5" y="f5"/>
                </a:lnTo>
                <a:close/>
              </a:path>
            </a:pathLst>
          </a:custGeom>
          <a:solidFill>
            <a:srgbClr val="26262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95031DA6-A0E3-AD56-6FF0-E781A59F7F56}"/>
              </a:ext>
            </a:extLst>
          </p:cNvPr>
          <p:cNvSpPr txBox="1">
            <a:spLocks noGrp="1"/>
          </p:cNvSpPr>
          <p:nvPr>
            <p:ph type="ctrTitle"/>
          </p:nvPr>
        </p:nvSpPr>
        <p:spPr>
          <a:xfrm>
            <a:off x="804672" y="342003"/>
            <a:ext cx="3879232" cy="2248125"/>
          </a:xfrm>
        </p:spPr>
        <p:txBody>
          <a:bodyPr anchorCtr="0"/>
          <a:lstStyle/>
          <a:p>
            <a:pPr lvl="0" algn="l"/>
            <a:r>
              <a:rPr lang="en-GB" sz="3400">
                <a:solidFill>
                  <a:srgbClr val="FFFFFF"/>
                </a:solidFill>
                <a:latin typeface="Georgia"/>
              </a:rPr>
              <a:t>ACADEMIC AND EMPLOYABILITY SKILS</a:t>
            </a:r>
            <a:endParaRPr lang="en-GB" sz="3400">
              <a:solidFill>
                <a:srgbClr val="FFFFFF"/>
              </a:solidFill>
            </a:endParaRPr>
          </a:p>
        </p:txBody>
      </p:sp>
      <p:sp>
        <p:nvSpPr>
          <p:cNvPr id="6" name="Subtitle 2">
            <a:extLst>
              <a:ext uri="{FF2B5EF4-FFF2-40B4-BE49-F238E27FC236}">
                <a16:creationId xmlns:a16="http://schemas.microsoft.com/office/drawing/2014/main" id="{F74E7CA0-940D-D541-68B2-D8999CFA2377}"/>
              </a:ext>
            </a:extLst>
          </p:cNvPr>
          <p:cNvSpPr txBox="1">
            <a:spLocks noGrp="1"/>
          </p:cNvSpPr>
          <p:nvPr>
            <p:ph type="subTitle" idx="1"/>
          </p:nvPr>
        </p:nvSpPr>
        <p:spPr>
          <a:xfrm>
            <a:off x="804672" y="2726649"/>
            <a:ext cx="3205465" cy="1155527"/>
          </a:xfrm>
        </p:spPr>
        <p:txBody>
          <a:bodyPr anchorCtr="0"/>
          <a:lstStyle/>
          <a:p>
            <a:pPr lvl="0" algn="l"/>
            <a:r>
              <a:rPr lang="en-GB" sz="2000">
                <a:solidFill>
                  <a:srgbClr val="FFFFFF"/>
                </a:solidFill>
                <a:latin typeface="Georgia"/>
                <a:cs typeface="Calibri"/>
              </a:rPr>
              <a:t>George Dehelean</a:t>
            </a:r>
            <a:r>
              <a:rPr lang="en-GB" sz="2000">
                <a:solidFill>
                  <a:srgbClr val="FFFFFF"/>
                </a:solidFill>
                <a:cs typeface="Calibri"/>
              </a:rPr>
              <a:t> </a:t>
            </a:r>
            <a:r>
              <a:rPr lang="en-GB" sz="2000">
                <a:solidFill>
                  <a:srgbClr val="FFFFFF"/>
                </a:solidFill>
                <a:latin typeface="Georgia"/>
                <a:cs typeface="Calibri"/>
              </a:rPr>
              <a:t>2124303</a:t>
            </a:r>
          </a:p>
          <a:p>
            <a:pPr lvl="0" algn="l"/>
            <a:r>
              <a:rPr lang="en-GB" sz="2000">
                <a:solidFill>
                  <a:srgbClr val="FFFFFF"/>
                </a:solidFill>
                <a:latin typeface="Georgia"/>
                <a:cs typeface="Calibri"/>
              </a:rPr>
              <a:t>#BMS4001</a:t>
            </a:r>
          </a:p>
          <a:p>
            <a:pPr lvl="0" algn="l"/>
            <a:r>
              <a:rPr lang="en-GB" sz="2000">
                <a:solidFill>
                  <a:srgbClr val="FFFFFF"/>
                </a:solidFill>
                <a:latin typeface="Georgia"/>
                <a:cs typeface="Calibri"/>
              </a:rPr>
              <a:t>Lecturer: Syed Jaffery</a:t>
            </a:r>
          </a:p>
        </p:txBody>
      </p:sp>
      <p:pic>
        <p:nvPicPr>
          <p:cNvPr id="7" name="Picture 5" descr="Text&#10;&#10;Description automatically generated">
            <a:extLst>
              <a:ext uri="{FF2B5EF4-FFF2-40B4-BE49-F238E27FC236}">
                <a16:creationId xmlns:a16="http://schemas.microsoft.com/office/drawing/2014/main" id="{C0A6207C-701B-44B1-4C46-A33D96B5EA0D}"/>
              </a:ext>
            </a:extLst>
          </p:cNvPr>
          <p:cNvPicPr>
            <a:picLocks noChangeAspect="1"/>
          </p:cNvPicPr>
          <p:nvPr/>
        </p:nvPicPr>
        <p:blipFill>
          <a:blip r:embed="rId3"/>
          <a:stretch>
            <a:fillRect/>
          </a:stretch>
        </p:blipFill>
        <p:spPr>
          <a:xfrm>
            <a:off x="10261058" y="2249"/>
            <a:ext cx="1932566" cy="773719"/>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387691F-CC44-9F69-19EC-94B383E69DB0}"/>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descr="A blue car on a road&#10;&#10;Description automatically generated">
            <a:extLst>
              <a:ext uri="{FF2B5EF4-FFF2-40B4-BE49-F238E27FC236}">
                <a16:creationId xmlns:a16="http://schemas.microsoft.com/office/drawing/2014/main" id="{9211E769-A75D-877E-1192-2D0062F2DE3E}"/>
              </a:ext>
            </a:extLst>
          </p:cNvPr>
          <p:cNvPicPr>
            <a:picLocks noChangeAspect="1"/>
          </p:cNvPicPr>
          <p:nvPr/>
        </p:nvPicPr>
        <p:blipFill>
          <a:blip r:embed="rId2">
            <a:alphaModFix amt="35000"/>
          </a:blip>
          <a:srcRect t="1747"/>
          <a:stretch>
            <a:fillRect/>
          </a:stretch>
        </p:blipFill>
        <p:spPr>
          <a:xfrm>
            <a:off x="18" y="0"/>
            <a:ext cx="12191978" cy="6858000"/>
          </a:xfrm>
          <a:prstGeom prst="rect">
            <a:avLst/>
          </a:prstGeom>
          <a:noFill/>
          <a:ln cap="flat">
            <a:noFill/>
          </a:ln>
        </p:spPr>
      </p:pic>
      <p:sp>
        <p:nvSpPr>
          <p:cNvPr id="4" name="Title 1">
            <a:extLst>
              <a:ext uri="{FF2B5EF4-FFF2-40B4-BE49-F238E27FC236}">
                <a16:creationId xmlns:a16="http://schemas.microsoft.com/office/drawing/2014/main" id="{375A9151-0607-4F5A-7E55-D5E0C3C279CF}"/>
              </a:ext>
            </a:extLst>
          </p:cNvPr>
          <p:cNvSpPr txBox="1">
            <a:spLocks noGrp="1"/>
          </p:cNvSpPr>
          <p:nvPr>
            <p:ph type="title"/>
          </p:nvPr>
        </p:nvSpPr>
        <p:spPr>
          <a:xfrm>
            <a:off x="838203" y="1065861"/>
            <a:ext cx="3313163" cy="4726277"/>
          </a:xfrm>
        </p:spPr>
        <p:txBody>
          <a:bodyPr/>
          <a:lstStyle/>
          <a:p>
            <a:pPr lvl="0" algn="r"/>
            <a:r>
              <a:rPr lang="en-GB" sz="3100">
                <a:solidFill>
                  <a:srgbClr val="FFFFFF"/>
                </a:solidFill>
                <a:latin typeface="Georgia"/>
                <a:cs typeface="Calibri Light"/>
              </a:rPr>
              <a:t>INTRODUCTION</a:t>
            </a:r>
            <a:endParaRPr lang="en-GB" sz="3100">
              <a:solidFill>
                <a:srgbClr val="FFFFFF"/>
              </a:solidFill>
              <a:cs typeface="Calibri Light"/>
            </a:endParaRPr>
          </a:p>
        </p:txBody>
      </p:sp>
      <p:cxnSp>
        <p:nvCxnSpPr>
          <p:cNvPr id="5" name="Straight Connector 10">
            <a:extLst>
              <a:ext uri="{FF2B5EF4-FFF2-40B4-BE49-F238E27FC236}">
                <a16:creationId xmlns:a16="http://schemas.microsoft.com/office/drawing/2014/main" id="{A2BBB0F7-F254-5592-759A-78CA0149F646}"/>
              </a:ext>
            </a:extLst>
          </p:cNvPr>
          <p:cNvCxnSpPr>
            <a:cxnSpLocks noMove="1" noResize="1"/>
          </p:cNvCxnSpPr>
          <p:nvPr/>
        </p:nvCxnSpPr>
        <p:spPr>
          <a:xfrm>
            <a:off x="4653372" y="2286000"/>
            <a:ext cx="0" cy="2286000"/>
          </a:xfrm>
          <a:prstGeom prst="straightConnector1">
            <a:avLst/>
          </a:prstGeom>
          <a:noFill/>
          <a:ln w="15873" cap="flat">
            <a:solidFill>
              <a:srgbClr val="FFFFFF"/>
            </a:solidFill>
            <a:prstDash val="solid"/>
            <a:miter/>
          </a:ln>
        </p:spPr>
      </p:cxnSp>
      <p:sp>
        <p:nvSpPr>
          <p:cNvPr id="6" name="Content Placeholder 2">
            <a:extLst>
              <a:ext uri="{FF2B5EF4-FFF2-40B4-BE49-F238E27FC236}">
                <a16:creationId xmlns:a16="http://schemas.microsoft.com/office/drawing/2014/main" id="{4A500C06-2B1E-872E-63E4-FF2604D8CADE}"/>
              </a:ext>
            </a:extLst>
          </p:cNvPr>
          <p:cNvSpPr txBox="1">
            <a:spLocks noGrp="1"/>
          </p:cNvSpPr>
          <p:nvPr>
            <p:ph idx="1"/>
          </p:nvPr>
        </p:nvSpPr>
        <p:spPr>
          <a:xfrm>
            <a:off x="5149233" y="1502167"/>
            <a:ext cx="5744681" cy="4726277"/>
          </a:xfrm>
        </p:spPr>
        <p:txBody>
          <a:bodyPr anchor="ctr"/>
          <a:lstStyle/>
          <a:p>
            <a:pPr lvl="0"/>
            <a:r>
              <a:rPr lang="en-GB" sz="2000">
                <a:solidFill>
                  <a:srgbClr val="FFFFFF"/>
                </a:solidFill>
                <a:latin typeface="Georgia"/>
                <a:cs typeface="Calibri"/>
              </a:rPr>
              <a:t>Students and employees who believe can be successful in their careers now or in the future should always be organised, prioritised, communicative with peers or clients, delegated and well managed time-wise.</a:t>
            </a:r>
            <a:endParaRPr lang="en-GB" sz="2000">
              <a:solidFill>
                <a:srgbClr val="FFFFFF"/>
              </a:solidFill>
              <a:cs typeface="Calibri"/>
            </a:endParaRPr>
          </a:p>
          <a:p>
            <a:pPr lvl="0"/>
            <a:endParaRPr lang="en-GB" sz="2000">
              <a:solidFill>
                <a:srgbClr val="FFFFFF"/>
              </a:solidFill>
              <a:latin typeface="Georgia"/>
              <a:cs typeface="Calibri"/>
            </a:endParaRPr>
          </a:p>
          <a:p>
            <a:pPr lvl="0"/>
            <a:r>
              <a:rPr lang="en-GB" sz="2000">
                <a:solidFill>
                  <a:srgbClr val="FFFFFF"/>
                </a:solidFill>
                <a:latin typeface="Georgia"/>
                <a:cs typeface="Calibri"/>
              </a:rPr>
              <a:t>In business, goal setting is a type of skill that is necessary to keep everything organised, especially in a company with many employees. It is a plan that approaches its revenues, as well as for future projects.</a:t>
            </a:r>
          </a:p>
          <a:p>
            <a:pPr lvl="0"/>
            <a:endParaRPr lang="en-GB" sz="2000">
              <a:solidFill>
                <a:srgbClr val="FFFFFF"/>
              </a:solidFill>
              <a:latin typeface="Georgia"/>
              <a:cs typeface="Calibri"/>
            </a:endParaRPr>
          </a:p>
          <a:p>
            <a:pPr lvl="0"/>
            <a:r>
              <a:rPr lang="en-GB" sz="2000">
                <a:solidFill>
                  <a:srgbClr val="FFFFFF"/>
                </a:solidFill>
                <a:latin typeface="Georgia"/>
                <a:cs typeface="Calibri"/>
              </a:rPr>
              <a:t>Stress management, especially in large businesses should be attempted to maintain. Taking breaks, deep breathes and practicing mental rehearsal to boost confidence is a major skill.</a:t>
            </a:r>
          </a:p>
          <a:p>
            <a:pPr lvl="0"/>
            <a:endParaRPr lang="en-GB" sz="2000">
              <a:solidFill>
                <a:srgbClr val="FFFFFF"/>
              </a:solidFill>
              <a:latin typeface="Georgia"/>
              <a:cs typeface="Calibri"/>
            </a:endParaRPr>
          </a:p>
          <a:p>
            <a:pPr lvl="0"/>
            <a:endParaRPr lang="en-GB" sz="2000">
              <a:solidFill>
                <a:srgbClr val="FFFFFF"/>
              </a:solidFill>
              <a:latin typeface="Georgia"/>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3F3F3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0F450-9215-6AC0-B973-33F280CEBF37}"/>
              </a:ext>
            </a:extLst>
          </p:cNvPr>
          <p:cNvSpPr txBox="1">
            <a:spLocks noGrp="1"/>
          </p:cNvSpPr>
          <p:nvPr>
            <p:ph type="title"/>
          </p:nvPr>
        </p:nvSpPr>
        <p:spPr>
          <a:xfrm>
            <a:off x="6940296" y="423522"/>
            <a:ext cx="4668258" cy="741907"/>
          </a:xfrm>
        </p:spPr>
        <p:txBody>
          <a:bodyPr/>
          <a:lstStyle/>
          <a:p>
            <a:pPr lvl="0"/>
            <a:r>
              <a:rPr lang="en-GB">
                <a:solidFill>
                  <a:srgbClr val="FFFFFF"/>
                </a:solidFill>
                <a:latin typeface="Georgia"/>
              </a:rPr>
              <a:t>STRENGTHS</a:t>
            </a:r>
            <a:endParaRPr lang="en-GB">
              <a:solidFill>
                <a:srgbClr val="FFFFFF"/>
              </a:solidFill>
            </a:endParaRPr>
          </a:p>
        </p:txBody>
      </p:sp>
      <p:sp>
        <p:nvSpPr>
          <p:cNvPr id="3" name="Freeform: Shape 17">
            <a:extLst>
              <a:ext uri="{FF2B5EF4-FFF2-40B4-BE49-F238E27FC236}">
                <a16:creationId xmlns:a16="http://schemas.microsoft.com/office/drawing/2014/main" id="{4BFFF8BA-5AAF-13AC-39B6-512FD4710395}"/>
              </a:ext>
            </a:extLst>
          </p:cNvPr>
          <p:cNvSpPr>
            <a:spLocks noMove="1" noResize="1"/>
          </p:cNvSpPr>
          <p:nvPr/>
        </p:nvSpPr>
        <p:spPr>
          <a:xfrm>
            <a:off x="0" y="0"/>
            <a:ext cx="4133225" cy="3548530"/>
          </a:xfrm>
          <a:custGeom>
            <a:avLst/>
            <a:gdLst>
              <a:gd name="f0" fmla="val 10800000"/>
              <a:gd name="f1" fmla="val 5400000"/>
              <a:gd name="f2" fmla="val 180"/>
              <a:gd name="f3" fmla="val w"/>
              <a:gd name="f4" fmla="val h"/>
              <a:gd name="f5" fmla="val 0"/>
              <a:gd name="f6" fmla="val 4133221"/>
              <a:gd name="f7" fmla="val 3548529"/>
              <a:gd name="f8" fmla="val 3798429"/>
              <a:gd name="f9" fmla="val 3850140"/>
              <a:gd name="f10" fmla="val 85119"/>
              <a:gd name="f11" fmla="val 4030674"/>
              <a:gd name="f12" fmla="val 417451"/>
              <a:gd name="f13" fmla="val 798296"/>
              <a:gd name="f14" fmla="val 1203093"/>
              <a:gd name="f15" fmla="val 2498442"/>
              <a:gd name="f16" fmla="val 3083134"/>
              <a:gd name="f17" fmla="val 1787785"/>
              <a:gd name="f18" fmla="val 1140111"/>
              <a:gd name="f19" fmla="val 553752"/>
              <a:gd name="f20" fmla="val 3286007"/>
              <a:gd name="f21" fmla="val 129311"/>
              <a:gd name="f22" fmla="val 2861567"/>
              <a:gd name="f23" fmla="val 2719289"/>
              <a:gd name="f24" fmla="+- 0 0 -90"/>
              <a:gd name="f25" fmla="*/ f3 1 4133221"/>
              <a:gd name="f26" fmla="*/ f4 1 3548529"/>
              <a:gd name="f27" fmla="val f5"/>
              <a:gd name="f28" fmla="val f6"/>
              <a:gd name="f29" fmla="val f7"/>
              <a:gd name="f30" fmla="*/ f24 f0 1"/>
              <a:gd name="f31" fmla="+- f29 0 f27"/>
              <a:gd name="f32" fmla="+- f28 0 f27"/>
              <a:gd name="f33" fmla="*/ f30 1 f2"/>
              <a:gd name="f34" fmla="*/ f32 1 4133221"/>
              <a:gd name="f35" fmla="*/ f31 1 3548529"/>
              <a:gd name="f36" fmla="*/ 0 f32 1"/>
              <a:gd name="f37" fmla="*/ 0 f31 1"/>
              <a:gd name="f38" fmla="*/ 3798429 f32 1"/>
              <a:gd name="f39" fmla="*/ 3850140 f32 1"/>
              <a:gd name="f40" fmla="*/ 85119 f31 1"/>
              <a:gd name="f41" fmla="*/ 4133221 f32 1"/>
              <a:gd name="f42" fmla="*/ 1203093 f31 1"/>
              <a:gd name="f43" fmla="*/ 1787785 f32 1"/>
              <a:gd name="f44" fmla="*/ 3548529 f31 1"/>
              <a:gd name="f45" fmla="*/ 129311 f32 1"/>
              <a:gd name="f46" fmla="*/ 2861567 f31 1"/>
              <a:gd name="f47" fmla="*/ 2719289 f31 1"/>
              <a:gd name="f48" fmla="+- f33 0 f1"/>
              <a:gd name="f49" fmla="*/ f36 1 4133221"/>
              <a:gd name="f50" fmla="*/ f37 1 3548529"/>
              <a:gd name="f51" fmla="*/ f38 1 4133221"/>
              <a:gd name="f52" fmla="*/ f39 1 4133221"/>
              <a:gd name="f53" fmla="*/ f40 1 3548529"/>
              <a:gd name="f54" fmla="*/ f41 1 4133221"/>
              <a:gd name="f55" fmla="*/ f42 1 3548529"/>
              <a:gd name="f56" fmla="*/ f43 1 4133221"/>
              <a:gd name="f57" fmla="*/ f44 1 3548529"/>
              <a:gd name="f58" fmla="*/ f45 1 4133221"/>
              <a:gd name="f59" fmla="*/ f46 1 3548529"/>
              <a:gd name="f60" fmla="*/ f47 1 3548529"/>
              <a:gd name="f61" fmla="*/ f27 1 f34"/>
              <a:gd name="f62" fmla="*/ f28 1 f34"/>
              <a:gd name="f63" fmla="*/ f27 1 f35"/>
              <a:gd name="f64" fmla="*/ f29 1 f35"/>
              <a:gd name="f65" fmla="*/ f49 1 f34"/>
              <a:gd name="f66" fmla="*/ f50 1 f35"/>
              <a:gd name="f67" fmla="*/ f51 1 f34"/>
              <a:gd name="f68" fmla="*/ f52 1 f34"/>
              <a:gd name="f69" fmla="*/ f53 1 f35"/>
              <a:gd name="f70" fmla="*/ f54 1 f34"/>
              <a:gd name="f71" fmla="*/ f55 1 f35"/>
              <a:gd name="f72" fmla="*/ f56 1 f34"/>
              <a:gd name="f73" fmla="*/ f57 1 f35"/>
              <a:gd name="f74" fmla="*/ f58 1 f34"/>
              <a:gd name="f75" fmla="*/ f59 1 f35"/>
              <a:gd name="f76" fmla="*/ f60 1 f35"/>
              <a:gd name="f77" fmla="*/ f61 f25 1"/>
              <a:gd name="f78" fmla="*/ f62 f25 1"/>
              <a:gd name="f79" fmla="*/ f64 f26 1"/>
              <a:gd name="f80" fmla="*/ f63 f26 1"/>
              <a:gd name="f81" fmla="*/ f65 f25 1"/>
              <a:gd name="f82" fmla="*/ f66 f26 1"/>
              <a:gd name="f83" fmla="*/ f67 f25 1"/>
              <a:gd name="f84" fmla="*/ f68 f25 1"/>
              <a:gd name="f85" fmla="*/ f69 f26 1"/>
              <a:gd name="f86" fmla="*/ f70 f25 1"/>
              <a:gd name="f87" fmla="*/ f71 f26 1"/>
              <a:gd name="f88" fmla="*/ f72 f25 1"/>
              <a:gd name="f89" fmla="*/ f73 f26 1"/>
              <a:gd name="f90" fmla="*/ f74 f25 1"/>
              <a:gd name="f91" fmla="*/ f75 f26 1"/>
              <a:gd name="f92" fmla="*/ f76 f26 1"/>
            </a:gdLst>
            <a:ahLst/>
            <a:cxnLst>
              <a:cxn ang="3cd4">
                <a:pos x="hc" y="t"/>
              </a:cxn>
              <a:cxn ang="0">
                <a:pos x="r" y="vc"/>
              </a:cxn>
              <a:cxn ang="cd4">
                <a:pos x="hc" y="b"/>
              </a:cxn>
              <a:cxn ang="cd2">
                <a:pos x="l" y="vc"/>
              </a:cxn>
              <a:cxn ang="f48">
                <a:pos x="f81" y="f82"/>
              </a:cxn>
              <a:cxn ang="f48">
                <a:pos x="f83" y="f82"/>
              </a:cxn>
              <a:cxn ang="f48">
                <a:pos x="f84" y="f85"/>
              </a:cxn>
              <a:cxn ang="f48">
                <a:pos x="f86" y="f87"/>
              </a:cxn>
              <a:cxn ang="f48">
                <a:pos x="f88" y="f89"/>
              </a:cxn>
              <a:cxn ang="f48">
                <a:pos x="f90" y="f91"/>
              </a:cxn>
              <a:cxn ang="f48">
                <a:pos x="f81" y="f92"/>
              </a:cxn>
            </a:cxnLst>
            <a:rect l="f77" t="f80" r="f78" b="f79"/>
            <a:pathLst>
              <a:path w="4133221" h="3548529">
                <a:moveTo>
                  <a:pt x="f5" y="f5"/>
                </a:moveTo>
                <a:lnTo>
                  <a:pt x="f8" y="f5"/>
                </a:lnTo>
                <a:lnTo>
                  <a:pt x="f9" y="f10"/>
                </a:lnTo>
                <a:cubicBezTo>
                  <a:pt x="f11" y="f12"/>
                  <a:pt x="f6" y="f13"/>
                  <a:pt x="f6" y="f14"/>
                </a:cubicBezTo>
                <a:cubicBezTo>
                  <a:pt x="f6" y="f15"/>
                  <a:pt x="f16" y="f7"/>
                  <a:pt x="f17" y="f7"/>
                </a:cubicBezTo>
                <a:cubicBezTo>
                  <a:pt x="f18" y="f7"/>
                  <a:pt x="f19" y="f20"/>
                  <a:pt x="f21" y="f22"/>
                </a:cubicBezTo>
                <a:lnTo>
                  <a:pt x="f5" y="f23"/>
                </a:ln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Shape 19">
            <a:extLst>
              <a:ext uri="{FF2B5EF4-FFF2-40B4-BE49-F238E27FC236}">
                <a16:creationId xmlns:a16="http://schemas.microsoft.com/office/drawing/2014/main" id="{CB12C633-899D-8CA9-925E-85076863CCA7}"/>
              </a:ext>
            </a:extLst>
          </p:cNvPr>
          <p:cNvSpPr>
            <a:spLocks noMove="1" noResize="1"/>
          </p:cNvSpPr>
          <p:nvPr/>
        </p:nvSpPr>
        <p:spPr>
          <a:xfrm>
            <a:off x="3803" y="3842189"/>
            <a:ext cx="3321155" cy="3015810"/>
          </a:xfrm>
          <a:custGeom>
            <a:avLst/>
            <a:gdLst>
              <a:gd name="f0" fmla="val 10800000"/>
              <a:gd name="f1" fmla="val 5400000"/>
              <a:gd name="f2" fmla="val 180"/>
              <a:gd name="f3" fmla="val w"/>
              <a:gd name="f4" fmla="val h"/>
              <a:gd name="f5" fmla="val 0"/>
              <a:gd name="f6" fmla="val 3321156"/>
              <a:gd name="f7" fmla="val 3015812"/>
              <a:gd name="f8" fmla="val 1359768"/>
              <a:gd name="f9" fmla="val 2443013"/>
              <a:gd name="f10" fmla="val 878143"/>
              <a:gd name="f11" fmla="val 1961388"/>
              <a:gd name="f12" fmla="val 2299902"/>
              <a:gd name="f13" fmla="val 3235400"/>
              <a:gd name="f14" fmla="val 2618387"/>
              <a:gd name="f15" fmla="val 3084427"/>
              <a:gd name="f16" fmla="val 2896302"/>
              <a:gd name="f17" fmla="val 3011823"/>
              <a:gd name="f18" fmla="val 549808"/>
              <a:gd name="f19" fmla="val 112143"/>
              <a:gd name="f20" fmla="val 447886"/>
              <a:gd name="f21" fmla="val 451187"/>
              <a:gd name="f22" fmla="val 168082"/>
              <a:gd name="f23" fmla="val 885848"/>
              <a:gd name="f24" fmla="+- 0 0 -90"/>
              <a:gd name="f25" fmla="*/ f3 1 3321156"/>
              <a:gd name="f26" fmla="*/ f4 1 3015812"/>
              <a:gd name="f27" fmla="val f5"/>
              <a:gd name="f28" fmla="val f6"/>
              <a:gd name="f29" fmla="val f7"/>
              <a:gd name="f30" fmla="*/ f24 f0 1"/>
              <a:gd name="f31" fmla="+- f29 0 f27"/>
              <a:gd name="f32" fmla="+- f28 0 f27"/>
              <a:gd name="f33" fmla="*/ f30 1 f2"/>
              <a:gd name="f34" fmla="*/ f32 1 3321156"/>
              <a:gd name="f35" fmla="*/ f31 1 3015812"/>
              <a:gd name="f36" fmla="*/ 1359768 f32 1"/>
              <a:gd name="f37" fmla="*/ 0 f31 1"/>
              <a:gd name="f38" fmla="*/ 3321156 f32 1"/>
              <a:gd name="f39" fmla="*/ 1961388 f31 1"/>
              <a:gd name="f40" fmla="*/ 3084427 f32 1"/>
              <a:gd name="f41" fmla="*/ 2896302 f31 1"/>
              <a:gd name="f42" fmla="*/ 3011823 f32 1"/>
              <a:gd name="f43" fmla="*/ 3015812 f31 1"/>
              <a:gd name="f44" fmla="*/ 0 f32 1"/>
              <a:gd name="f45" fmla="*/ 549808 f31 1"/>
              <a:gd name="f46" fmla="*/ 112143 f32 1"/>
              <a:gd name="f47" fmla="*/ 447886 f31 1"/>
              <a:gd name="f48" fmla="+- f33 0 f1"/>
              <a:gd name="f49" fmla="*/ f36 1 3321156"/>
              <a:gd name="f50" fmla="*/ f37 1 3015812"/>
              <a:gd name="f51" fmla="*/ f38 1 3321156"/>
              <a:gd name="f52" fmla="*/ f39 1 3015812"/>
              <a:gd name="f53" fmla="*/ f40 1 3321156"/>
              <a:gd name="f54" fmla="*/ f41 1 3015812"/>
              <a:gd name="f55" fmla="*/ f42 1 3321156"/>
              <a:gd name="f56" fmla="*/ f43 1 3015812"/>
              <a:gd name="f57" fmla="*/ f44 1 3321156"/>
              <a:gd name="f58" fmla="*/ f45 1 3015812"/>
              <a:gd name="f59" fmla="*/ f46 1 3321156"/>
              <a:gd name="f60" fmla="*/ f47 1 3015812"/>
              <a:gd name="f61" fmla="*/ f27 1 f34"/>
              <a:gd name="f62" fmla="*/ f28 1 f34"/>
              <a:gd name="f63" fmla="*/ f27 1 f35"/>
              <a:gd name="f64" fmla="*/ f29 1 f35"/>
              <a:gd name="f65" fmla="*/ f49 1 f34"/>
              <a:gd name="f66" fmla="*/ f50 1 f35"/>
              <a:gd name="f67" fmla="*/ f51 1 f34"/>
              <a:gd name="f68" fmla="*/ f52 1 f35"/>
              <a:gd name="f69" fmla="*/ f53 1 f34"/>
              <a:gd name="f70" fmla="*/ f54 1 f35"/>
              <a:gd name="f71" fmla="*/ f55 1 f34"/>
              <a:gd name="f72" fmla="*/ f56 1 f35"/>
              <a:gd name="f73" fmla="*/ f57 1 f34"/>
              <a:gd name="f74" fmla="*/ f58 1 f35"/>
              <a:gd name="f75" fmla="*/ f59 1 f34"/>
              <a:gd name="f76" fmla="*/ f60 1 f35"/>
              <a:gd name="f77" fmla="*/ f61 f25 1"/>
              <a:gd name="f78" fmla="*/ f62 f25 1"/>
              <a:gd name="f79" fmla="*/ f64 f26 1"/>
              <a:gd name="f80" fmla="*/ f63 f26 1"/>
              <a:gd name="f81" fmla="*/ f65 f25 1"/>
              <a:gd name="f82" fmla="*/ f66 f26 1"/>
              <a:gd name="f83" fmla="*/ f67 f25 1"/>
              <a:gd name="f84" fmla="*/ f68 f26 1"/>
              <a:gd name="f85" fmla="*/ f69 f25 1"/>
              <a:gd name="f86" fmla="*/ f70 f26 1"/>
              <a:gd name="f87" fmla="*/ f71 f25 1"/>
              <a:gd name="f88" fmla="*/ f72 f26 1"/>
              <a:gd name="f89" fmla="*/ f73 f25 1"/>
              <a:gd name="f90" fmla="*/ f74 f26 1"/>
              <a:gd name="f91" fmla="*/ f75 f25 1"/>
              <a:gd name="f92" fmla="*/ f76 f26 1"/>
            </a:gdLst>
            <a:ahLst/>
            <a:cxnLst>
              <a:cxn ang="3cd4">
                <a:pos x="hc" y="t"/>
              </a:cxn>
              <a:cxn ang="0">
                <a:pos x="r" y="vc"/>
              </a:cxn>
              <a:cxn ang="cd4">
                <a:pos x="hc" y="b"/>
              </a:cxn>
              <a:cxn ang="cd2">
                <a:pos x="l" y="vc"/>
              </a:cxn>
              <a:cxn ang="f48">
                <a:pos x="f81" y="f82"/>
              </a:cxn>
              <a:cxn ang="f48">
                <a:pos x="f83" y="f84"/>
              </a:cxn>
              <a:cxn ang="f48">
                <a:pos x="f85" y="f86"/>
              </a:cxn>
              <a:cxn ang="f48">
                <a:pos x="f87" y="f88"/>
              </a:cxn>
              <a:cxn ang="f48">
                <a:pos x="f89" y="f88"/>
              </a:cxn>
              <a:cxn ang="f48">
                <a:pos x="f89" y="f90"/>
              </a:cxn>
              <a:cxn ang="f48">
                <a:pos x="f91" y="f92"/>
              </a:cxn>
              <a:cxn ang="f48">
                <a:pos x="f81" y="f82"/>
              </a:cxn>
            </a:cxnLst>
            <a:rect l="f77" t="f80" r="f78" b="f79"/>
            <a:pathLst>
              <a:path w="3321156" h="3015812">
                <a:moveTo>
                  <a:pt x="f8" y="f5"/>
                </a:moveTo>
                <a:cubicBezTo>
                  <a:pt x="f9" y="f5"/>
                  <a:pt x="f6" y="f10"/>
                  <a:pt x="f6" y="f11"/>
                </a:cubicBezTo>
                <a:cubicBezTo>
                  <a:pt x="f6" y="f12"/>
                  <a:pt x="f13" y="f14"/>
                  <a:pt x="f15" y="f16"/>
                </a:cubicBezTo>
                <a:lnTo>
                  <a:pt x="f17" y="f7"/>
                </a:lnTo>
                <a:lnTo>
                  <a:pt x="f5" y="f7"/>
                </a:lnTo>
                <a:lnTo>
                  <a:pt x="f5" y="f18"/>
                </a:lnTo>
                <a:lnTo>
                  <a:pt x="f19" y="f20"/>
                </a:lnTo>
                <a:cubicBezTo>
                  <a:pt x="f21" y="f22"/>
                  <a:pt x="f23" y="f5"/>
                  <a:pt x="f8" y="f5"/>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Oval 21">
            <a:extLst>
              <a:ext uri="{FF2B5EF4-FFF2-40B4-BE49-F238E27FC236}">
                <a16:creationId xmlns:a16="http://schemas.microsoft.com/office/drawing/2014/main" id="{193651B7-80EC-D2AA-80E4-48A74F99E58F}"/>
              </a:ext>
            </a:extLst>
          </p:cNvPr>
          <p:cNvSpPr>
            <a:spLocks noMove="1" noResize="1"/>
          </p:cNvSpPr>
          <p:nvPr/>
        </p:nvSpPr>
        <p:spPr>
          <a:xfrm>
            <a:off x="3394527" y="2496668"/>
            <a:ext cx="3118103" cy="31181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9">
            <a:extLst>
              <a:ext uri="{FF2B5EF4-FFF2-40B4-BE49-F238E27FC236}">
                <a16:creationId xmlns:a16="http://schemas.microsoft.com/office/drawing/2014/main" id="{F3D39473-CD2A-8DFA-2F38-374FB4A801BC}"/>
              </a:ext>
            </a:extLst>
          </p:cNvPr>
          <p:cNvPicPr>
            <a:picLocks noChangeAspect="1"/>
          </p:cNvPicPr>
          <p:nvPr/>
        </p:nvPicPr>
        <p:blipFill>
          <a:blip r:embed="rId2"/>
          <a:srcRect l="11456" r="21042" b="-3"/>
          <a:stretch>
            <a:fillRect/>
          </a:stretch>
        </p:blipFill>
        <p:spPr>
          <a:xfrm>
            <a:off x="3559119" y="2661260"/>
            <a:ext cx="2788920" cy="2788920"/>
          </a:xfrm>
          <a:prstGeom prst="rect">
            <a:avLst/>
          </a:prstGeom>
          <a:noFill/>
          <a:ln cap="flat">
            <a:noFill/>
          </a:ln>
        </p:spPr>
      </p:pic>
      <p:pic>
        <p:nvPicPr>
          <p:cNvPr id="7" name="Picture 10">
            <a:extLst>
              <a:ext uri="{FF2B5EF4-FFF2-40B4-BE49-F238E27FC236}">
                <a16:creationId xmlns:a16="http://schemas.microsoft.com/office/drawing/2014/main" id="{E59AF5A9-F738-6CCF-4628-B9C141CB0AE4}"/>
              </a:ext>
            </a:extLst>
          </p:cNvPr>
          <p:cNvPicPr>
            <a:picLocks noChangeAspect="1"/>
          </p:cNvPicPr>
          <p:nvPr/>
        </p:nvPicPr>
        <p:blipFill>
          <a:blip r:embed="rId3"/>
          <a:srcRect l="24591" r="3280" b="-1"/>
          <a:stretch>
            <a:fillRect/>
          </a:stretch>
        </p:blipFill>
        <p:spPr>
          <a:xfrm>
            <a:off x="18" y="9"/>
            <a:ext cx="3967956" cy="3383270"/>
          </a:xfrm>
          <a:prstGeom prst="rect">
            <a:avLst/>
          </a:prstGeom>
          <a:noFill/>
          <a:ln cap="flat">
            <a:noFill/>
          </a:ln>
        </p:spPr>
      </p:pic>
      <p:pic>
        <p:nvPicPr>
          <p:cNvPr id="8" name="Picture 8">
            <a:extLst>
              <a:ext uri="{FF2B5EF4-FFF2-40B4-BE49-F238E27FC236}">
                <a16:creationId xmlns:a16="http://schemas.microsoft.com/office/drawing/2014/main" id="{BBDDCB5A-B8A0-B762-3819-7AAFDCD35676}"/>
              </a:ext>
            </a:extLst>
          </p:cNvPr>
          <p:cNvPicPr>
            <a:picLocks noChangeAspect="1"/>
          </p:cNvPicPr>
          <p:nvPr/>
        </p:nvPicPr>
        <p:blipFill>
          <a:blip r:embed="rId4"/>
          <a:srcRect l="2776" r="16458" b="-3"/>
          <a:stretch>
            <a:fillRect/>
          </a:stretch>
        </p:blipFill>
        <p:spPr>
          <a:xfrm>
            <a:off x="4828" y="4007257"/>
            <a:ext cx="3155073" cy="2850751"/>
          </a:xfrm>
          <a:prstGeom prst="rect">
            <a:avLst/>
          </a:prstGeom>
          <a:noFill/>
          <a:ln cap="flat">
            <a:noFill/>
          </a:ln>
        </p:spPr>
      </p:pic>
      <p:sp>
        <p:nvSpPr>
          <p:cNvPr id="9" name="Content Placeholder 14">
            <a:extLst>
              <a:ext uri="{FF2B5EF4-FFF2-40B4-BE49-F238E27FC236}">
                <a16:creationId xmlns:a16="http://schemas.microsoft.com/office/drawing/2014/main" id="{EB446EB8-8715-000E-6035-62FCA311D7FC}"/>
              </a:ext>
            </a:extLst>
          </p:cNvPr>
          <p:cNvSpPr txBox="1">
            <a:spLocks noGrp="1"/>
          </p:cNvSpPr>
          <p:nvPr>
            <p:ph idx="1"/>
          </p:nvPr>
        </p:nvSpPr>
        <p:spPr>
          <a:xfrm>
            <a:off x="6940296" y="1242596"/>
            <a:ext cx="4984403" cy="5224488"/>
          </a:xfrm>
        </p:spPr>
        <p:txBody>
          <a:bodyPr/>
          <a:lstStyle/>
          <a:p>
            <a:pPr lvl="0"/>
            <a:r>
              <a:rPr lang="en-US" sz="1800">
                <a:solidFill>
                  <a:srgbClr val="FFFFFF"/>
                </a:solidFill>
                <a:latin typeface="Georgia"/>
                <a:cs typeface="Calibri"/>
              </a:rPr>
              <a:t>In my line of work, I believe I am good at what I do; fixing cars, as well as finding issues with my client's vehicles when there are certain drawbacks.</a:t>
            </a:r>
          </a:p>
          <a:p>
            <a:pPr lvl="0"/>
            <a:r>
              <a:rPr lang="en-US" sz="1800">
                <a:solidFill>
                  <a:srgbClr val="FFFFFF"/>
                </a:solidFill>
                <a:latin typeface="Georgia"/>
                <a:cs typeface="Calibri"/>
              </a:rPr>
              <a:t>I think that I can communicate well with my customers when I speak to them over the phone or in person either when they reach to me about their issue or when I have resolved the problem and explain everything they need to know.</a:t>
            </a:r>
          </a:p>
          <a:p>
            <a:pPr lvl="0"/>
            <a:r>
              <a:rPr lang="en-US" sz="1800">
                <a:solidFill>
                  <a:srgbClr val="FFFFFF"/>
                </a:solidFill>
                <a:latin typeface="Georgia"/>
                <a:cs typeface="Calibri"/>
              </a:rPr>
              <a:t>I feel I am reliable to my clients because they reach out to me after they have been to other companies to try and fix their vehicles and it did not work out for them. They feel confident enough to rely on my skills as a mechanic.</a:t>
            </a:r>
          </a:p>
          <a:p>
            <a:pPr lvl="0"/>
            <a:r>
              <a:rPr lang="en-US" sz="1800">
                <a:solidFill>
                  <a:srgbClr val="FFFFFF"/>
                </a:solidFill>
                <a:latin typeface="Georgia"/>
                <a:cs typeface="Calibri"/>
              </a:rPr>
              <a:t>When fixing cars, I am able to communicate well with the programs and softwares and quickly get back to the customer to explain the main issue and how I can resolve it.</a:t>
            </a:r>
          </a:p>
        </p:txBody>
      </p:sp>
      <p:sp>
        <p:nvSpPr>
          <p:cNvPr id="10" name="TextBox 10">
            <a:extLst>
              <a:ext uri="{FF2B5EF4-FFF2-40B4-BE49-F238E27FC236}">
                <a16:creationId xmlns:a16="http://schemas.microsoft.com/office/drawing/2014/main" id="{B023ACDD-8022-6AFB-F89F-866D66F5ADB0}"/>
              </a:ext>
            </a:extLst>
          </p:cNvPr>
          <p:cNvSpPr txBox="1"/>
          <p:nvPr/>
        </p:nvSpPr>
        <p:spPr>
          <a:xfrm>
            <a:off x="890076" y="1254867"/>
            <a:ext cx="7477323" cy="276999"/>
          </a:xfrm>
          <a:prstGeom prst="rect">
            <a:avLst/>
          </a:prstGeom>
          <a:noFill/>
          <a:ln cap="flat">
            <a:noFill/>
          </a:ln>
        </p:spPr>
        <p:txBody>
          <a:bodyPr vert="horz" wrap="square" lIns="91440" tIns="45720" rIns="91440" bIns="45720" anchor="t" anchorCtr="0" compatLnSpc="1">
            <a:spAutoFit/>
          </a:bodyPr>
          <a:lstStyle/>
          <a:p>
            <a:pPr marL="171450" marR="0" lvl="0" indent="-1714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Georgia"/>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816458BF-99BC-D394-AE0E-7D3BD6C3CEC2}"/>
              </a:ext>
            </a:extLst>
          </p:cNvPr>
          <p:cNvSpPr>
            <a:spLocks noMove="1" noResize="1"/>
          </p:cNvSpPr>
          <p:nvPr/>
        </p:nvSpPr>
        <p:spPr>
          <a:xfrm>
            <a:off x="0" y="0"/>
            <a:ext cx="12191996" cy="6858000"/>
          </a:xfrm>
          <a:prstGeom prst="rect">
            <a:avLst/>
          </a:prstGeom>
          <a:solidFill>
            <a:srgbClr val="4472C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F2EFFEE9-9EBA-1608-5AAB-01D240C142C4}"/>
              </a:ext>
            </a:extLst>
          </p:cNvPr>
          <p:cNvSpPr txBox="1">
            <a:spLocks noGrp="1"/>
          </p:cNvSpPr>
          <p:nvPr>
            <p:ph type="title"/>
          </p:nvPr>
        </p:nvSpPr>
        <p:spPr>
          <a:xfrm>
            <a:off x="1224043" y="1592098"/>
            <a:ext cx="3912708" cy="693261"/>
          </a:xfrm>
        </p:spPr>
        <p:txBody>
          <a:bodyPr/>
          <a:lstStyle/>
          <a:p>
            <a:pPr lvl="0"/>
            <a:r>
              <a:rPr lang="en-GB">
                <a:latin typeface="Georgia"/>
              </a:rPr>
              <a:t>WEAKNESSES</a:t>
            </a:r>
            <a:endParaRPr lang="en-GB"/>
          </a:p>
        </p:txBody>
      </p:sp>
      <p:sp>
        <p:nvSpPr>
          <p:cNvPr id="4" name="Content Placeholder 11">
            <a:extLst>
              <a:ext uri="{FF2B5EF4-FFF2-40B4-BE49-F238E27FC236}">
                <a16:creationId xmlns:a16="http://schemas.microsoft.com/office/drawing/2014/main" id="{DAA949E6-56C8-FDF2-00BE-F256F2F9CBA5}"/>
              </a:ext>
            </a:extLst>
          </p:cNvPr>
          <p:cNvSpPr txBox="1">
            <a:spLocks noGrp="1"/>
          </p:cNvSpPr>
          <p:nvPr>
            <p:ph idx="1"/>
          </p:nvPr>
        </p:nvSpPr>
        <p:spPr>
          <a:xfrm>
            <a:off x="437458" y="2356591"/>
            <a:ext cx="5659642" cy="2586627"/>
          </a:xfrm>
        </p:spPr>
        <p:txBody>
          <a:bodyPr/>
          <a:lstStyle/>
          <a:p>
            <a:pPr lvl="0"/>
            <a:r>
              <a:rPr lang="en-US" sz="1800">
                <a:latin typeface="Georgia"/>
                <a:cs typeface="Calibri"/>
              </a:rPr>
              <a:t>Most of the time, I overwork myself without realising and staying after my designated working hours.</a:t>
            </a:r>
          </a:p>
          <a:p>
            <a:pPr lvl="0"/>
            <a:r>
              <a:rPr lang="en-US" sz="1800">
                <a:latin typeface="Georgia"/>
                <a:cs typeface="Calibri"/>
              </a:rPr>
              <a:t>When I work, I receive many phone calls and because I want to help as many customers as possible I get overloaded with jobs. This creates stress for me.</a:t>
            </a:r>
          </a:p>
          <a:p>
            <a:pPr lvl="0"/>
            <a:r>
              <a:rPr lang="en-US" sz="1800">
                <a:latin typeface="Georgia"/>
                <a:cs typeface="Calibri"/>
              </a:rPr>
              <a:t>Getting a lot of stress means I am less productive and a bit disorganised when under pressure.</a:t>
            </a:r>
          </a:p>
        </p:txBody>
      </p:sp>
      <p:sp>
        <p:nvSpPr>
          <p:cNvPr id="5" name="Oval 16">
            <a:extLst>
              <a:ext uri="{FF2B5EF4-FFF2-40B4-BE49-F238E27FC236}">
                <a16:creationId xmlns:a16="http://schemas.microsoft.com/office/drawing/2014/main" id="{557E777E-421A-527B-5A29-291152176474}"/>
              </a:ext>
            </a:extLst>
          </p:cNvPr>
          <p:cNvSpPr>
            <a:spLocks noMove="1" noResize="1"/>
          </p:cNvSpPr>
          <p:nvPr/>
        </p:nvSpPr>
        <p:spPr>
          <a:xfrm>
            <a:off x="10420566" y="1364732"/>
            <a:ext cx="947492" cy="92178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7" descr="HONDA V-TEC ENGINE">
            <a:extLst>
              <a:ext uri="{FF2B5EF4-FFF2-40B4-BE49-F238E27FC236}">
                <a16:creationId xmlns:a16="http://schemas.microsoft.com/office/drawing/2014/main" id="{D654CE0F-A1F4-6690-7519-632819FC53B3}"/>
              </a:ext>
            </a:extLst>
          </p:cNvPr>
          <p:cNvPicPr>
            <a:picLocks noChangeAspect="1"/>
          </p:cNvPicPr>
          <p:nvPr/>
        </p:nvPicPr>
        <p:blipFill>
          <a:blip r:embed="rId2"/>
          <a:srcRect l="6345" r="20609" b="-2"/>
          <a:stretch>
            <a:fillRect/>
          </a:stretch>
        </p:blipFill>
        <p:spPr>
          <a:xfrm>
            <a:off x="7901257" y="2727728"/>
            <a:ext cx="4290739" cy="4130271"/>
          </a:xfrm>
          <a:prstGeom prst="rect">
            <a:avLst/>
          </a:prstGeom>
          <a:noFill/>
          <a:ln cap="flat">
            <a:noFill/>
          </a:ln>
        </p:spPr>
      </p:pic>
      <p:sp>
        <p:nvSpPr>
          <p:cNvPr id="7" name="Arc 18">
            <a:extLst>
              <a:ext uri="{FF2B5EF4-FFF2-40B4-BE49-F238E27FC236}">
                <a16:creationId xmlns:a16="http://schemas.microsoft.com/office/drawing/2014/main" id="{A363950D-DB25-3454-3750-028E56B59686}"/>
              </a:ext>
            </a:extLst>
          </p:cNvPr>
          <p:cNvSpPr>
            <a:spLocks noMove="1" noResize="1"/>
          </p:cNvSpPr>
          <p:nvPr/>
        </p:nvSpPr>
        <p:spPr>
          <a:xfrm rot="4759063" flipV="1">
            <a:off x="6034135" y="-673134"/>
            <a:ext cx="4021192" cy="4021192"/>
          </a:xfrm>
          <a:custGeom>
            <a:avLst>
              <a:gd name="f12" fmla="val 180"/>
              <a:gd name="f13" fmla="val 244"/>
            </a:avLst>
            <a:gdLst>
              <a:gd name="f2" fmla="val 10800000"/>
              <a:gd name="f3" fmla="val 5400000"/>
              <a:gd name="f4" fmla="val 16200000"/>
              <a:gd name="f5" fmla="val 180"/>
              <a:gd name="f6" fmla="val w"/>
              <a:gd name="f7" fmla="val h"/>
              <a:gd name="f8" fmla="val ss"/>
              <a:gd name="f9" fmla="val 0"/>
              <a:gd name="f10" fmla="*/ 5419351 1 1725033"/>
              <a:gd name="f11" fmla="+- 0 0 1"/>
              <a:gd name="f12" fmla="val 180"/>
              <a:gd name="f13" fmla="val 244"/>
              <a:gd name="f14" fmla="+- 0 0 -270"/>
              <a:gd name="f15" fmla="+- 0 0 -392"/>
              <a:gd name="f16" fmla="+- 0 0 -514"/>
              <a:gd name="f17" fmla="abs f6"/>
              <a:gd name="f18" fmla="abs f7"/>
              <a:gd name="f19" fmla="abs f8"/>
              <a:gd name="f20" fmla="val f9"/>
              <a:gd name="f21" fmla="+- 0 0 f12"/>
              <a:gd name="f22" fmla="+- 0 0 f13"/>
              <a:gd name="f23" fmla="*/ f14 f2 1"/>
              <a:gd name="f24" fmla="*/ f15 f2 1"/>
              <a:gd name="f25" fmla="*/ f16 f2 1"/>
              <a:gd name="f26" fmla="?: f17 f6 1"/>
              <a:gd name="f27" fmla="?: f18 f7 1"/>
              <a:gd name="f28" fmla="?: f19 f8 1"/>
              <a:gd name="f29" fmla="*/ f21 f2 1"/>
              <a:gd name="f30" fmla="*/ f22 f2 1"/>
              <a:gd name="f31" fmla="*/ f23 1 f5"/>
              <a:gd name="f32" fmla="*/ f24 1 f5"/>
              <a:gd name="f33" fmla="*/ f25 1 f5"/>
              <a:gd name="f34" fmla="*/ f26 1 21600"/>
              <a:gd name="f35" fmla="*/ f27 1 21600"/>
              <a:gd name="f36" fmla="*/ 21600 f26 1"/>
              <a:gd name="f37" fmla="*/ 21600 f27 1"/>
              <a:gd name="f38" fmla="*/ f29 1 f5"/>
              <a:gd name="f39" fmla="*/ f30 1 f5"/>
              <a:gd name="f40" fmla="+- f31 0 f3"/>
              <a:gd name="f41" fmla="+- f32 0 f3"/>
              <a:gd name="f42" fmla="+- f33 0 f3"/>
              <a:gd name="f43" fmla="min f35 f34"/>
              <a:gd name="f44" fmla="*/ f36 1 f28"/>
              <a:gd name="f45" fmla="*/ f37 1 f28"/>
              <a:gd name="f46" fmla="+- f38 0 f3"/>
              <a:gd name="f47" fmla="+- f39 0 f3"/>
              <a:gd name="f48" fmla="val f44"/>
              <a:gd name="f49" fmla="val f45"/>
              <a:gd name="f50" fmla="+- 0 0 f46"/>
              <a:gd name="f51" fmla="+- 0 0 f47"/>
              <a:gd name="f52" fmla="+- f49 0 f20"/>
              <a:gd name="f53" fmla="+- f48 0 f20"/>
              <a:gd name="f54" fmla="val f50"/>
              <a:gd name="f55" fmla="val f51"/>
              <a:gd name="f56" fmla="*/ f52 1 2"/>
              <a:gd name="f57" fmla="*/ f53 1 2"/>
              <a:gd name="f58" fmla="+- f55 0 f54"/>
              <a:gd name="f59" fmla="+- f54 f3 0"/>
              <a:gd name="f60" fmla="+- f55 f3 0"/>
              <a:gd name="f61" fmla="+- 21600000 0 f54"/>
              <a:gd name="f62" fmla="+- f3 0 f54"/>
              <a:gd name="f63" fmla="+- 27000000 0 f54"/>
              <a:gd name="f64" fmla="+- f2 0 f54"/>
              <a:gd name="f65" fmla="+- 32400000 0 f54"/>
              <a:gd name="f66" fmla="+- f4 0 f54"/>
              <a:gd name="f67" fmla="+- 37800000 0 f54"/>
              <a:gd name="f68" fmla="+- f20 f56 0"/>
              <a:gd name="f69" fmla="+- f20 f57 0"/>
              <a:gd name="f70" fmla="+- f58 21600000 0"/>
              <a:gd name="f71" fmla="*/ f59 f10 1"/>
              <a:gd name="f72" fmla="*/ f60 f10 1"/>
              <a:gd name="f73" fmla="?: f62 f62 f63"/>
              <a:gd name="f74" fmla="?: f64 f64 f65"/>
              <a:gd name="f75" fmla="?: f66 f66 f67"/>
              <a:gd name="f76" fmla="*/ f57 f43 1"/>
              <a:gd name="f77" fmla="*/ f56 f43 1"/>
              <a:gd name="f78" fmla="?: f58 f58 f70"/>
              <a:gd name="f79" fmla="*/ f71 1 f2"/>
              <a:gd name="f80" fmla="*/ f72 1 f2"/>
              <a:gd name="f81" fmla="*/ f69 f43 1"/>
              <a:gd name="f82" fmla="*/ f68 f43 1"/>
              <a:gd name="f83" fmla="+- 0 0 f79"/>
              <a:gd name="f84" fmla="+- 0 0 f80"/>
              <a:gd name="f85" fmla="+- f78 0 f61"/>
              <a:gd name="f86" fmla="+- f78 0 f73"/>
              <a:gd name="f87" fmla="+- f78 0 f74"/>
              <a:gd name="f88" fmla="+- f78 0 f75"/>
              <a:gd name="f89" fmla="+- 0 0 f83"/>
              <a:gd name="f90" fmla="+- 0 0 f84"/>
              <a:gd name="f91" fmla="*/ f89 f2 1"/>
              <a:gd name="f92" fmla="*/ f90 f2 1"/>
              <a:gd name="f93" fmla="*/ f91 1 f10"/>
              <a:gd name="f94" fmla="*/ f92 1 f10"/>
              <a:gd name="f95" fmla="+- f93 0 f3"/>
              <a:gd name="f96" fmla="+- f94 0 f3"/>
              <a:gd name="f97" fmla="sin 1 f95"/>
              <a:gd name="f98" fmla="cos 1 f95"/>
              <a:gd name="f99" fmla="sin 1 f96"/>
              <a:gd name="f100" fmla="cos 1 f96"/>
              <a:gd name="f101" fmla="+- 0 0 f97"/>
              <a:gd name="f102" fmla="+- 0 0 f98"/>
              <a:gd name="f103" fmla="+- 0 0 f99"/>
              <a:gd name="f104" fmla="+- 0 0 f100"/>
              <a:gd name="f105" fmla="+- 0 0 f101"/>
              <a:gd name="f106" fmla="+- 0 0 f102"/>
              <a:gd name="f107" fmla="+- 0 0 f103"/>
              <a:gd name="f108" fmla="+- 0 0 f104"/>
              <a:gd name="f109" fmla="*/ f105 f57 1"/>
              <a:gd name="f110" fmla="*/ f106 f56 1"/>
              <a:gd name="f111" fmla="*/ f107 f57 1"/>
              <a:gd name="f112" fmla="*/ f108 f56 1"/>
              <a:gd name="f113" fmla="+- 0 0 f110"/>
              <a:gd name="f114" fmla="+- 0 0 f109"/>
              <a:gd name="f115" fmla="+- 0 0 f112"/>
              <a:gd name="f116" fmla="+- 0 0 f111"/>
              <a:gd name="f117" fmla="+- 0 0 f113"/>
              <a:gd name="f118" fmla="+- 0 0 f114"/>
              <a:gd name="f119" fmla="+- 0 0 f115"/>
              <a:gd name="f120" fmla="+- 0 0 f116"/>
              <a:gd name="f121" fmla="at2 f117 f118"/>
              <a:gd name="f122" fmla="at2 f119 f120"/>
              <a:gd name="f123" fmla="+- f121 f3 0"/>
              <a:gd name="f124" fmla="+- f122 f3 0"/>
              <a:gd name="f125" fmla="*/ f123 f10 1"/>
              <a:gd name="f126" fmla="*/ f124 f10 1"/>
              <a:gd name="f127" fmla="*/ f125 1 f2"/>
              <a:gd name="f128" fmla="*/ f126 1 f2"/>
              <a:gd name="f129" fmla="+- 0 0 f127"/>
              <a:gd name="f130" fmla="+- 0 0 f128"/>
              <a:gd name="f131" fmla="val f129"/>
              <a:gd name="f132" fmla="val f130"/>
              <a:gd name="f133" fmla="+- 0 0 f131"/>
              <a:gd name="f134" fmla="+- 0 0 f132"/>
              <a:gd name="f135" fmla="*/ f133 f2 1"/>
              <a:gd name="f136" fmla="*/ f134 f2 1"/>
              <a:gd name="f137" fmla="*/ f135 1 f10"/>
              <a:gd name="f138" fmla="*/ f136 1 f10"/>
              <a:gd name="f139" fmla="+- f137 0 f3"/>
              <a:gd name="f140" fmla="+- f138 0 f3"/>
              <a:gd name="f141" fmla="cos 1 f139"/>
              <a:gd name="f142" fmla="sin 1 f139"/>
              <a:gd name="f143" fmla="cos 1 f140"/>
              <a:gd name="f144" fmla="sin 1 f140"/>
              <a:gd name="f145" fmla="+- 0 0 f141"/>
              <a:gd name="f146" fmla="+- 0 0 f142"/>
              <a:gd name="f147" fmla="+- 0 0 f143"/>
              <a:gd name="f148" fmla="+- 0 0 f144"/>
              <a:gd name="f149" fmla="*/ f11 f145 1"/>
              <a:gd name="f150" fmla="*/ f11 f146 1"/>
              <a:gd name="f151" fmla="*/ f11 f147 1"/>
              <a:gd name="f152" fmla="*/ f11 f148 1"/>
              <a:gd name="f153" fmla="*/ f149 f57 1"/>
              <a:gd name="f154" fmla="*/ f150 f56 1"/>
              <a:gd name="f155" fmla="*/ f151 f57 1"/>
              <a:gd name="f156" fmla="*/ f152 f56 1"/>
              <a:gd name="f157" fmla="+- f69 f153 0"/>
              <a:gd name="f158" fmla="+- f68 f154 0"/>
              <a:gd name="f159" fmla="+- f69 f155 0"/>
              <a:gd name="f160" fmla="+- f68 f156 0"/>
              <a:gd name="f161" fmla="max f157 f159"/>
              <a:gd name="f162" fmla="max f158 f160"/>
              <a:gd name="f163" fmla="min f157 f159"/>
              <a:gd name="f164" fmla="min f158 f160"/>
              <a:gd name="f165" fmla="*/ f157 f43 1"/>
              <a:gd name="f166" fmla="*/ f158 f43 1"/>
              <a:gd name="f167" fmla="*/ f159 f43 1"/>
              <a:gd name="f168" fmla="*/ f160 f43 1"/>
              <a:gd name="f169" fmla="?: f85 f48 f161"/>
              <a:gd name="f170" fmla="?: f86 f49 f162"/>
              <a:gd name="f171" fmla="?: f87 f20 f163"/>
              <a:gd name="f172" fmla="?: f88 f20 f164"/>
              <a:gd name="f173" fmla="*/ f171 f43 1"/>
              <a:gd name="f174" fmla="*/ f172 f43 1"/>
              <a:gd name="f175" fmla="*/ f169 f43 1"/>
              <a:gd name="f176" fmla="*/ f170 f43 1"/>
            </a:gdLst>
            <a:ahLst/>
            <a:cxnLst>
              <a:cxn ang="3cd4">
                <a:pos x="hc" y="t"/>
              </a:cxn>
              <a:cxn ang="0">
                <a:pos x="r" y="vc"/>
              </a:cxn>
              <a:cxn ang="cd4">
                <a:pos x="hc" y="b"/>
              </a:cxn>
              <a:cxn ang="cd2">
                <a:pos x="l" y="vc"/>
              </a:cxn>
              <a:cxn ang="f40">
                <a:pos x="f165" y="f166"/>
              </a:cxn>
              <a:cxn ang="f41">
                <a:pos x="f81" y="f82"/>
              </a:cxn>
              <a:cxn ang="f42">
                <a:pos x="f167" y="f168"/>
              </a:cxn>
            </a:cxnLst>
            <a:rect l="f173" t="f174" r="f175" b="f176"/>
            <a:pathLst>
              <a:path stroke="0">
                <a:moveTo>
                  <a:pt x="f165" y="f166"/>
                </a:moveTo>
                <a:arcTo wR="f76" hR="f77" stAng="f54" swAng="f78"/>
                <a:lnTo>
                  <a:pt x="f81" y="f82"/>
                </a:lnTo>
                <a:close/>
              </a:path>
              <a:path fill="none">
                <a:moveTo>
                  <a:pt x="f165" y="f166"/>
                </a:moveTo>
                <a:arcTo wR="f76" hR="f77" stAng="f54" swAng="f78"/>
              </a:path>
            </a:pathLst>
          </a:custGeom>
          <a:noFill/>
          <a:ln w="127001" cap="rnd">
            <a:solidFill>
              <a:srgbClr val="FFC000"/>
            </a:solidFill>
            <a:custDash>
              <a:ds d="400000" sp="20000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8" name="Picture 8" descr="VOLVO V8 SUPERCAR ENGINE&#10;Description automatically generated">
            <a:extLst>
              <a:ext uri="{FF2B5EF4-FFF2-40B4-BE49-F238E27FC236}">
                <a16:creationId xmlns:a16="http://schemas.microsoft.com/office/drawing/2014/main" id="{ABE4F3B0-A5EA-3DDF-14D7-B4122DCD8D13}"/>
              </a:ext>
            </a:extLst>
          </p:cNvPr>
          <p:cNvPicPr>
            <a:picLocks noChangeAspect="1"/>
          </p:cNvPicPr>
          <p:nvPr/>
        </p:nvPicPr>
        <p:blipFill>
          <a:blip r:embed="rId3"/>
          <a:srcRect l="9998" r="7302" b="-4"/>
          <a:stretch>
            <a:fillRect/>
          </a:stretch>
        </p:blipFill>
        <p:spPr>
          <a:xfrm>
            <a:off x="6261610" y="0"/>
            <a:ext cx="3519315" cy="3007909"/>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3F3F3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F744A-C21F-CD8C-D461-5BF4B6CE3C0B}"/>
              </a:ext>
            </a:extLst>
          </p:cNvPr>
          <p:cNvSpPr txBox="1">
            <a:spLocks noGrp="1"/>
          </p:cNvSpPr>
          <p:nvPr>
            <p:ph type="title"/>
          </p:nvPr>
        </p:nvSpPr>
        <p:spPr>
          <a:xfrm>
            <a:off x="595173" y="1657258"/>
            <a:ext cx="4910291" cy="766221"/>
          </a:xfrm>
        </p:spPr>
        <p:txBody>
          <a:bodyPr/>
          <a:lstStyle/>
          <a:p>
            <a:pPr lvl="0"/>
            <a:r>
              <a:rPr lang="en-GB">
                <a:solidFill>
                  <a:srgbClr val="FFFFFF"/>
                </a:solidFill>
                <a:latin typeface="Georgia"/>
              </a:rPr>
              <a:t>OPPORTUNITIES</a:t>
            </a:r>
            <a:endParaRPr lang="en-GB">
              <a:solidFill>
                <a:srgbClr val="FFFFFF"/>
              </a:solidFill>
            </a:endParaRPr>
          </a:p>
        </p:txBody>
      </p:sp>
      <p:sp>
        <p:nvSpPr>
          <p:cNvPr id="3" name="Content Placeholder 12">
            <a:extLst>
              <a:ext uri="{FF2B5EF4-FFF2-40B4-BE49-F238E27FC236}">
                <a16:creationId xmlns:a16="http://schemas.microsoft.com/office/drawing/2014/main" id="{7C374353-24D4-358A-1E67-07F5403A1287}"/>
              </a:ext>
            </a:extLst>
          </p:cNvPr>
          <p:cNvSpPr txBox="1">
            <a:spLocks noGrp="1"/>
          </p:cNvSpPr>
          <p:nvPr>
            <p:ph idx="1"/>
          </p:nvPr>
        </p:nvSpPr>
        <p:spPr>
          <a:xfrm>
            <a:off x="373550" y="2452283"/>
            <a:ext cx="5352733" cy="2905149"/>
          </a:xfrm>
        </p:spPr>
        <p:txBody>
          <a:bodyPr/>
          <a:lstStyle/>
          <a:p>
            <a:pPr lvl="0"/>
            <a:r>
              <a:rPr lang="en-US" sz="1800">
                <a:solidFill>
                  <a:srgbClr val="FFFFFF"/>
                </a:solidFill>
                <a:latin typeface="Georgia"/>
              </a:rPr>
              <a:t>One of my opportunities can be to open another garage in another location and gather more employees or apprentices.</a:t>
            </a:r>
          </a:p>
          <a:p>
            <a:pPr lvl="0"/>
            <a:r>
              <a:rPr lang="en-US" sz="1800">
                <a:solidFill>
                  <a:srgbClr val="FFFFFF"/>
                </a:solidFill>
                <a:latin typeface="Georgia"/>
              </a:rPr>
              <a:t>I am also able to improve on my digital skills. With this I have more opportunities to bring in more work through my website.</a:t>
            </a:r>
          </a:p>
          <a:p>
            <a:pPr lvl="0"/>
            <a:r>
              <a:rPr lang="en-US" sz="1800">
                <a:solidFill>
                  <a:srgbClr val="FFFFFF"/>
                </a:solidFill>
                <a:latin typeface="Georgia"/>
              </a:rPr>
              <a:t>I can enhance my customer's experience when choosing to work with me in fixing their vehicle. Even though my garage is relatively small, I try to make it look presentable.</a:t>
            </a:r>
          </a:p>
        </p:txBody>
      </p:sp>
      <p:sp>
        <p:nvSpPr>
          <p:cNvPr id="4" name="Oval 28">
            <a:extLst>
              <a:ext uri="{FF2B5EF4-FFF2-40B4-BE49-F238E27FC236}">
                <a16:creationId xmlns:a16="http://schemas.microsoft.com/office/drawing/2014/main" id="{8CB50043-DFC0-D2F7-2FB3-FBD7B55E6AB3}"/>
              </a:ext>
            </a:extLst>
          </p:cNvPr>
          <p:cNvSpPr>
            <a:spLocks noMove="1" noResize="1"/>
          </p:cNvSpPr>
          <p:nvPr/>
        </p:nvSpPr>
        <p:spPr>
          <a:xfrm>
            <a:off x="5804757" y="2650635"/>
            <a:ext cx="3118103" cy="31181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Shape 30">
            <a:extLst>
              <a:ext uri="{FF2B5EF4-FFF2-40B4-BE49-F238E27FC236}">
                <a16:creationId xmlns:a16="http://schemas.microsoft.com/office/drawing/2014/main" id="{FAC87BBE-B9E6-81D6-1F0C-214AEDBC7162}"/>
              </a:ext>
            </a:extLst>
          </p:cNvPr>
          <p:cNvSpPr>
            <a:spLocks noMove="1" noResize="1"/>
          </p:cNvSpPr>
          <p:nvPr/>
        </p:nvSpPr>
        <p:spPr>
          <a:xfrm>
            <a:off x="7996857" y="0"/>
            <a:ext cx="4198056" cy="3650202"/>
          </a:xfrm>
          <a:custGeom>
            <a:avLst/>
            <a:gdLst>
              <a:gd name="f0" fmla="val 10800000"/>
              <a:gd name="f1" fmla="val 5400000"/>
              <a:gd name="f2" fmla="val 180"/>
              <a:gd name="f3" fmla="val w"/>
              <a:gd name="f4" fmla="val h"/>
              <a:gd name="f5" fmla="val 0"/>
              <a:gd name="f6" fmla="val 4198060"/>
              <a:gd name="f7" fmla="val 3650200"/>
              <a:gd name="f8" fmla="val 262846"/>
              <a:gd name="f9" fmla="val 3021648"/>
              <a:gd name="f10" fmla="val 4142653"/>
              <a:gd name="f11" fmla="val 3072005"/>
              <a:gd name="f12" fmla="val 3704967"/>
              <a:gd name="f13" fmla="val 3433216"/>
              <a:gd name="f14" fmla="val 3143843"/>
              <a:gd name="f15" fmla="val 2532040"/>
              <a:gd name="f16" fmla="val 1133633"/>
              <a:gd name="f17" fmla="val 2516567"/>
              <a:gd name="f18" fmla="val 1118160"/>
              <a:gd name="f19" fmla="val 768558"/>
              <a:gd name="f20" fmla="val 70852"/>
              <a:gd name="f21" fmla="val 435505"/>
              <a:gd name="f22" fmla="val 198981"/>
              <a:gd name="f23" fmla="val 132576"/>
              <a:gd name="f24" fmla="+- 0 0 -90"/>
              <a:gd name="f25" fmla="*/ f3 1 4198060"/>
              <a:gd name="f26" fmla="*/ f4 1 3650200"/>
              <a:gd name="f27" fmla="val f5"/>
              <a:gd name="f28" fmla="val f6"/>
              <a:gd name="f29" fmla="val f7"/>
              <a:gd name="f30" fmla="*/ f24 f0 1"/>
              <a:gd name="f31" fmla="+- f29 0 f27"/>
              <a:gd name="f32" fmla="+- f28 0 f27"/>
              <a:gd name="f33" fmla="*/ f30 1 f2"/>
              <a:gd name="f34" fmla="*/ f32 1 4198060"/>
              <a:gd name="f35" fmla="*/ f31 1 3650200"/>
              <a:gd name="f36" fmla="*/ 262846 f32 1"/>
              <a:gd name="f37" fmla="*/ 0 f31 1"/>
              <a:gd name="f38" fmla="*/ 4198060 f32 1"/>
              <a:gd name="f39" fmla="*/ 3021648 f31 1"/>
              <a:gd name="f40" fmla="*/ 4142653 f32 1"/>
              <a:gd name="f41" fmla="*/ 3072005 f31 1"/>
              <a:gd name="f42" fmla="*/ 2532040 f32 1"/>
              <a:gd name="f43" fmla="*/ 3650200 f31 1"/>
              <a:gd name="f44" fmla="*/ 0 f32 1"/>
              <a:gd name="f45" fmla="*/ 1118160 f31 1"/>
              <a:gd name="f46" fmla="*/ 198981 f32 1"/>
              <a:gd name="f47" fmla="*/ 132576 f31 1"/>
              <a:gd name="f48" fmla="+- f33 0 f1"/>
              <a:gd name="f49" fmla="*/ f36 1 4198060"/>
              <a:gd name="f50" fmla="*/ f37 1 3650200"/>
              <a:gd name="f51" fmla="*/ f38 1 4198060"/>
              <a:gd name="f52" fmla="*/ f39 1 3650200"/>
              <a:gd name="f53" fmla="*/ f40 1 4198060"/>
              <a:gd name="f54" fmla="*/ f41 1 3650200"/>
              <a:gd name="f55" fmla="*/ f42 1 4198060"/>
              <a:gd name="f56" fmla="*/ f43 1 3650200"/>
              <a:gd name="f57" fmla="*/ f44 1 4198060"/>
              <a:gd name="f58" fmla="*/ f45 1 3650200"/>
              <a:gd name="f59" fmla="*/ f46 1 4198060"/>
              <a:gd name="f60" fmla="*/ f47 1 3650200"/>
              <a:gd name="f61" fmla="*/ f27 1 f34"/>
              <a:gd name="f62" fmla="*/ f28 1 f34"/>
              <a:gd name="f63" fmla="*/ f27 1 f35"/>
              <a:gd name="f64" fmla="*/ f29 1 f35"/>
              <a:gd name="f65" fmla="*/ f49 1 f34"/>
              <a:gd name="f66" fmla="*/ f50 1 f35"/>
              <a:gd name="f67" fmla="*/ f51 1 f34"/>
              <a:gd name="f68" fmla="*/ f52 1 f35"/>
              <a:gd name="f69" fmla="*/ f53 1 f34"/>
              <a:gd name="f70" fmla="*/ f54 1 f35"/>
              <a:gd name="f71" fmla="*/ f55 1 f34"/>
              <a:gd name="f72" fmla="*/ f56 1 f35"/>
              <a:gd name="f73" fmla="*/ f57 1 f34"/>
              <a:gd name="f74" fmla="*/ f58 1 f35"/>
              <a:gd name="f75" fmla="*/ f59 1 f34"/>
              <a:gd name="f76" fmla="*/ f60 1 f35"/>
              <a:gd name="f77" fmla="*/ f61 f25 1"/>
              <a:gd name="f78" fmla="*/ f62 f25 1"/>
              <a:gd name="f79" fmla="*/ f64 f26 1"/>
              <a:gd name="f80" fmla="*/ f63 f26 1"/>
              <a:gd name="f81" fmla="*/ f65 f25 1"/>
              <a:gd name="f82" fmla="*/ f66 f26 1"/>
              <a:gd name="f83" fmla="*/ f67 f25 1"/>
              <a:gd name="f84" fmla="*/ f68 f26 1"/>
              <a:gd name="f85" fmla="*/ f69 f25 1"/>
              <a:gd name="f86" fmla="*/ f70 f26 1"/>
              <a:gd name="f87" fmla="*/ f71 f25 1"/>
              <a:gd name="f88" fmla="*/ f72 f26 1"/>
              <a:gd name="f89" fmla="*/ f73 f25 1"/>
              <a:gd name="f90" fmla="*/ f74 f26 1"/>
              <a:gd name="f91" fmla="*/ f75 f25 1"/>
              <a:gd name="f92" fmla="*/ f76 f26 1"/>
            </a:gdLst>
            <a:ahLst/>
            <a:cxnLst>
              <a:cxn ang="3cd4">
                <a:pos x="hc" y="t"/>
              </a:cxn>
              <a:cxn ang="0">
                <a:pos x="r" y="vc"/>
              </a:cxn>
              <a:cxn ang="cd4">
                <a:pos x="hc" y="b"/>
              </a:cxn>
              <a:cxn ang="cd2">
                <a:pos x="l" y="vc"/>
              </a:cxn>
              <a:cxn ang="f48">
                <a:pos x="f81" y="f82"/>
              </a:cxn>
              <a:cxn ang="f48">
                <a:pos x="f83" y="f82"/>
              </a:cxn>
              <a:cxn ang="f48">
                <a:pos x="f83" y="f84"/>
              </a:cxn>
              <a:cxn ang="f48">
                <a:pos x="f85" y="f86"/>
              </a:cxn>
              <a:cxn ang="f48">
                <a:pos x="f87" y="f88"/>
              </a:cxn>
              <a:cxn ang="f48">
                <a:pos x="f89" y="f90"/>
              </a:cxn>
              <a:cxn ang="f48">
                <a:pos x="f91" y="f92"/>
              </a:cxn>
            </a:cxnLst>
            <a:rect l="f77" t="f80" r="f78" b="f79"/>
            <a:pathLst>
              <a:path w="4198060" h="3650200">
                <a:moveTo>
                  <a:pt x="f8" y="f5"/>
                </a:moveTo>
                <a:lnTo>
                  <a:pt x="f6" y="f5"/>
                </a:lnTo>
                <a:lnTo>
                  <a:pt x="f6" y="f9"/>
                </a:lnTo>
                <a:lnTo>
                  <a:pt x="f10" y="f11"/>
                </a:lnTo>
                <a:cubicBezTo>
                  <a:pt x="f12" y="f13"/>
                  <a:pt x="f14" y="f7"/>
                  <a:pt x="f15" y="f7"/>
                </a:cubicBezTo>
                <a:cubicBezTo>
                  <a:pt x="f16" y="f7"/>
                  <a:pt x="f5" y="f17"/>
                  <a:pt x="f5" y="f18"/>
                </a:cubicBezTo>
                <a:cubicBezTo>
                  <a:pt x="f5" y="f19"/>
                  <a:pt x="f20" y="f21"/>
                  <a:pt x="f22" y="f23"/>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6" name="Picture 9">
            <a:extLst>
              <a:ext uri="{FF2B5EF4-FFF2-40B4-BE49-F238E27FC236}">
                <a16:creationId xmlns:a16="http://schemas.microsoft.com/office/drawing/2014/main" id="{49658941-02A9-C26F-4956-0303DAB787FF}"/>
              </a:ext>
            </a:extLst>
          </p:cNvPr>
          <p:cNvPicPr>
            <a:picLocks noChangeAspect="1"/>
          </p:cNvPicPr>
          <p:nvPr/>
        </p:nvPicPr>
        <p:blipFill>
          <a:blip r:embed="rId2"/>
          <a:srcRect l="19747" r="4832" b="-3"/>
          <a:stretch>
            <a:fillRect/>
          </a:stretch>
        </p:blipFill>
        <p:spPr>
          <a:xfrm>
            <a:off x="5969349" y="2815227"/>
            <a:ext cx="2788920" cy="2788920"/>
          </a:xfrm>
          <a:prstGeom prst="rect">
            <a:avLst/>
          </a:prstGeom>
          <a:noFill/>
          <a:ln cap="flat">
            <a:noFill/>
          </a:ln>
        </p:spPr>
      </p:pic>
      <p:pic>
        <p:nvPicPr>
          <p:cNvPr id="7" name="Picture 7" descr="A picture containing text, sky, outdoor&#10;&#10;Description automatically generated">
            <a:extLst>
              <a:ext uri="{FF2B5EF4-FFF2-40B4-BE49-F238E27FC236}">
                <a16:creationId xmlns:a16="http://schemas.microsoft.com/office/drawing/2014/main" id="{4A3BC035-B35E-033C-1715-3DEA5A1A9344}"/>
              </a:ext>
            </a:extLst>
          </p:cNvPr>
          <p:cNvPicPr>
            <a:picLocks noChangeAspect="1"/>
          </p:cNvPicPr>
          <p:nvPr/>
        </p:nvPicPr>
        <p:blipFill>
          <a:blip r:embed="rId3"/>
          <a:srcRect r="7427" b="-2"/>
          <a:stretch>
            <a:fillRect/>
          </a:stretch>
        </p:blipFill>
        <p:spPr>
          <a:xfrm>
            <a:off x="8160599" y="0"/>
            <a:ext cx="4034314" cy="3486451"/>
          </a:xfrm>
          <a:prstGeom prst="rect">
            <a:avLst/>
          </a:prstGeom>
          <a:noFill/>
          <a:ln cap="flat">
            <a:noFill/>
          </a:ln>
        </p:spPr>
      </p:pic>
      <p:sp>
        <p:nvSpPr>
          <p:cNvPr id="8" name="Freeform: Shape 32">
            <a:extLst>
              <a:ext uri="{FF2B5EF4-FFF2-40B4-BE49-F238E27FC236}">
                <a16:creationId xmlns:a16="http://schemas.microsoft.com/office/drawing/2014/main" id="{118D8AC4-C993-0B01-39CF-B59EBB2643AD}"/>
              </a:ext>
            </a:extLst>
          </p:cNvPr>
          <p:cNvSpPr>
            <a:spLocks noMove="1" noResize="1"/>
          </p:cNvSpPr>
          <p:nvPr/>
        </p:nvSpPr>
        <p:spPr>
          <a:xfrm>
            <a:off x="8888132" y="4032247"/>
            <a:ext cx="3303864" cy="2825752"/>
          </a:xfrm>
          <a:custGeom>
            <a:avLst/>
            <a:gdLst>
              <a:gd name="f0" fmla="val 10800000"/>
              <a:gd name="f1" fmla="val 5400000"/>
              <a:gd name="f2" fmla="val 180"/>
              <a:gd name="f3" fmla="val w"/>
              <a:gd name="f4" fmla="val h"/>
              <a:gd name="f5" fmla="val 0"/>
              <a:gd name="f6" fmla="val 3303868"/>
              <a:gd name="f7" fmla="val 2825750"/>
              <a:gd name="f8" fmla="val 1888600"/>
              <a:gd name="f9" fmla="val 2410123"/>
              <a:gd name="f10" fmla="val 2882273"/>
              <a:gd name="f11" fmla="val 211389"/>
              <a:gd name="f12" fmla="val 3224042"/>
              <a:gd name="f13" fmla="val 553158"/>
              <a:gd name="f14" fmla="val 640989"/>
              <a:gd name="f15" fmla="val 250380"/>
              <a:gd name="f16" fmla="val 227944"/>
              <a:gd name="f17" fmla="val 2788819"/>
              <a:gd name="f18" fmla="val 82574"/>
              <a:gd name="f19" fmla="val 2521217"/>
              <a:gd name="f20" fmla="val 2214552"/>
              <a:gd name="f21" fmla="val 845555"/>
              <a:gd name="f22" fmla="+- 0 0 -90"/>
              <a:gd name="f23" fmla="*/ f3 1 3303868"/>
              <a:gd name="f24" fmla="*/ f4 1 2825750"/>
              <a:gd name="f25" fmla="val f5"/>
              <a:gd name="f26" fmla="val f6"/>
              <a:gd name="f27" fmla="val f7"/>
              <a:gd name="f28" fmla="*/ f22 f0 1"/>
              <a:gd name="f29" fmla="+- f27 0 f25"/>
              <a:gd name="f30" fmla="+- f26 0 f25"/>
              <a:gd name="f31" fmla="*/ f28 1 f2"/>
              <a:gd name="f32" fmla="*/ f30 1 3303868"/>
              <a:gd name="f33" fmla="*/ f29 1 2825750"/>
              <a:gd name="f34" fmla="*/ 1888600 f30 1"/>
              <a:gd name="f35" fmla="*/ 0 f29 1"/>
              <a:gd name="f36" fmla="*/ 3224042 f30 1"/>
              <a:gd name="f37" fmla="*/ 553158 f29 1"/>
              <a:gd name="f38" fmla="*/ 3303868 f30 1"/>
              <a:gd name="f39" fmla="*/ 640989 f29 1"/>
              <a:gd name="f40" fmla="*/ 2825750 f29 1"/>
              <a:gd name="f41" fmla="*/ 250380 f30 1"/>
              <a:gd name="f42" fmla="*/ 227944 f30 1"/>
              <a:gd name="f43" fmla="*/ 2788819 f29 1"/>
              <a:gd name="f44" fmla="*/ 0 f30 1"/>
              <a:gd name="f45" fmla="*/ 1888600 f29 1"/>
              <a:gd name="f46" fmla="+- f31 0 f1"/>
              <a:gd name="f47" fmla="*/ f34 1 3303868"/>
              <a:gd name="f48" fmla="*/ f35 1 2825750"/>
              <a:gd name="f49" fmla="*/ f36 1 3303868"/>
              <a:gd name="f50" fmla="*/ f37 1 2825750"/>
              <a:gd name="f51" fmla="*/ f38 1 3303868"/>
              <a:gd name="f52" fmla="*/ f39 1 2825750"/>
              <a:gd name="f53" fmla="*/ f40 1 2825750"/>
              <a:gd name="f54" fmla="*/ f41 1 3303868"/>
              <a:gd name="f55" fmla="*/ f42 1 3303868"/>
              <a:gd name="f56" fmla="*/ f43 1 2825750"/>
              <a:gd name="f57" fmla="*/ f44 1 3303868"/>
              <a:gd name="f58" fmla="*/ f45 1 2825750"/>
              <a:gd name="f59" fmla="*/ f25 1 f32"/>
              <a:gd name="f60" fmla="*/ f26 1 f32"/>
              <a:gd name="f61" fmla="*/ f25 1 f33"/>
              <a:gd name="f62" fmla="*/ f27 1 f33"/>
              <a:gd name="f63" fmla="*/ f47 1 f32"/>
              <a:gd name="f64" fmla="*/ f48 1 f33"/>
              <a:gd name="f65" fmla="*/ f49 1 f32"/>
              <a:gd name="f66" fmla="*/ f50 1 f33"/>
              <a:gd name="f67" fmla="*/ f51 1 f32"/>
              <a:gd name="f68" fmla="*/ f52 1 f33"/>
              <a:gd name="f69" fmla="*/ f53 1 f33"/>
              <a:gd name="f70" fmla="*/ f54 1 f32"/>
              <a:gd name="f71" fmla="*/ f55 1 f32"/>
              <a:gd name="f72" fmla="*/ f56 1 f33"/>
              <a:gd name="f73" fmla="*/ f57 1 f32"/>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4 1"/>
              <a:gd name="f85" fmla="*/ f69 f24 1"/>
              <a:gd name="f86" fmla="*/ f70 f23 1"/>
              <a:gd name="f87" fmla="*/ f71 f23 1"/>
              <a:gd name="f88" fmla="*/ f72 f24 1"/>
              <a:gd name="f89" fmla="*/ f73 f23 1"/>
              <a:gd name="f90" fmla="*/ f74 f24 1"/>
            </a:gdLst>
            <a:ahLst/>
            <a:cxnLst>
              <a:cxn ang="3cd4">
                <a:pos x="hc" y="t"/>
              </a:cxn>
              <a:cxn ang="0">
                <a:pos x="r" y="vc"/>
              </a:cxn>
              <a:cxn ang="cd4">
                <a:pos x="hc" y="b"/>
              </a:cxn>
              <a:cxn ang="cd2">
                <a:pos x="l" y="vc"/>
              </a:cxn>
              <a:cxn ang="f46">
                <a:pos x="f79" y="f80"/>
              </a:cxn>
              <a:cxn ang="f46">
                <a:pos x="f81" y="f82"/>
              </a:cxn>
              <a:cxn ang="f46">
                <a:pos x="f83" y="f84"/>
              </a:cxn>
              <a:cxn ang="f46">
                <a:pos x="f83" y="f85"/>
              </a:cxn>
              <a:cxn ang="f46">
                <a:pos x="f86" y="f85"/>
              </a:cxn>
              <a:cxn ang="f46">
                <a:pos x="f87" y="f88"/>
              </a:cxn>
              <a:cxn ang="f46">
                <a:pos x="f89" y="f90"/>
              </a:cxn>
              <a:cxn ang="f46">
                <a:pos x="f79" y="f80"/>
              </a:cxn>
            </a:cxnLst>
            <a:rect l="f75" t="f78" r="f76" b="f77"/>
            <a:pathLst>
              <a:path w="3303868" h="2825750">
                <a:moveTo>
                  <a:pt x="f8" y="f5"/>
                </a:moveTo>
                <a:cubicBezTo>
                  <a:pt x="f9" y="f5"/>
                  <a:pt x="f10" y="f11"/>
                  <a:pt x="f12" y="f13"/>
                </a:cubicBezTo>
                <a:lnTo>
                  <a:pt x="f6" y="f14"/>
                </a:lnTo>
                <a:lnTo>
                  <a:pt x="f6" y="f7"/>
                </a:lnTo>
                <a:lnTo>
                  <a:pt x="f15" y="f7"/>
                </a:lnTo>
                <a:lnTo>
                  <a:pt x="f16" y="f17"/>
                </a:lnTo>
                <a:cubicBezTo>
                  <a:pt x="f18" y="f19"/>
                  <a:pt x="f5" y="f20"/>
                  <a:pt x="f5" y="f8"/>
                </a:cubicBezTo>
                <a:cubicBezTo>
                  <a:pt x="f5" y="f21"/>
                  <a:pt x="f21" y="f5"/>
                  <a:pt x="f8" y="f5"/>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8" descr="A picture containing indoor&#10;&#10;Description automatically generated">
            <a:extLst>
              <a:ext uri="{FF2B5EF4-FFF2-40B4-BE49-F238E27FC236}">
                <a16:creationId xmlns:a16="http://schemas.microsoft.com/office/drawing/2014/main" id="{E39E9AA4-2339-76F1-432D-230772C24EAC}"/>
              </a:ext>
            </a:extLst>
          </p:cNvPr>
          <p:cNvPicPr>
            <a:picLocks noChangeAspect="1"/>
          </p:cNvPicPr>
          <p:nvPr/>
        </p:nvPicPr>
        <p:blipFill>
          <a:blip r:embed="rId4"/>
          <a:srcRect l="6706" r="4814" b="-4"/>
          <a:stretch>
            <a:fillRect/>
          </a:stretch>
        </p:blipFill>
        <p:spPr>
          <a:xfrm>
            <a:off x="9053090" y="4197214"/>
            <a:ext cx="3138915" cy="2660794"/>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872E540B-9772-DC88-8E4E-349C221EF5CD}"/>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6">
            <a:extLst>
              <a:ext uri="{FF2B5EF4-FFF2-40B4-BE49-F238E27FC236}">
                <a16:creationId xmlns:a16="http://schemas.microsoft.com/office/drawing/2014/main" id="{03CCEBEA-B1B7-DADC-26F8-83371D093A08}"/>
              </a:ext>
            </a:extLst>
          </p:cNvPr>
          <p:cNvPicPr>
            <a:picLocks noChangeAspect="1"/>
          </p:cNvPicPr>
          <p:nvPr/>
        </p:nvPicPr>
        <p:blipFill>
          <a:blip r:embed="rId2">
            <a:alphaModFix amt="35000"/>
          </a:blip>
          <a:srcRect l="27978" r="4021" b="-1"/>
          <a:stretch>
            <a:fillRect/>
          </a:stretch>
        </p:blipFill>
        <p:spPr>
          <a:xfrm>
            <a:off x="18" y="9"/>
            <a:ext cx="12191978" cy="6857990"/>
          </a:xfrm>
          <a:prstGeom prst="rect">
            <a:avLst/>
          </a:prstGeom>
          <a:noFill/>
          <a:ln cap="flat">
            <a:noFill/>
          </a:ln>
        </p:spPr>
      </p:pic>
      <p:sp>
        <p:nvSpPr>
          <p:cNvPr id="4" name="Title 1">
            <a:extLst>
              <a:ext uri="{FF2B5EF4-FFF2-40B4-BE49-F238E27FC236}">
                <a16:creationId xmlns:a16="http://schemas.microsoft.com/office/drawing/2014/main" id="{3B0A1B98-E0C8-A61B-BB77-DF53198F951C}"/>
              </a:ext>
            </a:extLst>
          </p:cNvPr>
          <p:cNvSpPr txBox="1">
            <a:spLocks noGrp="1"/>
          </p:cNvSpPr>
          <p:nvPr>
            <p:ph type="title"/>
          </p:nvPr>
        </p:nvSpPr>
        <p:spPr>
          <a:xfrm>
            <a:off x="4611328" y="2042751"/>
            <a:ext cx="2969340" cy="883109"/>
          </a:xfrm>
        </p:spPr>
        <p:txBody>
          <a:bodyPr/>
          <a:lstStyle/>
          <a:p>
            <a:pPr lvl="0"/>
            <a:r>
              <a:rPr lang="en-GB">
                <a:solidFill>
                  <a:srgbClr val="FFFFFF"/>
                </a:solidFill>
                <a:latin typeface="Georgia"/>
              </a:rPr>
              <a:t>THREATS</a:t>
            </a:r>
            <a:endParaRPr lang="en-GB">
              <a:solidFill>
                <a:srgbClr val="FFFFFF"/>
              </a:solidFill>
            </a:endParaRPr>
          </a:p>
        </p:txBody>
      </p:sp>
      <p:sp>
        <p:nvSpPr>
          <p:cNvPr id="5" name="Content Placeholder 9">
            <a:extLst>
              <a:ext uri="{FF2B5EF4-FFF2-40B4-BE49-F238E27FC236}">
                <a16:creationId xmlns:a16="http://schemas.microsoft.com/office/drawing/2014/main" id="{815E6294-4E36-ABF9-58F9-D0EA45201C68}"/>
              </a:ext>
            </a:extLst>
          </p:cNvPr>
          <p:cNvSpPr txBox="1">
            <a:spLocks noGrp="1"/>
          </p:cNvSpPr>
          <p:nvPr>
            <p:ph idx="1"/>
          </p:nvPr>
        </p:nvSpPr>
        <p:spPr>
          <a:xfrm>
            <a:off x="838203" y="2925604"/>
            <a:ext cx="10515600" cy="1751935"/>
          </a:xfrm>
        </p:spPr>
        <p:txBody>
          <a:bodyPr/>
          <a:lstStyle/>
          <a:p>
            <a:pPr lvl="0"/>
            <a:r>
              <a:rPr lang="en-US" sz="1800">
                <a:solidFill>
                  <a:srgbClr val="FFFFFF"/>
                </a:solidFill>
                <a:latin typeface="Georgia"/>
                <a:cs typeface="Calibri"/>
              </a:rPr>
              <a:t>One of my major threats are definitely other companies. As I am a small business owner with currently no other employee or apprentice, it could sometimes be difficult with the competition around me.</a:t>
            </a:r>
          </a:p>
          <a:p>
            <a:pPr lvl="0"/>
            <a:r>
              <a:rPr lang="en-US" sz="1800">
                <a:solidFill>
                  <a:srgbClr val="FFFFFF"/>
                </a:solidFill>
                <a:latin typeface="Georgia"/>
                <a:cs typeface="Calibri"/>
              </a:rPr>
              <a:t>One of my other bigger threats is time. Sometimes, when I work, time flies by. I don't realise because I carry so many jobs at once. It is frustrating when my time is up and I have to go home, knowing that I did not complete at least another job.</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000000"/>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C9B3B1BB-544B-FCE8-82CB-D290B649E269}"/>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a:extLst>
              <a:ext uri="{FF2B5EF4-FFF2-40B4-BE49-F238E27FC236}">
                <a16:creationId xmlns:a16="http://schemas.microsoft.com/office/drawing/2014/main" id="{60AF85A7-1668-CF0D-C90B-C183E95C99BB}"/>
              </a:ext>
            </a:extLst>
          </p:cNvPr>
          <p:cNvPicPr>
            <a:picLocks noChangeAspect="1"/>
          </p:cNvPicPr>
          <p:nvPr/>
        </p:nvPicPr>
        <p:blipFill>
          <a:blip r:embed="rId2">
            <a:alphaModFix amt="35000"/>
          </a:blip>
          <a:srcRect t="14449"/>
          <a:stretch>
            <a:fillRect/>
          </a:stretch>
        </p:blipFill>
        <p:spPr>
          <a:xfrm>
            <a:off x="18" y="0"/>
            <a:ext cx="12191978" cy="6858000"/>
          </a:xfrm>
          <a:prstGeom prst="rect">
            <a:avLst/>
          </a:prstGeom>
          <a:noFill/>
          <a:ln cap="flat">
            <a:noFill/>
          </a:ln>
        </p:spPr>
      </p:pic>
      <p:sp>
        <p:nvSpPr>
          <p:cNvPr id="4" name="Title 1">
            <a:extLst>
              <a:ext uri="{FF2B5EF4-FFF2-40B4-BE49-F238E27FC236}">
                <a16:creationId xmlns:a16="http://schemas.microsoft.com/office/drawing/2014/main" id="{E340F013-ACAB-87B2-D90E-405D31C11D97}"/>
              </a:ext>
            </a:extLst>
          </p:cNvPr>
          <p:cNvSpPr txBox="1">
            <a:spLocks noGrp="1"/>
          </p:cNvSpPr>
          <p:nvPr>
            <p:ph type="title"/>
          </p:nvPr>
        </p:nvSpPr>
        <p:spPr>
          <a:xfrm>
            <a:off x="838203" y="1065861"/>
            <a:ext cx="3313163" cy="4726277"/>
          </a:xfrm>
        </p:spPr>
        <p:txBody>
          <a:bodyPr/>
          <a:lstStyle/>
          <a:p>
            <a:pPr lvl="0" algn="r"/>
            <a:r>
              <a:rPr lang="en-GB" sz="3100">
                <a:solidFill>
                  <a:srgbClr val="FFFFFF"/>
                </a:solidFill>
                <a:latin typeface="Georgia"/>
              </a:rPr>
              <a:t>PERSONAL DEVELOPMENT PLAN</a:t>
            </a:r>
            <a:endParaRPr lang="en-GB" sz="3100">
              <a:solidFill>
                <a:srgbClr val="FFFFFF"/>
              </a:solidFill>
            </a:endParaRPr>
          </a:p>
        </p:txBody>
      </p:sp>
      <p:cxnSp>
        <p:nvCxnSpPr>
          <p:cNvPr id="5" name="Straight Connector 12">
            <a:extLst>
              <a:ext uri="{FF2B5EF4-FFF2-40B4-BE49-F238E27FC236}">
                <a16:creationId xmlns:a16="http://schemas.microsoft.com/office/drawing/2014/main" id="{7369AB08-BF22-51C2-386A-A57D73403395}"/>
              </a:ext>
            </a:extLst>
          </p:cNvPr>
          <p:cNvCxnSpPr>
            <a:cxnSpLocks noMove="1" noResize="1"/>
          </p:cNvCxnSpPr>
          <p:nvPr/>
        </p:nvCxnSpPr>
        <p:spPr>
          <a:xfrm>
            <a:off x="4653372" y="2286000"/>
            <a:ext cx="0" cy="2286000"/>
          </a:xfrm>
          <a:prstGeom prst="straightConnector1">
            <a:avLst/>
          </a:prstGeom>
          <a:noFill/>
          <a:ln w="15873" cap="flat">
            <a:solidFill>
              <a:srgbClr val="FFFFFF"/>
            </a:solidFill>
            <a:prstDash val="solid"/>
            <a:miter/>
          </a:ln>
        </p:spPr>
      </p:cxnSp>
      <p:sp>
        <p:nvSpPr>
          <p:cNvPr id="6" name="Content Placeholder 7">
            <a:extLst>
              <a:ext uri="{FF2B5EF4-FFF2-40B4-BE49-F238E27FC236}">
                <a16:creationId xmlns:a16="http://schemas.microsoft.com/office/drawing/2014/main" id="{BC1AA655-12E4-1056-D761-D67EB24EF31F}"/>
              </a:ext>
            </a:extLst>
          </p:cNvPr>
          <p:cNvSpPr txBox="1">
            <a:spLocks noGrp="1"/>
          </p:cNvSpPr>
          <p:nvPr>
            <p:ph idx="1"/>
          </p:nvPr>
        </p:nvSpPr>
        <p:spPr>
          <a:xfrm>
            <a:off x="5155378" y="457885"/>
            <a:ext cx="6685022" cy="5869277"/>
          </a:xfrm>
        </p:spPr>
        <p:txBody>
          <a:bodyPr anchor="ctr"/>
          <a:lstStyle/>
          <a:p>
            <a:pPr lvl="0"/>
            <a:r>
              <a:rPr lang="en-US" sz="1800">
                <a:solidFill>
                  <a:srgbClr val="FFFFFF"/>
                </a:solidFill>
                <a:latin typeface="Georgia"/>
              </a:rPr>
              <a:t>Working safely. Without having an engine falling off the crane.</a:t>
            </a:r>
          </a:p>
          <a:p>
            <a:pPr lvl="0"/>
            <a:endParaRPr lang="en-US" sz="1800">
              <a:solidFill>
                <a:srgbClr val="FFFFFF"/>
              </a:solidFill>
              <a:latin typeface="Georgia"/>
            </a:endParaRPr>
          </a:p>
          <a:p>
            <a:pPr lvl="0"/>
            <a:r>
              <a:rPr lang="en-US" sz="1800">
                <a:solidFill>
                  <a:srgbClr val="FFFFFF"/>
                </a:solidFill>
                <a:latin typeface="Georgia"/>
              </a:rPr>
              <a:t>Improving my mechanical skills from all the new versions of cars.</a:t>
            </a:r>
          </a:p>
          <a:p>
            <a:pPr lvl="0"/>
            <a:endParaRPr lang="en-US" sz="1800">
              <a:solidFill>
                <a:srgbClr val="FFFFFF"/>
              </a:solidFill>
              <a:latin typeface="Georgia"/>
            </a:endParaRPr>
          </a:p>
          <a:p>
            <a:pPr lvl="0"/>
            <a:r>
              <a:rPr lang="en-US" sz="1800">
                <a:solidFill>
                  <a:srgbClr val="FFFFFF"/>
                </a:solidFill>
                <a:latin typeface="Georgia"/>
              </a:rPr>
              <a:t>Think positively. Negative thinking wastes time and creates stress.</a:t>
            </a:r>
          </a:p>
          <a:p>
            <a:pPr lvl="0"/>
            <a:endParaRPr lang="en-US" sz="1800">
              <a:solidFill>
                <a:srgbClr val="FFFFFF"/>
              </a:solidFill>
              <a:latin typeface="Georgia"/>
            </a:endParaRPr>
          </a:p>
          <a:p>
            <a:pPr lvl="0"/>
            <a:r>
              <a:rPr lang="en-US" sz="1800">
                <a:solidFill>
                  <a:srgbClr val="FFFFFF"/>
                </a:solidFill>
                <a:latin typeface="Georgia"/>
              </a:rPr>
              <a:t>Motivation. This will help me to finish my jobs quicker and effectively.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bg>
      <p:bgPr>
        <a:solidFill>
          <a:srgbClr val="3F3F3F"/>
        </a:solidFill>
        <a:effectLst/>
      </p:bgPr>
    </p:bg>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3823AC70-CF7A-399A-058E-2AD354CDDCD9}"/>
              </a:ext>
            </a:extLst>
          </p:cNvPr>
          <p:cNvPicPr>
            <a:picLocks noChangeAspect="1"/>
          </p:cNvPicPr>
          <p:nvPr/>
        </p:nvPicPr>
        <p:blipFill>
          <a:blip r:embed="rId2"/>
          <a:srcRect t="8600" r="-1" b="16380"/>
          <a:stretch>
            <a:fillRect/>
          </a:stretch>
        </p:blipFill>
        <p:spPr>
          <a:xfrm>
            <a:off x="18" y="9"/>
            <a:ext cx="12188933" cy="6857990"/>
          </a:xfrm>
          <a:prstGeom prst="rect">
            <a:avLst/>
          </a:prstGeom>
          <a:noFill/>
          <a:ln cap="flat">
            <a:noFill/>
          </a:ln>
        </p:spPr>
      </p:pic>
      <p:sp>
        <p:nvSpPr>
          <p:cNvPr id="3" name="Freeform: Shape 10">
            <a:extLst>
              <a:ext uri="{FF2B5EF4-FFF2-40B4-BE49-F238E27FC236}">
                <a16:creationId xmlns:a16="http://schemas.microsoft.com/office/drawing/2014/main" id="{53E09569-74F5-3B6C-8DB9-02BC072FE5DC}"/>
              </a:ext>
            </a:extLst>
          </p:cNvPr>
          <p:cNvSpPr>
            <a:spLocks noMove="1" noResize="1"/>
          </p:cNvSpPr>
          <p:nvPr/>
        </p:nvSpPr>
        <p:spPr>
          <a:xfrm>
            <a:off x="0" y="4023808"/>
            <a:ext cx="11016947" cy="2262371"/>
          </a:xfrm>
          <a:custGeom>
            <a:avLst/>
            <a:gdLst>
              <a:gd name="f0" fmla="val 10800000"/>
              <a:gd name="f1" fmla="val 5400000"/>
              <a:gd name="f2" fmla="val 180"/>
              <a:gd name="f3" fmla="val w"/>
              <a:gd name="f4" fmla="val h"/>
              <a:gd name="f5" fmla="val 0"/>
              <a:gd name="f6" fmla="val 11016943"/>
              <a:gd name="f7" fmla="val 2262375"/>
              <a:gd name="f8" fmla="val 9969166"/>
              <a:gd name="f9" fmla="val 4942050"/>
              <a:gd name="f10" fmla="val 4582160"/>
              <a:gd name="f11" fmla="+- 0 0 -90"/>
              <a:gd name="f12" fmla="*/ f3 1 11016943"/>
              <a:gd name="f13" fmla="*/ f4 1 2262375"/>
              <a:gd name="f14" fmla="val f5"/>
              <a:gd name="f15" fmla="val f6"/>
              <a:gd name="f16" fmla="val f7"/>
              <a:gd name="f17" fmla="*/ f11 f0 1"/>
              <a:gd name="f18" fmla="+- f16 0 f14"/>
              <a:gd name="f19" fmla="+- f15 0 f14"/>
              <a:gd name="f20" fmla="*/ f17 1 f2"/>
              <a:gd name="f21" fmla="*/ f19 1 11016943"/>
              <a:gd name="f22" fmla="*/ f18 1 2262375"/>
              <a:gd name="f23" fmla="*/ 0 f19 1"/>
              <a:gd name="f24" fmla="*/ 0 f18 1"/>
              <a:gd name="f25" fmla="*/ 9969166 f19 1"/>
              <a:gd name="f26" fmla="*/ 11016943 f19 1"/>
              <a:gd name="f27" fmla="*/ 2262375 f18 1"/>
              <a:gd name="f28" fmla="*/ 4942050 f19 1"/>
              <a:gd name="f29" fmla="*/ 4582160 f19 1"/>
              <a:gd name="f30" fmla="+- f20 0 f1"/>
              <a:gd name="f31" fmla="*/ f23 1 11016943"/>
              <a:gd name="f32" fmla="*/ f24 1 2262375"/>
              <a:gd name="f33" fmla="*/ f25 1 11016943"/>
              <a:gd name="f34" fmla="*/ f26 1 11016943"/>
              <a:gd name="f35" fmla="*/ f27 1 2262375"/>
              <a:gd name="f36" fmla="*/ f28 1 11016943"/>
              <a:gd name="f37" fmla="*/ f29 1 11016943"/>
              <a:gd name="f38" fmla="*/ f14 1 f21"/>
              <a:gd name="f39" fmla="*/ f15 1 f21"/>
              <a:gd name="f40" fmla="*/ f14 1 f22"/>
              <a:gd name="f41" fmla="*/ f16 1 f22"/>
              <a:gd name="f42" fmla="*/ f31 1 f21"/>
              <a:gd name="f43" fmla="*/ f32 1 f22"/>
              <a:gd name="f44" fmla="*/ f33 1 f21"/>
              <a:gd name="f45" fmla="*/ f34 1 f21"/>
              <a:gd name="f46" fmla="*/ f35 1 f22"/>
              <a:gd name="f47" fmla="*/ f36 1 f21"/>
              <a:gd name="f48" fmla="*/ f37 1 f21"/>
              <a:gd name="f49" fmla="*/ f38 f12 1"/>
              <a:gd name="f50" fmla="*/ f39 f12 1"/>
              <a:gd name="f51" fmla="*/ f41 f13 1"/>
              <a:gd name="f52" fmla="*/ f40 f13 1"/>
              <a:gd name="f53" fmla="*/ f42 f12 1"/>
              <a:gd name="f54" fmla="*/ f43 f13 1"/>
              <a:gd name="f55" fmla="*/ f44 f12 1"/>
              <a:gd name="f56" fmla="*/ f45 f12 1"/>
              <a:gd name="f57" fmla="*/ f46 f13 1"/>
              <a:gd name="f58" fmla="*/ f47 f12 1"/>
              <a:gd name="f59" fmla="*/ f48 f12 1"/>
            </a:gdLst>
            <a:ahLst/>
            <a:cxnLst>
              <a:cxn ang="3cd4">
                <a:pos x="hc" y="t"/>
              </a:cxn>
              <a:cxn ang="0">
                <a:pos x="r" y="vc"/>
              </a:cxn>
              <a:cxn ang="cd4">
                <a:pos x="hc" y="b"/>
              </a:cxn>
              <a:cxn ang="cd2">
                <a:pos x="l" y="vc"/>
              </a:cxn>
              <a:cxn ang="f30">
                <a:pos x="f53" y="f54"/>
              </a:cxn>
              <a:cxn ang="f30">
                <a:pos x="f55" y="f54"/>
              </a:cxn>
              <a:cxn ang="f30">
                <a:pos x="f56" y="f57"/>
              </a:cxn>
              <a:cxn ang="f30">
                <a:pos x="f58" y="f57"/>
              </a:cxn>
              <a:cxn ang="f30">
                <a:pos x="f59" y="f57"/>
              </a:cxn>
              <a:cxn ang="f30">
                <a:pos x="f53" y="f57"/>
              </a:cxn>
            </a:cxnLst>
            <a:rect l="f49" t="f52" r="f50" b="f51"/>
            <a:pathLst>
              <a:path w="11016943" h="2262375">
                <a:moveTo>
                  <a:pt x="f5" y="f5"/>
                </a:moveTo>
                <a:lnTo>
                  <a:pt x="f8" y="f5"/>
                </a:lnTo>
                <a:lnTo>
                  <a:pt x="f6" y="f7"/>
                </a:lnTo>
                <a:lnTo>
                  <a:pt x="f9" y="f7"/>
                </a:lnTo>
                <a:lnTo>
                  <a:pt x="f10" y="f7"/>
                </a:lnTo>
                <a:lnTo>
                  <a:pt x="f5" y="f7"/>
                </a:lnTo>
                <a:close/>
              </a:path>
            </a:pathLst>
          </a:custGeom>
          <a:solidFill>
            <a:srgbClr val="262626">
              <a:alpha val="88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F001DAAA-765A-4D47-A97E-09785A9F79A9}"/>
              </a:ext>
            </a:extLst>
          </p:cNvPr>
          <p:cNvSpPr txBox="1">
            <a:spLocks noGrp="1"/>
          </p:cNvSpPr>
          <p:nvPr>
            <p:ph type="title"/>
          </p:nvPr>
        </p:nvSpPr>
        <p:spPr>
          <a:xfrm>
            <a:off x="618061" y="4185748"/>
            <a:ext cx="9265770" cy="622834"/>
          </a:xfrm>
        </p:spPr>
        <p:txBody>
          <a:bodyPr/>
          <a:lstStyle/>
          <a:p>
            <a:pPr lvl="0"/>
            <a:r>
              <a:rPr lang="en-GB" sz="3600">
                <a:solidFill>
                  <a:srgbClr val="FFFFFF"/>
                </a:solidFill>
                <a:latin typeface="Georgia"/>
              </a:rPr>
              <a:t>CONCLUSION</a:t>
            </a:r>
            <a:endParaRPr lang="en-GB" sz="3600">
              <a:solidFill>
                <a:srgbClr val="FFFFFF"/>
              </a:solidFill>
            </a:endParaRPr>
          </a:p>
        </p:txBody>
      </p:sp>
      <p:sp>
        <p:nvSpPr>
          <p:cNvPr id="5" name="Content Placeholder 7">
            <a:extLst>
              <a:ext uri="{FF2B5EF4-FFF2-40B4-BE49-F238E27FC236}">
                <a16:creationId xmlns:a16="http://schemas.microsoft.com/office/drawing/2014/main" id="{71F4446E-1156-0790-40AA-DD053D714B10}"/>
              </a:ext>
            </a:extLst>
          </p:cNvPr>
          <p:cNvSpPr txBox="1">
            <a:spLocks noGrp="1"/>
          </p:cNvSpPr>
          <p:nvPr>
            <p:ph idx="1"/>
          </p:nvPr>
        </p:nvSpPr>
        <p:spPr>
          <a:xfrm>
            <a:off x="618061" y="4856917"/>
            <a:ext cx="9565026" cy="1249244"/>
          </a:xfrm>
        </p:spPr>
        <p:txBody>
          <a:bodyPr/>
          <a:lstStyle/>
          <a:p>
            <a:pPr lvl="0"/>
            <a:r>
              <a:rPr lang="en-US" sz="1200">
                <a:solidFill>
                  <a:srgbClr val="FFFFFF"/>
                </a:solidFill>
                <a:latin typeface="Georgia"/>
              </a:rPr>
              <a:t>Overall, I believe my weaknesses and threats will help me to improve on my business while my strengths and opportunities take me higher and closer to success.</a:t>
            </a:r>
          </a:p>
          <a:p>
            <a:pPr lvl="0"/>
            <a:r>
              <a:rPr lang="en-US" sz="1200">
                <a:solidFill>
                  <a:srgbClr val="FFFFFF"/>
                </a:solidFill>
                <a:latin typeface="Georgia"/>
              </a:rPr>
              <a:t>I will continue to work on my personal development plan and fill in the gaps where improvement is needed.</a:t>
            </a:r>
          </a:p>
          <a:p>
            <a:pPr lvl="0"/>
            <a:r>
              <a:rPr lang="en-US" sz="1200">
                <a:solidFill>
                  <a:srgbClr val="FFFFFF"/>
                </a:solidFill>
                <a:latin typeface="Georgia"/>
              </a:rPr>
              <a:t>I believe that, with time, my business will grow and will one day be renowned for automotive and mechanic work.</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F3A11AA6-E1A2-9017-8604-3F8AA299916D}"/>
              </a:ext>
            </a:extLst>
          </p:cNvPr>
          <p:cNvSpPr>
            <a:spLocks noMove="1" noResize="1"/>
          </p:cNvSpPr>
          <p:nvPr/>
        </p:nvSpPr>
        <p:spPr>
          <a:xfrm>
            <a:off x="0" y="0"/>
            <a:ext cx="12191996" cy="6858000"/>
          </a:xfrm>
          <a:prstGeom prst="rect">
            <a:avLst/>
          </a:prstGeom>
          <a:solidFill>
            <a:srgbClr val="4472C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BB97EAA-A402-AE92-A585-34B40F1C15D2}"/>
              </a:ext>
            </a:extLst>
          </p:cNvPr>
          <p:cNvSpPr txBox="1">
            <a:spLocks noGrp="1"/>
          </p:cNvSpPr>
          <p:nvPr>
            <p:ph type="title"/>
          </p:nvPr>
        </p:nvSpPr>
        <p:spPr>
          <a:xfrm>
            <a:off x="8643192" y="489505"/>
            <a:ext cx="3091604" cy="1655484"/>
          </a:xfrm>
        </p:spPr>
        <p:txBody>
          <a:bodyPr anchor="b"/>
          <a:lstStyle/>
          <a:p>
            <a:pPr lvl="0"/>
            <a:r>
              <a:rPr lang="en-GB" sz="3700">
                <a:latin typeface="Georgia"/>
              </a:rPr>
              <a:t>REFRENCES</a:t>
            </a:r>
            <a:endParaRPr lang="en-GB" sz="3700"/>
          </a:p>
        </p:txBody>
      </p:sp>
      <p:pic>
        <p:nvPicPr>
          <p:cNvPr id="4" name="Picture 4" descr="A picture containing car, road, outdoor, grass&#10;&#10;Description automatically generated">
            <a:extLst>
              <a:ext uri="{FF2B5EF4-FFF2-40B4-BE49-F238E27FC236}">
                <a16:creationId xmlns:a16="http://schemas.microsoft.com/office/drawing/2014/main" id="{63044012-6854-15CF-9B56-AA2A8CA803E3}"/>
              </a:ext>
            </a:extLst>
          </p:cNvPr>
          <p:cNvPicPr>
            <a:picLocks noChangeAspect="1"/>
          </p:cNvPicPr>
          <p:nvPr/>
        </p:nvPicPr>
        <p:blipFill>
          <a:blip r:embed="rId2"/>
          <a:srcRect l="10269" r="5200" b="-1"/>
          <a:stretch>
            <a:fillRect/>
          </a:stretch>
        </p:blipFill>
        <p:spPr>
          <a:xfrm>
            <a:off x="18" y="429"/>
            <a:ext cx="8115281" cy="6408307"/>
          </a:xfrm>
          <a:prstGeom prst="rect">
            <a:avLst/>
          </a:prstGeom>
          <a:noFill/>
          <a:ln cap="flat">
            <a:noFill/>
          </a:ln>
        </p:spPr>
      </p:pic>
      <p:pic>
        <p:nvPicPr>
          <p:cNvPr id="5" name="Content Placeholder 4" descr="Logo&#10;&#10;Description automatically generated">
            <a:extLst>
              <a:ext uri="{FF2B5EF4-FFF2-40B4-BE49-F238E27FC236}">
                <a16:creationId xmlns:a16="http://schemas.microsoft.com/office/drawing/2014/main" id="{441BE18E-CDDB-5910-D22E-BF49DD1231F8}"/>
              </a:ext>
            </a:extLst>
          </p:cNvPr>
          <p:cNvPicPr>
            <a:picLocks noGrp="1" noChangeAspect="1"/>
          </p:cNvPicPr>
          <p:nvPr>
            <p:ph idx="1"/>
          </p:nvPr>
        </p:nvPicPr>
        <p:blipFill>
          <a:blip r:embed="rId3"/>
          <a:stretch>
            <a:fillRect/>
          </a:stretch>
        </p:blipFill>
        <p:spPr>
          <a:xfrm>
            <a:off x="9235055" y="3203618"/>
            <a:ext cx="1904996" cy="1904996"/>
          </a:xfrm>
        </p:spPr>
      </p:pic>
      <p:sp>
        <p:nvSpPr>
          <p:cNvPr id="6" name="Rectangle 12">
            <a:extLst>
              <a:ext uri="{FF2B5EF4-FFF2-40B4-BE49-F238E27FC236}">
                <a16:creationId xmlns:a16="http://schemas.microsoft.com/office/drawing/2014/main" id="{57BA293A-E957-EFE7-9AF2-830E96B0FCBB}"/>
              </a:ext>
            </a:extLst>
          </p:cNvPr>
          <p:cNvSpPr>
            <a:spLocks noMove="1" noResize="1"/>
          </p:cNvSpPr>
          <p:nvPr/>
        </p:nvSpPr>
        <p:spPr>
          <a:xfrm flipH="1">
            <a:off x="0" y="6408736"/>
            <a:ext cx="12191996" cy="457200"/>
          </a:xfrm>
          <a:prstGeom prst="rect">
            <a:avLst/>
          </a:prstGeom>
          <a:gradFill>
            <a:gsLst>
              <a:gs pos="0">
                <a:srgbClr val="000000">
                  <a:alpha val="96000"/>
                </a:srgbClr>
              </a:gs>
              <a:gs pos="100000">
                <a:srgbClr val="4472C4"/>
              </a:gs>
            </a:gsLst>
            <a:lin ang="8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4">
            <a:extLst>
              <a:ext uri="{FF2B5EF4-FFF2-40B4-BE49-F238E27FC236}">
                <a16:creationId xmlns:a16="http://schemas.microsoft.com/office/drawing/2014/main" id="{17ACEF9C-AFA6-4968-8158-25DC6ABA4982}"/>
              </a:ext>
            </a:extLst>
          </p:cNvPr>
          <p:cNvSpPr>
            <a:spLocks noMove="1" noResize="1"/>
          </p:cNvSpPr>
          <p:nvPr/>
        </p:nvSpPr>
        <p:spPr>
          <a:xfrm flipH="1">
            <a:off x="0" y="6408746"/>
            <a:ext cx="8115300" cy="449253"/>
          </a:xfrm>
          <a:prstGeom prst="rect">
            <a:avLst/>
          </a:prstGeom>
          <a:gradFill>
            <a:gsLst>
              <a:gs pos="0">
                <a:srgbClr val="2F5597">
                  <a:alpha val="59000"/>
                </a:srgbClr>
              </a:gs>
              <a:gs pos="100000">
                <a:srgbClr val="000000">
                  <a:alpha val="70000"/>
                </a:srgbClr>
              </a:gs>
            </a:gsLst>
            <a:lin ang="11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TextBox 4">
            <a:extLst>
              <a:ext uri="{FF2B5EF4-FFF2-40B4-BE49-F238E27FC236}">
                <a16:creationId xmlns:a16="http://schemas.microsoft.com/office/drawing/2014/main" id="{7E98A70A-BAA3-05F0-E798-5DF43A624D9A}"/>
              </a:ext>
            </a:extLst>
          </p:cNvPr>
          <p:cNvSpPr txBox="1"/>
          <p:nvPr/>
        </p:nvSpPr>
        <p:spPr>
          <a:xfrm>
            <a:off x="8817074" y="2186449"/>
            <a:ext cx="2743200"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eorgia"/>
                <a:cs typeface="Calibri"/>
                <a:hlinkClick r:id="rId4"/>
              </a:rPr>
              <a:t>Home | JOGARAGE - Car repair in London and Vehicle Inspection</a:t>
            </a:r>
            <a:endParaRPr lang="en-US" sz="1800" b="0" i="0" u="none" strike="noStrike" kern="1200" cap="none" spc="0" baseline="0">
              <a:solidFill>
                <a:srgbClr val="000000"/>
              </a:solidFill>
              <a:uFillTx/>
              <a:latin typeface="Georgia"/>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0</TotalTime>
  <Words>0</Words>
  <Application>Microsoft Office PowerPoint</Application>
  <PresentationFormat>Widescreen</PresentationFormat>
  <Paragraphs>0</Paragraphs>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ACADEMIC AND EMPLOYABILITY SKILS</vt:lpstr>
      <vt:lpstr>INTRODUCTION</vt:lpstr>
      <vt:lpstr>STRENGTHS</vt:lpstr>
      <vt:lpstr>WEAKNESSES</vt:lpstr>
      <vt:lpstr>OPPORTUNITIES</vt:lpstr>
      <vt:lpstr>THREATS</vt:lpstr>
      <vt:lpstr>PERSONAL DEVELOPMENT PLAN</vt:lpstr>
      <vt:lpstr>CONCLUSION</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George Dehelean (2124303)</cp:lastModifiedBy>
  <cp:revision>536</cp:revision>
  <dcterms:created xsi:type="dcterms:W3CDTF">2022-04-05T16:10:58Z</dcterms:created>
  <dcterms:modified xsi:type="dcterms:W3CDTF">2022-04-22T22:00:08Z</dcterms:modified>
</cp:coreProperties>
</file>