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4" r:id="rId4"/>
    <p:sldId id="258" r:id="rId5"/>
    <p:sldId id="265" r:id="rId6"/>
    <p:sldId id="266" r:id="rId7"/>
    <p:sldId id="259" r:id="rId8"/>
    <p:sldId id="260" r:id="rId9"/>
    <p:sldId id="262" r:id="rId10"/>
    <p:sldId id="263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8DCC09-0820-D705-A504-CEA62FC87CAC}" v="106" dt="2026-06-08T18:08:39.811"/>
    <p1510:client id="{B02A556B-4BE3-F0A2-D615-4FF21146F454}" v="34" dt="2026-06-08T17:24:54.865"/>
    <p1510:client id="{CEDC2E03-98AD-AD48-B047-6289C75E0B2F}" v="26" dt="2026-06-09T16:06:53.5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yesha Masood (2220784)" userId="S::2220784@student.uwtsd.ac.uk::390f29a2-f117-43c0-b911-6b133e147fe6" providerId="AD" clId="Web-{A58C0D93-8FC6-2169-BC48-DFB50F38BADE}"/>
    <pc:docChg chg="addSld delSld modSld">
      <pc:chgData name="Ayesha Masood (2220784)" userId="S::2220784@student.uwtsd.ac.uk::390f29a2-f117-43c0-b911-6b133e147fe6" providerId="AD" clId="Web-{A58C0D93-8FC6-2169-BC48-DFB50F38BADE}" dt="2026-06-07T11:54:59.453" v="54" actId="20577"/>
      <pc:docMkLst>
        <pc:docMk/>
      </pc:docMkLst>
    </pc:docChg>
  </pc:docChgLst>
  <pc:docChgLst>
    <pc:chgData name="Ayesha Masood (2220784)" userId="S::2220784@student.uwtsd.ac.uk::390f29a2-f117-43c0-b911-6b133e147fe6" providerId="AD" clId="Web-{C1FC83EC-B624-C247-E9D3-340649F04A73}"/>
    <pc:docChg chg="addSld delSld modSld">
      <pc:chgData name="Ayesha Masood (2220784)" userId="S::2220784@student.uwtsd.ac.uk::390f29a2-f117-43c0-b911-6b133e147fe6" providerId="AD" clId="Web-{C1FC83EC-B624-C247-E9D3-340649F04A73}" dt="2026-06-07T15:17:01.918" v="329" actId="1076"/>
      <pc:docMkLst>
        <pc:docMk/>
      </pc:docMkLst>
      <pc:sldChg chg="addSp delSp modSp new mod setBg">
        <pc:chgData name="Ayesha Masood (2220784)" userId="S::2220784@student.uwtsd.ac.uk::390f29a2-f117-43c0-b911-6b133e147fe6" providerId="AD" clId="Web-{C1FC83EC-B624-C247-E9D3-340649F04A73}" dt="2026-06-07T12:10:33.473" v="160"/>
        <pc:sldMkLst>
          <pc:docMk/>
          <pc:sldMk cId="979526274" sldId="256"/>
        </pc:sldMkLst>
        <pc:spChg chg="mod">
          <ac:chgData name="Ayesha Masood (2220784)" userId="S::2220784@student.uwtsd.ac.uk::390f29a2-f117-43c0-b911-6b133e147fe6" providerId="AD" clId="Web-{C1FC83EC-B624-C247-E9D3-340649F04A73}" dt="2026-06-07T12:10:33.473" v="160"/>
          <ac:spMkLst>
            <pc:docMk/>
            <pc:sldMk cId="979526274" sldId="256"/>
            <ac:spMk id="3" creationId="{30CDEB50-79AF-0FFD-7BBF-319F70A52CD6}"/>
          </ac:spMkLst>
        </pc:spChg>
        <pc:spChg chg="add">
          <ac:chgData name="Ayesha Masood (2220784)" userId="S::2220784@student.uwtsd.ac.uk::390f29a2-f117-43c0-b911-6b133e147fe6" providerId="AD" clId="Web-{C1FC83EC-B624-C247-E9D3-340649F04A73}" dt="2026-06-07T12:10:33.473" v="160"/>
          <ac:spMkLst>
            <pc:docMk/>
            <pc:sldMk cId="979526274" sldId="256"/>
            <ac:spMk id="26" creationId="{5E7AA7E8-8006-4E1F-A566-FCF37EE6F35D}"/>
          </ac:spMkLst>
        </pc:spChg>
        <pc:cxnChg chg="add">
          <ac:chgData name="Ayesha Masood (2220784)" userId="S::2220784@student.uwtsd.ac.uk::390f29a2-f117-43c0-b911-6b133e147fe6" providerId="AD" clId="Web-{C1FC83EC-B624-C247-E9D3-340649F04A73}" dt="2026-06-07T12:10:33.473" v="160"/>
          <ac:cxnSpMkLst>
            <pc:docMk/>
            <pc:sldMk cId="979526274" sldId="256"/>
            <ac:cxnSpMk id="27" creationId="{56020367-4FD5-4596-8E10-C5F095CD8DBF}"/>
          </ac:cxnSpMkLst>
        </pc:cxnChg>
      </pc:sldChg>
      <pc:sldChg chg="addSp delSp modSp new mod setBg setClrOvrMap">
        <pc:chgData name="Ayesha Masood (2220784)" userId="S::2220784@student.uwtsd.ac.uk::390f29a2-f117-43c0-b911-6b133e147fe6" providerId="AD" clId="Web-{C1FC83EC-B624-C247-E9D3-340649F04A73}" dt="2026-06-07T14:54:25.886" v="183" actId="1076"/>
        <pc:sldMkLst>
          <pc:docMk/>
          <pc:sldMk cId="1636363512" sldId="257"/>
        </pc:sldMkLst>
        <pc:spChg chg="add">
          <ac:chgData name="Ayesha Masood (2220784)" userId="S::2220784@student.uwtsd.ac.uk::390f29a2-f117-43c0-b911-6b133e147fe6" providerId="AD" clId="Web-{C1FC83EC-B624-C247-E9D3-340649F04A73}" dt="2026-06-07T12:11:06.490" v="163"/>
          <ac:spMkLst>
            <pc:docMk/>
            <pc:sldMk cId="1636363512" sldId="257"/>
            <ac:spMk id="69" creationId="{BACC6370-2D7E-4714-9D71-7542949D7D5D}"/>
          </ac:spMkLst>
        </pc:spChg>
        <pc:spChg chg="add">
          <ac:chgData name="Ayesha Masood (2220784)" userId="S::2220784@student.uwtsd.ac.uk::390f29a2-f117-43c0-b911-6b133e147fe6" providerId="AD" clId="Web-{C1FC83EC-B624-C247-E9D3-340649F04A73}" dt="2026-06-07T12:11:06.490" v="163"/>
          <ac:spMkLst>
            <pc:docMk/>
            <pc:sldMk cId="1636363512" sldId="257"/>
            <ac:spMk id="71" creationId="{F68B3F68-107C-434F-AA38-110D5EA91B85}"/>
          </ac:spMkLst>
        </pc:spChg>
        <pc:spChg chg="add">
          <ac:chgData name="Ayesha Masood (2220784)" userId="S::2220784@student.uwtsd.ac.uk::390f29a2-f117-43c0-b911-6b133e147fe6" providerId="AD" clId="Web-{C1FC83EC-B624-C247-E9D3-340649F04A73}" dt="2026-06-07T12:11:06.490" v="163"/>
          <ac:spMkLst>
            <pc:docMk/>
            <pc:sldMk cId="1636363512" sldId="257"/>
            <ac:spMk id="73" creationId="{AAD0DBB9-1A4B-4391-81D4-CB19F9AB918A}"/>
          </ac:spMkLst>
        </pc:spChg>
        <pc:spChg chg="add">
          <ac:chgData name="Ayesha Masood (2220784)" userId="S::2220784@student.uwtsd.ac.uk::390f29a2-f117-43c0-b911-6b133e147fe6" providerId="AD" clId="Web-{C1FC83EC-B624-C247-E9D3-340649F04A73}" dt="2026-06-07T12:11:06.490" v="163"/>
          <ac:spMkLst>
            <pc:docMk/>
            <pc:sldMk cId="1636363512" sldId="257"/>
            <ac:spMk id="75" creationId="{063BBA22-50EA-4C4D-BE05-F1CE4E63AA56}"/>
          </ac:spMkLst>
        </pc:spChg>
        <pc:graphicFrameChg chg="add mod modGraphic">
          <ac:chgData name="Ayesha Masood (2220784)" userId="S::2220784@student.uwtsd.ac.uk::390f29a2-f117-43c0-b911-6b133e147fe6" providerId="AD" clId="Web-{C1FC83EC-B624-C247-E9D3-340649F04A73}" dt="2026-06-07T14:54:25.886" v="183" actId="1076"/>
          <ac:graphicFrameMkLst>
            <pc:docMk/>
            <pc:sldMk cId="1636363512" sldId="257"/>
            <ac:graphicFrameMk id="28" creationId="{73A6E673-6559-4C54-7478-715FBD7EE57F}"/>
          </ac:graphicFrameMkLst>
        </pc:graphicFrameChg>
      </pc:sldChg>
      <pc:sldChg chg="addSp delSp modSp new mod setBg">
        <pc:chgData name="Ayesha Masood (2220784)" userId="S::2220784@student.uwtsd.ac.uk::390f29a2-f117-43c0-b911-6b133e147fe6" providerId="AD" clId="Web-{C1FC83EC-B624-C247-E9D3-340649F04A73}" dt="2026-06-07T15:00:09.133" v="224" actId="20577"/>
        <pc:sldMkLst>
          <pc:docMk/>
          <pc:sldMk cId="3312086361" sldId="258"/>
        </pc:sldMkLst>
        <pc:spChg chg="add mod ord">
          <ac:chgData name="Ayesha Masood (2220784)" userId="S::2220784@student.uwtsd.ac.uk::390f29a2-f117-43c0-b911-6b133e147fe6" providerId="AD" clId="Web-{C1FC83EC-B624-C247-E9D3-340649F04A73}" dt="2026-06-07T15:00:09.133" v="224" actId="20577"/>
          <ac:spMkLst>
            <pc:docMk/>
            <pc:sldMk cId="3312086361" sldId="258"/>
            <ac:spMk id="9" creationId="{E887D000-D16F-0719-3D97-5D658FB3C55E}"/>
          </ac:spMkLst>
        </pc:spChg>
      </pc:sldChg>
      <pc:sldChg chg="addSp delSp modSp new mod setBg">
        <pc:chgData name="Ayesha Masood (2220784)" userId="S::2220784@student.uwtsd.ac.uk::390f29a2-f117-43c0-b911-6b133e147fe6" providerId="AD" clId="Web-{C1FC83EC-B624-C247-E9D3-340649F04A73}" dt="2026-06-07T15:06:54.506" v="276"/>
        <pc:sldMkLst>
          <pc:docMk/>
          <pc:sldMk cId="1153388015" sldId="259"/>
        </pc:sldMkLst>
        <pc:spChg chg="mod">
          <ac:chgData name="Ayesha Masood (2220784)" userId="S::2220784@student.uwtsd.ac.uk::390f29a2-f117-43c0-b911-6b133e147fe6" providerId="AD" clId="Web-{C1FC83EC-B624-C247-E9D3-340649F04A73}" dt="2026-06-07T15:06:54.506" v="276"/>
          <ac:spMkLst>
            <pc:docMk/>
            <pc:sldMk cId="1153388015" sldId="259"/>
            <ac:spMk id="3" creationId="{AC7E0B7B-B3A0-E43F-C303-026DA9F79610}"/>
          </ac:spMkLst>
        </pc:spChg>
      </pc:sldChg>
      <pc:sldChg chg="addSp delSp modSp new mod setBg">
        <pc:chgData name="Ayesha Masood (2220784)" userId="S::2220784@student.uwtsd.ac.uk::390f29a2-f117-43c0-b911-6b133e147fe6" providerId="AD" clId="Web-{C1FC83EC-B624-C247-E9D3-340649F04A73}" dt="2026-06-07T15:07:59.446" v="284"/>
        <pc:sldMkLst>
          <pc:docMk/>
          <pc:sldMk cId="64764790" sldId="260"/>
        </pc:sldMkLst>
        <pc:spChg chg="mod">
          <ac:chgData name="Ayesha Masood (2220784)" userId="S::2220784@student.uwtsd.ac.uk::390f29a2-f117-43c0-b911-6b133e147fe6" providerId="AD" clId="Web-{C1FC83EC-B624-C247-E9D3-340649F04A73}" dt="2026-06-07T15:07:59.446" v="284"/>
          <ac:spMkLst>
            <pc:docMk/>
            <pc:sldMk cId="64764790" sldId="260"/>
            <ac:spMk id="3" creationId="{E3DD741F-F7EF-C099-D5AD-3C5751D75F4F}"/>
          </ac:spMkLst>
        </pc:spChg>
      </pc:sldChg>
      <pc:sldChg chg="addSp delSp modSp new mod setBg">
        <pc:chgData name="Ayesha Masood (2220784)" userId="S::2220784@student.uwtsd.ac.uk::390f29a2-f117-43c0-b911-6b133e147fe6" providerId="AD" clId="Web-{C1FC83EC-B624-C247-E9D3-340649F04A73}" dt="2026-06-07T15:14:08.896" v="319"/>
        <pc:sldMkLst>
          <pc:docMk/>
          <pc:sldMk cId="1844738637" sldId="262"/>
        </pc:sldMkLst>
        <pc:spChg chg="add">
          <ac:chgData name="Ayesha Masood (2220784)" userId="S::2220784@student.uwtsd.ac.uk::390f29a2-f117-43c0-b911-6b133e147fe6" providerId="AD" clId="Web-{C1FC83EC-B624-C247-E9D3-340649F04A73}" dt="2026-06-07T15:14:08.896" v="319"/>
          <ac:spMkLst>
            <pc:docMk/>
            <pc:sldMk cId="1844738637" sldId="262"/>
            <ac:spMk id="9" creationId="{BACC6370-2D7E-4714-9D71-7542949D7D5D}"/>
          </ac:spMkLst>
        </pc:spChg>
        <pc:spChg chg="add">
          <ac:chgData name="Ayesha Masood (2220784)" userId="S::2220784@student.uwtsd.ac.uk::390f29a2-f117-43c0-b911-6b133e147fe6" providerId="AD" clId="Web-{C1FC83EC-B624-C247-E9D3-340649F04A73}" dt="2026-06-07T15:14:08.896" v="319"/>
          <ac:spMkLst>
            <pc:docMk/>
            <pc:sldMk cId="1844738637" sldId="262"/>
            <ac:spMk id="11" creationId="{F68B3F68-107C-434F-AA38-110D5EA91B85}"/>
          </ac:spMkLst>
        </pc:spChg>
        <pc:spChg chg="add">
          <ac:chgData name="Ayesha Masood (2220784)" userId="S::2220784@student.uwtsd.ac.uk::390f29a2-f117-43c0-b911-6b133e147fe6" providerId="AD" clId="Web-{C1FC83EC-B624-C247-E9D3-340649F04A73}" dt="2026-06-07T15:14:08.896" v="319"/>
          <ac:spMkLst>
            <pc:docMk/>
            <pc:sldMk cId="1844738637" sldId="262"/>
            <ac:spMk id="13" creationId="{AAD0DBB9-1A4B-4391-81D4-CB19F9AB918A}"/>
          </ac:spMkLst>
        </pc:spChg>
        <pc:spChg chg="add">
          <ac:chgData name="Ayesha Masood (2220784)" userId="S::2220784@student.uwtsd.ac.uk::390f29a2-f117-43c0-b911-6b133e147fe6" providerId="AD" clId="Web-{C1FC83EC-B624-C247-E9D3-340649F04A73}" dt="2026-06-07T15:14:08.896" v="319"/>
          <ac:spMkLst>
            <pc:docMk/>
            <pc:sldMk cId="1844738637" sldId="262"/>
            <ac:spMk id="15" creationId="{063BBA22-50EA-4C4D-BE05-F1CE4E63AA56}"/>
          </ac:spMkLst>
        </pc:spChg>
        <pc:graphicFrameChg chg="add">
          <ac:chgData name="Ayesha Masood (2220784)" userId="S::2220784@student.uwtsd.ac.uk::390f29a2-f117-43c0-b911-6b133e147fe6" providerId="AD" clId="Web-{C1FC83EC-B624-C247-E9D3-340649F04A73}" dt="2026-06-07T15:14:08.896" v="319"/>
          <ac:graphicFrameMkLst>
            <pc:docMk/>
            <pc:sldMk cId="1844738637" sldId="262"/>
            <ac:graphicFrameMk id="12" creationId="{0AA8DEBD-7A8C-D95C-3802-AA0FC060579C}"/>
          </ac:graphicFrameMkLst>
        </pc:graphicFrameChg>
      </pc:sldChg>
      <pc:sldChg chg="delSp modSp new">
        <pc:chgData name="Ayesha Masood (2220784)" userId="S::2220784@student.uwtsd.ac.uk::390f29a2-f117-43c0-b911-6b133e147fe6" providerId="AD" clId="Web-{C1FC83EC-B624-C247-E9D3-340649F04A73}" dt="2026-06-07T15:17:01.918" v="329" actId="1076"/>
        <pc:sldMkLst>
          <pc:docMk/>
          <pc:sldMk cId="1635379795" sldId="263"/>
        </pc:sldMkLst>
        <pc:spChg chg="mod">
          <ac:chgData name="Ayesha Masood (2220784)" userId="S::2220784@student.uwtsd.ac.uk::390f29a2-f117-43c0-b911-6b133e147fe6" providerId="AD" clId="Web-{C1FC83EC-B624-C247-E9D3-340649F04A73}" dt="2026-06-07T15:17:01.918" v="329" actId="1076"/>
          <ac:spMkLst>
            <pc:docMk/>
            <pc:sldMk cId="1635379795" sldId="263"/>
            <ac:spMk id="3" creationId="{3D2A12B0-CA6C-5A3A-5FDD-BBE075EAFB42}"/>
          </ac:spMkLst>
        </pc:spChg>
      </pc:sldChg>
    </pc:docChg>
  </pc:docChgLst>
  <pc:docChgLst>
    <pc:chgData name="Ayesha Masood (2220784)" userId="S::2220784@student.uwtsd.ac.uk::390f29a2-f117-43c0-b911-6b133e147fe6" providerId="AD" clId="Web-{B02A556B-4BE3-F0A2-D615-4FF21146F454}"/>
    <pc:docChg chg="addSld modSld">
      <pc:chgData name="Ayesha Masood (2220784)" userId="S::2220784@student.uwtsd.ac.uk::390f29a2-f117-43c0-b911-6b133e147fe6" providerId="AD" clId="Web-{B02A556B-4BE3-F0A2-D615-4FF21146F454}" dt="2026-06-08T17:24:54.865" v="36"/>
      <pc:docMkLst>
        <pc:docMk/>
      </pc:docMkLst>
      <pc:sldChg chg="addSp delSp">
        <pc:chgData name="Ayesha Masood (2220784)" userId="S::2220784@student.uwtsd.ac.uk::390f29a2-f117-43c0-b911-6b133e147fe6" providerId="AD" clId="Web-{B02A556B-4BE3-F0A2-D615-4FF21146F454}" dt="2026-06-08T17:24:54.865" v="36"/>
        <pc:sldMkLst>
          <pc:docMk/>
          <pc:sldMk cId="3312086361" sldId="258"/>
        </pc:sldMkLst>
        <pc:spChg chg="add">
          <ac:chgData name="Ayesha Masood (2220784)" userId="S::2220784@student.uwtsd.ac.uk::390f29a2-f117-43c0-b911-6b133e147fe6" providerId="AD" clId="Web-{B02A556B-4BE3-F0A2-D615-4FF21146F454}" dt="2026-06-08T17:24:54.865" v="36"/>
          <ac:spMkLst>
            <pc:docMk/>
            <pc:sldMk cId="3312086361" sldId="258"/>
            <ac:spMk id="4" creationId="{1B1C7EAE-A0F9-9636-88FC-CC081DF5EED3}"/>
          </ac:spMkLst>
        </pc:spChg>
        <pc:inkChg chg="add del">
          <ac:chgData name="Ayesha Masood (2220784)" userId="S::2220784@student.uwtsd.ac.uk::390f29a2-f117-43c0-b911-6b133e147fe6" providerId="AD" clId="Web-{B02A556B-4BE3-F0A2-D615-4FF21146F454}" dt="2026-06-08T17:23:42.409" v="30"/>
          <ac:inkMkLst>
            <pc:docMk/>
            <pc:sldMk cId="3312086361" sldId="258"/>
            <ac:inkMk id="3" creationId="{F4CBFDB3-1519-3EDC-29CD-9E44E27A69FB}"/>
          </ac:inkMkLst>
        </pc:inkChg>
      </pc:sldChg>
      <pc:sldChg chg="addSp delSp modSp new mod setBg">
        <pc:chgData name="Ayesha Masood (2220784)" userId="S::2220784@student.uwtsd.ac.uk::390f29a2-f117-43c0-b911-6b133e147fe6" providerId="AD" clId="Web-{B02A556B-4BE3-F0A2-D615-4FF21146F454}" dt="2026-06-08T17:24:07.598" v="35"/>
        <pc:sldMkLst>
          <pc:docMk/>
          <pc:sldMk cId="2493624736" sldId="264"/>
        </pc:sldMkLst>
        <pc:spChg chg="del">
          <ac:chgData name="Ayesha Masood (2220784)" userId="S::2220784@student.uwtsd.ac.uk::390f29a2-f117-43c0-b911-6b133e147fe6" providerId="AD" clId="Web-{B02A556B-4BE3-F0A2-D615-4FF21146F454}" dt="2026-06-08T16:47:01.198" v="3"/>
          <ac:spMkLst>
            <pc:docMk/>
            <pc:sldMk cId="2493624736" sldId="264"/>
            <ac:spMk id="2" creationId="{717902BA-FBA7-BE1D-F45C-99E39A7C7329}"/>
          </ac:spMkLst>
        </pc:spChg>
        <pc:spChg chg="mod">
          <ac:chgData name="Ayesha Masood (2220784)" userId="S::2220784@student.uwtsd.ac.uk::390f29a2-f117-43c0-b911-6b133e147fe6" providerId="AD" clId="Web-{B02A556B-4BE3-F0A2-D615-4FF21146F454}" dt="2026-06-08T17:15:58.442" v="21" actId="20577"/>
          <ac:spMkLst>
            <pc:docMk/>
            <pc:sldMk cId="2493624736" sldId="264"/>
            <ac:spMk id="3" creationId="{B4975107-56EE-75D5-4A3E-EAE660E777E9}"/>
          </ac:spMkLst>
        </pc:spChg>
        <pc:spChg chg="add">
          <ac:chgData name="Ayesha Masood (2220784)" userId="S::2220784@student.uwtsd.ac.uk::390f29a2-f117-43c0-b911-6b133e147fe6" providerId="AD" clId="Web-{B02A556B-4BE3-F0A2-D615-4FF21146F454}" dt="2026-06-08T17:13:12.562" v="6"/>
          <ac:spMkLst>
            <pc:docMk/>
            <pc:sldMk cId="2493624736" sldId="264"/>
            <ac:spMk id="8" creationId="{9F7D5CDA-D291-4307-BF55-1381FED29634}"/>
          </ac:spMkLst>
        </pc:spChg>
        <pc:picChg chg="add mod">
          <ac:chgData name="Ayesha Masood (2220784)" userId="S::2220784@student.uwtsd.ac.uk::390f29a2-f117-43c0-b911-6b133e147fe6" providerId="AD" clId="Web-{B02A556B-4BE3-F0A2-D615-4FF21146F454}" dt="2026-06-08T17:13:12.562" v="6"/>
          <ac:picMkLst>
            <pc:docMk/>
            <pc:sldMk cId="2493624736" sldId="264"/>
            <ac:picMk id="2" creationId="{E1576874-E1AD-189F-A8D4-8ACB65DC4198}"/>
          </ac:picMkLst>
        </pc:picChg>
        <pc:inkChg chg="add del">
          <ac:chgData name="Ayesha Masood (2220784)" userId="S::2220784@student.uwtsd.ac.uk::390f29a2-f117-43c0-b911-6b133e147fe6" providerId="AD" clId="Web-{B02A556B-4BE3-F0A2-D615-4FF21146F454}" dt="2026-06-08T17:17:47.133" v="27"/>
          <ac:inkMkLst>
            <pc:docMk/>
            <pc:sldMk cId="2493624736" sldId="264"/>
            <ac:inkMk id="4" creationId="{1E9F363E-15DE-E5A3-EE95-BD2C9E571A41}"/>
          </ac:inkMkLst>
        </pc:inkChg>
        <pc:inkChg chg="add del">
          <ac:chgData name="Ayesha Masood (2220784)" userId="S::2220784@student.uwtsd.ac.uk::390f29a2-f117-43c0-b911-6b133e147fe6" providerId="AD" clId="Web-{B02A556B-4BE3-F0A2-D615-4FF21146F454}" dt="2026-06-08T17:17:46.180" v="26"/>
          <ac:inkMkLst>
            <pc:docMk/>
            <pc:sldMk cId="2493624736" sldId="264"/>
            <ac:inkMk id="5" creationId="{D3D976C3-2F55-7E9B-009E-0CA14E6088A3}"/>
          </ac:inkMkLst>
        </pc:inkChg>
        <pc:inkChg chg="add del">
          <ac:chgData name="Ayesha Masood (2220784)" userId="S::2220784@student.uwtsd.ac.uk::390f29a2-f117-43c0-b911-6b133e147fe6" providerId="AD" clId="Web-{B02A556B-4BE3-F0A2-D615-4FF21146F454}" dt="2026-06-08T17:17:44.867" v="25"/>
          <ac:inkMkLst>
            <pc:docMk/>
            <pc:sldMk cId="2493624736" sldId="264"/>
            <ac:inkMk id="6" creationId="{629F200A-CC48-3885-7869-29998E344414}"/>
          </ac:inkMkLst>
        </pc:inkChg>
        <pc:inkChg chg="add del">
          <ac:chgData name="Ayesha Masood (2220784)" userId="S::2220784@student.uwtsd.ac.uk::390f29a2-f117-43c0-b911-6b133e147fe6" providerId="AD" clId="Web-{B02A556B-4BE3-F0A2-D615-4FF21146F454}" dt="2026-06-08T17:23:44.191" v="31"/>
          <ac:inkMkLst>
            <pc:docMk/>
            <pc:sldMk cId="2493624736" sldId="264"/>
            <ac:inkMk id="7" creationId="{F081C5C4-48B4-8FCC-5E17-9ECA46B5741C}"/>
          </ac:inkMkLst>
        </pc:inkChg>
        <pc:inkChg chg="add del">
          <ac:chgData name="Ayesha Masood (2220784)" userId="S::2220784@student.uwtsd.ac.uk::390f29a2-f117-43c0-b911-6b133e147fe6" providerId="AD" clId="Web-{B02A556B-4BE3-F0A2-D615-4FF21146F454}" dt="2026-06-08T17:24:07.598" v="35"/>
          <ac:inkMkLst>
            <pc:docMk/>
            <pc:sldMk cId="2493624736" sldId="264"/>
            <ac:inkMk id="9" creationId="{55DEE8C8-8676-EFAC-33EE-233D6BFCFB24}"/>
          </ac:inkMkLst>
        </pc:inkChg>
        <pc:inkChg chg="add del">
          <ac:chgData name="Ayesha Masood (2220784)" userId="S::2220784@student.uwtsd.ac.uk::390f29a2-f117-43c0-b911-6b133e147fe6" providerId="AD" clId="Web-{B02A556B-4BE3-F0A2-D615-4FF21146F454}" dt="2026-06-08T17:24:07.598" v="34"/>
          <ac:inkMkLst>
            <pc:docMk/>
            <pc:sldMk cId="2493624736" sldId="264"/>
            <ac:inkMk id="10" creationId="{4077A3EE-A103-75C4-1FA2-F4133E8A7659}"/>
          </ac:inkMkLst>
        </pc:inkChg>
      </pc:sldChg>
    </pc:docChg>
  </pc:docChgLst>
  <pc:docChgLst>
    <pc:chgData name="Ayesha Masood (2220784)" userId="S::2220784@student.uwtsd.ac.uk::390f29a2-f117-43c0-b911-6b133e147fe6" providerId="AD" clId="Web-{CEDC2E03-98AD-AD48-B047-6289C75E0B2F}"/>
    <pc:docChg chg="modSld">
      <pc:chgData name="Ayesha Masood (2220784)" userId="S::2220784@student.uwtsd.ac.uk::390f29a2-f117-43c0-b911-6b133e147fe6" providerId="AD" clId="Web-{CEDC2E03-98AD-AD48-B047-6289C75E0B2F}" dt="2026-06-09T16:06:53.575" v="33" actId="20577"/>
      <pc:docMkLst>
        <pc:docMk/>
      </pc:docMkLst>
      <pc:sldChg chg="addSp delSp modSp">
        <pc:chgData name="Ayesha Masood (2220784)" userId="S::2220784@student.uwtsd.ac.uk::390f29a2-f117-43c0-b911-6b133e147fe6" providerId="AD" clId="Web-{CEDC2E03-98AD-AD48-B047-6289C75E0B2F}" dt="2026-06-09T16:06:53.575" v="33" actId="20577"/>
        <pc:sldMkLst>
          <pc:docMk/>
          <pc:sldMk cId="64764790" sldId="260"/>
        </pc:sldMkLst>
        <pc:spChg chg="mod">
          <ac:chgData name="Ayesha Masood (2220784)" userId="S::2220784@student.uwtsd.ac.uk::390f29a2-f117-43c0-b911-6b133e147fe6" providerId="AD" clId="Web-{CEDC2E03-98AD-AD48-B047-6289C75E0B2F}" dt="2026-06-09T16:06:53.575" v="33" actId="20577"/>
          <ac:spMkLst>
            <pc:docMk/>
            <pc:sldMk cId="64764790" sldId="260"/>
            <ac:spMk id="3" creationId="{E3DD741F-F7EF-C099-D5AD-3C5751D75F4F}"/>
          </ac:spMkLst>
        </pc:spChg>
        <pc:spChg chg="del">
          <ac:chgData name="Ayesha Masood (2220784)" userId="S::2220784@student.uwtsd.ac.uk::390f29a2-f117-43c0-b911-6b133e147fe6" providerId="AD" clId="Web-{CEDC2E03-98AD-AD48-B047-6289C75E0B2F}" dt="2026-06-09T16:05:52.527" v="19"/>
          <ac:spMkLst>
            <pc:docMk/>
            <pc:sldMk cId="64764790" sldId="260"/>
            <ac:spMk id="19" creationId="{DEE2AD96-B495-4E06-9291-B71706F728CB}"/>
          </ac:spMkLst>
        </pc:spChg>
        <pc:spChg chg="del">
          <ac:chgData name="Ayesha Masood (2220784)" userId="S::2220784@student.uwtsd.ac.uk::390f29a2-f117-43c0-b911-6b133e147fe6" providerId="AD" clId="Web-{CEDC2E03-98AD-AD48-B047-6289C75E0B2F}" dt="2026-06-09T16:05:52.527" v="19"/>
          <ac:spMkLst>
            <pc:docMk/>
            <pc:sldMk cId="64764790" sldId="260"/>
            <ac:spMk id="21" creationId="{53CF6D67-C5A8-4ADD-9E8E-1E38CA1D3166}"/>
          </ac:spMkLst>
        </pc:spChg>
        <pc:spChg chg="del">
          <ac:chgData name="Ayesha Masood (2220784)" userId="S::2220784@student.uwtsd.ac.uk::390f29a2-f117-43c0-b911-6b133e147fe6" providerId="AD" clId="Web-{CEDC2E03-98AD-AD48-B047-6289C75E0B2F}" dt="2026-06-09T16:05:52.527" v="19"/>
          <ac:spMkLst>
            <pc:docMk/>
            <pc:sldMk cId="64764790" sldId="260"/>
            <ac:spMk id="23" creationId="{86909FA0-B515-4681-B7A8-FA281D133B94}"/>
          </ac:spMkLst>
        </pc:spChg>
        <pc:spChg chg="del">
          <ac:chgData name="Ayesha Masood (2220784)" userId="S::2220784@student.uwtsd.ac.uk::390f29a2-f117-43c0-b911-6b133e147fe6" providerId="AD" clId="Web-{CEDC2E03-98AD-AD48-B047-6289C75E0B2F}" dt="2026-06-09T16:05:52.527" v="19"/>
          <ac:spMkLst>
            <pc:docMk/>
            <pc:sldMk cId="64764790" sldId="260"/>
            <ac:spMk id="25" creationId="{21C9FE86-FCC3-4A31-AA1C-C882262B7FE7}"/>
          </ac:spMkLst>
        </pc:spChg>
        <pc:spChg chg="del">
          <ac:chgData name="Ayesha Masood (2220784)" userId="S::2220784@student.uwtsd.ac.uk::390f29a2-f117-43c0-b911-6b133e147fe6" providerId="AD" clId="Web-{CEDC2E03-98AD-AD48-B047-6289C75E0B2F}" dt="2026-06-09T16:05:52.527" v="19"/>
          <ac:spMkLst>
            <pc:docMk/>
            <pc:sldMk cId="64764790" sldId="260"/>
            <ac:spMk id="27" creationId="{7D96243B-ECED-4B71-8E06-AE9A285EAD20}"/>
          </ac:spMkLst>
        </pc:spChg>
        <pc:spChg chg="del">
          <ac:chgData name="Ayesha Masood (2220784)" userId="S::2220784@student.uwtsd.ac.uk::390f29a2-f117-43c0-b911-6b133e147fe6" providerId="AD" clId="Web-{CEDC2E03-98AD-AD48-B047-6289C75E0B2F}" dt="2026-06-09T16:05:52.527" v="19"/>
          <ac:spMkLst>
            <pc:docMk/>
            <pc:sldMk cId="64764790" sldId="260"/>
            <ac:spMk id="29" creationId="{A09989E4-EFDC-4A90-A633-E0525FB4139E}"/>
          </ac:spMkLst>
        </pc:spChg>
        <pc:spChg chg="add">
          <ac:chgData name="Ayesha Masood (2220784)" userId="S::2220784@student.uwtsd.ac.uk::390f29a2-f117-43c0-b911-6b133e147fe6" providerId="AD" clId="Web-{CEDC2E03-98AD-AD48-B047-6289C75E0B2F}" dt="2026-06-09T16:05:52.527" v="19"/>
          <ac:spMkLst>
            <pc:docMk/>
            <pc:sldMk cId="64764790" sldId="260"/>
            <ac:spMk id="34" creationId="{4BC99CB9-DDAD-44A2-8A1C-E3AF4E72DF5C}"/>
          </ac:spMkLst>
        </pc:spChg>
        <pc:spChg chg="add">
          <ac:chgData name="Ayesha Masood (2220784)" userId="S::2220784@student.uwtsd.ac.uk::390f29a2-f117-43c0-b911-6b133e147fe6" providerId="AD" clId="Web-{CEDC2E03-98AD-AD48-B047-6289C75E0B2F}" dt="2026-06-09T16:05:52.527" v="19"/>
          <ac:spMkLst>
            <pc:docMk/>
            <pc:sldMk cId="64764790" sldId="260"/>
            <ac:spMk id="36" creationId="{64053CBF-3932-45FF-8285-EE5146085F3A}"/>
          </ac:spMkLst>
        </pc:spChg>
        <pc:grpChg chg="add">
          <ac:chgData name="Ayesha Masood (2220784)" userId="S::2220784@student.uwtsd.ac.uk::390f29a2-f117-43c0-b911-6b133e147fe6" providerId="AD" clId="Web-{CEDC2E03-98AD-AD48-B047-6289C75E0B2F}" dt="2026-06-09T16:05:52.527" v="19"/>
          <ac:grpSpMkLst>
            <pc:docMk/>
            <pc:sldMk cId="64764790" sldId="260"/>
            <ac:grpSpMk id="38" creationId="{2E751C04-BEA6-446B-A678-9C74819EBD4C}"/>
          </ac:grpSpMkLst>
        </pc:grpChg>
      </pc:sldChg>
      <pc:sldChg chg="modSp">
        <pc:chgData name="Ayesha Masood (2220784)" userId="S::2220784@student.uwtsd.ac.uk::390f29a2-f117-43c0-b911-6b133e147fe6" providerId="AD" clId="Web-{CEDC2E03-98AD-AD48-B047-6289C75E0B2F}" dt="2026-06-09T15:54:50.417" v="3" actId="14100"/>
        <pc:sldMkLst>
          <pc:docMk/>
          <pc:sldMk cId="1844738637" sldId="262"/>
        </pc:sldMkLst>
        <pc:graphicFrameChg chg="mod">
          <ac:chgData name="Ayesha Masood (2220784)" userId="S::2220784@student.uwtsd.ac.uk::390f29a2-f117-43c0-b911-6b133e147fe6" providerId="AD" clId="Web-{CEDC2E03-98AD-AD48-B047-6289C75E0B2F}" dt="2026-06-09T15:54:50.417" v="3" actId="14100"/>
          <ac:graphicFrameMkLst>
            <pc:docMk/>
            <pc:sldMk cId="1844738637" sldId="262"/>
            <ac:graphicFrameMk id="12" creationId="{0AA8DEBD-7A8C-D95C-3802-AA0FC060579C}"/>
          </ac:graphicFrameMkLst>
        </pc:graphicFrameChg>
      </pc:sldChg>
      <pc:sldChg chg="modSp">
        <pc:chgData name="Ayesha Masood (2220784)" userId="S::2220784@student.uwtsd.ac.uk::390f29a2-f117-43c0-b911-6b133e147fe6" providerId="AD" clId="Web-{CEDC2E03-98AD-AD48-B047-6289C75E0B2F}" dt="2026-06-09T15:55:13.558" v="7" actId="20577"/>
        <pc:sldMkLst>
          <pc:docMk/>
          <pc:sldMk cId="1635379795" sldId="263"/>
        </pc:sldMkLst>
        <pc:spChg chg="mod">
          <ac:chgData name="Ayesha Masood (2220784)" userId="S::2220784@student.uwtsd.ac.uk::390f29a2-f117-43c0-b911-6b133e147fe6" providerId="AD" clId="Web-{CEDC2E03-98AD-AD48-B047-6289C75E0B2F}" dt="2026-06-09T15:55:13.558" v="7" actId="20577"/>
          <ac:spMkLst>
            <pc:docMk/>
            <pc:sldMk cId="1635379795" sldId="263"/>
            <ac:spMk id="3" creationId="{3D2A12B0-CA6C-5A3A-5FDD-BBE075EAFB42}"/>
          </ac:spMkLst>
        </pc:spChg>
      </pc:sldChg>
    </pc:docChg>
  </pc:docChgLst>
  <pc:docChgLst>
    <pc:chgData name="Ayesha Masood (2220784)" userId="S::2220784@student.uwtsd.ac.uk::390f29a2-f117-43c0-b911-6b133e147fe6" providerId="AD" clId="Web-{688DCC09-0820-D705-A504-CEA62FC87CAC}"/>
    <pc:docChg chg="addSld delSld modSld">
      <pc:chgData name="Ayesha Masood (2220784)" userId="S::2220784@student.uwtsd.ac.uk::390f29a2-f117-43c0-b911-6b133e147fe6" providerId="AD" clId="Web-{688DCC09-0820-D705-A504-CEA62FC87CAC}" dt="2026-06-08T18:08:07.872" v="116" actId="20577"/>
      <pc:docMkLst>
        <pc:docMk/>
      </pc:docMkLst>
      <pc:sldChg chg="addSp delSp modSp">
        <pc:chgData name="Ayesha Masood (2220784)" userId="S::2220784@student.uwtsd.ac.uk::390f29a2-f117-43c0-b911-6b133e147fe6" providerId="AD" clId="Web-{688DCC09-0820-D705-A504-CEA62FC87CAC}" dt="2026-06-08T17:46:43.402" v="25" actId="20577"/>
        <pc:sldMkLst>
          <pc:docMk/>
          <pc:sldMk cId="3312086361" sldId="258"/>
        </pc:sldMkLst>
        <pc:spChg chg="add del mod ord">
          <ac:chgData name="Ayesha Masood (2220784)" userId="S::2220784@student.uwtsd.ac.uk::390f29a2-f117-43c0-b911-6b133e147fe6" providerId="AD" clId="Web-{688DCC09-0820-D705-A504-CEA62FC87CAC}" dt="2026-06-08T17:46:11.026" v="20"/>
          <ac:spMkLst>
            <pc:docMk/>
            <pc:sldMk cId="3312086361" sldId="258"/>
            <ac:spMk id="3" creationId="{9084D930-451B-3E13-C9E8-29EAA7C2609C}"/>
          </ac:spMkLst>
        </pc:spChg>
        <pc:spChg chg="ord">
          <ac:chgData name="Ayesha Masood (2220784)" userId="S::2220784@student.uwtsd.ac.uk::390f29a2-f117-43c0-b911-6b133e147fe6" providerId="AD" clId="Web-{688DCC09-0820-D705-A504-CEA62FC87CAC}" dt="2026-06-08T17:45:58.088" v="19"/>
          <ac:spMkLst>
            <pc:docMk/>
            <pc:sldMk cId="3312086361" sldId="258"/>
            <ac:spMk id="4" creationId="{1B1C7EAE-A0F9-9636-88FC-CC081DF5EED3}"/>
          </ac:spMkLst>
        </pc:spChg>
        <pc:spChg chg="mod">
          <ac:chgData name="Ayesha Masood (2220784)" userId="S::2220784@student.uwtsd.ac.uk::390f29a2-f117-43c0-b911-6b133e147fe6" providerId="AD" clId="Web-{688DCC09-0820-D705-A504-CEA62FC87CAC}" dt="2026-06-08T17:46:43.402" v="25" actId="20577"/>
          <ac:spMkLst>
            <pc:docMk/>
            <pc:sldMk cId="3312086361" sldId="258"/>
            <ac:spMk id="9" creationId="{E887D000-D16F-0719-3D97-5D658FB3C55E}"/>
          </ac:spMkLst>
        </pc:spChg>
        <pc:spChg chg="del">
          <ac:chgData name="Ayesha Masood (2220784)" userId="S::2220784@student.uwtsd.ac.uk::390f29a2-f117-43c0-b911-6b133e147fe6" providerId="AD" clId="Web-{688DCC09-0820-D705-A504-CEA62FC87CAC}" dt="2026-06-08T17:45:58.088" v="19"/>
          <ac:spMkLst>
            <pc:docMk/>
            <pc:sldMk cId="3312086361" sldId="258"/>
            <ac:spMk id="31" creationId="{743AA782-23D1-4521-8CAD-47662984AA08}"/>
          </ac:spMkLst>
        </pc:spChg>
        <pc:spChg chg="del">
          <ac:chgData name="Ayesha Masood (2220784)" userId="S::2220784@student.uwtsd.ac.uk::390f29a2-f117-43c0-b911-6b133e147fe6" providerId="AD" clId="Web-{688DCC09-0820-D705-A504-CEA62FC87CAC}" dt="2026-06-08T17:45:58.088" v="19"/>
          <ac:spMkLst>
            <pc:docMk/>
            <pc:sldMk cId="3312086361" sldId="258"/>
            <ac:spMk id="33" creationId="{650D18FE-0824-4A46-B22C-A86B52E5780A}"/>
          </ac:spMkLst>
        </pc:spChg>
        <pc:spChg chg="add">
          <ac:chgData name="Ayesha Masood (2220784)" userId="S::2220784@student.uwtsd.ac.uk::390f29a2-f117-43c0-b911-6b133e147fe6" providerId="AD" clId="Web-{688DCC09-0820-D705-A504-CEA62FC87CAC}" dt="2026-06-08T17:45:58.088" v="19"/>
          <ac:spMkLst>
            <pc:docMk/>
            <pc:sldMk cId="3312086361" sldId="258"/>
            <ac:spMk id="38" creationId="{B6FACB3C-9069-4791-BC5C-0DB7CD19B853}"/>
          </ac:spMkLst>
        </pc:spChg>
        <pc:spChg chg="add">
          <ac:chgData name="Ayesha Masood (2220784)" userId="S::2220784@student.uwtsd.ac.uk::390f29a2-f117-43c0-b911-6b133e147fe6" providerId="AD" clId="Web-{688DCC09-0820-D705-A504-CEA62FC87CAC}" dt="2026-06-08T17:45:58.088" v="19"/>
          <ac:spMkLst>
            <pc:docMk/>
            <pc:sldMk cId="3312086361" sldId="258"/>
            <ac:spMk id="40" creationId="{71F2038E-D777-4B76-81DD-DD13EE91B9DD}"/>
          </ac:spMkLst>
        </pc:spChg>
        <pc:grpChg chg="add">
          <ac:chgData name="Ayesha Masood (2220784)" userId="S::2220784@student.uwtsd.ac.uk::390f29a2-f117-43c0-b911-6b133e147fe6" providerId="AD" clId="Web-{688DCC09-0820-D705-A504-CEA62FC87CAC}" dt="2026-06-08T17:45:58.088" v="19"/>
          <ac:grpSpMkLst>
            <pc:docMk/>
            <pc:sldMk cId="3312086361" sldId="258"/>
            <ac:grpSpMk id="42" creationId="{DD354807-230F-4402-B1B9-F733A8F1F190}"/>
          </ac:grpSpMkLst>
        </pc:grpChg>
        <pc:picChg chg="del">
          <ac:chgData name="Ayesha Masood (2220784)" userId="S::2220784@student.uwtsd.ac.uk::390f29a2-f117-43c0-b911-6b133e147fe6" providerId="AD" clId="Web-{688DCC09-0820-D705-A504-CEA62FC87CAC}" dt="2026-06-08T17:26:28.486" v="1"/>
          <ac:picMkLst>
            <pc:docMk/>
            <pc:sldMk cId="3312086361" sldId="258"/>
            <ac:picMk id="2" creationId="{22B76AD4-4306-4B9B-A8B8-19269AA9A02D}"/>
          </ac:picMkLst>
        </pc:picChg>
        <pc:picChg chg="add mod">
          <ac:chgData name="Ayesha Masood (2220784)" userId="S::2220784@student.uwtsd.ac.uk::390f29a2-f117-43c0-b911-6b133e147fe6" providerId="AD" clId="Web-{688DCC09-0820-D705-A504-CEA62FC87CAC}" dt="2026-06-08T17:45:58.088" v="19"/>
          <ac:picMkLst>
            <pc:docMk/>
            <pc:sldMk cId="3312086361" sldId="258"/>
            <ac:picMk id="2" creationId="{80284442-2464-A5C4-646F-16A507203615}"/>
          </ac:picMkLst>
        </pc:picChg>
      </pc:sldChg>
      <pc:sldChg chg="addSp delSp modSp">
        <pc:chgData name="Ayesha Masood (2220784)" userId="S::2220784@student.uwtsd.ac.uk::390f29a2-f117-43c0-b911-6b133e147fe6" providerId="AD" clId="Web-{688DCC09-0820-D705-A504-CEA62FC87CAC}" dt="2026-06-08T18:00:07.262" v="74"/>
        <pc:sldMkLst>
          <pc:docMk/>
          <pc:sldMk cId="1153388015" sldId="259"/>
        </pc:sldMkLst>
        <pc:spChg chg="mod">
          <ac:chgData name="Ayesha Masood (2220784)" userId="S::2220784@student.uwtsd.ac.uk::390f29a2-f117-43c0-b911-6b133e147fe6" providerId="AD" clId="Web-{688DCC09-0820-D705-A504-CEA62FC87CAC}" dt="2026-06-08T18:00:07.262" v="74"/>
          <ac:spMkLst>
            <pc:docMk/>
            <pc:sldMk cId="1153388015" sldId="259"/>
            <ac:spMk id="3" creationId="{AC7E0B7B-B3A0-E43F-C303-026DA9F79610}"/>
          </ac:spMkLst>
        </pc:spChg>
        <pc:spChg chg="del">
          <ac:chgData name="Ayesha Masood (2220784)" userId="S::2220784@student.uwtsd.ac.uk::390f29a2-f117-43c0-b911-6b133e147fe6" providerId="AD" clId="Web-{688DCC09-0820-D705-A504-CEA62FC87CAC}" dt="2026-06-08T18:00:07.262" v="74"/>
          <ac:spMkLst>
            <pc:docMk/>
            <pc:sldMk cId="1153388015" sldId="259"/>
            <ac:spMk id="8" creationId="{AC17DE74-01C9-4859-B65A-85CF999E8580}"/>
          </ac:spMkLst>
        </pc:spChg>
        <pc:spChg chg="del">
          <ac:chgData name="Ayesha Masood (2220784)" userId="S::2220784@student.uwtsd.ac.uk::390f29a2-f117-43c0-b911-6b133e147fe6" providerId="AD" clId="Web-{688DCC09-0820-D705-A504-CEA62FC87CAC}" dt="2026-06-08T18:00:07.262" v="74"/>
          <ac:spMkLst>
            <pc:docMk/>
            <pc:sldMk cId="1153388015" sldId="259"/>
            <ac:spMk id="10" creationId="{068C0432-0E90-4CC1-8CD3-D44A90DF07EF}"/>
          </ac:spMkLst>
        </pc:spChg>
        <pc:spChg chg="add">
          <ac:chgData name="Ayesha Masood (2220784)" userId="S::2220784@student.uwtsd.ac.uk::390f29a2-f117-43c0-b911-6b133e147fe6" providerId="AD" clId="Web-{688DCC09-0820-D705-A504-CEA62FC87CAC}" dt="2026-06-08T18:00:07.262" v="74"/>
          <ac:spMkLst>
            <pc:docMk/>
            <pc:sldMk cId="1153388015" sldId="259"/>
            <ac:spMk id="15" creationId="{87BF42CA-AD55-48B4-8949-C4DCA60A6AEE}"/>
          </ac:spMkLst>
        </pc:spChg>
        <pc:spChg chg="add">
          <ac:chgData name="Ayesha Masood (2220784)" userId="S::2220784@student.uwtsd.ac.uk::390f29a2-f117-43c0-b911-6b133e147fe6" providerId="AD" clId="Web-{688DCC09-0820-D705-A504-CEA62FC87CAC}" dt="2026-06-08T18:00:07.262" v="74"/>
          <ac:spMkLst>
            <pc:docMk/>
            <pc:sldMk cId="1153388015" sldId="259"/>
            <ac:spMk id="17" creationId="{66AE1D3D-3106-4CB2-AA7C-0C1642AC0F2E}"/>
          </ac:spMkLst>
        </pc:spChg>
        <pc:grpChg chg="add">
          <ac:chgData name="Ayesha Masood (2220784)" userId="S::2220784@student.uwtsd.ac.uk::390f29a2-f117-43c0-b911-6b133e147fe6" providerId="AD" clId="Web-{688DCC09-0820-D705-A504-CEA62FC87CAC}" dt="2026-06-08T18:00:07.262" v="74"/>
          <ac:grpSpMkLst>
            <pc:docMk/>
            <pc:sldMk cId="1153388015" sldId="259"/>
            <ac:grpSpMk id="19" creationId="{0A31B6AF-B711-4CDB-8C2B-16E963DDC4C5}"/>
          </ac:grpSpMkLst>
        </pc:grpChg>
      </pc:sldChg>
      <pc:sldChg chg="addSp delSp modSp">
        <pc:chgData name="Ayesha Masood (2220784)" userId="S::2220784@student.uwtsd.ac.uk::390f29a2-f117-43c0-b911-6b133e147fe6" providerId="AD" clId="Web-{688DCC09-0820-D705-A504-CEA62FC87CAC}" dt="2026-06-08T18:05:48.039" v="109" actId="20577"/>
        <pc:sldMkLst>
          <pc:docMk/>
          <pc:sldMk cId="64764790" sldId="260"/>
        </pc:sldMkLst>
        <pc:spChg chg="mod">
          <ac:chgData name="Ayesha Masood (2220784)" userId="S::2220784@student.uwtsd.ac.uk::390f29a2-f117-43c0-b911-6b133e147fe6" providerId="AD" clId="Web-{688DCC09-0820-D705-A504-CEA62FC87CAC}" dt="2026-06-08T18:05:48.039" v="109" actId="20577"/>
          <ac:spMkLst>
            <pc:docMk/>
            <pc:sldMk cId="64764790" sldId="260"/>
            <ac:spMk id="3" creationId="{E3DD741F-F7EF-C099-D5AD-3C5751D75F4F}"/>
          </ac:spMkLst>
        </pc:spChg>
        <pc:spChg chg="del">
          <ac:chgData name="Ayesha Masood (2220784)" userId="S::2220784@student.uwtsd.ac.uk::390f29a2-f117-43c0-b911-6b133e147fe6" providerId="AD" clId="Web-{688DCC09-0820-D705-A504-CEA62FC87CAC}" dt="2026-06-08T18:01:33.422" v="102"/>
          <ac:spMkLst>
            <pc:docMk/>
            <pc:sldMk cId="64764790" sldId="260"/>
            <ac:spMk id="8" creationId="{C2554CA6-288E-4202-BC52-2E5A8F0C0AED}"/>
          </ac:spMkLst>
        </pc:spChg>
        <pc:spChg chg="del">
          <ac:chgData name="Ayesha Masood (2220784)" userId="S::2220784@student.uwtsd.ac.uk::390f29a2-f117-43c0-b911-6b133e147fe6" providerId="AD" clId="Web-{688DCC09-0820-D705-A504-CEA62FC87CAC}" dt="2026-06-08T18:01:33.422" v="102"/>
          <ac:spMkLst>
            <pc:docMk/>
            <pc:sldMk cId="64764790" sldId="260"/>
            <ac:spMk id="12" creationId="{5B7778FC-632E-4DCA-A7CB-0D7731CCF970}"/>
          </ac:spMkLst>
        </pc:spChg>
        <pc:spChg chg="del">
          <ac:chgData name="Ayesha Masood (2220784)" userId="S::2220784@student.uwtsd.ac.uk::390f29a2-f117-43c0-b911-6b133e147fe6" providerId="AD" clId="Web-{688DCC09-0820-D705-A504-CEA62FC87CAC}" dt="2026-06-08T18:01:33.422" v="102"/>
          <ac:spMkLst>
            <pc:docMk/>
            <pc:sldMk cId="64764790" sldId="260"/>
            <ac:spMk id="14" creationId="{FA23A907-97FB-4A8F-880A-DD77401C4296}"/>
          </ac:spMkLst>
        </pc:spChg>
        <pc:spChg chg="add">
          <ac:chgData name="Ayesha Masood (2220784)" userId="S::2220784@student.uwtsd.ac.uk::390f29a2-f117-43c0-b911-6b133e147fe6" providerId="AD" clId="Web-{688DCC09-0820-D705-A504-CEA62FC87CAC}" dt="2026-06-08T18:01:33.422" v="102"/>
          <ac:spMkLst>
            <pc:docMk/>
            <pc:sldMk cId="64764790" sldId="260"/>
            <ac:spMk id="19" creationId="{DEE2AD96-B495-4E06-9291-B71706F728CB}"/>
          </ac:spMkLst>
        </pc:spChg>
        <pc:spChg chg="add">
          <ac:chgData name="Ayesha Masood (2220784)" userId="S::2220784@student.uwtsd.ac.uk::390f29a2-f117-43c0-b911-6b133e147fe6" providerId="AD" clId="Web-{688DCC09-0820-D705-A504-CEA62FC87CAC}" dt="2026-06-08T18:01:33.422" v="102"/>
          <ac:spMkLst>
            <pc:docMk/>
            <pc:sldMk cId="64764790" sldId="260"/>
            <ac:spMk id="21" creationId="{53CF6D67-C5A8-4ADD-9E8E-1E38CA1D3166}"/>
          </ac:spMkLst>
        </pc:spChg>
        <pc:spChg chg="add">
          <ac:chgData name="Ayesha Masood (2220784)" userId="S::2220784@student.uwtsd.ac.uk::390f29a2-f117-43c0-b911-6b133e147fe6" providerId="AD" clId="Web-{688DCC09-0820-D705-A504-CEA62FC87CAC}" dt="2026-06-08T18:01:33.422" v="102"/>
          <ac:spMkLst>
            <pc:docMk/>
            <pc:sldMk cId="64764790" sldId="260"/>
            <ac:spMk id="23" creationId="{86909FA0-B515-4681-B7A8-FA281D133B94}"/>
          </ac:spMkLst>
        </pc:spChg>
        <pc:spChg chg="add">
          <ac:chgData name="Ayesha Masood (2220784)" userId="S::2220784@student.uwtsd.ac.uk::390f29a2-f117-43c0-b911-6b133e147fe6" providerId="AD" clId="Web-{688DCC09-0820-D705-A504-CEA62FC87CAC}" dt="2026-06-08T18:01:33.422" v="102"/>
          <ac:spMkLst>
            <pc:docMk/>
            <pc:sldMk cId="64764790" sldId="260"/>
            <ac:spMk id="25" creationId="{21C9FE86-FCC3-4A31-AA1C-C882262B7FE7}"/>
          </ac:spMkLst>
        </pc:spChg>
        <pc:spChg chg="add">
          <ac:chgData name="Ayesha Masood (2220784)" userId="S::2220784@student.uwtsd.ac.uk::390f29a2-f117-43c0-b911-6b133e147fe6" providerId="AD" clId="Web-{688DCC09-0820-D705-A504-CEA62FC87CAC}" dt="2026-06-08T18:01:33.422" v="102"/>
          <ac:spMkLst>
            <pc:docMk/>
            <pc:sldMk cId="64764790" sldId="260"/>
            <ac:spMk id="27" creationId="{7D96243B-ECED-4B71-8E06-AE9A285EAD20}"/>
          </ac:spMkLst>
        </pc:spChg>
        <pc:spChg chg="add">
          <ac:chgData name="Ayesha Masood (2220784)" userId="S::2220784@student.uwtsd.ac.uk::390f29a2-f117-43c0-b911-6b133e147fe6" providerId="AD" clId="Web-{688DCC09-0820-D705-A504-CEA62FC87CAC}" dt="2026-06-08T18:01:33.422" v="102"/>
          <ac:spMkLst>
            <pc:docMk/>
            <pc:sldMk cId="64764790" sldId="260"/>
            <ac:spMk id="29" creationId="{A09989E4-EFDC-4A90-A633-E0525FB4139E}"/>
          </ac:spMkLst>
        </pc:spChg>
      </pc:sldChg>
      <pc:sldChg chg="del">
        <pc:chgData name="Ayesha Masood (2220784)" userId="S::2220784@student.uwtsd.ac.uk::390f29a2-f117-43c0-b911-6b133e147fe6" providerId="AD" clId="Web-{688DCC09-0820-D705-A504-CEA62FC87CAC}" dt="2026-06-08T18:07:07.464" v="110"/>
        <pc:sldMkLst>
          <pc:docMk/>
          <pc:sldMk cId="2291616785" sldId="261"/>
        </pc:sldMkLst>
      </pc:sldChg>
      <pc:sldChg chg="modSp">
        <pc:chgData name="Ayesha Masood (2220784)" userId="S::2220784@student.uwtsd.ac.uk::390f29a2-f117-43c0-b911-6b133e147fe6" providerId="AD" clId="Web-{688DCC09-0820-D705-A504-CEA62FC87CAC}" dt="2026-06-08T18:08:07.872" v="116" actId="20577"/>
        <pc:sldMkLst>
          <pc:docMk/>
          <pc:sldMk cId="1635379795" sldId="263"/>
        </pc:sldMkLst>
        <pc:spChg chg="mod">
          <ac:chgData name="Ayesha Masood (2220784)" userId="S::2220784@student.uwtsd.ac.uk::390f29a2-f117-43c0-b911-6b133e147fe6" providerId="AD" clId="Web-{688DCC09-0820-D705-A504-CEA62FC87CAC}" dt="2026-06-08T18:08:07.872" v="116" actId="20577"/>
          <ac:spMkLst>
            <pc:docMk/>
            <pc:sldMk cId="1635379795" sldId="263"/>
            <ac:spMk id="3" creationId="{3D2A12B0-CA6C-5A3A-5FDD-BBE075EAFB42}"/>
          </ac:spMkLst>
        </pc:spChg>
      </pc:sldChg>
      <pc:sldChg chg="addSp delSp modSp new mod setBg">
        <pc:chgData name="Ayesha Masood (2220784)" userId="S::2220784@student.uwtsd.ac.uk::390f29a2-f117-43c0-b911-6b133e147fe6" providerId="AD" clId="Web-{688DCC09-0820-D705-A504-CEA62FC87CAC}" dt="2026-06-08T17:54:35.543" v="60"/>
        <pc:sldMkLst>
          <pc:docMk/>
          <pc:sldMk cId="3444567486" sldId="265"/>
        </pc:sldMkLst>
        <pc:spChg chg="del">
          <ac:chgData name="Ayesha Masood (2220784)" userId="S::2220784@student.uwtsd.ac.uk::390f29a2-f117-43c0-b911-6b133e147fe6" providerId="AD" clId="Web-{688DCC09-0820-D705-A504-CEA62FC87CAC}" dt="2026-06-08T17:48:00.999" v="29"/>
          <ac:spMkLst>
            <pc:docMk/>
            <pc:sldMk cId="3444567486" sldId="265"/>
            <ac:spMk id="2" creationId="{0F334089-7F0F-4FDE-5490-2A7D2D2455B8}"/>
          </ac:spMkLst>
        </pc:spChg>
        <pc:spChg chg="del mod">
          <ac:chgData name="Ayesha Masood (2220784)" userId="S::2220784@student.uwtsd.ac.uk::390f29a2-f117-43c0-b911-6b133e147fe6" providerId="AD" clId="Web-{688DCC09-0820-D705-A504-CEA62FC87CAC}" dt="2026-06-08T17:54:35.543" v="60"/>
          <ac:spMkLst>
            <pc:docMk/>
            <pc:sldMk cId="3444567486" sldId="265"/>
            <ac:spMk id="3" creationId="{D41D1D7E-D2A6-76AD-FC7A-B3AB2ABB5B17}"/>
          </ac:spMkLst>
        </pc:spChg>
        <pc:spChg chg="add del mod">
          <ac:chgData name="Ayesha Masood (2220784)" userId="S::2220784@student.uwtsd.ac.uk::390f29a2-f117-43c0-b911-6b133e147fe6" providerId="AD" clId="Web-{688DCC09-0820-D705-A504-CEA62FC87CAC}" dt="2026-06-08T17:54:29.746" v="59"/>
          <ac:spMkLst>
            <pc:docMk/>
            <pc:sldMk cId="3444567486" sldId="265"/>
            <ac:spMk id="5" creationId="{BEA53D60-6B5C-F313-EB31-6513A5DD2230}"/>
          </ac:spMkLst>
        </pc:spChg>
        <pc:spChg chg="add">
          <ac:chgData name="Ayesha Masood (2220784)" userId="S::2220784@student.uwtsd.ac.uk::390f29a2-f117-43c0-b911-6b133e147fe6" providerId="AD" clId="Web-{688DCC09-0820-D705-A504-CEA62FC87CAC}" dt="2026-06-08T17:54:35.543" v="60"/>
          <ac:spMkLst>
            <pc:docMk/>
            <pc:sldMk cId="3444567486" sldId="265"/>
            <ac:spMk id="9" creationId="{BACC6370-2D7E-4714-9D71-7542949D7D5D}"/>
          </ac:spMkLst>
        </pc:spChg>
        <pc:spChg chg="add">
          <ac:chgData name="Ayesha Masood (2220784)" userId="S::2220784@student.uwtsd.ac.uk::390f29a2-f117-43c0-b911-6b133e147fe6" providerId="AD" clId="Web-{688DCC09-0820-D705-A504-CEA62FC87CAC}" dt="2026-06-08T17:54:35.543" v="60"/>
          <ac:spMkLst>
            <pc:docMk/>
            <pc:sldMk cId="3444567486" sldId="265"/>
            <ac:spMk id="11" creationId="{256B2C21-A230-48C0-8DF1-C46611373C44}"/>
          </ac:spMkLst>
        </pc:spChg>
        <pc:spChg chg="add">
          <ac:chgData name="Ayesha Masood (2220784)" userId="S::2220784@student.uwtsd.ac.uk::390f29a2-f117-43c0-b911-6b133e147fe6" providerId="AD" clId="Web-{688DCC09-0820-D705-A504-CEA62FC87CAC}" dt="2026-06-08T17:54:35.543" v="60"/>
          <ac:spMkLst>
            <pc:docMk/>
            <pc:sldMk cId="3444567486" sldId="265"/>
            <ac:spMk id="13" creationId="{3847E18C-932D-4C95-AABA-FEC7C9499AD7}"/>
          </ac:spMkLst>
        </pc:spChg>
        <pc:spChg chg="add">
          <ac:chgData name="Ayesha Masood (2220784)" userId="S::2220784@student.uwtsd.ac.uk::390f29a2-f117-43c0-b911-6b133e147fe6" providerId="AD" clId="Web-{688DCC09-0820-D705-A504-CEA62FC87CAC}" dt="2026-06-08T17:54:35.543" v="60"/>
          <ac:spMkLst>
            <pc:docMk/>
            <pc:sldMk cId="3444567486" sldId="265"/>
            <ac:spMk id="15" creationId="{3150CB11-0C61-439E-910F-5787759E72A0}"/>
          </ac:spMkLst>
        </pc:spChg>
        <pc:spChg chg="add">
          <ac:chgData name="Ayesha Masood (2220784)" userId="S::2220784@student.uwtsd.ac.uk::390f29a2-f117-43c0-b911-6b133e147fe6" providerId="AD" clId="Web-{688DCC09-0820-D705-A504-CEA62FC87CAC}" dt="2026-06-08T17:54:35.543" v="60"/>
          <ac:spMkLst>
            <pc:docMk/>
            <pc:sldMk cId="3444567486" sldId="265"/>
            <ac:spMk id="17" creationId="{43F8A58B-5155-44CE-A5FF-7647B47D0A7A}"/>
          </ac:spMkLst>
        </pc:spChg>
        <pc:spChg chg="add">
          <ac:chgData name="Ayesha Masood (2220784)" userId="S::2220784@student.uwtsd.ac.uk::390f29a2-f117-43c0-b911-6b133e147fe6" providerId="AD" clId="Web-{688DCC09-0820-D705-A504-CEA62FC87CAC}" dt="2026-06-08T17:54:35.543" v="60"/>
          <ac:spMkLst>
            <pc:docMk/>
            <pc:sldMk cId="3444567486" sldId="265"/>
            <ac:spMk id="19" creationId="{443F2ACA-E6D6-4028-82DD-F03C262D5DE6}"/>
          </ac:spMkLst>
        </pc:spChg>
        <pc:graphicFrameChg chg="add">
          <ac:chgData name="Ayesha Masood (2220784)" userId="S::2220784@student.uwtsd.ac.uk::390f29a2-f117-43c0-b911-6b133e147fe6" providerId="AD" clId="Web-{688DCC09-0820-D705-A504-CEA62FC87CAC}" dt="2026-06-08T17:54:35.543" v="60"/>
          <ac:graphicFrameMkLst>
            <pc:docMk/>
            <pc:sldMk cId="3444567486" sldId="265"/>
            <ac:graphicFrameMk id="6" creationId="{69AA66AC-2ECD-D8B1-7E2F-BF542FF0CCC1}"/>
          </ac:graphicFrameMkLst>
        </pc:graphicFrameChg>
        <pc:picChg chg="add del mod">
          <ac:chgData name="Ayesha Masood (2220784)" userId="S::2220784@student.uwtsd.ac.uk::390f29a2-f117-43c0-b911-6b133e147fe6" providerId="AD" clId="Web-{688DCC09-0820-D705-A504-CEA62FC87CAC}" dt="2026-06-08T17:54:12.370" v="58"/>
          <ac:picMkLst>
            <pc:docMk/>
            <pc:sldMk cId="3444567486" sldId="265"/>
            <ac:picMk id="4" creationId="{3D88E6B3-5C01-9109-80DB-790459E06912}"/>
          </ac:picMkLst>
        </pc:picChg>
      </pc:sldChg>
      <pc:sldChg chg="addSp delSp modSp new mod setBg">
        <pc:chgData name="Ayesha Masood (2220784)" userId="S::2220784@student.uwtsd.ac.uk::390f29a2-f117-43c0-b911-6b133e147fe6" providerId="AD" clId="Web-{688DCC09-0820-D705-A504-CEA62FC87CAC}" dt="2026-06-08T17:58:19.176" v="70"/>
        <pc:sldMkLst>
          <pc:docMk/>
          <pc:sldMk cId="2025273465" sldId="266"/>
        </pc:sldMkLst>
        <pc:spChg chg="del">
          <ac:chgData name="Ayesha Masood (2220784)" userId="S::2220784@student.uwtsd.ac.uk::390f29a2-f117-43c0-b911-6b133e147fe6" providerId="AD" clId="Web-{688DCC09-0820-D705-A504-CEA62FC87CAC}" dt="2026-06-08T17:57:51.862" v="65"/>
          <ac:spMkLst>
            <pc:docMk/>
            <pc:sldMk cId="2025273465" sldId="266"/>
            <ac:spMk id="2" creationId="{5A382A03-236A-BCF5-FA6F-DD26D2475111}"/>
          </ac:spMkLst>
        </pc:spChg>
        <pc:spChg chg="add del mod">
          <ac:chgData name="Ayesha Masood (2220784)" userId="S::2220784@student.uwtsd.ac.uk::390f29a2-f117-43c0-b911-6b133e147fe6" providerId="AD" clId="Web-{688DCC09-0820-D705-A504-CEA62FC87CAC}" dt="2026-06-08T17:58:19.176" v="70"/>
          <ac:spMkLst>
            <pc:docMk/>
            <pc:sldMk cId="2025273465" sldId="266"/>
            <ac:spMk id="3" creationId="{D6E613CA-E14D-AC2A-75F1-25DFD3A67266}"/>
          </ac:spMkLst>
        </pc:spChg>
        <pc:graphicFrameChg chg="add del">
          <ac:chgData name="Ayesha Masood (2220784)" userId="S::2220784@student.uwtsd.ac.uk::390f29a2-f117-43c0-b911-6b133e147fe6" providerId="AD" clId="Web-{688DCC09-0820-D705-A504-CEA62FC87CAC}" dt="2026-06-08T17:58:19.160" v="69"/>
          <ac:graphicFrameMkLst>
            <pc:docMk/>
            <pc:sldMk cId="2025273465" sldId="266"/>
            <ac:graphicFrameMk id="5" creationId="{FB40904B-7C30-F27E-5FE3-D4A8E440FD9F}"/>
          </ac:graphicFrameMkLst>
        </pc:graphicFrameChg>
        <pc:graphicFrameChg chg="add">
          <ac:chgData name="Ayesha Masood (2220784)" userId="S::2220784@student.uwtsd.ac.uk::390f29a2-f117-43c0-b911-6b133e147fe6" providerId="AD" clId="Web-{688DCC09-0820-D705-A504-CEA62FC87CAC}" dt="2026-06-08T17:58:19.176" v="70"/>
          <ac:graphicFrameMkLst>
            <pc:docMk/>
            <pc:sldMk cId="2025273465" sldId="266"/>
            <ac:graphicFrameMk id="8" creationId="{808F3754-55C8-CF77-9157-A262ED264A7F}"/>
          </ac:graphicFrameMkLst>
        </pc:graphicFrameChg>
        <pc:picChg chg="add del">
          <ac:chgData name="Ayesha Masood (2220784)" userId="S::2220784@student.uwtsd.ac.uk::390f29a2-f117-43c0-b911-6b133e147fe6" providerId="AD" clId="Web-{688DCC09-0820-D705-A504-CEA62FC87CAC}" dt="2026-06-08T17:58:19.160" v="69"/>
          <ac:picMkLst>
            <pc:docMk/>
            <pc:sldMk cId="2025273465" sldId="266"/>
            <ac:picMk id="6" creationId="{A69327D6-63F5-29A1-F107-64580A0CFAB1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4717B4-C1E4-437F-BADC-569455861EC8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811F403-4180-4782-980A-E040CECBBCF4}">
      <dgm:prSet/>
      <dgm:spPr/>
      <dgm:t>
        <a:bodyPr/>
        <a:lstStyle/>
        <a:p>
          <a:r>
            <a:rPr lang="en-GB"/>
            <a:t>TITLE</a:t>
          </a:r>
          <a:endParaRPr lang="en-US"/>
        </a:p>
      </dgm:t>
    </dgm:pt>
    <dgm:pt modelId="{D4AE5842-EC95-414E-A0EF-82EF99596CA6}" type="parTrans" cxnId="{77FAF2BF-5763-413B-A30F-5614AA12FF29}">
      <dgm:prSet/>
      <dgm:spPr/>
      <dgm:t>
        <a:bodyPr/>
        <a:lstStyle/>
        <a:p>
          <a:endParaRPr lang="en-US"/>
        </a:p>
      </dgm:t>
    </dgm:pt>
    <dgm:pt modelId="{656FA194-F650-4F98-8161-4249381DCAB8}" type="sibTrans" cxnId="{77FAF2BF-5763-413B-A30F-5614AA12FF29}">
      <dgm:prSet/>
      <dgm:spPr/>
      <dgm:t>
        <a:bodyPr/>
        <a:lstStyle/>
        <a:p>
          <a:endParaRPr lang="en-US"/>
        </a:p>
      </dgm:t>
    </dgm:pt>
    <dgm:pt modelId="{86845D18-F516-482C-A511-BB56E385F5BC}">
      <dgm:prSet/>
      <dgm:spPr/>
      <dgm:t>
        <a:bodyPr/>
        <a:lstStyle/>
        <a:p>
          <a:r>
            <a:rPr lang="en-GB"/>
            <a:t>EXPLORING THE EFFECTIVENESS OF MULTI-COMPONENT SCHOOL-BASED OBESITY PREVENTION INTERVENTIONS AMONG PRIMARY SCHOOL CHILDREN IN ENGLAND</a:t>
          </a:r>
          <a:endParaRPr lang="en-US"/>
        </a:p>
      </dgm:t>
    </dgm:pt>
    <dgm:pt modelId="{39532BBA-E940-4781-8823-415C10AD8BB8}" type="parTrans" cxnId="{3876D624-0AAD-43A8-857C-596B66BE59DB}">
      <dgm:prSet/>
      <dgm:spPr/>
      <dgm:t>
        <a:bodyPr/>
        <a:lstStyle/>
        <a:p>
          <a:endParaRPr lang="en-US"/>
        </a:p>
      </dgm:t>
    </dgm:pt>
    <dgm:pt modelId="{F2A1E884-9FCE-4966-A2D8-CDE94ABCC187}" type="sibTrans" cxnId="{3876D624-0AAD-43A8-857C-596B66BE59DB}">
      <dgm:prSet/>
      <dgm:spPr/>
      <dgm:t>
        <a:bodyPr/>
        <a:lstStyle/>
        <a:p>
          <a:endParaRPr lang="en-US"/>
        </a:p>
      </dgm:t>
    </dgm:pt>
    <dgm:pt modelId="{EF19F9FC-00AC-41DD-B552-8C763E827CF9}" type="pres">
      <dgm:prSet presAssocID="{114717B4-C1E4-437F-BADC-569455861EC8}" presName="outerComposite" presStyleCnt="0">
        <dgm:presLayoutVars>
          <dgm:chMax val="5"/>
          <dgm:dir/>
          <dgm:resizeHandles val="exact"/>
        </dgm:presLayoutVars>
      </dgm:prSet>
      <dgm:spPr/>
    </dgm:pt>
    <dgm:pt modelId="{F6709E49-B791-4598-ACBF-C5DE9DF0D567}" type="pres">
      <dgm:prSet presAssocID="{114717B4-C1E4-437F-BADC-569455861EC8}" presName="dummyMaxCanvas" presStyleCnt="0">
        <dgm:presLayoutVars/>
      </dgm:prSet>
      <dgm:spPr/>
    </dgm:pt>
    <dgm:pt modelId="{BB02D6F3-EE17-42FC-B231-D9227B888E74}" type="pres">
      <dgm:prSet presAssocID="{114717B4-C1E4-437F-BADC-569455861EC8}" presName="TwoNodes_1" presStyleLbl="node1" presStyleIdx="0" presStyleCnt="2">
        <dgm:presLayoutVars>
          <dgm:bulletEnabled val="1"/>
        </dgm:presLayoutVars>
      </dgm:prSet>
      <dgm:spPr/>
    </dgm:pt>
    <dgm:pt modelId="{B9183883-0C1A-4F0D-A0C8-DDE37F49AE0F}" type="pres">
      <dgm:prSet presAssocID="{114717B4-C1E4-437F-BADC-569455861EC8}" presName="TwoNodes_2" presStyleLbl="node1" presStyleIdx="1" presStyleCnt="2">
        <dgm:presLayoutVars>
          <dgm:bulletEnabled val="1"/>
        </dgm:presLayoutVars>
      </dgm:prSet>
      <dgm:spPr/>
    </dgm:pt>
    <dgm:pt modelId="{087EFF88-747A-4C7A-BE55-357EF638AFA9}" type="pres">
      <dgm:prSet presAssocID="{114717B4-C1E4-437F-BADC-569455861EC8}" presName="TwoConn_1-2" presStyleLbl="fgAccFollowNode1" presStyleIdx="0" presStyleCnt="1">
        <dgm:presLayoutVars>
          <dgm:bulletEnabled val="1"/>
        </dgm:presLayoutVars>
      </dgm:prSet>
      <dgm:spPr/>
    </dgm:pt>
    <dgm:pt modelId="{523AACEC-D1CB-4680-A59D-A1DC8D23033F}" type="pres">
      <dgm:prSet presAssocID="{114717B4-C1E4-437F-BADC-569455861EC8}" presName="TwoNodes_1_text" presStyleLbl="node1" presStyleIdx="1" presStyleCnt="2">
        <dgm:presLayoutVars>
          <dgm:bulletEnabled val="1"/>
        </dgm:presLayoutVars>
      </dgm:prSet>
      <dgm:spPr/>
    </dgm:pt>
    <dgm:pt modelId="{1CF49726-341C-418C-A791-87242A3ADCC1}" type="pres">
      <dgm:prSet presAssocID="{114717B4-C1E4-437F-BADC-569455861EC8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F469221D-D6F0-482E-A9AA-A8ABBFB6E1E3}" type="presOf" srcId="{1811F403-4180-4782-980A-E040CECBBCF4}" destId="{523AACEC-D1CB-4680-A59D-A1DC8D23033F}" srcOrd="1" destOrd="0" presId="urn:microsoft.com/office/officeart/2005/8/layout/vProcess5"/>
    <dgm:cxn modelId="{3876D624-0AAD-43A8-857C-596B66BE59DB}" srcId="{114717B4-C1E4-437F-BADC-569455861EC8}" destId="{86845D18-F516-482C-A511-BB56E385F5BC}" srcOrd="1" destOrd="0" parTransId="{39532BBA-E940-4781-8823-415C10AD8BB8}" sibTransId="{F2A1E884-9FCE-4966-A2D8-CDE94ABCC187}"/>
    <dgm:cxn modelId="{D1D04A43-DBD2-4337-91CD-85BEF8843B62}" type="presOf" srcId="{86845D18-F516-482C-A511-BB56E385F5BC}" destId="{1CF49726-341C-418C-A791-87242A3ADCC1}" srcOrd="1" destOrd="0" presId="urn:microsoft.com/office/officeart/2005/8/layout/vProcess5"/>
    <dgm:cxn modelId="{530C5567-2CDF-4701-B72C-BBF6F39A6A05}" type="presOf" srcId="{114717B4-C1E4-437F-BADC-569455861EC8}" destId="{EF19F9FC-00AC-41DD-B552-8C763E827CF9}" srcOrd="0" destOrd="0" presId="urn:microsoft.com/office/officeart/2005/8/layout/vProcess5"/>
    <dgm:cxn modelId="{4D0CE27F-6D84-4A73-A1D9-F96E1EC51F62}" type="presOf" srcId="{1811F403-4180-4782-980A-E040CECBBCF4}" destId="{BB02D6F3-EE17-42FC-B231-D9227B888E74}" srcOrd="0" destOrd="0" presId="urn:microsoft.com/office/officeart/2005/8/layout/vProcess5"/>
    <dgm:cxn modelId="{77FAF2BF-5763-413B-A30F-5614AA12FF29}" srcId="{114717B4-C1E4-437F-BADC-569455861EC8}" destId="{1811F403-4180-4782-980A-E040CECBBCF4}" srcOrd="0" destOrd="0" parTransId="{D4AE5842-EC95-414E-A0EF-82EF99596CA6}" sibTransId="{656FA194-F650-4F98-8161-4249381DCAB8}"/>
    <dgm:cxn modelId="{A5B53CF4-9747-4723-A96F-9F71179D9736}" type="presOf" srcId="{656FA194-F650-4F98-8161-4249381DCAB8}" destId="{087EFF88-747A-4C7A-BE55-357EF638AFA9}" srcOrd="0" destOrd="0" presId="urn:microsoft.com/office/officeart/2005/8/layout/vProcess5"/>
    <dgm:cxn modelId="{8A5969FB-B70C-4EDA-9C65-8D6ED8C6A94A}" type="presOf" srcId="{86845D18-F516-482C-A511-BB56E385F5BC}" destId="{B9183883-0C1A-4F0D-A0C8-DDE37F49AE0F}" srcOrd="0" destOrd="0" presId="urn:microsoft.com/office/officeart/2005/8/layout/vProcess5"/>
    <dgm:cxn modelId="{1359DB4D-8E9E-427E-9D8A-86E940C0A065}" type="presParOf" srcId="{EF19F9FC-00AC-41DD-B552-8C763E827CF9}" destId="{F6709E49-B791-4598-ACBF-C5DE9DF0D567}" srcOrd="0" destOrd="0" presId="urn:microsoft.com/office/officeart/2005/8/layout/vProcess5"/>
    <dgm:cxn modelId="{FB8C48A8-7DBD-448C-AD8F-D2B29D6A6021}" type="presParOf" srcId="{EF19F9FC-00AC-41DD-B552-8C763E827CF9}" destId="{BB02D6F3-EE17-42FC-B231-D9227B888E74}" srcOrd="1" destOrd="0" presId="urn:microsoft.com/office/officeart/2005/8/layout/vProcess5"/>
    <dgm:cxn modelId="{8E150966-E2E4-42BD-B90B-53F7DA13E8F9}" type="presParOf" srcId="{EF19F9FC-00AC-41DD-B552-8C763E827CF9}" destId="{B9183883-0C1A-4F0D-A0C8-DDE37F49AE0F}" srcOrd="2" destOrd="0" presId="urn:microsoft.com/office/officeart/2005/8/layout/vProcess5"/>
    <dgm:cxn modelId="{E36E9D75-1AA5-4AAB-80A8-07B8414A0260}" type="presParOf" srcId="{EF19F9FC-00AC-41DD-B552-8C763E827CF9}" destId="{087EFF88-747A-4C7A-BE55-357EF638AFA9}" srcOrd="3" destOrd="0" presId="urn:microsoft.com/office/officeart/2005/8/layout/vProcess5"/>
    <dgm:cxn modelId="{9556448C-B3C7-4871-BE86-1A2E97E3F016}" type="presParOf" srcId="{EF19F9FC-00AC-41DD-B552-8C763E827CF9}" destId="{523AACEC-D1CB-4680-A59D-A1DC8D23033F}" srcOrd="4" destOrd="0" presId="urn:microsoft.com/office/officeart/2005/8/layout/vProcess5"/>
    <dgm:cxn modelId="{FE0E1FC2-66FD-4E3F-B8A0-FACD5F88AC95}" type="presParOf" srcId="{EF19F9FC-00AC-41DD-B552-8C763E827CF9}" destId="{1CF49726-341C-418C-A791-87242A3ADCC1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F99A92-74E1-41CF-A97A-0A6BC18EF70F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864824F-F1D2-4049-8877-A084290954E6}">
      <dgm:prSet/>
      <dgm:spPr/>
      <dgm:t>
        <a:bodyPr/>
        <a:lstStyle/>
        <a:p>
          <a:r>
            <a:rPr lang="en-GB" b="1"/>
            <a:t>HEALTH IMPACTS</a:t>
          </a:r>
          <a:endParaRPr lang="en-US"/>
        </a:p>
      </dgm:t>
    </dgm:pt>
    <dgm:pt modelId="{6B64DE80-CBC6-4B0F-854E-FA5E1281CFFF}" type="parTrans" cxnId="{BD4B609C-DF23-4E65-BAF0-DECAA6E1A34A}">
      <dgm:prSet/>
      <dgm:spPr/>
      <dgm:t>
        <a:bodyPr/>
        <a:lstStyle/>
        <a:p>
          <a:endParaRPr lang="en-US"/>
        </a:p>
      </dgm:t>
    </dgm:pt>
    <dgm:pt modelId="{D2C24475-F8EE-4E1D-92A3-AA39A5EDC3AD}" type="sibTrans" cxnId="{BD4B609C-DF23-4E65-BAF0-DECAA6E1A34A}">
      <dgm:prSet/>
      <dgm:spPr/>
      <dgm:t>
        <a:bodyPr/>
        <a:lstStyle/>
        <a:p>
          <a:endParaRPr lang="en-US"/>
        </a:p>
      </dgm:t>
    </dgm:pt>
    <dgm:pt modelId="{E143AC13-ECB5-48BF-8677-69BFBD9DD61E}">
      <dgm:prSet/>
      <dgm:spPr/>
      <dgm:t>
        <a:bodyPr/>
        <a:lstStyle/>
        <a:p>
          <a:r>
            <a:rPr lang="en-GB" b="1"/>
            <a:t>Physical Health</a:t>
          </a:r>
          <a:endParaRPr lang="en-US"/>
        </a:p>
      </dgm:t>
    </dgm:pt>
    <dgm:pt modelId="{A08C8715-EE53-4A96-A830-0034931A02BF}" type="parTrans" cxnId="{FD1E1A46-45A6-42F8-A468-660ACF18FA32}">
      <dgm:prSet/>
      <dgm:spPr/>
      <dgm:t>
        <a:bodyPr/>
        <a:lstStyle/>
        <a:p>
          <a:endParaRPr lang="en-US"/>
        </a:p>
      </dgm:t>
    </dgm:pt>
    <dgm:pt modelId="{71146B2F-3976-44B1-81F1-9DD5E14AC90F}" type="sibTrans" cxnId="{FD1E1A46-45A6-42F8-A468-660ACF18FA32}">
      <dgm:prSet/>
      <dgm:spPr/>
      <dgm:t>
        <a:bodyPr/>
        <a:lstStyle/>
        <a:p>
          <a:endParaRPr lang="en-US"/>
        </a:p>
      </dgm:t>
    </dgm:pt>
    <dgm:pt modelId="{E4387B0D-82D5-42B2-A006-BD7138BFBE0A}">
      <dgm:prSet/>
      <dgm:spPr/>
      <dgm:t>
        <a:bodyPr/>
        <a:lstStyle/>
        <a:p>
          <a:r>
            <a:rPr lang="en-GB"/>
            <a:t>Type 2 diabetes</a:t>
          </a:r>
          <a:endParaRPr lang="en-US"/>
        </a:p>
      </dgm:t>
    </dgm:pt>
    <dgm:pt modelId="{257EB32A-7C89-4398-A23E-D8451503B108}" type="parTrans" cxnId="{D7B14B7D-66C9-4CDB-B9F4-931F20E3BDD6}">
      <dgm:prSet/>
      <dgm:spPr/>
      <dgm:t>
        <a:bodyPr/>
        <a:lstStyle/>
        <a:p>
          <a:endParaRPr lang="en-US"/>
        </a:p>
      </dgm:t>
    </dgm:pt>
    <dgm:pt modelId="{9CCAE4DE-CAE2-4686-8A9E-6AEA78BFF83D}" type="sibTrans" cxnId="{D7B14B7D-66C9-4CDB-B9F4-931F20E3BDD6}">
      <dgm:prSet/>
      <dgm:spPr/>
      <dgm:t>
        <a:bodyPr/>
        <a:lstStyle/>
        <a:p>
          <a:endParaRPr lang="en-US"/>
        </a:p>
      </dgm:t>
    </dgm:pt>
    <dgm:pt modelId="{DB2534D2-4361-439F-8F69-CDBF4589E6E9}">
      <dgm:prSet/>
      <dgm:spPr/>
      <dgm:t>
        <a:bodyPr/>
        <a:lstStyle/>
        <a:p>
          <a:r>
            <a:rPr lang="en-GB"/>
            <a:t>Hypertension</a:t>
          </a:r>
          <a:endParaRPr lang="en-US"/>
        </a:p>
      </dgm:t>
    </dgm:pt>
    <dgm:pt modelId="{38DB050A-F293-488F-9CEE-F1A18D06857D}" type="parTrans" cxnId="{EC75171F-674A-46CD-85F6-80AC1AD1DEDF}">
      <dgm:prSet/>
      <dgm:spPr/>
      <dgm:t>
        <a:bodyPr/>
        <a:lstStyle/>
        <a:p>
          <a:endParaRPr lang="en-US"/>
        </a:p>
      </dgm:t>
    </dgm:pt>
    <dgm:pt modelId="{8B660A93-D46E-43D3-A68A-B0CEA784F5F6}" type="sibTrans" cxnId="{EC75171F-674A-46CD-85F6-80AC1AD1DEDF}">
      <dgm:prSet/>
      <dgm:spPr/>
      <dgm:t>
        <a:bodyPr/>
        <a:lstStyle/>
        <a:p>
          <a:endParaRPr lang="en-US"/>
        </a:p>
      </dgm:t>
    </dgm:pt>
    <dgm:pt modelId="{903A0C89-8DD9-417F-87F5-912F7BDA4252}">
      <dgm:prSet/>
      <dgm:spPr/>
      <dgm:t>
        <a:bodyPr/>
        <a:lstStyle/>
        <a:p>
          <a:r>
            <a:rPr lang="en-GB"/>
            <a:t>Cardiovascular disease</a:t>
          </a:r>
          <a:endParaRPr lang="en-US"/>
        </a:p>
      </dgm:t>
    </dgm:pt>
    <dgm:pt modelId="{76DCC9AB-FFB7-4D3A-BD18-463C4C2D4ABE}" type="parTrans" cxnId="{A50E6732-91D9-4C42-9207-52CB84D3F66C}">
      <dgm:prSet/>
      <dgm:spPr/>
      <dgm:t>
        <a:bodyPr/>
        <a:lstStyle/>
        <a:p>
          <a:endParaRPr lang="en-US"/>
        </a:p>
      </dgm:t>
    </dgm:pt>
    <dgm:pt modelId="{F0C96E4E-206D-4063-B94D-78D4272267ED}" type="sibTrans" cxnId="{A50E6732-91D9-4C42-9207-52CB84D3F66C}">
      <dgm:prSet/>
      <dgm:spPr/>
      <dgm:t>
        <a:bodyPr/>
        <a:lstStyle/>
        <a:p>
          <a:endParaRPr lang="en-US"/>
        </a:p>
      </dgm:t>
    </dgm:pt>
    <dgm:pt modelId="{FA665A35-7FFA-4E36-875F-33B6CAB3CD13}">
      <dgm:prSet/>
      <dgm:spPr/>
      <dgm:t>
        <a:bodyPr/>
        <a:lstStyle/>
        <a:p>
          <a:r>
            <a:rPr lang="en-GB"/>
            <a:t>Musculoskeletal disorders (Reilly and Kelly, 2011)</a:t>
          </a:r>
          <a:endParaRPr lang="en-US"/>
        </a:p>
      </dgm:t>
    </dgm:pt>
    <dgm:pt modelId="{D27EF75A-7D0F-49C6-AEFE-6BF6A6BDC8F1}" type="parTrans" cxnId="{E526B62B-14C0-459B-B4E0-CF14FC2320B7}">
      <dgm:prSet/>
      <dgm:spPr/>
      <dgm:t>
        <a:bodyPr/>
        <a:lstStyle/>
        <a:p>
          <a:endParaRPr lang="en-US"/>
        </a:p>
      </dgm:t>
    </dgm:pt>
    <dgm:pt modelId="{61DE917E-1455-4B2B-8222-06A6A7DC1B2D}" type="sibTrans" cxnId="{E526B62B-14C0-459B-B4E0-CF14FC2320B7}">
      <dgm:prSet/>
      <dgm:spPr/>
      <dgm:t>
        <a:bodyPr/>
        <a:lstStyle/>
        <a:p>
          <a:endParaRPr lang="en-US"/>
        </a:p>
      </dgm:t>
    </dgm:pt>
    <dgm:pt modelId="{0FF9C91B-113F-4207-8A1F-F960D76619A2}">
      <dgm:prSet/>
      <dgm:spPr/>
      <dgm:t>
        <a:bodyPr/>
        <a:lstStyle/>
        <a:p>
          <a:r>
            <a:rPr lang="en-GB" b="1"/>
            <a:t>Mental Wellbeing</a:t>
          </a:r>
          <a:endParaRPr lang="en-US"/>
        </a:p>
      </dgm:t>
    </dgm:pt>
    <dgm:pt modelId="{DEC6D458-5FB3-4DAF-B474-B16EF7ADF4BF}" type="parTrans" cxnId="{5FC3F9C1-E7B0-4287-985C-E04A120CDAEE}">
      <dgm:prSet/>
      <dgm:spPr/>
      <dgm:t>
        <a:bodyPr/>
        <a:lstStyle/>
        <a:p>
          <a:endParaRPr lang="en-US"/>
        </a:p>
      </dgm:t>
    </dgm:pt>
    <dgm:pt modelId="{791581AA-8BAB-483B-8931-6E380C915B1E}" type="sibTrans" cxnId="{5FC3F9C1-E7B0-4287-985C-E04A120CDAEE}">
      <dgm:prSet/>
      <dgm:spPr/>
      <dgm:t>
        <a:bodyPr/>
        <a:lstStyle/>
        <a:p>
          <a:endParaRPr lang="en-US"/>
        </a:p>
      </dgm:t>
    </dgm:pt>
    <dgm:pt modelId="{F605DD52-822D-46DD-B57F-CB0B62D11C0B}">
      <dgm:prSet/>
      <dgm:spPr/>
      <dgm:t>
        <a:bodyPr/>
        <a:lstStyle/>
        <a:p>
          <a:r>
            <a:rPr lang="en-GB"/>
            <a:t>• Low self-esteem</a:t>
          </a:r>
          <a:endParaRPr lang="en-US"/>
        </a:p>
      </dgm:t>
    </dgm:pt>
    <dgm:pt modelId="{BE36E611-6C36-4C0C-A746-E0D47012E325}" type="parTrans" cxnId="{B6E716A5-7A15-4CE8-9C4E-482C733C7399}">
      <dgm:prSet/>
      <dgm:spPr/>
      <dgm:t>
        <a:bodyPr/>
        <a:lstStyle/>
        <a:p>
          <a:endParaRPr lang="en-US"/>
        </a:p>
      </dgm:t>
    </dgm:pt>
    <dgm:pt modelId="{DC0AEC6E-1D39-47E6-B633-8F8C88289699}" type="sibTrans" cxnId="{B6E716A5-7A15-4CE8-9C4E-482C733C7399}">
      <dgm:prSet/>
      <dgm:spPr/>
      <dgm:t>
        <a:bodyPr/>
        <a:lstStyle/>
        <a:p>
          <a:endParaRPr lang="en-US"/>
        </a:p>
      </dgm:t>
    </dgm:pt>
    <dgm:pt modelId="{D5A95D60-303B-47BF-8E8F-65838C0D08BA}">
      <dgm:prSet/>
      <dgm:spPr/>
      <dgm:t>
        <a:bodyPr/>
        <a:lstStyle/>
        <a:p>
          <a:r>
            <a:rPr lang="en-GB"/>
            <a:t>• Anxiety</a:t>
          </a:r>
          <a:endParaRPr lang="en-US"/>
        </a:p>
      </dgm:t>
    </dgm:pt>
    <dgm:pt modelId="{57E3C29E-39EA-4CB6-8460-B906BF18B99E}" type="parTrans" cxnId="{51B073CB-C147-425E-85A5-7105FFAD34DB}">
      <dgm:prSet/>
      <dgm:spPr/>
      <dgm:t>
        <a:bodyPr/>
        <a:lstStyle/>
        <a:p>
          <a:endParaRPr lang="en-US"/>
        </a:p>
      </dgm:t>
    </dgm:pt>
    <dgm:pt modelId="{3ADED254-05BD-46A4-A729-AC8018613810}" type="sibTrans" cxnId="{51B073CB-C147-425E-85A5-7105FFAD34DB}">
      <dgm:prSet/>
      <dgm:spPr/>
      <dgm:t>
        <a:bodyPr/>
        <a:lstStyle/>
        <a:p>
          <a:endParaRPr lang="en-US"/>
        </a:p>
      </dgm:t>
    </dgm:pt>
    <dgm:pt modelId="{D3472F1A-CFE5-4848-98EA-36F43F223F99}">
      <dgm:prSet/>
      <dgm:spPr/>
      <dgm:t>
        <a:bodyPr/>
        <a:lstStyle/>
        <a:p>
          <a:r>
            <a:rPr lang="en-GB"/>
            <a:t>• Depression</a:t>
          </a:r>
          <a:endParaRPr lang="en-US"/>
        </a:p>
      </dgm:t>
    </dgm:pt>
    <dgm:pt modelId="{98572643-F20D-4CBB-A61A-5E36FF33CD02}" type="parTrans" cxnId="{DF14A4DF-BB96-4457-A0AF-777A14D611EF}">
      <dgm:prSet/>
      <dgm:spPr/>
      <dgm:t>
        <a:bodyPr/>
        <a:lstStyle/>
        <a:p>
          <a:endParaRPr lang="en-US"/>
        </a:p>
      </dgm:t>
    </dgm:pt>
    <dgm:pt modelId="{6E7D9873-356B-448E-84B6-0FA350A13C6F}" type="sibTrans" cxnId="{DF14A4DF-BB96-4457-A0AF-777A14D611EF}">
      <dgm:prSet/>
      <dgm:spPr/>
      <dgm:t>
        <a:bodyPr/>
        <a:lstStyle/>
        <a:p>
          <a:endParaRPr lang="en-US"/>
        </a:p>
      </dgm:t>
    </dgm:pt>
    <dgm:pt modelId="{32ADD5C8-9022-4DF7-A539-BA132698FC77}">
      <dgm:prSet/>
      <dgm:spPr/>
      <dgm:t>
        <a:bodyPr/>
        <a:lstStyle/>
        <a:p>
          <a:r>
            <a:rPr lang="en-GB"/>
            <a:t>• Weight-related stigma (Puhl and Latner, 2007)</a:t>
          </a:r>
          <a:endParaRPr lang="en-US"/>
        </a:p>
      </dgm:t>
    </dgm:pt>
    <dgm:pt modelId="{A30C9627-1C94-4784-95FC-7D30E3ADDC5A}" type="parTrans" cxnId="{EDC57044-D301-4F76-9903-FFCAEC051E4D}">
      <dgm:prSet/>
      <dgm:spPr/>
      <dgm:t>
        <a:bodyPr/>
        <a:lstStyle/>
        <a:p>
          <a:endParaRPr lang="en-US"/>
        </a:p>
      </dgm:t>
    </dgm:pt>
    <dgm:pt modelId="{66AA5BA7-23F7-40FC-83D6-F9DFE57E6228}" type="sibTrans" cxnId="{EDC57044-D301-4F76-9903-FFCAEC051E4D}">
      <dgm:prSet/>
      <dgm:spPr/>
      <dgm:t>
        <a:bodyPr/>
        <a:lstStyle/>
        <a:p>
          <a:endParaRPr lang="en-US"/>
        </a:p>
      </dgm:t>
    </dgm:pt>
    <dgm:pt modelId="{A87CC58A-79DE-4FE6-B8BD-0F1683C61196}" type="pres">
      <dgm:prSet presAssocID="{79F99A92-74E1-41CF-A97A-0A6BC18EF70F}" presName="linear" presStyleCnt="0">
        <dgm:presLayoutVars>
          <dgm:animLvl val="lvl"/>
          <dgm:resizeHandles val="exact"/>
        </dgm:presLayoutVars>
      </dgm:prSet>
      <dgm:spPr/>
    </dgm:pt>
    <dgm:pt modelId="{F1398808-7AE5-47B2-BFB2-0F8BC40D5367}" type="pres">
      <dgm:prSet presAssocID="{F864824F-F1D2-4049-8877-A084290954E6}" presName="parentText" presStyleLbl="node1" presStyleIdx="0" presStyleCnt="11">
        <dgm:presLayoutVars>
          <dgm:chMax val="0"/>
          <dgm:bulletEnabled val="1"/>
        </dgm:presLayoutVars>
      </dgm:prSet>
      <dgm:spPr/>
    </dgm:pt>
    <dgm:pt modelId="{D91B5BC6-FB86-494B-8556-51CE588B8E7B}" type="pres">
      <dgm:prSet presAssocID="{D2C24475-F8EE-4E1D-92A3-AA39A5EDC3AD}" presName="spacer" presStyleCnt="0"/>
      <dgm:spPr/>
    </dgm:pt>
    <dgm:pt modelId="{B76E8B32-ABD8-497F-85FD-5A513A0F64E3}" type="pres">
      <dgm:prSet presAssocID="{E143AC13-ECB5-48BF-8677-69BFBD9DD61E}" presName="parentText" presStyleLbl="node1" presStyleIdx="1" presStyleCnt="11">
        <dgm:presLayoutVars>
          <dgm:chMax val="0"/>
          <dgm:bulletEnabled val="1"/>
        </dgm:presLayoutVars>
      </dgm:prSet>
      <dgm:spPr/>
    </dgm:pt>
    <dgm:pt modelId="{0FDEF732-776D-4E02-B0E3-A02FE818657E}" type="pres">
      <dgm:prSet presAssocID="{71146B2F-3976-44B1-81F1-9DD5E14AC90F}" presName="spacer" presStyleCnt="0"/>
      <dgm:spPr/>
    </dgm:pt>
    <dgm:pt modelId="{9163352B-D933-4AD7-9E35-181942BB3878}" type="pres">
      <dgm:prSet presAssocID="{E4387B0D-82D5-42B2-A006-BD7138BFBE0A}" presName="parentText" presStyleLbl="node1" presStyleIdx="2" presStyleCnt="11">
        <dgm:presLayoutVars>
          <dgm:chMax val="0"/>
          <dgm:bulletEnabled val="1"/>
        </dgm:presLayoutVars>
      </dgm:prSet>
      <dgm:spPr/>
    </dgm:pt>
    <dgm:pt modelId="{49D634C6-B9EF-45F7-B66B-3265C8E2C7FF}" type="pres">
      <dgm:prSet presAssocID="{9CCAE4DE-CAE2-4686-8A9E-6AEA78BFF83D}" presName="spacer" presStyleCnt="0"/>
      <dgm:spPr/>
    </dgm:pt>
    <dgm:pt modelId="{8F4E0300-8BF5-4171-BE9F-2B4BEBE49D64}" type="pres">
      <dgm:prSet presAssocID="{DB2534D2-4361-439F-8F69-CDBF4589E6E9}" presName="parentText" presStyleLbl="node1" presStyleIdx="3" presStyleCnt="11">
        <dgm:presLayoutVars>
          <dgm:chMax val="0"/>
          <dgm:bulletEnabled val="1"/>
        </dgm:presLayoutVars>
      </dgm:prSet>
      <dgm:spPr/>
    </dgm:pt>
    <dgm:pt modelId="{7C82BFCD-29D1-4BE9-A6A7-735635AA61F2}" type="pres">
      <dgm:prSet presAssocID="{8B660A93-D46E-43D3-A68A-B0CEA784F5F6}" presName="spacer" presStyleCnt="0"/>
      <dgm:spPr/>
    </dgm:pt>
    <dgm:pt modelId="{565FAA2D-8A61-4244-B5A3-F3774E1D640F}" type="pres">
      <dgm:prSet presAssocID="{903A0C89-8DD9-417F-87F5-912F7BDA4252}" presName="parentText" presStyleLbl="node1" presStyleIdx="4" presStyleCnt="11">
        <dgm:presLayoutVars>
          <dgm:chMax val="0"/>
          <dgm:bulletEnabled val="1"/>
        </dgm:presLayoutVars>
      </dgm:prSet>
      <dgm:spPr/>
    </dgm:pt>
    <dgm:pt modelId="{2E7FAE1A-5025-4301-80DB-F954BB534794}" type="pres">
      <dgm:prSet presAssocID="{F0C96E4E-206D-4063-B94D-78D4272267ED}" presName="spacer" presStyleCnt="0"/>
      <dgm:spPr/>
    </dgm:pt>
    <dgm:pt modelId="{5F8C23B8-8176-4DED-BB6D-C1F6E8373D88}" type="pres">
      <dgm:prSet presAssocID="{FA665A35-7FFA-4E36-875F-33B6CAB3CD13}" presName="parentText" presStyleLbl="node1" presStyleIdx="5" presStyleCnt="11">
        <dgm:presLayoutVars>
          <dgm:chMax val="0"/>
          <dgm:bulletEnabled val="1"/>
        </dgm:presLayoutVars>
      </dgm:prSet>
      <dgm:spPr/>
    </dgm:pt>
    <dgm:pt modelId="{3AFD6C7E-8ED3-4D7B-A820-CDB0DBEA9A20}" type="pres">
      <dgm:prSet presAssocID="{61DE917E-1455-4B2B-8222-06A6A7DC1B2D}" presName="spacer" presStyleCnt="0"/>
      <dgm:spPr/>
    </dgm:pt>
    <dgm:pt modelId="{633E53F0-44F0-4607-A3F9-968B2E161C6E}" type="pres">
      <dgm:prSet presAssocID="{0FF9C91B-113F-4207-8A1F-F960D76619A2}" presName="parentText" presStyleLbl="node1" presStyleIdx="6" presStyleCnt="11">
        <dgm:presLayoutVars>
          <dgm:chMax val="0"/>
          <dgm:bulletEnabled val="1"/>
        </dgm:presLayoutVars>
      </dgm:prSet>
      <dgm:spPr/>
    </dgm:pt>
    <dgm:pt modelId="{74F170F9-E34C-4C86-8C50-3C65FD6370C6}" type="pres">
      <dgm:prSet presAssocID="{791581AA-8BAB-483B-8931-6E380C915B1E}" presName="spacer" presStyleCnt="0"/>
      <dgm:spPr/>
    </dgm:pt>
    <dgm:pt modelId="{A3042645-ECB4-4255-B76B-9E2C9845264F}" type="pres">
      <dgm:prSet presAssocID="{F605DD52-822D-46DD-B57F-CB0B62D11C0B}" presName="parentText" presStyleLbl="node1" presStyleIdx="7" presStyleCnt="11">
        <dgm:presLayoutVars>
          <dgm:chMax val="0"/>
          <dgm:bulletEnabled val="1"/>
        </dgm:presLayoutVars>
      </dgm:prSet>
      <dgm:spPr/>
    </dgm:pt>
    <dgm:pt modelId="{90C2051D-D500-41E7-B23F-172C596A1355}" type="pres">
      <dgm:prSet presAssocID="{DC0AEC6E-1D39-47E6-B633-8F8C88289699}" presName="spacer" presStyleCnt="0"/>
      <dgm:spPr/>
    </dgm:pt>
    <dgm:pt modelId="{4215F2AF-7857-4174-8902-DD68F9F9E297}" type="pres">
      <dgm:prSet presAssocID="{D5A95D60-303B-47BF-8E8F-65838C0D08BA}" presName="parentText" presStyleLbl="node1" presStyleIdx="8" presStyleCnt="11">
        <dgm:presLayoutVars>
          <dgm:chMax val="0"/>
          <dgm:bulletEnabled val="1"/>
        </dgm:presLayoutVars>
      </dgm:prSet>
      <dgm:spPr/>
    </dgm:pt>
    <dgm:pt modelId="{BF4CF6C0-9414-4B8A-B5C5-856C90E74AE7}" type="pres">
      <dgm:prSet presAssocID="{3ADED254-05BD-46A4-A729-AC8018613810}" presName="spacer" presStyleCnt="0"/>
      <dgm:spPr/>
    </dgm:pt>
    <dgm:pt modelId="{76C37823-4B09-4105-A871-477BAA231592}" type="pres">
      <dgm:prSet presAssocID="{D3472F1A-CFE5-4848-98EA-36F43F223F99}" presName="parentText" presStyleLbl="node1" presStyleIdx="9" presStyleCnt="11">
        <dgm:presLayoutVars>
          <dgm:chMax val="0"/>
          <dgm:bulletEnabled val="1"/>
        </dgm:presLayoutVars>
      </dgm:prSet>
      <dgm:spPr/>
    </dgm:pt>
    <dgm:pt modelId="{DE5A73A3-C77A-4F05-94C5-3921DE3E01CF}" type="pres">
      <dgm:prSet presAssocID="{6E7D9873-356B-448E-84B6-0FA350A13C6F}" presName="spacer" presStyleCnt="0"/>
      <dgm:spPr/>
    </dgm:pt>
    <dgm:pt modelId="{31363C00-B244-4A43-BD35-B554D5581D78}" type="pres">
      <dgm:prSet presAssocID="{32ADD5C8-9022-4DF7-A539-BA132698FC77}" presName="parentText" presStyleLbl="node1" presStyleIdx="10" presStyleCnt="11">
        <dgm:presLayoutVars>
          <dgm:chMax val="0"/>
          <dgm:bulletEnabled val="1"/>
        </dgm:presLayoutVars>
      </dgm:prSet>
      <dgm:spPr/>
    </dgm:pt>
  </dgm:ptLst>
  <dgm:cxnLst>
    <dgm:cxn modelId="{61138A0F-3B2A-4147-89F0-B89D80E52F70}" type="presOf" srcId="{D3472F1A-CFE5-4848-98EA-36F43F223F99}" destId="{76C37823-4B09-4105-A871-477BAA231592}" srcOrd="0" destOrd="0" presId="urn:microsoft.com/office/officeart/2005/8/layout/vList2"/>
    <dgm:cxn modelId="{EC75171F-674A-46CD-85F6-80AC1AD1DEDF}" srcId="{79F99A92-74E1-41CF-A97A-0A6BC18EF70F}" destId="{DB2534D2-4361-439F-8F69-CDBF4589E6E9}" srcOrd="3" destOrd="0" parTransId="{38DB050A-F293-488F-9CEE-F1A18D06857D}" sibTransId="{8B660A93-D46E-43D3-A68A-B0CEA784F5F6}"/>
    <dgm:cxn modelId="{E357EF1F-8C65-4545-92D5-0328616F5121}" type="presOf" srcId="{32ADD5C8-9022-4DF7-A539-BA132698FC77}" destId="{31363C00-B244-4A43-BD35-B554D5581D78}" srcOrd="0" destOrd="0" presId="urn:microsoft.com/office/officeart/2005/8/layout/vList2"/>
    <dgm:cxn modelId="{4DE0AD23-5380-45F6-9AD1-474FC76AE1F0}" type="presOf" srcId="{F605DD52-822D-46DD-B57F-CB0B62D11C0B}" destId="{A3042645-ECB4-4255-B76B-9E2C9845264F}" srcOrd="0" destOrd="0" presId="urn:microsoft.com/office/officeart/2005/8/layout/vList2"/>
    <dgm:cxn modelId="{E526B62B-14C0-459B-B4E0-CF14FC2320B7}" srcId="{79F99A92-74E1-41CF-A97A-0A6BC18EF70F}" destId="{FA665A35-7FFA-4E36-875F-33B6CAB3CD13}" srcOrd="5" destOrd="0" parTransId="{D27EF75A-7D0F-49C6-AEFE-6BF6A6BDC8F1}" sibTransId="{61DE917E-1455-4B2B-8222-06A6A7DC1B2D}"/>
    <dgm:cxn modelId="{A50E6732-91D9-4C42-9207-52CB84D3F66C}" srcId="{79F99A92-74E1-41CF-A97A-0A6BC18EF70F}" destId="{903A0C89-8DD9-417F-87F5-912F7BDA4252}" srcOrd="4" destOrd="0" parTransId="{76DCC9AB-FFB7-4D3A-BD18-463C4C2D4ABE}" sibTransId="{F0C96E4E-206D-4063-B94D-78D4272267ED}"/>
    <dgm:cxn modelId="{8D48AD35-FDBD-4A4E-9378-E8C014E63FF7}" type="presOf" srcId="{0FF9C91B-113F-4207-8A1F-F960D76619A2}" destId="{633E53F0-44F0-4607-A3F9-968B2E161C6E}" srcOrd="0" destOrd="0" presId="urn:microsoft.com/office/officeart/2005/8/layout/vList2"/>
    <dgm:cxn modelId="{EDC57044-D301-4F76-9903-FFCAEC051E4D}" srcId="{79F99A92-74E1-41CF-A97A-0A6BC18EF70F}" destId="{32ADD5C8-9022-4DF7-A539-BA132698FC77}" srcOrd="10" destOrd="0" parTransId="{A30C9627-1C94-4784-95FC-7D30E3ADDC5A}" sibTransId="{66AA5BA7-23F7-40FC-83D6-F9DFE57E6228}"/>
    <dgm:cxn modelId="{08C12F65-654D-4AE1-B557-0BB0EB0104A8}" type="presOf" srcId="{FA665A35-7FFA-4E36-875F-33B6CAB3CD13}" destId="{5F8C23B8-8176-4DED-BB6D-C1F6E8373D88}" srcOrd="0" destOrd="0" presId="urn:microsoft.com/office/officeart/2005/8/layout/vList2"/>
    <dgm:cxn modelId="{FD1E1A46-45A6-42F8-A468-660ACF18FA32}" srcId="{79F99A92-74E1-41CF-A97A-0A6BC18EF70F}" destId="{E143AC13-ECB5-48BF-8677-69BFBD9DD61E}" srcOrd="1" destOrd="0" parTransId="{A08C8715-EE53-4A96-A830-0034931A02BF}" sibTransId="{71146B2F-3976-44B1-81F1-9DD5E14AC90F}"/>
    <dgm:cxn modelId="{FCB8B666-5FE0-4410-AE4E-C78B2189EE48}" type="presOf" srcId="{E143AC13-ECB5-48BF-8677-69BFBD9DD61E}" destId="{B76E8B32-ABD8-497F-85FD-5A513A0F64E3}" srcOrd="0" destOrd="0" presId="urn:microsoft.com/office/officeart/2005/8/layout/vList2"/>
    <dgm:cxn modelId="{8749374F-6703-434F-8D2B-B6B491022573}" type="presOf" srcId="{79F99A92-74E1-41CF-A97A-0A6BC18EF70F}" destId="{A87CC58A-79DE-4FE6-B8BD-0F1683C61196}" srcOrd="0" destOrd="0" presId="urn:microsoft.com/office/officeart/2005/8/layout/vList2"/>
    <dgm:cxn modelId="{EC984655-7F0F-486E-A741-67DF35F18012}" type="presOf" srcId="{E4387B0D-82D5-42B2-A006-BD7138BFBE0A}" destId="{9163352B-D933-4AD7-9E35-181942BB3878}" srcOrd="0" destOrd="0" presId="urn:microsoft.com/office/officeart/2005/8/layout/vList2"/>
    <dgm:cxn modelId="{D7B14B7D-66C9-4CDB-B9F4-931F20E3BDD6}" srcId="{79F99A92-74E1-41CF-A97A-0A6BC18EF70F}" destId="{E4387B0D-82D5-42B2-A006-BD7138BFBE0A}" srcOrd="2" destOrd="0" parTransId="{257EB32A-7C89-4398-A23E-D8451503B108}" sibTransId="{9CCAE4DE-CAE2-4686-8A9E-6AEA78BFF83D}"/>
    <dgm:cxn modelId="{A6F83280-5B13-4F29-B9F6-76D81F9B41D6}" type="presOf" srcId="{F864824F-F1D2-4049-8877-A084290954E6}" destId="{F1398808-7AE5-47B2-BFB2-0F8BC40D5367}" srcOrd="0" destOrd="0" presId="urn:microsoft.com/office/officeart/2005/8/layout/vList2"/>
    <dgm:cxn modelId="{D4241381-44B7-4F4A-9F7D-AA302281B673}" type="presOf" srcId="{903A0C89-8DD9-417F-87F5-912F7BDA4252}" destId="{565FAA2D-8A61-4244-B5A3-F3774E1D640F}" srcOrd="0" destOrd="0" presId="urn:microsoft.com/office/officeart/2005/8/layout/vList2"/>
    <dgm:cxn modelId="{BD4B609C-DF23-4E65-BAF0-DECAA6E1A34A}" srcId="{79F99A92-74E1-41CF-A97A-0A6BC18EF70F}" destId="{F864824F-F1D2-4049-8877-A084290954E6}" srcOrd="0" destOrd="0" parTransId="{6B64DE80-CBC6-4B0F-854E-FA5E1281CFFF}" sibTransId="{D2C24475-F8EE-4E1D-92A3-AA39A5EDC3AD}"/>
    <dgm:cxn modelId="{B6E716A5-7A15-4CE8-9C4E-482C733C7399}" srcId="{79F99A92-74E1-41CF-A97A-0A6BC18EF70F}" destId="{F605DD52-822D-46DD-B57F-CB0B62D11C0B}" srcOrd="7" destOrd="0" parTransId="{BE36E611-6C36-4C0C-A746-E0D47012E325}" sibTransId="{DC0AEC6E-1D39-47E6-B633-8F8C88289699}"/>
    <dgm:cxn modelId="{5FC3F9C1-E7B0-4287-985C-E04A120CDAEE}" srcId="{79F99A92-74E1-41CF-A97A-0A6BC18EF70F}" destId="{0FF9C91B-113F-4207-8A1F-F960D76619A2}" srcOrd="6" destOrd="0" parTransId="{DEC6D458-5FB3-4DAF-B474-B16EF7ADF4BF}" sibTransId="{791581AA-8BAB-483B-8931-6E380C915B1E}"/>
    <dgm:cxn modelId="{D4B27CC9-DEAA-4C5D-9F86-340D7F72694F}" type="presOf" srcId="{DB2534D2-4361-439F-8F69-CDBF4589E6E9}" destId="{8F4E0300-8BF5-4171-BE9F-2B4BEBE49D64}" srcOrd="0" destOrd="0" presId="urn:microsoft.com/office/officeart/2005/8/layout/vList2"/>
    <dgm:cxn modelId="{51B073CB-C147-425E-85A5-7105FFAD34DB}" srcId="{79F99A92-74E1-41CF-A97A-0A6BC18EF70F}" destId="{D5A95D60-303B-47BF-8E8F-65838C0D08BA}" srcOrd="8" destOrd="0" parTransId="{57E3C29E-39EA-4CB6-8460-B906BF18B99E}" sibTransId="{3ADED254-05BD-46A4-A729-AC8018613810}"/>
    <dgm:cxn modelId="{EEF715DC-16E0-4159-8042-9F1711EA37ED}" type="presOf" srcId="{D5A95D60-303B-47BF-8E8F-65838C0D08BA}" destId="{4215F2AF-7857-4174-8902-DD68F9F9E297}" srcOrd="0" destOrd="0" presId="urn:microsoft.com/office/officeart/2005/8/layout/vList2"/>
    <dgm:cxn modelId="{DF14A4DF-BB96-4457-A0AF-777A14D611EF}" srcId="{79F99A92-74E1-41CF-A97A-0A6BC18EF70F}" destId="{D3472F1A-CFE5-4848-98EA-36F43F223F99}" srcOrd="9" destOrd="0" parTransId="{98572643-F20D-4CBB-A61A-5E36FF33CD02}" sibTransId="{6E7D9873-356B-448E-84B6-0FA350A13C6F}"/>
    <dgm:cxn modelId="{40FE2D62-C662-467F-AD0B-DA13E2E7DD23}" type="presParOf" srcId="{A87CC58A-79DE-4FE6-B8BD-0F1683C61196}" destId="{F1398808-7AE5-47B2-BFB2-0F8BC40D5367}" srcOrd="0" destOrd="0" presId="urn:microsoft.com/office/officeart/2005/8/layout/vList2"/>
    <dgm:cxn modelId="{111DC90A-2B3D-456D-B2DD-FE18A81B682C}" type="presParOf" srcId="{A87CC58A-79DE-4FE6-B8BD-0F1683C61196}" destId="{D91B5BC6-FB86-494B-8556-51CE588B8E7B}" srcOrd="1" destOrd="0" presId="urn:microsoft.com/office/officeart/2005/8/layout/vList2"/>
    <dgm:cxn modelId="{923B4634-2F65-4171-BBC5-4DFE8E02F6B9}" type="presParOf" srcId="{A87CC58A-79DE-4FE6-B8BD-0F1683C61196}" destId="{B76E8B32-ABD8-497F-85FD-5A513A0F64E3}" srcOrd="2" destOrd="0" presId="urn:microsoft.com/office/officeart/2005/8/layout/vList2"/>
    <dgm:cxn modelId="{A5D9E83B-A2DD-4F8D-B467-596E19A5D99A}" type="presParOf" srcId="{A87CC58A-79DE-4FE6-B8BD-0F1683C61196}" destId="{0FDEF732-776D-4E02-B0E3-A02FE818657E}" srcOrd="3" destOrd="0" presId="urn:microsoft.com/office/officeart/2005/8/layout/vList2"/>
    <dgm:cxn modelId="{133BE0BC-78E0-45BB-B6D5-0578B038D45E}" type="presParOf" srcId="{A87CC58A-79DE-4FE6-B8BD-0F1683C61196}" destId="{9163352B-D933-4AD7-9E35-181942BB3878}" srcOrd="4" destOrd="0" presId="urn:microsoft.com/office/officeart/2005/8/layout/vList2"/>
    <dgm:cxn modelId="{2EFEDF7F-DAAE-46BF-A45D-D7104270EDEA}" type="presParOf" srcId="{A87CC58A-79DE-4FE6-B8BD-0F1683C61196}" destId="{49D634C6-B9EF-45F7-B66B-3265C8E2C7FF}" srcOrd="5" destOrd="0" presId="urn:microsoft.com/office/officeart/2005/8/layout/vList2"/>
    <dgm:cxn modelId="{ADB74266-26D4-43F4-81E9-1BF3E2C73B19}" type="presParOf" srcId="{A87CC58A-79DE-4FE6-B8BD-0F1683C61196}" destId="{8F4E0300-8BF5-4171-BE9F-2B4BEBE49D64}" srcOrd="6" destOrd="0" presId="urn:microsoft.com/office/officeart/2005/8/layout/vList2"/>
    <dgm:cxn modelId="{9375AB42-2FA6-4B8D-B538-F118BD6B5926}" type="presParOf" srcId="{A87CC58A-79DE-4FE6-B8BD-0F1683C61196}" destId="{7C82BFCD-29D1-4BE9-A6A7-735635AA61F2}" srcOrd="7" destOrd="0" presId="urn:microsoft.com/office/officeart/2005/8/layout/vList2"/>
    <dgm:cxn modelId="{4F353932-56A0-42FB-A59A-78334B2B3021}" type="presParOf" srcId="{A87CC58A-79DE-4FE6-B8BD-0F1683C61196}" destId="{565FAA2D-8A61-4244-B5A3-F3774E1D640F}" srcOrd="8" destOrd="0" presId="urn:microsoft.com/office/officeart/2005/8/layout/vList2"/>
    <dgm:cxn modelId="{1808ABA8-1D5B-43B5-BA4B-D615D7C3D72A}" type="presParOf" srcId="{A87CC58A-79DE-4FE6-B8BD-0F1683C61196}" destId="{2E7FAE1A-5025-4301-80DB-F954BB534794}" srcOrd="9" destOrd="0" presId="urn:microsoft.com/office/officeart/2005/8/layout/vList2"/>
    <dgm:cxn modelId="{26CFC42D-C522-4787-A964-48BCB734951C}" type="presParOf" srcId="{A87CC58A-79DE-4FE6-B8BD-0F1683C61196}" destId="{5F8C23B8-8176-4DED-BB6D-C1F6E8373D88}" srcOrd="10" destOrd="0" presId="urn:microsoft.com/office/officeart/2005/8/layout/vList2"/>
    <dgm:cxn modelId="{5D52F1CF-D13A-4B1D-9F78-6CEC16CE60C7}" type="presParOf" srcId="{A87CC58A-79DE-4FE6-B8BD-0F1683C61196}" destId="{3AFD6C7E-8ED3-4D7B-A820-CDB0DBEA9A20}" srcOrd="11" destOrd="0" presId="urn:microsoft.com/office/officeart/2005/8/layout/vList2"/>
    <dgm:cxn modelId="{77C206BF-3526-4EB0-A665-80FAE00C32F4}" type="presParOf" srcId="{A87CC58A-79DE-4FE6-B8BD-0F1683C61196}" destId="{633E53F0-44F0-4607-A3F9-968B2E161C6E}" srcOrd="12" destOrd="0" presId="urn:microsoft.com/office/officeart/2005/8/layout/vList2"/>
    <dgm:cxn modelId="{D646500F-1B7E-4B06-AF5E-7F2A86525031}" type="presParOf" srcId="{A87CC58A-79DE-4FE6-B8BD-0F1683C61196}" destId="{74F170F9-E34C-4C86-8C50-3C65FD6370C6}" srcOrd="13" destOrd="0" presId="urn:microsoft.com/office/officeart/2005/8/layout/vList2"/>
    <dgm:cxn modelId="{D114326F-FF6E-41EF-AEE0-30D87AB31CFF}" type="presParOf" srcId="{A87CC58A-79DE-4FE6-B8BD-0F1683C61196}" destId="{A3042645-ECB4-4255-B76B-9E2C9845264F}" srcOrd="14" destOrd="0" presId="urn:microsoft.com/office/officeart/2005/8/layout/vList2"/>
    <dgm:cxn modelId="{BCC5ADB3-9542-480F-8B7F-83C1D06E3F56}" type="presParOf" srcId="{A87CC58A-79DE-4FE6-B8BD-0F1683C61196}" destId="{90C2051D-D500-41E7-B23F-172C596A1355}" srcOrd="15" destOrd="0" presId="urn:microsoft.com/office/officeart/2005/8/layout/vList2"/>
    <dgm:cxn modelId="{1D2F95C9-1BDE-4619-A2DD-E296979E115B}" type="presParOf" srcId="{A87CC58A-79DE-4FE6-B8BD-0F1683C61196}" destId="{4215F2AF-7857-4174-8902-DD68F9F9E297}" srcOrd="16" destOrd="0" presId="urn:microsoft.com/office/officeart/2005/8/layout/vList2"/>
    <dgm:cxn modelId="{0B9BB7FD-EBC5-4D94-A162-A8C2E0748E88}" type="presParOf" srcId="{A87CC58A-79DE-4FE6-B8BD-0F1683C61196}" destId="{BF4CF6C0-9414-4B8A-B5C5-856C90E74AE7}" srcOrd="17" destOrd="0" presId="urn:microsoft.com/office/officeart/2005/8/layout/vList2"/>
    <dgm:cxn modelId="{584829C9-96EB-4DEE-A764-A6855C4F3DF3}" type="presParOf" srcId="{A87CC58A-79DE-4FE6-B8BD-0F1683C61196}" destId="{76C37823-4B09-4105-A871-477BAA231592}" srcOrd="18" destOrd="0" presId="urn:microsoft.com/office/officeart/2005/8/layout/vList2"/>
    <dgm:cxn modelId="{E86091D9-DED1-453D-9AE2-B02E21917949}" type="presParOf" srcId="{A87CC58A-79DE-4FE6-B8BD-0F1683C61196}" destId="{DE5A73A3-C77A-4F05-94C5-3921DE3E01CF}" srcOrd="19" destOrd="0" presId="urn:microsoft.com/office/officeart/2005/8/layout/vList2"/>
    <dgm:cxn modelId="{1EF17970-4D45-4A7E-AB8D-AC4057B01361}" type="presParOf" srcId="{A87CC58A-79DE-4FE6-B8BD-0F1683C61196}" destId="{31363C00-B244-4A43-BD35-B554D5581D78}" srcOrd="2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645B25D-AD6F-4E94-8741-9B9F3CEA91C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0A5C621-1BA3-4BA2-9CD7-F8B84338E807}">
      <dgm:prSet/>
      <dgm:spPr/>
      <dgm:t>
        <a:bodyPr/>
        <a:lstStyle/>
        <a:p>
          <a:r>
            <a:rPr lang="en-GB"/>
            <a:t>OBESITY PREVENTION IN SCHOOLS</a:t>
          </a:r>
          <a:endParaRPr lang="en-US"/>
        </a:p>
      </dgm:t>
    </dgm:pt>
    <dgm:pt modelId="{5C600222-8AFC-48A5-B6A9-D17A68DA1ECE}" type="parTrans" cxnId="{1BDFB0F1-5543-4214-9797-98877B7338B2}">
      <dgm:prSet/>
      <dgm:spPr/>
      <dgm:t>
        <a:bodyPr/>
        <a:lstStyle/>
        <a:p>
          <a:endParaRPr lang="en-US"/>
        </a:p>
      </dgm:t>
    </dgm:pt>
    <dgm:pt modelId="{D0305D8F-E2DC-4D7B-AC29-095099D232CC}" type="sibTrans" cxnId="{1BDFB0F1-5543-4214-9797-98877B7338B2}">
      <dgm:prSet/>
      <dgm:spPr/>
      <dgm:t>
        <a:bodyPr/>
        <a:lstStyle/>
        <a:p>
          <a:endParaRPr lang="en-US"/>
        </a:p>
      </dgm:t>
    </dgm:pt>
    <dgm:pt modelId="{D5FEF9A8-E58E-4B70-A993-677C146048C5}">
      <dgm:prSet/>
      <dgm:spPr/>
      <dgm:t>
        <a:bodyPr/>
        <a:lstStyle/>
        <a:p>
          <a:r>
            <a:rPr lang="en-GB"/>
            <a:t>Common approaches include:</a:t>
          </a:r>
          <a:endParaRPr lang="en-US"/>
        </a:p>
      </dgm:t>
    </dgm:pt>
    <dgm:pt modelId="{44CCDE44-A1C4-4EB6-9DFC-DCF75E0D7865}" type="parTrans" cxnId="{BC2EB23F-8F01-461B-8B9F-DC9E529ECC47}">
      <dgm:prSet/>
      <dgm:spPr/>
      <dgm:t>
        <a:bodyPr/>
        <a:lstStyle/>
        <a:p>
          <a:endParaRPr lang="en-US"/>
        </a:p>
      </dgm:t>
    </dgm:pt>
    <dgm:pt modelId="{31F7C3FA-423D-4277-89D7-20BC824D0252}" type="sibTrans" cxnId="{BC2EB23F-8F01-461B-8B9F-DC9E529ECC47}">
      <dgm:prSet/>
      <dgm:spPr/>
      <dgm:t>
        <a:bodyPr/>
        <a:lstStyle/>
        <a:p>
          <a:endParaRPr lang="en-US"/>
        </a:p>
      </dgm:t>
    </dgm:pt>
    <dgm:pt modelId="{13BE8B0D-7CBF-41B3-BD98-D95B93FAB4E5}">
      <dgm:prSet/>
      <dgm:spPr/>
      <dgm:t>
        <a:bodyPr/>
        <a:lstStyle/>
        <a:p>
          <a:r>
            <a:rPr lang="en-GB"/>
            <a:t>• Nutrition education</a:t>
          </a:r>
          <a:endParaRPr lang="en-US"/>
        </a:p>
      </dgm:t>
    </dgm:pt>
    <dgm:pt modelId="{E4396A77-C5C0-4A05-881E-8C28264E6E21}" type="parTrans" cxnId="{45D6490C-E671-4624-8C56-7F9216F413F5}">
      <dgm:prSet/>
      <dgm:spPr/>
      <dgm:t>
        <a:bodyPr/>
        <a:lstStyle/>
        <a:p>
          <a:endParaRPr lang="en-US"/>
        </a:p>
      </dgm:t>
    </dgm:pt>
    <dgm:pt modelId="{DA9F394C-BE77-4F4C-801F-0CBD83C40CF9}" type="sibTrans" cxnId="{45D6490C-E671-4624-8C56-7F9216F413F5}">
      <dgm:prSet/>
      <dgm:spPr/>
      <dgm:t>
        <a:bodyPr/>
        <a:lstStyle/>
        <a:p>
          <a:endParaRPr lang="en-US"/>
        </a:p>
      </dgm:t>
    </dgm:pt>
    <dgm:pt modelId="{0E6C437D-63B5-4861-8B33-54BA5528AB8C}">
      <dgm:prSet/>
      <dgm:spPr/>
      <dgm:t>
        <a:bodyPr/>
        <a:lstStyle/>
        <a:p>
          <a:r>
            <a:rPr lang="en-GB"/>
            <a:t>• Physical activity programmes</a:t>
          </a:r>
          <a:endParaRPr lang="en-US"/>
        </a:p>
      </dgm:t>
    </dgm:pt>
    <dgm:pt modelId="{A2F84FAF-DB62-4E00-AE55-D3CD44C01DEC}" type="parTrans" cxnId="{CB60F593-7BEF-4B5D-B42F-01FE03ABE2C8}">
      <dgm:prSet/>
      <dgm:spPr/>
      <dgm:t>
        <a:bodyPr/>
        <a:lstStyle/>
        <a:p>
          <a:endParaRPr lang="en-US"/>
        </a:p>
      </dgm:t>
    </dgm:pt>
    <dgm:pt modelId="{50B58C36-827F-4664-954F-BFC669A367B3}" type="sibTrans" cxnId="{CB60F593-7BEF-4B5D-B42F-01FE03ABE2C8}">
      <dgm:prSet/>
      <dgm:spPr/>
      <dgm:t>
        <a:bodyPr/>
        <a:lstStyle/>
        <a:p>
          <a:endParaRPr lang="en-US"/>
        </a:p>
      </dgm:t>
    </dgm:pt>
    <dgm:pt modelId="{CF5D994F-636A-401E-A4A2-66858078F1B3}">
      <dgm:prSet/>
      <dgm:spPr/>
      <dgm:t>
        <a:bodyPr/>
        <a:lstStyle/>
        <a:p>
          <a:r>
            <a:rPr lang="en-GB"/>
            <a:t>• School food policies</a:t>
          </a:r>
          <a:endParaRPr lang="en-US"/>
        </a:p>
      </dgm:t>
    </dgm:pt>
    <dgm:pt modelId="{C7C70554-7970-439F-992E-5F2DD2B1E1BC}" type="parTrans" cxnId="{C2006554-A663-4A7E-AFF7-9A7981C43A98}">
      <dgm:prSet/>
      <dgm:spPr/>
      <dgm:t>
        <a:bodyPr/>
        <a:lstStyle/>
        <a:p>
          <a:endParaRPr lang="en-US"/>
        </a:p>
      </dgm:t>
    </dgm:pt>
    <dgm:pt modelId="{E7DF0F46-54B4-4F1B-9122-06A53A8C07B8}" type="sibTrans" cxnId="{C2006554-A663-4A7E-AFF7-9A7981C43A98}">
      <dgm:prSet/>
      <dgm:spPr/>
      <dgm:t>
        <a:bodyPr/>
        <a:lstStyle/>
        <a:p>
          <a:endParaRPr lang="en-US"/>
        </a:p>
      </dgm:t>
    </dgm:pt>
    <dgm:pt modelId="{7545E27F-32D0-4212-B4DF-1C5B07C3D539}">
      <dgm:prSet/>
      <dgm:spPr/>
      <dgm:t>
        <a:bodyPr/>
        <a:lstStyle/>
        <a:p>
          <a:r>
            <a:rPr lang="en-GB"/>
            <a:t>• Family engagement</a:t>
          </a:r>
          <a:endParaRPr lang="en-US"/>
        </a:p>
      </dgm:t>
    </dgm:pt>
    <dgm:pt modelId="{35DEB5D5-0F7B-4DF3-8010-85C4D7E762AB}" type="parTrans" cxnId="{83A430AB-26D8-4777-8F88-D8D3C2AB1C60}">
      <dgm:prSet/>
      <dgm:spPr/>
      <dgm:t>
        <a:bodyPr/>
        <a:lstStyle/>
        <a:p>
          <a:endParaRPr lang="en-US"/>
        </a:p>
      </dgm:t>
    </dgm:pt>
    <dgm:pt modelId="{18EF5939-6321-413F-9BC2-DA42FA7AE27F}" type="sibTrans" cxnId="{83A430AB-26D8-4777-8F88-D8D3C2AB1C60}">
      <dgm:prSet/>
      <dgm:spPr/>
      <dgm:t>
        <a:bodyPr/>
        <a:lstStyle/>
        <a:p>
          <a:endParaRPr lang="en-US"/>
        </a:p>
      </dgm:t>
    </dgm:pt>
    <dgm:pt modelId="{21E05D77-A5E3-46F2-9E0F-C3E23CF08CBE}">
      <dgm:prSet/>
      <dgm:spPr/>
      <dgm:t>
        <a:bodyPr/>
        <a:lstStyle/>
        <a:p>
          <a:r>
            <a:rPr lang="en-GB"/>
            <a:t>Evidence suggests that interventions combining several approaches are more effective than single-component programmes (Wang et al., 2015).</a:t>
          </a:r>
          <a:endParaRPr lang="en-US"/>
        </a:p>
      </dgm:t>
    </dgm:pt>
    <dgm:pt modelId="{E3D08BE5-106A-43AB-8E43-BD17C7B343B3}" type="parTrans" cxnId="{5591C985-D0EA-4AA8-B346-368F25A54F4E}">
      <dgm:prSet/>
      <dgm:spPr/>
      <dgm:t>
        <a:bodyPr/>
        <a:lstStyle/>
        <a:p>
          <a:endParaRPr lang="en-US"/>
        </a:p>
      </dgm:t>
    </dgm:pt>
    <dgm:pt modelId="{5BE7946F-D1C9-49A8-A44A-29EFBF162631}" type="sibTrans" cxnId="{5591C985-D0EA-4AA8-B346-368F25A54F4E}">
      <dgm:prSet/>
      <dgm:spPr/>
      <dgm:t>
        <a:bodyPr/>
        <a:lstStyle/>
        <a:p>
          <a:endParaRPr lang="en-US"/>
        </a:p>
      </dgm:t>
    </dgm:pt>
    <dgm:pt modelId="{E7C4AF28-7E0B-4F04-ADB3-A3ACD5FF5225}">
      <dgm:prSet/>
      <dgm:spPr/>
      <dgm:t>
        <a:bodyPr/>
        <a:lstStyle/>
        <a:p>
          <a:r>
            <a:rPr lang="en-GB"/>
            <a:t>However, long-term outcomes remain inconsistent (Brown et al., 2019).</a:t>
          </a:r>
          <a:endParaRPr lang="en-US"/>
        </a:p>
      </dgm:t>
    </dgm:pt>
    <dgm:pt modelId="{87852D4D-CBE5-4940-ACA3-69762BABF52A}" type="parTrans" cxnId="{53108EAC-4A68-405A-82E6-4DB7385AF1DF}">
      <dgm:prSet/>
      <dgm:spPr/>
      <dgm:t>
        <a:bodyPr/>
        <a:lstStyle/>
        <a:p>
          <a:endParaRPr lang="en-US"/>
        </a:p>
      </dgm:t>
    </dgm:pt>
    <dgm:pt modelId="{7665D22F-97C5-46D0-A03A-1AB44738AA32}" type="sibTrans" cxnId="{53108EAC-4A68-405A-82E6-4DB7385AF1DF}">
      <dgm:prSet/>
      <dgm:spPr/>
      <dgm:t>
        <a:bodyPr/>
        <a:lstStyle/>
        <a:p>
          <a:endParaRPr lang="en-US"/>
        </a:p>
      </dgm:t>
    </dgm:pt>
    <dgm:pt modelId="{4A06DCB7-7CB5-4BA7-9978-44EE57DB8D8E}" type="pres">
      <dgm:prSet presAssocID="{C645B25D-AD6F-4E94-8741-9B9F3CEA91C2}" presName="diagram" presStyleCnt="0">
        <dgm:presLayoutVars>
          <dgm:dir/>
          <dgm:resizeHandles val="exact"/>
        </dgm:presLayoutVars>
      </dgm:prSet>
      <dgm:spPr/>
    </dgm:pt>
    <dgm:pt modelId="{17FA5672-18CC-4945-9CA5-F345C68BFA49}" type="pres">
      <dgm:prSet presAssocID="{E0A5C621-1BA3-4BA2-9CD7-F8B84338E807}" presName="node" presStyleLbl="node1" presStyleIdx="0" presStyleCnt="8">
        <dgm:presLayoutVars>
          <dgm:bulletEnabled val="1"/>
        </dgm:presLayoutVars>
      </dgm:prSet>
      <dgm:spPr/>
    </dgm:pt>
    <dgm:pt modelId="{6510EDBF-B102-4F58-AF21-9AEAEBF4DBD4}" type="pres">
      <dgm:prSet presAssocID="{D0305D8F-E2DC-4D7B-AC29-095099D232CC}" presName="sibTrans" presStyleCnt="0"/>
      <dgm:spPr/>
    </dgm:pt>
    <dgm:pt modelId="{B2927B23-5B75-40F4-BABE-C8B5B550E9CA}" type="pres">
      <dgm:prSet presAssocID="{D5FEF9A8-E58E-4B70-A993-677C146048C5}" presName="node" presStyleLbl="node1" presStyleIdx="1" presStyleCnt="8">
        <dgm:presLayoutVars>
          <dgm:bulletEnabled val="1"/>
        </dgm:presLayoutVars>
      </dgm:prSet>
      <dgm:spPr/>
    </dgm:pt>
    <dgm:pt modelId="{4407DFBA-CF77-42FA-91D1-679F6C086587}" type="pres">
      <dgm:prSet presAssocID="{31F7C3FA-423D-4277-89D7-20BC824D0252}" presName="sibTrans" presStyleCnt="0"/>
      <dgm:spPr/>
    </dgm:pt>
    <dgm:pt modelId="{064D0198-3171-4CAB-BE54-064DD8F260B1}" type="pres">
      <dgm:prSet presAssocID="{13BE8B0D-7CBF-41B3-BD98-D95B93FAB4E5}" presName="node" presStyleLbl="node1" presStyleIdx="2" presStyleCnt="8">
        <dgm:presLayoutVars>
          <dgm:bulletEnabled val="1"/>
        </dgm:presLayoutVars>
      </dgm:prSet>
      <dgm:spPr/>
    </dgm:pt>
    <dgm:pt modelId="{BC300FE9-450C-4750-82B3-750041E64827}" type="pres">
      <dgm:prSet presAssocID="{DA9F394C-BE77-4F4C-801F-0CBD83C40CF9}" presName="sibTrans" presStyleCnt="0"/>
      <dgm:spPr/>
    </dgm:pt>
    <dgm:pt modelId="{1A16080F-C631-4AE3-9051-7C594AB84003}" type="pres">
      <dgm:prSet presAssocID="{0E6C437D-63B5-4861-8B33-54BA5528AB8C}" presName="node" presStyleLbl="node1" presStyleIdx="3" presStyleCnt="8">
        <dgm:presLayoutVars>
          <dgm:bulletEnabled val="1"/>
        </dgm:presLayoutVars>
      </dgm:prSet>
      <dgm:spPr/>
    </dgm:pt>
    <dgm:pt modelId="{FDF77BCC-7925-424A-A545-464F00573D01}" type="pres">
      <dgm:prSet presAssocID="{50B58C36-827F-4664-954F-BFC669A367B3}" presName="sibTrans" presStyleCnt="0"/>
      <dgm:spPr/>
    </dgm:pt>
    <dgm:pt modelId="{D3AB80C5-0166-48F2-87B3-C27B7F00151F}" type="pres">
      <dgm:prSet presAssocID="{CF5D994F-636A-401E-A4A2-66858078F1B3}" presName="node" presStyleLbl="node1" presStyleIdx="4" presStyleCnt="8">
        <dgm:presLayoutVars>
          <dgm:bulletEnabled val="1"/>
        </dgm:presLayoutVars>
      </dgm:prSet>
      <dgm:spPr/>
    </dgm:pt>
    <dgm:pt modelId="{AC3F7E73-CAA9-481B-8575-87270E82F58A}" type="pres">
      <dgm:prSet presAssocID="{E7DF0F46-54B4-4F1B-9122-06A53A8C07B8}" presName="sibTrans" presStyleCnt="0"/>
      <dgm:spPr/>
    </dgm:pt>
    <dgm:pt modelId="{FFF93C23-E504-4340-91B8-AE91DC6E7570}" type="pres">
      <dgm:prSet presAssocID="{7545E27F-32D0-4212-B4DF-1C5B07C3D539}" presName="node" presStyleLbl="node1" presStyleIdx="5" presStyleCnt="8">
        <dgm:presLayoutVars>
          <dgm:bulletEnabled val="1"/>
        </dgm:presLayoutVars>
      </dgm:prSet>
      <dgm:spPr/>
    </dgm:pt>
    <dgm:pt modelId="{07B71BB4-0B40-4C58-9310-EA25E1379E3B}" type="pres">
      <dgm:prSet presAssocID="{18EF5939-6321-413F-9BC2-DA42FA7AE27F}" presName="sibTrans" presStyleCnt="0"/>
      <dgm:spPr/>
    </dgm:pt>
    <dgm:pt modelId="{C81866E6-B155-4C98-A262-589301D4A2FA}" type="pres">
      <dgm:prSet presAssocID="{21E05D77-A5E3-46F2-9E0F-C3E23CF08CBE}" presName="node" presStyleLbl="node1" presStyleIdx="6" presStyleCnt="8">
        <dgm:presLayoutVars>
          <dgm:bulletEnabled val="1"/>
        </dgm:presLayoutVars>
      </dgm:prSet>
      <dgm:spPr/>
    </dgm:pt>
    <dgm:pt modelId="{CDD84E60-519F-4019-8C46-7B61C4D5B926}" type="pres">
      <dgm:prSet presAssocID="{5BE7946F-D1C9-49A8-A44A-29EFBF162631}" presName="sibTrans" presStyleCnt="0"/>
      <dgm:spPr/>
    </dgm:pt>
    <dgm:pt modelId="{587698B9-E130-4008-B294-8CE969F0D1C5}" type="pres">
      <dgm:prSet presAssocID="{E7C4AF28-7E0B-4F04-ADB3-A3ACD5FF5225}" presName="node" presStyleLbl="node1" presStyleIdx="7" presStyleCnt="8">
        <dgm:presLayoutVars>
          <dgm:bulletEnabled val="1"/>
        </dgm:presLayoutVars>
      </dgm:prSet>
      <dgm:spPr/>
    </dgm:pt>
  </dgm:ptLst>
  <dgm:cxnLst>
    <dgm:cxn modelId="{28D71005-C825-4F5F-81CF-F23FE5B8B1D9}" type="presOf" srcId="{E7C4AF28-7E0B-4F04-ADB3-A3ACD5FF5225}" destId="{587698B9-E130-4008-B294-8CE969F0D1C5}" srcOrd="0" destOrd="0" presId="urn:microsoft.com/office/officeart/2005/8/layout/default"/>
    <dgm:cxn modelId="{45D6490C-E671-4624-8C56-7F9216F413F5}" srcId="{C645B25D-AD6F-4E94-8741-9B9F3CEA91C2}" destId="{13BE8B0D-7CBF-41B3-BD98-D95B93FAB4E5}" srcOrd="2" destOrd="0" parTransId="{E4396A77-C5C0-4A05-881E-8C28264E6E21}" sibTransId="{DA9F394C-BE77-4F4C-801F-0CBD83C40CF9}"/>
    <dgm:cxn modelId="{9A0EB137-5A46-42B7-BD62-7A30F4E62B04}" type="presOf" srcId="{E0A5C621-1BA3-4BA2-9CD7-F8B84338E807}" destId="{17FA5672-18CC-4945-9CA5-F345C68BFA49}" srcOrd="0" destOrd="0" presId="urn:microsoft.com/office/officeart/2005/8/layout/default"/>
    <dgm:cxn modelId="{BC2EB23F-8F01-461B-8B9F-DC9E529ECC47}" srcId="{C645B25D-AD6F-4E94-8741-9B9F3CEA91C2}" destId="{D5FEF9A8-E58E-4B70-A993-677C146048C5}" srcOrd="1" destOrd="0" parTransId="{44CCDE44-A1C4-4EB6-9DFC-DCF75E0D7865}" sibTransId="{31F7C3FA-423D-4277-89D7-20BC824D0252}"/>
    <dgm:cxn modelId="{6A0A6C73-39E5-46C9-985A-72A8132E597F}" type="presOf" srcId="{0E6C437D-63B5-4861-8B33-54BA5528AB8C}" destId="{1A16080F-C631-4AE3-9051-7C594AB84003}" srcOrd="0" destOrd="0" presId="urn:microsoft.com/office/officeart/2005/8/layout/default"/>
    <dgm:cxn modelId="{C2006554-A663-4A7E-AFF7-9A7981C43A98}" srcId="{C645B25D-AD6F-4E94-8741-9B9F3CEA91C2}" destId="{CF5D994F-636A-401E-A4A2-66858078F1B3}" srcOrd="4" destOrd="0" parTransId="{C7C70554-7970-439F-992E-5F2DD2B1E1BC}" sibTransId="{E7DF0F46-54B4-4F1B-9122-06A53A8C07B8}"/>
    <dgm:cxn modelId="{5591C985-D0EA-4AA8-B346-368F25A54F4E}" srcId="{C645B25D-AD6F-4E94-8741-9B9F3CEA91C2}" destId="{21E05D77-A5E3-46F2-9E0F-C3E23CF08CBE}" srcOrd="6" destOrd="0" parTransId="{E3D08BE5-106A-43AB-8E43-BD17C7B343B3}" sibTransId="{5BE7946F-D1C9-49A8-A44A-29EFBF162631}"/>
    <dgm:cxn modelId="{CB60F593-7BEF-4B5D-B42F-01FE03ABE2C8}" srcId="{C645B25D-AD6F-4E94-8741-9B9F3CEA91C2}" destId="{0E6C437D-63B5-4861-8B33-54BA5528AB8C}" srcOrd="3" destOrd="0" parTransId="{A2F84FAF-DB62-4E00-AE55-D3CD44C01DEC}" sibTransId="{50B58C36-827F-4664-954F-BFC669A367B3}"/>
    <dgm:cxn modelId="{DF21D797-3BB8-47CB-B587-8B116A64448A}" type="presOf" srcId="{D5FEF9A8-E58E-4B70-A993-677C146048C5}" destId="{B2927B23-5B75-40F4-BABE-C8B5B550E9CA}" srcOrd="0" destOrd="0" presId="urn:microsoft.com/office/officeart/2005/8/layout/default"/>
    <dgm:cxn modelId="{83A430AB-26D8-4777-8F88-D8D3C2AB1C60}" srcId="{C645B25D-AD6F-4E94-8741-9B9F3CEA91C2}" destId="{7545E27F-32D0-4212-B4DF-1C5B07C3D539}" srcOrd="5" destOrd="0" parTransId="{35DEB5D5-0F7B-4DF3-8010-85C4D7E762AB}" sibTransId="{18EF5939-6321-413F-9BC2-DA42FA7AE27F}"/>
    <dgm:cxn modelId="{53108EAC-4A68-405A-82E6-4DB7385AF1DF}" srcId="{C645B25D-AD6F-4E94-8741-9B9F3CEA91C2}" destId="{E7C4AF28-7E0B-4F04-ADB3-A3ACD5FF5225}" srcOrd="7" destOrd="0" parTransId="{87852D4D-CBE5-4940-ACA3-69762BABF52A}" sibTransId="{7665D22F-97C5-46D0-A03A-1AB44738AA32}"/>
    <dgm:cxn modelId="{86BF60B3-30C2-4865-842A-46F6D830BDE3}" type="presOf" srcId="{13BE8B0D-7CBF-41B3-BD98-D95B93FAB4E5}" destId="{064D0198-3171-4CAB-BE54-064DD8F260B1}" srcOrd="0" destOrd="0" presId="urn:microsoft.com/office/officeart/2005/8/layout/default"/>
    <dgm:cxn modelId="{7ACD04C1-256B-438B-90E0-14AFE8B23CAD}" type="presOf" srcId="{CF5D994F-636A-401E-A4A2-66858078F1B3}" destId="{D3AB80C5-0166-48F2-87B3-C27B7F00151F}" srcOrd="0" destOrd="0" presId="urn:microsoft.com/office/officeart/2005/8/layout/default"/>
    <dgm:cxn modelId="{E26A05C1-214E-457E-B025-EE923B2C69B8}" type="presOf" srcId="{C645B25D-AD6F-4E94-8741-9B9F3CEA91C2}" destId="{4A06DCB7-7CB5-4BA7-9978-44EE57DB8D8E}" srcOrd="0" destOrd="0" presId="urn:microsoft.com/office/officeart/2005/8/layout/default"/>
    <dgm:cxn modelId="{8643C4D9-6C5C-4412-8F59-2A0B48B752DA}" type="presOf" srcId="{21E05D77-A5E3-46F2-9E0F-C3E23CF08CBE}" destId="{C81866E6-B155-4C98-A262-589301D4A2FA}" srcOrd="0" destOrd="0" presId="urn:microsoft.com/office/officeart/2005/8/layout/default"/>
    <dgm:cxn modelId="{1BDFB0F1-5543-4214-9797-98877B7338B2}" srcId="{C645B25D-AD6F-4E94-8741-9B9F3CEA91C2}" destId="{E0A5C621-1BA3-4BA2-9CD7-F8B84338E807}" srcOrd="0" destOrd="0" parTransId="{5C600222-8AFC-48A5-B6A9-D17A68DA1ECE}" sibTransId="{D0305D8F-E2DC-4D7B-AC29-095099D232CC}"/>
    <dgm:cxn modelId="{888BB8FD-D5E9-4B17-A6FC-98A23BE4D9FA}" type="presOf" srcId="{7545E27F-32D0-4212-B4DF-1C5B07C3D539}" destId="{FFF93C23-E504-4340-91B8-AE91DC6E7570}" srcOrd="0" destOrd="0" presId="urn:microsoft.com/office/officeart/2005/8/layout/default"/>
    <dgm:cxn modelId="{D01A72DA-EB0F-4703-B09A-0FF7E1D4111F}" type="presParOf" srcId="{4A06DCB7-7CB5-4BA7-9978-44EE57DB8D8E}" destId="{17FA5672-18CC-4945-9CA5-F345C68BFA49}" srcOrd="0" destOrd="0" presId="urn:microsoft.com/office/officeart/2005/8/layout/default"/>
    <dgm:cxn modelId="{3C288202-FCB7-4FA0-B724-C353E4057B12}" type="presParOf" srcId="{4A06DCB7-7CB5-4BA7-9978-44EE57DB8D8E}" destId="{6510EDBF-B102-4F58-AF21-9AEAEBF4DBD4}" srcOrd="1" destOrd="0" presId="urn:microsoft.com/office/officeart/2005/8/layout/default"/>
    <dgm:cxn modelId="{504BE203-40AA-4921-B384-739095769B09}" type="presParOf" srcId="{4A06DCB7-7CB5-4BA7-9978-44EE57DB8D8E}" destId="{B2927B23-5B75-40F4-BABE-C8B5B550E9CA}" srcOrd="2" destOrd="0" presId="urn:microsoft.com/office/officeart/2005/8/layout/default"/>
    <dgm:cxn modelId="{6AF9CEB4-12AF-462B-83F1-7AB8BE978E0B}" type="presParOf" srcId="{4A06DCB7-7CB5-4BA7-9978-44EE57DB8D8E}" destId="{4407DFBA-CF77-42FA-91D1-679F6C086587}" srcOrd="3" destOrd="0" presId="urn:microsoft.com/office/officeart/2005/8/layout/default"/>
    <dgm:cxn modelId="{678FA08F-97CF-4C80-A20A-18F34C90B0B1}" type="presParOf" srcId="{4A06DCB7-7CB5-4BA7-9978-44EE57DB8D8E}" destId="{064D0198-3171-4CAB-BE54-064DD8F260B1}" srcOrd="4" destOrd="0" presId="urn:microsoft.com/office/officeart/2005/8/layout/default"/>
    <dgm:cxn modelId="{EBB57A3D-1138-4045-84F5-A909A9A87833}" type="presParOf" srcId="{4A06DCB7-7CB5-4BA7-9978-44EE57DB8D8E}" destId="{BC300FE9-450C-4750-82B3-750041E64827}" srcOrd="5" destOrd="0" presId="urn:microsoft.com/office/officeart/2005/8/layout/default"/>
    <dgm:cxn modelId="{A9302196-43CE-44C2-B5DE-190BC242C491}" type="presParOf" srcId="{4A06DCB7-7CB5-4BA7-9978-44EE57DB8D8E}" destId="{1A16080F-C631-4AE3-9051-7C594AB84003}" srcOrd="6" destOrd="0" presId="urn:microsoft.com/office/officeart/2005/8/layout/default"/>
    <dgm:cxn modelId="{A2C5A2F9-AF3F-4D1A-ABA1-4227FD313244}" type="presParOf" srcId="{4A06DCB7-7CB5-4BA7-9978-44EE57DB8D8E}" destId="{FDF77BCC-7925-424A-A545-464F00573D01}" srcOrd="7" destOrd="0" presId="urn:microsoft.com/office/officeart/2005/8/layout/default"/>
    <dgm:cxn modelId="{EB36E054-00EC-4F9A-878A-A121E10CE420}" type="presParOf" srcId="{4A06DCB7-7CB5-4BA7-9978-44EE57DB8D8E}" destId="{D3AB80C5-0166-48F2-87B3-C27B7F00151F}" srcOrd="8" destOrd="0" presId="urn:microsoft.com/office/officeart/2005/8/layout/default"/>
    <dgm:cxn modelId="{F0850ADA-6265-4EEC-BD5E-C658009EF44A}" type="presParOf" srcId="{4A06DCB7-7CB5-4BA7-9978-44EE57DB8D8E}" destId="{AC3F7E73-CAA9-481B-8575-87270E82F58A}" srcOrd="9" destOrd="0" presId="urn:microsoft.com/office/officeart/2005/8/layout/default"/>
    <dgm:cxn modelId="{D20EA848-1315-4E98-AF41-0E5E49B3E7E7}" type="presParOf" srcId="{4A06DCB7-7CB5-4BA7-9978-44EE57DB8D8E}" destId="{FFF93C23-E504-4340-91B8-AE91DC6E7570}" srcOrd="10" destOrd="0" presId="urn:microsoft.com/office/officeart/2005/8/layout/default"/>
    <dgm:cxn modelId="{A46DB15C-F679-4063-AF46-D0E05317B8CB}" type="presParOf" srcId="{4A06DCB7-7CB5-4BA7-9978-44EE57DB8D8E}" destId="{07B71BB4-0B40-4C58-9310-EA25E1379E3B}" srcOrd="11" destOrd="0" presId="urn:microsoft.com/office/officeart/2005/8/layout/default"/>
    <dgm:cxn modelId="{2EF14FD1-4293-4E8C-A754-A3240FC6CEC1}" type="presParOf" srcId="{4A06DCB7-7CB5-4BA7-9978-44EE57DB8D8E}" destId="{C81866E6-B155-4C98-A262-589301D4A2FA}" srcOrd="12" destOrd="0" presId="urn:microsoft.com/office/officeart/2005/8/layout/default"/>
    <dgm:cxn modelId="{3439AB6D-8C20-4E0A-8FBC-3ECB50646D1F}" type="presParOf" srcId="{4A06DCB7-7CB5-4BA7-9978-44EE57DB8D8E}" destId="{CDD84E60-519F-4019-8C46-7B61C4D5B926}" srcOrd="13" destOrd="0" presId="urn:microsoft.com/office/officeart/2005/8/layout/default"/>
    <dgm:cxn modelId="{FFA4516F-A9F1-4C0B-8BD5-DF5DA8905A6E}" type="presParOf" srcId="{4A06DCB7-7CB5-4BA7-9978-44EE57DB8D8E}" destId="{587698B9-E130-4008-B294-8CE969F0D1C5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8704B5F-8A0F-40A5-A677-497F9674F2E1}" type="doc">
      <dgm:prSet loTypeId="urn:microsoft.com/office/officeart/2018/layout/CircleProcess" loCatId="simpleprocesssa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B1AC452-5F2F-47FD-BF40-C93E79F8105A}">
      <dgm:prSet/>
      <dgm:spPr/>
      <dgm:t>
        <a:bodyPr/>
        <a:lstStyle/>
        <a:p>
          <a:r>
            <a:rPr lang="en-GB" b="1"/>
            <a:t>RESEARCH IMPACT</a:t>
          </a:r>
          <a:endParaRPr lang="en-US"/>
        </a:p>
      </dgm:t>
    </dgm:pt>
    <dgm:pt modelId="{52BDF9A9-1BA7-4046-A141-29DC87C4137A}" type="parTrans" cxnId="{C7DCB746-06E2-4F6C-BE93-942D64048B8E}">
      <dgm:prSet/>
      <dgm:spPr/>
      <dgm:t>
        <a:bodyPr/>
        <a:lstStyle/>
        <a:p>
          <a:endParaRPr lang="en-US"/>
        </a:p>
      </dgm:t>
    </dgm:pt>
    <dgm:pt modelId="{13F8494E-11F9-421B-898A-3B9CF67F72A7}" type="sibTrans" cxnId="{C7DCB746-06E2-4F6C-BE93-942D64048B8E}">
      <dgm:prSet/>
      <dgm:spPr/>
      <dgm:t>
        <a:bodyPr/>
        <a:lstStyle/>
        <a:p>
          <a:endParaRPr lang="en-US"/>
        </a:p>
      </dgm:t>
    </dgm:pt>
    <dgm:pt modelId="{6D12B606-5D75-4441-A9B0-1E04552226E7}">
      <dgm:prSet/>
      <dgm:spPr/>
      <dgm:t>
        <a:bodyPr/>
        <a:lstStyle/>
        <a:p>
          <a:r>
            <a:rPr lang="en-GB" b="1"/>
            <a:t>Children and Families</a:t>
          </a:r>
          <a:endParaRPr lang="en-US"/>
        </a:p>
      </dgm:t>
    </dgm:pt>
    <dgm:pt modelId="{250AD082-1FF7-4120-93D4-D42B33136932}" type="parTrans" cxnId="{3B9DCDCE-DABC-4513-97B3-2A3DE8083508}">
      <dgm:prSet/>
      <dgm:spPr/>
      <dgm:t>
        <a:bodyPr/>
        <a:lstStyle/>
        <a:p>
          <a:endParaRPr lang="en-US"/>
        </a:p>
      </dgm:t>
    </dgm:pt>
    <dgm:pt modelId="{CC1D653A-0625-4E35-A005-EED0336D9672}" type="sibTrans" cxnId="{3B9DCDCE-DABC-4513-97B3-2A3DE8083508}">
      <dgm:prSet/>
      <dgm:spPr/>
      <dgm:t>
        <a:bodyPr/>
        <a:lstStyle/>
        <a:p>
          <a:endParaRPr lang="en-US"/>
        </a:p>
      </dgm:t>
    </dgm:pt>
    <dgm:pt modelId="{4E7AE93F-AA60-4F4B-A237-5CAE4FDBDA36}">
      <dgm:prSet/>
      <dgm:spPr/>
      <dgm:t>
        <a:bodyPr/>
        <a:lstStyle/>
        <a:p>
          <a:r>
            <a:rPr lang="en-GB"/>
            <a:t>• Improved health and wellbeing.</a:t>
          </a:r>
          <a:endParaRPr lang="en-US"/>
        </a:p>
      </dgm:t>
    </dgm:pt>
    <dgm:pt modelId="{31B51B57-B3B8-42C5-8347-2E6A171C9B8C}" type="parTrans" cxnId="{7A6D9662-40DD-49B1-9844-251243B9FFC4}">
      <dgm:prSet/>
      <dgm:spPr/>
      <dgm:t>
        <a:bodyPr/>
        <a:lstStyle/>
        <a:p>
          <a:endParaRPr lang="en-US"/>
        </a:p>
      </dgm:t>
    </dgm:pt>
    <dgm:pt modelId="{099CB0AA-8702-4D89-9B37-A3F792F5629E}" type="sibTrans" cxnId="{7A6D9662-40DD-49B1-9844-251243B9FFC4}">
      <dgm:prSet/>
      <dgm:spPr/>
      <dgm:t>
        <a:bodyPr/>
        <a:lstStyle/>
        <a:p>
          <a:endParaRPr lang="en-US"/>
        </a:p>
      </dgm:t>
    </dgm:pt>
    <dgm:pt modelId="{604DAD40-F2FD-4955-9616-ACF505CA97D5}">
      <dgm:prSet/>
      <dgm:spPr/>
      <dgm:t>
        <a:bodyPr/>
        <a:lstStyle/>
        <a:p>
          <a:r>
            <a:rPr lang="en-GB" b="1"/>
            <a:t>Schools and Practitioners</a:t>
          </a:r>
          <a:endParaRPr lang="en-US"/>
        </a:p>
      </dgm:t>
    </dgm:pt>
    <dgm:pt modelId="{83D6A4BE-CC42-42E4-9090-E65479A9D6EC}" type="parTrans" cxnId="{BCCE2BF1-50B8-4385-81EE-DD5F3880C616}">
      <dgm:prSet/>
      <dgm:spPr/>
      <dgm:t>
        <a:bodyPr/>
        <a:lstStyle/>
        <a:p>
          <a:endParaRPr lang="en-US"/>
        </a:p>
      </dgm:t>
    </dgm:pt>
    <dgm:pt modelId="{DD67DC89-29AE-4ADB-BA90-B5B6E04CB79B}" type="sibTrans" cxnId="{BCCE2BF1-50B8-4385-81EE-DD5F3880C616}">
      <dgm:prSet/>
      <dgm:spPr/>
      <dgm:t>
        <a:bodyPr/>
        <a:lstStyle/>
        <a:p>
          <a:endParaRPr lang="en-US"/>
        </a:p>
      </dgm:t>
    </dgm:pt>
    <dgm:pt modelId="{9BA7A579-2680-41D9-A57E-6682CDD4325E}">
      <dgm:prSet/>
      <dgm:spPr/>
      <dgm:t>
        <a:bodyPr/>
        <a:lstStyle/>
        <a:p>
          <a:r>
            <a:rPr lang="en-GB"/>
            <a:t>• Evidence-informed intervention design.</a:t>
          </a:r>
          <a:endParaRPr lang="en-US"/>
        </a:p>
      </dgm:t>
    </dgm:pt>
    <dgm:pt modelId="{10608BDB-90A0-4EE4-ABBD-DE8B23C83BFA}" type="parTrans" cxnId="{5C902FF5-7561-4803-A086-2C65BF96A8DD}">
      <dgm:prSet/>
      <dgm:spPr/>
      <dgm:t>
        <a:bodyPr/>
        <a:lstStyle/>
        <a:p>
          <a:endParaRPr lang="en-US"/>
        </a:p>
      </dgm:t>
    </dgm:pt>
    <dgm:pt modelId="{C8B58D83-108F-4C0B-AA5E-2AD35AC567B3}" type="sibTrans" cxnId="{5C902FF5-7561-4803-A086-2C65BF96A8DD}">
      <dgm:prSet/>
      <dgm:spPr/>
      <dgm:t>
        <a:bodyPr/>
        <a:lstStyle/>
        <a:p>
          <a:endParaRPr lang="en-US"/>
        </a:p>
      </dgm:t>
    </dgm:pt>
    <dgm:pt modelId="{38FA3439-3E97-4AD9-9C26-CDA1B2D4084D}">
      <dgm:prSet/>
      <dgm:spPr/>
      <dgm:t>
        <a:bodyPr/>
        <a:lstStyle/>
        <a:p>
          <a:r>
            <a:rPr lang="en-GB" b="1"/>
            <a:t>Public Health Policy</a:t>
          </a:r>
          <a:endParaRPr lang="en-US"/>
        </a:p>
      </dgm:t>
    </dgm:pt>
    <dgm:pt modelId="{89A550CF-EBB9-42FA-90B4-FDE6F2FC1877}" type="parTrans" cxnId="{4D53DB02-5CA3-4AD1-A4AC-5A891FC0BB1C}">
      <dgm:prSet/>
      <dgm:spPr/>
      <dgm:t>
        <a:bodyPr/>
        <a:lstStyle/>
        <a:p>
          <a:endParaRPr lang="en-US"/>
        </a:p>
      </dgm:t>
    </dgm:pt>
    <dgm:pt modelId="{B8E16D9B-ECD6-4282-9085-9EBCF4F2DC5E}" type="sibTrans" cxnId="{4D53DB02-5CA3-4AD1-A4AC-5A891FC0BB1C}">
      <dgm:prSet/>
      <dgm:spPr/>
      <dgm:t>
        <a:bodyPr/>
        <a:lstStyle/>
        <a:p>
          <a:endParaRPr lang="en-US"/>
        </a:p>
      </dgm:t>
    </dgm:pt>
    <dgm:pt modelId="{A88ACC1C-5B48-4802-BCA3-B7244EF9513B}">
      <dgm:prSet/>
      <dgm:spPr/>
      <dgm:t>
        <a:bodyPr/>
        <a:lstStyle/>
        <a:p>
          <a:r>
            <a:rPr lang="en-GB"/>
            <a:t>• Support strategies aimed at reducing childhood obesity and health inequalities.</a:t>
          </a:r>
          <a:endParaRPr lang="en-US"/>
        </a:p>
      </dgm:t>
    </dgm:pt>
    <dgm:pt modelId="{9562380E-4104-48F8-B3AA-F8742682B139}" type="parTrans" cxnId="{DC991675-BB83-49A5-94A0-903C2945A85B}">
      <dgm:prSet/>
      <dgm:spPr/>
      <dgm:t>
        <a:bodyPr/>
        <a:lstStyle/>
        <a:p>
          <a:endParaRPr lang="en-US"/>
        </a:p>
      </dgm:t>
    </dgm:pt>
    <dgm:pt modelId="{269192CC-B669-4504-8DCA-0A7AFD807FCC}" type="sibTrans" cxnId="{DC991675-BB83-49A5-94A0-903C2945A85B}">
      <dgm:prSet/>
      <dgm:spPr/>
      <dgm:t>
        <a:bodyPr/>
        <a:lstStyle/>
        <a:p>
          <a:endParaRPr lang="en-US"/>
        </a:p>
      </dgm:t>
    </dgm:pt>
    <dgm:pt modelId="{A866E15A-4E28-4347-B782-4A62F559A010}" type="pres">
      <dgm:prSet presAssocID="{08704B5F-8A0F-40A5-A677-497F9674F2E1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76892293-90E4-454A-8D8B-D233A9A005EE}" type="pres">
      <dgm:prSet presAssocID="{A88ACC1C-5B48-4802-BCA3-B7244EF9513B}" presName="Accent7" presStyleCnt="0"/>
      <dgm:spPr/>
    </dgm:pt>
    <dgm:pt modelId="{0E6FD020-5F59-4A58-9372-6784B07BE36D}" type="pres">
      <dgm:prSet presAssocID="{A88ACC1C-5B48-4802-BCA3-B7244EF9513B}" presName="Accent" presStyleLbl="node1" presStyleIdx="0" presStyleCnt="14"/>
      <dgm:spPr/>
    </dgm:pt>
    <dgm:pt modelId="{6DC298E5-16FD-4199-88B1-217971232232}" type="pres">
      <dgm:prSet presAssocID="{A88ACC1C-5B48-4802-BCA3-B7244EF9513B}" presName="ParentBackground7" presStyleCnt="0"/>
      <dgm:spPr/>
    </dgm:pt>
    <dgm:pt modelId="{B6801C01-65CB-462F-B17A-FAA95D7B6408}" type="pres">
      <dgm:prSet presAssocID="{A88ACC1C-5B48-4802-BCA3-B7244EF9513B}" presName="ParentBackground" presStyleLbl="node1" presStyleIdx="1" presStyleCnt="14"/>
      <dgm:spPr/>
    </dgm:pt>
    <dgm:pt modelId="{9AE38248-020E-4B2D-BF9F-E6CAD6217D22}" type="pres">
      <dgm:prSet presAssocID="{A88ACC1C-5B48-4802-BCA3-B7244EF9513B}" presName="Parent7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67E2875A-45CF-43F0-B392-E568F359D0AA}" type="pres">
      <dgm:prSet presAssocID="{38FA3439-3E97-4AD9-9C26-CDA1B2D4084D}" presName="Accent6" presStyleCnt="0"/>
      <dgm:spPr/>
    </dgm:pt>
    <dgm:pt modelId="{81CBFC54-34E9-47C4-91F9-556F56084407}" type="pres">
      <dgm:prSet presAssocID="{38FA3439-3E97-4AD9-9C26-CDA1B2D4084D}" presName="Accent" presStyleLbl="node1" presStyleIdx="2" presStyleCnt="14"/>
      <dgm:spPr/>
    </dgm:pt>
    <dgm:pt modelId="{981DF382-212E-4FCA-AE18-196BADB49B9C}" type="pres">
      <dgm:prSet presAssocID="{38FA3439-3E97-4AD9-9C26-CDA1B2D4084D}" presName="ParentBackground6" presStyleCnt="0"/>
      <dgm:spPr/>
    </dgm:pt>
    <dgm:pt modelId="{390D8B54-DD41-4FD4-8616-EDB0540994A2}" type="pres">
      <dgm:prSet presAssocID="{38FA3439-3E97-4AD9-9C26-CDA1B2D4084D}" presName="ParentBackground" presStyleLbl="node1" presStyleIdx="3" presStyleCnt="14"/>
      <dgm:spPr/>
    </dgm:pt>
    <dgm:pt modelId="{655743B6-534C-4901-A8B7-6D61DACD9086}" type="pres">
      <dgm:prSet presAssocID="{38FA3439-3E97-4AD9-9C26-CDA1B2D4084D}" presName="Parent6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DB552AF5-70CD-47F8-9437-3D84211852F2}" type="pres">
      <dgm:prSet presAssocID="{9BA7A579-2680-41D9-A57E-6682CDD4325E}" presName="Accent5" presStyleCnt="0"/>
      <dgm:spPr/>
    </dgm:pt>
    <dgm:pt modelId="{596F12CC-92F6-40D0-96CB-630891129BF0}" type="pres">
      <dgm:prSet presAssocID="{9BA7A579-2680-41D9-A57E-6682CDD4325E}" presName="Accent" presStyleLbl="node1" presStyleIdx="4" presStyleCnt="14"/>
      <dgm:spPr/>
    </dgm:pt>
    <dgm:pt modelId="{0CA461E4-6F16-4189-80CA-963E8AC4F5CF}" type="pres">
      <dgm:prSet presAssocID="{9BA7A579-2680-41D9-A57E-6682CDD4325E}" presName="ParentBackground5" presStyleCnt="0"/>
      <dgm:spPr/>
    </dgm:pt>
    <dgm:pt modelId="{276642DF-10BF-4148-B151-26AFE53981B9}" type="pres">
      <dgm:prSet presAssocID="{9BA7A579-2680-41D9-A57E-6682CDD4325E}" presName="ParentBackground" presStyleLbl="node1" presStyleIdx="5" presStyleCnt="14"/>
      <dgm:spPr/>
    </dgm:pt>
    <dgm:pt modelId="{9277A072-E7C9-4169-955D-0B19E3538C15}" type="pres">
      <dgm:prSet presAssocID="{9BA7A579-2680-41D9-A57E-6682CDD4325E}" presName="Parent5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25E7CA0D-3B67-463F-A723-DF66462ABD3D}" type="pres">
      <dgm:prSet presAssocID="{604DAD40-F2FD-4955-9616-ACF505CA97D5}" presName="Accent4" presStyleCnt="0"/>
      <dgm:spPr/>
    </dgm:pt>
    <dgm:pt modelId="{5980557F-4464-4737-B591-02B8CA8F4BBF}" type="pres">
      <dgm:prSet presAssocID="{604DAD40-F2FD-4955-9616-ACF505CA97D5}" presName="Accent" presStyleLbl="node1" presStyleIdx="6" presStyleCnt="14"/>
      <dgm:spPr/>
    </dgm:pt>
    <dgm:pt modelId="{49DEFDF5-8ECF-41C2-A8FF-F59DD5D869F6}" type="pres">
      <dgm:prSet presAssocID="{604DAD40-F2FD-4955-9616-ACF505CA97D5}" presName="ParentBackground4" presStyleCnt="0"/>
      <dgm:spPr/>
    </dgm:pt>
    <dgm:pt modelId="{34FDF81A-FA39-4E40-BFF1-0A000B2B7555}" type="pres">
      <dgm:prSet presAssocID="{604DAD40-F2FD-4955-9616-ACF505CA97D5}" presName="ParentBackground" presStyleLbl="node1" presStyleIdx="7" presStyleCnt="14"/>
      <dgm:spPr/>
    </dgm:pt>
    <dgm:pt modelId="{A7E92DB9-BC8D-4F00-8BD7-4240CFC31E64}" type="pres">
      <dgm:prSet presAssocID="{604DAD40-F2FD-4955-9616-ACF505CA97D5}" presName="Parent4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B6984FA1-1D7E-4015-81A6-BF22CF7EA66A}" type="pres">
      <dgm:prSet presAssocID="{4E7AE93F-AA60-4F4B-A237-5CAE4FDBDA36}" presName="Accent3" presStyleCnt="0"/>
      <dgm:spPr/>
    </dgm:pt>
    <dgm:pt modelId="{FCFFE81E-889F-4800-8629-E9FC4EC0C6F4}" type="pres">
      <dgm:prSet presAssocID="{4E7AE93F-AA60-4F4B-A237-5CAE4FDBDA36}" presName="Accent" presStyleLbl="node1" presStyleIdx="8" presStyleCnt="14"/>
      <dgm:spPr/>
    </dgm:pt>
    <dgm:pt modelId="{23A74615-225D-4B38-8C04-99D62848BAD0}" type="pres">
      <dgm:prSet presAssocID="{4E7AE93F-AA60-4F4B-A237-5CAE4FDBDA36}" presName="ParentBackground3" presStyleCnt="0"/>
      <dgm:spPr/>
    </dgm:pt>
    <dgm:pt modelId="{54967664-049F-4558-A297-CA66A5E8E1EC}" type="pres">
      <dgm:prSet presAssocID="{4E7AE93F-AA60-4F4B-A237-5CAE4FDBDA36}" presName="ParentBackground" presStyleLbl="node1" presStyleIdx="9" presStyleCnt="14"/>
      <dgm:spPr/>
    </dgm:pt>
    <dgm:pt modelId="{D8831C55-B9B7-4420-A056-389952B59258}" type="pres">
      <dgm:prSet presAssocID="{4E7AE93F-AA60-4F4B-A237-5CAE4FDBDA36}" presName="Parent3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1F0EF0EE-CAFC-428D-94DF-133EF3109ABB}" type="pres">
      <dgm:prSet presAssocID="{6D12B606-5D75-4441-A9B0-1E04552226E7}" presName="Accent2" presStyleCnt="0"/>
      <dgm:spPr/>
    </dgm:pt>
    <dgm:pt modelId="{CC3B3A79-57CE-47A6-9AC3-65170BE37D48}" type="pres">
      <dgm:prSet presAssocID="{6D12B606-5D75-4441-A9B0-1E04552226E7}" presName="Accent" presStyleLbl="node1" presStyleIdx="10" presStyleCnt="14"/>
      <dgm:spPr/>
    </dgm:pt>
    <dgm:pt modelId="{A91D65D5-5D20-45E2-B500-361FB2BF7432}" type="pres">
      <dgm:prSet presAssocID="{6D12B606-5D75-4441-A9B0-1E04552226E7}" presName="ParentBackground2" presStyleCnt="0"/>
      <dgm:spPr/>
    </dgm:pt>
    <dgm:pt modelId="{9D7E5AA3-BC73-4491-A92D-8564004A0091}" type="pres">
      <dgm:prSet presAssocID="{6D12B606-5D75-4441-A9B0-1E04552226E7}" presName="ParentBackground" presStyleLbl="node1" presStyleIdx="11" presStyleCnt="14"/>
      <dgm:spPr/>
    </dgm:pt>
    <dgm:pt modelId="{A010B792-5068-44A3-814C-096D97F61DEB}" type="pres">
      <dgm:prSet presAssocID="{6D12B606-5D75-4441-A9B0-1E04552226E7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A2454274-BDBA-4B6A-A87D-D1D7C922E824}" type="pres">
      <dgm:prSet presAssocID="{6B1AC452-5F2F-47FD-BF40-C93E79F8105A}" presName="Accent1" presStyleCnt="0"/>
      <dgm:spPr/>
    </dgm:pt>
    <dgm:pt modelId="{422BE6A1-668C-451F-82F0-FB473CDE5A7F}" type="pres">
      <dgm:prSet presAssocID="{6B1AC452-5F2F-47FD-BF40-C93E79F8105A}" presName="Accent" presStyleLbl="node1" presStyleIdx="12" presStyleCnt="14"/>
      <dgm:spPr/>
    </dgm:pt>
    <dgm:pt modelId="{9F12DA8C-6485-43F7-9446-CCC1C9673B8E}" type="pres">
      <dgm:prSet presAssocID="{6B1AC452-5F2F-47FD-BF40-C93E79F8105A}" presName="ParentBackground1" presStyleCnt="0"/>
      <dgm:spPr/>
    </dgm:pt>
    <dgm:pt modelId="{803461C8-6B3A-4F9D-BC3B-71DA5EBEF013}" type="pres">
      <dgm:prSet presAssocID="{6B1AC452-5F2F-47FD-BF40-C93E79F8105A}" presName="ParentBackground" presStyleLbl="node1" presStyleIdx="13" presStyleCnt="14"/>
      <dgm:spPr/>
    </dgm:pt>
    <dgm:pt modelId="{A124CFBA-F79D-4EED-AD80-5507011D63E2}" type="pres">
      <dgm:prSet presAssocID="{6B1AC452-5F2F-47FD-BF40-C93E79F8105A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4D53DB02-5CA3-4AD1-A4AC-5A891FC0BB1C}" srcId="{08704B5F-8A0F-40A5-A677-497F9674F2E1}" destId="{38FA3439-3E97-4AD9-9C26-CDA1B2D4084D}" srcOrd="5" destOrd="0" parTransId="{89A550CF-EBB9-42FA-90B4-FDE6F2FC1877}" sibTransId="{B8E16D9B-ECD6-4282-9085-9EBCF4F2DC5E}"/>
    <dgm:cxn modelId="{B3805A07-C090-4953-90F2-2C30E112EDDC}" type="presOf" srcId="{6D12B606-5D75-4441-A9B0-1E04552226E7}" destId="{A010B792-5068-44A3-814C-096D97F61DEB}" srcOrd="1" destOrd="0" presId="urn:microsoft.com/office/officeart/2018/layout/CircleProcess"/>
    <dgm:cxn modelId="{B409DB10-78AD-450E-9FEF-4642E163D106}" type="presOf" srcId="{604DAD40-F2FD-4955-9616-ACF505CA97D5}" destId="{34FDF81A-FA39-4E40-BFF1-0A000B2B7555}" srcOrd="0" destOrd="0" presId="urn:microsoft.com/office/officeart/2018/layout/CircleProcess"/>
    <dgm:cxn modelId="{7A6D9662-40DD-49B1-9844-251243B9FFC4}" srcId="{08704B5F-8A0F-40A5-A677-497F9674F2E1}" destId="{4E7AE93F-AA60-4F4B-A237-5CAE4FDBDA36}" srcOrd="2" destOrd="0" parTransId="{31B51B57-B3B8-42C5-8347-2E6A171C9B8C}" sibTransId="{099CB0AA-8702-4D89-9B37-A3F792F5629E}"/>
    <dgm:cxn modelId="{C7DCB746-06E2-4F6C-BE93-942D64048B8E}" srcId="{08704B5F-8A0F-40A5-A677-497F9674F2E1}" destId="{6B1AC452-5F2F-47FD-BF40-C93E79F8105A}" srcOrd="0" destOrd="0" parTransId="{52BDF9A9-1BA7-4046-A141-29DC87C4137A}" sibTransId="{13F8494E-11F9-421B-898A-3B9CF67F72A7}"/>
    <dgm:cxn modelId="{DB9EA36C-25DA-4D69-A515-6CE595E59DF0}" type="presOf" srcId="{A88ACC1C-5B48-4802-BCA3-B7244EF9513B}" destId="{B6801C01-65CB-462F-B17A-FAA95D7B6408}" srcOrd="0" destOrd="0" presId="urn:microsoft.com/office/officeart/2018/layout/CircleProcess"/>
    <dgm:cxn modelId="{DC991675-BB83-49A5-94A0-903C2945A85B}" srcId="{08704B5F-8A0F-40A5-A677-497F9674F2E1}" destId="{A88ACC1C-5B48-4802-BCA3-B7244EF9513B}" srcOrd="6" destOrd="0" parTransId="{9562380E-4104-48F8-B3AA-F8742682B139}" sibTransId="{269192CC-B669-4504-8DCA-0A7AFD807FCC}"/>
    <dgm:cxn modelId="{44600F7E-B976-4A06-AF9D-1D32FE97591A}" type="presOf" srcId="{604DAD40-F2FD-4955-9616-ACF505CA97D5}" destId="{A7E92DB9-BC8D-4F00-8BD7-4240CFC31E64}" srcOrd="1" destOrd="0" presId="urn:microsoft.com/office/officeart/2018/layout/CircleProcess"/>
    <dgm:cxn modelId="{F3D1D68E-62B9-4812-B10A-F71CAF6F8CD4}" type="presOf" srcId="{38FA3439-3E97-4AD9-9C26-CDA1B2D4084D}" destId="{655743B6-534C-4901-A8B7-6D61DACD9086}" srcOrd="1" destOrd="0" presId="urn:microsoft.com/office/officeart/2018/layout/CircleProcess"/>
    <dgm:cxn modelId="{5B1C2A90-498C-41C6-929E-E93C704FFC75}" type="presOf" srcId="{9BA7A579-2680-41D9-A57E-6682CDD4325E}" destId="{276642DF-10BF-4148-B151-26AFE53981B9}" srcOrd="0" destOrd="0" presId="urn:microsoft.com/office/officeart/2018/layout/CircleProcess"/>
    <dgm:cxn modelId="{0575F494-7663-47B7-9607-4312720AC4F3}" type="presOf" srcId="{9BA7A579-2680-41D9-A57E-6682CDD4325E}" destId="{9277A072-E7C9-4169-955D-0B19E3538C15}" srcOrd="1" destOrd="0" presId="urn:microsoft.com/office/officeart/2018/layout/CircleProcess"/>
    <dgm:cxn modelId="{DF8FEFA4-F75D-407F-9400-22071E3C5340}" type="presOf" srcId="{6B1AC452-5F2F-47FD-BF40-C93E79F8105A}" destId="{803461C8-6B3A-4F9D-BC3B-71DA5EBEF013}" srcOrd="0" destOrd="0" presId="urn:microsoft.com/office/officeart/2018/layout/CircleProcess"/>
    <dgm:cxn modelId="{6CCBFCAB-115F-4744-B7CB-89A1FC69F31F}" type="presOf" srcId="{08704B5F-8A0F-40A5-A677-497F9674F2E1}" destId="{A866E15A-4E28-4347-B782-4A62F559A010}" srcOrd="0" destOrd="0" presId="urn:microsoft.com/office/officeart/2018/layout/CircleProcess"/>
    <dgm:cxn modelId="{228CD3AE-4874-460F-89DA-486C477FD36A}" type="presOf" srcId="{4E7AE93F-AA60-4F4B-A237-5CAE4FDBDA36}" destId="{54967664-049F-4558-A297-CA66A5E8E1EC}" srcOrd="0" destOrd="0" presId="urn:microsoft.com/office/officeart/2018/layout/CircleProcess"/>
    <dgm:cxn modelId="{C81FEDBD-47E4-41F5-9707-BABBED392075}" type="presOf" srcId="{6D12B606-5D75-4441-A9B0-1E04552226E7}" destId="{9D7E5AA3-BC73-4491-A92D-8564004A0091}" srcOrd="0" destOrd="0" presId="urn:microsoft.com/office/officeart/2018/layout/CircleProcess"/>
    <dgm:cxn modelId="{F1A5B8C2-94CF-41CD-B249-B18A31378563}" type="presOf" srcId="{6B1AC452-5F2F-47FD-BF40-C93E79F8105A}" destId="{A124CFBA-F79D-4EED-AD80-5507011D63E2}" srcOrd="1" destOrd="0" presId="urn:microsoft.com/office/officeart/2018/layout/CircleProcess"/>
    <dgm:cxn modelId="{3B9DCDCE-DABC-4513-97B3-2A3DE8083508}" srcId="{08704B5F-8A0F-40A5-A677-497F9674F2E1}" destId="{6D12B606-5D75-4441-A9B0-1E04552226E7}" srcOrd="1" destOrd="0" parTransId="{250AD082-1FF7-4120-93D4-D42B33136932}" sibTransId="{CC1D653A-0625-4E35-A005-EED0336D9672}"/>
    <dgm:cxn modelId="{1B2E7ED7-B35D-4C46-8554-C611EB66353A}" type="presOf" srcId="{38FA3439-3E97-4AD9-9C26-CDA1B2D4084D}" destId="{390D8B54-DD41-4FD4-8616-EDB0540994A2}" srcOrd="0" destOrd="0" presId="urn:microsoft.com/office/officeart/2018/layout/CircleProcess"/>
    <dgm:cxn modelId="{6EB145E5-F881-4773-974A-78809FA3FEF2}" type="presOf" srcId="{A88ACC1C-5B48-4802-BCA3-B7244EF9513B}" destId="{9AE38248-020E-4B2D-BF9F-E6CAD6217D22}" srcOrd="1" destOrd="0" presId="urn:microsoft.com/office/officeart/2018/layout/CircleProcess"/>
    <dgm:cxn modelId="{836255E9-EDA7-48B8-8B19-B1797D4B2FF8}" type="presOf" srcId="{4E7AE93F-AA60-4F4B-A237-5CAE4FDBDA36}" destId="{D8831C55-B9B7-4420-A056-389952B59258}" srcOrd="1" destOrd="0" presId="urn:microsoft.com/office/officeart/2018/layout/CircleProcess"/>
    <dgm:cxn modelId="{BCCE2BF1-50B8-4385-81EE-DD5F3880C616}" srcId="{08704B5F-8A0F-40A5-A677-497F9674F2E1}" destId="{604DAD40-F2FD-4955-9616-ACF505CA97D5}" srcOrd="3" destOrd="0" parTransId="{83D6A4BE-CC42-42E4-9090-E65479A9D6EC}" sibTransId="{DD67DC89-29AE-4ADB-BA90-B5B6E04CB79B}"/>
    <dgm:cxn modelId="{5C902FF5-7561-4803-A086-2C65BF96A8DD}" srcId="{08704B5F-8A0F-40A5-A677-497F9674F2E1}" destId="{9BA7A579-2680-41D9-A57E-6682CDD4325E}" srcOrd="4" destOrd="0" parTransId="{10608BDB-90A0-4EE4-ABBD-DE8B23C83BFA}" sibTransId="{C8B58D83-108F-4C0B-AA5E-2AD35AC567B3}"/>
    <dgm:cxn modelId="{65EB1C8F-C3AD-498C-94CA-0FA57C30BF21}" type="presParOf" srcId="{A866E15A-4E28-4347-B782-4A62F559A010}" destId="{76892293-90E4-454A-8D8B-D233A9A005EE}" srcOrd="0" destOrd="0" presId="urn:microsoft.com/office/officeart/2018/layout/CircleProcess"/>
    <dgm:cxn modelId="{90B3C007-DD77-4287-8D99-0A5410F65585}" type="presParOf" srcId="{76892293-90E4-454A-8D8B-D233A9A005EE}" destId="{0E6FD020-5F59-4A58-9372-6784B07BE36D}" srcOrd="0" destOrd="0" presId="urn:microsoft.com/office/officeart/2018/layout/CircleProcess"/>
    <dgm:cxn modelId="{4DAE8578-2154-40C3-B199-10AC4ED94CBA}" type="presParOf" srcId="{A866E15A-4E28-4347-B782-4A62F559A010}" destId="{6DC298E5-16FD-4199-88B1-217971232232}" srcOrd="1" destOrd="0" presId="urn:microsoft.com/office/officeart/2018/layout/CircleProcess"/>
    <dgm:cxn modelId="{1CBD069F-6A83-4075-AD12-6D214FC13162}" type="presParOf" srcId="{6DC298E5-16FD-4199-88B1-217971232232}" destId="{B6801C01-65CB-462F-B17A-FAA95D7B6408}" srcOrd="0" destOrd="0" presId="urn:microsoft.com/office/officeart/2018/layout/CircleProcess"/>
    <dgm:cxn modelId="{8B9CA971-991D-43A7-ABE1-636731D9F76C}" type="presParOf" srcId="{A866E15A-4E28-4347-B782-4A62F559A010}" destId="{9AE38248-020E-4B2D-BF9F-E6CAD6217D22}" srcOrd="2" destOrd="0" presId="urn:microsoft.com/office/officeart/2018/layout/CircleProcess"/>
    <dgm:cxn modelId="{2B413017-B043-48DB-A4A3-61F88AB3A887}" type="presParOf" srcId="{A866E15A-4E28-4347-B782-4A62F559A010}" destId="{67E2875A-45CF-43F0-B392-E568F359D0AA}" srcOrd="3" destOrd="0" presId="urn:microsoft.com/office/officeart/2018/layout/CircleProcess"/>
    <dgm:cxn modelId="{E92A079D-7796-43C3-8508-23E689940E48}" type="presParOf" srcId="{67E2875A-45CF-43F0-B392-E568F359D0AA}" destId="{81CBFC54-34E9-47C4-91F9-556F56084407}" srcOrd="0" destOrd="0" presId="urn:microsoft.com/office/officeart/2018/layout/CircleProcess"/>
    <dgm:cxn modelId="{221B547A-B654-48BC-BB06-34875FDCB543}" type="presParOf" srcId="{A866E15A-4E28-4347-B782-4A62F559A010}" destId="{981DF382-212E-4FCA-AE18-196BADB49B9C}" srcOrd="4" destOrd="0" presId="urn:microsoft.com/office/officeart/2018/layout/CircleProcess"/>
    <dgm:cxn modelId="{B88B86C5-F558-4E58-8C45-47C52488EC67}" type="presParOf" srcId="{981DF382-212E-4FCA-AE18-196BADB49B9C}" destId="{390D8B54-DD41-4FD4-8616-EDB0540994A2}" srcOrd="0" destOrd="0" presId="urn:microsoft.com/office/officeart/2018/layout/CircleProcess"/>
    <dgm:cxn modelId="{2C7920D2-BB06-4CA9-B16E-5D15EF2FAC25}" type="presParOf" srcId="{A866E15A-4E28-4347-B782-4A62F559A010}" destId="{655743B6-534C-4901-A8B7-6D61DACD9086}" srcOrd="5" destOrd="0" presId="urn:microsoft.com/office/officeart/2018/layout/CircleProcess"/>
    <dgm:cxn modelId="{6D243BA8-7A76-493A-B1C2-C13D2D7D7714}" type="presParOf" srcId="{A866E15A-4E28-4347-B782-4A62F559A010}" destId="{DB552AF5-70CD-47F8-9437-3D84211852F2}" srcOrd="6" destOrd="0" presId="urn:microsoft.com/office/officeart/2018/layout/CircleProcess"/>
    <dgm:cxn modelId="{E6EFD6B8-9CED-4FC8-9410-0BADEC908726}" type="presParOf" srcId="{DB552AF5-70CD-47F8-9437-3D84211852F2}" destId="{596F12CC-92F6-40D0-96CB-630891129BF0}" srcOrd="0" destOrd="0" presId="urn:microsoft.com/office/officeart/2018/layout/CircleProcess"/>
    <dgm:cxn modelId="{802384ED-C9D2-4730-9F4B-AEB3C27E7BE1}" type="presParOf" srcId="{A866E15A-4E28-4347-B782-4A62F559A010}" destId="{0CA461E4-6F16-4189-80CA-963E8AC4F5CF}" srcOrd="7" destOrd="0" presId="urn:microsoft.com/office/officeart/2018/layout/CircleProcess"/>
    <dgm:cxn modelId="{0A0F65EF-B1B4-4139-82B3-F35FA549A37E}" type="presParOf" srcId="{0CA461E4-6F16-4189-80CA-963E8AC4F5CF}" destId="{276642DF-10BF-4148-B151-26AFE53981B9}" srcOrd="0" destOrd="0" presId="urn:microsoft.com/office/officeart/2018/layout/CircleProcess"/>
    <dgm:cxn modelId="{94547264-46A4-403A-B87B-96A2331C5507}" type="presParOf" srcId="{A866E15A-4E28-4347-B782-4A62F559A010}" destId="{9277A072-E7C9-4169-955D-0B19E3538C15}" srcOrd="8" destOrd="0" presId="urn:microsoft.com/office/officeart/2018/layout/CircleProcess"/>
    <dgm:cxn modelId="{8A68D560-5F4E-4448-B60F-22469A6E1007}" type="presParOf" srcId="{A866E15A-4E28-4347-B782-4A62F559A010}" destId="{25E7CA0D-3B67-463F-A723-DF66462ABD3D}" srcOrd="9" destOrd="0" presId="urn:microsoft.com/office/officeart/2018/layout/CircleProcess"/>
    <dgm:cxn modelId="{EED8F0C4-FBF0-440B-BA04-F846B43E5499}" type="presParOf" srcId="{25E7CA0D-3B67-463F-A723-DF66462ABD3D}" destId="{5980557F-4464-4737-B591-02B8CA8F4BBF}" srcOrd="0" destOrd="0" presId="urn:microsoft.com/office/officeart/2018/layout/CircleProcess"/>
    <dgm:cxn modelId="{A9791296-20CC-42AB-9C7F-486A4CA70BE4}" type="presParOf" srcId="{A866E15A-4E28-4347-B782-4A62F559A010}" destId="{49DEFDF5-8ECF-41C2-A8FF-F59DD5D869F6}" srcOrd="10" destOrd="0" presId="urn:microsoft.com/office/officeart/2018/layout/CircleProcess"/>
    <dgm:cxn modelId="{00849FE3-32B3-46A2-91F0-43DE8D9B39FB}" type="presParOf" srcId="{49DEFDF5-8ECF-41C2-A8FF-F59DD5D869F6}" destId="{34FDF81A-FA39-4E40-BFF1-0A000B2B7555}" srcOrd="0" destOrd="0" presId="urn:microsoft.com/office/officeart/2018/layout/CircleProcess"/>
    <dgm:cxn modelId="{6E2D6EE3-F11D-4CEA-B523-D65CAF373928}" type="presParOf" srcId="{A866E15A-4E28-4347-B782-4A62F559A010}" destId="{A7E92DB9-BC8D-4F00-8BD7-4240CFC31E64}" srcOrd="11" destOrd="0" presId="urn:microsoft.com/office/officeart/2018/layout/CircleProcess"/>
    <dgm:cxn modelId="{DD6DD43C-AF76-4EB4-B97F-7C3B91B7C072}" type="presParOf" srcId="{A866E15A-4E28-4347-B782-4A62F559A010}" destId="{B6984FA1-1D7E-4015-81A6-BF22CF7EA66A}" srcOrd="12" destOrd="0" presId="urn:microsoft.com/office/officeart/2018/layout/CircleProcess"/>
    <dgm:cxn modelId="{2C2E0E41-7BAA-4B84-8DA0-498CB9652382}" type="presParOf" srcId="{B6984FA1-1D7E-4015-81A6-BF22CF7EA66A}" destId="{FCFFE81E-889F-4800-8629-E9FC4EC0C6F4}" srcOrd="0" destOrd="0" presId="urn:microsoft.com/office/officeart/2018/layout/CircleProcess"/>
    <dgm:cxn modelId="{BF0F0F9E-0A93-4D05-A347-F4D5A65867C0}" type="presParOf" srcId="{A866E15A-4E28-4347-B782-4A62F559A010}" destId="{23A74615-225D-4B38-8C04-99D62848BAD0}" srcOrd="13" destOrd="0" presId="urn:microsoft.com/office/officeart/2018/layout/CircleProcess"/>
    <dgm:cxn modelId="{12DB07B6-E6CD-42EC-A982-61152AF86D79}" type="presParOf" srcId="{23A74615-225D-4B38-8C04-99D62848BAD0}" destId="{54967664-049F-4558-A297-CA66A5E8E1EC}" srcOrd="0" destOrd="0" presId="urn:microsoft.com/office/officeart/2018/layout/CircleProcess"/>
    <dgm:cxn modelId="{6DF7E98E-01DA-417A-B6F1-8EE2F27E571B}" type="presParOf" srcId="{A866E15A-4E28-4347-B782-4A62F559A010}" destId="{D8831C55-B9B7-4420-A056-389952B59258}" srcOrd="14" destOrd="0" presId="urn:microsoft.com/office/officeart/2018/layout/CircleProcess"/>
    <dgm:cxn modelId="{33B376FA-23C0-487A-AA81-BA306B05D432}" type="presParOf" srcId="{A866E15A-4E28-4347-B782-4A62F559A010}" destId="{1F0EF0EE-CAFC-428D-94DF-133EF3109ABB}" srcOrd="15" destOrd="0" presId="urn:microsoft.com/office/officeart/2018/layout/CircleProcess"/>
    <dgm:cxn modelId="{E36B384A-F86D-470B-B236-3368F40BE654}" type="presParOf" srcId="{1F0EF0EE-CAFC-428D-94DF-133EF3109ABB}" destId="{CC3B3A79-57CE-47A6-9AC3-65170BE37D48}" srcOrd="0" destOrd="0" presId="urn:microsoft.com/office/officeart/2018/layout/CircleProcess"/>
    <dgm:cxn modelId="{0056F60F-2B17-486C-8DDF-18B17E6020E9}" type="presParOf" srcId="{A866E15A-4E28-4347-B782-4A62F559A010}" destId="{A91D65D5-5D20-45E2-B500-361FB2BF7432}" srcOrd="16" destOrd="0" presId="urn:microsoft.com/office/officeart/2018/layout/CircleProcess"/>
    <dgm:cxn modelId="{91FFC1A3-2493-47B8-844A-D52C5D072B41}" type="presParOf" srcId="{A91D65D5-5D20-45E2-B500-361FB2BF7432}" destId="{9D7E5AA3-BC73-4491-A92D-8564004A0091}" srcOrd="0" destOrd="0" presId="urn:microsoft.com/office/officeart/2018/layout/CircleProcess"/>
    <dgm:cxn modelId="{A4CD6983-29DB-4823-97CF-C80B88A84021}" type="presParOf" srcId="{A866E15A-4E28-4347-B782-4A62F559A010}" destId="{A010B792-5068-44A3-814C-096D97F61DEB}" srcOrd="17" destOrd="0" presId="urn:microsoft.com/office/officeart/2018/layout/CircleProcess"/>
    <dgm:cxn modelId="{A2C1A078-7A01-4C16-9D0B-D1A6A0DFF7C8}" type="presParOf" srcId="{A866E15A-4E28-4347-B782-4A62F559A010}" destId="{A2454274-BDBA-4B6A-A87D-D1D7C922E824}" srcOrd="18" destOrd="0" presId="urn:microsoft.com/office/officeart/2018/layout/CircleProcess"/>
    <dgm:cxn modelId="{969D1738-A3E1-4E2E-95D1-66F557B87B08}" type="presParOf" srcId="{A2454274-BDBA-4B6A-A87D-D1D7C922E824}" destId="{422BE6A1-668C-451F-82F0-FB473CDE5A7F}" srcOrd="0" destOrd="0" presId="urn:microsoft.com/office/officeart/2018/layout/CircleProcess"/>
    <dgm:cxn modelId="{A56C3129-D85C-4FF8-BAE8-173FB4ADBEEE}" type="presParOf" srcId="{A866E15A-4E28-4347-B782-4A62F559A010}" destId="{9F12DA8C-6485-43F7-9446-CCC1C9673B8E}" srcOrd="19" destOrd="0" presId="urn:microsoft.com/office/officeart/2018/layout/CircleProcess"/>
    <dgm:cxn modelId="{39E88A3C-FE9B-40E9-8E52-4EF039B4C6D6}" type="presParOf" srcId="{9F12DA8C-6485-43F7-9446-CCC1C9673B8E}" destId="{803461C8-6B3A-4F9D-BC3B-71DA5EBEF013}" srcOrd="0" destOrd="0" presId="urn:microsoft.com/office/officeart/2018/layout/CircleProcess"/>
    <dgm:cxn modelId="{5C787DA2-AF6A-41AF-939D-AAC6E8F2E06B}" type="presParOf" srcId="{A866E15A-4E28-4347-B782-4A62F559A010}" destId="{A124CFBA-F79D-4EED-AD80-5507011D63E2}" srcOrd="20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02D6F3-EE17-42FC-B231-D9227B888E74}">
      <dsp:nvSpPr>
        <dsp:cNvPr id="0" name=""/>
        <dsp:cNvSpPr/>
      </dsp:nvSpPr>
      <dsp:spPr>
        <a:xfrm>
          <a:off x="0" y="0"/>
          <a:ext cx="9288654" cy="188676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TITLE</a:t>
          </a:r>
          <a:endParaRPr lang="en-US" sz="2500" kern="1200"/>
        </a:p>
      </dsp:txBody>
      <dsp:txXfrm>
        <a:off x="55261" y="55261"/>
        <a:ext cx="7338539" cy="1776240"/>
      </dsp:txXfrm>
    </dsp:sp>
    <dsp:sp modelId="{B9183883-0C1A-4F0D-A0C8-DDE37F49AE0F}">
      <dsp:nvSpPr>
        <dsp:cNvPr id="0" name=""/>
        <dsp:cNvSpPr/>
      </dsp:nvSpPr>
      <dsp:spPr>
        <a:xfrm>
          <a:off x="1639174" y="2306042"/>
          <a:ext cx="9288654" cy="1886762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EXPLORING THE EFFECTIVENESS OF MULTI-COMPONENT SCHOOL-BASED OBESITY PREVENTION INTERVENTIONS AMONG PRIMARY SCHOOL CHILDREN IN ENGLAND</a:t>
          </a:r>
          <a:endParaRPr lang="en-US" sz="2500" kern="1200"/>
        </a:p>
      </dsp:txBody>
      <dsp:txXfrm>
        <a:off x="1694435" y="2361303"/>
        <a:ext cx="6312562" cy="1776240"/>
      </dsp:txXfrm>
    </dsp:sp>
    <dsp:sp modelId="{087EFF88-747A-4C7A-BE55-357EF638AFA9}">
      <dsp:nvSpPr>
        <dsp:cNvPr id="0" name=""/>
        <dsp:cNvSpPr/>
      </dsp:nvSpPr>
      <dsp:spPr>
        <a:xfrm>
          <a:off x="8062259" y="1483204"/>
          <a:ext cx="1226395" cy="122639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338198" y="1483204"/>
        <a:ext cx="674517" cy="9228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398808-7AE5-47B2-BFB2-0F8BC40D5367}">
      <dsp:nvSpPr>
        <dsp:cNvPr id="0" name=""/>
        <dsp:cNvSpPr/>
      </dsp:nvSpPr>
      <dsp:spPr>
        <a:xfrm>
          <a:off x="0" y="35330"/>
          <a:ext cx="6666833" cy="4422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HEALTH IMPACTS</a:t>
          </a:r>
          <a:endParaRPr lang="en-US" sz="1800" kern="1200"/>
        </a:p>
      </dsp:txBody>
      <dsp:txXfrm>
        <a:off x="21589" y="56919"/>
        <a:ext cx="6623655" cy="399082"/>
      </dsp:txXfrm>
    </dsp:sp>
    <dsp:sp modelId="{B76E8B32-ABD8-497F-85FD-5A513A0F64E3}">
      <dsp:nvSpPr>
        <dsp:cNvPr id="0" name=""/>
        <dsp:cNvSpPr/>
      </dsp:nvSpPr>
      <dsp:spPr>
        <a:xfrm>
          <a:off x="0" y="529430"/>
          <a:ext cx="6666833" cy="442260"/>
        </a:xfrm>
        <a:prstGeom prst="roundRect">
          <a:avLst/>
        </a:prstGeom>
        <a:gradFill rotWithShape="0">
          <a:gsLst>
            <a:gs pos="0">
              <a:schemeClr val="accent5">
                <a:hueOff val="-1215215"/>
                <a:satOff val="-83"/>
                <a:lumOff val="19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"/>
                <a:satOff val="-83"/>
                <a:lumOff val="19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"/>
                <a:satOff val="-83"/>
                <a:lumOff val="19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Physical Health</a:t>
          </a:r>
          <a:endParaRPr lang="en-US" sz="1800" kern="1200"/>
        </a:p>
      </dsp:txBody>
      <dsp:txXfrm>
        <a:off x="21589" y="551019"/>
        <a:ext cx="6623655" cy="399082"/>
      </dsp:txXfrm>
    </dsp:sp>
    <dsp:sp modelId="{9163352B-D933-4AD7-9E35-181942BB3878}">
      <dsp:nvSpPr>
        <dsp:cNvPr id="0" name=""/>
        <dsp:cNvSpPr/>
      </dsp:nvSpPr>
      <dsp:spPr>
        <a:xfrm>
          <a:off x="0" y="1023530"/>
          <a:ext cx="6666833" cy="442260"/>
        </a:xfrm>
        <a:prstGeom prst="roundRect">
          <a:avLst/>
        </a:prstGeom>
        <a:gradFill rotWithShape="0">
          <a:gsLst>
            <a:gs pos="0">
              <a:schemeClr val="accent5">
                <a:hueOff val="-2430430"/>
                <a:satOff val="-165"/>
                <a:lumOff val="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430430"/>
                <a:satOff val="-165"/>
                <a:lumOff val="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430430"/>
                <a:satOff val="-165"/>
                <a:lumOff val="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Type 2 diabetes</a:t>
          </a:r>
          <a:endParaRPr lang="en-US" sz="1800" kern="1200"/>
        </a:p>
      </dsp:txBody>
      <dsp:txXfrm>
        <a:off x="21589" y="1045119"/>
        <a:ext cx="6623655" cy="399082"/>
      </dsp:txXfrm>
    </dsp:sp>
    <dsp:sp modelId="{8F4E0300-8BF5-4171-BE9F-2B4BEBE49D64}">
      <dsp:nvSpPr>
        <dsp:cNvPr id="0" name=""/>
        <dsp:cNvSpPr/>
      </dsp:nvSpPr>
      <dsp:spPr>
        <a:xfrm>
          <a:off x="0" y="1517630"/>
          <a:ext cx="6666833" cy="442260"/>
        </a:xfrm>
        <a:prstGeom prst="roundRect">
          <a:avLst/>
        </a:prstGeom>
        <a:gradFill rotWithShape="0">
          <a:gsLst>
            <a:gs pos="0">
              <a:schemeClr val="accent5">
                <a:hueOff val="-3645645"/>
                <a:satOff val="-248"/>
                <a:lumOff val="58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45645"/>
                <a:satOff val="-248"/>
                <a:lumOff val="58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45645"/>
                <a:satOff val="-248"/>
                <a:lumOff val="58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Hypertension</a:t>
          </a:r>
          <a:endParaRPr lang="en-US" sz="1800" kern="1200"/>
        </a:p>
      </dsp:txBody>
      <dsp:txXfrm>
        <a:off x="21589" y="1539219"/>
        <a:ext cx="6623655" cy="399082"/>
      </dsp:txXfrm>
    </dsp:sp>
    <dsp:sp modelId="{565FAA2D-8A61-4244-B5A3-F3774E1D640F}">
      <dsp:nvSpPr>
        <dsp:cNvPr id="0" name=""/>
        <dsp:cNvSpPr/>
      </dsp:nvSpPr>
      <dsp:spPr>
        <a:xfrm>
          <a:off x="0" y="2011730"/>
          <a:ext cx="6666833" cy="442260"/>
        </a:xfrm>
        <a:prstGeom prst="roundRect">
          <a:avLst/>
        </a:prstGeom>
        <a:gradFill rotWithShape="0">
          <a:gsLst>
            <a:gs pos="0">
              <a:schemeClr val="accent5">
                <a:hueOff val="-4860860"/>
                <a:satOff val="-330"/>
                <a:lumOff val="7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860860"/>
                <a:satOff val="-330"/>
                <a:lumOff val="7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860860"/>
                <a:satOff val="-330"/>
                <a:lumOff val="7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Cardiovascular disease</a:t>
          </a:r>
          <a:endParaRPr lang="en-US" sz="1800" kern="1200"/>
        </a:p>
      </dsp:txBody>
      <dsp:txXfrm>
        <a:off x="21589" y="2033319"/>
        <a:ext cx="6623655" cy="399082"/>
      </dsp:txXfrm>
    </dsp:sp>
    <dsp:sp modelId="{5F8C23B8-8176-4DED-BB6D-C1F6E8373D88}">
      <dsp:nvSpPr>
        <dsp:cNvPr id="0" name=""/>
        <dsp:cNvSpPr/>
      </dsp:nvSpPr>
      <dsp:spPr>
        <a:xfrm>
          <a:off x="0" y="2505830"/>
          <a:ext cx="6666833" cy="44226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Musculoskeletal disorders (Reilly and Kelly, 2011)</a:t>
          </a:r>
          <a:endParaRPr lang="en-US" sz="1800" kern="1200"/>
        </a:p>
      </dsp:txBody>
      <dsp:txXfrm>
        <a:off x="21589" y="2527419"/>
        <a:ext cx="6623655" cy="399082"/>
      </dsp:txXfrm>
    </dsp:sp>
    <dsp:sp modelId="{633E53F0-44F0-4607-A3F9-968B2E161C6E}">
      <dsp:nvSpPr>
        <dsp:cNvPr id="0" name=""/>
        <dsp:cNvSpPr/>
      </dsp:nvSpPr>
      <dsp:spPr>
        <a:xfrm>
          <a:off x="0" y="2999929"/>
          <a:ext cx="6666833" cy="442260"/>
        </a:xfrm>
        <a:prstGeom prst="roundRect">
          <a:avLst/>
        </a:prstGeom>
        <a:gradFill rotWithShape="0">
          <a:gsLst>
            <a:gs pos="0">
              <a:schemeClr val="accent5">
                <a:hueOff val="-7291290"/>
                <a:satOff val="-496"/>
                <a:lumOff val="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291290"/>
                <a:satOff val="-496"/>
                <a:lumOff val="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291290"/>
                <a:satOff val="-496"/>
                <a:lumOff val="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Mental Wellbeing</a:t>
          </a:r>
          <a:endParaRPr lang="en-US" sz="1800" kern="1200"/>
        </a:p>
      </dsp:txBody>
      <dsp:txXfrm>
        <a:off x="21589" y="3021518"/>
        <a:ext cx="6623655" cy="399082"/>
      </dsp:txXfrm>
    </dsp:sp>
    <dsp:sp modelId="{A3042645-ECB4-4255-B76B-9E2C9845264F}">
      <dsp:nvSpPr>
        <dsp:cNvPr id="0" name=""/>
        <dsp:cNvSpPr/>
      </dsp:nvSpPr>
      <dsp:spPr>
        <a:xfrm>
          <a:off x="0" y="3494029"/>
          <a:ext cx="6666833" cy="442260"/>
        </a:xfrm>
        <a:prstGeom prst="roundRect">
          <a:avLst/>
        </a:prstGeom>
        <a:gradFill rotWithShape="0">
          <a:gsLst>
            <a:gs pos="0">
              <a:schemeClr val="accent5">
                <a:hueOff val="-8506504"/>
                <a:satOff val="-578"/>
                <a:lumOff val="137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506504"/>
                <a:satOff val="-578"/>
                <a:lumOff val="137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506504"/>
                <a:satOff val="-578"/>
                <a:lumOff val="137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• Low self-esteem</a:t>
          </a:r>
          <a:endParaRPr lang="en-US" sz="1800" kern="1200"/>
        </a:p>
      </dsp:txBody>
      <dsp:txXfrm>
        <a:off x="21589" y="3515618"/>
        <a:ext cx="6623655" cy="399082"/>
      </dsp:txXfrm>
    </dsp:sp>
    <dsp:sp modelId="{4215F2AF-7857-4174-8902-DD68F9F9E297}">
      <dsp:nvSpPr>
        <dsp:cNvPr id="0" name=""/>
        <dsp:cNvSpPr/>
      </dsp:nvSpPr>
      <dsp:spPr>
        <a:xfrm>
          <a:off x="0" y="3988129"/>
          <a:ext cx="6666833" cy="442260"/>
        </a:xfrm>
        <a:prstGeom prst="roundRect">
          <a:avLst/>
        </a:prstGeom>
        <a:gradFill rotWithShape="0">
          <a:gsLst>
            <a:gs pos="0">
              <a:schemeClr val="accent5">
                <a:hueOff val="-9721720"/>
                <a:satOff val="-661"/>
                <a:lumOff val="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721720"/>
                <a:satOff val="-661"/>
                <a:lumOff val="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721720"/>
                <a:satOff val="-661"/>
                <a:lumOff val="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• Anxiety</a:t>
          </a:r>
          <a:endParaRPr lang="en-US" sz="1800" kern="1200"/>
        </a:p>
      </dsp:txBody>
      <dsp:txXfrm>
        <a:off x="21589" y="4009718"/>
        <a:ext cx="6623655" cy="399082"/>
      </dsp:txXfrm>
    </dsp:sp>
    <dsp:sp modelId="{76C37823-4B09-4105-A871-477BAA231592}">
      <dsp:nvSpPr>
        <dsp:cNvPr id="0" name=""/>
        <dsp:cNvSpPr/>
      </dsp:nvSpPr>
      <dsp:spPr>
        <a:xfrm>
          <a:off x="0" y="4482229"/>
          <a:ext cx="6666833" cy="442260"/>
        </a:xfrm>
        <a:prstGeom prst="roundRect">
          <a:avLst/>
        </a:prstGeom>
        <a:gradFill rotWithShape="0">
          <a:gsLst>
            <a:gs pos="0">
              <a:schemeClr val="accent5">
                <a:hueOff val="-10936935"/>
                <a:satOff val="-743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936935"/>
                <a:satOff val="-743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936935"/>
                <a:satOff val="-743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• Depression</a:t>
          </a:r>
          <a:endParaRPr lang="en-US" sz="1800" kern="1200"/>
        </a:p>
      </dsp:txBody>
      <dsp:txXfrm>
        <a:off x="21589" y="4503818"/>
        <a:ext cx="6623655" cy="399082"/>
      </dsp:txXfrm>
    </dsp:sp>
    <dsp:sp modelId="{31363C00-B244-4A43-BD35-B554D5581D78}">
      <dsp:nvSpPr>
        <dsp:cNvPr id="0" name=""/>
        <dsp:cNvSpPr/>
      </dsp:nvSpPr>
      <dsp:spPr>
        <a:xfrm>
          <a:off x="0" y="4976330"/>
          <a:ext cx="6666833" cy="44226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• Weight-related stigma (Puhl and Latner, 2007)</a:t>
          </a:r>
          <a:endParaRPr lang="en-US" sz="1800" kern="1200"/>
        </a:p>
      </dsp:txBody>
      <dsp:txXfrm>
        <a:off x="21589" y="4997919"/>
        <a:ext cx="6623655" cy="3990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FA5672-18CC-4945-9CA5-F345C68BFA49}">
      <dsp:nvSpPr>
        <dsp:cNvPr id="0" name=""/>
        <dsp:cNvSpPr/>
      </dsp:nvSpPr>
      <dsp:spPr>
        <a:xfrm>
          <a:off x="982459" y="4854"/>
          <a:ext cx="2926356" cy="17558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OBESITY PREVENTION IN SCHOOLS</a:t>
          </a:r>
          <a:endParaRPr lang="en-US" sz="1900" kern="1200"/>
        </a:p>
      </dsp:txBody>
      <dsp:txXfrm>
        <a:off x="982459" y="4854"/>
        <a:ext cx="2926356" cy="1755814"/>
      </dsp:txXfrm>
    </dsp:sp>
    <dsp:sp modelId="{B2927B23-5B75-40F4-BABE-C8B5B550E9CA}">
      <dsp:nvSpPr>
        <dsp:cNvPr id="0" name=""/>
        <dsp:cNvSpPr/>
      </dsp:nvSpPr>
      <dsp:spPr>
        <a:xfrm>
          <a:off x="4201452" y="4854"/>
          <a:ext cx="2926356" cy="17558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Common approaches include:</a:t>
          </a:r>
          <a:endParaRPr lang="en-US" sz="1900" kern="1200"/>
        </a:p>
      </dsp:txBody>
      <dsp:txXfrm>
        <a:off x="4201452" y="4854"/>
        <a:ext cx="2926356" cy="1755814"/>
      </dsp:txXfrm>
    </dsp:sp>
    <dsp:sp modelId="{064D0198-3171-4CAB-BE54-064DD8F260B1}">
      <dsp:nvSpPr>
        <dsp:cNvPr id="0" name=""/>
        <dsp:cNvSpPr/>
      </dsp:nvSpPr>
      <dsp:spPr>
        <a:xfrm>
          <a:off x="7420444" y="4854"/>
          <a:ext cx="2926356" cy="17558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Nutrition education</a:t>
          </a:r>
          <a:endParaRPr lang="en-US" sz="1900" kern="1200"/>
        </a:p>
      </dsp:txBody>
      <dsp:txXfrm>
        <a:off x="7420444" y="4854"/>
        <a:ext cx="2926356" cy="1755814"/>
      </dsp:txXfrm>
    </dsp:sp>
    <dsp:sp modelId="{1A16080F-C631-4AE3-9051-7C594AB84003}">
      <dsp:nvSpPr>
        <dsp:cNvPr id="0" name=""/>
        <dsp:cNvSpPr/>
      </dsp:nvSpPr>
      <dsp:spPr>
        <a:xfrm>
          <a:off x="982459" y="2053303"/>
          <a:ext cx="2926356" cy="17558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Physical activity programmes</a:t>
          </a:r>
          <a:endParaRPr lang="en-US" sz="1900" kern="1200"/>
        </a:p>
      </dsp:txBody>
      <dsp:txXfrm>
        <a:off x="982459" y="2053303"/>
        <a:ext cx="2926356" cy="1755814"/>
      </dsp:txXfrm>
    </dsp:sp>
    <dsp:sp modelId="{D3AB80C5-0166-48F2-87B3-C27B7F00151F}">
      <dsp:nvSpPr>
        <dsp:cNvPr id="0" name=""/>
        <dsp:cNvSpPr/>
      </dsp:nvSpPr>
      <dsp:spPr>
        <a:xfrm>
          <a:off x="4201452" y="2053303"/>
          <a:ext cx="2926356" cy="17558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School food policies</a:t>
          </a:r>
          <a:endParaRPr lang="en-US" sz="1900" kern="1200"/>
        </a:p>
      </dsp:txBody>
      <dsp:txXfrm>
        <a:off x="4201452" y="2053303"/>
        <a:ext cx="2926356" cy="1755814"/>
      </dsp:txXfrm>
    </dsp:sp>
    <dsp:sp modelId="{FFF93C23-E504-4340-91B8-AE91DC6E7570}">
      <dsp:nvSpPr>
        <dsp:cNvPr id="0" name=""/>
        <dsp:cNvSpPr/>
      </dsp:nvSpPr>
      <dsp:spPr>
        <a:xfrm>
          <a:off x="7420444" y="2053303"/>
          <a:ext cx="2926356" cy="17558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Family engagement</a:t>
          </a:r>
          <a:endParaRPr lang="en-US" sz="1900" kern="1200"/>
        </a:p>
      </dsp:txBody>
      <dsp:txXfrm>
        <a:off x="7420444" y="2053303"/>
        <a:ext cx="2926356" cy="1755814"/>
      </dsp:txXfrm>
    </dsp:sp>
    <dsp:sp modelId="{C81866E6-B155-4C98-A262-589301D4A2FA}">
      <dsp:nvSpPr>
        <dsp:cNvPr id="0" name=""/>
        <dsp:cNvSpPr/>
      </dsp:nvSpPr>
      <dsp:spPr>
        <a:xfrm>
          <a:off x="2591955" y="4101753"/>
          <a:ext cx="2926356" cy="17558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Evidence suggests that interventions combining several approaches are more effective than single-component programmes (Wang et al., 2015).</a:t>
          </a:r>
          <a:endParaRPr lang="en-US" sz="1900" kern="1200"/>
        </a:p>
      </dsp:txBody>
      <dsp:txXfrm>
        <a:off x="2591955" y="4101753"/>
        <a:ext cx="2926356" cy="1755814"/>
      </dsp:txXfrm>
    </dsp:sp>
    <dsp:sp modelId="{587698B9-E130-4008-B294-8CE969F0D1C5}">
      <dsp:nvSpPr>
        <dsp:cNvPr id="0" name=""/>
        <dsp:cNvSpPr/>
      </dsp:nvSpPr>
      <dsp:spPr>
        <a:xfrm>
          <a:off x="5810948" y="4101753"/>
          <a:ext cx="2926356" cy="17558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However, long-term outcomes remain inconsistent (Brown et al., 2019).</a:t>
          </a:r>
          <a:endParaRPr lang="en-US" sz="1900" kern="1200"/>
        </a:p>
      </dsp:txBody>
      <dsp:txXfrm>
        <a:off x="5810948" y="4101753"/>
        <a:ext cx="2926356" cy="17558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6FD020-5F59-4A58-9372-6784B07BE36D}">
      <dsp:nvSpPr>
        <dsp:cNvPr id="0" name=""/>
        <dsp:cNvSpPr/>
      </dsp:nvSpPr>
      <dsp:spPr>
        <a:xfrm>
          <a:off x="10466121" y="1835709"/>
          <a:ext cx="1617538" cy="161704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801C01-65CB-462F-B17A-FAA95D7B6408}">
      <dsp:nvSpPr>
        <dsp:cNvPr id="0" name=""/>
        <dsp:cNvSpPr/>
      </dsp:nvSpPr>
      <dsp:spPr>
        <a:xfrm>
          <a:off x="10521074" y="1889620"/>
          <a:ext cx="1508826" cy="1509221"/>
        </a:xfrm>
        <a:prstGeom prst="ellipse">
          <a:avLst/>
        </a:prstGeom>
        <a:solidFill>
          <a:schemeClr val="accent2">
            <a:hueOff val="495663"/>
            <a:satOff val="-1423"/>
            <a:lumOff val="-227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• Support strategies aimed at reducing childhood obesity and health inequalities.</a:t>
          </a:r>
          <a:endParaRPr lang="en-US" sz="1000" kern="1200"/>
        </a:p>
      </dsp:txBody>
      <dsp:txXfrm>
        <a:off x="10736109" y="2105264"/>
        <a:ext cx="1077562" cy="1077934"/>
      </dsp:txXfrm>
    </dsp:sp>
    <dsp:sp modelId="{81CBFC54-34E9-47C4-91F9-556F56084407}">
      <dsp:nvSpPr>
        <dsp:cNvPr id="0" name=""/>
        <dsp:cNvSpPr/>
      </dsp:nvSpPr>
      <dsp:spPr>
        <a:xfrm rot="2700000">
          <a:off x="8795629" y="1835528"/>
          <a:ext cx="1617122" cy="1617122"/>
        </a:xfrm>
        <a:prstGeom prst="teardrop">
          <a:avLst>
            <a:gd name="adj" fmla="val 100000"/>
          </a:avLst>
        </a:prstGeom>
        <a:solidFill>
          <a:schemeClr val="accent2">
            <a:hueOff val="991325"/>
            <a:satOff val="-2845"/>
            <a:lumOff val="-455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0D8B54-DD41-4FD4-8616-EDB0540994A2}">
      <dsp:nvSpPr>
        <dsp:cNvPr id="0" name=""/>
        <dsp:cNvSpPr/>
      </dsp:nvSpPr>
      <dsp:spPr>
        <a:xfrm>
          <a:off x="8849777" y="1889620"/>
          <a:ext cx="1508826" cy="1509221"/>
        </a:xfrm>
        <a:prstGeom prst="ellipse">
          <a:avLst/>
        </a:prstGeom>
        <a:solidFill>
          <a:schemeClr val="accent2">
            <a:hueOff val="1486988"/>
            <a:satOff val="-4268"/>
            <a:lumOff val="-683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Public Health Policy</a:t>
          </a:r>
          <a:endParaRPr lang="en-US" sz="1000" kern="1200"/>
        </a:p>
      </dsp:txBody>
      <dsp:txXfrm>
        <a:off x="9064812" y="2105264"/>
        <a:ext cx="1077562" cy="1077934"/>
      </dsp:txXfrm>
    </dsp:sp>
    <dsp:sp modelId="{596F12CC-92F6-40D0-96CB-630891129BF0}">
      <dsp:nvSpPr>
        <dsp:cNvPr id="0" name=""/>
        <dsp:cNvSpPr/>
      </dsp:nvSpPr>
      <dsp:spPr>
        <a:xfrm rot="2700000">
          <a:off x="7125526" y="1835528"/>
          <a:ext cx="1617122" cy="1617122"/>
        </a:xfrm>
        <a:prstGeom prst="teardrop">
          <a:avLst>
            <a:gd name="adj" fmla="val 100000"/>
          </a:avLst>
        </a:prstGeom>
        <a:solidFill>
          <a:schemeClr val="accent2">
            <a:hueOff val="1982650"/>
            <a:satOff val="-5690"/>
            <a:lumOff val="-911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642DF-10BF-4148-B151-26AFE53981B9}">
      <dsp:nvSpPr>
        <dsp:cNvPr id="0" name=""/>
        <dsp:cNvSpPr/>
      </dsp:nvSpPr>
      <dsp:spPr>
        <a:xfrm>
          <a:off x="7178480" y="1889620"/>
          <a:ext cx="1508826" cy="1509221"/>
        </a:xfrm>
        <a:prstGeom prst="ellipse">
          <a:avLst/>
        </a:prstGeom>
        <a:solidFill>
          <a:schemeClr val="accent2">
            <a:hueOff val="2478313"/>
            <a:satOff val="-7113"/>
            <a:lumOff val="-1138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• Evidence-informed intervention design.</a:t>
          </a:r>
          <a:endParaRPr lang="en-US" sz="1000" kern="1200"/>
        </a:p>
      </dsp:txBody>
      <dsp:txXfrm>
        <a:off x="7394709" y="2105264"/>
        <a:ext cx="1077562" cy="1077934"/>
      </dsp:txXfrm>
    </dsp:sp>
    <dsp:sp modelId="{5980557F-4464-4737-B591-02B8CA8F4BBF}">
      <dsp:nvSpPr>
        <dsp:cNvPr id="0" name=""/>
        <dsp:cNvSpPr/>
      </dsp:nvSpPr>
      <dsp:spPr>
        <a:xfrm rot="2700000">
          <a:off x="5454229" y="1835528"/>
          <a:ext cx="1617122" cy="1617122"/>
        </a:xfrm>
        <a:prstGeom prst="teardrop">
          <a:avLst>
            <a:gd name="adj" fmla="val 100000"/>
          </a:avLst>
        </a:prstGeom>
        <a:solidFill>
          <a:schemeClr val="accent2">
            <a:hueOff val="2973976"/>
            <a:satOff val="-8535"/>
            <a:lumOff val="-1366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FDF81A-FA39-4E40-BFF1-0A000B2B7555}">
      <dsp:nvSpPr>
        <dsp:cNvPr id="0" name=""/>
        <dsp:cNvSpPr/>
      </dsp:nvSpPr>
      <dsp:spPr>
        <a:xfrm>
          <a:off x="5508377" y="1889620"/>
          <a:ext cx="1508826" cy="1509221"/>
        </a:xfrm>
        <a:prstGeom prst="ellipse">
          <a:avLst/>
        </a:prstGeom>
        <a:solidFill>
          <a:schemeClr val="accent2">
            <a:hueOff val="3469638"/>
            <a:satOff val="-9958"/>
            <a:lumOff val="-1594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Schools and Practitioners</a:t>
          </a:r>
          <a:endParaRPr lang="en-US" sz="1000" kern="1200"/>
        </a:p>
      </dsp:txBody>
      <dsp:txXfrm>
        <a:off x="5723412" y="2105264"/>
        <a:ext cx="1077562" cy="1077934"/>
      </dsp:txXfrm>
    </dsp:sp>
    <dsp:sp modelId="{FCFFE81E-889F-4800-8629-E9FC4EC0C6F4}">
      <dsp:nvSpPr>
        <dsp:cNvPr id="0" name=""/>
        <dsp:cNvSpPr/>
      </dsp:nvSpPr>
      <dsp:spPr>
        <a:xfrm rot="2700000">
          <a:off x="3782932" y="1835528"/>
          <a:ext cx="1617122" cy="1617122"/>
        </a:xfrm>
        <a:prstGeom prst="teardrop">
          <a:avLst>
            <a:gd name="adj" fmla="val 100000"/>
          </a:avLst>
        </a:prstGeom>
        <a:solidFill>
          <a:schemeClr val="accent2">
            <a:hueOff val="3965301"/>
            <a:satOff val="-11380"/>
            <a:lumOff val="-182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967664-049F-4558-A297-CA66A5E8E1EC}">
      <dsp:nvSpPr>
        <dsp:cNvPr id="0" name=""/>
        <dsp:cNvSpPr/>
      </dsp:nvSpPr>
      <dsp:spPr>
        <a:xfrm>
          <a:off x="3837080" y="1889620"/>
          <a:ext cx="1508826" cy="1509221"/>
        </a:xfrm>
        <a:prstGeom prst="ellipse">
          <a:avLst/>
        </a:prstGeom>
        <a:solidFill>
          <a:schemeClr val="accent2">
            <a:hueOff val="4460963"/>
            <a:satOff val="-12803"/>
            <a:lumOff val="-2049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• Improved health and wellbeing.</a:t>
          </a:r>
          <a:endParaRPr lang="en-US" sz="1000" kern="1200"/>
        </a:p>
      </dsp:txBody>
      <dsp:txXfrm>
        <a:off x="4052115" y="2105264"/>
        <a:ext cx="1077562" cy="1077934"/>
      </dsp:txXfrm>
    </dsp:sp>
    <dsp:sp modelId="{CC3B3A79-57CE-47A6-9AC3-65170BE37D48}">
      <dsp:nvSpPr>
        <dsp:cNvPr id="0" name=""/>
        <dsp:cNvSpPr/>
      </dsp:nvSpPr>
      <dsp:spPr>
        <a:xfrm rot="2700000">
          <a:off x="2112830" y="1835528"/>
          <a:ext cx="1617122" cy="1617122"/>
        </a:xfrm>
        <a:prstGeom prst="teardrop">
          <a:avLst>
            <a:gd name="adj" fmla="val 100000"/>
          </a:avLst>
        </a:prstGeom>
        <a:solidFill>
          <a:schemeClr val="accent2">
            <a:hueOff val="4956626"/>
            <a:satOff val="-14225"/>
            <a:lumOff val="-2277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7E5AA3-BC73-4491-A92D-8564004A0091}">
      <dsp:nvSpPr>
        <dsp:cNvPr id="0" name=""/>
        <dsp:cNvSpPr/>
      </dsp:nvSpPr>
      <dsp:spPr>
        <a:xfrm>
          <a:off x="2165783" y="1889620"/>
          <a:ext cx="1508826" cy="1509221"/>
        </a:xfrm>
        <a:prstGeom prst="ellipse">
          <a:avLst/>
        </a:prstGeom>
        <a:solidFill>
          <a:schemeClr val="accent2">
            <a:hueOff val="5452289"/>
            <a:satOff val="-15648"/>
            <a:lumOff val="-250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Children and Families</a:t>
          </a:r>
          <a:endParaRPr lang="en-US" sz="1000" kern="1200"/>
        </a:p>
      </dsp:txBody>
      <dsp:txXfrm>
        <a:off x="2382012" y="2105264"/>
        <a:ext cx="1077562" cy="1077934"/>
      </dsp:txXfrm>
    </dsp:sp>
    <dsp:sp modelId="{422BE6A1-668C-451F-82F0-FB473CDE5A7F}">
      <dsp:nvSpPr>
        <dsp:cNvPr id="0" name=""/>
        <dsp:cNvSpPr/>
      </dsp:nvSpPr>
      <dsp:spPr>
        <a:xfrm rot="2700000">
          <a:off x="441532" y="1835528"/>
          <a:ext cx="1617122" cy="1617122"/>
        </a:xfrm>
        <a:prstGeom prst="teardrop">
          <a:avLst>
            <a:gd name="adj" fmla="val 100000"/>
          </a:avLst>
        </a:prstGeom>
        <a:solidFill>
          <a:schemeClr val="accent2">
            <a:hueOff val="5947951"/>
            <a:satOff val="-17070"/>
            <a:lumOff val="-2733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3461C8-6B3A-4F9D-BC3B-71DA5EBEF013}">
      <dsp:nvSpPr>
        <dsp:cNvPr id="0" name=""/>
        <dsp:cNvSpPr/>
      </dsp:nvSpPr>
      <dsp:spPr>
        <a:xfrm>
          <a:off x="495681" y="1889620"/>
          <a:ext cx="1508826" cy="1509221"/>
        </a:xfrm>
        <a:prstGeom prst="ellips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RESEARCH IMPACT</a:t>
          </a:r>
          <a:endParaRPr lang="en-US" sz="1000" kern="1200"/>
        </a:p>
      </dsp:txBody>
      <dsp:txXfrm>
        <a:off x="710715" y="2105264"/>
        <a:ext cx="1077562" cy="10779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mj.com/content/361/bmj.k2252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CDEB50-79AF-0FFD-7BBF-319F70A52C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92994" y="1590840"/>
            <a:ext cx="5672176" cy="509522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endParaRPr lang="en-GB" sz="2800" b="1">
              <a:solidFill>
                <a:srgbClr val="FFFFFF"/>
              </a:solidFill>
              <a:latin typeface="Arial"/>
              <a:cs typeface="Arial"/>
            </a:endParaRPr>
          </a:p>
          <a:p>
            <a:pPr algn="l"/>
            <a:endParaRPr lang="en-GB" sz="2800" b="1">
              <a:solidFill>
                <a:srgbClr val="FFFFFF"/>
              </a:solidFill>
              <a:latin typeface="Arial"/>
              <a:cs typeface="Arial"/>
            </a:endParaRPr>
          </a:p>
          <a:p>
            <a:pPr algn="l"/>
            <a:endParaRPr lang="en-GB" sz="2800" b="1">
              <a:solidFill>
                <a:srgbClr val="FFFFFF"/>
              </a:solidFill>
              <a:latin typeface="Arial"/>
              <a:cs typeface="Arial"/>
            </a:endParaRPr>
          </a:p>
          <a:p>
            <a:pPr algn="l"/>
            <a:r>
              <a:rPr lang="en-GB" sz="2800" b="1">
                <a:solidFill>
                  <a:srgbClr val="FFFFFF"/>
                </a:solidFill>
                <a:latin typeface="Arial"/>
                <a:cs typeface="Arial"/>
              </a:rPr>
              <a:t>AYESHA MASOOD 2220784</a:t>
            </a:r>
            <a:endParaRPr lang="en-GB" sz="2800">
              <a:solidFill>
                <a:srgbClr val="FFFFFF"/>
              </a:solidFill>
            </a:endParaRPr>
          </a:p>
          <a:p>
            <a:pPr algn="l"/>
            <a:r>
              <a:rPr lang="en-GB" sz="2800" b="1">
                <a:solidFill>
                  <a:srgbClr val="FFFFFF"/>
                </a:solidFill>
                <a:latin typeface="Arial"/>
                <a:cs typeface="Arial"/>
              </a:rPr>
              <a:t>MSc Public Health and Social Care in Practice  </a:t>
            </a:r>
          </a:p>
          <a:p>
            <a:pPr algn="l"/>
            <a:r>
              <a:rPr lang="en-GB" sz="2800" b="1">
                <a:solidFill>
                  <a:srgbClr val="FFFFFF"/>
                </a:solidFill>
                <a:latin typeface="Arial"/>
                <a:cs typeface="Arial"/>
              </a:rPr>
              <a:t>Practice-Based Research  </a:t>
            </a:r>
          </a:p>
          <a:p>
            <a:pPr algn="l"/>
            <a:r>
              <a:rPr lang="en-GB" sz="2800" b="1">
                <a:solidFill>
                  <a:srgbClr val="FFFFFF"/>
                </a:solidFill>
                <a:latin typeface="Arial"/>
                <a:cs typeface="Arial"/>
              </a:rPr>
              <a:t>Dr Zeno Leung</a:t>
            </a:r>
          </a:p>
          <a:p>
            <a:pPr algn="l"/>
            <a:r>
              <a:rPr lang="en-GB" sz="2800">
                <a:solidFill>
                  <a:srgbClr val="FFFFFF"/>
                </a:solidFill>
                <a:latin typeface="Aptos" panose="020B0004020202020204"/>
                <a:cs typeface="Arial"/>
              </a:rPr>
              <a:t>                              </a:t>
            </a:r>
            <a:r>
              <a:rPr lang="en-GB" sz="2800">
                <a:solidFill>
                  <a:srgbClr val="FFFFFF"/>
                </a:solidFill>
                <a:latin typeface="Arial"/>
                <a:cs typeface="Arial"/>
              </a:rPr>
              <a:t>   </a:t>
            </a:r>
            <a:r>
              <a:rPr lang="en-GB" sz="2800" b="1">
                <a:solidFill>
                  <a:srgbClr val="FFFFFF"/>
                </a:solidFill>
                <a:latin typeface="Arial"/>
                <a:cs typeface="Arial"/>
              </a:rPr>
              <a:t>Component 1  poster presentation </a:t>
            </a:r>
            <a:endParaRPr lang="en-GB" sz="2800">
              <a:solidFill>
                <a:srgbClr val="FFFFFF"/>
              </a:solidFill>
              <a:latin typeface="Aptos" panose="020B0004020202020204"/>
              <a:cs typeface="Arial"/>
            </a:endParaRPr>
          </a:p>
          <a:p>
            <a:pPr algn="l"/>
            <a:endParaRPr lang="en-GB" sz="2800" b="1">
              <a:solidFill>
                <a:srgbClr val="FFFFFF"/>
              </a:solidFill>
              <a:latin typeface="Arial"/>
              <a:cs typeface="Arial"/>
            </a:endParaRPr>
          </a:p>
          <a:p>
            <a:pPr algn="l"/>
            <a:endParaRPr lang="en-GB" sz="2800">
              <a:solidFill>
                <a:srgbClr val="FFFFFF"/>
              </a:solidFill>
              <a:latin typeface="Aptos" panose="020B0004020202020204"/>
              <a:cs typeface="Arial"/>
            </a:endParaRPr>
          </a:p>
          <a:p>
            <a:pPr algn="l"/>
            <a:endParaRPr lang="en-GB" sz="2800" b="1">
              <a:solidFill>
                <a:srgbClr val="FFFFFF"/>
              </a:solidFill>
              <a:latin typeface="Arial"/>
              <a:cs typeface="Arial"/>
            </a:endParaRPr>
          </a:p>
          <a:p>
            <a:pPr algn="l"/>
            <a:endParaRPr lang="en-GB" sz="2800" b="1">
              <a:solidFill>
                <a:srgbClr val="FFFFFF"/>
              </a:solidFill>
              <a:latin typeface="Arial"/>
              <a:cs typeface="Arial"/>
            </a:endParaRPr>
          </a:p>
          <a:p>
            <a:pPr algn="l"/>
            <a:endParaRPr lang="en-GB" sz="2800" b="1">
              <a:solidFill>
                <a:srgbClr val="FFFFFF"/>
              </a:solidFill>
              <a:latin typeface="Arial"/>
              <a:cs typeface="Arial"/>
            </a:endParaRPr>
          </a:p>
          <a:p>
            <a:pPr algn="l"/>
            <a:endParaRPr lang="en-GB" sz="2800" b="1">
              <a:solidFill>
                <a:srgbClr val="FFFFFF"/>
              </a:solidFill>
              <a:latin typeface="Arial"/>
              <a:cs typeface="Arial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95262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73A6E673-6559-4C54-7478-715FBD7EE5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66050"/>
              </p:ext>
            </p:extLst>
          </p:nvPr>
        </p:nvGraphicFramePr>
        <p:xfrm>
          <a:off x="953619" y="1969704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63635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75107-56EE-75D5-4A3E-EAE660E77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868" y="377973"/>
            <a:ext cx="5954129" cy="586210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b="1">
                <a:latin typeface="Arial"/>
                <a:ea typeface="+mn-lt"/>
                <a:cs typeface="Arial"/>
              </a:rPr>
              <a:t>WHAT IS CHILDHOOD OBESITY?</a:t>
            </a:r>
            <a:endParaRPr lang="en-GB" sz="1800" b="1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Childhood obesity refers to excess body fat that may adversely affect health and wellbeing (Simmonds et al., 2016).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Contributing factors include: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Dietary behaviours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Physical inactivity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Family influences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School environment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Socioeconomic inequalities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Childhood obesity is now recognised as a complex public health issue rather than solely an individual responsibility (Davison and Birch, 2001)</a:t>
            </a:r>
            <a:r>
              <a:rPr lang="en-GB" sz="1400">
                <a:ea typeface="+mn-lt"/>
                <a:cs typeface="+mn-lt"/>
              </a:rPr>
              <a:t>.</a:t>
            </a:r>
            <a:endParaRPr lang="en-GB" sz="1400"/>
          </a:p>
          <a:p>
            <a:endParaRPr lang="en-GB" sz="1400"/>
          </a:p>
        </p:txBody>
      </p:sp>
      <p:pic>
        <p:nvPicPr>
          <p:cNvPr id="2" name="Picture 1" descr="Hundreds of obese four-year-olds among thousands of children treated at ...">
            <a:extLst>
              <a:ext uri="{FF2B5EF4-FFF2-40B4-BE49-F238E27FC236}">
                <a16:creationId xmlns:a16="http://schemas.microsoft.com/office/drawing/2014/main" id="{E1576874-E1AD-189F-A8D4-8ACB65DC41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453" r="33952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936247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887D000-D16F-0719-3D97-5D658FB3C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995" y="368158"/>
            <a:ext cx="5424626" cy="54070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>
                <a:solidFill>
                  <a:schemeClr val="tx2"/>
                </a:solidFill>
                <a:latin typeface="Arial"/>
                <a:cs typeface="Arial"/>
              </a:rPr>
              <a:t>PREVALENCE</a:t>
            </a:r>
          </a:p>
          <a:p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Key Statistics</a:t>
            </a:r>
          </a:p>
          <a:p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9.6% of Reception children were living with obesity in 2023/24.</a:t>
            </a:r>
          </a:p>
          <a:p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 22.1% of Year 6 children were living with obesity in 2023/24.</a:t>
            </a:r>
          </a:p>
          <a:p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Obesity rates are more than twice as high among children living in the most deprived areas of England.</a:t>
            </a:r>
          </a:p>
          <a:p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(NHS Digital, 2024)</a:t>
            </a:r>
          </a:p>
          <a:p>
            <a:r>
              <a:rPr lang="en-US" sz="2000" b="1">
                <a:solidFill>
                  <a:schemeClr val="tx2"/>
                </a:solidFill>
                <a:latin typeface="Arial"/>
                <a:cs typeface="Arial"/>
              </a:rPr>
              <a:t>Why does this matter?</a:t>
            </a:r>
          </a:p>
          <a:p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increased healthcare burden</a:t>
            </a:r>
          </a:p>
          <a:p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 Health inequalities</a:t>
            </a:r>
          </a:p>
          <a:p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Long-term health consequences</a:t>
            </a:r>
          </a:p>
          <a:p>
            <a:endParaRPr lang="en-US" sz="1100">
              <a:solidFill>
                <a:schemeClr val="tx2"/>
              </a:solidFill>
            </a:endParaRPr>
          </a:p>
          <a:p>
            <a:endParaRPr lang="en-US" sz="1100">
              <a:solidFill>
                <a:schemeClr val="tx2"/>
              </a:solidFill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80284442-2464-A5C4-646F-16A5072036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08392" y="2197635"/>
            <a:ext cx="4142232" cy="338627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B1C7EAE-A0F9-9636-88FC-CC081DF5EED3}"/>
              </a:ext>
            </a:extLst>
          </p:cNvPr>
          <p:cNvSpPr txBox="1"/>
          <p:nvPr/>
        </p:nvSpPr>
        <p:spPr>
          <a:xfrm>
            <a:off x="938721" y="853383"/>
            <a:ext cx="3874358" cy="9557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0863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9AA66AC-2ECD-D8B1-7E2F-BF542FF0CC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929150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44567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808F3754-55C8-CF77-9157-A262ED264A7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4539" y="314541"/>
          <a:ext cx="11329261" cy="58624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5273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E0B7B-B3A0-E43F-C303-026DA9F796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b="1">
                <a:solidFill>
                  <a:schemeClr val="tx2"/>
                </a:solidFill>
              </a:rPr>
              <a:t>RATIONALE</a:t>
            </a:r>
          </a:p>
          <a:p>
            <a:pPr>
              <a:buNone/>
            </a:pP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Why is this research needed?</a:t>
            </a:r>
            <a:endParaRPr lang="en-GB" sz="1800">
              <a:solidFill>
                <a:schemeClr val="tx2"/>
              </a:solidFill>
            </a:endParaRPr>
          </a:p>
          <a:p>
            <a:pPr>
              <a:buNone/>
            </a:pP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• Childhood obesity remains persistently high.</a:t>
            </a:r>
            <a:endParaRPr lang="en-GB" sz="1800">
              <a:solidFill>
                <a:schemeClr val="tx2"/>
              </a:solidFill>
            </a:endParaRPr>
          </a:p>
          <a:p>
            <a:pPr>
              <a:buNone/>
            </a:pP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• Existing interventions show variable outcomes.</a:t>
            </a:r>
            <a:endParaRPr lang="en-GB" sz="1800">
              <a:solidFill>
                <a:schemeClr val="tx2"/>
              </a:solidFill>
            </a:endParaRPr>
          </a:p>
          <a:p>
            <a:pPr>
              <a:buNone/>
            </a:pP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• Health inequalities continue to widen.</a:t>
            </a:r>
            <a:endParaRPr lang="en-GB" sz="1800">
              <a:solidFill>
                <a:schemeClr val="tx2"/>
              </a:solidFill>
            </a:endParaRPr>
          </a:p>
          <a:p>
            <a:pPr>
              <a:buNone/>
            </a:pP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• There is limited understanding of which intervention components produce sustainable behaviour change.</a:t>
            </a:r>
            <a:endParaRPr lang="en-GB" sz="1800">
              <a:solidFill>
                <a:schemeClr val="tx2"/>
              </a:solidFill>
            </a:endParaRPr>
          </a:p>
          <a:p>
            <a:pPr>
              <a:buNone/>
            </a:pP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This study seeks to examine not only whether interventions work, but also why some programmes appear more successful than others.</a:t>
            </a: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3880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D741F-F7EF-C099-D5AD-3C5751D75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371" y="478210"/>
            <a:ext cx="11831551" cy="470394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2400" b="1">
                <a:solidFill>
                  <a:schemeClr val="tx2"/>
                </a:solidFill>
                <a:latin typeface="Arial"/>
                <a:ea typeface="+mn-lt"/>
                <a:cs typeface="Arial"/>
              </a:rPr>
              <a:t>RESEARCH QUESTION</a:t>
            </a:r>
            <a:endParaRPr lang="en-US" sz="240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How effective are multi-component school-based obesity prevention interventions among primary school children in England?</a:t>
            </a:r>
            <a:endParaRPr lang="en-GB" sz="200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GB" sz="2000" b="1">
                <a:solidFill>
                  <a:schemeClr val="tx2"/>
                </a:solidFill>
                <a:latin typeface="Arial"/>
                <a:ea typeface="+mn-lt"/>
                <a:cs typeface="Arial"/>
              </a:rPr>
              <a:t>Aim</a:t>
            </a:r>
            <a:endParaRPr lang="en-GB" sz="2000" b="1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To critically evaluate the effectiveness of multi-component school-based obesity prevention interventions among primary school children in England.</a:t>
            </a:r>
            <a:endParaRPr lang="en-GB" sz="200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GB" sz="2000" b="1">
                <a:solidFill>
                  <a:schemeClr val="tx2"/>
                </a:solidFill>
                <a:latin typeface="Arial"/>
                <a:ea typeface="+mn-lt"/>
                <a:cs typeface="Arial"/>
              </a:rPr>
              <a:t>Objectives</a:t>
            </a:r>
            <a:endParaRPr lang="en-GB" sz="2000" b="1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Examine childhood obesity prevalence and impact.</a:t>
            </a:r>
            <a:endParaRPr lang="en-GB" sz="200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Evaluate intervention effectiveness.</a:t>
            </a:r>
            <a:endParaRPr lang="en-GB" sz="200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Identify factors associated with successful outcomes.</a:t>
            </a:r>
            <a:endParaRPr lang="en-GB" sz="2000">
              <a:solidFill>
                <a:schemeClr val="tx2"/>
              </a:solidFill>
              <a:latin typeface="Arial"/>
              <a:cs typeface="Arial"/>
            </a:endParaRPr>
          </a:p>
          <a:p>
            <a:pPr indent="0">
              <a:buNone/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────────────────────────────</a:t>
            </a:r>
            <a:endParaRPr lang="en-GB" sz="2000">
              <a:solidFill>
                <a:schemeClr val="tx2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800" b="1">
              <a:solidFill>
                <a:schemeClr val="tx2"/>
              </a:solidFill>
            </a:endParaRPr>
          </a:p>
          <a:p>
            <a:endParaRPr lang="en-GB" sz="800">
              <a:solidFill>
                <a:schemeClr val="tx2"/>
              </a:solidFill>
            </a:endParaRP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647647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AA8DEBD-7A8C-D95C-3802-AA0FC06057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754205"/>
              </p:ext>
            </p:extLst>
          </p:nvPr>
        </p:nvGraphicFramePr>
        <p:xfrm>
          <a:off x="-10786" y="1564892"/>
          <a:ext cx="12189889" cy="52881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47386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A12B0-CA6C-5A3A-5FDD-BBE075EAFB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981" y="170658"/>
            <a:ext cx="11920537" cy="66611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ea typeface="+mn-lt"/>
                <a:cs typeface="+mn-lt"/>
              </a:rPr>
              <a:t>REFERENCES</a:t>
            </a:r>
            <a:endParaRPr lang="en-GB" b="1" dirty="0"/>
          </a:p>
          <a:p>
            <a:r>
              <a:rPr lang="en-GB" sz="2000" dirty="0">
                <a:latin typeface="Arial"/>
                <a:ea typeface="+mn-lt"/>
                <a:cs typeface="Arial"/>
              </a:rPr>
              <a:t>Brown, T., Moore, T.H.M., Hooper, L., Gao, Y., Zayegh, A., Ijaz, S., </a:t>
            </a:r>
            <a:r>
              <a:rPr lang="en-GB" sz="2000" dirty="0" err="1">
                <a:latin typeface="Arial"/>
                <a:ea typeface="+mn-lt"/>
                <a:cs typeface="Arial"/>
              </a:rPr>
              <a:t>Elwenspoek</a:t>
            </a:r>
            <a:r>
              <a:rPr lang="en-GB" sz="2000" dirty="0">
                <a:latin typeface="Arial"/>
                <a:ea typeface="+mn-lt"/>
                <a:cs typeface="Arial"/>
              </a:rPr>
              <a:t>, M., Foxen, S.C., Magee, L., O'Malley, C. and Waters, E. (2019) ‘Interventions for preventing obesity in children’, Cochrane Database of Systematic Reviews, 7(7), CD001871.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ea typeface="+mn-lt"/>
                <a:cs typeface="Arial"/>
              </a:rPr>
              <a:t>Davison, K.K. and Birch, L.L. (2001) ‘Childhood overweight: a contextual model and recommendations for future research’, Obesity Reviews, 2(3), pp.159–171.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Puhl, R.M. and Latner, J.D. (2007) ‘Stigma, obesity, and the health of the nation's children’, Psychological Bulletin, 133(4), pp.557–580.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Reilly, J.J. and Kelly, J. (2011) ‘Long-term impact of overweight and obesity in childhood and adolescence on morbidity and premature mortality in adulthood’, International Journal of Obesity, 35(7), pp.891–898.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ea typeface="+mn-lt"/>
                <a:cs typeface="Arial"/>
              </a:rPr>
              <a:t>Shrewsbury, V. and Wardle, J. (2008) ‘Socioeconomic status and adiposity in childhood: a systematic review’, Obesity, 16(2), pp.275–284.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ea typeface="+mn-lt"/>
                <a:cs typeface="Arial"/>
              </a:rPr>
              <a:t>Simmonds, M., Llewellyn, A., Owen, C.G. and </a:t>
            </a:r>
            <a:r>
              <a:rPr lang="en-GB" sz="2000" dirty="0" err="1">
                <a:latin typeface="Arial"/>
                <a:ea typeface="+mn-lt"/>
                <a:cs typeface="Arial"/>
              </a:rPr>
              <a:t>Woolacott</a:t>
            </a:r>
            <a:r>
              <a:rPr lang="en-GB" sz="2000" dirty="0">
                <a:latin typeface="Arial"/>
                <a:ea typeface="+mn-lt"/>
                <a:cs typeface="Arial"/>
              </a:rPr>
              <a:t>, N. (2016) ‘Predicting adult obesity from childhood obesity: a systematic review and meta-analysis’, Obesity Reviews, 17(2), pp.95–107.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Wang, Y., Cai, L., Wu, Y., Wilson, R.F., Weston, C., Fawole, O., Bleich, S.N., Cheskin, L.J., Showell, N.N. and Lau, B.D. (2015) ‘What childhood obesity prevention programmes work? A systematic review and meta-analysis’, Obesity Reviews, 16(7), pp.547–565.</a:t>
            </a:r>
            <a:endParaRPr lang="en-GB" sz="200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53797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332</cp:revision>
  <dcterms:created xsi:type="dcterms:W3CDTF">2026-06-07T11:38:17Z</dcterms:created>
  <dcterms:modified xsi:type="dcterms:W3CDTF">2026-06-09T16:06:53Z</dcterms:modified>
</cp:coreProperties>
</file>