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4"/>
  </p:sldMasterIdLst>
  <p:notesMasterIdLst>
    <p:notesMasterId r:id="rId16"/>
  </p:notesMasterIdLst>
  <p:sldIdLst>
    <p:sldId id="256" r:id="rId5"/>
    <p:sldId id="257" r:id="rId6"/>
    <p:sldId id="258" r:id="rId7"/>
    <p:sldId id="259" r:id="rId8"/>
    <p:sldId id="260" r:id="rId9"/>
    <p:sldId id="261" r:id="rId10"/>
    <p:sldId id="262" r:id="rId11"/>
    <p:sldId id="263" r:id="rId12"/>
    <p:sldId id="264" r:id="rId13"/>
    <p:sldId id="265" r:id="rId14"/>
    <p:sldId id="266" r:id="rId15"/>
  </p:sldIdLst>
  <p:sldSz cx="9144000" cy="5143500" type="screen16x9"/>
  <p:notesSz cx="6858000" cy="9144000"/>
  <p:embeddedFontLst>
    <p:embeddedFont>
      <p:font typeface="Lato" panose="020B0604020202020204" charset="0"/>
      <p:regular r:id="rId17"/>
      <p:bold r:id="rId18"/>
      <p:italic r:id="rId19"/>
      <p:boldItalic r:id="rId20"/>
    </p:embeddedFont>
    <p:embeddedFont>
      <p:font typeface="Raleway" panose="020B0604020202020204" charset="0"/>
      <p:regular r:id="rId21"/>
      <p:bold r:id="rId22"/>
      <p:italic r:id="rId23"/>
      <p:boldItalic r:id="rId24"/>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9CBCEE18-BE4B-41CC-9884-140AE36BD574}">
  <a:tblStyle styleId="{9CBCEE18-BE4B-41CC-9884-140AE36BD574}" styleName="Table_0">
    <a:wholeTbl>
      <a:tcTxStyle b="off" i="off">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b="off" i="off"/>
      <a:tcStyle>
        <a:tcBdr/>
      </a:tcStyle>
    </a:band1H>
    <a:band2H>
      <a:tcTxStyle b="off" i="off"/>
      <a:tcStyle>
        <a:tcBdr/>
      </a:tcStyle>
    </a:band2H>
    <a:band1V>
      <a:tcTxStyle b="off" i="off"/>
      <a:tcStyle>
        <a:tcBdr/>
      </a:tcStyle>
    </a:band1V>
    <a:band2V>
      <a:tcTxStyle b="off" i="off"/>
      <a:tcStyle>
        <a:tcBdr/>
      </a:tcStyle>
    </a:band2V>
    <a:lastCol>
      <a:tcTxStyle b="off" i="off"/>
      <a:tcStyle>
        <a:tcBdr/>
      </a:tcStyle>
    </a:lastCol>
    <a:firstCol>
      <a:tcTxStyle b="off" i="off"/>
      <a:tcStyle>
        <a:tcBdr/>
      </a:tcStyle>
    </a:firstCol>
    <a:lastRow>
      <a:tcTxStyle b="off" i="off"/>
      <a:tcStyle>
        <a:tcBdr/>
      </a:tcStyle>
    </a:lastRow>
    <a:seCell>
      <a:tcTxStyle b="off" i="off"/>
      <a:tcStyle>
        <a:tcBdr/>
      </a:tcStyle>
    </a:seCell>
    <a:swCell>
      <a:tcTxStyle b="off" i="off"/>
      <a:tcStyle>
        <a:tcBdr/>
      </a:tcStyle>
    </a:swCell>
    <a:firstRow>
      <a:tcTxStyle b="off" i="off"/>
      <a:tcStyle>
        <a:tcBdr/>
      </a:tcStyle>
    </a:firstRow>
    <a:neCell>
      <a:tcTxStyle b="off" i="off"/>
      <a:tcStyle>
        <a:tcBdr/>
      </a:tcStyle>
    </a:neCell>
    <a:nwCell>
      <a:tcTxStyle b="off" i="off"/>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7" d="100"/>
          <a:sy n="107" d="100"/>
        </p:scale>
        <p:origin x="754" y="82"/>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font" Target="fonts/font2.fntdata"/><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font" Target="fonts/font5.fntdata"/><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font" Target="fonts/font1.fntdata"/><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font" Target="fonts/font4.fntdata"/><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font" Target="fonts/font8.fntdata"/><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font" Target="fonts/font7.fntdata"/><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font" Target="fonts/font3.fntdata"/><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font" Target="fonts/font6.fntdata"/><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1pPr>
            <a:lvl2pPr marL="914400" marR="0" lvl="1"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2pPr>
            <a:lvl3pPr marL="1371600" marR="0" lvl="2"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3pPr>
            <a:lvl4pPr marL="1828800" marR="0" lvl="3"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4pPr>
            <a:lvl5pPr marL="2286000" marR="0" lvl="4"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5pPr>
            <a:lvl6pPr marL="2743200" marR="0" lvl="5"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6pPr>
            <a:lvl7pPr marL="3200400" marR="0" lvl="6"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7pPr>
            <a:lvl8pPr marL="3657600" marR="0" lvl="7"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8pPr>
            <a:lvl9pPr marL="4114800" marR="0" lvl="8"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8"/>
        <p:cNvGrpSpPr/>
        <p:nvPr/>
      </p:nvGrpSpPr>
      <p:grpSpPr>
        <a:xfrm>
          <a:off x="0" y="0"/>
          <a:ext cx="0" cy="0"/>
          <a:chOff x="0" y="0"/>
          <a:chExt cx="0" cy="0"/>
        </a:xfrm>
      </p:grpSpPr>
      <p:sp>
        <p:nvSpPr>
          <p:cNvPr id="69" name="Google Shape;69;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70" name="Google Shape;70;p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50000"/>
              </a:lnSpc>
              <a:spcBef>
                <a:spcPts val="0"/>
              </a:spcBef>
              <a:spcAft>
                <a:spcPts val="0"/>
              </a:spcAft>
              <a:buClr>
                <a:schemeClr val="dk1"/>
              </a:buClr>
              <a:buSzPts val="1100"/>
              <a:buFont typeface="Arial"/>
              <a:buNone/>
            </a:pPr>
            <a:endParaRPr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4"/>
        <p:cNvGrpSpPr/>
        <p:nvPr/>
      </p:nvGrpSpPr>
      <p:grpSpPr>
        <a:xfrm>
          <a:off x="0" y="0"/>
          <a:ext cx="0" cy="0"/>
          <a:chOff x="0" y="0"/>
          <a:chExt cx="0" cy="0"/>
        </a:xfrm>
      </p:grpSpPr>
      <p:sp>
        <p:nvSpPr>
          <p:cNvPr id="75" name="Google Shape;75;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76" name="Google Shape;76;p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ctr" rtl="0">
              <a:lnSpc>
                <a:spcPct val="150000"/>
              </a:lnSpc>
              <a:spcBef>
                <a:spcPts val="2400"/>
              </a:spcBef>
              <a:spcAft>
                <a:spcPts val="0"/>
              </a:spcAft>
              <a:buClr>
                <a:schemeClr val="dk1"/>
              </a:buClr>
              <a:buSzPts val="1100"/>
              <a:buFont typeface="Arial"/>
              <a:buNone/>
            </a:pPr>
            <a:r>
              <a:rPr lang="en" b="1">
                <a:solidFill>
                  <a:schemeClr val="dk1"/>
                </a:solidFill>
              </a:rPr>
              <a:t>1.1: Introduction</a:t>
            </a:r>
            <a:endParaRPr b="1" dirty="0">
              <a:solidFill>
                <a:schemeClr val="dk1"/>
              </a:solidFill>
            </a:endParaRPr>
          </a:p>
          <a:p>
            <a:pPr marL="0" lvl="0" indent="0" algn="l" rtl="0">
              <a:lnSpc>
                <a:spcPct val="150000"/>
              </a:lnSpc>
              <a:spcBef>
                <a:spcPts val="1200"/>
              </a:spcBef>
              <a:spcAft>
                <a:spcPts val="0"/>
              </a:spcAft>
              <a:buClr>
                <a:schemeClr val="dk1"/>
              </a:buClr>
              <a:buSzPts val="1100"/>
              <a:buFont typeface="Arial"/>
              <a:buNone/>
            </a:pPr>
            <a:r>
              <a:rPr lang="en">
                <a:solidFill>
                  <a:schemeClr val="dk1"/>
                </a:solidFill>
              </a:rPr>
              <a:t>The author will develop a training program for the Local Council of Newham HR Officer. The Model of Training Process (MTP) will guide the training. Upon completion, the author will present the report to the company's director for consideration. The Local Council Newham provides tax, housing, and community services. The local Council of Newham is responsible for decision-making related to delivering services and programs for the following Boroughs East Ham Borough, West Ham Borough, and Woolwich Metropolitan Borough Council (for North Woolwich) West Ham. Such as taxes, housing, waste management, transportation, environment, public health, school, and education, to name a few (Newham.gov.uk (2021)  </a:t>
            </a:r>
            <a:endParaRPr dirty="0">
              <a:solidFill>
                <a:schemeClr val="dk1"/>
              </a:solidFill>
            </a:endParaRPr>
          </a:p>
          <a:p>
            <a:pPr marL="0" lvl="0" indent="0" algn="l" rtl="0">
              <a:lnSpc>
                <a:spcPct val="150000"/>
              </a:lnSpc>
              <a:spcBef>
                <a:spcPts val="1200"/>
              </a:spcBef>
              <a:spcAft>
                <a:spcPts val="0"/>
              </a:spcAft>
              <a:buClr>
                <a:schemeClr val="dk1"/>
              </a:buClr>
              <a:buSzPts val="1100"/>
              <a:buFont typeface="Arial"/>
              <a:buNone/>
            </a:pPr>
            <a:endParaRPr dirty="0">
              <a:solidFill>
                <a:schemeClr val="dk1"/>
              </a:solidFill>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5"/>
        <p:cNvGrpSpPr/>
        <p:nvPr/>
      </p:nvGrpSpPr>
      <p:grpSpPr>
        <a:xfrm>
          <a:off x="0" y="0"/>
          <a:ext cx="0" cy="0"/>
          <a:chOff x="0" y="0"/>
          <a:chExt cx="0" cy="0"/>
        </a:xfrm>
      </p:grpSpPr>
      <p:sp>
        <p:nvSpPr>
          <p:cNvPr id="86" name="Google Shape;86;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87" name="Google Shape;87;p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ctr" rtl="0">
              <a:lnSpc>
                <a:spcPct val="150000"/>
              </a:lnSpc>
              <a:spcBef>
                <a:spcPts val="2400"/>
              </a:spcBef>
              <a:spcAft>
                <a:spcPts val="0"/>
              </a:spcAft>
              <a:buClr>
                <a:schemeClr val="dk1"/>
              </a:buClr>
              <a:buSzPts val="1100"/>
              <a:buFont typeface="Arial"/>
              <a:buNone/>
            </a:pPr>
            <a:r>
              <a:rPr lang="en" b="1">
                <a:solidFill>
                  <a:schemeClr val="dk1"/>
                </a:solidFill>
              </a:rPr>
              <a:t>2.1. The Organisation's Needs</a:t>
            </a:r>
            <a:endParaRPr b="1" dirty="0">
              <a:solidFill>
                <a:schemeClr val="dk1"/>
              </a:solidFill>
            </a:endParaRPr>
          </a:p>
          <a:p>
            <a:pPr marL="0" lvl="0" indent="0" algn="l" rtl="0">
              <a:lnSpc>
                <a:spcPct val="150000"/>
              </a:lnSpc>
              <a:spcBef>
                <a:spcPts val="1200"/>
              </a:spcBef>
              <a:spcAft>
                <a:spcPts val="0"/>
              </a:spcAft>
              <a:buClr>
                <a:schemeClr val="dk1"/>
              </a:buClr>
              <a:buSzPts val="1100"/>
              <a:buFont typeface="Arial"/>
              <a:buNone/>
            </a:pPr>
            <a:r>
              <a:rPr lang="en">
                <a:solidFill>
                  <a:schemeClr val="dk1"/>
                </a:solidFill>
              </a:rPr>
              <a:t>The Council of Newham needs to create value for each borough; therefore, they need to attract the right people such as investors and partners that provide funding for various projects; for example, power, water, telecoms, roads, and other infrastructure projects will enable Stratford, Olympic Park, Custom House, CanningTown, and Royal Docks one of the best cities to live, work and invest in (London.gov.uk., 2021). The Council of Newham organisational structure is a hierarchical model (Steiger et al., 2014). The HR Officer will be suitable for this position because employees are grouped according to the function they provide to the Council of Newham, and it is a large organisation. </a:t>
            </a:r>
            <a:endParaRPr dirty="0">
              <a:solidFill>
                <a:schemeClr val="dk1"/>
              </a:solidFill>
            </a:endParaRPr>
          </a:p>
          <a:p>
            <a:pPr marL="0" lvl="0" indent="0" algn="l" rtl="0">
              <a:lnSpc>
                <a:spcPct val="150000"/>
              </a:lnSpc>
              <a:spcBef>
                <a:spcPts val="1200"/>
              </a:spcBef>
              <a:spcAft>
                <a:spcPts val="0"/>
              </a:spcAft>
              <a:buClr>
                <a:schemeClr val="dk1"/>
              </a:buClr>
              <a:buSzPts val="1100"/>
              <a:buFont typeface="Arial"/>
              <a:buNone/>
            </a:pPr>
            <a:endParaRPr dirty="0">
              <a:solidFill>
                <a:schemeClr val="dk1"/>
              </a:solidFill>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4"/>
        <p:cNvGrpSpPr/>
        <p:nvPr/>
      </p:nvGrpSpPr>
      <p:grpSpPr>
        <a:xfrm>
          <a:off x="0" y="0"/>
          <a:ext cx="0" cy="0"/>
          <a:chOff x="0" y="0"/>
          <a:chExt cx="0" cy="0"/>
        </a:xfrm>
      </p:grpSpPr>
      <p:sp>
        <p:nvSpPr>
          <p:cNvPr id="95" name="Google Shape;95;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96" name="Google Shape;96;p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ctr" rtl="0">
              <a:lnSpc>
                <a:spcPct val="150000"/>
              </a:lnSpc>
              <a:spcBef>
                <a:spcPts val="2400"/>
              </a:spcBef>
              <a:spcAft>
                <a:spcPts val="0"/>
              </a:spcAft>
              <a:buClr>
                <a:schemeClr val="dk1"/>
              </a:buClr>
              <a:buSzPts val="1100"/>
              <a:buFont typeface="Arial"/>
              <a:buNone/>
            </a:pPr>
            <a:r>
              <a:rPr lang="en" b="1">
                <a:solidFill>
                  <a:schemeClr val="dk1"/>
                </a:solidFill>
              </a:rPr>
              <a:t>3.1: Person Role Description</a:t>
            </a:r>
            <a:endParaRPr b="1" dirty="0">
              <a:solidFill>
                <a:schemeClr val="dk1"/>
              </a:solidFill>
            </a:endParaRPr>
          </a:p>
          <a:p>
            <a:pPr marL="0" lvl="0" indent="0" algn="l" rtl="0">
              <a:lnSpc>
                <a:spcPct val="150000"/>
              </a:lnSpc>
              <a:spcBef>
                <a:spcPts val="1200"/>
              </a:spcBef>
              <a:spcAft>
                <a:spcPts val="0"/>
              </a:spcAft>
              <a:buClr>
                <a:schemeClr val="dk1"/>
              </a:buClr>
              <a:buSzPts val="1100"/>
              <a:buFont typeface="Arial"/>
              <a:buNone/>
            </a:pPr>
            <a:r>
              <a:rPr lang="en">
                <a:solidFill>
                  <a:schemeClr val="dk1"/>
                </a:solidFill>
              </a:rPr>
              <a:t>Human resources (HR) officers develop, advise, and implement policies relating to the effective use of staff for organisations. HR is involved with how people are managed within organisations (Wright et al., 2011). The HR Officer will be responsible for employee recruitment, training and development, performance appraisal, and rewards. In addition, the HR Officer will be in charge of the organisational practices related to collective bargaining and governmental laws (Wright et al., 2011). The HR officer must be effective in recruitment training and development. Also, knowledgeable in manpower planning, recruitment in training and development, placement. in job analysis. </a:t>
            </a:r>
            <a:endParaRPr dirty="0">
              <a:solidFill>
                <a:schemeClr val="dk1"/>
              </a:solidFill>
            </a:endParaRPr>
          </a:p>
          <a:p>
            <a:pPr marL="0" lvl="0" indent="0" algn="l" rtl="0">
              <a:lnSpc>
                <a:spcPct val="150000"/>
              </a:lnSpc>
              <a:spcBef>
                <a:spcPts val="1200"/>
              </a:spcBef>
              <a:spcAft>
                <a:spcPts val="0"/>
              </a:spcAft>
              <a:buClr>
                <a:schemeClr val="dk1"/>
              </a:buClr>
              <a:buSzPts val="1100"/>
              <a:buFont typeface="Arial"/>
              <a:buNone/>
            </a:pPr>
            <a:endParaRPr dirty="0">
              <a:solidFill>
                <a:schemeClr val="dk1"/>
              </a:solidFill>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0"/>
        <p:cNvGrpSpPr/>
        <p:nvPr/>
      </p:nvGrpSpPr>
      <p:grpSpPr>
        <a:xfrm>
          <a:off x="0" y="0"/>
          <a:ext cx="0" cy="0"/>
          <a:chOff x="0" y="0"/>
          <a:chExt cx="0" cy="0"/>
        </a:xfrm>
      </p:grpSpPr>
      <p:sp>
        <p:nvSpPr>
          <p:cNvPr id="101" name="Google Shape;101;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02" name="Google Shape;102;p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ctr" rtl="0">
              <a:lnSpc>
                <a:spcPct val="150000"/>
              </a:lnSpc>
              <a:spcBef>
                <a:spcPts val="2400"/>
              </a:spcBef>
              <a:spcAft>
                <a:spcPts val="0"/>
              </a:spcAft>
              <a:buClr>
                <a:schemeClr val="dk1"/>
              </a:buClr>
              <a:buSzPts val="1100"/>
              <a:buFont typeface="Arial"/>
              <a:buNone/>
            </a:pPr>
            <a:r>
              <a:rPr lang="en" b="1">
                <a:solidFill>
                  <a:schemeClr val="dk1"/>
                </a:solidFill>
              </a:rPr>
              <a:t>4.1. A Pre-assessment of Skills</a:t>
            </a:r>
            <a:endParaRPr b="1" dirty="0">
              <a:solidFill>
                <a:schemeClr val="dk1"/>
              </a:solidFill>
            </a:endParaRPr>
          </a:p>
          <a:p>
            <a:pPr marL="0" lvl="0" indent="0" algn="l" rtl="0">
              <a:lnSpc>
                <a:spcPct val="150000"/>
              </a:lnSpc>
              <a:spcBef>
                <a:spcPts val="1200"/>
              </a:spcBef>
              <a:spcAft>
                <a:spcPts val="0"/>
              </a:spcAft>
              <a:buClr>
                <a:schemeClr val="dk1"/>
              </a:buClr>
              <a:buSzPts val="1100"/>
              <a:buFont typeface="Arial"/>
              <a:buNone/>
            </a:pPr>
            <a:r>
              <a:rPr lang="en">
                <a:solidFill>
                  <a:schemeClr val="dk1"/>
                </a:solidFill>
              </a:rPr>
              <a:t>A Pre-assessment predicts how persons initiate action, respond to situations, and prevent problems" (Orme, J.,2016). Alternatively, in other words, the pre-assessment is done to evaluate the HR officer's knowledge, skills, and competencies (Armstrong, M and Taylor, S., 2014). Therefore, to determine if the HR is a good candidate for the job, an evaluation will be done of the HR Officer's skillset. For example, an assessment of the HR officer's team-building skills, leadership skills, analytical skills, employee selection and interviewing skills will be evaluated. Also, the HR officer competency modelling skills, people skills, critical, and research skills will be pre-assessed. </a:t>
            </a:r>
            <a:endParaRPr dirty="0">
              <a:solidFill>
                <a:schemeClr val="dk1"/>
              </a:solidFill>
            </a:endParaRPr>
          </a:p>
          <a:p>
            <a:pPr marL="0" lvl="0" indent="0" algn="l" rtl="0">
              <a:lnSpc>
                <a:spcPct val="100000"/>
              </a:lnSpc>
              <a:spcBef>
                <a:spcPts val="1200"/>
              </a:spcBef>
              <a:spcAft>
                <a:spcPts val="0"/>
              </a:spcAft>
              <a:buSzPts val="1100"/>
              <a:buNone/>
            </a:pPr>
            <a:endParaRPr dirty="0">
              <a:solidFill>
                <a:schemeClr val="dk1"/>
              </a:solidFill>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7"/>
        <p:cNvGrpSpPr/>
        <p:nvPr/>
      </p:nvGrpSpPr>
      <p:grpSpPr>
        <a:xfrm>
          <a:off x="0" y="0"/>
          <a:ext cx="0" cy="0"/>
          <a:chOff x="0" y="0"/>
          <a:chExt cx="0" cy="0"/>
        </a:xfrm>
      </p:grpSpPr>
      <p:sp>
        <p:nvSpPr>
          <p:cNvPr id="108" name="Google Shape;108;p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09" name="Google Shape;109;p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2000"/>
              </a:spcBef>
              <a:spcAft>
                <a:spcPts val="0"/>
              </a:spcAft>
              <a:buSzPts val="1100"/>
              <a:buNone/>
            </a:pPr>
            <a:r>
              <a:rPr lang="en" b="1">
                <a:latin typeface="Arial"/>
                <a:ea typeface="Arial"/>
                <a:cs typeface="Arial"/>
                <a:sym typeface="Arial"/>
              </a:rPr>
              <a:t>5.1 HR Officer's Career Plan</a:t>
            </a:r>
            <a:endParaRPr b="1" dirty="0">
              <a:latin typeface="Arial"/>
              <a:ea typeface="Arial"/>
              <a:cs typeface="Arial"/>
              <a:sym typeface="Arial"/>
            </a:endParaRPr>
          </a:p>
          <a:p>
            <a:pPr marL="0" marR="0" lvl="0" indent="0" algn="l" rtl="0">
              <a:lnSpc>
                <a:spcPct val="150000"/>
              </a:lnSpc>
              <a:spcBef>
                <a:spcPts val="600"/>
              </a:spcBef>
              <a:spcAft>
                <a:spcPts val="0"/>
              </a:spcAft>
              <a:buSzPts val="1100"/>
              <a:buChar char="●"/>
            </a:pPr>
            <a:r>
              <a:rPr lang="en">
                <a:latin typeface="Arial"/>
                <a:ea typeface="Arial"/>
                <a:cs typeface="Arial"/>
                <a:sym typeface="Arial"/>
              </a:rPr>
              <a:t>To align with the organisation's culture and achieved the Council of Newham's objectives, the HR career plan is a partnership with employees and a critical element of a company's attraction and retention strategy (Wright et al., 2011). Therefore, to meet the organisation and HR officer's needs, a plan will be created to influence the HR Officer's growth with the Council of Newham's HR Manager position. To achieve this goal, the HR officer must be fluent, an excellent communicator, fluent in cross-cultural communication, effectively lead, planning and directing, coordinating with managers, knowledgeable in employment disputes and labour laws. </a:t>
            </a:r>
            <a:endParaRPr dirty="0"/>
          </a:p>
          <a:p>
            <a:pPr marL="0" lvl="0" indent="0" algn="ctr" rtl="0">
              <a:lnSpc>
                <a:spcPct val="150000"/>
              </a:lnSpc>
              <a:spcBef>
                <a:spcPts val="2400"/>
              </a:spcBef>
              <a:spcAft>
                <a:spcPts val="0"/>
              </a:spcAft>
              <a:buClr>
                <a:schemeClr val="dk1"/>
              </a:buClr>
              <a:buSzPts val="1100"/>
              <a:buFont typeface="Arial"/>
              <a:buNone/>
            </a:pPr>
            <a:endParaRPr dirty="0">
              <a:solidFill>
                <a:schemeClr val="dk1"/>
              </a:solidFill>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5"/>
        <p:cNvGrpSpPr/>
        <p:nvPr/>
      </p:nvGrpSpPr>
      <p:grpSpPr>
        <a:xfrm>
          <a:off x="0" y="0"/>
          <a:ext cx="0" cy="0"/>
          <a:chOff x="0" y="0"/>
          <a:chExt cx="0" cy="0"/>
        </a:xfrm>
      </p:grpSpPr>
      <p:sp>
        <p:nvSpPr>
          <p:cNvPr id="116" name="Google Shape;116;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7" name="Google Shape;117;p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2000"/>
              </a:spcBef>
              <a:spcAft>
                <a:spcPts val="0"/>
              </a:spcAft>
              <a:buSzPts val="1100"/>
              <a:buChar char="●"/>
            </a:pPr>
            <a:r>
              <a:rPr lang="en" b="1">
                <a:latin typeface="Arial"/>
                <a:ea typeface="Arial"/>
                <a:cs typeface="Arial"/>
                <a:sym typeface="Arial"/>
              </a:rPr>
              <a:t>6.1 The Council of Newham’s Training Program</a:t>
            </a:r>
            <a:endParaRPr b="1" dirty="0">
              <a:latin typeface="Arial"/>
              <a:ea typeface="Arial"/>
              <a:cs typeface="Arial"/>
              <a:sym typeface="Arial"/>
            </a:endParaRPr>
          </a:p>
          <a:p>
            <a:pPr marL="0" marR="0" lvl="0" indent="0" algn="l" rtl="0">
              <a:lnSpc>
                <a:spcPct val="150000"/>
              </a:lnSpc>
              <a:spcBef>
                <a:spcPts val="600"/>
              </a:spcBef>
              <a:spcAft>
                <a:spcPts val="0"/>
              </a:spcAft>
              <a:buSzPts val="1100"/>
              <a:buChar char="●"/>
            </a:pPr>
            <a:r>
              <a:rPr lang="en">
                <a:latin typeface="Arial"/>
                <a:ea typeface="Arial"/>
                <a:cs typeface="Arial"/>
                <a:sym typeface="Arial"/>
              </a:rPr>
              <a:t>The Model of Training Process (MTOP) will guide the development, implementation, and evaluation of training (</a:t>
            </a:r>
            <a:r>
              <a:rPr lang="en">
                <a:solidFill>
                  <a:srgbClr val="222222"/>
                </a:solidFill>
                <a:highlight>
                  <a:srgbClr val="FFFFFF"/>
                </a:highlight>
                <a:latin typeface="Arial"/>
                <a:ea typeface="Arial"/>
                <a:cs typeface="Arial"/>
                <a:sym typeface="Arial"/>
              </a:rPr>
              <a:t>Goldstein, I. L., Ford J.K. 2002; </a:t>
            </a:r>
            <a:r>
              <a:rPr lang="en">
                <a:latin typeface="Arial"/>
                <a:ea typeface="Arial"/>
                <a:cs typeface="Arial"/>
                <a:sym typeface="Arial"/>
              </a:rPr>
              <a:t>Petal, N., personal communication 2021).  </a:t>
            </a:r>
            <a:endParaRPr dirty="0">
              <a:latin typeface="Arial"/>
              <a:ea typeface="Arial"/>
              <a:cs typeface="Arial"/>
              <a:sym typeface="Arial"/>
            </a:endParaRPr>
          </a:p>
          <a:p>
            <a:pPr marL="0" marR="0" lvl="0" indent="0" algn="l" rtl="0">
              <a:lnSpc>
                <a:spcPct val="150000"/>
              </a:lnSpc>
              <a:spcBef>
                <a:spcPts val="0"/>
              </a:spcBef>
              <a:spcAft>
                <a:spcPts val="0"/>
              </a:spcAft>
              <a:buSzPts val="1100"/>
              <a:buChar char="●"/>
            </a:pPr>
            <a:r>
              <a:rPr lang="en">
                <a:latin typeface="Arial"/>
                <a:ea typeface="Arial"/>
                <a:cs typeface="Arial"/>
                <a:sym typeface="Arial"/>
              </a:rPr>
              <a:t>Training and retraining of HR are essential to the HR personal development and organisational development. Therefore, after conducting an internal and external assessment, the training will be designed accordingly. Then the targets will be implemented and evaluated (</a:t>
            </a:r>
            <a:r>
              <a:rPr lang="en">
                <a:solidFill>
                  <a:srgbClr val="222222"/>
                </a:solidFill>
                <a:highlight>
                  <a:srgbClr val="FFFFFF"/>
                </a:highlight>
                <a:latin typeface="Arial"/>
                <a:ea typeface="Arial"/>
                <a:cs typeface="Arial"/>
                <a:sym typeface="Arial"/>
              </a:rPr>
              <a:t>Bratton, J. and Gold, J., 2017</a:t>
            </a:r>
            <a:r>
              <a:rPr lang="en">
                <a:latin typeface="Arial"/>
                <a:ea typeface="Arial"/>
                <a:cs typeface="Arial"/>
                <a:sym typeface="Arial"/>
              </a:rPr>
              <a:t>). The Council's training objectives are hiring selection, organisational culture recruitment and training. Contracts, performance report, record keeping, data management, policies and compliance. Discrimination, gender biases, and workplace harassment.  </a:t>
            </a:r>
            <a:endParaRPr dirty="0">
              <a:latin typeface="Arial"/>
              <a:ea typeface="Arial"/>
              <a:cs typeface="Arial"/>
              <a:sym typeface="Arial"/>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3"/>
        <p:cNvGrpSpPr/>
        <p:nvPr/>
      </p:nvGrpSpPr>
      <p:grpSpPr>
        <a:xfrm>
          <a:off x="0" y="0"/>
          <a:ext cx="0" cy="0"/>
          <a:chOff x="0" y="0"/>
          <a:chExt cx="0" cy="0"/>
        </a:xfrm>
      </p:grpSpPr>
      <p:sp>
        <p:nvSpPr>
          <p:cNvPr id="134" name="Google Shape;134;p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35" name="Google Shape;135;p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2000"/>
              </a:spcBef>
              <a:spcAft>
                <a:spcPts val="0"/>
              </a:spcAft>
              <a:buSzPts val="1100"/>
              <a:buNone/>
            </a:pPr>
            <a:r>
              <a:rPr lang="en" b="1">
                <a:latin typeface="Arial"/>
                <a:ea typeface="Arial"/>
                <a:cs typeface="Arial"/>
                <a:sym typeface="Arial"/>
              </a:rPr>
              <a:t>7.1HR's Training Program</a:t>
            </a:r>
            <a:endParaRPr b="1" dirty="0">
              <a:latin typeface="Arial"/>
              <a:ea typeface="Arial"/>
              <a:cs typeface="Arial"/>
              <a:sym typeface="Arial"/>
            </a:endParaRPr>
          </a:p>
          <a:p>
            <a:pPr marL="0" marR="0" lvl="0" indent="0" algn="l" rtl="0">
              <a:lnSpc>
                <a:spcPct val="150000"/>
              </a:lnSpc>
              <a:spcBef>
                <a:spcPts val="600"/>
              </a:spcBef>
              <a:spcAft>
                <a:spcPts val="0"/>
              </a:spcAft>
              <a:buSzPts val="1100"/>
              <a:buChar char="●"/>
            </a:pPr>
            <a:r>
              <a:rPr lang="en">
                <a:latin typeface="Arial"/>
                <a:ea typeface="Arial"/>
                <a:cs typeface="Arial"/>
                <a:sym typeface="Arial"/>
              </a:rPr>
              <a:t>Based on the training needs assessment (TNA), the MOTP will be used to design training to develop the HR's hard and soft skills to meet the organisation's needs because it is simple, and activities can help HR fill the gaps</a:t>
            </a:r>
            <a:r>
              <a:rPr lang="en">
                <a:solidFill>
                  <a:srgbClr val="222222"/>
                </a:solidFill>
                <a:latin typeface="Arial"/>
                <a:ea typeface="Arial"/>
                <a:cs typeface="Arial"/>
                <a:sym typeface="Arial"/>
              </a:rPr>
              <a:t>.</a:t>
            </a:r>
            <a:r>
              <a:rPr lang="en">
                <a:latin typeface="Arial"/>
                <a:ea typeface="Arial"/>
                <a:cs typeface="Arial"/>
                <a:sym typeface="Arial"/>
              </a:rPr>
              <a:t> Please see the following training outline: </a:t>
            </a:r>
            <a:endParaRPr dirty="0">
              <a:latin typeface="Arial"/>
              <a:ea typeface="Arial"/>
              <a:cs typeface="Arial"/>
              <a:sym typeface="Arial"/>
            </a:endParaRPr>
          </a:p>
          <a:p>
            <a:pPr marL="0" marR="0" lvl="0" indent="0" algn="l" rtl="0">
              <a:lnSpc>
                <a:spcPct val="150000"/>
              </a:lnSpc>
              <a:spcBef>
                <a:spcPts val="0"/>
              </a:spcBef>
              <a:spcAft>
                <a:spcPts val="0"/>
              </a:spcAft>
              <a:buSzPts val="1100"/>
              <a:buChar char="●"/>
            </a:pPr>
            <a:r>
              <a:rPr lang="en" b="1">
                <a:latin typeface="Arial"/>
                <a:ea typeface="Arial"/>
                <a:cs typeface="Arial"/>
                <a:sym typeface="Arial"/>
              </a:rPr>
              <a:t>Assessment Stage</a:t>
            </a:r>
            <a:r>
              <a:rPr lang="en">
                <a:latin typeface="Arial"/>
                <a:ea typeface="Arial"/>
                <a:cs typeface="Arial"/>
                <a:sym typeface="Arial"/>
              </a:rPr>
              <a:t>: the objective of the Council of Newham is to create value for each borough, global recognition and attract investors. </a:t>
            </a:r>
            <a:endParaRPr dirty="0">
              <a:latin typeface="Arial"/>
              <a:ea typeface="Arial"/>
              <a:cs typeface="Arial"/>
              <a:sym typeface="Arial"/>
            </a:endParaRPr>
          </a:p>
          <a:p>
            <a:pPr marL="0" marR="0" lvl="0" indent="0" algn="l" rtl="0">
              <a:lnSpc>
                <a:spcPct val="150000"/>
              </a:lnSpc>
              <a:spcBef>
                <a:spcPts val="0"/>
              </a:spcBef>
              <a:spcAft>
                <a:spcPts val="0"/>
              </a:spcAft>
              <a:buSzPts val="1100"/>
              <a:buChar char="●"/>
            </a:pPr>
            <a:r>
              <a:rPr lang="en" b="1">
                <a:latin typeface="Arial"/>
                <a:ea typeface="Arial"/>
                <a:cs typeface="Arial"/>
                <a:sym typeface="Arial"/>
              </a:rPr>
              <a:t>Task needs Assessment: </a:t>
            </a:r>
            <a:r>
              <a:rPr lang="en">
                <a:latin typeface="Arial"/>
                <a:ea typeface="Arial"/>
                <a:cs typeface="Arial"/>
                <a:sym typeface="Arial"/>
              </a:rPr>
              <a:t>technology, professional training, soft skills training</a:t>
            </a:r>
            <a:r>
              <a:rPr lang="en" b="1">
                <a:latin typeface="Arial"/>
                <a:ea typeface="Arial"/>
                <a:cs typeface="Arial"/>
                <a:sym typeface="Arial"/>
              </a:rPr>
              <a:t>,  </a:t>
            </a:r>
            <a:endParaRPr dirty="0">
              <a:latin typeface="Arial"/>
              <a:ea typeface="Arial"/>
              <a:cs typeface="Arial"/>
              <a:sym typeface="Arial"/>
            </a:endParaRPr>
          </a:p>
          <a:p>
            <a:pPr marL="0" marR="0" lvl="0" indent="0" algn="l" rtl="0">
              <a:lnSpc>
                <a:spcPct val="150000"/>
              </a:lnSpc>
              <a:spcBef>
                <a:spcPts val="0"/>
              </a:spcBef>
              <a:spcAft>
                <a:spcPts val="0"/>
              </a:spcAft>
              <a:buSzPts val="1100"/>
              <a:buChar char="●"/>
            </a:pPr>
            <a:r>
              <a:rPr lang="en">
                <a:latin typeface="Arial"/>
                <a:ea typeface="Arial"/>
                <a:cs typeface="Arial"/>
                <a:sym typeface="Arial"/>
              </a:rPr>
              <a:t>legal training, team training, managerial training	</a:t>
            </a:r>
            <a:endParaRPr dirty="0">
              <a:latin typeface="Arial"/>
              <a:ea typeface="Arial"/>
              <a:cs typeface="Arial"/>
              <a:sym typeface="Arial"/>
            </a:endParaRPr>
          </a:p>
          <a:p>
            <a:pPr marL="0" marR="0" lvl="0" indent="0" algn="l" rtl="0">
              <a:lnSpc>
                <a:spcPct val="150000"/>
              </a:lnSpc>
              <a:spcBef>
                <a:spcPts val="0"/>
              </a:spcBef>
              <a:spcAft>
                <a:spcPts val="0"/>
              </a:spcAft>
              <a:buSzPts val="1100"/>
              <a:buChar char="●"/>
            </a:pPr>
            <a:r>
              <a:rPr lang="en" b="1">
                <a:latin typeface="Arial"/>
                <a:ea typeface="Arial"/>
                <a:cs typeface="Arial"/>
                <a:sym typeface="Arial"/>
              </a:rPr>
              <a:t>Training objectives</a:t>
            </a:r>
            <a:r>
              <a:rPr lang="en">
                <a:latin typeface="Arial"/>
                <a:ea typeface="Arial"/>
                <a:cs typeface="Arial"/>
                <a:sym typeface="Arial"/>
              </a:rPr>
              <a:t>: to design and develop programs to help manger and staff meet organisation goals [continue to on next note]</a:t>
            </a:r>
            <a:endParaRPr dirty="0">
              <a:latin typeface="Arial"/>
              <a:ea typeface="Arial"/>
              <a:cs typeface="Arial"/>
              <a:sym typeface="Arial"/>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1"/>
        <p:cNvGrpSpPr/>
        <p:nvPr/>
      </p:nvGrpSpPr>
      <p:grpSpPr>
        <a:xfrm>
          <a:off x="0" y="0"/>
          <a:ext cx="0" cy="0"/>
          <a:chOff x="0" y="0"/>
          <a:chExt cx="0" cy="0"/>
        </a:xfrm>
      </p:grpSpPr>
      <p:sp>
        <p:nvSpPr>
          <p:cNvPr id="162" name="Google Shape;162;p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63" name="Google Shape;163;p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ctr" rtl="0">
              <a:lnSpc>
                <a:spcPct val="150000"/>
              </a:lnSpc>
              <a:spcBef>
                <a:spcPts val="2400"/>
              </a:spcBef>
              <a:spcAft>
                <a:spcPts val="0"/>
              </a:spcAft>
              <a:buClr>
                <a:schemeClr val="dk1"/>
              </a:buClr>
              <a:buSzPts val="1100"/>
              <a:buFont typeface="Arial"/>
              <a:buNone/>
            </a:pPr>
            <a:r>
              <a:rPr lang="en" b="1">
                <a:solidFill>
                  <a:schemeClr val="dk1"/>
                </a:solidFill>
              </a:rPr>
              <a:t>8.1Training Program</a:t>
            </a:r>
            <a:endParaRPr b="1" dirty="0">
              <a:solidFill>
                <a:schemeClr val="dk1"/>
              </a:solidFill>
            </a:endParaRPr>
          </a:p>
          <a:p>
            <a:pPr marL="0" lvl="0" indent="0" algn="l" rtl="0">
              <a:lnSpc>
                <a:spcPct val="150000"/>
              </a:lnSpc>
              <a:spcBef>
                <a:spcPts val="1200"/>
              </a:spcBef>
              <a:spcAft>
                <a:spcPts val="0"/>
              </a:spcAft>
              <a:buClr>
                <a:schemeClr val="dk1"/>
              </a:buClr>
              <a:buSzPts val="1100"/>
              <a:buFont typeface="Arial"/>
              <a:buNone/>
            </a:pPr>
            <a:r>
              <a:rPr lang="en" b="1">
                <a:solidFill>
                  <a:schemeClr val="dk1"/>
                </a:solidFill>
              </a:rPr>
              <a:t>Training Need Evaluation: </a:t>
            </a:r>
            <a:r>
              <a:rPr lang="en" i="1">
                <a:solidFill>
                  <a:schemeClr val="dk1"/>
                </a:solidFill>
              </a:rPr>
              <a:t>External Goals: </a:t>
            </a:r>
            <a:r>
              <a:rPr lang="en">
                <a:solidFill>
                  <a:schemeClr val="dk1"/>
                </a:solidFill>
              </a:rPr>
              <a:t>Value for the borough and attracts investors to upgrade infrastructures. </a:t>
            </a:r>
            <a:r>
              <a:rPr lang="en" i="1">
                <a:solidFill>
                  <a:schemeClr val="dk1"/>
                </a:solidFill>
              </a:rPr>
              <a:t>Internal Goals: </a:t>
            </a:r>
            <a:r>
              <a:rPr lang="en">
                <a:solidFill>
                  <a:schemeClr val="dk1"/>
                </a:solidFill>
              </a:rPr>
              <a:t>Leadership, employee's performance, cultural identity training, organisation culture, conflict resolution, encouraging employees to participate in wellness programs, personal awareness, employment assessment training, technology training, and train the trainer—1hour and a half, once quarterly for 6days in the company's training room. The trainee must accomplish 100 per cent accuracy for three consecutive quarters. Training included: video roleplays and training activities are designed to improve individual and corporate performance. A personal self-assessment will be scheduled for the trainer, with similar targets.</a:t>
            </a:r>
            <a:endParaRPr dirty="0">
              <a:solidFill>
                <a:schemeClr val="dk1"/>
              </a:solidFill>
            </a:endParaRPr>
          </a:p>
          <a:p>
            <a:pPr marL="0" lvl="0" indent="0" algn="l" rtl="0">
              <a:lnSpc>
                <a:spcPct val="150000"/>
              </a:lnSpc>
              <a:spcBef>
                <a:spcPts val="1200"/>
              </a:spcBef>
              <a:spcAft>
                <a:spcPts val="0"/>
              </a:spcAft>
              <a:buClr>
                <a:schemeClr val="dk1"/>
              </a:buClr>
              <a:buSzPts val="1100"/>
              <a:buFont typeface="Arial"/>
              <a:buNone/>
            </a:pPr>
            <a:endParaRPr dirty="0">
              <a:solidFill>
                <a:schemeClr val="dk1"/>
              </a:solidFill>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7"/>
        <p:cNvGrpSpPr/>
        <p:nvPr/>
      </p:nvGrpSpPr>
      <p:grpSpPr>
        <a:xfrm>
          <a:off x="0" y="0"/>
          <a:ext cx="0" cy="0"/>
          <a:chOff x="0" y="0"/>
          <a:chExt cx="0" cy="0"/>
        </a:xfrm>
      </p:grpSpPr>
      <p:sp>
        <p:nvSpPr>
          <p:cNvPr id="178" name="Google Shape;178;p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79" name="Google Shape;179;p1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ctr" rtl="0">
              <a:lnSpc>
                <a:spcPct val="150000"/>
              </a:lnSpc>
              <a:spcBef>
                <a:spcPts val="2400"/>
              </a:spcBef>
              <a:spcAft>
                <a:spcPts val="0"/>
              </a:spcAft>
              <a:buClr>
                <a:schemeClr val="dk1"/>
              </a:buClr>
              <a:buSzPts val="1100"/>
              <a:buFont typeface="Arial"/>
              <a:buNone/>
            </a:pPr>
            <a:r>
              <a:rPr lang="en" b="1">
                <a:solidFill>
                  <a:schemeClr val="dk1"/>
                </a:solidFill>
              </a:rPr>
              <a:t>9.1Training Program</a:t>
            </a:r>
            <a:endParaRPr b="1" dirty="0">
              <a:solidFill>
                <a:schemeClr val="dk1"/>
              </a:solidFill>
            </a:endParaRPr>
          </a:p>
          <a:p>
            <a:pPr marL="0" lvl="0" indent="0" algn="l" rtl="0">
              <a:lnSpc>
                <a:spcPct val="150000"/>
              </a:lnSpc>
              <a:spcBef>
                <a:spcPts val="1200"/>
              </a:spcBef>
              <a:spcAft>
                <a:spcPts val="0"/>
              </a:spcAft>
              <a:buClr>
                <a:schemeClr val="dk1"/>
              </a:buClr>
              <a:buSzPts val="1100"/>
              <a:buFont typeface="Arial"/>
              <a:buNone/>
            </a:pPr>
            <a:r>
              <a:rPr lang="en" b="1">
                <a:solidFill>
                  <a:schemeClr val="dk1"/>
                </a:solidFill>
              </a:rPr>
              <a:t>Training calenda</a:t>
            </a:r>
            <a:r>
              <a:rPr lang="en">
                <a:solidFill>
                  <a:schemeClr val="dk1"/>
                </a:solidFill>
              </a:rPr>
              <a:t>r</a:t>
            </a:r>
            <a:endParaRPr dirty="0">
              <a:solidFill>
                <a:schemeClr val="dk1"/>
              </a:solidFill>
            </a:endParaRPr>
          </a:p>
          <a:p>
            <a:pPr marL="0" lvl="0" indent="0" algn="l" rtl="0">
              <a:lnSpc>
                <a:spcPct val="150000"/>
              </a:lnSpc>
              <a:spcBef>
                <a:spcPts val="1200"/>
              </a:spcBef>
              <a:spcAft>
                <a:spcPts val="0"/>
              </a:spcAft>
              <a:buClr>
                <a:schemeClr val="dk1"/>
              </a:buClr>
              <a:buSzPts val="1100"/>
              <a:buFont typeface="Arial"/>
              <a:buNone/>
            </a:pPr>
            <a:r>
              <a:rPr lang="en" b="1">
                <a:solidFill>
                  <a:schemeClr val="dk1"/>
                </a:solidFill>
              </a:rPr>
              <a:t>Skills</a:t>
            </a:r>
            <a:r>
              <a:rPr lang="en">
                <a:solidFill>
                  <a:schemeClr val="dk1"/>
                </a:solidFill>
              </a:rPr>
              <a:t>: leadership, communication, technology, employment assessment, critical thinking </a:t>
            </a:r>
            <a:endParaRPr dirty="0">
              <a:solidFill>
                <a:schemeClr val="dk1"/>
              </a:solidFill>
            </a:endParaRPr>
          </a:p>
          <a:p>
            <a:pPr marL="0" lvl="0" indent="0" algn="l" rtl="0">
              <a:lnSpc>
                <a:spcPct val="150000"/>
              </a:lnSpc>
              <a:spcBef>
                <a:spcPts val="1200"/>
              </a:spcBef>
              <a:spcAft>
                <a:spcPts val="0"/>
              </a:spcAft>
              <a:buClr>
                <a:schemeClr val="dk1"/>
              </a:buClr>
              <a:buSzPts val="1100"/>
              <a:buFont typeface="Arial"/>
              <a:buNone/>
            </a:pPr>
            <a:r>
              <a:rPr lang="en" b="1">
                <a:solidFill>
                  <a:schemeClr val="dk1"/>
                </a:solidFill>
              </a:rPr>
              <a:t>Train the trainer</a:t>
            </a:r>
            <a:r>
              <a:rPr lang="en">
                <a:solidFill>
                  <a:schemeClr val="dk1"/>
                </a:solidFill>
              </a:rPr>
              <a:t>:</a:t>
            </a:r>
            <a:endParaRPr dirty="0">
              <a:solidFill>
                <a:schemeClr val="dk1"/>
              </a:solidFill>
            </a:endParaRPr>
          </a:p>
          <a:p>
            <a:pPr marL="0" lvl="0" indent="0" algn="l" rtl="0">
              <a:lnSpc>
                <a:spcPct val="150000"/>
              </a:lnSpc>
              <a:spcBef>
                <a:spcPts val="1200"/>
              </a:spcBef>
              <a:spcAft>
                <a:spcPts val="0"/>
              </a:spcAft>
              <a:buClr>
                <a:schemeClr val="dk1"/>
              </a:buClr>
              <a:buSzPts val="1100"/>
              <a:buFont typeface="Arial"/>
              <a:buNone/>
            </a:pPr>
            <a:r>
              <a:rPr lang="en" b="1">
                <a:solidFill>
                  <a:schemeClr val="dk1"/>
                </a:solidFill>
              </a:rPr>
              <a:t>Job competency</a:t>
            </a:r>
            <a:r>
              <a:rPr lang="en">
                <a:solidFill>
                  <a:schemeClr val="dk1"/>
                </a:solidFill>
              </a:rPr>
              <a:t> evaluation: implementation and evaluation</a:t>
            </a:r>
            <a:endParaRPr dirty="0">
              <a:solidFill>
                <a:schemeClr val="dk1"/>
              </a:solidFill>
            </a:endParaRPr>
          </a:p>
          <a:p>
            <a:pPr marL="0" lvl="0" indent="0" algn="l" rtl="0">
              <a:lnSpc>
                <a:spcPct val="150000"/>
              </a:lnSpc>
              <a:spcBef>
                <a:spcPts val="1200"/>
              </a:spcBef>
              <a:spcAft>
                <a:spcPts val="0"/>
              </a:spcAft>
              <a:buClr>
                <a:schemeClr val="dk1"/>
              </a:buClr>
              <a:buSzPts val="1100"/>
              <a:buFont typeface="Arial"/>
              <a:buNone/>
            </a:pPr>
            <a:r>
              <a:rPr lang="en" b="1">
                <a:solidFill>
                  <a:schemeClr val="dk1"/>
                </a:solidFill>
              </a:rPr>
              <a:t>Training Plan</a:t>
            </a:r>
            <a:endParaRPr b="1" dirty="0">
              <a:solidFill>
                <a:schemeClr val="dk1"/>
              </a:solidFill>
            </a:endParaRPr>
          </a:p>
          <a:p>
            <a:pPr marL="0" lvl="0" indent="0" algn="l" rtl="0">
              <a:lnSpc>
                <a:spcPct val="150000"/>
              </a:lnSpc>
              <a:spcBef>
                <a:spcPts val="1200"/>
              </a:spcBef>
              <a:spcAft>
                <a:spcPts val="0"/>
              </a:spcAft>
              <a:buClr>
                <a:schemeClr val="dk1"/>
              </a:buClr>
              <a:buSzPts val="1100"/>
              <a:buFont typeface="Arial"/>
              <a:buNone/>
            </a:pPr>
            <a:r>
              <a:rPr lang="en" b="1">
                <a:solidFill>
                  <a:schemeClr val="dk1"/>
                </a:solidFill>
              </a:rPr>
              <a:t>Sale: </a:t>
            </a:r>
            <a:r>
              <a:rPr lang="en">
                <a:solidFill>
                  <a:schemeClr val="dk1"/>
                </a:solidFill>
              </a:rPr>
              <a:t>roleplay</a:t>
            </a:r>
            <a:endParaRPr dirty="0">
              <a:solidFill>
                <a:schemeClr val="dk1"/>
              </a:solidFill>
            </a:endParaRPr>
          </a:p>
          <a:p>
            <a:pPr marL="0" lvl="0" indent="0" algn="l" rtl="0">
              <a:lnSpc>
                <a:spcPct val="150000"/>
              </a:lnSpc>
              <a:spcBef>
                <a:spcPts val="1200"/>
              </a:spcBef>
              <a:spcAft>
                <a:spcPts val="0"/>
              </a:spcAft>
              <a:buClr>
                <a:schemeClr val="dk1"/>
              </a:buClr>
              <a:buSzPts val="1100"/>
              <a:buFont typeface="Arial"/>
              <a:buNone/>
            </a:pPr>
            <a:r>
              <a:rPr lang="en">
                <a:solidFill>
                  <a:schemeClr val="dk1"/>
                </a:solidFill>
              </a:rPr>
              <a:t>Phone mannerism:  roleplay</a:t>
            </a:r>
            <a:endParaRPr dirty="0">
              <a:solidFill>
                <a:schemeClr val="dk1"/>
              </a:solidFill>
            </a:endParaRPr>
          </a:p>
          <a:p>
            <a:pPr marL="0" lvl="0" indent="0" algn="l" rtl="0">
              <a:lnSpc>
                <a:spcPct val="150000"/>
              </a:lnSpc>
              <a:spcBef>
                <a:spcPts val="1200"/>
              </a:spcBef>
              <a:spcAft>
                <a:spcPts val="0"/>
              </a:spcAft>
              <a:buClr>
                <a:schemeClr val="dk1"/>
              </a:buClr>
              <a:buSzPts val="1100"/>
              <a:buFont typeface="Arial"/>
              <a:buNone/>
            </a:pPr>
            <a:r>
              <a:rPr lang="en" b="1">
                <a:solidFill>
                  <a:schemeClr val="dk1"/>
                </a:solidFill>
              </a:rPr>
              <a:t>Evaluations </a:t>
            </a:r>
            <a:r>
              <a:rPr lang="en">
                <a:solidFill>
                  <a:schemeClr val="dk1"/>
                </a:solidFill>
              </a:rPr>
              <a:t>will be done immediately after training, post-test, and post-training appraisal (Petal, N., personal communication 2021). After evaluation, a post-audit will be done to determine the success of the training. The strengths, weaknesses, areas, opportunities, and threats will be adjusted according to the post-training audits. </a:t>
            </a:r>
            <a:endParaRPr dirty="0">
              <a:solidFill>
                <a:schemeClr val="dk1"/>
              </a:solidFill>
            </a:endParaRPr>
          </a:p>
          <a:p>
            <a:pPr marL="0" lvl="0" indent="0" algn="l" rtl="0">
              <a:lnSpc>
                <a:spcPct val="100000"/>
              </a:lnSpc>
              <a:spcBef>
                <a:spcPts val="1200"/>
              </a:spcBef>
              <a:spcAft>
                <a:spcPts val="0"/>
              </a:spcAft>
              <a:buSzPts val="1100"/>
              <a:buNone/>
            </a:pPr>
            <a:endParaRPr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5"/>
        <p:cNvGrpSpPr/>
        <p:nvPr/>
      </p:nvGrpSpPr>
      <p:grpSpPr>
        <a:xfrm>
          <a:off x="0" y="0"/>
          <a:ext cx="0" cy="0"/>
          <a:chOff x="0" y="0"/>
          <a:chExt cx="0" cy="0"/>
        </a:xfrm>
      </p:grpSpPr>
      <p:sp>
        <p:nvSpPr>
          <p:cNvPr id="206" name="Google Shape;206;p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07" name="Google Shape;207;p1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ctr" rtl="0">
              <a:lnSpc>
                <a:spcPct val="150000"/>
              </a:lnSpc>
              <a:spcBef>
                <a:spcPts val="2400"/>
              </a:spcBef>
              <a:spcAft>
                <a:spcPts val="0"/>
              </a:spcAft>
              <a:buSzPts val="1100"/>
              <a:buNone/>
            </a:pPr>
            <a:r>
              <a:rPr lang="en" b="1">
                <a:solidFill>
                  <a:schemeClr val="dk1"/>
                </a:solidFill>
              </a:rPr>
              <a:t>10.1 Conclusion</a:t>
            </a:r>
            <a:endParaRPr b="1" dirty="0">
              <a:solidFill>
                <a:schemeClr val="dk1"/>
              </a:solidFill>
            </a:endParaRPr>
          </a:p>
          <a:p>
            <a:pPr marL="0" lvl="0" indent="0" algn="l" rtl="0">
              <a:lnSpc>
                <a:spcPct val="150000"/>
              </a:lnSpc>
              <a:spcBef>
                <a:spcPts val="1200"/>
              </a:spcBef>
              <a:spcAft>
                <a:spcPts val="0"/>
              </a:spcAft>
              <a:buSzPts val="1100"/>
              <a:buNone/>
            </a:pPr>
            <a:r>
              <a:rPr lang="en">
                <a:solidFill>
                  <a:schemeClr val="dk1"/>
                </a:solidFill>
              </a:rPr>
              <a:t>The training program is developed for the Local Council of Newnham HR Officer. The Local Council Newham provides tax, housing, and community services. The officer's assessment will be tailored according to their performance and results. Moreover, to become a successful HR Officer, the person must receive 100 per cent accuracy for three consecutive training sessions, goals will be audited. It is recommended that a post-training audit be done to determine if the training meets the organisations' objectives. The takeaway is that training is necessary to achieve organisational goals. Also, training must meet the organisation and employees' objectives, and the training content must have programs for the organisations' need and employees' needs (</a:t>
            </a:r>
            <a:r>
              <a:rPr lang="en">
                <a:solidFill>
                  <a:srgbClr val="222222"/>
                </a:solidFill>
                <a:highlight>
                  <a:srgbClr val="FFFFFF"/>
                </a:highlight>
              </a:rPr>
              <a:t>Goldstein, I. L., Ford J.K. 2002)</a:t>
            </a:r>
            <a:r>
              <a:rPr lang="en">
                <a:solidFill>
                  <a:schemeClr val="dk1"/>
                </a:solidFill>
              </a:rPr>
              <a:t>.</a:t>
            </a:r>
            <a:endParaRPr dirty="0">
              <a:solidFill>
                <a:schemeClr val="dk1"/>
              </a:solidFill>
            </a:endParaRPr>
          </a:p>
          <a:p>
            <a:pPr marL="0" lvl="0" indent="0" algn="l" rtl="0">
              <a:lnSpc>
                <a:spcPct val="150000"/>
              </a:lnSpc>
              <a:spcBef>
                <a:spcPts val="1200"/>
              </a:spcBef>
              <a:spcAft>
                <a:spcPts val="0"/>
              </a:spcAft>
              <a:buSzPts val="1100"/>
              <a:buNone/>
            </a:pPr>
            <a:r>
              <a:rPr lang="en">
                <a:solidFill>
                  <a:schemeClr val="dk1"/>
                </a:solidFill>
              </a:rPr>
              <a:t> </a:t>
            </a:r>
            <a:endParaRPr dirty="0">
              <a:solidFill>
                <a:schemeClr val="dk1"/>
              </a:solidFill>
            </a:endParaRPr>
          </a:p>
          <a:p>
            <a:pPr marL="0" lvl="0" indent="0" algn="l" rtl="0">
              <a:lnSpc>
                <a:spcPct val="150000"/>
              </a:lnSpc>
              <a:spcBef>
                <a:spcPts val="1200"/>
              </a:spcBef>
              <a:spcAft>
                <a:spcPts val="1200"/>
              </a:spcAft>
              <a:buSzPts val="1100"/>
              <a:buNone/>
            </a:pPr>
            <a:endParaRPr b="1" dirty="0">
              <a:solidFill>
                <a:schemeClr val="dk1"/>
              </a:solidFill>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cxnSp>
        <p:nvCxnSpPr>
          <p:cNvPr id="10" name="Google Shape;10;p2"/>
          <p:cNvCxnSpPr/>
          <p:nvPr/>
        </p:nvCxnSpPr>
        <p:spPr>
          <a:xfrm>
            <a:off x="2477724" y="415650"/>
            <a:ext cx="6244200" cy="0"/>
          </a:xfrm>
          <a:prstGeom prst="straightConnector1">
            <a:avLst/>
          </a:prstGeom>
          <a:noFill/>
          <a:ln w="38100" cap="flat" cmpd="sng">
            <a:solidFill>
              <a:schemeClr val="lt1"/>
            </a:solidFill>
            <a:prstDash val="solid"/>
            <a:round/>
            <a:headEnd type="none" w="sm" len="sm"/>
            <a:tailEnd type="none" w="sm" len="sm"/>
          </a:ln>
        </p:spPr>
      </p:cxnSp>
      <p:cxnSp>
        <p:nvCxnSpPr>
          <p:cNvPr id="11" name="Google Shape;11;p2"/>
          <p:cNvCxnSpPr/>
          <p:nvPr/>
        </p:nvCxnSpPr>
        <p:spPr>
          <a:xfrm>
            <a:off x="2477724" y="4740000"/>
            <a:ext cx="6244200" cy="0"/>
          </a:xfrm>
          <a:prstGeom prst="straightConnector1">
            <a:avLst/>
          </a:prstGeom>
          <a:noFill/>
          <a:ln w="19050" cap="flat" cmpd="sng">
            <a:solidFill>
              <a:schemeClr val="lt1"/>
            </a:solidFill>
            <a:prstDash val="solid"/>
            <a:round/>
            <a:headEnd type="none" w="sm" len="sm"/>
            <a:tailEnd type="none" w="sm" len="sm"/>
          </a:ln>
        </p:spPr>
      </p:cxnSp>
      <p:cxnSp>
        <p:nvCxnSpPr>
          <p:cNvPr id="12" name="Google Shape;12;p2"/>
          <p:cNvCxnSpPr/>
          <p:nvPr/>
        </p:nvCxnSpPr>
        <p:spPr>
          <a:xfrm>
            <a:off x="425198" y="415650"/>
            <a:ext cx="183300" cy="0"/>
          </a:xfrm>
          <a:prstGeom prst="straightConnector1">
            <a:avLst/>
          </a:prstGeom>
          <a:noFill/>
          <a:ln w="19050" cap="flat" cmpd="sng">
            <a:solidFill>
              <a:schemeClr val="lt1"/>
            </a:solidFill>
            <a:prstDash val="solid"/>
            <a:round/>
            <a:headEnd type="none" w="sm" len="sm"/>
            <a:tailEnd type="none" w="sm" len="sm"/>
          </a:ln>
        </p:spPr>
      </p:cxnSp>
      <p:sp>
        <p:nvSpPr>
          <p:cNvPr id="13" name="Google Shape;13;p2"/>
          <p:cNvSpPr txBox="1">
            <a:spLocks noGrp="1"/>
          </p:cNvSpPr>
          <p:nvPr>
            <p:ph type="ctrTitle"/>
          </p:nvPr>
        </p:nvSpPr>
        <p:spPr>
          <a:xfrm>
            <a:off x="2371725" y="630225"/>
            <a:ext cx="6331500" cy="15420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Clr>
                <a:schemeClr val="lt1"/>
              </a:buClr>
              <a:buSzPts val="4800"/>
              <a:buNone/>
              <a:defRPr sz="4800">
                <a:solidFill>
                  <a:schemeClr val="lt1"/>
                </a:solidFill>
              </a:defRPr>
            </a:lvl1pPr>
            <a:lvl2pPr lvl="1" algn="l">
              <a:lnSpc>
                <a:spcPct val="100000"/>
              </a:lnSpc>
              <a:spcBef>
                <a:spcPts val="0"/>
              </a:spcBef>
              <a:spcAft>
                <a:spcPts val="0"/>
              </a:spcAft>
              <a:buClr>
                <a:schemeClr val="lt1"/>
              </a:buClr>
              <a:buSzPts val="4800"/>
              <a:buNone/>
              <a:defRPr sz="4800">
                <a:solidFill>
                  <a:schemeClr val="lt1"/>
                </a:solidFill>
              </a:defRPr>
            </a:lvl2pPr>
            <a:lvl3pPr lvl="2" algn="l">
              <a:lnSpc>
                <a:spcPct val="100000"/>
              </a:lnSpc>
              <a:spcBef>
                <a:spcPts val="0"/>
              </a:spcBef>
              <a:spcAft>
                <a:spcPts val="0"/>
              </a:spcAft>
              <a:buClr>
                <a:schemeClr val="lt1"/>
              </a:buClr>
              <a:buSzPts val="4800"/>
              <a:buNone/>
              <a:defRPr sz="4800">
                <a:solidFill>
                  <a:schemeClr val="lt1"/>
                </a:solidFill>
              </a:defRPr>
            </a:lvl3pPr>
            <a:lvl4pPr lvl="3" algn="l">
              <a:lnSpc>
                <a:spcPct val="100000"/>
              </a:lnSpc>
              <a:spcBef>
                <a:spcPts val="0"/>
              </a:spcBef>
              <a:spcAft>
                <a:spcPts val="0"/>
              </a:spcAft>
              <a:buClr>
                <a:schemeClr val="lt1"/>
              </a:buClr>
              <a:buSzPts val="4800"/>
              <a:buNone/>
              <a:defRPr sz="4800">
                <a:solidFill>
                  <a:schemeClr val="lt1"/>
                </a:solidFill>
              </a:defRPr>
            </a:lvl4pPr>
            <a:lvl5pPr lvl="4" algn="l">
              <a:lnSpc>
                <a:spcPct val="100000"/>
              </a:lnSpc>
              <a:spcBef>
                <a:spcPts val="0"/>
              </a:spcBef>
              <a:spcAft>
                <a:spcPts val="0"/>
              </a:spcAft>
              <a:buClr>
                <a:schemeClr val="lt1"/>
              </a:buClr>
              <a:buSzPts val="4800"/>
              <a:buNone/>
              <a:defRPr sz="4800">
                <a:solidFill>
                  <a:schemeClr val="lt1"/>
                </a:solidFill>
              </a:defRPr>
            </a:lvl5pPr>
            <a:lvl6pPr lvl="5" algn="l">
              <a:lnSpc>
                <a:spcPct val="100000"/>
              </a:lnSpc>
              <a:spcBef>
                <a:spcPts val="0"/>
              </a:spcBef>
              <a:spcAft>
                <a:spcPts val="0"/>
              </a:spcAft>
              <a:buClr>
                <a:schemeClr val="lt1"/>
              </a:buClr>
              <a:buSzPts val="4800"/>
              <a:buNone/>
              <a:defRPr sz="4800">
                <a:solidFill>
                  <a:schemeClr val="lt1"/>
                </a:solidFill>
              </a:defRPr>
            </a:lvl6pPr>
            <a:lvl7pPr lvl="6" algn="l">
              <a:lnSpc>
                <a:spcPct val="100000"/>
              </a:lnSpc>
              <a:spcBef>
                <a:spcPts val="0"/>
              </a:spcBef>
              <a:spcAft>
                <a:spcPts val="0"/>
              </a:spcAft>
              <a:buClr>
                <a:schemeClr val="lt1"/>
              </a:buClr>
              <a:buSzPts val="4800"/>
              <a:buNone/>
              <a:defRPr sz="4800">
                <a:solidFill>
                  <a:schemeClr val="lt1"/>
                </a:solidFill>
              </a:defRPr>
            </a:lvl7pPr>
            <a:lvl8pPr lvl="7" algn="l">
              <a:lnSpc>
                <a:spcPct val="100000"/>
              </a:lnSpc>
              <a:spcBef>
                <a:spcPts val="0"/>
              </a:spcBef>
              <a:spcAft>
                <a:spcPts val="0"/>
              </a:spcAft>
              <a:buClr>
                <a:schemeClr val="lt1"/>
              </a:buClr>
              <a:buSzPts val="4800"/>
              <a:buNone/>
              <a:defRPr sz="4800">
                <a:solidFill>
                  <a:schemeClr val="lt1"/>
                </a:solidFill>
              </a:defRPr>
            </a:lvl8pPr>
            <a:lvl9pPr lvl="8" algn="l">
              <a:lnSpc>
                <a:spcPct val="100000"/>
              </a:lnSpc>
              <a:spcBef>
                <a:spcPts val="0"/>
              </a:spcBef>
              <a:spcAft>
                <a:spcPts val="0"/>
              </a:spcAft>
              <a:buClr>
                <a:schemeClr val="lt1"/>
              </a:buClr>
              <a:buSzPts val="4800"/>
              <a:buNone/>
              <a:defRPr sz="4800">
                <a:solidFill>
                  <a:schemeClr val="lt1"/>
                </a:solidFill>
              </a:defRPr>
            </a:lvl9pPr>
          </a:lstStyle>
          <a:p>
            <a:endParaRPr/>
          </a:p>
        </p:txBody>
      </p:sp>
      <p:sp>
        <p:nvSpPr>
          <p:cNvPr id="14" name="Google Shape;14;p2"/>
          <p:cNvSpPr txBox="1">
            <a:spLocks noGrp="1"/>
          </p:cNvSpPr>
          <p:nvPr>
            <p:ph type="subTitle" idx="1"/>
          </p:nvPr>
        </p:nvSpPr>
        <p:spPr>
          <a:xfrm>
            <a:off x="2390267" y="3238450"/>
            <a:ext cx="6331500" cy="1241700"/>
          </a:xfrm>
          <a:prstGeom prst="rect">
            <a:avLst/>
          </a:prstGeom>
          <a:noFill/>
          <a:ln>
            <a:noFill/>
          </a:ln>
        </p:spPr>
        <p:txBody>
          <a:bodyPr spcFirstLastPara="1" wrap="square" lIns="91425" tIns="91425" rIns="91425" bIns="91425" anchor="b" anchorCtr="0">
            <a:normAutofit/>
          </a:bodyPr>
          <a:lstStyle>
            <a:lvl1pPr lvl="0" algn="l">
              <a:lnSpc>
                <a:spcPct val="100000"/>
              </a:lnSpc>
              <a:spcBef>
                <a:spcPts val="0"/>
              </a:spcBef>
              <a:spcAft>
                <a:spcPts val="0"/>
              </a:spcAft>
              <a:buClr>
                <a:schemeClr val="lt1"/>
              </a:buClr>
              <a:buSzPts val="1800"/>
              <a:buNone/>
              <a:defRPr>
                <a:solidFill>
                  <a:schemeClr val="lt1"/>
                </a:solidFill>
              </a:defRPr>
            </a:lvl1pPr>
            <a:lvl2pPr lvl="1" algn="l">
              <a:lnSpc>
                <a:spcPct val="100000"/>
              </a:lnSpc>
              <a:spcBef>
                <a:spcPts val="0"/>
              </a:spcBef>
              <a:spcAft>
                <a:spcPts val="0"/>
              </a:spcAft>
              <a:buClr>
                <a:schemeClr val="lt1"/>
              </a:buClr>
              <a:buSzPts val="1800"/>
              <a:buNone/>
              <a:defRPr sz="1800">
                <a:solidFill>
                  <a:schemeClr val="lt1"/>
                </a:solidFill>
              </a:defRPr>
            </a:lvl2pPr>
            <a:lvl3pPr lvl="2" algn="l">
              <a:lnSpc>
                <a:spcPct val="100000"/>
              </a:lnSpc>
              <a:spcBef>
                <a:spcPts val="0"/>
              </a:spcBef>
              <a:spcAft>
                <a:spcPts val="0"/>
              </a:spcAft>
              <a:buClr>
                <a:schemeClr val="lt1"/>
              </a:buClr>
              <a:buSzPts val="1800"/>
              <a:buNone/>
              <a:defRPr sz="1800">
                <a:solidFill>
                  <a:schemeClr val="lt1"/>
                </a:solidFill>
              </a:defRPr>
            </a:lvl3pPr>
            <a:lvl4pPr lvl="3" algn="l">
              <a:lnSpc>
                <a:spcPct val="100000"/>
              </a:lnSpc>
              <a:spcBef>
                <a:spcPts val="0"/>
              </a:spcBef>
              <a:spcAft>
                <a:spcPts val="0"/>
              </a:spcAft>
              <a:buClr>
                <a:schemeClr val="lt1"/>
              </a:buClr>
              <a:buSzPts val="1800"/>
              <a:buNone/>
              <a:defRPr sz="1800">
                <a:solidFill>
                  <a:schemeClr val="lt1"/>
                </a:solidFill>
              </a:defRPr>
            </a:lvl4pPr>
            <a:lvl5pPr lvl="4" algn="l">
              <a:lnSpc>
                <a:spcPct val="100000"/>
              </a:lnSpc>
              <a:spcBef>
                <a:spcPts val="0"/>
              </a:spcBef>
              <a:spcAft>
                <a:spcPts val="0"/>
              </a:spcAft>
              <a:buClr>
                <a:schemeClr val="lt1"/>
              </a:buClr>
              <a:buSzPts val="1800"/>
              <a:buNone/>
              <a:defRPr sz="1800">
                <a:solidFill>
                  <a:schemeClr val="lt1"/>
                </a:solidFill>
              </a:defRPr>
            </a:lvl5pPr>
            <a:lvl6pPr lvl="5" algn="l">
              <a:lnSpc>
                <a:spcPct val="100000"/>
              </a:lnSpc>
              <a:spcBef>
                <a:spcPts val="0"/>
              </a:spcBef>
              <a:spcAft>
                <a:spcPts val="0"/>
              </a:spcAft>
              <a:buClr>
                <a:schemeClr val="lt1"/>
              </a:buClr>
              <a:buSzPts val="1800"/>
              <a:buNone/>
              <a:defRPr sz="1800">
                <a:solidFill>
                  <a:schemeClr val="lt1"/>
                </a:solidFill>
              </a:defRPr>
            </a:lvl6pPr>
            <a:lvl7pPr lvl="6" algn="l">
              <a:lnSpc>
                <a:spcPct val="100000"/>
              </a:lnSpc>
              <a:spcBef>
                <a:spcPts val="0"/>
              </a:spcBef>
              <a:spcAft>
                <a:spcPts val="0"/>
              </a:spcAft>
              <a:buClr>
                <a:schemeClr val="lt1"/>
              </a:buClr>
              <a:buSzPts val="1800"/>
              <a:buNone/>
              <a:defRPr sz="1800">
                <a:solidFill>
                  <a:schemeClr val="lt1"/>
                </a:solidFill>
              </a:defRPr>
            </a:lvl7pPr>
            <a:lvl8pPr lvl="7" algn="l">
              <a:lnSpc>
                <a:spcPct val="100000"/>
              </a:lnSpc>
              <a:spcBef>
                <a:spcPts val="0"/>
              </a:spcBef>
              <a:spcAft>
                <a:spcPts val="0"/>
              </a:spcAft>
              <a:buClr>
                <a:schemeClr val="lt1"/>
              </a:buClr>
              <a:buSzPts val="1800"/>
              <a:buNone/>
              <a:defRPr sz="1800">
                <a:solidFill>
                  <a:schemeClr val="lt1"/>
                </a:solidFill>
              </a:defRPr>
            </a:lvl8pPr>
            <a:lvl9pPr lvl="8" algn="l">
              <a:lnSpc>
                <a:spcPct val="100000"/>
              </a:lnSpc>
              <a:spcBef>
                <a:spcPts val="0"/>
              </a:spcBef>
              <a:spcAft>
                <a:spcPts val="0"/>
              </a:spcAft>
              <a:buClr>
                <a:schemeClr val="lt1"/>
              </a:buClr>
              <a:buSzPts val="1800"/>
              <a:buNone/>
              <a:defRPr sz="1800">
                <a:solidFill>
                  <a:schemeClr val="lt1"/>
                </a:solidFill>
              </a:defRPr>
            </a:lvl9pPr>
          </a:lstStyle>
          <a:p>
            <a:endParaRPr/>
          </a:p>
        </p:txBody>
      </p:sp>
      <p:sp>
        <p:nvSpPr>
          <p:cNvPr id="15" name="Google Shape;15;p2"/>
          <p:cNvSpPr txBox="1">
            <a:spLocks noGrp="1"/>
          </p:cNvSpPr>
          <p:nvPr>
            <p:ph type="sldNum" idx="12"/>
          </p:nvPr>
        </p:nvSpPr>
        <p:spPr>
          <a:xfrm>
            <a:off x="8497999" y="4688759"/>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
              <a:t>‹#›</a:t>
            </a:fld>
            <a:endParaRPr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16"/>
        <p:cNvGrpSpPr/>
        <p:nvPr/>
      </p:nvGrpSpPr>
      <p:grpSpPr>
        <a:xfrm>
          <a:off x="0" y="0"/>
          <a:ext cx="0" cy="0"/>
          <a:chOff x="0" y="0"/>
          <a:chExt cx="0" cy="0"/>
        </a:xfrm>
      </p:grpSpPr>
      <p:sp>
        <p:nvSpPr>
          <p:cNvPr id="17" name="Google Shape;17;p3"/>
          <p:cNvSpPr/>
          <p:nvPr/>
        </p:nvSpPr>
        <p:spPr>
          <a:xfrm>
            <a:off x="4572000" y="125"/>
            <a:ext cx="4572000" cy="5143500"/>
          </a:xfrm>
          <a:prstGeom prst="rect">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dirty="0">
              <a:solidFill>
                <a:srgbClr val="000000"/>
              </a:solidFill>
              <a:latin typeface="Arial"/>
              <a:ea typeface="Arial"/>
              <a:cs typeface="Arial"/>
              <a:sym typeface="Arial"/>
            </a:endParaRPr>
          </a:p>
        </p:txBody>
      </p:sp>
      <p:cxnSp>
        <p:nvCxnSpPr>
          <p:cNvPr id="18" name="Google Shape;18;p3"/>
          <p:cNvCxnSpPr/>
          <p:nvPr/>
        </p:nvCxnSpPr>
        <p:spPr>
          <a:xfrm>
            <a:off x="5029675" y="4495500"/>
            <a:ext cx="468300" cy="0"/>
          </a:xfrm>
          <a:prstGeom prst="straightConnector1">
            <a:avLst/>
          </a:prstGeom>
          <a:noFill/>
          <a:ln w="19050" cap="flat" cmpd="sng">
            <a:solidFill>
              <a:schemeClr val="lt1"/>
            </a:solidFill>
            <a:prstDash val="solid"/>
            <a:round/>
            <a:headEnd type="none" w="sm" len="sm"/>
            <a:tailEnd type="none" w="sm" len="sm"/>
          </a:ln>
        </p:spPr>
      </p:cxnSp>
      <p:sp>
        <p:nvSpPr>
          <p:cNvPr id="19" name="Google Shape;19;p3"/>
          <p:cNvSpPr txBox="1">
            <a:spLocks noGrp="1"/>
          </p:cNvSpPr>
          <p:nvPr>
            <p:ph type="title"/>
          </p:nvPr>
        </p:nvSpPr>
        <p:spPr>
          <a:xfrm>
            <a:off x="265500" y="1397350"/>
            <a:ext cx="4045200" cy="1318200"/>
          </a:xfrm>
          <a:prstGeom prst="rect">
            <a:avLst/>
          </a:prstGeom>
          <a:noFill/>
          <a:ln>
            <a:noFill/>
          </a:ln>
        </p:spPr>
        <p:txBody>
          <a:bodyPr spcFirstLastPara="1" wrap="square" lIns="91425" tIns="91425" rIns="91425" bIns="91425" anchor="b" anchorCtr="0">
            <a:normAutofit/>
          </a:bodyPr>
          <a:lstStyle>
            <a:lvl1pPr lvl="0" algn="ctr">
              <a:lnSpc>
                <a:spcPct val="100000"/>
              </a:lnSpc>
              <a:spcBef>
                <a:spcPts val="0"/>
              </a:spcBef>
              <a:spcAft>
                <a:spcPts val="0"/>
              </a:spcAft>
              <a:buClr>
                <a:schemeClr val="dk1"/>
              </a:buClr>
              <a:buSzPts val="3600"/>
              <a:buNone/>
              <a:defRPr sz="3600">
                <a:solidFill>
                  <a:schemeClr val="dk1"/>
                </a:solidFill>
              </a:defRPr>
            </a:lvl1pPr>
            <a:lvl2pPr lvl="1" algn="ctr">
              <a:lnSpc>
                <a:spcPct val="100000"/>
              </a:lnSpc>
              <a:spcBef>
                <a:spcPts val="0"/>
              </a:spcBef>
              <a:spcAft>
                <a:spcPts val="0"/>
              </a:spcAft>
              <a:buClr>
                <a:schemeClr val="dk1"/>
              </a:buClr>
              <a:buSzPts val="3600"/>
              <a:buNone/>
              <a:defRPr sz="3600">
                <a:solidFill>
                  <a:schemeClr val="dk1"/>
                </a:solidFill>
              </a:defRPr>
            </a:lvl2pPr>
            <a:lvl3pPr lvl="2" algn="ctr">
              <a:lnSpc>
                <a:spcPct val="100000"/>
              </a:lnSpc>
              <a:spcBef>
                <a:spcPts val="0"/>
              </a:spcBef>
              <a:spcAft>
                <a:spcPts val="0"/>
              </a:spcAft>
              <a:buClr>
                <a:schemeClr val="dk1"/>
              </a:buClr>
              <a:buSzPts val="3600"/>
              <a:buNone/>
              <a:defRPr sz="3600">
                <a:solidFill>
                  <a:schemeClr val="dk1"/>
                </a:solidFill>
              </a:defRPr>
            </a:lvl3pPr>
            <a:lvl4pPr lvl="3" algn="ctr">
              <a:lnSpc>
                <a:spcPct val="100000"/>
              </a:lnSpc>
              <a:spcBef>
                <a:spcPts val="0"/>
              </a:spcBef>
              <a:spcAft>
                <a:spcPts val="0"/>
              </a:spcAft>
              <a:buClr>
                <a:schemeClr val="dk1"/>
              </a:buClr>
              <a:buSzPts val="3600"/>
              <a:buNone/>
              <a:defRPr sz="3600">
                <a:solidFill>
                  <a:schemeClr val="dk1"/>
                </a:solidFill>
              </a:defRPr>
            </a:lvl4pPr>
            <a:lvl5pPr lvl="4" algn="ctr">
              <a:lnSpc>
                <a:spcPct val="100000"/>
              </a:lnSpc>
              <a:spcBef>
                <a:spcPts val="0"/>
              </a:spcBef>
              <a:spcAft>
                <a:spcPts val="0"/>
              </a:spcAft>
              <a:buClr>
                <a:schemeClr val="dk1"/>
              </a:buClr>
              <a:buSzPts val="3600"/>
              <a:buNone/>
              <a:defRPr sz="3600">
                <a:solidFill>
                  <a:schemeClr val="dk1"/>
                </a:solidFill>
              </a:defRPr>
            </a:lvl5pPr>
            <a:lvl6pPr lvl="5" algn="ctr">
              <a:lnSpc>
                <a:spcPct val="100000"/>
              </a:lnSpc>
              <a:spcBef>
                <a:spcPts val="0"/>
              </a:spcBef>
              <a:spcAft>
                <a:spcPts val="0"/>
              </a:spcAft>
              <a:buClr>
                <a:schemeClr val="dk1"/>
              </a:buClr>
              <a:buSzPts val="3600"/>
              <a:buNone/>
              <a:defRPr sz="3600">
                <a:solidFill>
                  <a:schemeClr val="dk1"/>
                </a:solidFill>
              </a:defRPr>
            </a:lvl6pPr>
            <a:lvl7pPr lvl="6" algn="ctr">
              <a:lnSpc>
                <a:spcPct val="100000"/>
              </a:lnSpc>
              <a:spcBef>
                <a:spcPts val="0"/>
              </a:spcBef>
              <a:spcAft>
                <a:spcPts val="0"/>
              </a:spcAft>
              <a:buClr>
                <a:schemeClr val="dk1"/>
              </a:buClr>
              <a:buSzPts val="3600"/>
              <a:buNone/>
              <a:defRPr sz="3600">
                <a:solidFill>
                  <a:schemeClr val="dk1"/>
                </a:solidFill>
              </a:defRPr>
            </a:lvl7pPr>
            <a:lvl8pPr lvl="7" algn="ctr">
              <a:lnSpc>
                <a:spcPct val="100000"/>
              </a:lnSpc>
              <a:spcBef>
                <a:spcPts val="0"/>
              </a:spcBef>
              <a:spcAft>
                <a:spcPts val="0"/>
              </a:spcAft>
              <a:buClr>
                <a:schemeClr val="dk1"/>
              </a:buClr>
              <a:buSzPts val="3600"/>
              <a:buNone/>
              <a:defRPr sz="3600">
                <a:solidFill>
                  <a:schemeClr val="dk1"/>
                </a:solidFill>
              </a:defRPr>
            </a:lvl8pPr>
            <a:lvl9pPr lvl="8" algn="ctr">
              <a:lnSpc>
                <a:spcPct val="100000"/>
              </a:lnSpc>
              <a:spcBef>
                <a:spcPts val="0"/>
              </a:spcBef>
              <a:spcAft>
                <a:spcPts val="0"/>
              </a:spcAft>
              <a:buClr>
                <a:schemeClr val="dk1"/>
              </a:buClr>
              <a:buSzPts val="3600"/>
              <a:buNone/>
              <a:defRPr sz="3600">
                <a:solidFill>
                  <a:schemeClr val="dk1"/>
                </a:solidFill>
              </a:defRPr>
            </a:lvl9pPr>
          </a:lstStyle>
          <a:p>
            <a:endParaRPr/>
          </a:p>
        </p:txBody>
      </p:sp>
      <p:sp>
        <p:nvSpPr>
          <p:cNvPr id="20" name="Google Shape;20;p3"/>
          <p:cNvSpPr txBox="1">
            <a:spLocks noGrp="1"/>
          </p:cNvSpPr>
          <p:nvPr>
            <p:ph type="subTitle" idx="1"/>
          </p:nvPr>
        </p:nvSpPr>
        <p:spPr>
          <a:xfrm>
            <a:off x="265500" y="2735371"/>
            <a:ext cx="4045200" cy="1345500"/>
          </a:xfrm>
          <a:prstGeom prst="rect">
            <a:avLst/>
          </a:prstGeom>
          <a:noFill/>
          <a:ln>
            <a:noFill/>
          </a:ln>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21" name="Google Shape;21;p3"/>
          <p:cNvSpPr txBox="1">
            <a:spLocks noGrp="1"/>
          </p:cNvSpPr>
          <p:nvPr>
            <p:ph type="body" idx="2"/>
          </p:nvPr>
        </p:nvSpPr>
        <p:spPr>
          <a:xfrm>
            <a:off x="4939500" y="724200"/>
            <a:ext cx="3837000" cy="3695100"/>
          </a:xfrm>
          <a:prstGeom prst="rect">
            <a:avLst/>
          </a:prstGeom>
          <a:noFill/>
          <a:ln>
            <a:noFill/>
          </a:ln>
        </p:spPr>
        <p:txBody>
          <a:bodyPr spcFirstLastPara="1" wrap="square" lIns="91425" tIns="91425" rIns="91425" bIns="91425" anchor="ctr" anchorCtr="0">
            <a:normAutofit/>
          </a:bodyPr>
          <a:lstStyle>
            <a:lvl1pPr marL="457200" lvl="0" indent="-342900" algn="l">
              <a:lnSpc>
                <a:spcPct val="115000"/>
              </a:lnSpc>
              <a:spcBef>
                <a:spcPts val="0"/>
              </a:spcBef>
              <a:spcAft>
                <a:spcPts val="0"/>
              </a:spcAft>
              <a:buClr>
                <a:schemeClr val="lt1"/>
              </a:buClr>
              <a:buSzPts val="1800"/>
              <a:buChar char="●"/>
              <a:defRPr>
                <a:solidFill>
                  <a:schemeClr val="lt1"/>
                </a:solidFill>
              </a:defRPr>
            </a:lvl1pPr>
            <a:lvl2pPr marL="914400" lvl="1" indent="-317500" algn="l">
              <a:lnSpc>
                <a:spcPct val="115000"/>
              </a:lnSpc>
              <a:spcBef>
                <a:spcPts val="0"/>
              </a:spcBef>
              <a:spcAft>
                <a:spcPts val="0"/>
              </a:spcAft>
              <a:buClr>
                <a:schemeClr val="lt1"/>
              </a:buClr>
              <a:buSzPts val="1400"/>
              <a:buChar char="○"/>
              <a:defRPr>
                <a:solidFill>
                  <a:schemeClr val="lt1"/>
                </a:solidFill>
              </a:defRPr>
            </a:lvl2pPr>
            <a:lvl3pPr marL="1371600" lvl="2" indent="-317500" algn="l">
              <a:lnSpc>
                <a:spcPct val="115000"/>
              </a:lnSpc>
              <a:spcBef>
                <a:spcPts val="0"/>
              </a:spcBef>
              <a:spcAft>
                <a:spcPts val="0"/>
              </a:spcAft>
              <a:buClr>
                <a:schemeClr val="lt1"/>
              </a:buClr>
              <a:buSzPts val="1400"/>
              <a:buChar char="■"/>
              <a:defRPr>
                <a:solidFill>
                  <a:schemeClr val="lt1"/>
                </a:solidFill>
              </a:defRPr>
            </a:lvl3pPr>
            <a:lvl4pPr marL="1828800" lvl="3" indent="-317500" algn="l">
              <a:lnSpc>
                <a:spcPct val="115000"/>
              </a:lnSpc>
              <a:spcBef>
                <a:spcPts val="0"/>
              </a:spcBef>
              <a:spcAft>
                <a:spcPts val="0"/>
              </a:spcAft>
              <a:buClr>
                <a:schemeClr val="lt1"/>
              </a:buClr>
              <a:buSzPts val="1400"/>
              <a:buChar char="●"/>
              <a:defRPr>
                <a:solidFill>
                  <a:schemeClr val="lt1"/>
                </a:solidFill>
              </a:defRPr>
            </a:lvl4pPr>
            <a:lvl5pPr marL="2286000" lvl="4" indent="-317500" algn="l">
              <a:lnSpc>
                <a:spcPct val="115000"/>
              </a:lnSpc>
              <a:spcBef>
                <a:spcPts val="0"/>
              </a:spcBef>
              <a:spcAft>
                <a:spcPts val="0"/>
              </a:spcAft>
              <a:buClr>
                <a:schemeClr val="lt1"/>
              </a:buClr>
              <a:buSzPts val="1400"/>
              <a:buChar char="○"/>
              <a:defRPr>
                <a:solidFill>
                  <a:schemeClr val="lt1"/>
                </a:solidFill>
              </a:defRPr>
            </a:lvl5pPr>
            <a:lvl6pPr marL="2743200" lvl="5" indent="-317500" algn="l">
              <a:lnSpc>
                <a:spcPct val="115000"/>
              </a:lnSpc>
              <a:spcBef>
                <a:spcPts val="0"/>
              </a:spcBef>
              <a:spcAft>
                <a:spcPts val="0"/>
              </a:spcAft>
              <a:buClr>
                <a:schemeClr val="lt1"/>
              </a:buClr>
              <a:buSzPts val="1400"/>
              <a:buChar char="■"/>
              <a:defRPr>
                <a:solidFill>
                  <a:schemeClr val="lt1"/>
                </a:solidFill>
              </a:defRPr>
            </a:lvl6pPr>
            <a:lvl7pPr marL="3200400" lvl="6" indent="-317500" algn="l">
              <a:lnSpc>
                <a:spcPct val="115000"/>
              </a:lnSpc>
              <a:spcBef>
                <a:spcPts val="0"/>
              </a:spcBef>
              <a:spcAft>
                <a:spcPts val="0"/>
              </a:spcAft>
              <a:buClr>
                <a:schemeClr val="lt1"/>
              </a:buClr>
              <a:buSzPts val="1400"/>
              <a:buChar char="●"/>
              <a:defRPr>
                <a:solidFill>
                  <a:schemeClr val="lt1"/>
                </a:solidFill>
              </a:defRPr>
            </a:lvl7pPr>
            <a:lvl8pPr marL="3657600" lvl="7" indent="-317500" algn="l">
              <a:lnSpc>
                <a:spcPct val="115000"/>
              </a:lnSpc>
              <a:spcBef>
                <a:spcPts val="0"/>
              </a:spcBef>
              <a:spcAft>
                <a:spcPts val="0"/>
              </a:spcAft>
              <a:buClr>
                <a:schemeClr val="lt1"/>
              </a:buClr>
              <a:buSzPts val="1400"/>
              <a:buChar char="○"/>
              <a:defRPr>
                <a:solidFill>
                  <a:schemeClr val="lt1"/>
                </a:solidFill>
              </a:defRPr>
            </a:lvl8pPr>
            <a:lvl9pPr marL="4114800" lvl="8" indent="-317500" algn="l">
              <a:lnSpc>
                <a:spcPct val="115000"/>
              </a:lnSpc>
              <a:spcBef>
                <a:spcPts val="0"/>
              </a:spcBef>
              <a:spcAft>
                <a:spcPts val="0"/>
              </a:spcAft>
              <a:buClr>
                <a:schemeClr val="lt1"/>
              </a:buClr>
              <a:buSzPts val="1400"/>
              <a:buChar char="■"/>
              <a:defRPr>
                <a:solidFill>
                  <a:schemeClr val="lt1"/>
                </a:solidFill>
              </a:defRPr>
            </a:lvl9pPr>
          </a:lstStyle>
          <a:p>
            <a:endParaRPr/>
          </a:p>
        </p:txBody>
      </p:sp>
      <p:sp>
        <p:nvSpPr>
          <p:cNvPr id="22" name="Google Shape;22;p3"/>
          <p:cNvSpPr txBox="1">
            <a:spLocks noGrp="1"/>
          </p:cNvSpPr>
          <p:nvPr>
            <p:ph type="sldNum" idx="12"/>
          </p:nvPr>
        </p:nvSpPr>
        <p:spPr>
          <a:xfrm>
            <a:off x="8497999" y="4688759"/>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
              <a:t>‹#›</a:t>
            </a:fld>
            <a:endParaRPr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3"/>
        <p:cNvGrpSpPr/>
        <p:nvPr/>
      </p:nvGrpSpPr>
      <p:grpSpPr>
        <a:xfrm>
          <a:off x="0" y="0"/>
          <a:ext cx="0" cy="0"/>
          <a:chOff x="0" y="0"/>
          <a:chExt cx="0" cy="0"/>
        </a:xfrm>
      </p:grpSpPr>
      <p:cxnSp>
        <p:nvCxnSpPr>
          <p:cNvPr id="24" name="Google Shape;24;p4"/>
          <p:cNvCxnSpPr/>
          <p:nvPr/>
        </p:nvCxnSpPr>
        <p:spPr>
          <a:xfrm>
            <a:off x="2477724" y="415650"/>
            <a:ext cx="6244200" cy="0"/>
          </a:xfrm>
          <a:prstGeom prst="straightConnector1">
            <a:avLst/>
          </a:prstGeom>
          <a:noFill/>
          <a:ln w="38100" cap="flat" cmpd="sng">
            <a:solidFill>
              <a:schemeClr val="dk2"/>
            </a:solidFill>
            <a:prstDash val="solid"/>
            <a:round/>
            <a:headEnd type="none" w="sm" len="sm"/>
            <a:tailEnd type="none" w="sm" len="sm"/>
          </a:ln>
        </p:spPr>
      </p:cxnSp>
      <p:cxnSp>
        <p:nvCxnSpPr>
          <p:cNvPr id="25" name="Google Shape;25;p4"/>
          <p:cNvCxnSpPr/>
          <p:nvPr/>
        </p:nvCxnSpPr>
        <p:spPr>
          <a:xfrm>
            <a:off x="2477724" y="4740000"/>
            <a:ext cx="6244200" cy="0"/>
          </a:xfrm>
          <a:prstGeom prst="straightConnector1">
            <a:avLst/>
          </a:prstGeom>
          <a:noFill/>
          <a:ln w="19050" cap="flat" cmpd="sng">
            <a:solidFill>
              <a:schemeClr val="dk2"/>
            </a:solidFill>
            <a:prstDash val="solid"/>
            <a:round/>
            <a:headEnd type="none" w="sm" len="sm"/>
            <a:tailEnd type="none" w="sm" len="sm"/>
          </a:ln>
        </p:spPr>
      </p:cxnSp>
      <p:cxnSp>
        <p:nvCxnSpPr>
          <p:cNvPr id="26" name="Google Shape;26;p4"/>
          <p:cNvCxnSpPr/>
          <p:nvPr/>
        </p:nvCxnSpPr>
        <p:spPr>
          <a:xfrm>
            <a:off x="425198" y="415650"/>
            <a:ext cx="183300" cy="0"/>
          </a:xfrm>
          <a:prstGeom prst="straightConnector1">
            <a:avLst/>
          </a:prstGeom>
          <a:noFill/>
          <a:ln w="19050" cap="flat" cmpd="sng">
            <a:solidFill>
              <a:schemeClr val="dk2"/>
            </a:solidFill>
            <a:prstDash val="solid"/>
            <a:round/>
            <a:headEnd type="none" w="sm" len="sm"/>
            <a:tailEnd type="none" w="sm" len="sm"/>
          </a:ln>
        </p:spPr>
      </p:cxnSp>
      <p:sp>
        <p:nvSpPr>
          <p:cNvPr id="27" name="Google Shape;27;p4"/>
          <p:cNvSpPr txBox="1">
            <a:spLocks noGrp="1"/>
          </p:cNvSpPr>
          <p:nvPr>
            <p:ph type="title"/>
          </p:nvPr>
        </p:nvSpPr>
        <p:spPr>
          <a:xfrm>
            <a:off x="2400250" y="575950"/>
            <a:ext cx="6321600" cy="6354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3000"/>
              <a:buNone/>
              <a:defRPr/>
            </a:lvl1pPr>
            <a:lvl2pPr lvl="1" algn="l">
              <a:lnSpc>
                <a:spcPct val="100000"/>
              </a:lnSpc>
              <a:spcBef>
                <a:spcPts val="0"/>
              </a:spcBef>
              <a:spcAft>
                <a:spcPts val="0"/>
              </a:spcAft>
              <a:buSzPts val="3000"/>
              <a:buNone/>
              <a:defRPr/>
            </a:lvl2pPr>
            <a:lvl3pPr lvl="2" algn="l">
              <a:lnSpc>
                <a:spcPct val="100000"/>
              </a:lnSpc>
              <a:spcBef>
                <a:spcPts val="0"/>
              </a:spcBef>
              <a:spcAft>
                <a:spcPts val="0"/>
              </a:spcAft>
              <a:buSzPts val="3000"/>
              <a:buNone/>
              <a:defRPr/>
            </a:lvl3pPr>
            <a:lvl4pPr lvl="3" algn="l">
              <a:lnSpc>
                <a:spcPct val="100000"/>
              </a:lnSpc>
              <a:spcBef>
                <a:spcPts val="0"/>
              </a:spcBef>
              <a:spcAft>
                <a:spcPts val="0"/>
              </a:spcAft>
              <a:buSzPts val="3000"/>
              <a:buNone/>
              <a:defRPr/>
            </a:lvl4pPr>
            <a:lvl5pPr lvl="4" algn="l">
              <a:lnSpc>
                <a:spcPct val="100000"/>
              </a:lnSpc>
              <a:spcBef>
                <a:spcPts val="0"/>
              </a:spcBef>
              <a:spcAft>
                <a:spcPts val="0"/>
              </a:spcAft>
              <a:buSzPts val="3000"/>
              <a:buNone/>
              <a:defRPr/>
            </a:lvl5pPr>
            <a:lvl6pPr lvl="5" algn="l">
              <a:lnSpc>
                <a:spcPct val="100000"/>
              </a:lnSpc>
              <a:spcBef>
                <a:spcPts val="0"/>
              </a:spcBef>
              <a:spcAft>
                <a:spcPts val="0"/>
              </a:spcAft>
              <a:buSzPts val="3000"/>
              <a:buNone/>
              <a:defRPr/>
            </a:lvl6pPr>
            <a:lvl7pPr lvl="6" algn="l">
              <a:lnSpc>
                <a:spcPct val="100000"/>
              </a:lnSpc>
              <a:spcBef>
                <a:spcPts val="0"/>
              </a:spcBef>
              <a:spcAft>
                <a:spcPts val="0"/>
              </a:spcAft>
              <a:buSzPts val="3000"/>
              <a:buNone/>
              <a:defRPr/>
            </a:lvl7pPr>
            <a:lvl8pPr lvl="7" algn="l">
              <a:lnSpc>
                <a:spcPct val="100000"/>
              </a:lnSpc>
              <a:spcBef>
                <a:spcPts val="0"/>
              </a:spcBef>
              <a:spcAft>
                <a:spcPts val="0"/>
              </a:spcAft>
              <a:buSzPts val="3000"/>
              <a:buNone/>
              <a:defRPr/>
            </a:lvl8pPr>
            <a:lvl9pPr lvl="8" algn="l">
              <a:lnSpc>
                <a:spcPct val="100000"/>
              </a:lnSpc>
              <a:spcBef>
                <a:spcPts val="0"/>
              </a:spcBef>
              <a:spcAft>
                <a:spcPts val="0"/>
              </a:spcAft>
              <a:buSzPts val="3000"/>
              <a:buNone/>
              <a:defRPr/>
            </a:lvl9pPr>
          </a:lstStyle>
          <a:p>
            <a:endParaRPr/>
          </a:p>
        </p:txBody>
      </p:sp>
      <p:sp>
        <p:nvSpPr>
          <p:cNvPr id="28" name="Google Shape;28;p4"/>
          <p:cNvSpPr txBox="1">
            <a:spLocks noGrp="1"/>
          </p:cNvSpPr>
          <p:nvPr>
            <p:ph type="body" idx="1"/>
          </p:nvPr>
        </p:nvSpPr>
        <p:spPr>
          <a:xfrm>
            <a:off x="2400303" y="1602675"/>
            <a:ext cx="3071400" cy="3002400"/>
          </a:xfrm>
          <a:prstGeom prst="rect">
            <a:avLst/>
          </a:prstGeom>
          <a:noFill/>
          <a:ln>
            <a:noFill/>
          </a:ln>
        </p:spPr>
        <p:txBody>
          <a:bodyPr spcFirstLastPara="1" wrap="square" lIns="91425" tIns="91425" rIns="91425" bIns="91425" anchor="t" anchorCtr="0">
            <a:normAutofit/>
          </a:bodyPr>
          <a:lstStyle>
            <a:lvl1pPr marL="457200" lvl="0" indent="-317500" algn="l">
              <a:lnSpc>
                <a:spcPct val="115000"/>
              </a:lnSpc>
              <a:spcBef>
                <a:spcPts val="0"/>
              </a:spcBef>
              <a:spcAft>
                <a:spcPts val="0"/>
              </a:spcAft>
              <a:buSzPts val="1400"/>
              <a:buChar char="●"/>
              <a:defRPr sz="1400"/>
            </a:lvl1pPr>
            <a:lvl2pPr marL="914400" lvl="1" indent="-304800" algn="l">
              <a:lnSpc>
                <a:spcPct val="115000"/>
              </a:lnSpc>
              <a:spcBef>
                <a:spcPts val="0"/>
              </a:spcBef>
              <a:spcAft>
                <a:spcPts val="0"/>
              </a:spcAft>
              <a:buSzPts val="1200"/>
              <a:buChar char="○"/>
              <a:defRPr sz="1200"/>
            </a:lvl2pPr>
            <a:lvl3pPr marL="1371600" lvl="2" indent="-304800" algn="l">
              <a:lnSpc>
                <a:spcPct val="115000"/>
              </a:lnSpc>
              <a:spcBef>
                <a:spcPts val="0"/>
              </a:spcBef>
              <a:spcAft>
                <a:spcPts val="0"/>
              </a:spcAft>
              <a:buSzPts val="1200"/>
              <a:buChar char="■"/>
              <a:defRPr sz="1200"/>
            </a:lvl3pPr>
            <a:lvl4pPr marL="1828800" lvl="3" indent="-304800" algn="l">
              <a:lnSpc>
                <a:spcPct val="115000"/>
              </a:lnSpc>
              <a:spcBef>
                <a:spcPts val="0"/>
              </a:spcBef>
              <a:spcAft>
                <a:spcPts val="0"/>
              </a:spcAft>
              <a:buSzPts val="1200"/>
              <a:buChar char="●"/>
              <a:defRPr sz="1200"/>
            </a:lvl4pPr>
            <a:lvl5pPr marL="2286000" lvl="4" indent="-304800" algn="l">
              <a:lnSpc>
                <a:spcPct val="115000"/>
              </a:lnSpc>
              <a:spcBef>
                <a:spcPts val="0"/>
              </a:spcBef>
              <a:spcAft>
                <a:spcPts val="0"/>
              </a:spcAft>
              <a:buSzPts val="1200"/>
              <a:buChar char="○"/>
              <a:defRPr sz="1200"/>
            </a:lvl5pPr>
            <a:lvl6pPr marL="2743200" lvl="5" indent="-304800" algn="l">
              <a:lnSpc>
                <a:spcPct val="115000"/>
              </a:lnSpc>
              <a:spcBef>
                <a:spcPts val="0"/>
              </a:spcBef>
              <a:spcAft>
                <a:spcPts val="0"/>
              </a:spcAft>
              <a:buSzPts val="1200"/>
              <a:buChar char="■"/>
              <a:defRPr sz="1200"/>
            </a:lvl6pPr>
            <a:lvl7pPr marL="3200400" lvl="6" indent="-304800" algn="l">
              <a:lnSpc>
                <a:spcPct val="115000"/>
              </a:lnSpc>
              <a:spcBef>
                <a:spcPts val="0"/>
              </a:spcBef>
              <a:spcAft>
                <a:spcPts val="0"/>
              </a:spcAft>
              <a:buSzPts val="1200"/>
              <a:buChar char="●"/>
              <a:defRPr sz="1200"/>
            </a:lvl7pPr>
            <a:lvl8pPr marL="3657600" lvl="7" indent="-304800" algn="l">
              <a:lnSpc>
                <a:spcPct val="115000"/>
              </a:lnSpc>
              <a:spcBef>
                <a:spcPts val="0"/>
              </a:spcBef>
              <a:spcAft>
                <a:spcPts val="0"/>
              </a:spcAft>
              <a:buSzPts val="1200"/>
              <a:buChar char="○"/>
              <a:defRPr sz="1200"/>
            </a:lvl8pPr>
            <a:lvl9pPr marL="4114800" lvl="8" indent="-304800" algn="l">
              <a:lnSpc>
                <a:spcPct val="115000"/>
              </a:lnSpc>
              <a:spcBef>
                <a:spcPts val="0"/>
              </a:spcBef>
              <a:spcAft>
                <a:spcPts val="0"/>
              </a:spcAft>
              <a:buSzPts val="1200"/>
              <a:buChar char="■"/>
              <a:defRPr sz="1200"/>
            </a:lvl9pPr>
          </a:lstStyle>
          <a:p>
            <a:endParaRPr/>
          </a:p>
        </p:txBody>
      </p:sp>
      <p:sp>
        <p:nvSpPr>
          <p:cNvPr id="29" name="Google Shape;29;p4"/>
          <p:cNvSpPr txBox="1">
            <a:spLocks noGrp="1"/>
          </p:cNvSpPr>
          <p:nvPr>
            <p:ph type="body" idx="2"/>
          </p:nvPr>
        </p:nvSpPr>
        <p:spPr>
          <a:xfrm>
            <a:off x="5650572" y="1602675"/>
            <a:ext cx="3071400" cy="3002400"/>
          </a:xfrm>
          <a:prstGeom prst="rect">
            <a:avLst/>
          </a:prstGeom>
          <a:noFill/>
          <a:ln>
            <a:noFill/>
          </a:ln>
        </p:spPr>
        <p:txBody>
          <a:bodyPr spcFirstLastPara="1" wrap="square" lIns="91425" tIns="91425" rIns="91425" bIns="91425" anchor="t" anchorCtr="0">
            <a:normAutofit/>
          </a:bodyPr>
          <a:lstStyle>
            <a:lvl1pPr marL="457200" lvl="0" indent="-317500" algn="l">
              <a:lnSpc>
                <a:spcPct val="115000"/>
              </a:lnSpc>
              <a:spcBef>
                <a:spcPts val="0"/>
              </a:spcBef>
              <a:spcAft>
                <a:spcPts val="0"/>
              </a:spcAft>
              <a:buSzPts val="1400"/>
              <a:buChar char="●"/>
              <a:defRPr sz="1400"/>
            </a:lvl1pPr>
            <a:lvl2pPr marL="914400" lvl="1" indent="-304800" algn="l">
              <a:lnSpc>
                <a:spcPct val="115000"/>
              </a:lnSpc>
              <a:spcBef>
                <a:spcPts val="0"/>
              </a:spcBef>
              <a:spcAft>
                <a:spcPts val="0"/>
              </a:spcAft>
              <a:buSzPts val="1200"/>
              <a:buChar char="○"/>
              <a:defRPr sz="1200"/>
            </a:lvl2pPr>
            <a:lvl3pPr marL="1371600" lvl="2" indent="-304800" algn="l">
              <a:lnSpc>
                <a:spcPct val="115000"/>
              </a:lnSpc>
              <a:spcBef>
                <a:spcPts val="0"/>
              </a:spcBef>
              <a:spcAft>
                <a:spcPts val="0"/>
              </a:spcAft>
              <a:buSzPts val="1200"/>
              <a:buChar char="■"/>
              <a:defRPr sz="1200"/>
            </a:lvl3pPr>
            <a:lvl4pPr marL="1828800" lvl="3" indent="-304800" algn="l">
              <a:lnSpc>
                <a:spcPct val="115000"/>
              </a:lnSpc>
              <a:spcBef>
                <a:spcPts val="0"/>
              </a:spcBef>
              <a:spcAft>
                <a:spcPts val="0"/>
              </a:spcAft>
              <a:buSzPts val="1200"/>
              <a:buChar char="●"/>
              <a:defRPr sz="1200"/>
            </a:lvl4pPr>
            <a:lvl5pPr marL="2286000" lvl="4" indent="-304800" algn="l">
              <a:lnSpc>
                <a:spcPct val="115000"/>
              </a:lnSpc>
              <a:spcBef>
                <a:spcPts val="0"/>
              </a:spcBef>
              <a:spcAft>
                <a:spcPts val="0"/>
              </a:spcAft>
              <a:buSzPts val="1200"/>
              <a:buChar char="○"/>
              <a:defRPr sz="1200"/>
            </a:lvl5pPr>
            <a:lvl6pPr marL="2743200" lvl="5" indent="-304800" algn="l">
              <a:lnSpc>
                <a:spcPct val="115000"/>
              </a:lnSpc>
              <a:spcBef>
                <a:spcPts val="0"/>
              </a:spcBef>
              <a:spcAft>
                <a:spcPts val="0"/>
              </a:spcAft>
              <a:buSzPts val="1200"/>
              <a:buChar char="■"/>
              <a:defRPr sz="1200"/>
            </a:lvl6pPr>
            <a:lvl7pPr marL="3200400" lvl="6" indent="-304800" algn="l">
              <a:lnSpc>
                <a:spcPct val="115000"/>
              </a:lnSpc>
              <a:spcBef>
                <a:spcPts val="0"/>
              </a:spcBef>
              <a:spcAft>
                <a:spcPts val="0"/>
              </a:spcAft>
              <a:buSzPts val="1200"/>
              <a:buChar char="●"/>
              <a:defRPr sz="1200"/>
            </a:lvl7pPr>
            <a:lvl8pPr marL="3657600" lvl="7" indent="-304800" algn="l">
              <a:lnSpc>
                <a:spcPct val="115000"/>
              </a:lnSpc>
              <a:spcBef>
                <a:spcPts val="0"/>
              </a:spcBef>
              <a:spcAft>
                <a:spcPts val="0"/>
              </a:spcAft>
              <a:buSzPts val="1200"/>
              <a:buChar char="○"/>
              <a:defRPr sz="1200"/>
            </a:lvl8pPr>
            <a:lvl9pPr marL="4114800" lvl="8" indent="-304800" algn="l">
              <a:lnSpc>
                <a:spcPct val="115000"/>
              </a:lnSpc>
              <a:spcBef>
                <a:spcPts val="0"/>
              </a:spcBef>
              <a:spcAft>
                <a:spcPts val="0"/>
              </a:spcAft>
              <a:buSzPts val="1200"/>
              <a:buChar char="■"/>
              <a:defRPr sz="1200"/>
            </a:lvl9pPr>
          </a:lstStyle>
          <a:p>
            <a:endParaRPr/>
          </a:p>
        </p:txBody>
      </p:sp>
      <p:sp>
        <p:nvSpPr>
          <p:cNvPr id="30" name="Google Shape;30;p4"/>
          <p:cNvSpPr txBox="1">
            <a:spLocks noGrp="1"/>
          </p:cNvSpPr>
          <p:nvPr>
            <p:ph type="sldNum" idx="12"/>
          </p:nvPr>
        </p:nvSpPr>
        <p:spPr>
          <a:xfrm>
            <a:off x="8497999" y="4688759"/>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
              <a:t>‹#›</a:t>
            </a:fld>
            <a:endParaRPr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31"/>
        <p:cNvGrpSpPr/>
        <p:nvPr/>
      </p:nvGrpSpPr>
      <p:grpSpPr>
        <a:xfrm>
          <a:off x="0" y="0"/>
          <a:ext cx="0" cy="0"/>
          <a:chOff x="0" y="0"/>
          <a:chExt cx="0" cy="0"/>
        </a:xfrm>
      </p:grpSpPr>
      <p:cxnSp>
        <p:nvCxnSpPr>
          <p:cNvPr id="32" name="Google Shape;32;p5"/>
          <p:cNvCxnSpPr/>
          <p:nvPr/>
        </p:nvCxnSpPr>
        <p:spPr>
          <a:xfrm>
            <a:off x="2477724" y="415650"/>
            <a:ext cx="6244200" cy="0"/>
          </a:xfrm>
          <a:prstGeom prst="straightConnector1">
            <a:avLst/>
          </a:prstGeom>
          <a:noFill/>
          <a:ln w="38100" cap="flat" cmpd="sng">
            <a:solidFill>
              <a:schemeClr val="dk2"/>
            </a:solidFill>
            <a:prstDash val="solid"/>
            <a:round/>
            <a:headEnd type="none" w="sm" len="sm"/>
            <a:tailEnd type="none" w="sm" len="sm"/>
          </a:ln>
        </p:spPr>
      </p:cxnSp>
      <p:cxnSp>
        <p:nvCxnSpPr>
          <p:cNvPr id="33" name="Google Shape;33;p5"/>
          <p:cNvCxnSpPr/>
          <p:nvPr/>
        </p:nvCxnSpPr>
        <p:spPr>
          <a:xfrm>
            <a:off x="2477724" y="4740000"/>
            <a:ext cx="6244200" cy="0"/>
          </a:xfrm>
          <a:prstGeom prst="straightConnector1">
            <a:avLst/>
          </a:prstGeom>
          <a:noFill/>
          <a:ln w="19050" cap="flat" cmpd="sng">
            <a:solidFill>
              <a:schemeClr val="dk2"/>
            </a:solidFill>
            <a:prstDash val="solid"/>
            <a:round/>
            <a:headEnd type="none" w="sm" len="sm"/>
            <a:tailEnd type="none" w="sm" len="sm"/>
          </a:ln>
        </p:spPr>
      </p:cxnSp>
      <p:cxnSp>
        <p:nvCxnSpPr>
          <p:cNvPr id="34" name="Google Shape;34;p5"/>
          <p:cNvCxnSpPr/>
          <p:nvPr/>
        </p:nvCxnSpPr>
        <p:spPr>
          <a:xfrm>
            <a:off x="425198" y="415650"/>
            <a:ext cx="183300" cy="0"/>
          </a:xfrm>
          <a:prstGeom prst="straightConnector1">
            <a:avLst/>
          </a:prstGeom>
          <a:noFill/>
          <a:ln w="19050" cap="flat" cmpd="sng">
            <a:solidFill>
              <a:schemeClr val="dk2"/>
            </a:solidFill>
            <a:prstDash val="solid"/>
            <a:round/>
            <a:headEnd type="none" w="sm" len="sm"/>
            <a:tailEnd type="none" w="sm" len="sm"/>
          </a:ln>
        </p:spPr>
      </p:cxnSp>
      <p:sp>
        <p:nvSpPr>
          <p:cNvPr id="35" name="Google Shape;35;p5"/>
          <p:cNvSpPr txBox="1">
            <a:spLocks noGrp="1"/>
          </p:cNvSpPr>
          <p:nvPr>
            <p:ph type="title"/>
          </p:nvPr>
        </p:nvSpPr>
        <p:spPr>
          <a:xfrm>
            <a:off x="2400250" y="575950"/>
            <a:ext cx="6321600" cy="6354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3000"/>
              <a:buNone/>
              <a:defRPr/>
            </a:lvl1pPr>
            <a:lvl2pPr lvl="1" algn="l">
              <a:lnSpc>
                <a:spcPct val="100000"/>
              </a:lnSpc>
              <a:spcBef>
                <a:spcPts val="0"/>
              </a:spcBef>
              <a:spcAft>
                <a:spcPts val="0"/>
              </a:spcAft>
              <a:buSzPts val="3000"/>
              <a:buNone/>
              <a:defRPr/>
            </a:lvl2pPr>
            <a:lvl3pPr lvl="2" algn="l">
              <a:lnSpc>
                <a:spcPct val="100000"/>
              </a:lnSpc>
              <a:spcBef>
                <a:spcPts val="0"/>
              </a:spcBef>
              <a:spcAft>
                <a:spcPts val="0"/>
              </a:spcAft>
              <a:buSzPts val="3000"/>
              <a:buNone/>
              <a:defRPr/>
            </a:lvl3pPr>
            <a:lvl4pPr lvl="3" algn="l">
              <a:lnSpc>
                <a:spcPct val="100000"/>
              </a:lnSpc>
              <a:spcBef>
                <a:spcPts val="0"/>
              </a:spcBef>
              <a:spcAft>
                <a:spcPts val="0"/>
              </a:spcAft>
              <a:buSzPts val="3000"/>
              <a:buNone/>
              <a:defRPr/>
            </a:lvl4pPr>
            <a:lvl5pPr lvl="4" algn="l">
              <a:lnSpc>
                <a:spcPct val="100000"/>
              </a:lnSpc>
              <a:spcBef>
                <a:spcPts val="0"/>
              </a:spcBef>
              <a:spcAft>
                <a:spcPts val="0"/>
              </a:spcAft>
              <a:buSzPts val="3000"/>
              <a:buNone/>
              <a:defRPr/>
            </a:lvl5pPr>
            <a:lvl6pPr lvl="5" algn="l">
              <a:lnSpc>
                <a:spcPct val="100000"/>
              </a:lnSpc>
              <a:spcBef>
                <a:spcPts val="0"/>
              </a:spcBef>
              <a:spcAft>
                <a:spcPts val="0"/>
              </a:spcAft>
              <a:buSzPts val="3000"/>
              <a:buNone/>
              <a:defRPr/>
            </a:lvl6pPr>
            <a:lvl7pPr lvl="6" algn="l">
              <a:lnSpc>
                <a:spcPct val="100000"/>
              </a:lnSpc>
              <a:spcBef>
                <a:spcPts val="0"/>
              </a:spcBef>
              <a:spcAft>
                <a:spcPts val="0"/>
              </a:spcAft>
              <a:buSzPts val="3000"/>
              <a:buNone/>
              <a:defRPr/>
            </a:lvl7pPr>
            <a:lvl8pPr lvl="7" algn="l">
              <a:lnSpc>
                <a:spcPct val="100000"/>
              </a:lnSpc>
              <a:spcBef>
                <a:spcPts val="0"/>
              </a:spcBef>
              <a:spcAft>
                <a:spcPts val="0"/>
              </a:spcAft>
              <a:buSzPts val="3000"/>
              <a:buNone/>
              <a:defRPr/>
            </a:lvl8pPr>
            <a:lvl9pPr lvl="8" algn="l">
              <a:lnSpc>
                <a:spcPct val="100000"/>
              </a:lnSpc>
              <a:spcBef>
                <a:spcPts val="0"/>
              </a:spcBef>
              <a:spcAft>
                <a:spcPts val="0"/>
              </a:spcAft>
              <a:buSzPts val="3000"/>
              <a:buNone/>
              <a:defRPr/>
            </a:lvl9pPr>
          </a:lstStyle>
          <a:p>
            <a:endParaRPr/>
          </a:p>
        </p:txBody>
      </p:sp>
      <p:sp>
        <p:nvSpPr>
          <p:cNvPr id="36" name="Google Shape;36;p5"/>
          <p:cNvSpPr txBox="1">
            <a:spLocks noGrp="1"/>
          </p:cNvSpPr>
          <p:nvPr>
            <p:ph type="body" idx="1"/>
          </p:nvPr>
        </p:nvSpPr>
        <p:spPr>
          <a:xfrm>
            <a:off x="2410112" y="1595776"/>
            <a:ext cx="6321600" cy="3002400"/>
          </a:xfrm>
          <a:prstGeom prst="rect">
            <a:avLst/>
          </a:prstGeom>
          <a:noFill/>
          <a:ln>
            <a:noFill/>
          </a:ln>
        </p:spPr>
        <p:txBody>
          <a:bodyPr spcFirstLastPara="1" wrap="square" lIns="91425" tIns="91425" rIns="91425" bIns="91425" anchor="t" anchorCtr="0">
            <a:normAutofit/>
          </a:bodyPr>
          <a:lstStyle>
            <a:lvl1pPr marL="457200" lvl="0" indent="-342900" algn="l">
              <a:lnSpc>
                <a:spcPct val="115000"/>
              </a:lnSpc>
              <a:spcBef>
                <a:spcPts val="0"/>
              </a:spcBef>
              <a:spcAft>
                <a:spcPts val="0"/>
              </a:spcAft>
              <a:buSzPts val="1800"/>
              <a:buChar char="●"/>
              <a:defRPr/>
            </a:lvl1pPr>
            <a:lvl2pPr marL="914400" lvl="1" indent="-317500" algn="l">
              <a:lnSpc>
                <a:spcPct val="115000"/>
              </a:lnSpc>
              <a:spcBef>
                <a:spcPts val="0"/>
              </a:spcBef>
              <a:spcAft>
                <a:spcPts val="0"/>
              </a:spcAft>
              <a:buSzPts val="1400"/>
              <a:buChar char="○"/>
              <a:defRPr/>
            </a:lvl2pPr>
            <a:lvl3pPr marL="1371600" lvl="2" indent="-317500" algn="l">
              <a:lnSpc>
                <a:spcPct val="115000"/>
              </a:lnSpc>
              <a:spcBef>
                <a:spcPts val="0"/>
              </a:spcBef>
              <a:spcAft>
                <a:spcPts val="0"/>
              </a:spcAft>
              <a:buSzPts val="1400"/>
              <a:buChar char="■"/>
              <a:defRPr/>
            </a:lvl3pPr>
            <a:lvl4pPr marL="1828800" lvl="3" indent="-317500" algn="l">
              <a:lnSpc>
                <a:spcPct val="115000"/>
              </a:lnSpc>
              <a:spcBef>
                <a:spcPts val="0"/>
              </a:spcBef>
              <a:spcAft>
                <a:spcPts val="0"/>
              </a:spcAft>
              <a:buSzPts val="1400"/>
              <a:buChar char="●"/>
              <a:defRPr/>
            </a:lvl4pPr>
            <a:lvl5pPr marL="2286000" lvl="4" indent="-317500" algn="l">
              <a:lnSpc>
                <a:spcPct val="115000"/>
              </a:lnSpc>
              <a:spcBef>
                <a:spcPts val="0"/>
              </a:spcBef>
              <a:spcAft>
                <a:spcPts val="0"/>
              </a:spcAft>
              <a:buSzPts val="1400"/>
              <a:buChar char="○"/>
              <a:defRPr/>
            </a:lvl5pPr>
            <a:lvl6pPr marL="2743200" lvl="5" indent="-317500" algn="l">
              <a:lnSpc>
                <a:spcPct val="115000"/>
              </a:lnSpc>
              <a:spcBef>
                <a:spcPts val="0"/>
              </a:spcBef>
              <a:spcAft>
                <a:spcPts val="0"/>
              </a:spcAft>
              <a:buSzPts val="1400"/>
              <a:buChar char="■"/>
              <a:defRPr/>
            </a:lvl6pPr>
            <a:lvl7pPr marL="3200400" lvl="6" indent="-317500" algn="l">
              <a:lnSpc>
                <a:spcPct val="115000"/>
              </a:lnSpc>
              <a:spcBef>
                <a:spcPts val="0"/>
              </a:spcBef>
              <a:spcAft>
                <a:spcPts val="0"/>
              </a:spcAft>
              <a:buSzPts val="1400"/>
              <a:buChar char="●"/>
              <a:defRPr/>
            </a:lvl7pPr>
            <a:lvl8pPr marL="3657600" lvl="7" indent="-317500" algn="l">
              <a:lnSpc>
                <a:spcPct val="115000"/>
              </a:lnSpc>
              <a:spcBef>
                <a:spcPts val="0"/>
              </a:spcBef>
              <a:spcAft>
                <a:spcPts val="0"/>
              </a:spcAft>
              <a:buSzPts val="1400"/>
              <a:buChar char="○"/>
              <a:defRPr/>
            </a:lvl8pPr>
            <a:lvl9pPr marL="4114800" lvl="8" indent="-317500" algn="l">
              <a:lnSpc>
                <a:spcPct val="115000"/>
              </a:lnSpc>
              <a:spcBef>
                <a:spcPts val="0"/>
              </a:spcBef>
              <a:spcAft>
                <a:spcPts val="0"/>
              </a:spcAft>
              <a:buSzPts val="1400"/>
              <a:buChar char="■"/>
              <a:defRPr/>
            </a:lvl9pPr>
          </a:lstStyle>
          <a:p>
            <a:endParaRPr/>
          </a:p>
        </p:txBody>
      </p:sp>
      <p:sp>
        <p:nvSpPr>
          <p:cNvPr id="37" name="Google Shape;37;p5"/>
          <p:cNvSpPr txBox="1">
            <a:spLocks noGrp="1"/>
          </p:cNvSpPr>
          <p:nvPr>
            <p:ph type="sldNum" idx="12"/>
          </p:nvPr>
        </p:nvSpPr>
        <p:spPr>
          <a:xfrm>
            <a:off x="8497999" y="4688759"/>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
              <a:t>‹#›</a:t>
            </a:fld>
            <a:endParaRPr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38"/>
        <p:cNvGrpSpPr/>
        <p:nvPr/>
      </p:nvGrpSpPr>
      <p:grpSpPr>
        <a:xfrm>
          <a:off x="0" y="0"/>
          <a:ext cx="0" cy="0"/>
          <a:chOff x="0" y="0"/>
          <a:chExt cx="0" cy="0"/>
        </a:xfrm>
      </p:grpSpPr>
      <p:cxnSp>
        <p:nvCxnSpPr>
          <p:cNvPr id="39" name="Google Shape;39;p6"/>
          <p:cNvCxnSpPr/>
          <p:nvPr/>
        </p:nvCxnSpPr>
        <p:spPr>
          <a:xfrm>
            <a:off x="425200" y="415650"/>
            <a:ext cx="8296800" cy="0"/>
          </a:xfrm>
          <a:prstGeom prst="straightConnector1">
            <a:avLst/>
          </a:prstGeom>
          <a:noFill/>
          <a:ln w="38100" cap="flat" cmpd="sng">
            <a:solidFill>
              <a:schemeClr val="lt1"/>
            </a:solidFill>
            <a:prstDash val="solid"/>
            <a:round/>
            <a:headEnd type="none" w="sm" len="sm"/>
            <a:tailEnd type="none" w="sm" len="sm"/>
          </a:ln>
        </p:spPr>
      </p:cxnSp>
      <p:cxnSp>
        <p:nvCxnSpPr>
          <p:cNvPr id="40" name="Google Shape;40;p6"/>
          <p:cNvCxnSpPr/>
          <p:nvPr/>
        </p:nvCxnSpPr>
        <p:spPr>
          <a:xfrm>
            <a:off x="425200" y="4740000"/>
            <a:ext cx="8296800" cy="0"/>
          </a:xfrm>
          <a:prstGeom prst="straightConnector1">
            <a:avLst/>
          </a:prstGeom>
          <a:noFill/>
          <a:ln w="19050" cap="flat" cmpd="sng">
            <a:solidFill>
              <a:schemeClr val="lt1"/>
            </a:solidFill>
            <a:prstDash val="solid"/>
            <a:round/>
            <a:headEnd type="none" w="sm" len="sm"/>
            <a:tailEnd type="none" w="sm" len="sm"/>
          </a:ln>
        </p:spPr>
      </p:cxnSp>
      <p:sp>
        <p:nvSpPr>
          <p:cNvPr id="41" name="Google Shape;41;p6"/>
          <p:cNvSpPr txBox="1">
            <a:spLocks noGrp="1"/>
          </p:cNvSpPr>
          <p:nvPr>
            <p:ph type="title"/>
          </p:nvPr>
        </p:nvSpPr>
        <p:spPr>
          <a:xfrm>
            <a:off x="406425" y="1806825"/>
            <a:ext cx="8296800" cy="1542000"/>
          </a:xfrm>
          <a:prstGeom prst="rect">
            <a:avLst/>
          </a:prstGeom>
          <a:noFill/>
          <a:ln>
            <a:noFill/>
          </a:ln>
        </p:spPr>
        <p:txBody>
          <a:bodyPr spcFirstLastPara="1" wrap="square" lIns="91425" tIns="91425" rIns="91425" bIns="91425" anchor="ctr" anchorCtr="0">
            <a:normAutofit/>
          </a:bodyPr>
          <a:lstStyle>
            <a:lvl1pPr lvl="0" algn="ctr">
              <a:lnSpc>
                <a:spcPct val="100000"/>
              </a:lnSpc>
              <a:spcBef>
                <a:spcPts val="0"/>
              </a:spcBef>
              <a:spcAft>
                <a:spcPts val="0"/>
              </a:spcAft>
              <a:buClr>
                <a:schemeClr val="lt1"/>
              </a:buClr>
              <a:buSzPts val="4800"/>
              <a:buNone/>
              <a:defRPr sz="4800">
                <a:solidFill>
                  <a:schemeClr val="lt1"/>
                </a:solidFill>
              </a:defRPr>
            </a:lvl1pPr>
            <a:lvl2pPr lvl="1" algn="ctr">
              <a:lnSpc>
                <a:spcPct val="100000"/>
              </a:lnSpc>
              <a:spcBef>
                <a:spcPts val="0"/>
              </a:spcBef>
              <a:spcAft>
                <a:spcPts val="0"/>
              </a:spcAft>
              <a:buClr>
                <a:schemeClr val="lt1"/>
              </a:buClr>
              <a:buSzPts val="4800"/>
              <a:buNone/>
              <a:defRPr sz="4800">
                <a:solidFill>
                  <a:schemeClr val="lt1"/>
                </a:solidFill>
              </a:defRPr>
            </a:lvl2pPr>
            <a:lvl3pPr lvl="2" algn="ctr">
              <a:lnSpc>
                <a:spcPct val="100000"/>
              </a:lnSpc>
              <a:spcBef>
                <a:spcPts val="0"/>
              </a:spcBef>
              <a:spcAft>
                <a:spcPts val="0"/>
              </a:spcAft>
              <a:buClr>
                <a:schemeClr val="lt1"/>
              </a:buClr>
              <a:buSzPts val="4800"/>
              <a:buNone/>
              <a:defRPr sz="4800">
                <a:solidFill>
                  <a:schemeClr val="lt1"/>
                </a:solidFill>
              </a:defRPr>
            </a:lvl3pPr>
            <a:lvl4pPr lvl="3" algn="ctr">
              <a:lnSpc>
                <a:spcPct val="100000"/>
              </a:lnSpc>
              <a:spcBef>
                <a:spcPts val="0"/>
              </a:spcBef>
              <a:spcAft>
                <a:spcPts val="0"/>
              </a:spcAft>
              <a:buClr>
                <a:schemeClr val="lt1"/>
              </a:buClr>
              <a:buSzPts val="4800"/>
              <a:buNone/>
              <a:defRPr sz="4800">
                <a:solidFill>
                  <a:schemeClr val="lt1"/>
                </a:solidFill>
              </a:defRPr>
            </a:lvl4pPr>
            <a:lvl5pPr lvl="4" algn="ctr">
              <a:lnSpc>
                <a:spcPct val="100000"/>
              </a:lnSpc>
              <a:spcBef>
                <a:spcPts val="0"/>
              </a:spcBef>
              <a:spcAft>
                <a:spcPts val="0"/>
              </a:spcAft>
              <a:buClr>
                <a:schemeClr val="lt1"/>
              </a:buClr>
              <a:buSzPts val="4800"/>
              <a:buNone/>
              <a:defRPr sz="4800">
                <a:solidFill>
                  <a:schemeClr val="lt1"/>
                </a:solidFill>
              </a:defRPr>
            </a:lvl5pPr>
            <a:lvl6pPr lvl="5" algn="ctr">
              <a:lnSpc>
                <a:spcPct val="100000"/>
              </a:lnSpc>
              <a:spcBef>
                <a:spcPts val="0"/>
              </a:spcBef>
              <a:spcAft>
                <a:spcPts val="0"/>
              </a:spcAft>
              <a:buClr>
                <a:schemeClr val="lt1"/>
              </a:buClr>
              <a:buSzPts val="4800"/>
              <a:buNone/>
              <a:defRPr sz="4800">
                <a:solidFill>
                  <a:schemeClr val="lt1"/>
                </a:solidFill>
              </a:defRPr>
            </a:lvl6pPr>
            <a:lvl7pPr lvl="6" algn="ctr">
              <a:lnSpc>
                <a:spcPct val="100000"/>
              </a:lnSpc>
              <a:spcBef>
                <a:spcPts val="0"/>
              </a:spcBef>
              <a:spcAft>
                <a:spcPts val="0"/>
              </a:spcAft>
              <a:buClr>
                <a:schemeClr val="lt1"/>
              </a:buClr>
              <a:buSzPts val="4800"/>
              <a:buNone/>
              <a:defRPr sz="4800">
                <a:solidFill>
                  <a:schemeClr val="lt1"/>
                </a:solidFill>
              </a:defRPr>
            </a:lvl7pPr>
            <a:lvl8pPr lvl="7" algn="ctr">
              <a:lnSpc>
                <a:spcPct val="100000"/>
              </a:lnSpc>
              <a:spcBef>
                <a:spcPts val="0"/>
              </a:spcBef>
              <a:spcAft>
                <a:spcPts val="0"/>
              </a:spcAft>
              <a:buClr>
                <a:schemeClr val="lt1"/>
              </a:buClr>
              <a:buSzPts val="4800"/>
              <a:buNone/>
              <a:defRPr sz="4800">
                <a:solidFill>
                  <a:schemeClr val="lt1"/>
                </a:solidFill>
              </a:defRPr>
            </a:lvl8pPr>
            <a:lvl9pPr lvl="8" algn="ctr">
              <a:lnSpc>
                <a:spcPct val="100000"/>
              </a:lnSpc>
              <a:spcBef>
                <a:spcPts val="0"/>
              </a:spcBef>
              <a:spcAft>
                <a:spcPts val="0"/>
              </a:spcAft>
              <a:buClr>
                <a:schemeClr val="lt1"/>
              </a:buClr>
              <a:buSzPts val="4800"/>
              <a:buNone/>
              <a:defRPr sz="4800">
                <a:solidFill>
                  <a:schemeClr val="lt1"/>
                </a:solidFill>
              </a:defRPr>
            </a:lvl9pPr>
          </a:lstStyle>
          <a:p>
            <a:endParaRPr/>
          </a:p>
        </p:txBody>
      </p:sp>
      <p:sp>
        <p:nvSpPr>
          <p:cNvPr id="42" name="Google Shape;42;p6"/>
          <p:cNvSpPr txBox="1">
            <a:spLocks noGrp="1"/>
          </p:cNvSpPr>
          <p:nvPr>
            <p:ph type="sldNum" idx="12"/>
          </p:nvPr>
        </p:nvSpPr>
        <p:spPr>
          <a:xfrm>
            <a:off x="8497999" y="4688759"/>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
              <a:t>‹#›</a:t>
            </a:fld>
            <a:endParaRPr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3"/>
        <p:cNvGrpSpPr/>
        <p:nvPr/>
      </p:nvGrpSpPr>
      <p:grpSpPr>
        <a:xfrm>
          <a:off x="0" y="0"/>
          <a:ext cx="0" cy="0"/>
          <a:chOff x="0" y="0"/>
          <a:chExt cx="0" cy="0"/>
        </a:xfrm>
      </p:grpSpPr>
      <p:sp>
        <p:nvSpPr>
          <p:cNvPr id="44" name="Google Shape;44;p7"/>
          <p:cNvSpPr txBox="1">
            <a:spLocks noGrp="1"/>
          </p:cNvSpPr>
          <p:nvPr>
            <p:ph type="title"/>
          </p:nvPr>
        </p:nvSpPr>
        <p:spPr>
          <a:xfrm>
            <a:off x="303300" y="411575"/>
            <a:ext cx="8520600" cy="6396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3000"/>
              <a:buNone/>
              <a:defRPr/>
            </a:lvl1pPr>
            <a:lvl2pPr lvl="1" algn="l">
              <a:lnSpc>
                <a:spcPct val="100000"/>
              </a:lnSpc>
              <a:spcBef>
                <a:spcPts val="0"/>
              </a:spcBef>
              <a:spcAft>
                <a:spcPts val="0"/>
              </a:spcAft>
              <a:buSzPts val="3000"/>
              <a:buNone/>
              <a:defRPr/>
            </a:lvl2pPr>
            <a:lvl3pPr lvl="2" algn="l">
              <a:lnSpc>
                <a:spcPct val="100000"/>
              </a:lnSpc>
              <a:spcBef>
                <a:spcPts val="0"/>
              </a:spcBef>
              <a:spcAft>
                <a:spcPts val="0"/>
              </a:spcAft>
              <a:buSzPts val="3000"/>
              <a:buNone/>
              <a:defRPr/>
            </a:lvl3pPr>
            <a:lvl4pPr lvl="3" algn="l">
              <a:lnSpc>
                <a:spcPct val="100000"/>
              </a:lnSpc>
              <a:spcBef>
                <a:spcPts val="0"/>
              </a:spcBef>
              <a:spcAft>
                <a:spcPts val="0"/>
              </a:spcAft>
              <a:buSzPts val="3000"/>
              <a:buNone/>
              <a:defRPr/>
            </a:lvl4pPr>
            <a:lvl5pPr lvl="4" algn="l">
              <a:lnSpc>
                <a:spcPct val="100000"/>
              </a:lnSpc>
              <a:spcBef>
                <a:spcPts val="0"/>
              </a:spcBef>
              <a:spcAft>
                <a:spcPts val="0"/>
              </a:spcAft>
              <a:buSzPts val="3000"/>
              <a:buNone/>
              <a:defRPr/>
            </a:lvl5pPr>
            <a:lvl6pPr lvl="5" algn="l">
              <a:lnSpc>
                <a:spcPct val="100000"/>
              </a:lnSpc>
              <a:spcBef>
                <a:spcPts val="0"/>
              </a:spcBef>
              <a:spcAft>
                <a:spcPts val="0"/>
              </a:spcAft>
              <a:buSzPts val="3000"/>
              <a:buNone/>
              <a:defRPr/>
            </a:lvl6pPr>
            <a:lvl7pPr lvl="6" algn="l">
              <a:lnSpc>
                <a:spcPct val="100000"/>
              </a:lnSpc>
              <a:spcBef>
                <a:spcPts val="0"/>
              </a:spcBef>
              <a:spcAft>
                <a:spcPts val="0"/>
              </a:spcAft>
              <a:buSzPts val="3000"/>
              <a:buNone/>
              <a:defRPr/>
            </a:lvl7pPr>
            <a:lvl8pPr lvl="7" algn="l">
              <a:lnSpc>
                <a:spcPct val="100000"/>
              </a:lnSpc>
              <a:spcBef>
                <a:spcPts val="0"/>
              </a:spcBef>
              <a:spcAft>
                <a:spcPts val="0"/>
              </a:spcAft>
              <a:buSzPts val="3000"/>
              <a:buNone/>
              <a:defRPr/>
            </a:lvl8pPr>
            <a:lvl9pPr lvl="8" algn="l">
              <a:lnSpc>
                <a:spcPct val="100000"/>
              </a:lnSpc>
              <a:spcBef>
                <a:spcPts val="0"/>
              </a:spcBef>
              <a:spcAft>
                <a:spcPts val="0"/>
              </a:spcAft>
              <a:buSzPts val="3000"/>
              <a:buNone/>
              <a:defRPr/>
            </a:lvl9pPr>
          </a:lstStyle>
          <a:p>
            <a:endParaRPr/>
          </a:p>
        </p:txBody>
      </p:sp>
      <p:sp>
        <p:nvSpPr>
          <p:cNvPr id="45" name="Google Shape;45;p7"/>
          <p:cNvSpPr txBox="1">
            <a:spLocks noGrp="1"/>
          </p:cNvSpPr>
          <p:nvPr>
            <p:ph type="sldNum" idx="12"/>
          </p:nvPr>
        </p:nvSpPr>
        <p:spPr>
          <a:xfrm>
            <a:off x="8497999" y="4688759"/>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
              <a:t>‹#›</a:t>
            </a:fld>
            <a:endParaRPr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46"/>
        <p:cNvGrpSpPr/>
        <p:nvPr/>
      </p:nvGrpSpPr>
      <p:grpSpPr>
        <a:xfrm>
          <a:off x="0" y="0"/>
          <a:ext cx="0" cy="0"/>
          <a:chOff x="0" y="0"/>
          <a:chExt cx="0" cy="0"/>
        </a:xfrm>
      </p:grpSpPr>
      <p:cxnSp>
        <p:nvCxnSpPr>
          <p:cNvPr id="47" name="Google Shape;47;p8"/>
          <p:cNvCxnSpPr/>
          <p:nvPr/>
        </p:nvCxnSpPr>
        <p:spPr>
          <a:xfrm>
            <a:off x="425198" y="415650"/>
            <a:ext cx="183300" cy="0"/>
          </a:xfrm>
          <a:prstGeom prst="straightConnector1">
            <a:avLst/>
          </a:prstGeom>
          <a:noFill/>
          <a:ln w="19050" cap="flat" cmpd="sng">
            <a:solidFill>
              <a:schemeClr val="dk2"/>
            </a:solidFill>
            <a:prstDash val="solid"/>
            <a:round/>
            <a:headEnd type="none" w="sm" len="sm"/>
            <a:tailEnd type="none" w="sm" len="sm"/>
          </a:ln>
        </p:spPr>
      </p:cxnSp>
      <p:sp>
        <p:nvSpPr>
          <p:cNvPr id="48" name="Google Shape;48;p8"/>
          <p:cNvSpPr txBox="1">
            <a:spLocks noGrp="1"/>
          </p:cNvSpPr>
          <p:nvPr>
            <p:ph type="title"/>
          </p:nvPr>
        </p:nvSpPr>
        <p:spPr>
          <a:xfrm>
            <a:off x="319500" y="936600"/>
            <a:ext cx="2808000" cy="755700"/>
          </a:xfrm>
          <a:prstGeom prst="rect">
            <a:avLst/>
          </a:prstGeom>
          <a:noFill/>
          <a:ln>
            <a:noFill/>
          </a:ln>
        </p:spPr>
        <p:txBody>
          <a:bodyPr spcFirstLastPara="1" wrap="square" lIns="91425" tIns="91425" rIns="91425" bIns="91425" anchor="b" anchorCtr="0">
            <a:normAutofit/>
          </a:bodyPr>
          <a:lstStyle>
            <a:lvl1pPr lvl="0" algn="l">
              <a:lnSpc>
                <a:spcPct val="100000"/>
              </a:lnSpc>
              <a:spcBef>
                <a:spcPts val="0"/>
              </a:spcBef>
              <a:spcAft>
                <a:spcPts val="0"/>
              </a:spcAft>
              <a:buSzPts val="2400"/>
              <a:buNone/>
              <a:defRPr sz="2400"/>
            </a:lvl1pPr>
            <a:lvl2pPr lvl="1" algn="l">
              <a:lnSpc>
                <a:spcPct val="100000"/>
              </a:lnSpc>
              <a:spcBef>
                <a:spcPts val="0"/>
              </a:spcBef>
              <a:spcAft>
                <a:spcPts val="0"/>
              </a:spcAft>
              <a:buSzPts val="2400"/>
              <a:buNone/>
              <a:defRPr sz="2400"/>
            </a:lvl2pPr>
            <a:lvl3pPr lvl="2" algn="l">
              <a:lnSpc>
                <a:spcPct val="100000"/>
              </a:lnSpc>
              <a:spcBef>
                <a:spcPts val="0"/>
              </a:spcBef>
              <a:spcAft>
                <a:spcPts val="0"/>
              </a:spcAft>
              <a:buSzPts val="2400"/>
              <a:buNone/>
              <a:defRPr sz="2400"/>
            </a:lvl3pPr>
            <a:lvl4pPr lvl="3" algn="l">
              <a:lnSpc>
                <a:spcPct val="100000"/>
              </a:lnSpc>
              <a:spcBef>
                <a:spcPts val="0"/>
              </a:spcBef>
              <a:spcAft>
                <a:spcPts val="0"/>
              </a:spcAft>
              <a:buSzPts val="2400"/>
              <a:buNone/>
              <a:defRPr sz="2400"/>
            </a:lvl4pPr>
            <a:lvl5pPr lvl="4" algn="l">
              <a:lnSpc>
                <a:spcPct val="100000"/>
              </a:lnSpc>
              <a:spcBef>
                <a:spcPts val="0"/>
              </a:spcBef>
              <a:spcAft>
                <a:spcPts val="0"/>
              </a:spcAft>
              <a:buSzPts val="2400"/>
              <a:buNone/>
              <a:defRPr sz="2400"/>
            </a:lvl5pPr>
            <a:lvl6pPr lvl="5" algn="l">
              <a:lnSpc>
                <a:spcPct val="100000"/>
              </a:lnSpc>
              <a:spcBef>
                <a:spcPts val="0"/>
              </a:spcBef>
              <a:spcAft>
                <a:spcPts val="0"/>
              </a:spcAft>
              <a:buSzPts val="2400"/>
              <a:buNone/>
              <a:defRPr sz="2400"/>
            </a:lvl6pPr>
            <a:lvl7pPr lvl="6" algn="l">
              <a:lnSpc>
                <a:spcPct val="100000"/>
              </a:lnSpc>
              <a:spcBef>
                <a:spcPts val="0"/>
              </a:spcBef>
              <a:spcAft>
                <a:spcPts val="0"/>
              </a:spcAft>
              <a:buSzPts val="2400"/>
              <a:buNone/>
              <a:defRPr sz="2400"/>
            </a:lvl7pPr>
            <a:lvl8pPr lvl="7" algn="l">
              <a:lnSpc>
                <a:spcPct val="100000"/>
              </a:lnSpc>
              <a:spcBef>
                <a:spcPts val="0"/>
              </a:spcBef>
              <a:spcAft>
                <a:spcPts val="0"/>
              </a:spcAft>
              <a:buSzPts val="2400"/>
              <a:buNone/>
              <a:defRPr sz="2400"/>
            </a:lvl8pPr>
            <a:lvl9pPr lvl="8" algn="l">
              <a:lnSpc>
                <a:spcPct val="100000"/>
              </a:lnSpc>
              <a:spcBef>
                <a:spcPts val="0"/>
              </a:spcBef>
              <a:spcAft>
                <a:spcPts val="0"/>
              </a:spcAft>
              <a:buSzPts val="2400"/>
              <a:buNone/>
              <a:defRPr sz="2400"/>
            </a:lvl9pPr>
          </a:lstStyle>
          <a:p>
            <a:endParaRPr/>
          </a:p>
        </p:txBody>
      </p:sp>
      <p:sp>
        <p:nvSpPr>
          <p:cNvPr id="49" name="Google Shape;49;p8"/>
          <p:cNvSpPr txBox="1">
            <a:spLocks noGrp="1"/>
          </p:cNvSpPr>
          <p:nvPr>
            <p:ph type="body" idx="1"/>
          </p:nvPr>
        </p:nvSpPr>
        <p:spPr>
          <a:xfrm>
            <a:off x="319500" y="1846804"/>
            <a:ext cx="2808000" cy="2806200"/>
          </a:xfrm>
          <a:prstGeom prst="rect">
            <a:avLst/>
          </a:prstGeom>
          <a:noFill/>
          <a:ln>
            <a:noFill/>
          </a:ln>
        </p:spPr>
        <p:txBody>
          <a:bodyPr spcFirstLastPara="1" wrap="square" lIns="91425" tIns="91425" rIns="91425" bIns="91425" anchor="t" anchorCtr="0">
            <a:normAutofit/>
          </a:bodyPr>
          <a:lstStyle>
            <a:lvl1pPr marL="457200" lvl="0" indent="-304800" algn="l">
              <a:lnSpc>
                <a:spcPct val="115000"/>
              </a:lnSpc>
              <a:spcBef>
                <a:spcPts val="0"/>
              </a:spcBef>
              <a:spcAft>
                <a:spcPts val="0"/>
              </a:spcAft>
              <a:buSzPts val="1200"/>
              <a:buChar char="●"/>
              <a:defRPr sz="1200"/>
            </a:lvl1pPr>
            <a:lvl2pPr marL="914400" lvl="1" indent="-304800" algn="l">
              <a:lnSpc>
                <a:spcPct val="115000"/>
              </a:lnSpc>
              <a:spcBef>
                <a:spcPts val="0"/>
              </a:spcBef>
              <a:spcAft>
                <a:spcPts val="0"/>
              </a:spcAft>
              <a:buSzPts val="1200"/>
              <a:buChar char="○"/>
              <a:defRPr sz="1200"/>
            </a:lvl2pPr>
            <a:lvl3pPr marL="1371600" lvl="2" indent="-304800" algn="l">
              <a:lnSpc>
                <a:spcPct val="115000"/>
              </a:lnSpc>
              <a:spcBef>
                <a:spcPts val="0"/>
              </a:spcBef>
              <a:spcAft>
                <a:spcPts val="0"/>
              </a:spcAft>
              <a:buSzPts val="1200"/>
              <a:buChar char="■"/>
              <a:defRPr sz="1200"/>
            </a:lvl3pPr>
            <a:lvl4pPr marL="1828800" lvl="3" indent="-304800" algn="l">
              <a:lnSpc>
                <a:spcPct val="115000"/>
              </a:lnSpc>
              <a:spcBef>
                <a:spcPts val="0"/>
              </a:spcBef>
              <a:spcAft>
                <a:spcPts val="0"/>
              </a:spcAft>
              <a:buSzPts val="1200"/>
              <a:buChar char="●"/>
              <a:defRPr sz="1200"/>
            </a:lvl4pPr>
            <a:lvl5pPr marL="2286000" lvl="4" indent="-304800" algn="l">
              <a:lnSpc>
                <a:spcPct val="115000"/>
              </a:lnSpc>
              <a:spcBef>
                <a:spcPts val="0"/>
              </a:spcBef>
              <a:spcAft>
                <a:spcPts val="0"/>
              </a:spcAft>
              <a:buSzPts val="1200"/>
              <a:buChar char="○"/>
              <a:defRPr sz="1200"/>
            </a:lvl5pPr>
            <a:lvl6pPr marL="2743200" lvl="5" indent="-304800" algn="l">
              <a:lnSpc>
                <a:spcPct val="115000"/>
              </a:lnSpc>
              <a:spcBef>
                <a:spcPts val="0"/>
              </a:spcBef>
              <a:spcAft>
                <a:spcPts val="0"/>
              </a:spcAft>
              <a:buSzPts val="1200"/>
              <a:buChar char="■"/>
              <a:defRPr sz="1200"/>
            </a:lvl6pPr>
            <a:lvl7pPr marL="3200400" lvl="6" indent="-304800" algn="l">
              <a:lnSpc>
                <a:spcPct val="115000"/>
              </a:lnSpc>
              <a:spcBef>
                <a:spcPts val="0"/>
              </a:spcBef>
              <a:spcAft>
                <a:spcPts val="0"/>
              </a:spcAft>
              <a:buSzPts val="1200"/>
              <a:buChar char="●"/>
              <a:defRPr sz="1200"/>
            </a:lvl7pPr>
            <a:lvl8pPr marL="3657600" lvl="7" indent="-304800" algn="l">
              <a:lnSpc>
                <a:spcPct val="115000"/>
              </a:lnSpc>
              <a:spcBef>
                <a:spcPts val="0"/>
              </a:spcBef>
              <a:spcAft>
                <a:spcPts val="0"/>
              </a:spcAft>
              <a:buSzPts val="1200"/>
              <a:buChar char="○"/>
              <a:defRPr sz="1200"/>
            </a:lvl8pPr>
            <a:lvl9pPr marL="4114800" lvl="8" indent="-304800" algn="l">
              <a:lnSpc>
                <a:spcPct val="115000"/>
              </a:lnSpc>
              <a:spcBef>
                <a:spcPts val="0"/>
              </a:spcBef>
              <a:spcAft>
                <a:spcPts val="0"/>
              </a:spcAft>
              <a:buSzPts val="1200"/>
              <a:buChar char="■"/>
              <a:defRPr sz="1200"/>
            </a:lvl9pPr>
          </a:lstStyle>
          <a:p>
            <a:endParaRPr/>
          </a:p>
        </p:txBody>
      </p:sp>
      <p:sp>
        <p:nvSpPr>
          <p:cNvPr id="50" name="Google Shape;50;p8"/>
          <p:cNvSpPr txBox="1">
            <a:spLocks noGrp="1"/>
          </p:cNvSpPr>
          <p:nvPr>
            <p:ph type="sldNum" idx="12"/>
          </p:nvPr>
        </p:nvSpPr>
        <p:spPr>
          <a:xfrm>
            <a:off x="8497999" y="4688759"/>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
              <a:t>‹#›</a:t>
            </a:fld>
            <a:endParaRPr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51"/>
        <p:cNvGrpSpPr/>
        <p:nvPr/>
      </p:nvGrpSpPr>
      <p:grpSpPr>
        <a:xfrm>
          <a:off x="0" y="0"/>
          <a:ext cx="0" cy="0"/>
          <a:chOff x="0" y="0"/>
          <a:chExt cx="0" cy="0"/>
        </a:xfrm>
      </p:grpSpPr>
      <p:cxnSp>
        <p:nvCxnSpPr>
          <p:cNvPr id="52" name="Google Shape;52;p9"/>
          <p:cNvCxnSpPr/>
          <p:nvPr/>
        </p:nvCxnSpPr>
        <p:spPr>
          <a:xfrm>
            <a:off x="425198" y="415650"/>
            <a:ext cx="183300" cy="0"/>
          </a:xfrm>
          <a:prstGeom prst="straightConnector1">
            <a:avLst/>
          </a:prstGeom>
          <a:noFill/>
          <a:ln w="19050" cap="flat" cmpd="sng">
            <a:solidFill>
              <a:schemeClr val="lt1"/>
            </a:solidFill>
            <a:prstDash val="solid"/>
            <a:round/>
            <a:headEnd type="none" w="sm" len="sm"/>
            <a:tailEnd type="none" w="sm" len="sm"/>
          </a:ln>
        </p:spPr>
      </p:cxnSp>
      <p:sp>
        <p:nvSpPr>
          <p:cNvPr id="53" name="Google Shape;53;p9"/>
          <p:cNvSpPr txBox="1">
            <a:spLocks noGrp="1"/>
          </p:cNvSpPr>
          <p:nvPr>
            <p:ph type="title"/>
          </p:nvPr>
        </p:nvSpPr>
        <p:spPr>
          <a:xfrm>
            <a:off x="283103" y="712141"/>
            <a:ext cx="6244200" cy="3835500"/>
          </a:xfrm>
          <a:prstGeom prst="rect">
            <a:avLst/>
          </a:prstGeom>
          <a:noFill/>
          <a:ln>
            <a:noFill/>
          </a:ln>
        </p:spPr>
        <p:txBody>
          <a:bodyPr spcFirstLastPara="1" wrap="square" lIns="91425" tIns="91425" rIns="91425" bIns="91425" anchor="ctr" anchorCtr="0">
            <a:normAutofit/>
          </a:bodyPr>
          <a:lstStyle>
            <a:lvl1pPr lvl="0" algn="l">
              <a:lnSpc>
                <a:spcPct val="100000"/>
              </a:lnSpc>
              <a:spcBef>
                <a:spcPts val="0"/>
              </a:spcBef>
              <a:spcAft>
                <a:spcPts val="0"/>
              </a:spcAft>
              <a:buClr>
                <a:schemeClr val="lt1"/>
              </a:buClr>
              <a:buSzPts val="4800"/>
              <a:buNone/>
              <a:defRPr sz="4800">
                <a:solidFill>
                  <a:schemeClr val="lt1"/>
                </a:solidFill>
              </a:defRPr>
            </a:lvl1pPr>
            <a:lvl2pPr lvl="1" algn="l">
              <a:lnSpc>
                <a:spcPct val="100000"/>
              </a:lnSpc>
              <a:spcBef>
                <a:spcPts val="0"/>
              </a:spcBef>
              <a:spcAft>
                <a:spcPts val="0"/>
              </a:spcAft>
              <a:buClr>
                <a:schemeClr val="lt1"/>
              </a:buClr>
              <a:buSzPts val="4800"/>
              <a:buNone/>
              <a:defRPr sz="4800">
                <a:solidFill>
                  <a:schemeClr val="lt1"/>
                </a:solidFill>
              </a:defRPr>
            </a:lvl2pPr>
            <a:lvl3pPr lvl="2" algn="l">
              <a:lnSpc>
                <a:spcPct val="100000"/>
              </a:lnSpc>
              <a:spcBef>
                <a:spcPts val="0"/>
              </a:spcBef>
              <a:spcAft>
                <a:spcPts val="0"/>
              </a:spcAft>
              <a:buClr>
                <a:schemeClr val="lt1"/>
              </a:buClr>
              <a:buSzPts val="4800"/>
              <a:buNone/>
              <a:defRPr sz="4800">
                <a:solidFill>
                  <a:schemeClr val="lt1"/>
                </a:solidFill>
              </a:defRPr>
            </a:lvl3pPr>
            <a:lvl4pPr lvl="3" algn="l">
              <a:lnSpc>
                <a:spcPct val="100000"/>
              </a:lnSpc>
              <a:spcBef>
                <a:spcPts val="0"/>
              </a:spcBef>
              <a:spcAft>
                <a:spcPts val="0"/>
              </a:spcAft>
              <a:buClr>
                <a:schemeClr val="lt1"/>
              </a:buClr>
              <a:buSzPts val="4800"/>
              <a:buNone/>
              <a:defRPr sz="4800">
                <a:solidFill>
                  <a:schemeClr val="lt1"/>
                </a:solidFill>
              </a:defRPr>
            </a:lvl4pPr>
            <a:lvl5pPr lvl="4" algn="l">
              <a:lnSpc>
                <a:spcPct val="100000"/>
              </a:lnSpc>
              <a:spcBef>
                <a:spcPts val="0"/>
              </a:spcBef>
              <a:spcAft>
                <a:spcPts val="0"/>
              </a:spcAft>
              <a:buClr>
                <a:schemeClr val="lt1"/>
              </a:buClr>
              <a:buSzPts val="4800"/>
              <a:buNone/>
              <a:defRPr sz="4800">
                <a:solidFill>
                  <a:schemeClr val="lt1"/>
                </a:solidFill>
              </a:defRPr>
            </a:lvl5pPr>
            <a:lvl6pPr lvl="5" algn="l">
              <a:lnSpc>
                <a:spcPct val="100000"/>
              </a:lnSpc>
              <a:spcBef>
                <a:spcPts val="0"/>
              </a:spcBef>
              <a:spcAft>
                <a:spcPts val="0"/>
              </a:spcAft>
              <a:buClr>
                <a:schemeClr val="lt1"/>
              </a:buClr>
              <a:buSzPts val="4800"/>
              <a:buNone/>
              <a:defRPr sz="4800">
                <a:solidFill>
                  <a:schemeClr val="lt1"/>
                </a:solidFill>
              </a:defRPr>
            </a:lvl6pPr>
            <a:lvl7pPr lvl="6" algn="l">
              <a:lnSpc>
                <a:spcPct val="100000"/>
              </a:lnSpc>
              <a:spcBef>
                <a:spcPts val="0"/>
              </a:spcBef>
              <a:spcAft>
                <a:spcPts val="0"/>
              </a:spcAft>
              <a:buClr>
                <a:schemeClr val="lt1"/>
              </a:buClr>
              <a:buSzPts val="4800"/>
              <a:buNone/>
              <a:defRPr sz="4800">
                <a:solidFill>
                  <a:schemeClr val="lt1"/>
                </a:solidFill>
              </a:defRPr>
            </a:lvl7pPr>
            <a:lvl8pPr lvl="7" algn="l">
              <a:lnSpc>
                <a:spcPct val="100000"/>
              </a:lnSpc>
              <a:spcBef>
                <a:spcPts val="0"/>
              </a:spcBef>
              <a:spcAft>
                <a:spcPts val="0"/>
              </a:spcAft>
              <a:buClr>
                <a:schemeClr val="lt1"/>
              </a:buClr>
              <a:buSzPts val="4800"/>
              <a:buNone/>
              <a:defRPr sz="4800">
                <a:solidFill>
                  <a:schemeClr val="lt1"/>
                </a:solidFill>
              </a:defRPr>
            </a:lvl8pPr>
            <a:lvl9pPr lvl="8" algn="l">
              <a:lnSpc>
                <a:spcPct val="100000"/>
              </a:lnSpc>
              <a:spcBef>
                <a:spcPts val="0"/>
              </a:spcBef>
              <a:spcAft>
                <a:spcPts val="0"/>
              </a:spcAft>
              <a:buClr>
                <a:schemeClr val="lt1"/>
              </a:buClr>
              <a:buSzPts val="4800"/>
              <a:buNone/>
              <a:defRPr sz="4800">
                <a:solidFill>
                  <a:schemeClr val="lt1"/>
                </a:solidFill>
              </a:defRPr>
            </a:lvl9pPr>
          </a:lstStyle>
          <a:p>
            <a:endParaRPr/>
          </a:p>
        </p:txBody>
      </p:sp>
      <p:sp>
        <p:nvSpPr>
          <p:cNvPr id="54" name="Google Shape;54;p9"/>
          <p:cNvSpPr txBox="1">
            <a:spLocks noGrp="1"/>
          </p:cNvSpPr>
          <p:nvPr>
            <p:ph type="sldNum" idx="12"/>
          </p:nvPr>
        </p:nvSpPr>
        <p:spPr>
          <a:xfrm>
            <a:off x="8497999" y="4688759"/>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
              <a:t>‹#›</a:t>
            </a:fld>
            <a:endParaRPr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55"/>
        <p:cNvGrpSpPr/>
        <p:nvPr/>
      </p:nvGrpSpPr>
      <p:grpSpPr>
        <a:xfrm>
          <a:off x="0" y="0"/>
          <a:ext cx="0" cy="0"/>
          <a:chOff x="0" y="0"/>
          <a:chExt cx="0" cy="0"/>
        </a:xfrm>
      </p:grpSpPr>
      <p:cxnSp>
        <p:nvCxnSpPr>
          <p:cNvPr id="56" name="Google Shape;56;p10"/>
          <p:cNvCxnSpPr/>
          <p:nvPr/>
        </p:nvCxnSpPr>
        <p:spPr>
          <a:xfrm>
            <a:off x="425200" y="4740000"/>
            <a:ext cx="8296800" cy="0"/>
          </a:xfrm>
          <a:prstGeom prst="straightConnector1">
            <a:avLst/>
          </a:prstGeom>
          <a:noFill/>
          <a:ln w="19050" cap="flat" cmpd="sng">
            <a:solidFill>
              <a:schemeClr val="dk2"/>
            </a:solidFill>
            <a:prstDash val="solid"/>
            <a:round/>
            <a:headEnd type="none" w="sm" len="sm"/>
            <a:tailEnd type="none" w="sm" len="sm"/>
          </a:ln>
        </p:spPr>
      </p:cxnSp>
      <p:cxnSp>
        <p:nvCxnSpPr>
          <p:cNvPr id="57" name="Google Shape;57;p10"/>
          <p:cNvCxnSpPr/>
          <p:nvPr/>
        </p:nvCxnSpPr>
        <p:spPr>
          <a:xfrm>
            <a:off x="425198" y="415650"/>
            <a:ext cx="183300" cy="0"/>
          </a:xfrm>
          <a:prstGeom prst="straightConnector1">
            <a:avLst/>
          </a:prstGeom>
          <a:noFill/>
          <a:ln w="19050" cap="flat" cmpd="sng">
            <a:solidFill>
              <a:schemeClr val="dk2"/>
            </a:solidFill>
            <a:prstDash val="solid"/>
            <a:round/>
            <a:headEnd type="none" w="sm" len="sm"/>
            <a:tailEnd type="none" w="sm" len="sm"/>
          </a:ln>
        </p:spPr>
      </p:cxnSp>
      <p:sp>
        <p:nvSpPr>
          <p:cNvPr id="58" name="Google Shape;58;p10"/>
          <p:cNvSpPr txBox="1">
            <a:spLocks noGrp="1"/>
          </p:cNvSpPr>
          <p:nvPr>
            <p:ph type="body" idx="1"/>
          </p:nvPr>
        </p:nvSpPr>
        <p:spPr>
          <a:xfrm>
            <a:off x="328017" y="4226025"/>
            <a:ext cx="8388600" cy="393600"/>
          </a:xfrm>
          <a:prstGeom prst="rect">
            <a:avLst/>
          </a:prstGeom>
          <a:noFill/>
          <a:ln>
            <a:noFill/>
          </a:ln>
        </p:spPr>
        <p:txBody>
          <a:bodyPr spcFirstLastPara="1" wrap="square" lIns="91425" tIns="91425" rIns="91425" bIns="91425" anchor="ctr" anchorCtr="0">
            <a:normAutofit/>
          </a:bodyPr>
          <a:lstStyle>
            <a:lvl1pPr marL="457200" lvl="0" indent="-228600" algn="l">
              <a:lnSpc>
                <a:spcPct val="100000"/>
              </a:lnSpc>
              <a:spcBef>
                <a:spcPts val="0"/>
              </a:spcBef>
              <a:spcAft>
                <a:spcPts val="0"/>
              </a:spcAft>
              <a:buSzPts val="1800"/>
              <a:buNone/>
              <a:defRPr/>
            </a:lvl1pPr>
          </a:lstStyle>
          <a:p>
            <a:endParaRPr/>
          </a:p>
        </p:txBody>
      </p:sp>
      <p:sp>
        <p:nvSpPr>
          <p:cNvPr id="59" name="Google Shape;59;p10"/>
          <p:cNvSpPr txBox="1">
            <a:spLocks noGrp="1"/>
          </p:cNvSpPr>
          <p:nvPr>
            <p:ph type="sldNum" idx="12"/>
          </p:nvPr>
        </p:nvSpPr>
        <p:spPr>
          <a:xfrm>
            <a:off x="8497999" y="4688759"/>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
              <a:t>‹#›</a:t>
            </a:fld>
            <a:endParaRPr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60"/>
        <p:cNvGrpSpPr/>
        <p:nvPr/>
      </p:nvGrpSpPr>
      <p:grpSpPr>
        <a:xfrm>
          <a:off x="0" y="0"/>
          <a:ext cx="0" cy="0"/>
          <a:chOff x="0" y="0"/>
          <a:chExt cx="0" cy="0"/>
        </a:xfrm>
      </p:grpSpPr>
      <p:cxnSp>
        <p:nvCxnSpPr>
          <p:cNvPr id="61" name="Google Shape;61;p11"/>
          <p:cNvCxnSpPr/>
          <p:nvPr/>
        </p:nvCxnSpPr>
        <p:spPr>
          <a:xfrm>
            <a:off x="425200" y="4740000"/>
            <a:ext cx="8296800" cy="0"/>
          </a:xfrm>
          <a:prstGeom prst="straightConnector1">
            <a:avLst/>
          </a:prstGeom>
          <a:noFill/>
          <a:ln w="19050" cap="flat" cmpd="sng">
            <a:solidFill>
              <a:schemeClr val="dk2"/>
            </a:solidFill>
            <a:prstDash val="solid"/>
            <a:round/>
            <a:headEnd type="none" w="sm" len="sm"/>
            <a:tailEnd type="none" w="sm" len="sm"/>
          </a:ln>
        </p:spPr>
      </p:cxnSp>
      <p:cxnSp>
        <p:nvCxnSpPr>
          <p:cNvPr id="62" name="Google Shape;62;p11"/>
          <p:cNvCxnSpPr/>
          <p:nvPr/>
        </p:nvCxnSpPr>
        <p:spPr>
          <a:xfrm>
            <a:off x="425200" y="415650"/>
            <a:ext cx="8296800" cy="0"/>
          </a:xfrm>
          <a:prstGeom prst="straightConnector1">
            <a:avLst/>
          </a:prstGeom>
          <a:noFill/>
          <a:ln w="38100" cap="flat" cmpd="sng">
            <a:solidFill>
              <a:schemeClr val="dk2"/>
            </a:solidFill>
            <a:prstDash val="solid"/>
            <a:round/>
            <a:headEnd type="none" w="sm" len="sm"/>
            <a:tailEnd type="none" w="sm" len="sm"/>
          </a:ln>
        </p:spPr>
      </p:cxnSp>
      <p:sp>
        <p:nvSpPr>
          <p:cNvPr id="63" name="Google Shape;63;p11"/>
          <p:cNvSpPr txBox="1">
            <a:spLocks noGrp="1"/>
          </p:cNvSpPr>
          <p:nvPr>
            <p:ph type="title" hasCustomPrompt="1"/>
          </p:nvPr>
        </p:nvSpPr>
        <p:spPr>
          <a:xfrm>
            <a:off x="853950" y="1304850"/>
            <a:ext cx="7436100" cy="1538400"/>
          </a:xfrm>
          <a:prstGeom prst="rect">
            <a:avLst/>
          </a:prstGeom>
          <a:noFill/>
          <a:ln>
            <a:noFill/>
          </a:ln>
        </p:spPr>
        <p:txBody>
          <a:bodyPr spcFirstLastPara="1" wrap="square" lIns="91425" tIns="91425" rIns="91425" bIns="91425" anchor="ctr" anchorCtr="0">
            <a:normAutofit/>
          </a:bodyPr>
          <a:lstStyle>
            <a:lvl1pPr lvl="0" algn="ctr">
              <a:lnSpc>
                <a:spcPct val="100000"/>
              </a:lnSpc>
              <a:spcBef>
                <a:spcPts val="0"/>
              </a:spcBef>
              <a:spcAft>
                <a:spcPts val="0"/>
              </a:spcAft>
              <a:buClr>
                <a:schemeClr val="dk1"/>
              </a:buClr>
              <a:buSzPts val="9600"/>
              <a:buFont typeface="Lato"/>
              <a:buNone/>
              <a:defRPr sz="9600">
                <a:solidFill>
                  <a:schemeClr val="dk1"/>
                </a:solidFill>
                <a:latin typeface="Lato"/>
                <a:ea typeface="Lato"/>
                <a:cs typeface="Lato"/>
                <a:sym typeface="Lato"/>
              </a:defRPr>
            </a:lvl1pPr>
            <a:lvl2pPr lvl="1" algn="ctr">
              <a:lnSpc>
                <a:spcPct val="100000"/>
              </a:lnSpc>
              <a:spcBef>
                <a:spcPts val="0"/>
              </a:spcBef>
              <a:spcAft>
                <a:spcPts val="0"/>
              </a:spcAft>
              <a:buClr>
                <a:schemeClr val="dk1"/>
              </a:buClr>
              <a:buSzPts val="9600"/>
              <a:buFont typeface="Lato"/>
              <a:buNone/>
              <a:defRPr sz="9600">
                <a:solidFill>
                  <a:schemeClr val="dk1"/>
                </a:solidFill>
                <a:latin typeface="Lato"/>
                <a:ea typeface="Lato"/>
                <a:cs typeface="Lato"/>
                <a:sym typeface="Lato"/>
              </a:defRPr>
            </a:lvl2pPr>
            <a:lvl3pPr lvl="2" algn="ctr">
              <a:lnSpc>
                <a:spcPct val="100000"/>
              </a:lnSpc>
              <a:spcBef>
                <a:spcPts val="0"/>
              </a:spcBef>
              <a:spcAft>
                <a:spcPts val="0"/>
              </a:spcAft>
              <a:buClr>
                <a:schemeClr val="dk1"/>
              </a:buClr>
              <a:buSzPts val="9600"/>
              <a:buFont typeface="Lato"/>
              <a:buNone/>
              <a:defRPr sz="9600">
                <a:solidFill>
                  <a:schemeClr val="dk1"/>
                </a:solidFill>
                <a:latin typeface="Lato"/>
                <a:ea typeface="Lato"/>
                <a:cs typeface="Lato"/>
                <a:sym typeface="Lato"/>
              </a:defRPr>
            </a:lvl3pPr>
            <a:lvl4pPr lvl="3" algn="ctr">
              <a:lnSpc>
                <a:spcPct val="100000"/>
              </a:lnSpc>
              <a:spcBef>
                <a:spcPts val="0"/>
              </a:spcBef>
              <a:spcAft>
                <a:spcPts val="0"/>
              </a:spcAft>
              <a:buClr>
                <a:schemeClr val="dk1"/>
              </a:buClr>
              <a:buSzPts val="9600"/>
              <a:buFont typeface="Lato"/>
              <a:buNone/>
              <a:defRPr sz="9600">
                <a:solidFill>
                  <a:schemeClr val="dk1"/>
                </a:solidFill>
                <a:latin typeface="Lato"/>
                <a:ea typeface="Lato"/>
                <a:cs typeface="Lato"/>
                <a:sym typeface="Lato"/>
              </a:defRPr>
            </a:lvl4pPr>
            <a:lvl5pPr lvl="4" algn="ctr">
              <a:lnSpc>
                <a:spcPct val="100000"/>
              </a:lnSpc>
              <a:spcBef>
                <a:spcPts val="0"/>
              </a:spcBef>
              <a:spcAft>
                <a:spcPts val="0"/>
              </a:spcAft>
              <a:buClr>
                <a:schemeClr val="dk1"/>
              </a:buClr>
              <a:buSzPts val="9600"/>
              <a:buFont typeface="Lato"/>
              <a:buNone/>
              <a:defRPr sz="9600">
                <a:solidFill>
                  <a:schemeClr val="dk1"/>
                </a:solidFill>
                <a:latin typeface="Lato"/>
                <a:ea typeface="Lato"/>
                <a:cs typeface="Lato"/>
                <a:sym typeface="Lato"/>
              </a:defRPr>
            </a:lvl5pPr>
            <a:lvl6pPr lvl="5" algn="ctr">
              <a:lnSpc>
                <a:spcPct val="100000"/>
              </a:lnSpc>
              <a:spcBef>
                <a:spcPts val="0"/>
              </a:spcBef>
              <a:spcAft>
                <a:spcPts val="0"/>
              </a:spcAft>
              <a:buClr>
                <a:schemeClr val="dk1"/>
              </a:buClr>
              <a:buSzPts val="9600"/>
              <a:buFont typeface="Lato"/>
              <a:buNone/>
              <a:defRPr sz="9600">
                <a:solidFill>
                  <a:schemeClr val="dk1"/>
                </a:solidFill>
                <a:latin typeface="Lato"/>
                <a:ea typeface="Lato"/>
                <a:cs typeface="Lato"/>
                <a:sym typeface="Lato"/>
              </a:defRPr>
            </a:lvl6pPr>
            <a:lvl7pPr lvl="6" algn="ctr">
              <a:lnSpc>
                <a:spcPct val="100000"/>
              </a:lnSpc>
              <a:spcBef>
                <a:spcPts val="0"/>
              </a:spcBef>
              <a:spcAft>
                <a:spcPts val="0"/>
              </a:spcAft>
              <a:buClr>
                <a:schemeClr val="dk1"/>
              </a:buClr>
              <a:buSzPts val="9600"/>
              <a:buFont typeface="Lato"/>
              <a:buNone/>
              <a:defRPr sz="9600">
                <a:solidFill>
                  <a:schemeClr val="dk1"/>
                </a:solidFill>
                <a:latin typeface="Lato"/>
                <a:ea typeface="Lato"/>
                <a:cs typeface="Lato"/>
                <a:sym typeface="Lato"/>
              </a:defRPr>
            </a:lvl7pPr>
            <a:lvl8pPr lvl="7" algn="ctr">
              <a:lnSpc>
                <a:spcPct val="100000"/>
              </a:lnSpc>
              <a:spcBef>
                <a:spcPts val="0"/>
              </a:spcBef>
              <a:spcAft>
                <a:spcPts val="0"/>
              </a:spcAft>
              <a:buClr>
                <a:schemeClr val="dk1"/>
              </a:buClr>
              <a:buSzPts val="9600"/>
              <a:buFont typeface="Lato"/>
              <a:buNone/>
              <a:defRPr sz="9600">
                <a:solidFill>
                  <a:schemeClr val="dk1"/>
                </a:solidFill>
                <a:latin typeface="Lato"/>
                <a:ea typeface="Lato"/>
                <a:cs typeface="Lato"/>
                <a:sym typeface="Lato"/>
              </a:defRPr>
            </a:lvl8pPr>
            <a:lvl9pPr lvl="8" algn="ctr">
              <a:lnSpc>
                <a:spcPct val="100000"/>
              </a:lnSpc>
              <a:spcBef>
                <a:spcPts val="0"/>
              </a:spcBef>
              <a:spcAft>
                <a:spcPts val="0"/>
              </a:spcAft>
              <a:buClr>
                <a:schemeClr val="dk1"/>
              </a:buClr>
              <a:buSzPts val="9600"/>
              <a:buFont typeface="Lato"/>
              <a:buNone/>
              <a:defRPr sz="9600">
                <a:solidFill>
                  <a:schemeClr val="dk1"/>
                </a:solidFill>
                <a:latin typeface="Lato"/>
                <a:ea typeface="Lato"/>
                <a:cs typeface="Lato"/>
                <a:sym typeface="Lato"/>
              </a:defRPr>
            </a:lvl9pPr>
          </a:lstStyle>
          <a:p>
            <a:r>
              <a:t>xx%</a:t>
            </a:r>
          </a:p>
        </p:txBody>
      </p:sp>
      <p:sp>
        <p:nvSpPr>
          <p:cNvPr id="64" name="Google Shape;64;p11"/>
          <p:cNvSpPr txBox="1">
            <a:spLocks noGrp="1"/>
          </p:cNvSpPr>
          <p:nvPr>
            <p:ph type="body" idx="1"/>
          </p:nvPr>
        </p:nvSpPr>
        <p:spPr>
          <a:xfrm>
            <a:off x="853950" y="2919450"/>
            <a:ext cx="7436100" cy="1071600"/>
          </a:xfrm>
          <a:prstGeom prst="rect">
            <a:avLst/>
          </a:prstGeom>
          <a:noFill/>
          <a:ln>
            <a:noFill/>
          </a:ln>
        </p:spPr>
        <p:txBody>
          <a:bodyPr spcFirstLastPara="1" wrap="square" lIns="91425" tIns="91425" rIns="91425" bIns="91425" anchor="t" anchorCtr="0">
            <a:normAutofit/>
          </a:bodyPr>
          <a:lstStyle>
            <a:lvl1pPr marL="457200" lvl="0" indent="-342900" algn="ctr">
              <a:lnSpc>
                <a:spcPct val="115000"/>
              </a:lnSpc>
              <a:spcBef>
                <a:spcPts val="0"/>
              </a:spcBef>
              <a:spcAft>
                <a:spcPts val="0"/>
              </a:spcAft>
              <a:buSzPts val="1800"/>
              <a:buChar char="●"/>
              <a:defRPr/>
            </a:lvl1pPr>
            <a:lvl2pPr marL="914400" lvl="1" indent="-317500" algn="ctr">
              <a:lnSpc>
                <a:spcPct val="115000"/>
              </a:lnSpc>
              <a:spcBef>
                <a:spcPts val="0"/>
              </a:spcBef>
              <a:spcAft>
                <a:spcPts val="0"/>
              </a:spcAft>
              <a:buSzPts val="1400"/>
              <a:buChar char="○"/>
              <a:defRPr/>
            </a:lvl2pPr>
            <a:lvl3pPr marL="1371600" lvl="2" indent="-317500" algn="ctr">
              <a:lnSpc>
                <a:spcPct val="115000"/>
              </a:lnSpc>
              <a:spcBef>
                <a:spcPts val="0"/>
              </a:spcBef>
              <a:spcAft>
                <a:spcPts val="0"/>
              </a:spcAft>
              <a:buSzPts val="1400"/>
              <a:buChar char="■"/>
              <a:defRPr/>
            </a:lvl3pPr>
            <a:lvl4pPr marL="1828800" lvl="3" indent="-317500" algn="ctr">
              <a:lnSpc>
                <a:spcPct val="115000"/>
              </a:lnSpc>
              <a:spcBef>
                <a:spcPts val="0"/>
              </a:spcBef>
              <a:spcAft>
                <a:spcPts val="0"/>
              </a:spcAft>
              <a:buSzPts val="1400"/>
              <a:buChar char="●"/>
              <a:defRPr/>
            </a:lvl4pPr>
            <a:lvl5pPr marL="2286000" lvl="4" indent="-317500" algn="ctr">
              <a:lnSpc>
                <a:spcPct val="115000"/>
              </a:lnSpc>
              <a:spcBef>
                <a:spcPts val="0"/>
              </a:spcBef>
              <a:spcAft>
                <a:spcPts val="0"/>
              </a:spcAft>
              <a:buSzPts val="1400"/>
              <a:buChar char="○"/>
              <a:defRPr/>
            </a:lvl5pPr>
            <a:lvl6pPr marL="2743200" lvl="5" indent="-317500" algn="ctr">
              <a:lnSpc>
                <a:spcPct val="115000"/>
              </a:lnSpc>
              <a:spcBef>
                <a:spcPts val="0"/>
              </a:spcBef>
              <a:spcAft>
                <a:spcPts val="0"/>
              </a:spcAft>
              <a:buSzPts val="1400"/>
              <a:buChar char="■"/>
              <a:defRPr/>
            </a:lvl6pPr>
            <a:lvl7pPr marL="3200400" lvl="6" indent="-317500" algn="ctr">
              <a:lnSpc>
                <a:spcPct val="115000"/>
              </a:lnSpc>
              <a:spcBef>
                <a:spcPts val="0"/>
              </a:spcBef>
              <a:spcAft>
                <a:spcPts val="0"/>
              </a:spcAft>
              <a:buSzPts val="1400"/>
              <a:buChar char="●"/>
              <a:defRPr/>
            </a:lvl7pPr>
            <a:lvl8pPr marL="3657600" lvl="7" indent="-317500" algn="ctr">
              <a:lnSpc>
                <a:spcPct val="115000"/>
              </a:lnSpc>
              <a:spcBef>
                <a:spcPts val="0"/>
              </a:spcBef>
              <a:spcAft>
                <a:spcPts val="0"/>
              </a:spcAft>
              <a:buSzPts val="1400"/>
              <a:buChar char="○"/>
              <a:defRPr/>
            </a:lvl8pPr>
            <a:lvl9pPr marL="4114800" lvl="8" indent="-317500" algn="ctr">
              <a:lnSpc>
                <a:spcPct val="115000"/>
              </a:lnSpc>
              <a:spcBef>
                <a:spcPts val="0"/>
              </a:spcBef>
              <a:spcAft>
                <a:spcPts val="0"/>
              </a:spcAft>
              <a:buSzPts val="1400"/>
              <a:buChar char="■"/>
              <a:defRPr/>
            </a:lvl9pPr>
          </a:lstStyle>
          <a:p>
            <a:endParaRPr/>
          </a:p>
        </p:txBody>
      </p:sp>
      <p:sp>
        <p:nvSpPr>
          <p:cNvPr id="65" name="Google Shape;65;p11"/>
          <p:cNvSpPr txBox="1">
            <a:spLocks noGrp="1"/>
          </p:cNvSpPr>
          <p:nvPr>
            <p:ph type="sldNum" idx="12"/>
          </p:nvPr>
        </p:nvSpPr>
        <p:spPr>
          <a:xfrm>
            <a:off x="8497999" y="4688759"/>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
              <a:t>‹#›</a:t>
            </a:fld>
            <a:endParaRPr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66"/>
        <p:cNvGrpSpPr/>
        <p:nvPr/>
      </p:nvGrpSpPr>
      <p:grpSpPr>
        <a:xfrm>
          <a:off x="0" y="0"/>
          <a:ext cx="0" cy="0"/>
          <a:chOff x="0" y="0"/>
          <a:chExt cx="0" cy="0"/>
        </a:xfrm>
      </p:grpSpPr>
      <p:sp>
        <p:nvSpPr>
          <p:cNvPr id="67" name="Google Shape;67;p12"/>
          <p:cNvSpPr txBox="1">
            <a:spLocks noGrp="1"/>
          </p:cNvSpPr>
          <p:nvPr>
            <p:ph type="sldNum" idx="12"/>
          </p:nvPr>
        </p:nvSpPr>
        <p:spPr>
          <a:xfrm>
            <a:off x="8497999" y="4688759"/>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
              <a:t>‹#›</a:t>
            </a:fld>
            <a:endParaRPr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wiss-2">
    <p:bg>
      <p:bgPr>
        <a:solidFill>
          <a:schemeClr val="accent3"/>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2400250" y="575950"/>
            <a:ext cx="6321600" cy="635400"/>
          </a:xfrm>
          <a:prstGeom prst="rect">
            <a:avLst/>
          </a:prstGeom>
          <a:noFill/>
          <a:ln>
            <a:noFill/>
          </a:ln>
        </p:spPr>
        <p:txBody>
          <a:bodyPr spcFirstLastPara="1" wrap="square" lIns="91425" tIns="91425" rIns="91425" bIns="91425" anchor="t" anchorCtr="0">
            <a:normAutofit/>
          </a:bodyPr>
          <a:lstStyle>
            <a:lvl1pPr marR="0" lvl="0" algn="l" rtl="0">
              <a:lnSpc>
                <a:spcPct val="100000"/>
              </a:lnSpc>
              <a:spcBef>
                <a:spcPts val="0"/>
              </a:spcBef>
              <a:spcAft>
                <a:spcPts val="0"/>
              </a:spcAft>
              <a:buClr>
                <a:schemeClr val="dk2"/>
              </a:buClr>
              <a:buSzPts val="3000"/>
              <a:buFont typeface="Raleway"/>
              <a:buNone/>
              <a:defRPr sz="3000" b="1" i="0" u="none" strike="noStrike" cap="none">
                <a:solidFill>
                  <a:schemeClr val="dk2"/>
                </a:solidFill>
                <a:latin typeface="Raleway"/>
                <a:ea typeface="Raleway"/>
                <a:cs typeface="Raleway"/>
                <a:sym typeface="Raleway"/>
              </a:defRPr>
            </a:lvl1pPr>
            <a:lvl2pPr marR="0" lvl="1" algn="l" rtl="0">
              <a:lnSpc>
                <a:spcPct val="100000"/>
              </a:lnSpc>
              <a:spcBef>
                <a:spcPts val="0"/>
              </a:spcBef>
              <a:spcAft>
                <a:spcPts val="0"/>
              </a:spcAft>
              <a:buClr>
                <a:schemeClr val="dk2"/>
              </a:buClr>
              <a:buSzPts val="3000"/>
              <a:buFont typeface="Raleway"/>
              <a:buNone/>
              <a:defRPr sz="3000" b="1" i="0" u="none" strike="noStrike" cap="none">
                <a:solidFill>
                  <a:schemeClr val="dk2"/>
                </a:solidFill>
                <a:latin typeface="Raleway"/>
                <a:ea typeface="Raleway"/>
                <a:cs typeface="Raleway"/>
                <a:sym typeface="Raleway"/>
              </a:defRPr>
            </a:lvl2pPr>
            <a:lvl3pPr marR="0" lvl="2" algn="l" rtl="0">
              <a:lnSpc>
                <a:spcPct val="100000"/>
              </a:lnSpc>
              <a:spcBef>
                <a:spcPts val="0"/>
              </a:spcBef>
              <a:spcAft>
                <a:spcPts val="0"/>
              </a:spcAft>
              <a:buClr>
                <a:schemeClr val="dk2"/>
              </a:buClr>
              <a:buSzPts val="3000"/>
              <a:buFont typeface="Raleway"/>
              <a:buNone/>
              <a:defRPr sz="3000" b="1" i="0" u="none" strike="noStrike" cap="none">
                <a:solidFill>
                  <a:schemeClr val="dk2"/>
                </a:solidFill>
                <a:latin typeface="Raleway"/>
                <a:ea typeface="Raleway"/>
                <a:cs typeface="Raleway"/>
                <a:sym typeface="Raleway"/>
              </a:defRPr>
            </a:lvl3pPr>
            <a:lvl4pPr marR="0" lvl="3" algn="l" rtl="0">
              <a:lnSpc>
                <a:spcPct val="100000"/>
              </a:lnSpc>
              <a:spcBef>
                <a:spcPts val="0"/>
              </a:spcBef>
              <a:spcAft>
                <a:spcPts val="0"/>
              </a:spcAft>
              <a:buClr>
                <a:schemeClr val="dk2"/>
              </a:buClr>
              <a:buSzPts val="3000"/>
              <a:buFont typeface="Raleway"/>
              <a:buNone/>
              <a:defRPr sz="3000" b="1" i="0" u="none" strike="noStrike" cap="none">
                <a:solidFill>
                  <a:schemeClr val="dk2"/>
                </a:solidFill>
                <a:latin typeface="Raleway"/>
                <a:ea typeface="Raleway"/>
                <a:cs typeface="Raleway"/>
                <a:sym typeface="Raleway"/>
              </a:defRPr>
            </a:lvl4pPr>
            <a:lvl5pPr marR="0" lvl="4" algn="l" rtl="0">
              <a:lnSpc>
                <a:spcPct val="100000"/>
              </a:lnSpc>
              <a:spcBef>
                <a:spcPts val="0"/>
              </a:spcBef>
              <a:spcAft>
                <a:spcPts val="0"/>
              </a:spcAft>
              <a:buClr>
                <a:schemeClr val="dk2"/>
              </a:buClr>
              <a:buSzPts val="3000"/>
              <a:buFont typeface="Raleway"/>
              <a:buNone/>
              <a:defRPr sz="3000" b="1" i="0" u="none" strike="noStrike" cap="none">
                <a:solidFill>
                  <a:schemeClr val="dk2"/>
                </a:solidFill>
                <a:latin typeface="Raleway"/>
                <a:ea typeface="Raleway"/>
                <a:cs typeface="Raleway"/>
                <a:sym typeface="Raleway"/>
              </a:defRPr>
            </a:lvl5pPr>
            <a:lvl6pPr marR="0" lvl="5" algn="l" rtl="0">
              <a:lnSpc>
                <a:spcPct val="100000"/>
              </a:lnSpc>
              <a:spcBef>
                <a:spcPts val="0"/>
              </a:spcBef>
              <a:spcAft>
                <a:spcPts val="0"/>
              </a:spcAft>
              <a:buClr>
                <a:schemeClr val="dk2"/>
              </a:buClr>
              <a:buSzPts val="3000"/>
              <a:buFont typeface="Raleway"/>
              <a:buNone/>
              <a:defRPr sz="3000" b="1" i="0" u="none" strike="noStrike" cap="none">
                <a:solidFill>
                  <a:schemeClr val="dk2"/>
                </a:solidFill>
                <a:latin typeface="Raleway"/>
                <a:ea typeface="Raleway"/>
                <a:cs typeface="Raleway"/>
                <a:sym typeface="Raleway"/>
              </a:defRPr>
            </a:lvl6pPr>
            <a:lvl7pPr marR="0" lvl="6" algn="l" rtl="0">
              <a:lnSpc>
                <a:spcPct val="100000"/>
              </a:lnSpc>
              <a:spcBef>
                <a:spcPts val="0"/>
              </a:spcBef>
              <a:spcAft>
                <a:spcPts val="0"/>
              </a:spcAft>
              <a:buClr>
                <a:schemeClr val="dk2"/>
              </a:buClr>
              <a:buSzPts val="3000"/>
              <a:buFont typeface="Raleway"/>
              <a:buNone/>
              <a:defRPr sz="3000" b="1" i="0" u="none" strike="noStrike" cap="none">
                <a:solidFill>
                  <a:schemeClr val="dk2"/>
                </a:solidFill>
                <a:latin typeface="Raleway"/>
                <a:ea typeface="Raleway"/>
                <a:cs typeface="Raleway"/>
                <a:sym typeface="Raleway"/>
              </a:defRPr>
            </a:lvl7pPr>
            <a:lvl8pPr marR="0" lvl="7" algn="l" rtl="0">
              <a:lnSpc>
                <a:spcPct val="100000"/>
              </a:lnSpc>
              <a:spcBef>
                <a:spcPts val="0"/>
              </a:spcBef>
              <a:spcAft>
                <a:spcPts val="0"/>
              </a:spcAft>
              <a:buClr>
                <a:schemeClr val="dk2"/>
              </a:buClr>
              <a:buSzPts val="3000"/>
              <a:buFont typeface="Raleway"/>
              <a:buNone/>
              <a:defRPr sz="3000" b="1" i="0" u="none" strike="noStrike" cap="none">
                <a:solidFill>
                  <a:schemeClr val="dk2"/>
                </a:solidFill>
                <a:latin typeface="Raleway"/>
                <a:ea typeface="Raleway"/>
                <a:cs typeface="Raleway"/>
                <a:sym typeface="Raleway"/>
              </a:defRPr>
            </a:lvl8pPr>
            <a:lvl9pPr marR="0" lvl="8" algn="l" rtl="0">
              <a:lnSpc>
                <a:spcPct val="100000"/>
              </a:lnSpc>
              <a:spcBef>
                <a:spcPts val="0"/>
              </a:spcBef>
              <a:spcAft>
                <a:spcPts val="0"/>
              </a:spcAft>
              <a:buClr>
                <a:schemeClr val="dk2"/>
              </a:buClr>
              <a:buSzPts val="3000"/>
              <a:buFont typeface="Raleway"/>
              <a:buNone/>
              <a:defRPr sz="3000" b="1" i="0" u="none" strike="noStrike" cap="none">
                <a:solidFill>
                  <a:schemeClr val="dk2"/>
                </a:solidFill>
                <a:latin typeface="Raleway"/>
                <a:ea typeface="Raleway"/>
                <a:cs typeface="Raleway"/>
                <a:sym typeface="Raleway"/>
              </a:defRPr>
            </a:lvl9pPr>
          </a:lstStyle>
          <a:p>
            <a:endParaRPr/>
          </a:p>
        </p:txBody>
      </p:sp>
      <p:sp>
        <p:nvSpPr>
          <p:cNvPr id="7" name="Google Shape;7;p1"/>
          <p:cNvSpPr txBox="1">
            <a:spLocks noGrp="1"/>
          </p:cNvSpPr>
          <p:nvPr>
            <p:ph type="body" idx="1"/>
          </p:nvPr>
        </p:nvSpPr>
        <p:spPr>
          <a:xfrm>
            <a:off x="2410112" y="1595776"/>
            <a:ext cx="6321600" cy="3002400"/>
          </a:xfrm>
          <a:prstGeom prst="rect">
            <a:avLst/>
          </a:prstGeom>
          <a:noFill/>
          <a:ln>
            <a:noFill/>
          </a:ln>
        </p:spPr>
        <p:txBody>
          <a:bodyPr spcFirstLastPara="1" wrap="square" lIns="91425" tIns="91425" rIns="91425" bIns="91425" anchor="t" anchorCtr="0">
            <a:normAutofit/>
          </a:bodyPr>
          <a:lstStyle>
            <a:lvl1pPr marL="457200" marR="0" lvl="0" indent="-342900" algn="l" rtl="0">
              <a:lnSpc>
                <a:spcPct val="115000"/>
              </a:lnSpc>
              <a:spcBef>
                <a:spcPts val="0"/>
              </a:spcBef>
              <a:spcAft>
                <a:spcPts val="0"/>
              </a:spcAft>
              <a:buClr>
                <a:schemeClr val="dk2"/>
              </a:buClr>
              <a:buSzPts val="1800"/>
              <a:buFont typeface="Lato"/>
              <a:buChar char="●"/>
              <a:defRPr sz="1800" b="0" i="0" u="none" strike="noStrike" cap="none">
                <a:solidFill>
                  <a:schemeClr val="dk2"/>
                </a:solidFill>
                <a:latin typeface="Lato"/>
                <a:ea typeface="Lato"/>
                <a:cs typeface="Lato"/>
                <a:sym typeface="Lato"/>
              </a:defRPr>
            </a:lvl1pPr>
            <a:lvl2pPr marL="914400" marR="0" lvl="1" indent="-317500" algn="l" rtl="0">
              <a:lnSpc>
                <a:spcPct val="115000"/>
              </a:lnSpc>
              <a:spcBef>
                <a:spcPts val="0"/>
              </a:spcBef>
              <a:spcAft>
                <a:spcPts val="0"/>
              </a:spcAft>
              <a:buClr>
                <a:schemeClr val="dk2"/>
              </a:buClr>
              <a:buSzPts val="1400"/>
              <a:buFont typeface="Lato"/>
              <a:buChar char="○"/>
              <a:defRPr sz="1400" b="0" i="0" u="none" strike="noStrike" cap="none">
                <a:solidFill>
                  <a:schemeClr val="dk2"/>
                </a:solidFill>
                <a:latin typeface="Lato"/>
                <a:ea typeface="Lato"/>
                <a:cs typeface="Lato"/>
                <a:sym typeface="Lato"/>
              </a:defRPr>
            </a:lvl2pPr>
            <a:lvl3pPr marL="1371600" marR="0" lvl="2" indent="-317500" algn="l" rtl="0">
              <a:lnSpc>
                <a:spcPct val="115000"/>
              </a:lnSpc>
              <a:spcBef>
                <a:spcPts val="0"/>
              </a:spcBef>
              <a:spcAft>
                <a:spcPts val="0"/>
              </a:spcAft>
              <a:buClr>
                <a:schemeClr val="dk2"/>
              </a:buClr>
              <a:buSzPts val="1400"/>
              <a:buFont typeface="Lato"/>
              <a:buChar char="■"/>
              <a:defRPr sz="1400" b="0" i="0" u="none" strike="noStrike" cap="none">
                <a:solidFill>
                  <a:schemeClr val="dk2"/>
                </a:solidFill>
                <a:latin typeface="Lato"/>
                <a:ea typeface="Lato"/>
                <a:cs typeface="Lato"/>
                <a:sym typeface="Lato"/>
              </a:defRPr>
            </a:lvl3pPr>
            <a:lvl4pPr marL="1828800" marR="0" lvl="3" indent="-317500" algn="l" rtl="0">
              <a:lnSpc>
                <a:spcPct val="115000"/>
              </a:lnSpc>
              <a:spcBef>
                <a:spcPts val="0"/>
              </a:spcBef>
              <a:spcAft>
                <a:spcPts val="0"/>
              </a:spcAft>
              <a:buClr>
                <a:schemeClr val="dk2"/>
              </a:buClr>
              <a:buSzPts val="1400"/>
              <a:buFont typeface="Lato"/>
              <a:buChar char="●"/>
              <a:defRPr sz="1400" b="0" i="0" u="none" strike="noStrike" cap="none">
                <a:solidFill>
                  <a:schemeClr val="dk2"/>
                </a:solidFill>
                <a:latin typeface="Lato"/>
                <a:ea typeface="Lato"/>
                <a:cs typeface="Lato"/>
                <a:sym typeface="Lato"/>
              </a:defRPr>
            </a:lvl4pPr>
            <a:lvl5pPr marL="2286000" marR="0" lvl="4" indent="-317500" algn="l" rtl="0">
              <a:lnSpc>
                <a:spcPct val="115000"/>
              </a:lnSpc>
              <a:spcBef>
                <a:spcPts val="0"/>
              </a:spcBef>
              <a:spcAft>
                <a:spcPts val="0"/>
              </a:spcAft>
              <a:buClr>
                <a:schemeClr val="dk2"/>
              </a:buClr>
              <a:buSzPts val="1400"/>
              <a:buFont typeface="Lato"/>
              <a:buChar char="○"/>
              <a:defRPr sz="1400" b="0" i="0" u="none" strike="noStrike" cap="none">
                <a:solidFill>
                  <a:schemeClr val="dk2"/>
                </a:solidFill>
                <a:latin typeface="Lato"/>
                <a:ea typeface="Lato"/>
                <a:cs typeface="Lato"/>
                <a:sym typeface="Lato"/>
              </a:defRPr>
            </a:lvl5pPr>
            <a:lvl6pPr marL="2743200" marR="0" lvl="5" indent="-317500" algn="l" rtl="0">
              <a:lnSpc>
                <a:spcPct val="115000"/>
              </a:lnSpc>
              <a:spcBef>
                <a:spcPts val="0"/>
              </a:spcBef>
              <a:spcAft>
                <a:spcPts val="0"/>
              </a:spcAft>
              <a:buClr>
                <a:schemeClr val="dk2"/>
              </a:buClr>
              <a:buSzPts val="1400"/>
              <a:buFont typeface="Lato"/>
              <a:buChar char="■"/>
              <a:defRPr sz="1400" b="0" i="0" u="none" strike="noStrike" cap="none">
                <a:solidFill>
                  <a:schemeClr val="dk2"/>
                </a:solidFill>
                <a:latin typeface="Lato"/>
                <a:ea typeface="Lato"/>
                <a:cs typeface="Lato"/>
                <a:sym typeface="Lato"/>
              </a:defRPr>
            </a:lvl6pPr>
            <a:lvl7pPr marL="3200400" marR="0" lvl="6" indent="-317500" algn="l" rtl="0">
              <a:lnSpc>
                <a:spcPct val="115000"/>
              </a:lnSpc>
              <a:spcBef>
                <a:spcPts val="0"/>
              </a:spcBef>
              <a:spcAft>
                <a:spcPts val="0"/>
              </a:spcAft>
              <a:buClr>
                <a:schemeClr val="dk2"/>
              </a:buClr>
              <a:buSzPts val="1400"/>
              <a:buFont typeface="Lato"/>
              <a:buChar char="●"/>
              <a:defRPr sz="1400" b="0" i="0" u="none" strike="noStrike" cap="none">
                <a:solidFill>
                  <a:schemeClr val="dk2"/>
                </a:solidFill>
                <a:latin typeface="Lato"/>
                <a:ea typeface="Lato"/>
                <a:cs typeface="Lato"/>
                <a:sym typeface="Lato"/>
              </a:defRPr>
            </a:lvl7pPr>
            <a:lvl8pPr marL="3657600" marR="0" lvl="7" indent="-317500" algn="l" rtl="0">
              <a:lnSpc>
                <a:spcPct val="115000"/>
              </a:lnSpc>
              <a:spcBef>
                <a:spcPts val="0"/>
              </a:spcBef>
              <a:spcAft>
                <a:spcPts val="0"/>
              </a:spcAft>
              <a:buClr>
                <a:schemeClr val="dk2"/>
              </a:buClr>
              <a:buSzPts val="1400"/>
              <a:buFont typeface="Lato"/>
              <a:buChar char="○"/>
              <a:defRPr sz="1400" b="0" i="0" u="none" strike="noStrike" cap="none">
                <a:solidFill>
                  <a:schemeClr val="dk2"/>
                </a:solidFill>
                <a:latin typeface="Lato"/>
                <a:ea typeface="Lato"/>
                <a:cs typeface="Lato"/>
                <a:sym typeface="Lato"/>
              </a:defRPr>
            </a:lvl8pPr>
            <a:lvl9pPr marL="4114800" marR="0" lvl="8" indent="-317500" algn="l" rtl="0">
              <a:lnSpc>
                <a:spcPct val="115000"/>
              </a:lnSpc>
              <a:spcBef>
                <a:spcPts val="0"/>
              </a:spcBef>
              <a:spcAft>
                <a:spcPts val="0"/>
              </a:spcAft>
              <a:buClr>
                <a:schemeClr val="dk2"/>
              </a:buClr>
              <a:buSzPts val="1400"/>
              <a:buFont typeface="Lato"/>
              <a:buChar char="■"/>
              <a:defRPr sz="1400" b="0" i="0" u="none" strike="noStrike" cap="none">
                <a:solidFill>
                  <a:schemeClr val="dk2"/>
                </a:solidFill>
                <a:latin typeface="Lato"/>
                <a:ea typeface="Lato"/>
                <a:cs typeface="Lato"/>
                <a:sym typeface="Lato"/>
              </a:defRPr>
            </a:lvl9pPr>
          </a:lstStyle>
          <a:p>
            <a:endParaRPr/>
          </a:p>
        </p:txBody>
      </p:sp>
      <p:sp>
        <p:nvSpPr>
          <p:cNvPr id="8" name="Google Shape;8;p1"/>
          <p:cNvSpPr txBox="1">
            <a:spLocks noGrp="1"/>
          </p:cNvSpPr>
          <p:nvPr>
            <p:ph type="sldNum" idx="12"/>
          </p:nvPr>
        </p:nvSpPr>
        <p:spPr>
          <a:xfrm>
            <a:off x="8497999" y="4688759"/>
            <a:ext cx="548700" cy="393600"/>
          </a:xfrm>
          <a:prstGeom prst="rect">
            <a:avLst/>
          </a:prstGeom>
          <a:noFill/>
          <a:ln>
            <a:noFill/>
          </a:ln>
        </p:spPr>
        <p:txBody>
          <a:bodyPr spcFirstLastPara="1" wrap="square" lIns="91425" tIns="91425" rIns="91425" bIns="91425" anchor="ctr" anchorCtr="0">
            <a:norm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
              <a:t>‹#›</a:t>
            </a:fld>
            <a:endParaRPr dirty="0"/>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2.jp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8" Type="http://schemas.openxmlformats.org/officeDocument/2006/relationships/image" Target="../media/image11.jpg"/><Relationship Id="rId3" Type="http://schemas.openxmlformats.org/officeDocument/2006/relationships/image" Target="../media/image6.jpg"/><Relationship Id="rId7" Type="http://schemas.openxmlformats.org/officeDocument/2006/relationships/image" Target="../media/image10.jpg"/><Relationship Id="rId2" Type="http://schemas.openxmlformats.org/officeDocument/2006/relationships/notesSlide" Target="../notesSlides/notesSlide8.xml"/><Relationship Id="rId1" Type="http://schemas.openxmlformats.org/officeDocument/2006/relationships/slideLayout" Target="../slideLayouts/slideLayout4.xml"/><Relationship Id="rId6" Type="http://schemas.openxmlformats.org/officeDocument/2006/relationships/image" Target="../media/image9.png"/><Relationship Id="rId5" Type="http://schemas.openxmlformats.org/officeDocument/2006/relationships/image" Target="../media/image8.jpg"/><Relationship Id="rId4" Type="http://schemas.openxmlformats.org/officeDocument/2006/relationships/image" Target="../media/image7.png"/><Relationship Id="rId9" Type="http://schemas.openxmlformats.org/officeDocument/2006/relationships/image" Target="../media/image12.jp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71"/>
        <p:cNvGrpSpPr/>
        <p:nvPr/>
      </p:nvGrpSpPr>
      <p:grpSpPr>
        <a:xfrm>
          <a:off x="0" y="0"/>
          <a:ext cx="0" cy="0"/>
          <a:chOff x="0" y="0"/>
          <a:chExt cx="0" cy="0"/>
        </a:xfrm>
      </p:grpSpPr>
      <p:sp>
        <p:nvSpPr>
          <p:cNvPr id="72" name="Google Shape;72;p13"/>
          <p:cNvSpPr txBox="1">
            <a:spLocks noGrp="1"/>
          </p:cNvSpPr>
          <p:nvPr>
            <p:ph type="ctrTitle"/>
          </p:nvPr>
        </p:nvSpPr>
        <p:spPr>
          <a:xfrm>
            <a:off x="890175" y="644200"/>
            <a:ext cx="7677600" cy="1542000"/>
          </a:xfrm>
          <a:prstGeom prst="rect">
            <a:avLst/>
          </a:prstGeom>
          <a:noFill/>
          <a:ln>
            <a:noFill/>
          </a:ln>
        </p:spPr>
        <p:txBody>
          <a:bodyPr spcFirstLastPara="1" wrap="square" lIns="91425" tIns="91425" rIns="91425" bIns="91425" anchor="t" anchorCtr="0">
            <a:normAutofit fontScale="90000"/>
          </a:bodyPr>
          <a:lstStyle/>
          <a:p>
            <a:pPr marL="0" lvl="0" indent="0" algn="l" rtl="0">
              <a:lnSpc>
                <a:spcPct val="100000"/>
              </a:lnSpc>
              <a:spcBef>
                <a:spcPts val="0"/>
              </a:spcBef>
              <a:spcAft>
                <a:spcPts val="0"/>
              </a:spcAft>
              <a:buSzPct val="111111"/>
              <a:buNone/>
            </a:pPr>
            <a:r>
              <a:rPr lang="en"/>
              <a:t>Training and Development Needs For an HR Officer</a:t>
            </a:r>
            <a:endParaRPr dirty="0"/>
          </a:p>
        </p:txBody>
      </p:sp>
      <p:sp>
        <p:nvSpPr>
          <p:cNvPr id="73" name="Google Shape;73;p13"/>
          <p:cNvSpPr txBox="1">
            <a:spLocks noGrp="1"/>
          </p:cNvSpPr>
          <p:nvPr>
            <p:ph type="subTitle" idx="1"/>
          </p:nvPr>
        </p:nvSpPr>
        <p:spPr>
          <a:xfrm>
            <a:off x="3504200" y="2334125"/>
            <a:ext cx="4057200" cy="2090400"/>
          </a:xfrm>
          <a:prstGeom prst="rect">
            <a:avLst/>
          </a:prstGeom>
          <a:noFill/>
          <a:ln>
            <a:noFill/>
          </a:ln>
        </p:spPr>
        <p:txBody>
          <a:bodyPr spcFirstLastPara="1" wrap="square" lIns="91425" tIns="91425" rIns="91425" bIns="91425" anchor="b" anchorCtr="0">
            <a:noAutofit/>
          </a:bodyPr>
          <a:lstStyle/>
          <a:p>
            <a:pPr marL="0" lvl="0" indent="0" algn="ctr" rtl="0">
              <a:lnSpc>
                <a:spcPct val="80000"/>
              </a:lnSpc>
              <a:spcBef>
                <a:spcPts val="0"/>
              </a:spcBef>
              <a:spcAft>
                <a:spcPts val="0"/>
              </a:spcAft>
              <a:buSzPts val="770"/>
              <a:buNone/>
            </a:pPr>
            <a:endParaRPr sz="2660" dirty="0"/>
          </a:p>
          <a:p>
            <a:pPr marL="0" lvl="0" indent="0" algn="ctr" rtl="0">
              <a:lnSpc>
                <a:spcPct val="80000"/>
              </a:lnSpc>
              <a:spcBef>
                <a:spcPts val="0"/>
              </a:spcBef>
              <a:spcAft>
                <a:spcPts val="0"/>
              </a:spcAft>
              <a:buSzPts val="770"/>
              <a:buNone/>
            </a:pPr>
            <a:endParaRPr sz="2660" dirty="0"/>
          </a:p>
          <a:p>
            <a:pPr marL="0" lvl="0" indent="0" algn="l" rtl="0">
              <a:lnSpc>
                <a:spcPct val="80000"/>
              </a:lnSpc>
              <a:spcBef>
                <a:spcPts val="0"/>
              </a:spcBef>
              <a:spcAft>
                <a:spcPts val="0"/>
              </a:spcAft>
              <a:buSzPts val="770"/>
              <a:buNone/>
            </a:pPr>
            <a:r>
              <a:rPr lang="en" sz="2660" dirty="0"/>
              <a:t>BMSW5102</a:t>
            </a:r>
            <a:endParaRPr sz="2660" dirty="0"/>
          </a:p>
          <a:p>
            <a:pPr marL="0" lvl="0" indent="0" algn="l" rtl="0">
              <a:lnSpc>
                <a:spcPct val="80000"/>
              </a:lnSpc>
              <a:spcBef>
                <a:spcPts val="0"/>
              </a:spcBef>
              <a:spcAft>
                <a:spcPts val="0"/>
              </a:spcAft>
              <a:buSzPts val="770"/>
              <a:buNone/>
            </a:pPr>
            <a:r>
              <a:rPr lang="en" sz="2660" dirty="0"/>
              <a:t>Gary Mclean </a:t>
            </a:r>
            <a:endParaRPr sz="2660" dirty="0"/>
          </a:p>
          <a:p>
            <a:pPr marL="0" lvl="0" indent="0" algn="l" rtl="0">
              <a:lnSpc>
                <a:spcPct val="80000"/>
              </a:lnSpc>
              <a:spcBef>
                <a:spcPts val="0"/>
              </a:spcBef>
              <a:spcAft>
                <a:spcPts val="0"/>
              </a:spcAft>
              <a:buSzPts val="770"/>
              <a:buNone/>
            </a:pPr>
            <a:r>
              <a:rPr lang="en" sz="2660" dirty="0"/>
              <a:t>Student Number1909400</a:t>
            </a:r>
            <a:endParaRPr sz="2660" dirty="0"/>
          </a:p>
          <a:p>
            <a:pPr marL="0" lvl="0" indent="0" algn="l" rtl="0">
              <a:lnSpc>
                <a:spcPct val="80000"/>
              </a:lnSpc>
              <a:spcBef>
                <a:spcPts val="0"/>
              </a:spcBef>
              <a:spcAft>
                <a:spcPts val="0"/>
              </a:spcAft>
              <a:buSzPts val="770"/>
              <a:buNone/>
            </a:pPr>
            <a:r>
              <a:rPr lang="en" sz="2660" dirty="0"/>
              <a:t>University of Wales</a:t>
            </a:r>
            <a:endParaRPr sz="2660" dirty="0"/>
          </a:p>
          <a:p>
            <a:pPr marL="0" lvl="0" indent="0" algn="l" rtl="0">
              <a:lnSpc>
                <a:spcPct val="80000"/>
              </a:lnSpc>
              <a:spcBef>
                <a:spcPts val="0"/>
              </a:spcBef>
              <a:spcAft>
                <a:spcPts val="0"/>
              </a:spcAft>
              <a:buSzPts val="770"/>
              <a:buNone/>
            </a:pPr>
            <a:r>
              <a:rPr lang="en" sz="2660"/>
              <a:t>Lecturer Dr </a:t>
            </a:r>
            <a:r>
              <a:rPr lang="en" sz="2660" dirty="0"/>
              <a:t>Petal </a:t>
            </a:r>
            <a:endParaRPr sz="2660" dirty="0"/>
          </a:p>
          <a:p>
            <a:pPr marL="0" lvl="0" indent="0" algn="ctr" rtl="0">
              <a:lnSpc>
                <a:spcPct val="80000"/>
              </a:lnSpc>
              <a:spcBef>
                <a:spcPts val="0"/>
              </a:spcBef>
              <a:spcAft>
                <a:spcPts val="0"/>
              </a:spcAft>
              <a:buSzPts val="770"/>
              <a:buNone/>
            </a:pPr>
            <a:endParaRPr sz="266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77"/>
        <p:cNvGrpSpPr/>
        <p:nvPr/>
      </p:nvGrpSpPr>
      <p:grpSpPr>
        <a:xfrm>
          <a:off x="0" y="0"/>
          <a:ext cx="0" cy="0"/>
          <a:chOff x="0" y="0"/>
          <a:chExt cx="0" cy="0"/>
        </a:xfrm>
      </p:grpSpPr>
      <p:sp>
        <p:nvSpPr>
          <p:cNvPr id="78" name="Google Shape;78;p14"/>
          <p:cNvSpPr txBox="1">
            <a:spLocks noGrp="1"/>
          </p:cNvSpPr>
          <p:nvPr>
            <p:ph type="title"/>
          </p:nvPr>
        </p:nvSpPr>
        <p:spPr>
          <a:xfrm>
            <a:off x="265500" y="355425"/>
            <a:ext cx="4045200" cy="686400"/>
          </a:xfrm>
          <a:prstGeom prst="rect">
            <a:avLst/>
          </a:prstGeom>
          <a:noFill/>
          <a:ln>
            <a:noFill/>
          </a:ln>
        </p:spPr>
        <p:txBody>
          <a:bodyPr spcFirstLastPara="1" wrap="square" lIns="91425" tIns="91425" rIns="91425" bIns="91425" anchor="b" anchorCtr="0">
            <a:normAutofit fontScale="90000"/>
          </a:bodyPr>
          <a:lstStyle/>
          <a:p>
            <a:pPr marL="0" lvl="0" indent="0" algn="ctr" rtl="0">
              <a:lnSpc>
                <a:spcPct val="150000"/>
              </a:lnSpc>
              <a:spcBef>
                <a:spcPts val="1200"/>
              </a:spcBef>
              <a:spcAft>
                <a:spcPts val="1200"/>
              </a:spcAft>
              <a:buClr>
                <a:schemeClr val="dk2"/>
              </a:buClr>
              <a:buSzPct val="45266"/>
              <a:buFont typeface="Arial"/>
              <a:buNone/>
            </a:pPr>
            <a:r>
              <a:rPr lang="en" sz="2700" b="0">
                <a:solidFill>
                  <a:srgbClr val="FF0000"/>
                </a:solidFill>
                <a:latin typeface="Arial"/>
                <a:ea typeface="Arial"/>
                <a:cs typeface="Arial"/>
                <a:sym typeface="Arial"/>
              </a:rPr>
              <a:t>  </a:t>
            </a:r>
            <a:r>
              <a:rPr lang="en" sz="2700" b="0">
                <a:solidFill>
                  <a:schemeClr val="lt1"/>
                </a:solidFill>
                <a:latin typeface="Arial"/>
                <a:ea typeface="Arial"/>
                <a:cs typeface="Arial"/>
                <a:sym typeface="Arial"/>
              </a:rPr>
              <a:t>Introduction</a:t>
            </a:r>
            <a:endParaRPr sz="2700" dirty="0">
              <a:solidFill>
                <a:schemeClr val="lt1"/>
              </a:solidFill>
            </a:endParaRPr>
          </a:p>
        </p:txBody>
      </p:sp>
      <p:sp>
        <p:nvSpPr>
          <p:cNvPr id="79" name="Google Shape;79;p14"/>
          <p:cNvSpPr txBox="1">
            <a:spLocks noGrp="1"/>
          </p:cNvSpPr>
          <p:nvPr>
            <p:ph type="body" idx="2"/>
          </p:nvPr>
        </p:nvSpPr>
        <p:spPr>
          <a:xfrm>
            <a:off x="4430675" y="1190700"/>
            <a:ext cx="4699200" cy="3351900"/>
          </a:xfrm>
          <a:prstGeom prst="rect">
            <a:avLst/>
          </a:prstGeom>
          <a:noFill/>
          <a:ln>
            <a:noFill/>
          </a:ln>
        </p:spPr>
        <p:txBody>
          <a:bodyPr spcFirstLastPara="1" wrap="square" lIns="91425" tIns="91425" rIns="91425" bIns="91425" anchor="ctr" anchorCtr="0">
            <a:noAutofit/>
          </a:bodyPr>
          <a:lstStyle/>
          <a:p>
            <a:pPr marL="457200" lvl="0" indent="-342900" algn="l" rtl="0">
              <a:lnSpc>
                <a:spcPct val="115000"/>
              </a:lnSpc>
              <a:spcBef>
                <a:spcPts val="0"/>
              </a:spcBef>
              <a:spcAft>
                <a:spcPts val="0"/>
              </a:spcAft>
              <a:buSzPts val="1800"/>
              <a:buChar char="❏"/>
            </a:pPr>
            <a:r>
              <a:rPr lang="en"/>
              <a:t>Development of an HR Officer training program for the Local Council of Newham</a:t>
            </a:r>
            <a:endParaRPr dirty="0"/>
          </a:p>
          <a:p>
            <a:pPr marL="457200" lvl="0" indent="-342900" algn="l" rtl="0">
              <a:lnSpc>
                <a:spcPct val="115000"/>
              </a:lnSpc>
              <a:spcBef>
                <a:spcPts val="0"/>
              </a:spcBef>
              <a:spcAft>
                <a:spcPts val="0"/>
              </a:spcAft>
              <a:buSzPts val="1800"/>
              <a:buChar char="❏"/>
            </a:pPr>
            <a:r>
              <a:rPr lang="en"/>
              <a:t>The training will be guided by the Model of Training Process MTP.</a:t>
            </a:r>
            <a:endParaRPr dirty="0"/>
          </a:p>
          <a:p>
            <a:pPr marL="457200" lvl="0" indent="-342900" algn="l" rtl="0">
              <a:lnSpc>
                <a:spcPct val="115000"/>
              </a:lnSpc>
              <a:spcBef>
                <a:spcPts val="0"/>
              </a:spcBef>
              <a:spcAft>
                <a:spcPts val="0"/>
              </a:spcAft>
              <a:buSzPts val="1800"/>
              <a:buChar char="❏"/>
            </a:pPr>
            <a:r>
              <a:rPr lang="en"/>
              <a:t>The program will include HR’s role/skills /competence level , career plan and training program</a:t>
            </a:r>
            <a:endParaRPr dirty="0"/>
          </a:p>
        </p:txBody>
      </p:sp>
      <p:sp>
        <p:nvSpPr>
          <p:cNvPr id="80" name="Google Shape;80;p14"/>
          <p:cNvSpPr txBox="1">
            <a:spLocks noGrp="1"/>
          </p:cNvSpPr>
          <p:nvPr>
            <p:ph type="subTitle" idx="1"/>
          </p:nvPr>
        </p:nvSpPr>
        <p:spPr>
          <a:xfrm>
            <a:off x="677400" y="1412275"/>
            <a:ext cx="3126300" cy="1345500"/>
          </a:xfrm>
          <a:prstGeom prst="rect">
            <a:avLst/>
          </a:prstGeom>
          <a:noFill/>
          <a:ln>
            <a:noFill/>
          </a:ln>
        </p:spPr>
        <p:txBody>
          <a:bodyPr spcFirstLastPara="1" wrap="square" lIns="91425" tIns="91425" rIns="91425" bIns="91425" anchor="t" anchorCtr="0">
            <a:normAutofit/>
          </a:bodyPr>
          <a:lstStyle/>
          <a:p>
            <a:pPr marL="0" lvl="0" indent="0" algn="l" rtl="0">
              <a:lnSpc>
                <a:spcPct val="100000"/>
              </a:lnSpc>
              <a:spcBef>
                <a:spcPts val="0"/>
              </a:spcBef>
              <a:spcAft>
                <a:spcPts val="0"/>
              </a:spcAft>
              <a:buSzPts val="2100"/>
              <a:buNone/>
            </a:pPr>
            <a:endParaRPr dirty="0"/>
          </a:p>
        </p:txBody>
      </p:sp>
      <p:sp>
        <p:nvSpPr>
          <p:cNvPr id="81" name="Google Shape;81;p14"/>
          <p:cNvSpPr txBox="1"/>
          <p:nvPr/>
        </p:nvSpPr>
        <p:spPr>
          <a:xfrm>
            <a:off x="547550" y="4266975"/>
            <a:ext cx="3221400" cy="400200"/>
          </a:xfrm>
          <a:prstGeom prst="rect">
            <a:avLst/>
          </a:prstGeom>
          <a:noFill/>
          <a:ln>
            <a:noFill/>
          </a:ln>
        </p:spPr>
        <p:txBody>
          <a:bodyPr spcFirstLastPara="1" wrap="square" lIns="91425" tIns="91425" rIns="91425" bIns="91425" anchor="t" anchorCtr="0">
            <a:spAutoFit/>
          </a:bodyPr>
          <a:lstStyle/>
          <a:p>
            <a:pPr marL="0" marR="0" lvl="0" indent="0" algn="l" rtl="0">
              <a:lnSpc>
                <a:spcPct val="100000"/>
              </a:lnSpc>
              <a:spcBef>
                <a:spcPts val="0"/>
              </a:spcBef>
              <a:spcAft>
                <a:spcPts val="0"/>
              </a:spcAft>
              <a:buClr>
                <a:srgbClr val="000000"/>
              </a:buClr>
              <a:buSzPts val="1400"/>
              <a:buFont typeface="Arial"/>
              <a:buNone/>
            </a:pPr>
            <a:r>
              <a:rPr lang="en" sz="1400" b="0" i="0" u="none" strike="noStrike" cap="none">
                <a:solidFill>
                  <a:schemeClr val="lt1"/>
                </a:solidFill>
                <a:latin typeface="Lato"/>
                <a:ea typeface="Lato"/>
                <a:cs typeface="Lato"/>
                <a:sym typeface="Lato"/>
              </a:rPr>
              <a:t>Googleimages.com (2021)</a:t>
            </a:r>
            <a:endParaRPr sz="1400" b="0" i="0" u="none" strike="noStrike" cap="none" dirty="0">
              <a:solidFill>
                <a:schemeClr val="lt1"/>
              </a:solidFill>
              <a:latin typeface="Lato"/>
              <a:ea typeface="Lato"/>
              <a:cs typeface="Lato"/>
              <a:sym typeface="Lato"/>
            </a:endParaRPr>
          </a:p>
        </p:txBody>
      </p:sp>
      <p:pic>
        <p:nvPicPr>
          <p:cNvPr id="82" name="Google Shape;82;p14"/>
          <p:cNvPicPr preferRelativeResize="0"/>
          <p:nvPr/>
        </p:nvPicPr>
        <p:blipFill rotWithShape="1">
          <a:blip r:embed="rId3">
            <a:alphaModFix/>
          </a:blip>
          <a:srcRect/>
          <a:stretch/>
        </p:blipFill>
        <p:spPr>
          <a:xfrm>
            <a:off x="642650" y="2757775"/>
            <a:ext cx="3126300" cy="1514475"/>
          </a:xfrm>
          <a:prstGeom prst="rect">
            <a:avLst/>
          </a:prstGeom>
          <a:noFill/>
          <a:ln>
            <a:noFill/>
          </a:ln>
        </p:spPr>
      </p:pic>
      <p:pic>
        <p:nvPicPr>
          <p:cNvPr id="83" name="Google Shape;83;p14"/>
          <p:cNvPicPr preferRelativeResize="0"/>
          <p:nvPr/>
        </p:nvPicPr>
        <p:blipFill rotWithShape="1">
          <a:blip r:embed="rId4">
            <a:alphaModFix/>
          </a:blip>
          <a:srcRect/>
          <a:stretch/>
        </p:blipFill>
        <p:spPr>
          <a:xfrm>
            <a:off x="642650" y="1412275"/>
            <a:ext cx="3126300" cy="1614275"/>
          </a:xfrm>
          <a:prstGeom prst="rect">
            <a:avLst/>
          </a:prstGeom>
          <a:noFill/>
          <a:ln>
            <a:noFill/>
          </a:ln>
        </p:spPr>
      </p:pic>
      <p:sp>
        <p:nvSpPr>
          <p:cNvPr id="84" name="Google Shape;84;p14"/>
          <p:cNvSpPr txBox="1"/>
          <p:nvPr/>
        </p:nvSpPr>
        <p:spPr>
          <a:xfrm>
            <a:off x="4690675" y="390825"/>
            <a:ext cx="4045200" cy="615600"/>
          </a:xfrm>
          <a:prstGeom prst="rect">
            <a:avLst/>
          </a:prstGeom>
          <a:noFill/>
          <a:ln>
            <a:noFill/>
          </a:ln>
        </p:spPr>
        <p:txBody>
          <a:bodyPr spcFirstLastPara="1" wrap="square" lIns="91425" tIns="91425" rIns="91425" bIns="91425" anchor="t" anchorCtr="0">
            <a:spAutoFit/>
          </a:bodyPr>
          <a:lstStyle/>
          <a:p>
            <a:pPr marL="0" marR="0" lvl="0" indent="0" algn="ctr" rtl="0">
              <a:lnSpc>
                <a:spcPct val="100000"/>
              </a:lnSpc>
              <a:spcBef>
                <a:spcPts val="0"/>
              </a:spcBef>
              <a:spcAft>
                <a:spcPts val="0"/>
              </a:spcAft>
              <a:buClr>
                <a:srgbClr val="000000"/>
              </a:buClr>
              <a:buSzPts val="2800"/>
              <a:buFont typeface="Arial"/>
              <a:buNone/>
            </a:pPr>
            <a:r>
              <a:rPr lang="en" sz="2800" b="0" i="0" u="none" strike="noStrike" cap="none">
                <a:solidFill>
                  <a:schemeClr val="lt1"/>
                </a:solidFill>
                <a:latin typeface="Lato"/>
                <a:ea typeface="Lato"/>
                <a:cs typeface="Lato"/>
                <a:sym typeface="Lato"/>
              </a:rPr>
              <a:t>Overview</a:t>
            </a:r>
            <a:endParaRPr sz="2800" b="0" i="0" u="none" strike="noStrike" cap="none" dirty="0">
              <a:solidFill>
                <a:schemeClr val="lt1"/>
              </a:solidFill>
              <a:latin typeface="Lato"/>
              <a:ea typeface="Lato"/>
              <a:cs typeface="Lato"/>
              <a:sym typeface="Lato"/>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88"/>
        <p:cNvGrpSpPr/>
        <p:nvPr/>
      </p:nvGrpSpPr>
      <p:grpSpPr>
        <a:xfrm>
          <a:off x="0" y="0"/>
          <a:ext cx="0" cy="0"/>
          <a:chOff x="0" y="0"/>
          <a:chExt cx="0" cy="0"/>
        </a:xfrm>
      </p:grpSpPr>
      <p:sp>
        <p:nvSpPr>
          <p:cNvPr id="89" name="Google Shape;89;p15"/>
          <p:cNvSpPr txBox="1">
            <a:spLocks noGrp="1"/>
          </p:cNvSpPr>
          <p:nvPr>
            <p:ph type="title"/>
          </p:nvPr>
        </p:nvSpPr>
        <p:spPr>
          <a:xfrm>
            <a:off x="471425" y="436200"/>
            <a:ext cx="6321600" cy="635400"/>
          </a:xfrm>
          <a:prstGeom prst="rect">
            <a:avLst/>
          </a:prstGeom>
          <a:noFill/>
          <a:ln>
            <a:noFill/>
          </a:ln>
        </p:spPr>
        <p:txBody>
          <a:bodyPr spcFirstLastPara="1" wrap="square" lIns="91425" tIns="91425" rIns="91425" bIns="91425" anchor="t" anchorCtr="0">
            <a:normAutofit fontScale="90000"/>
          </a:bodyPr>
          <a:lstStyle/>
          <a:p>
            <a:pPr marL="0" lvl="0" indent="0" algn="ctr" rtl="0">
              <a:lnSpc>
                <a:spcPct val="150000"/>
              </a:lnSpc>
              <a:spcBef>
                <a:spcPts val="1200"/>
              </a:spcBef>
              <a:spcAft>
                <a:spcPts val="0"/>
              </a:spcAft>
              <a:buClr>
                <a:schemeClr val="dk2"/>
              </a:buClr>
              <a:buSzPct val="38671"/>
              <a:buFont typeface="Arial"/>
              <a:buNone/>
            </a:pPr>
            <a:r>
              <a:rPr lang="en" sz="2844" b="0" dirty="0">
                <a:solidFill>
                  <a:schemeClr val="lt1"/>
                </a:solidFill>
                <a:latin typeface="Arial"/>
                <a:ea typeface="Arial"/>
                <a:cs typeface="Arial"/>
                <a:sym typeface="Arial"/>
              </a:rPr>
              <a:t>  </a:t>
            </a:r>
            <a:r>
              <a:rPr lang="en" sz="3066" b="0" dirty="0">
                <a:solidFill>
                  <a:schemeClr val="lt1"/>
                </a:solidFill>
                <a:latin typeface="Arial"/>
                <a:ea typeface="Arial"/>
                <a:cs typeface="Arial"/>
                <a:sym typeface="Arial"/>
              </a:rPr>
              <a:t>The Local Council of Newham </a:t>
            </a:r>
            <a:r>
              <a:rPr lang="en-GB" sz="3066" b="0" dirty="0">
                <a:solidFill>
                  <a:schemeClr val="lt1"/>
                </a:solidFill>
                <a:latin typeface="Arial"/>
                <a:ea typeface="Arial"/>
                <a:cs typeface="Arial"/>
                <a:sym typeface="Arial"/>
              </a:rPr>
              <a:t>Needs</a:t>
            </a:r>
            <a:endParaRPr sz="3066" dirty="0">
              <a:solidFill>
                <a:schemeClr val="lt1"/>
              </a:solidFill>
            </a:endParaRPr>
          </a:p>
          <a:p>
            <a:pPr marL="0" lvl="0" indent="0" algn="l" rtl="0">
              <a:lnSpc>
                <a:spcPct val="100000"/>
              </a:lnSpc>
              <a:spcBef>
                <a:spcPts val="1200"/>
              </a:spcBef>
              <a:spcAft>
                <a:spcPts val="0"/>
              </a:spcAft>
              <a:buSzPct val="111111"/>
              <a:buNone/>
            </a:pPr>
            <a:endParaRPr dirty="0"/>
          </a:p>
        </p:txBody>
      </p:sp>
      <p:sp>
        <p:nvSpPr>
          <p:cNvPr id="90" name="Google Shape;90;p15"/>
          <p:cNvSpPr txBox="1">
            <a:spLocks noGrp="1"/>
          </p:cNvSpPr>
          <p:nvPr>
            <p:ph type="body" idx="1"/>
          </p:nvPr>
        </p:nvSpPr>
        <p:spPr>
          <a:xfrm>
            <a:off x="4732150" y="1430175"/>
            <a:ext cx="3338700" cy="3002400"/>
          </a:xfrm>
          <a:prstGeom prst="rect">
            <a:avLst/>
          </a:prstGeom>
          <a:noFill/>
          <a:ln>
            <a:noFill/>
          </a:ln>
        </p:spPr>
        <p:txBody>
          <a:bodyPr spcFirstLastPara="1" wrap="square" lIns="91425" tIns="91425" rIns="91425" bIns="91425" anchor="t" anchorCtr="0">
            <a:normAutofit/>
          </a:bodyPr>
          <a:lstStyle/>
          <a:p>
            <a:pPr marL="0" lvl="0" indent="0" algn="l" rtl="0">
              <a:lnSpc>
                <a:spcPct val="115000"/>
              </a:lnSpc>
              <a:spcBef>
                <a:spcPts val="0"/>
              </a:spcBef>
              <a:spcAft>
                <a:spcPts val="1200"/>
              </a:spcAft>
              <a:buSzPts val="1400"/>
              <a:buNone/>
            </a:pPr>
            <a:endParaRPr dirty="0"/>
          </a:p>
        </p:txBody>
      </p:sp>
      <p:sp>
        <p:nvSpPr>
          <p:cNvPr id="91" name="Google Shape;91;p15"/>
          <p:cNvSpPr txBox="1">
            <a:spLocks noGrp="1"/>
          </p:cNvSpPr>
          <p:nvPr>
            <p:ph type="body" idx="2"/>
          </p:nvPr>
        </p:nvSpPr>
        <p:spPr>
          <a:xfrm>
            <a:off x="1131601" y="1430175"/>
            <a:ext cx="3600600" cy="2976650"/>
          </a:xfrm>
          <a:prstGeom prst="rect">
            <a:avLst/>
          </a:prstGeom>
          <a:noFill/>
          <a:ln>
            <a:noFill/>
          </a:ln>
        </p:spPr>
        <p:txBody>
          <a:bodyPr spcFirstLastPara="1" wrap="square" lIns="91425" tIns="91425" rIns="91425" bIns="91425" anchor="t" anchorCtr="0">
            <a:normAutofit fontScale="92500" lnSpcReduction="10000"/>
          </a:bodyPr>
          <a:lstStyle/>
          <a:p>
            <a:pPr marL="457200" lvl="0" indent="-330200" algn="l" rtl="0">
              <a:lnSpc>
                <a:spcPct val="115000"/>
              </a:lnSpc>
              <a:spcBef>
                <a:spcPts val="0"/>
              </a:spcBef>
              <a:spcAft>
                <a:spcPts val="0"/>
              </a:spcAft>
              <a:buClr>
                <a:schemeClr val="lt1"/>
              </a:buClr>
              <a:buSzPts val="1600"/>
              <a:buChar char="●"/>
            </a:pPr>
            <a:r>
              <a:rPr lang="en" sz="1600" dirty="0">
                <a:solidFill>
                  <a:schemeClr val="lt1"/>
                </a:solidFill>
              </a:rPr>
              <a:t>The Council of Newham includes the following boroughs: </a:t>
            </a:r>
            <a:endParaRPr sz="1600" dirty="0">
              <a:solidFill>
                <a:schemeClr val="lt1"/>
              </a:solidFill>
            </a:endParaRPr>
          </a:p>
          <a:p>
            <a:pPr marL="457200" lvl="0" indent="-330200" algn="l" rtl="0">
              <a:lnSpc>
                <a:spcPct val="115000"/>
              </a:lnSpc>
              <a:spcBef>
                <a:spcPts val="0"/>
              </a:spcBef>
              <a:spcAft>
                <a:spcPts val="0"/>
              </a:spcAft>
              <a:buClr>
                <a:schemeClr val="lt1"/>
              </a:buClr>
              <a:buSzPts val="1600"/>
              <a:buChar char="●"/>
            </a:pPr>
            <a:r>
              <a:rPr lang="en" sz="1600" dirty="0">
                <a:solidFill>
                  <a:schemeClr val="lt1"/>
                </a:solidFill>
              </a:rPr>
              <a:t>East Ham Borough</a:t>
            </a:r>
            <a:endParaRPr sz="1600" dirty="0">
              <a:solidFill>
                <a:schemeClr val="lt1"/>
              </a:solidFill>
            </a:endParaRPr>
          </a:p>
          <a:p>
            <a:pPr marL="457200" lvl="0" indent="-330200" algn="l" rtl="0">
              <a:lnSpc>
                <a:spcPct val="115000"/>
              </a:lnSpc>
              <a:spcBef>
                <a:spcPts val="0"/>
              </a:spcBef>
              <a:spcAft>
                <a:spcPts val="0"/>
              </a:spcAft>
              <a:buClr>
                <a:schemeClr val="lt1"/>
              </a:buClr>
              <a:buSzPts val="1600"/>
              <a:buChar char="●"/>
            </a:pPr>
            <a:r>
              <a:rPr lang="en" sz="1600" dirty="0">
                <a:solidFill>
                  <a:schemeClr val="lt1"/>
                </a:solidFill>
              </a:rPr>
              <a:t> West Ham Borough and part of Woolwich Metropolitan Borough Council (for North Woolwich).</a:t>
            </a:r>
            <a:endParaRPr sz="1600" dirty="0">
              <a:solidFill>
                <a:schemeClr val="lt1"/>
              </a:solidFill>
            </a:endParaRPr>
          </a:p>
          <a:p>
            <a:pPr marL="457200" lvl="0" indent="-317500" algn="l" rtl="0">
              <a:lnSpc>
                <a:spcPct val="115000"/>
              </a:lnSpc>
              <a:spcBef>
                <a:spcPts val="0"/>
              </a:spcBef>
              <a:spcAft>
                <a:spcPts val="0"/>
              </a:spcAft>
              <a:buClr>
                <a:schemeClr val="lt1"/>
              </a:buClr>
              <a:buSzPts val="1400"/>
              <a:buChar char="●"/>
            </a:pPr>
            <a:r>
              <a:rPr lang="en" sz="1600" dirty="0">
                <a:solidFill>
                  <a:schemeClr val="lt1"/>
                </a:solidFill>
              </a:rPr>
              <a:t>West Ham </a:t>
            </a:r>
          </a:p>
          <a:p>
            <a:pPr marL="457200" lvl="0" indent="-317500" algn="l" rtl="0">
              <a:lnSpc>
                <a:spcPct val="115000"/>
              </a:lnSpc>
              <a:spcBef>
                <a:spcPts val="0"/>
              </a:spcBef>
              <a:spcAft>
                <a:spcPts val="0"/>
              </a:spcAft>
              <a:buClr>
                <a:schemeClr val="lt1"/>
              </a:buClr>
              <a:buSzPts val="1400"/>
              <a:buChar char="●"/>
            </a:pPr>
            <a:r>
              <a:rPr lang="en" sz="1600" dirty="0">
                <a:solidFill>
                  <a:schemeClr val="lt1"/>
                </a:solidFill>
              </a:rPr>
              <a:t>The </a:t>
            </a:r>
            <a:r>
              <a:rPr lang="en-GB" sz="1600" dirty="0">
                <a:solidFill>
                  <a:schemeClr val="lt1"/>
                </a:solidFill>
              </a:rPr>
              <a:t>Council need to attract investors to develop and improve infrastructure (Newham . gov.uk, 2021)</a:t>
            </a:r>
            <a:endParaRPr lang="en" sz="1600" dirty="0">
              <a:solidFill>
                <a:schemeClr val="lt1"/>
              </a:solidFill>
            </a:endParaRPr>
          </a:p>
          <a:p>
            <a:pPr marL="0" lvl="0" indent="0" algn="ctr" rtl="0">
              <a:lnSpc>
                <a:spcPct val="115000"/>
              </a:lnSpc>
              <a:spcBef>
                <a:spcPts val="1200"/>
              </a:spcBef>
              <a:spcAft>
                <a:spcPts val="0"/>
              </a:spcAft>
              <a:buSzPts val="1400"/>
              <a:buNone/>
            </a:pPr>
            <a:endParaRPr lang="en" sz="1300" dirty="0">
              <a:solidFill>
                <a:schemeClr val="lt1"/>
              </a:solidFill>
              <a:latin typeface="Arial"/>
              <a:ea typeface="Arial"/>
              <a:cs typeface="Arial"/>
              <a:sym typeface="Arial"/>
            </a:endParaRPr>
          </a:p>
          <a:p>
            <a:pPr marL="0" lvl="0" indent="0" algn="l" rtl="0">
              <a:lnSpc>
                <a:spcPct val="115000"/>
              </a:lnSpc>
              <a:spcBef>
                <a:spcPts val="1200"/>
              </a:spcBef>
              <a:spcAft>
                <a:spcPts val="1200"/>
              </a:spcAft>
              <a:buSzPts val="1400"/>
              <a:buNone/>
            </a:pPr>
            <a:endParaRPr sz="1300" dirty="0">
              <a:solidFill>
                <a:schemeClr val="lt1"/>
              </a:solidFill>
              <a:latin typeface="Arial"/>
              <a:ea typeface="Arial"/>
              <a:cs typeface="Arial"/>
              <a:sym typeface="Arial"/>
            </a:endParaRPr>
          </a:p>
        </p:txBody>
      </p:sp>
      <p:sp>
        <p:nvSpPr>
          <p:cNvPr id="92" name="Google Shape;92;p15"/>
          <p:cNvSpPr txBox="1"/>
          <p:nvPr/>
        </p:nvSpPr>
        <p:spPr>
          <a:xfrm>
            <a:off x="5025900" y="4432575"/>
            <a:ext cx="4118100" cy="400200"/>
          </a:xfrm>
          <a:prstGeom prst="rect">
            <a:avLst/>
          </a:prstGeom>
          <a:noFill/>
          <a:ln>
            <a:noFill/>
          </a:ln>
        </p:spPr>
        <p:txBody>
          <a:bodyPr spcFirstLastPara="1" wrap="square" lIns="91425" tIns="91425" rIns="91425" bIns="91425" anchor="t" anchorCtr="0">
            <a:spAutoFit/>
          </a:bodyPr>
          <a:lstStyle/>
          <a:p>
            <a:pPr marL="0" marR="0" lvl="0" indent="0" algn="l" rtl="0">
              <a:lnSpc>
                <a:spcPct val="100000"/>
              </a:lnSpc>
              <a:spcBef>
                <a:spcPts val="0"/>
              </a:spcBef>
              <a:spcAft>
                <a:spcPts val="0"/>
              </a:spcAft>
              <a:buClr>
                <a:srgbClr val="000000"/>
              </a:buClr>
              <a:buSzPts val="1400"/>
              <a:buFont typeface="Arial"/>
              <a:buNone/>
            </a:pPr>
            <a:r>
              <a:rPr lang="en" sz="1400" b="0" i="0" u="none" strike="noStrike" cap="none">
                <a:solidFill>
                  <a:schemeClr val="lt1"/>
                </a:solidFill>
                <a:latin typeface="Lato"/>
                <a:ea typeface="Lato"/>
                <a:cs typeface="Lato"/>
                <a:sym typeface="Lato"/>
              </a:rPr>
              <a:t>Googleimages.com (2021)</a:t>
            </a:r>
            <a:endParaRPr sz="1400" b="0" i="0" u="none" strike="noStrike" cap="none" dirty="0">
              <a:solidFill>
                <a:schemeClr val="lt1"/>
              </a:solidFill>
              <a:latin typeface="Lato"/>
              <a:ea typeface="Lato"/>
              <a:cs typeface="Lato"/>
              <a:sym typeface="Lato"/>
            </a:endParaRPr>
          </a:p>
        </p:txBody>
      </p:sp>
      <p:pic>
        <p:nvPicPr>
          <p:cNvPr id="93" name="Google Shape;93;p15"/>
          <p:cNvPicPr preferRelativeResize="0"/>
          <p:nvPr/>
        </p:nvPicPr>
        <p:blipFill rotWithShape="1">
          <a:blip r:embed="rId3">
            <a:alphaModFix/>
          </a:blip>
          <a:srcRect t="11854"/>
          <a:stretch/>
        </p:blipFill>
        <p:spPr>
          <a:xfrm>
            <a:off x="4732150" y="1404425"/>
            <a:ext cx="3867900" cy="3002400"/>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97"/>
        <p:cNvGrpSpPr/>
        <p:nvPr/>
      </p:nvGrpSpPr>
      <p:grpSpPr>
        <a:xfrm>
          <a:off x="0" y="0"/>
          <a:ext cx="0" cy="0"/>
          <a:chOff x="0" y="0"/>
          <a:chExt cx="0" cy="0"/>
        </a:xfrm>
      </p:grpSpPr>
      <p:sp>
        <p:nvSpPr>
          <p:cNvPr id="98" name="Google Shape;98;p16"/>
          <p:cNvSpPr txBox="1">
            <a:spLocks noGrp="1"/>
          </p:cNvSpPr>
          <p:nvPr>
            <p:ph type="title"/>
          </p:nvPr>
        </p:nvSpPr>
        <p:spPr>
          <a:xfrm>
            <a:off x="363400" y="575950"/>
            <a:ext cx="8358600" cy="635400"/>
          </a:xfrm>
          <a:prstGeom prst="rect">
            <a:avLst/>
          </a:prstGeom>
          <a:noFill/>
          <a:ln>
            <a:noFill/>
          </a:ln>
        </p:spPr>
        <p:txBody>
          <a:bodyPr spcFirstLastPara="1" wrap="square" lIns="91425" tIns="91425" rIns="91425" bIns="91425" anchor="t" anchorCtr="0">
            <a:normAutofit fontScale="90000"/>
          </a:bodyPr>
          <a:lstStyle/>
          <a:p>
            <a:pPr marL="0" lvl="0" indent="0" algn="ctr" rtl="0">
              <a:lnSpc>
                <a:spcPct val="150000"/>
              </a:lnSpc>
              <a:spcBef>
                <a:spcPts val="1200"/>
              </a:spcBef>
              <a:spcAft>
                <a:spcPts val="1200"/>
              </a:spcAft>
              <a:buClr>
                <a:schemeClr val="dk2"/>
              </a:buClr>
              <a:buSzPct val="45266"/>
              <a:buFont typeface="Arial"/>
              <a:buNone/>
            </a:pPr>
            <a:r>
              <a:rPr lang="en" sz="2700" b="0">
                <a:solidFill>
                  <a:schemeClr val="lt1"/>
                </a:solidFill>
                <a:latin typeface="Arial"/>
                <a:ea typeface="Arial"/>
                <a:cs typeface="Arial"/>
                <a:sym typeface="Arial"/>
              </a:rPr>
              <a:t>  HR Role Description</a:t>
            </a:r>
            <a:endParaRPr sz="2700" dirty="0">
              <a:solidFill>
                <a:schemeClr val="lt1"/>
              </a:solidFill>
            </a:endParaRPr>
          </a:p>
        </p:txBody>
      </p:sp>
      <p:sp>
        <p:nvSpPr>
          <p:cNvPr id="99" name="Google Shape;99;p16"/>
          <p:cNvSpPr txBox="1">
            <a:spLocks noGrp="1"/>
          </p:cNvSpPr>
          <p:nvPr>
            <p:ph type="body" idx="1"/>
          </p:nvPr>
        </p:nvSpPr>
        <p:spPr>
          <a:xfrm>
            <a:off x="1041922" y="1211350"/>
            <a:ext cx="7689900" cy="3386700"/>
          </a:xfrm>
          <a:prstGeom prst="rect">
            <a:avLst/>
          </a:prstGeom>
          <a:noFill/>
          <a:ln>
            <a:noFill/>
          </a:ln>
        </p:spPr>
        <p:txBody>
          <a:bodyPr spcFirstLastPara="1" wrap="square" lIns="91425" tIns="91425" rIns="91425" bIns="91425" anchor="t" anchorCtr="0">
            <a:normAutofit fontScale="70000" lnSpcReduction="20000"/>
          </a:bodyPr>
          <a:lstStyle/>
          <a:p>
            <a:pPr marL="457200" lvl="0" indent="-335756" algn="l" rtl="0">
              <a:lnSpc>
                <a:spcPct val="150000"/>
              </a:lnSpc>
              <a:spcBef>
                <a:spcPts val="1200"/>
              </a:spcBef>
              <a:spcAft>
                <a:spcPts val="0"/>
              </a:spcAft>
              <a:buClr>
                <a:schemeClr val="lt1"/>
              </a:buClr>
              <a:buSzPct val="100000"/>
              <a:buFont typeface="Arial"/>
              <a:buChar char="●"/>
            </a:pPr>
            <a:r>
              <a:rPr lang="en" sz="2700">
                <a:solidFill>
                  <a:schemeClr val="lt1"/>
                </a:solidFill>
                <a:latin typeface="Arial"/>
                <a:ea typeface="Arial"/>
                <a:cs typeface="Arial"/>
                <a:sym typeface="Arial"/>
              </a:rPr>
              <a:t>Effective in recruitment training and development</a:t>
            </a:r>
            <a:endParaRPr sz="2700" dirty="0">
              <a:solidFill>
                <a:schemeClr val="lt1"/>
              </a:solidFill>
              <a:latin typeface="Arial"/>
              <a:ea typeface="Arial"/>
              <a:cs typeface="Arial"/>
              <a:sym typeface="Arial"/>
            </a:endParaRPr>
          </a:p>
          <a:p>
            <a:pPr marL="457200" lvl="0" indent="-335756" algn="l" rtl="0">
              <a:lnSpc>
                <a:spcPct val="150000"/>
              </a:lnSpc>
              <a:spcBef>
                <a:spcPts val="0"/>
              </a:spcBef>
              <a:spcAft>
                <a:spcPts val="0"/>
              </a:spcAft>
              <a:buClr>
                <a:schemeClr val="lt1"/>
              </a:buClr>
              <a:buSzPct val="100000"/>
              <a:buFont typeface="Arial"/>
              <a:buChar char="●"/>
            </a:pPr>
            <a:r>
              <a:rPr lang="en" sz="2700">
                <a:solidFill>
                  <a:schemeClr val="lt1"/>
                </a:solidFill>
                <a:latin typeface="Arial"/>
                <a:ea typeface="Arial"/>
                <a:cs typeface="Arial"/>
                <a:sym typeface="Arial"/>
              </a:rPr>
              <a:t>knowledgeable in manpower planning and selection</a:t>
            </a:r>
            <a:endParaRPr sz="2700" dirty="0">
              <a:solidFill>
                <a:schemeClr val="lt1"/>
              </a:solidFill>
              <a:latin typeface="Arial"/>
              <a:ea typeface="Arial"/>
              <a:cs typeface="Arial"/>
              <a:sym typeface="Arial"/>
            </a:endParaRPr>
          </a:p>
          <a:p>
            <a:pPr marL="457200" lvl="0" indent="-335756" algn="l" rtl="0">
              <a:lnSpc>
                <a:spcPct val="150000"/>
              </a:lnSpc>
              <a:spcBef>
                <a:spcPts val="0"/>
              </a:spcBef>
              <a:spcAft>
                <a:spcPts val="0"/>
              </a:spcAft>
              <a:buClr>
                <a:schemeClr val="lt1"/>
              </a:buClr>
              <a:buSzPct val="100000"/>
              <a:buFont typeface="Arial"/>
              <a:buChar char="●"/>
            </a:pPr>
            <a:r>
              <a:rPr lang="en" sz="2700">
                <a:solidFill>
                  <a:schemeClr val="lt1"/>
                </a:solidFill>
                <a:latin typeface="Arial"/>
                <a:ea typeface="Arial"/>
                <a:cs typeface="Arial"/>
                <a:sym typeface="Arial"/>
              </a:rPr>
              <a:t>Job analysis and performance management</a:t>
            </a:r>
            <a:endParaRPr sz="2700" dirty="0">
              <a:solidFill>
                <a:schemeClr val="lt1"/>
              </a:solidFill>
              <a:latin typeface="Arial"/>
              <a:ea typeface="Arial"/>
              <a:cs typeface="Arial"/>
              <a:sym typeface="Arial"/>
            </a:endParaRPr>
          </a:p>
          <a:p>
            <a:pPr marL="457200" lvl="0" indent="-335756" algn="l" rtl="0">
              <a:lnSpc>
                <a:spcPct val="150000"/>
              </a:lnSpc>
              <a:spcBef>
                <a:spcPts val="0"/>
              </a:spcBef>
              <a:spcAft>
                <a:spcPts val="0"/>
              </a:spcAft>
              <a:buClr>
                <a:schemeClr val="lt1"/>
              </a:buClr>
              <a:buSzPct val="100000"/>
              <a:buFont typeface="Arial"/>
              <a:buChar char="●"/>
            </a:pPr>
            <a:r>
              <a:rPr lang="en" sz="2700">
                <a:solidFill>
                  <a:schemeClr val="lt1"/>
                </a:solidFill>
                <a:latin typeface="Arial"/>
                <a:ea typeface="Arial"/>
                <a:cs typeface="Arial"/>
                <a:sym typeface="Arial"/>
              </a:rPr>
              <a:t>Labour laws and labour relations</a:t>
            </a:r>
            <a:endParaRPr sz="2700" dirty="0">
              <a:solidFill>
                <a:schemeClr val="lt1"/>
              </a:solidFill>
              <a:latin typeface="Arial"/>
              <a:ea typeface="Arial"/>
              <a:cs typeface="Arial"/>
              <a:sym typeface="Arial"/>
            </a:endParaRPr>
          </a:p>
          <a:p>
            <a:pPr marL="457200" lvl="0" indent="-335756" algn="l" rtl="0">
              <a:lnSpc>
                <a:spcPct val="150000"/>
              </a:lnSpc>
              <a:spcBef>
                <a:spcPts val="0"/>
              </a:spcBef>
              <a:spcAft>
                <a:spcPts val="0"/>
              </a:spcAft>
              <a:buClr>
                <a:schemeClr val="lt1"/>
              </a:buClr>
              <a:buSzPct val="100000"/>
              <a:buFont typeface="Arial"/>
              <a:buChar char="●"/>
            </a:pPr>
            <a:r>
              <a:rPr lang="en" sz="2700">
                <a:solidFill>
                  <a:schemeClr val="lt1"/>
                </a:solidFill>
                <a:latin typeface="Arial"/>
                <a:ea typeface="Arial"/>
                <a:cs typeface="Arial"/>
                <a:sym typeface="Arial"/>
              </a:rPr>
              <a:t>Implementing compensation and incentives</a:t>
            </a:r>
            <a:endParaRPr sz="2700" dirty="0">
              <a:solidFill>
                <a:schemeClr val="lt1"/>
              </a:solidFill>
              <a:latin typeface="Arial"/>
              <a:ea typeface="Arial"/>
              <a:cs typeface="Arial"/>
              <a:sym typeface="Arial"/>
            </a:endParaRPr>
          </a:p>
          <a:p>
            <a:pPr marL="457200" lvl="0" indent="-335756" algn="l" rtl="0">
              <a:lnSpc>
                <a:spcPct val="150000"/>
              </a:lnSpc>
              <a:spcBef>
                <a:spcPts val="0"/>
              </a:spcBef>
              <a:spcAft>
                <a:spcPts val="0"/>
              </a:spcAft>
              <a:buClr>
                <a:schemeClr val="lt1"/>
              </a:buClr>
              <a:buSzPct val="100000"/>
              <a:buFont typeface="Arial"/>
              <a:buChar char="●"/>
            </a:pPr>
            <a:r>
              <a:rPr lang="en" sz="2700">
                <a:solidFill>
                  <a:schemeClr val="lt1"/>
                </a:solidFill>
                <a:latin typeface="Arial"/>
                <a:ea typeface="Arial"/>
                <a:cs typeface="Arial"/>
                <a:sym typeface="Arial"/>
              </a:rPr>
              <a:t>Enhance employee relations</a:t>
            </a:r>
            <a:endParaRPr sz="2700" dirty="0">
              <a:solidFill>
                <a:schemeClr val="lt1"/>
              </a:solidFill>
              <a:latin typeface="Arial"/>
              <a:ea typeface="Arial"/>
              <a:cs typeface="Arial"/>
              <a:sym typeface="Arial"/>
            </a:endParaRPr>
          </a:p>
          <a:p>
            <a:pPr marL="457200" lvl="0" indent="-335756" algn="l" rtl="0">
              <a:lnSpc>
                <a:spcPct val="150000"/>
              </a:lnSpc>
              <a:spcBef>
                <a:spcPts val="0"/>
              </a:spcBef>
              <a:spcAft>
                <a:spcPts val="0"/>
              </a:spcAft>
              <a:buClr>
                <a:schemeClr val="lt1"/>
              </a:buClr>
              <a:buSzPct val="100000"/>
              <a:buFont typeface="Arial"/>
              <a:buChar char="●"/>
            </a:pPr>
            <a:r>
              <a:rPr lang="en" sz="2700">
                <a:solidFill>
                  <a:schemeClr val="lt1"/>
                </a:solidFill>
                <a:latin typeface="Arial"/>
                <a:ea typeface="Arial"/>
                <a:cs typeface="Arial"/>
                <a:sym typeface="Arial"/>
              </a:rPr>
              <a:t>Implement updated HR policies and practice </a:t>
            </a:r>
            <a:endParaRPr sz="2700" dirty="0">
              <a:solidFill>
                <a:schemeClr val="lt1"/>
              </a:solidFill>
              <a:latin typeface="Arial"/>
              <a:ea typeface="Arial"/>
              <a:cs typeface="Arial"/>
              <a:sym typeface="Arial"/>
            </a:endParaRPr>
          </a:p>
          <a:p>
            <a:pPr marL="457200" lvl="0" indent="-335756" algn="l" rtl="0">
              <a:lnSpc>
                <a:spcPct val="150000"/>
              </a:lnSpc>
              <a:spcBef>
                <a:spcPts val="0"/>
              </a:spcBef>
              <a:spcAft>
                <a:spcPts val="0"/>
              </a:spcAft>
              <a:buClr>
                <a:schemeClr val="lt1"/>
              </a:buClr>
              <a:buSzPct val="100000"/>
              <a:buFont typeface="Arial"/>
              <a:buChar char="●"/>
            </a:pPr>
            <a:r>
              <a:rPr lang="en" sz="2700">
                <a:solidFill>
                  <a:schemeClr val="lt1"/>
                </a:solidFill>
                <a:latin typeface="Arial"/>
                <a:ea typeface="Arial"/>
                <a:cs typeface="Arial"/>
                <a:sym typeface="Arial"/>
              </a:rPr>
              <a:t>International management and audits </a:t>
            </a:r>
            <a:endParaRPr sz="2700" dirty="0">
              <a:solidFill>
                <a:schemeClr val="lt1"/>
              </a:solidFill>
              <a:latin typeface="Arial"/>
              <a:ea typeface="Arial"/>
              <a:cs typeface="Arial"/>
              <a:sym typeface="Arial"/>
            </a:endParaRPr>
          </a:p>
          <a:p>
            <a:pPr marL="0" lvl="0" indent="0" algn="l" rtl="0">
              <a:lnSpc>
                <a:spcPct val="100000"/>
              </a:lnSpc>
              <a:spcBef>
                <a:spcPts val="1200"/>
              </a:spcBef>
              <a:spcAft>
                <a:spcPts val="0"/>
              </a:spcAft>
              <a:buClr>
                <a:schemeClr val="dk2"/>
              </a:buClr>
              <a:buSzPct val="61109"/>
              <a:buFont typeface="Arial"/>
              <a:buNone/>
            </a:pPr>
            <a:endParaRPr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03"/>
        <p:cNvGrpSpPr/>
        <p:nvPr/>
      </p:nvGrpSpPr>
      <p:grpSpPr>
        <a:xfrm>
          <a:off x="0" y="0"/>
          <a:ext cx="0" cy="0"/>
          <a:chOff x="0" y="0"/>
          <a:chExt cx="0" cy="0"/>
        </a:xfrm>
      </p:grpSpPr>
      <p:sp>
        <p:nvSpPr>
          <p:cNvPr id="104" name="Google Shape;104;p17"/>
          <p:cNvSpPr txBox="1">
            <a:spLocks noGrp="1"/>
          </p:cNvSpPr>
          <p:nvPr>
            <p:ph type="title"/>
          </p:nvPr>
        </p:nvSpPr>
        <p:spPr>
          <a:xfrm>
            <a:off x="571575" y="226525"/>
            <a:ext cx="6321600" cy="635400"/>
          </a:xfrm>
          <a:prstGeom prst="rect">
            <a:avLst/>
          </a:prstGeom>
          <a:noFill/>
          <a:ln>
            <a:noFill/>
          </a:ln>
        </p:spPr>
        <p:txBody>
          <a:bodyPr spcFirstLastPara="1" wrap="square" lIns="91425" tIns="91425" rIns="91425" bIns="91425" anchor="t" anchorCtr="0">
            <a:normAutofit fontScale="90000"/>
          </a:bodyPr>
          <a:lstStyle/>
          <a:p>
            <a:pPr marL="0" lvl="0" indent="0" algn="ctr" rtl="0">
              <a:lnSpc>
                <a:spcPct val="100000"/>
              </a:lnSpc>
              <a:spcBef>
                <a:spcPts val="0"/>
              </a:spcBef>
              <a:spcAft>
                <a:spcPts val="0"/>
              </a:spcAft>
              <a:buSzPct val="111111"/>
              <a:buNone/>
            </a:pPr>
            <a:r>
              <a:rPr lang="en">
                <a:solidFill>
                  <a:schemeClr val="lt1"/>
                </a:solidFill>
              </a:rPr>
              <a:t>           HR Officer Pre Assessment</a:t>
            </a:r>
            <a:endParaRPr dirty="0">
              <a:solidFill>
                <a:schemeClr val="lt1"/>
              </a:solidFill>
            </a:endParaRPr>
          </a:p>
        </p:txBody>
      </p:sp>
      <p:sp>
        <p:nvSpPr>
          <p:cNvPr id="105" name="Google Shape;105;p17"/>
          <p:cNvSpPr txBox="1">
            <a:spLocks noGrp="1"/>
          </p:cNvSpPr>
          <p:nvPr>
            <p:ph type="body" idx="1"/>
          </p:nvPr>
        </p:nvSpPr>
        <p:spPr>
          <a:xfrm>
            <a:off x="952512" y="1211351"/>
            <a:ext cx="6321600" cy="3002400"/>
          </a:xfrm>
          <a:prstGeom prst="rect">
            <a:avLst/>
          </a:prstGeom>
          <a:noFill/>
          <a:ln>
            <a:noFill/>
          </a:ln>
        </p:spPr>
        <p:txBody>
          <a:bodyPr spcFirstLastPara="1" wrap="square" lIns="91425" tIns="91425" rIns="91425" bIns="91425" anchor="t" anchorCtr="0">
            <a:normAutofit/>
          </a:bodyPr>
          <a:lstStyle/>
          <a:p>
            <a:pPr marL="0" lvl="0" indent="0" algn="l" rtl="0">
              <a:lnSpc>
                <a:spcPct val="100000"/>
              </a:lnSpc>
              <a:spcBef>
                <a:spcPts val="0"/>
              </a:spcBef>
              <a:spcAft>
                <a:spcPts val="0"/>
              </a:spcAft>
              <a:buClr>
                <a:schemeClr val="dk2"/>
              </a:buClr>
              <a:buSzPts val="1100"/>
              <a:buFont typeface="Arial"/>
              <a:buNone/>
            </a:pPr>
            <a:endParaRPr sz="3000" b="1" dirty="0">
              <a:solidFill>
                <a:schemeClr val="lt1"/>
              </a:solidFill>
              <a:latin typeface="Raleway"/>
              <a:ea typeface="Raleway"/>
              <a:cs typeface="Raleway"/>
              <a:sym typeface="Raleway"/>
            </a:endParaRPr>
          </a:p>
          <a:p>
            <a:pPr marL="0" lvl="0" indent="0" algn="l" rtl="0">
              <a:lnSpc>
                <a:spcPct val="115000"/>
              </a:lnSpc>
              <a:spcBef>
                <a:spcPts val="0"/>
              </a:spcBef>
              <a:spcAft>
                <a:spcPts val="1200"/>
              </a:spcAft>
              <a:buSzPts val="1800"/>
              <a:buNone/>
            </a:pPr>
            <a:endParaRPr dirty="0"/>
          </a:p>
        </p:txBody>
      </p:sp>
      <p:graphicFrame>
        <p:nvGraphicFramePr>
          <p:cNvPr id="106" name="Google Shape;106;p17"/>
          <p:cNvGraphicFramePr/>
          <p:nvPr/>
        </p:nvGraphicFramePr>
        <p:xfrm>
          <a:off x="571563" y="857855"/>
          <a:ext cx="3000000" cy="3000000"/>
        </p:xfrm>
        <a:graphic>
          <a:graphicData uri="http://schemas.openxmlformats.org/drawingml/2006/table">
            <a:tbl>
              <a:tblPr>
                <a:noFill/>
                <a:tableStyleId>{9CBCEE18-BE4B-41CC-9884-140AE36BD574}</a:tableStyleId>
              </a:tblPr>
              <a:tblGrid>
                <a:gridCol w="2693875">
                  <a:extLst>
                    <a:ext uri="{9D8B030D-6E8A-4147-A177-3AD203B41FA5}">
                      <a16:colId xmlns:a16="http://schemas.microsoft.com/office/drawing/2014/main" val="20000"/>
                    </a:ext>
                  </a:extLst>
                </a:gridCol>
                <a:gridCol w="2693875">
                  <a:extLst>
                    <a:ext uri="{9D8B030D-6E8A-4147-A177-3AD203B41FA5}">
                      <a16:colId xmlns:a16="http://schemas.microsoft.com/office/drawing/2014/main" val="20001"/>
                    </a:ext>
                  </a:extLst>
                </a:gridCol>
                <a:gridCol w="2693875">
                  <a:extLst>
                    <a:ext uri="{9D8B030D-6E8A-4147-A177-3AD203B41FA5}">
                      <a16:colId xmlns:a16="http://schemas.microsoft.com/office/drawing/2014/main" val="20002"/>
                    </a:ext>
                  </a:extLst>
                </a:gridCol>
              </a:tblGrid>
              <a:tr h="559075">
                <a:tc>
                  <a:txBody>
                    <a:bodyPr/>
                    <a:lstStyle/>
                    <a:p>
                      <a:pPr marL="0" marR="0" lvl="0" indent="0" algn="l" rtl="0">
                        <a:lnSpc>
                          <a:spcPct val="100000"/>
                        </a:lnSpc>
                        <a:spcBef>
                          <a:spcPts val="0"/>
                        </a:spcBef>
                        <a:spcAft>
                          <a:spcPts val="0"/>
                        </a:spcAft>
                        <a:buClr>
                          <a:srgbClr val="000000"/>
                        </a:buClr>
                        <a:buSzPts val="1800"/>
                        <a:buFont typeface="Arial"/>
                        <a:buNone/>
                      </a:pPr>
                      <a:r>
                        <a:rPr lang="en" sz="1800" b="1" u="none" strike="noStrike" cap="none">
                          <a:solidFill>
                            <a:schemeClr val="lt1"/>
                          </a:solidFill>
                        </a:rPr>
                        <a:t>Knowledge</a:t>
                      </a:r>
                      <a:endParaRPr sz="1800" b="1" u="none" strike="noStrike" cap="none" dirty="0">
                        <a:solidFill>
                          <a:schemeClr val="lt1"/>
                        </a:solidFill>
                      </a:endParaRPr>
                    </a:p>
                  </a:txBody>
                  <a:tcPr marL="91425" marR="91425" marT="91425" marB="91425">
                    <a:lnL w="28575" cap="flat" cmpd="sng">
                      <a:solidFill>
                        <a:schemeClr val="accent1"/>
                      </a:solidFill>
                      <a:prstDash val="solid"/>
                      <a:round/>
                      <a:headEnd type="none" w="sm" len="sm"/>
                      <a:tailEnd type="none" w="sm" len="sm"/>
                    </a:lnL>
                    <a:lnR w="28575" cap="flat" cmpd="sng">
                      <a:solidFill>
                        <a:schemeClr val="accent1"/>
                      </a:solidFill>
                      <a:prstDash val="solid"/>
                      <a:round/>
                      <a:headEnd type="none" w="sm" len="sm"/>
                      <a:tailEnd type="none" w="sm" len="sm"/>
                    </a:lnR>
                    <a:lnT w="28575" cap="flat" cmpd="sng">
                      <a:solidFill>
                        <a:schemeClr val="accent1"/>
                      </a:solidFill>
                      <a:prstDash val="solid"/>
                      <a:round/>
                      <a:headEnd type="none" w="sm" len="sm"/>
                      <a:tailEnd type="none" w="sm" len="sm"/>
                    </a:lnT>
                    <a:lnB w="28575" cap="flat" cmpd="sng">
                      <a:solidFill>
                        <a:schemeClr val="accent1"/>
                      </a:solidFill>
                      <a:prstDash val="solid"/>
                      <a:round/>
                      <a:headEnd type="none" w="sm" len="sm"/>
                      <a:tailEnd type="none" w="sm" len="sm"/>
                    </a:lnB>
                    <a:solidFill>
                      <a:schemeClr val="dk1"/>
                    </a:solidFill>
                  </a:tcPr>
                </a:tc>
                <a:tc>
                  <a:txBody>
                    <a:bodyPr/>
                    <a:lstStyle/>
                    <a:p>
                      <a:pPr marL="0" marR="0" lvl="0" indent="0" algn="l" rtl="0">
                        <a:lnSpc>
                          <a:spcPct val="100000"/>
                        </a:lnSpc>
                        <a:spcBef>
                          <a:spcPts val="0"/>
                        </a:spcBef>
                        <a:spcAft>
                          <a:spcPts val="0"/>
                        </a:spcAft>
                        <a:buClr>
                          <a:srgbClr val="000000"/>
                        </a:buClr>
                        <a:buSzPts val="1800"/>
                        <a:buFont typeface="Arial"/>
                        <a:buNone/>
                      </a:pPr>
                      <a:r>
                        <a:rPr lang="en" sz="1800" b="1" u="none" strike="noStrike" cap="none">
                          <a:solidFill>
                            <a:schemeClr val="lt1"/>
                          </a:solidFill>
                        </a:rPr>
                        <a:t>Competence </a:t>
                      </a:r>
                      <a:endParaRPr sz="1800" b="1" u="none" strike="noStrike" cap="none" dirty="0">
                        <a:solidFill>
                          <a:schemeClr val="lt1"/>
                        </a:solidFill>
                      </a:endParaRPr>
                    </a:p>
                  </a:txBody>
                  <a:tcPr marL="91425" marR="91425" marT="91425" marB="91425">
                    <a:lnL w="28575" cap="flat" cmpd="sng">
                      <a:solidFill>
                        <a:schemeClr val="accent1"/>
                      </a:solidFill>
                      <a:prstDash val="solid"/>
                      <a:round/>
                      <a:headEnd type="none" w="sm" len="sm"/>
                      <a:tailEnd type="none" w="sm" len="sm"/>
                    </a:lnL>
                    <a:lnR w="28575" cap="flat" cmpd="sng">
                      <a:solidFill>
                        <a:schemeClr val="accent1"/>
                      </a:solidFill>
                      <a:prstDash val="solid"/>
                      <a:round/>
                      <a:headEnd type="none" w="sm" len="sm"/>
                      <a:tailEnd type="none" w="sm" len="sm"/>
                    </a:lnR>
                    <a:lnT w="28575" cap="flat" cmpd="sng">
                      <a:solidFill>
                        <a:schemeClr val="accent1"/>
                      </a:solidFill>
                      <a:prstDash val="solid"/>
                      <a:round/>
                      <a:headEnd type="none" w="sm" len="sm"/>
                      <a:tailEnd type="none" w="sm" len="sm"/>
                    </a:lnT>
                    <a:lnB w="28575" cap="flat" cmpd="sng">
                      <a:solidFill>
                        <a:schemeClr val="accent1"/>
                      </a:solidFill>
                      <a:prstDash val="solid"/>
                      <a:round/>
                      <a:headEnd type="none" w="sm" len="sm"/>
                      <a:tailEnd type="none" w="sm" len="sm"/>
                    </a:lnB>
                    <a:solidFill>
                      <a:schemeClr val="dk1"/>
                    </a:solidFill>
                  </a:tcPr>
                </a:tc>
                <a:tc>
                  <a:txBody>
                    <a:bodyPr/>
                    <a:lstStyle/>
                    <a:p>
                      <a:pPr marL="0" marR="0" lvl="0" indent="0" algn="l" rtl="0">
                        <a:lnSpc>
                          <a:spcPct val="100000"/>
                        </a:lnSpc>
                        <a:spcBef>
                          <a:spcPts val="0"/>
                        </a:spcBef>
                        <a:spcAft>
                          <a:spcPts val="0"/>
                        </a:spcAft>
                        <a:buClr>
                          <a:srgbClr val="000000"/>
                        </a:buClr>
                        <a:buSzPts val="1800"/>
                        <a:buFont typeface="Arial"/>
                        <a:buNone/>
                      </a:pPr>
                      <a:r>
                        <a:rPr lang="en" sz="1800" b="1" u="none" strike="noStrike" cap="none">
                          <a:solidFill>
                            <a:schemeClr val="lt1"/>
                          </a:solidFill>
                        </a:rPr>
                        <a:t>Skills</a:t>
                      </a:r>
                      <a:endParaRPr sz="1800" b="1" u="none" strike="noStrike" cap="none" dirty="0">
                        <a:solidFill>
                          <a:schemeClr val="lt1"/>
                        </a:solidFill>
                      </a:endParaRPr>
                    </a:p>
                  </a:txBody>
                  <a:tcPr marL="91425" marR="91425" marT="91425" marB="91425">
                    <a:lnL w="28575" cap="flat" cmpd="sng">
                      <a:solidFill>
                        <a:schemeClr val="accent1"/>
                      </a:solidFill>
                      <a:prstDash val="solid"/>
                      <a:round/>
                      <a:headEnd type="none" w="sm" len="sm"/>
                      <a:tailEnd type="none" w="sm" len="sm"/>
                    </a:lnL>
                    <a:lnR w="28575" cap="flat" cmpd="sng">
                      <a:solidFill>
                        <a:schemeClr val="accent1"/>
                      </a:solidFill>
                      <a:prstDash val="solid"/>
                      <a:round/>
                      <a:headEnd type="none" w="sm" len="sm"/>
                      <a:tailEnd type="none" w="sm" len="sm"/>
                    </a:lnR>
                    <a:lnT w="28575" cap="flat" cmpd="sng">
                      <a:solidFill>
                        <a:schemeClr val="accent1"/>
                      </a:solidFill>
                      <a:prstDash val="solid"/>
                      <a:round/>
                      <a:headEnd type="none" w="sm" len="sm"/>
                      <a:tailEnd type="none" w="sm" len="sm"/>
                    </a:lnT>
                    <a:lnB w="28575" cap="flat" cmpd="sng">
                      <a:solidFill>
                        <a:schemeClr val="accent1"/>
                      </a:solidFill>
                      <a:prstDash val="solid"/>
                      <a:round/>
                      <a:headEnd type="none" w="sm" len="sm"/>
                      <a:tailEnd type="none" w="sm" len="sm"/>
                    </a:lnB>
                    <a:solidFill>
                      <a:schemeClr val="dk1"/>
                    </a:solidFill>
                  </a:tcPr>
                </a:tc>
                <a:extLst>
                  <a:ext uri="{0D108BD9-81ED-4DB2-BD59-A6C34878D82A}">
                    <a16:rowId xmlns:a16="http://schemas.microsoft.com/office/drawing/2014/main" val="10000"/>
                  </a:ext>
                </a:extLst>
              </a:tr>
              <a:tr h="1601925">
                <a:tc>
                  <a:txBody>
                    <a:bodyPr/>
                    <a:lstStyle/>
                    <a:p>
                      <a:pPr marL="457200" marR="0" lvl="0" indent="-317500" algn="l" rtl="0">
                        <a:lnSpc>
                          <a:spcPct val="100000"/>
                        </a:lnSpc>
                        <a:spcBef>
                          <a:spcPts val="0"/>
                        </a:spcBef>
                        <a:spcAft>
                          <a:spcPts val="0"/>
                        </a:spcAft>
                        <a:buClr>
                          <a:schemeClr val="lt1"/>
                        </a:buClr>
                        <a:buSzPts val="1400"/>
                        <a:buFont typeface="Arial"/>
                        <a:buChar char="❏"/>
                      </a:pPr>
                      <a:r>
                        <a:rPr lang="en" sz="1400" u="none" strike="noStrike" cap="none">
                          <a:solidFill>
                            <a:schemeClr val="lt1"/>
                          </a:solidFill>
                        </a:rPr>
                        <a:t>Manpower planning analysis</a:t>
                      </a:r>
                      <a:endParaRPr sz="1400" u="none" strike="noStrike" cap="none" dirty="0">
                        <a:solidFill>
                          <a:schemeClr val="lt1"/>
                        </a:solidFill>
                      </a:endParaRPr>
                    </a:p>
                    <a:p>
                      <a:pPr marL="457200" marR="0" lvl="0" indent="-317500" algn="l" rtl="0">
                        <a:lnSpc>
                          <a:spcPct val="100000"/>
                        </a:lnSpc>
                        <a:spcBef>
                          <a:spcPts val="0"/>
                        </a:spcBef>
                        <a:spcAft>
                          <a:spcPts val="0"/>
                        </a:spcAft>
                        <a:buClr>
                          <a:schemeClr val="lt1"/>
                        </a:buClr>
                        <a:buSzPts val="1400"/>
                        <a:buFont typeface="Arial"/>
                        <a:buChar char="❏"/>
                      </a:pPr>
                      <a:r>
                        <a:rPr lang="en" sz="1400" u="none" strike="noStrike" cap="none">
                          <a:solidFill>
                            <a:schemeClr val="lt1"/>
                          </a:solidFill>
                        </a:rPr>
                        <a:t> Implementing HR policy and  performance review</a:t>
                      </a:r>
                      <a:endParaRPr sz="1400" u="none" strike="noStrike" cap="none" dirty="0">
                        <a:solidFill>
                          <a:schemeClr val="lt1"/>
                        </a:solidFill>
                      </a:endParaRPr>
                    </a:p>
                    <a:p>
                      <a:pPr marL="457200" marR="0" lvl="0" indent="-317500" algn="l" rtl="0">
                        <a:lnSpc>
                          <a:spcPct val="100000"/>
                        </a:lnSpc>
                        <a:spcBef>
                          <a:spcPts val="0"/>
                        </a:spcBef>
                        <a:spcAft>
                          <a:spcPts val="0"/>
                        </a:spcAft>
                        <a:buClr>
                          <a:schemeClr val="lt1"/>
                        </a:buClr>
                        <a:buSzPts val="1400"/>
                        <a:buFont typeface="Arial"/>
                        <a:buChar char="❏"/>
                      </a:pPr>
                      <a:r>
                        <a:rPr lang="en" sz="1400" u="none" strike="noStrike" cap="none">
                          <a:solidFill>
                            <a:schemeClr val="lt1"/>
                          </a:solidFill>
                        </a:rPr>
                        <a:t>Interview and training </a:t>
                      </a:r>
                      <a:endParaRPr sz="1400" u="none" strike="noStrike" cap="none" dirty="0">
                        <a:solidFill>
                          <a:schemeClr val="lt1"/>
                        </a:solidFill>
                      </a:endParaRPr>
                    </a:p>
                  </a:txBody>
                  <a:tcPr marL="91425" marR="91425" marT="91425" marB="91425">
                    <a:lnL w="28575" cap="flat" cmpd="sng">
                      <a:solidFill>
                        <a:schemeClr val="accent1"/>
                      </a:solidFill>
                      <a:prstDash val="solid"/>
                      <a:round/>
                      <a:headEnd type="none" w="sm" len="sm"/>
                      <a:tailEnd type="none" w="sm" len="sm"/>
                    </a:lnL>
                    <a:lnR w="28575" cap="flat" cmpd="sng">
                      <a:solidFill>
                        <a:schemeClr val="accent1"/>
                      </a:solidFill>
                      <a:prstDash val="solid"/>
                      <a:round/>
                      <a:headEnd type="none" w="sm" len="sm"/>
                      <a:tailEnd type="none" w="sm" len="sm"/>
                    </a:lnR>
                    <a:lnT w="28575" cap="flat" cmpd="sng">
                      <a:solidFill>
                        <a:schemeClr val="accent1"/>
                      </a:solidFill>
                      <a:prstDash val="solid"/>
                      <a:round/>
                      <a:headEnd type="none" w="sm" len="sm"/>
                      <a:tailEnd type="none" w="sm" len="sm"/>
                    </a:lnT>
                    <a:lnB w="28575" cap="flat" cmpd="sng">
                      <a:solidFill>
                        <a:schemeClr val="accent1"/>
                      </a:solidFill>
                      <a:prstDash val="solid"/>
                      <a:round/>
                      <a:headEnd type="none" w="sm" len="sm"/>
                      <a:tailEnd type="none" w="sm" len="sm"/>
                    </a:lnB>
                    <a:solidFill>
                      <a:schemeClr val="dk1"/>
                    </a:solidFill>
                  </a:tcPr>
                </a:tc>
                <a:tc>
                  <a:txBody>
                    <a:bodyPr/>
                    <a:lstStyle/>
                    <a:p>
                      <a:pPr marL="457200" marR="0" lvl="0" indent="-317500" algn="l" rtl="0">
                        <a:lnSpc>
                          <a:spcPct val="100000"/>
                        </a:lnSpc>
                        <a:spcBef>
                          <a:spcPts val="0"/>
                        </a:spcBef>
                        <a:spcAft>
                          <a:spcPts val="0"/>
                        </a:spcAft>
                        <a:buClr>
                          <a:schemeClr val="lt1"/>
                        </a:buClr>
                        <a:buSzPts val="1400"/>
                        <a:buFont typeface="Arial"/>
                        <a:buChar char="❏"/>
                      </a:pPr>
                      <a:r>
                        <a:rPr lang="en" sz="1400" u="none" strike="noStrike" cap="none">
                          <a:solidFill>
                            <a:schemeClr val="lt1"/>
                          </a:solidFill>
                        </a:rPr>
                        <a:t>Performance and Career development</a:t>
                      </a:r>
                      <a:endParaRPr sz="1400" u="none" strike="noStrike" cap="none" dirty="0">
                        <a:solidFill>
                          <a:schemeClr val="lt1"/>
                        </a:solidFill>
                      </a:endParaRPr>
                    </a:p>
                    <a:p>
                      <a:pPr marL="457200" marR="0" lvl="0" indent="-317500" algn="l" rtl="0">
                        <a:lnSpc>
                          <a:spcPct val="100000"/>
                        </a:lnSpc>
                        <a:spcBef>
                          <a:spcPts val="0"/>
                        </a:spcBef>
                        <a:spcAft>
                          <a:spcPts val="0"/>
                        </a:spcAft>
                        <a:buClr>
                          <a:schemeClr val="lt1"/>
                        </a:buClr>
                        <a:buSzPts val="1400"/>
                        <a:buFont typeface="Arial"/>
                        <a:buChar char="❏"/>
                      </a:pPr>
                      <a:r>
                        <a:rPr lang="en" sz="1400" u="none" strike="noStrike" cap="none">
                          <a:solidFill>
                            <a:schemeClr val="lt1"/>
                          </a:solidFill>
                        </a:rPr>
                        <a:t> Training and development</a:t>
                      </a:r>
                      <a:endParaRPr sz="1400" u="none" strike="noStrike" cap="none" dirty="0">
                        <a:solidFill>
                          <a:schemeClr val="lt1"/>
                        </a:solidFill>
                      </a:endParaRPr>
                    </a:p>
                    <a:p>
                      <a:pPr marL="457200" marR="0" lvl="0" indent="-317500" algn="l" rtl="0">
                        <a:lnSpc>
                          <a:spcPct val="100000"/>
                        </a:lnSpc>
                        <a:spcBef>
                          <a:spcPts val="0"/>
                        </a:spcBef>
                        <a:spcAft>
                          <a:spcPts val="0"/>
                        </a:spcAft>
                        <a:buClr>
                          <a:schemeClr val="lt1"/>
                        </a:buClr>
                        <a:buSzPts val="1400"/>
                        <a:buFont typeface="Arial"/>
                        <a:buChar char="❏"/>
                      </a:pPr>
                      <a:r>
                        <a:rPr lang="en" sz="1400" u="none" strike="noStrike" cap="none">
                          <a:solidFill>
                            <a:schemeClr val="lt1"/>
                          </a:solidFill>
                        </a:rPr>
                        <a:t>Financial management</a:t>
                      </a:r>
                      <a:endParaRPr sz="1400" u="none" strike="noStrike" cap="none" dirty="0">
                        <a:solidFill>
                          <a:schemeClr val="lt1"/>
                        </a:solidFill>
                      </a:endParaRPr>
                    </a:p>
                    <a:p>
                      <a:pPr marL="457200" marR="0" lvl="0" indent="-317500" algn="l" rtl="0">
                        <a:lnSpc>
                          <a:spcPct val="100000"/>
                        </a:lnSpc>
                        <a:spcBef>
                          <a:spcPts val="0"/>
                        </a:spcBef>
                        <a:spcAft>
                          <a:spcPts val="0"/>
                        </a:spcAft>
                        <a:buClr>
                          <a:schemeClr val="lt1"/>
                        </a:buClr>
                        <a:buSzPts val="1400"/>
                        <a:buFont typeface="Arial"/>
                        <a:buChar char="❏"/>
                      </a:pPr>
                      <a:r>
                        <a:rPr lang="en" sz="1400" u="none" strike="noStrike" cap="none">
                          <a:solidFill>
                            <a:schemeClr val="lt1"/>
                          </a:solidFill>
                        </a:rPr>
                        <a:t>Communication/cross culture communication </a:t>
                      </a:r>
                      <a:endParaRPr sz="1400" u="none" strike="noStrike" cap="none" dirty="0">
                        <a:solidFill>
                          <a:schemeClr val="lt1"/>
                        </a:solidFill>
                      </a:endParaRPr>
                    </a:p>
                  </a:txBody>
                  <a:tcPr marL="91425" marR="91425" marT="91425" marB="91425">
                    <a:lnL w="28575" cap="flat" cmpd="sng">
                      <a:solidFill>
                        <a:schemeClr val="accent1"/>
                      </a:solidFill>
                      <a:prstDash val="solid"/>
                      <a:round/>
                      <a:headEnd type="none" w="sm" len="sm"/>
                      <a:tailEnd type="none" w="sm" len="sm"/>
                    </a:lnL>
                    <a:lnR w="28575" cap="flat" cmpd="sng">
                      <a:solidFill>
                        <a:schemeClr val="accent1"/>
                      </a:solidFill>
                      <a:prstDash val="solid"/>
                      <a:round/>
                      <a:headEnd type="none" w="sm" len="sm"/>
                      <a:tailEnd type="none" w="sm" len="sm"/>
                    </a:lnR>
                    <a:lnT w="28575" cap="flat" cmpd="sng">
                      <a:solidFill>
                        <a:schemeClr val="accent1"/>
                      </a:solidFill>
                      <a:prstDash val="solid"/>
                      <a:round/>
                      <a:headEnd type="none" w="sm" len="sm"/>
                      <a:tailEnd type="none" w="sm" len="sm"/>
                    </a:lnT>
                    <a:lnB w="28575" cap="flat" cmpd="sng">
                      <a:solidFill>
                        <a:schemeClr val="accent1"/>
                      </a:solidFill>
                      <a:prstDash val="solid"/>
                      <a:round/>
                      <a:headEnd type="none" w="sm" len="sm"/>
                      <a:tailEnd type="none" w="sm" len="sm"/>
                    </a:lnB>
                    <a:solidFill>
                      <a:schemeClr val="dk1"/>
                    </a:solidFill>
                  </a:tcPr>
                </a:tc>
                <a:tc>
                  <a:txBody>
                    <a:bodyPr/>
                    <a:lstStyle/>
                    <a:p>
                      <a:pPr marL="457200" marR="0" lvl="0" indent="-317500" algn="l" rtl="0">
                        <a:lnSpc>
                          <a:spcPct val="100000"/>
                        </a:lnSpc>
                        <a:spcBef>
                          <a:spcPts val="0"/>
                        </a:spcBef>
                        <a:spcAft>
                          <a:spcPts val="0"/>
                        </a:spcAft>
                        <a:buClr>
                          <a:schemeClr val="lt1"/>
                        </a:buClr>
                        <a:buSzPts val="1400"/>
                        <a:buFont typeface="Arial"/>
                        <a:buChar char="❏"/>
                      </a:pPr>
                      <a:r>
                        <a:rPr lang="en" sz="1400" u="none" strike="noStrike" cap="none">
                          <a:solidFill>
                            <a:schemeClr val="lt1"/>
                          </a:solidFill>
                        </a:rPr>
                        <a:t>Leadership</a:t>
                      </a:r>
                      <a:endParaRPr sz="1400" u="none" strike="noStrike" cap="none" dirty="0">
                        <a:solidFill>
                          <a:schemeClr val="lt1"/>
                        </a:solidFill>
                      </a:endParaRPr>
                    </a:p>
                    <a:p>
                      <a:pPr marL="457200" marR="0" lvl="0" indent="-317500" algn="l" rtl="0">
                        <a:lnSpc>
                          <a:spcPct val="100000"/>
                        </a:lnSpc>
                        <a:spcBef>
                          <a:spcPts val="0"/>
                        </a:spcBef>
                        <a:spcAft>
                          <a:spcPts val="0"/>
                        </a:spcAft>
                        <a:buClr>
                          <a:schemeClr val="lt1"/>
                        </a:buClr>
                        <a:buSzPts val="1400"/>
                        <a:buFont typeface="Arial"/>
                        <a:buChar char="❏"/>
                      </a:pPr>
                      <a:r>
                        <a:rPr lang="en" sz="1400" u="none" strike="noStrike" cap="none">
                          <a:solidFill>
                            <a:schemeClr val="lt1"/>
                          </a:solidFill>
                        </a:rPr>
                        <a:t>Strategic HRM</a:t>
                      </a:r>
                      <a:endParaRPr sz="1400" u="none" strike="noStrike" cap="none" dirty="0">
                        <a:solidFill>
                          <a:schemeClr val="lt1"/>
                        </a:solidFill>
                      </a:endParaRPr>
                    </a:p>
                    <a:p>
                      <a:pPr marL="457200" marR="0" lvl="0" indent="-317500" algn="l" rtl="0">
                        <a:lnSpc>
                          <a:spcPct val="100000"/>
                        </a:lnSpc>
                        <a:spcBef>
                          <a:spcPts val="0"/>
                        </a:spcBef>
                        <a:spcAft>
                          <a:spcPts val="0"/>
                        </a:spcAft>
                        <a:buClr>
                          <a:schemeClr val="lt1"/>
                        </a:buClr>
                        <a:buSzPts val="1400"/>
                        <a:buFont typeface="Arial"/>
                        <a:buChar char="❏"/>
                      </a:pPr>
                      <a:r>
                        <a:rPr lang="en" sz="1400" u="none" strike="noStrike" cap="none">
                          <a:solidFill>
                            <a:schemeClr val="lt1"/>
                          </a:solidFill>
                        </a:rPr>
                        <a:t>Business, learning and development</a:t>
                      </a:r>
                      <a:endParaRPr sz="1400" u="none" strike="noStrike" cap="none" dirty="0">
                        <a:solidFill>
                          <a:schemeClr val="lt1"/>
                        </a:solidFill>
                      </a:endParaRPr>
                    </a:p>
                    <a:p>
                      <a:pPr marL="457200" marR="0" lvl="0" indent="-317500" algn="l" rtl="0">
                        <a:lnSpc>
                          <a:spcPct val="100000"/>
                        </a:lnSpc>
                        <a:spcBef>
                          <a:spcPts val="0"/>
                        </a:spcBef>
                        <a:spcAft>
                          <a:spcPts val="0"/>
                        </a:spcAft>
                        <a:buClr>
                          <a:schemeClr val="lt1"/>
                        </a:buClr>
                        <a:buSzPts val="1400"/>
                        <a:buFont typeface="Arial"/>
                        <a:buChar char="❏"/>
                      </a:pPr>
                      <a:r>
                        <a:rPr lang="en" sz="1400" u="none" strike="noStrike" cap="none">
                          <a:solidFill>
                            <a:schemeClr val="lt1"/>
                          </a:solidFill>
                        </a:rPr>
                        <a:t>interviewing</a:t>
                      </a:r>
                      <a:endParaRPr sz="1400" u="none" strike="noStrike" cap="none" dirty="0">
                        <a:solidFill>
                          <a:schemeClr val="lt1"/>
                        </a:solidFill>
                      </a:endParaRPr>
                    </a:p>
                  </a:txBody>
                  <a:tcPr marL="91425" marR="91425" marT="91425" marB="91425">
                    <a:lnL w="28575" cap="flat" cmpd="sng">
                      <a:solidFill>
                        <a:schemeClr val="accent1"/>
                      </a:solidFill>
                      <a:prstDash val="solid"/>
                      <a:round/>
                      <a:headEnd type="none" w="sm" len="sm"/>
                      <a:tailEnd type="none" w="sm" len="sm"/>
                    </a:lnL>
                    <a:lnR w="28575" cap="flat" cmpd="sng">
                      <a:solidFill>
                        <a:schemeClr val="accent1"/>
                      </a:solidFill>
                      <a:prstDash val="solid"/>
                      <a:round/>
                      <a:headEnd type="none" w="sm" len="sm"/>
                      <a:tailEnd type="none" w="sm" len="sm"/>
                    </a:lnR>
                    <a:lnT w="28575" cap="flat" cmpd="sng">
                      <a:solidFill>
                        <a:schemeClr val="accent1"/>
                      </a:solidFill>
                      <a:prstDash val="solid"/>
                      <a:round/>
                      <a:headEnd type="none" w="sm" len="sm"/>
                      <a:tailEnd type="none" w="sm" len="sm"/>
                    </a:lnT>
                    <a:lnB w="28575" cap="flat" cmpd="sng">
                      <a:solidFill>
                        <a:schemeClr val="accent1"/>
                      </a:solidFill>
                      <a:prstDash val="solid"/>
                      <a:round/>
                      <a:headEnd type="none" w="sm" len="sm"/>
                      <a:tailEnd type="none" w="sm" len="sm"/>
                    </a:lnB>
                    <a:solidFill>
                      <a:schemeClr val="dk1"/>
                    </a:solidFill>
                  </a:tcPr>
                </a:tc>
                <a:extLst>
                  <a:ext uri="{0D108BD9-81ED-4DB2-BD59-A6C34878D82A}">
                    <a16:rowId xmlns:a16="http://schemas.microsoft.com/office/drawing/2014/main" val="10001"/>
                  </a:ext>
                </a:extLst>
              </a:tr>
              <a:tr h="1266975">
                <a:tc>
                  <a:txBody>
                    <a:bodyPr/>
                    <a:lstStyle/>
                    <a:p>
                      <a:pPr marL="0" marR="0" lvl="0" indent="0" algn="l" rtl="0">
                        <a:lnSpc>
                          <a:spcPct val="100000"/>
                        </a:lnSpc>
                        <a:spcBef>
                          <a:spcPts val="0"/>
                        </a:spcBef>
                        <a:spcAft>
                          <a:spcPts val="0"/>
                        </a:spcAft>
                        <a:buClr>
                          <a:schemeClr val="dk2"/>
                        </a:buClr>
                        <a:buSzPts val="1100"/>
                        <a:buFont typeface="Arial"/>
                        <a:buNone/>
                      </a:pPr>
                      <a:endParaRPr sz="1400" u="none" strike="noStrike" cap="none" dirty="0">
                        <a:solidFill>
                          <a:schemeClr val="lt1"/>
                        </a:solidFill>
                      </a:endParaRPr>
                    </a:p>
                    <a:p>
                      <a:pPr marL="457200" marR="0" lvl="0" indent="-323850" algn="l" rtl="0">
                        <a:lnSpc>
                          <a:spcPct val="100000"/>
                        </a:lnSpc>
                        <a:spcBef>
                          <a:spcPts val="0"/>
                        </a:spcBef>
                        <a:spcAft>
                          <a:spcPts val="0"/>
                        </a:spcAft>
                        <a:buClr>
                          <a:schemeClr val="lt1"/>
                        </a:buClr>
                        <a:buSzPts val="1500"/>
                        <a:buFont typeface="Arial"/>
                        <a:buChar char="❏"/>
                      </a:pPr>
                      <a:r>
                        <a:rPr lang="en" sz="1500" u="none" strike="noStrike" cap="none">
                          <a:solidFill>
                            <a:schemeClr val="lt1"/>
                          </a:solidFill>
                        </a:rPr>
                        <a:t>HR financial Management </a:t>
                      </a:r>
                      <a:endParaRPr sz="1500" u="none" strike="noStrike" cap="none" dirty="0">
                        <a:solidFill>
                          <a:schemeClr val="lt1"/>
                        </a:solidFill>
                      </a:endParaRPr>
                    </a:p>
                    <a:p>
                      <a:pPr marL="457200" marR="0" lvl="0" indent="-323850" algn="l" rtl="0">
                        <a:lnSpc>
                          <a:spcPct val="100000"/>
                        </a:lnSpc>
                        <a:spcBef>
                          <a:spcPts val="0"/>
                        </a:spcBef>
                        <a:spcAft>
                          <a:spcPts val="0"/>
                        </a:spcAft>
                        <a:buClr>
                          <a:schemeClr val="lt1"/>
                        </a:buClr>
                        <a:buSzPts val="1500"/>
                        <a:buFont typeface="Arial"/>
                        <a:buChar char="❏"/>
                      </a:pPr>
                      <a:r>
                        <a:rPr lang="en" sz="1500" u="none" strike="noStrike" cap="none">
                          <a:solidFill>
                            <a:schemeClr val="lt1"/>
                          </a:solidFill>
                        </a:rPr>
                        <a:t>Personnel and Payroll entitlement /benefits</a:t>
                      </a:r>
                      <a:endParaRPr sz="1500" u="none" strike="noStrike" cap="none" dirty="0">
                        <a:solidFill>
                          <a:schemeClr val="lt1"/>
                        </a:solidFill>
                      </a:endParaRPr>
                    </a:p>
                  </a:txBody>
                  <a:tcPr marL="91425" marR="91425" marT="91425" marB="91425">
                    <a:lnL w="28575" cap="flat" cmpd="sng">
                      <a:solidFill>
                        <a:schemeClr val="accent1"/>
                      </a:solidFill>
                      <a:prstDash val="solid"/>
                      <a:round/>
                      <a:headEnd type="none" w="sm" len="sm"/>
                      <a:tailEnd type="none" w="sm" len="sm"/>
                    </a:lnL>
                    <a:lnR w="28575" cap="flat" cmpd="sng">
                      <a:solidFill>
                        <a:schemeClr val="accent1"/>
                      </a:solidFill>
                      <a:prstDash val="solid"/>
                      <a:round/>
                      <a:headEnd type="none" w="sm" len="sm"/>
                      <a:tailEnd type="none" w="sm" len="sm"/>
                    </a:lnR>
                    <a:lnT w="28575" cap="flat" cmpd="sng">
                      <a:solidFill>
                        <a:schemeClr val="accent1"/>
                      </a:solidFill>
                      <a:prstDash val="solid"/>
                      <a:round/>
                      <a:headEnd type="none" w="sm" len="sm"/>
                      <a:tailEnd type="none" w="sm" len="sm"/>
                    </a:lnT>
                    <a:lnB w="28575" cap="flat" cmpd="sng">
                      <a:solidFill>
                        <a:schemeClr val="accent1"/>
                      </a:solidFill>
                      <a:prstDash val="solid"/>
                      <a:round/>
                      <a:headEnd type="none" w="sm" len="sm"/>
                      <a:tailEnd type="none" w="sm" len="sm"/>
                    </a:lnB>
                    <a:solidFill>
                      <a:schemeClr val="dk1"/>
                    </a:solidFill>
                  </a:tcPr>
                </a:tc>
                <a:tc>
                  <a:txBody>
                    <a:bodyPr/>
                    <a:lstStyle/>
                    <a:p>
                      <a:pPr marL="457200" marR="0" lvl="0" indent="-323850" algn="l" rtl="0">
                        <a:lnSpc>
                          <a:spcPct val="100000"/>
                        </a:lnSpc>
                        <a:spcBef>
                          <a:spcPts val="0"/>
                        </a:spcBef>
                        <a:spcAft>
                          <a:spcPts val="0"/>
                        </a:spcAft>
                        <a:buClr>
                          <a:schemeClr val="lt1"/>
                        </a:buClr>
                        <a:buSzPts val="1500"/>
                        <a:buFont typeface="Arial"/>
                        <a:buChar char="❏"/>
                      </a:pPr>
                      <a:r>
                        <a:rPr lang="en" sz="1500" u="none" strike="noStrike" cap="none">
                          <a:solidFill>
                            <a:schemeClr val="lt1"/>
                          </a:solidFill>
                        </a:rPr>
                        <a:t>Management and Job descriptions</a:t>
                      </a:r>
                      <a:endParaRPr sz="1500" u="none" strike="noStrike" cap="none" dirty="0">
                        <a:solidFill>
                          <a:schemeClr val="lt1"/>
                        </a:solidFill>
                      </a:endParaRPr>
                    </a:p>
                    <a:p>
                      <a:pPr marL="457200" marR="0" lvl="0" indent="-323850" algn="l" rtl="0">
                        <a:lnSpc>
                          <a:spcPct val="100000"/>
                        </a:lnSpc>
                        <a:spcBef>
                          <a:spcPts val="0"/>
                        </a:spcBef>
                        <a:spcAft>
                          <a:spcPts val="0"/>
                        </a:spcAft>
                        <a:buClr>
                          <a:schemeClr val="lt1"/>
                        </a:buClr>
                        <a:buSzPts val="1500"/>
                        <a:buFont typeface="Arial"/>
                        <a:buChar char="❏"/>
                      </a:pPr>
                      <a:r>
                        <a:rPr lang="en" sz="1500" u="none" strike="noStrike" cap="none">
                          <a:solidFill>
                            <a:schemeClr val="lt1"/>
                          </a:solidFill>
                        </a:rPr>
                        <a:t>Performance appraisal</a:t>
                      </a:r>
                      <a:endParaRPr sz="1500" u="none" strike="noStrike" cap="none" dirty="0">
                        <a:solidFill>
                          <a:schemeClr val="lt1"/>
                        </a:solidFill>
                      </a:endParaRPr>
                    </a:p>
                    <a:p>
                      <a:pPr marL="457200" marR="0" lvl="0" indent="-323850" algn="l" rtl="0">
                        <a:lnSpc>
                          <a:spcPct val="100000"/>
                        </a:lnSpc>
                        <a:spcBef>
                          <a:spcPts val="0"/>
                        </a:spcBef>
                        <a:spcAft>
                          <a:spcPts val="0"/>
                        </a:spcAft>
                        <a:buClr>
                          <a:schemeClr val="lt1"/>
                        </a:buClr>
                        <a:buSzPts val="1500"/>
                        <a:buFont typeface="Arial"/>
                        <a:buChar char="❏"/>
                      </a:pPr>
                      <a:r>
                        <a:rPr lang="en" sz="1500" u="none" strike="noStrike" cap="none">
                          <a:solidFill>
                            <a:schemeClr val="lt1"/>
                          </a:solidFill>
                        </a:rPr>
                        <a:t>Revaluation and reclassification</a:t>
                      </a:r>
                      <a:endParaRPr sz="1500" u="none" strike="noStrike" cap="none" dirty="0"/>
                    </a:p>
                  </a:txBody>
                  <a:tcPr marL="91425" marR="91425" marT="91425" marB="91425">
                    <a:lnL w="28575" cap="flat" cmpd="sng">
                      <a:solidFill>
                        <a:schemeClr val="accent1"/>
                      </a:solidFill>
                      <a:prstDash val="solid"/>
                      <a:round/>
                      <a:headEnd type="none" w="sm" len="sm"/>
                      <a:tailEnd type="none" w="sm" len="sm"/>
                    </a:lnL>
                    <a:lnR w="28575" cap="flat" cmpd="sng">
                      <a:solidFill>
                        <a:schemeClr val="accent1"/>
                      </a:solidFill>
                      <a:prstDash val="solid"/>
                      <a:round/>
                      <a:headEnd type="none" w="sm" len="sm"/>
                      <a:tailEnd type="none" w="sm" len="sm"/>
                    </a:lnR>
                    <a:lnT w="28575" cap="flat" cmpd="sng">
                      <a:solidFill>
                        <a:schemeClr val="accent1"/>
                      </a:solidFill>
                      <a:prstDash val="solid"/>
                      <a:round/>
                      <a:headEnd type="none" w="sm" len="sm"/>
                      <a:tailEnd type="none" w="sm" len="sm"/>
                    </a:lnT>
                    <a:lnB w="28575" cap="flat" cmpd="sng">
                      <a:solidFill>
                        <a:schemeClr val="accent1"/>
                      </a:solidFill>
                      <a:prstDash val="solid"/>
                      <a:round/>
                      <a:headEnd type="none" w="sm" len="sm"/>
                      <a:tailEnd type="none" w="sm" len="sm"/>
                    </a:lnB>
                    <a:solidFill>
                      <a:schemeClr val="dk1"/>
                    </a:solidFill>
                  </a:tcPr>
                </a:tc>
                <a:tc>
                  <a:txBody>
                    <a:bodyPr/>
                    <a:lstStyle/>
                    <a:p>
                      <a:pPr marL="457200" marR="0" lvl="0" indent="-317500" algn="l" rtl="0">
                        <a:lnSpc>
                          <a:spcPct val="100000"/>
                        </a:lnSpc>
                        <a:spcBef>
                          <a:spcPts val="0"/>
                        </a:spcBef>
                        <a:spcAft>
                          <a:spcPts val="0"/>
                        </a:spcAft>
                        <a:buClr>
                          <a:schemeClr val="lt1"/>
                        </a:buClr>
                        <a:buSzPts val="1400"/>
                        <a:buFont typeface="Arial"/>
                        <a:buChar char="❏"/>
                      </a:pPr>
                      <a:r>
                        <a:rPr lang="en" sz="1400" u="none" strike="noStrike" cap="none">
                          <a:solidFill>
                            <a:schemeClr val="lt1"/>
                          </a:solidFill>
                        </a:rPr>
                        <a:t>People</a:t>
                      </a:r>
                      <a:endParaRPr sz="1400" u="none" strike="noStrike" cap="none" dirty="0">
                        <a:solidFill>
                          <a:schemeClr val="lt1"/>
                        </a:solidFill>
                      </a:endParaRPr>
                    </a:p>
                    <a:p>
                      <a:pPr marL="457200" marR="0" lvl="0" indent="-317500" algn="l" rtl="0">
                        <a:lnSpc>
                          <a:spcPct val="100000"/>
                        </a:lnSpc>
                        <a:spcBef>
                          <a:spcPts val="0"/>
                        </a:spcBef>
                        <a:spcAft>
                          <a:spcPts val="0"/>
                        </a:spcAft>
                        <a:buClr>
                          <a:schemeClr val="lt1"/>
                        </a:buClr>
                        <a:buSzPts val="1400"/>
                        <a:buFont typeface="Arial"/>
                        <a:buChar char="❏"/>
                      </a:pPr>
                      <a:r>
                        <a:rPr lang="en" sz="1400" u="none" strike="noStrike" cap="none">
                          <a:solidFill>
                            <a:schemeClr val="lt1"/>
                          </a:solidFill>
                        </a:rPr>
                        <a:t>Statistical</a:t>
                      </a:r>
                      <a:endParaRPr sz="1400" u="none" strike="noStrike" cap="none" dirty="0">
                        <a:solidFill>
                          <a:schemeClr val="lt1"/>
                        </a:solidFill>
                      </a:endParaRPr>
                    </a:p>
                    <a:p>
                      <a:pPr marL="457200" marR="0" lvl="0" indent="-317500" algn="l" rtl="0">
                        <a:lnSpc>
                          <a:spcPct val="100000"/>
                        </a:lnSpc>
                        <a:spcBef>
                          <a:spcPts val="0"/>
                        </a:spcBef>
                        <a:spcAft>
                          <a:spcPts val="0"/>
                        </a:spcAft>
                        <a:buClr>
                          <a:schemeClr val="lt1"/>
                        </a:buClr>
                        <a:buSzPts val="1400"/>
                        <a:buFont typeface="Arial"/>
                        <a:buChar char="❏"/>
                      </a:pPr>
                      <a:r>
                        <a:rPr lang="en" sz="1400" u="none" strike="noStrike" cap="none">
                          <a:solidFill>
                            <a:schemeClr val="lt1"/>
                          </a:solidFill>
                        </a:rPr>
                        <a:t>Analytical</a:t>
                      </a:r>
                      <a:endParaRPr sz="1400" u="none" strike="noStrike" cap="none" dirty="0">
                        <a:solidFill>
                          <a:schemeClr val="lt1"/>
                        </a:solidFill>
                      </a:endParaRPr>
                    </a:p>
                    <a:p>
                      <a:pPr marL="457200" marR="0" lvl="0" indent="-317500" algn="l" rtl="0">
                        <a:lnSpc>
                          <a:spcPct val="100000"/>
                        </a:lnSpc>
                        <a:spcBef>
                          <a:spcPts val="0"/>
                        </a:spcBef>
                        <a:spcAft>
                          <a:spcPts val="0"/>
                        </a:spcAft>
                        <a:buClr>
                          <a:schemeClr val="lt1"/>
                        </a:buClr>
                        <a:buSzPts val="1400"/>
                        <a:buFont typeface="Arial"/>
                        <a:buChar char="❏"/>
                      </a:pPr>
                      <a:r>
                        <a:rPr lang="en" sz="1400" u="none" strike="noStrike" cap="none">
                          <a:solidFill>
                            <a:schemeClr val="lt1"/>
                          </a:solidFill>
                        </a:rPr>
                        <a:t>Critical thinking</a:t>
                      </a:r>
                      <a:endParaRPr sz="1400" u="none" strike="noStrike" cap="none" dirty="0">
                        <a:solidFill>
                          <a:schemeClr val="lt1"/>
                        </a:solidFill>
                      </a:endParaRPr>
                    </a:p>
                    <a:p>
                      <a:pPr marL="457200" marR="0" lvl="0" indent="-317500" algn="l" rtl="0">
                        <a:lnSpc>
                          <a:spcPct val="100000"/>
                        </a:lnSpc>
                        <a:spcBef>
                          <a:spcPts val="0"/>
                        </a:spcBef>
                        <a:spcAft>
                          <a:spcPts val="0"/>
                        </a:spcAft>
                        <a:buClr>
                          <a:schemeClr val="lt1"/>
                        </a:buClr>
                        <a:buSzPts val="1400"/>
                        <a:buFont typeface="Arial"/>
                        <a:buChar char="❏"/>
                      </a:pPr>
                      <a:r>
                        <a:rPr lang="en" sz="1400" u="none" strike="noStrike" cap="none">
                          <a:solidFill>
                            <a:schemeClr val="lt1"/>
                          </a:solidFill>
                        </a:rPr>
                        <a:t> Influencing and Political </a:t>
                      </a:r>
                      <a:endParaRPr sz="1400" u="none" strike="noStrike" cap="none" dirty="0"/>
                    </a:p>
                  </a:txBody>
                  <a:tcPr marL="91425" marR="91425" marT="91425" marB="91425">
                    <a:lnL w="28575" cap="flat" cmpd="sng">
                      <a:solidFill>
                        <a:schemeClr val="accent1"/>
                      </a:solidFill>
                      <a:prstDash val="solid"/>
                      <a:round/>
                      <a:headEnd type="none" w="sm" len="sm"/>
                      <a:tailEnd type="none" w="sm" len="sm"/>
                    </a:lnL>
                    <a:lnR w="28575" cap="flat" cmpd="sng">
                      <a:solidFill>
                        <a:schemeClr val="accent1"/>
                      </a:solidFill>
                      <a:prstDash val="solid"/>
                      <a:round/>
                      <a:headEnd type="none" w="sm" len="sm"/>
                      <a:tailEnd type="none" w="sm" len="sm"/>
                    </a:lnR>
                    <a:lnT w="28575" cap="flat" cmpd="sng">
                      <a:solidFill>
                        <a:schemeClr val="accent1"/>
                      </a:solidFill>
                      <a:prstDash val="solid"/>
                      <a:round/>
                      <a:headEnd type="none" w="sm" len="sm"/>
                      <a:tailEnd type="none" w="sm" len="sm"/>
                    </a:lnT>
                    <a:lnB w="28575" cap="flat" cmpd="sng">
                      <a:solidFill>
                        <a:schemeClr val="accent1"/>
                      </a:solidFill>
                      <a:prstDash val="solid"/>
                      <a:round/>
                      <a:headEnd type="none" w="sm" len="sm"/>
                      <a:tailEnd type="none" w="sm" len="sm"/>
                    </a:lnB>
                    <a:solidFill>
                      <a:schemeClr val="dk1"/>
                    </a:solidFill>
                  </a:tcPr>
                </a:tc>
                <a:extLst>
                  <a:ext uri="{0D108BD9-81ED-4DB2-BD59-A6C34878D82A}">
                    <a16:rowId xmlns:a16="http://schemas.microsoft.com/office/drawing/2014/main" val="10002"/>
                  </a:ext>
                </a:extLst>
              </a:tr>
              <a:tr h="245350">
                <a:tc>
                  <a:txBody>
                    <a:bodyPr/>
                    <a:lstStyle/>
                    <a:p>
                      <a:pPr marL="457200" marR="0" lvl="0" indent="-317500" algn="l" rtl="0">
                        <a:lnSpc>
                          <a:spcPct val="100000"/>
                        </a:lnSpc>
                        <a:spcBef>
                          <a:spcPts val="0"/>
                        </a:spcBef>
                        <a:spcAft>
                          <a:spcPts val="0"/>
                        </a:spcAft>
                        <a:buClr>
                          <a:schemeClr val="lt1"/>
                        </a:buClr>
                        <a:buSzPts val="1400"/>
                        <a:buFont typeface="Arial"/>
                        <a:buChar char="❏"/>
                      </a:pPr>
                      <a:r>
                        <a:rPr lang="en" sz="1400" u="none" strike="noStrike" cap="none">
                          <a:solidFill>
                            <a:schemeClr val="lt1"/>
                          </a:solidFill>
                        </a:rPr>
                        <a:t>Staffing/HR Policy</a:t>
                      </a:r>
                      <a:endParaRPr sz="1400" u="none" strike="noStrike" cap="none" dirty="0">
                        <a:solidFill>
                          <a:schemeClr val="lt1"/>
                        </a:solidFill>
                      </a:endParaRPr>
                    </a:p>
                    <a:p>
                      <a:pPr marL="457200" marR="0" lvl="0" indent="-317500" algn="l" rtl="0">
                        <a:lnSpc>
                          <a:spcPct val="100000"/>
                        </a:lnSpc>
                        <a:spcBef>
                          <a:spcPts val="0"/>
                        </a:spcBef>
                        <a:spcAft>
                          <a:spcPts val="0"/>
                        </a:spcAft>
                        <a:buClr>
                          <a:schemeClr val="lt1"/>
                        </a:buClr>
                        <a:buSzPts val="1400"/>
                        <a:buFont typeface="Arial"/>
                        <a:buChar char="❏"/>
                      </a:pPr>
                      <a:r>
                        <a:rPr lang="en" sz="1400" u="none" strike="noStrike" cap="none">
                          <a:solidFill>
                            <a:schemeClr val="lt1"/>
                          </a:solidFill>
                        </a:rPr>
                        <a:t>Recruitment</a:t>
                      </a:r>
                      <a:endParaRPr sz="1400" u="none" strike="noStrike" cap="none" dirty="0">
                        <a:solidFill>
                          <a:schemeClr val="lt1"/>
                        </a:solidFill>
                      </a:endParaRPr>
                    </a:p>
                    <a:p>
                      <a:pPr marL="0" marR="0" lvl="0" indent="0" algn="l" rtl="0">
                        <a:lnSpc>
                          <a:spcPct val="100000"/>
                        </a:lnSpc>
                        <a:spcBef>
                          <a:spcPts val="0"/>
                        </a:spcBef>
                        <a:spcAft>
                          <a:spcPts val="0"/>
                        </a:spcAft>
                        <a:buClr>
                          <a:srgbClr val="000000"/>
                        </a:buClr>
                        <a:buSzPts val="1400"/>
                        <a:buFont typeface="Arial"/>
                        <a:buNone/>
                      </a:pPr>
                      <a:endParaRPr sz="1400" u="none" strike="noStrike" cap="none" dirty="0"/>
                    </a:p>
                  </a:txBody>
                  <a:tcPr marL="91425" marR="91425" marT="91425" marB="91425">
                    <a:lnL w="28575" cap="flat" cmpd="sng">
                      <a:solidFill>
                        <a:schemeClr val="accent1"/>
                      </a:solidFill>
                      <a:prstDash val="solid"/>
                      <a:round/>
                      <a:headEnd type="none" w="sm" len="sm"/>
                      <a:tailEnd type="none" w="sm" len="sm"/>
                    </a:lnL>
                    <a:lnR w="28575" cap="flat" cmpd="sng">
                      <a:solidFill>
                        <a:schemeClr val="accent1"/>
                      </a:solidFill>
                      <a:prstDash val="solid"/>
                      <a:round/>
                      <a:headEnd type="none" w="sm" len="sm"/>
                      <a:tailEnd type="none" w="sm" len="sm"/>
                    </a:lnR>
                    <a:lnT w="28575" cap="flat" cmpd="sng">
                      <a:solidFill>
                        <a:schemeClr val="accent1"/>
                      </a:solidFill>
                      <a:prstDash val="solid"/>
                      <a:round/>
                      <a:headEnd type="none" w="sm" len="sm"/>
                      <a:tailEnd type="none" w="sm" len="sm"/>
                    </a:lnT>
                    <a:lnB w="28575" cap="flat" cmpd="sng">
                      <a:solidFill>
                        <a:schemeClr val="accent1"/>
                      </a:solidFill>
                      <a:prstDash val="solid"/>
                      <a:round/>
                      <a:headEnd type="none" w="sm" len="sm"/>
                      <a:tailEnd type="none" w="sm" len="sm"/>
                    </a:lnB>
                    <a:solidFill>
                      <a:schemeClr val="dk1"/>
                    </a:solidFill>
                  </a:tcPr>
                </a:tc>
                <a:tc>
                  <a:txBody>
                    <a:bodyPr/>
                    <a:lstStyle/>
                    <a:p>
                      <a:pPr marL="457200" marR="0" lvl="0" indent="-317500" algn="l" rtl="0">
                        <a:lnSpc>
                          <a:spcPct val="100000"/>
                        </a:lnSpc>
                        <a:spcBef>
                          <a:spcPts val="0"/>
                        </a:spcBef>
                        <a:spcAft>
                          <a:spcPts val="0"/>
                        </a:spcAft>
                        <a:buClr>
                          <a:schemeClr val="lt1"/>
                        </a:buClr>
                        <a:buSzPts val="1400"/>
                        <a:buFont typeface="Arial"/>
                        <a:buChar char="❏"/>
                      </a:pPr>
                      <a:r>
                        <a:rPr lang="en" sz="1400" u="none" strike="noStrike" cap="none">
                          <a:solidFill>
                            <a:schemeClr val="lt1"/>
                          </a:solidFill>
                        </a:rPr>
                        <a:t>Organisation management </a:t>
                      </a:r>
                      <a:endParaRPr sz="1400" u="none" strike="noStrike" cap="none" dirty="0"/>
                    </a:p>
                  </a:txBody>
                  <a:tcPr marL="91425" marR="91425" marT="91425" marB="91425">
                    <a:lnL w="28575" cap="flat" cmpd="sng">
                      <a:solidFill>
                        <a:schemeClr val="accent1"/>
                      </a:solidFill>
                      <a:prstDash val="solid"/>
                      <a:round/>
                      <a:headEnd type="none" w="sm" len="sm"/>
                      <a:tailEnd type="none" w="sm" len="sm"/>
                    </a:lnL>
                    <a:lnR w="28575" cap="flat" cmpd="sng">
                      <a:solidFill>
                        <a:schemeClr val="accent1"/>
                      </a:solidFill>
                      <a:prstDash val="solid"/>
                      <a:round/>
                      <a:headEnd type="none" w="sm" len="sm"/>
                      <a:tailEnd type="none" w="sm" len="sm"/>
                    </a:lnR>
                    <a:lnT w="28575" cap="flat" cmpd="sng">
                      <a:solidFill>
                        <a:schemeClr val="accent1"/>
                      </a:solidFill>
                      <a:prstDash val="solid"/>
                      <a:round/>
                      <a:headEnd type="none" w="sm" len="sm"/>
                      <a:tailEnd type="none" w="sm" len="sm"/>
                    </a:lnT>
                    <a:lnB w="28575" cap="flat" cmpd="sng">
                      <a:solidFill>
                        <a:schemeClr val="accent1"/>
                      </a:solidFill>
                      <a:prstDash val="solid"/>
                      <a:round/>
                      <a:headEnd type="none" w="sm" len="sm"/>
                      <a:tailEnd type="none" w="sm" len="sm"/>
                    </a:lnB>
                    <a:solidFill>
                      <a:schemeClr val="dk1"/>
                    </a:solidFill>
                  </a:tcPr>
                </a:tc>
                <a:tc>
                  <a:txBody>
                    <a:bodyPr/>
                    <a:lstStyle/>
                    <a:p>
                      <a:pPr marL="457200" marR="0" lvl="0" indent="-317500" algn="l" rtl="0">
                        <a:lnSpc>
                          <a:spcPct val="100000"/>
                        </a:lnSpc>
                        <a:spcBef>
                          <a:spcPts val="0"/>
                        </a:spcBef>
                        <a:spcAft>
                          <a:spcPts val="0"/>
                        </a:spcAft>
                        <a:buClr>
                          <a:schemeClr val="lt1"/>
                        </a:buClr>
                        <a:buSzPts val="1400"/>
                        <a:buFont typeface="Arial"/>
                        <a:buChar char="❏"/>
                      </a:pPr>
                      <a:r>
                        <a:rPr lang="en" sz="1400" u="none" strike="noStrike" cap="none">
                          <a:solidFill>
                            <a:schemeClr val="lt1"/>
                          </a:solidFill>
                        </a:rPr>
                        <a:t>Negotiating</a:t>
                      </a:r>
                      <a:endParaRPr sz="1400" u="none" strike="noStrike" cap="none" dirty="0">
                        <a:solidFill>
                          <a:schemeClr val="lt1"/>
                        </a:solidFill>
                      </a:endParaRPr>
                    </a:p>
                    <a:p>
                      <a:pPr marL="457200" marR="0" lvl="0" indent="-317500" algn="l" rtl="0">
                        <a:lnSpc>
                          <a:spcPct val="100000"/>
                        </a:lnSpc>
                        <a:spcBef>
                          <a:spcPts val="0"/>
                        </a:spcBef>
                        <a:spcAft>
                          <a:spcPts val="0"/>
                        </a:spcAft>
                        <a:buClr>
                          <a:schemeClr val="lt1"/>
                        </a:buClr>
                        <a:buSzPts val="1400"/>
                        <a:buFont typeface="Arial"/>
                        <a:buChar char="❏"/>
                      </a:pPr>
                      <a:r>
                        <a:rPr lang="en" sz="1400" u="none" strike="noStrike" cap="none">
                          <a:solidFill>
                            <a:schemeClr val="lt1"/>
                          </a:solidFill>
                        </a:rPr>
                        <a:t>Problem solving </a:t>
                      </a:r>
                      <a:endParaRPr sz="1400" u="none" strike="noStrike" cap="none" dirty="0"/>
                    </a:p>
                  </a:txBody>
                  <a:tcPr marL="91425" marR="91425" marT="91425" marB="91425">
                    <a:lnL w="28575" cap="flat" cmpd="sng">
                      <a:solidFill>
                        <a:schemeClr val="accent1"/>
                      </a:solidFill>
                      <a:prstDash val="solid"/>
                      <a:round/>
                      <a:headEnd type="none" w="sm" len="sm"/>
                      <a:tailEnd type="none" w="sm" len="sm"/>
                    </a:lnL>
                    <a:lnR w="28575" cap="flat" cmpd="sng">
                      <a:solidFill>
                        <a:schemeClr val="accent1"/>
                      </a:solidFill>
                      <a:prstDash val="solid"/>
                      <a:round/>
                      <a:headEnd type="none" w="sm" len="sm"/>
                      <a:tailEnd type="none" w="sm" len="sm"/>
                    </a:lnR>
                    <a:lnT w="28575" cap="flat" cmpd="sng">
                      <a:solidFill>
                        <a:schemeClr val="accent1"/>
                      </a:solidFill>
                      <a:prstDash val="solid"/>
                      <a:round/>
                      <a:headEnd type="none" w="sm" len="sm"/>
                      <a:tailEnd type="none" w="sm" len="sm"/>
                    </a:lnT>
                    <a:lnB w="28575" cap="flat" cmpd="sng">
                      <a:solidFill>
                        <a:schemeClr val="accent1"/>
                      </a:solidFill>
                      <a:prstDash val="solid"/>
                      <a:round/>
                      <a:headEnd type="none" w="sm" len="sm"/>
                      <a:tailEnd type="none" w="sm" len="sm"/>
                    </a:lnB>
                    <a:solidFill>
                      <a:schemeClr val="dk1"/>
                    </a:solidFill>
                  </a:tcPr>
                </a:tc>
                <a:extLst>
                  <a:ext uri="{0D108BD9-81ED-4DB2-BD59-A6C34878D82A}">
                    <a16:rowId xmlns:a16="http://schemas.microsoft.com/office/drawing/2014/main" val="10003"/>
                  </a:ext>
                </a:extLst>
              </a:tr>
            </a:tbl>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10"/>
        <p:cNvGrpSpPr/>
        <p:nvPr/>
      </p:nvGrpSpPr>
      <p:grpSpPr>
        <a:xfrm>
          <a:off x="0" y="0"/>
          <a:ext cx="0" cy="0"/>
          <a:chOff x="0" y="0"/>
          <a:chExt cx="0" cy="0"/>
        </a:xfrm>
      </p:grpSpPr>
      <p:sp>
        <p:nvSpPr>
          <p:cNvPr id="111" name="Google Shape;111;p18"/>
          <p:cNvSpPr txBox="1">
            <a:spLocks noGrp="1"/>
          </p:cNvSpPr>
          <p:nvPr>
            <p:ph type="title"/>
          </p:nvPr>
        </p:nvSpPr>
        <p:spPr>
          <a:xfrm>
            <a:off x="443500" y="408225"/>
            <a:ext cx="6321600" cy="635400"/>
          </a:xfrm>
          <a:prstGeom prst="rect">
            <a:avLst/>
          </a:prstGeom>
          <a:noFill/>
          <a:ln>
            <a:noFill/>
          </a:ln>
        </p:spPr>
        <p:txBody>
          <a:bodyPr spcFirstLastPara="1" wrap="square" lIns="91425" tIns="91425" rIns="91425" bIns="91425" anchor="t" anchorCtr="0">
            <a:normAutofit fontScale="90000"/>
          </a:bodyPr>
          <a:lstStyle/>
          <a:p>
            <a:pPr marL="0" lvl="0" indent="0" algn="ctr" rtl="0">
              <a:lnSpc>
                <a:spcPct val="150000"/>
              </a:lnSpc>
              <a:spcBef>
                <a:spcPts val="1200"/>
              </a:spcBef>
              <a:spcAft>
                <a:spcPts val="1200"/>
              </a:spcAft>
              <a:buClr>
                <a:schemeClr val="dk2"/>
              </a:buClr>
              <a:buSzPct val="43650"/>
              <a:buFont typeface="Arial"/>
              <a:buNone/>
            </a:pPr>
            <a:r>
              <a:rPr lang="en" sz="2800" b="0">
                <a:solidFill>
                  <a:schemeClr val="lt1"/>
                </a:solidFill>
                <a:latin typeface="Arial"/>
                <a:ea typeface="Arial"/>
                <a:cs typeface="Arial"/>
                <a:sym typeface="Arial"/>
              </a:rPr>
              <a:t>HR Officer’s Career Plan</a:t>
            </a:r>
            <a:endParaRPr sz="4700" dirty="0">
              <a:solidFill>
                <a:schemeClr val="lt1"/>
              </a:solidFill>
            </a:endParaRPr>
          </a:p>
        </p:txBody>
      </p:sp>
      <p:sp>
        <p:nvSpPr>
          <p:cNvPr id="112" name="Google Shape;112;p18"/>
          <p:cNvSpPr txBox="1">
            <a:spLocks noGrp="1"/>
          </p:cNvSpPr>
          <p:nvPr>
            <p:ph type="body" idx="1"/>
          </p:nvPr>
        </p:nvSpPr>
        <p:spPr>
          <a:xfrm>
            <a:off x="317775" y="1211350"/>
            <a:ext cx="5273100" cy="3002400"/>
          </a:xfrm>
          <a:prstGeom prst="rect">
            <a:avLst/>
          </a:prstGeom>
          <a:noFill/>
          <a:ln>
            <a:noFill/>
          </a:ln>
        </p:spPr>
        <p:txBody>
          <a:bodyPr spcFirstLastPara="1" wrap="square" lIns="91425" tIns="91425" rIns="91425" bIns="91425" anchor="t" anchorCtr="0">
            <a:normAutofit/>
          </a:bodyPr>
          <a:lstStyle/>
          <a:p>
            <a:pPr marL="457200" lvl="0" indent="-342900" algn="l" rtl="0">
              <a:lnSpc>
                <a:spcPct val="115000"/>
              </a:lnSpc>
              <a:spcBef>
                <a:spcPts val="1200"/>
              </a:spcBef>
              <a:spcAft>
                <a:spcPts val="0"/>
              </a:spcAft>
              <a:buClr>
                <a:schemeClr val="lt1"/>
              </a:buClr>
              <a:buSzPts val="1800"/>
              <a:buFont typeface="Arial"/>
              <a:buChar char="❏"/>
            </a:pPr>
            <a:r>
              <a:rPr lang="en" sz="1800">
                <a:solidFill>
                  <a:schemeClr val="lt1"/>
                </a:solidFill>
                <a:latin typeface="Arial"/>
                <a:ea typeface="Arial"/>
                <a:cs typeface="Arial"/>
                <a:sym typeface="Arial"/>
              </a:rPr>
              <a:t>HR Officer has opportunity to grow with the Council to HR Manager position responsible for supervising many departments</a:t>
            </a:r>
            <a:endParaRPr dirty="0"/>
          </a:p>
          <a:p>
            <a:pPr marL="457200" lvl="0" indent="-342900" algn="l" rtl="0">
              <a:lnSpc>
                <a:spcPct val="115000"/>
              </a:lnSpc>
              <a:spcBef>
                <a:spcPts val="1200"/>
              </a:spcBef>
              <a:spcAft>
                <a:spcPts val="0"/>
              </a:spcAft>
              <a:buClr>
                <a:schemeClr val="lt1"/>
              </a:buClr>
              <a:buSzPts val="1800"/>
              <a:buFont typeface="Arial"/>
              <a:buChar char="❏"/>
            </a:pPr>
            <a:r>
              <a:rPr lang="en" sz="1800">
                <a:solidFill>
                  <a:schemeClr val="lt1"/>
                </a:solidFill>
                <a:latin typeface="Arial"/>
                <a:ea typeface="Arial"/>
                <a:cs typeface="Arial"/>
                <a:sym typeface="Arial"/>
              </a:rPr>
              <a:t>An individual, internal and external assessment was conducted to determined HR will meet the organisation objectives </a:t>
            </a:r>
            <a:endParaRPr sz="1800" dirty="0">
              <a:solidFill>
                <a:schemeClr val="lt1"/>
              </a:solidFill>
              <a:latin typeface="Arial"/>
              <a:ea typeface="Arial"/>
              <a:cs typeface="Arial"/>
              <a:sym typeface="Arial"/>
            </a:endParaRPr>
          </a:p>
          <a:p>
            <a:pPr marL="457200" lvl="0" indent="-342900" algn="l" rtl="0">
              <a:lnSpc>
                <a:spcPct val="115000"/>
              </a:lnSpc>
              <a:spcBef>
                <a:spcPts val="0"/>
              </a:spcBef>
              <a:spcAft>
                <a:spcPts val="0"/>
              </a:spcAft>
              <a:buClr>
                <a:schemeClr val="lt1"/>
              </a:buClr>
              <a:buSzPts val="1800"/>
              <a:buFont typeface="Arial"/>
              <a:buChar char="❏"/>
            </a:pPr>
            <a:r>
              <a:rPr lang="en" sz="1800">
                <a:solidFill>
                  <a:schemeClr val="lt1"/>
                </a:solidFill>
                <a:latin typeface="Arial"/>
                <a:ea typeface="Arial"/>
                <a:cs typeface="Arial"/>
                <a:sym typeface="Arial"/>
              </a:rPr>
              <a:t>Training tailored according to assessment</a:t>
            </a:r>
            <a:endParaRPr sz="1800" dirty="0">
              <a:solidFill>
                <a:schemeClr val="lt1"/>
              </a:solidFill>
              <a:latin typeface="Arial"/>
              <a:ea typeface="Arial"/>
              <a:cs typeface="Arial"/>
              <a:sym typeface="Arial"/>
            </a:endParaRPr>
          </a:p>
          <a:p>
            <a:pPr marL="0" lvl="0" indent="0" algn="l" rtl="0">
              <a:lnSpc>
                <a:spcPct val="115000"/>
              </a:lnSpc>
              <a:spcBef>
                <a:spcPts val="1200"/>
              </a:spcBef>
              <a:spcAft>
                <a:spcPts val="1200"/>
              </a:spcAft>
              <a:buSzPts val="1400"/>
              <a:buNone/>
            </a:pPr>
            <a:endParaRPr sz="1700" dirty="0"/>
          </a:p>
        </p:txBody>
      </p:sp>
      <p:pic>
        <p:nvPicPr>
          <p:cNvPr id="113" name="Google Shape;113;p18"/>
          <p:cNvPicPr preferRelativeResize="0"/>
          <p:nvPr/>
        </p:nvPicPr>
        <p:blipFill rotWithShape="1">
          <a:blip r:embed="rId3">
            <a:alphaModFix/>
          </a:blip>
          <a:srcRect/>
          <a:stretch/>
        </p:blipFill>
        <p:spPr>
          <a:xfrm>
            <a:off x="5753600" y="1211350"/>
            <a:ext cx="3023900" cy="2925825"/>
          </a:xfrm>
          <a:prstGeom prst="rect">
            <a:avLst/>
          </a:prstGeom>
          <a:noFill/>
          <a:ln>
            <a:noFill/>
          </a:ln>
        </p:spPr>
      </p:pic>
      <p:sp>
        <p:nvSpPr>
          <p:cNvPr id="114" name="Google Shape;114;p18"/>
          <p:cNvSpPr txBox="1"/>
          <p:nvPr/>
        </p:nvSpPr>
        <p:spPr>
          <a:xfrm>
            <a:off x="6233675" y="4137175"/>
            <a:ext cx="2278200" cy="400200"/>
          </a:xfrm>
          <a:prstGeom prst="rect">
            <a:avLst/>
          </a:prstGeom>
          <a:noFill/>
          <a:ln>
            <a:noFill/>
          </a:ln>
        </p:spPr>
        <p:txBody>
          <a:bodyPr spcFirstLastPara="1" wrap="square" lIns="91425" tIns="91425" rIns="91425" bIns="91425" anchor="t" anchorCtr="0">
            <a:spAutoFit/>
          </a:bodyPr>
          <a:lstStyle/>
          <a:p>
            <a:pPr marL="0" marR="0" lvl="0" indent="0" algn="l" rtl="0">
              <a:lnSpc>
                <a:spcPct val="100000"/>
              </a:lnSpc>
              <a:spcBef>
                <a:spcPts val="0"/>
              </a:spcBef>
              <a:spcAft>
                <a:spcPts val="0"/>
              </a:spcAft>
              <a:buClr>
                <a:srgbClr val="000000"/>
              </a:buClr>
              <a:buSzPts val="1400"/>
              <a:buFont typeface="Arial"/>
              <a:buNone/>
            </a:pPr>
            <a:r>
              <a:rPr lang="en" sz="1400" b="0" i="0" u="none" strike="noStrike" cap="none">
                <a:solidFill>
                  <a:schemeClr val="lt1"/>
                </a:solidFill>
                <a:latin typeface="Lato"/>
                <a:ea typeface="Lato"/>
                <a:cs typeface="Lato"/>
                <a:sym typeface="Lato"/>
              </a:rPr>
              <a:t>(GoogleImages.com, 2021)</a:t>
            </a:r>
            <a:endParaRPr sz="1400" b="0" i="0" u="none" strike="noStrike" cap="none" dirty="0">
              <a:solidFill>
                <a:schemeClr val="lt1"/>
              </a:solidFill>
              <a:latin typeface="Lato"/>
              <a:ea typeface="Lato"/>
              <a:cs typeface="Lato"/>
              <a:sym typeface="Lato"/>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18"/>
        <p:cNvGrpSpPr/>
        <p:nvPr/>
      </p:nvGrpSpPr>
      <p:grpSpPr>
        <a:xfrm>
          <a:off x="0" y="0"/>
          <a:ext cx="0" cy="0"/>
          <a:chOff x="0" y="0"/>
          <a:chExt cx="0" cy="0"/>
        </a:xfrm>
      </p:grpSpPr>
      <p:sp>
        <p:nvSpPr>
          <p:cNvPr id="119" name="Google Shape;119;p19"/>
          <p:cNvSpPr txBox="1">
            <a:spLocks noGrp="1"/>
          </p:cNvSpPr>
          <p:nvPr>
            <p:ph type="title"/>
          </p:nvPr>
        </p:nvSpPr>
        <p:spPr>
          <a:xfrm>
            <a:off x="372527" y="158650"/>
            <a:ext cx="6321600" cy="635400"/>
          </a:xfrm>
          <a:prstGeom prst="rect">
            <a:avLst/>
          </a:prstGeom>
          <a:noFill/>
          <a:ln>
            <a:noFill/>
          </a:ln>
        </p:spPr>
        <p:txBody>
          <a:bodyPr spcFirstLastPara="1" wrap="square" lIns="91425" tIns="91425" rIns="91425" bIns="91425" anchor="t" anchorCtr="0">
            <a:normAutofit fontScale="90000"/>
          </a:bodyPr>
          <a:lstStyle/>
          <a:p>
            <a:pPr marL="914400" lvl="0" indent="0" algn="ctr" rtl="0">
              <a:lnSpc>
                <a:spcPct val="150000"/>
              </a:lnSpc>
              <a:spcBef>
                <a:spcPts val="1200"/>
              </a:spcBef>
              <a:spcAft>
                <a:spcPts val="1200"/>
              </a:spcAft>
              <a:buClr>
                <a:schemeClr val="dk2"/>
              </a:buClr>
              <a:buSzPct val="45266"/>
              <a:buFont typeface="Arial"/>
              <a:buNone/>
            </a:pPr>
            <a:r>
              <a:rPr lang="en" sz="2700" b="0">
                <a:solidFill>
                  <a:schemeClr val="lt1"/>
                </a:solidFill>
                <a:latin typeface="Arial"/>
                <a:ea typeface="Arial"/>
                <a:cs typeface="Arial"/>
                <a:sym typeface="Arial"/>
              </a:rPr>
              <a:t> Organisation Training Program</a:t>
            </a:r>
            <a:endParaRPr sz="2700" dirty="0">
              <a:solidFill>
                <a:schemeClr val="lt1"/>
              </a:solidFill>
            </a:endParaRPr>
          </a:p>
        </p:txBody>
      </p:sp>
      <p:grpSp>
        <p:nvGrpSpPr>
          <p:cNvPr id="120" name="Google Shape;120;p19"/>
          <p:cNvGrpSpPr/>
          <p:nvPr/>
        </p:nvGrpSpPr>
        <p:grpSpPr>
          <a:xfrm>
            <a:off x="448750" y="1093694"/>
            <a:ext cx="5290199" cy="3629611"/>
            <a:chOff x="0" y="23144"/>
            <a:chExt cx="5290199" cy="3629611"/>
          </a:xfrm>
        </p:grpSpPr>
        <p:sp>
          <p:nvSpPr>
            <p:cNvPr id="121" name="Google Shape;121;p19"/>
            <p:cNvSpPr/>
            <p:nvPr/>
          </p:nvSpPr>
          <p:spPr>
            <a:xfrm>
              <a:off x="0" y="23144"/>
              <a:ext cx="5290199" cy="684450"/>
            </a:xfrm>
            <a:prstGeom prst="roundRect">
              <a:avLst>
                <a:gd name="adj" fmla="val 16667"/>
              </a:avLst>
            </a:prstGeom>
            <a:solidFill>
              <a:srgbClr val="00579B"/>
            </a:solidFill>
            <a:ln w="254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2" name="Google Shape;122;p19"/>
            <p:cNvSpPr txBox="1"/>
            <p:nvPr/>
          </p:nvSpPr>
          <p:spPr>
            <a:xfrm>
              <a:off x="33412" y="56556"/>
              <a:ext cx="5223375" cy="617626"/>
            </a:xfrm>
            <a:prstGeom prst="rect">
              <a:avLst/>
            </a:prstGeom>
            <a:noFill/>
            <a:ln>
              <a:noFill/>
            </a:ln>
          </p:spPr>
          <p:txBody>
            <a:bodyPr spcFirstLastPara="1" wrap="square" lIns="68575" tIns="68575" rIns="68575" bIns="68575" anchor="ctr" anchorCtr="0">
              <a:noAutofit/>
            </a:bodyPr>
            <a:lstStyle/>
            <a:p>
              <a:pPr marL="0" marR="0" lvl="0" indent="0" algn="l" rtl="0">
                <a:lnSpc>
                  <a:spcPct val="90000"/>
                </a:lnSpc>
                <a:spcBef>
                  <a:spcPts val="0"/>
                </a:spcBef>
                <a:spcAft>
                  <a:spcPts val="0"/>
                </a:spcAft>
                <a:buClr>
                  <a:srgbClr val="000000"/>
                </a:buClr>
                <a:buSzPts val="1800"/>
                <a:buFont typeface="Arial"/>
                <a:buNone/>
              </a:pPr>
              <a:r>
                <a:rPr lang="en" sz="1800" b="0" i="0" u="none" strike="noStrike" cap="none">
                  <a:solidFill>
                    <a:schemeClr val="lt1"/>
                  </a:solidFill>
                  <a:latin typeface="Arial"/>
                  <a:ea typeface="Arial"/>
                  <a:cs typeface="Arial"/>
                  <a:sym typeface="Arial"/>
                </a:rPr>
                <a:t>To meet the objectives of the Council of Newham</a:t>
              </a:r>
              <a:endParaRPr sz="1800" b="0" i="0" u="none" strike="noStrike" cap="none" dirty="0">
                <a:solidFill>
                  <a:schemeClr val="lt1"/>
                </a:solidFill>
                <a:latin typeface="Arial"/>
                <a:ea typeface="Arial"/>
                <a:cs typeface="Arial"/>
                <a:sym typeface="Arial"/>
              </a:endParaRPr>
            </a:p>
          </p:txBody>
        </p:sp>
        <p:sp>
          <p:nvSpPr>
            <p:cNvPr id="123" name="Google Shape;123;p19"/>
            <p:cNvSpPr/>
            <p:nvPr/>
          </p:nvSpPr>
          <p:spPr>
            <a:xfrm>
              <a:off x="0" y="759434"/>
              <a:ext cx="5290199" cy="684450"/>
            </a:xfrm>
            <a:prstGeom prst="roundRect">
              <a:avLst>
                <a:gd name="adj" fmla="val 16667"/>
              </a:avLst>
            </a:prstGeom>
            <a:solidFill>
              <a:srgbClr val="00579B"/>
            </a:solidFill>
            <a:ln w="254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4" name="Google Shape;124;p19"/>
            <p:cNvSpPr txBox="1"/>
            <p:nvPr/>
          </p:nvSpPr>
          <p:spPr>
            <a:xfrm>
              <a:off x="33412" y="792846"/>
              <a:ext cx="5223375" cy="617626"/>
            </a:xfrm>
            <a:prstGeom prst="rect">
              <a:avLst/>
            </a:prstGeom>
            <a:noFill/>
            <a:ln>
              <a:noFill/>
            </a:ln>
          </p:spPr>
          <p:txBody>
            <a:bodyPr spcFirstLastPara="1" wrap="square" lIns="68575" tIns="68575" rIns="68575" bIns="68575" anchor="ctr" anchorCtr="0">
              <a:noAutofit/>
            </a:bodyPr>
            <a:lstStyle/>
            <a:p>
              <a:pPr marL="0" marR="0" lvl="0" indent="0" algn="l" rtl="0">
                <a:lnSpc>
                  <a:spcPct val="90000"/>
                </a:lnSpc>
                <a:spcBef>
                  <a:spcPts val="0"/>
                </a:spcBef>
                <a:spcAft>
                  <a:spcPts val="0"/>
                </a:spcAft>
                <a:buClr>
                  <a:srgbClr val="000000"/>
                </a:buClr>
                <a:buSzPts val="1800"/>
                <a:buFont typeface="Arial"/>
                <a:buNone/>
              </a:pPr>
              <a:r>
                <a:rPr lang="en" sz="1800" b="0" i="0" u="none" strike="noStrike" cap="none">
                  <a:solidFill>
                    <a:schemeClr val="lt1"/>
                  </a:solidFill>
                  <a:latin typeface="Arial"/>
                  <a:ea typeface="Arial"/>
                  <a:cs typeface="Arial"/>
                  <a:sym typeface="Arial"/>
                </a:rPr>
                <a:t>Training targets</a:t>
              </a:r>
              <a:r>
                <a:rPr lang="en" sz="1800">
                  <a:solidFill>
                    <a:schemeClr val="lt1"/>
                  </a:solidFill>
                </a:rPr>
                <a:t>,</a:t>
              </a:r>
              <a:r>
                <a:rPr lang="en" sz="1800" b="0" i="0" u="none" strike="noStrike" cap="none">
                  <a:solidFill>
                    <a:schemeClr val="lt1"/>
                  </a:solidFill>
                  <a:latin typeface="Arial"/>
                  <a:ea typeface="Arial"/>
                  <a:cs typeface="Arial"/>
                  <a:sym typeface="Arial"/>
                </a:rPr>
                <a:t> hiring selection, and organisational culture </a:t>
              </a:r>
              <a:endParaRPr sz="1800" b="0" i="0" u="none" strike="noStrike" cap="none" dirty="0">
                <a:solidFill>
                  <a:schemeClr val="lt1"/>
                </a:solidFill>
                <a:latin typeface="Arial"/>
                <a:ea typeface="Arial"/>
                <a:cs typeface="Arial"/>
                <a:sym typeface="Arial"/>
              </a:endParaRPr>
            </a:p>
          </p:txBody>
        </p:sp>
        <p:sp>
          <p:nvSpPr>
            <p:cNvPr id="125" name="Google Shape;125;p19"/>
            <p:cNvSpPr/>
            <p:nvPr/>
          </p:nvSpPr>
          <p:spPr>
            <a:xfrm>
              <a:off x="0" y="1495725"/>
              <a:ext cx="5290199" cy="684450"/>
            </a:xfrm>
            <a:prstGeom prst="roundRect">
              <a:avLst>
                <a:gd name="adj" fmla="val 16667"/>
              </a:avLst>
            </a:prstGeom>
            <a:solidFill>
              <a:srgbClr val="00579B"/>
            </a:solidFill>
            <a:ln w="254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6" name="Google Shape;126;p19"/>
            <p:cNvSpPr txBox="1"/>
            <p:nvPr/>
          </p:nvSpPr>
          <p:spPr>
            <a:xfrm>
              <a:off x="33412" y="1529137"/>
              <a:ext cx="5223375" cy="617626"/>
            </a:xfrm>
            <a:prstGeom prst="rect">
              <a:avLst/>
            </a:prstGeom>
            <a:noFill/>
            <a:ln>
              <a:noFill/>
            </a:ln>
          </p:spPr>
          <p:txBody>
            <a:bodyPr spcFirstLastPara="1" wrap="square" lIns="68575" tIns="68575" rIns="68575" bIns="68575" anchor="ctr" anchorCtr="0">
              <a:noAutofit/>
            </a:bodyPr>
            <a:lstStyle/>
            <a:p>
              <a:pPr marL="0" marR="0" lvl="0" indent="0" algn="l" rtl="0">
                <a:lnSpc>
                  <a:spcPct val="90000"/>
                </a:lnSpc>
                <a:spcBef>
                  <a:spcPts val="0"/>
                </a:spcBef>
                <a:spcAft>
                  <a:spcPts val="0"/>
                </a:spcAft>
                <a:buClr>
                  <a:srgbClr val="000000"/>
                </a:buClr>
                <a:buSzPts val="1800"/>
                <a:buFont typeface="Arial"/>
                <a:buNone/>
              </a:pPr>
              <a:r>
                <a:rPr lang="en" sz="1800" b="0" i="0" u="none" strike="noStrike" cap="none">
                  <a:solidFill>
                    <a:schemeClr val="lt1"/>
                  </a:solidFill>
                  <a:latin typeface="Arial"/>
                  <a:ea typeface="Arial"/>
                  <a:cs typeface="Arial"/>
                  <a:sym typeface="Arial"/>
                </a:rPr>
                <a:t>Recruiment and training, contracts</a:t>
              </a:r>
              <a:endParaRPr sz="1800" b="0" i="0" u="none" strike="noStrike" cap="none" dirty="0">
                <a:solidFill>
                  <a:schemeClr val="lt1"/>
                </a:solidFill>
                <a:latin typeface="Arial"/>
                <a:ea typeface="Arial"/>
                <a:cs typeface="Arial"/>
                <a:sym typeface="Arial"/>
              </a:endParaRPr>
            </a:p>
          </p:txBody>
        </p:sp>
        <p:sp>
          <p:nvSpPr>
            <p:cNvPr id="127" name="Google Shape;127;p19"/>
            <p:cNvSpPr/>
            <p:nvPr/>
          </p:nvSpPr>
          <p:spPr>
            <a:xfrm>
              <a:off x="0" y="2232015"/>
              <a:ext cx="5290199" cy="684450"/>
            </a:xfrm>
            <a:prstGeom prst="roundRect">
              <a:avLst>
                <a:gd name="adj" fmla="val 16667"/>
              </a:avLst>
            </a:prstGeom>
            <a:solidFill>
              <a:srgbClr val="00579B"/>
            </a:solidFill>
            <a:ln w="254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8" name="Google Shape;128;p19"/>
            <p:cNvSpPr txBox="1"/>
            <p:nvPr/>
          </p:nvSpPr>
          <p:spPr>
            <a:xfrm>
              <a:off x="33412" y="2265427"/>
              <a:ext cx="5223375" cy="617626"/>
            </a:xfrm>
            <a:prstGeom prst="rect">
              <a:avLst/>
            </a:prstGeom>
            <a:noFill/>
            <a:ln>
              <a:noFill/>
            </a:ln>
          </p:spPr>
          <p:txBody>
            <a:bodyPr spcFirstLastPara="1" wrap="square" lIns="68575" tIns="68575" rIns="68575" bIns="68575" anchor="ctr" anchorCtr="0">
              <a:noAutofit/>
            </a:bodyPr>
            <a:lstStyle/>
            <a:p>
              <a:pPr marL="0" marR="0" lvl="0" indent="0" algn="l" rtl="0">
                <a:lnSpc>
                  <a:spcPct val="90000"/>
                </a:lnSpc>
                <a:spcBef>
                  <a:spcPts val="0"/>
                </a:spcBef>
                <a:spcAft>
                  <a:spcPts val="0"/>
                </a:spcAft>
                <a:buClr>
                  <a:srgbClr val="000000"/>
                </a:buClr>
                <a:buSzPts val="1800"/>
                <a:buFont typeface="Arial"/>
                <a:buNone/>
              </a:pPr>
              <a:r>
                <a:rPr lang="en" sz="1800">
                  <a:solidFill>
                    <a:schemeClr val="lt1"/>
                  </a:solidFill>
                </a:rPr>
                <a:t>Performance</a:t>
              </a:r>
              <a:r>
                <a:rPr lang="en" sz="1800" b="0" i="0" u="none" strike="noStrike" cap="none">
                  <a:solidFill>
                    <a:schemeClr val="lt1"/>
                  </a:solidFill>
                  <a:latin typeface="Arial"/>
                  <a:ea typeface="Arial"/>
                  <a:cs typeface="Arial"/>
                  <a:sym typeface="Arial"/>
                </a:rPr>
                <a:t> report, record keeping, data-management, policies and compliance</a:t>
              </a:r>
              <a:endParaRPr sz="1800" b="0" i="0" u="none" strike="noStrike" cap="none" dirty="0">
                <a:solidFill>
                  <a:schemeClr val="lt1"/>
                </a:solidFill>
                <a:latin typeface="Arial"/>
                <a:ea typeface="Arial"/>
                <a:cs typeface="Arial"/>
                <a:sym typeface="Arial"/>
              </a:endParaRPr>
            </a:p>
          </p:txBody>
        </p:sp>
        <p:sp>
          <p:nvSpPr>
            <p:cNvPr id="129" name="Google Shape;129;p19"/>
            <p:cNvSpPr/>
            <p:nvPr/>
          </p:nvSpPr>
          <p:spPr>
            <a:xfrm>
              <a:off x="0" y="2968305"/>
              <a:ext cx="5290199" cy="684450"/>
            </a:xfrm>
            <a:prstGeom prst="roundRect">
              <a:avLst>
                <a:gd name="adj" fmla="val 16667"/>
              </a:avLst>
            </a:prstGeom>
            <a:solidFill>
              <a:srgbClr val="00579B"/>
            </a:solidFill>
            <a:ln w="254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30" name="Google Shape;130;p19"/>
            <p:cNvSpPr txBox="1"/>
            <p:nvPr/>
          </p:nvSpPr>
          <p:spPr>
            <a:xfrm>
              <a:off x="33412" y="3001717"/>
              <a:ext cx="5223375" cy="617626"/>
            </a:xfrm>
            <a:prstGeom prst="rect">
              <a:avLst/>
            </a:prstGeom>
            <a:noFill/>
            <a:ln>
              <a:noFill/>
            </a:ln>
          </p:spPr>
          <p:txBody>
            <a:bodyPr spcFirstLastPara="1" wrap="square" lIns="68575" tIns="68575" rIns="68575" bIns="68575" anchor="ctr" anchorCtr="0">
              <a:noAutofit/>
            </a:bodyPr>
            <a:lstStyle/>
            <a:p>
              <a:pPr marL="0" marR="0" lvl="0" indent="0" algn="l" rtl="0">
                <a:lnSpc>
                  <a:spcPct val="90000"/>
                </a:lnSpc>
                <a:spcBef>
                  <a:spcPts val="0"/>
                </a:spcBef>
                <a:spcAft>
                  <a:spcPts val="0"/>
                </a:spcAft>
                <a:buClr>
                  <a:srgbClr val="000000"/>
                </a:buClr>
                <a:buSzPts val="1800"/>
                <a:buFont typeface="Arial"/>
                <a:buNone/>
              </a:pPr>
              <a:r>
                <a:rPr lang="en" sz="1800" b="0" i="0" u="none" strike="noStrike" cap="none">
                  <a:solidFill>
                    <a:schemeClr val="lt1"/>
                  </a:solidFill>
                  <a:latin typeface="Arial"/>
                  <a:ea typeface="Arial"/>
                  <a:cs typeface="Arial"/>
                  <a:sym typeface="Arial"/>
                </a:rPr>
                <a:t>Discrimination, gender biases, and workplace harassment  </a:t>
              </a:r>
              <a:endParaRPr sz="1800" b="0" i="0" u="none" strike="noStrike" cap="none" dirty="0">
                <a:solidFill>
                  <a:schemeClr val="lt1"/>
                </a:solidFill>
                <a:latin typeface="Arial"/>
                <a:ea typeface="Arial"/>
                <a:cs typeface="Arial"/>
                <a:sym typeface="Arial"/>
              </a:endParaRPr>
            </a:p>
          </p:txBody>
        </p:sp>
      </p:grpSp>
      <p:pic>
        <p:nvPicPr>
          <p:cNvPr id="131" name="Google Shape;131;p19"/>
          <p:cNvPicPr preferRelativeResize="0"/>
          <p:nvPr/>
        </p:nvPicPr>
        <p:blipFill rotWithShape="1">
          <a:blip r:embed="rId3">
            <a:alphaModFix/>
          </a:blip>
          <a:srcRect t="-10559" b="10557"/>
          <a:stretch/>
        </p:blipFill>
        <p:spPr>
          <a:xfrm>
            <a:off x="5809825" y="1240400"/>
            <a:ext cx="3071400" cy="2960400"/>
          </a:xfrm>
          <a:prstGeom prst="rect">
            <a:avLst/>
          </a:prstGeom>
          <a:noFill/>
          <a:ln>
            <a:noFill/>
          </a:ln>
        </p:spPr>
      </p:pic>
      <p:sp>
        <p:nvSpPr>
          <p:cNvPr id="132" name="Google Shape;132;p19"/>
          <p:cNvSpPr txBox="1"/>
          <p:nvPr/>
        </p:nvSpPr>
        <p:spPr>
          <a:xfrm>
            <a:off x="6251575" y="4266950"/>
            <a:ext cx="2381700" cy="400200"/>
          </a:xfrm>
          <a:prstGeom prst="rect">
            <a:avLst/>
          </a:prstGeom>
          <a:noFill/>
          <a:ln>
            <a:noFill/>
          </a:ln>
        </p:spPr>
        <p:txBody>
          <a:bodyPr spcFirstLastPara="1" wrap="square" lIns="91425" tIns="91425" rIns="91425" bIns="91425" anchor="t" anchorCtr="0">
            <a:spAutoFit/>
          </a:bodyPr>
          <a:lstStyle/>
          <a:p>
            <a:pPr marL="0" marR="0" lvl="0" indent="0" algn="l" rtl="0">
              <a:lnSpc>
                <a:spcPct val="100000"/>
              </a:lnSpc>
              <a:spcBef>
                <a:spcPts val="0"/>
              </a:spcBef>
              <a:spcAft>
                <a:spcPts val="0"/>
              </a:spcAft>
              <a:buClr>
                <a:srgbClr val="000000"/>
              </a:buClr>
              <a:buSzPts val="1400"/>
              <a:buFont typeface="Arial"/>
              <a:buNone/>
            </a:pPr>
            <a:r>
              <a:rPr lang="en" sz="1400" b="0" i="0" u="none" strike="noStrike" cap="none">
                <a:solidFill>
                  <a:schemeClr val="lt1"/>
                </a:solidFill>
                <a:latin typeface="Lato"/>
                <a:ea typeface="Lato"/>
                <a:cs typeface="Lato"/>
                <a:sym typeface="Lato"/>
              </a:rPr>
              <a:t>(Googleimages.com 2021)</a:t>
            </a:r>
            <a:endParaRPr sz="1400" b="0" i="0" u="none" strike="noStrike" cap="none" dirty="0">
              <a:solidFill>
                <a:schemeClr val="lt1"/>
              </a:solidFill>
              <a:latin typeface="Lato"/>
              <a:ea typeface="Lato"/>
              <a:cs typeface="Lato"/>
              <a:sym typeface="Lato"/>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36"/>
        <p:cNvGrpSpPr/>
        <p:nvPr/>
      </p:nvGrpSpPr>
      <p:grpSpPr>
        <a:xfrm>
          <a:off x="0" y="0"/>
          <a:ext cx="0" cy="0"/>
          <a:chOff x="0" y="0"/>
          <a:chExt cx="0" cy="0"/>
        </a:xfrm>
      </p:grpSpPr>
      <p:sp>
        <p:nvSpPr>
          <p:cNvPr id="137" name="Google Shape;137;p20"/>
          <p:cNvSpPr txBox="1">
            <a:spLocks noGrp="1"/>
          </p:cNvSpPr>
          <p:nvPr>
            <p:ph type="title"/>
          </p:nvPr>
        </p:nvSpPr>
        <p:spPr>
          <a:xfrm>
            <a:off x="415550" y="450175"/>
            <a:ext cx="6321600" cy="635400"/>
          </a:xfrm>
          <a:prstGeom prst="rect">
            <a:avLst/>
          </a:prstGeom>
          <a:noFill/>
          <a:ln>
            <a:noFill/>
          </a:ln>
        </p:spPr>
        <p:txBody>
          <a:bodyPr spcFirstLastPara="1" wrap="square" lIns="91425" tIns="91425" rIns="91425" bIns="91425" anchor="t" anchorCtr="0">
            <a:normAutofit fontScale="90000"/>
          </a:bodyPr>
          <a:lstStyle/>
          <a:p>
            <a:pPr marL="0" lvl="0" indent="0" algn="ctr" rtl="0">
              <a:lnSpc>
                <a:spcPct val="150000"/>
              </a:lnSpc>
              <a:spcBef>
                <a:spcPts val="1200"/>
              </a:spcBef>
              <a:spcAft>
                <a:spcPts val="0"/>
              </a:spcAft>
              <a:buClr>
                <a:schemeClr val="dk2"/>
              </a:buClr>
              <a:buSzPct val="36262"/>
              <a:buFont typeface="Arial"/>
              <a:buNone/>
            </a:pPr>
            <a:r>
              <a:rPr lang="en" sz="3033" b="0">
                <a:solidFill>
                  <a:schemeClr val="lt1"/>
                </a:solidFill>
                <a:latin typeface="Arial"/>
                <a:ea typeface="Arial"/>
                <a:cs typeface="Arial"/>
                <a:sym typeface="Arial"/>
              </a:rPr>
              <a:t>HR’S Training Program</a:t>
            </a:r>
            <a:endParaRPr sz="3033" dirty="0">
              <a:solidFill>
                <a:schemeClr val="lt1"/>
              </a:solidFill>
            </a:endParaRPr>
          </a:p>
          <a:p>
            <a:pPr marL="914400" lvl="0" indent="0" algn="l" rtl="0">
              <a:lnSpc>
                <a:spcPct val="150000"/>
              </a:lnSpc>
              <a:spcBef>
                <a:spcPts val="1200"/>
              </a:spcBef>
              <a:spcAft>
                <a:spcPts val="0"/>
              </a:spcAft>
              <a:buClr>
                <a:schemeClr val="dk2"/>
              </a:buClr>
              <a:buSzPct val="40740"/>
              <a:buFont typeface="Arial"/>
              <a:buNone/>
            </a:pPr>
            <a:endParaRPr sz="2700" b="0" dirty="0">
              <a:latin typeface="Arial"/>
              <a:ea typeface="Arial"/>
              <a:cs typeface="Arial"/>
              <a:sym typeface="Arial"/>
            </a:endParaRPr>
          </a:p>
          <a:p>
            <a:pPr marL="0" lvl="0" indent="0" algn="l" rtl="0">
              <a:lnSpc>
                <a:spcPct val="100000"/>
              </a:lnSpc>
              <a:spcBef>
                <a:spcPts val="1200"/>
              </a:spcBef>
              <a:spcAft>
                <a:spcPts val="0"/>
              </a:spcAft>
              <a:buSzPct val="111111"/>
              <a:buNone/>
            </a:pPr>
            <a:endParaRPr dirty="0"/>
          </a:p>
        </p:txBody>
      </p:sp>
      <p:grpSp>
        <p:nvGrpSpPr>
          <p:cNvPr id="138" name="Google Shape;138;p20"/>
          <p:cNvGrpSpPr/>
          <p:nvPr/>
        </p:nvGrpSpPr>
        <p:grpSpPr>
          <a:xfrm>
            <a:off x="799087" y="1245251"/>
            <a:ext cx="6316352" cy="3002400"/>
            <a:chOff x="2623" y="0"/>
            <a:chExt cx="6316352" cy="3002400"/>
          </a:xfrm>
        </p:grpSpPr>
        <p:sp>
          <p:nvSpPr>
            <p:cNvPr id="139" name="Google Shape;139;p20"/>
            <p:cNvSpPr/>
            <p:nvPr/>
          </p:nvSpPr>
          <p:spPr>
            <a:xfrm>
              <a:off x="2623" y="0"/>
              <a:ext cx="879714" cy="3002400"/>
            </a:xfrm>
            <a:prstGeom prst="roundRect">
              <a:avLst>
                <a:gd name="adj" fmla="val 10000"/>
              </a:avLst>
            </a:prstGeom>
            <a:solidFill>
              <a:srgbClr val="00579B"/>
            </a:solidFill>
            <a:ln w="254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40" name="Google Shape;140;p20"/>
            <p:cNvSpPr txBox="1"/>
            <p:nvPr/>
          </p:nvSpPr>
          <p:spPr>
            <a:xfrm>
              <a:off x="2623" y="1200960"/>
              <a:ext cx="879714" cy="1200960"/>
            </a:xfrm>
            <a:prstGeom prst="rect">
              <a:avLst/>
            </a:prstGeom>
            <a:noFill/>
            <a:ln>
              <a:noFill/>
            </a:ln>
          </p:spPr>
          <p:txBody>
            <a:bodyPr spcFirstLastPara="1" wrap="square" lIns="64000" tIns="64000" rIns="64000" bIns="64000" anchor="ctr" anchorCtr="0">
              <a:noAutofit/>
            </a:bodyPr>
            <a:lstStyle/>
            <a:p>
              <a:pPr marL="0" marR="0" lvl="0" indent="0" algn="ctr" rtl="0">
                <a:lnSpc>
                  <a:spcPct val="90000"/>
                </a:lnSpc>
                <a:spcBef>
                  <a:spcPts val="0"/>
                </a:spcBef>
                <a:spcAft>
                  <a:spcPts val="0"/>
                </a:spcAft>
                <a:buClr>
                  <a:srgbClr val="000000"/>
                </a:buClr>
                <a:buSzPts val="900"/>
                <a:buFont typeface="Arial"/>
                <a:buNone/>
              </a:pPr>
              <a:r>
                <a:rPr lang="en" sz="900" b="0" i="0" u="none" strike="noStrike" cap="none">
                  <a:solidFill>
                    <a:schemeClr val="lt1"/>
                  </a:solidFill>
                  <a:latin typeface="Arial"/>
                  <a:ea typeface="Arial"/>
                  <a:cs typeface="Arial"/>
                  <a:sym typeface="Arial"/>
                </a:rPr>
                <a:t>Technological training</a:t>
              </a:r>
              <a:endParaRPr sz="900" b="0" i="0" u="none" strike="noStrike" cap="none" dirty="0">
                <a:solidFill>
                  <a:schemeClr val="lt1"/>
                </a:solidFill>
                <a:latin typeface="Arial"/>
                <a:ea typeface="Arial"/>
                <a:cs typeface="Arial"/>
                <a:sym typeface="Arial"/>
              </a:endParaRPr>
            </a:p>
          </p:txBody>
        </p:sp>
        <p:sp>
          <p:nvSpPr>
            <p:cNvPr id="141" name="Google Shape;141;p20"/>
            <p:cNvSpPr/>
            <p:nvPr/>
          </p:nvSpPr>
          <p:spPr>
            <a:xfrm>
              <a:off x="29015" y="180143"/>
              <a:ext cx="826931" cy="999799"/>
            </a:xfrm>
            <a:prstGeom prst="ellipse">
              <a:avLst/>
            </a:prstGeom>
            <a:blipFill rotWithShape="1">
              <a:blip r:embed="rId3">
                <a:alphaModFix/>
              </a:blip>
              <a:stretch>
                <a:fillRect l="-30997" r="-30995"/>
              </a:stretch>
            </a:blipFill>
            <a:ln w="254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42" name="Google Shape;142;p20"/>
            <p:cNvSpPr/>
            <p:nvPr/>
          </p:nvSpPr>
          <p:spPr>
            <a:xfrm>
              <a:off x="908729" y="0"/>
              <a:ext cx="879714" cy="3002400"/>
            </a:xfrm>
            <a:prstGeom prst="roundRect">
              <a:avLst>
                <a:gd name="adj" fmla="val 10000"/>
              </a:avLst>
            </a:prstGeom>
            <a:solidFill>
              <a:srgbClr val="00579B"/>
            </a:solidFill>
            <a:ln w="254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43" name="Google Shape;143;p20"/>
            <p:cNvSpPr txBox="1"/>
            <p:nvPr/>
          </p:nvSpPr>
          <p:spPr>
            <a:xfrm>
              <a:off x="908729" y="1200960"/>
              <a:ext cx="879714" cy="1200960"/>
            </a:xfrm>
            <a:prstGeom prst="rect">
              <a:avLst/>
            </a:prstGeom>
            <a:noFill/>
            <a:ln>
              <a:noFill/>
            </a:ln>
          </p:spPr>
          <p:txBody>
            <a:bodyPr spcFirstLastPara="1" wrap="square" lIns="64000" tIns="64000" rIns="64000" bIns="64000" anchor="ctr" anchorCtr="0">
              <a:noAutofit/>
            </a:bodyPr>
            <a:lstStyle/>
            <a:p>
              <a:pPr marL="0" marR="0" lvl="0" indent="0" algn="ctr" rtl="0">
                <a:lnSpc>
                  <a:spcPct val="90000"/>
                </a:lnSpc>
                <a:spcBef>
                  <a:spcPts val="0"/>
                </a:spcBef>
                <a:spcAft>
                  <a:spcPts val="0"/>
                </a:spcAft>
                <a:buClr>
                  <a:srgbClr val="000000"/>
                </a:buClr>
                <a:buSzPts val="900"/>
                <a:buFont typeface="Arial"/>
                <a:buNone/>
              </a:pPr>
              <a:r>
                <a:rPr lang="en" sz="900" b="0" i="0" u="none" strike="noStrike" cap="none">
                  <a:solidFill>
                    <a:schemeClr val="lt1"/>
                  </a:solidFill>
                  <a:latin typeface="Arial"/>
                  <a:ea typeface="Arial"/>
                  <a:cs typeface="Arial"/>
                  <a:sym typeface="Arial"/>
                </a:rPr>
                <a:t>Professional training </a:t>
              </a:r>
              <a:endParaRPr sz="900" b="0" i="0" u="none" strike="noStrike" cap="none" dirty="0">
                <a:solidFill>
                  <a:schemeClr val="lt1"/>
                </a:solidFill>
                <a:latin typeface="Arial"/>
                <a:ea typeface="Arial"/>
                <a:cs typeface="Arial"/>
                <a:sym typeface="Arial"/>
              </a:endParaRPr>
            </a:p>
          </p:txBody>
        </p:sp>
        <p:sp>
          <p:nvSpPr>
            <p:cNvPr id="144" name="Google Shape;144;p20"/>
            <p:cNvSpPr/>
            <p:nvPr/>
          </p:nvSpPr>
          <p:spPr>
            <a:xfrm>
              <a:off x="927439" y="338547"/>
              <a:ext cx="826931" cy="852038"/>
            </a:xfrm>
            <a:prstGeom prst="ellipse">
              <a:avLst/>
            </a:prstGeom>
            <a:blipFill rotWithShape="1">
              <a:blip r:embed="rId4">
                <a:alphaModFix/>
              </a:blip>
              <a:stretch>
                <a:fillRect l="-5999" r="-5998"/>
              </a:stretch>
            </a:blipFill>
            <a:ln w="254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45" name="Google Shape;145;p20"/>
            <p:cNvSpPr/>
            <p:nvPr/>
          </p:nvSpPr>
          <p:spPr>
            <a:xfrm>
              <a:off x="1814836" y="0"/>
              <a:ext cx="879714" cy="3002400"/>
            </a:xfrm>
            <a:prstGeom prst="roundRect">
              <a:avLst>
                <a:gd name="adj" fmla="val 10000"/>
              </a:avLst>
            </a:prstGeom>
            <a:solidFill>
              <a:srgbClr val="00579B"/>
            </a:solidFill>
            <a:ln w="254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46" name="Google Shape;146;p20"/>
            <p:cNvSpPr txBox="1"/>
            <p:nvPr/>
          </p:nvSpPr>
          <p:spPr>
            <a:xfrm>
              <a:off x="1814836" y="1200960"/>
              <a:ext cx="879714" cy="1200960"/>
            </a:xfrm>
            <a:prstGeom prst="rect">
              <a:avLst/>
            </a:prstGeom>
            <a:noFill/>
            <a:ln>
              <a:noFill/>
            </a:ln>
          </p:spPr>
          <p:txBody>
            <a:bodyPr spcFirstLastPara="1" wrap="square" lIns="64000" tIns="64000" rIns="64000" bIns="64000" anchor="ctr" anchorCtr="0">
              <a:noAutofit/>
            </a:bodyPr>
            <a:lstStyle/>
            <a:p>
              <a:pPr marL="0" marR="0" lvl="0" indent="0" algn="ctr" rtl="0">
                <a:lnSpc>
                  <a:spcPct val="90000"/>
                </a:lnSpc>
                <a:spcBef>
                  <a:spcPts val="0"/>
                </a:spcBef>
                <a:spcAft>
                  <a:spcPts val="0"/>
                </a:spcAft>
                <a:buClr>
                  <a:srgbClr val="000000"/>
                </a:buClr>
                <a:buSzPts val="900"/>
                <a:buFont typeface="Arial"/>
                <a:buNone/>
              </a:pPr>
              <a:r>
                <a:rPr lang="en" sz="900" b="0" i="0" u="none" strike="noStrike" cap="none">
                  <a:solidFill>
                    <a:schemeClr val="lt1"/>
                  </a:solidFill>
                  <a:latin typeface="Arial"/>
                  <a:ea typeface="Arial"/>
                  <a:cs typeface="Arial"/>
                  <a:sym typeface="Arial"/>
                </a:rPr>
                <a:t>Soft skills training </a:t>
              </a:r>
              <a:endParaRPr sz="900" b="0" i="0" u="none" strike="noStrike" cap="none" dirty="0">
                <a:solidFill>
                  <a:schemeClr val="lt1"/>
                </a:solidFill>
                <a:latin typeface="Arial"/>
                <a:ea typeface="Arial"/>
                <a:cs typeface="Arial"/>
                <a:sym typeface="Arial"/>
              </a:endParaRPr>
            </a:p>
          </p:txBody>
        </p:sp>
        <p:sp>
          <p:nvSpPr>
            <p:cNvPr id="147" name="Google Shape;147;p20"/>
            <p:cNvSpPr/>
            <p:nvPr/>
          </p:nvSpPr>
          <p:spPr>
            <a:xfrm>
              <a:off x="1841227" y="269391"/>
              <a:ext cx="826931" cy="821305"/>
            </a:xfrm>
            <a:prstGeom prst="ellipse">
              <a:avLst/>
            </a:prstGeom>
            <a:blipFill rotWithShape="1">
              <a:blip r:embed="rId5">
                <a:alphaModFix/>
              </a:blip>
              <a:stretch>
                <a:fillRect l="-9999" r="-9999"/>
              </a:stretch>
            </a:blipFill>
            <a:ln w="254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48" name="Google Shape;148;p20"/>
            <p:cNvSpPr/>
            <p:nvPr/>
          </p:nvSpPr>
          <p:spPr>
            <a:xfrm>
              <a:off x="2720942" y="0"/>
              <a:ext cx="879714" cy="3002400"/>
            </a:xfrm>
            <a:prstGeom prst="roundRect">
              <a:avLst>
                <a:gd name="adj" fmla="val 10000"/>
              </a:avLst>
            </a:prstGeom>
            <a:solidFill>
              <a:srgbClr val="00579B"/>
            </a:solidFill>
            <a:ln w="254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49" name="Google Shape;149;p20"/>
            <p:cNvSpPr txBox="1"/>
            <p:nvPr/>
          </p:nvSpPr>
          <p:spPr>
            <a:xfrm>
              <a:off x="2720942" y="1200960"/>
              <a:ext cx="879714" cy="1200960"/>
            </a:xfrm>
            <a:prstGeom prst="rect">
              <a:avLst/>
            </a:prstGeom>
            <a:noFill/>
            <a:ln>
              <a:noFill/>
            </a:ln>
          </p:spPr>
          <p:txBody>
            <a:bodyPr spcFirstLastPara="1" wrap="square" lIns="64000" tIns="64000" rIns="64000" bIns="64000" anchor="ctr" anchorCtr="0">
              <a:noAutofit/>
            </a:bodyPr>
            <a:lstStyle/>
            <a:p>
              <a:pPr marL="0" marR="0" lvl="0" indent="0" algn="ctr" rtl="0">
                <a:lnSpc>
                  <a:spcPct val="90000"/>
                </a:lnSpc>
                <a:spcBef>
                  <a:spcPts val="0"/>
                </a:spcBef>
                <a:spcAft>
                  <a:spcPts val="0"/>
                </a:spcAft>
                <a:buClr>
                  <a:srgbClr val="000000"/>
                </a:buClr>
                <a:buSzPts val="900"/>
                <a:buFont typeface="Arial"/>
                <a:buNone/>
              </a:pPr>
              <a:r>
                <a:rPr lang="en" sz="900" b="0" i="0" u="none" strike="noStrike" cap="none">
                  <a:solidFill>
                    <a:schemeClr val="lt1"/>
                  </a:solidFill>
                  <a:latin typeface="Arial"/>
                  <a:ea typeface="Arial"/>
                  <a:cs typeface="Arial"/>
                  <a:sym typeface="Arial"/>
                </a:rPr>
                <a:t>Legal training</a:t>
              </a:r>
              <a:endParaRPr sz="900" b="0" i="0" u="none" strike="noStrike" cap="none" dirty="0">
                <a:solidFill>
                  <a:schemeClr val="lt1"/>
                </a:solidFill>
                <a:latin typeface="Arial"/>
                <a:ea typeface="Arial"/>
                <a:cs typeface="Arial"/>
                <a:sym typeface="Arial"/>
              </a:endParaRPr>
            </a:p>
          </p:txBody>
        </p:sp>
        <p:sp>
          <p:nvSpPr>
            <p:cNvPr id="150" name="Google Shape;150;p20"/>
            <p:cNvSpPr/>
            <p:nvPr/>
          </p:nvSpPr>
          <p:spPr>
            <a:xfrm>
              <a:off x="2833682" y="261707"/>
              <a:ext cx="660801" cy="805938"/>
            </a:xfrm>
            <a:prstGeom prst="ellipse">
              <a:avLst/>
            </a:prstGeom>
            <a:blipFill rotWithShape="1">
              <a:blip r:embed="rId6">
                <a:alphaModFix/>
              </a:blip>
              <a:stretch>
                <a:fillRect l="-9999" r="-9999"/>
              </a:stretch>
            </a:blipFill>
            <a:ln w="254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51" name="Google Shape;151;p20"/>
            <p:cNvSpPr/>
            <p:nvPr/>
          </p:nvSpPr>
          <p:spPr>
            <a:xfrm>
              <a:off x="3627048" y="0"/>
              <a:ext cx="879714" cy="3002400"/>
            </a:xfrm>
            <a:prstGeom prst="roundRect">
              <a:avLst>
                <a:gd name="adj" fmla="val 10000"/>
              </a:avLst>
            </a:prstGeom>
            <a:solidFill>
              <a:srgbClr val="00579B"/>
            </a:solidFill>
            <a:ln w="254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52" name="Google Shape;152;p20"/>
            <p:cNvSpPr txBox="1"/>
            <p:nvPr/>
          </p:nvSpPr>
          <p:spPr>
            <a:xfrm>
              <a:off x="3627048" y="1200960"/>
              <a:ext cx="879714" cy="1200960"/>
            </a:xfrm>
            <a:prstGeom prst="rect">
              <a:avLst/>
            </a:prstGeom>
            <a:noFill/>
            <a:ln>
              <a:noFill/>
            </a:ln>
          </p:spPr>
          <p:txBody>
            <a:bodyPr spcFirstLastPara="1" wrap="square" lIns="64000" tIns="64000" rIns="64000" bIns="64000" anchor="ctr" anchorCtr="0">
              <a:noAutofit/>
            </a:bodyPr>
            <a:lstStyle/>
            <a:p>
              <a:pPr marL="0" marR="0" lvl="0" indent="0" algn="ctr" rtl="0">
                <a:lnSpc>
                  <a:spcPct val="90000"/>
                </a:lnSpc>
                <a:spcBef>
                  <a:spcPts val="0"/>
                </a:spcBef>
                <a:spcAft>
                  <a:spcPts val="0"/>
                </a:spcAft>
                <a:buClr>
                  <a:srgbClr val="000000"/>
                </a:buClr>
                <a:buSzPts val="900"/>
                <a:buFont typeface="Arial"/>
                <a:buNone/>
              </a:pPr>
              <a:r>
                <a:rPr lang="en" sz="900" b="0" i="0" u="none" strike="noStrike" cap="none">
                  <a:solidFill>
                    <a:schemeClr val="lt1"/>
                  </a:solidFill>
                  <a:latin typeface="Arial"/>
                  <a:ea typeface="Arial"/>
                  <a:cs typeface="Arial"/>
                  <a:sym typeface="Arial"/>
                </a:rPr>
                <a:t>Team training </a:t>
              </a:r>
              <a:endParaRPr sz="900" b="0" i="0" u="none" strike="noStrike" cap="none" dirty="0">
                <a:solidFill>
                  <a:schemeClr val="lt1"/>
                </a:solidFill>
                <a:latin typeface="Arial"/>
                <a:ea typeface="Arial"/>
                <a:cs typeface="Arial"/>
                <a:sym typeface="Arial"/>
              </a:endParaRPr>
            </a:p>
          </p:txBody>
        </p:sp>
        <p:sp>
          <p:nvSpPr>
            <p:cNvPr id="153" name="Google Shape;153;p20"/>
            <p:cNvSpPr/>
            <p:nvPr/>
          </p:nvSpPr>
          <p:spPr>
            <a:xfrm>
              <a:off x="3653440" y="180143"/>
              <a:ext cx="826931" cy="999799"/>
            </a:xfrm>
            <a:prstGeom prst="ellipse">
              <a:avLst/>
            </a:prstGeom>
            <a:blipFill rotWithShape="1">
              <a:blip r:embed="rId7">
                <a:alphaModFix/>
              </a:blip>
              <a:stretch>
                <a:fillRect l="-40998" r="-40998"/>
              </a:stretch>
            </a:blipFill>
            <a:ln w="254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54" name="Google Shape;154;p20"/>
            <p:cNvSpPr/>
            <p:nvPr/>
          </p:nvSpPr>
          <p:spPr>
            <a:xfrm>
              <a:off x="4533155" y="0"/>
              <a:ext cx="879714" cy="3002400"/>
            </a:xfrm>
            <a:prstGeom prst="roundRect">
              <a:avLst>
                <a:gd name="adj" fmla="val 10000"/>
              </a:avLst>
            </a:prstGeom>
            <a:solidFill>
              <a:srgbClr val="00579B"/>
            </a:solidFill>
            <a:ln w="254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55" name="Google Shape;155;p20"/>
            <p:cNvSpPr txBox="1"/>
            <p:nvPr/>
          </p:nvSpPr>
          <p:spPr>
            <a:xfrm>
              <a:off x="4533155" y="1200960"/>
              <a:ext cx="879714" cy="1200960"/>
            </a:xfrm>
            <a:prstGeom prst="rect">
              <a:avLst/>
            </a:prstGeom>
            <a:noFill/>
            <a:ln>
              <a:noFill/>
            </a:ln>
          </p:spPr>
          <p:txBody>
            <a:bodyPr spcFirstLastPara="1" wrap="square" lIns="64000" tIns="64000" rIns="64000" bIns="64000" anchor="ctr" anchorCtr="0">
              <a:noAutofit/>
            </a:bodyPr>
            <a:lstStyle/>
            <a:p>
              <a:pPr marL="0" marR="0" lvl="0" indent="0" algn="ctr" rtl="0">
                <a:lnSpc>
                  <a:spcPct val="90000"/>
                </a:lnSpc>
                <a:spcBef>
                  <a:spcPts val="0"/>
                </a:spcBef>
                <a:spcAft>
                  <a:spcPts val="0"/>
                </a:spcAft>
                <a:buClr>
                  <a:srgbClr val="000000"/>
                </a:buClr>
                <a:buSzPts val="900"/>
                <a:buFont typeface="Arial"/>
                <a:buNone/>
              </a:pPr>
              <a:r>
                <a:rPr lang="en" sz="900" b="0" i="0" u="none" strike="noStrike" cap="none">
                  <a:solidFill>
                    <a:schemeClr val="lt1"/>
                  </a:solidFill>
                  <a:latin typeface="Arial"/>
                  <a:ea typeface="Arial"/>
                  <a:cs typeface="Arial"/>
                  <a:sym typeface="Arial"/>
                </a:rPr>
                <a:t>Train the trainer training </a:t>
              </a:r>
              <a:endParaRPr sz="900" b="0" i="0" u="none" strike="noStrike" cap="none" dirty="0">
                <a:solidFill>
                  <a:schemeClr val="lt1"/>
                </a:solidFill>
                <a:latin typeface="Arial"/>
                <a:ea typeface="Arial"/>
                <a:cs typeface="Arial"/>
                <a:sym typeface="Arial"/>
              </a:endParaRPr>
            </a:p>
          </p:txBody>
        </p:sp>
        <p:sp>
          <p:nvSpPr>
            <p:cNvPr id="156" name="Google Shape;156;p20"/>
            <p:cNvSpPr/>
            <p:nvPr/>
          </p:nvSpPr>
          <p:spPr>
            <a:xfrm>
              <a:off x="4559546" y="180143"/>
              <a:ext cx="826931" cy="999799"/>
            </a:xfrm>
            <a:prstGeom prst="ellipse">
              <a:avLst/>
            </a:prstGeom>
            <a:blipFill rotWithShape="1">
              <a:blip r:embed="rId8">
                <a:alphaModFix/>
              </a:blip>
              <a:stretch>
                <a:fillRect l="-27998" r="-27998"/>
              </a:stretch>
            </a:blipFill>
            <a:ln w="254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57" name="Google Shape;157;p20"/>
            <p:cNvSpPr/>
            <p:nvPr/>
          </p:nvSpPr>
          <p:spPr>
            <a:xfrm>
              <a:off x="5439261" y="0"/>
              <a:ext cx="879714" cy="3002400"/>
            </a:xfrm>
            <a:prstGeom prst="roundRect">
              <a:avLst>
                <a:gd name="adj" fmla="val 10000"/>
              </a:avLst>
            </a:prstGeom>
            <a:solidFill>
              <a:srgbClr val="00579B"/>
            </a:solidFill>
            <a:ln w="254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58" name="Google Shape;158;p20"/>
            <p:cNvSpPr txBox="1"/>
            <p:nvPr/>
          </p:nvSpPr>
          <p:spPr>
            <a:xfrm>
              <a:off x="5439261" y="1200960"/>
              <a:ext cx="879714" cy="1200960"/>
            </a:xfrm>
            <a:prstGeom prst="rect">
              <a:avLst/>
            </a:prstGeom>
            <a:noFill/>
            <a:ln>
              <a:noFill/>
            </a:ln>
          </p:spPr>
          <p:txBody>
            <a:bodyPr spcFirstLastPara="1" wrap="square" lIns="64000" tIns="64000" rIns="64000" bIns="64000" anchor="ctr" anchorCtr="0">
              <a:noAutofit/>
            </a:bodyPr>
            <a:lstStyle/>
            <a:p>
              <a:pPr marL="0" marR="0" lvl="0" indent="0" algn="ctr" rtl="0">
                <a:lnSpc>
                  <a:spcPct val="90000"/>
                </a:lnSpc>
                <a:spcBef>
                  <a:spcPts val="0"/>
                </a:spcBef>
                <a:spcAft>
                  <a:spcPts val="0"/>
                </a:spcAft>
                <a:buClr>
                  <a:srgbClr val="000000"/>
                </a:buClr>
                <a:buSzPts val="900"/>
                <a:buFont typeface="Arial"/>
                <a:buNone/>
              </a:pPr>
              <a:r>
                <a:rPr lang="en" sz="900" b="0" i="0" u="none" strike="noStrike" cap="none">
                  <a:solidFill>
                    <a:schemeClr val="lt1"/>
                  </a:solidFill>
                  <a:latin typeface="Arial"/>
                  <a:ea typeface="Arial"/>
                  <a:cs typeface="Arial"/>
                  <a:sym typeface="Arial"/>
                </a:rPr>
                <a:t>Managerial training </a:t>
              </a:r>
              <a:endParaRPr sz="900" b="0" i="0" u="none" strike="noStrike" cap="none" dirty="0">
                <a:solidFill>
                  <a:schemeClr val="lt1"/>
                </a:solidFill>
                <a:latin typeface="Arial"/>
                <a:ea typeface="Arial"/>
                <a:cs typeface="Arial"/>
                <a:sym typeface="Arial"/>
              </a:endParaRPr>
            </a:p>
          </p:txBody>
        </p:sp>
        <p:sp>
          <p:nvSpPr>
            <p:cNvPr id="159" name="Google Shape;159;p20"/>
            <p:cNvSpPr/>
            <p:nvPr/>
          </p:nvSpPr>
          <p:spPr>
            <a:xfrm>
              <a:off x="5465652" y="180143"/>
              <a:ext cx="826931" cy="999799"/>
            </a:xfrm>
            <a:prstGeom prst="ellipse">
              <a:avLst/>
            </a:prstGeom>
            <a:blipFill rotWithShape="1">
              <a:blip r:embed="rId9">
                <a:alphaModFix/>
              </a:blip>
              <a:stretch>
                <a:fillRect l="-9999" r="-9999"/>
              </a:stretch>
            </a:blipFill>
            <a:ln w="254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60" name="Google Shape;160;p20"/>
            <p:cNvSpPr/>
            <p:nvPr/>
          </p:nvSpPr>
          <p:spPr>
            <a:xfrm>
              <a:off x="252864" y="2401920"/>
              <a:ext cx="5815872" cy="450360"/>
            </a:xfrm>
            <a:prstGeom prst="leftRightArrow">
              <a:avLst>
                <a:gd name="adj1" fmla="val 50000"/>
                <a:gd name="adj2" fmla="val 50000"/>
              </a:avLst>
            </a:prstGeom>
            <a:solidFill>
              <a:srgbClr val="A8B3CA"/>
            </a:solidFill>
            <a:ln w="254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64"/>
        <p:cNvGrpSpPr/>
        <p:nvPr/>
      </p:nvGrpSpPr>
      <p:grpSpPr>
        <a:xfrm>
          <a:off x="0" y="0"/>
          <a:ext cx="0" cy="0"/>
          <a:chOff x="0" y="0"/>
          <a:chExt cx="0" cy="0"/>
        </a:xfrm>
      </p:grpSpPr>
      <p:sp>
        <p:nvSpPr>
          <p:cNvPr id="165" name="Google Shape;165;p21"/>
          <p:cNvSpPr txBox="1">
            <a:spLocks noGrp="1"/>
          </p:cNvSpPr>
          <p:nvPr>
            <p:ph type="title"/>
          </p:nvPr>
        </p:nvSpPr>
        <p:spPr>
          <a:xfrm>
            <a:off x="2518310" y="-317700"/>
            <a:ext cx="6321600" cy="635400"/>
          </a:xfrm>
          <a:prstGeom prst="rect">
            <a:avLst/>
          </a:prstGeom>
          <a:noFill/>
          <a:ln>
            <a:noFill/>
          </a:ln>
        </p:spPr>
        <p:txBody>
          <a:bodyPr spcFirstLastPara="1" wrap="square" lIns="91425" tIns="91425" rIns="91425" bIns="91425" anchor="t" anchorCtr="0">
            <a:normAutofit fontScale="90000"/>
          </a:bodyPr>
          <a:lstStyle/>
          <a:p>
            <a:pPr marL="0" lvl="0" indent="0" algn="l" rtl="0">
              <a:lnSpc>
                <a:spcPct val="150000"/>
              </a:lnSpc>
              <a:spcBef>
                <a:spcPts val="1200"/>
              </a:spcBef>
              <a:spcAft>
                <a:spcPts val="0"/>
              </a:spcAft>
              <a:buClr>
                <a:schemeClr val="dk2"/>
              </a:buClr>
              <a:buSzPct val="34982"/>
              <a:buFont typeface="Arial"/>
              <a:buNone/>
            </a:pPr>
            <a:r>
              <a:rPr lang="en" sz="3144" b="0">
                <a:solidFill>
                  <a:schemeClr val="lt1"/>
                </a:solidFill>
                <a:latin typeface="Arial"/>
                <a:ea typeface="Arial"/>
                <a:cs typeface="Arial"/>
                <a:sym typeface="Arial"/>
              </a:rPr>
              <a:t> Training Program</a:t>
            </a:r>
            <a:endParaRPr sz="3144" dirty="0">
              <a:solidFill>
                <a:schemeClr val="lt1"/>
              </a:solidFill>
            </a:endParaRPr>
          </a:p>
          <a:p>
            <a:pPr marL="914400" lvl="0" indent="0" algn="l" rtl="0">
              <a:lnSpc>
                <a:spcPct val="150000"/>
              </a:lnSpc>
              <a:spcBef>
                <a:spcPts val="1200"/>
              </a:spcBef>
              <a:spcAft>
                <a:spcPts val="0"/>
              </a:spcAft>
              <a:buClr>
                <a:schemeClr val="dk2"/>
              </a:buClr>
              <a:buSzPct val="40740"/>
              <a:buFont typeface="Arial"/>
              <a:buNone/>
            </a:pPr>
            <a:endParaRPr sz="2700" b="0" dirty="0">
              <a:latin typeface="Arial"/>
              <a:ea typeface="Arial"/>
              <a:cs typeface="Arial"/>
              <a:sym typeface="Arial"/>
            </a:endParaRPr>
          </a:p>
          <a:p>
            <a:pPr marL="0" lvl="0" indent="0" algn="l" rtl="0">
              <a:lnSpc>
                <a:spcPct val="100000"/>
              </a:lnSpc>
              <a:spcBef>
                <a:spcPts val="1200"/>
              </a:spcBef>
              <a:spcAft>
                <a:spcPts val="0"/>
              </a:spcAft>
              <a:buSzPct val="111111"/>
              <a:buNone/>
            </a:pPr>
            <a:endParaRPr dirty="0"/>
          </a:p>
        </p:txBody>
      </p:sp>
      <p:grpSp>
        <p:nvGrpSpPr>
          <p:cNvPr id="166" name="Google Shape;166;p21"/>
          <p:cNvGrpSpPr/>
          <p:nvPr/>
        </p:nvGrpSpPr>
        <p:grpSpPr>
          <a:xfrm>
            <a:off x="2263780" y="685729"/>
            <a:ext cx="4705312" cy="4180381"/>
            <a:chOff x="1950513" y="279328"/>
            <a:chExt cx="4705312" cy="4180381"/>
          </a:xfrm>
        </p:grpSpPr>
        <p:sp>
          <p:nvSpPr>
            <p:cNvPr id="167" name="Google Shape;167;p21"/>
            <p:cNvSpPr/>
            <p:nvPr/>
          </p:nvSpPr>
          <p:spPr>
            <a:xfrm>
              <a:off x="1992832" y="304743"/>
              <a:ext cx="1993354" cy="1993354"/>
            </a:xfrm>
            <a:custGeom>
              <a:avLst/>
              <a:gdLst/>
              <a:ahLst/>
              <a:cxnLst/>
              <a:rect l="l" t="t" r="r" b="b"/>
              <a:pathLst>
                <a:path w="120000" h="120000" extrusionOk="0">
                  <a:moveTo>
                    <a:pt x="0" y="120000"/>
                  </a:moveTo>
                  <a:lnTo>
                    <a:pt x="0" y="120000"/>
                  </a:lnTo>
                  <a:cubicBezTo>
                    <a:pt x="0" y="53726"/>
                    <a:pt x="53726" y="0"/>
                    <a:pt x="120000" y="0"/>
                  </a:cubicBezTo>
                  <a:lnTo>
                    <a:pt x="120000" y="120000"/>
                  </a:lnTo>
                  <a:close/>
                </a:path>
              </a:pathLst>
            </a:custGeom>
            <a:solidFill>
              <a:srgbClr val="00579B"/>
            </a:solidFill>
            <a:ln w="254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68" name="Google Shape;168;p21"/>
            <p:cNvSpPr txBox="1"/>
            <p:nvPr/>
          </p:nvSpPr>
          <p:spPr>
            <a:xfrm>
              <a:off x="2576672" y="888583"/>
              <a:ext cx="1409514" cy="1409514"/>
            </a:xfrm>
            <a:prstGeom prst="rect">
              <a:avLst/>
            </a:prstGeom>
            <a:noFill/>
            <a:ln>
              <a:noFill/>
            </a:ln>
          </p:spPr>
          <p:txBody>
            <a:bodyPr spcFirstLastPara="1" wrap="square" lIns="56875" tIns="56875" rIns="56875" bIns="56875" anchor="ctr" anchorCtr="0">
              <a:noAutofit/>
            </a:bodyPr>
            <a:lstStyle/>
            <a:p>
              <a:pPr marL="0" marR="0" lvl="0" indent="0" algn="ctr" rtl="0">
                <a:lnSpc>
                  <a:spcPct val="90000"/>
                </a:lnSpc>
                <a:spcBef>
                  <a:spcPts val="0"/>
                </a:spcBef>
                <a:spcAft>
                  <a:spcPts val="0"/>
                </a:spcAft>
                <a:buClr>
                  <a:srgbClr val="000000"/>
                </a:buClr>
                <a:buSzPts val="800"/>
                <a:buFont typeface="Arial"/>
                <a:buNone/>
              </a:pPr>
              <a:r>
                <a:rPr lang="en" sz="800" b="0" i="0" u="none" strike="noStrike" cap="none">
                  <a:solidFill>
                    <a:schemeClr val="lt1"/>
                  </a:solidFill>
                  <a:latin typeface="Arial"/>
                  <a:ea typeface="Arial"/>
                  <a:cs typeface="Arial"/>
                  <a:sym typeface="Arial"/>
                </a:rPr>
                <a:t>Training criteria for evaluation: immediate feedback and employee survey and post-training appraisal supervisor evaluate job performance  </a:t>
              </a:r>
              <a:endParaRPr sz="800" b="0" i="0" u="none" strike="noStrike" cap="none" dirty="0">
                <a:solidFill>
                  <a:schemeClr val="lt1"/>
                </a:solidFill>
                <a:latin typeface="Arial"/>
                <a:ea typeface="Arial"/>
                <a:cs typeface="Arial"/>
                <a:sym typeface="Arial"/>
              </a:endParaRPr>
            </a:p>
          </p:txBody>
        </p:sp>
        <p:sp>
          <p:nvSpPr>
            <p:cNvPr id="169" name="Google Shape;169;p21"/>
            <p:cNvSpPr/>
            <p:nvPr/>
          </p:nvSpPr>
          <p:spPr>
            <a:xfrm rot="5400000">
              <a:off x="4653999" y="279328"/>
              <a:ext cx="1993354" cy="1993354"/>
            </a:xfrm>
            <a:custGeom>
              <a:avLst/>
              <a:gdLst/>
              <a:ahLst/>
              <a:cxnLst/>
              <a:rect l="l" t="t" r="r" b="b"/>
              <a:pathLst>
                <a:path w="120000" h="120000" extrusionOk="0">
                  <a:moveTo>
                    <a:pt x="0" y="120000"/>
                  </a:moveTo>
                  <a:lnTo>
                    <a:pt x="0" y="120000"/>
                  </a:lnTo>
                  <a:cubicBezTo>
                    <a:pt x="0" y="53726"/>
                    <a:pt x="53726" y="0"/>
                    <a:pt x="120000" y="0"/>
                  </a:cubicBezTo>
                  <a:lnTo>
                    <a:pt x="120000" y="120000"/>
                  </a:lnTo>
                  <a:close/>
                </a:path>
              </a:pathLst>
            </a:custGeom>
            <a:solidFill>
              <a:srgbClr val="00579B"/>
            </a:solidFill>
            <a:ln w="254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70" name="Google Shape;170;p21"/>
            <p:cNvSpPr txBox="1"/>
            <p:nvPr/>
          </p:nvSpPr>
          <p:spPr>
            <a:xfrm>
              <a:off x="4653999" y="863168"/>
              <a:ext cx="1409514" cy="1409514"/>
            </a:xfrm>
            <a:prstGeom prst="rect">
              <a:avLst/>
            </a:prstGeom>
            <a:noFill/>
            <a:ln>
              <a:noFill/>
            </a:ln>
          </p:spPr>
          <p:txBody>
            <a:bodyPr spcFirstLastPara="1" wrap="square" lIns="56875" tIns="56875" rIns="56875" bIns="56875" anchor="ctr" anchorCtr="0">
              <a:noAutofit/>
            </a:bodyPr>
            <a:lstStyle/>
            <a:p>
              <a:pPr marL="0" marR="0" lvl="0" indent="0" algn="ctr" rtl="0">
                <a:lnSpc>
                  <a:spcPct val="90000"/>
                </a:lnSpc>
                <a:spcBef>
                  <a:spcPts val="0"/>
                </a:spcBef>
                <a:spcAft>
                  <a:spcPts val="0"/>
                </a:spcAft>
                <a:buClr>
                  <a:srgbClr val="000000"/>
                </a:buClr>
                <a:buSzPts val="800"/>
                <a:buFont typeface="Arial"/>
                <a:buNone/>
              </a:pPr>
              <a:r>
                <a:rPr lang="en" sz="800" b="0" i="0" u="none" strike="noStrike" cap="none">
                  <a:solidFill>
                    <a:schemeClr val="lt1"/>
                  </a:solidFill>
                  <a:latin typeface="Arial"/>
                  <a:ea typeface="Arial"/>
                  <a:cs typeface="Arial"/>
                  <a:sym typeface="Arial"/>
                </a:rPr>
                <a:t>Training stage: Activities, assessment, motivation, design, delivery and evaluation</a:t>
              </a:r>
              <a:endParaRPr sz="800" b="0" i="0" u="none" strike="noStrike" cap="none" dirty="0">
                <a:solidFill>
                  <a:schemeClr val="lt1"/>
                </a:solidFill>
                <a:latin typeface="Arial"/>
                <a:ea typeface="Arial"/>
                <a:cs typeface="Arial"/>
                <a:sym typeface="Arial"/>
              </a:endParaRPr>
            </a:p>
          </p:txBody>
        </p:sp>
        <p:sp>
          <p:nvSpPr>
            <p:cNvPr id="171" name="Google Shape;171;p21"/>
            <p:cNvSpPr/>
            <p:nvPr/>
          </p:nvSpPr>
          <p:spPr>
            <a:xfrm rot="10800000">
              <a:off x="4662471" y="2407093"/>
              <a:ext cx="1993354" cy="1993354"/>
            </a:xfrm>
            <a:custGeom>
              <a:avLst/>
              <a:gdLst/>
              <a:ahLst/>
              <a:cxnLst/>
              <a:rect l="l" t="t" r="r" b="b"/>
              <a:pathLst>
                <a:path w="120000" h="120000" extrusionOk="0">
                  <a:moveTo>
                    <a:pt x="0" y="120000"/>
                  </a:moveTo>
                  <a:lnTo>
                    <a:pt x="0" y="120000"/>
                  </a:lnTo>
                  <a:cubicBezTo>
                    <a:pt x="0" y="53726"/>
                    <a:pt x="53726" y="0"/>
                    <a:pt x="120000" y="0"/>
                  </a:cubicBezTo>
                  <a:lnTo>
                    <a:pt x="120000" y="120000"/>
                  </a:lnTo>
                  <a:close/>
                </a:path>
              </a:pathLst>
            </a:custGeom>
            <a:solidFill>
              <a:srgbClr val="00579B"/>
            </a:solidFill>
            <a:ln w="254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72" name="Google Shape;172;p21"/>
            <p:cNvSpPr txBox="1"/>
            <p:nvPr/>
          </p:nvSpPr>
          <p:spPr>
            <a:xfrm>
              <a:off x="4662471" y="2407093"/>
              <a:ext cx="1409514" cy="1409514"/>
            </a:xfrm>
            <a:prstGeom prst="rect">
              <a:avLst/>
            </a:prstGeom>
            <a:noFill/>
            <a:ln>
              <a:noFill/>
            </a:ln>
          </p:spPr>
          <p:txBody>
            <a:bodyPr spcFirstLastPara="1" wrap="square" lIns="56875" tIns="56875" rIns="56875" bIns="56875" anchor="ctr" anchorCtr="0">
              <a:noAutofit/>
            </a:bodyPr>
            <a:lstStyle/>
            <a:p>
              <a:pPr marL="0" marR="0" lvl="0" indent="0" algn="ctr" rtl="0">
                <a:lnSpc>
                  <a:spcPct val="90000"/>
                </a:lnSpc>
                <a:spcBef>
                  <a:spcPts val="0"/>
                </a:spcBef>
                <a:spcAft>
                  <a:spcPts val="0"/>
                </a:spcAft>
                <a:buClr>
                  <a:srgbClr val="000000"/>
                </a:buClr>
                <a:buSzPts val="800"/>
                <a:buFont typeface="Arial"/>
                <a:buNone/>
              </a:pPr>
              <a:r>
                <a:rPr lang="en" sz="800" b="0" i="0" u="none" strike="noStrike" cap="none">
                  <a:solidFill>
                    <a:schemeClr val="lt1"/>
                  </a:solidFill>
                  <a:latin typeface="Arial"/>
                  <a:ea typeface="Arial"/>
                  <a:cs typeface="Arial"/>
                  <a:sym typeface="Arial"/>
                </a:rPr>
                <a:t>Training Design: Develop holistic employee;  Soft and technical skills training, 3 hours and a half, once quarterly for five days in the company's training room.  Twenty minutes break, in class and on the job.  The trainee must accomplish 100 per cent accuracy for three consecutive quarters to pass the course successfully.    </a:t>
              </a:r>
              <a:endParaRPr sz="800" b="0" i="0" u="none" strike="noStrike" cap="none" dirty="0">
                <a:solidFill>
                  <a:schemeClr val="lt1"/>
                </a:solidFill>
                <a:latin typeface="Arial"/>
                <a:ea typeface="Arial"/>
                <a:cs typeface="Arial"/>
                <a:sym typeface="Arial"/>
              </a:endParaRPr>
            </a:p>
          </p:txBody>
        </p:sp>
        <p:sp>
          <p:nvSpPr>
            <p:cNvPr id="173" name="Google Shape;173;p21"/>
            <p:cNvSpPr/>
            <p:nvPr/>
          </p:nvSpPr>
          <p:spPr>
            <a:xfrm rot="-5400000">
              <a:off x="1950513" y="2466355"/>
              <a:ext cx="1993354" cy="1993354"/>
            </a:xfrm>
            <a:custGeom>
              <a:avLst/>
              <a:gdLst/>
              <a:ahLst/>
              <a:cxnLst/>
              <a:rect l="l" t="t" r="r" b="b"/>
              <a:pathLst>
                <a:path w="120000" h="120000" extrusionOk="0">
                  <a:moveTo>
                    <a:pt x="0" y="120000"/>
                  </a:moveTo>
                  <a:lnTo>
                    <a:pt x="0" y="120000"/>
                  </a:lnTo>
                  <a:cubicBezTo>
                    <a:pt x="0" y="53726"/>
                    <a:pt x="53726" y="0"/>
                    <a:pt x="120000" y="0"/>
                  </a:cubicBezTo>
                  <a:lnTo>
                    <a:pt x="120000" y="120000"/>
                  </a:lnTo>
                  <a:close/>
                </a:path>
              </a:pathLst>
            </a:custGeom>
            <a:solidFill>
              <a:srgbClr val="00579B"/>
            </a:solidFill>
            <a:ln w="254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74" name="Google Shape;174;p21"/>
            <p:cNvSpPr txBox="1"/>
            <p:nvPr/>
          </p:nvSpPr>
          <p:spPr>
            <a:xfrm>
              <a:off x="2534353" y="2466355"/>
              <a:ext cx="1409514" cy="1409514"/>
            </a:xfrm>
            <a:prstGeom prst="rect">
              <a:avLst/>
            </a:prstGeom>
            <a:noFill/>
            <a:ln>
              <a:noFill/>
            </a:ln>
          </p:spPr>
          <p:txBody>
            <a:bodyPr spcFirstLastPara="1" wrap="square" lIns="56875" tIns="56875" rIns="56875" bIns="56875" anchor="ctr" anchorCtr="0">
              <a:noAutofit/>
            </a:bodyPr>
            <a:lstStyle/>
            <a:p>
              <a:pPr marL="0" marR="0" lvl="0" indent="0" algn="ctr" rtl="0">
                <a:lnSpc>
                  <a:spcPct val="90000"/>
                </a:lnSpc>
                <a:spcBef>
                  <a:spcPts val="0"/>
                </a:spcBef>
                <a:spcAft>
                  <a:spcPts val="0"/>
                </a:spcAft>
                <a:buClr>
                  <a:srgbClr val="000000"/>
                </a:buClr>
                <a:buSzPts val="800"/>
                <a:buFont typeface="Arial"/>
                <a:buNone/>
              </a:pPr>
              <a:r>
                <a:rPr lang="en" sz="800" b="0" i="0" u="none" strike="noStrike" cap="none">
                  <a:solidFill>
                    <a:schemeClr val="lt1"/>
                  </a:solidFill>
                  <a:latin typeface="Arial"/>
                  <a:ea typeface="Arial"/>
                  <a:cs typeface="Arial"/>
                  <a:sym typeface="Arial"/>
                </a:rPr>
                <a:t>Select Procedures: The on-the-job training and class training included video roleplays and training activities designed to improve individual and corporate performance.  </a:t>
              </a:r>
              <a:endParaRPr sz="800" b="0" i="0" u="none" strike="noStrike" cap="none" dirty="0">
                <a:solidFill>
                  <a:schemeClr val="lt1"/>
                </a:solidFill>
                <a:latin typeface="Arial"/>
                <a:ea typeface="Arial"/>
                <a:cs typeface="Arial"/>
                <a:sym typeface="Arial"/>
              </a:endParaRPr>
            </a:p>
          </p:txBody>
        </p:sp>
        <p:sp>
          <p:nvSpPr>
            <p:cNvPr id="175" name="Google Shape;175;p21"/>
            <p:cNvSpPr/>
            <p:nvPr/>
          </p:nvSpPr>
          <p:spPr>
            <a:xfrm>
              <a:off x="3967513" y="1887471"/>
              <a:ext cx="688236" cy="598466"/>
            </a:xfrm>
            <a:custGeom>
              <a:avLst/>
              <a:gdLst/>
              <a:ahLst/>
              <a:cxnLst/>
              <a:rect l="l" t="t" r="r" b="b"/>
              <a:pathLst>
                <a:path w="120000" h="120000" extrusionOk="0">
                  <a:moveTo>
                    <a:pt x="6522" y="60000"/>
                  </a:moveTo>
                  <a:lnTo>
                    <a:pt x="6522" y="60000"/>
                  </a:lnTo>
                  <a:cubicBezTo>
                    <a:pt x="6522" y="34374"/>
                    <a:pt x="25367" y="12492"/>
                    <a:pt x="51107" y="8231"/>
                  </a:cubicBezTo>
                  <a:cubicBezTo>
                    <a:pt x="76848" y="3970"/>
                    <a:pt x="101961" y="18574"/>
                    <a:pt x="110521" y="42783"/>
                  </a:cubicBezTo>
                  <a:lnTo>
                    <a:pt x="116427" y="42783"/>
                  </a:lnTo>
                  <a:lnTo>
                    <a:pt x="106957" y="60000"/>
                  </a:lnTo>
                  <a:lnTo>
                    <a:pt x="90340" y="42783"/>
                  </a:lnTo>
                  <a:lnTo>
                    <a:pt x="95921" y="42783"/>
                  </a:lnTo>
                  <a:lnTo>
                    <a:pt x="95921" y="42783"/>
                  </a:lnTo>
                  <a:cubicBezTo>
                    <a:pt x="87358" y="27416"/>
                    <a:pt x="68572" y="19475"/>
                    <a:pt x="50448" y="23561"/>
                  </a:cubicBezTo>
                  <a:cubicBezTo>
                    <a:pt x="32324" y="27648"/>
                    <a:pt x="19565" y="42702"/>
                    <a:pt x="19565" y="60000"/>
                  </a:cubicBezTo>
                  <a:close/>
                </a:path>
              </a:pathLst>
            </a:custGeom>
            <a:solidFill>
              <a:srgbClr val="A8B3CA"/>
            </a:solidFill>
            <a:ln w="254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76" name="Google Shape;176;p21"/>
            <p:cNvSpPr/>
            <p:nvPr/>
          </p:nvSpPr>
          <p:spPr>
            <a:xfrm rot="10800000">
              <a:off x="3967513" y="2117651"/>
              <a:ext cx="688236" cy="598466"/>
            </a:xfrm>
            <a:custGeom>
              <a:avLst/>
              <a:gdLst/>
              <a:ahLst/>
              <a:cxnLst/>
              <a:rect l="l" t="t" r="r" b="b"/>
              <a:pathLst>
                <a:path w="120000" h="120000" extrusionOk="0">
                  <a:moveTo>
                    <a:pt x="6522" y="60000"/>
                  </a:moveTo>
                  <a:lnTo>
                    <a:pt x="6522" y="60000"/>
                  </a:lnTo>
                  <a:cubicBezTo>
                    <a:pt x="6522" y="34374"/>
                    <a:pt x="25367" y="12492"/>
                    <a:pt x="51107" y="8231"/>
                  </a:cubicBezTo>
                  <a:cubicBezTo>
                    <a:pt x="76848" y="3970"/>
                    <a:pt x="101961" y="18574"/>
                    <a:pt x="110521" y="42783"/>
                  </a:cubicBezTo>
                  <a:lnTo>
                    <a:pt x="116427" y="42783"/>
                  </a:lnTo>
                  <a:lnTo>
                    <a:pt x="106957" y="60000"/>
                  </a:lnTo>
                  <a:lnTo>
                    <a:pt x="90340" y="42783"/>
                  </a:lnTo>
                  <a:lnTo>
                    <a:pt x="95921" y="42783"/>
                  </a:lnTo>
                  <a:lnTo>
                    <a:pt x="95921" y="42783"/>
                  </a:lnTo>
                  <a:cubicBezTo>
                    <a:pt x="87358" y="27416"/>
                    <a:pt x="68572" y="19475"/>
                    <a:pt x="50448" y="23561"/>
                  </a:cubicBezTo>
                  <a:cubicBezTo>
                    <a:pt x="32324" y="27648"/>
                    <a:pt x="19565" y="42702"/>
                    <a:pt x="19565" y="60000"/>
                  </a:cubicBezTo>
                  <a:close/>
                </a:path>
              </a:pathLst>
            </a:custGeom>
            <a:solidFill>
              <a:srgbClr val="A8B3CA"/>
            </a:solidFill>
            <a:ln w="254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80"/>
        <p:cNvGrpSpPr/>
        <p:nvPr/>
      </p:nvGrpSpPr>
      <p:grpSpPr>
        <a:xfrm>
          <a:off x="0" y="0"/>
          <a:ext cx="0" cy="0"/>
          <a:chOff x="0" y="0"/>
          <a:chExt cx="0" cy="0"/>
        </a:xfrm>
      </p:grpSpPr>
      <p:sp>
        <p:nvSpPr>
          <p:cNvPr id="181" name="Google Shape;181;p22"/>
          <p:cNvSpPr txBox="1">
            <a:spLocks noGrp="1"/>
          </p:cNvSpPr>
          <p:nvPr>
            <p:ph type="title"/>
          </p:nvPr>
        </p:nvSpPr>
        <p:spPr>
          <a:xfrm>
            <a:off x="530198" y="0"/>
            <a:ext cx="6321600" cy="635400"/>
          </a:xfrm>
          <a:prstGeom prst="rect">
            <a:avLst/>
          </a:prstGeom>
          <a:noFill/>
          <a:ln>
            <a:noFill/>
          </a:ln>
        </p:spPr>
        <p:txBody>
          <a:bodyPr spcFirstLastPara="1" wrap="square" lIns="91425" tIns="91425" rIns="91425" bIns="91425" anchor="t" anchorCtr="0">
            <a:normAutofit fontScale="90000"/>
          </a:bodyPr>
          <a:lstStyle/>
          <a:p>
            <a:pPr marL="0" lvl="0" indent="0" algn="ctr" rtl="0">
              <a:lnSpc>
                <a:spcPct val="150000"/>
              </a:lnSpc>
              <a:spcBef>
                <a:spcPts val="1200"/>
              </a:spcBef>
              <a:spcAft>
                <a:spcPts val="0"/>
              </a:spcAft>
              <a:buClr>
                <a:schemeClr val="dk2"/>
              </a:buClr>
              <a:buSzPct val="30649"/>
              <a:buFont typeface="Arial"/>
              <a:buNone/>
            </a:pPr>
            <a:r>
              <a:rPr lang="en" sz="3588" b="0">
                <a:solidFill>
                  <a:schemeClr val="lt1"/>
                </a:solidFill>
                <a:latin typeface="Arial"/>
                <a:ea typeface="Arial"/>
                <a:cs typeface="Arial"/>
                <a:sym typeface="Arial"/>
              </a:rPr>
              <a:t>Training Program</a:t>
            </a:r>
            <a:endParaRPr sz="3588" dirty="0">
              <a:solidFill>
                <a:schemeClr val="lt1"/>
              </a:solidFill>
            </a:endParaRPr>
          </a:p>
          <a:p>
            <a:pPr marL="914400" lvl="0" indent="0" algn="l" rtl="0">
              <a:lnSpc>
                <a:spcPct val="150000"/>
              </a:lnSpc>
              <a:spcBef>
                <a:spcPts val="1200"/>
              </a:spcBef>
              <a:spcAft>
                <a:spcPts val="0"/>
              </a:spcAft>
              <a:buClr>
                <a:schemeClr val="dk2"/>
              </a:buClr>
              <a:buSzPct val="40740"/>
              <a:buFont typeface="Arial"/>
              <a:buNone/>
            </a:pPr>
            <a:endParaRPr sz="2700" b="0" dirty="0">
              <a:latin typeface="Arial"/>
              <a:ea typeface="Arial"/>
              <a:cs typeface="Arial"/>
              <a:sym typeface="Arial"/>
            </a:endParaRPr>
          </a:p>
          <a:p>
            <a:pPr marL="0" lvl="0" indent="0" algn="l" rtl="0">
              <a:lnSpc>
                <a:spcPct val="100000"/>
              </a:lnSpc>
              <a:spcBef>
                <a:spcPts val="1200"/>
              </a:spcBef>
              <a:spcAft>
                <a:spcPts val="0"/>
              </a:spcAft>
              <a:buSzPct val="111111"/>
              <a:buNone/>
            </a:pPr>
            <a:endParaRPr dirty="0"/>
          </a:p>
        </p:txBody>
      </p:sp>
      <p:grpSp>
        <p:nvGrpSpPr>
          <p:cNvPr id="182" name="Google Shape;182;p22"/>
          <p:cNvGrpSpPr/>
          <p:nvPr/>
        </p:nvGrpSpPr>
        <p:grpSpPr>
          <a:xfrm>
            <a:off x="530198" y="861423"/>
            <a:ext cx="8221916" cy="4201542"/>
            <a:chOff x="0" y="811"/>
            <a:chExt cx="8221916" cy="4201542"/>
          </a:xfrm>
        </p:grpSpPr>
        <p:sp>
          <p:nvSpPr>
            <p:cNvPr id="183" name="Google Shape;183;p22"/>
            <p:cNvSpPr/>
            <p:nvPr/>
          </p:nvSpPr>
          <p:spPr>
            <a:xfrm>
              <a:off x="0" y="811"/>
              <a:ext cx="8221916" cy="370235"/>
            </a:xfrm>
            <a:prstGeom prst="roundRect">
              <a:avLst>
                <a:gd name="adj" fmla="val 16667"/>
              </a:avLst>
            </a:prstGeom>
            <a:solidFill>
              <a:srgbClr val="00579B"/>
            </a:solidFill>
            <a:ln w="254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4" name="Google Shape;184;p22"/>
            <p:cNvSpPr txBox="1"/>
            <p:nvPr/>
          </p:nvSpPr>
          <p:spPr>
            <a:xfrm>
              <a:off x="18073" y="18884"/>
              <a:ext cx="8185770" cy="334089"/>
            </a:xfrm>
            <a:prstGeom prst="rect">
              <a:avLst/>
            </a:prstGeom>
            <a:noFill/>
            <a:ln>
              <a:noFill/>
            </a:ln>
          </p:spPr>
          <p:txBody>
            <a:bodyPr spcFirstLastPara="1" wrap="square" lIns="41900" tIns="41900" rIns="41900" bIns="41900" anchor="ctr" anchorCtr="0">
              <a:noAutofit/>
            </a:bodyPr>
            <a:lstStyle/>
            <a:p>
              <a:pPr marL="0" marR="0" lvl="0" indent="0" algn="l" rtl="0">
                <a:lnSpc>
                  <a:spcPct val="90000"/>
                </a:lnSpc>
                <a:spcBef>
                  <a:spcPts val="0"/>
                </a:spcBef>
                <a:spcAft>
                  <a:spcPts val="0"/>
                </a:spcAft>
                <a:buClr>
                  <a:srgbClr val="000000"/>
                </a:buClr>
                <a:buSzPts val="1050"/>
                <a:buFont typeface="Arial"/>
                <a:buNone/>
              </a:pPr>
              <a:r>
                <a:rPr lang="en" sz="1050" b="0" i="0" u="none" strike="noStrike" cap="none">
                  <a:solidFill>
                    <a:schemeClr val="lt1"/>
                  </a:solidFill>
                  <a:latin typeface="Arial"/>
                  <a:ea typeface="Arial"/>
                  <a:cs typeface="Arial"/>
                  <a:sym typeface="Arial"/>
                </a:rPr>
                <a:t>Training calendar: Training Area  </a:t>
              </a:r>
              <a:endParaRPr sz="1050" b="0" i="0" u="none" strike="noStrike" cap="none" dirty="0">
                <a:solidFill>
                  <a:schemeClr val="lt1"/>
                </a:solidFill>
                <a:latin typeface="Arial"/>
                <a:ea typeface="Arial"/>
                <a:cs typeface="Arial"/>
                <a:sym typeface="Arial"/>
              </a:endParaRPr>
            </a:p>
          </p:txBody>
        </p:sp>
        <p:sp>
          <p:nvSpPr>
            <p:cNvPr id="185" name="Google Shape;185;p22"/>
            <p:cNvSpPr/>
            <p:nvPr/>
          </p:nvSpPr>
          <p:spPr>
            <a:xfrm>
              <a:off x="0" y="383942"/>
              <a:ext cx="8221916" cy="370235"/>
            </a:xfrm>
            <a:prstGeom prst="roundRect">
              <a:avLst>
                <a:gd name="adj" fmla="val 16667"/>
              </a:avLst>
            </a:prstGeom>
            <a:solidFill>
              <a:srgbClr val="00579B"/>
            </a:solidFill>
            <a:ln w="254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6" name="Google Shape;186;p22"/>
            <p:cNvSpPr txBox="1"/>
            <p:nvPr/>
          </p:nvSpPr>
          <p:spPr>
            <a:xfrm>
              <a:off x="18073" y="402015"/>
              <a:ext cx="8185770" cy="334089"/>
            </a:xfrm>
            <a:prstGeom prst="rect">
              <a:avLst/>
            </a:prstGeom>
            <a:noFill/>
            <a:ln>
              <a:noFill/>
            </a:ln>
          </p:spPr>
          <p:txBody>
            <a:bodyPr spcFirstLastPara="1" wrap="square" lIns="41900" tIns="41900" rIns="41900" bIns="41900" anchor="ctr" anchorCtr="0">
              <a:noAutofit/>
            </a:bodyPr>
            <a:lstStyle/>
            <a:p>
              <a:pPr marL="0" marR="0" lvl="0" indent="0" algn="l" rtl="0">
                <a:lnSpc>
                  <a:spcPct val="90000"/>
                </a:lnSpc>
                <a:spcBef>
                  <a:spcPts val="0"/>
                </a:spcBef>
                <a:spcAft>
                  <a:spcPts val="0"/>
                </a:spcAft>
                <a:buClr>
                  <a:srgbClr val="000000"/>
                </a:buClr>
                <a:buSzPts val="1050"/>
                <a:buFont typeface="Arial"/>
                <a:buNone/>
              </a:pPr>
              <a:r>
                <a:rPr lang="en" sz="1050" b="0" i="0" u="none" strike="noStrike" cap="none">
                  <a:solidFill>
                    <a:schemeClr val="lt1"/>
                  </a:solidFill>
                  <a:latin typeface="Arial"/>
                  <a:ea typeface="Arial"/>
                  <a:cs typeface="Arial"/>
                  <a:sym typeface="Arial"/>
                </a:rPr>
                <a:t>Month in the year: March, June, Sept, Oct, Jan</a:t>
              </a:r>
              <a:endParaRPr sz="1050" b="0" i="0" u="none" strike="noStrike" cap="none" dirty="0">
                <a:solidFill>
                  <a:schemeClr val="lt1"/>
                </a:solidFill>
                <a:latin typeface="Arial"/>
                <a:ea typeface="Arial"/>
                <a:cs typeface="Arial"/>
                <a:sym typeface="Arial"/>
              </a:endParaRPr>
            </a:p>
          </p:txBody>
        </p:sp>
        <p:sp>
          <p:nvSpPr>
            <p:cNvPr id="187" name="Google Shape;187;p22"/>
            <p:cNvSpPr/>
            <p:nvPr/>
          </p:nvSpPr>
          <p:spPr>
            <a:xfrm>
              <a:off x="0" y="767072"/>
              <a:ext cx="8221916" cy="370235"/>
            </a:xfrm>
            <a:prstGeom prst="roundRect">
              <a:avLst>
                <a:gd name="adj" fmla="val 16667"/>
              </a:avLst>
            </a:prstGeom>
            <a:solidFill>
              <a:srgbClr val="00579B"/>
            </a:solidFill>
            <a:ln w="254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8" name="Google Shape;188;p22"/>
            <p:cNvSpPr txBox="1"/>
            <p:nvPr/>
          </p:nvSpPr>
          <p:spPr>
            <a:xfrm>
              <a:off x="18073" y="785145"/>
              <a:ext cx="8185770" cy="334089"/>
            </a:xfrm>
            <a:prstGeom prst="rect">
              <a:avLst/>
            </a:prstGeom>
            <a:noFill/>
            <a:ln>
              <a:noFill/>
            </a:ln>
          </p:spPr>
          <p:txBody>
            <a:bodyPr spcFirstLastPara="1" wrap="square" lIns="41900" tIns="41900" rIns="41900" bIns="41900" anchor="ctr" anchorCtr="0">
              <a:noAutofit/>
            </a:bodyPr>
            <a:lstStyle/>
            <a:p>
              <a:pPr marL="0" marR="0" lvl="0" indent="0" algn="l" rtl="0">
                <a:lnSpc>
                  <a:spcPct val="90000"/>
                </a:lnSpc>
                <a:spcBef>
                  <a:spcPts val="0"/>
                </a:spcBef>
                <a:spcAft>
                  <a:spcPts val="0"/>
                </a:spcAft>
                <a:buClr>
                  <a:srgbClr val="000000"/>
                </a:buClr>
                <a:buSzPts val="1050"/>
                <a:buFont typeface="Arial"/>
                <a:buNone/>
              </a:pPr>
              <a:r>
                <a:rPr lang="en" sz="1050" b="0" i="0" u="none" strike="noStrike" cap="none">
                  <a:solidFill>
                    <a:schemeClr val="lt1"/>
                  </a:solidFill>
                  <a:latin typeface="Arial"/>
                  <a:ea typeface="Arial"/>
                  <a:cs typeface="Arial"/>
                  <a:sym typeface="Arial"/>
                </a:rPr>
                <a:t>Attitude training</a:t>
              </a:r>
              <a:endParaRPr sz="1050" b="0" i="0" u="none" strike="noStrike" cap="none" dirty="0">
                <a:solidFill>
                  <a:schemeClr val="lt1"/>
                </a:solidFill>
                <a:latin typeface="Arial"/>
                <a:ea typeface="Arial"/>
                <a:cs typeface="Arial"/>
                <a:sym typeface="Arial"/>
              </a:endParaRPr>
            </a:p>
          </p:txBody>
        </p:sp>
        <p:sp>
          <p:nvSpPr>
            <p:cNvPr id="189" name="Google Shape;189;p22"/>
            <p:cNvSpPr/>
            <p:nvPr/>
          </p:nvSpPr>
          <p:spPr>
            <a:xfrm>
              <a:off x="0" y="1150203"/>
              <a:ext cx="8221916" cy="370235"/>
            </a:xfrm>
            <a:prstGeom prst="roundRect">
              <a:avLst>
                <a:gd name="adj" fmla="val 16667"/>
              </a:avLst>
            </a:prstGeom>
            <a:solidFill>
              <a:srgbClr val="00579B"/>
            </a:solidFill>
            <a:ln w="254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0" name="Google Shape;190;p22"/>
            <p:cNvSpPr txBox="1"/>
            <p:nvPr/>
          </p:nvSpPr>
          <p:spPr>
            <a:xfrm>
              <a:off x="18073" y="1168276"/>
              <a:ext cx="8185770" cy="334089"/>
            </a:xfrm>
            <a:prstGeom prst="rect">
              <a:avLst/>
            </a:prstGeom>
            <a:noFill/>
            <a:ln>
              <a:noFill/>
            </a:ln>
          </p:spPr>
          <p:txBody>
            <a:bodyPr spcFirstLastPara="1" wrap="square" lIns="41900" tIns="41900" rIns="41900" bIns="41900" anchor="ctr" anchorCtr="0">
              <a:noAutofit/>
            </a:bodyPr>
            <a:lstStyle/>
            <a:p>
              <a:pPr marL="0" marR="0" lvl="0" indent="0" algn="l" rtl="0">
                <a:lnSpc>
                  <a:spcPct val="90000"/>
                </a:lnSpc>
                <a:spcBef>
                  <a:spcPts val="0"/>
                </a:spcBef>
                <a:spcAft>
                  <a:spcPts val="0"/>
                </a:spcAft>
                <a:buClr>
                  <a:srgbClr val="000000"/>
                </a:buClr>
                <a:buSzPts val="1050"/>
                <a:buFont typeface="Arial"/>
                <a:buNone/>
              </a:pPr>
              <a:r>
                <a:rPr lang="en" sz="1050" b="0" i="0" u="none" strike="noStrike" cap="none">
                  <a:solidFill>
                    <a:schemeClr val="lt1"/>
                  </a:solidFill>
                  <a:latin typeface="Arial"/>
                  <a:ea typeface="Arial"/>
                  <a:cs typeface="Arial"/>
                  <a:sym typeface="Arial"/>
                </a:rPr>
                <a:t>Job competency</a:t>
              </a:r>
              <a:endParaRPr sz="1050" b="0" i="0" u="none" strike="noStrike" cap="none" dirty="0">
                <a:solidFill>
                  <a:schemeClr val="lt1"/>
                </a:solidFill>
                <a:latin typeface="Arial"/>
                <a:ea typeface="Arial"/>
                <a:cs typeface="Arial"/>
                <a:sym typeface="Arial"/>
              </a:endParaRPr>
            </a:p>
          </p:txBody>
        </p:sp>
        <p:sp>
          <p:nvSpPr>
            <p:cNvPr id="191" name="Google Shape;191;p22"/>
            <p:cNvSpPr/>
            <p:nvPr/>
          </p:nvSpPr>
          <p:spPr>
            <a:xfrm>
              <a:off x="0" y="1533334"/>
              <a:ext cx="8221916" cy="370235"/>
            </a:xfrm>
            <a:prstGeom prst="roundRect">
              <a:avLst>
                <a:gd name="adj" fmla="val 16667"/>
              </a:avLst>
            </a:prstGeom>
            <a:solidFill>
              <a:srgbClr val="00579B"/>
            </a:solidFill>
            <a:ln w="254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2" name="Google Shape;192;p22"/>
            <p:cNvSpPr txBox="1"/>
            <p:nvPr/>
          </p:nvSpPr>
          <p:spPr>
            <a:xfrm>
              <a:off x="18073" y="1551407"/>
              <a:ext cx="8185770" cy="334089"/>
            </a:xfrm>
            <a:prstGeom prst="rect">
              <a:avLst/>
            </a:prstGeom>
            <a:noFill/>
            <a:ln>
              <a:noFill/>
            </a:ln>
          </p:spPr>
          <p:txBody>
            <a:bodyPr spcFirstLastPara="1" wrap="square" lIns="41900" tIns="41900" rIns="41900" bIns="41900" anchor="ctr" anchorCtr="0">
              <a:noAutofit/>
            </a:bodyPr>
            <a:lstStyle/>
            <a:p>
              <a:pPr marL="0" marR="0" lvl="0" indent="0" algn="l" rtl="0">
                <a:lnSpc>
                  <a:spcPct val="90000"/>
                </a:lnSpc>
                <a:spcBef>
                  <a:spcPts val="0"/>
                </a:spcBef>
                <a:spcAft>
                  <a:spcPts val="0"/>
                </a:spcAft>
                <a:buClr>
                  <a:srgbClr val="000000"/>
                </a:buClr>
                <a:buSzPts val="1100"/>
                <a:buFont typeface="Arial"/>
                <a:buNone/>
              </a:pPr>
              <a:r>
                <a:rPr lang="en" sz="1100" b="0" i="0" u="none" strike="noStrike" cap="none">
                  <a:solidFill>
                    <a:schemeClr val="lt1"/>
                  </a:solidFill>
                  <a:latin typeface="Arial"/>
                  <a:ea typeface="Arial"/>
                  <a:cs typeface="Arial"/>
                  <a:sym typeface="Arial"/>
                </a:rPr>
                <a:t>Skills: leadership, communication, technology, employment assessment, critical thinking  </a:t>
              </a:r>
              <a:endParaRPr sz="1100" b="0" i="0" u="none" strike="noStrike" cap="none" dirty="0">
                <a:solidFill>
                  <a:schemeClr val="lt1"/>
                </a:solidFill>
                <a:latin typeface="Arial"/>
                <a:ea typeface="Arial"/>
                <a:cs typeface="Arial"/>
                <a:sym typeface="Arial"/>
              </a:endParaRPr>
            </a:p>
          </p:txBody>
        </p:sp>
        <p:sp>
          <p:nvSpPr>
            <p:cNvPr id="193" name="Google Shape;193;p22"/>
            <p:cNvSpPr/>
            <p:nvPr/>
          </p:nvSpPr>
          <p:spPr>
            <a:xfrm>
              <a:off x="0" y="1916464"/>
              <a:ext cx="8221916" cy="370235"/>
            </a:xfrm>
            <a:prstGeom prst="roundRect">
              <a:avLst>
                <a:gd name="adj" fmla="val 16667"/>
              </a:avLst>
            </a:prstGeom>
            <a:solidFill>
              <a:srgbClr val="00579B"/>
            </a:solidFill>
            <a:ln w="254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4" name="Google Shape;194;p22"/>
            <p:cNvSpPr txBox="1"/>
            <p:nvPr/>
          </p:nvSpPr>
          <p:spPr>
            <a:xfrm>
              <a:off x="18073" y="1934537"/>
              <a:ext cx="8185770" cy="334089"/>
            </a:xfrm>
            <a:prstGeom prst="rect">
              <a:avLst/>
            </a:prstGeom>
            <a:noFill/>
            <a:ln>
              <a:noFill/>
            </a:ln>
          </p:spPr>
          <p:txBody>
            <a:bodyPr spcFirstLastPara="1" wrap="square" lIns="41900" tIns="41900" rIns="41900" bIns="41900" anchor="ctr" anchorCtr="0">
              <a:noAutofit/>
            </a:bodyPr>
            <a:lstStyle/>
            <a:p>
              <a:pPr marL="0" marR="0" lvl="0" indent="0" algn="l" rtl="0">
                <a:lnSpc>
                  <a:spcPct val="90000"/>
                </a:lnSpc>
                <a:spcBef>
                  <a:spcPts val="0"/>
                </a:spcBef>
                <a:spcAft>
                  <a:spcPts val="0"/>
                </a:spcAft>
                <a:buClr>
                  <a:srgbClr val="000000"/>
                </a:buClr>
                <a:buSzPts val="1100"/>
                <a:buFont typeface="Arial"/>
                <a:buNone/>
              </a:pPr>
              <a:r>
                <a:rPr lang="en" sz="1100" b="0" i="0" u="none" strike="noStrike" cap="none">
                  <a:solidFill>
                    <a:schemeClr val="lt1"/>
                  </a:solidFill>
                  <a:latin typeface="Arial"/>
                  <a:ea typeface="Arial"/>
                  <a:cs typeface="Arial"/>
                  <a:sym typeface="Arial"/>
                </a:rPr>
                <a:t>Train the trainer: </a:t>
              </a:r>
              <a:endParaRPr sz="1100" b="0" i="0" u="none" strike="noStrike" cap="none" dirty="0">
                <a:solidFill>
                  <a:schemeClr val="lt1"/>
                </a:solidFill>
                <a:latin typeface="Arial"/>
                <a:ea typeface="Arial"/>
                <a:cs typeface="Arial"/>
                <a:sym typeface="Arial"/>
              </a:endParaRPr>
            </a:p>
          </p:txBody>
        </p:sp>
        <p:sp>
          <p:nvSpPr>
            <p:cNvPr id="195" name="Google Shape;195;p22"/>
            <p:cNvSpPr/>
            <p:nvPr/>
          </p:nvSpPr>
          <p:spPr>
            <a:xfrm>
              <a:off x="0" y="2299595"/>
              <a:ext cx="8221916" cy="370235"/>
            </a:xfrm>
            <a:prstGeom prst="roundRect">
              <a:avLst>
                <a:gd name="adj" fmla="val 16667"/>
              </a:avLst>
            </a:prstGeom>
            <a:solidFill>
              <a:srgbClr val="00579B"/>
            </a:solidFill>
            <a:ln w="254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6" name="Google Shape;196;p22"/>
            <p:cNvSpPr txBox="1"/>
            <p:nvPr/>
          </p:nvSpPr>
          <p:spPr>
            <a:xfrm>
              <a:off x="18073" y="2317668"/>
              <a:ext cx="8185770" cy="334089"/>
            </a:xfrm>
            <a:prstGeom prst="rect">
              <a:avLst/>
            </a:prstGeom>
            <a:noFill/>
            <a:ln>
              <a:noFill/>
            </a:ln>
          </p:spPr>
          <p:txBody>
            <a:bodyPr spcFirstLastPara="1" wrap="square" lIns="41900" tIns="41900" rIns="41900" bIns="41900" anchor="ctr" anchorCtr="0">
              <a:noAutofit/>
            </a:bodyPr>
            <a:lstStyle/>
            <a:p>
              <a:pPr marL="0" marR="0" lvl="0" indent="0" algn="l" rtl="0">
                <a:lnSpc>
                  <a:spcPct val="90000"/>
                </a:lnSpc>
                <a:spcBef>
                  <a:spcPts val="0"/>
                </a:spcBef>
                <a:spcAft>
                  <a:spcPts val="0"/>
                </a:spcAft>
                <a:buClr>
                  <a:srgbClr val="000000"/>
                </a:buClr>
                <a:buSzPts val="1100"/>
                <a:buFont typeface="Arial"/>
                <a:buNone/>
              </a:pPr>
              <a:r>
                <a:rPr lang="en" sz="1100" b="0" i="0" u="none" strike="noStrike" cap="none">
                  <a:solidFill>
                    <a:schemeClr val="lt1"/>
                  </a:solidFill>
                  <a:latin typeface="Arial"/>
                  <a:ea typeface="Arial"/>
                  <a:cs typeface="Arial"/>
                  <a:sym typeface="Arial"/>
                </a:rPr>
                <a:t>Job competency evaluation: implementation and evaluation</a:t>
              </a:r>
              <a:endParaRPr sz="1100" b="0" i="0" u="none" strike="noStrike" cap="none" dirty="0">
                <a:solidFill>
                  <a:schemeClr val="lt1"/>
                </a:solidFill>
                <a:latin typeface="Arial"/>
                <a:ea typeface="Arial"/>
                <a:cs typeface="Arial"/>
                <a:sym typeface="Arial"/>
              </a:endParaRPr>
            </a:p>
          </p:txBody>
        </p:sp>
        <p:sp>
          <p:nvSpPr>
            <p:cNvPr id="197" name="Google Shape;197;p22"/>
            <p:cNvSpPr/>
            <p:nvPr/>
          </p:nvSpPr>
          <p:spPr>
            <a:xfrm>
              <a:off x="0" y="2682726"/>
              <a:ext cx="8221916" cy="370235"/>
            </a:xfrm>
            <a:prstGeom prst="roundRect">
              <a:avLst>
                <a:gd name="adj" fmla="val 16667"/>
              </a:avLst>
            </a:prstGeom>
            <a:solidFill>
              <a:srgbClr val="00579B"/>
            </a:solidFill>
            <a:ln w="254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8" name="Google Shape;198;p22"/>
            <p:cNvSpPr txBox="1"/>
            <p:nvPr/>
          </p:nvSpPr>
          <p:spPr>
            <a:xfrm>
              <a:off x="18073" y="2700799"/>
              <a:ext cx="8185770" cy="334089"/>
            </a:xfrm>
            <a:prstGeom prst="rect">
              <a:avLst/>
            </a:prstGeom>
            <a:noFill/>
            <a:ln>
              <a:noFill/>
            </a:ln>
          </p:spPr>
          <p:txBody>
            <a:bodyPr spcFirstLastPara="1" wrap="square" lIns="41900" tIns="41900" rIns="41900" bIns="41900" anchor="ctr" anchorCtr="0">
              <a:noAutofit/>
            </a:bodyPr>
            <a:lstStyle/>
            <a:p>
              <a:pPr marL="0" marR="0" lvl="0" indent="0" algn="l" rtl="0">
                <a:lnSpc>
                  <a:spcPct val="90000"/>
                </a:lnSpc>
                <a:spcBef>
                  <a:spcPts val="0"/>
                </a:spcBef>
                <a:spcAft>
                  <a:spcPts val="0"/>
                </a:spcAft>
                <a:buClr>
                  <a:srgbClr val="000000"/>
                </a:buClr>
                <a:buSzPts val="1100"/>
                <a:buFont typeface="Arial"/>
                <a:buNone/>
              </a:pPr>
              <a:r>
                <a:rPr lang="en" sz="1100" b="0" i="0" u="none" strike="noStrike" cap="none">
                  <a:solidFill>
                    <a:schemeClr val="lt1"/>
                  </a:solidFill>
                  <a:latin typeface="Arial"/>
                  <a:ea typeface="Arial"/>
                  <a:cs typeface="Arial"/>
                  <a:sym typeface="Arial"/>
                </a:rPr>
                <a:t>Training Plan: access employee for diversity training. Topic bias and discrimination, experimental exercises, three hours, two 15 minutes brake, location in the organisation training room, and the job.   </a:t>
              </a:r>
              <a:endParaRPr sz="1100" b="0" i="0" u="none" strike="noStrike" cap="none" dirty="0">
                <a:solidFill>
                  <a:schemeClr val="lt1"/>
                </a:solidFill>
                <a:latin typeface="Arial"/>
                <a:ea typeface="Arial"/>
                <a:cs typeface="Arial"/>
                <a:sym typeface="Arial"/>
              </a:endParaRPr>
            </a:p>
          </p:txBody>
        </p:sp>
        <p:sp>
          <p:nvSpPr>
            <p:cNvPr id="199" name="Google Shape;199;p22"/>
            <p:cNvSpPr/>
            <p:nvPr/>
          </p:nvSpPr>
          <p:spPr>
            <a:xfrm>
              <a:off x="0" y="3065856"/>
              <a:ext cx="8221916" cy="370235"/>
            </a:xfrm>
            <a:prstGeom prst="roundRect">
              <a:avLst>
                <a:gd name="adj" fmla="val 16667"/>
              </a:avLst>
            </a:prstGeom>
            <a:solidFill>
              <a:srgbClr val="00579B"/>
            </a:solidFill>
            <a:ln w="254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00" name="Google Shape;200;p22"/>
            <p:cNvSpPr txBox="1"/>
            <p:nvPr/>
          </p:nvSpPr>
          <p:spPr>
            <a:xfrm>
              <a:off x="18073" y="3083929"/>
              <a:ext cx="8185770" cy="334089"/>
            </a:xfrm>
            <a:prstGeom prst="rect">
              <a:avLst/>
            </a:prstGeom>
            <a:noFill/>
            <a:ln>
              <a:noFill/>
            </a:ln>
          </p:spPr>
          <p:txBody>
            <a:bodyPr spcFirstLastPara="1" wrap="square" lIns="41900" tIns="41900" rIns="41900" bIns="41900" anchor="ctr" anchorCtr="0">
              <a:noAutofit/>
            </a:bodyPr>
            <a:lstStyle/>
            <a:p>
              <a:pPr marL="0" marR="0" lvl="0" indent="0" algn="l" rtl="0">
                <a:lnSpc>
                  <a:spcPct val="90000"/>
                </a:lnSpc>
                <a:spcBef>
                  <a:spcPts val="0"/>
                </a:spcBef>
                <a:spcAft>
                  <a:spcPts val="0"/>
                </a:spcAft>
                <a:buClr>
                  <a:srgbClr val="000000"/>
                </a:buClr>
                <a:buSzPts val="1050"/>
                <a:buFont typeface="Arial"/>
                <a:buNone/>
              </a:pPr>
              <a:r>
                <a:rPr lang="en" sz="1050" b="0" i="0" u="none" strike="noStrike" cap="none">
                  <a:solidFill>
                    <a:schemeClr val="lt1"/>
                  </a:solidFill>
                  <a:latin typeface="Arial"/>
                  <a:ea typeface="Arial"/>
                  <a:cs typeface="Arial"/>
                  <a:sym typeface="Arial"/>
                </a:rPr>
                <a:t>Gender discrimination: roleplay</a:t>
              </a:r>
              <a:endParaRPr sz="1050" b="0" i="0" u="none" strike="noStrike" cap="none" dirty="0">
                <a:solidFill>
                  <a:schemeClr val="lt1"/>
                </a:solidFill>
                <a:latin typeface="Arial"/>
                <a:ea typeface="Arial"/>
                <a:cs typeface="Arial"/>
                <a:sym typeface="Arial"/>
              </a:endParaRPr>
            </a:p>
          </p:txBody>
        </p:sp>
        <p:sp>
          <p:nvSpPr>
            <p:cNvPr id="201" name="Google Shape;201;p22"/>
            <p:cNvSpPr/>
            <p:nvPr/>
          </p:nvSpPr>
          <p:spPr>
            <a:xfrm>
              <a:off x="0" y="3448987"/>
              <a:ext cx="8221916" cy="370235"/>
            </a:xfrm>
            <a:prstGeom prst="roundRect">
              <a:avLst>
                <a:gd name="adj" fmla="val 16667"/>
              </a:avLst>
            </a:prstGeom>
            <a:solidFill>
              <a:srgbClr val="00579B"/>
            </a:solidFill>
            <a:ln w="254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02" name="Google Shape;202;p22"/>
            <p:cNvSpPr txBox="1"/>
            <p:nvPr/>
          </p:nvSpPr>
          <p:spPr>
            <a:xfrm>
              <a:off x="18073" y="3467060"/>
              <a:ext cx="8185770" cy="334089"/>
            </a:xfrm>
            <a:prstGeom prst="rect">
              <a:avLst/>
            </a:prstGeom>
            <a:noFill/>
            <a:ln>
              <a:noFill/>
            </a:ln>
          </p:spPr>
          <p:txBody>
            <a:bodyPr spcFirstLastPara="1" wrap="square" lIns="41900" tIns="41900" rIns="41900" bIns="41900" anchor="ctr" anchorCtr="0">
              <a:noAutofit/>
            </a:bodyPr>
            <a:lstStyle/>
            <a:p>
              <a:pPr marL="0" marR="0" lvl="0" indent="0" algn="l" rtl="0">
                <a:lnSpc>
                  <a:spcPct val="90000"/>
                </a:lnSpc>
                <a:spcBef>
                  <a:spcPts val="0"/>
                </a:spcBef>
                <a:spcAft>
                  <a:spcPts val="0"/>
                </a:spcAft>
                <a:buClr>
                  <a:srgbClr val="000000"/>
                </a:buClr>
                <a:buSzPts val="1050"/>
                <a:buFont typeface="Arial"/>
                <a:buNone/>
              </a:pPr>
              <a:r>
                <a:rPr lang="en" sz="1050" b="0" i="0" u="none" strike="noStrike" cap="none">
                  <a:solidFill>
                    <a:schemeClr val="lt1"/>
                  </a:solidFill>
                  <a:latin typeface="Arial"/>
                  <a:ea typeface="Arial"/>
                  <a:cs typeface="Arial"/>
                  <a:sym typeface="Arial"/>
                </a:rPr>
                <a:t>Phone mannerism:  roleplay </a:t>
              </a:r>
              <a:endParaRPr sz="1050" b="0" i="0" u="none" strike="noStrike" cap="none" dirty="0">
                <a:solidFill>
                  <a:schemeClr val="lt1"/>
                </a:solidFill>
                <a:latin typeface="Arial"/>
                <a:ea typeface="Arial"/>
                <a:cs typeface="Arial"/>
                <a:sym typeface="Arial"/>
              </a:endParaRPr>
            </a:p>
          </p:txBody>
        </p:sp>
        <p:sp>
          <p:nvSpPr>
            <p:cNvPr id="203" name="Google Shape;203;p22"/>
            <p:cNvSpPr/>
            <p:nvPr/>
          </p:nvSpPr>
          <p:spPr>
            <a:xfrm>
              <a:off x="0" y="3832118"/>
              <a:ext cx="8221916" cy="370235"/>
            </a:xfrm>
            <a:prstGeom prst="roundRect">
              <a:avLst>
                <a:gd name="adj" fmla="val 16667"/>
              </a:avLst>
            </a:prstGeom>
            <a:solidFill>
              <a:srgbClr val="00579B"/>
            </a:solidFill>
            <a:ln w="254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04" name="Google Shape;204;p22"/>
            <p:cNvSpPr txBox="1"/>
            <p:nvPr/>
          </p:nvSpPr>
          <p:spPr>
            <a:xfrm>
              <a:off x="18073" y="3850191"/>
              <a:ext cx="8185770" cy="334089"/>
            </a:xfrm>
            <a:prstGeom prst="rect">
              <a:avLst/>
            </a:prstGeom>
            <a:noFill/>
            <a:ln>
              <a:noFill/>
            </a:ln>
          </p:spPr>
          <p:txBody>
            <a:bodyPr spcFirstLastPara="1" wrap="square" lIns="38100" tIns="38100" rIns="38100" bIns="38100" anchor="ctr" anchorCtr="0">
              <a:noAutofit/>
            </a:bodyPr>
            <a:lstStyle/>
            <a:p>
              <a:pPr marL="0" marR="0" lvl="0" indent="0" algn="l" rtl="0">
                <a:lnSpc>
                  <a:spcPct val="90000"/>
                </a:lnSpc>
                <a:spcBef>
                  <a:spcPts val="0"/>
                </a:spcBef>
                <a:spcAft>
                  <a:spcPts val="0"/>
                </a:spcAft>
                <a:buClr>
                  <a:srgbClr val="000000"/>
                </a:buClr>
                <a:buSzPts val="1000"/>
                <a:buFont typeface="Arial"/>
                <a:buNone/>
              </a:pPr>
              <a:r>
                <a:rPr lang="en" sz="1000" b="0" i="0" u="none" strike="noStrike" cap="none">
                  <a:solidFill>
                    <a:schemeClr val="lt1"/>
                  </a:solidFill>
                  <a:latin typeface="Arial"/>
                  <a:ea typeface="Arial"/>
                  <a:cs typeface="Arial"/>
                  <a:sym typeface="Arial"/>
                </a:rPr>
                <a:t>Evaluations will be done immediately after training, post-test, and post-training appraisal. After evaluation, a post-audit will be done to determine the success of the training. </a:t>
              </a:r>
              <a:endParaRPr sz="1000" b="0" i="0" u="none" strike="noStrike" cap="none" dirty="0">
                <a:solidFill>
                  <a:schemeClr val="lt1"/>
                </a:solidFill>
                <a:latin typeface="Arial"/>
                <a:ea typeface="Arial"/>
                <a:cs typeface="Arial"/>
                <a:sym typeface="Arial"/>
              </a:endParaRPr>
            </a:p>
          </p:txBody>
        </p:sp>
      </p:gr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08"/>
        <p:cNvGrpSpPr/>
        <p:nvPr/>
      </p:nvGrpSpPr>
      <p:grpSpPr>
        <a:xfrm>
          <a:off x="0" y="0"/>
          <a:ext cx="0" cy="0"/>
          <a:chOff x="0" y="0"/>
          <a:chExt cx="0" cy="0"/>
        </a:xfrm>
      </p:grpSpPr>
      <p:sp>
        <p:nvSpPr>
          <p:cNvPr id="209" name="Google Shape;209;p23"/>
          <p:cNvSpPr txBox="1">
            <a:spLocks noGrp="1"/>
          </p:cNvSpPr>
          <p:nvPr>
            <p:ph type="title"/>
          </p:nvPr>
        </p:nvSpPr>
        <p:spPr>
          <a:xfrm>
            <a:off x="448700" y="394025"/>
            <a:ext cx="6321600" cy="635400"/>
          </a:xfrm>
          <a:prstGeom prst="rect">
            <a:avLst/>
          </a:prstGeom>
          <a:noFill/>
          <a:ln>
            <a:noFill/>
          </a:ln>
        </p:spPr>
        <p:txBody>
          <a:bodyPr spcFirstLastPara="1" wrap="square" lIns="91425" tIns="91425" rIns="91425" bIns="91425" anchor="t" anchorCtr="0">
            <a:normAutofit fontScale="90000"/>
          </a:bodyPr>
          <a:lstStyle/>
          <a:p>
            <a:pPr marL="0" lvl="0" indent="0" algn="ctr" rtl="0">
              <a:lnSpc>
                <a:spcPct val="150000"/>
              </a:lnSpc>
              <a:spcBef>
                <a:spcPts val="1200"/>
              </a:spcBef>
              <a:spcAft>
                <a:spcPts val="0"/>
              </a:spcAft>
              <a:buClr>
                <a:schemeClr val="dk2"/>
              </a:buClr>
              <a:buSzPct val="30649"/>
              <a:buFont typeface="Arial"/>
              <a:buNone/>
            </a:pPr>
            <a:r>
              <a:rPr lang="en" sz="3588" b="0">
                <a:solidFill>
                  <a:schemeClr val="lt1"/>
                </a:solidFill>
                <a:latin typeface="Arial"/>
                <a:ea typeface="Arial"/>
                <a:cs typeface="Arial"/>
                <a:sym typeface="Arial"/>
              </a:rPr>
              <a:t>Conclusion</a:t>
            </a:r>
            <a:endParaRPr sz="3588" dirty="0">
              <a:solidFill>
                <a:schemeClr val="lt1"/>
              </a:solidFill>
            </a:endParaRPr>
          </a:p>
          <a:p>
            <a:pPr marL="914400" lvl="0" indent="0" algn="l" rtl="0">
              <a:lnSpc>
                <a:spcPct val="150000"/>
              </a:lnSpc>
              <a:spcBef>
                <a:spcPts val="1200"/>
              </a:spcBef>
              <a:spcAft>
                <a:spcPts val="0"/>
              </a:spcAft>
              <a:buClr>
                <a:schemeClr val="dk2"/>
              </a:buClr>
              <a:buSzPct val="40740"/>
              <a:buFont typeface="Arial"/>
              <a:buNone/>
            </a:pPr>
            <a:endParaRPr sz="2700" b="0" dirty="0">
              <a:latin typeface="Arial"/>
              <a:ea typeface="Arial"/>
              <a:cs typeface="Arial"/>
              <a:sym typeface="Arial"/>
            </a:endParaRPr>
          </a:p>
          <a:p>
            <a:pPr marL="0" lvl="0" indent="0" algn="l" rtl="0">
              <a:lnSpc>
                <a:spcPct val="100000"/>
              </a:lnSpc>
              <a:spcBef>
                <a:spcPts val="1200"/>
              </a:spcBef>
              <a:spcAft>
                <a:spcPts val="0"/>
              </a:spcAft>
              <a:buSzPct val="111111"/>
              <a:buNone/>
            </a:pPr>
            <a:endParaRPr dirty="0"/>
          </a:p>
        </p:txBody>
      </p:sp>
      <p:sp>
        <p:nvSpPr>
          <p:cNvPr id="210" name="Google Shape;210;p23"/>
          <p:cNvSpPr txBox="1">
            <a:spLocks noGrp="1"/>
          </p:cNvSpPr>
          <p:nvPr>
            <p:ph type="body" idx="1"/>
          </p:nvPr>
        </p:nvSpPr>
        <p:spPr>
          <a:xfrm>
            <a:off x="921629" y="1529625"/>
            <a:ext cx="4166100" cy="3002400"/>
          </a:xfrm>
          <a:prstGeom prst="rect">
            <a:avLst/>
          </a:prstGeom>
          <a:noFill/>
          <a:ln>
            <a:noFill/>
          </a:ln>
        </p:spPr>
        <p:txBody>
          <a:bodyPr spcFirstLastPara="1" wrap="square" lIns="91425" tIns="91425" rIns="91425" bIns="91425" anchor="t" anchorCtr="0">
            <a:normAutofit fontScale="55000" lnSpcReduction="20000"/>
          </a:bodyPr>
          <a:lstStyle/>
          <a:p>
            <a:pPr marL="457200" lvl="0" indent="-322928" algn="l" rtl="0">
              <a:lnSpc>
                <a:spcPct val="150000"/>
              </a:lnSpc>
              <a:spcBef>
                <a:spcPts val="1200"/>
              </a:spcBef>
              <a:spcAft>
                <a:spcPts val="0"/>
              </a:spcAft>
              <a:buClr>
                <a:schemeClr val="lt1"/>
              </a:buClr>
              <a:buSzPct val="100000"/>
              <a:buFont typeface="Arial"/>
              <a:buChar char="❏"/>
            </a:pPr>
            <a:r>
              <a:rPr lang="en" sz="2700">
                <a:solidFill>
                  <a:schemeClr val="lt1"/>
                </a:solidFill>
                <a:latin typeface="Arial"/>
                <a:ea typeface="Arial"/>
                <a:cs typeface="Arial"/>
                <a:sym typeface="Arial"/>
              </a:rPr>
              <a:t>Training program developed for the Local Council of Newham’ HR Officer</a:t>
            </a:r>
            <a:endParaRPr sz="2700" dirty="0">
              <a:solidFill>
                <a:schemeClr val="lt1"/>
              </a:solidFill>
              <a:latin typeface="Arial"/>
              <a:ea typeface="Arial"/>
              <a:cs typeface="Arial"/>
              <a:sym typeface="Arial"/>
            </a:endParaRPr>
          </a:p>
          <a:p>
            <a:pPr marL="457200" lvl="0" indent="-322928" algn="l" rtl="0">
              <a:lnSpc>
                <a:spcPct val="150000"/>
              </a:lnSpc>
              <a:spcBef>
                <a:spcPts val="0"/>
              </a:spcBef>
              <a:spcAft>
                <a:spcPts val="0"/>
              </a:spcAft>
              <a:buClr>
                <a:schemeClr val="lt1"/>
              </a:buClr>
              <a:buSzPct val="100000"/>
              <a:buFont typeface="Arial"/>
              <a:buChar char="❏"/>
            </a:pPr>
            <a:r>
              <a:rPr lang="en" sz="2700">
                <a:solidFill>
                  <a:schemeClr val="lt1"/>
                </a:solidFill>
                <a:latin typeface="Arial"/>
                <a:ea typeface="Arial"/>
                <a:cs typeface="Arial"/>
                <a:sym typeface="Arial"/>
              </a:rPr>
              <a:t>Training developed for organisation and individual objectives base on internal and external assessment </a:t>
            </a:r>
            <a:endParaRPr sz="2700" dirty="0">
              <a:solidFill>
                <a:schemeClr val="lt1"/>
              </a:solidFill>
              <a:latin typeface="Arial"/>
              <a:ea typeface="Arial"/>
              <a:cs typeface="Arial"/>
              <a:sym typeface="Arial"/>
            </a:endParaRPr>
          </a:p>
          <a:p>
            <a:pPr marL="457200" lvl="0" indent="-322928" algn="l" rtl="0">
              <a:lnSpc>
                <a:spcPct val="150000"/>
              </a:lnSpc>
              <a:spcBef>
                <a:spcPts val="0"/>
              </a:spcBef>
              <a:spcAft>
                <a:spcPts val="0"/>
              </a:spcAft>
              <a:buClr>
                <a:schemeClr val="lt1"/>
              </a:buClr>
              <a:buSzPct val="100000"/>
              <a:buFont typeface="Arial"/>
              <a:buChar char="❏"/>
            </a:pPr>
            <a:r>
              <a:rPr lang="en" sz="2700">
                <a:solidFill>
                  <a:schemeClr val="lt1"/>
                </a:solidFill>
                <a:latin typeface="Arial"/>
                <a:ea typeface="Arial"/>
                <a:cs typeface="Arial"/>
                <a:sym typeface="Arial"/>
              </a:rPr>
              <a:t>Post training audit will be conduct to determine if deliverable and errors </a:t>
            </a:r>
            <a:endParaRPr sz="2700" dirty="0">
              <a:solidFill>
                <a:schemeClr val="lt1"/>
              </a:solidFill>
              <a:latin typeface="Arial"/>
              <a:ea typeface="Arial"/>
              <a:cs typeface="Arial"/>
              <a:sym typeface="Arial"/>
            </a:endParaRPr>
          </a:p>
          <a:p>
            <a:pPr marL="0" lvl="0" indent="0" algn="l" rtl="0">
              <a:lnSpc>
                <a:spcPct val="150000"/>
              </a:lnSpc>
              <a:spcBef>
                <a:spcPts val="1200"/>
              </a:spcBef>
              <a:spcAft>
                <a:spcPts val="0"/>
              </a:spcAft>
              <a:buClr>
                <a:schemeClr val="dk2"/>
              </a:buClr>
              <a:buSzPct val="61109"/>
              <a:buFont typeface="Arial"/>
              <a:buNone/>
            </a:pPr>
            <a:endParaRPr dirty="0"/>
          </a:p>
        </p:txBody>
      </p:sp>
      <p:pic>
        <p:nvPicPr>
          <p:cNvPr id="211" name="Google Shape;211;p23"/>
          <p:cNvPicPr preferRelativeResize="0"/>
          <p:nvPr/>
        </p:nvPicPr>
        <p:blipFill rotWithShape="1">
          <a:blip r:embed="rId3">
            <a:alphaModFix/>
          </a:blip>
          <a:srcRect/>
          <a:stretch/>
        </p:blipFill>
        <p:spPr>
          <a:xfrm>
            <a:off x="5240129" y="1181825"/>
            <a:ext cx="3751473" cy="2637754"/>
          </a:xfrm>
          <a:prstGeom prst="rect">
            <a:avLst/>
          </a:prstGeom>
          <a:noFill/>
          <a:ln>
            <a:noFill/>
          </a:ln>
        </p:spPr>
      </p:pic>
      <p:sp>
        <p:nvSpPr>
          <p:cNvPr id="212" name="Google Shape;212;p23"/>
          <p:cNvSpPr txBox="1"/>
          <p:nvPr/>
        </p:nvSpPr>
        <p:spPr>
          <a:xfrm>
            <a:off x="5394192" y="4256955"/>
            <a:ext cx="2828179" cy="307777"/>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1400"/>
              <a:buFont typeface="Arial"/>
              <a:buNone/>
            </a:pPr>
            <a:r>
              <a:rPr lang="en" sz="1400" b="0" i="0" u="none" strike="noStrike" cap="none">
                <a:solidFill>
                  <a:schemeClr val="lt1"/>
                </a:solidFill>
                <a:latin typeface="Arial"/>
                <a:ea typeface="Arial"/>
                <a:cs typeface="Arial"/>
                <a:sym typeface="Arial"/>
              </a:rPr>
              <a:t>(Googleimages.com2021)</a:t>
            </a:r>
            <a:endParaRPr sz="1400" b="0" i="0" u="none" strike="noStrike" cap="none" dirty="0">
              <a:solidFill>
                <a:srgbClr val="000000"/>
              </a:solidFill>
              <a:latin typeface="Arial"/>
              <a:ea typeface="Arial"/>
              <a:cs typeface="Arial"/>
              <a:sym typeface="Arial"/>
            </a:endParaRPr>
          </a:p>
        </p:txBody>
      </p:sp>
    </p:spTree>
  </p:cSld>
  <p:clrMapOvr>
    <a:masterClrMapping/>
  </p:clrMapOvr>
</p:sld>
</file>

<file path=ppt/theme/theme1.xml><?xml version="1.0" encoding="utf-8"?>
<a:theme xmlns:a="http://schemas.openxmlformats.org/drawingml/2006/main" name="Swiss">
  <a:themeElements>
    <a:clrScheme name="Swiss">
      <a:dk1>
        <a:srgbClr val="F46524"/>
      </a:dk1>
      <a:lt1>
        <a:srgbClr val="FFFFFF"/>
      </a:lt1>
      <a:dk2>
        <a:srgbClr val="000000"/>
      </a:dk2>
      <a:lt2>
        <a:srgbClr val="757575"/>
      </a:lt2>
      <a:accent1>
        <a:srgbClr val="01579B"/>
      </a:accent1>
      <a:accent2>
        <a:srgbClr val="27C7BD"/>
      </a:accent2>
      <a:accent3>
        <a:srgbClr val="0099E8"/>
      </a:accent3>
      <a:accent4>
        <a:srgbClr val="51B9A3"/>
      </a:accent4>
      <a:accent5>
        <a:srgbClr val="FB8C00"/>
      </a:accent5>
      <a:accent6>
        <a:srgbClr val="FFAE88"/>
      </a:accent6>
      <a:hlink>
        <a:srgbClr val="0277BD"/>
      </a:hlink>
      <a:folHlink>
        <a:srgbClr val="0277B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A7832FEA9A0CE44993765A974BB2A9B" ma:contentTypeVersion="7" ma:contentTypeDescription="Create a new document." ma:contentTypeScope="" ma:versionID="0d628a1c7cd1817a8937aad3b249d3dd">
  <xsd:schema xmlns:xsd="http://www.w3.org/2001/XMLSchema" xmlns:xs="http://www.w3.org/2001/XMLSchema" xmlns:p="http://schemas.microsoft.com/office/2006/metadata/properties" xmlns:ns3="2dc8c000-3fb6-4aae-80f6-b33e90f8692e" xmlns:ns4="a8d74de7-2952-40f5-912e-dc0441479ce8" targetNamespace="http://schemas.microsoft.com/office/2006/metadata/properties" ma:root="true" ma:fieldsID="4c931f5b8eda2994bde49d8365b054ce" ns3:_="" ns4:_="">
    <xsd:import namespace="2dc8c000-3fb6-4aae-80f6-b33e90f8692e"/>
    <xsd:import namespace="a8d74de7-2952-40f5-912e-dc0441479ce8"/>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dc8c000-3fb6-4aae-80f6-b33e90f8692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8d74de7-2952-40f5-912e-dc0441479ce8"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DA2EE8C-17CB-4E9A-B7AE-1C0D8EADF2B6}">
  <ds:schemaRefs>
    <ds:schemaRef ds:uri="http://schemas.microsoft.com/sharepoint/v3/contenttype/forms"/>
  </ds:schemaRefs>
</ds:datastoreItem>
</file>

<file path=customXml/itemProps2.xml><?xml version="1.0" encoding="utf-8"?>
<ds:datastoreItem xmlns:ds="http://schemas.openxmlformats.org/officeDocument/2006/customXml" ds:itemID="{92AF15CA-FF8F-4B49-B399-BE2C30C42B27}">
  <ds:schemaRefs>
    <ds:schemaRef ds:uri="http://purl.org/dc/terms/"/>
    <ds:schemaRef ds:uri="a8d74de7-2952-40f5-912e-dc0441479ce8"/>
    <ds:schemaRef ds:uri="http://schemas.microsoft.com/office/2006/documentManagement/types"/>
    <ds:schemaRef ds:uri="http://schemas.microsoft.com/office/infopath/2007/PartnerControls"/>
    <ds:schemaRef ds:uri="http://purl.org/dc/elements/1.1/"/>
    <ds:schemaRef ds:uri="http://schemas.microsoft.com/office/2006/metadata/properties"/>
    <ds:schemaRef ds:uri="http://schemas.openxmlformats.org/package/2006/metadata/core-properties"/>
    <ds:schemaRef ds:uri="2dc8c000-3fb6-4aae-80f6-b33e90f8692e"/>
    <ds:schemaRef ds:uri="http://www.w3.org/XML/1998/namespace"/>
    <ds:schemaRef ds:uri="http://purl.org/dc/dcmitype/"/>
  </ds:schemaRefs>
</ds:datastoreItem>
</file>

<file path=customXml/itemProps3.xml><?xml version="1.0" encoding="utf-8"?>
<ds:datastoreItem xmlns:ds="http://schemas.openxmlformats.org/officeDocument/2006/customXml" ds:itemID="{2F763168-92B3-4426-B81E-5D29B3FCDE1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dc8c000-3fb6-4aae-80f6-b33e90f8692e"/>
    <ds:schemaRef ds:uri="a8d74de7-2952-40f5-912e-dc0441479ce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27</TotalTime>
  <Words>1935</Words>
  <Application>Microsoft Office PowerPoint</Application>
  <PresentationFormat>On-screen Show (16:9)</PresentationFormat>
  <Paragraphs>136</Paragraphs>
  <Slides>11</Slides>
  <Notes>11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Lato</vt:lpstr>
      <vt:lpstr>Raleway</vt:lpstr>
      <vt:lpstr>Arial</vt:lpstr>
      <vt:lpstr>Swiss</vt:lpstr>
      <vt:lpstr>Training and Development Needs For an HR Officer</vt:lpstr>
      <vt:lpstr>  Introduction</vt:lpstr>
      <vt:lpstr>  The Local Council of Newham Needs </vt:lpstr>
      <vt:lpstr>  HR Role Description</vt:lpstr>
      <vt:lpstr>           HR Officer Pre Assessment</vt:lpstr>
      <vt:lpstr>HR Officer’s Career Plan</vt:lpstr>
      <vt:lpstr> Organisation Training Program</vt:lpstr>
      <vt:lpstr>HR’S Training Program  </vt:lpstr>
      <vt:lpstr> Training Program  </vt:lpstr>
      <vt:lpstr>Training Program  </vt:lpstr>
      <vt:lpstr>Conclusion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Training and Development Needs For an HR Officer</dc:title>
  <dc:creator>Gary McLean</dc:creator>
  <cp:lastModifiedBy>Deepika Sachdeva</cp:lastModifiedBy>
  <cp:revision>4</cp:revision>
  <dcterms:modified xsi:type="dcterms:W3CDTF">2021-05-11T09:36:53Z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0x010100AA7832FEA9A0CE44993765A974BB2A9B</vt:lpwstr>
  </property>
</Properties>
</file>