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37A15F-B91E-A451-DF29-2310A2B6C825}" v="720" dt="2025-05-20T09:29:15.540"/>
    <p1510:client id="{783B09AF-A834-43DB-A9A4-4CDFB3FFF857}" v="1971" dt="2025-05-20T09:20:45.4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783B09AF-A834-43DB-A9A4-4CDFB3FFF857}"/>
    <pc:docChg chg="addSld delSld modSld addMainMaster delMainMaster">
      <pc:chgData name="Rebecca Francis-Davies" userId="S::r.francis-davies@uwtsd.ac.uk::caf69e2c-2198-47a4-8268-c57958bd4ca9" providerId="AD" clId="Web-{783B09AF-A834-43DB-A9A4-4CDFB3FFF857}" dt="2025-05-20T09:20:45.405" v="1859" actId="20577"/>
      <pc:docMkLst>
        <pc:docMk/>
      </pc:docMkLst>
      <pc:sldChg chg="addSp modSp mod setBg modClrScheme chgLayout">
        <pc:chgData name="Rebecca Francis-Davies" userId="S::r.francis-davies@uwtsd.ac.uk::caf69e2c-2198-47a4-8268-c57958bd4ca9" providerId="AD" clId="Web-{783B09AF-A834-43DB-A9A4-4CDFB3FFF857}" dt="2025-05-20T08:47:37.656" v="18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783B09AF-A834-43DB-A9A4-4CDFB3FFF857}" dt="2025-05-20T08:47:37.656" v="1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783B09AF-A834-43DB-A9A4-4CDFB3FFF857}" dt="2025-05-20T08:47:37.656" v="18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783B09AF-A834-43DB-A9A4-4CDFB3FFF857}" dt="2025-05-20T08:47:37.656" v="18"/>
          <ac:spMkLst>
            <pc:docMk/>
            <pc:sldMk cId="109857222" sldId="256"/>
            <ac:spMk id="9" creationId="{1A32057F-F015-B1B2-4E3E-2307F8EFC97B}"/>
          </ac:spMkLst>
        </pc:spChg>
        <pc:picChg chg="add">
          <ac:chgData name="Rebecca Francis-Davies" userId="S::r.francis-davies@uwtsd.ac.uk::caf69e2c-2198-47a4-8268-c57958bd4ca9" providerId="AD" clId="Web-{783B09AF-A834-43DB-A9A4-4CDFB3FFF857}" dt="2025-05-20T08:47:37.656" v="18"/>
          <ac:picMkLst>
            <pc:docMk/>
            <pc:sldMk cId="109857222" sldId="256"/>
            <ac:picMk id="4" creationId="{3B6C4479-53FA-6284-892A-199FC9F77070}"/>
          </ac:picMkLst>
        </pc:picChg>
      </pc:sldChg>
      <pc:sldChg chg="addSp modSp new mod setBg">
        <pc:chgData name="Rebecca Francis-Davies" userId="S::r.francis-davies@uwtsd.ac.uk::caf69e2c-2198-47a4-8268-c57958bd4ca9" providerId="AD" clId="Web-{783B09AF-A834-43DB-A9A4-4CDFB3FFF857}" dt="2025-05-20T08:48:25.689" v="61"/>
        <pc:sldMkLst>
          <pc:docMk/>
          <pc:sldMk cId="1271546204" sldId="257"/>
        </pc:sldMkLst>
        <pc:spChg chg="mod">
          <ac:chgData name="Rebecca Francis-Davies" userId="S::r.francis-davies@uwtsd.ac.uk::caf69e2c-2198-47a4-8268-c57958bd4ca9" providerId="AD" clId="Web-{783B09AF-A834-43DB-A9A4-4CDFB3FFF857}" dt="2025-05-20T08:48:25.689" v="61"/>
          <ac:spMkLst>
            <pc:docMk/>
            <pc:sldMk cId="1271546204" sldId="257"/>
            <ac:spMk id="2" creationId="{A4D5B457-E75E-75CF-EF92-CEA04B0C2A0B}"/>
          </ac:spMkLst>
        </pc:spChg>
        <pc:spChg chg="mod">
          <ac:chgData name="Rebecca Francis-Davies" userId="S::r.francis-davies@uwtsd.ac.uk::caf69e2c-2198-47a4-8268-c57958bd4ca9" providerId="AD" clId="Web-{783B09AF-A834-43DB-A9A4-4CDFB3FFF857}" dt="2025-05-20T08:48:25.689" v="61"/>
          <ac:spMkLst>
            <pc:docMk/>
            <pc:sldMk cId="1271546204" sldId="257"/>
            <ac:spMk id="3" creationId="{E7A90E2F-2E1B-E273-1CE4-CDB38AF04CFA}"/>
          </ac:spMkLst>
        </pc:spChg>
        <pc:spChg chg="add">
          <ac:chgData name="Rebecca Francis-Davies" userId="S::r.francis-davies@uwtsd.ac.uk::caf69e2c-2198-47a4-8268-c57958bd4ca9" providerId="AD" clId="Web-{783B09AF-A834-43DB-A9A4-4CDFB3FFF857}" dt="2025-05-20T08:48:25.689" v="61"/>
          <ac:spMkLst>
            <pc:docMk/>
            <pc:sldMk cId="1271546204" sldId="257"/>
            <ac:spMk id="9" creationId="{92CC1E4F-F1F0-B945-BE50-C72A7103E8AC}"/>
          </ac:spMkLst>
        </pc:spChg>
        <pc:picChg chg="add">
          <ac:chgData name="Rebecca Francis-Davies" userId="S::r.francis-davies@uwtsd.ac.uk::caf69e2c-2198-47a4-8268-c57958bd4ca9" providerId="AD" clId="Web-{783B09AF-A834-43DB-A9A4-4CDFB3FFF857}" dt="2025-05-20T08:48:25.689" v="61"/>
          <ac:picMkLst>
            <pc:docMk/>
            <pc:sldMk cId="1271546204" sldId="257"/>
            <ac:picMk id="5" creationId="{C3A05084-1DAB-4AC3-93CB-25B232F14C05}"/>
          </ac:picMkLst>
        </pc:picChg>
      </pc:sldChg>
      <pc:sldChg chg="addSp delSp modSp new mod setBg modClrScheme chgLayout">
        <pc:chgData name="Rebecca Francis-Davies" userId="S::r.francis-davies@uwtsd.ac.uk::caf69e2c-2198-47a4-8268-c57958bd4ca9" providerId="AD" clId="Web-{783B09AF-A834-43DB-A9A4-4CDFB3FFF857}" dt="2025-05-20T08:54:40.907" v="213" actId="1076"/>
        <pc:sldMkLst>
          <pc:docMk/>
          <pc:sldMk cId="2904207104" sldId="258"/>
        </pc:sldMkLst>
        <pc:spChg chg="mod ord">
          <ac:chgData name="Rebecca Francis-Davies" userId="S::r.francis-davies@uwtsd.ac.uk::caf69e2c-2198-47a4-8268-c57958bd4ca9" providerId="AD" clId="Web-{783B09AF-A834-43DB-A9A4-4CDFB3FFF857}" dt="2025-05-20T08:52:01.588" v="200"/>
          <ac:spMkLst>
            <pc:docMk/>
            <pc:sldMk cId="2904207104" sldId="258"/>
            <ac:spMk id="2" creationId="{3BD0E51C-C775-71FA-BCAF-15F9ED66D6C8}"/>
          </ac:spMkLst>
        </pc:spChg>
        <pc:spChg chg="del mod">
          <ac:chgData name="Rebecca Francis-Davies" userId="S::r.francis-davies@uwtsd.ac.uk::caf69e2c-2198-47a4-8268-c57958bd4ca9" providerId="AD" clId="Web-{783B09AF-A834-43DB-A9A4-4CDFB3FFF857}" dt="2025-05-20T08:52:01.588" v="200"/>
          <ac:spMkLst>
            <pc:docMk/>
            <pc:sldMk cId="2904207104" sldId="258"/>
            <ac:spMk id="3" creationId="{C2FC1162-DC96-41B6-F03B-CFA0CC42CF2A}"/>
          </ac:spMkLst>
        </pc:spChg>
        <pc:spChg chg="add mod">
          <ac:chgData name="Rebecca Francis-Davies" userId="S::r.francis-davies@uwtsd.ac.uk::caf69e2c-2198-47a4-8268-c57958bd4ca9" providerId="AD" clId="Web-{783B09AF-A834-43DB-A9A4-4CDFB3FFF857}" dt="2025-05-20T08:52:19.292" v="204" actId="14100"/>
          <ac:spMkLst>
            <pc:docMk/>
            <pc:sldMk cId="2904207104" sldId="258"/>
            <ac:spMk id="4" creationId="{3D5E0082-06A8-C61F-51E7-21D0314110A2}"/>
          </ac:spMkLst>
        </pc:spChg>
        <pc:spChg chg="add mod">
          <ac:chgData name="Rebecca Francis-Davies" userId="S::r.francis-davies@uwtsd.ac.uk::caf69e2c-2198-47a4-8268-c57958bd4ca9" providerId="AD" clId="Web-{783B09AF-A834-43DB-A9A4-4CDFB3FFF857}" dt="2025-05-20T08:52:26.729" v="206" actId="14100"/>
          <ac:spMkLst>
            <pc:docMk/>
            <pc:sldMk cId="2904207104" sldId="258"/>
            <ac:spMk id="5" creationId="{84105BDD-99E9-9D6C-2C3D-C55F56C0F6EB}"/>
          </ac:spMkLst>
        </pc:spChg>
        <pc:spChg chg="add del mod">
          <ac:chgData name="Rebecca Francis-Davies" userId="S::r.francis-davies@uwtsd.ac.uk::caf69e2c-2198-47a4-8268-c57958bd4ca9" providerId="AD" clId="Web-{783B09AF-A834-43DB-A9A4-4CDFB3FFF857}" dt="2025-05-20T08:50:08.755" v="131"/>
          <ac:spMkLst>
            <pc:docMk/>
            <pc:sldMk cId="2904207104" sldId="258"/>
            <ac:spMk id="6" creationId="{08EB2E83-288C-EE83-226B-E9E62C7E596E}"/>
          </ac:spMkLst>
        </pc:spChg>
        <pc:spChg chg="add mod">
          <ac:chgData name="Rebecca Francis-Davies" userId="S::r.francis-davies@uwtsd.ac.uk::caf69e2c-2198-47a4-8268-c57958bd4ca9" providerId="AD" clId="Web-{783B09AF-A834-43DB-A9A4-4CDFB3FFF857}" dt="2025-05-20T08:52:40.543" v="209" actId="14100"/>
          <ac:spMkLst>
            <pc:docMk/>
            <pc:sldMk cId="2904207104" sldId="258"/>
            <ac:spMk id="7" creationId="{30CEE33E-BC94-5EFC-F0A6-0AB91B6F622E}"/>
          </ac:spMkLst>
        </pc:spChg>
        <pc:spChg chg="add mod">
          <ac:chgData name="Rebecca Francis-Davies" userId="S::r.francis-davies@uwtsd.ac.uk::caf69e2c-2198-47a4-8268-c57958bd4ca9" providerId="AD" clId="Web-{783B09AF-A834-43DB-A9A4-4CDFB3FFF857}" dt="2025-05-20T08:52:47.387" v="210" actId="14100"/>
          <ac:spMkLst>
            <pc:docMk/>
            <pc:sldMk cId="2904207104" sldId="258"/>
            <ac:spMk id="8" creationId="{BA7059F3-0E62-C9A5-179F-7ED807FC00DB}"/>
          </ac:spMkLst>
        </pc:spChg>
        <pc:picChg chg="add mod">
          <ac:chgData name="Rebecca Francis-Davies" userId="S::r.francis-davies@uwtsd.ac.uk::caf69e2c-2198-47a4-8268-c57958bd4ca9" providerId="AD" clId="Web-{783B09AF-A834-43DB-A9A4-4CDFB3FFF857}" dt="2025-05-20T08:54:40.907" v="213" actId="1076"/>
          <ac:picMkLst>
            <pc:docMk/>
            <pc:sldMk cId="2904207104" sldId="258"/>
            <ac:picMk id="9" creationId="{02954CF4-27E8-BB98-86BD-5C07AC07DE65}"/>
          </ac:picMkLst>
        </pc:picChg>
      </pc:sldChg>
      <pc:sldChg chg="modSp new del">
        <pc:chgData name="Rebecca Francis-Davies" userId="S::r.francis-davies@uwtsd.ac.uk::caf69e2c-2198-47a4-8268-c57958bd4ca9" providerId="AD" clId="Web-{783B09AF-A834-43DB-A9A4-4CDFB3FFF857}" dt="2025-05-20T08:57:37.570" v="265"/>
        <pc:sldMkLst>
          <pc:docMk/>
          <pc:sldMk cId="2443820386" sldId="259"/>
        </pc:sldMkLst>
        <pc:spChg chg="mod">
          <ac:chgData name="Rebecca Francis-Davies" userId="S::r.francis-davies@uwtsd.ac.uk::caf69e2c-2198-47a4-8268-c57958bd4ca9" providerId="AD" clId="Web-{783B09AF-A834-43DB-A9A4-4CDFB3FFF857}" dt="2025-05-20T08:56:51.521" v="239" actId="20577"/>
          <ac:spMkLst>
            <pc:docMk/>
            <pc:sldMk cId="2443820386" sldId="259"/>
            <ac:spMk id="2" creationId="{B1EB544B-DA10-A55B-93A0-14A3C691F192}"/>
          </ac:spMkLst>
        </pc:spChg>
      </pc:sldChg>
      <pc:sldChg chg="new del">
        <pc:chgData name="Rebecca Francis-Davies" userId="S::r.francis-davies@uwtsd.ac.uk::caf69e2c-2198-47a4-8268-c57958bd4ca9" providerId="AD" clId="Web-{783B09AF-A834-43DB-A9A4-4CDFB3FFF857}" dt="2025-05-20T08:57:39.648" v="266"/>
        <pc:sldMkLst>
          <pc:docMk/>
          <pc:sldMk cId="1651593663" sldId="260"/>
        </pc:sldMkLst>
      </pc:sldChg>
      <pc:sldChg chg="addSp delSp modSp new mod setBg">
        <pc:chgData name="Rebecca Francis-Davies" userId="S::r.francis-davies@uwtsd.ac.uk::caf69e2c-2198-47a4-8268-c57958bd4ca9" providerId="AD" clId="Web-{783B09AF-A834-43DB-A9A4-4CDFB3FFF857}" dt="2025-05-20T08:59:41.793" v="350"/>
        <pc:sldMkLst>
          <pc:docMk/>
          <pc:sldMk cId="2455918658" sldId="261"/>
        </pc:sldMkLst>
        <pc:spChg chg="mod">
          <ac:chgData name="Rebecca Francis-Davies" userId="S::r.francis-davies@uwtsd.ac.uk::caf69e2c-2198-47a4-8268-c57958bd4ca9" providerId="AD" clId="Web-{783B09AF-A834-43DB-A9A4-4CDFB3FFF857}" dt="2025-05-20T08:59:41.793" v="350"/>
          <ac:spMkLst>
            <pc:docMk/>
            <pc:sldMk cId="2455918658" sldId="261"/>
            <ac:spMk id="2" creationId="{6C137FD4-3140-D7F1-A7E3-2A6E2694A4E2}"/>
          </ac:spMkLst>
        </pc:spChg>
        <pc:spChg chg="del mod">
          <ac:chgData name="Rebecca Francis-Davies" userId="S::r.francis-davies@uwtsd.ac.uk::caf69e2c-2198-47a4-8268-c57958bd4ca9" providerId="AD" clId="Web-{783B09AF-A834-43DB-A9A4-4CDFB3FFF857}" dt="2025-05-20T08:59:41.793" v="350"/>
          <ac:spMkLst>
            <pc:docMk/>
            <pc:sldMk cId="2455918658" sldId="261"/>
            <ac:spMk id="3" creationId="{926BA230-0895-EAC5-1093-996C573B4C0F}"/>
          </ac:spMkLst>
        </pc:spChg>
        <pc:spChg chg="add">
          <ac:chgData name="Rebecca Francis-Davies" userId="S::r.francis-davies@uwtsd.ac.uk::caf69e2c-2198-47a4-8268-c57958bd4ca9" providerId="AD" clId="Web-{783B09AF-A834-43DB-A9A4-4CDFB3FFF857}" dt="2025-05-20T08:59:41.793" v="350"/>
          <ac:spMkLst>
            <pc:docMk/>
            <pc:sldMk cId="2455918658" sldId="261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783B09AF-A834-43DB-A9A4-4CDFB3FFF857}" dt="2025-05-20T08:59:41.793" v="350"/>
          <ac:graphicFrameMkLst>
            <pc:docMk/>
            <pc:sldMk cId="2455918658" sldId="261"/>
            <ac:graphicFrameMk id="5" creationId="{EDCCC766-271F-97BE-E5AA-6107F5D87C50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783B09AF-A834-43DB-A9A4-4CDFB3FFF857}" dt="2025-05-20T09:00:58.749" v="388"/>
        <pc:sldMkLst>
          <pc:docMk/>
          <pc:sldMk cId="3302905325" sldId="262"/>
        </pc:sldMkLst>
        <pc:spChg chg="mod">
          <ac:chgData name="Rebecca Francis-Davies" userId="S::r.francis-davies@uwtsd.ac.uk::caf69e2c-2198-47a4-8268-c57958bd4ca9" providerId="AD" clId="Web-{783B09AF-A834-43DB-A9A4-4CDFB3FFF857}" dt="2025-05-20T09:00:58.749" v="388"/>
          <ac:spMkLst>
            <pc:docMk/>
            <pc:sldMk cId="3302905325" sldId="262"/>
            <ac:spMk id="2" creationId="{31302540-C053-570B-7F8C-DF53AF14C952}"/>
          </ac:spMkLst>
        </pc:spChg>
        <pc:spChg chg="mod">
          <ac:chgData name="Rebecca Francis-Davies" userId="S::r.francis-davies@uwtsd.ac.uk::caf69e2c-2198-47a4-8268-c57958bd4ca9" providerId="AD" clId="Web-{783B09AF-A834-43DB-A9A4-4CDFB3FFF857}" dt="2025-05-20T09:00:58.749" v="388"/>
          <ac:spMkLst>
            <pc:docMk/>
            <pc:sldMk cId="3302905325" sldId="262"/>
            <ac:spMk id="3" creationId="{F046F599-9985-8E68-FBA0-25388B50A4CE}"/>
          </ac:spMkLst>
        </pc:spChg>
        <pc:spChg chg="add">
          <ac:chgData name="Rebecca Francis-Davies" userId="S::r.francis-davies@uwtsd.ac.uk::caf69e2c-2198-47a4-8268-c57958bd4ca9" providerId="AD" clId="Web-{783B09AF-A834-43DB-A9A4-4CDFB3FFF857}" dt="2025-05-20T09:00:58.749" v="388"/>
          <ac:spMkLst>
            <pc:docMk/>
            <pc:sldMk cId="3302905325" sldId="262"/>
            <ac:spMk id="9" creationId="{92CC1E4F-F1F0-B945-BE50-C72A7103E8AC}"/>
          </ac:spMkLst>
        </pc:spChg>
        <pc:picChg chg="add">
          <ac:chgData name="Rebecca Francis-Davies" userId="S::r.francis-davies@uwtsd.ac.uk::caf69e2c-2198-47a4-8268-c57958bd4ca9" providerId="AD" clId="Web-{783B09AF-A834-43DB-A9A4-4CDFB3FFF857}" dt="2025-05-20T09:00:58.749" v="388"/>
          <ac:picMkLst>
            <pc:docMk/>
            <pc:sldMk cId="3302905325" sldId="262"/>
            <ac:picMk id="5" creationId="{2CC50BE2-42F2-902A-C382-A0657E54987D}"/>
          </ac:picMkLst>
        </pc:picChg>
      </pc:sldChg>
      <pc:sldChg chg="addSp modSp new mod setBg">
        <pc:chgData name="Rebecca Francis-Davies" userId="S::r.francis-davies@uwtsd.ac.uk::caf69e2c-2198-47a4-8268-c57958bd4ca9" providerId="AD" clId="Web-{783B09AF-A834-43DB-A9A4-4CDFB3FFF857}" dt="2025-05-20T09:02:29.081" v="528"/>
        <pc:sldMkLst>
          <pc:docMk/>
          <pc:sldMk cId="2417005107" sldId="263"/>
        </pc:sldMkLst>
        <pc:spChg chg="mod">
          <ac:chgData name="Rebecca Francis-Davies" userId="S::r.francis-davies@uwtsd.ac.uk::caf69e2c-2198-47a4-8268-c57958bd4ca9" providerId="AD" clId="Web-{783B09AF-A834-43DB-A9A4-4CDFB3FFF857}" dt="2025-05-20T09:02:29.081" v="528"/>
          <ac:spMkLst>
            <pc:docMk/>
            <pc:sldMk cId="2417005107" sldId="263"/>
            <ac:spMk id="2" creationId="{F2E4D9FF-E827-71AF-A9E8-E46E09E71B74}"/>
          </ac:spMkLst>
        </pc:spChg>
        <pc:spChg chg="mod">
          <ac:chgData name="Rebecca Francis-Davies" userId="S::r.francis-davies@uwtsd.ac.uk::caf69e2c-2198-47a4-8268-c57958bd4ca9" providerId="AD" clId="Web-{783B09AF-A834-43DB-A9A4-4CDFB3FFF857}" dt="2025-05-20T09:02:29.081" v="528"/>
          <ac:spMkLst>
            <pc:docMk/>
            <pc:sldMk cId="2417005107" sldId="263"/>
            <ac:spMk id="3" creationId="{9B01AE10-B34A-D2BD-ED6B-83C296C429CB}"/>
          </ac:spMkLst>
        </pc:spChg>
        <pc:spChg chg="add">
          <ac:chgData name="Rebecca Francis-Davies" userId="S::r.francis-davies@uwtsd.ac.uk::caf69e2c-2198-47a4-8268-c57958bd4ca9" providerId="AD" clId="Web-{783B09AF-A834-43DB-A9A4-4CDFB3FFF857}" dt="2025-05-20T09:02:29.081" v="528"/>
          <ac:spMkLst>
            <pc:docMk/>
            <pc:sldMk cId="2417005107" sldId="263"/>
            <ac:spMk id="9" creationId="{2961259D-605E-E200-FF9F-7C8C71D7C8E4}"/>
          </ac:spMkLst>
        </pc:spChg>
        <pc:picChg chg="add">
          <ac:chgData name="Rebecca Francis-Davies" userId="S::r.francis-davies@uwtsd.ac.uk::caf69e2c-2198-47a4-8268-c57958bd4ca9" providerId="AD" clId="Web-{783B09AF-A834-43DB-A9A4-4CDFB3FFF857}" dt="2025-05-20T09:02:29.081" v="528"/>
          <ac:picMkLst>
            <pc:docMk/>
            <pc:sldMk cId="2417005107" sldId="263"/>
            <ac:picMk id="5" creationId="{8A609E83-389D-2531-CFF3-193A1A9B205F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783B09AF-A834-43DB-A9A4-4CDFB3FFF857}" dt="2025-05-20T09:04:41.321" v="624"/>
        <pc:sldMkLst>
          <pc:docMk/>
          <pc:sldMk cId="688105136" sldId="264"/>
        </pc:sldMkLst>
        <pc:spChg chg="mod">
          <ac:chgData name="Rebecca Francis-Davies" userId="S::r.francis-davies@uwtsd.ac.uk::caf69e2c-2198-47a4-8268-c57958bd4ca9" providerId="AD" clId="Web-{783B09AF-A834-43DB-A9A4-4CDFB3FFF857}" dt="2025-05-20T09:04:41.321" v="624"/>
          <ac:spMkLst>
            <pc:docMk/>
            <pc:sldMk cId="688105136" sldId="264"/>
            <ac:spMk id="2" creationId="{00897EDC-29CB-F885-B0DB-E1A6343EF82C}"/>
          </ac:spMkLst>
        </pc:spChg>
        <pc:spChg chg="del mod">
          <ac:chgData name="Rebecca Francis-Davies" userId="S::r.francis-davies@uwtsd.ac.uk::caf69e2c-2198-47a4-8268-c57958bd4ca9" providerId="AD" clId="Web-{783B09AF-A834-43DB-A9A4-4CDFB3FFF857}" dt="2025-05-20T09:04:41.321" v="624"/>
          <ac:spMkLst>
            <pc:docMk/>
            <pc:sldMk cId="688105136" sldId="264"/>
            <ac:spMk id="3" creationId="{C92C436D-559B-9206-3D52-4EEB2230BCB9}"/>
          </ac:spMkLst>
        </pc:spChg>
        <pc:spChg chg="add">
          <ac:chgData name="Rebecca Francis-Davies" userId="S::r.francis-davies@uwtsd.ac.uk::caf69e2c-2198-47a4-8268-c57958bd4ca9" providerId="AD" clId="Web-{783B09AF-A834-43DB-A9A4-4CDFB3FFF857}" dt="2025-05-20T09:04:41.321" v="624"/>
          <ac:spMkLst>
            <pc:docMk/>
            <pc:sldMk cId="688105136" sldId="264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783B09AF-A834-43DB-A9A4-4CDFB3FFF857}" dt="2025-05-20T09:04:41.321" v="624"/>
          <ac:graphicFrameMkLst>
            <pc:docMk/>
            <pc:sldMk cId="688105136" sldId="264"/>
            <ac:graphicFrameMk id="5" creationId="{1AA8C2AD-5473-0084-836A-4D8E24C1F8D2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783B09AF-A834-43DB-A9A4-4CDFB3FFF857}" dt="2025-05-20T09:06:01.511" v="713"/>
        <pc:sldMkLst>
          <pc:docMk/>
          <pc:sldMk cId="2923753148" sldId="265"/>
        </pc:sldMkLst>
        <pc:spChg chg="mod">
          <ac:chgData name="Rebecca Francis-Davies" userId="S::r.francis-davies@uwtsd.ac.uk::caf69e2c-2198-47a4-8268-c57958bd4ca9" providerId="AD" clId="Web-{783B09AF-A834-43DB-A9A4-4CDFB3FFF857}" dt="2025-05-20T09:06:01.511" v="713"/>
          <ac:spMkLst>
            <pc:docMk/>
            <pc:sldMk cId="2923753148" sldId="265"/>
            <ac:spMk id="2" creationId="{11D54D9F-672F-E7D4-420F-C7511FA701BE}"/>
          </ac:spMkLst>
        </pc:spChg>
        <pc:spChg chg="del mod">
          <ac:chgData name="Rebecca Francis-Davies" userId="S::r.francis-davies@uwtsd.ac.uk::caf69e2c-2198-47a4-8268-c57958bd4ca9" providerId="AD" clId="Web-{783B09AF-A834-43DB-A9A4-4CDFB3FFF857}" dt="2025-05-20T09:06:01.511" v="713"/>
          <ac:spMkLst>
            <pc:docMk/>
            <pc:sldMk cId="2923753148" sldId="265"/>
            <ac:spMk id="3" creationId="{C98C3D83-FF69-1A59-3E58-C0EAAB0CDE27}"/>
          </ac:spMkLst>
        </pc:spChg>
        <pc:spChg chg="add">
          <ac:chgData name="Rebecca Francis-Davies" userId="S::r.francis-davies@uwtsd.ac.uk::caf69e2c-2198-47a4-8268-c57958bd4ca9" providerId="AD" clId="Web-{783B09AF-A834-43DB-A9A4-4CDFB3FFF857}" dt="2025-05-20T09:06:01.511" v="713"/>
          <ac:spMkLst>
            <pc:docMk/>
            <pc:sldMk cId="2923753148" sldId="265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783B09AF-A834-43DB-A9A4-4CDFB3FFF857}" dt="2025-05-20T09:06:01.511" v="713"/>
          <ac:graphicFrameMkLst>
            <pc:docMk/>
            <pc:sldMk cId="2923753148" sldId="265"/>
            <ac:graphicFrameMk id="5" creationId="{57715A7F-5071-FF57-4E19-1606369BFA25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783B09AF-A834-43DB-A9A4-4CDFB3FFF857}" dt="2025-05-20T09:08:36.486" v="1004"/>
        <pc:sldMkLst>
          <pc:docMk/>
          <pc:sldMk cId="545398670" sldId="266"/>
        </pc:sldMkLst>
        <pc:spChg chg="mod">
          <ac:chgData name="Rebecca Francis-Davies" userId="S::r.francis-davies@uwtsd.ac.uk::caf69e2c-2198-47a4-8268-c57958bd4ca9" providerId="AD" clId="Web-{783B09AF-A834-43DB-A9A4-4CDFB3FFF857}" dt="2025-05-20T09:08:36.486" v="1004"/>
          <ac:spMkLst>
            <pc:docMk/>
            <pc:sldMk cId="545398670" sldId="266"/>
            <ac:spMk id="2" creationId="{073B7D64-24EA-A8DA-36E9-BF7E512FD2EB}"/>
          </ac:spMkLst>
        </pc:spChg>
        <pc:spChg chg="del">
          <ac:chgData name="Rebecca Francis-Davies" userId="S::r.francis-davies@uwtsd.ac.uk::caf69e2c-2198-47a4-8268-c57958bd4ca9" providerId="AD" clId="Web-{783B09AF-A834-43DB-A9A4-4CDFB3FFF857}" dt="2025-05-20T09:06:29.919" v="715"/>
          <ac:spMkLst>
            <pc:docMk/>
            <pc:sldMk cId="545398670" sldId="266"/>
            <ac:spMk id="3" creationId="{644F3971-95D1-5D59-AE1B-DEFBE40F64BF}"/>
          </ac:spMkLst>
        </pc:spChg>
        <pc:spChg chg="add">
          <ac:chgData name="Rebecca Francis-Davies" userId="S::r.francis-davies@uwtsd.ac.uk::caf69e2c-2198-47a4-8268-c57958bd4ca9" providerId="AD" clId="Web-{783B09AF-A834-43DB-A9A4-4CDFB3FFF857}" dt="2025-05-20T09:08:36.486" v="1004"/>
          <ac:spMkLst>
            <pc:docMk/>
            <pc:sldMk cId="545398670" sldId="266"/>
            <ac:spMk id="9" creationId="{600DC1B0-7E1A-BD02-3F93-19E6B1B75075}"/>
          </ac:spMkLst>
        </pc:spChg>
        <pc:graphicFrameChg chg="add mod ord modGraphic">
          <ac:chgData name="Rebecca Francis-Davies" userId="S::r.francis-davies@uwtsd.ac.uk::caf69e2c-2198-47a4-8268-c57958bd4ca9" providerId="AD" clId="Web-{783B09AF-A834-43DB-A9A4-4CDFB3FFF857}" dt="2025-05-20T09:08:36.486" v="1004"/>
          <ac:graphicFrameMkLst>
            <pc:docMk/>
            <pc:sldMk cId="545398670" sldId="266"/>
            <ac:graphicFrameMk id="4" creationId="{495731DF-19BD-EB0F-EBCE-CD93A7FA497A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783B09AF-A834-43DB-A9A4-4CDFB3FFF857}" dt="2025-05-20T09:10:16.005" v="1144"/>
        <pc:sldMkLst>
          <pc:docMk/>
          <pc:sldMk cId="2789257917" sldId="267"/>
        </pc:sldMkLst>
        <pc:spChg chg="mod">
          <ac:chgData name="Rebecca Francis-Davies" userId="S::r.francis-davies@uwtsd.ac.uk::caf69e2c-2198-47a4-8268-c57958bd4ca9" providerId="AD" clId="Web-{783B09AF-A834-43DB-A9A4-4CDFB3FFF857}" dt="2025-05-20T09:10:16.005" v="1144"/>
          <ac:spMkLst>
            <pc:docMk/>
            <pc:sldMk cId="2789257917" sldId="267"/>
            <ac:spMk id="2" creationId="{9D4F61EE-8BF5-FA5C-E2A7-C6E203A04AD5}"/>
          </ac:spMkLst>
        </pc:spChg>
        <pc:spChg chg="mod">
          <ac:chgData name="Rebecca Francis-Davies" userId="S::r.francis-davies@uwtsd.ac.uk::caf69e2c-2198-47a4-8268-c57958bd4ca9" providerId="AD" clId="Web-{783B09AF-A834-43DB-A9A4-4CDFB3FFF857}" dt="2025-05-20T09:10:16.005" v="1144"/>
          <ac:spMkLst>
            <pc:docMk/>
            <pc:sldMk cId="2789257917" sldId="267"/>
            <ac:spMk id="3" creationId="{D5165AE1-5796-0E41-C04D-BF9ECF72F996}"/>
          </ac:spMkLst>
        </pc:spChg>
        <pc:spChg chg="add">
          <ac:chgData name="Rebecca Francis-Davies" userId="S::r.francis-davies@uwtsd.ac.uk::caf69e2c-2198-47a4-8268-c57958bd4ca9" providerId="AD" clId="Web-{783B09AF-A834-43DB-A9A4-4CDFB3FFF857}" dt="2025-05-20T09:10:16.005" v="1144"/>
          <ac:spMkLst>
            <pc:docMk/>
            <pc:sldMk cId="2789257917" sldId="267"/>
            <ac:spMk id="9" creationId="{92CC1E4F-F1F0-B945-BE50-C72A7103E8AC}"/>
          </ac:spMkLst>
        </pc:spChg>
        <pc:picChg chg="add">
          <ac:chgData name="Rebecca Francis-Davies" userId="S::r.francis-davies@uwtsd.ac.uk::caf69e2c-2198-47a4-8268-c57958bd4ca9" providerId="AD" clId="Web-{783B09AF-A834-43DB-A9A4-4CDFB3FFF857}" dt="2025-05-20T09:10:16.005" v="1144"/>
          <ac:picMkLst>
            <pc:docMk/>
            <pc:sldMk cId="2789257917" sldId="267"/>
            <ac:picMk id="5" creationId="{C2A5B82A-A092-DA53-5455-B2225EF28902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783B09AF-A834-43DB-A9A4-4CDFB3FFF857}" dt="2025-05-20T09:15:07.798" v="1327"/>
        <pc:sldMkLst>
          <pc:docMk/>
          <pc:sldMk cId="4036568413" sldId="268"/>
        </pc:sldMkLst>
        <pc:spChg chg="mod">
          <ac:chgData name="Rebecca Francis-Davies" userId="S::r.francis-davies@uwtsd.ac.uk::caf69e2c-2198-47a4-8268-c57958bd4ca9" providerId="AD" clId="Web-{783B09AF-A834-43DB-A9A4-4CDFB3FFF857}" dt="2025-05-20T09:15:07.798" v="1327"/>
          <ac:spMkLst>
            <pc:docMk/>
            <pc:sldMk cId="4036568413" sldId="268"/>
            <ac:spMk id="2" creationId="{0ABD7E67-D499-EB15-A838-C6F460B4D63B}"/>
          </ac:spMkLst>
        </pc:spChg>
        <pc:spChg chg="del mod">
          <ac:chgData name="Rebecca Francis-Davies" userId="S::r.francis-davies@uwtsd.ac.uk::caf69e2c-2198-47a4-8268-c57958bd4ca9" providerId="AD" clId="Web-{783B09AF-A834-43DB-A9A4-4CDFB3FFF857}" dt="2025-05-20T09:15:07.798" v="1327"/>
          <ac:spMkLst>
            <pc:docMk/>
            <pc:sldMk cId="4036568413" sldId="268"/>
            <ac:spMk id="3" creationId="{5D111462-9DF3-6994-07E3-872127CA77E3}"/>
          </ac:spMkLst>
        </pc:spChg>
        <pc:spChg chg="add">
          <ac:chgData name="Rebecca Francis-Davies" userId="S::r.francis-davies@uwtsd.ac.uk::caf69e2c-2198-47a4-8268-c57958bd4ca9" providerId="AD" clId="Web-{783B09AF-A834-43DB-A9A4-4CDFB3FFF857}" dt="2025-05-20T09:15:07.798" v="1327"/>
          <ac:spMkLst>
            <pc:docMk/>
            <pc:sldMk cId="4036568413" sldId="268"/>
            <ac:spMk id="9" creationId="{353CF00F-82D0-0DBA-75D5-1D01B4526C68}"/>
          </ac:spMkLst>
        </pc:spChg>
        <pc:graphicFrameChg chg="add">
          <ac:chgData name="Rebecca Francis-Davies" userId="S::r.francis-davies@uwtsd.ac.uk::caf69e2c-2198-47a4-8268-c57958bd4ca9" providerId="AD" clId="Web-{783B09AF-A834-43DB-A9A4-4CDFB3FFF857}" dt="2025-05-20T09:15:07.798" v="1327"/>
          <ac:graphicFrameMkLst>
            <pc:docMk/>
            <pc:sldMk cId="4036568413" sldId="268"/>
            <ac:graphicFrameMk id="5" creationId="{FDDCEA5C-FE8A-CFAB-F784-D8B333C3F4CC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783B09AF-A834-43DB-A9A4-4CDFB3FFF857}" dt="2025-05-20T09:16:52.927" v="1492"/>
        <pc:sldMkLst>
          <pc:docMk/>
          <pc:sldMk cId="2194240242" sldId="269"/>
        </pc:sldMkLst>
        <pc:spChg chg="mod">
          <ac:chgData name="Rebecca Francis-Davies" userId="S::r.francis-davies@uwtsd.ac.uk::caf69e2c-2198-47a4-8268-c57958bd4ca9" providerId="AD" clId="Web-{783B09AF-A834-43DB-A9A4-4CDFB3FFF857}" dt="2025-05-20T09:16:52.927" v="1492"/>
          <ac:spMkLst>
            <pc:docMk/>
            <pc:sldMk cId="2194240242" sldId="269"/>
            <ac:spMk id="2" creationId="{F7E9CB12-B871-3A6D-24BD-DAC3358C0490}"/>
          </ac:spMkLst>
        </pc:spChg>
        <pc:spChg chg="mod">
          <ac:chgData name="Rebecca Francis-Davies" userId="S::r.francis-davies@uwtsd.ac.uk::caf69e2c-2198-47a4-8268-c57958bd4ca9" providerId="AD" clId="Web-{783B09AF-A834-43DB-A9A4-4CDFB3FFF857}" dt="2025-05-20T09:16:52.927" v="1492"/>
          <ac:spMkLst>
            <pc:docMk/>
            <pc:sldMk cId="2194240242" sldId="269"/>
            <ac:spMk id="3" creationId="{C95ADCD5-F20D-87D8-9D63-5C6DA4AA355C}"/>
          </ac:spMkLst>
        </pc:spChg>
        <pc:spChg chg="add">
          <ac:chgData name="Rebecca Francis-Davies" userId="S::r.francis-davies@uwtsd.ac.uk::caf69e2c-2198-47a4-8268-c57958bd4ca9" providerId="AD" clId="Web-{783B09AF-A834-43DB-A9A4-4CDFB3FFF857}" dt="2025-05-20T09:16:52.927" v="1492"/>
          <ac:spMkLst>
            <pc:docMk/>
            <pc:sldMk cId="2194240242" sldId="269"/>
            <ac:spMk id="9" creationId="{92CC1E4F-F1F0-B945-BE50-C72A7103E8AC}"/>
          </ac:spMkLst>
        </pc:spChg>
        <pc:picChg chg="add">
          <ac:chgData name="Rebecca Francis-Davies" userId="S::r.francis-davies@uwtsd.ac.uk::caf69e2c-2198-47a4-8268-c57958bd4ca9" providerId="AD" clId="Web-{783B09AF-A834-43DB-A9A4-4CDFB3FFF857}" dt="2025-05-20T09:16:52.927" v="1492"/>
          <ac:picMkLst>
            <pc:docMk/>
            <pc:sldMk cId="2194240242" sldId="269"/>
            <ac:picMk id="5" creationId="{6A535F92-EE4E-2459-EBE4-19EE1F55E39E}"/>
          </ac:picMkLst>
        </pc:picChg>
      </pc:sldChg>
      <pc:sldChg chg="addSp modSp new mod setBg">
        <pc:chgData name="Rebecca Francis-Davies" userId="S::r.francis-davies@uwtsd.ac.uk::caf69e2c-2198-47a4-8268-c57958bd4ca9" providerId="AD" clId="Web-{783B09AF-A834-43DB-A9A4-4CDFB3FFF857}" dt="2025-05-20T09:19:39.012" v="1724"/>
        <pc:sldMkLst>
          <pc:docMk/>
          <pc:sldMk cId="3594786983" sldId="270"/>
        </pc:sldMkLst>
        <pc:spChg chg="mod">
          <ac:chgData name="Rebecca Francis-Davies" userId="S::r.francis-davies@uwtsd.ac.uk::caf69e2c-2198-47a4-8268-c57958bd4ca9" providerId="AD" clId="Web-{783B09AF-A834-43DB-A9A4-4CDFB3FFF857}" dt="2025-05-20T09:19:39.012" v="1724"/>
          <ac:spMkLst>
            <pc:docMk/>
            <pc:sldMk cId="3594786983" sldId="270"/>
            <ac:spMk id="2" creationId="{C32B4706-5A3B-5E44-1B53-AF66A3C87A7D}"/>
          </ac:spMkLst>
        </pc:spChg>
        <pc:spChg chg="mod">
          <ac:chgData name="Rebecca Francis-Davies" userId="S::r.francis-davies@uwtsd.ac.uk::caf69e2c-2198-47a4-8268-c57958bd4ca9" providerId="AD" clId="Web-{783B09AF-A834-43DB-A9A4-4CDFB3FFF857}" dt="2025-05-20T09:19:39.012" v="1724"/>
          <ac:spMkLst>
            <pc:docMk/>
            <pc:sldMk cId="3594786983" sldId="270"/>
            <ac:spMk id="3" creationId="{6E12E3B5-A3F7-599D-7F99-614D65B8C43E}"/>
          </ac:spMkLst>
        </pc:spChg>
        <pc:spChg chg="add">
          <ac:chgData name="Rebecca Francis-Davies" userId="S::r.francis-davies@uwtsd.ac.uk::caf69e2c-2198-47a4-8268-c57958bd4ca9" providerId="AD" clId="Web-{783B09AF-A834-43DB-A9A4-4CDFB3FFF857}" dt="2025-05-20T09:19:39.012" v="1724"/>
          <ac:spMkLst>
            <pc:docMk/>
            <pc:sldMk cId="3594786983" sldId="270"/>
            <ac:spMk id="9" creationId="{2961259D-605E-E200-FF9F-7C8C71D7C8E4}"/>
          </ac:spMkLst>
        </pc:spChg>
        <pc:picChg chg="add">
          <ac:chgData name="Rebecca Francis-Davies" userId="S::r.francis-davies@uwtsd.ac.uk::caf69e2c-2198-47a4-8268-c57958bd4ca9" providerId="AD" clId="Web-{783B09AF-A834-43DB-A9A4-4CDFB3FFF857}" dt="2025-05-20T09:19:39.012" v="1724"/>
          <ac:picMkLst>
            <pc:docMk/>
            <pc:sldMk cId="3594786983" sldId="270"/>
            <ac:picMk id="5" creationId="{635C3086-DF93-DBE2-8918-2E6296B4A310}"/>
          </ac:picMkLst>
        </pc:picChg>
      </pc:sldChg>
      <pc:sldChg chg="modSp new">
        <pc:chgData name="Rebecca Francis-Davies" userId="S::r.francis-davies@uwtsd.ac.uk::caf69e2c-2198-47a4-8268-c57958bd4ca9" providerId="AD" clId="Web-{783B09AF-A834-43DB-A9A4-4CDFB3FFF857}" dt="2025-05-20T09:20:45.405" v="1859" actId="20577"/>
        <pc:sldMkLst>
          <pc:docMk/>
          <pc:sldMk cId="1237224149" sldId="271"/>
        </pc:sldMkLst>
        <pc:spChg chg="mod">
          <ac:chgData name="Rebecca Francis-Davies" userId="S::r.francis-davies@uwtsd.ac.uk::caf69e2c-2198-47a4-8268-c57958bd4ca9" providerId="AD" clId="Web-{783B09AF-A834-43DB-A9A4-4CDFB3FFF857}" dt="2025-05-20T09:19:53.762" v="1726" actId="20577"/>
          <ac:spMkLst>
            <pc:docMk/>
            <pc:sldMk cId="1237224149" sldId="271"/>
            <ac:spMk id="2" creationId="{7F28064C-FBAB-60AE-7084-140EF856DE43}"/>
          </ac:spMkLst>
        </pc:spChg>
        <pc:spChg chg="mod">
          <ac:chgData name="Rebecca Francis-Davies" userId="S::r.francis-davies@uwtsd.ac.uk::caf69e2c-2198-47a4-8268-c57958bd4ca9" providerId="AD" clId="Web-{783B09AF-A834-43DB-A9A4-4CDFB3FFF857}" dt="2025-05-20T09:20:45.405" v="1859" actId="20577"/>
          <ac:spMkLst>
            <pc:docMk/>
            <pc:sldMk cId="1237224149" sldId="271"/>
            <ac:spMk id="3" creationId="{CB1E87D1-60BA-9060-30DD-D6129126E213}"/>
          </ac:spMkLst>
        </pc:spChg>
      </pc:sldChg>
      <pc:sldMasterChg chg="del delSldLayout">
        <pc:chgData name="Rebecca Francis-Davies" userId="S::r.francis-davies@uwtsd.ac.uk::caf69e2c-2198-47a4-8268-c57958bd4ca9" providerId="AD" clId="Web-{783B09AF-A834-43DB-A9A4-4CDFB3FFF857}" dt="2025-05-20T08:47:37.656" v="18"/>
        <pc:sldMasterMkLst>
          <pc:docMk/>
          <pc:sldMasterMk cId="2460954070" sldId="2147483660"/>
        </pc:sldMasterMkLst>
        <pc:sldLayoutChg chg="del">
          <pc:chgData name="Rebecca Francis-Davies" userId="S::r.francis-davies@uwtsd.ac.uk::caf69e2c-2198-47a4-8268-c57958bd4ca9" providerId="AD" clId="Web-{783B09AF-A834-43DB-A9A4-4CDFB3FFF857}" dt="2025-05-20T08:47:37.656" v="1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becca Francis-Davies" userId="S::r.francis-davies@uwtsd.ac.uk::caf69e2c-2198-47a4-8268-c57958bd4ca9" providerId="AD" clId="Web-{783B09AF-A834-43DB-A9A4-4CDFB3FFF857}" dt="2025-05-20T08:47:37.656" v="1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becca Francis-Davies" userId="S::r.francis-davies@uwtsd.ac.uk::caf69e2c-2198-47a4-8268-c57958bd4ca9" providerId="AD" clId="Web-{783B09AF-A834-43DB-A9A4-4CDFB3FFF857}" dt="2025-05-20T08:47:37.656" v="1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becca Francis-Davies" userId="S::r.francis-davies@uwtsd.ac.uk::caf69e2c-2198-47a4-8268-c57958bd4ca9" providerId="AD" clId="Web-{783B09AF-A834-43DB-A9A4-4CDFB3FFF857}" dt="2025-05-20T08:47:37.656" v="1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becca Francis-Davies" userId="S::r.francis-davies@uwtsd.ac.uk::caf69e2c-2198-47a4-8268-c57958bd4ca9" providerId="AD" clId="Web-{783B09AF-A834-43DB-A9A4-4CDFB3FFF857}" dt="2025-05-20T08:47:37.656" v="1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becca Francis-Davies" userId="S::r.francis-davies@uwtsd.ac.uk::caf69e2c-2198-47a4-8268-c57958bd4ca9" providerId="AD" clId="Web-{783B09AF-A834-43DB-A9A4-4CDFB3FFF857}" dt="2025-05-20T08:47:37.656" v="1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becca Francis-Davies" userId="S::r.francis-davies@uwtsd.ac.uk::caf69e2c-2198-47a4-8268-c57958bd4ca9" providerId="AD" clId="Web-{783B09AF-A834-43DB-A9A4-4CDFB3FFF857}" dt="2025-05-20T08:47:37.656" v="1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becca Francis-Davies" userId="S::r.francis-davies@uwtsd.ac.uk::caf69e2c-2198-47a4-8268-c57958bd4ca9" providerId="AD" clId="Web-{783B09AF-A834-43DB-A9A4-4CDFB3FFF857}" dt="2025-05-20T08:47:37.656" v="1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becca Francis-Davies" userId="S::r.francis-davies@uwtsd.ac.uk::caf69e2c-2198-47a4-8268-c57958bd4ca9" providerId="AD" clId="Web-{783B09AF-A834-43DB-A9A4-4CDFB3FFF857}" dt="2025-05-20T08:47:37.656" v="1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becca Francis-Davies" userId="S::r.francis-davies@uwtsd.ac.uk::caf69e2c-2198-47a4-8268-c57958bd4ca9" providerId="AD" clId="Web-{783B09AF-A834-43DB-A9A4-4CDFB3FFF857}" dt="2025-05-20T08:47:37.656" v="1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becca Francis-Davies" userId="S::r.francis-davies@uwtsd.ac.uk::caf69e2c-2198-47a4-8268-c57958bd4ca9" providerId="AD" clId="Web-{783B09AF-A834-43DB-A9A4-4CDFB3FFF857}" dt="2025-05-20T08:47:37.656" v="1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ebecca Francis-Davies" userId="S::r.francis-davies@uwtsd.ac.uk::caf69e2c-2198-47a4-8268-c57958bd4ca9" providerId="AD" clId="Web-{783B09AF-A834-43DB-A9A4-4CDFB3FFF857}" dt="2025-05-20T08:47:37.656" v="18"/>
        <pc:sldMasterMkLst>
          <pc:docMk/>
          <pc:sldMasterMk cId="2883448045" sldId="2147483695"/>
        </pc:sldMasterMkLst>
        <pc:sldLayoutChg chg="add">
          <pc:chgData name="Rebecca Francis-Davies" userId="S::r.francis-davies@uwtsd.ac.uk::caf69e2c-2198-47a4-8268-c57958bd4ca9" providerId="AD" clId="Web-{783B09AF-A834-43DB-A9A4-4CDFB3FFF857}" dt="2025-05-20T08:47:37.656" v="18"/>
          <pc:sldLayoutMkLst>
            <pc:docMk/>
            <pc:sldMasterMk cId="2883448045" sldId="2147483695"/>
            <pc:sldLayoutMk cId="1211375351" sldId="2147483684"/>
          </pc:sldLayoutMkLst>
        </pc:sldLayoutChg>
        <pc:sldLayoutChg chg="add">
          <pc:chgData name="Rebecca Francis-Davies" userId="S::r.francis-davies@uwtsd.ac.uk::caf69e2c-2198-47a4-8268-c57958bd4ca9" providerId="AD" clId="Web-{783B09AF-A834-43DB-A9A4-4CDFB3FFF857}" dt="2025-05-20T08:47:37.656" v="18"/>
          <pc:sldLayoutMkLst>
            <pc:docMk/>
            <pc:sldMasterMk cId="2883448045" sldId="2147483695"/>
            <pc:sldLayoutMk cId="2402533399" sldId="2147483685"/>
          </pc:sldLayoutMkLst>
        </pc:sldLayoutChg>
        <pc:sldLayoutChg chg="add">
          <pc:chgData name="Rebecca Francis-Davies" userId="S::r.francis-davies@uwtsd.ac.uk::caf69e2c-2198-47a4-8268-c57958bd4ca9" providerId="AD" clId="Web-{783B09AF-A834-43DB-A9A4-4CDFB3FFF857}" dt="2025-05-20T08:47:37.656" v="18"/>
          <pc:sldLayoutMkLst>
            <pc:docMk/>
            <pc:sldMasterMk cId="2883448045" sldId="2147483695"/>
            <pc:sldLayoutMk cId="1543804016" sldId="2147483686"/>
          </pc:sldLayoutMkLst>
        </pc:sldLayoutChg>
        <pc:sldLayoutChg chg="add">
          <pc:chgData name="Rebecca Francis-Davies" userId="S::r.francis-davies@uwtsd.ac.uk::caf69e2c-2198-47a4-8268-c57958bd4ca9" providerId="AD" clId="Web-{783B09AF-A834-43DB-A9A4-4CDFB3FFF857}" dt="2025-05-20T08:47:37.656" v="18"/>
          <pc:sldLayoutMkLst>
            <pc:docMk/>
            <pc:sldMasterMk cId="2883448045" sldId="2147483695"/>
            <pc:sldLayoutMk cId="2546263827" sldId="2147483687"/>
          </pc:sldLayoutMkLst>
        </pc:sldLayoutChg>
        <pc:sldLayoutChg chg="add">
          <pc:chgData name="Rebecca Francis-Davies" userId="S::r.francis-davies@uwtsd.ac.uk::caf69e2c-2198-47a4-8268-c57958bd4ca9" providerId="AD" clId="Web-{783B09AF-A834-43DB-A9A4-4CDFB3FFF857}" dt="2025-05-20T08:47:37.656" v="18"/>
          <pc:sldLayoutMkLst>
            <pc:docMk/>
            <pc:sldMasterMk cId="2883448045" sldId="2147483695"/>
            <pc:sldLayoutMk cId="1473117815" sldId="2147483688"/>
          </pc:sldLayoutMkLst>
        </pc:sldLayoutChg>
        <pc:sldLayoutChg chg="add">
          <pc:chgData name="Rebecca Francis-Davies" userId="S::r.francis-davies@uwtsd.ac.uk::caf69e2c-2198-47a4-8268-c57958bd4ca9" providerId="AD" clId="Web-{783B09AF-A834-43DB-A9A4-4CDFB3FFF857}" dt="2025-05-20T08:47:37.656" v="18"/>
          <pc:sldLayoutMkLst>
            <pc:docMk/>
            <pc:sldMasterMk cId="2883448045" sldId="2147483695"/>
            <pc:sldLayoutMk cId="53929028" sldId="2147483689"/>
          </pc:sldLayoutMkLst>
        </pc:sldLayoutChg>
        <pc:sldLayoutChg chg="add">
          <pc:chgData name="Rebecca Francis-Davies" userId="S::r.francis-davies@uwtsd.ac.uk::caf69e2c-2198-47a4-8268-c57958bd4ca9" providerId="AD" clId="Web-{783B09AF-A834-43DB-A9A4-4CDFB3FFF857}" dt="2025-05-20T08:47:37.656" v="18"/>
          <pc:sldLayoutMkLst>
            <pc:docMk/>
            <pc:sldMasterMk cId="2883448045" sldId="2147483695"/>
            <pc:sldLayoutMk cId="2728328246" sldId="2147483690"/>
          </pc:sldLayoutMkLst>
        </pc:sldLayoutChg>
        <pc:sldLayoutChg chg="add">
          <pc:chgData name="Rebecca Francis-Davies" userId="S::r.francis-davies@uwtsd.ac.uk::caf69e2c-2198-47a4-8268-c57958bd4ca9" providerId="AD" clId="Web-{783B09AF-A834-43DB-A9A4-4CDFB3FFF857}" dt="2025-05-20T08:47:37.656" v="18"/>
          <pc:sldLayoutMkLst>
            <pc:docMk/>
            <pc:sldMasterMk cId="2883448045" sldId="2147483695"/>
            <pc:sldLayoutMk cId="2422847025" sldId="2147483691"/>
          </pc:sldLayoutMkLst>
        </pc:sldLayoutChg>
        <pc:sldLayoutChg chg="add">
          <pc:chgData name="Rebecca Francis-Davies" userId="S::r.francis-davies@uwtsd.ac.uk::caf69e2c-2198-47a4-8268-c57958bd4ca9" providerId="AD" clId="Web-{783B09AF-A834-43DB-A9A4-4CDFB3FFF857}" dt="2025-05-20T08:47:37.656" v="18"/>
          <pc:sldLayoutMkLst>
            <pc:docMk/>
            <pc:sldMasterMk cId="2883448045" sldId="2147483695"/>
            <pc:sldLayoutMk cId="4175098547" sldId="2147483692"/>
          </pc:sldLayoutMkLst>
        </pc:sldLayoutChg>
        <pc:sldLayoutChg chg="add">
          <pc:chgData name="Rebecca Francis-Davies" userId="S::r.francis-davies@uwtsd.ac.uk::caf69e2c-2198-47a4-8268-c57958bd4ca9" providerId="AD" clId="Web-{783B09AF-A834-43DB-A9A4-4CDFB3FFF857}" dt="2025-05-20T08:47:37.656" v="18"/>
          <pc:sldLayoutMkLst>
            <pc:docMk/>
            <pc:sldMasterMk cId="2883448045" sldId="2147483695"/>
            <pc:sldLayoutMk cId="2190467083" sldId="2147483693"/>
          </pc:sldLayoutMkLst>
        </pc:sldLayoutChg>
        <pc:sldLayoutChg chg="add">
          <pc:chgData name="Rebecca Francis-Davies" userId="S::r.francis-davies@uwtsd.ac.uk::caf69e2c-2198-47a4-8268-c57958bd4ca9" providerId="AD" clId="Web-{783B09AF-A834-43DB-A9A4-4CDFB3FFF857}" dt="2025-05-20T08:47:37.656" v="18"/>
          <pc:sldLayoutMkLst>
            <pc:docMk/>
            <pc:sldMasterMk cId="2883448045" sldId="2147483695"/>
            <pc:sldLayoutMk cId="3452359126" sldId="2147483694"/>
          </pc:sldLayoutMkLst>
        </pc:sldLayoutChg>
      </pc:sldMasterChg>
    </pc:docChg>
  </pc:docChgLst>
  <pc:docChgLst>
    <pc:chgData name="Rebecca Francis-Davies" userId="S::r.francis-davies@uwtsd.ac.uk::caf69e2c-2198-47a4-8268-c57958bd4ca9" providerId="AD" clId="Web-{1D37A15F-B91E-A451-DF29-2310A2B6C825}"/>
    <pc:docChg chg="addSld modSld">
      <pc:chgData name="Rebecca Francis-Davies" userId="S::r.francis-davies@uwtsd.ac.uk::caf69e2c-2198-47a4-8268-c57958bd4ca9" providerId="AD" clId="Web-{1D37A15F-B91E-A451-DF29-2310A2B6C825}" dt="2025-05-20T09:29:15.680" v="720"/>
      <pc:docMkLst>
        <pc:docMk/>
      </pc:docMkLst>
      <pc:sldChg chg="addSp modSp mod setBg">
        <pc:chgData name="Rebecca Francis-Davies" userId="S::r.francis-davies@uwtsd.ac.uk::caf69e2c-2198-47a4-8268-c57958bd4ca9" providerId="AD" clId="Web-{1D37A15F-B91E-A451-DF29-2310A2B6C825}" dt="2025-05-20T09:22:11.366" v="71"/>
        <pc:sldMkLst>
          <pc:docMk/>
          <pc:sldMk cId="1237224149" sldId="271"/>
        </pc:sldMkLst>
        <pc:spChg chg="mod">
          <ac:chgData name="Rebecca Francis-Davies" userId="S::r.francis-davies@uwtsd.ac.uk::caf69e2c-2198-47a4-8268-c57958bd4ca9" providerId="AD" clId="Web-{1D37A15F-B91E-A451-DF29-2310A2B6C825}" dt="2025-05-20T09:22:11.366" v="71"/>
          <ac:spMkLst>
            <pc:docMk/>
            <pc:sldMk cId="1237224149" sldId="271"/>
            <ac:spMk id="2" creationId="{7F28064C-FBAB-60AE-7084-140EF856DE43}"/>
          </ac:spMkLst>
        </pc:spChg>
        <pc:spChg chg="mod">
          <ac:chgData name="Rebecca Francis-Davies" userId="S::r.francis-davies@uwtsd.ac.uk::caf69e2c-2198-47a4-8268-c57958bd4ca9" providerId="AD" clId="Web-{1D37A15F-B91E-A451-DF29-2310A2B6C825}" dt="2025-05-20T09:22:11.366" v="71"/>
          <ac:spMkLst>
            <pc:docMk/>
            <pc:sldMk cId="1237224149" sldId="271"/>
            <ac:spMk id="3" creationId="{CB1E87D1-60BA-9060-30DD-D6129126E213}"/>
          </ac:spMkLst>
        </pc:spChg>
        <pc:spChg chg="add">
          <ac:chgData name="Rebecca Francis-Davies" userId="S::r.francis-davies@uwtsd.ac.uk::caf69e2c-2198-47a4-8268-c57958bd4ca9" providerId="AD" clId="Web-{1D37A15F-B91E-A451-DF29-2310A2B6C825}" dt="2025-05-20T09:22:11.366" v="71"/>
          <ac:spMkLst>
            <pc:docMk/>
            <pc:sldMk cId="1237224149" sldId="271"/>
            <ac:spMk id="10" creationId="{37B65277-82C6-6D08-6DCA-4A7DCC3B7136}"/>
          </ac:spMkLst>
        </pc:spChg>
        <pc:picChg chg="add">
          <ac:chgData name="Rebecca Francis-Davies" userId="S::r.francis-davies@uwtsd.ac.uk::caf69e2c-2198-47a4-8268-c57958bd4ca9" providerId="AD" clId="Web-{1D37A15F-B91E-A451-DF29-2310A2B6C825}" dt="2025-05-20T09:22:11.366" v="71"/>
          <ac:picMkLst>
            <pc:docMk/>
            <pc:sldMk cId="1237224149" sldId="271"/>
            <ac:picMk id="7" creationId="{9763E10E-D60C-1FC3-33E7-158C4D47575A}"/>
          </ac:picMkLst>
        </pc:picChg>
      </pc:sldChg>
      <pc:sldChg chg="addSp modSp new mod setBg">
        <pc:chgData name="Rebecca Francis-Davies" userId="S::r.francis-davies@uwtsd.ac.uk::caf69e2c-2198-47a4-8268-c57958bd4ca9" providerId="AD" clId="Web-{1D37A15F-B91E-A451-DF29-2310A2B6C825}" dt="2025-05-20T09:25:37.328" v="336" actId="20577"/>
        <pc:sldMkLst>
          <pc:docMk/>
          <pc:sldMk cId="2023186272" sldId="272"/>
        </pc:sldMkLst>
        <pc:spChg chg="mod">
          <ac:chgData name="Rebecca Francis-Davies" userId="S::r.francis-davies@uwtsd.ac.uk::caf69e2c-2198-47a4-8268-c57958bd4ca9" providerId="AD" clId="Web-{1D37A15F-B91E-A451-DF29-2310A2B6C825}" dt="2025-05-20T09:23:42.620" v="86"/>
          <ac:spMkLst>
            <pc:docMk/>
            <pc:sldMk cId="2023186272" sldId="272"/>
            <ac:spMk id="2" creationId="{E2CD47BD-0789-194E-8ACB-B62991C14623}"/>
          </ac:spMkLst>
        </pc:spChg>
        <pc:spChg chg="mod">
          <ac:chgData name="Rebecca Francis-Davies" userId="S::r.francis-davies@uwtsd.ac.uk::caf69e2c-2198-47a4-8268-c57958bd4ca9" providerId="AD" clId="Web-{1D37A15F-B91E-A451-DF29-2310A2B6C825}" dt="2025-05-20T09:25:37.328" v="336" actId="20577"/>
          <ac:spMkLst>
            <pc:docMk/>
            <pc:sldMk cId="2023186272" sldId="272"/>
            <ac:spMk id="3" creationId="{B64A43DC-33EF-5E84-2316-A249493E7ABC}"/>
          </ac:spMkLst>
        </pc:spChg>
        <pc:spChg chg="add">
          <ac:chgData name="Rebecca Francis-Davies" userId="S::r.francis-davies@uwtsd.ac.uk::caf69e2c-2198-47a4-8268-c57958bd4ca9" providerId="AD" clId="Web-{1D37A15F-B91E-A451-DF29-2310A2B6C825}" dt="2025-05-20T09:23:42.620" v="86"/>
          <ac:spMkLst>
            <pc:docMk/>
            <pc:sldMk cId="2023186272" sldId="272"/>
            <ac:spMk id="9" creationId="{92CC1E4F-F1F0-B945-BE50-C72A7103E8AC}"/>
          </ac:spMkLst>
        </pc:spChg>
        <pc:picChg chg="add">
          <ac:chgData name="Rebecca Francis-Davies" userId="S::r.francis-davies@uwtsd.ac.uk::caf69e2c-2198-47a4-8268-c57958bd4ca9" providerId="AD" clId="Web-{1D37A15F-B91E-A451-DF29-2310A2B6C825}" dt="2025-05-20T09:23:42.620" v="86"/>
          <ac:picMkLst>
            <pc:docMk/>
            <pc:sldMk cId="2023186272" sldId="272"/>
            <ac:picMk id="5" creationId="{EDD1F8CF-1E6B-0596-FEFE-4A7F1CB45318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1D37A15F-B91E-A451-DF29-2310A2B6C825}" dt="2025-05-20T09:28:21.819" v="664"/>
        <pc:sldMkLst>
          <pc:docMk/>
          <pc:sldMk cId="2578159730" sldId="273"/>
        </pc:sldMkLst>
        <pc:spChg chg="mod">
          <ac:chgData name="Rebecca Francis-Davies" userId="S::r.francis-davies@uwtsd.ac.uk::caf69e2c-2198-47a4-8268-c57958bd4ca9" providerId="AD" clId="Web-{1D37A15F-B91E-A451-DF29-2310A2B6C825}" dt="2025-05-20T09:28:21.819" v="664"/>
          <ac:spMkLst>
            <pc:docMk/>
            <pc:sldMk cId="2578159730" sldId="273"/>
            <ac:spMk id="2" creationId="{2199944B-CF3C-ED50-97D3-4A21598052D6}"/>
          </ac:spMkLst>
        </pc:spChg>
        <pc:spChg chg="del mod">
          <ac:chgData name="Rebecca Francis-Davies" userId="S::r.francis-davies@uwtsd.ac.uk::caf69e2c-2198-47a4-8268-c57958bd4ca9" providerId="AD" clId="Web-{1D37A15F-B91E-A451-DF29-2310A2B6C825}" dt="2025-05-20T09:28:21.819" v="664"/>
          <ac:spMkLst>
            <pc:docMk/>
            <pc:sldMk cId="2578159730" sldId="273"/>
            <ac:spMk id="3" creationId="{296691FA-70A7-F783-CA80-8BF501615924}"/>
          </ac:spMkLst>
        </pc:spChg>
        <pc:spChg chg="add">
          <ac:chgData name="Rebecca Francis-Davies" userId="S::r.francis-davies@uwtsd.ac.uk::caf69e2c-2198-47a4-8268-c57958bd4ca9" providerId="AD" clId="Web-{1D37A15F-B91E-A451-DF29-2310A2B6C825}" dt="2025-05-20T09:28:21.819" v="664"/>
          <ac:spMkLst>
            <pc:docMk/>
            <pc:sldMk cId="2578159730" sldId="273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1D37A15F-B91E-A451-DF29-2310A2B6C825}" dt="2025-05-20T09:28:21.819" v="664"/>
          <ac:graphicFrameMkLst>
            <pc:docMk/>
            <pc:sldMk cId="2578159730" sldId="273"/>
            <ac:graphicFrameMk id="5" creationId="{3DBBB7CB-6A31-9769-A17A-0982CF5F0ECF}"/>
          </ac:graphicFrameMkLst>
        </pc:graphicFrameChg>
      </pc:sldChg>
      <pc:sldChg chg="addSp modSp new mod setBg setClrOvrMap">
        <pc:chgData name="Rebecca Francis-Davies" userId="S::r.francis-davies@uwtsd.ac.uk::caf69e2c-2198-47a4-8268-c57958bd4ca9" providerId="AD" clId="Web-{1D37A15F-B91E-A451-DF29-2310A2B6C825}" dt="2025-05-20T09:29:15.680" v="720"/>
        <pc:sldMkLst>
          <pc:docMk/>
          <pc:sldMk cId="1074367186" sldId="274"/>
        </pc:sldMkLst>
        <pc:spChg chg="mod">
          <ac:chgData name="Rebecca Francis-Davies" userId="S::r.francis-davies@uwtsd.ac.uk::caf69e2c-2198-47a4-8268-c57958bd4ca9" providerId="AD" clId="Web-{1D37A15F-B91E-A451-DF29-2310A2B6C825}" dt="2025-05-20T09:29:15.680" v="720"/>
          <ac:spMkLst>
            <pc:docMk/>
            <pc:sldMk cId="1074367186" sldId="274"/>
            <ac:spMk id="2" creationId="{BB47F5E1-2175-FB5E-C1E2-AC58C3974EC9}"/>
          </ac:spMkLst>
        </pc:spChg>
        <pc:spChg chg="mod">
          <ac:chgData name="Rebecca Francis-Davies" userId="S::r.francis-davies@uwtsd.ac.uk::caf69e2c-2198-47a4-8268-c57958bd4ca9" providerId="AD" clId="Web-{1D37A15F-B91E-A451-DF29-2310A2B6C825}" dt="2025-05-20T09:29:15.680" v="720"/>
          <ac:spMkLst>
            <pc:docMk/>
            <pc:sldMk cId="1074367186" sldId="274"/>
            <ac:spMk id="3" creationId="{0F4F0115-3690-DF7A-0F24-52533993C431}"/>
          </ac:spMkLst>
        </pc:spChg>
        <pc:spChg chg="add">
          <ac:chgData name="Rebecca Francis-Davies" userId="S::r.francis-davies@uwtsd.ac.uk::caf69e2c-2198-47a4-8268-c57958bd4ca9" providerId="AD" clId="Web-{1D37A15F-B91E-A451-DF29-2310A2B6C825}" dt="2025-05-20T09:29:15.680" v="720"/>
          <ac:spMkLst>
            <pc:docMk/>
            <pc:sldMk cId="1074367186" sldId="274"/>
            <ac:spMk id="9" creationId="{ED587E41-605C-A8E4-8BA5-0E0B3797C9AA}"/>
          </ac:spMkLst>
        </pc:spChg>
        <pc:spChg chg="add">
          <ac:chgData name="Rebecca Francis-Davies" userId="S::r.francis-davies@uwtsd.ac.uk::caf69e2c-2198-47a4-8268-c57958bd4ca9" providerId="AD" clId="Web-{1D37A15F-B91E-A451-DF29-2310A2B6C825}" dt="2025-05-20T09:29:15.680" v="720"/>
          <ac:spMkLst>
            <pc:docMk/>
            <pc:sldMk cId="1074367186" sldId="274"/>
            <ac:spMk id="11" creationId="{EBD48A03-0DF9-3063-CB15-1BC2AEC79F1C}"/>
          </ac:spMkLst>
        </pc:spChg>
        <pc:picChg chg="add">
          <ac:chgData name="Rebecca Francis-Davies" userId="S::r.francis-davies@uwtsd.ac.uk::caf69e2c-2198-47a4-8268-c57958bd4ca9" providerId="AD" clId="Web-{1D37A15F-B91E-A451-DF29-2310A2B6C825}" dt="2025-05-20T09:29:15.680" v="720"/>
          <ac:picMkLst>
            <pc:docMk/>
            <pc:sldMk cId="1074367186" sldId="274"/>
            <ac:picMk id="5" creationId="{8293C5C6-ACD7-4E71-6E1D-659256D3CA6A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Relationship Id="rId14" Type="http://schemas.openxmlformats.org/officeDocument/2006/relationships/image" Target="../media/image18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13" Type="http://schemas.openxmlformats.org/officeDocument/2006/relationships/image" Target="../media/image33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Relationship Id="rId14" Type="http://schemas.openxmlformats.org/officeDocument/2006/relationships/image" Target="../media/image34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svg"/><Relationship Id="rId13" Type="http://schemas.openxmlformats.org/officeDocument/2006/relationships/image" Target="../media/image64.png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12" Type="http://schemas.openxmlformats.org/officeDocument/2006/relationships/image" Target="../media/image63.svg"/><Relationship Id="rId2" Type="http://schemas.openxmlformats.org/officeDocument/2006/relationships/image" Target="../media/image36.svg"/><Relationship Id="rId16" Type="http://schemas.openxmlformats.org/officeDocument/2006/relationships/image" Target="../media/image67.svg"/><Relationship Id="rId1" Type="http://schemas.openxmlformats.org/officeDocument/2006/relationships/image" Target="../media/image35.png"/><Relationship Id="rId6" Type="http://schemas.openxmlformats.org/officeDocument/2006/relationships/image" Target="../media/image57.svg"/><Relationship Id="rId11" Type="http://schemas.openxmlformats.org/officeDocument/2006/relationships/image" Target="../media/image62.png"/><Relationship Id="rId5" Type="http://schemas.openxmlformats.org/officeDocument/2006/relationships/image" Target="../media/image56.png"/><Relationship Id="rId15" Type="http://schemas.openxmlformats.org/officeDocument/2006/relationships/image" Target="../media/image66.png"/><Relationship Id="rId10" Type="http://schemas.openxmlformats.org/officeDocument/2006/relationships/image" Target="../media/image61.svg"/><Relationship Id="rId4" Type="http://schemas.openxmlformats.org/officeDocument/2006/relationships/image" Target="../media/image55.svg"/><Relationship Id="rId9" Type="http://schemas.openxmlformats.org/officeDocument/2006/relationships/image" Target="../media/image60.png"/><Relationship Id="rId14" Type="http://schemas.openxmlformats.org/officeDocument/2006/relationships/image" Target="../media/image6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Relationship Id="rId14" Type="http://schemas.openxmlformats.org/officeDocument/2006/relationships/image" Target="../media/image1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13" Type="http://schemas.openxmlformats.org/officeDocument/2006/relationships/image" Target="../media/image33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Relationship Id="rId14" Type="http://schemas.openxmlformats.org/officeDocument/2006/relationships/image" Target="../media/image3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svg"/><Relationship Id="rId13" Type="http://schemas.openxmlformats.org/officeDocument/2006/relationships/image" Target="../media/image64.png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12" Type="http://schemas.openxmlformats.org/officeDocument/2006/relationships/image" Target="../media/image63.svg"/><Relationship Id="rId2" Type="http://schemas.openxmlformats.org/officeDocument/2006/relationships/image" Target="../media/image36.svg"/><Relationship Id="rId16" Type="http://schemas.openxmlformats.org/officeDocument/2006/relationships/image" Target="../media/image67.svg"/><Relationship Id="rId1" Type="http://schemas.openxmlformats.org/officeDocument/2006/relationships/image" Target="../media/image35.png"/><Relationship Id="rId6" Type="http://schemas.openxmlformats.org/officeDocument/2006/relationships/image" Target="../media/image57.svg"/><Relationship Id="rId11" Type="http://schemas.openxmlformats.org/officeDocument/2006/relationships/image" Target="../media/image62.png"/><Relationship Id="rId5" Type="http://schemas.openxmlformats.org/officeDocument/2006/relationships/image" Target="../media/image56.png"/><Relationship Id="rId15" Type="http://schemas.openxmlformats.org/officeDocument/2006/relationships/image" Target="../media/image66.png"/><Relationship Id="rId10" Type="http://schemas.openxmlformats.org/officeDocument/2006/relationships/image" Target="../media/image61.svg"/><Relationship Id="rId4" Type="http://schemas.openxmlformats.org/officeDocument/2006/relationships/image" Target="../media/image55.svg"/><Relationship Id="rId9" Type="http://schemas.openxmlformats.org/officeDocument/2006/relationships/image" Target="../media/image60.png"/><Relationship Id="rId14" Type="http://schemas.openxmlformats.org/officeDocument/2006/relationships/image" Target="../media/image6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525F0C-D0F1-4B93-9C4D-B7976108381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280481E-4253-43B7-87C0-D6D734FECC83}">
      <dgm:prSet/>
      <dgm:spPr/>
      <dgm:t>
        <a:bodyPr/>
        <a:lstStyle/>
        <a:p>
          <a:r>
            <a:rPr lang="en-US"/>
            <a:t>Understand the audience and stakeholders</a:t>
          </a:r>
        </a:p>
      </dgm:t>
    </dgm:pt>
    <dgm:pt modelId="{FBFA933F-F749-44C3-B0FF-F2BCFEFAA206}" type="parTrans" cxnId="{107FCF34-10D1-4C67-B927-BD68E7D546CE}">
      <dgm:prSet/>
      <dgm:spPr/>
      <dgm:t>
        <a:bodyPr/>
        <a:lstStyle/>
        <a:p>
          <a:endParaRPr lang="en-US"/>
        </a:p>
      </dgm:t>
    </dgm:pt>
    <dgm:pt modelId="{C4CE7802-460E-42D2-B5DE-830FF4845EFA}" type="sibTrans" cxnId="{107FCF34-10D1-4C67-B927-BD68E7D546CE}">
      <dgm:prSet/>
      <dgm:spPr/>
      <dgm:t>
        <a:bodyPr/>
        <a:lstStyle/>
        <a:p>
          <a:endParaRPr lang="en-US"/>
        </a:p>
      </dgm:t>
    </dgm:pt>
    <dgm:pt modelId="{B7CB53CA-542D-49CB-801A-8409E9310B77}">
      <dgm:prSet/>
      <dgm:spPr/>
      <dgm:t>
        <a:bodyPr/>
        <a:lstStyle/>
        <a:p>
          <a:r>
            <a:rPr lang="en-US"/>
            <a:t>Align project with business objectives</a:t>
          </a:r>
        </a:p>
      </dgm:t>
    </dgm:pt>
    <dgm:pt modelId="{CD0BB3EF-F895-4CE2-A587-7D126C4A47C1}" type="parTrans" cxnId="{B5D105D3-C649-4FD0-B9A4-34D377089EF1}">
      <dgm:prSet/>
      <dgm:spPr/>
      <dgm:t>
        <a:bodyPr/>
        <a:lstStyle/>
        <a:p>
          <a:endParaRPr lang="en-US"/>
        </a:p>
      </dgm:t>
    </dgm:pt>
    <dgm:pt modelId="{923FDA47-3A33-4AE5-866E-86ED9404A16B}" type="sibTrans" cxnId="{B5D105D3-C649-4FD0-B9A4-34D377089EF1}">
      <dgm:prSet/>
      <dgm:spPr/>
      <dgm:t>
        <a:bodyPr/>
        <a:lstStyle/>
        <a:p>
          <a:endParaRPr lang="en-US"/>
        </a:p>
      </dgm:t>
    </dgm:pt>
    <dgm:pt modelId="{566C0DBF-7330-40A5-A3D9-82E7F043C6D3}">
      <dgm:prSet/>
      <dgm:spPr/>
      <dgm:t>
        <a:bodyPr/>
        <a:lstStyle/>
        <a:p>
          <a:r>
            <a:rPr lang="en-US"/>
            <a:t>Build credibility and relationships</a:t>
          </a:r>
        </a:p>
      </dgm:t>
    </dgm:pt>
    <dgm:pt modelId="{C067E7BE-984F-4127-8110-F75FE821AE61}" type="parTrans" cxnId="{16862D12-EE79-4269-840C-BED3ED189E21}">
      <dgm:prSet/>
      <dgm:spPr/>
      <dgm:t>
        <a:bodyPr/>
        <a:lstStyle/>
        <a:p>
          <a:endParaRPr lang="en-US"/>
        </a:p>
      </dgm:t>
    </dgm:pt>
    <dgm:pt modelId="{89354C08-0B7B-48D8-ABD2-C5DF3936ECBF}" type="sibTrans" cxnId="{16862D12-EE79-4269-840C-BED3ED189E21}">
      <dgm:prSet/>
      <dgm:spPr/>
      <dgm:t>
        <a:bodyPr/>
        <a:lstStyle/>
        <a:p>
          <a:endParaRPr lang="en-US"/>
        </a:p>
      </dgm:t>
    </dgm:pt>
    <dgm:pt modelId="{DB03C6C3-EBAB-45DB-9A8C-5F91EFC71197}">
      <dgm:prSet/>
      <dgm:spPr/>
      <dgm:t>
        <a:bodyPr/>
        <a:lstStyle/>
        <a:p>
          <a:r>
            <a:rPr lang="en-US"/>
            <a:t>Tell a great story</a:t>
          </a:r>
        </a:p>
      </dgm:t>
    </dgm:pt>
    <dgm:pt modelId="{8435BA9F-4D2F-49C9-B981-458E242BB09B}" type="parTrans" cxnId="{E9C742CC-4AFD-4E9C-8E65-7B7DF5921524}">
      <dgm:prSet/>
      <dgm:spPr/>
      <dgm:t>
        <a:bodyPr/>
        <a:lstStyle/>
        <a:p>
          <a:endParaRPr lang="en-US"/>
        </a:p>
      </dgm:t>
    </dgm:pt>
    <dgm:pt modelId="{D51686EA-7661-43DF-A2A4-D2BA97AAFB15}" type="sibTrans" cxnId="{E9C742CC-4AFD-4E9C-8E65-7B7DF5921524}">
      <dgm:prSet/>
      <dgm:spPr/>
      <dgm:t>
        <a:bodyPr/>
        <a:lstStyle/>
        <a:p>
          <a:endParaRPr lang="en-US"/>
        </a:p>
      </dgm:t>
    </dgm:pt>
    <dgm:pt modelId="{D03A905D-871A-4629-9D45-E44131A355CE}">
      <dgm:prSet/>
      <dgm:spPr/>
      <dgm:t>
        <a:bodyPr/>
        <a:lstStyle/>
        <a:p>
          <a:r>
            <a:rPr lang="en-US"/>
            <a:t>Quantify value</a:t>
          </a:r>
        </a:p>
      </dgm:t>
    </dgm:pt>
    <dgm:pt modelId="{53C2C361-395E-4615-956D-F48E03A69B74}" type="parTrans" cxnId="{AF5D9FE1-42B1-49B4-9F42-52E782FF249C}">
      <dgm:prSet/>
      <dgm:spPr/>
      <dgm:t>
        <a:bodyPr/>
        <a:lstStyle/>
        <a:p>
          <a:endParaRPr lang="en-US"/>
        </a:p>
      </dgm:t>
    </dgm:pt>
    <dgm:pt modelId="{57D2787D-B655-48ED-B025-22191CD50B00}" type="sibTrans" cxnId="{AF5D9FE1-42B1-49B4-9F42-52E782FF249C}">
      <dgm:prSet/>
      <dgm:spPr/>
      <dgm:t>
        <a:bodyPr/>
        <a:lstStyle/>
        <a:p>
          <a:endParaRPr lang="en-US"/>
        </a:p>
      </dgm:t>
    </dgm:pt>
    <dgm:pt modelId="{632F0AB2-98CE-42C6-AB29-6346753E09D3}">
      <dgm:prSet/>
      <dgm:spPr/>
      <dgm:t>
        <a:bodyPr/>
        <a:lstStyle/>
        <a:p>
          <a:r>
            <a:rPr lang="en-US"/>
            <a:t>Anticipate questions, objections and risks</a:t>
          </a:r>
        </a:p>
      </dgm:t>
    </dgm:pt>
    <dgm:pt modelId="{A48A626B-0929-4D29-A732-87808FA09706}" type="parTrans" cxnId="{73B742E0-067F-4B8C-A793-27EB3EBC5A9C}">
      <dgm:prSet/>
      <dgm:spPr/>
      <dgm:t>
        <a:bodyPr/>
        <a:lstStyle/>
        <a:p>
          <a:endParaRPr lang="en-US"/>
        </a:p>
      </dgm:t>
    </dgm:pt>
    <dgm:pt modelId="{55B244A8-8855-4301-B5CE-C76A91CE8928}" type="sibTrans" cxnId="{73B742E0-067F-4B8C-A793-27EB3EBC5A9C}">
      <dgm:prSet/>
      <dgm:spPr/>
      <dgm:t>
        <a:bodyPr/>
        <a:lstStyle/>
        <a:p>
          <a:endParaRPr lang="en-US"/>
        </a:p>
      </dgm:t>
    </dgm:pt>
    <dgm:pt modelId="{6F69A930-3160-4D52-8239-103FA9E3F883}">
      <dgm:prSet/>
      <dgm:spPr/>
      <dgm:t>
        <a:bodyPr/>
        <a:lstStyle/>
        <a:p>
          <a:r>
            <a:rPr lang="en-US"/>
            <a:t>Quick wins</a:t>
          </a:r>
        </a:p>
      </dgm:t>
    </dgm:pt>
    <dgm:pt modelId="{EDD151C6-1BE4-4308-BB34-ECDB20777DEF}" type="parTrans" cxnId="{93F58CA7-AC45-478A-9D2E-1A2EE593E16D}">
      <dgm:prSet/>
      <dgm:spPr/>
      <dgm:t>
        <a:bodyPr/>
        <a:lstStyle/>
        <a:p>
          <a:endParaRPr lang="en-US"/>
        </a:p>
      </dgm:t>
    </dgm:pt>
    <dgm:pt modelId="{8533E850-2CE6-47AE-B489-3616BD40C81D}" type="sibTrans" cxnId="{93F58CA7-AC45-478A-9D2E-1A2EE593E16D}">
      <dgm:prSet/>
      <dgm:spPr/>
      <dgm:t>
        <a:bodyPr/>
        <a:lstStyle/>
        <a:p>
          <a:endParaRPr lang="en-US"/>
        </a:p>
      </dgm:t>
    </dgm:pt>
    <dgm:pt modelId="{98CAD115-7922-49E0-88D7-D7F668C7321B}" type="pres">
      <dgm:prSet presAssocID="{EA525F0C-D0F1-4B93-9C4D-B79761083813}" presName="root" presStyleCnt="0">
        <dgm:presLayoutVars>
          <dgm:dir/>
          <dgm:resizeHandles val="exact"/>
        </dgm:presLayoutVars>
      </dgm:prSet>
      <dgm:spPr/>
    </dgm:pt>
    <dgm:pt modelId="{A6701BBC-4BA4-4454-97EA-EDC755121C49}" type="pres">
      <dgm:prSet presAssocID="{F280481E-4253-43B7-87C0-D6D734FECC83}" presName="compNode" presStyleCnt="0"/>
      <dgm:spPr/>
    </dgm:pt>
    <dgm:pt modelId="{C7C78370-4BD2-4100-9E5F-64EAA76A2E83}" type="pres">
      <dgm:prSet presAssocID="{F280481E-4253-43B7-87C0-D6D734FECC83}" presName="bgRect" presStyleLbl="bgShp" presStyleIdx="0" presStyleCnt="7"/>
      <dgm:spPr/>
    </dgm:pt>
    <dgm:pt modelId="{2FE1AA01-9692-49D3-B1C7-1290901D9B49}" type="pres">
      <dgm:prSet presAssocID="{F280481E-4253-43B7-87C0-D6D734FECC83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5143411-8502-4D76-8246-ACC899622418}" type="pres">
      <dgm:prSet presAssocID="{F280481E-4253-43B7-87C0-D6D734FECC83}" presName="spaceRect" presStyleCnt="0"/>
      <dgm:spPr/>
    </dgm:pt>
    <dgm:pt modelId="{E6FE3C44-B28D-4BE5-9598-BE03BBA8A0B9}" type="pres">
      <dgm:prSet presAssocID="{F280481E-4253-43B7-87C0-D6D734FECC83}" presName="parTx" presStyleLbl="revTx" presStyleIdx="0" presStyleCnt="7">
        <dgm:presLayoutVars>
          <dgm:chMax val="0"/>
          <dgm:chPref val="0"/>
        </dgm:presLayoutVars>
      </dgm:prSet>
      <dgm:spPr/>
    </dgm:pt>
    <dgm:pt modelId="{AD29C1D2-5F3B-40AA-B9A9-3F2B120C7BD0}" type="pres">
      <dgm:prSet presAssocID="{C4CE7802-460E-42D2-B5DE-830FF4845EFA}" presName="sibTrans" presStyleCnt="0"/>
      <dgm:spPr/>
    </dgm:pt>
    <dgm:pt modelId="{694440DE-1DAF-44A2-B727-C91ACBF51BC1}" type="pres">
      <dgm:prSet presAssocID="{B7CB53CA-542D-49CB-801A-8409E9310B77}" presName="compNode" presStyleCnt="0"/>
      <dgm:spPr/>
    </dgm:pt>
    <dgm:pt modelId="{760ECE07-43CA-4361-BAA5-2C1835E2D4A6}" type="pres">
      <dgm:prSet presAssocID="{B7CB53CA-542D-49CB-801A-8409E9310B77}" presName="bgRect" presStyleLbl="bgShp" presStyleIdx="1" presStyleCnt="7"/>
      <dgm:spPr/>
    </dgm:pt>
    <dgm:pt modelId="{518DCF7A-DE79-4A55-8D8D-59EDF34A5662}" type="pres">
      <dgm:prSet presAssocID="{B7CB53CA-542D-49CB-801A-8409E9310B77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803CE83-5B9E-49D7-A832-47BF35E1F1F3}" type="pres">
      <dgm:prSet presAssocID="{B7CB53CA-542D-49CB-801A-8409E9310B77}" presName="spaceRect" presStyleCnt="0"/>
      <dgm:spPr/>
    </dgm:pt>
    <dgm:pt modelId="{C8D9AC37-45F1-4011-BFDB-E9342F91D234}" type="pres">
      <dgm:prSet presAssocID="{B7CB53CA-542D-49CB-801A-8409E9310B77}" presName="parTx" presStyleLbl="revTx" presStyleIdx="1" presStyleCnt="7">
        <dgm:presLayoutVars>
          <dgm:chMax val="0"/>
          <dgm:chPref val="0"/>
        </dgm:presLayoutVars>
      </dgm:prSet>
      <dgm:spPr/>
    </dgm:pt>
    <dgm:pt modelId="{3D89D3E4-A26A-44FA-AB5E-97E821692F0D}" type="pres">
      <dgm:prSet presAssocID="{923FDA47-3A33-4AE5-866E-86ED9404A16B}" presName="sibTrans" presStyleCnt="0"/>
      <dgm:spPr/>
    </dgm:pt>
    <dgm:pt modelId="{9BC28E51-E76C-4B2C-BF5A-E0C62EFE9466}" type="pres">
      <dgm:prSet presAssocID="{566C0DBF-7330-40A5-A3D9-82E7F043C6D3}" presName="compNode" presStyleCnt="0"/>
      <dgm:spPr/>
    </dgm:pt>
    <dgm:pt modelId="{1F913AB7-695F-4E8E-A15C-078E05E71879}" type="pres">
      <dgm:prSet presAssocID="{566C0DBF-7330-40A5-A3D9-82E7F043C6D3}" presName="bgRect" presStyleLbl="bgShp" presStyleIdx="2" presStyleCnt="7"/>
      <dgm:spPr/>
    </dgm:pt>
    <dgm:pt modelId="{EEFDD12C-A993-4C98-B554-7B47B1EB03AC}" type="pres">
      <dgm:prSet presAssocID="{566C0DBF-7330-40A5-A3D9-82E7F043C6D3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230D395-BFC9-4427-9B6B-3C9F02E539D1}" type="pres">
      <dgm:prSet presAssocID="{566C0DBF-7330-40A5-A3D9-82E7F043C6D3}" presName="spaceRect" presStyleCnt="0"/>
      <dgm:spPr/>
    </dgm:pt>
    <dgm:pt modelId="{D42D8745-199C-4A62-94C8-BF89DA0DA9FC}" type="pres">
      <dgm:prSet presAssocID="{566C0DBF-7330-40A5-A3D9-82E7F043C6D3}" presName="parTx" presStyleLbl="revTx" presStyleIdx="2" presStyleCnt="7">
        <dgm:presLayoutVars>
          <dgm:chMax val="0"/>
          <dgm:chPref val="0"/>
        </dgm:presLayoutVars>
      </dgm:prSet>
      <dgm:spPr/>
    </dgm:pt>
    <dgm:pt modelId="{BC57E9BD-492F-491F-9111-6A2879358D3C}" type="pres">
      <dgm:prSet presAssocID="{89354C08-0B7B-48D8-ABD2-C5DF3936ECBF}" presName="sibTrans" presStyleCnt="0"/>
      <dgm:spPr/>
    </dgm:pt>
    <dgm:pt modelId="{E94FCE56-9834-4128-958C-E12EBE8BFAE5}" type="pres">
      <dgm:prSet presAssocID="{DB03C6C3-EBAB-45DB-9A8C-5F91EFC71197}" presName="compNode" presStyleCnt="0"/>
      <dgm:spPr/>
    </dgm:pt>
    <dgm:pt modelId="{7A104273-3AF4-4BA1-A471-3C4DD56FB519}" type="pres">
      <dgm:prSet presAssocID="{DB03C6C3-EBAB-45DB-9A8C-5F91EFC71197}" presName="bgRect" presStyleLbl="bgShp" presStyleIdx="3" presStyleCnt="7"/>
      <dgm:spPr/>
    </dgm:pt>
    <dgm:pt modelId="{BC64F482-BA42-4600-A4A4-3579767E3BD7}" type="pres">
      <dgm:prSet presAssocID="{DB03C6C3-EBAB-45DB-9A8C-5F91EFC71197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03030219-6C77-4D4F-92BB-A938765FE0FB}" type="pres">
      <dgm:prSet presAssocID="{DB03C6C3-EBAB-45DB-9A8C-5F91EFC71197}" presName="spaceRect" presStyleCnt="0"/>
      <dgm:spPr/>
    </dgm:pt>
    <dgm:pt modelId="{389A919C-2BB6-4868-AED6-1059E80870F6}" type="pres">
      <dgm:prSet presAssocID="{DB03C6C3-EBAB-45DB-9A8C-5F91EFC71197}" presName="parTx" presStyleLbl="revTx" presStyleIdx="3" presStyleCnt="7">
        <dgm:presLayoutVars>
          <dgm:chMax val="0"/>
          <dgm:chPref val="0"/>
        </dgm:presLayoutVars>
      </dgm:prSet>
      <dgm:spPr/>
    </dgm:pt>
    <dgm:pt modelId="{28772FC0-DCF5-43F7-9985-5F8A25031283}" type="pres">
      <dgm:prSet presAssocID="{D51686EA-7661-43DF-A2A4-D2BA97AAFB15}" presName="sibTrans" presStyleCnt="0"/>
      <dgm:spPr/>
    </dgm:pt>
    <dgm:pt modelId="{5E30F611-373B-432A-B863-492998EE8A4B}" type="pres">
      <dgm:prSet presAssocID="{D03A905D-871A-4629-9D45-E44131A355CE}" presName="compNode" presStyleCnt="0"/>
      <dgm:spPr/>
    </dgm:pt>
    <dgm:pt modelId="{B79EF894-CFFA-4B5E-A3E8-0907A2FF54CC}" type="pres">
      <dgm:prSet presAssocID="{D03A905D-871A-4629-9D45-E44131A355CE}" presName="bgRect" presStyleLbl="bgShp" presStyleIdx="4" presStyleCnt="7"/>
      <dgm:spPr/>
    </dgm:pt>
    <dgm:pt modelId="{9E3F6EF9-E9BE-40E0-8692-B8FE9CE58E0F}" type="pres">
      <dgm:prSet presAssocID="{D03A905D-871A-4629-9D45-E44131A355CE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51E165BF-9074-4687-9316-27098884416C}" type="pres">
      <dgm:prSet presAssocID="{D03A905D-871A-4629-9D45-E44131A355CE}" presName="spaceRect" presStyleCnt="0"/>
      <dgm:spPr/>
    </dgm:pt>
    <dgm:pt modelId="{798731C8-4389-429D-BBBF-C8A59CD78051}" type="pres">
      <dgm:prSet presAssocID="{D03A905D-871A-4629-9D45-E44131A355CE}" presName="parTx" presStyleLbl="revTx" presStyleIdx="4" presStyleCnt="7">
        <dgm:presLayoutVars>
          <dgm:chMax val="0"/>
          <dgm:chPref val="0"/>
        </dgm:presLayoutVars>
      </dgm:prSet>
      <dgm:spPr/>
    </dgm:pt>
    <dgm:pt modelId="{7186EE10-EC29-4701-BC9C-3240E130F626}" type="pres">
      <dgm:prSet presAssocID="{57D2787D-B655-48ED-B025-22191CD50B00}" presName="sibTrans" presStyleCnt="0"/>
      <dgm:spPr/>
    </dgm:pt>
    <dgm:pt modelId="{52A5B45E-D195-4BAD-9761-2FBEFA939E84}" type="pres">
      <dgm:prSet presAssocID="{632F0AB2-98CE-42C6-AB29-6346753E09D3}" presName="compNode" presStyleCnt="0"/>
      <dgm:spPr/>
    </dgm:pt>
    <dgm:pt modelId="{B0839457-EEA1-44B2-A69E-D417E765778F}" type="pres">
      <dgm:prSet presAssocID="{632F0AB2-98CE-42C6-AB29-6346753E09D3}" presName="bgRect" presStyleLbl="bgShp" presStyleIdx="5" presStyleCnt="7"/>
      <dgm:spPr/>
    </dgm:pt>
    <dgm:pt modelId="{CD088D76-A181-4C3C-A206-5E243544BE29}" type="pres">
      <dgm:prSet presAssocID="{632F0AB2-98CE-42C6-AB29-6346753E09D3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BC358FDB-3783-48A3-AE74-69F54CF7014D}" type="pres">
      <dgm:prSet presAssocID="{632F0AB2-98CE-42C6-AB29-6346753E09D3}" presName="spaceRect" presStyleCnt="0"/>
      <dgm:spPr/>
    </dgm:pt>
    <dgm:pt modelId="{896627DB-66A8-4782-8D83-A6456BC10ADA}" type="pres">
      <dgm:prSet presAssocID="{632F0AB2-98CE-42C6-AB29-6346753E09D3}" presName="parTx" presStyleLbl="revTx" presStyleIdx="5" presStyleCnt="7">
        <dgm:presLayoutVars>
          <dgm:chMax val="0"/>
          <dgm:chPref val="0"/>
        </dgm:presLayoutVars>
      </dgm:prSet>
      <dgm:spPr/>
    </dgm:pt>
    <dgm:pt modelId="{FC6B2F01-5E09-4D47-A447-FC151C9CC1E8}" type="pres">
      <dgm:prSet presAssocID="{55B244A8-8855-4301-B5CE-C76A91CE8928}" presName="sibTrans" presStyleCnt="0"/>
      <dgm:spPr/>
    </dgm:pt>
    <dgm:pt modelId="{DE924D88-04D8-49EC-9302-D4CDDD9D0674}" type="pres">
      <dgm:prSet presAssocID="{6F69A930-3160-4D52-8239-103FA9E3F883}" presName="compNode" presStyleCnt="0"/>
      <dgm:spPr/>
    </dgm:pt>
    <dgm:pt modelId="{06A8A8BF-9928-49A0-BBF5-E93D1E6C9DD0}" type="pres">
      <dgm:prSet presAssocID="{6F69A930-3160-4D52-8239-103FA9E3F883}" presName="bgRect" presStyleLbl="bgShp" presStyleIdx="6" presStyleCnt="7"/>
      <dgm:spPr/>
    </dgm:pt>
    <dgm:pt modelId="{9A5EB634-D01A-4D13-BDE1-E0AF9A79F3D5}" type="pres">
      <dgm:prSet presAssocID="{6F69A930-3160-4D52-8239-103FA9E3F883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ophy"/>
        </a:ext>
      </dgm:extLst>
    </dgm:pt>
    <dgm:pt modelId="{6A203C5A-1250-4A87-B599-3573ED743BC9}" type="pres">
      <dgm:prSet presAssocID="{6F69A930-3160-4D52-8239-103FA9E3F883}" presName="spaceRect" presStyleCnt="0"/>
      <dgm:spPr/>
    </dgm:pt>
    <dgm:pt modelId="{25B22BDE-9EA4-41CC-8386-9D205D6C891B}" type="pres">
      <dgm:prSet presAssocID="{6F69A930-3160-4D52-8239-103FA9E3F883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AF666B06-97B1-4393-8F85-A9697FFD51A2}" type="presOf" srcId="{6F69A930-3160-4D52-8239-103FA9E3F883}" destId="{25B22BDE-9EA4-41CC-8386-9D205D6C891B}" srcOrd="0" destOrd="0" presId="urn:microsoft.com/office/officeart/2018/2/layout/IconVerticalSolidList"/>
    <dgm:cxn modelId="{16862D12-EE79-4269-840C-BED3ED189E21}" srcId="{EA525F0C-D0F1-4B93-9C4D-B79761083813}" destId="{566C0DBF-7330-40A5-A3D9-82E7F043C6D3}" srcOrd="2" destOrd="0" parTransId="{C067E7BE-984F-4127-8110-F75FE821AE61}" sibTransId="{89354C08-0B7B-48D8-ABD2-C5DF3936ECBF}"/>
    <dgm:cxn modelId="{1B340215-0BA7-4687-9A1B-4DA3566B16FD}" type="presOf" srcId="{632F0AB2-98CE-42C6-AB29-6346753E09D3}" destId="{896627DB-66A8-4782-8D83-A6456BC10ADA}" srcOrd="0" destOrd="0" presId="urn:microsoft.com/office/officeart/2018/2/layout/IconVerticalSolidList"/>
    <dgm:cxn modelId="{2FF40B15-C88A-4105-A5B6-B682E3D75803}" type="presOf" srcId="{DB03C6C3-EBAB-45DB-9A8C-5F91EFC71197}" destId="{389A919C-2BB6-4868-AED6-1059E80870F6}" srcOrd="0" destOrd="0" presId="urn:microsoft.com/office/officeart/2018/2/layout/IconVerticalSolidList"/>
    <dgm:cxn modelId="{107FCF34-10D1-4C67-B927-BD68E7D546CE}" srcId="{EA525F0C-D0F1-4B93-9C4D-B79761083813}" destId="{F280481E-4253-43B7-87C0-D6D734FECC83}" srcOrd="0" destOrd="0" parTransId="{FBFA933F-F749-44C3-B0FF-F2BCFEFAA206}" sibTransId="{C4CE7802-460E-42D2-B5DE-830FF4845EFA}"/>
    <dgm:cxn modelId="{92AE5E38-5D93-4E73-B60F-1F50FEDE13FA}" type="presOf" srcId="{F280481E-4253-43B7-87C0-D6D734FECC83}" destId="{E6FE3C44-B28D-4BE5-9598-BE03BBA8A0B9}" srcOrd="0" destOrd="0" presId="urn:microsoft.com/office/officeart/2018/2/layout/IconVerticalSolidList"/>
    <dgm:cxn modelId="{115F7C75-F850-4C35-93F7-8CE43935E485}" type="presOf" srcId="{B7CB53CA-542D-49CB-801A-8409E9310B77}" destId="{C8D9AC37-45F1-4011-BFDB-E9342F91D234}" srcOrd="0" destOrd="0" presId="urn:microsoft.com/office/officeart/2018/2/layout/IconVerticalSolidList"/>
    <dgm:cxn modelId="{4BE0138B-F299-42B9-94FC-A0DF54A844FE}" type="presOf" srcId="{566C0DBF-7330-40A5-A3D9-82E7F043C6D3}" destId="{D42D8745-199C-4A62-94C8-BF89DA0DA9FC}" srcOrd="0" destOrd="0" presId="urn:microsoft.com/office/officeart/2018/2/layout/IconVerticalSolidList"/>
    <dgm:cxn modelId="{13E76391-B302-4111-80FF-969444D2D518}" type="presOf" srcId="{D03A905D-871A-4629-9D45-E44131A355CE}" destId="{798731C8-4389-429D-BBBF-C8A59CD78051}" srcOrd="0" destOrd="0" presId="urn:microsoft.com/office/officeart/2018/2/layout/IconVerticalSolidList"/>
    <dgm:cxn modelId="{93F58CA7-AC45-478A-9D2E-1A2EE593E16D}" srcId="{EA525F0C-D0F1-4B93-9C4D-B79761083813}" destId="{6F69A930-3160-4D52-8239-103FA9E3F883}" srcOrd="6" destOrd="0" parTransId="{EDD151C6-1BE4-4308-BB34-ECDB20777DEF}" sibTransId="{8533E850-2CE6-47AE-B489-3616BD40C81D}"/>
    <dgm:cxn modelId="{E9C742CC-4AFD-4E9C-8E65-7B7DF5921524}" srcId="{EA525F0C-D0F1-4B93-9C4D-B79761083813}" destId="{DB03C6C3-EBAB-45DB-9A8C-5F91EFC71197}" srcOrd="3" destOrd="0" parTransId="{8435BA9F-4D2F-49C9-B981-458E242BB09B}" sibTransId="{D51686EA-7661-43DF-A2A4-D2BA97AAFB15}"/>
    <dgm:cxn modelId="{B5D105D3-C649-4FD0-B9A4-34D377089EF1}" srcId="{EA525F0C-D0F1-4B93-9C4D-B79761083813}" destId="{B7CB53CA-542D-49CB-801A-8409E9310B77}" srcOrd="1" destOrd="0" parTransId="{CD0BB3EF-F895-4CE2-A587-7D126C4A47C1}" sibTransId="{923FDA47-3A33-4AE5-866E-86ED9404A16B}"/>
    <dgm:cxn modelId="{ADFA4BDD-6C22-4118-9135-9F53539B2364}" type="presOf" srcId="{EA525F0C-D0F1-4B93-9C4D-B79761083813}" destId="{98CAD115-7922-49E0-88D7-D7F668C7321B}" srcOrd="0" destOrd="0" presId="urn:microsoft.com/office/officeart/2018/2/layout/IconVerticalSolidList"/>
    <dgm:cxn modelId="{73B742E0-067F-4B8C-A793-27EB3EBC5A9C}" srcId="{EA525F0C-D0F1-4B93-9C4D-B79761083813}" destId="{632F0AB2-98CE-42C6-AB29-6346753E09D3}" srcOrd="5" destOrd="0" parTransId="{A48A626B-0929-4D29-A732-87808FA09706}" sibTransId="{55B244A8-8855-4301-B5CE-C76A91CE8928}"/>
    <dgm:cxn modelId="{AF5D9FE1-42B1-49B4-9F42-52E782FF249C}" srcId="{EA525F0C-D0F1-4B93-9C4D-B79761083813}" destId="{D03A905D-871A-4629-9D45-E44131A355CE}" srcOrd="4" destOrd="0" parTransId="{53C2C361-395E-4615-956D-F48E03A69B74}" sibTransId="{57D2787D-B655-48ED-B025-22191CD50B00}"/>
    <dgm:cxn modelId="{C6281036-182E-421D-A2EB-1A17A82BFB96}" type="presParOf" srcId="{98CAD115-7922-49E0-88D7-D7F668C7321B}" destId="{A6701BBC-4BA4-4454-97EA-EDC755121C49}" srcOrd="0" destOrd="0" presId="urn:microsoft.com/office/officeart/2018/2/layout/IconVerticalSolidList"/>
    <dgm:cxn modelId="{3EFFC203-FC50-42DB-9766-EB87CE606171}" type="presParOf" srcId="{A6701BBC-4BA4-4454-97EA-EDC755121C49}" destId="{C7C78370-4BD2-4100-9E5F-64EAA76A2E83}" srcOrd="0" destOrd="0" presId="urn:microsoft.com/office/officeart/2018/2/layout/IconVerticalSolidList"/>
    <dgm:cxn modelId="{67D2941D-D2B1-404D-812E-B20D625D32FB}" type="presParOf" srcId="{A6701BBC-4BA4-4454-97EA-EDC755121C49}" destId="{2FE1AA01-9692-49D3-B1C7-1290901D9B49}" srcOrd="1" destOrd="0" presId="urn:microsoft.com/office/officeart/2018/2/layout/IconVerticalSolidList"/>
    <dgm:cxn modelId="{24B56F24-53FE-4B0E-B82C-18975FFCD33F}" type="presParOf" srcId="{A6701BBC-4BA4-4454-97EA-EDC755121C49}" destId="{B5143411-8502-4D76-8246-ACC899622418}" srcOrd="2" destOrd="0" presId="urn:microsoft.com/office/officeart/2018/2/layout/IconVerticalSolidList"/>
    <dgm:cxn modelId="{0372273D-5383-4CC8-A179-C1D7825E8DB1}" type="presParOf" srcId="{A6701BBC-4BA4-4454-97EA-EDC755121C49}" destId="{E6FE3C44-B28D-4BE5-9598-BE03BBA8A0B9}" srcOrd="3" destOrd="0" presId="urn:microsoft.com/office/officeart/2018/2/layout/IconVerticalSolidList"/>
    <dgm:cxn modelId="{65CD9DA5-4884-47AB-A247-B46BE657D3F6}" type="presParOf" srcId="{98CAD115-7922-49E0-88D7-D7F668C7321B}" destId="{AD29C1D2-5F3B-40AA-B9A9-3F2B120C7BD0}" srcOrd="1" destOrd="0" presId="urn:microsoft.com/office/officeart/2018/2/layout/IconVerticalSolidList"/>
    <dgm:cxn modelId="{0A73FB20-068E-41A3-80F4-E9FC07FF61C9}" type="presParOf" srcId="{98CAD115-7922-49E0-88D7-D7F668C7321B}" destId="{694440DE-1DAF-44A2-B727-C91ACBF51BC1}" srcOrd="2" destOrd="0" presId="urn:microsoft.com/office/officeart/2018/2/layout/IconVerticalSolidList"/>
    <dgm:cxn modelId="{0BC2F8AF-3E88-41FA-BC3E-7458F60C93F3}" type="presParOf" srcId="{694440DE-1DAF-44A2-B727-C91ACBF51BC1}" destId="{760ECE07-43CA-4361-BAA5-2C1835E2D4A6}" srcOrd="0" destOrd="0" presId="urn:microsoft.com/office/officeart/2018/2/layout/IconVerticalSolidList"/>
    <dgm:cxn modelId="{51BB089E-E392-4226-B873-EB9054FCE785}" type="presParOf" srcId="{694440DE-1DAF-44A2-B727-C91ACBF51BC1}" destId="{518DCF7A-DE79-4A55-8D8D-59EDF34A5662}" srcOrd="1" destOrd="0" presId="urn:microsoft.com/office/officeart/2018/2/layout/IconVerticalSolidList"/>
    <dgm:cxn modelId="{C1DDA87C-B3BF-4F19-A9D0-A06B0943449E}" type="presParOf" srcId="{694440DE-1DAF-44A2-B727-C91ACBF51BC1}" destId="{8803CE83-5B9E-49D7-A832-47BF35E1F1F3}" srcOrd="2" destOrd="0" presId="urn:microsoft.com/office/officeart/2018/2/layout/IconVerticalSolidList"/>
    <dgm:cxn modelId="{23E3EDC6-DF1A-45C7-89F8-E0248D959AB4}" type="presParOf" srcId="{694440DE-1DAF-44A2-B727-C91ACBF51BC1}" destId="{C8D9AC37-45F1-4011-BFDB-E9342F91D234}" srcOrd="3" destOrd="0" presId="urn:microsoft.com/office/officeart/2018/2/layout/IconVerticalSolidList"/>
    <dgm:cxn modelId="{E44B4120-531D-4D35-BE1A-93099FB212BF}" type="presParOf" srcId="{98CAD115-7922-49E0-88D7-D7F668C7321B}" destId="{3D89D3E4-A26A-44FA-AB5E-97E821692F0D}" srcOrd="3" destOrd="0" presId="urn:microsoft.com/office/officeart/2018/2/layout/IconVerticalSolidList"/>
    <dgm:cxn modelId="{269B600D-7904-4D37-849B-D943C720955B}" type="presParOf" srcId="{98CAD115-7922-49E0-88D7-D7F668C7321B}" destId="{9BC28E51-E76C-4B2C-BF5A-E0C62EFE9466}" srcOrd="4" destOrd="0" presId="urn:microsoft.com/office/officeart/2018/2/layout/IconVerticalSolidList"/>
    <dgm:cxn modelId="{4FF018C4-0537-4BD3-8B1F-DBB1A02D1F14}" type="presParOf" srcId="{9BC28E51-E76C-4B2C-BF5A-E0C62EFE9466}" destId="{1F913AB7-695F-4E8E-A15C-078E05E71879}" srcOrd="0" destOrd="0" presId="urn:microsoft.com/office/officeart/2018/2/layout/IconVerticalSolidList"/>
    <dgm:cxn modelId="{FE98D8E8-45DE-4827-A662-B450DF3953FD}" type="presParOf" srcId="{9BC28E51-E76C-4B2C-BF5A-E0C62EFE9466}" destId="{EEFDD12C-A993-4C98-B554-7B47B1EB03AC}" srcOrd="1" destOrd="0" presId="urn:microsoft.com/office/officeart/2018/2/layout/IconVerticalSolidList"/>
    <dgm:cxn modelId="{7047643A-E092-4C37-AE57-2EE3F97D458B}" type="presParOf" srcId="{9BC28E51-E76C-4B2C-BF5A-E0C62EFE9466}" destId="{D230D395-BFC9-4427-9B6B-3C9F02E539D1}" srcOrd="2" destOrd="0" presId="urn:microsoft.com/office/officeart/2018/2/layout/IconVerticalSolidList"/>
    <dgm:cxn modelId="{AA8F72B4-D7A0-4D62-A4BB-195F32C29DA8}" type="presParOf" srcId="{9BC28E51-E76C-4B2C-BF5A-E0C62EFE9466}" destId="{D42D8745-199C-4A62-94C8-BF89DA0DA9FC}" srcOrd="3" destOrd="0" presId="urn:microsoft.com/office/officeart/2018/2/layout/IconVerticalSolidList"/>
    <dgm:cxn modelId="{87AC19EE-EF3A-429A-B1F4-729B44BE1639}" type="presParOf" srcId="{98CAD115-7922-49E0-88D7-D7F668C7321B}" destId="{BC57E9BD-492F-491F-9111-6A2879358D3C}" srcOrd="5" destOrd="0" presId="urn:microsoft.com/office/officeart/2018/2/layout/IconVerticalSolidList"/>
    <dgm:cxn modelId="{9BEB9016-86A9-47D7-AF95-A3240AE48DC3}" type="presParOf" srcId="{98CAD115-7922-49E0-88D7-D7F668C7321B}" destId="{E94FCE56-9834-4128-958C-E12EBE8BFAE5}" srcOrd="6" destOrd="0" presId="urn:microsoft.com/office/officeart/2018/2/layout/IconVerticalSolidList"/>
    <dgm:cxn modelId="{31BC3B09-155D-4DB5-90C4-44E8978B187E}" type="presParOf" srcId="{E94FCE56-9834-4128-958C-E12EBE8BFAE5}" destId="{7A104273-3AF4-4BA1-A471-3C4DD56FB519}" srcOrd="0" destOrd="0" presId="urn:microsoft.com/office/officeart/2018/2/layout/IconVerticalSolidList"/>
    <dgm:cxn modelId="{60201C9B-87AB-4247-93BC-3B3131254A44}" type="presParOf" srcId="{E94FCE56-9834-4128-958C-E12EBE8BFAE5}" destId="{BC64F482-BA42-4600-A4A4-3579767E3BD7}" srcOrd="1" destOrd="0" presId="urn:microsoft.com/office/officeart/2018/2/layout/IconVerticalSolidList"/>
    <dgm:cxn modelId="{BA5C604F-23B9-4A00-BBA7-34648B325E44}" type="presParOf" srcId="{E94FCE56-9834-4128-958C-E12EBE8BFAE5}" destId="{03030219-6C77-4D4F-92BB-A938765FE0FB}" srcOrd="2" destOrd="0" presId="urn:microsoft.com/office/officeart/2018/2/layout/IconVerticalSolidList"/>
    <dgm:cxn modelId="{FAA7C308-80F4-47E0-AEFA-34654302FF0A}" type="presParOf" srcId="{E94FCE56-9834-4128-958C-E12EBE8BFAE5}" destId="{389A919C-2BB6-4868-AED6-1059E80870F6}" srcOrd="3" destOrd="0" presId="urn:microsoft.com/office/officeart/2018/2/layout/IconVerticalSolidList"/>
    <dgm:cxn modelId="{3FC8A9AD-2BDB-41A9-A479-CBAA3EF1622C}" type="presParOf" srcId="{98CAD115-7922-49E0-88D7-D7F668C7321B}" destId="{28772FC0-DCF5-43F7-9985-5F8A25031283}" srcOrd="7" destOrd="0" presId="urn:microsoft.com/office/officeart/2018/2/layout/IconVerticalSolidList"/>
    <dgm:cxn modelId="{3B21C224-19A5-4883-AF73-94A59F8C7C80}" type="presParOf" srcId="{98CAD115-7922-49E0-88D7-D7F668C7321B}" destId="{5E30F611-373B-432A-B863-492998EE8A4B}" srcOrd="8" destOrd="0" presId="urn:microsoft.com/office/officeart/2018/2/layout/IconVerticalSolidList"/>
    <dgm:cxn modelId="{740D5B5A-981B-41BA-A062-82FD4D36D9A3}" type="presParOf" srcId="{5E30F611-373B-432A-B863-492998EE8A4B}" destId="{B79EF894-CFFA-4B5E-A3E8-0907A2FF54CC}" srcOrd="0" destOrd="0" presId="urn:microsoft.com/office/officeart/2018/2/layout/IconVerticalSolidList"/>
    <dgm:cxn modelId="{8CFBCE5C-5197-4B2F-9C4B-DB874836E8AC}" type="presParOf" srcId="{5E30F611-373B-432A-B863-492998EE8A4B}" destId="{9E3F6EF9-E9BE-40E0-8692-B8FE9CE58E0F}" srcOrd="1" destOrd="0" presId="urn:microsoft.com/office/officeart/2018/2/layout/IconVerticalSolidList"/>
    <dgm:cxn modelId="{FE33D941-BC45-438E-B767-AEAA72518CCC}" type="presParOf" srcId="{5E30F611-373B-432A-B863-492998EE8A4B}" destId="{51E165BF-9074-4687-9316-27098884416C}" srcOrd="2" destOrd="0" presId="urn:microsoft.com/office/officeart/2018/2/layout/IconVerticalSolidList"/>
    <dgm:cxn modelId="{4F751ACE-31D5-47E0-B7CB-59E5695AF14B}" type="presParOf" srcId="{5E30F611-373B-432A-B863-492998EE8A4B}" destId="{798731C8-4389-429D-BBBF-C8A59CD78051}" srcOrd="3" destOrd="0" presId="urn:microsoft.com/office/officeart/2018/2/layout/IconVerticalSolidList"/>
    <dgm:cxn modelId="{5DE3DA70-7B5C-404D-9B7D-4C16C650956A}" type="presParOf" srcId="{98CAD115-7922-49E0-88D7-D7F668C7321B}" destId="{7186EE10-EC29-4701-BC9C-3240E130F626}" srcOrd="9" destOrd="0" presId="urn:microsoft.com/office/officeart/2018/2/layout/IconVerticalSolidList"/>
    <dgm:cxn modelId="{0DD67CDB-D6BD-43F5-8964-A109FFD94E16}" type="presParOf" srcId="{98CAD115-7922-49E0-88D7-D7F668C7321B}" destId="{52A5B45E-D195-4BAD-9761-2FBEFA939E84}" srcOrd="10" destOrd="0" presId="urn:microsoft.com/office/officeart/2018/2/layout/IconVerticalSolidList"/>
    <dgm:cxn modelId="{B60363B9-323E-46F6-BAF3-6DE36E785A1B}" type="presParOf" srcId="{52A5B45E-D195-4BAD-9761-2FBEFA939E84}" destId="{B0839457-EEA1-44B2-A69E-D417E765778F}" srcOrd="0" destOrd="0" presId="urn:microsoft.com/office/officeart/2018/2/layout/IconVerticalSolidList"/>
    <dgm:cxn modelId="{0995986E-9324-4A97-9D44-5EFECF0F40D2}" type="presParOf" srcId="{52A5B45E-D195-4BAD-9761-2FBEFA939E84}" destId="{CD088D76-A181-4C3C-A206-5E243544BE29}" srcOrd="1" destOrd="0" presId="urn:microsoft.com/office/officeart/2018/2/layout/IconVerticalSolidList"/>
    <dgm:cxn modelId="{D99042F5-6016-4788-8414-8DB30430AB8E}" type="presParOf" srcId="{52A5B45E-D195-4BAD-9761-2FBEFA939E84}" destId="{BC358FDB-3783-48A3-AE74-69F54CF7014D}" srcOrd="2" destOrd="0" presId="urn:microsoft.com/office/officeart/2018/2/layout/IconVerticalSolidList"/>
    <dgm:cxn modelId="{DB5339D9-71EA-47C3-92A7-BE88CF04B4AD}" type="presParOf" srcId="{52A5B45E-D195-4BAD-9761-2FBEFA939E84}" destId="{896627DB-66A8-4782-8D83-A6456BC10ADA}" srcOrd="3" destOrd="0" presId="urn:microsoft.com/office/officeart/2018/2/layout/IconVerticalSolidList"/>
    <dgm:cxn modelId="{E1CB5AA4-4F7D-4C9B-A1B8-334A0EC35BDC}" type="presParOf" srcId="{98CAD115-7922-49E0-88D7-D7F668C7321B}" destId="{FC6B2F01-5E09-4D47-A447-FC151C9CC1E8}" srcOrd="11" destOrd="0" presId="urn:microsoft.com/office/officeart/2018/2/layout/IconVerticalSolidList"/>
    <dgm:cxn modelId="{8DDB27A4-5DCF-486B-A418-8FE8B0606702}" type="presParOf" srcId="{98CAD115-7922-49E0-88D7-D7F668C7321B}" destId="{DE924D88-04D8-49EC-9302-D4CDDD9D0674}" srcOrd="12" destOrd="0" presId="urn:microsoft.com/office/officeart/2018/2/layout/IconVerticalSolidList"/>
    <dgm:cxn modelId="{EBEEC33F-164A-4CCD-92BB-EF8963BA1AF8}" type="presParOf" srcId="{DE924D88-04D8-49EC-9302-D4CDDD9D0674}" destId="{06A8A8BF-9928-49A0-BBF5-E93D1E6C9DD0}" srcOrd="0" destOrd="0" presId="urn:microsoft.com/office/officeart/2018/2/layout/IconVerticalSolidList"/>
    <dgm:cxn modelId="{A75D6948-D15A-4247-B990-5DE3FC9275B0}" type="presParOf" srcId="{DE924D88-04D8-49EC-9302-D4CDDD9D0674}" destId="{9A5EB634-D01A-4D13-BDE1-E0AF9A79F3D5}" srcOrd="1" destOrd="0" presId="urn:microsoft.com/office/officeart/2018/2/layout/IconVerticalSolidList"/>
    <dgm:cxn modelId="{2F6626B6-C1F2-44F4-8A14-9FCDF42F00DC}" type="presParOf" srcId="{DE924D88-04D8-49EC-9302-D4CDDD9D0674}" destId="{6A203C5A-1250-4A87-B599-3573ED743BC9}" srcOrd="2" destOrd="0" presId="urn:microsoft.com/office/officeart/2018/2/layout/IconVerticalSolidList"/>
    <dgm:cxn modelId="{35139D9B-897A-41E9-B693-F57E48DC54B6}" type="presParOf" srcId="{DE924D88-04D8-49EC-9302-D4CDDD9D0674}" destId="{25B22BDE-9EA4-41CC-8386-9D205D6C891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162E687-759D-4A83-85C6-E0D409E0686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740D02B-98B9-4280-AA2D-787485BBCD18}">
      <dgm:prSet/>
      <dgm:spPr/>
      <dgm:t>
        <a:bodyPr/>
        <a:lstStyle/>
        <a:p>
          <a:r>
            <a:rPr lang="en-US"/>
            <a:t>Ensures project success and visibility</a:t>
          </a:r>
        </a:p>
      </dgm:t>
    </dgm:pt>
    <dgm:pt modelId="{46CB0115-5DC3-4EE0-A4D5-28A325946763}" type="parTrans" cxnId="{5C8F531C-D76E-4508-B8EE-0527B0599E35}">
      <dgm:prSet/>
      <dgm:spPr/>
      <dgm:t>
        <a:bodyPr/>
        <a:lstStyle/>
        <a:p>
          <a:endParaRPr lang="en-US"/>
        </a:p>
      </dgm:t>
    </dgm:pt>
    <dgm:pt modelId="{694ED8BE-DB67-4C75-8DD8-5D5DFF69F3B2}" type="sibTrans" cxnId="{5C8F531C-D76E-4508-B8EE-0527B0599E35}">
      <dgm:prSet/>
      <dgm:spPr/>
      <dgm:t>
        <a:bodyPr/>
        <a:lstStyle/>
        <a:p>
          <a:endParaRPr lang="en-US"/>
        </a:p>
      </dgm:t>
    </dgm:pt>
    <dgm:pt modelId="{BA7428F3-C370-42A3-8C90-AB61CACC55C8}">
      <dgm:prSet/>
      <dgm:spPr/>
      <dgm:t>
        <a:bodyPr/>
        <a:lstStyle/>
        <a:p>
          <a:r>
            <a:rPr lang="en-US"/>
            <a:t>Anticipates and manages risks</a:t>
          </a:r>
        </a:p>
      </dgm:t>
    </dgm:pt>
    <dgm:pt modelId="{3D16F031-602F-428C-A359-2540AEAAC252}" type="parTrans" cxnId="{0F28DCD3-0F84-406F-B32C-2B1CE893170F}">
      <dgm:prSet/>
      <dgm:spPr/>
      <dgm:t>
        <a:bodyPr/>
        <a:lstStyle/>
        <a:p>
          <a:endParaRPr lang="en-US"/>
        </a:p>
      </dgm:t>
    </dgm:pt>
    <dgm:pt modelId="{AD524F87-BE2F-45FC-9309-1D82A731F579}" type="sibTrans" cxnId="{0F28DCD3-0F84-406F-B32C-2B1CE893170F}">
      <dgm:prSet/>
      <dgm:spPr/>
      <dgm:t>
        <a:bodyPr/>
        <a:lstStyle/>
        <a:p>
          <a:endParaRPr lang="en-US"/>
        </a:p>
      </dgm:t>
    </dgm:pt>
    <dgm:pt modelId="{3448AA15-757E-4252-A7E1-F367575D84FF}">
      <dgm:prSet/>
      <dgm:spPr/>
      <dgm:t>
        <a:bodyPr/>
        <a:lstStyle/>
        <a:p>
          <a:r>
            <a:rPr lang="en-US"/>
            <a:t>Improves communication</a:t>
          </a:r>
        </a:p>
      </dgm:t>
    </dgm:pt>
    <dgm:pt modelId="{9223DA25-AC83-491F-9CAB-C3967D90FD9E}" type="parTrans" cxnId="{054E6C0F-39B9-4755-A33E-55F6439BFFDF}">
      <dgm:prSet/>
      <dgm:spPr/>
      <dgm:t>
        <a:bodyPr/>
        <a:lstStyle/>
        <a:p>
          <a:endParaRPr lang="en-US"/>
        </a:p>
      </dgm:t>
    </dgm:pt>
    <dgm:pt modelId="{6D906CF2-E23A-45D9-B8AB-7458E0D4BCDE}" type="sibTrans" cxnId="{054E6C0F-39B9-4755-A33E-55F6439BFFDF}">
      <dgm:prSet/>
      <dgm:spPr/>
      <dgm:t>
        <a:bodyPr/>
        <a:lstStyle/>
        <a:p>
          <a:endParaRPr lang="en-US"/>
        </a:p>
      </dgm:t>
    </dgm:pt>
    <dgm:pt modelId="{F6D71256-5EFF-41BF-A5AA-151F7755F925}">
      <dgm:prSet/>
      <dgm:spPr/>
      <dgm:t>
        <a:bodyPr/>
        <a:lstStyle/>
        <a:p>
          <a:r>
            <a:rPr lang="en-US"/>
            <a:t>Builds support</a:t>
          </a:r>
        </a:p>
      </dgm:t>
    </dgm:pt>
    <dgm:pt modelId="{36035E56-D510-47F5-B475-606ABEC0BC8D}" type="parTrans" cxnId="{575DC400-7884-4A47-9064-74243FF0BEED}">
      <dgm:prSet/>
      <dgm:spPr/>
      <dgm:t>
        <a:bodyPr/>
        <a:lstStyle/>
        <a:p>
          <a:endParaRPr lang="en-US"/>
        </a:p>
      </dgm:t>
    </dgm:pt>
    <dgm:pt modelId="{AFBC81AC-F910-4832-8ADE-6CDA450ED92D}" type="sibTrans" cxnId="{575DC400-7884-4A47-9064-74243FF0BEED}">
      <dgm:prSet/>
      <dgm:spPr/>
      <dgm:t>
        <a:bodyPr/>
        <a:lstStyle/>
        <a:p>
          <a:endParaRPr lang="en-US"/>
        </a:p>
      </dgm:t>
    </dgm:pt>
    <dgm:pt modelId="{5B2514CF-C373-4B1D-A1EF-9718F53E4F18}">
      <dgm:prSet/>
      <dgm:spPr/>
      <dgm:t>
        <a:bodyPr/>
        <a:lstStyle/>
        <a:p>
          <a:r>
            <a:rPr lang="en-US"/>
            <a:t>Informs decision-making</a:t>
          </a:r>
        </a:p>
      </dgm:t>
    </dgm:pt>
    <dgm:pt modelId="{7B5334D7-751C-44B4-85E9-BC0A93FE9D61}" type="parTrans" cxnId="{293D72DC-884D-446C-86F9-6A978FE20E7B}">
      <dgm:prSet/>
      <dgm:spPr/>
      <dgm:t>
        <a:bodyPr/>
        <a:lstStyle/>
        <a:p>
          <a:endParaRPr lang="en-US"/>
        </a:p>
      </dgm:t>
    </dgm:pt>
    <dgm:pt modelId="{F8641050-0E65-4D64-B24A-0E86FE9091D4}" type="sibTrans" cxnId="{293D72DC-884D-446C-86F9-6A978FE20E7B}">
      <dgm:prSet/>
      <dgm:spPr/>
      <dgm:t>
        <a:bodyPr/>
        <a:lstStyle/>
        <a:p>
          <a:endParaRPr lang="en-US"/>
        </a:p>
      </dgm:t>
    </dgm:pt>
    <dgm:pt modelId="{0DBFDC34-D4A5-4D23-99C0-89145DB900AD}">
      <dgm:prSet/>
      <dgm:spPr/>
      <dgm:t>
        <a:bodyPr/>
        <a:lstStyle/>
        <a:p>
          <a:r>
            <a:rPr lang="en-US"/>
            <a:t>Helps with change management</a:t>
          </a:r>
        </a:p>
      </dgm:t>
    </dgm:pt>
    <dgm:pt modelId="{1679DAFD-33AD-412C-8FF4-344F32C81A3E}" type="parTrans" cxnId="{65244FDB-3A6A-451B-8DDA-26A0E7108147}">
      <dgm:prSet/>
      <dgm:spPr/>
      <dgm:t>
        <a:bodyPr/>
        <a:lstStyle/>
        <a:p>
          <a:endParaRPr lang="en-US"/>
        </a:p>
      </dgm:t>
    </dgm:pt>
    <dgm:pt modelId="{9FA92CFE-564E-4902-8ED8-F36DECABEC40}" type="sibTrans" cxnId="{65244FDB-3A6A-451B-8DDA-26A0E7108147}">
      <dgm:prSet/>
      <dgm:spPr/>
      <dgm:t>
        <a:bodyPr/>
        <a:lstStyle/>
        <a:p>
          <a:endParaRPr lang="en-US"/>
        </a:p>
      </dgm:t>
    </dgm:pt>
    <dgm:pt modelId="{6A6C282A-B00E-4643-9E49-91DBE8BCA0C5}">
      <dgm:prSet/>
      <dgm:spPr/>
      <dgm:t>
        <a:bodyPr/>
        <a:lstStyle/>
        <a:p>
          <a:r>
            <a:rPr lang="en-US"/>
            <a:t>Foundational tool in project and change management</a:t>
          </a:r>
        </a:p>
      </dgm:t>
    </dgm:pt>
    <dgm:pt modelId="{05934610-460A-455A-8E0E-8A8DA619E328}" type="parTrans" cxnId="{4CFD45FE-9F24-47A3-9FBD-EFCD13B2419F}">
      <dgm:prSet/>
      <dgm:spPr/>
      <dgm:t>
        <a:bodyPr/>
        <a:lstStyle/>
        <a:p>
          <a:endParaRPr lang="en-US"/>
        </a:p>
      </dgm:t>
    </dgm:pt>
    <dgm:pt modelId="{E79FC28C-BB22-4230-AF42-116D1FE1CE8C}" type="sibTrans" cxnId="{4CFD45FE-9F24-47A3-9FBD-EFCD13B2419F}">
      <dgm:prSet/>
      <dgm:spPr/>
      <dgm:t>
        <a:bodyPr/>
        <a:lstStyle/>
        <a:p>
          <a:endParaRPr lang="en-US"/>
        </a:p>
      </dgm:t>
    </dgm:pt>
    <dgm:pt modelId="{026C0E3C-24E2-4BD0-8649-D3F80CFC1F8F}" type="pres">
      <dgm:prSet presAssocID="{6162E687-759D-4A83-85C6-E0D409E0686A}" presName="root" presStyleCnt="0">
        <dgm:presLayoutVars>
          <dgm:dir/>
          <dgm:resizeHandles val="exact"/>
        </dgm:presLayoutVars>
      </dgm:prSet>
      <dgm:spPr/>
    </dgm:pt>
    <dgm:pt modelId="{02FE3987-D110-44B3-9B21-7AF409AFED0E}" type="pres">
      <dgm:prSet presAssocID="{7740D02B-98B9-4280-AA2D-787485BBCD18}" presName="compNode" presStyleCnt="0"/>
      <dgm:spPr/>
    </dgm:pt>
    <dgm:pt modelId="{C3D10C27-838B-4920-9512-34AFFFFD2E3C}" type="pres">
      <dgm:prSet presAssocID="{7740D02B-98B9-4280-AA2D-787485BBCD18}" presName="bgRect" presStyleLbl="bgShp" presStyleIdx="0" presStyleCnt="7"/>
      <dgm:spPr/>
    </dgm:pt>
    <dgm:pt modelId="{9A278605-8485-4513-8122-0720FF17609E}" type="pres">
      <dgm:prSet presAssocID="{7740D02B-98B9-4280-AA2D-787485BBCD18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cklog"/>
        </a:ext>
      </dgm:extLst>
    </dgm:pt>
    <dgm:pt modelId="{8CAA3BB4-B21A-458F-A8D9-78D4D0FC838F}" type="pres">
      <dgm:prSet presAssocID="{7740D02B-98B9-4280-AA2D-787485BBCD18}" presName="spaceRect" presStyleCnt="0"/>
      <dgm:spPr/>
    </dgm:pt>
    <dgm:pt modelId="{185BFA1A-B24D-4312-9BBF-8F1F1B7BE7CE}" type="pres">
      <dgm:prSet presAssocID="{7740D02B-98B9-4280-AA2D-787485BBCD18}" presName="parTx" presStyleLbl="revTx" presStyleIdx="0" presStyleCnt="7">
        <dgm:presLayoutVars>
          <dgm:chMax val="0"/>
          <dgm:chPref val="0"/>
        </dgm:presLayoutVars>
      </dgm:prSet>
      <dgm:spPr/>
    </dgm:pt>
    <dgm:pt modelId="{57558275-56B6-4EDB-934D-2C5DB901AE7A}" type="pres">
      <dgm:prSet presAssocID="{694ED8BE-DB67-4C75-8DD8-5D5DFF69F3B2}" presName="sibTrans" presStyleCnt="0"/>
      <dgm:spPr/>
    </dgm:pt>
    <dgm:pt modelId="{5A2C6BF4-5EF8-4816-AF74-4EDE1DB7770B}" type="pres">
      <dgm:prSet presAssocID="{BA7428F3-C370-42A3-8C90-AB61CACC55C8}" presName="compNode" presStyleCnt="0"/>
      <dgm:spPr/>
    </dgm:pt>
    <dgm:pt modelId="{64AD8692-3352-4577-A4DD-BDF9FBAD63CE}" type="pres">
      <dgm:prSet presAssocID="{BA7428F3-C370-42A3-8C90-AB61CACC55C8}" presName="bgRect" presStyleLbl="bgShp" presStyleIdx="1" presStyleCnt="7"/>
      <dgm:spPr/>
    </dgm:pt>
    <dgm:pt modelId="{08538186-510C-4DBA-BDDE-F1893B7C2FA6}" type="pres">
      <dgm:prSet presAssocID="{BA7428F3-C370-42A3-8C90-AB61CACC55C8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 Secure"/>
        </a:ext>
      </dgm:extLst>
    </dgm:pt>
    <dgm:pt modelId="{2AD5277E-198E-486B-B34E-C36ABEBB4B81}" type="pres">
      <dgm:prSet presAssocID="{BA7428F3-C370-42A3-8C90-AB61CACC55C8}" presName="spaceRect" presStyleCnt="0"/>
      <dgm:spPr/>
    </dgm:pt>
    <dgm:pt modelId="{585073D5-0118-4164-A762-46EFBDF5F692}" type="pres">
      <dgm:prSet presAssocID="{BA7428F3-C370-42A3-8C90-AB61CACC55C8}" presName="parTx" presStyleLbl="revTx" presStyleIdx="1" presStyleCnt="7">
        <dgm:presLayoutVars>
          <dgm:chMax val="0"/>
          <dgm:chPref val="0"/>
        </dgm:presLayoutVars>
      </dgm:prSet>
      <dgm:spPr/>
    </dgm:pt>
    <dgm:pt modelId="{23CD3A58-1EE8-485F-B9FC-4749705EE814}" type="pres">
      <dgm:prSet presAssocID="{AD524F87-BE2F-45FC-9309-1D82A731F579}" presName="sibTrans" presStyleCnt="0"/>
      <dgm:spPr/>
    </dgm:pt>
    <dgm:pt modelId="{12B400A9-5FE1-4C8A-99DC-AF6312FF85D6}" type="pres">
      <dgm:prSet presAssocID="{3448AA15-757E-4252-A7E1-F367575D84FF}" presName="compNode" presStyleCnt="0"/>
      <dgm:spPr/>
    </dgm:pt>
    <dgm:pt modelId="{63AD9708-0D42-459F-A4BE-E9701E414779}" type="pres">
      <dgm:prSet presAssocID="{3448AA15-757E-4252-A7E1-F367575D84FF}" presName="bgRect" presStyleLbl="bgShp" presStyleIdx="2" presStyleCnt="7"/>
      <dgm:spPr/>
    </dgm:pt>
    <dgm:pt modelId="{D1C38D95-589E-419D-B5E2-BCA8651B8886}" type="pres">
      <dgm:prSet presAssocID="{3448AA15-757E-4252-A7E1-F367575D84FF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munications"/>
        </a:ext>
      </dgm:extLst>
    </dgm:pt>
    <dgm:pt modelId="{03296909-FC62-425E-ACD0-0DCE8159BE69}" type="pres">
      <dgm:prSet presAssocID="{3448AA15-757E-4252-A7E1-F367575D84FF}" presName="spaceRect" presStyleCnt="0"/>
      <dgm:spPr/>
    </dgm:pt>
    <dgm:pt modelId="{8D8E15FA-C51E-430F-9E29-0F64A0A329A9}" type="pres">
      <dgm:prSet presAssocID="{3448AA15-757E-4252-A7E1-F367575D84FF}" presName="parTx" presStyleLbl="revTx" presStyleIdx="2" presStyleCnt="7">
        <dgm:presLayoutVars>
          <dgm:chMax val="0"/>
          <dgm:chPref val="0"/>
        </dgm:presLayoutVars>
      </dgm:prSet>
      <dgm:spPr/>
    </dgm:pt>
    <dgm:pt modelId="{C6B6644A-439A-4CBE-BC4E-8F6B812052B9}" type="pres">
      <dgm:prSet presAssocID="{6D906CF2-E23A-45D9-B8AB-7458E0D4BCDE}" presName="sibTrans" presStyleCnt="0"/>
      <dgm:spPr/>
    </dgm:pt>
    <dgm:pt modelId="{8E5A8F34-E0AF-4CE6-A3B3-3DA66BF3CD0A}" type="pres">
      <dgm:prSet presAssocID="{F6D71256-5EFF-41BF-A5AA-151F7755F925}" presName="compNode" presStyleCnt="0"/>
      <dgm:spPr/>
    </dgm:pt>
    <dgm:pt modelId="{D3A4A1D4-58FF-4F94-88AF-7590B73E5A8D}" type="pres">
      <dgm:prSet presAssocID="{F6D71256-5EFF-41BF-A5AA-151F7755F925}" presName="bgRect" presStyleLbl="bgShp" presStyleIdx="3" presStyleCnt="7"/>
      <dgm:spPr/>
    </dgm:pt>
    <dgm:pt modelId="{F3945491-5C16-4C69-847C-82E8449F3054}" type="pres">
      <dgm:prSet presAssocID="{F6D71256-5EFF-41BF-A5AA-151F7755F925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lth"/>
        </a:ext>
      </dgm:extLst>
    </dgm:pt>
    <dgm:pt modelId="{93BEC0E9-AFA4-4077-B3BD-822A68A01207}" type="pres">
      <dgm:prSet presAssocID="{F6D71256-5EFF-41BF-A5AA-151F7755F925}" presName="spaceRect" presStyleCnt="0"/>
      <dgm:spPr/>
    </dgm:pt>
    <dgm:pt modelId="{D04C58B9-A20E-473B-95DB-F11C9108E1EC}" type="pres">
      <dgm:prSet presAssocID="{F6D71256-5EFF-41BF-A5AA-151F7755F925}" presName="parTx" presStyleLbl="revTx" presStyleIdx="3" presStyleCnt="7">
        <dgm:presLayoutVars>
          <dgm:chMax val="0"/>
          <dgm:chPref val="0"/>
        </dgm:presLayoutVars>
      </dgm:prSet>
      <dgm:spPr/>
    </dgm:pt>
    <dgm:pt modelId="{BFE02F43-F50A-451C-AF45-8065F4CCE8AB}" type="pres">
      <dgm:prSet presAssocID="{AFBC81AC-F910-4832-8ADE-6CDA450ED92D}" presName="sibTrans" presStyleCnt="0"/>
      <dgm:spPr/>
    </dgm:pt>
    <dgm:pt modelId="{E4B7FB4D-0BD1-4C07-A789-A40E734F3FF3}" type="pres">
      <dgm:prSet presAssocID="{5B2514CF-C373-4B1D-A1EF-9718F53E4F18}" presName="compNode" presStyleCnt="0"/>
      <dgm:spPr/>
    </dgm:pt>
    <dgm:pt modelId="{34B934A2-4F09-4CDF-A34E-BBAD4319A493}" type="pres">
      <dgm:prSet presAssocID="{5B2514CF-C373-4B1D-A1EF-9718F53E4F18}" presName="bgRect" presStyleLbl="bgShp" presStyleIdx="4" presStyleCnt="7"/>
      <dgm:spPr/>
    </dgm:pt>
    <dgm:pt modelId="{CC212564-9336-4BC3-A733-0590383F9801}" type="pres">
      <dgm:prSet presAssocID="{5B2514CF-C373-4B1D-A1EF-9718F53E4F18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ort Add"/>
        </a:ext>
      </dgm:extLst>
    </dgm:pt>
    <dgm:pt modelId="{A7F829C6-0F82-46F8-A095-D3FB9C5858FB}" type="pres">
      <dgm:prSet presAssocID="{5B2514CF-C373-4B1D-A1EF-9718F53E4F18}" presName="spaceRect" presStyleCnt="0"/>
      <dgm:spPr/>
    </dgm:pt>
    <dgm:pt modelId="{8DCADD42-E5B6-4249-9AE6-161FED47D0B2}" type="pres">
      <dgm:prSet presAssocID="{5B2514CF-C373-4B1D-A1EF-9718F53E4F18}" presName="parTx" presStyleLbl="revTx" presStyleIdx="4" presStyleCnt="7">
        <dgm:presLayoutVars>
          <dgm:chMax val="0"/>
          <dgm:chPref val="0"/>
        </dgm:presLayoutVars>
      </dgm:prSet>
      <dgm:spPr/>
    </dgm:pt>
    <dgm:pt modelId="{A656E1C7-D234-4D3F-8162-713C24C508F8}" type="pres">
      <dgm:prSet presAssocID="{F8641050-0E65-4D64-B24A-0E86FE9091D4}" presName="sibTrans" presStyleCnt="0"/>
      <dgm:spPr/>
    </dgm:pt>
    <dgm:pt modelId="{4DEA0935-3CA2-4F4F-9E23-BC9857C20E84}" type="pres">
      <dgm:prSet presAssocID="{0DBFDC34-D4A5-4D23-99C0-89145DB900AD}" presName="compNode" presStyleCnt="0"/>
      <dgm:spPr/>
    </dgm:pt>
    <dgm:pt modelId="{67CD384C-831F-4B6B-840B-CB0BD2F9386F}" type="pres">
      <dgm:prSet presAssocID="{0DBFDC34-D4A5-4D23-99C0-89145DB900AD}" presName="bgRect" presStyleLbl="bgShp" presStyleIdx="5" presStyleCnt="7"/>
      <dgm:spPr/>
    </dgm:pt>
    <dgm:pt modelId="{BD069BA8-43AF-4C41-96E8-B18763644015}" type="pres">
      <dgm:prSet presAssocID="{0DBFDC34-D4A5-4D23-99C0-89145DB900AD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orce Management"/>
        </a:ext>
      </dgm:extLst>
    </dgm:pt>
    <dgm:pt modelId="{5A898262-241F-4F54-AB03-252B18EA4C30}" type="pres">
      <dgm:prSet presAssocID="{0DBFDC34-D4A5-4D23-99C0-89145DB900AD}" presName="spaceRect" presStyleCnt="0"/>
      <dgm:spPr/>
    </dgm:pt>
    <dgm:pt modelId="{0529A243-335E-492B-8522-1FA7DA77D423}" type="pres">
      <dgm:prSet presAssocID="{0DBFDC34-D4A5-4D23-99C0-89145DB900AD}" presName="parTx" presStyleLbl="revTx" presStyleIdx="5" presStyleCnt="7">
        <dgm:presLayoutVars>
          <dgm:chMax val="0"/>
          <dgm:chPref val="0"/>
        </dgm:presLayoutVars>
      </dgm:prSet>
      <dgm:spPr/>
    </dgm:pt>
    <dgm:pt modelId="{9FDBCAE9-7688-47DA-834F-28ABE4F121A8}" type="pres">
      <dgm:prSet presAssocID="{9FA92CFE-564E-4902-8ED8-F36DECABEC40}" presName="sibTrans" presStyleCnt="0"/>
      <dgm:spPr/>
    </dgm:pt>
    <dgm:pt modelId="{F96C9F4D-273F-4311-AB26-E6F25B08EE66}" type="pres">
      <dgm:prSet presAssocID="{6A6C282A-B00E-4643-9E49-91DBE8BCA0C5}" presName="compNode" presStyleCnt="0"/>
      <dgm:spPr/>
    </dgm:pt>
    <dgm:pt modelId="{1B909143-6784-4D8D-B593-4AB7143EC93E}" type="pres">
      <dgm:prSet presAssocID="{6A6C282A-B00E-4643-9E49-91DBE8BCA0C5}" presName="bgRect" presStyleLbl="bgShp" presStyleIdx="6" presStyleCnt="7"/>
      <dgm:spPr/>
    </dgm:pt>
    <dgm:pt modelId="{3C442E5C-AFEF-48F0-8C41-7CFF5077CA5E}" type="pres">
      <dgm:prSet presAssocID="{6A6C282A-B00E-4643-9E49-91DBE8BCA0C5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 Team Project"/>
        </a:ext>
      </dgm:extLst>
    </dgm:pt>
    <dgm:pt modelId="{E40149EA-25B4-4617-AE30-574F722AAADE}" type="pres">
      <dgm:prSet presAssocID="{6A6C282A-B00E-4643-9E49-91DBE8BCA0C5}" presName="spaceRect" presStyleCnt="0"/>
      <dgm:spPr/>
    </dgm:pt>
    <dgm:pt modelId="{B3FFA91E-8A9B-4B81-A378-A29233D5A423}" type="pres">
      <dgm:prSet presAssocID="{6A6C282A-B00E-4643-9E49-91DBE8BCA0C5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575DC400-7884-4A47-9064-74243FF0BEED}" srcId="{6162E687-759D-4A83-85C6-E0D409E0686A}" destId="{F6D71256-5EFF-41BF-A5AA-151F7755F925}" srcOrd="3" destOrd="0" parTransId="{36035E56-D510-47F5-B475-606ABEC0BC8D}" sibTransId="{AFBC81AC-F910-4832-8ADE-6CDA450ED92D}"/>
    <dgm:cxn modelId="{054E6C0F-39B9-4755-A33E-55F6439BFFDF}" srcId="{6162E687-759D-4A83-85C6-E0D409E0686A}" destId="{3448AA15-757E-4252-A7E1-F367575D84FF}" srcOrd="2" destOrd="0" parTransId="{9223DA25-AC83-491F-9CAB-C3967D90FD9E}" sibTransId="{6D906CF2-E23A-45D9-B8AB-7458E0D4BCDE}"/>
    <dgm:cxn modelId="{5C8F531C-D76E-4508-B8EE-0527B0599E35}" srcId="{6162E687-759D-4A83-85C6-E0D409E0686A}" destId="{7740D02B-98B9-4280-AA2D-787485BBCD18}" srcOrd="0" destOrd="0" parTransId="{46CB0115-5DC3-4EE0-A4D5-28A325946763}" sibTransId="{694ED8BE-DB67-4C75-8DD8-5D5DFF69F3B2}"/>
    <dgm:cxn modelId="{21215720-3BB6-4CE5-A7B3-A35369945C69}" type="presOf" srcId="{6162E687-759D-4A83-85C6-E0D409E0686A}" destId="{026C0E3C-24E2-4BD0-8649-D3F80CFC1F8F}" srcOrd="0" destOrd="0" presId="urn:microsoft.com/office/officeart/2018/2/layout/IconVerticalSolidList"/>
    <dgm:cxn modelId="{DDACFB6D-5D5D-4982-B2DC-879C5BAE979F}" type="presOf" srcId="{0DBFDC34-D4A5-4D23-99C0-89145DB900AD}" destId="{0529A243-335E-492B-8522-1FA7DA77D423}" srcOrd="0" destOrd="0" presId="urn:microsoft.com/office/officeart/2018/2/layout/IconVerticalSolidList"/>
    <dgm:cxn modelId="{4711CD51-85CC-4F73-9A37-AE7CC72368A4}" type="presOf" srcId="{BA7428F3-C370-42A3-8C90-AB61CACC55C8}" destId="{585073D5-0118-4164-A762-46EFBDF5F692}" srcOrd="0" destOrd="0" presId="urn:microsoft.com/office/officeart/2018/2/layout/IconVerticalSolidList"/>
    <dgm:cxn modelId="{91CA1584-8EB6-40E0-8F77-3D40EE07690C}" type="presOf" srcId="{3448AA15-757E-4252-A7E1-F367575D84FF}" destId="{8D8E15FA-C51E-430F-9E29-0F64A0A329A9}" srcOrd="0" destOrd="0" presId="urn:microsoft.com/office/officeart/2018/2/layout/IconVerticalSolidList"/>
    <dgm:cxn modelId="{1985A3B6-5472-4E7C-963D-ABBEC6823698}" type="presOf" srcId="{6A6C282A-B00E-4643-9E49-91DBE8BCA0C5}" destId="{B3FFA91E-8A9B-4B81-A378-A29233D5A423}" srcOrd="0" destOrd="0" presId="urn:microsoft.com/office/officeart/2018/2/layout/IconVerticalSolidList"/>
    <dgm:cxn modelId="{9F6B3DCC-6825-4A4E-B66A-447819DDAF93}" type="presOf" srcId="{5B2514CF-C373-4B1D-A1EF-9718F53E4F18}" destId="{8DCADD42-E5B6-4249-9AE6-161FED47D0B2}" srcOrd="0" destOrd="0" presId="urn:microsoft.com/office/officeart/2018/2/layout/IconVerticalSolidList"/>
    <dgm:cxn modelId="{0F28DCD3-0F84-406F-B32C-2B1CE893170F}" srcId="{6162E687-759D-4A83-85C6-E0D409E0686A}" destId="{BA7428F3-C370-42A3-8C90-AB61CACC55C8}" srcOrd="1" destOrd="0" parTransId="{3D16F031-602F-428C-A359-2540AEAAC252}" sibTransId="{AD524F87-BE2F-45FC-9309-1D82A731F579}"/>
    <dgm:cxn modelId="{65244FDB-3A6A-451B-8DDA-26A0E7108147}" srcId="{6162E687-759D-4A83-85C6-E0D409E0686A}" destId="{0DBFDC34-D4A5-4D23-99C0-89145DB900AD}" srcOrd="5" destOrd="0" parTransId="{1679DAFD-33AD-412C-8FF4-344F32C81A3E}" sibTransId="{9FA92CFE-564E-4902-8ED8-F36DECABEC40}"/>
    <dgm:cxn modelId="{293D72DC-884D-446C-86F9-6A978FE20E7B}" srcId="{6162E687-759D-4A83-85C6-E0D409E0686A}" destId="{5B2514CF-C373-4B1D-A1EF-9718F53E4F18}" srcOrd="4" destOrd="0" parTransId="{7B5334D7-751C-44B4-85E9-BC0A93FE9D61}" sibTransId="{F8641050-0E65-4D64-B24A-0E86FE9091D4}"/>
    <dgm:cxn modelId="{A188E6E2-C0C6-48CF-8A0F-FDE4F7C17C28}" type="presOf" srcId="{7740D02B-98B9-4280-AA2D-787485BBCD18}" destId="{185BFA1A-B24D-4312-9BBF-8F1F1B7BE7CE}" srcOrd="0" destOrd="0" presId="urn:microsoft.com/office/officeart/2018/2/layout/IconVerticalSolidList"/>
    <dgm:cxn modelId="{A6D42FF9-E69D-411D-A444-0CD4B27F0479}" type="presOf" srcId="{F6D71256-5EFF-41BF-A5AA-151F7755F925}" destId="{D04C58B9-A20E-473B-95DB-F11C9108E1EC}" srcOrd="0" destOrd="0" presId="urn:microsoft.com/office/officeart/2018/2/layout/IconVerticalSolidList"/>
    <dgm:cxn modelId="{4CFD45FE-9F24-47A3-9FBD-EFCD13B2419F}" srcId="{6162E687-759D-4A83-85C6-E0D409E0686A}" destId="{6A6C282A-B00E-4643-9E49-91DBE8BCA0C5}" srcOrd="6" destOrd="0" parTransId="{05934610-460A-455A-8E0E-8A8DA619E328}" sibTransId="{E79FC28C-BB22-4230-AF42-116D1FE1CE8C}"/>
    <dgm:cxn modelId="{E41448FD-38AF-4F72-A080-3A6BE2283F4B}" type="presParOf" srcId="{026C0E3C-24E2-4BD0-8649-D3F80CFC1F8F}" destId="{02FE3987-D110-44B3-9B21-7AF409AFED0E}" srcOrd="0" destOrd="0" presId="urn:microsoft.com/office/officeart/2018/2/layout/IconVerticalSolidList"/>
    <dgm:cxn modelId="{F5C24396-D425-454B-A9D3-6924BBB64853}" type="presParOf" srcId="{02FE3987-D110-44B3-9B21-7AF409AFED0E}" destId="{C3D10C27-838B-4920-9512-34AFFFFD2E3C}" srcOrd="0" destOrd="0" presId="urn:microsoft.com/office/officeart/2018/2/layout/IconVerticalSolidList"/>
    <dgm:cxn modelId="{F8970098-DE1B-4AEE-8C5C-2941D96C1B92}" type="presParOf" srcId="{02FE3987-D110-44B3-9B21-7AF409AFED0E}" destId="{9A278605-8485-4513-8122-0720FF17609E}" srcOrd="1" destOrd="0" presId="urn:microsoft.com/office/officeart/2018/2/layout/IconVerticalSolidList"/>
    <dgm:cxn modelId="{A2372844-F586-4857-9414-96A5677B91C5}" type="presParOf" srcId="{02FE3987-D110-44B3-9B21-7AF409AFED0E}" destId="{8CAA3BB4-B21A-458F-A8D9-78D4D0FC838F}" srcOrd="2" destOrd="0" presId="urn:microsoft.com/office/officeart/2018/2/layout/IconVerticalSolidList"/>
    <dgm:cxn modelId="{D0DF9F5D-DAB6-40D8-84E2-E69AD2113CB5}" type="presParOf" srcId="{02FE3987-D110-44B3-9B21-7AF409AFED0E}" destId="{185BFA1A-B24D-4312-9BBF-8F1F1B7BE7CE}" srcOrd="3" destOrd="0" presId="urn:microsoft.com/office/officeart/2018/2/layout/IconVerticalSolidList"/>
    <dgm:cxn modelId="{84A07F35-C08C-45B2-B2F7-DCFA8FCE957F}" type="presParOf" srcId="{026C0E3C-24E2-4BD0-8649-D3F80CFC1F8F}" destId="{57558275-56B6-4EDB-934D-2C5DB901AE7A}" srcOrd="1" destOrd="0" presId="urn:microsoft.com/office/officeart/2018/2/layout/IconVerticalSolidList"/>
    <dgm:cxn modelId="{00C7DA7F-AD59-4202-BF3D-9AC28ADD1980}" type="presParOf" srcId="{026C0E3C-24E2-4BD0-8649-D3F80CFC1F8F}" destId="{5A2C6BF4-5EF8-4816-AF74-4EDE1DB7770B}" srcOrd="2" destOrd="0" presId="urn:microsoft.com/office/officeart/2018/2/layout/IconVerticalSolidList"/>
    <dgm:cxn modelId="{A7D07160-B02E-4F5D-9379-F4891303D08C}" type="presParOf" srcId="{5A2C6BF4-5EF8-4816-AF74-4EDE1DB7770B}" destId="{64AD8692-3352-4577-A4DD-BDF9FBAD63CE}" srcOrd="0" destOrd="0" presId="urn:microsoft.com/office/officeart/2018/2/layout/IconVerticalSolidList"/>
    <dgm:cxn modelId="{52A221F6-EDE5-4329-9B6F-74CC123E41E6}" type="presParOf" srcId="{5A2C6BF4-5EF8-4816-AF74-4EDE1DB7770B}" destId="{08538186-510C-4DBA-BDDE-F1893B7C2FA6}" srcOrd="1" destOrd="0" presId="urn:microsoft.com/office/officeart/2018/2/layout/IconVerticalSolidList"/>
    <dgm:cxn modelId="{D5454FE3-8EC8-40C5-8597-1E9DFE55B103}" type="presParOf" srcId="{5A2C6BF4-5EF8-4816-AF74-4EDE1DB7770B}" destId="{2AD5277E-198E-486B-B34E-C36ABEBB4B81}" srcOrd="2" destOrd="0" presId="urn:microsoft.com/office/officeart/2018/2/layout/IconVerticalSolidList"/>
    <dgm:cxn modelId="{4A85BA5E-9FAB-49B6-8F6F-06495449F4BC}" type="presParOf" srcId="{5A2C6BF4-5EF8-4816-AF74-4EDE1DB7770B}" destId="{585073D5-0118-4164-A762-46EFBDF5F692}" srcOrd="3" destOrd="0" presId="urn:microsoft.com/office/officeart/2018/2/layout/IconVerticalSolidList"/>
    <dgm:cxn modelId="{6BD93FC2-B188-4FDB-881B-875BE661BE4A}" type="presParOf" srcId="{026C0E3C-24E2-4BD0-8649-D3F80CFC1F8F}" destId="{23CD3A58-1EE8-485F-B9FC-4749705EE814}" srcOrd="3" destOrd="0" presId="urn:microsoft.com/office/officeart/2018/2/layout/IconVerticalSolidList"/>
    <dgm:cxn modelId="{F95FF7D4-D556-431D-8088-10286904A5DE}" type="presParOf" srcId="{026C0E3C-24E2-4BD0-8649-D3F80CFC1F8F}" destId="{12B400A9-5FE1-4C8A-99DC-AF6312FF85D6}" srcOrd="4" destOrd="0" presId="urn:microsoft.com/office/officeart/2018/2/layout/IconVerticalSolidList"/>
    <dgm:cxn modelId="{43A54E37-157F-4CBF-A545-06365B4026ED}" type="presParOf" srcId="{12B400A9-5FE1-4C8A-99DC-AF6312FF85D6}" destId="{63AD9708-0D42-459F-A4BE-E9701E414779}" srcOrd="0" destOrd="0" presId="urn:microsoft.com/office/officeart/2018/2/layout/IconVerticalSolidList"/>
    <dgm:cxn modelId="{A96F6759-AE9A-4572-8851-376B4D93AB66}" type="presParOf" srcId="{12B400A9-5FE1-4C8A-99DC-AF6312FF85D6}" destId="{D1C38D95-589E-419D-B5E2-BCA8651B8886}" srcOrd="1" destOrd="0" presId="urn:microsoft.com/office/officeart/2018/2/layout/IconVerticalSolidList"/>
    <dgm:cxn modelId="{7C47D534-1718-42B9-B42C-C92942FA7D5A}" type="presParOf" srcId="{12B400A9-5FE1-4C8A-99DC-AF6312FF85D6}" destId="{03296909-FC62-425E-ACD0-0DCE8159BE69}" srcOrd="2" destOrd="0" presId="urn:microsoft.com/office/officeart/2018/2/layout/IconVerticalSolidList"/>
    <dgm:cxn modelId="{DF5D98D0-7E3D-4BDA-9053-1662480ACDDB}" type="presParOf" srcId="{12B400A9-5FE1-4C8A-99DC-AF6312FF85D6}" destId="{8D8E15FA-C51E-430F-9E29-0F64A0A329A9}" srcOrd="3" destOrd="0" presId="urn:microsoft.com/office/officeart/2018/2/layout/IconVerticalSolidList"/>
    <dgm:cxn modelId="{A05995D3-709A-42A8-BD52-7DEEF6048682}" type="presParOf" srcId="{026C0E3C-24E2-4BD0-8649-D3F80CFC1F8F}" destId="{C6B6644A-439A-4CBE-BC4E-8F6B812052B9}" srcOrd="5" destOrd="0" presId="urn:microsoft.com/office/officeart/2018/2/layout/IconVerticalSolidList"/>
    <dgm:cxn modelId="{FF05853D-7FE8-4B2D-8F9B-76E3EAFA59F1}" type="presParOf" srcId="{026C0E3C-24E2-4BD0-8649-D3F80CFC1F8F}" destId="{8E5A8F34-E0AF-4CE6-A3B3-3DA66BF3CD0A}" srcOrd="6" destOrd="0" presId="urn:microsoft.com/office/officeart/2018/2/layout/IconVerticalSolidList"/>
    <dgm:cxn modelId="{CA663244-1BF2-4245-90E0-E01C36C8C2FF}" type="presParOf" srcId="{8E5A8F34-E0AF-4CE6-A3B3-3DA66BF3CD0A}" destId="{D3A4A1D4-58FF-4F94-88AF-7590B73E5A8D}" srcOrd="0" destOrd="0" presId="urn:microsoft.com/office/officeart/2018/2/layout/IconVerticalSolidList"/>
    <dgm:cxn modelId="{B20D88BD-5238-40F4-9F6F-5EB2D68172DE}" type="presParOf" srcId="{8E5A8F34-E0AF-4CE6-A3B3-3DA66BF3CD0A}" destId="{F3945491-5C16-4C69-847C-82E8449F3054}" srcOrd="1" destOrd="0" presId="urn:microsoft.com/office/officeart/2018/2/layout/IconVerticalSolidList"/>
    <dgm:cxn modelId="{0529EFC1-D652-4640-A8E5-479DFC9EFED3}" type="presParOf" srcId="{8E5A8F34-E0AF-4CE6-A3B3-3DA66BF3CD0A}" destId="{93BEC0E9-AFA4-4077-B3BD-822A68A01207}" srcOrd="2" destOrd="0" presId="urn:microsoft.com/office/officeart/2018/2/layout/IconVerticalSolidList"/>
    <dgm:cxn modelId="{E57E0B96-D1BB-49A2-823C-033B308F8B89}" type="presParOf" srcId="{8E5A8F34-E0AF-4CE6-A3B3-3DA66BF3CD0A}" destId="{D04C58B9-A20E-473B-95DB-F11C9108E1EC}" srcOrd="3" destOrd="0" presId="urn:microsoft.com/office/officeart/2018/2/layout/IconVerticalSolidList"/>
    <dgm:cxn modelId="{F9085AB4-CFDA-4B34-9716-87DF53DF7216}" type="presParOf" srcId="{026C0E3C-24E2-4BD0-8649-D3F80CFC1F8F}" destId="{BFE02F43-F50A-451C-AF45-8065F4CCE8AB}" srcOrd="7" destOrd="0" presId="urn:microsoft.com/office/officeart/2018/2/layout/IconVerticalSolidList"/>
    <dgm:cxn modelId="{6AC2BD17-F48C-4F6E-B5BC-21F1836A8B99}" type="presParOf" srcId="{026C0E3C-24E2-4BD0-8649-D3F80CFC1F8F}" destId="{E4B7FB4D-0BD1-4C07-A789-A40E734F3FF3}" srcOrd="8" destOrd="0" presId="urn:microsoft.com/office/officeart/2018/2/layout/IconVerticalSolidList"/>
    <dgm:cxn modelId="{AC9ECF04-15A7-4C66-BE5A-A54DD884B06A}" type="presParOf" srcId="{E4B7FB4D-0BD1-4C07-A789-A40E734F3FF3}" destId="{34B934A2-4F09-4CDF-A34E-BBAD4319A493}" srcOrd="0" destOrd="0" presId="urn:microsoft.com/office/officeart/2018/2/layout/IconVerticalSolidList"/>
    <dgm:cxn modelId="{73B52137-7A05-4F5C-A72F-3555CF63FCD8}" type="presParOf" srcId="{E4B7FB4D-0BD1-4C07-A789-A40E734F3FF3}" destId="{CC212564-9336-4BC3-A733-0590383F9801}" srcOrd="1" destOrd="0" presId="urn:microsoft.com/office/officeart/2018/2/layout/IconVerticalSolidList"/>
    <dgm:cxn modelId="{CF58D749-062F-44B6-997F-44834C1872F3}" type="presParOf" srcId="{E4B7FB4D-0BD1-4C07-A789-A40E734F3FF3}" destId="{A7F829C6-0F82-46F8-A095-D3FB9C5858FB}" srcOrd="2" destOrd="0" presId="urn:microsoft.com/office/officeart/2018/2/layout/IconVerticalSolidList"/>
    <dgm:cxn modelId="{63AA937F-0CB8-4FA7-9326-C9CF06294C91}" type="presParOf" srcId="{E4B7FB4D-0BD1-4C07-A789-A40E734F3FF3}" destId="{8DCADD42-E5B6-4249-9AE6-161FED47D0B2}" srcOrd="3" destOrd="0" presId="urn:microsoft.com/office/officeart/2018/2/layout/IconVerticalSolidList"/>
    <dgm:cxn modelId="{31260F8C-9EF7-4502-8408-BAAE86806D2E}" type="presParOf" srcId="{026C0E3C-24E2-4BD0-8649-D3F80CFC1F8F}" destId="{A656E1C7-D234-4D3F-8162-713C24C508F8}" srcOrd="9" destOrd="0" presId="urn:microsoft.com/office/officeart/2018/2/layout/IconVerticalSolidList"/>
    <dgm:cxn modelId="{643691F5-F15D-4013-B11B-B83CAE01DB14}" type="presParOf" srcId="{026C0E3C-24E2-4BD0-8649-D3F80CFC1F8F}" destId="{4DEA0935-3CA2-4F4F-9E23-BC9857C20E84}" srcOrd="10" destOrd="0" presId="urn:microsoft.com/office/officeart/2018/2/layout/IconVerticalSolidList"/>
    <dgm:cxn modelId="{0A5727AA-0372-498D-A9A3-225B5FC23536}" type="presParOf" srcId="{4DEA0935-3CA2-4F4F-9E23-BC9857C20E84}" destId="{67CD384C-831F-4B6B-840B-CB0BD2F9386F}" srcOrd="0" destOrd="0" presId="urn:microsoft.com/office/officeart/2018/2/layout/IconVerticalSolidList"/>
    <dgm:cxn modelId="{FD973051-A749-4D50-9EB2-8BAF1DE0B957}" type="presParOf" srcId="{4DEA0935-3CA2-4F4F-9E23-BC9857C20E84}" destId="{BD069BA8-43AF-4C41-96E8-B18763644015}" srcOrd="1" destOrd="0" presId="urn:microsoft.com/office/officeart/2018/2/layout/IconVerticalSolidList"/>
    <dgm:cxn modelId="{CDA02A6B-B331-4650-B190-E664C8CE7A85}" type="presParOf" srcId="{4DEA0935-3CA2-4F4F-9E23-BC9857C20E84}" destId="{5A898262-241F-4F54-AB03-252B18EA4C30}" srcOrd="2" destOrd="0" presId="urn:microsoft.com/office/officeart/2018/2/layout/IconVerticalSolidList"/>
    <dgm:cxn modelId="{BE45AE3C-8813-491E-BB59-89D1C35EE887}" type="presParOf" srcId="{4DEA0935-3CA2-4F4F-9E23-BC9857C20E84}" destId="{0529A243-335E-492B-8522-1FA7DA77D423}" srcOrd="3" destOrd="0" presId="urn:microsoft.com/office/officeart/2018/2/layout/IconVerticalSolidList"/>
    <dgm:cxn modelId="{59DBE7B1-ADB8-485B-8867-9F6E99E16BF3}" type="presParOf" srcId="{026C0E3C-24E2-4BD0-8649-D3F80CFC1F8F}" destId="{9FDBCAE9-7688-47DA-834F-28ABE4F121A8}" srcOrd="11" destOrd="0" presId="urn:microsoft.com/office/officeart/2018/2/layout/IconVerticalSolidList"/>
    <dgm:cxn modelId="{30B3E678-C748-4CEE-851A-890B6E69F824}" type="presParOf" srcId="{026C0E3C-24E2-4BD0-8649-D3F80CFC1F8F}" destId="{F96C9F4D-273F-4311-AB26-E6F25B08EE66}" srcOrd="12" destOrd="0" presId="urn:microsoft.com/office/officeart/2018/2/layout/IconVerticalSolidList"/>
    <dgm:cxn modelId="{120C5430-53A4-4647-9E2F-BC2A712ACB61}" type="presParOf" srcId="{F96C9F4D-273F-4311-AB26-E6F25B08EE66}" destId="{1B909143-6784-4D8D-B593-4AB7143EC93E}" srcOrd="0" destOrd="0" presId="urn:microsoft.com/office/officeart/2018/2/layout/IconVerticalSolidList"/>
    <dgm:cxn modelId="{FA82612F-F8A9-4186-B380-9C9B200DAD2B}" type="presParOf" srcId="{F96C9F4D-273F-4311-AB26-E6F25B08EE66}" destId="{3C442E5C-AFEF-48F0-8C41-7CFF5077CA5E}" srcOrd="1" destOrd="0" presId="urn:microsoft.com/office/officeart/2018/2/layout/IconVerticalSolidList"/>
    <dgm:cxn modelId="{24359D9C-6BB8-4B98-8150-64FE16A67C33}" type="presParOf" srcId="{F96C9F4D-273F-4311-AB26-E6F25B08EE66}" destId="{E40149EA-25B4-4617-AE30-574F722AAADE}" srcOrd="2" destOrd="0" presId="urn:microsoft.com/office/officeart/2018/2/layout/IconVerticalSolidList"/>
    <dgm:cxn modelId="{E6667EFA-F4AF-49F3-9FB0-7C4B3E646150}" type="presParOf" srcId="{F96C9F4D-273F-4311-AB26-E6F25B08EE66}" destId="{B3FFA91E-8A9B-4B81-A378-A29233D5A42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22A2181-E180-4026-A79C-06723C7F548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456BD71-4F09-4EE6-8B9F-BD13126557B7}">
      <dgm:prSet/>
      <dgm:spPr/>
      <dgm:t>
        <a:bodyPr/>
        <a:lstStyle/>
        <a:p>
          <a:r>
            <a:rPr lang="en-US"/>
            <a:t>Stakeholder identification template</a:t>
          </a:r>
        </a:p>
      </dgm:t>
    </dgm:pt>
    <dgm:pt modelId="{76BE9FAA-6004-45A9-84A0-D754D3EBE46C}" type="parTrans" cxnId="{309A4450-3EEA-479D-B8A2-B6DA0321B1CF}">
      <dgm:prSet/>
      <dgm:spPr/>
      <dgm:t>
        <a:bodyPr/>
        <a:lstStyle/>
        <a:p>
          <a:endParaRPr lang="en-US"/>
        </a:p>
      </dgm:t>
    </dgm:pt>
    <dgm:pt modelId="{089E3D2F-E7A0-4E9A-A489-97941D683269}" type="sibTrans" cxnId="{309A4450-3EEA-479D-B8A2-B6DA0321B1CF}">
      <dgm:prSet/>
      <dgm:spPr/>
      <dgm:t>
        <a:bodyPr/>
        <a:lstStyle/>
        <a:p>
          <a:endParaRPr lang="en-US"/>
        </a:p>
      </dgm:t>
    </dgm:pt>
    <dgm:pt modelId="{FE8607B2-07DF-475B-A83A-BC685DD7137E}">
      <dgm:prSet/>
      <dgm:spPr/>
      <dgm:t>
        <a:bodyPr/>
        <a:lstStyle/>
        <a:p>
          <a:r>
            <a:rPr lang="en-US"/>
            <a:t>Power/interest grid</a:t>
          </a:r>
        </a:p>
      </dgm:t>
    </dgm:pt>
    <dgm:pt modelId="{AB6E4AE1-3298-47D4-8546-CA2DAA5513CA}" type="parTrans" cxnId="{11EC1FBB-171C-4523-8878-A808B73A7936}">
      <dgm:prSet/>
      <dgm:spPr/>
      <dgm:t>
        <a:bodyPr/>
        <a:lstStyle/>
        <a:p>
          <a:endParaRPr lang="en-US"/>
        </a:p>
      </dgm:t>
    </dgm:pt>
    <dgm:pt modelId="{AAD45B2A-2AA8-4EE2-B131-FA7CCAD528B3}" type="sibTrans" cxnId="{11EC1FBB-171C-4523-8878-A808B73A7936}">
      <dgm:prSet/>
      <dgm:spPr/>
      <dgm:t>
        <a:bodyPr/>
        <a:lstStyle/>
        <a:p>
          <a:endParaRPr lang="en-US"/>
        </a:p>
      </dgm:t>
    </dgm:pt>
    <dgm:pt modelId="{BC2933E9-EBDC-45F6-B993-9BCEF1537185}">
      <dgm:prSet/>
      <dgm:spPr/>
      <dgm:t>
        <a:bodyPr/>
        <a:lstStyle/>
        <a:p>
          <a:r>
            <a:rPr lang="en-US"/>
            <a:t>Digital mapping tools </a:t>
          </a:r>
        </a:p>
      </dgm:t>
    </dgm:pt>
    <dgm:pt modelId="{4669D61B-637A-4337-9A0D-EC504FA6E60D}" type="parTrans" cxnId="{ABAEC7DC-0A3B-4448-AD62-30DA89ECB182}">
      <dgm:prSet/>
      <dgm:spPr/>
      <dgm:t>
        <a:bodyPr/>
        <a:lstStyle/>
        <a:p>
          <a:endParaRPr lang="en-US"/>
        </a:p>
      </dgm:t>
    </dgm:pt>
    <dgm:pt modelId="{EFE755F4-834D-4213-AA8B-370AD15663B1}" type="sibTrans" cxnId="{ABAEC7DC-0A3B-4448-AD62-30DA89ECB182}">
      <dgm:prSet/>
      <dgm:spPr/>
      <dgm:t>
        <a:bodyPr/>
        <a:lstStyle/>
        <a:p>
          <a:endParaRPr lang="en-US"/>
        </a:p>
      </dgm:t>
    </dgm:pt>
    <dgm:pt modelId="{984FD7DE-33F3-4B3C-8717-70D0458757DA}">
      <dgm:prSet/>
      <dgm:spPr/>
      <dgm:t>
        <a:bodyPr/>
        <a:lstStyle/>
        <a:p>
          <a:r>
            <a:rPr lang="en-US"/>
            <a:t>Stakeholder engagement assessment matrix</a:t>
          </a:r>
        </a:p>
      </dgm:t>
    </dgm:pt>
    <dgm:pt modelId="{7E95E3D9-650B-4923-8CDB-9B8C8AB1E496}" type="parTrans" cxnId="{C204248F-B6F4-4CFC-96AC-173AACB3DCC1}">
      <dgm:prSet/>
      <dgm:spPr/>
      <dgm:t>
        <a:bodyPr/>
        <a:lstStyle/>
        <a:p>
          <a:endParaRPr lang="en-US"/>
        </a:p>
      </dgm:t>
    </dgm:pt>
    <dgm:pt modelId="{F352C5DD-E44A-4013-A7A9-35F87BDF7A5E}" type="sibTrans" cxnId="{C204248F-B6F4-4CFC-96AC-173AACB3DCC1}">
      <dgm:prSet/>
      <dgm:spPr/>
      <dgm:t>
        <a:bodyPr/>
        <a:lstStyle/>
        <a:p>
          <a:endParaRPr lang="en-US"/>
        </a:p>
      </dgm:t>
    </dgm:pt>
    <dgm:pt modelId="{F7B35965-2737-468C-B9AC-F50F8DD845FA}" type="pres">
      <dgm:prSet presAssocID="{922A2181-E180-4026-A79C-06723C7F5480}" presName="root" presStyleCnt="0">
        <dgm:presLayoutVars>
          <dgm:dir/>
          <dgm:resizeHandles val="exact"/>
        </dgm:presLayoutVars>
      </dgm:prSet>
      <dgm:spPr/>
    </dgm:pt>
    <dgm:pt modelId="{BBF74260-90A3-4E2B-A67D-C70DE0D98343}" type="pres">
      <dgm:prSet presAssocID="{A456BD71-4F09-4EE6-8B9F-BD13126557B7}" presName="compNode" presStyleCnt="0"/>
      <dgm:spPr/>
    </dgm:pt>
    <dgm:pt modelId="{FE45E9FA-2BD5-4C1C-8420-63A77096B083}" type="pres">
      <dgm:prSet presAssocID="{A456BD71-4F09-4EE6-8B9F-BD13126557B7}" presName="bgRect" presStyleLbl="bgShp" presStyleIdx="0" presStyleCnt="4"/>
      <dgm:spPr/>
    </dgm:pt>
    <dgm:pt modelId="{58C9BB9A-ED91-491B-8A52-85E168DC4404}" type="pres">
      <dgm:prSet presAssocID="{A456BD71-4F09-4EE6-8B9F-BD13126557B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DD5F361-7ED4-40D1-9DE9-450C55BBD268}" type="pres">
      <dgm:prSet presAssocID="{A456BD71-4F09-4EE6-8B9F-BD13126557B7}" presName="spaceRect" presStyleCnt="0"/>
      <dgm:spPr/>
    </dgm:pt>
    <dgm:pt modelId="{250E7671-F13D-497D-9E16-17FD7667331B}" type="pres">
      <dgm:prSet presAssocID="{A456BD71-4F09-4EE6-8B9F-BD13126557B7}" presName="parTx" presStyleLbl="revTx" presStyleIdx="0" presStyleCnt="4">
        <dgm:presLayoutVars>
          <dgm:chMax val="0"/>
          <dgm:chPref val="0"/>
        </dgm:presLayoutVars>
      </dgm:prSet>
      <dgm:spPr/>
    </dgm:pt>
    <dgm:pt modelId="{A56ED1B2-9536-45F0-A8BB-CE193715D1AE}" type="pres">
      <dgm:prSet presAssocID="{089E3D2F-E7A0-4E9A-A489-97941D683269}" presName="sibTrans" presStyleCnt="0"/>
      <dgm:spPr/>
    </dgm:pt>
    <dgm:pt modelId="{B0651F73-F118-4317-9F78-7935A31AF610}" type="pres">
      <dgm:prSet presAssocID="{FE8607B2-07DF-475B-A83A-BC685DD7137E}" presName="compNode" presStyleCnt="0"/>
      <dgm:spPr/>
    </dgm:pt>
    <dgm:pt modelId="{15F85CAB-965E-4DCD-9CED-9989E1BE95F4}" type="pres">
      <dgm:prSet presAssocID="{FE8607B2-07DF-475B-A83A-BC685DD7137E}" presName="bgRect" presStyleLbl="bgShp" presStyleIdx="1" presStyleCnt="4"/>
      <dgm:spPr/>
    </dgm:pt>
    <dgm:pt modelId="{22728D68-BE2D-4704-B36C-571F3F9C4FE4}" type="pres">
      <dgm:prSet presAssocID="{FE8607B2-07DF-475B-A83A-BC685DD7137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DF5082B0-D531-48E3-B16E-BBC6CADA23ED}" type="pres">
      <dgm:prSet presAssocID="{FE8607B2-07DF-475B-A83A-BC685DD7137E}" presName="spaceRect" presStyleCnt="0"/>
      <dgm:spPr/>
    </dgm:pt>
    <dgm:pt modelId="{D04E652F-DE7E-4507-8481-8224D6DFCD94}" type="pres">
      <dgm:prSet presAssocID="{FE8607B2-07DF-475B-A83A-BC685DD7137E}" presName="parTx" presStyleLbl="revTx" presStyleIdx="1" presStyleCnt="4">
        <dgm:presLayoutVars>
          <dgm:chMax val="0"/>
          <dgm:chPref val="0"/>
        </dgm:presLayoutVars>
      </dgm:prSet>
      <dgm:spPr/>
    </dgm:pt>
    <dgm:pt modelId="{D2A259BE-1005-4F98-99AE-387BE93703BF}" type="pres">
      <dgm:prSet presAssocID="{AAD45B2A-2AA8-4EE2-B131-FA7CCAD528B3}" presName="sibTrans" presStyleCnt="0"/>
      <dgm:spPr/>
    </dgm:pt>
    <dgm:pt modelId="{CA870DE7-D5FA-42EA-A717-DE75E2B03C99}" type="pres">
      <dgm:prSet presAssocID="{BC2933E9-EBDC-45F6-B993-9BCEF1537185}" presName="compNode" presStyleCnt="0"/>
      <dgm:spPr/>
    </dgm:pt>
    <dgm:pt modelId="{6D76C9FE-95B3-4D84-A9E2-E6DDC8645F11}" type="pres">
      <dgm:prSet presAssocID="{BC2933E9-EBDC-45F6-B993-9BCEF1537185}" presName="bgRect" presStyleLbl="bgShp" presStyleIdx="2" presStyleCnt="4"/>
      <dgm:spPr/>
    </dgm:pt>
    <dgm:pt modelId="{15EC86E2-55FF-4D8F-A64D-C5FE60FB2E6E}" type="pres">
      <dgm:prSet presAssocID="{BC2933E9-EBDC-45F6-B993-9BCEF153718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3AADD99C-BB59-4C4C-9E55-DB3563F8A6D7}" type="pres">
      <dgm:prSet presAssocID="{BC2933E9-EBDC-45F6-B993-9BCEF1537185}" presName="spaceRect" presStyleCnt="0"/>
      <dgm:spPr/>
    </dgm:pt>
    <dgm:pt modelId="{87DF6923-2CCA-4B6B-AF53-1CCAE2D24EC6}" type="pres">
      <dgm:prSet presAssocID="{BC2933E9-EBDC-45F6-B993-9BCEF1537185}" presName="parTx" presStyleLbl="revTx" presStyleIdx="2" presStyleCnt="4">
        <dgm:presLayoutVars>
          <dgm:chMax val="0"/>
          <dgm:chPref val="0"/>
        </dgm:presLayoutVars>
      </dgm:prSet>
      <dgm:spPr/>
    </dgm:pt>
    <dgm:pt modelId="{C4DB9D4F-5E79-48C0-84FC-354865C1C89B}" type="pres">
      <dgm:prSet presAssocID="{EFE755F4-834D-4213-AA8B-370AD15663B1}" presName="sibTrans" presStyleCnt="0"/>
      <dgm:spPr/>
    </dgm:pt>
    <dgm:pt modelId="{571EB567-636D-412A-8C14-F39F62C877F0}" type="pres">
      <dgm:prSet presAssocID="{984FD7DE-33F3-4B3C-8717-70D0458757DA}" presName="compNode" presStyleCnt="0"/>
      <dgm:spPr/>
    </dgm:pt>
    <dgm:pt modelId="{8C012FF5-7279-4104-ACA8-A046F350171C}" type="pres">
      <dgm:prSet presAssocID="{984FD7DE-33F3-4B3C-8717-70D0458757DA}" presName="bgRect" presStyleLbl="bgShp" presStyleIdx="3" presStyleCnt="4"/>
      <dgm:spPr/>
    </dgm:pt>
    <dgm:pt modelId="{80773FC2-E97C-4DA2-AC60-639EB610D9E0}" type="pres">
      <dgm:prSet presAssocID="{984FD7DE-33F3-4B3C-8717-70D0458757D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B55C5DBB-62A2-4085-9176-DD58B9892628}" type="pres">
      <dgm:prSet presAssocID="{984FD7DE-33F3-4B3C-8717-70D0458757DA}" presName="spaceRect" presStyleCnt="0"/>
      <dgm:spPr/>
    </dgm:pt>
    <dgm:pt modelId="{062EE7FB-98B2-4E67-889A-059A92CC24E8}" type="pres">
      <dgm:prSet presAssocID="{984FD7DE-33F3-4B3C-8717-70D0458757D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B04F62D-225B-49E0-92B7-27825FD65484}" type="presOf" srcId="{984FD7DE-33F3-4B3C-8717-70D0458757DA}" destId="{062EE7FB-98B2-4E67-889A-059A92CC24E8}" srcOrd="0" destOrd="0" presId="urn:microsoft.com/office/officeart/2018/2/layout/IconVerticalSolidList"/>
    <dgm:cxn modelId="{889AA347-C72C-4E93-8AEA-61E27B27C330}" type="presOf" srcId="{BC2933E9-EBDC-45F6-B993-9BCEF1537185}" destId="{87DF6923-2CCA-4B6B-AF53-1CCAE2D24EC6}" srcOrd="0" destOrd="0" presId="urn:microsoft.com/office/officeart/2018/2/layout/IconVerticalSolidList"/>
    <dgm:cxn modelId="{309A4450-3EEA-479D-B8A2-B6DA0321B1CF}" srcId="{922A2181-E180-4026-A79C-06723C7F5480}" destId="{A456BD71-4F09-4EE6-8B9F-BD13126557B7}" srcOrd="0" destOrd="0" parTransId="{76BE9FAA-6004-45A9-84A0-D754D3EBE46C}" sibTransId="{089E3D2F-E7A0-4E9A-A489-97941D683269}"/>
    <dgm:cxn modelId="{C204248F-B6F4-4CFC-96AC-173AACB3DCC1}" srcId="{922A2181-E180-4026-A79C-06723C7F5480}" destId="{984FD7DE-33F3-4B3C-8717-70D0458757DA}" srcOrd="3" destOrd="0" parTransId="{7E95E3D9-650B-4923-8CDB-9B8C8AB1E496}" sibTransId="{F352C5DD-E44A-4013-A7A9-35F87BDF7A5E}"/>
    <dgm:cxn modelId="{11EC1FBB-171C-4523-8878-A808B73A7936}" srcId="{922A2181-E180-4026-A79C-06723C7F5480}" destId="{FE8607B2-07DF-475B-A83A-BC685DD7137E}" srcOrd="1" destOrd="0" parTransId="{AB6E4AE1-3298-47D4-8546-CA2DAA5513CA}" sibTransId="{AAD45B2A-2AA8-4EE2-B131-FA7CCAD528B3}"/>
    <dgm:cxn modelId="{FDF031BF-ECCF-4FBD-8ACB-2C914A6F463B}" type="presOf" srcId="{A456BD71-4F09-4EE6-8B9F-BD13126557B7}" destId="{250E7671-F13D-497D-9E16-17FD7667331B}" srcOrd="0" destOrd="0" presId="urn:microsoft.com/office/officeart/2018/2/layout/IconVerticalSolidList"/>
    <dgm:cxn modelId="{44B2D4C0-7887-4DF4-AA15-0113E8314F37}" type="presOf" srcId="{FE8607B2-07DF-475B-A83A-BC685DD7137E}" destId="{D04E652F-DE7E-4507-8481-8224D6DFCD94}" srcOrd="0" destOrd="0" presId="urn:microsoft.com/office/officeart/2018/2/layout/IconVerticalSolidList"/>
    <dgm:cxn modelId="{912B68DA-CBF3-4429-B292-A2015F6F5BB2}" type="presOf" srcId="{922A2181-E180-4026-A79C-06723C7F5480}" destId="{F7B35965-2737-468C-B9AC-F50F8DD845FA}" srcOrd="0" destOrd="0" presId="urn:microsoft.com/office/officeart/2018/2/layout/IconVerticalSolidList"/>
    <dgm:cxn modelId="{ABAEC7DC-0A3B-4448-AD62-30DA89ECB182}" srcId="{922A2181-E180-4026-A79C-06723C7F5480}" destId="{BC2933E9-EBDC-45F6-B993-9BCEF1537185}" srcOrd="2" destOrd="0" parTransId="{4669D61B-637A-4337-9A0D-EC504FA6E60D}" sibTransId="{EFE755F4-834D-4213-AA8B-370AD15663B1}"/>
    <dgm:cxn modelId="{FF57A8F9-EA2C-4AA2-A821-43C8332ED2D5}" type="presParOf" srcId="{F7B35965-2737-468C-B9AC-F50F8DD845FA}" destId="{BBF74260-90A3-4E2B-A67D-C70DE0D98343}" srcOrd="0" destOrd="0" presId="urn:microsoft.com/office/officeart/2018/2/layout/IconVerticalSolidList"/>
    <dgm:cxn modelId="{82EF0764-3C5E-4E92-B99E-3869D17C6043}" type="presParOf" srcId="{BBF74260-90A3-4E2B-A67D-C70DE0D98343}" destId="{FE45E9FA-2BD5-4C1C-8420-63A77096B083}" srcOrd="0" destOrd="0" presId="urn:microsoft.com/office/officeart/2018/2/layout/IconVerticalSolidList"/>
    <dgm:cxn modelId="{7E8CFEF5-5967-41F6-8D08-96C7A090E69D}" type="presParOf" srcId="{BBF74260-90A3-4E2B-A67D-C70DE0D98343}" destId="{58C9BB9A-ED91-491B-8A52-85E168DC4404}" srcOrd="1" destOrd="0" presId="urn:microsoft.com/office/officeart/2018/2/layout/IconVerticalSolidList"/>
    <dgm:cxn modelId="{639FCD58-0564-449C-8656-C03B7E137B05}" type="presParOf" srcId="{BBF74260-90A3-4E2B-A67D-C70DE0D98343}" destId="{3DD5F361-7ED4-40D1-9DE9-450C55BBD268}" srcOrd="2" destOrd="0" presId="urn:microsoft.com/office/officeart/2018/2/layout/IconVerticalSolidList"/>
    <dgm:cxn modelId="{2B6B40A4-2451-4B9E-8EB2-A099317A0A1D}" type="presParOf" srcId="{BBF74260-90A3-4E2B-A67D-C70DE0D98343}" destId="{250E7671-F13D-497D-9E16-17FD7667331B}" srcOrd="3" destOrd="0" presId="urn:microsoft.com/office/officeart/2018/2/layout/IconVerticalSolidList"/>
    <dgm:cxn modelId="{C2EA9761-8D52-4693-B037-1D13F19C12EF}" type="presParOf" srcId="{F7B35965-2737-468C-B9AC-F50F8DD845FA}" destId="{A56ED1B2-9536-45F0-A8BB-CE193715D1AE}" srcOrd="1" destOrd="0" presId="urn:microsoft.com/office/officeart/2018/2/layout/IconVerticalSolidList"/>
    <dgm:cxn modelId="{06949ACD-157B-4766-93AC-B02F912B92F6}" type="presParOf" srcId="{F7B35965-2737-468C-B9AC-F50F8DD845FA}" destId="{B0651F73-F118-4317-9F78-7935A31AF610}" srcOrd="2" destOrd="0" presId="urn:microsoft.com/office/officeart/2018/2/layout/IconVerticalSolidList"/>
    <dgm:cxn modelId="{DA627539-15E5-488E-AAE5-CA77907FF1BF}" type="presParOf" srcId="{B0651F73-F118-4317-9F78-7935A31AF610}" destId="{15F85CAB-965E-4DCD-9CED-9989E1BE95F4}" srcOrd="0" destOrd="0" presId="urn:microsoft.com/office/officeart/2018/2/layout/IconVerticalSolidList"/>
    <dgm:cxn modelId="{B08FD210-4759-430B-ACEF-259404234389}" type="presParOf" srcId="{B0651F73-F118-4317-9F78-7935A31AF610}" destId="{22728D68-BE2D-4704-B36C-571F3F9C4FE4}" srcOrd="1" destOrd="0" presId="urn:microsoft.com/office/officeart/2018/2/layout/IconVerticalSolidList"/>
    <dgm:cxn modelId="{4EBF78CA-09B5-4166-9C1B-471BF8505A3A}" type="presParOf" srcId="{B0651F73-F118-4317-9F78-7935A31AF610}" destId="{DF5082B0-D531-48E3-B16E-BBC6CADA23ED}" srcOrd="2" destOrd="0" presId="urn:microsoft.com/office/officeart/2018/2/layout/IconVerticalSolidList"/>
    <dgm:cxn modelId="{61E2866A-DD4E-4FD0-93FD-0FDC21084D61}" type="presParOf" srcId="{B0651F73-F118-4317-9F78-7935A31AF610}" destId="{D04E652F-DE7E-4507-8481-8224D6DFCD94}" srcOrd="3" destOrd="0" presId="urn:microsoft.com/office/officeart/2018/2/layout/IconVerticalSolidList"/>
    <dgm:cxn modelId="{7466F80F-E817-4EDE-9528-133C6BF1D46B}" type="presParOf" srcId="{F7B35965-2737-468C-B9AC-F50F8DD845FA}" destId="{D2A259BE-1005-4F98-99AE-387BE93703BF}" srcOrd="3" destOrd="0" presId="urn:microsoft.com/office/officeart/2018/2/layout/IconVerticalSolidList"/>
    <dgm:cxn modelId="{5F99F20B-C705-4277-B694-251FB4D6D933}" type="presParOf" srcId="{F7B35965-2737-468C-B9AC-F50F8DD845FA}" destId="{CA870DE7-D5FA-42EA-A717-DE75E2B03C99}" srcOrd="4" destOrd="0" presId="urn:microsoft.com/office/officeart/2018/2/layout/IconVerticalSolidList"/>
    <dgm:cxn modelId="{8F148683-2CCD-484D-9EC6-D788C98A7BAC}" type="presParOf" srcId="{CA870DE7-D5FA-42EA-A717-DE75E2B03C99}" destId="{6D76C9FE-95B3-4D84-A9E2-E6DDC8645F11}" srcOrd="0" destOrd="0" presId="urn:microsoft.com/office/officeart/2018/2/layout/IconVerticalSolidList"/>
    <dgm:cxn modelId="{1E3BCF44-B41D-4C6F-9B38-6933F49F02C1}" type="presParOf" srcId="{CA870DE7-D5FA-42EA-A717-DE75E2B03C99}" destId="{15EC86E2-55FF-4D8F-A64D-C5FE60FB2E6E}" srcOrd="1" destOrd="0" presId="urn:microsoft.com/office/officeart/2018/2/layout/IconVerticalSolidList"/>
    <dgm:cxn modelId="{30CCA48D-280E-4823-8C9F-CF5B2DC9A900}" type="presParOf" srcId="{CA870DE7-D5FA-42EA-A717-DE75E2B03C99}" destId="{3AADD99C-BB59-4C4C-9E55-DB3563F8A6D7}" srcOrd="2" destOrd="0" presId="urn:microsoft.com/office/officeart/2018/2/layout/IconVerticalSolidList"/>
    <dgm:cxn modelId="{4FEACB51-9BD3-4F4A-9CB0-9C67A0AC63D7}" type="presParOf" srcId="{CA870DE7-D5FA-42EA-A717-DE75E2B03C99}" destId="{87DF6923-2CCA-4B6B-AF53-1CCAE2D24EC6}" srcOrd="3" destOrd="0" presId="urn:microsoft.com/office/officeart/2018/2/layout/IconVerticalSolidList"/>
    <dgm:cxn modelId="{0FA6AD83-0FF3-4A3C-AA5C-B15023943EE3}" type="presParOf" srcId="{F7B35965-2737-468C-B9AC-F50F8DD845FA}" destId="{C4DB9D4F-5E79-48C0-84FC-354865C1C89B}" srcOrd="5" destOrd="0" presId="urn:microsoft.com/office/officeart/2018/2/layout/IconVerticalSolidList"/>
    <dgm:cxn modelId="{36F97983-B22E-4EE9-A212-5EBFE661B6DD}" type="presParOf" srcId="{F7B35965-2737-468C-B9AC-F50F8DD845FA}" destId="{571EB567-636D-412A-8C14-F39F62C877F0}" srcOrd="6" destOrd="0" presId="urn:microsoft.com/office/officeart/2018/2/layout/IconVerticalSolidList"/>
    <dgm:cxn modelId="{27E2BB05-F6EF-4B93-B2F0-F3C6405551E1}" type="presParOf" srcId="{571EB567-636D-412A-8C14-F39F62C877F0}" destId="{8C012FF5-7279-4104-ACA8-A046F350171C}" srcOrd="0" destOrd="0" presId="urn:microsoft.com/office/officeart/2018/2/layout/IconVerticalSolidList"/>
    <dgm:cxn modelId="{7B106388-EF85-4EFD-BBED-5F0CA5A9FF1D}" type="presParOf" srcId="{571EB567-636D-412A-8C14-F39F62C877F0}" destId="{80773FC2-E97C-4DA2-AC60-639EB610D9E0}" srcOrd="1" destOrd="0" presId="urn:microsoft.com/office/officeart/2018/2/layout/IconVerticalSolidList"/>
    <dgm:cxn modelId="{94A5FCE8-7E30-43D3-91CB-AFA0950C8F12}" type="presParOf" srcId="{571EB567-636D-412A-8C14-F39F62C877F0}" destId="{B55C5DBB-62A2-4085-9176-DD58B9892628}" srcOrd="2" destOrd="0" presId="urn:microsoft.com/office/officeart/2018/2/layout/IconVerticalSolidList"/>
    <dgm:cxn modelId="{6D051119-27EE-4E38-950A-1DBCF52916D1}" type="presParOf" srcId="{571EB567-636D-412A-8C14-F39F62C877F0}" destId="{062EE7FB-98B2-4E67-889A-059A92CC24E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A084307-8DA6-4545-89E1-7416FEAFF36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8C96F90-8E97-4F52-BA5F-5C5AEC2503FE}">
      <dgm:prSet/>
      <dgm:spPr/>
      <dgm:t>
        <a:bodyPr/>
        <a:lstStyle/>
        <a:p>
          <a:r>
            <a:rPr lang="en-US"/>
            <a:t>A hierarchical, visual tool that breaks a project down into smaller, manageable tasks</a:t>
          </a:r>
        </a:p>
      </dgm:t>
    </dgm:pt>
    <dgm:pt modelId="{51890B0E-34C7-423F-9769-68DC03596ABE}" type="parTrans" cxnId="{E14B6C67-C85C-4C68-B994-3A6B4C586560}">
      <dgm:prSet/>
      <dgm:spPr/>
      <dgm:t>
        <a:bodyPr/>
        <a:lstStyle/>
        <a:p>
          <a:endParaRPr lang="en-US"/>
        </a:p>
      </dgm:t>
    </dgm:pt>
    <dgm:pt modelId="{E2029152-DC58-4D86-BAC6-D0E415D72692}" type="sibTrans" cxnId="{E14B6C67-C85C-4C68-B994-3A6B4C586560}">
      <dgm:prSet/>
      <dgm:spPr/>
      <dgm:t>
        <a:bodyPr/>
        <a:lstStyle/>
        <a:p>
          <a:endParaRPr lang="en-US"/>
        </a:p>
      </dgm:t>
    </dgm:pt>
    <dgm:pt modelId="{A17D0335-6995-4F4C-BB0A-A94352FCBADF}">
      <dgm:prSet/>
      <dgm:spPr/>
      <dgm:t>
        <a:bodyPr/>
        <a:lstStyle/>
        <a:p>
          <a:r>
            <a:rPr lang="en-US"/>
            <a:t>Goal is to organise and define the total scope by breaking it down into phases, deliverables, work packages, and individual tasks</a:t>
          </a:r>
        </a:p>
      </dgm:t>
    </dgm:pt>
    <dgm:pt modelId="{88DB542B-46B2-402C-B4AE-4ED9B4E6C5CC}" type="parTrans" cxnId="{88B2A2E2-5686-45DB-BCCF-11D209021903}">
      <dgm:prSet/>
      <dgm:spPr/>
      <dgm:t>
        <a:bodyPr/>
        <a:lstStyle/>
        <a:p>
          <a:endParaRPr lang="en-US"/>
        </a:p>
      </dgm:t>
    </dgm:pt>
    <dgm:pt modelId="{4FD443F8-1604-4A03-B039-3BB0CB64D9A4}" type="sibTrans" cxnId="{88B2A2E2-5686-45DB-BCCF-11D209021903}">
      <dgm:prSet/>
      <dgm:spPr/>
      <dgm:t>
        <a:bodyPr/>
        <a:lstStyle/>
        <a:p>
          <a:endParaRPr lang="en-US"/>
        </a:p>
      </dgm:t>
    </dgm:pt>
    <dgm:pt modelId="{777B981C-30F6-40A7-874D-EBD2B37CFD5F}">
      <dgm:prSet/>
      <dgm:spPr/>
      <dgm:t>
        <a:bodyPr/>
        <a:lstStyle/>
        <a:p>
          <a:r>
            <a:rPr lang="en-US"/>
            <a:t>It makes it easier to plan, assign responsibilities, estimate costs and track progress</a:t>
          </a:r>
        </a:p>
      </dgm:t>
    </dgm:pt>
    <dgm:pt modelId="{82FC87CA-F22A-4B55-B6B7-7CC671A69CB9}" type="parTrans" cxnId="{E02FE8E3-8A9F-4D0A-AA22-DC5F25063E96}">
      <dgm:prSet/>
      <dgm:spPr/>
      <dgm:t>
        <a:bodyPr/>
        <a:lstStyle/>
        <a:p>
          <a:endParaRPr lang="en-US"/>
        </a:p>
      </dgm:t>
    </dgm:pt>
    <dgm:pt modelId="{BA3333D9-8332-4BCD-B98E-372C5A9532B2}" type="sibTrans" cxnId="{E02FE8E3-8A9F-4D0A-AA22-DC5F25063E96}">
      <dgm:prSet/>
      <dgm:spPr/>
      <dgm:t>
        <a:bodyPr/>
        <a:lstStyle/>
        <a:p>
          <a:endParaRPr lang="en-US"/>
        </a:p>
      </dgm:t>
    </dgm:pt>
    <dgm:pt modelId="{3EBCC594-F245-47D2-B890-547E3E376950}" type="pres">
      <dgm:prSet presAssocID="{0A084307-8DA6-4545-89E1-7416FEAFF363}" presName="root" presStyleCnt="0">
        <dgm:presLayoutVars>
          <dgm:dir/>
          <dgm:resizeHandles val="exact"/>
        </dgm:presLayoutVars>
      </dgm:prSet>
      <dgm:spPr/>
    </dgm:pt>
    <dgm:pt modelId="{D0C442D1-82D8-4475-BA21-1468F7C25E33}" type="pres">
      <dgm:prSet presAssocID="{A8C96F90-8E97-4F52-BA5F-5C5AEC2503FE}" presName="compNode" presStyleCnt="0"/>
      <dgm:spPr/>
    </dgm:pt>
    <dgm:pt modelId="{9ABEAD56-E6D5-4DE2-9B4D-4C9E5F6C50EE}" type="pres">
      <dgm:prSet presAssocID="{A8C96F90-8E97-4F52-BA5F-5C5AEC2503FE}" presName="bgRect" presStyleLbl="bgShp" presStyleIdx="0" presStyleCnt="3"/>
      <dgm:spPr/>
    </dgm:pt>
    <dgm:pt modelId="{11B139D1-3312-4525-9232-BB729843B8B2}" type="pres">
      <dgm:prSet presAssocID="{A8C96F90-8E97-4F52-BA5F-5C5AEC2503F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C5BF2423-A74F-498A-90A9-0B9B865533D1}" type="pres">
      <dgm:prSet presAssocID="{A8C96F90-8E97-4F52-BA5F-5C5AEC2503FE}" presName="spaceRect" presStyleCnt="0"/>
      <dgm:spPr/>
    </dgm:pt>
    <dgm:pt modelId="{6075B426-35EE-4D1F-B240-18E95C88614B}" type="pres">
      <dgm:prSet presAssocID="{A8C96F90-8E97-4F52-BA5F-5C5AEC2503FE}" presName="parTx" presStyleLbl="revTx" presStyleIdx="0" presStyleCnt="3">
        <dgm:presLayoutVars>
          <dgm:chMax val="0"/>
          <dgm:chPref val="0"/>
        </dgm:presLayoutVars>
      </dgm:prSet>
      <dgm:spPr/>
    </dgm:pt>
    <dgm:pt modelId="{5B7207D9-7BBC-4C25-9C93-6073EBFDA1DB}" type="pres">
      <dgm:prSet presAssocID="{E2029152-DC58-4D86-BAC6-D0E415D72692}" presName="sibTrans" presStyleCnt="0"/>
      <dgm:spPr/>
    </dgm:pt>
    <dgm:pt modelId="{AE56EC02-6F1E-4510-81B2-4FF292E56FA9}" type="pres">
      <dgm:prSet presAssocID="{A17D0335-6995-4F4C-BB0A-A94352FCBADF}" presName="compNode" presStyleCnt="0"/>
      <dgm:spPr/>
    </dgm:pt>
    <dgm:pt modelId="{89AACEF1-48C0-43EE-BAAC-E1FF5C50B3D1}" type="pres">
      <dgm:prSet presAssocID="{A17D0335-6995-4F4C-BB0A-A94352FCBADF}" presName="bgRect" presStyleLbl="bgShp" presStyleIdx="1" presStyleCnt="3"/>
      <dgm:spPr/>
    </dgm:pt>
    <dgm:pt modelId="{F1855ADF-E44C-4D32-B306-1D101FC47161}" type="pres">
      <dgm:prSet presAssocID="{A17D0335-6995-4F4C-BB0A-A94352FCBAD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2822DB51-8247-4716-BE56-BF62E6CD502D}" type="pres">
      <dgm:prSet presAssocID="{A17D0335-6995-4F4C-BB0A-A94352FCBADF}" presName="spaceRect" presStyleCnt="0"/>
      <dgm:spPr/>
    </dgm:pt>
    <dgm:pt modelId="{923B02D4-8C39-4453-BCEE-DFAC68B0783A}" type="pres">
      <dgm:prSet presAssocID="{A17D0335-6995-4F4C-BB0A-A94352FCBADF}" presName="parTx" presStyleLbl="revTx" presStyleIdx="1" presStyleCnt="3">
        <dgm:presLayoutVars>
          <dgm:chMax val="0"/>
          <dgm:chPref val="0"/>
        </dgm:presLayoutVars>
      </dgm:prSet>
      <dgm:spPr/>
    </dgm:pt>
    <dgm:pt modelId="{FEF5D1A6-7703-4F9B-9F36-1DE4BF95A450}" type="pres">
      <dgm:prSet presAssocID="{4FD443F8-1604-4A03-B039-3BB0CB64D9A4}" presName="sibTrans" presStyleCnt="0"/>
      <dgm:spPr/>
    </dgm:pt>
    <dgm:pt modelId="{81EA2D02-3402-4B21-BFD6-BD8F7632EEC1}" type="pres">
      <dgm:prSet presAssocID="{777B981C-30F6-40A7-874D-EBD2B37CFD5F}" presName="compNode" presStyleCnt="0"/>
      <dgm:spPr/>
    </dgm:pt>
    <dgm:pt modelId="{24FED7FB-89CF-4408-888B-C24C1E991135}" type="pres">
      <dgm:prSet presAssocID="{777B981C-30F6-40A7-874D-EBD2B37CFD5F}" presName="bgRect" presStyleLbl="bgShp" presStyleIdx="2" presStyleCnt="3"/>
      <dgm:spPr/>
    </dgm:pt>
    <dgm:pt modelId="{AC7099B0-A23F-462C-B51D-09CFEC02F57C}" type="pres">
      <dgm:prSet presAssocID="{777B981C-30F6-40A7-874D-EBD2B37CFD5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F0345E6D-BCB9-42D4-97F7-821BEE135BE6}" type="pres">
      <dgm:prSet presAssocID="{777B981C-30F6-40A7-874D-EBD2B37CFD5F}" presName="spaceRect" presStyleCnt="0"/>
      <dgm:spPr/>
    </dgm:pt>
    <dgm:pt modelId="{89C4ACBB-E118-4B73-B5BD-94524B206B1C}" type="pres">
      <dgm:prSet presAssocID="{777B981C-30F6-40A7-874D-EBD2B37CFD5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E13A617-4AFC-4A31-BF63-D587D98ACEE5}" type="presOf" srcId="{A17D0335-6995-4F4C-BB0A-A94352FCBADF}" destId="{923B02D4-8C39-4453-BCEE-DFAC68B0783A}" srcOrd="0" destOrd="0" presId="urn:microsoft.com/office/officeart/2018/2/layout/IconVerticalSolidList"/>
    <dgm:cxn modelId="{B3AD911B-7BA3-4FFC-B95F-71E3D6DB4D1F}" type="presOf" srcId="{777B981C-30F6-40A7-874D-EBD2B37CFD5F}" destId="{89C4ACBB-E118-4B73-B5BD-94524B206B1C}" srcOrd="0" destOrd="0" presId="urn:microsoft.com/office/officeart/2018/2/layout/IconVerticalSolidList"/>
    <dgm:cxn modelId="{E14B6C67-C85C-4C68-B994-3A6B4C586560}" srcId="{0A084307-8DA6-4545-89E1-7416FEAFF363}" destId="{A8C96F90-8E97-4F52-BA5F-5C5AEC2503FE}" srcOrd="0" destOrd="0" parTransId="{51890B0E-34C7-423F-9769-68DC03596ABE}" sibTransId="{E2029152-DC58-4D86-BAC6-D0E415D72692}"/>
    <dgm:cxn modelId="{1880FB9F-D06C-4700-81E4-07E104F7D10A}" type="presOf" srcId="{0A084307-8DA6-4545-89E1-7416FEAFF363}" destId="{3EBCC594-F245-47D2-B890-547E3E376950}" srcOrd="0" destOrd="0" presId="urn:microsoft.com/office/officeart/2018/2/layout/IconVerticalSolidList"/>
    <dgm:cxn modelId="{BDCDDFBD-C4DF-4B2A-AD7B-F99F78462BC7}" type="presOf" srcId="{A8C96F90-8E97-4F52-BA5F-5C5AEC2503FE}" destId="{6075B426-35EE-4D1F-B240-18E95C88614B}" srcOrd="0" destOrd="0" presId="urn:microsoft.com/office/officeart/2018/2/layout/IconVerticalSolidList"/>
    <dgm:cxn modelId="{88B2A2E2-5686-45DB-BCCF-11D209021903}" srcId="{0A084307-8DA6-4545-89E1-7416FEAFF363}" destId="{A17D0335-6995-4F4C-BB0A-A94352FCBADF}" srcOrd="1" destOrd="0" parTransId="{88DB542B-46B2-402C-B4AE-4ED9B4E6C5CC}" sibTransId="{4FD443F8-1604-4A03-B039-3BB0CB64D9A4}"/>
    <dgm:cxn modelId="{E02FE8E3-8A9F-4D0A-AA22-DC5F25063E96}" srcId="{0A084307-8DA6-4545-89E1-7416FEAFF363}" destId="{777B981C-30F6-40A7-874D-EBD2B37CFD5F}" srcOrd="2" destOrd="0" parTransId="{82FC87CA-F22A-4B55-B6B7-7CC671A69CB9}" sibTransId="{BA3333D9-8332-4BCD-B98E-372C5A9532B2}"/>
    <dgm:cxn modelId="{6614F0FD-86AE-40FC-889B-7EA49887A305}" type="presParOf" srcId="{3EBCC594-F245-47D2-B890-547E3E376950}" destId="{D0C442D1-82D8-4475-BA21-1468F7C25E33}" srcOrd="0" destOrd="0" presId="urn:microsoft.com/office/officeart/2018/2/layout/IconVerticalSolidList"/>
    <dgm:cxn modelId="{E634A0C1-F35B-4548-9D44-251028C0F348}" type="presParOf" srcId="{D0C442D1-82D8-4475-BA21-1468F7C25E33}" destId="{9ABEAD56-E6D5-4DE2-9B4D-4C9E5F6C50EE}" srcOrd="0" destOrd="0" presId="urn:microsoft.com/office/officeart/2018/2/layout/IconVerticalSolidList"/>
    <dgm:cxn modelId="{09076D7C-75AA-4D1D-A45E-D50D641612EE}" type="presParOf" srcId="{D0C442D1-82D8-4475-BA21-1468F7C25E33}" destId="{11B139D1-3312-4525-9232-BB729843B8B2}" srcOrd="1" destOrd="0" presId="urn:microsoft.com/office/officeart/2018/2/layout/IconVerticalSolidList"/>
    <dgm:cxn modelId="{D99676F2-E6F1-490F-BB58-99568A9CB231}" type="presParOf" srcId="{D0C442D1-82D8-4475-BA21-1468F7C25E33}" destId="{C5BF2423-A74F-498A-90A9-0B9B865533D1}" srcOrd="2" destOrd="0" presId="urn:microsoft.com/office/officeart/2018/2/layout/IconVerticalSolidList"/>
    <dgm:cxn modelId="{7DE3606C-0EAD-467F-8819-76A864520CC2}" type="presParOf" srcId="{D0C442D1-82D8-4475-BA21-1468F7C25E33}" destId="{6075B426-35EE-4D1F-B240-18E95C88614B}" srcOrd="3" destOrd="0" presId="urn:microsoft.com/office/officeart/2018/2/layout/IconVerticalSolidList"/>
    <dgm:cxn modelId="{3F44CC50-81CE-42DC-AB6F-F231876A88CC}" type="presParOf" srcId="{3EBCC594-F245-47D2-B890-547E3E376950}" destId="{5B7207D9-7BBC-4C25-9C93-6073EBFDA1DB}" srcOrd="1" destOrd="0" presId="urn:microsoft.com/office/officeart/2018/2/layout/IconVerticalSolidList"/>
    <dgm:cxn modelId="{C2CFE936-0D60-4DAF-A10A-D3FC850C0A9A}" type="presParOf" srcId="{3EBCC594-F245-47D2-B890-547E3E376950}" destId="{AE56EC02-6F1E-4510-81B2-4FF292E56FA9}" srcOrd="2" destOrd="0" presId="urn:microsoft.com/office/officeart/2018/2/layout/IconVerticalSolidList"/>
    <dgm:cxn modelId="{3511FC41-1E56-41D1-9149-54C393A185A6}" type="presParOf" srcId="{AE56EC02-6F1E-4510-81B2-4FF292E56FA9}" destId="{89AACEF1-48C0-43EE-BAAC-E1FF5C50B3D1}" srcOrd="0" destOrd="0" presId="urn:microsoft.com/office/officeart/2018/2/layout/IconVerticalSolidList"/>
    <dgm:cxn modelId="{B2B9B88D-FFA5-4135-8121-E16D5530341A}" type="presParOf" srcId="{AE56EC02-6F1E-4510-81B2-4FF292E56FA9}" destId="{F1855ADF-E44C-4D32-B306-1D101FC47161}" srcOrd="1" destOrd="0" presId="urn:microsoft.com/office/officeart/2018/2/layout/IconVerticalSolidList"/>
    <dgm:cxn modelId="{BB71D935-104F-4110-86BE-E04A146067D5}" type="presParOf" srcId="{AE56EC02-6F1E-4510-81B2-4FF292E56FA9}" destId="{2822DB51-8247-4716-BE56-BF62E6CD502D}" srcOrd="2" destOrd="0" presId="urn:microsoft.com/office/officeart/2018/2/layout/IconVerticalSolidList"/>
    <dgm:cxn modelId="{CA8AD53A-2992-4344-8ACE-1F4D93BE21C0}" type="presParOf" srcId="{AE56EC02-6F1E-4510-81B2-4FF292E56FA9}" destId="{923B02D4-8C39-4453-BCEE-DFAC68B0783A}" srcOrd="3" destOrd="0" presId="urn:microsoft.com/office/officeart/2018/2/layout/IconVerticalSolidList"/>
    <dgm:cxn modelId="{D2AB0EE9-FE71-4C2F-BEB3-9D320E372463}" type="presParOf" srcId="{3EBCC594-F245-47D2-B890-547E3E376950}" destId="{FEF5D1A6-7703-4F9B-9F36-1DE4BF95A450}" srcOrd="3" destOrd="0" presId="urn:microsoft.com/office/officeart/2018/2/layout/IconVerticalSolidList"/>
    <dgm:cxn modelId="{43E8E991-7572-44E0-8627-4AE00CC3EADD}" type="presParOf" srcId="{3EBCC594-F245-47D2-B890-547E3E376950}" destId="{81EA2D02-3402-4B21-BFD6-BD8F7632EEC1}" srcOrd="4" destOrd="0" presId="urn:microsoft.com/office/officeart/2018/2/layout/IconVerticalSolidList"/>
    <dgm:cxn modelId="{9F1C519D-F007-4BB6-9023-96406ED4613B}" type="presParOf" srcId="{81EA2D02-3402-4B21-BFD6-BD8F7632EEC1}" destId="{24FED7FB-89CF-4408-888B-C24C1E991135}" srcOrd="0" destOrd="0" presId="urn:microsoft.com/office/officeart/2018/2/layout/IconVerticalSolidList"/>
    <dgm:cxn modelId="{4B5A84C2-F470-4034-972E-0C1F1E4E4FFD}" type="presParOf" srcId="{81EA2D02-3402-4B21-BFD6-BD8F7632EEC1}" destId="{AC7099B0-A23F-462C-B51D-09CFEC02F57C}" srcOrd="1" destOrd="0" presId="urn:microsoft.com/office/officeart/2018/2/layout/IconVerticalSolidList"/>
    <dgm:cxn modelId="{AE50E3B6-F129-41D4-961A-04D72627449A}" type="presParOf" srcId="{81EA2D02-3402-4B21-BFD6-BD8F7632EEC1}" destId="{F0345E6D-BCB9-42D4-97F7-821BEE135BE6}" srcOrd="2" destOrd="0" presId="urn:microsoft.com/office/officeart/2018/2/layout/IconVerticalSolidList"/>
    <dgm:cxn modelId="{65499228-2C88-4C77-8DCD-74650F60F444}" type="presParOf" srcId="{81EA2D02-3402-4B21-BFD6-BD8F7632EEC1}" destId="{89C4ACBB-E118-4B73-B5BD-94524B206B1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B85CCEA-C109-4EF6-9836-59290B1213C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E5EA589-C392-45C5-BDDD-C6FC658F2597}">
      <dgm:prSet/>
      <dgm:spPr/>
      <dgm:t>
        <a:bodyPr/>
        <a:lstStyle/>
        <a:p>
          <a:r>
            <a:rPr lang="en-US"/>
            <a:t>Assume you already know the key deliverables and tasks</a:t>
          </a:r>
        </a:p>
      </dgm:t>
    </dgm:pt>
    <dgm:pt modelId="{2A7E561E-2D7E-4AC8-BFDD-8B1A3FF5E553}" type="parTrans" cxnId="{B8AFDE6B-8A4C-4049-BB9B-58A3B67935C0}">
      <dgm:prSet/>
      <dgm:spPr/>
      <dgm:t>
        <a:bodyPr/>
        <a:lstStyle/>
        <a:p>
          <a:endParaRPr lang="en-US"/>
        </a:p>
      </dgm:t>
    </dgm:pt>
    <dgm:pt modelId="{CE86862D-A3B8-4972-BE9A-1D61111A4649}" type="sibTrans" cxnId="{B8AFDE6B-8A4C-4049-BB9B-58A3B67935C0}">
      <dgm:prSet/>
      <dgm:spPr/>
      <dgm:t>
        <a:bodyPr/>
        <a:lstStyle/>
        <a:p>
          <a:endParaRPr lang="en-US"/>
        </a:p>
      </dgm:t>
    </dgm:pt>
    <dgm:pt modelId="{706F24A4-409E-4136-9786-ABBD5A87F21E}">
      <dgm:prSet/>
      <dgm:spPr/>
      <dgm:t>
        <a:bodyPr/>
        <a:lstStyle/>
        <a:p>
          <a:r>
            <a:rPr lang="en-US"/>
            <a:t>Estimate timescales for each task – be realistic</a:t>
          </a:r>
        </a:p>
      </dgm:t>
    </dgm:pt>
    <dgm:pt modelId="{78D5BC7D-2572-4662-816A-FA7DE6983682}" type="parTrans" cxnId="{1154BB82-BDED-4027-A266-FB73436D8FE3}">
      <dgm:prSet/>
      <dgm:spPr/>
      <dgm:t>
        <a:bodyPr/>
        <a:lstStyle/>
        <a:p>
          <a:endParaRPr lang="en-US"/>
        </a:p>
      </dgm:t>
    </dgm:pt>
    <dgm:pt modelId="{62D02000-D753-4C22-82EC-D0760874D6F4}" type="sibTrans" cxnId="{1154BB82-BDED-4027-A266-FB73436D8FE3}">
      <dgm:prSet/>
      <dgm:spPr/>
      <dgm:t>
        <a:bodyPr/>
        <a:lstStyle/>
        <a:p>
          <a:endParaRPr lang="en-US"/>
        </a:p>
      </dgm:t>
    </dgm:pt>
    <dgm:pt modelId="{AFB943FF-0F67-44D4-B4E2-F11914960892}">
      <dgm:prSet/>
      <dgm:spPr/>
      <dgm:t>
        <a:bodyPr/>
        <a:lstStyle/>
        <a:p>
          <a:r>
            <a:rPr lang="en-US"/>
            <a:t>Identify which tasks depend on others being completed</a:t>
          </a:r>
        </a:p>
      </dgm:t>
    </dgm:pt>
    <dgm:pt modelId="{72F83DA4-5345-480F-8AA8-2DA8D77C3460}" type="parTrans" cxnId="{4911420B-E8F8-49F1-8342-0B0B3C42ABCA}">
      <dgm:prSet/>
      <dgm:spPr/>
      <dgm:t>
        <a:bodyPr/>
        <a:lstStyle/>
        <a:p>
          <a:endParaRPr lang="en-US"/>
        </a:p>
      </dgm:t>
    </dgm:pt>
    <dgm:pt modelId="{DF2F09C1-D50A-44D5-8637-7D6BE6B6050D}" type="sibTrans" cxnId="{4911420B-E8F8-49F1-8342-0B0B3C42ABCA}">
      <dgm:prSet/>
      <dgm:spPr/>
      <dgm:t>
        <a:bodyPr/>
        <a:lstStyle/>
        <a:p>
          <a:endParaRPr lang="en-US"/>
        </a:p>
      </dgm:t>
    </dgm:pt>
    <dgm:pt modelId="{1D3BB706-888F-4D64-832D-FB81E14FCD6B}">
      <dgm:prSet/>
      <dgm:spPr/>
      <dgm:t>
        <a:bodyPr/>
        <a:lstStyle/>
        <a:p>
          <a:r>
            <a:rPr lang="en-US"/>
            <a:t>Choose a tool: Canva, Excel or project management software</a:t>
          </a:r>
        </a:p>
      </dgm:t>
    </dgm:pt>
    <dgm:pt modelId="{E00A2456-42E9-4797-8FA8-371BE96E03C3}" type="parTrans" cxnId="{1BA7696D-4F35-49AD-AFC9-291027430F12}">
      <dgm:prSet/>
      <dgm:spPr/>
      <dgm:t>
        <a:bodyPr/>
        <a:lstStyle/>
        <a:p>
          <a:endParaRPr lang="en-US"/>
        </a:p>
      </dgm:t>
    </dgm:pt>
    <dgm:pt modelId="{F5EA4456-5DB6-427C-8E7E-7334103C8B87}" type="sibTrans" cxnId="{1BA7696D-4F35-49AD-AFC9-291027430F12}">
      <dgm:prSet/>
      <dgm:spPr/>
      <dgm:t>
        <a:bodyPr/>
        <a:lstStyle/>
        <a:p>
          <a:endParaRPr lang="en-US"/>
        </a:p>
      </dgm:t>
    </dgm:pt>
    <dgm:pt modelId="{196F3EA8-CCF3-405C-96A4-775FFE47ABA5}">
      <dgm:prSet/>
      <dgm:spPr/>
      <dgm:t>
        <a:bodyPr/>
        <a:lstStyle/>
        <a:p>
          <a:r>
            <a:rPr lang="en-US"/>
            <a:t>Input data</a:t>
          </a:r>
        </a:p>
      </dgm:t>
    </dgm:pt>
    <dgm:pt modelId="{ACEFBB22-9DA3-4AC8-A60B-7C2590B555D1}" type="parTrans" cxnId="{708C2607-A202-4FE2-82B5-A96343072B1F}">
      <dgm:prSet/>
      <dgm:spPr/>
      <dgm:t>
        <a:bodyPr/>
        <a:lstStyle/>
        <a:p>
          <a:endParaRPr lang="en-US"/>
        </a:p>
      </dgm:t>
    </dgm:pt>
    <dgm:pt modelId="{AB43EB36-38C5-44F5-B0A4-883DB41E8F5B}" type="sibTrans" cxnId="{708C2607-A202-4FE2-82B5-A96343072B1F}">
      <dgm:prSet/>
      <dgm:spPr/>
      <dgm:t>
        <a:bodyPr/>
        <a:lstStyle/>
        <a:p>
          <a:endParaRPr lang="en-US"/>
        </a:p>
      </dgm:t>
    </dgm:pt>
    <dgm:pt modelId="{FB4A1A72-A488-4591-A2DA-013E98118DF6}">
      <dgm:prSet/>
      <dgm:spPr/>
      <dgm:t>
        <a:bodyPr/>
        <a:lstStyle/>
        <a:p>
          <a:r>
            <a:rPr lang="en-US"/>
            <a:t>Make it easy to read</a:t>
          </a:r>
        </a:p>
      </dgm:t>
    </dgm:pt>
    <dgm:pt modelId="{5F840152-8BFC-41FC-B829-6B24ED1DA7E8}" type="parTrans" cxnId="{28D4AE71-5084-4DA8-8E0A-A6D92CA8B252}">
      <dgm:prSet/>
      <dgm:spPr/>
      <dgm:t>
        <a:bodyPr/>
        <a:lstStyle/>
        <a:p>
          <a:endParaRPr lang="en-US"/>
        </a:p>
      </dgm:t>
    </dgm:pt>
    <dgm:pt modelId="{5C1747A0-0065-4601-8C1E-BB3674EEC0B0}" type="sibTrans" cxnId="{28D4AE71-5084-4DA8-8E0A-A6D92CA8B252}">
      <dgm:prSet/>
      <dgm:spPr/>
      <dgm:t>
        <a:bodyPr/>
        <a:lstStyle/>
        <a:p>
          <a:endParaRPr lang="en-US"/>
        </a:p>
      </dgm:t>
    </dgm:pt>
    <dgm:pt modelId="{53DC4FE2-3BA6-4167-942E-3A6E493114B3}">
      <dgm:prSet/>
      <dgm:spPr/>
      <dgm:t>
        <a:bodyPr/>
        <a:lstStyle/>
        <a:p>
          <a:r>
            <a:rPr lang="en-US"/>
            <a:t>Share and update regularly</a:t>
          </a:r>
        </a:p>
      </dgm:t>
    </dgm:pt>
    <dgm:pt modelId="{2968F832-5109-42E5-9798-7CA47BA34EAB}" type="parTrans" cxnId="{CDCF21F7-F212-4443-AA67-B1900FC29FD6}">
      <dgm:prSet/>
      <dgm:spPr/>
      <dgm:t>
        <a:bodyPr/>
        <a:lstStyle/>
        <a:p>
          <a:endParaRPr lang="en-US"/>
        </a:p>
      </dgm:t>
    </dgm:pt>
    <dgm:pt modelId="{0C393219-2C16-46FF-A6A6-2F2F40829CC6}" type="sibTrans" cxnId="{CDCF21F7-F212-4443-AA67-B1900FC29FD6}">
      <dgm:prSet/>
      <dgm:spPr/>
      <dgm:t>
        <a:bodyPr/>
        <a:lstStyle/>
        <a:p>
          <a:endParaRPr lang="en-US"/>
        </a:p>
      </dgm:t>
    </dgm:pt>
    <dgm:pt modelId="{208E2B97-6CB4-481E-B48B-72EF618D4D84}">
      <dgm:prSet/>
      <dgm:spPr/>
      <dgm:t>
        <a:bodyPr/>
        <a:lstStyle/>
        <a:p>
          <a:r>
            <a:rPr lang="en-US"/>
            <a:t>Keep it simple &amp; colour coded</a:t>
          </a:r>
        </a:p>
      </dgm:t>
    </dgm:pt>
    <dgm:pt modelId="{6C550C14-FE90-4603-9300-7863FF83DE5D}" type="parTrans" cxnId="{50A77F7C-E91B-48B8-ACFC-D288C1A25D99}">
      <dgm:prSet/>
      <dgm:spPr/>
      <dgm:t>
        <a:bodyPr/>
        <a:lstStyle/>
        <a:p>
          <a:endParaRPr lang="en-US"/>
        </a:p>
      </dgm:t>
    </dgm:pt>
    <dgm:pt modelId="{8B950F4A-74B0-47CE-BBAF-C0B4536A8F38}" type="sibTrans" cxnId="{50A77F7C-E91B-48B8-ACFC-D288C1A25D99}">
      <dgm:prSet/>
      <dgm:spPr/>
      <dgm:t>
        <a:bodyPr/>
        <a:lstStyle/>
        <a:p>
          <a:endParaRPr lang="en-US"/>
        </a:p>
      </dgm:t>
    </dgm:pt>
    <dgm:pt modelId="{EDCF88FB-07C4-4820-931C-D27FCC5B9CBD}" type="pres">
      <dgm:prSet presAssocID="{0B85CCEA-C109-4EF6-9836-59290B1213CF}" presName="root" presStyleCnt="0">
        <dgm:presLayoutVars>
          <dgm:dir/>
          <dgm:resizeHandles val="exact"/>
        </dgm:presLayoutVars>
      </dgm:prSet>
      <dgm:spPr/>
    </dgm:pt>
    <dgm:pt modelId="{DBB2A1C0-A1FA-4FA7-BCA0-7EFED75F6B07}" type="pres">
      <dgm:prSet presAssocID="{5E5EA589-C392-45C5-BDDD-C6FC658F2597}" presName="compNode" presStyleCnt="0"/>
      <dgm:spPr/>
    </dgm:pt>
    <dgm:pt modelId="{F60C827C-92B5-4ADA-B587-A20657EE1358}" type="pres">
      <dgm:prSet presAssocID="{5E5EA589-C392-45C5-BDDD-C6FC658F2597}" presName="bgRect" presStyleLbl="bgShp" presStyleIdx="0" presStyleCnt="8"/>
      <dgm:spPr/>
    </dgm:pt>
    <dgm:pt modelId="{102F72BD-847A-4307-A32D-4F83E7C6D9D8}" type="pres">
      <dgm:prSet presAssocID="{5E5EA589-C392-45C5-BDDD-C6FC658F2597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3462C9B-108F-4099-B03D-38E05B5DF959}" type="pres">
      <dgm:prSet presAssocID="{5E5EA589-C392-45C5-BDDD-C6FC658F2597}" presName="spaceRect" presStyleCnt="0"/>
      <dgm:spPr/>
    </dgm:pt>
    <dgm:pt modelId="{9A5DC526-1B1B-4011-9ED1-76192394B702}" type="pres">
      <dgm:prSet presAssocID="{5E5EA589-C392-45C5-BDDD-C6FC658F2597}" presName="parTx" presStyleLbl="revTx" presStyleIdx="0" presStyleCnt="8">
        <dgm:presLayoutVars>
          <dgm:chMax val="0"/>
          <dgm:chPref val="0"/>
        </dgm:presLayoutVars>
      </dgm:prSet>
      <dgm:spPr/>
    </dgm:pt>
    <dgm:pt modelId="{6440F64A-9FAF-4A1E-A114-2E4660E0BBBD}" type="pres">
      <dgm:prSet presAssocID="{CE86862D-A3B8-4972-BE9A-1D61111A4649}" presName="sibTrans" presStyleCnt="0"/>
      <dgm:spPr/>
    </dgm:pt>
    <dgm:pt modelId="{45D8951C-8BE3-478E-AFA3-36F4A058FA19}" type="pres">
      <dgm:prSet presAssocID="{706F24A4-409E-4136-9786-ABBD5A87F21E}" presName="compNode" presStyleCnt="0"/>
      <dgm:spPr/>
    </dgm:pt>
    <dgm:pt modelId="{7E7D3A22-9AB6-45EF-8407-5F14BA4ED1F6}" type="pres">
      <dgm:prSet presAssocID="{706F24A4-409E-4136-9786-ABBD5A87F21E}" presName="bgRect" presStyleLbl="bgShp" presStyleIdx="1" presStyleCnt="8"/>
      <dgm:spPr/>
    </dgm:pt>
    <dgm:pt modelId="{180E7A70-1A67-4ECA-BEC0-3BA401A765BC}" type="pres">
      <dgm:prSet presAssocID="{706F24A4-409E-4136-9786-ABBD5A87F21E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5C9A87E2-547C-422A-B14E-838DD78C0CC0}" type="pres">
      <dgm:prSet presAssocID="{706F24A4-409E-4136-9786-ABBD5A87F21E}" presName="spaceRect" presStyleCnt="0"/>
      <dgm:spPr/>
    </dgm:pt>
    <dgm:pt modelId="{4734E69A-4E6F-4607-8B3C-40A3AF04406D}" type="pres">
      <dgm:prSet presAssocID="{706F24A4-409E-4136-9786-ABBD5A87F21E}" presName="parTx" presStyleLbl="revTx" presStyleIdx="1" presStyleCnt="8">
        <dgm:presLayoutVars>
          <dgm:chMax val="0"/>
          <dgm:chPref val="0"/>
        </dgm:presLayoutVars>
      </dgm:prSet>
      <dgm:spPr/>
    </dgm:pt>
    <dgm:pt modelId="{48D0E162-6E3B-4522-955E-6B0B2D0E19A8}" type="pres">
      <dgm:prSet presAssocID="{62D02000-D753-4C22-82EC-D0760874D6F4}" presName="sibTrans" presStyleCnt="0"/>
      <dgm:spPr/>
    </dgm:pt>
    <dgm:pt modelId="{D8218158-C3AE-4281-A121-EAAE1D1C154A}" type="pres">
      <dgm:prSet presAssocID="{AFB943FF-0F67-44D4-B4E2-F11914960892}" presName="compNode" presStyleCnt="0"/>
      <dgm:spPr/>
    </dgm:pt>
    <dgm:pt modelId="{641B3600-CC03-4981-93AA-3CAB53520046}" type="pres">
      <dgm:prSet presAssocID="{AFB943FF-0F67-44D4-B4E2-F11914960892}" presName="bgRect" presStyleLbl="bgShp" presStyleIdx="2" presStyleCnt="8"/>
      <dgm:spPr/>
    </dgm:pt>
    <dgm:pt modelId="{717DFDA6-EFA6-410F-AFB7-B3247A3DFE35}" type="pres">
      <dgm:prSet presAssocID="{AFB943FF-0F67-44D4-B4E2-F11914960892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4DB14627-79AA-4036-B3D9-0EAF99490BB5}" type="pres">
      <dgm:prSet presAssocID="{AFB943FF-0F67-44D4-B4E2-F11914960892}" presName="spaceRect" presStyleCnt="0"/>
      <dgm:spPr/>
    </dgm:pt>
    <dgm:pt modelId="{F71A713A-B3AA-44EF-AADB-727B279D91E9}" type="pres">
      <dgm:prSet presAssocID="{AFB943FF-0F67-44D4-B4E2-F11914960892}" presName="parTx" presStyleLbl="revTx" presStyleIdx="2" presStyleCnt="8">
        <dgm:presLayoutVars>
          <dgm:chMax val="0"/>
          <dgm:chPref val="0"/>
        </dgm:presLayoutVars>
      </dgm:prSet>
      <dgm:spPr/>
    </dgm:pt>
    <dgm:pt modelId="{AB9102A9-4C5B-4F4E-8045-A9759D1A2331}" type="pres">
      <dgm:prSet presAssocID="{DF2F09C1-D50A-44D5-8637-7D6BE6B6050D}" presName="sibTrans" presStyleCnt="0"/>
      <dgm:spPr/>
    </dgm:pt>
    <dgm:pt modelId="{7644EB36-7F13-46CA-9508-41B0F54FDBA8}" type="pres">
      <dgm:prSet presAssocID="{1D3BB706-888F-4D64-832D-FB81E14FCD6B}" presName="compNode" presStyleCnt="0"/>
      <dgm:spPr/>
    </dgm:pt>
    <dgm:pt modelId="{A53F2129-D594-47BC-8718-9C16602D0239}" type="pres">
      <dgm:prSet presAssocID="{1D3BB706-888F-4D64-832D-FB81E14FCD6B}" presName="bgRect" presStyleLbl="bgShp" presStyleIdx="3" presStyleCnt="8"/>
      <dgm:spPr/>
    </dgm:pt>
    <dgm:pt modelId="{ACAE3079-DC49-438E-9A43-E7D24ADD960B}" type="pres">
      <dgm:prSet presAssocID="{1D3BB706-888F-4D64-832D-FB81E14FCD6B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E3B0FA6B-8061-4308-9937-3D9A05CDA0A0}" type="pres">
      <dgm:prSet presAssocID="{1D3BB706-888F-4D64-832D-FB81E14FCD6B}" presName="spaceRect" presStyleCnt="0"/>
      <dgm:spPr/>
    </dgm:pt>
    <dgm:pt modelId="{5B20DA89-489A-4FB8-9B45-3839A5213931}" type="pres">
      <dgm:prSet presAssocID="{1D3BB706-888F-4D64-832D-FB81E14FCD6B}" presName="parTx" presStyleLbl="revTx" presStyleIdx="3" presStyleCnt="8">
        <dgm:presLayoutVars>
          <dgm:chMax val="0"/>
          <dgm:chPref val="0"/>
        </dgm:presLayoutVars>
      </dgm:prSet>
      <dgm:spPr/>
    </dgm:pt>
    <dgm:pt modelId="{AAD06934-2D78-4CC1-BEF1-9A9AE5D1D1A9}" type="pres">
      <dgm:prSet presAssocID="{F5EA4456-5DB6-427C-8E7E-7334103C8B87}" presName="sibTrans" presStyleCnt="0"/>
      <dgm:spPr/>
    </dgm:pt>
    <dgm:pt modelId="{324CA0E1-14D8-497B-A686-E7E399414706}" type="pres">
      <dgm:prSet presAssocID="{196F3EA8-CCF3-405C-96A4-775FFE47ABA5}" presName="compNode" presStyleCnt="0"/>
      <dgm:spPr/>
    </dgm:pt>
    <dgm:pt modelId="{1A7E7B60-C333-4ECA-AA05-00FDF970B814}" type="pres">
      <dgm:prSet presAssocID="{196F3EA8-CCF3-405C-96A4-775FFE47ABA5}" presName="bgRect" presStyleLbl="bgShp" presStyleIdx="4" presStyleCnt="8"/>
      <dgm:spPr/>
    </dgm:pt>
    <dgm:pt modelId="{C9FA8432-F9E9-4130-8DE5-0F8A91C46EF9}" type="pres">
      <dgm:prSet presAssocID="{196F3EA8-CCF3-405C-96A4-775FFE47ABA5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2E06CA9A-7A87-4FF6-8E44-4BA542AEEB0B}" type="pres">
      <dgm:prSet presAssocID="{196F3EA8-CCF3-405C-96A4-775FFE47ABA5}" presName="spaceRect" presStyleCnt="0"/>
      <dgm:spPr/>
    </dgm:pt>
    <dgm:pt modelId="{40E7EC65-208C-4C77-A93D-D3DABCF3B0EA}" type="pres">
      <dgm:prSet presAssocID="{196F3EA8-CCF3-405C-96A4-775FFE47ABA5}" presName="parTx" presStyleLbl="revTx" presStyleIdx="4" presStyleCnt="8">
        <dgm:presLayoutVars>
          <dgm:chMax val="0"/>
          <dgm:chPref val="0"/>
        </dgm:presLayoutVars>
      </dgm:prSet>
      <dgm:spPr/>
    </dgm:pt>
    <dgm:pt modelId="{0A955832-6BC6-4A7F-954A-5AA4BF4866CD}" type="pres">
      <dgm:prSet presAssocID="{AB43EB36-38C5-44F5-B0A4-883DB41E8F5B}" presName="sibTrans" presStyleCnt="0"/>
      <dgm:spPr/>
    </dgm:pt>
    <dgm:pt modelId="{8C8B1012-B1D1-4D73-BC7B-211FE2648DC3}" type="pres">
      <dgm:prSet presAssocID="{FB4A1A72-A488-4591-A2DA-013E98118DF6}" presName="compNode" presStyleCnt="0"/>
      <dgm:spPr/>
    </dgm:pt>
    <dgm:pt modelId="{D3E3031C-7C70-405A-B817-FDE9EA20537A}" type="pres">
      <dgm:prSet presAssocID="{FB4A1A72-A488-4591-A2DA-013E98118DF6}" presName="bgRect" presStyleLbl="bgShp" presStyleIdx="5" presStyleCnt="8"/>
      <dgm:spPr/>
    </dgm:pt>
    <dgm:pt modelId="{4FCE4695-CDCC-4EA4-B2E1-45F8F66B41A7}" type="pres">
      <dgm:prSet presAssocID="{FB4A1A72-A488-4591-A2DA-013E98118DF6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DA1C4342-30B4-4FD4-A609-C11A0FE09103}" type="pres">
      <dgm:prSet presAssocID="{FB4A1A72-A488-4591-A2DA-013E98118DF6}" presName="spaceRect" presStyleCnt="0"/>
      <dgm:spPr/>
    </dgm:pt>
    <dgm:pt modelId="{1AFA7977-B4F7-4C16-8730-54BEE99B4DBB}" type="pres">
      <dgm:prSet presAssocID="{FB4A1A72-A488-4591-A2DA-013E98118DF6}" presName="parTx" presStyleLbl="revTx" presStyleIdx="5" presStyleCnt="8">
        <dgm:presLayoutVars>
          <dgm:chMax val="0"/>
          <dgm:chPref val="0"/>
        </dgm:presLayoutVars>
      </dgm:prSet>
      <dgm:spPr/>
    </dgm:pt>
    <dgm:pt modelId="{BB698AEF-40E2-4429-B3FC-9A3755B53BE6}" type="pres">
      <dgm:prSet presAssocID="{5C1747A0-0065-4601-8C1E-BB3674EEC0B0}" presName="sibTrans" presStyleCnt="0"/>
      <dgm:spPr/>
    </dgm:pt>
    <dgm:pt modelId="{7657DDF1-5298-4015-89D2-07CF7858A539}" type="pres">
      <dgm:prSet presAssocID="{53DC4FE2-3BA6-4167-942E-3A6E493114B3}" presName="compNode" presStyleCnt="0"/>
      <dgm:spPr/>
    </dgm:pt>
    <dgm:pt modelId="{4094EDB9-D410-49B9-BC9C-637C85115BEB}" type="pres">
      <dgm:prSet presAssocID="{53DC4FE2-3BA6-4167-942E-3A6E493114B3}" presName="bgRect" presStyleLbl="bgShp" presStyleIdx="6" presStyleCnt="8"/>
      <dgm:spPr/>
    </dgm:pt>
    <dgm:pt modelId="{046B91D4-0C20-4740-9728-40DFF52EECAB}" type="pres">
      <dgm:prSet presAssocID="{53DC4FE2-3BA6-4167-942E-3A6E493114B3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66A8E3C-0B8E-4B25-9377-1C235BDC4533}" type="pres">
      <dgm:prSet presAssocID="{53DC4FE2-3BA6-4167-942E-3A6E493114B3}" presName="spaceRect" presStyleCnt="0"/>
      <dgm:spPr/>
    </dgm:pt>
    <dgm:pt modelId="{6AA9EB84-B101-44EE-8612-BA55F6534315}" type="pres">
      <dgm:prSet presAssocID="{53DC4FE2-3BA6-4167-942E-3A6E493114B3}" presName="parTx" presStyleLbl="revTx" presStyleIdx="6" presStyleCnt="8">
        <dgm:presLayoutVars>
          <dgm:chMax val="0"/>
          <dgm:chPref val="0"/>
        </dgm:presLayoutVars>
      </dgm:prSet>
      <dgm:spPr/>
    </dgm:pt>
    <dgm:pt modelId="{0AD62383-F0CA-45CA-9DA9-78AD799C2238}" type="pres">
      <dgm:prSet presAssocID="{0C393219-2C16-46FF-A6A6-2F2F40829CC6}" presName="sibTrans" presStyleCnt="0"/>
      <dgm:spPr/>
    </dgm:pt>
    <dgm:pt modelId="{702BD756-56A1-44D7-86CB-D09FF4AE95EF}" type="pres">
      <dgm:prSet presAssocID="{208E2B97-6CB4-481E-B48B-72EF618D4D84}" presName="compNode" presStyleCnt="0"/>
      <dgm:spPr/>
    </dgm:pt>
    <dgm:pt modelId="{EA202D87-5542-4919-A15F-D3B798D8A862}" type="pres">
      <dgm:prSet presAssocID="{208E2B97-6CB4-481E-B48B-72EF618D4D84}" presName="bgRect" presStyleLbl="bgShp" presStyleIdx="7" presStyleCnt="8"/>
      <dgm:spPr/>
    </dgm:pt>
    <dgm:pt modelId="{C4F11540-4952-4EC4-B315-2DEF96EBECAF}" type="pres">
      <dgm:prSet presAssocID="{208E2B97-6CB4-481E-B48B-72EF618D4D84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ll paint brush"/>
        </a:ext>
      </dgm:extLst>
    </dgm:pt>
    <dgm:pt modelId="{17688717-D929-4362-A340-65DB5DB03670}" type="pres">
      <dgm:prSet presAssocID="{208E2B97-6CB4-481E-B48B-72EF618D4D84}" presName="spaceRect" presStyleCnt="0"/>
      <dgm:spPr/>
    </dgm:pt>
    <dgm:pt modelId="{44427DEE-4F6C-47CB-86DB-234324368E3B}" type="pres">
      <dgm:prSet presAssocID="{208E2B97-6CB4-481E-B48B-72EF618D4D84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708C2607-A202-4FE2-82B5-A96343072B1F}" srcId="{0B85CCEA-C109-4EF6-9836-59290B1213CF}" destId="{196F3EA8-CCF3-405C-96A4-775FFE47ABA5}" srcOrd="4" destOrd="0" parTransId="{ACEFBB22-9DA3-4AC8-A60B-7C2590B555D1}" sibTransId="{AB43EB36-38C5-44F5-B0A4-883DB41E8F5B}"/>
    <dgm:cxn modelId="{6EF09B07-A1D2-4D25-A173-A7498AF72665}" type="presOf" srcId="{0B85CCEA-C109-4EF6-9836-59290B1213CF}" destId="{EDCF88FB-07C4-4820-931C-D27FCC5B9CBD}" srcOrd="0" destOrd="0" presId="urn:microsoft.com/office/officeart/2018/2/layout/IconVerticalSolidList"/>
    <dgm:cxn modelId="{4911420B-E8F8-49F1-8342-0B0B3C42ABCA}" srcId="{0B85CCEA-C109-4EF6-9836-59290B1213CF}" destId="{AFB943FF-0F67-44D4-B4E2-F11914960892}" srcOrd="2" destOrd="0" parTransId="{72F83DA4-5345-480F-8AA8-2DA8D77C3460}" sibTransId="{DF2F09C1-D50A-44D5-8637-7D6BE6B6050D}"/>
    <dgm:cxn modelId="{5DDF3447-8D9E-432F-B5B3-6FE5C75E4678}" type="presOf" srcId="{706F24A4-409E-4136-9786-ABBD5A87F21E}" destId="{4734E69A-4E6F-4607-8B3C-40A3AF04406D}" srcOrd="0" destOrd="0" presId="urn:microsoft.com/office/officeart/2018/2/layout/IconVerticalSolidList"/>
    <dgm:cxn modelId="{B8AFDE6B-8A4C-4049-BB9B-58A3B67935C0}" srcId="{0B85CCEA-C109-4EF6-9836-59290B1213CF}" destId="{5E5EA589-C392-45C5-BDDD-C6FC658F2597}" srcOrd="0" destOrd="0" parTransId="{2A7E561E-2D7E-4AC8-BFDD-8B1A3FF5E553}" sibTransId="{CE86862D-A3B8-4972-BE9A-1D61111A4649}"/>
    <dgm:cxn modelId="{1BA7696D-4F35-49AD-AFC9-291027430F12}" srcId="{0B85CCEA-C109-4EF6-9836-59290B1213CF}" destId="{1D3BB706-888F-4D64-832D-FB81E14FCD6B}" srcOrd="3" destOrd="0" parTransId="{E00A2456-42E9-4797-8FA8-371BE96E03C3}" sibTransId="{F5EA4456-5DB6-427C-8E7E-7334103C8B87}"/>
    <dgm:cxn modelId="{28D4AE71-5084-4DA8-8E0A-A6D92CA8B252}" srcId="{0B85CCEA-C109-4EF6-9836-59290B1213CF}" destId="{FB4A1A72-A488-4591-A2DA-013E98118DF6}" srcOrd="5" destOrd="0" parTransId="{5F840152-8BFC-41FC-B829-6B24ED1DA7E8}" sibTransId="{5C1747A0-0065-4601-8C1E-BB3674EEC0B0}"/>
    <dgm:cxn modelId="{1D21B871-279F-43EE-8199-074BC8C3CF33}" type="presOf" srcId="{FB4A1A72-A488-4591-A2DA-013E98118DF6}" destId="{1AFA7977-B4F7-4C16-8730-54BEE99B4DBB}" srcOrd="0" destOrd="0" presId="urn:microsoft.com/office/officeart/2018/2/layout/IconVerticalSolidList"/>
    <dgm:cxn modelId="{CD66BB52-348C-4D62-A84D-700547E5541E}" type="presOf" srcId="{AFB943FF-0F67-44D4-B4E2-F11914960892}" destId="{F71A713A-B3AA-44EF-AADB-727B279D91E9}" srcOrd="0" destOrd="0" presId="urn:microsoft.com/office/officeart/2018/2/layout/IconVerticalSolidList"/>
    <dgm:cxn modelId="{50A77F7C-E91B-48B8-ACFC-D288C1A25D99}" srcId="{0B85CCEA-C109-4EF6-9836-59290B1213CF}" destId="{208E2B97-6CB4-481E-B48B-72EF618D4D84}" srcOrd="7" destOrd="0" parTransId="{6C550C14-FE90-4603-9300-7863FF83DE5D}" sibTransId="{8B950F4A-74B0-47CE-BBAF-C0B4536A8F38}"/>
    <dgm:cxn modelId="{CC5E6F7E-0502-4C7E-AE95-1E310C808F3C}" type="presOf" srcId="{196F3EA8-CCF3-405C-96A4-775FFE47ABA5}" destId="{40E7EC65-208C-4C77-A93D-D3DABCF3B0EA}" srcOrd="0" destOrd="0" presId="urn:microsoft.com/office/officeart/2018/2/layout/IconVerticalSolidList"/>
    <dgm:cxn modelId="{1154BB82-BDED-4027-A266-FB73436D8FE3}" srcId="{0B85CCEA-C109-4EF6-9836-59290B1213CF}" destId="{706F24A4-409E-4136-9786-ABBD5A87F21E}" srcOrd="1" destOrd="0" parTransId="{78D5BC7D-2572-4662-816A-FA7DE6983682}" sibTransId="{62D02000-D753-4C22-82EC-D0760874D6F4}"/>
    <dgm:cxn modelId="{B91FE98A-B732-45B6-BC17-F56C53064777}" type="presOf" srcId="{1D3BB706-888F-4D64-832D-FB81E14FCD6B}" destId="{5B20DA89-489A-4FB8-9B45-3839A5213931}" srcOrd="0" destOrd="0" presId="urn:microsoft.com/office/officeart/2018/2/layout/IconVerticalSolidList"/>
    <dgm:cxn modelId="{B83FE08F-1CFD-4EEE-9EFD-E6B3CCB3DF51}" type="presOf" srcId="{53DC4FE2-3BA6-4167-942E-3A6E493114B3}" destId="{6AA9EB84-B101-44EE-8612-BA55F6534315}" srcOrd="0" destOrd="0" presId="urn:microsoft.com/office/officeart/2018/2/layout/IconVerticalSolidList"/>
    <dgm:cxn modelId="{7A1212D1-9E0A-40AF-B8A6-CF55F0ED444E}" type="presOf" srcId="{5E5EA589-C392-45C5-BDDD-C6FC658F2597}" destId="{9A5DC526-1B1B-4011-9ED1-76192394B702}" srcOrd="0" destOrd="0" presId="urn:microsoft.com/office/officeart/2018/2/layout/IconVerticalSolidList"/>
    <dgm:cxn modelId="{ABB4FDD9-9CC5-47BC-A7BB-571E0041C98A}" type="presOf" srcId="{208E2B97-6CB4-481E-B48B-72EF618D4D84}" destId="{44427DEE-4F6C-47CB-86DB-234324368E3B}" srcOrd="0" destOrd="0" presId="urn:microsoft.com/office/officeart/2018/2/layout/IconVerticalSolidList"/>
    <dgm:cxn modelId="{CDCF21F7-F212-4443-AA67-B1900FC29FD6}" srcId="{0B85CCEA-C109-4EF6-9836-59290B1213CF}" destId="{53DC4FE2-3BA6-4167-942E-3A6E493114B3}" srcOrd="6" destOrd="0" parTransId="{2968F832-5109-42E5-9798-7CA47BA34EAB}" sibTransId="{0C393219-2C16-46FF-A6A6-2F2F40829CC6}"/>
    <dgm:cxn modelId="{334DE383-928F-4A57-BB3B-62D133B2827F}" type="presParOf" srcId="{EDCF88FB-07C4-4820-931C-D27FCC5B9CBD}" destId="{DBB2A1C0-A1FA-4FA7-BCA0-7EFED75F6B07}" srcOrd="0" destOrd="0" presId="urn:microsoft.com/office/officeart/2018/2/layout/IconVerticalSolidList"/>
    <dgm:cxn modelId="{F1412A59-21B2-418B-A690-23F17F565449}" type="presParOf" srcId="{DBB2A1C0-A1FA-4FA7-BCA0-7EFED75F6B07}" destId="{F60C827C-92B5-4ADA-B587-A20657EE1358}" srcOrd="0" destOrd="0" presId="urn:microsoft.com/office/officeart/2018/2/layout/IconVerticalSolidList"/>
    <dgm:cxn modelId="{4187ABB3-E123-4C1A-8CF4-F0D8FD8FFCE5}" type="presParOf" srcId="{DBB2A1C0-A1FA-4FA7-BCA0-7EFED75F6B07}" destId="{102F72BD-847A-4307-A32D-4F83E7C6D9D8}" srcOrd="1" destOrd="0" presId="urn:microsoft.com/office/officeart/2018/2/layout/IconVerticalSolidList"/>
    <dgm:cxn modelId="{FC7D4ECD-068D-4C86-BDE4-90C4246804FD}" type="presParOf" srcId="{DBB2A1C0-A1FA-4FA7-BCA0-7EFED75F6B07}" destId="{93462C9B-108F-4099-B03D-38E05B5DF959}" srcOrd="2" destOrd="0" presId="urn:microsoft.com/office/officeart/2018/2/layout/IconVerticalSolidList"/>
    <dgm:cxn modelId="{9884F4EC-8EC6-4225-9884-468BDFE065E8}" type="presParOf" srcId="{DBB2A1C0-A1FA-4FA7-BCA0-7EFED75F6B07}" destId="{9A5DC526-1B1B-4011-9ED1-76192394B702}" srcOrd="3" destOrd="0" presId="urn:microsoft.com/office/officeart/2018/2/layout/IconVerticalSolidList"/>
    <dgm:cxn modelId="{3ADB2EFE-1A8D-4D8E-8AB1-61A6CBC0C85A}" type="presParOf" srcId="{EDCF88FB-07C4-4820-931C-D27FCC5B9CBD}" destId="{6440F64A-9FAF-4A1E-A114-2E4660E0BBBD}" srcOrd="1" destOrd="0" presId="urn:microsoft.com/office/officeart/2018/2/layout/IconVerticalSolidList"/>
    <dgm:cxn modelId="{DCAF3E13-CB6D-4337-A6A1-F57B57205AB2}" type="presParOf" srcId="{EDCF88FB-07C4-4820-931C-D27FCC5B9CBD}" destId="{45D8951C-8BE3-478E-AFA3-36F4A058FA19}" srcOrd="2" destOrd="0" presId="urn:microsoft.com/office/officeart/2018/2/layout/IconVerticalSolidList"/>
    <dgm:cxn modelId="{A029FA4E-0187-4BEC-98F5-429152089127}" type="presParOf" srcId="{45D8951C-8BE3-478E-AFA3-36F4A058FA19}" destId="{7E7D3A22-9AB6-45EF-8407-5F14BA4ED1F6}" srcOrd="0" destOrd="0" presId="urn:microsoft.com/office/officeart/2018/2/layout/IconVerticalSolidList"/>
    <dgm:cxn modelId="{CC62F0A0-29D7-4593-BE3D-700E3479C99A}" type="presParOf" srcId="{45D8951C-8BE3-478E-AFA3-36F4A058FA19}" destId="{180E7A70-1A67-4ECA-BEC0-3BA401A765BC}" srcOrd="1" destOrd="0" presId="urn:microsoft.com/office/officeart/2018/2/layout/IconVerticalSolidList"/>
    <dgm:cxn modelId="{B8C7B1AA-E510-4637-92F7-5FFC676B98F4}" type="presParOf" srcId="{45D8951C-8BE3-478E-AFA3-36F4A058FA19}" destId="{5C9A87E2-547C-422A-B14E-838DD78C0CC0}" srcOrd="2" destOrd="0" presId="urn:microsoft.com/office/officeart/2018/2/layout/IconVerticalSolidList"/>
    <dgm:cxn modelId="{6DD72BE9-5F2D-4197-AEE5-93BBCF0FA48E}" type="presParOf" srcId="{45D8951C-8BE3-478E-AFA3-36F4A058FA19}" destId="{4734E69A-4E6F-4607-8B3C-40A3AF04406D}" srcOrd="3" destOrd="0" presId="urn:microsoft.com/office/officeart/2018/2/layout/IconVerticalSolidList"/>
    <dgm:cxn modelId="{CA2694EF-BFBD-49FF-9F7B-733E80379A52}" type="presParOf" srcId="{EDCF88FB-07C4-4820-931C-D27FCC5B9CBD}" destId="{48D0E162-6E3B-4522-955E-6B0B2D0E19A8}" srcOrd="3" destOrd="0" presId="urn:microsoft.com/office/officeart/2018/2/layout/IconVerticalSolidList"/>
    <dgm:cxn modelId="{07E85E50-324A-43A0-A9F8-91B144F0AF32}" type="presParOf" srcId="{EDCF88FB-07C4-4820-931C-D27FCC5B9CBD}" destId="{D8218158-C3AE-4281-A121-EAAE1D1C154A}" srcOrd="4" destOrd="0" presId="urn:microsoft.com/office/officeart/2018/2/layout/IconVerticalSolidList"/>
    <dgm:cxn modelId="{2F126055-BC96-48A5-87FC-2C021A97836D}" type="presParOf" srcId="{D8218158-C3AE-4281-A121-EAAE1D1C154A}" destId="{641B3600-CC03-4981-93AA-3CAB53520046}" srcOrd="0" destOrd="0" presId="urn:microsoft.com/office/officeart/2018/2/layout/IconVerticalSolidList"/>
    <dgm:cxn modelId="{A3316C47-6D36-4383-836C-A55660A086B5}" type="presParOf" srcId="{D8218158-C3AE-4281-A121-EAAE1D1C154A}" destId="{717DFDA6-EFA6-410F-AFB7-B3247A3DFE35}" srcOrd="1" destOrd="0" presId="urn:microsoft.com/office/officeart/2018/2/layout/IconVerticalSolidList"/>
    <dgm:cxn modelId="{D163B5DB-2577-4595-B201-44EC0A0F6E7B}" type="presParOf" srcId="{D8218158-C3AE-4281-A121-EAAE1D1C154A}" destId="{4DB14627-79AA-4036-B3D9-0EAF99490BB5}" srcOrd="2" destOrd="0" presId="urn:microsoft.com/office/officeart/2018/2/layout/IconVerticalSolidList"/>
    <dgm:cxn modelId="{2B87FA9A-333B-4928-98CC-3690BBBA867B}" type="presParOf" srcId="{D8218158-C3AE-4281-A121-EAAE1D1C154A}" destId="{F71A713A-B3AA-44EF-AADB-727B279D91E9}" srcOrd="3" destOrd="0" presId="urn:microsoft.com/office/officeart/2018/2/layout/IconVerticalSolidList"/>
    <dgm:cxn modelId="{37079ADE-5F22-460B-A9AB-16AFB009ED0B}" type="presParOf" srcId="{EDCF88FB-07C4-4820-931C-D27FCC5B9CBD}" destId="{AB9102A9-4C5B-4F4E-8045-A9759D1A2331}" srcOrd="5" destOrd="0" presId="urn:microsoft.com/office/officeart/2018/2/layout/IconVerticalSolidList"/>
    <dgm:cxn modelId="{9DC9E07D-D9C8-40D2-9762-41F6718B01BC}" type="presParOf" srcId="{EDCF88FB-07C4-4820-931C-D27FCC5B9CBD}" destId="{7644EB36-7F13-46CA-9508-41B0F54FDBA8}" srcOrd="6" destOrd="0" presId="urn:microsoft.com/office/officeart/2018/2/layout/IconVerticalSolidList"/>
    <dgm:cxn modelId="{49CA4549-0CE9-4121-9AD1-D1D922892C86}" type="presParOf" srcId="{7644EB36-7F13-46CA-9508-41B0F54FDBA8}" destId="{A53F2129-D594-47BC-8718-9C16602D0239}" srcOrd="0" destOrd="0" presId="urn:microsoft.com/office/officeart/2018/2/layout/IconVerticalSolidList"/>
    <dgm:cxn modelId="{7558ABF6-C948-4332-A5A4-830F0D558382}" type="presParOf" srcId="{7644EB36-7F13-46CA-9508-41B0F54FDBA8}" destId="{ACAE3079-DC49-438E-9A43-E7D24ADD960B}" srcOrd="1" destOrd="0" presId="urn:microsoft.com/office/officeart/2018/2/layout/IconVerticalSolidList"/>
    <dgm:cxn modelId="{4796D179-6F4F-440A-953A-5DFF08C814D5}" type="presParOf" srcId="{7644EB36-7F13-46CA-9508-41B0F54FDBA8}" destId="{E3B0FA6B-8061-4308-9937-3D9A05CDA0A0}" srcOrd="2" destOrd="0" presId="urn:microsoft.com/office/officeart/2018/2/layout/IconVerticalSolidList"/>
    <dgm:cxn modelId="{26718D82-DE17-4E01-8ABA-B7BFAAF09DD0}" type="presParOf" srcId="{7644EB36-7F13-46CA-9508-41B0F54FDBA8}" destId="{5B20DA89-489A-4FB8-9B45-3839A5213931}" srcOrd="3" destOrd="0" presId="urn:microsoft.com/office/officeart/2018/2/layout/IconVerticalSolidList"/>
    <dgm:cxn modelId="{A1C342F4-CEFC-45BF-9B05-069198A5E538}" type="presParOf" srcId="{EDCF88FB-07C4-4820-931C-D27FCC5B9CBD}" destId="{AAD06934-2D78-4CC1-BEF1-9A9AE5D1D1A9}" srcOrd="7" destOrd="0" presId="urn:microsoft.com/office/officeart/2018/2/layout/IconVerticalSolidList"/>
    <dgm:cxn modelId="{A1C81C3D-1947-4C67-9763-B981211F04EA}" type="presParOf" srcId="{EDCF88FB-07C4-4820-931C-D27FCC5B9CBD}" destId="{324CA0E1-14D8-497B-A686-E7E399414706}" srcOrd="8" destOrd="0" presId="urn:microsoft.com/office/officeart/2018/2/layout/IconVerticalSolidList"/>
    <dgm:cxn modelId="{D3A03D44-081C-4FCB-9AEA-792326760C52}" type="presParOf" srcId="{324CA0E1-14D8-497B-A686-E7E399414706}" destId="{1A7E7B60-C333-4ECA-AA05-00FDF970B814}" srcOrd="0" destOrd="0" presId="urn:microsoft.com/office/officeart/2018/2/layout/IconVerticalSolidList"/>
    <dgm:cxn modelId="{0D0C7374-525A-4311-9072-143B078C9013}" type="presParOf" srcId="{324CA0E1-14D8-497B-A686-E7E399414706}" destId="{C9FA8432-F9E9-4130-8DE5-0F8A91C46EF9}" srcOrd="1" destOrd="0" presId="urn:microsoft.com/office/officeart/2018/2/layout/IconVerticalSolidList"/>
    <dgm:cxn modelId="{2BF6D620-1D5A-429B-AB1E-35B32772CE67}" type="presParOf" srcId="{324CA0E1-14D8-497B-A686-E7E399414706}" destId="{2E06CA9A-7A87-4FF6-8E44-4BA542AEEB0B}" srcOrd="2" destOrd="0" presId="urn:microsoft.com/office/officeart/2018/2/layout/IconVerticalSolidList"/>
    <dgm:cxn modelId="{4911C94A-A6FB-4241-9845-8121E73B8CAE}" type="presParOf" srcId="{324CA0E1-14D8-497B-A686-E7E399414706}" destId="{40E7EC65-208C-4C77-A93D-D3DABCF3B0EA}" srcOrd="3" destOrd="0" presId="urn:microsoft.com/office/officeart/2018/2/layout/IconVerticalSolidList"/>
    <dgm:cxn modelId="{8139C5F6-19F8-46C3-878C-0586C3D5CAB3}" type="presParOf" srcId="{EDCF88FB-07C4-4820-931C-D27FCC5B9CBD}" destId="{0A955832-6BC6-4A7F-954A-5AA4BF4866CD}" srcOrd="9" destOrd="0" presId="urn:microsoft.com/office/officeart/2018/2/layout/IconVerticalSolidList"/>
    <dgm:cxn modelId="{2C323703-795F-449A-BF8D-16441751951A}" type="presParOf" srcId="{EDCF88FB-07C4-4820-931C-D27FCC5B9CBD}" destId="{8C8B1012-B1D1-4D73-BC7B-211FE2648DC3}" srcOrd="10" destOrd="0" presId="urn:microsoft.com/office/officeart/2018/2/layout/IconVerticalSolidList"/>
    <dgm:cxn modelId="{8C0F1497-C01A-4808-A5FC-9E6811FBD913}" type="presParOf" srcId="{8C8B1012-B1D1-4D73-BC7B-211FE2648DC3}" destId="{D3E3031C-7C70-405A-B817-FDE9EA20537A}" srcOrd="0" destOrd="0" presId="urn:microsoft.com/office/officeart/2018/2/layout/IconVerticalSolidList"/>
    <dgm:cxn modelId="{938B47B0-C88C-4E62-BED7-D512BB23CC55}" type="presParOf" srcId="{8C8B1012-B1D1-4D73-BC7B-211FE2648DC3}" destId="{4FCE4695-CDCC-4EA4-B2E1-45F8F66B41A7}" srcOrd="1" destOrd="0" presId="urn:microsoft.com/office/officeart/2018/2/layout/IconVerticalSolidList"/>
    <dgm:cxn modelId="{331F93AF-D349-4993-8EE6-47F4BF07A470}" type="presParOf" srcId="{8C8B1012-B1D1-4D73-BC7B-211FE2648DC3}" destId="{DA1C4342-30B4-4FD4-A609-C11A0FE09103}" srcOrd="2" destOrd="0" presId="urn:microsoft.com/office/officeart/2018/2/layout/IconVerticalSolidList"/>
    <dgm:cxn modelId="{34410A47-01E9-437D-BEA3-A34C35C2C16D}" type="presParOf" srcId="{8C8B1012-B1D1-4D73-BC7B-211FE2648DC3}" destId="{1AFA7977-B4F7-4C16-8730-54BEE99B4DBB}" srcOrd="3" destOrd="0" presId="urn:microsoft.com/office/officeart/2018/2/layout/IconVerticalSolidList"/>
    <dgm:cxn modelId="{46D6AD1F-1A4B-4418-BF0A-9B6A23C150F2}" type="presParOf" srcId="{EDCF88FB-07C4-4820-931C-D27FCC5B9CBD}" destId="{BB698AEF-40E2-4429-B3FC-9A3755B53BE6}" srcOrd="11" destOrd="0" presId="urn:microsoft.com/office/officeart/2018/2/layout/IconVerticalSolidList"/>
    <dgm:cxn modelId="{9181690F-5F42-4532-98A1-D0D7DFEDC5BB}" type="presParOf" srcId="{EDCF88FB-07C4-4820-931C-D27FCC5B9CBD}" destId="{7657DDF1-5298-4015-89D2-07CF7858A539}" srcOrd="12" destOrd="0" presId="urn:microsoft.com/office/officeart/2018/2/layout/IconVerticalSolidList"/>
    <dgm:cxn modelId="{C9589E81-58E8-4275-9B6E-5DC862980EC7}" type="presParOf" srcId="{7657DDF1-5298-4015-89D2-07CF7858A539}" destId="{4094EDB9-D410-49B9-BC9C-637C85115BEB}" srcOrd="0" destOrd="0" presId="urn:microsoft.com/office/officeart/2018/2/layout/IconVerticalSolidList"/>
    <dgm:cxn modelId="{D4D2D352-BE39-4CA2-BD03-79C1D1ADB227}" type="presParOf" srcId="{7657DDF1-5298-4015-89D2-07CF7858A539}" destId="{046B91D4-0C20-4740-9728-40DFF52EECAB}" srcOrd="1" destOrd="0" presId="urn:microsoft.com/office/officeart/2018/2/layout/IconVerticalSolidList"/>
    <dgm:cxn modelId="{838F4DBD-BD05-4185-B71D-1C8D915214DA}" type="presParOf" srcId="{7657DDF1-5298-4015-89D2-07CF7858A539}" destId="{166A8E3C-0B8E-4B25-9377-1C235BDC4533}" srcOrd="2" destOrd="0" presId="urn:microsoft.com/office/officeart/2018/2/layout/IconVerticalSolidList"/>
    <dgm:cxn modelId="{C72899E3-2AB5-42E7-8AFC-82171F9B61DC}" type="presParOf" srcId="{7657DDF1-5298-4015-89D2-07CF7858A539}" destId="{6AA9EB84-B101-44EE-8612-BA55F6534315}" srcOrd="3" destOrd="0" presId="urn:microsoft.com/office/officeart/2018/2/layout/IconVerticalSolidList"/>
    <dgm:cxn modelId="{69EE0605-5CAF-405E-A3FF-B872F2639E6A}" type="presParOf" srcId="{EDCF88FB-07C4-4820-931C-D27FCC5B9CBD}" destId="{0AD62383-F0CA-45CA-9DA9-78AD799C2238}" srcOrd="13" destOrd="0" presId="urn:microsoft.com/office/officeart/2018/2/layout/IconVerticalSolidList"/>
    <dgm:cxn modelId="{A8DADCBD-2DD2-4852-8F85-DC462A4FBAB7}" type="presParOf" srcId="{EDCF88FB-07C4-4820-931C-D27FCC5B9CBD}" destId="{702BD756-56A1-44D7-86CB-D09FF4AE95EF}" srcOrd="14" destOrd="0" presId="urn:microsoft.com/office/officeart/2018/2/layout/IconVerticalSolidList"/>
    <dgm:cxn modelId="{D2A78143-0B91-47DB-9BA7-1084F741ED83}" type="presParOf" srcId="{702BD756-56A1-44D7-86CB-D09FF4AE95EF}" destId="{EA202D87-5542-4919-A15F-D3B798D8A862}" srcOrd="0" destOrd="0" presId="urn:microsoft.com/office/officeart/2018/2/layout/IconVerticalSolidList"/>
    <dgm:cxn modelId="{05939545-14CF-48D7-A202-D11B3E715BDF}" type="presParOf" srcId="{702BD756-56A1-44D7-86CB-D09FF4AE95EF}" destId="{C4F11540-4952-4EC4-B315-2DEF96EBECAF}" srcOrd="1" destOrd="0" presId="urn:microsoft.com/office/officeart/2018/2/layout/IconVerticalSolidList"/>
    <dgm:cxn modelId="{541A8F5F-2CFD-4C15-A76F-56EBFCCEFF5C}" type="presParOf" srcId="{702BD756-56A1-44D7-86CB-D09FF4AE95EF}" destId="{17688717-D929-4362-A340-65DB5DB03670}" srcOrd="2" destOrd="0" presId="urn:microsoft.com/office/officeart/2018/2/layout/IconVerticalSolidList"/>
    <dgm:cxn modelId="{B070A02B-5BE4-4617-B854-821E59B609D6}" type="presParOf" srcId="{702BD756-56A1-44D7-86CB-D09FF4AE95EF}" destId="{44427DEE-4F6C-47CB-86DB-234324368E3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C78370-4BD2-4100-9E5F-64EAA76A2E83}">
      <dsp:nvSpPr>
        <dsp:cNvPr id="0" name=""/>
        <dsp:cNvSpPr/>
      </dsp:nvSpPr>
      <dsp:spPr>
        <a:xfrm>
          <a:off x="0" y="494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E1AA01-9692-49D3-B1C7-1290901D9B49}">
      <dsp:nvSpPr>
        <dsp:cNvPr id="0" name=""/>
        <dsp:cNvSpPr/>
      </dsp:nvSpPr>
      <dsp:spPr>
        <a:xfrm>
          <a:off x="205901" y="153643"/>
          <a:ext cx="374365" cy="3743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E3C44-B28D-4BE5-9598-BE03BBA8A0B9}">
      <dsp:nvSpPr>
        <dsp:cNvPr id="0" name=""/>
        <dsp:cNvSpPr/>
      </dsp:nvSpPr>
      <dsp:spPr>
        <a:xfrm>
          <a:off x="786167" y="494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Understand the audience and stakeholders</a:t>
          </a:r>
        </a:p>
      </dsp:txBody>
      <dsp:txXfrm>
        <a:off x="786167" y="494"/>
        <a:ext cx="6163272" cy="680664"/>
      </dsp:txXfrm>
    </dsp:sp>
    <dsp:sp modelId="{760ECE07-43CA-4361-BAA5-2C1835E2D4A6}">
      <dsp:nvSpPr>
        <dsp:cNvPr id="0" name=""/>
        <dsp:cNvSpPr/>
      </dsp:nvSpPr>
      <dsp:spPr>
        <a:xfrm>
          <a:off x="0" y="851325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8DCF7A-DE79-4A55-8D8D-59EDF34A5662}">
      <dsp:nvSpPr>
        <dsp:cNvPr id="0" name=""/>
        <dsp:cNvSpPr/>
      </dsp:nvSpPr>
      <dsp:spPr>
        <a:xfrm>
          <a:off x="205901" y="1004474"/>
          <a:ext cx="374365" cy="3743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D9AC37-45F1-4011-BFDB-E9342F91D234}">
      <dsp:nvSpPr>
        <dsp:cNvPr id="0" name=""/>
        <dsp:cNvSpPr/>
      </dsp:nvSpPr>
      <dsp:spPr>
        <a:xfrm>
          <a:off x="786167" y="851325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Align project with business objectives</a:t>
          </a:r>
        </a:p>
      </dsp:txBody>
      <dsp:txXfrm>
        <a:off x="786167" y="851325"/>
        <a:ext cx="6163272" cy="680664"/>
      </dsp:txXfrm>
    </dsp:sp>
    <dsp:sp modelId="{1F913AB7-695F-4E8E-A15C-078E05E71879}">
      <dsp:nvSpPr>
        <dsp:cNvPr id="0" name=""/>
        <dsp:cNvSpPr/>
      </dsp:nvSpPr>
      <dsp:spPr>
        <a:xfrm>
          <a:off x="0" y="1702155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FDD12C-A993-4C98-B554-7B47B1EB03AC}">
      <dsp:nvSpPr>
        <dsp:cNvPr id="0" name=""/>
        <dsp:cNvSpPr/>
      </dsp:nvSpPr>
      <dsp:spPr>
        <a:xfrm>
          <a:off x="205901" y="1855305"/>
          <a:ext cx="374365" cy="3743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2D8745-199C-4A62-94C8-BF89DA0DA9FC}">
      <dsp:nvSpPr>
        <dsp:cNvPr id="0" name=""/>
        <dsp:cNvSpPr/>
      </dsp:nvSpPr>
      <dsp:spPr>
        <a:xfrm>
          <a:off x="786167" y="1702155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Build credibility and relationships</a:t>
          </a:r>
        </a:p>
      </dsp:txBody>
      <dsp:txXfrm>
        <a:off x="786167" y="1702155"/>
        <a:ext cx="6163272" cy="680664"/>
      </dsp:txXfrm>
    </dsp:sp>
    <dsp:sp modelId="{7A104273-3AF4-4BA1-A471-3C4DD56FB519}">
      <dsp:nvSpPr>
        <dsp:cNvPr id="0" name=""/>
        <dsp:cNvSpPr/>
      </dsp:nvSpPr>
      <dsp:spPr>
        <a:xfrm>
          <a:off x="0" y="2552986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64F482-BA42-4600-A4A4-3579767E3BD7}">
      <dsp:nvSpPr>
        <dsp:cNvPr id="0" name=""/>
        <dsp:cNvSpPr/>
      </dsp:nvSpPr>
      <dsp:spPr>
        <a:xfrm>
          <a:off x="205901" y="2706136"/>
          <a:ext cx="374365" cy="3743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9A919C-2BB6-4868-AED6-1059E80870F6}">
      <dsp:nvSpPr>
        <dsp:cNvPr id="0" name=""/>
        <dsp:cNvSpPr/>
      </dsp:nvSpPr>
      <dsp:spPr>
        <a:xfrm>
          <a:off x="786167" y="2552986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Tell a great story</a:t>
          </a:r>
        </a:p>
      </dsp:txBody>
      <dsp:txXfrm>
        <a:off x="786167" y="2552986"/>
        <a:ext cx="6163272" cy="680664"/>
      </dsp:txXfrm>
    </dsp:sp>
    <dsp:sp modelId="{B79EF894-CFFA-4B5E-A3E8-0907A2FF54CC}">
      <dsp:nvSpPr>
        <dsp:cNvPr id="0" name=""/>
        <dsp:cNvSpPr/>
      </dsp:nvSpPr>
      <dsp:spPr>
        <a:xfrm>
          <a:off x="0" y="3403817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3F6EF9-E9BE-40E0-8692-B8FE9CE58E0F}">
      <dsp:nvSpPr>
        <dsp:cNvPr id="0" name=""/>
        <dsp:cNvSpPr/>
      </dsp:nvSpPr>
      <dsp:spPr>
        <a:xfrm>
          <a:off x="205901" y="3556966"/>
          <a:ext cx="374365" cy="37436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8731C8-4389-429D-BBBF-C8A59CD78051}">
      <dsp:nvSpPr>
        <dsp:cNvPr id="0" name=""/>
        <dsp:cNvSpPr/>
      </dsp:nvSpPr>
      <dsp:spPr>
        <a:xfrm>
          <a:off x="786167" y="3403817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Quantify value</a:t>
          </a:r>
        </a:p>
      </dsp:txBody>
      <dsp:txXfrm>
        <a:off x="786167" y="3403817"/>
        <a:ext cx="6163272" cy="680664"/>
      </dsp:txXfrm>
    </dsp:sp>
    <dsp:sp modelId="{B0839457-EEA1-44B2-A69E-D417E765778F}">
      <dsp:nvSpPr>
        <dsp:cNvPr id="0" name=""/>
        <dsp:cNvSpPr/>
      </dsp:nvSpPr>
      <dsp:spPr>
        <a:xfrm>
          <a:off x="0" y="4254648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088D76-A181-4C3C-A206-5E243544BE29}">
      <dsp:nvSpPr>
        <dsp:cNvPr id="0" name=""/>
        <dsp:cNvSpPr/>
      </dsp:nvSpPr>
      <dsp:spPr>
        <a:xfrm>
          <a:off x="205901" y="4407797"/>
          <a:ext cx="374365" cy="37436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6627DB-66A8-4782-8D83-A6456BC10ADA}">
      <dsp:nvSpPr>
        <dsp:cNvPr id="0" name=""/>
        <dsp:cNvSpPr/>
      </dsp:nvSpPr>
      <dsp:spPr>
        <a:xfrm>
          <a:off x="786167" y="4254648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Anticipate questions, objections and risks</a:t>
          </a:r>
        </a:p>
      </dsp:txBody>
      <dsp:txXfrm>
        <a:off x="786167" y="4254648"/>
        <a:ext cx="6163272" cy="680664"/>
      </dsp:txXfrm>
    </dsp:sp>
    <dsp:sp modelId="{06A8A8BF-9928-49A0-BBF5-E93D1E6C9DD0}">
      <dsp:nvSpPr>
        <dsp:cNvPr id="0" name=""/>
        <dsp:cNvSpPr/>
      </dsp:nvSpPr>
      <dsp:spPr>
        <a:xfrm>
          <a:off x="0" y="5105478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5EB634-D01A-4D13-BDE1-E0AF9A79F3D5}">
      <dsp:nvSpPr>
        <dsp:cNvPr id="0" name=""/>
        <dsp:cNvSpPr/>
      </dsp:nvSpPr>
      <dsp:spPr>
        <a:xfrm>
          <a:off x="205901" y="5258628"/>
          <a:ext cx="374365" cy="374365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22BDE-9EA4-41CC-8386-9D205D6C891B}">
      <dsp:nvSpPr>
        <dsp:cNvPr id="0" name=""/>
        <dsp:cNvSpPr/>
      </dsp:nvSpPr>
      <dsp:spPr>
        <a:xfrm>
          <a:off x="786167" y="5105478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Quick wins</a:t>
          </a:r>
        </a:p>
      </dsp:txBody>
      <dsp:txXfrm>
        <a:off x="786167" y="5105478"/>
        <a:ext cx="6163272" cy="6806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D10C27-838B-4920-9512-34AFFFFD2E3C}">
      <dsp:nvSpPr>
        <dsp:cNvPr id="0" name=""/>
        <dsp:cNvSpPr/>
      </dsp:nvSpPr>
      <dsp:spPr>
        <a:xfrm>
          <a:off x="0" y="494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278605-8485-4513-8122-0720FF17609E}">
      <dsp:nvSpPr>
        <dsp:cNvPr id="0" name=""/>
        <dsp:cNvSpPr/>
      </dsp:nvSpPr>
      <dsp:spPr>
        <a:xfrm>
          <a:off x="205901" y="153643"/>
          <a:ext cx="374365" cy="3743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5BFA1A-B24D-4312-9BBF-8F1F1B7BE7CE}">
      <dsp:nvSpPr>
        <dsp:cNvPr id="0" name=""/>
        <dsp:cNvSpPr/>
      </dsp:nvSpPr>
      <dsp:spPr>
        <a:xfrm>
          <a:off x="786167" y="494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Ensures project success and visibility</a:t>
          </a:r>
        </a:p>
      </dsp:txBody>
      <dsp:txXfrm>
        <a:off x="786167" y="494"/>
        <a:ext cx="6163272" cy="680664"/>
      </dsp:txXfrm>
    </dsp:sp>
    <dsp:sp modelId="{64AD8692-3352-4577-A4DD-BDF9FBAD63CE}">
      <dsp:nvSpPr>
        <dsp:cNvPr id="0" name=""/>
        <dsp:cNvSpPr/>
      </dsp:nvSpPr>
      <dsp:spPr>
        <a:xfrm>
          <a:off x="0" y="851325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538186-510C-4DBA-BDDE-F1893B7C2FA6}">
      <dsp:nvSpPr>
        <dsp:cNvPr id="0" name=""/>
        <dsp:cNvSpPr/>
      </dsp:nvSpPr>
      <dsp:spPr>
        <a:xfrm>
          <a:off x="205901" y="1004474"/>
          <a:ext cx="374365" cy="3743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5073D5-0118-4164-A762-46EFBDF5F692}">
      <dsp:nvSpPr>
        <dsp:cNvPr id="0" name=""/>
        <dsp:cNvSpPr/>
      </dsp:nvSpPr>
      <dsp:spPr>
        <a:xfrm>
          <a:off x="786167" y="851325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Anticipates and manages risks</a:t>
          </a:r>
        </a:p>
      </dsp:txBody>
      <dsp:txXfrm>
        <a:off x="786167" y="851325"/>
        <a:ext cx="6163272" cy="680664"/>
      </dsp:txXfrm>
    </dsp:sp>
    <dsp:sp modelId="{63AD9708-0D42-459F-A4BE-E9701E414779}">
      <dsp:nvSpPr>
        <dsp:cNvPr id="0" name=""/>
        <dsp:cNvSpPr/>
      </dsp:nvSpPr>
      <dsp:spPr>
        <a:xfrm>
          <a:off x="0" y="1702155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C38D95-589E-419D-B5E2-BCA8651B8886}">
      <dsp:nvSpPr>
        <dsp:cNvPr id="0" name=""/>
        <dsp:cNvSpPr/>
      </dsp:nvSpPr>
      <dsp:spPr>
        <a:xfrm>
          <a:off x="205901" y="1855305"/>
          <a:ext cx="374365" cy="3743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8E15FA-C51E-430F-9E29-0F64A0A329A9}">
      <dsp:nvSpPr>
        <dsp:cNvPr id="0" name=""/>
        <dsp:cNvSpPr/>
      </dsp:nvSpPr>
      <dsp:spPr>
        <a:xfrm>
          <a:off x="786167" y="1702155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Improves communication</a:t>
          </a:r>
        </a:p>
      </dsp:txBody>
      <dsp:txXfrm>
        <a:off x="786167" y="1702155"/>
        <a:ext cx="6163272" cy="680664"/>
      </dsp:txXfrm>
    </dsp:sp>
    <dsp:sp modelId="{D3A4A1D4-58FF-4F94-88AF-7590B73E5A8D}">
      <dsp:nvSpPr>
        <dsp:cNvPr id="0" name=""/>
        <dsp:cNvSpPr/>
      </dsp:nvSpPr>
      <dsp:spPr>
        <a:xfrm>
          <a:off x="0" y="2552986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945491-5C16-4C69-847C-82E8449F3054}">
      <dsp:nvSpPr>
        <dsp:cNvPr id="0" name=""/>
        <dsp:cNvSpPr/>
      </dsp:nvSpPr>
      <dsp:spPr>
        <a:xfrm>
          <a:off x="205901" y="2706136"/>
          <a:ext cx="374365" cy="3743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4C58B9-A20E-473B-95DB-F11C9108E1EC}">
      <dsp:nvSpPr>
        <dsp:cNvPr id="0" name=""/>
        <dsp:cNvSpPr/>
      </dsp:nvSpPr>
      <dsp:spPr>
        <a:xfrm>
          <a:off x="786167" y="2552986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Builds support</a:t>
          </a:r>
        </a:p>
      </dsp:txBody>
      <dsp:txXfrm>
        <a:off x="786167" y="2552986"/>
        <a:ext cx="6163272" cy="680664"/>
      </dsp:txXfrm>
    </dsp:sp>
    <dsp:sp modelId="{34B934A2-4F09-4CDF-A34E-BBAD4319A493}">
      <dsp:nvSpPr>
        <dsp:cNvPr id="0" name=""/>
        <dsp:cNvSpPr/>
      </dsp:nvSpPr>
      <dsp:spPr>
        <a:xfrm>
          <a:off x="0" y="3403817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212564-9336-4BC3-A733-0590383F9801}">
      <dsp:nvSpPr>
        <dsp:cNvPr id="0" name=""/>
        <dsp:cNvSpPr/>
      </dsp:nvSpPr>
      <dsp:spPr>
        <a:xfrm>
          <a:off x="205901" y="3556966"/>
          <a:ext cx="374365" cy="37436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CADD42-E5B6-4249-9AE6-161FED47D0B2}">
      <dsp:nvSpPr>
        <dsp:cNvPr id="0" name=""/>
        <dsp:cNvSpPr/>
      </dsp:nvSpPr>
      <dsp:spPr>
        <a:xfrm>
          <a:off x="786167" y="3403817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Informs decision-making</a:t>
          </a:r>
        </a:p>
      </dsp:txBody>
      <dsp:txXfrm>
        <a:off x="786167" y="3403817"/>
        <a:ext cx="6163272" cy="680664"/>
      </dsp:txXfrm>
    </dsp:sp>
    <dsp:sp modelId="{67CD384C-831F-4B6B-840B-CB0BD2F9386F}">
      <dsp:nvSpPr>
        <dsp:cNvPr id="0" name=""/>
        <dsp:cNvSpPr/>
      </dsp:nvSpPr>
      <dsp:spPr>
        <a:xfrm>
          <a:off x="0" y="4254648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069BA8-43AF-4C41-96E8-B18763644015}">
      <dsp:nvSpPr>
        <dsp:cNvPr id="0" name=""/>
        <dsp:cNvSpPr/>
      </dsp:nvSpPr>
      <dsp:spPr>
        <a:xfrm>
          <a:off x="205901" y="4407797"/>
          <a:ext cx="374365" cy="37436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29A243-335E-492B-8522-1FA7DA77D423}">
      <dsp:nvSpPr>
        <dsp:cNvPr id="0" name=""/>
        <dsp:cNvSpPr/>
      </dsp:nvSpPr>
      <dsp:spPr>
        <a:xfrm>
          <a:off x="786167" y="4254648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Helps with change management</a:t>
          </a:r>
        </a:p>
      </dsp:txBody>
      <dsp:txXfrm>
        <a:off x="786167" y="4254648"/>
        <a:ext cx="6163272" cy="680664"/>
      </dsp:txXfrm>
    </dsp:sp>
    <dsp:sp modelId="{1B909143-6784-4D8D-B593-4AB7143EC93E}">
      <dsp:nvSpPr>
        <dsp:cNvPr id="0" name=""/>
        <dsp:cNvSpPr/>
      </dsp:nvSpPr>
      <dsp:spPr>
        <a:xfrm>
          <a:off x="0" y="5105478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442E5C-AFEF-48F0-8C41-7CFF5077CA5E}">
      <dsp:nvSpPr>
        <dsp:cNvPr id="0" name=""/>
        <dsp:cNvSpPr/>
      </dsp:nvSpPr>
      <dsp:spPr>
        <a:xfrm>
          <a:off x="205901" y="5258628"/>
          <a:ext cx="374365" cy="374365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FFA91E-8A9B-4B81-A378-A29233D5A423}">
      <dsp:nvSpPr>
        <dsp:cNvPr id="0" name=""/>
        <dsp:cNvSpPr/>
      </dsp:nvSpPr>
      <dsp:spPr>
        <a:xfrm>
          <a:off x="786167" y="5105478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Foundational tool in project and change management</a:t>
          </a:r>
        </a:p>
      </dsp:txBody>
      <dsp:txXfrm>
        <a:off x="786167" y="5105478"/>
        <a:ext cx="6163272" cy="6806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45E9FA-2BD5-4C1C-8420-63A77096B083}">
      <dsp:nvSpPr>
        <dsp:cNvPr id="0" name=""/>
        <dsp:cNvSpPr/>
      </dsp:nvSpPr>
      <dsp:spPr>
        <a:xfrm>
          <a:off x="0" y="2401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C9BB9A-ED91-491B-8A52-85E168DC4404}">
      <dsp:nvSpPr>
        <dsp:cNvPr id="0" name=""/>
        <dsp:cNvSpPr/>
      </dsp:nvSpPr>
      <dsp:spPr>
        <a:xfrm>
          <a:off x="368211" y="276278"/>
          <a:ext cx="669475" cy="6694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0E7671-F13D-497D-9E16-17FD7667331B}">
      <dsp:nvSpPr>
        <dsp:cNvPr id="0" name=""/>
        <dsp:cNvSpPr/>
      </dsp:nvSpPr>
      <dsp:spPr>
        <a:xfrm>
          <a:off x="1405898" y="2401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Stakeholder identification template</a:t>
          </a:r>
        </a:p>
      </dsp:txBody>
      <dsp:txXfrm>
        <a:off x="1405898" y="2401"/>
        <a:ext cx="5543541" cy="1217228"/>
      </dsp:txXfrm>
    </dsp:sp>
    <dsp:sp modelId="{15F85CAB-965E-4DCD-9CED-9989E1BE95F4}">
      <dsp:nvSpPr>
        <dsp:cNvPr id="0" name=""/>
        <dsp:cNvSpPr/>
      </dsp:nvSpPr>
      <dsp:spPr>
        <a:xfrm>
          <a:off x="0" y="152393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728D68-BE2D-4704-B36C-571F3F9C4FE4}">
      <dsp:nvSpPr>
        <dsp:cNvPr id="0" name=""/>
        <dsp:cNvSpPr/>
      </dsp:nvSpPr>
      <dsp:spPr>
        <a:xfrm>
          <a:off x="368211" y="1797813"/>
          <a:ext cx="669475" cy="6694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4E652F-DE7E-4507-8481-8224D6DFCD94}">
      <dsp:nvSpPr>
        <dsp:cNvPr id="0" name=""/>
        <dsp:cNvSpPr/>
      </dsp:nvSpPr>
      <dsp:spPr>
        <a:xfrm>
          <a:off x="1405898" y="152393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Power/interest grid</a:t>
          </a:r>
        </a:p>
      </dsp:txBody>
      <dsp:txXfrm>
        <a:off x="1405898" y="1523937"/>
        <a:ext cx="5543541" cy="1217228"/>
      </dsp:txXfrm>
    </dsp:sp>
    <dsp:sp modelId="{6D76C9FE-95B3-4D84-A9E2-E6DDC8645F11}">
      <dsp:nvSpPr>
        <dsp:cNvPr id="0" name=""/>
        <dsp:cNvSpPr/>
      </dsp:nvSpPr>
      <dsp:spPr>
        <a:xfrm>
          <a:off x="0" y="3045472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EC86E2-55FF-4D8F-A64D-C5FE60FB2E6E}">
      <dsp:nvSpPr>
        <dsp:cNvPr id="0" name=""/>
        <dsp:cNvSpPr/>
      </dsp:nvSpPr>
      <dsp:spPr>
        <a:xfrm>
          <a:off x="368211" y="3319348"/>
          <a:ext cx="669475" cy="6694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DF6923-2CCA-4B6B-AF53-1CCAE2D24EC6}">
      <dsp:nvSpPr>
        <dsp:cNvPr id="0" name=""/>
        <dsp:cNvSpPr/>
      </dsp:nvSpPr>
      <dsp:spPr>
        <a:xfrm>
          <a:off x="1405898" y="3045472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Digital mapping tools </a:t>
          </a:r>
        </a:p>
      </dsp:txBody>
      <dsp:txXfrm>
        <a:off x="1405898" y="3045472"/>
        <a:ext cx="5543541" cy="1217228"/>
      </dsp:txXfrm>
    </dsp:sp>
    <dsp:sp modelId="{8C012FF5-7279-4104-ACA8-A046F350171C}">
      <dsp:nvSpPr>
        <dsp:cNvPr id="0" name=""/>
        <dsp:cNvSpPr/>
      </dsp:nvSpPr>
      <dsp:spPr>
        <a:xfrm>
          <a:off x="0" y="456700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773FC2-E97C-4DA2-AC60-639EB610D9E0}">
      <dsp:nvSpPr>
        <dsp:cNvPr id="0" name=""/>
        <dsp:cNvSpPr/>
      </dsp:nvSpPr>
      <dsp:spPr>
        <a:xfrm>
          <a:off x="368211" y="4840884"/>
          <a:ext cx="669475" cy="6694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2EE7FB-98B2-4E67-889A-059A92CC24E8}">
      <dsp:nvSpPr>
        <dsp:cNvPr id="0" name=""/>
        <dsp:cNvSpPr/>
      </dsp:nvSpPr>
      <dsp:spPr>
        <a:xfrm>
          <a:off x="1405898" y="456700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Stakeholder engagement assessment matrix</a:t>
          </a:r>
        </a:p>
      </dsp:txBody>
      <dsp:txXfrm>
        <a:off x="1405898" y="4567007"/>
        <a:ext cx="5543541" cy="12172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BEAD56-E6D5-4DE2-9B4D-4C9E5F6C50EE}">
      <dsp:nvSpPr>
        <dsp:cNvPr id="0" name=""/>
        <dsp:cNvSpPr/>
      </dsp:nvSpPr>
      <dsp:spPr>
        <a:xfrm>
          <a:off x="0" y="538"/>
          <a:ext cx="10945037" cy="12609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B139D1-3312-4525-9232-BB729843B8B2}">
      <dsp:nvSpPr>
        <dsp:cNvPr id="0" name=""/>
        <dsp:cNvSpPr/>
      </dsp:nvSpPr>
      <dsp:spPr>
        <a:xfrm>
          <a:off x="381433" y="284249"/>
          <a:ext cx="693514" cy="6935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75B426-35EE-4D1F-B240-18E95C88614B}">
      <dsp:nvSpPr>
        <dsp:cNvPr id="0" name=""/>
        <dsp:cNvSpPr/>
      </dsp:nvSpPr>
      <dsp:spPr>
        <a:xfrm>
          <a:off x="1456381" y="538"/>
          <a:ext cx="9488655" cy="1260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449" tIns="133449" rIns="133449" bIns="1334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 hierarchical, visual tool that breaks a project down into smaller, manageable tasks</a:t>
          </a:r>
        </a:p>
      </dsp:txBody>
      <dsp:txXfrm>
        <a:off x="1456381" y="538"/>
        <a:ext cx="9488655" cy="1260936"/>
      </dsp:txXfrm>
    </dsp:sp>
    <dsp:sp modelId="{89AACEF1-48C0-43EE-BAAC-E1FF5C50B3D1}">
      <dsp:nvSpPr>
        <dsp:cNvPr id="0" name=""/>
        <dsp:cNvSpPr/>
      </dsp:nvSpPr>
      <dsp:spPr>
        <a:xfrm>
          <a:off x="0" y="1576708"/>
          <a:ext cx="10945037" cy="12609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855ADF-E44C-4D32-B306-1D101FC47161}">
      <dsp:nvSpPr>
        <dsp:cNvPr id="0" name=""/>
        <dsp:cNvSpPr/>
      </dsp:nvSpPr>
      <dsp:spPr>
        <a:xfrm>
          <a:off x="381433" y="1860419"/>
          <a:ext cx="693514" cy="6935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3B02D4-8C39-4453-BCEE-DFAC68B0783A}">
      <dsp:nvSpPr>
        <dsp:cNvPr id="0" name=""/>
        <dsp:cNvSpPr/>
      </dsp:nvSpPr>
      <dsp:spPr>
        <a:xfrm>
          <a:off x="1456381" y="1576708"/>
          <a:ext cx="9488655" cy="1260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449" tIns="133449" rIns="133449" bIns="1334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Goal is to organise and define the total scope by breaking it down into phases, deliverables, work packages, and individual tasks</a:t>
          </a:r>
        </a:p>
      </dsp:txBody>
      <dsp:txXfrm>
        <a:off x="1456381" y="1576708"/>
        <a:ext cx="9488655" cy="1260936"/>
      </dsp:txXfrm>
    </dsp:sp>
    <dsp:sp modelId="{24FED7FB-89CF-4408-888B-C24C1E991135}">
      <dsp:nvSpPr>
        <dsp:cNvPr id="0" name=""/>
        <dsp:cNvSpPr/>
      </dsp:nvSpPr>
      <dsp:spPr>
        <a:xfrm>
          <a:off x="0" y="3152879"/>
          <a:ext cx="10945037" cy="12609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7099B0-A23F-462C-B51D-09CFEC02F57C}">
      <dsp:nvSpPr>
        <dsp:cNvPr id="0" name=""/>
        <dsp:cNvSpPr/>
      </dsp:nvSpPr>
      <dsp:spPr>
        <a:xfrm>
          <a:off x="381433" y="3436589"/>
          <a:ext cx="693514" cy="6935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C4ACBB-E118-4B73-B5BD-94524B206B1C}">
      <dsp:nvSpPr>
        <dsp:cNvPr id="0" name=""/>
        <dsp:cNvSpPr/>
      </dsp:nvSpPr>
      <dsp:spPr>
        <a:xfrm>
          <a:off x="1456381" y="3152879"/>
          <a:ext cx="9488655" cy="1260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449" tIns="133449" rIns="133449" bIns="1334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It makes it easier to plan, assign responsibilities, estimate costs and track progress</a:t>
          </a:r>
        </a:p>
      </dsp:txBody>
      <dsp:txXfrm>
        <a:off x="1456381" y="3152879"/>
        <a:ext cx="9488655" cy="12609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0C827C-92B5-4ADA-B587-A20657EE1358}">
      <dsp:nvSpPr>
        <dsp:cNvPr id="0" name=""/>
        <dsp:cNvSpPr/>
      </dsp:nvSpPr>
      <dsp:spPr>
        <a:xfrm>
          <a:off x="0" y="706"/>
          <a:ext cx="6949440" cy="5933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2F72BD-847A-4307-A32D-4F83E7C6D9D8}">
      <dsp:nvSpPr>
        <dsp:cNvPr id="0" name=""/>
        <dsp:cNvSpPr/>
      </dsp:nvSpPr>
      <dsp:spPr>
        <a:xfrm>
          <a:off x="179490" y="134211"/>
          <a:ext cx="326346" cy="3263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5DC526-1B1B-4011-9ED1-76192394B702}">
      <dsp:nvSpPr>
        <dsp:cNvPr id="0" name=""/>
        <dsp:cNvSpPr/>
      </dsp:nvSpPr>
      <dsp:spPr>
        <a:xfrm>
          <a:off x="685326" y="706"/>
          <a:ext cx="6264113" cy="593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797" tIns="62797" rIns="62797" bIns="627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Assume you already know the key deliverables and tasks</a:t>
          </a:r>
        </a:p>
      </dsp:txBody>
      <dsp:txXfrm>
        <a:off x="685326" y="706"/>
        <a:ext cx="6264113" cy="593356"/>
      </dsp:txXfrm>
    </dsp:sp>
    <dsp:sp modelId="{7E7D3A22-9AB6-45EF-8407-5F14BA4ED1F6}">
      <dsp:nvSpPr>
        <dsp:cNvPr id="0" name=""/>
        <dsp:cNvSpPr/>
      </dsp:nvSpPr>
      <dsp:spPr>
        <a:xfrm>
          <a:off x="0" y="742401"/>
          <a:ext cx="6949440" cy="5933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0E7A70-1A67-4ECA-BEC0-3BA401A765BC}">
      <dsp:nvSpPr>
        <dsp:cNvPr id="0" name=""/>
        <dsp:cNvSpPr/>
      </dsp:nvSpPr>
      <dsp:spPr>
        <a:xfrm>
          <a:off x="179490" y="875907"/>
          <a:ext cx="326346" cy="3263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34E69A-4E6F-4607-8B3C-40A3AF04406D}">
      <dsp:nvSpPr>
        <dsp:cNvPr id="0" name=""/>
        <dsp:cNvSpPr/>
      </dsp:nvSpPr>
      <dsp:spPr>
        <a:xfrm>
          <a:off x="685326" y="742401"/>
          <a:ext cx="6264113" cy="593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797" tIns="62797" rIns="62797" bIns="627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Estimate timescales for each task – be realistic</a:t>
          </a:r>
        </a:p>
      </dsp:txBody>
      <dsp:txXfrm>
        <a:off x="685326" y="742401"/>
        <a:ext cx="6264113" cy="593356"/>
      </dsp:txXfrm>
    </dsp:sp>
    <dsp:sp modelId="{641B3600-CC03-4981-93AA-3CAB53520046}">
      <dsp:nvSpPr>
        <dsp:cNvPr id="0" name=""/>
        <dsp:cNvSpPr/>
      </dsp:nvSpPr>
      <dsp:spPr>
        <a:xfrm>
          <a:off x="0" y="1484097"/>
          <a:ext cx="6949440" cy="5933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7DFDA6-EFA6-410F-AFB7-B3247A3DFE35}">
      <dsp:nvSpPr>
        <dsp:cNvPr id="0" name=""/>
        <dsp:cNvSpPr/>
      </dsp:nvSpPr>
      <dsp:spPr>
        <a:xfrm>
          <a:off x="179490" y="1617602"/>
          <a:ext cx="326346" cy="3263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1A713A-B3AA-44EF-AADB-727B279D91E9}">
      <dsp:nvSpPr>
        <dsp:cNvPr id="0" name=""/>
        <dsp:cNvSpPr/>
      </dsp:nvSpPr>
      <dsp:spPr>
        <a:xfrm>
          <a:off x="685326" y="1484097"/>
          <a:ext cx="6264113" cy="593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797" tIns="62797" rIns="62797" bIns="627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Identify which tasks depend on others being completed</a:t>
          </a:r>
        </a:p>
      </dsp:txBody>
      <dsp:txXfrm>
        <a:off x="685326" y="1484097"/>
        <a:ext cx="6264113" cy="593356"/>
      </dsp:txXfrm>
    </dsp:sp>
    <dsp:sp modelId="{A53F2129-D594-47BC-8718-9C16602D0239}">
      <dsp:nvSpPr>
        <dsp:cNvPr id="0" name=""/>
        <dsp:cNvSpPr/>
      </dsp:nvSpPr>
      <dsp:spPr>
        <a:xfrm>
          <a:off x="0" y="2225793"/>
          <a:ext cx="6949440" cy="5933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AE3079-DC49-438E-9A43-E7D24ADD960B}">
      <dsp:nvSpPr>
        <dsp:cNvPr id="0" name=""/>
        <dsp:cNvSpPr/>
      </dsp:nvSpPr>
      <dsp:spPr>
        <a:xfrm>
          <a:off x="179490" y="2359298"/>
          <a:ext cx="326346" cy="32634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20DA89-489A-4FB8-9B45-3839A5213931}">
      <dsp:nvSpPr>
        <dsp:cNvPr id="0" name=""/>
        <dsp:cNvSpPr/>
      </dsp:nvSpPr>
      <dsp:spPr>
        <a:xfrm>
          <a:off x="685326" y="2225793"/>
          <a:ext cx="6264113" cy="593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797" tIns="62797" rIns="62797" bIns="627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Choose a tool: Canva, Excel or project management software</a:t>
          </a:r>
        </a:p>
      </dsp:txBody>
      <dsp:txXfrm>
        <a:off x="685326" y="2225793"/>
        <a:ext cx="6264113" cy="593356"/>
      </dsp:txXfrm>
    </dsp:sp>
    <dsp:sp modelId="{1A7E7B60-C333-4ECA-AA05-00FDF970B814}">
      <dsp:nvSpPr>
        <dsp:cNvPr id="0" name=""/>
        <dsp:cNvSpPr/>
      </dsp:nvSpPr>
      <dsp:spPr>
        <a:xfrm>
          <a:off x="0" y="2967488"/>
          <a:ext cx="6949440" cy="5933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FA8432-F9E9-4130-8DE5-0F8A91C46EF9}">
      <dsp:nvSpPr>
        <dsp:cNvPr id="0" name=""/>
        <dsp:cNvSpPr/>
      </dsp:nvSpPr>
      <dsp:spPr>
        <a:xfrm>
          <a:off x="179490" y="3100993"/>
          <a:ext cx="326346" cy="32634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E7EC65-208C-4C77-A93D-D3DABCF3B0EA}">
      <dsp:nvSpPr>
        <dsp:cNvPr id="0" name=""/>
        <dsp:cNvSpPr/>
      </dsp:nvSpPr>
      <dsp:spPr>
        <a:xfrm>
          <a:off x="685326" y="2967488"/>
          <a:ext cx="6264113" cy="593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797" tIns="62797" rIns="62797" bIns="627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Input data</a:t>
          </a:r>
        </a:p>
      </dsp:txBody>
      <dsp:txXfrm>
        <a:off x="685326" y="2967488"/>
        <a:ext cx="6264113" cy="593356"/>
      </dsp:txXfrm>
    </dsp:sp>
    <dsp:sp modelId="{D3E3031C-7C70-405A-B817-FDE9EA20537A}">
      <dsp:nvSpPr>
        <dsp:cNvPr id="0" name=""/>
        <dsp:cNvSpPr/>
      </dsp:nvSpPr>
      <dsp:spPr>
        <a:xfrm>
          <a:off x="0" y="3709184"/>
          <a:ext cx="6949440" cy="5933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CE4695-CDCC-4EA4-B2E1-45F8F66B41A7}">
      <dsp:nvSpPr>
        <dsp:cNvPr id="0" name=""/>
        <dsp:cNvSpPr/>
      </dsp:nvSpPr>
      <dsp:spPr>
        <a:xfrm>
          <a:off x="179490" y="3842689"/>
          <a:ext cx="326346" cy="32634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FA7977-B4F7-4C16-8730-54BEE99B4DBB}">
      <dsp:nvSpPr>
        <dsp:cNvPr id="0" name=""/>
        <dsp:cNvSpPr/>
      </dsp:nvSpPr>
      <dsp:spPr>
        <a:xfrm>
          <a:off x="685326" y="3709184"/>
          <a:ext cx="6264113" cy="593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797" tIns="62797" rIns="62797" bIns="627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Make it easy to read</a:t>
          </a:r>
        </a:p>
      </dsp:txBody>
      <dsp:txXfrm>
        <a:off x="685326" y="3709184"/>
        <a:ext cx="6264113" cy="593356"/>
      </dsp:txXfrm>
    </dsp:sp>
    <dsp:sp modelId="{4094EDB9-D410-49B9-BC9C-637C85115BEB}">
      <dsp:nvSpPr>
        <dsp:cNvPr id="0" name=""/>
        <dsp:cNvSpPr/>
      </dsp:nvSpPr>
      <dsp:spPr>
        <a:xfrm>
          <a:off x="0" y="4450879"/>
          <a:ext cx="6949440" cy="5933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6B91D4-0C20-4740-9728-40DFF52EECAB}">
      <dsp:nvSpPr>
        <dsp:cNvPr id="0" name=""/>
        <dsp:cNvSpPr/>
      </dsp:nvSpPr>
      <dsp:spPr>
        <a:xfrm>
          <a:off x="179490" y="4584384"/>
          <a:ext cx="326346" cy="32634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A9EB84-B101-44EE-8612-BA55F6534315}">
      <dsp:nvSpPr>
        <dsp:cNvPr id="0" name=""/>
        <dsp:cNvSpPr/>
      </dsp:nvSpPr>
      <dsp:spPr>
        <a:xfrm>
          <a:off x="685326" y="4450879"/>
          <a:ext cx="6264113" cy="593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797" tIns="62797" rIns="62797" bIns="627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Share and update regularly</a:t>
          </a:r>
        </a:p>
      </dsp:txBody>
      <dsp:txXfrm>
        <a:off x="685326" y="4450879"/>
        <a:ext cx="6264113" cy="593356"/>
      </dsp:txXfrm>
    </dsp:sp>
    <dsp:sp modelId="{EA202D87-5542-4919-A15F-D3B798D8A862}">
      <dsp:nvSpPr>
        <dsp:cNvPr id="0" name=""/>
        <dsp:cNvSpPr/>
      </dsp:nvSpPr>
      <dsp:spPr>
        <a:xfrm>
          <a:off x="0" y="5192575"/>
          <a:ext cx="6949440" cy="5933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F11540-4952-4EC4-B315-2DEF96EBECAF}">
      <dsp:nvSpPr>
        <dsp:cNvPr id="0" name=""/>
        <dsp:cNvSpPr/>
      </dsp:nvSpPr>
      <dsp:spPr>
        <a:xfrm>
          <a:off x="179490" y="5326080"/>
          <a:ext cx="326346" cy="326346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427DEE-4F6C-47CB-86DB-234324368E3B}">
      <dsp:nvSpPr>
        <dsp:cNvPr id="0" name=""/>
        <dsp:cNvSpPr/>
      </dsp:nvSpPr>
      <dsp:spPr>
        <a:xfrm>
          <a:off x="685326" y="5192575"/>
          <a:ext cx="6264113" cy="593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797" tIns="62797" rIns="62797" bIns="6279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Keep it simple &amp; colour coded</a:t>
          </a:r>
        </a:p>
      </dsp:txBody>
      <dsp:txXfrm>
        <a:off x="685326" y="5192575"/>
        <a:ext cx="6264113" cy="5933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5/20/2025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8328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5/20/2025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28470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5/20/2025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098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5/20/2025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467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5/20/2025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359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5/20/2025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117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5/20/2025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13753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5/20/2025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533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5/20/2025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804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5/20/2025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263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5/20/2025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290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5/20/2025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448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32057F-F015-B1B2-4E3E-2307F8EFC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68896" y="1129554"/>
            <a:ext cx="4361688" cy="3475236"/>
          </a:xfrm>
        </p:spPr>
        <p:txBody>
          <a:bodyPr>
            <a:normAutofit/>
          </a:bodyPr>
          <a:lstStyle/>
          <a:p>
            <a:pPr algn="l"/>
            <a:r>
              <a:rPr lang="en-US" sz="5400"/>
              <a:t>Week 3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68896" y="4731337"/>
            <a:ext cx="4206240" cy="1184584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/>
              <a:t>Managing Projects in </a:t>
            </a:r>
            <a:r>
              <a:rPr lang="en-US" err="1"/>
              <a:t>Organisations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6C4479-53FA-6284-892A-199FC9F770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128" b="11"/>
          <a:stretch>
            <a:fillRect/>
          </a:stretch>
        </p:blipFill>
        <p:spPr>
          <a:xfrm>
            <a:off x="20" y="1"/>
            <a:ext cx="65755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D5B457-E75E-75CF-EF92-CEA04B0C2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US"/>
              <a:t>Today</a:t>
            </a:r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C3A05084-1DAB-4AC3-93CB-25B232F14C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985" r="10271" b="-7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90E2F-2E1B-E273-1CE4-CDB38AF04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Quick recap from last week</a:t>
            </a:r>
          </a:p>
          <a:p>
            <a:r>
              <a:rPr lang="en-US" sz="1800"/>
              <a:t>Stakeholder analysis</a:t>
            </a:r>
          </a:p>
          <a:p>
            <a:r>
              <a:rPr lang="en-US" sz="1800"/>
              <a:t>Work Breakdown structures</a:t>
            </a:r>
          </a:p>
          <a:p>
            <a:r>
              <a:rPr lang="en-US" sz="1800"/>
              <a:t>Gantt Charts</a:t>
            </a:r>
          </a:p>
          <a:p>
            <a:r>
              <a:rPr lang="en-US" sz="1800"/>
              <a:t>Group work</a:t>
            </a:r>
          </a:p>
        </p:txBody>
      </p:sp>
    </p:spTree>
    <p:extLst>
      <p:ext uri="{BB962C8B-B14F-4D97-AF65-F5344CB8AC3E}">
        <p14:creationId xmlns:p14="http://schemas.microsoft.com/office/powerpoint/2010/main" val="12715462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0E51C-C775-71FA-BCAF-15F9ED66D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Quad Chart recap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5E0082-06A8-C61F-51E7-21D0314110A2}"/>
              </a:ext>
            </a:extLst>
          </p:cNvPr>
          <p:cNvSpPr txBox="1"/>
          <p:nvPr/>
        </p:nvSpPr>
        <p:spPr>
          <a:xfrm>
            <a:off x="884233" y="2472000"/>
            <a:ext cx="3646967" cy="15304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Why this project?</a:t>
            </a:r>
          </a:p>
          <a:p>
            <a:endParaRPr lang="en-US"/>
          </a:p>
          <a:p>
            <a:r>
              <a:rPr lang="en-US"/>
              <a:t>What for?</a:t>
            </a:r>
          </a:p>
          <a:p>
            <a:endParaRPr lang="en-US"/>
          </a:p>
          <a:p>
            <a:r>
              <a:rPr lang="en-US"/>
              <a:t>What is the result?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105BDD-99E9-9D6C-2C3D-C55F56C0F6EB}"/>
              </a:ext>
            </a:extLst>
          </p:cNvPr>
          <p:cNvSpPr txBox="1"/>
          <p:nvPr/>
        </p:nvSpPr>
        <p:spPr>
          <a:xfrm>
            <a:off x="6379954" y="2592000"/>
            <a:ext cx="295585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Who is it for?</a:t>
            </a:r>
          </a:p>
          <a:p>
            <a:endParaRPr lang="en-US"/>
          </a:p>
          <a:p>
            <a:r>
              <a:rPr lang="en-US"/>
              <a:t>Who is interested?</a:t>
            </a:r>
          </a:p>
          <a:p>
            <a:endParaRPr lang="en-US"/>
          </a:p>
          <a:p>
            <a:r>
              <a:rPr lang="en-US"/>
              <a:t>Who will it benefit?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CEE33E-BC94-5EFC-F0A6-0AB91B6F622E}"/>
              </a:ext>
            </a:extLst>
          </p:cNvPr>
          <p:cNvSpPr txBox="1"/>
          <p:nvPr/>
        </p:nvSpPr>
        <p:spPr>
          <a:xfrm>
            <a:off x="881861" y="4863140"/>
            <a:ext cx="364696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What will make this a success?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A7059F3-0E62-C9A5-179F-7ED807FC00DB}"/>
              </a:ext>
            </a:extLst>
          </p:cNvPr>
          <p:cNvSpPr txBox="1"/>
          <p:nvPr/>
        </p:nvSpPr>
        <p:spPr>
          <a:xfrm>
            <a:off x="6519907" y="4860000"/>
            <a:ext cx="451529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When are we finished?</a:t>
            </a:r>
          </a:p>
          <a:p>
            <a:endParaRPr lang="en-US"/>
          </a:p>
          <a:p>
            <a:r>
              <a:rPr lang="en-US"/>
              <a:t>What can be measured?</a:t>
            </a:r>
          </a:p>
          <a:p>
            <a:endParaRPr lang="en-US"/>
          </a:p>
          <a:p>
            <a:r>
              <a:rPr lang="en-US"/>
              <a:t>How do we measure success?</a:t>
            </a:r>
          </a:p>
        </p:txBody>
      </p:sp>
      <p:pic>
        <p:nvPicPr>
          <p:cNvPr id="9" name="Graphic 8" descr="Graph and note paper pads with pencil">
            <a:extLst>
              <a:ext uri="{FF2B5EF4-FFF2-40B4-BE49-F238E27FC236}">
                <a16:creationId xmlns:a16="http://schemas.microsoft.com/office/drawing/2014/main" id="{02954CF4-27E8-BB98-86BD-5C07AC07DE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92140" y="0"/>
            <a:ext cx="4572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42071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137FD4-3140-D7F1-A7E3-2A6E2694A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Selling the project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CCC766-271F-97BE-E5AA-6107F5D87C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1601206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59186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302540-C053-570B-7F8C-DF53AF14C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US"/>
              <a:t>Stakeholders</a:t>
            </a: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2CC50BE2-42F2-902A-C382-A0657E5498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154" r="17634" b="5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6F599-9985-8E68-FBA0-25388B50A4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Anyone who is affected/impacted by what you are trying to do</a:t>
            </a:r>
          </a:p>
          <a:p>
            <a:r>
              <a:rPr lang="en-US" sz="1800"/>
              <a:t>Those who have an interest in it</a:t>
            </a:r>
          </a:p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33029053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E4D9FF-E827-71AF-A9E8-E46E09E71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/>
              <a:t>Stakeholder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1AE10-B34A-D2BD-ED6B-83C296C429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Identify internal and external stakeholders</a:t>
            </a:r>
          </a:p>
          <a:p>
            <a:r>
              <a:rPr lang="en-US" sz="1800"/>
              <a:t>Assess their interests, needs, expectations and potential concerns</a:t>
            </a:r>
          </a:p>
          <a:p>
            <a:r>
              <a:rPr lang="en-US" sz="1800"/>
              <a:t>Evaluate their influence and power</a:t>
            </a:r>
          </a:p>
          <a:p>
            <a:r>
              <a:rPr lang="en-US" sz="1800"/>
              <a:t>Map their interests to visualise their relationships, influence and interests</a:t>
            </a:r>
          </a:p>
          <a:p>
            <a:r>
              <a:rPr lang="en-US" sz="1800"/>
              <a:t>Develop a strategy for engagement and communication</a:t>
            </a:r>
          </a:p>
        </p:txBody>
      </p:sp>
      <p:pic>
        <p:nvPicPr>
          <p:cNvPr id="5" name="Picture 4" descr="Multi-colored push pins connected by a black wire">
            <a:extLst>
              <a:ext uri="{FF2B5EF4-FFF2-40B4-BE49-F238E27FC236}">
                <a16:creationId xmlns:a16="http://schemas.microsoft.com/office/drawing/2014/main" id="{8A609E83-389D-2531-CFF3-193A1A9B20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85" r="47914" b="-3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70051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897EDC-29CB-F885-B0DB-E1A6343EF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Why is it important?  BLOG HINT!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A8C2AD-5473-0084-836A-4D8E24C1F8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1313226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81051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D54D9F-672F-E7D4-420F-C7511FA70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Tools for stakeholder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715A7F-5071-FF57-4E19-1606369BFA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5220248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37531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3B7D64-24EA-A8DA-36E9-BF7E512FD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3400"/>
              <a:t>Power/interest grid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95731DF-19BD-EB0F-EBCE-CD93A7FA49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9233476"/>
              </p:ext>
            </p:extLst>
          </p:nvPr>
        </p:nvGraphicFramePr>
        <p:xfrm>
          <a:off x="4608246" y="1327062"/>
          <a:ext cx="6949442" cy="42297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3580">
                  <a:extLst>
                    <a:ext uri="{9D8B030D-6E8A-4147-A177-3AD203B41FA5}">
                      <a16:colId xmlns:a16="http://schemas.microsoft.com/office/drawing/2014/main" val="2283142911"/>
                    </a:ext>
                  </a:extLst>
                </a:gridCol>
                <a:gridCol w="1309716">
                  <a:extLst>
                    <a:ext uri="{9D8B030D-6E8A-4147-A177-3AD203B41FA5}">
                      <a16:colId xmlns:a16="http://schemas.microsoft.com/office/drawing/2014/main" val="496547237"/>
                    </a:ext>
                  </a:extLst>
                </a:gridCol>
                <a:gridCol w="1465223">
                  <a:extLst>
                    <a:ext uri="{9D8B030D-6E8A-4147-A177-3AD203B41FA5}">
                      <a16:colId xmlns:a16="http://schemas.microsoft.com/office/drawing/2014/main" val="494782196"/>
                    </a:ext>
                  </a:extLst>
                </a:gridCol>
                <a:gridCol w="2190923">
                  <a:extLst>
                    <a:ext uri="{9D8B030D-6E8A-4147-A177-3AD203B41FA5}">
                      <a16:colId xmlns:a16="http://schemas.microsoft.com/office/drawing/2014/main" val="367777771"/>
                    </a:ext>
                  </a:extLst>
                </a:gridCol>
              </a:tblGrid>
              <a:tr h="920603">
                <a:tc>
                  <a:txBody>
                    <a:bodyPr/>
                    <a:lstStyle/>
                    <a:p>
                      <a:r>
                        <a:rPr lang="en-US" sz="2400"/>
                        <a:t>Name</a:t>
                      </a:r>
                    </a:p>
                  </a:txBody>
                  <a:tcPr marL="124406" marR="124406" marT="62203" marB="62203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Power</a:t>
                      </a:r>
                    </a:p>
                  </a:txBody>
                  <a:tcPr marL="124406" marR="124406" marT="62203" marB="62203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Interest</a:t>
                      </a:r>
                    </a:p>
                  </a:txBody>
                  <a:tcPr marL="124406" marR="124406" marT="62203" marB="62203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Engagement strategy</a:t>
                      </a:r>
                    </a:p>
                  </a:txBody>
                  <a:tcPr marL="124406" marR="124406" marT="62203" marB="62203"/>
                </a:tc>
                <a:extLst>
                  <a:ext uri="{0D108BD9-81ED-4DB2-BD59-A6C34878D82A}">
                    <a16:rowId xmlns:a16="http://schemas.microsoft.com/office/drawing/2014/main" val="4044321881"/>
                  </a:ext>
                </a:extLst>
              </a:tr>
              <a:tr h="920603">
                <a:tc>
                  <a:txBody>
                    <a:bodyPr/>
                    <a:lstStyle/>
                    <a:p>
                      <a:r>
                        <a:rPr lang="en-US" sz="2400"/>
                        <a:t>Mariana</a:t>
                      </a:r>
                    </a:p>
                  </a:txBody>
                  <a:tcPr marL="124406" marR="124406" marT="62203" marB="62203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High</a:t>
                      </a:r>
                    </a:p>
                  </a:txBody>
                  <a:tcPr marL="124406" marR="124406" marT="62203" marB="62203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High</a:t>
                      </a:r>
                    </a:p>
                  </a:txBody>
                  <a:tcPr marL="124406" marR="124406" marT="62203" marB="62203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Manage closely</a:t>
                      </a:r>
                    </a:p>
                  </a:txBody>
                  <a:tcPr marL="124406" marR="124406" marT="62203" marB="62203"/>
                </a:tc>
                <a:extLst>
                  <a:ext uri="{0D108BD9-81ED-4DB2-BD59-A6C34878D82A}">
                    <a16:rowId xmlns:a16="http://schemas.microsoft.com/office/drawing/2014/main" val="2593127976"/>
                  </a:ext>
                </a:extLst>
              </a:tr>
              <a:tr h="920603">
                <a:tc>
                  <a:txBody>
                    <a:bodyPr/>
                    <a:lstStyle/>
                    <a:p>
                      <a:r>
                        <a:rPr lang="en-US" sz="2400"/>
                        <a:t>John Smith</a:t>
                      </a:r>
                    </a:p>
                  </a:txBody>
                  <a:tcPr marL="124406" marR="124406" marT="62203" marB="62203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High</a:t>
                      </a:r>
                    </a:p>
                  </a:txBody>
                  <a:tcPr marL="124406" marR="124406" marT="62203" marB="62203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Low</a:t>
                      </a:r>
                    </a:p>
                  </a:txBody>
                  <a:tcPr marL="124406" marR="124406" marT="62203" marB="62203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Keep satisfied</a:t>
                      </a:r>
                    </a:p>
                  </a:txBody>
                  <a:tcPr marL="124406" marR="124406" marT="62203" marB="62203"/>
                </a:tc>
                <a:extLst>
                  <a:ext uri="{0D108BD9-81ED-4DB2-BD59-A6C34878D82A}">
                    <a16:rowId xmlns:a16="http://schemas.microsoft.com/office/drawing/2014/main" val="4055471506"/>
                  </a:ext>
                </a:extLst>
              </a:tr>
              <a:tr h="920603">
                <a:tc>
                  <a:txBody>
                    <a:bodyPr/>
                    <a:lstStyle/>
                    <a:p>
                      <a:r>
                        <a:rPr lang="en-US" sz="2400"/>
                        <a:t>Local community</a:t>
                      </a:r>
                    </a:p>
                  </a:txBody>
                  <a:tcPr marL="124406" marR="124406" marT="62203" marB="62203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Low</a:t>
                      </a:r>
                    </a:p>
                  </a:txBody>
                  <a:tcPr marL="124406" marR="124406" marT="62203" marB="62203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High</a:t>
                      </a:r>
                    </a:p>
                  </a:txBody>
                  <a:tcPr marL="124406" marR="124406" marT="62203" marB="62203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Keep informed</a:t>
                      </a:r>
                    </a:p>
                  </a:txBody>
                  <a:tcPr marL="124406" marR="124406" marT="62203" marB="62203"/>
                </a:tc>
                <a:extLst>
                  <a:ext uri="{0D108BD9-81ED-4DB2-BD59-A6C34878D82A}">
                    <a16:rowId xmlns:a16="http://schemas.microsoft.com/office/drawing/2014/main" val="3726387723"/>
                  </a:ext>
                </a:extLst>
              </a:tr>
              <a:tr h="547386">
                <a:tc>
                  <a:txBody>
                    <a:bodyPr/>
                    <a:lstStyle/>
                    <a:p>
                      <a:r>
                        <a:rPr lang="en-US" sz="2400"/>
                        <a:t>Vendor X</a:t>
                      </a:r>
                    </a:p>
                  </a:txBody>
                  <a:tcPr marL="124406" marR="124406" marT="62203" marB="62203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Low</a:t>
                      </a:r>
                    </a:p>
                  </a:txBody>
                  <a:tcPr marL="124406" marR="124406" marT="62203" marB="62203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Low</a:t>
                      </a:r>
                    </a:p>
                  </a:txBody>
                  <a:tcPr marL="124406" marR="124406" marT="62203" marB="62203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Monitor only</a:t>
                      </a:r>
                    </a:p>
                  </a:txBody>
                  <a:tcPr marL="124406" marR="124406" marT="62203" marB="62203"/>
                </a:tc>
                <a:extLst>
                  <a:ext uri="{0D108BD9-81ED-4DB2-BD59-A6C34878D82A}">
                    <a16:rowId xmlns:a16="http://schemas.microsoft.com/office/drawing/2014/main" val="16867740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53986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4F61EE-8BF5-FA5C-E2A7-C6E203A04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US"/>
              <a:t>Challenges</a:t>
            </a:r>
          </a:p>
        </p:txBody>
      </p:sp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C2A5B82A-A092-DA53-5455-B2225EF289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7" r="29735" b="4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65AE1-5796-0E41-C04D-BF9ECF72F9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800"/>
              <a:t>Miss out stakeholders – can be tricky</a:t>
            </a:r>
          </a:p>
          <a:p>
            <a:pPr>
              <a:lnSpc>
                <a:spcPct val="110000"/>
              </a:lnSpc>
            </a:pPr>
            <a:r>
              <a:rPr lang="en-US" sz="1800"/>
              <a:t>Bias</a:t>
            </a:r>
          </a:p>
          <a:p>
            <a:pPr>
              <a:lnSpc>
                <a:spcPct val="110000"/>
              </a:lnSpc>
            </a:pPr>
            <a:r>
              <a:rPr lang="en-US" sz="1800"/>
              <a:t>Resource and time constraints</a:t>
            </a:r>
          </a:p>
          <a:p>
            <a:pPr>
              <a:lnSpc>
                <a:spcPct val="110000"/>
              </a:lnSpc>
            </a:pPr>
            <a:r>
              <a:rPr lang="en-US" sz="1800"/>
              <a:t>Fail to update it as the project progresses</a:t>
            </a:r>
          </a:p>
          <a:p>
            <a:pPr>
              <a:lnSpc>
                <a:spcPct val="110000"/>
              </a:lnSpc>
            </a:pPr>
            <a:r>
              <a:rPr lang="en-US" sz="1800"/>
              <a:t>Focus on influential stakeholders</a:t>
            </a:r>
          </a:p>
          <a:p>
            <a:pPr>
              <a:lnSpc>
                <a:spcPct val="110000"/>
              </a:lnSpc>
            </a:pPr>
            <a:r>
              <a:rPr lang="en-US" sz="1800"/>
              <a:t>Conflicting interests – challenging to manage</a:t>
            </a:r>
          </a:p>
          <a:p>
            <a:pPr>
              <a:lnSpc>
                <a:spcPct val="110000"/>
              </a:lnSpc>
            </a:pPr>
            <a:r>
              <a:rPr lang="en-US" sz="1800"/>
              <a:t>Information gaps</a:t>
            </a:r>
          </a:p>
          <a:p>
            <a:pPr>
              <a:lnSpc>
                <a:spcPct val="110000"/>
              </a:lnSpc>
            </a:pPr>
            <a:r>
              <a:rPr lang="en-US" sz="1800"/>
              <a:t>Ethical and privacy concerns</a:t>
            </a:r>
          </a:p>
        </p:txBody>
      </p:sp>
    </p:spTree>
    <p:extLst>
      <p:ext uri="{BB962C8B-B14F-4D97-AF65-F5344CB8AC3E}">
        <p14:creationId xmlns:p14="http://schemas.microsoft.com/office/powerpoint/2010/main" val="27892579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BD7E67-D499-EB15-A838-C6F460B4D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US"/>
              <a:t>Work breakdown structure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DCEA5C-FE8A-CFAB-F784-D8B333C3F4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5145155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65684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E9CB12-B871-3A6D-24BD-DAC3358C0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US"/>
              <a:t>Key Features </a:t>
            </a:r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6A535F92-EE4E-2459-EBE4-19EE1F55E3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99" r="20372" b="4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5ADCD5-F20D-87D8-9D63-5C6DA4AA3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Hierarchical: starts with overall project objective at the top and breaks it down into increasingly detailed levels, ending with specific tasks</a:t>
            </a:r>
          </a:p>
          <a:p>
            <a:r>
              <a:rPr lang="en-US" sz="1800"/>
              <a:t>Deliverable-orientated: focuses on what needs to be delivered</a:t>
            </a:r>
          </a:p>
          <a:p>
            <a:r>
              <a:rPr lang="en-US" sz="1800"/>
              <a:t>Visual</a:t>
            </a:r>
          </a:p>
          <a:p>
            <a:r>
              <a:rPr lang="en-US" sz="1800"/>
              <a:t>Facilitates planning and control</a:t>
            </a:r>
          </a:p>
        </p:txBody>
      </p:sp>
    </p:spTree>
    <p:extLst>
      <p:ext uri="{BB962C8B-B14F-4D97-AF65-F5344CB8AC3E}">
        <p14:creationId xmlns:p14="http://schemas.microsoft.com/office/powerpoint/2010/main" val="21942402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2B4706-5A3B-5E44-1B53-AF66A3C87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/>
              <a:t>How to create a WBS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2E3B5-A3F7-599D-7F99-614D65B8C4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/>
              <a:t>Define project scope and objectives</a:t>
            </a:r>
          </a:p>
          <a:p>
            <a:r>
              <a:rPr lang="en-US" sz="1700"/>
              <a:t>Identify major deliverables or milestones</a:t>
            </a:r>
          </a:p>
          <a:p>
            <a:r>
              <a:rPr lang="en-US" sz="1700"/>
              <a:t>Decompose deliverables into sub-deliverables – keep breaking these down until you reach a level where work can easily be assigned and tracked (work packages)</a:t>
            </a:r>
          </a:p>
          <a:p>
            <a:r>
              <a:rPr lang="en-US" sz="1700"/>
              <a:t>Define work packages and activities</a:t>
            </a:r>
          </a:p>
          <a:p>
            <a:r>
              <a:rPr lang="en-US" sz="1700"/>
              <a:t>Organize using a hierarchical, tree like structure</a:t>
            </a:r>
          </a:p>
          <a:p>
            <a:r>
              <a:rPr lang="en-US" sz="1700"/>
              <a:t>Identify dependencies between tasks</a:t>
            </a:r>
          </a:p>
          <a:p>
            <a:r>
              <a:rPr lang="en-US" sz="1700"/>
              <a:t>Involve stakeholders and review</a:t>
            </a:r>
          </a:p>
          <a:p>
            <a:r>
              <a:rPr lang="en-US" sz="1700"/>
              <a:t>Create the WBS chart</a:t>
            </a:r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635C3086-DF93-DBE2-8918-2E6296B4A3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030" r="27803" b="4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7869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28064C-FBAB-60AE-7084-140EF856D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en-US"/>
              <a:t>Pitfalls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1E87D1-60BA-9060-30DD-D6129126E2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Incorrect level of detail – must strike a balance</a:t>
            </a:r>
          </a:p>
          <a:p>
            <a:r>
              <a:rPr lang="en-US" sz="1800"/>
              <a:t>Overcomplicating</a:t>
            </a:r>
          </a:p>
          <a:p>
            <a:r>
              <a:rPr lang="en-US" sz="1800"/>
              <a:t>Lack of clarity in task descriptions</a:t>
            </a:r>
          </a:p>
          <a:p>
            <a:r>
              <a:rPr lang="en-US" sz="1800"/>
              <a:t>Failing to involve stakeholders</a:t>
            </a:r>
          </a:p>
          <a:p>
            <a:r>
              <a:rPr lang="en-US" sz="1800"/>
              <a:t>Ignoring project objectives</a:t>
            </a:r>
          </a:p>
          <a:p>
            <a:r>
              <a:rPr lang="en-US" sz="1800"/>
              <a:t>Failing to review and update</a:t>
            </a:r>
          </a:p>
          <a:p>
            <a:r>
              <a:rPr lang="en-US" sz="1800"/>
              <a:t>Not sticking to tasks</a:t>
            </a:r>
          </a:p>
          <a:p>
            <a:r>
              <a:rPr lang="en-US" sz="1800"/>
              <a:t>Failing to establish change control</a:t>
            </a:r>
          </a:p>
        </p:txBody>
      </p:sp>
      <p:pic>
        <p:nvPicPr>
          <p:cNvPr id="7" name="Graphic 6" descr="Hierarchy">
            <a:extLst>
              <a:ext uri="{FF2B5EF4-FFF2-40B4-BE49-F238E27FC236}">
                <a16:creationId xmlns:a16="http://schemas.microsoft.com/office/drawing/2014/main" id="{9763E10E-D60C-1FC3-33E7-158C4D4757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2241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CD47BD-0789-194E-8ACB-B62991C14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US"/>
              <a:t>GANTT CHART</a:t>
            </a:r>
          </a:p>
        </p:txBody>
      </p:sp>
      <p:pic>
        <p:nvPicPr>
          <p:cNvPr id="5" name="Picture 4" descr="Vibrant multicolor checkered floor design">
            <a:extLst>
              <a:ext uri="{FF2B5EF4-FFF2-40B4-BE49-F238E27FC236}">
                <a16:creationId xmlns:a16="http://schemas.microsoft.com/office/drawing/2014/main" id="{EDD1F8CF-1E6B-0596-FEFE-4A7F1CB453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74" r="19621" b="-4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A43DC-33EF-5E84-2316-A249493E7A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A tool that visually represents a project schedule using a bar chart format</a:t>
            </a:r>
          </a:p>
          <a:p>
            <a:r>
              <a:rPr lang="en-US" sz="1800"/>
              <a:t>Lists project tasks along the vertical axis</a:t>
            </a:r>
          </a:p>
          <a:p>
            <a:r>
              <a:rPr lang="en-US" sz="1800"/>
              <a:t>Lists time intervals along the horizontal axis</a:t>
            </a:r>
          </a:p>
          <a:p>
            <a:r>
              <a:rPr lang="en-US" sz="1800"/>
              <a:t>Widely used across industries, popular since the early 20th C</a:t>
            </a:r>
          </a:p>
          <a:p>
            <a:r>
              <a:rPr lang="en-US" sz="1800"/>
              <a:t>Standard project management tool</a:t>
            </a:r>
          </a:p>
        </p:txBody>
      </p:sp>
    </p:spTree>
    <p:extLst>
      <p:ext uri="{BB962C8B-B14F-4D97-AF65-F5344CB8AC3E}">
        <p14:creationId xmlns:p14="http://schemas.microsoft.com/office/powerpoint/2010/main" val="20231862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99944B-CF3C-ED50-97D3-4A2159805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How to create a GANTT chart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BBB7CB-6A31-9769-A17A-0982CF5F0E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056337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81597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D587E41-605C-A8E4-8BA5-0E0B3797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8293C5C6-ACD7-4E71-6E1D-659256D3CA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" t="23103" r="-1" b="613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BD48A03-0DF9-3063-CB15-1BC2AEC79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08385"/>
            <a:ext cx="12191999" cy="1949616"/>
          </a:xfrm>
          <a:prstGeom prst="rect">
            <a:avLst/>
          </a:prstGeom>
          <a:solidFill>
            <a:srgbClr val="000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47F5E1-2175-FB5E-C1E2-AC58C3974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365" y="5268812"/>
            <a:ext cx="7260542" cy="12287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F0115-3690-DF7A-0F24-52533993C4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77908" y="5268812"/>
            <a:ext cx="3808373" cy="12287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r">
              <a:buNone/>
            </a:pPr>
            <a:r>
              <a:rPr lang="en-US" sz="1800">
                <a:solidFill>
                  <a:srgbClr val="FFFFFF"/>
                </a:solidFill>
              </a:rPr>
              <a:t>Using your project's WBS, create your project's Gantt chart</a:t>
            </a:r>
          </a:p>
        </p:txBody>
      </p:sp>
    </p:spTree>
    <p:extLst>
      <p:ext uri="{BB962C8B-B14F-4D97-AF65-F5344CB8AC3E}">
        <p14:creationId xmlns:p14="http://schemas.microsoft.com/office/powerpoint/2010/main" val="10743671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VanillaVTI</vt:lpstr>
      <vt:lpstr>Week 3</vt:lpstr>
      <vt:lpstr>Today</vt:lpstr>
      <vt:lpstr>Quad Chart recap</vt:lpstr>
      <vt:lpstr>Selling the project</vt:lpstr>
      <vt:lpstr>Stakeholders</vt:lpstr>
      <vt:lpstr>Stakeholder analysis</vt:lpstr>
      <vt:lpstr>Why is it important?  BLOG HINT!</vt:lpstr>
      <vt:lpstr>Tools for stakeholder analysis</vt:lpstr>
      <vt:lpstr>Power/interest grid</vt:lpstr>
      <vt:lpstr>Challenges</vt:lpstr>
      <vt:lpstr>Work breakdown structure</vt:lpstr>
      <vt:lpstr>Key Features </vt:lpstr>
      <vt:lpstr>How to create a WBS</vt:lpstr>
      <vt:lpstr>Pitfalls</vt:lpstr>
      <vt:lpstr>GANTT CHART</vt:lpstr>
      <vt:lpstr>How to create a GANTT chart</vt:lpstr>
      <vt:lpstr>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2025-05-20T08:46:59Z</dcterms:created>
  <dcterms:modified xsi:type="dcterms:W3CDTF">2025-05-20T09:29:52Z</dcterms:modified>
</cp:coreProperties>
</file>