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D3A3C7-3F53-3B19-F71B-0968FD8ACA87}" v="41" dt="2024-11-01T21:53:52.9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10" Type="http://schemas.openxmlformats.org/officeDocument/2006/relationships/image" Target="../media/image63.svg"/><Relationship Id="rId4" Type="http://schemas.openxmlformats.org/officeDocument/2006/relationships/image" Target="../media/image57.svg"/><Relationship Id="rId9" Type="http://schemas.openxmlformats.org/officeDocument/2006/relationships/image" Target="../media/image62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10" Type="http://schemas.openxmlformats.org/officeDocument/2006/relationships/image" Target="../media/image53.svg"/><Relationship Id="rId4" Type="http://schemas.openxmlformats.org/officeDocument/2006/relationships/image" Target="../media/image67.svg"/><Relationship Id="rId9" Type="http://schemas.openxmlformats.org/officeDocument/2006/relationships/image" Target="../media/image5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10" Type="http://schemas.openxmlformats.org/officeDocument/2006/relationships/image" Target="../media/image63.svg"/><Relationship Id="rId4" Type="http://schemas.openxmlformats.org/officeDocument/2006/relationships/image" Target="../media/image57.svg"/><Relationship Id="rId9" Type="http://schemas.openxmlformats.org/officeDocument/2006/relationships/image" Target="../media/image62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10" Type="http://schemas.openxmlformats.org/officeDocument/2006/relationships/image" Target="../media/image53.svg"/><Relationship Id="rId4" Type="http://schemas.openxmlformats.org/officeDocument/2006/relationships/image" Target="../media/image67.svg"/><Relationship Id="rId9" Type="http://schemas.openxmlformats.org/officeDocument/2006/relationships/image" Target="../media/image5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4077C1-8EC9-40B4-B9AB-D86B8EB259A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BF890C8-64C0-421D-806A-495DFCA635D9}">
      <dgm:prSet/>
      <dgm:spPr/>
      <dgm:t>
        <a:bodyPr/>
        <a:lstStyle/>
        <a:p>
          <a:r>
            <a:rPr lang="en-US"/>
            <a:t>Goal: Ensure staff can confidently explain the machine’s interface and read displays accurately.</a:t>
          </a:r>
        </a:p>
      </dgm:t>
    </dgm:pt>
    <dgm:pt modelId="{3FC08417-56C0-4404-8CE0-523E8037A38B}" type="parTrans" cxnId="{110755B3-50EE-4664-A5FA-3544D702FC3D}">
      <dgm:prSet/>
      <dgm:spPr/>
      <dgm:t>
        <a:bodyPr/>
        <a:lstStyle/>
        <a:p>
          <a:endParaRPr lang="en-US"/>
        </a:p>
      </dgm:t>
    </dgm:pt>
    <dgm:pt modelId="{0D04D7AB-C5E0-4A0B-B01A-4A1E44FC630C}" type="sibTrans" cxnId="{110755B3-50EE-4664-A5FA-3544D702FC3D}">
      <dgm:prSet/>
      <dgm:spPr/>
      <dgm:t>
        <a:bodyPr/>
        <a:lstStyle/>
        <a:p>
          <a:endParaRPr lang="en-US"/>
        </a:p>
      </dgm:t>
    </dgm:pt>
    <dgm:pt modelId="{461D513D-20C3-4DEE-8EFD-F8A5A269EE3D}">
      <dgm:prSet/>
      <dgm:spPr/>
      <dgm:t>
        <a:bodyPr/>
        <a:lstStyle/>
        <a:p>
          <a:r>
            <a:rPr lang="en-US"/>
            <a:t>Screen Overview: Each slot displays wine’s name, type, region, and pricing by pour size.</a:t>
          </a:r>
        </a:p>
      </dgm:t>
    </dgm:pt>
    <dgm:pt modelId="{A3172CCB-438A-4726-BCB7-590792B919AA}" type="parTrans" cxnId="{B2C9CDE0-177A-48AD-9FAF-CD3E356B60D2}">
      <dgm:prSet/>
      <dgm:spPr/>
      <dgm:t>
        <a:bodyPr/>
        <a:lstStyle/>
        <a:p>
          <a:endParaRPr lang="en-US"/>
        </a:p>
      </dgm:t>
    </dgm:pt>
    <dgm:pt modelId="{CA76BAD9-E6D3-464A-AAC9-AAAB6B2F256F}" type="sibTrans" cxnId="{B2C9CDE0-177A-48AD-9FAF-CD3E356B60D2}">
      <dgm:prSet/>
      <dgm:spPr/>
      <dgm:t>
        <a:bodyPr/>
        <a:lstStyle/>
        <a:p>
          <a:endParaRPr lang="en-US"/>
        </a:p>
      </dgm:t>
    </dgm:pt>
    <dgm:pt modelId="{DE798639-6569-446E-BDE1-CDA02D414957}">
      <dgm:prSet/>
      <dgm:spPr/>
      <dgm:t>
        <a:bodyPr/>
        <a:lstStyle/>
        <a:p>
          <a:r>
            <a:rPr lang="en-US"/>
            <a:t>Price Breakdown: Prices vary by pour size; show where these are displayed on the screen.</a:t>
          </a:r>
        </a:p>
      </dgm:t>
    </dgm:pt>
    <dgm:pt modelId="{3E55029A-614D-46AD-9BED-193736785857}" type="parTrans" cxnId="{E86C1822-0720-4241-892E-A6AA84A9EB63}">
      <dgm:prSet/>
      <dgm:spPr/>
      <dgm:t>
        <a:bodyPr/>
        <a:lstStyle/>
        <a:p>
          <a:endParaRPr lang="en-US"/>
        </a:p>
      </dgm:t>
    </dgm:pt>
    <dgm:pt modelId="{51EBBAFD-23DA-4455-89D2-D09B6C0350C7}" type="sibTrans" cxnId="{E86C1822-0720-4241-892E-A6AA84A9EB63}">
      <dgm:prSet/>
      <dgm:spPr/>
      <dgm:t>
        <a:bodyPr/>
        <a:lstStyle/>
        <a:p>
          <a:endParaRPr lang="en-US"/>
        </a:p>
      </dgm:t>
    </dgm:pt>
    <dgm:pt modelId="{3DFCBB4C-7570-4C22-840F-A12D4EF8C7E6}">
      <dgm:prSet/>
      <dgm:spPr/>
      <dgm:t>
        <a:bodyPr/>
        <a:lstStyle/>
        <a:p>
          <a:r>
            <a:rPr lang="en-US"/>
            <a:t>Labels and Information: Staff should check wine labels and additional information (vintage, tasting notes).</a:t>
          </a:r>
        </a:p>
      </dgm:t>
    </dgm:pt>
    <dgm:pt modelId="{F187BB1D-0F01-4D3B-862E-4F4D7DC81AB8}" type="parTrans" cxnId="{53A72C74-96F8-44AD-B366-23F68555B2AB}">
      <dgm:prSet/>
      <dgm:spPr/>
      <dgm:t>
        <a:bodyPr/>
        <a:lstStyle/>
        <a:p>
          <a:endParaRPr lang="en-US"/>
        </a:p>
      </dgm:t>
    </dgm:pt>
    <dgm:pt modelId="{47468B3D-2745-42EF-BDAA-02ACD8C48CE9}" type="sibTrans" cxnId="{53A72C74-96F8-44AD-B366-23F68555B2AB}">
      <dgm:prSet/>
      <dgm:spPr/>
      <dgm:t>
        <a:bodyPr/>
        <a:lstStyle/>
        <a:p>
          <a:endParaRPr lang="en-US"/>
        </a:p>
      </dgm:t>
    </dgm:pt>
    <dgm:pt modelId="{4E90F0EC-A462-4C36-8996-5C03D24A14DA}">
      <dgm:prSet/>
      <dgm:spPr/>
      <dgm:t>
        <a:bodyPr/>
        <a:lstStyle/>
        <a:p>
          <a:r>
            <a:rPr lang="en-US"/>
            <a:t>Key Point: Staff should guide customers on reading the display, selecting wine, and understanding pricing.</a:t>
          </a:r>
        </a:p>
      </dgm:t>
    </dgm:pt>
    <dgm:pt modelId="{E1E9635C-D1AC-4DE9-97F9-EDBBB67D48A8}" type="parTrans" cxnId="{44838680-1925-4CA3-97C5-FD51A0300424}">
      <dgm:prSet/>
      <dgm:spPr/>
      <dgm:t>
        <a:bodyPr/>
        <a:lstStyle/>
        <a:p>
          <a:endParaRPr lang="en-US"/>
        </a:p>
      </dgm:t>
    </dgm:pt>
    <dgm:pt modelId="{D4EA4D74-402D-442A-8D8E-4538B065DB7F}" type="sibTrans" cxnId="{44838680-1925-4CA3-97C5-FD51A0300424}">
      <dgm:prSet/>
      <dgm:spPr/>
      <dgm:t>
        <a:bodyPr/>
        <a:lstStyle/>
        <a:p>
          <a:endParaRPr lang="en-US"/>
        </a:p>
      </dgm:t>
    </dgm:pt>
    <dgm:pt modelId="{1E097133-E78B-443E-A100-02250478C99E}" type="pres">
      <dgm:prSet presAssocID="{5F4077C1-8EC9-40B4-B9AB-D86B8EB259AB}" presName="root" presStyleCnt="0">
        <dgm:presLayoutVars>
          <dgm:dir/>
          <dgm:resizeHandles val="exact"/>
        </dgm:presLayoutVars>
      </dgm:prSet>
      <dgm:spPr/>
    </dgm:pt>
    <dgm:pt modelId="{C9F9C55F-EBE2-4FB5-8407-6D601C2F7608}" type="pres">
      <dgm:prSet presAssocID="{5F4077C1-8EC9-40B4-B9AB-D86B8EB259AB}" presName="container" presStyleCnt="0">
        <dgm:presLayoutVars>
          <dgm:dir/>
          <dgm:resizeHandles val="exact"/>
        </dgm:presLayoutVars>
      </dgm:prSet>
      <dgm:spPr/>
    </dgm:pt>
    <dgm:pt modelId="{C6C26DBB-1DCB-4B7B-AA67-440031A0E566}" type="pres">
      <dgm:prSet presAssocID="{0BF890C8-64C0-421D-806A-495DFCA635D9}" presName="compNode" presStyleCnt="0"/>
      <dgm:spPr/>
    </dgm:pt>
    <dgm:pt modelId="{94A31125-DA5B-42F8-A122-4813D03FF82A}" type="pres">
      <dgm:prSet presAssocID="{0BF890C8-64C0-421D-806A-495DFCA635D9}" presName="iconBgRect" presStyleLbl="bgShp" presStyleIdx="0" presStyleCnt="5"/>
      <dgm:spPr/>
    </dgm:pt>
    <dgm:pt modelId="{52AEC656-ED14-4B99-89B7-6B6997BE88AA}" type="pres">
      <dgm:prSet presAssocID="{0BF890C8-64C0-421D-806A-495DFCA635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878DFC0A-AE02-49B4-8368-AA136A24B1C2}" type="pres">
      <dgm:prSet presAssocID="{0BF890C8-64C0-421D-806A-495DFCA635D9}" presName="spaceRect" presStyleCnt="0"/>
      <dgm:spPr/>
    </dgm:pt>
    <dgm:pt modelId="{B5F4F6F3-37D5-451D-BBE7-8A670648DBD9}" type="pres">
      <dgm:prSet presAssocID="{0BF890C8-64C0-421D-806A-495DFCA635D9}" presName="textRect" presStyleLbl="revTx" presStyleIdx="0" presStyleCnt="5">
        <dgm:presLayoutVars>
          <dgm:chMax val="1"/>
          <dgm:chPref val="1"/>
        </dgm:presLayoutVars>
      </dgm:prSet>
      <dgm:spPr/>
    </dgm:pt>
    <dgm:pt modelId="{DCBD2B64-5B3C-43C9-8784-798802717B50}" type="pres">
      <dgm:prSet presAssocID="{0D04D7AB-C5E0-4A0B-B01A-4A1E44FC630C}" presName="sibTrans" presStyleLbl="sibTrans2D1" presStyleIdx="0" presStyleCnt="0"/>
      <dgm:spPr/>
    </dgm:pt>
    <dgm:pt modelId="{69682CB6-E431-4A79-844D-81056560A97E}" type="pres">
      <dgm:prSet presAssocID="{461D513D-20C3-4DEE-8EFD-F8A5A269EE3D}" presName="compNode" presStyleCnt="0"/>
      <dgm:spPr/>
    </dgm:pt>
    <dgm:pt modelId="{A4034509-635B-4063-BC23-4923AA72C9B9}" type="pres">
      <dgm:prSet presAssocID="{461D513D-20C3-4DEE-8EFD-F8A5A269EE3D}" presName="iconBgRect" presStyleLbl="bgShp" presStyleIdx="1" presStyleCnt="5"/>
      <dgm:spPr/>
    </dgm:pt>
    <dgm:pt modelId="{48B5DB50-AC40-49EB-BD62-4168E3DE1C2F}" type="pres">
      <dgm:prSet presAssocID="{461D513D-20C3-4DEE-8EFD-F8A5A269EE3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6B20473F-DB16-4CEB-8680-5101243BC7C2}" type="pres">
      <dgm:prSet presAssocID="{461D513D-20C3-4DEE-8EFD-F8A5A269EE3D}" presName="spaceRect" presStyleCnt="0"/>
      <dgm:spPr/>
    </dgm:pt>
    <dgm:pt modelId="{101C3F72-E136-40BE-9949-006E5826E2F7}" type="pres">
      <dgm:prSet presAssocID="{461D513D-20C3-4DEE-8EFD-F8A5A269EE3D}" presName="textRect" presStyleLbl="revTx" presStyleIdx="1" presStyleCnt="5">
        <dgm:presLayoutVars>
          <dgm:chMax val="1"/>
          <dgm:chPref val="1"/>
        </dgm:presLayoutVars>
      </dgm:prSet>
      <dgm:spPr/>
    </dgm:pt>
    <dgm:pt modelId="{84BB98C1-0FB2-44FE-AC63-8E2800CAD32D}" type="pres">
      <dgm:prSet presAssocID="{CA76BAD9-E6D3-464A-AAC9-AAAB6B2F256F}" presName="sibTrans" presStyleLbl="sibTrans2D1" presStyleIdx="0" presStyleCnt="0"/>
      <dgm:spPr/>
    </dgm:pt>
    <dgm:pt modelId="{104CB14E-9C69-4516-A6A0-3D364E1A2912}" type="pres">
      <dgm:prSet presAssocID="{DE798639-6569-446E-BDE1-CDA02D414957}" presName="compNode" presStyleCnt="0"/>
      <dgm:spPr/>
    </dgm:pt>
    <dgm:pt modelId="{4FACDC8C-294A-4027-B78B-DA9F1F43A71C}" type="pres">
      <dgm:prSet presAssocID="{DE798639-6569-446E-BDE1-CDA02D414957}" presName="iconBgRect" presStyleLbl="bgShp" presStyleIdx="2" presStyleCnt="5"/>
      <dgm:spPr/>
    </dgm:pt>
    <dgm:pt modelId="{39CA7116-275C-47EC-BE68-E1071AE65F76}" type="pres">
      <dgm:prSet presAssocID="{DE798639-6569-446E-BDE1-CDA02D41495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o"/>
        </a:ext>
      </dgm:extLst>
    </dgm:pt>
    <dgm:pt modelId="{24E67818-9286-4A65-9B38-3C1B28C88965}" type="pres">
      <dgm:prSet presAssocID="{DE798639-6569-446E-BDE1-CDA02D414957}" presName="spaceRect" presStyleCnt="0"/>
      <dgm:spPr/>
    </dgm:pt>
    <dgm:pt modelId="{72D3CE5B-456A-427E-B7B9-E3838D62E4E5}" type="pres">
      <dgm:prSet presAssocID="{DE798639-6569-446E-BDE1-CDA02D414957}" presName="textRect" presStyleLbl="revTx" presStyleIdx="2" presStyleCnt="5">
        <dgm:presLayoutVars>
          <dgm:chMax val="1"/>
          <dgm:chPref val="1"/>
        </dgm:presLayoutVars>
      </dgm:prSet>
      <dgm:spPr/>
    </dgm:pt>
    <dgm:pt modelId="{5B825660-42C4-46B4-893A-1C2E73558AA1}" type="pres">
      <dgm:prSet presAssocID="{51EBBAFD-23DA-4455-89D2-D09B6C0350C7}" presName="sibTrans" presStyleLbl="sibTrans2D1" presStyleIdx="0" presStyleCnt="0"/>
      <dgm:spPr/>
    </dgm:pt>
    <dgm:pt modelId="{A9B4C3D9-AF76-434C-8112-06464EB1D667}" type="pres">
      <dgm:prSet presAssocID="{3DFCBB4C-7570-4C22-840F-A12D4EF8C7E6}" presName="compNode" presStyleCnt="0"/>
      <dgm:spPr/>
    </dgm:pt>
    <dgm:pt modelId="{3892FD50-E736-44C3-A1B7-8E9B585D4D2C}" type="pres">
      <dgm:prSet presAssocID="{3DFCBB4C-7570-4C22-840F-A12D4EF8C7E6}" presName="iconBgRect" presStyleLbl="bgShp" presStyleIdx="3" presStyleCnt="5"/>
      <dgm:spPr/>
    </dgm:pt>
    <dgm:pt modelId="{C1EE2091-12BD-4941-A831-87FDCD19C280}" type="pres">
      <dgm:prSet presAssocID="{3DFCBB4C-7570-4C22-840F-A12D4EF8C7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"/>
        </a:ext>
      </dgm:extLst>
    </dgm:pt>
    <dgm:pt modelId="{057CE516-271A-4C88-AD53-3CF4420437C6}" type="pres">
      <dgm:prSet presAssocID="{3DFCBB4C-7570-4C22-840F-A12D4EF8C7E6}" presName="spaceRect" presStyleCnt="0"/>
      <dgm:spPr/>
    </dgm:pt>
    <dgm:pt modelId="{C6D61BD0-3B72-4EF2-B9AB-94BF01908EDC}" type="pres">
      <dgm:prSet presAssocID="{3DFCBB4C-7570-4C22-840F-A12D4EF8C7E6}" presName="textRect" presStyleLbl="revTx" presStyleIdx="3" presStyleCnt="5">
        <dgm:presLayoutVars>
          <dgm:chMax val="1"/>
          <dgm:chPref val="1"/>
        </dgm:presLayoutVars>
      </dgm:prSet>
      <dgm:spPr/>
    </dgm:pt>
    <dgm:pt modelId="{553D8A23-700E-43B4-9FB6-7FEE80060A0B}" type="pres">
      <dgm:prSet presAssocID="{47468B3D-2745-42EF-BDAA-02ACD8C48CE9}" presName="sibTrans" presStyleLbl="sibTrans2D1" presStyleIdx="0" presStyleCnt="0"/>
      <dgm:spPr/>
    </dgm:pt>
    <dgm:pt modelId="{A0130846-346C-4E00-95F4-545221E2C810}" type="pres">
      <dgm:prSet presAssocID="{4E90F0EC-A462-4C36-8996-5C03D24A14DA}" presName="compNode" presStyleCnt="0"/>
      <dgm:spPr/>
    </dgm:pt>
    <dgm:pt modelId="{AE85293E-2287-411B-9984-6E47FB9416BE}" type="pres">
      <dgm:prSet presAssocID="{4E90F0EC-A462-4C36-8996-5C03D24A14DA}" presName="iconBgRect" presStyleLbl="bgShp" presStyleIdx="4" presStyleCnt="5"/>
      <dgm:spPr/>
    </dgm:pt>
    <dgm:pt modelId="{E363E553-8E7C-4565-B7B9-C7AE74B6CDEB}" type="pres">
      <dgm:prSet presAssocID="{4E90F0EC-A462-4C36-8996-5C03D24A14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tichetta"/>
        </a:ext>
      </dgm:extLst>
    </dgm:pt>
    <dgm:pt modelId="{B532E516-3CC1-49AA-8206-9763A63BBF89}" type="pres">
      <dgm:prSet presAssocID="{4E90F0EC-A462-4C36-8996-5C03D24A14DA}" presName="spaceRect" presStyleCnt="0"/>
      <dgm:spPr/>
    </dgm:pt>
    <dgm:pt modelId="{09E058EE-3ADE-4C6F-A308-D3156D75FF66}" type="pres">
      <dgm:prSet presAssocID="{4E90F0EC-A462-4C36-8996-5C03D24A14D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B4F8C04-6AE5-5C4C-B849-FA6FE942292B}" type="presOf" srcId="{5F4077C1-8EC9-40B4-B9AB-D86B8EB259AB}" destId="{1E097133-E78B-443E-A100-02250478C99E}" srcOrd="0" destOrd="0" presId="urn:microsoft.com/office/officeart/2018/2/layout/IconCircleList"/>
    <dgm:cxn modelId="{18C1A81A-63A2-7C4A-8721-1B1582754910}" type="presOf" srcId="{0BF890C8-64C0-421D-806A-495DFCA635D9}" destId="{B5F4F6F3-37D5-451D-BBE7-8A670648DBD9}" srcOrd="0" destOrd="0" presId="urn:microsoft.com/office/officeart/2018/2/layout/IconCircleList"/>
    <dgm:cxn modelId="{E86C1822-0720-4241-892E-A6AA84A9EB63}" srcId="{5F4077C1-8EC9-40B4-B9AB-D86B8EB259AB}" destId="{DE798639-6569-446E-BDE1-CDA02D414957}" srcOrd="2" destOrd="0" parTransId="{3E55029A-614D-46AD-9BED-193736785857}" sibTransId="{51EBBAFD-23DA-4455-89D2-D09B6C0350C7}"/>
    <dgm:cxn modelId="{EC398D27-4DB8-A94B-A807-77F8163BEBE1}" type="presOf" srcId="{51EBBAFD-23DA-4455-89D2-D09B6C0350C7}" destId="{5B825660-42C4-46B4-893A-1C2E73558AA1}" srcOrd="0" destOrd="0" presId="urn:microsoft.com/office/officeart/2018/2/layout/IconCircleList"/>
    <dgm:cxn modelId="{7C632E68-6028-764C-98D9-6C647CE20F6B}" type="presOf" srcId="{461D513D-20C3-4DEE-8EFD-F8A5A269EE3D}" destId="{101C3F72-E136-40BE-9949-006E5826E2F7}" srcOrd="0" destOrd="0" presId="urn:microsoft.com/office/officeart/2018/2/layout/IconCircleList"/>
    <dgm:cxn modelId="{0D7AB849-B8FE-804A-A60E-C7E24B976BCB}" type="presOf" srcId="{DE798639-6569-446E-BDE1-CDA02D414957}" destId="{72D3CE5B-456A-427E-B7B9-E3838D62E4E5}" srcOrd="0" destOrd="0" presId="urn:microsoft.com/office/officeart/2018/2/layout/IconCircleList"/>
    <dgm:cxn modelId="{53A72C74-96F8-44AD-B366-23F68555B2AB}" srcId="{5F4077C1-8EC9-40B4-B9AB-D86B8EB259AB}" destId="{3DFCBB4C-7570-4C22-840F-A12D4EF8C7E6}" srcOrd="3" destOrd="0" parTransId="{F187BB1D-0F01-4D3B-862E-4F4D7DC81AB8}" sibTransId="{47468B3D-2745-42EF-BDAA-02ACD8C48CE9}"/>
    <dgm:cxn modelId="{C65A8E56-37C4-BD40-8602-F286B3DDF551}" type="presOf" srcId="{CA76BAD9-E6D3-464A-AAC9-AAAB6B2F256F}" destId="{84BB98C1-0FB2-44FE-AC63-8E2800CAD32D}" srcOrd="0" destOrd="0" presId="urn:microsoft.com/office/officeart/2018/2/layout/IconCircleList"/>
    <dgm:cxn modelId="{44838680-1925-4CA3-97C5-FD51A0300424}" srcId="{5F4077C1-8EC9-40B4-B9AB-D86B8EB259AB}" destId="{4E90F0EC-A462-4C36-8996-5C03D24A14DA}" srcOrd="4" destOrd="0" parTransId="{E1E9635C-D1AC-4DE9-97F9-EDBBB67D48A8}" sibTransId="{D4EA4D74-402D-442A-8D8E-4538B065DB7F}"/>
    <dgm:cxn modelId="{96688B80-278F-A241-AC8E-BE19F426D195}" type="presOf" srcId="{4E90F0EC-A462-4C36-8996-5C03D24A14DA}" destId="{09E058EE-3ADE-4C6F-A308-D3156D75FF66}" srcOrd="0" destOrd="0" presId="urn:microsoft.com/office/officeart/2018/2/layout/IconCircleList"/>
    <dgm:cxn modelId="{110755B3-50EE-4664-A5FA-3544D702FC3D}" srcId="{5F4077C1-8EC9-40B4-B9AB-D86B8EB259AB}" destId="{0BF890C8-64C0-421D-806A-495DFCA635D9}" srcOrd="0" destOrd="0" parTransId="{3FC08417-56C0-4404-8CE0-523E8037A38B}" sibTransId="{0D04D7AB-C5E0-4A0B-B01A-4A1E44FC630C}"/>
    <dgm:cxn modelId="{009E0AD8-4F7E-0D48-8078-6CBADAF26F47}" type="presOf" srcId="{3DFCBB4C-7570-4C22-840F-A12D4EF8C7E6}" destId="{C6D61BD0-3B72-4EF2-B9AB-94BF01908EDC}" srcOrd="0" destOrd="0" presId="urn:microsoft.com/office/officeart/2018/2/layout/IconCircleList"/>
    <dgm:cxn modelId="{B2C9CDE0-177A-48AD-9FAF-CD3E356B60D2}" srcId="{5F4077C1-8EC9-40B4-B9AB-D86B8EB259AB}" destId="{461D513D-20C3-4DEE-8EFD-F8A5A269EE3D}" srcOrd="1" destOrd="0" parTransId="{A3172CCB-438A-4726-BCB7-590792B919AA}" sibTransId="{CA76BAD9-E6D3-464A-AAC9-AAAB6B2F256F}"/>
    <dgm:cxn modelId="{B4FE48ED-2576-6F4E-BEF6-5ACB6733631D}" type="presOf" srcId="{0D04D7AB-C5E0-4A0B-B01A-4A1E44FC630C}" destId="{DCBD2B64-5B3C-43C9-8784-798802717B50}" srcOrd="0" destOrd="0" presId="urn:microsoft.com/office/officeart/2018/2/layout/IconCircleList"/>
    <dgm:cxn modelId="{916B14F1-0C2C-6342-9D58-CC36BFA05C5E}" type="presOf" srcId="{47468B3D-2745-42EF-BDAA-02ACD8C48CE9}" destId="{553D8A23-700E-43B4-9FB6-7FEE80060A0B}" srcOrd="0" destOrd="0" presId="urn:microsoft.com/office/officeart/2018/2/layout/IconCircleList"/>
    <dgm:cxn modelId="{6828C4AD-4B80-0B4E-9AF4-A978573C88FF}" type="presParOf" srcId="{1E097133-E78B-443E-A100-02250478C99E}" destId="{C9F9C55F-EBE2-4FB5-8407-6D601C2F7608}" srcOrd="0" destOrd="0" presId="urn:microsoft.com/office/officeart/2018/2/layout/IconCircleList"/>
    <dgm:cxn modelId="{6FB7A938-9268-5146-AA88-B7881317C2E2}" type="presParOf" srcId="{C9F9C55F-EBE2-4FB5-8407-6D601C2F7608}" destId="{C6C26DBB-1DCB-4B7B-AA67-440031A0E566}" srcOrd="0" destOrd="0" presId="urn:microsoft.com/office/officeart/2018/2/layout/IconCircleList"/>
    <dgm:cxn modelId="{E491901B-ACC7-0347-A001-B04A7B564449}" type="presParOf" srcId="{C6C26DBB-1DCB-4B7B-AA67-440031A0E566}" destId="{94A31125-DA5B-42F8-A122-4813D03FF82A}" srcOrd="0" destOrd="0" presId="urn:microsoft.com/office/officeart/2018/2/layout/IconCircleList"/>
    <dgm:cxn modelId="{CF67D7EF-6923-5B4C-90C0-A9855DE611A3}" type="presParOf" srcId="{C6C26DBB-1DCB-4B7B-AA67-440031A0E566}" destId="{52AEC656-ED14-4B99-89B7-6B6997BE88AA}" srcOrd="1" destOrd="0" presId="urn:microsoft.com/office/officeart/2018/2/layout/IconCircleList"/>
    <dgm:cxn modelId="{EC121842-AC28-CA4D-903F-64F9BE892C00}" type="presParOf" srcId="{C6C26DBB-1DCB-4B7B-AA67-440031A0E566}" destId="{878DFC0A-AE02-49B4-8368-AA136A24B1C2}" srcOrd="2" destOrd="0" presId="urn:microsoft.com/office/officeart/2018/2/layout/IconCircleList"/>
    <dgm:cxn modelId="{F988ECB7-BD60-794E-923F-DDEE06AF0FB0}" type="presParOf" srcId="{C6C26DBB-1DCB-4B7B-AA67-440031A0E566}" destId="{B5F4F6F3-37D5-451D-BBE7-8A670648DBD9}" srcOrd="3" destOrd="0" presId="urn:microsoft.com/office/officeart/2018/2/layout/IconCircleList"/>
    <dgm:cxn modelId="{B338224A-720A-E341-96F0-169A216ED3A4}" type="presParOf" srcId="{C9F9C55F-EBE2-4FB5-8407-6D601C2F7608}" destId="{DCBD2B64-5B3C-43C9-8784-798802717B50}" srcOrd="1" destOrd="0" presId="urn:microsoft.com/office/officeart/2018/2/layout/IconCircleList"/>
    <dgm:cxn modelId="{A3C1DF69-CA04-634B-A5FB-750999EDF20C}" type="presParOf" srcId="{C9F9C55F-EBE2-4FB5-8407-6D601C2F7608}" destId="{69682CB6-E431-4A79-844D-81056560A97E}" srcOrd="2" destOrd="0" presId="urn:microsoft.com/office/officeart/2018/2/layout/IconCircleList"/>
    <dgm:cxn modelId="{23A1B084-8B2D-2A4A-8C32-FA1B5DF949F6}" type="presParOf" srcId="{69682CB6-E431-4A79-844D-81056560A97E}" destId="{A4034509-635B-4063-BC23-4923AA72C9B9}" srcOrd="0" destOrd="0" presId="urn:microsoft.com/office/officeart/2018/2/layout/IconCircleList"/>
    <dgm:cxn modelId="{2910196F-EA5C-9049-B804-817653F0DD8F}" type="presParOf" srcId="{69682CB6-E431-4A79-844D-81056560A97E}" destId="{48B5DB50-AC40-49EB-BD62-4168E3DE1C2F}" srcOrd="1" destOrd="0" presId="urn:microsoft.com/office/officeart/2018/2/layout/IconCircleList"/>
    <dgm:cxn modelId="{5C14003F-9824-0F46-A91D-CE3635C5521A}" type="presParOf" srcId="{69682CB6-E431-4A79-844D-81056560A97E}" destId="{6B20473F-DB16-4CEB-8680-5101243BC7C2}" srcOrd="2" destOrd="0" presId="urn:microsoft.com/office/officeart/2018/2/layout/IconCircleList"/>
    <dgm:cxn modelId="{A9042128-9C30-3540-A9A8-2560100CD5ED}" type="presParOf" srcId="{69682CB6-E431-4A79-844D-81056560A97E}" destId="{101C3F72-E136-40BE-9949-006E5826E2F7}" srcOrd="3" destOrd="0" presId="urn:microsoft.com/office/officeart/2018/2/layout/IconCircleList"/>
    <dgm:cxn modelId="{D833BEB6-61F4-EC4D-B1C6-B9D21FBE1547}" type="presParOf" srcId="{C9F9C55F-EBE2-4FB5-8407-6D601C2F7608}" destId="{84BB98C1-0FB2-44FE-AC63-8E2800CAD32D}" srcOrd="3" destOrd="0" presId="urn:microsoft.com/office/officeart/2018/2/layout/IconCircleList"/>
    <dgm:cxn modelId="{992AAEB6-94E1-4946-BBA7-3886E577A529}" type="presParOf" srcId="{C9F9C55F-EBE2-4FB5-8407-6D601C2F7608}" destId="{104CB14E-9C69-4516-A6A0-3D364E1A2912}" srcOrd="4" destOrd="0" presId="urn:microsoft.com/office/officeart/2018/2/layout/IconCircleList"/>
    <dgm:cxn modelId="{FAB2CEB6-A34B-FC47-A090-B5D878EA819B}" type="presParOf" srcId="{104CB14E-9C69-4516-A6A0-3D364E1A2912}" destId="{4FACDC8C-294A-4027-B78B-DA9F1F43A71C}" srcOrd="0" destOrd="0" presId="urn:microsoft.com/office/officeart/2018/2/layout/IconCircleList"/>
    <dgm:cxn modelId="{F6A96890-F1F9-524F-B600-0F2844D9DB02}" type="presParOf" srcId="{104CB14E-9C69-4516-A6A0-3D364E1A2912}" destId="{39CA7116-275C-47EC-BE68-E1071AE65F76}" srcOrd="1" destOrd="0" presId="urn:microsoft.com/office/officeart/2018/2/layout/IconCircleList"/>
    <dgm:cxn modelId="{548D2768-ABC1-0D4B-9BC3-341AA0567C89}" type="presParOf" srcId="{104CB14E-9C69-4516-A6A0-3D364E1A2912}" destId="{24E67818-9286-4A65-9B38-3C1B28C88965}" srcOrd="2" destOrd="0" presId="urn:microsoft.com/office/officeart/2018/2/layout/IconCircleList"/>
    <dgm:cxn modelId="{53055179-8090-2642-B1C2-515FFF0EA88D}" type="presParOf" srcId="{104CB14E-9C69-4516-A6A0-3D364E1A2912}" destId="{72D3CE5B-456A-427E-B7B9-E3838D62E4E5}" srcOrd="3" destOrd="0" presId="urn:microsoft.com/office/officeart/2018/2/layout/IconCircleList"/>
    <dgm:cxn modelId="{537E19DE-8208-3645-9F58-3D1A08F9BF63}" type="presParOf" srcId="{C9F9C55F-EBE2-4FB5-8407-6D601C2F7608}" destId="{5B825660-42C4-46B4-893A-1C2E73558AA1}" srcOrd="5" destOrd="0" presId="urn:microsoft.com/office/officeart/2018/2/layout/IconCircleList"/>
    <dgm:cxn modelId="{3024C4DD-A4C5-EF47-9A34-ABA8E8BA6F7E}" type="presParOf" srcId="{C9F9C55F-EBE2-4FB5-8407-6D601C2F7608}" destId="{A9B4C3D9-AF76-434C-8112-06464EB1D667}" srcOrd="6" destOrd="0" presId="urn:microsoft.com/office/officeart/2018/2/layout/IconCircleList"/>
    <dgm:cxn modelId="{419053D0-1F74-5141-BD11-CE74847FAD10}" type="presParOf" srcId="{A9B4C3D9-AF76-434C-8112-06464EB1D667}" destId="{3892FD50-E736-44C3-A1B7-8E9B585D4D2C}" srcOrd="0" destOrd="0" presId="urn:microsoft.com/office/officeart/2018/2/layout/IconCircleList"/>
    <dgm:cxn modelId="{F01B2C1B-1671-5A4D-85B9-E471DAE9CF49}" type="presParOf" srcId="{A9B4C3D9-AF76-434C-8112-06464EB1D667}" destId="{C1EE2091-12BD-4941-A831-87FDCD19C280}" srcOrd="1" destOrd="0" presId="urn:microsoft.com/office/officeart/2018/2/layout/IconCircleList"/>
    <dgm:cxn modelId="{31338E25-D74D-8B4F-BC2E-AA3F926AB612}" type="presParOf" srcId="{A9B4C3D9-AF76-434C-8112-06464EB1D667}" destId="{057CE516-271A-4C88-AD53-3CF4420437C6}" srcOrd="2" destOrd="0" presId="urn:microsoft.com/office/officeart/2018/2/layout/IconCircleList"/>
    <dgm:cxn modelId="{54BB0C6F-17D6-F54C-9E33-D05C49CDDA41}" type="presParOf" srcId="{A9B4C3D9-AF76-434C-8112-06464EB1D667}" destId="{C6D61BD0-3B72-4EF2-B9AB-94BF01908EDC}" srcOrd="3" destOrd="0" presId="urn:microsoft.com/office/officeart/2018/2/layout/IconCircleList"/>
    <dgm:cxn modelId="{5C080BFD-6B53-EF4B-AF68-F3F795580CAC}" type="presParOf" srcId="{C9F9C55F-EBE2-4FB5-8407-6D601C2F7608}" destId="{553D8A23-700E-43B4-9FB6-7FEE80060A0B}" srcOrd="7" destOrd="0" presId="urn:microsoft.com/office/officeart/2018/2/layout/IconCircleList"/>
    <dgm:cxn modelId="{BAC61039-4334-8548-8E11-1740A8616F7F}" type="presParOf" srcId="{C9F9C55F-EBE2-4FB5-8407-6D601C2F7608}" destId="{A0130846-346C-4E00-95F4-545221E2C810}" srcOrd="8" destOrd="0" presId="urn:microsoft.com/office/officeart/2018/2/layout/IconCircleList"/>
    <dgm:cxn modelId="{EB57651B-ACE1-D049-88A7-EC186FD326FD}" type="presParOf" srcId="{A0130846-346C-4E00-95F4-545221E2C810}" destId="{AE85293E-2287-411B-9984-6E47FB9416BE}" srcOrd="0" destOrd="0" presId="urn:microsoft.com/office/officeart/2018/2/layout/IconCircleList"/>
    <dgm:cxn modelId="{13A0C92D-75EE-1140-927E-F62C3719C170}" type="presParOf" srcId="{A0130846-346C-4E00-95F4-545221E2C810}" destId="{E363E553-8E7C-4565-B7B9-C7AE74B6CDEB}" srcOrd="1" destOrd="0" presId="urn:microsoft.com/office/officeart/2018/2/layout/IconCircleList"/>
    <dgm:cxn modelId="{683E10E2-23D3-2E4C-BB2C-DDFD032B74C8}" type="presParOf" srcId="{A0130846-346C-4E00-95F4-545221E2C810}" destId="{B532E516-3CC1-49AA-8206-9763A63BBF89}" srcOrd="2" destOrd="0" presId="urn:microsoft.com/office/officeart/2018/2/layout/IconCircleList"/>
    <dgm:cxn modelId="{F3DCF1D3-926E-0E4C-AB76-8A4025A88324}" type="presParOf" srcId="{A0130846-346C-4E00-95F4-545221E2C810}" destId="{09E058EE-3ADE-4C6F-A308-D3156D75FF6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C772A4-CD3C-46EB-8745-A0D48931B5F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F1EB1533-B6C4-4955-A6BB-AFE07E4C4956}">
      <dgm:prSet/>
      <dgm:spPr/>
      <dgm:t>
        <a:bodyPr/>
        <a:lstStyle/>
        <a:p>
          <a:r>
            <a:rPr lang="en-US"/>
            <a:t>Goal: Provide a clear guide to ensure smooth operation.</a:t>
          </a:r>
        </a:p>
      </dgm:t>
    </dgm:pt>
    <dgm:pt modelId="{3D340FBC-4C49-4635-A04F-F4395F82EE0B}" type="parTrans" cxnId="{92DAA4A5-2E42-49C5-9C84-CCF588E6EF1D}">
      <dgm:prSet/>
      <dgm:spPr/>
      <dgm:t>
        <a:bodyPr/>
        <a:lstStyle/>
        <a:p>
          <a:endParaRPr lang="en-US"/>
        </a:p>
      </dgm:t>
    </dgm:pt>
    <dgm:pt modelId="{C888F4CB-80CA-4E48-8F51-C8DE0ACC22BD}" type="sibTrans" cxnId="{92DAA4A5-2E42-49C5-9C84-CCF588E6EF1D}">
      <dgm:prSet/>
      <dgm:spPr/>
      <dgm:t>
        <a:bodyPr/>
        <a:lstStyle/>
        <a:p>
          <a:endParaRPr lang="en-US"/>
        </a:p>
      </dgm:t>
    </dgm:pt>
    <dgm:pt modelId="{94D40681-A5FB-4C04-B9BA-346D1B73D0EE}">
      <dgm:prSet/>
      <dgm:spPr/>
      <dgm:t>
        <a:bodyPr/>
        <a:lstStyle/>
        <a:p>
          <a:r>
            <a:rPr lang="en-US"/>
            <a:t>1. Starting the Machine: Activation may require a card or button press.</a:t>
          </a:r>
        </a:p>
      </dgm:t>
    </dgm:pt>
    <dgm:pt modelId="{D7D17218-9E29-4E9F-8CD2-BADBCE437FCE}" type="parTrans" cxnId="{1D5A83E8-E538-4A7D-9D3D-FA5C08963584}">
      <dgm:prSet/>
      <dgm:spPr/>
      <dgm:t>
        <a:bodyPr/>
        <a:lstStyle/>
        <a:p>
          <a:endParaRPr lang="en-US"/>
        </a:p>
      </dgm:t>
    </dgm:pt>
    <dgm:pt modelId="{B1272F46-ABAF-4D44-9851-DA8F4149059C}" type="sibTrans" cxnId="{1D5A83E8-E538-4A7D-9D3D-FA5C08963584}">
      <dgm:prSet/>
      <dgm:spPr/>
      <dgm:t>
        <a:bodyPr/>
        <a:lstStyle/>
        <a:p>
          <a:endParaRPr lang="en-US"/>
        </a:p>
      </dgm:t>
    </dgm:pt>
    <dgm:pt modelId="{C4CD91BC-A6AB-4DF9-B5A8-2A468D7E82C8}">
      <dgm:prSet/>
      <dgm:spPr/>
      <dgm:t>
        <a:bodyPr/>
        <a:lstStyle/>
        <a:p>
          <a:r>
            <a:rPr lang="en-US"/>
            <a:t>2. Selecting the Wine: How to scroll or navigate to desired wine.</a:t>
          </a:r>
        </a:p>
      </dgm:t>
    </dgm:pt>
    <dgm:pt modelId="{B7F00AAA-9562-414B-ABF1-5B0BBC0B06CD}" type="parTrans" cxnId="{DC030E0B-01B0-4E92-BB65-EA17C3BCDFB7}">
      <dgm:prSet/>
      <dgm:spPr/>
      <dgm:t>
        <a:bodyPr/>
        <a:lstStyle/>
        <a:p>
          <a:endParaRPr lang="en-US"/>
        </a:p>
      </dgm:t>
    </dgm:pt>
    <dgm:pt modelId="{268E1B3B-E591-498F-9E35-C95CC4E10E89}" type="sibTrans" cxnId="{DC030E0B-01B0-4E92-BB65-EA17C3BCDFB7}">
      <dgm:prSet/>
      <dgm:spPr/>
      <dgm:t>
        <a:bodyPr/>
        <a:lstStyle/>
        <a:p>
          <a:endParaRPr lang="en-US"/>
        </a:p>
      </dgm:t>
    </dgm:pt>
    <dgm:pt modelId="{17EA297C-E7E0-49BB-A7F7-212A4E9DD152}">
      <dgm:prSet/>
      <dgm:spPr/>
      <dgm:t>
        <a:bodyPr/>
        <a:lstStyle/>
        <a:p>
          <a:r>
            <a:rPr lang="en-US"/>
            <a:t>3. Choosing Pour Size: Show how to select the pour size and confirm.</a:t>
          </a:r>
        </a:p>
      </dgm:t>
    </dgm:pt>
    <dgm:pt modelId="{3B22999D-C170-4D69-9593-7B256D5B5C45}" type="parTrans" cxnId="{C9146F09-3884-40DC-9749-E6BABCDFDAF8}">
      <dgm:prSet/>
      <dgm:spPr/>
      <dgm:t>
        <a:bodyPr/>
        <a:lstStyle/>
        <a:p>
          <a:endParaRPr lang="en-US"/>
        </a:p>
      </dgm:t>
    </dgm:pt>
    <dgm:pt modelId="{C16B285C-640F-4943-B3CF-C98F5CB4D70A}" type="sibTrans" cxnId="{C9146F09-3884-40DC-9749-E6BABCDFDAF8}">
      <dgm:prSet/>
      <dgm:spPr/>
      <dgm:t>
        <a:bodyPr/>
        <a:lstStyle/>
        <a:p>
          <a:endParaRPr lang="en-US"/>
        </a:p>
      </dgm:t>
    </dgm:pt>
    <dgm:pt modelId="{37346B26-7E81-48F7-ACDF-D749A9E4EB85}">
      <dgm:prSet/>
      <dgm:spPr/>
      <dgm:t>
        <a:bodyPr/>
        <a:lstStyle/>
        <a:p>
          <a:r>
            <a:rPr lang="en-US"/>
            <a:t>4. Observing the Pour: Staff should monitor to avoid overflow or malfunction.</a:t>
          </a:r>
        </a:p>
      </dgm:t>
    </dgm:pt>
    <dgm:pt modelId="{3D8A01D8-9E75-4F96-9A2E-ECD7DE6F88EF}" type="parTrans" cxnId="{EA5778F8-3E6B-4D77-93E4-51E0CA6D0BB4}">
      <dgm:prSet/>
      <dgm:spPr/>
      <dgm:t>
        <a:bodyPr/>
        <a:lstStyle/>
        <a:p>
          <a:endParaRPr lang="en-US"/>
        </a:p>
      </dgm:t>
    </dgm:pt>
    <dgm:pt modelId="{470BCD1F-6203-42BF-A78A-0C0D51022EC7}" type="sibTrans" cxnId="{EA5778F8-3E6B-4D77-93E4-51E0CA6D0BB4}">
      <dgm:prSet/>
      <dgm:spPr/>
      <dgm:t>
        <a:bodyPr/>
        <a:lstStyle/>
        <a:p>
          <a:endParaRPr lang="en-US"/>
        </a:p>
      </dgm:t>
    </dgm:pt>
    <dgm:pt modelId="{A789AEBA-0660-4303-88B5-09465361D336}">
      <dgm:prSet/>
      <dgm:spPr/>
      <dgm:t>
        <a:bodyPr/>
        <a:lstStyle/>
        <a:p>
          <a:r>
            <a:rPr lang="en-US"/>
            <a:t>5. Ending the Pour: If necessary, staff can manually stop the pour.</a:t>
          </a:r>
        </a:p>
      </dgm:t>
    </dgm:pt>
    <dgm:pt modelId="{5438DE76-6209-43A6-932B-13865085206A}" type="parTrans" cxnId="{72ECCBD5-E9B1-4EDF-BF92-B8612C7035D4}">
      <dgm:prSet/>
      <dgm:spPr/>
      <dgm:t>
        <a:bodyPr/>
        <a:lstStyle/>
        <a:p>
          <a:endParaRPr lang="en-US"/>
        </a:p>
      </dgm:t>
    </dgm:pt>
    <dgm:pt modelId="{B1A23FC7-97E3-499B-A444-868780D293BA}" type="sibTrans" cxnId="{72ECCBD5-E9B1-4EDF-BF92-B8612C7035D4}">
      <dgm:prSet/>
      <dgm:spPr/>
      <dgm:t>
        <a:bodyPr/>
        <a:lstStyle/>
        <a:p>
          <a:endParaRPr lang="en-US"/>
        </a:p>
      </dgm:t>
    </dgm:pt>
    <dgm:pt modelId="{394C5E77-1CEA-4AA2-A191-1C1B2EE53F13}">
      <dgm:prSet/>
      <dgm:spPr/>
      <dgm:t>
        <a:bodyPr/>
        <a:lstStyle/>
        <a:p>
          <a:r>
            <a:rPr lang="en-US"/>
            <a:t>Key Point: Staff should confidently assist customers.</a:t>
          </a:r>
        </a:p>
      </dgm:t>
    </dgm:pt>
    <dgm:pt modelId="{B46BEFF1-E0EA-43FC-9850-CB05DA6C0143}" type="parTrans" cxnId="{3AE3352A-9C0B-47C2-AEB9-DB74FCAE27B8}">
      <dgm:prSet/>
      <dgm:spPr/>
      <dgm:t>
        <a:bodyPr/>
        <a:lstStyle/>
        <a:p>
          <a:endParaRPr lang="en-US"/>
        </a:p>
      </dgm:t>
    </dgm:pt>
    <dgm:pt modelId="{84EB4D96-DBB7-43D9-9ED8-FF8A18BAA1F9}" type="sibTrans" cxnId="{3AE3352A-9C0B-47C2-AEB9-DB74FCAE27B8}">
      <dgm:prSet/>
      <dgm:spPr/>
      <dgm:t>
        <a:bodyPr/>
        <a:lstStyle/>
        <a:p>
          <a:endParaRPr lang="en-US"/>
        </a:p>
      </dgm:t>
    </dgm:pt>
    <dgm:pt modelId="{747C1A31-5312-4D16-AF6E-8979FE84CB4F}" type="pres">
      <dgm:prSet presAssocID="{47C772A4-CD3C-46EB-8745-A0D48931B5FD}" presName="root" presStyleCnt="0">
        <dgm:presLayoutVars>
          <dgm:dir/>
          <dgm:resizeHandles val="exact"/>
        </dgm:presLayoutVars>
      </dgm:prSet>
      <dgm:spPr/>
    </dgm:pt>
    <dgm:pt modelId="{166B71DA-F902-4698-8EE6-AD2F08F7B300}" type="pres">
      <dgm:prSet presAssocID="{47C772A4-CD3C-46EB-8745-A0D48931B5FD}" presName="container" presStyleCnt="0">
        <dgm:presLayoutVars>
          <dgm:dir/>
          <dgm:resizeHandles val="exact"/>
        </dgm:presLayoutVars>
      </dgm:prSet>
      <dgm:spPr/>
    </dgm:pt>
    <dgm:pt modelId="{4C72651A-BF80-4DB2-858B-70171E1E0B76}" type="pres">
      <dgm:prSet presAssocID="{F1EB1533-B6C4-4955-A6BB-AFE07E4C4956}" presName="compNode" presStyleCnt="0"/>
      <dgm:spPr/>
    </dgm:pt>
    <dgm:pt modelId="{1363D16B-BAD6-4DF2-BB22-CA674693FFFB}" type="pres">
      <dgm:prSet presAssocID="{F1EB1533-B6C4-4955-A6BB-AFE07E4C4956}" presName="iconBgRect" presStyleLbl="bgShp" presStyleIdx="0" presStyleCnt="7"/>
      <dgm:spPr/>
    </dgm:pt>
    <dgm:pt modelId="{8B74FB45-DE91-4508-9EA2-094DA857FE8E}" type="pres">
      <dgm:prSet presAssocID="{F1EB1533-B6C4-4955-A6BB-AFE07E4C495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B304DD73-DCF0-4DC7-8FD4-7A253E08D3EB}" type="pres">
      <dgm:prSet presAssocID="{F1EB1533-B6C4-4955-A6BB-AFE07E4C4956}" presName="spaceRect" presStyleCnt="0"/>
      <dgm:spPr/>
    </dgm:pt>
    <dgm:pt modelId="{997A3354-A88A-4F61-A3B6-5990F58C99B3}" type="pres">
      <dgm:prSet presAssocID="{F1EB1533-B6C4-4955-A6BB-AFE07E4C4956}" presName="textRect" presStyleLbl="revTx" presStyleIdx="0" presStyleCnt="7">
        <dgm:presLayoutVars>
          <dgm:chMax val="1"/>
          <dgm:chPref val="1"/>
        </dgm:presLayoutVars>
      </dgm:prSet>
      <dgm:spPr/>
    </dgm:pt>
    <dgm:pt modelId="{BF7C4329-55A4-47E1-B412-EA4C40651620}" type="pres">
      <dgm:prSet presAssocID="{C888F4CB-80CA-4E48-8F51-C8DE0ACC22BD}" presName="sibTrans" presStyleLbl="sibTrans2D1" presStyleIdx="0" presStyleCnt="0"/>
      <dgm:spPr/>
    </dgm:pt>
    <dgm:pt modelId="{8323736F-236F-46A2-AC0B-D6A81EE0B79A}" type="pres">
      <dgm:prSet presAssocID="{94D40681-A5FB-4C04-B9BA-346D1B73D0EE}" presName="compNode" presStyleCnt="0"/>
      <dgm:spPr/>
    </dgm:pt>
    <dgm:pt modelId="{4C9CA363-C961-489E-856E-92265498FA1F}" type="pres">
      <dgm:prSet presAssocID="{94D40681-A5FB-4C04-B9BA-346D1B73D0EE}" presName="iconBgRect" presStyleLbl="bgShp" presStyleIdx="1" presStyleCnt="7"/>
      <dgm:spPr/>
    </dgm:pt>
    <dgm:pt modelId="{4FA8BE99-DE32-4A69-8DE0-ECDEF0B689DE}" type="pres">
      <dgm:prSet presAssocID="{94D40681-A5FB-4C04-B9BA-346D1B73D0E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dice a barre"/>
        </a:ext>
      </dgm:extLst>
    </dgm:pt>
    <dgm:pt modelId="{7D368369-6348-425E-96FA-A9350AED4EA4}" type="pres">
      <dgm:prSet presAssocID="{94D40681-A5FB-4C04-B9BA-346D1B73D0EE}" presName="spaceRect" presStyleCnt="0"/>
      <dgm:spPr/>
    </dgm:pt>
    <dgm:pt modelId="{D526D773-9A88-4C8B-B000-E129163106A5}" type="pres">
      <dgm:prSet presAssocID="{94D40681-A5FB-4C04-B9BA-346D1B73D0EE}" presName="textRect" presStyleLbl="revTx" presStyleIdx="1" presStyleCnt="7">
        <dgm:presLayoutVars>
          <dgm:chMax val="1"/>
          <dgm:chPref val="1"/>
        </dgm:presLayoutVars>
      </dgm:prSet>
      <dgm:spPr/>
    </dgm:pt>
    <dgm:pt modelId="{A5089D1C-D605-4EA5-8108-6B4F465175D0}" type="pres">
      <dgm:prSet presAssocID="{B1272F46-ABAF-4D44-9851-DA8F4149059C}" presName="sibTrans" presStyleLbl="sibTrans2D1" presStyleIdx="0" presStyleCnt="0"/>
      <dgm:spPr/>
    </dgm:pt>
    <dgm:pt modelId="{6BE55625-2E45-4676-9CEB-522A59CA653D}" type="pres">
      <dgm:prSet presAssocID="{C4CD91BC-A6AB-4DF9-B5A8-2A468D7E82C8}" presName="compNode" presStyleCnt="0"/>
      <dgm:spPr/>
    </dgm:pt>
    <dgm:pt modelId="{D37B3086-5388-4929-98FD-DCD7645F5785}" type="pres">
      <dgm:prSet presAssocID="{C4CD91BC-A6AB-4DF9-B5A8-2A468D7E82C8}" presName="iconBgRect" presStyleLbl="bgShp" presStyleIdx="2" presStyleCnt="7"/>
      <dgm:spPr/>
    </dgm:pt>
    <dgm:pt modelId="{642254A1-5F68-48D6-8DDE-D2B7CC81E3B9}" type="pres">
      <dgm:prSet presAssocID="{C4CD91BC-A6AB-4DF9-B5A8-2A468D7E82C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7CA32C4B-5284-41B3-9089-9269D7FEED0B}" type="pres">
      <dgm:prSet presAssocID="{C4CD91BC-A6AB-4DF9-B5A8-2A468D7E82C8}" presName="spaceRect" presStyleCnt="0"/>
      <dgm:spPr/>
    </dgm:pt>
    <dgm:pt modelId="{ED5988DC-6FE4-466F-8092-DCDF7E092701}" type="pres">
      <dgm:prSet presAssocID="{C4CD91BC-A6AB-4DF9-B5A8-2A468D7E82C8}" presName="textRect" presStyleLbl="revTx" presStyleIdx="2" presStyleCnt="7">
        <dgm:presLayoutVars>
          <dgm:chMax val="1"/>
          <dgm:chPref val="1"/>
        </dgm:presLayoutVars>
      </dgm:prSet>
      <dgm:spPr/>
    </dgm:pt>
    <dgm:pt modelId="{02C4A1C0-E217-4691-9114-F8B765D31E84}" type="pres">
      <dgm:prSet presAssocID="{268E1B3B-E591-498F-9E35-C95CC4E10E89}" presName="sibTrans" presStyleLbl="sibTrans2D1" presStyleIdx="0" presStyleCnt="0"/>
      <dgm:spPr/>
    </dgm:pt>
    <dgm:pt modelId="{3C49E1A8-2723-43B3-A697-606760A86809}" type="pres">
      <dgm:prSet presAssocID="{17EA297C-E7E0-49BB-A7F7-212A4E9DD152}" presName="compNode" presStyleCnt="0"/>
      <dgm:spPr/>
    </dgm:pt>
    <dgm:pt modelId="{1E97B663-88D9-437E-889E-D8813CCE759C}" type="pres">
      <dgm:prSet presAssocID="{17EA297C-E7E0-49BB-A7F7-212A4E9DD152}" presName="iconBgRect" presStyleLbl="bgShp" presStyleIdx="3" presStyleCnt="7"/>
      <dgm:spPr/>
    </dgm:pt>
    <dgm:pt modelId="{B1030239-635B-4163-A358-BFAB908B5CC1}" type="pres">
      <dgm:prSet presAssocID="{17EA297C-E7E0-49BB-A7F7-212A4E9DD15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gramma di flusso"/>
        </a:ext>
      </dgm:extLst>
    </dgm:pt>
    <dgm:pt modelId="{D2D61C71-B6E0-434C-AD25-A52F890BAC11}" type="pres">
      <dgm:prSet presAssocID="{17EA297C-E7E0-49BB-A7F7-212A4E9DD152}" presName="spaceRect" presStyleCnt="0"/>
      <dgm:spPr/>
    </dgm:pt>
    <dgm:pt modelId="{CF921C81-8726-438F-9890-67630B7D48A1}" type="pres">
      <dgm:prSet presAssocID="{17EA297C-E7E0-49BB-A7F7-212A4E9DD152}" presName="textRect" presStyleLbl="revTx" presStyleIdx="3" presStyleCnt="7">
        <dgm:presLayoutVars>
          <dgm:chMax val="1"/>
          <dgm:chPref val="1"/>
        </dgm:presLayoutVars>
      </dgm:prSet>
      <dgm:spPr/>
    </dgm:pt>
    <dgm:pt modelId="{EB3D6598-37A3-4B1C-98B4-768DDCAA1BD5}" type="pres">
      <dgm:prSet presAssocID="{C16B285C-640F-4943-B3CF-C98F5CB4D70A}" presName="sibTrans" presStyleLbl="sibTrans2D1" presStyleIdx="0" presStyleCnt="0"/>
      <dgm:spPr/>
    </dgm:pt>
    <dgm:pt modelId="{76375953-D43A-4C4E-BCEA-38A2106D3F8E}" type="pres">
      <dgm:prSet presAssocID="{37346B26-7E81-48F7-ACDF-D749A9E4EB85}" presName="compNode" presStyleCnt="0"/>
      <dgm:spPr/>
    </dgm:pt>
    <dgm:pt modelId="{AF10C917-23D8-4203-9AC7-9FB33B7DA80F}" type="pres">
      <dgm:prSet presAssocID="{37346B26-7E81-48F7-ACDF-D749A9E4EB85}" presName="iconBgRect" presStyleLbl="bgShp" presStyleIdx="4" presStyleCnt="7"/>
      <dgm:spPr/>
    </dgm:pt>
    <dgm:pt modelId="{BFB1A943-5BA6-440E-98D2-FDB465AAF501}" type="pres">
      <dgm:prSet presAssocID="{37346B26-7E81-48F7-ACDF-D749A9E4EB8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e"/>
        </a:ext>
      </dgm:extLst>
    </dgm:pt>
    <dgm:pt modelId="{A8BE09BD-A6A7-4828-940D-E4B4A2069D3B}" type="pres">
      <dgm:prSet presAssocID="{37346B26-7E81-48F7-ACDF-D749A9E4EB85}" presName="spaceRect" presStyleCnt="0"/>
      <dgm:spPr/>
    </dgm:pt>
    <dgm:pt modelId="{6E7944AD-DC5D-43BB-A329-BF7B9E658576}" type="pres">
      <dgm:prSet presAssocID="{37346B26-7E81-48F7-ACDF-D749A9E4EB85}" presName="textRect" presStyleLbl="revTx" presStyleIdx="4" presStyleCnt="7">
        <dgm:presLayoutVars>
          <dgm:chMax val="1"/>
          <dgm:chPref val="1"/>
        </dgm:presLayoutVars>
      </dgm:prSet>
      <dgm:spPr/>
    </dgm:pt>
    <dgm:pt modelId="{E6706653-2C66-46AE-9A3D-2D08FC207234}" type="pres">
      <dgm:prSet presAssocID="{470BCD1F-6203-42BF-A78A-0C0D51022EC7}" presName="sibTrans" presStyleLbl="sibTrans2D1" presStyleIdx="0" presStyleCnt="0"/>
      <dgm:spPr/>
    </dgm:pt>
    <dgm:pt modelId="{F704FC99-1437-442C-9ECF-7C87CFA76B17}" type="pres">
      <dgm:prSet presAssocID="{A789AEBA-0660-4303-88B5-09465361D336}" presName="compNode" presStyleCnt="0"/>
      <dgm:spPr/>
    </dgm:pt>
    <dgm:pt modelId="{C9581B10-E405-4C13-94D9-240E74F0A8AC}" type="pres">
      <dgm:prSet presAssocID="{A789AEBA-0660-4303-88B5-09465361D336}" presName="iconBgRect" presStyleLbl="bgShp" presStyleIdx="5" presStyleCnt="7"/>
      <dgm:spPr/>
    </dgm:pt>
    <dgm:pt modelId="{6CA8944F-80A0-4009-B707-505245334082}" type="pres">
      <dgm:prSet presAssocID="{A789AEBA-0660-4303-88B5-09465361D33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0587919B-F6BA-4CFA-B26F-1994B70D85EE}" type="pres">
      <dgm:prSet presAssocID="{A789AEBA-0660-4303-88B5-09465361D336}" presName="spaceRect" presStyleCnt="0"/>
      <dgm:spPr/>
    </dgm:pt>
    <dgm:pt modelId="{04AF4595-C929-43A9-8C7F-942C4BD1F10E}" type="pres">
      <dgm:prSet presAssocID="{A789AEBA-0660-4303-88B5-09465361D336}" presName="textRect" presStyleLbl="revTx" presStyleIdx="5" presStyleCnt="7">
        <dgm:presLayoutVars>
          <dgm:chMax val="1"/>
          <dgm:chPref val="1"/>
        </dgm:presLayoutVars>
      </dgm:prSet>
      <dgm:spPr/>
    </dgm:pt>
    <dgm:pt modelId="{A2CC1721-3047-4696-8129-BAEFBBD625F5}" type="pres">
      <dgm:prSet presAssocID="{B1A23FC7-97E3-499B-A444-868780D293BA}" presName="sibTrans" presStyleLbl="sibTrans2D1" presStyleIdx="0" presStyleCnt="0"/>
      <dgm:spPr/>
    </dgm:pt>
    <dgm:pt modelId="{040B266F-D194-49AA-895B-DFAEC5BB4368}" type="pres">
      <dgm:prSet presAssocID="{394C5E77-1CEA-4AA2-A191-1C1B2EE53F13}" presName="compNode" presStyleCnt="0"/>
      <dgm:spPr/>
    </dgm:pt>
    <dgm:pt modelId="{6D137D0A-D588-4094-BAB4-8F096104F019}" type="pres">
      <dgm:prSet presAssocID="{394C5E77-1CEA-4AA2-A191-1C1B2EE53F13}" presName="iconBgRect" presStyleLbl="bgShp" presStyleIdx="6" presStyleCnt="7"/>
      <dgm:spPr/>
    </dgm:pt>
    <dgm:pt modelId="{BAD6A8C2-7C69-496F-A1E7-AC9A42F79047}" type="pres">
      <dgm:prSet presAssocID="{394C5E77-1CEA-4AA2-A191-1C1B2EE53F1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EADFB8E7-0FC7-41E2-98A7-881C5CCF72C8}" type="pres">
      <dgm:prSet presAssocID="{394C5E77-1CEA-4AA2-A191-1C1B2EE53F13}" presName="spaceRect" presStyleCnt="0"/>
      <dgm:spPr/>
    </dgm:pt>
    <dgm:pt modelId="{C0B2FAA8-B110-4B08-B8D2-8E8508335F5D}" type="pres">
      <dgm:prSet presAssocID="{394C5E77-1CEA-4AA2-A191-1C1B2EE53F13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9146F09-3884-40DC-9749-E6BABCDFDAF8}" srcId="{47C772A4-CD3C-46EB-8745-A0D48931B5FD}" destId="{17EA297C-E7E0-49BB-A7F7-212A4E9DD152}" srcOrd="3" destOrd="0" parTransId="{3B22999D-C170-4D69-9593-7B256D5B5C45}" sibTransId="{C16B285C-640F-4943-B3CF-C98F5CB4D70A}"/>
    <dgm:cxn modelId="{DC030E0B-01B0-4E92-BB65-EA17C3BCDFB7}" srcId="{47C772A4-CD3C-46EB-8745-A0D48931B5FD}" destId="{C4CD91BC-A6AB-4DF9-B5A8-2A468D7E82C8}" srcOrd="2" destOrd="0" parTransId="{B7F00AAA-9562-414B-ABF1-5B0BBC0B06CD}" sibTransId="{268E1B3B-E591-498F-9E35-C95CC4E10E89}"/>
    <dgm:cxn modelId="{D67F7A1E-C367-4B7B-BD3E-FEC914039599}" type="presOf" srcId="{394C5E77-1CEA-4AA2-A191-1C1B2EE53F13}" destId="{C0B2FAA8-B110-4B08-B8D2-8E8508335F5D}" srcOrd="0" destOrd="0" presId="urn:microsoft.com/office/officeart/2018/2/layout/IconCircleList"/>
    <dgm:cxn modelId="{0AEF1A26-ED0F-43CD-8542-3AB327827A35}" type="presOf" srcId="{F1EB1533-B6C4-4955-A6BB-AFE07E4C4956}" destId="{997A3354-A88A-4F61-A3B6-5990F58C99B3}" srcOrd="0" destOrd="0" presId="urn:microsoft.com/office/officeart/2018/2/layout/IconCircleList"/>
    <dgm:cxn modelId="{3AE3352A-9C0B-47C2-AEB9-DB74FCAE27B8}" srcId="{47C772A4-CD3C-46EB-8745-A0D48931B5FD}" destId="{394C5E77-1CEA-4AA2-A191-1C1B2EE53F13}" srcOrd="6" destOrd="0" parTransId="{B46BEFF1-E0EA-43FC-9850-CB05DA6C0143}" sibTransId="{84EB4D96-DBB7-43D9-9ED8-FF8A18BAA1F9}"/>
    <dgm:cxn modelId="{BDE3332E-BA61-4E15-B5B3-FF1087556E9F}" type="presOf" srcId="{470BCD1F-6203-42BF-A78A-0C0D51022EC7}" destId="{E6706653-2C66-46AE-9A3D-2D08FC207234}" srcOrd="0" destOrd="0" presId="urn:microsoft.com/office/officeart/2018/2/layout/IconCircleList"/>
    <dgm:cxn modelId="{1D079A36-F301-4A6C-93BC-03553374C882}" type="presOf" srcId="{C16B285C-640F-4943-B3CF-C98F5CB4D70A}" destId="{EB3D6598-37A3-4B1C-98B4-768DDCAA1BD5}" srcOrd="0" destOrd="0" presId="urn:microsoft.com/office/officeart/2018/2/layout/IconCircleList"/>
    <dgm:cxn modelId="{D2867B5D-05AD-4D46-B506-5EB0DDC16AA3}" type="presOf" srcId="{268E1B3B-E591-498F-9E35-C95CC4E10E89}" destId="{02C4A1C0-E217-4691-9114-F8B765D31E84}" srcOrd="0" destOrd="0" presId="urn:microsoft.com/office/officeart/2018/2/layout/IconCircleList"/>
    <dgm:cxn modelId="{2E43F150-3968-4341-B89C-51FF2FAF73BA}" type="presOf" srcId="{94D40681-A5FB-4C04-B9BA-346D1B73D0EE}" destId="{D526D773-9A88-4C8B-B000-E129163106A5}" srcOrd="0" destOrd="0" presId="urn:microsoft.com/office/officeart/2018/2/layout/IconCircleList"/>
    <dgm:cxn modelId="{AEB89658-CD3C-477C-89C0-9D8348D8AD95}" type="presOf" srcId="{17EA297C-E7E0-49BB-A7F7-212A4E9DD152}" destId="{CF921C81-8726-438F-9890-67630B7D48A1}" srcOrd="0" destOrd="0" presId="urn:microsoft.com/office/officeart/2018/2/layout/IconCircleList"/>
    <dgm:cxn modelId="{61D0DE79-8A5F-44B2-B69E-CB237D64D661}" type="presOf" srcId="{A789AEBA-0660-4303-88B5-09465361D336}" destId="{04AF4595-C929-43A9-8C7F-942C4BD1F10E}" srcOrd="0" destOrd="0" presId="urn:microsoft.com/office/officeart/2018/2/layout/IconCircleList"/>
    <dgm:cxn modelId="{0CBD0F5A-2798-4073-B859-1D7F98F4E718}" type="presOf" srcId="{B1272F46-ABAF-4D44-9851-DA8F4149059C}" destId="{A5089D1C-D605-4EA5-8108-6B4F465175D0}" srcOrd="0" destOrd="0" presId="urn:microsoft.com/office/officeart/2018/2/layout/IconCircleList"/>
    <dgm:cxn modelId="{5FE4867B-C53D-4C69-B687-CE4748864BE5}" type="presOf" srcId="{47C772A4-CD3C-46EB-8745-A0D48931B5FD}" destId="{747C1A31-5312-4D16-AF6E-8979FE84CB4F}" srcOrd="0" destOrd="0" presId="urn:microsoft.com/office/officeart/2018/2/layout/IconCircleList"/>
    <dgm:cxn modelId="{7DD16485-3FCE-4661-959F-917E4795ED46}" type="presOf" srcId="{C4CD91BC-A6AB-4DF9-B5A8-2A468D7E82C8}" destId="{ED5988DC-6FE4-466F-8092-DCDF7E092701}" srcOrd="0" destOrd="0" presId="urn:microsoft.com/office/officeart/2018/2/layout/IconCircleList"/>
    <dgm:cxn modelId="{9BD8E795-6710-49AB-8052-FFF8F6249328}" type="presOf" srcId="{B1A23FC7-97E3-499B-A444-868780D293BA}" destId="{A2CC1721-3047-4696-8129-BAEFBBD625F5}" srcOrd="0" destOrd="0" presId="urn:microsoft.com/office/officeart/2018/2/layout/IconCircleList"/>
    <dgm:cxn modelId="{92DAA4A5-2E42-49C5-9C84-CCF588E6EF1D}" srcId="{47C772A4-CD3C-46EB-8745-A0D48931B5FD}" destId="{F1EB1533-B6C4-4955-A6BB-AFE07E4C4956}" srcOrd="0" destOrd="0" parTransId="{3D340FBC-4C49-4635-A04F-F4395F82EE0B}" sibTransId="{C888F4CB-80CA-4E48-8F51-C8DE0ACC22BD}"/>
    <dgm:cxn modelId="{8E6B99BA-4876-46A3-82E1-676004B901C3}" type="presOf" srcId="{C888F4CB-80CA-4E48-8F51-C8DE0ACC22BD}" destId="{BF7C4329-55A4-47E1-B412-EA4C40651620}" srcOrd="0" destOrd="0" presId="urn:microsoft.com/office/officeart/2018/2/layout/IconCircleList"/>
    <dgm:cxn modelId="{72ECCBD5-E9B1-4EDF-BF92-B8612C7035D4}" srcId="{47C772A4-CD3C-46EB-8745-A0D48931B5FD}" destId="{A789AEBA-0660-4303-88B5-09465361D336}" srcOrd="5" destOrd="0" parTransId="{5438DE76-6209-43A6-932B-13865085206A}" sibTransId="{B1A23FC7-97E3-499B-A444-868780D293BA}"/>
    <dgm:cxn modelId="{1D5A83E8-E538-4A7D-9D3D-FA5C08963584}" srcId="{47C772A4-CD3C-46EB-8745-A0D48931B5FD}" destId="{94D40681-A5FB-4C04-B9BA-346D1B73D0EE}" srcOrd="1" destOrd="0" parTransId="{D7D17218-9E29-4E9F-8CD2-BADBCE437FCE}" sibTransId="{B1272F46-ABAF-4D44-9851-DA8F4149059C}"/>
    <dgm:cxn modelId="{E4526AF6-3943-4102-AF3B-F74DF81A26B6}" type="presOf" srcId="{37346B26-7E81-48F7-ACDF-D749A9E4EB85}" destId="{6E7944AD-DC5D-43BB-A329-BF7B9E658576}" srcOrd="0" destOrd="0" presId="urn:microsoft.com/office/officeart/2018/2/layout/IconCircleList"/>
    <dgm:cxn modelId="{EA5778F8-3E6B-4D77-93E4-51E0CA6D0BB4}" srcId="{47C772A4-CD3C-46EB-8745-A0D48931B5FD}" destId="{37346B26-7E81-48F7-ACDF-D749A9E4EB85}" srcOrd="4" destOrd="0" parTransId="{3D8A01D8-9E75-4F96-9A2E-ECD7DE6F88EF}" sibTransId="{470BCD1F-6203-42BF-A78A-0C0D51022EC7}"/>
    <dgm:cxn modelId="{7514027D-E81A-4ACD-B5C4-60755DF19EDF}" type="presParOf" srcId="{747C1A31-5312-4D16-AF6E-8979FE84CB4F}" destId="{166B71DA-F902-4698-8EE6-AD2F08F7B300}" srcOrd="0" destOrd="0" presId="urn:microsoft.com/office/officeart/2018/2/layout/IconCircleList"/>
    <dgm:cxn modelId="{FC983411-10AD-4D75-BDFF-228D8B3FE709}" type="presParOf" srcId="{166B71DA-F902-4698-8EE6-AD2F08F7B300}" destId="{4C72651A-BF80-4DB2-858B-70171E1E0B76}" srcOrd="0" destOrd="0" presId="urn:microsoft.com/office/officeart/2018/2/layout/IconCircleList"/>
    <dgm:cxn modelId="{7D228229-13E3-4E31-9F2B-E2E73EE27061}" type="presParOf" srcId="{4C72651A-BF80-4DB2-858B-70171E1E0B76}" destId="{1363D16B-BAD6-4DF2-BB22-CA674693FFFB}" srcOrd="0" destOrd="0" presId="urn:microsoft.com/office/officeart/2018/2/layout/IconCircleList"/>
    <dgm:cxn modelId="{4CCA0D55-E076-41F4-97AE-A7E525D68272}" type="presParOf" srcId="{4C72651A-BF80-4DB2-858B-70171E1E0B76}" destId="{8B74FB45-DE91-4508-9EA2-094DA857FE8E}" srcOrd="1" destOrd="0" presId="urn:microsoft.com/office/officeart/2018/2/layout/IconCircleList"/>
    <dgm:cxn modelId="{50519C79-9964-43C7-A893-E0CD89197B3A}" type="presParOf" srcId="{4C72651A-BF80-4DB2-858B-70171E1E0B76}" destId="{B304DD73-DCF0-4DC7-8FD4-7A253E08D3EB}" srcOrd="2" destOrd="0" presId="urn:microsoft.com/office/officeart/2018/2/layout/IconCircleList"/>
    <dgm:cxn modelId="{B5880678-862E-4487-A20C-31300CBB39D6}" type="presParOf" srcId="{4C72651A-BF80-4DB2-858B-70171E1E0B76}" destId="{997A3354-A88A-4F61-A3B6-5990F58C99B3}" srcOrd="3" destOrd="0" presId="urn:microsoft.com/office/officeart/2018/2/layout/IconCircleList"/>
    <dgm:cxn modelId="{8EC64261-3477-4B02-A1A2-0540923396EB}" type="presParOf" srcId="{166B71DA-F902-4698-8EE6-AD2F08F7B300}" destId="{BF7C4329-55A4-47E1-B412-EA4C40651620}" srcOrd="1" destOrd="0" presId="urn:microsoft.com/office/officeart/2018/2/layout/IconCircleList"/>
    <dgm:cxn modelId="{A0663018-7A85-48C8-987B-7073C46550D4}" type="presParOf" srcId="{166B71DA-F902-4698-8EE6-AD2F08F7B300}" destId="{8323736F-236F-46A2-AC0B-D6A81EE0B79A}" srcOrd="2" destOrd="0" presId="urn:microsoft.com/office/officeart/2018/2/layout/IconCircleList"/>
    <dgm:cxn modelId="{5C9477AE-69C4-4708-A572-21B2D95592D9}" type="presParOf" srcId="{8323736F-236F-46A2-AC0B-D6A81EE0B79A}" destId="{4C9CA363-C961-489E-856E-92265498FA1F}" srcOrd="0" destOrd="0" presId="urn:microsoft.com/office/officeart/2018/2/layout/IconCircleList"/>
    <dgm:cxn modelId="{78668848-EF8C-4E32-9B6E-E9ED6D791594}" type="presParOf" srcId="{8323736F-236F-46A2-AC0B-D6A81EE0B79A}" destId="{4FA8BE99-DE32-4A69-8DE0-ECDEF0B689DE}" srcOrd="1" destOrd="0" presId="urn:microsoft.com/office/officeart/2018/2/layout/IconCircleList"/>
    <dgm:cxn modelId="{0810CAE8-7405-478C-85E5-AB1E7CEC4C32}" type="presParOf" srcId="{8323736F-236F-46A2-AC0B-D6A81EE0B79A}" destId="{7D368369-6348-425E-96FA-A9350AED4EA4}" srcOrd="2" destOrd="0" presId="urn:microsoft.com/office/officeart/2018/2/layout/IconCircleList"/>
    <dgm:cxn modelId="{803F19CA-5264-46DC-B5F4-374E032C29AC}" type="presParOf" srcId="{8323736F-236F-46A2-AC0B-D6A81EE0B79A}" destId="{D526D773-9A88-4C8B-B000-E129163106A5}" srcOrd="3" destOrd="0" presId="urn:microsoft.com/office/officeart/2018/2/layout/IconCircleList"/>
    <dgm:cxn modelId="{6DDFC953-C964-4ADE-8913-A8B78EFAD600}" type="presParOf" srcId="{166B71DA-F902-4698-8EE6-AD2F08F7B300}" destId="{A5089D1C-D605-4EA5-8108-6B4F465175D0}" srcOrd="3" destOrd="0" presId="urn:microsoft.com/office/officeart/2018/2/layout/IconCircleList"/>
    <dgm:cxn modelId="{52B2CAFF-3731-45F6-AA1F-1FA5DF1810A2}" type="presParOf" srcId="{166B71DA-F902-4698-8EE6-AD2F08F7B300}" destId="{6BE55625-2E45-4676-9CEB-522A59CA653D}" srcOrd="4" destOrd="0" presId="urn:microsoft.com/office/officeart/2018/2/layout/IconCircleList"/>
    <dgm:cxn modelId="{BE1CEB50-48AD-4E7B-920D-C3F9E0F59447}" type="presParOf" srcId="{6BE55625-2E45-4676-9CEB-522A59CA653D}" destId="{D37B3086-5388-4929-98FD-DCD7645F5785}" srcOrd="0" destOrd="0" presId="urn:microsoft.com/office/officeart/2018/2/layout/IconCircleList"/>
    <dgm:cxn modelId="{12D28C55-03C9-4E19-A768-815000EF9FB9}" type="presParOf" srcId="{6BE55625-2E45-4676-9CEB-522A59CA653D}" destId="{642254A1-5F68-48D6-8DDE-D2B7CC81E3B9}" srcOrd="1" destOrd="0" presId="urn:microsoft.com/office/officeart/2018/2/layout/IconCircleList"/>
    <dgm:cxn modelId="{6E6581E3-B964-4619-A7F1-A590C3681F7A}" type="presParOf" srcId="{6BE55625-2E45-4676-9CEB-522A59CA653D}" destId="{7CA32C4B-5284-41B3-9089-9269D7FEED0B}" srcOrd="2" destOrd="0" presId="urn:microsoft.com/office/officeart/2018/2/layout/IconCircleList"/>
    <dgm:cxn modelId="{97FAC854-984A-4F5B-8BE6-9396FD6895C0}" type="presParOf" srcId="{6BE55625-2E45-4676-9CEB-522A59CA653D}" destId="{ED5988DC-6FE4-466F-8092-DCDF7E092701}" srcOrd="3" destOrd="0" presId="urn:microsoft.com/office/officeart/2018/2/layout/IconCircleList"/>
    <dgm:cxn modelId="{BF9CA0AE-9A2F-4743-916A-CC96F5CA2A6E}" type="presParOf" srcId="{166B71DA-F902-4698-8EE6-AD2F08F7B300}" destId="{02C4A1C0-E217-4691-9114-F8B765D31E84}" srcOrd="5" destOrd="0" presId="urn:microsoft.com/office/officeart/2018/2/layout/IconCircleList"/>
    <dgm:cxn modelId="{EDF64EDF-FD74-4EBE-AB8E-E30AACE64A5E}" type="presParOf" srcId="{166B71DA-F902-4698-8EE6-AD2F08F7B300}" destId="{3C49E1A8-2723-43B3-A697-606760A86809}" srcOrd="6" destOrd="0" presId="urn:microsoft.com/office/officeart/2018/2/layout/IconCircleList"/>
    <dgm:cxn modelId="{67C2F934-22ED-4B7C-B66D-509ED244BBAC}" type="presParOf" srcId="{3C49E1A8-2723-43B3-A697-606760A86809}" destId="{1E97B663-88D9-437E-889E-D8813CCE759C}" srcOrd="0" destOrd="0" presId="urn:microsoft.com/office/officeart/2018/2/layout/IconCircleList"/>
    <dgm:cxn modelId="{EE1727AD-7EFD-4505-A33E-EB42BA2C917A}" type="presParOf" srcId="{3C49E1A8-2723-43B3-A697-606760A86809}" destId="{B1030239-635B-4163-A358-BFAB908B5CC1}" srcOrd="1" destOrd="0" presId="urn:microsoft.com/office/officeart/2018/2/layout/IconCircleList"/>
    <dgm:cxn modelId="{1205D1D0-7CAB-452C-AC6E-509B3697B11F}" type="presParOf" srcId="{3C49E1A8-2723-43B3-A697-606760A86809}" destId="{D2D61C71-B6E0-434C-AD25-A52F890BAC11}" srcOrd="2" destOrd="0" presId="urn:microsoft.com/office/officeart/2018/2/layout/IconCircleList"/>
    <dgm:cxn modelId="{9183E157-09B6-4DE9-97D0-E1E67190F85D}" type="presParOf" srcId="{3C49E1A8-2723-43B3-A697-606760A86809}" destId="{CF921C81-8726-438F-9890-67630B7D48A1}" srcOrd="3" destOrd="0" presId="urn:microsoft.com/office/officeart/2018/2/layout/IconCircleList"/>
    <dgm:cxn modelId="{50FB64D4-6009-4109-B32D-4B40BCCB10B7}" type="presParOf" srcId="{166B71DA-F902-4698-8EE6-AD2F08F7B300}" destId="{EB3D6598-37A3-4B1C-98B4-768DDCAA1BD5}" srcOrd="7" destOrd="0" presId="urn:microsoft.com/office/officeart/2018/2/layout/IconCircleList"/>
    <dgm:cxn modelId="{6D980B10-AF00-421C-BE92-13AD5E6C5C3C}" type="presParOf" srcId="{166B71DA-F902-4698-8EE6-AD2F08F7B300}" destId="{76375953-D43A-4C4E-BCEA-38A2106D3F8E}" srcOrd="8" destOrd="0" presId="urn:microsoft.com/office/officeart/2018/2/layout/IconCircleList"/>
    <dgm:cxn modelId="{EF3445E4-D795-4C20-89B9-B80DEA446602}" type="presParOf" srcId="{76375953-D43A-4C4E-BCEA-38A2106D3F8E}" destId="{AF10C917-23D8-4203-9AC7-9FB33B7DA80F}" srcOrd="0" destOrd="0" presId="urn:microsoft.com/office/officeart/2018/2/layout/IconCircleList"/>
    <dgm:cxn modelId="{93BA2AB7-7865-40F5-BBE0-D6E561B37BBE}" type="presParOf" srcId="{76375953-D43A-4C4E-BCEA-38A2106D3F8E}" destId="{BFB1A943-5BA6-440E-98D2-FDB465AAF501}" srcOrd="1" destOrd="0" presId="urn:microsoft.com/office/officeart/2018/2/layout/IconCircleList"/>
    <dgm:cxn modelId="{69D8C3D7-C7C7-47EC-8AC1-2C9CBAB32E58}" type="presParOf" srcId="{76375953-D43A-4C4E-BCEA-38A2106D3F8E}" destId="{A8BE09BD-A6A7-4828-940D-E4B4A2069D3B}" srcOrd="2" destOrd="0" presId="urn:microsoft.com/office/officeart/2018/2/layout/IconCircleList"/>
    <dgm:cxn modelId="{3BF0D48B-740C-40FF-B796-2FD3214A5C3E}" type="presParOf" srcId="{76375953-D43A-4C4E-BCEA-38A2106D3F8E}" destId="{6E7944AD-DC5D-43BB-A329-BF7B9E658576}" srcOrd="3" destOrd="0" presId="urn:microsoft.com/office/officeart/2018/2/layout/IconCircleList"/>
    <dgm:cxn modelId="{6B3AC0B6-9FD4-4F2E-B8CC-83DF4A8FA0F9}" type="presParOf" srcId="{166B71DA-F902-4698-8EE6-AD2F08F7B300}" destId="{E6706653-2C66-46AE-9A3D-2D08FC207234}" srcOrd="9" destOrd="0" presId="urn:microsoft.com/office/officeart/2018/2/layout/IconCircleList"/>
    <dgm:cxn modelId="{F0CDBFB1-AC1C-43FA-A5EB-CE6D4E16A077}" type="presParOf" srcId="{166B71DA-F902-4698-8EE6-AD2F08F7B300}" destId="{F704FC99-1437-442C-9ECF-7C87CFA76B17}" srcOrd="10" destOrd="0" presId="urn:microsoft.com/office/officeart/2018/2/layout/IconCircleList"/>
    <dgm:cxn modelId="{C1344285-BE0D-4220-81FE-361BF4D1E740}" type="presParOf" srcId="{F704FC99-1437-442C-9ECF-7C87CFA76B17}" destId="{C9581B10-E405-4C13-94D9-240E74F0A8AC}" srcOrd="0" destOrd="0" presId="urn:microsoft.com/office/officeart/2018/2/layout/IconCircleList"/>
    <dgm:cxn modelId="{17F534CF-4E3D-4922-9DA3-0EC9FD4BCBFB}" type="presParOf" srcId="{F704FC99-1437-442C-9ECF-7C87CFA76B17}" destId="{6CA8944F-80A0-4009-B707-505245334082}" srcOrd="1" destOrd="0" presId="urn:microsoft.com/office/officeart/2018/2/layout/IconCircleList"/>
    <dgm:cxn modelId="{B0522CD2-7D67-4BE2-8159-798E791F0B2B}" type="presParOf" srcId="{F704FC99-1437-442C-9ECF-7C87CFA76B17}" destId="{0587919B-F6BA-4CFA-B26F-1994B70D85EE}" srcOrd="2" destOrd="0" presId="urn:microsoft.com/office/officeart/2018/2/layout/IconCircleList"/>
    <dgm:cxn modelId="{5727D21B-BEDB-4847-99D4-C38E97F986F0}" type="presParOf" srcId="{F704FC99-1437-442C-9ECF-7C87CFA76B17}" destId="{04AF4595-C929-43A9-8C7F-942C4BD1F10E}" srcOrd="3" destOrd="0" presId="urn:microsoft.com/office/officeart/2018/2/layout/IconCircleList"/>
    <dgm:cxn modelId="{52406805-AA50-4468-AFAB-C11DCC25210A}" type="presParOf" srcId="{166B71DA-F902-4698-8EE6-AD2F08F7B300}" destId="{A2CC1721-3047-4696-8129-BAEFBBD625F5}" srcOrd="11" destOrd="0" presId="urn:microsoft.com/office/officeart/2018/2/layout/IconCircleList"/>
    <dgm:cxn modelId="{5C82EF94-924B-447A-B444-55F0F23E40FF}" type="presParOf" srcId="{166B71DA-F902-4698-8EE6-AD2F08F7B300}" destId="{040B266F-D194-49AA-895B-DFAEC5BB4368}" srcOrd="12" destOrd="0" presId="urn:microsoft.com/office/officeart/2018/2/layout/IconCircleList"/>
    <dgm:cxn modelId="{021C06D4-432C-40EF-995A-C221AFF5D867}" type="presParOf" srcId="{040B266F-D194-49AA-895B-DFAEC5BB4368}" destId="{6D137D0A-D588-4094-BAB4-8F096104F019}" srcOrd="0" destOrd="0" presId="urn:microsoft.com/office/officeart/2018/2/layout/IconCircleList"/>
    <dgm:cxn modelId="{65EA28A3-D8AD-4924-B2D5-CAA44BA2DDA8}" type="presParOf" srcId="{040B266F-D194-49AA-895B-DFAEC5BB4368}" destId="{BAD6A8C2-7C69-496F-A1E7-AC9A42F79047}" srcOrd="1" destOrd="0" presId="urn:microsoft.com/office/officeart/2018/2/layout/IconCircleList"/>
    <dgm:cxn modelId="{C8D03E49-BCC0-41EE-835B-9BD938E5006A}" type="presParOf" srcId="{040B266F-D194-49AA-895B-DFAEC5BB4368}" destId="{EADFB8E7-0FC7-41E2-98A7-881C5CCF72C8}" srcOrd="2" destOrd="0" presId="urn:microsoft.com/office/officeart/2018/2/layout/IconCircleList"/>
    <dgm:cxn modelId="{2DE5C55D-BBC8-4248-BB3F-8C55A20240CA}" type="presParOf" srcId="{040B266F-D194-49AA-895B-DFAEC5BB4368}" destId="{C0B2FAA8-B110-4B08-B8D2-8E8508335F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080A23-6FF0-4F75-ABED-F82E89B94E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3395B0-D331-41BC-9F68-EE0A61BE4E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Goal: Equip staff with basic knowledge to make informed recommendations.</a:t>
          </a:r>
        </a:p>
      </dgm:t>
    </dgm:pt>
    <dgm:pt modelId="{0BD63934-A718-45D7-AEDD-21FBC2019590}" type="parTrans" cxnId="{E60D4409-9324-4F81-8F66-C7D5BEA15F26}">
      <dgm:prSet/>
      <dgm:spPr/>
      <dgm:t>
        <a:bodyPr/>
        <a:lstStyle/>
        <a:p>
          <a:endParaRPr lang="en-US"/>
        </a:p>
      </dgm:t>
    </dgm:pt>
    <dgm:pt modelId="{5082EC21-4075-4D1A-820E-9892102579BD}" type="sibTrans" cxnId="{E60D4409-9324-4F81-8F66-C7D5BEA15F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F6351F-0192-421D-8E18-48073C7FCA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Brief Description of Each Wine: Staff should know key characteristics (varietal, origin, flavor).</a:t>
          </a:r>
        </a:p>
      </dgm:t>
    </dgm:pt>
    <dgm:pt modelId="{B3153B51-2270-4731-B6FA-9190F624BA46}" type="parTrans" cxnId="{5C78F1D1-2572-4995-8869-A237A76A4C4F}">
      <dgm:prSet/>
      <dgm:spPr/>
      <dgm:t>
        <a:bodyPr/>
        <a:lstStyle/>
        <a:p>
          <a:endParaRPr lang="en-US"/>
        </a:p>
      </dgm:t>
    </dgm:pt>
    <dgm:pt modelId="{0BA21B60-8EBA-4E5E-82A7-8524DA1EB4BE}" type="sibTrans" cxnId="{5C78F1D1-2572-4995-8869-A237A76A4C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CCB5B13-04A7-45B3-93E8-5601D47681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Highlight Unique Choices: Mention exclusive or limited-time options to create excitement.</a:t>
          </a:r>
        </a:p>
      </dgm:t>
    </dgm:pt>
    <dgm:pt modelId="{129113C7-4703-451F-B78C-42232E1C43E7}" type="parTrans" cxnId="{1BED790C-8DDE-4AC9-8B50-303BF3FC287D}">
      <dgm:prSet/>
      <dgm:spPr/>
      <dgm:t>
        <a:bodyPr/>
        <a:lstStyle/>
        <a:p>
          <a:endParaRPr lang="en-US"/>
        </a:p>
      </dgm:t>
    </dgm:pt>
    <dgm:pt modelId="{A52A4E26-25C0-41C5-919D-BAE327871444}" type="sibTrans" cxnId="{1BED790C-8DDE-4AC9-8B50-303BF3FC28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5C3E3A-5CB6-4F2F-B6A5-7EBEA2B798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Tasting Notes: Basic notes (e.g., “fruity with a hint of oak”) help customers decide.</a:t>
          </a:r>
        </a:p>
      </dgm:t>
    </dgm:pt>
    <dgm:pt modelId="{041D0F05-A9C7-4BFA-8C7F-B8E9A723AD6B}" type="parTrans" cxnId="{CB45654F-C600-456F-B3EE-7423120EBDD0}">
      <dgm:prSet/>
      <dgm:spPr/>
      <dgm:t>
        <a:bodyPr/>
        <a:lstStyle/>
        <a:p>
          <a:endParaRPr lang="en-US"/>
        </a:p>
      </dgm:t>
    </dgm:pt>
    <dgm:pt modelId="{DADF4562-333E-4523-95F6-C4BA24641534}" type="sibTrans" cxnId="{CB45654F-C600-456F-B3EE-7423120EBD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029869-F72F-4E2C-B7C8-F679E364D2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Point: Staff should be prepared to answer questions to assist customer choices.</a:t>
          </a:r>
        </a:p>
      </dgm:t>
    </dgm:pt>
    <dgm:pt modelId="{30CD9C9E-955D-4C95-8943-43DD65709160}" type="parTrans" cxnId="{30719E2A-029D-4EC5-8F1F-81CE0EBE55F8}">
      <dgm:prSet/>
      <dgm:spPr/>
      <dgm:t>
        <a:bodyPr/>
        <a:lstStyle/>
        <a:p>
          <a:endParaRPr lang="en-US"/>
        </a:p>
      </dgm:t>
    </dgm:pt>
    <dgm:pt modelId="{6DBBC524-C139-4260-9222-649AB1DD3663}" type="sibTrans" cxnId="{30719E2A-029D-4EC5-8F1F-81CE0EBE55F8}">
      <dgm:prSet/>
      <dgm:spPr/>
      <dgm:t>
        <a:bodyPr/>
        <a:lstStyle/>
        <a:p>
          <a:endParaRPr lang="en-US"/>
        </a:p>
      </dgm:t>
    </dgm:pt>
    <dgm:pt modelId="{7CA840B8-32D0-42AE-8216-ABE358715195}" type="pres">
      <dgm:prSet presAssocID="{15080A23-6FF0-4F75-ABED-F82E89B94EEA}" presName="root" presStyleCnt="0">
        <dgm:presLayoutVars>
          <dgm:dir/>
          <dgm:resizeHandles val="exact"/>
        </dgm:presLayoutVars>
      </dgm:prSet>
      <dgm:spPr/>
    </dgm:pt>
    <dgm:pt modelId="{EE4FEA4D-09E2-4FC2-810C-206DCB521573}" type="pres">
      <dgm:prSet presAssocID="{5A3395B0-D331-41BC-9F68-EE0A61BE4E5A}" presName="compNode" presStyleCnt="0"/>
      <dgm:spPr/>
    </dgm:pt>
    <dgm:pt modelId="{0EF1EAFE-5346-4455-9AB8-F51BD11DB66A}" type="pres">
      <dgm:prSet presAssocID="{5A3395B0-D331-41BC-9F68-EE0A61BE4E5A}" presName="bgRect" presStyleLbl="bgShp" presStyleIdx="0" presStyleCnt="5"/>
      <dgm:spPr/>
    </dgm:pt>
    <dgm:pt modelId="{F307470A-03CF-4CDB-A935-E3C04471A8DB}" type="pres">
      <dgm:prSet presAssocID="{5A3395B0-D331-41BC-9F68-EE0A61BE4E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ula"/>
        </a:ext>
      </dgm:extLst>
    </dgm:pt>
    <dgm:pt modelId="{A45544C8-2D1B-42F0-AEB8-5FC85C7BA907}" type="pres">
      <dgm:prSet presAssocID="{5A3395B0-D331-41BC-9F68-EE0A61BE4E5A}" presName="spaceRect" presStyleCnt="0"/>
      <dgm:spPr/>
    </dgm:pt>
    <dgm:pt modelId="{0920B28B-004C-4377-8100-B433AB5B0024}" type="pres">
      <dgm:prSet presAssocID="{5A3395B0-D331-41BC-9F68-EE0A61BE4E5A}" presName="parTx" presStyleLbl="revTx" presStyleIdx="0" presStyleCnt="5">
        <dgm:presLayoutVars>
          <dgm:chMax val="0"/>
          <dgm:chPref val="0"/>
        </dgm:presLayoutVars>
      </dgm:prSet>
      <dgm:spPr/>
    </dgm:pt>
    <dgm:pt modelId="{CD71E32C-3682-4F3F-90D6-07B8C50C7279}" type="pres">
      <dgm:prSet presAssocID="{5082EC21-4075-4D1A-820E-9892102579BD}" presName="sibTrans" presStyleCnt="0"/>
      <dgm:spPr/>
    </dgm:pt>
    <dgm:pt modelId="{A9223DDF-3D8C-42BA-B48F-45121C65F0B3}" type="pres">
      <dgm:prSet presAssocID="{B0F6351F-0192-421D-8E18-48073C7FCA00}" presName="compNode" presStyleCnt="0"/>
      <dgm:spPr/>
    </dgm:pt>
    <dgm:pt modelId="{B6272742-A76D-426E-95B2-C8E8A57C31EF}" type="pres">
      <dgm:prSet presAssocID="{B0F6351F-0192-421D-8E18-48073C7FCA00}" presName="bgRect" presStyleLbl="bgShp" presStyleIdx="1" presStyleCnt="5"/>
      <dgm:spPr/>
    </dgm:pt>
    <dgm:pt modelId="{DB208F9F-09BE-4082-844F-6DF5B3B1871B}" type="pres">
      <dgm:prSet presAssocID="{B0F6351F-0192-421D-8E18-48073C7FCA0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7B4AD62A-13AE-4C17-BB40-09D49F4BA5D6}" type="pres">
      <dgm:prSet presAssocID="{B0F6351F-0192-421D-8E18-48073C7FCA00}" presName="spaceRect" presStyleCnt="0"/>
      <dgm:spPr/>
    </dgm:pt>
    <dgm:pt modelId="{CB09C4D4-61F1-4D5A-B3DF-26430030CD28}" type="pres">
      <dgm:prSet presAssocID="{B0F6351F-0192-421D-8E18-48073C7FCA00}" presName="parTx" presStyleLbl="revTx" presStyleIdx="1" presStyleCnt="5">
        <dgm:presLayoutVars>
          <dgm:chMax val="0"/>
          <dgm:chPref val="0"/>
        </dgm:presLayoutVars>
      </dgm:prSet>
      <dgm:spPr/>
    </dgm:pt>
    <dgm:pt modelId="{19A5EFE5-34A7-4419-ACF8-401921AA099B}" type="pres">
      <dgm:prSet presAssocID="{0BA21B60-8EBA-4E5E-82A7-8524DA1EB4BE}" presName="sibTrans" presStyleCnt="0"/>
      <dgm:spPr/>
    </dgm:pt>
    <dgm:pt modelId="{888CB838-DF52-40B3-8F64-8754381D1A61}" type="pres">
      <dgm:prSet presAssocID="{3CCB5B13-04A7-45B3-93E8-5601D476816F}" presName="compNode" presStyleCnt="0"/>
      <dgm:spPr/>
    </dgm:pt>
    <dgm:pt modelId="{C8584ACF-7AC2-44A6-A566-B387474B3747}" type="pres">
      <dgm:prSet presAssocID="{3CCB5B13-04A7-45B3-93E8-5601D476816F}" presName="bgRect" presStyleLbl="bgShp" presStyleIdx="2" presStyleCnt="5"/>
      <dgm:spPr/>
    </dgm:pt>
    <dgm:pt modelId="{DC521885-5CC2-40DF-B615-F4619C2551E6}" type="pres">
      <dgm:prSet presAssocID="{3CCB5B13-04A7-45B3-93E8-5601D476816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93F2EE50-84B3-4357-A836-E153F31508A1}" type="pres">
      <dgm:prSet presAssocID="{3CCB5B13-04A7-45B3-93E8-5601D476816F}" presName="spaceRect" presStyleCnt="0"/>
      <dgm:spPr/>
    </dgm:pt>
    <dgm:pt modelId="{F9CDDEBB-8B35-4E80-BD9F-2D48A07DAC36}" type="pres">
      <dgm:prSet presAssocID="{3CCB5B13-04A7-45B3-93E8-5601D476816F}" presName="parTx" presStyleLbl="revTx" presStyleIdx="2" presStyleCnt="5">
        <dgm:presLayoutVars>
          <dgm:chMax val="0"/>
          <dgm:chPref val="0"/>
        </dgm:presLayoutVars>
      </dgm:prSet>
      <dgm:spPr/>
    </dgm:pt>
    <dgm:pt modelId="{D636E35A-4051-4B31-BB45-E73644983C5E}" type="pres">
      <dgm:prSet presAssocID="{A52A4E26-25C0-41C5-919D-BAE327871444}" presName="sibTrans" presStyleCnt="0"/>
      <dgm:spPr/>
    </dgm:pt>
    <dgm:pt modelId="{77569FB3-9E42-49DF-98D4-B4E591523CE8}" type="pres">
      <dgm:prSet presAssocID="{B15C3E3A-5CB6-4F2F-B6A5-7EBEA2B798E6}" presName="compNode" presStyleCnt="0"/>
      <dgm:spPr/>
    </dgm:pt>
    <dgm:pt modelId="{30DF083E-DE91-49FA-8A60-077F5BAAB19D}" type="pres">
      <dgm:prSet presAssocID="{B15C3E3A-5CB6-4F2F-B6A5-7EBEA2B798E6}" presName="bgRect" presStyleLbl="bgShp" presStyleIdx="3" presStyleCnt="5"/>
      <dgm:spPr/>
    </dgm:pt>
    <dgm:pt modelId="{40961F6D-81CB-4497-94E0-FF77F2E6CF7E}" type="pres">
      <dgm:prSet presAssocID="{B15C3E3A-5CB6-4F2F-B6A5-7EBEA2B798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va"/>
        </a:ext>
      </dgm:extLst>
    </dgm:pt>
    <dgm:pt modelId="{BFF9C190-CD5B-4119-BC40-4B27497367AA}" type="pres">
      <dgm:prSet presAssocID="{B15C3E3A-5CB6-4F2F-B6A5-7EBEA2B798E6}" presName="spaceRect" presStyleCnt="0"/>
      <dgm:spPr/>
    </dgm:pt>
    <dgm:pt modelId="{E287C5B0-A70D-497B-B7ED-1B60E215E27A}" type="pres">
      <dgm:prSet presAssocID="{B15C3E3A-5CB6-4F2F-B6A5-7EBEA2B798E6}" presName="parTx" presStyleLbl="revTx" presStyleIdx="3" presStyleCnt="5">
        <dgm:presLayoutVars>
          <dgm:chMax val="0"/>
          <dgm:chPref val="0"/>
        </dgm:presLayoutVars>
      </dgm:prSet>
      <dgm:spPr/>
    </dgm:pt>
    <dgm:pt modelId="{DB77712C-64D8-4953-B29A-3CB3AEB2C76C}" type="pres">
      <dgm:prSet presAssocID="{DADF4562-333E-4523-95F6-C4BA24641534}" presName="sibTrans" presStyleCnt="0"/>
      <dgm:spPr/>
    </dgm:pt>
    <dgm:pt modelId="{77882FF8-7521-4086-8743-3563A10F8A8B}" type="pres">
      <dgm:prSet presAssocID="{E5029869-F72F-4E2C-B7C8-F679E364D222}" presName="compNode" presStyleCnt="0"/>
      <dgm:spPr/>
    </dgm:pt>
    <dgm:pt modelId="{4BCBA01D-7E91-431A-B951-AC5F16C9453C}" type="pres">
      <dgm:prSet presAssocID="{E5029869-F72F-4E2C-B7C8-F679E364D222}" presName="bgRect" presStyleLbl="bgShp" presStyleIdx="4" presStyleCnt="5"/>
      <dgm:spPr/>
    </dgm:pt>
    <dgm:pt modelId="{256F9FAC-5CE1-4E7D-B5F8-19947EB2983B}" type="pres">
      <dgm:prSet presAssocID="{E5029869-F72F-4E2C-B7C8-F679E364D22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CBC5473C-659A-4F8C-BBBF-5549EEADD0F0}" type="pres">
      <dgm:prSet presAssocID="{E5029869-F72F-4E2C-B7C8-F679E364D222}" presName="spaceRect" presStyleCnt="0"/>
      <dgm:spPr/>
    </dgm:pt>
    <dgm:pt modelId="{9B1E771F-E0F4-42BF-87F5-9FE004914D46}" type="pres">
      <dgm:prSet presAssocID="{E5029869-F72F-4E2C-B7C8-F679E364D22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60D4409-9324-4F81-8F66-C7D5BEA15F26}" srcId="{15080A23-6FF0-4F75-ABED-F82E89B94EEA}" destId="{5A3395B0-D331-41BC-9F68-EE0A61BE4E5A}" srcOrd="0" destOrd="0" parTransId="{0BD63934-A718-45D7-AEDD-21FBC2019590}" sibTransId="{5082EC21-4075-4D1A-820E-9892102579BD}"/>
    <dgm:cxn modelId="{1BED790C-8DDE-4AC9-8B50-303BF3FC287D}" srcId="{15080A23-6FF0-4F75-ABED-F82E89B94EEA}" destId="{3CCB5B13-04A7-45B3-93E8-5601D476816F}" srcOrd="2" destOrd="0" parTransId="{129113C7-4703-451F-B78C-42232E1C43E7}" sibTransId="{A52A4E26-25C0-41C5-919D-BAE327871444}"/>
    <dgm:cxn modelId="{8C1C6218-87E7-B54D-927B-24A411568568}" type="presOf" srcId="{15080A23-6FF0-4F75-ABED-F82E89B94EEA}" destId="{7CA840B8-32D0-42AE-8216-ABE358715195}" srcOrd="0" destOrd="0" presId="urn:microsoft.com/office/officeart/2018/2/layout/IconVerticalSolidList"/>
    <dgm:cxn modelId="{8512892A-84BE-DB44-86DB-AF2998721A25}" type="presOf" srcId="{B0F6351F-0192-421D-8E18-48073C7FCA00}" destId="{CB09C4D4-61F1-4D5A-B3DF-26430030CD28}" srcOrd="0" destOrd="0" presId="urn:microsoft.com/office/officeart/2018/2/layout/IconVerticalSolidList"/>
    <dgm:cxn modelId="{30719E2A-029D-4EC5-8F1F-81CE0EBE55F8}" srcId="{15080A23-6FF0-4F75-ABED-F82E89B94EEA}" destId="{E5029869-F72F-4E2C-B7C8-F679E364D222}" srcOrd="4" destOrd="0" parTransId="{30CD9C9E-955D-4C95-8943-43DD65709160}" sibTransId="{6DBBC524-C139-4260-9222-649AB1DD3663}"/>
    <dgm:cxn modelId="{6F06DE2C-2E5E-BF43-A429-23422B684F33}" type="presOf" srcId="{E5029869-F72F-4E2C-B7C8-F679E364D222}" destId="{9B1E771F-E0F4-42BF-87F5-9FE004914D46}" srcOrd="0" destOrd="0" presId="urn:microsoft.com/office/officeart/2018/2/layout/IconVerticalSolidList"/>
    <dgm:cxn modelId="{15E0DE42-D1EF-744A-9929-E41A4316DBD2}" type="presOf" srcId="{5A3395B0-D331-41BC-9F68-EE0A61BE4E5A}" destId="{0920B28B-004C-4377-8100-B433AB5B0024}" srcOrd="0" destOrd="0" presId="urn:microsoft.com/office/officeart/2018/2/layout/IconVerticalSolidList"/>
    <dgm:cxn modelId="{6701C768-3801-194F-B74B-D3A730BE172A}" type="presOf" srcId="{3CCB5B13-04A7-45B3-93E8-5601D476816F}" destId="{F9CDDEBB-8B35-4E80-BD9F-2D48A07DAC36}" srcOrd="0" destOrd="0" presId="urn:microsoft.com/office/officeart/2018/2/layout/IconVerticalSolidList"/>
    <dgm:cxn modelId="{CB45654F-C600-456F-B3EE-7423120EBDD0}" srcId="{15080A23-6FF0-4F75-ABED-F82E89B94EEA}" destId="{B15C3E3A-5CB6-4F2F-B6A5-7EBEA2B798E6}" srcOrd="3" destOrd="0" parTransId="{041D0F05-A9C7-4BFA-8C7F-B8E9A723AD6B}" sibTransId="{DADF4562-333E-4523-95F6-C4BA24641534}"/>
    <dgm:cxn modelId="{C78DFCC9-0DFE-104F-A440-0C68D2B25FD6}" type="presOf" srcId="{B15C3E3A-5CB6-4F2F-B6A5-7EBEA2B798E6}" destId="{E287C5B0-A70D-497B-B7ED-1B60E215E27A}" srcOrd="0" destOrd="0" presId="urn:microsoft.com/office/officeart/2018/2/layout/IconVerticalSolidList"/>
    <dgm:cxn modelId="{5C78F1D1-2572-4995-8869-A237A76A4C4F}" srcId="{15080A23-6FF0-4F75-ABED-F82E89B94EEA}" destId="{B0F6351F-0192-421D-8E18-48073C7FCA00}" srcOrd="1" destOrd="0" parTransId="{B3153B51-2270-4731-B6FA-9190F624BA46}" sibTransId="{0BA21B60-8EBA-4E5E-82A7-8524DA1EB4BE}"/>
    <dgm:cxn modelId="{E2C13BB3-EA49-8045-802C-AA4B759C2FF1}" type="presParOf" srcId="{7CA840B8-32D0-42AE-8216-ABE358715195}" destId="{EE4FEA4D-09E2-4FC2-810C-206DCB521573}" srcOrd="0" destOrd="0" presId="urn:microsoft.com/office/officeart/2018/2/layout/IconVerticalSolidList"/>
    <dgm:cxn modelId="{9D636BE1-6658-AF47-9025-066E9D576D1F}" type="presParOf" srcId="{EE4FEA4D-09E2-4FC2-810C-206DCB521573}" destId="{0EF1EAFE-5346-4455-9AB8-F51BD11DB66A}" srcOrd="0" destOrd="0" presId="urn:microsoft.com/office/officeart/2018/2/layout/IconVerticalSolidList"/>
    <dgm:cxn modelId="{F71DDC3C-9771-DF42-A356-68FC1A309BF3}" type="presParOf" srcId="{EE4FEA4D-09E2-4FC2-810C-206DCB521573}" destId="{F307470A-03CF-4CDB-A935-E3C04471A8DB}" srcOrd="1" destOrd="0" presId="urn:microsoft.com/office/officeart/2018/2/layout/IconVerticalSolidList"/>
    <dgm:cxn modelId="{76597D0F-2C40-C947-AA45-D4435D0FC051}" type="presParOf" srcId="{EE4FEA4D-09E2-4FC2-810C-206DCB521573}" destId="{A45544C8-2D1B-42F0-AEB8-5FC85C7BA907}" srcOrd="2" destOrd="0" presId="urn:microsoft.com/office/officeart/2018/2/layout/IconVerticalSolidList"/>
    <dgm:cxn modelId="{18FCEC16-0F65-F248-9CB5-C6BF88559B81}" type="presParOf" srcId="{EE4FEA4D-09E2-4FC2-810C-206DCB521573}" destId="{0920B28B-004C-4377-8100-B433AB5B0024}" srcOrd="3" destOrd="0" presId="urn:microsoft.com/office/officeart/2018/2/layout/IconVerticalSolidList"/>
    <dgm:cxn modelId="{DFCDF6C3-4778-8148-91E8-9D21FD8A46D9}" type="presParOf" srcId="{7CA840B8-32D0-42AE-8216-ABE358715195}" destId="{CD71E32C-3682-4F3F-90D6-07B8C50C7279}" srcOrd="1" destOrd="0" presId="urn:microsoft.com/office/officeart/2018/2/layout/IconVerticalSolidList"/>
    <dgm:cxn modelId="{6507A5E2-D837-1F40-9FF3-343CCF3B878B}" type="presParOf" srcId="{7CA840B8-32D0-42AE-8216-ABE358715195}" destId="{A9223DDF-3D8C-42BA-B48F-45121C65F0B3}" srcOrd="2" destOrd="0" presId="urn:microsoft.com/office/officeart/2018/2/layout/IconVerticalSolidList"/>
    <dgm:cxn modelId="{9EBD7F23-B8E2-5C4C-A8DA-CFAAF0998CCB}" type="presParOf" srcId="{A9223DDF-3D8C-42BA-B48F-45121C65F0B3}" destId="{B6272742-A76D-426E-95B2-C8E8A57C31EF}" srcOrd="0" destOrd="0" presId="urn:microsoft.com/office/officeart/2018/2/layout/IconVerticalSolidList"/>
    <dgm:cxn modelId="{E578D787-1C16-874C-8A9D-4D92FA9F3B98}" type="presParOf" srcId="{A9223DDF-3D8C-42BA-B48F-45121C65F0B3}" destId="{DB208F9F-09BE-4082-844F-6DF5B3B1871B}" srcOrd="1" destOrd="0" presId="urn:microsoft.com/office/officeart/2018/2/layout/IconVerticalSolidList"/>
    <dgm:cxn modelId="{15F1E337-133F-E041-A692-01B0A9855FC6}" type="presParOf" srcId="{A9223DDF-3D8C-42BA-B48F-45121C65F0B3}" destId="{7B4AD62A-13AE-4C17-BB40-09D49F4BA5D6}" srcOrd="2" destOrd="0" presId="urn:microsoft.com/office/officeart/2018/2/layout/IconVerticalSolidList"/>
    <dgm:cxn modelId="{64EABB49-FB38-D54D-A3B8-E1B5EC97731C}" type="presParOf" srcId="{A9223DDF-3D8C-42BA-B48F-45121C65F0B3}" destId="{CB09C4D4-61F1-4D5A-B3DF-26430030CD28}" srcOrd="3" destOrd="0" presId="urn:microsoft.com/office/officeart/2018/2/layout/IconVerticalSolidList"/>
    <dgm:cxn modelId="{E2795A34-A0DC-CF44-AAEF-D29471F4C275}" type="presParOf" srcId="{7CA840B8-32D0-42AE-8216-ABE358715195}" destId="{19A5EFE5-34A7-4419-ACF8-401921AA099B}" srcOrd="3" destOrd="0" presId="urn:microsoft.com/office/officeart/2018/2/layout/IconVerticalSolidList"/>
    <dgm:cxn modelId="{B7F2E90C-AE67-D043-9D82-773FE5C0ABCC}" type="presParOf" srcId="{7CA840B8-32D0-42AE-8216-ABE358715195}" destId="{888CB838-DF52-40B3-8F64-8754381D1A61}" srcOrd="4" destOrd="0" presId="urn:microsoft.com/office/officeart/2018/2/layout/IconVerticalSolidList"/>
    <dgm:cxn modelId="{A9EC5D7A-83D1-FC46-9C67-87C0A9C89B0E}" type="presParOf" srcId="{888CB838-DF52-40B3-8F64-8754381D1A61}" destId="{C8584ACF-7AC2-44A6-A566-B387474B3747}" srcOrd="0" destOrd="0" presId="urn:microsoft.com/office/officeart/2018/2/layout/IconVerticalSolidList"/>
    <dgm:cxn modelId="{AF0038B3-7323-2E40-9FEA-FDCB92834FBC}" type="presParOf" srcId="{888CB838-DF52-40B3-8F64-8754381D1A61}" destId="{DC521885-5CC2-40DF-B615-F4619C2551E6}" srcOrd="1" destOrd="0" presId="urn:microsoft.com/office/officeart/2018/2/layout/IconVerticalSolidList"/>
    <dgm:cxn modelId="{BDE12E44-3284-1144-A8F8-36354B430D33}" type="presParOf" srcId="{888CB838-DF52-40B3-8F64-8754381D1A61}" destId="{93F2EE50-84B3-4357-A836-E153F31508A1}" srcOrd="2" destOrd="0" presId="urn:microsoft.com/office/officeart/2018/2/layout/IconVerticalSolidList"/>
    <dgm:cxn modelId="{E2E18800-A373-4848-B3F8-7099BC063FE8}" type="presParOf" srcId="{888CB838-DF52-40B3-8F64-8754381D1A61}" destId="{F9CDDEBB-8B35-4E80-BD9F-2D48A07DAC36}" srcOrd="3" destOrd="0" presId="urn:microsoft.com/office/officeart/2018/2/layout/IconVerticalSolidList"/>
    <dgm:cxn modelId="{1A1F96E3-6F06-CD4D-9A09-AAD0F6DE1B3C}" type="presParOf" srcId="{7CA840B8-32D0-42AE-8216-ABE358715195}" destId="{D636E35A-4051-4B31-BB45-E73644983C5E}" srcOrd="5" destOrd="0" presId="urn:microsoft.com/office/officeart/2018/2/layout/IconVerticalSolidList"/>
    <dgm:cxn modelId="{F216EBAF-BE8E-9144-B123-37F9D5E4FC04}" type="presParOf" srcId="{7CA840B8-32D0-42AE-8216-ABE358715195}" destId="{77569FB3-9E42-49DF-98D4-B4E591523CE8}" srcOrd="6" destOrd="0" presId="urn:microsoft.com/office/officeart/2018/2/layout/IconVerticalSolidList"/>
    <dgm:cxn modelId="{D0EAA927-5A03-B241-8E96-A3C27592FF72}" type="presParOf" srcId="{77569FB3-9E42-49DF-98D4-B4E591523CE8}" destId="{30DF083E-DE91-49FA-8A60-077F5BAAB19D}" srcOrd="0" destOrd="0" presId="urn:microsoft.com/office/officeart/2018/2/layout/IconVerticalSolidList"/>
    <dgm:cxn modelId="{F8E8313D-EC4E-1945-B126-3C8D37E97051}" type="presParOf" srcId="{77569FB3-9E42-49DF-98D4-B4E591523CE8}" destId="{40961F6D-81CB-4497-94E0-FF77F2E6CF7E}" srcOrd="1" destOrd="0" presId="urn:microsoft.com/office/officeart/2018/2/layout/IconVerticalSolidList"/>
    <dgm:cxn modelId="{8DDB2310-EF76-C84B-ACD7-EDA3ECE700F9}" type="presParOf" srcId="{77569FB3-9E42-49DF-98D4-B4E591523CE8}" destId="{BFF9C190-CD5B-4119-BC40-4B27497367AA}" srcOrd="2" destOrd="0" presId="urn:microsoft.com/office/officeart/2018/2/layout/IconVerticalSolidList"/>
    <dgm:cxn modelId="{318CF7A7-BFE6-3641-8D05-8D5A03B3F6FE}" type="presParOf" srcId="{77569FB3-9E42-49DF-98D4-B4E591523CE8}" destId="{E287C5B0-A70D-497B-B7ED-1B60E215E27A}" srcOrd="3" destOrd="0" presId="urn:microsoft.com/office/officeart/2018/2/layout/IconVerticalSolidList"/>
    <dgm:cxn modelId="{C9839434-E1C8-4C4A-A3B8-88BA71D2C43F}" type="presParOf" srcId="{7CA840B8-32D0-42AE-8216-ABE358715195}" destId="{DB77712C-64D8-4953-B29A-3CB3AEB2C76C}" srcOrd="7" destOrd="0" presId="urn:microsoft.com/office/officeart/2018/2/layout/IconVerticalSolidList"/>
    <dgm:cxn modelId="{F5DF8CEC-849F-284D-AA87-CBF2D762D12C}" type="presParOf" srcId="{7CA840B8-32D0-42AE-8216-ABE358715195}" destId="{77882FF8-7521-4086-8743-3563A10F8A8B}" srcOrd="8" destOrd="0" presId="urn:microsoft.com/office/officeart/2018/2/layout/IconVerticalSolidList"/>
    <dgm:cxn modelId="{7A0901B0-C0E7-7142-8267-FCCB43617CCA}" type="presParOf" srcId="{77882FF8-7521-4086-8743-3563A10F8A8B}" destId="{4BCBA01D-7E91-431A-B951-AC5F16C9453C}" srcOrd="0" destOrd="0" presId="urn:microsoft.com/office/officeart/2018/2/layout/IconVerticalSolidList"/>
    <dgm:cxn modelId="{85FC5708-7724-674B-9887-E58B0E9971FF}" type="presParOf" srcId="{77882FF8-7521-4086-8743-3563A10F8A8B}" destId="{256F9FAC-5CE1-4E7D-B5F8-19947EB2983B}" srcOrd="1" destOrd="0" presId="urn:microsoft.com/office/officeart/2018/2/layout/IconVerticalSolidList"/>
    <dgm:cxn modelId="{62E5D944-BAAE-904B-8D90-72CA0863ECA9}" type="presParOf" srcId="{77882FF8-7521-4086-8743-3563A10F8A8B}" destId="{CBC5473C-659A-4F8C-BBBF-5549EEADD0F0}" srcOrd="2" destOrd="0" presId="urn:microsoft.com/office/officeart/2018/2/layout/IconVerticalSolidList"/>
    <dgm:cxn modelId="{53215C9E-CD02-C343-8453-490059E6FD7B}" type="presParOf" srcId="{77882FF8-7521-4086-8743-3563A10F8A8B}" destId="{9B1E771F-E0F4-42BF-87F5-9FE004914D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7F182F-1BDC-48DE-AD8A-E99973EAD5F8}" type="doc">
      <dgm:prSet loTypeId="urn:microsoft.com/office/officeart/2005/8/layout/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00AFAD5-6C1A-4CE8-8FD6-13EA7627F327}">
      <dgm:prSet/>
      <dgm:spPr/>
      <dgm:t>
        <a:bodyPr/>
        <a:lstStyle/>
        <a:p>
          <a:pPr>
            <a:defRPr cap="all"/>
          </a:pPr>
          <a:r>
            <a:rPr lang="en-US"/>
            <a:t>Goal: Equip staff with essential troubleshooting steps.</a:t>
          </a:r>
        </a:p>
      </dgm:t>
    </dgm:pt>
    <dgm:pt modelId="{C83CF6FF-FAD6-47E8-A3AB-97DE1AA4C0AF}" type="parTrans" cxnId="{FB39E805-D4DB-46A7-BE94-A6219C5A33B5}">
      <dgm:prSet/>
      <dgm:spPr/>
      <dgm:t>
        <a:bodyPr/>
        <a:lstStyle/>
        <a:p>
          <a:endParaRPr lang="en-US"/>
        </a:p>
      </dgm:t>
    </dgm:pt>
    <dgm:pt modelId="{DAD0D770-B0B9-4BC3-82F7-C474B2BC512E}" type="sibTrans" cxnId="{FB39E805-D4DB-46A7-BE94-A6219C5A33B5}">
      <dgm:prSet/>
      <dgm:spPr/>
      <dgm:t>
        <a:bodyPr/>
        <a:lstStyle/>
        <a:p>
          <a:endParaRPr lang="en-US"/>
        </a:p>
      </dgm:t>
    </dgm:pt>
    <dgm:pt modelId="{17E1781B-1FAC-41BF-B924-807396346639}">
      <dgm:prSet/>
      <dgm:spPr/>
      <dgm:t>
        <a:bodyPr/>
        <a:lstStyle/>
        <a:p>
          <a:pPr>
            <a:defRPr cap="all"/>
          </a:pPr>
          <a:r>
            <a:rPr lang="en-US"/>
            <a:t>Machine Not Dispensing: Check activation, reset, verify pour selection.</a:t>
          </a:r>
        </a:p>
      </dgm:t>
    </dgm:pt>
    <dgm:pt modelId="{8229A96F-5B5D-415F-85FE-AB8CCB102B15}" type="parTrans" cxnId="{5D0730CA-2905-4BD0-85A8-5C79929F7514}">
      <dgm:prSet/>
      <dgm:spPr/>
      <dgm:t>
        <a:bodyPr/>
        <a:lstStyle/>
        <a:p>
          <a:endParaRPr lang="en-US"/>
        </a:p>
      </dgm:t>
    </dgm:pt>
    <dgm:pt modelId="{5F5DFD5A-2558-43E7-A91B-8A7515A3856B}" type="sibTrans" cxnId="{5D0730CA-2905-4BD0-85A8-5C79929F7514}">
      <dgm:prSet/>
      <dgm:spPr/>
      <dgm:t>
        <a:bodyPr/>
        <a:lstStyle/>
        <a:p>
          <a:endParaRPr lang="en-US"/>
        </a:p>
      </dgm:t>
    </dgm:pt>
    <dgm:pt modelId="{E2E47919-B470-4009-9BAD-BB7D741B4ACB}">
      <dgm:prSet/>
      <dgm:spPr/>
      <dgm:t>
        <a:bodyPr/>
        <a:lstStyle/>
        <a:p>
          <a:pPr>
            <a:defRPr cap="all"/>
          </a:pPr>
          <a:r>
            <a:rPr lang="en-US"/>
            <a:t>Low Stock: Replace empty bottles and reset system.</a:t>
          </a:r>
        </a:p>
      </dgm:t>
    </dgm:pt>
    <dgm:pt modelId="{A0F40BF5-B14E-4E7F-AAE6-9F28E74DF9B4}" type="parTrans" cxnId="{32570A0E-2C59-454A-A719-AA4884F2A6D2}">
      <dgm:prSet/>
      <dgm:spPr/>
      <dgm:t>
        <a:bodyPr/>
        <a:lstStyle/>
        <a:p>
          <a:endParaRPr lang="en-US"/>
        </a:p>
      </dgm:t>
    </dgm:pt>
    <dgm:pt modelId="{8ECDA62D-19A2-4810-8D46-F021B3DB2BF8}" type="sibTrans" cxnId="{32570A0E-2C59-454A-A719-AA4884F2A6D2}">
      <dgm:prSet/>
      <dgm:spPr/>
      <dgm:t>
        <a:bodyPr/>
        <a:lstStyle/>
        <a:p>
          <a:endParaRPr lang="en-US"/>
        </a:p>
      </dgm:t>
    </dgm:pt>
    <dgm:pt modelId="{209C4EBC-9C82-42B8-A49E-14E0BACB09EB}">
      <dgm:prSet/>
      <dgm:spPr/>
      <dgm:t>
        <a:bodyPr/>
        <a:lstStyle/>
        <a:p>
          <a:pPr>
            <a:defRPr cap="all"/>
          </a:pPr>
          <a:r>
            <a:rPr lang="en-US"/>
            <a:t>Error Messages: </a:t>
          </a:r>
          <a:r>
            <a:rPr lang="en-US" err="1">
              <a:latin typeface="Calibri"/>
            </a:rPr>
            <a:t>Familiarise</a:t>
          </a:r>
          <a:r>
            <a:rPr lang="en-US"/>
            <a:t> with error codes and when to call support.</a:t>
          </a:r>
        </a:p>
      </dgm:t>
    </dgm:pt>
    <dgm:pt modelId="{614F6EAB-B208-462B-8EEE-2C1E3C6EA25D}" type="parTrans" cxnId="{C4EE23AB-692B-48FF-BEB0-7E0F4BB84F39}">
      <dgm:prSet/>
      <dgm:spPr/>
      <dgm:t>
        <a:bodyPr/>
        <a:lstStyle/>
        <a:p>
          <a:endParaRPr lang="en-US"/>
        </a:p>
      </dgm:t>
    </dgm:pt>
    <dgm:pt modelId="{F44F9221-315F-46FE-8767-090C412E5D6B}" type="sibTrans" cxnId="{C4EE23AB-692B-48FF-BEB0-7E0F4BB84F39}">
      <dgm:prSet/>
      <dgm:spPr/>
      <dgm:t>
        <a:bodyPr/>
        <a:lstStyle/>
        <a:p>
          <a:endParaRPr lang="en-US"/>
        </a:p>
      </dgm:t>
    </dgm:pt>
    <dgm:pt modelId="{38A90F88-B59B-4F23-A545-B0C41A2C109A}">
      <dgm:prSet/>
      <dgm:spPr/>
      <dgm:t>
        <a:bodyPr/>
        <a:lstStyle/>
        <a:p>
          <a:pPr>
            <a:defRPr cap="all"/>
          </a:pPr>
          <a:r>
            <a:rPr lang="en-US"/>
            <a:t>Key Point: Quick problem-solving </a:t>
          </a:r>
          <a:r>
            <a:rPr lang="en-US">
              <a:latin typeface="Calibri"/>
            </a:rPr>
            <a:t>minimises</a:t>
          </a:r>
          <a:r>
            <a:rPr lang="en-US"/>
            <a:t> customer frustration.</a:t>
          </a:r>
        </a:p>
      </dgm:t>
    </dgm:pt>
    <dgm:pt modelId="{9A17468F-0749-4A23-AC61-CFDA329F4ABA}" type="parTrans" cxnId="{E8A082A7-EC25-42C1-A45E-7ADE0AC6535D}">
      <dgm:prSet/>
      <dgm:spPr/>
      <dgm:t>
        <a:bodyPr/>
        <a:lstStyle/>
        <a:p>
          <a:endParaRPr lang="en-US"/>
        </a:p>
      </dgm:t>
    </dgm:pt>
    <dgm:pt modelId="{53417936-379E-4B18-9AAB-F62DD143FD23}" type="sibTrans" cxnId="{E8A082A7-EC25-42C1-A45E-7ADE0AC6535D}">
      <dgm:prSet/>
      <dgm:spPr/>
      <dgm:t>
        <a:bodyPr/>
        <a:lstStyle/>
        <a:p>
          <a:endParaRPr lang="en-US"/>
        </a:p>
      </dgm:t>
    </dgm:pt>
    <dgm:pt modelId="{3EC3CEBE-9E68-4F3F-980F-025D43308B91}" type="pres">
      <dgm:prSet presAssocID="{657F182F-1BDC-48DE-AD8A-E99973EAD5F8}" presName="diagram" presStyleCnt="0">
        <dgm:presLayoutVars>
          <dgm:dir/>
          <dgm:resizeHandles val="exact"/>
        </dgm:presLayoutVars>
      </dgm:prSet>
      <dgm:spPr/>
    </dgm:pt>
    <dgm:pt modelId="{69022C81-FA1B-486A-A398-F3ED7B78CEDF}" type="pres">
      <dgm:prSet presAssocID="{F00AFAD5-6C1A-4CE8-8FD6-13EA7627F327}" presName="node" presStyleLbl="node1" presStyleIdx="0" presStyleCnt="5">
        <dgm:presLayoutVars>
          <dgm:bulletEnabled val="1"/>
        </dgm:presLayoutVars>
      </dgm:prSet>
      <dgm:spPr/>
    </dgm:pt>
    <dgm:pt modelId="{75AC8A48-B116-4B65-9930-7B1AFDEB3D6E}" type="pres">
      <dgm:prSet presAssocID="{DAD0D770-B0B9-4BC3-82F7-C474B2BC512E}" presName="sibTrans" presStyleLbl="sibTrans2D1" presStyleIdx="0" presStyleCnt="4"/>
      <dgm:spPr/>
    </dgm:pt>
    <dgm:pt modelId="{9C069988-7756-4EDC-B741-DD903B09FABA}" type="pres">
      <dgm:prSet presAssocID="{DAD0D770-B0B9-4BC3-82F7-C474B2BC512E}" presName="connectorText" presStyleLbl="sibTrans2D1" presStyleIdx="0" presStyleCnt="4"/>
      <dgm:spPr/>
    </dgm:pt>
    <dgm:pt modelId="{F12E283F-73D8-4788-BA74-141C117FE492}" type="pres">
      <dgm:prSet presAssocID="{17E1781B-1FAC-41BF-B924-807396346639}" presName="node" presStyleLbl="node1" presStyleIdx="1" presStyleCnt="5">
        <dgm:presLayoutVars>
          <dgm:bulletEnabled val="1"/>
        </dgm:presLayoutVars>
      </dgm:prSet>
      <dgm:spPr/>
    </dgm:pt>
    <dgm:pt modelId="{40BC0E78-2368-4D93-BFBC-697C150DB2D1}" type="pres">
      <dgm:prSet presAssocID="{5F5DFD5A-2558-43E7-A91B-8A7515A3856B}" presName="sibTrans" presStyleLbl="sibTrans2D1" presStyleIdx="1" presStyleCnt="4"/>
      <dgm:spPr/>
    </dgm:pt>
    <dgm:pt modelId="{D7C1F363-DAE0-49C6-936D-697CDFE8F43A}" type="pres">
      <dgm:prSet presAssocID="{5F5DFD5A-2558-43E7-A91B-8A7515A3856B}" presName="connectorText" presStyleLbl="sibTrans2D1" presStyleIdx="1" presStyleCnt="4"/>
      <dgm:spPr/>
    </dgm:pt>
    <dgm:pt modelId="{5F4CB13C-4219-46BB-A3C7-969FC94C1792}" type="pres">
      <dgm:prSet presAssocID="{E2E47919-B470-4009-9BAD-BB7D741B4ACB}" presName="node" presStyleLbl="node1" presStyleIdx="2" presStyleCnt="5">
        <dgm:presLayoutVars>
          <dgm:bulletEnabled val="1"/>
        </dgm:presLayoutVars>
      </dgm:prSet>
      <dgm:spPr/>
    </dgm:pt>
    <dgm:pt modelId="{221991E9-F8A2-42C1-8C26-B49C62F072FD}" type="pres">
      <dgm:prSet presAssocID="{8ECDA62D-19A2-4810-8D46-F021B3DB2BF8}" presName="sibTrans" presStyleLbl="sibTrans2D1" presStyleIdx="2" presStyleCnt="4"/>
      <dgm:spPr/>
    </dgm:pt>
    <dgm:pt modelId="{86100699-9E78-4B75-BB6D-6A8F8E925958}" type="pres">
      <dgm:prSet presAssocID="{8ECDA62D-19A2-4810-8D46-F021B3DB2BF8}" presName="connectorText" presStyleLbl="sibTrans2D1" presStyleIdx="2" presStyleCnt="4"/>
      <dgm:spPr/>
    </dgm:pt>
    <dgm:pt modelId="{D6A5E175-4191-4FC0-A6AE-B0856E30FE58}" type="pres">
      <dgm:prSet presAssocID="{209C4EBC-9C82-42B8-A49E-14E0BACB09EB}" presName="node" presStyleLbl="node1" presStyleIdx="3" presStyleCnt="5">
        <dgm:presLayoutVars>
          <dgm:bulletEnabled val="1"/>
        </dgm:presLayoutVars>
      </dgm:prSet>
      <dgm:spPr/>
    </dgm:pt>
    <dgm:pt modelId="{F19CCFE5-00C1-4541-A761-FA102A9D762C}" type="pres">
      <dgm:prSet presAssocID="{F44F9221-315F-46FE-8767-090C412E5D6B}" presName="sibTrans" presStyleLbl="sibTrans2D1" presStyleIdx="3" presStyleCnt="4"/>
      <dgm:spPr/>
    </dgm:pt>
    <dgm:pt modelId="{9F19EB92-9297-4C34-8DE5-125B05980BC9}" type="pres">
      <dgm:prSet presAssocID="{F44F9221-315F-46FE-8767-090C412E5D6B}" presName="connectorText" presStyleLbl="sibTrans2D1" presStyleIdx="3" presStyleCnt="4"/>
      <dgm:spPr/>
    </dgm:pt>
    <dgm:pt modelId="{B53A8A77-5CBA-465B-8428-B87CDCF4B3AA}" type="pres">
      <dgm:prSet presAssocID="{38A90F88-B59B-4F23-A545-B0C41A2C109A}" presName="node" presStyleLbl="node1" presStyleIdx="4" presStyleCnt="5">
        <dgm:presLayoutVars>
          <dgm:bulletEnabled val="1"/>
        </dgm:presLayoutVars>
      </dgm:prSet>
      <dgm:spPr/>
    </dgm:pt>
  </dgm:ptLst>
  <dgm:cxnLst>
    <dgm:cxn modelId="{99ADC003-F58F-4151-B11B-D964A40425A2}" type="presOf" srcId="{F00AFAD5-6C1A-4CE8-8FD6-13EA7627F327}" destId="{69022C81-FA1B-486A-A398-F3ED7B78CEDF}" srcOrd="0" destOrd="0" presId="urn:microsoft.com/office/officeart/2005/8/layout/process5"/>
    <dgm:cxn modelId="{FB39E805-D4DB-46A7-BE94-A6219C5A33B5}" srcId="{657F182F-1BDC-48DE-AD8A-E99973EAD5F8}" destId="{F00AFAD5-6C1A-4CE8-8FD6-13EA7627F327}" srcOrd="0" destOrd="0" parTransId="{C83CF6FF-FAD6-47E8-A3AB-97DE1AA4C0AF}" sibTransId="{DAD0D770-B0B9-4BC3-82F7-C474B2BC512E}"/>
    <dgm:cxn modelId="{32570A0E-2C59-454A-A719-AA4884F2A6D2}" srcId="{657F182F-1BDC-48DE-AD8A-E99973EAD5F8}" destId="{E2E47919-B470-4009-9BAD-BB7D741B4ACB}" srcOrd="2" destOrd="0" parTransId="{A0F40BF5-B14E-4E7F-AAE6-9F28E74DF9B4}" sibTransId="{8ECDA62D-19A2-4810-8D46-F021B3DB2BF8}"/>
    <dgm:cxn modelId="{5F49F910-4463-4E54-92A7-4F9F0BFCC1CC}" type="presOf" srcId="{38A90F88-B59B-4F23-A545-B0C41A2C109A}" destId="{B53A8A77-5CBA-465B-8428-B87CDCF4B3AA}" srcOrd="0" destOrd="0" presId="urn:microsoft.com/office/officeart/2005/8/layout/process5"/>
    <dgm:cxn modelId="{DF494241-C3D1-44FA-AE4B-262D8A254281}" type="presOf" srcId="{17E1781B-1FAC-41BF-B924-807396346639}" destId="{F12E283F-73D8-4788-BA74-141C117FE492}" srcOrd="0" destOrd="0" presId="urn:microsoft.com/office/officeart/2005/8/layout/process5"/>
    <dgm:cxn modelId="{BCD56864-8B74-48B6-90CF-C2F68BB26C1D}" type="presOf" srcId="{209C4EBC-9C82-42B8-A49E-14E0BACB09EB}" destId="{D6A5E175-4191-4FC0-A6AE-B0856E30FE58}" srcOrd="0" destOrd="0" presId="urn:microsoft.com/office/officeart/2005/8/layout/process5"/>
    <dgm:cxn modelId="{1CFE417D-1E7B-454A-B42E-21D8F91C9A74}" type="presOf" srcId="{8ECDA62D-19A2-4810-8D46-F021B3DB2BF8}" destId="{221991E9-F8A2-42C1-8C26-B49C62F072FD}" srcOrd="0" destOrd="0" presId="urn:microsoft.com/office/officeart/2005/8/layout/process5"/>
    <dgm:cxn modelId="{C9862A9B-8209-4A3B-B860-5A2B55CD9851}" type="presOf" srcId="{657F182F-1BDC-48DE-AD8A-E99973EAD5F8}" destId="{3EC3CEBE-9E68-4F3F-980F-025D43308B91}" srcOrd="0" destOrd="0" presId="urn:microsoft.com/office/officeart/2005/8/layout/process5"/>
    <dgm:cxn modelId="{6CDF479F-7420-4BA3-B74A-ACD1E4E70466}" type="presOf" srcId="{5F5DFD5A-2558-43E7-A91B-8A7515A3856B}" destId="{40BC0E78-2368-4D93-BFBC-697C150DB2D1}" srcOrd="0" destOrd="0" presId="urn:microsoft.com/office/officeart/2005/8/layout/process5"/>
    <dgm:cxn modelId="{4C54D2A4-1497-4F11-8C0E-239B4DD42F2D}" type="presOf" srcId="{8ECDA62D-19A2-4810-8D46-F021B3DB2BF8}" destId="{86100699-9E78-4B75-BB6D-6A8F8E925958}" srcOrd="1" destOrd="0" presId="urn:microsoft.com/office/officeart/2005/8/layout/process5"/>
    <dgm:cxn modelId="{E8A082A7-EC25-42C1-A45E-7ADE0AC6535D}" srcId="{657F182F-1BDC-48DE-AD8A-E99973EAD5F8}" destId="{38A90F88-B59B-4F23-A545-B0C41A2C109A}" srcOrd="4" destOrd="0" parTransId="{9A17468F-0749-4A23-AC61-CFDA329F4ABA}" sibTransId="{53417936-379E-4B18-9AAB-F62DD143FD23}"/>
    <dgm:cxn modelId="{C4EE23AB-692B-48FF-BEB0-7E0F4BB84F39}" srcId="{657F182F-1BDC-48DE-AD8A-E99973EAD5F8}" destId="{209C4EBC-9C82-42B8-A49E-14E0BACB09EB}" srcOrd="3" destOrd="0" parTransId="{614F6EAB-B208-462B-8EEE-2C1E3C6EA25D}" sibTransId="{F44F9221-315F-46FE-8767-090C412E5D6B}"/>
    <dgm:cxn modelId="{53F773BC-FBBE-4974-8860-25D4F14040D5}" type="presOf" srcId="{E2E47919-B470-4009-9BAD-BB7D741B4ACB}" destId="{5F4CB13C-4219-46BB-A3C7-969FC94C1792}" srcOrd="0" destOrd="0" presId="urn:microsoft.com/office/officeart/2005/8/layout/process5"/>
    <dgm:cxn modelId="{D02276BD-8FC1-43C2-A2A1-5F6E1E8E65E2}" type="presOf" srcId="{DAD0D770-B0B9-4BC3-82F7-C474B2BC512E}" destId="{9C069988-7756-4EDC-B741-DD903B09FABA}" srcOrd="1" destOrd="0" presId="urn:microsoft.com/office/officeart/2005/8/layout/process5"/>
    <dgm:cxn modelId="{5D0730CA-2905-4BD0-85A8-5C79929F7514}" srcId="{657F182F-1BDC-48DE-AD8A-E99973EAD5F8}" destId="{17E1781B-1FAC-41BF-B924-807396346639}" srcOrd="1" destOrd="0" parTransId="{8229A96F-5B5D-415F-85FE-AB8CCB102B15}" sibTransId="{5F5DFD5A-2558-43E7-A91B-8A7515A3856B}"/>
    <dgm:cxn modelId="{BCCD91E5-B548-4C9B-A854-BA0F8CA411A6}" type="presOf" srcId="{F44F9221-315F-46FE-8767-090C412E5D6B}" destId="{F19CCFE5-00C1-4541-A761-FA102A9D762C}" srcOrd="0" destOrd="0" presId="urn:microsoft.com/office/officeart/2005/8/layout/process5"/>
    <dgm:cxn modelId="{436019EF-EA34-4A6B-9701-07BBC4CB27AC}" type="presOf" srcId="{F44F9221-315F-46FE-8767-090C412E5D6B}" destId="{9F19EB92-9297-4C34-8DE5-125B05980BC9}" srcOrd="1" destOrd="0" presId="urn:microsoft.com/office/officeart/2005/8/layout/process5"/>
    <dgm:cxn modelId="{E93640F3-5884-40F8-A8B6-91C443E2EAE7}" type="presOf" srcId="{DAD0D770-B0B9-4BC3-82F7-C474B2BC512E}" destId="{75AC8A48-B116-4B65-9930-7B1AFDEB3D6E}" srcOrd="0" destOrd="0" presId="urn:microsoft.com/office/officeart/2005/8/layout/process5"/>
    <dgm:cxn modelId="{4D335FFC-41C4-41C5-800F-317BD685B6B2}" type="presOf" srcId="{5F5DFD5A-2558-43E7-A91B-8A7515A3856B}" destId="{D7C1F363-DAE0-49C6-936D-697CDFE8F43A}" srcOrd="1" destOrd="0" presId="urn:microsoft.com/office/officeart/2005/8/layout/process5"/>
    <dgm:cxn modelId="{C3BDF1B1-F331-4657-A727-896B1366A5DA}" type="presParOf" srcId="{3EC3CEBE-9E68-4F3F-980F-025D43308B91}" destId="{69022C81-FA1B-486A-A398-F3ED7B78CEDF}" srcOrd="0" destOrd="0" presId="urn:microsoft.com/office/officeart/2005/8/layout/process5"/>
    <dgm:cxn modelId="{FD6336A5-2CA7-4EDC-8C16-A6CBC32C6A69}" type="presParOf" srcId="{3EC3CEBE-9E68-4F3F-980F-025D43308B91}" destId="{75AC8A48-B116-4B65-9930-7B1AFDEB3D6E}" srcOrd="1" destOrd="0" presId="urn:microsoft.com/office/officeart/2005/8/layout/process5"/>
    <dgm:cxn modelId="{1B38CA0A-D3BD-4ED6-8C2E-3EF914A04D89}" type="presParOf" srcId="{75AC8A48-B116-4B65-9930-7B1AFDEB3D6E}" destId="{9C069988-7756-4EDC-B741-DD903B09FABA}" srcOrd="0" destOrd="0" presId="urn:microsoft.com/office/officeart/2005/8/layout/process5"/>
    <dgm:cxn modelId="{D7B5C17E-B1F3-4FE8-B35B-080A76D61126}" type="presParOf" srcId="{3EC3CEBE-9E68-4F3F-980F-025D43308B91}" destId="{F12E283F-73D8-4788-BA74-141C117FE492}" srcOrd="2" destOrd="0" presId="urn:microsoft.com/office/officeart/2005/8/layout/process5"/>
    <dgm:cxn modelId="{47976009-A243-4C1E-9AA3-76F650E9F0EC}" type="presParOf" srcId="{3EC3CEBE-9E68-4F3F-980F-025D43308B91}" destId="{40BC0E78-2368-4D93-BFBC-697C150DB2D1}" srcOrd="3" destOrd="0" presId="urn:microsoft.com/office/officeart/2005/8/layout/process5"/>
    <dgm:cxn modelId="{F9F0AB03-021C-4D21-B509-8AD8B8A41737}" type="presParOf" srcId="{40BC0E78-2368-4D93-BFBC-697C150DB2D1}" destId="{D7C1F363-DAE0-49C6-936D-697CDFE8F43A}" srcOrd="0" destOrd="0" presId="urn:microsoft.com/office/officeart/2005/8/layout/process5"/>
    <dgm:cxn modelId="{DB74942F-72AD-48D6-8E7E-5B6043C4C0FD}" type="presParOf" srcId="{3EC3CEBE-9E68-4F3F-980F-025D43308B91}" destId="{5F4CB13C-4219-46BB-A3C7-969FC94C1792}" srcOrd="4" destOrd="0" presId="urn:microsoft.com/office/officeart/2005/8/layout/process5"/>
    <dgm:cxn modelId="{86767BFE-1223-4C5D-9959-D51A63DD68A8}" type="presParOf" srcId="{3EC3CEBE-9E68-4F3F-980F-025D43308B91}" destId="{221991E9-F8A2-42C1-8C26-B49C62F072FD}" srcOrd="5" destOrd="0" presId="urn:microsoft.com/office/officeart/2005/8/layout/process5"/>
    <dgm:cxn modelId="{E4220AA8-479C-4E97-81D1-5557213470E9}" type="presParOf" srcId="{221991E9-F8A2-42C1-8C26-B49C62F072FD}" destId="{86100699-9E78-4B75-BB6D-6A8F8E925958}" srcOrd="0" destOrd="0" presId="urn:microsoft.com/office/officeart/2005/8/layout/process5"/>
    <dgm:cxn modelId="{0EEA74A9-D351-4CE3-9D10-D6F060427127}" type="presParOf" srcId="{3EC3CEBE-9E68-4F3F-980F-025D43308B91}" destId="{D6A5E175-4191-4FC0-A6AE-B0856E30FE58}" srcOrd="6" destOrd="0" presId="urn:microsoft.com/office/officeart/2005/8/layout/process5"/>
    <dgm:cxn modelId="{898B8146-48F8-4B68-A9A1-035FADD1D0BD}" type="presParOf" srcId="{3EC3CEBE-9E68-4F3F-980F-025D43308B91}" destId="{F19CCFE5-00C1-4541-A761-FA102A9D762C}" srcOrd="7" destOrd="0" presId="urn:microsoft.com/office/officeart/2005/8/layout/process5"/>
    <dgm:cxn modelId="{673D8C31-E1A7-4161-AF88-D33EF3D9C72E}" type="presParOf" srcId="{F19CCFE5-00C1-4541-A761-FA102A9D762C}" destId="{9F19EB92-9297-4C34-8DE5-125B05980BC9}" srcOrd="0" destOrd="0" presId="urn:microsoft.com/office/officeart/2005/8/layout/process5"/>
    <dgm:cxn modelId="{AED2887E-1DA2-4EEB-BFB7-F36A164D81EB}" type="presParOf" srcId="{3EC3CEBE-9E68-4F3F-980F-025D43308B91}" destId="{B53A8A77-5CBA-465B-8428-B87CDCF4B3AA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8CFC51-2051-434B-B5CC-91F0E031E3B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9E9916-4219-4642-A3CF-B922220550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Goal: </a:t>
          </a:r>
          <a:r>
            <a:rPr lang="en-US" err="1">
              <a:latin typeface="Calibri"/>
            </a:rPr>
            <a:t>Emphasise</a:t>
          </a:r>
          <a:r>
            <a:rPr lang="en-US"/>
            <a:t> the importance of a personalized approach.</a:t>
          </a:r>
        </a:p>
      </dgm:t>
    </dgm:pt>
    <dgm:pt modelId="{85CEE398-2F4B-4D94-ABDD-24D455572D63}" type="parTrans" cxnId="{282F424B-8DB7-4680-B53A-197AF758CF1B}">
      <dgm:prSet/>
      <dgm:spPr/>
      <dgm:t>
        <a:bodyPr/>
        <a:lstStyle/>
        <a:p>
          <a:endParaRPr lang="en-US"/>
        </a:p>
      </dgm:t>
    </dgm:pt>
    <dgm:pt modelId="{504A44B8-35FB-4AF5-A306-9A693A244A81}" type="sibTrans" cxnId="{282F424B-8DB7-4680-B53A-197AF758CF1B}">
      <dgm:prSet/>
      <dgm:spPr/>
      <dgm:t>
        <a:bodyPr/>
        <a:lstStyle/>
        <a:p>
          <a:endParaRPr lang="en-US"/>
        </a:p>
      </dgm:t>
    </dgm:pt>
    <dgm:pt modelId="{9796B2D3-CEF1-49A6-8E74-20DDC7E31E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Engage with Customers: Ask about preferences (e.g., dry wines, reds/whites).</a:t>
          </a:r>
        </a:p>
      </dgm:t>
    </dgm:pt>
    <dgm:pt modelId="{5293DDB4-B741-44CD-9A3A-E38DEFB532AA}" type="parTrans" cxnId="{60B0521B-FED3-4A61-9819-5FBDFA7FCED8}">
      <dgm:prSet/>
      <dgm:spPr/>
      <dgm:t>
        <a:bodyPr/>
        <a:lstStyle/>
        <a:p>
          <a:endParaRPr lang="en-US"/>
        </a:p>
      </dgm:t>
    </dgm:pt>
    <dgm:pt modelId="{E76F8ED1-F824-4D45-84E0-59F48D80917B}" type="sibTrans" cxnId="{60B0521B-FED3-4A61-9819-5FBDFA7FCED8}">
      <dgm:prSet/>
      <dgm:spPr/>
      <dgm:t>
        <a:bodyPr/>
        <a:lstStyle/>
        <a:p>
          <a:endParaRPr lang="en-US"/>
        </a:p>
      </dgm:t>
    </dgm:pt>
    <dgm:pt modelId="{D92A5FA0-7A0D-4D16-847A-619044C7ED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Share Recommendations: Suggest staff favorites or popular options.</a:t>
          </a:r>
        </a:p>
      </dgm:t>
    </dgm:pt>
    <dgm:pt modelId="{D55028DB-8B2D-41C5-9972-329F1A0F4C06}" type="parTrans" cxnId="{72380FA6-3450-4602-A376-F701139D001D}">
      <dgm:prSet/>
      <dgm:spPr/>
      <dgm:t>
        <a:bodyPr/>
        <a:lstStyle/>
        <a:p>
          <a:endParaRPr lang="en-US"/>
        </a:p>
      </dgm:t>
    </dgm:pt>
    <dgm:pt modelId="{EFFFCF38-274A-446A-8619-06D53EB4F882}" type="sibTrans" cxnId="{72380FA6-3450-4602-A376-F701139D001D}">
      <dgm:prSet/>
      <dgm:spPr/>
      <dgm:t>
        <a:bodyPr/>
        <a:lstStyle/>
        <a:p>
          <a:endParaRPr lang="en-US"/>
        </a:p>
      </dgm:t>
    </dgm:pt>
    <dgm:pt modelId="{136D7C43-DE87-4ADF-8D1D-DC67D87D62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Encourage Exploration: Suggest trying a small taste of something new.</a:t>
          </a:r>
        </a:p>
      </dgm:t>
    </dgm:pt>
    <dgm:pt modelId="{E70084DF-AF53-4400-854E-B344529EAB3C}" type="parTrans" cxnId="{CA3B85FF-E9E4-4C47-8198-E0449D4C852B}">
      <dgm:prSet/>
      <dgm:spPr/>
      <dgm:t>
        <a:bodyPr/>
        <a:lstStyle/>
        <a:p>
          <a:endParaRPr lang="en-US"/>
        </a:p>
      </dgm:t>
    </dgm:pt>
    <dgm:pt modelId="{8E6FD99C-3A06-4D45-9E0B-8531C1D0DFE7}" type="sibTrans" cxnId="{CA3B85FF-E9E4-4C47-8198-E0449D4C852B}">
      <dgm:prSet/>
      <dgm:spPr/>
      <dgm:t>
        <a:bodyPr/>
        <a:lstStyle/>
        <a:p>
          <a:endParaRPr lang="en-US"/>
        </a:p>
      </dgm:t>
    </dgm:pt>
    <dgm:pt modelId="{B4E0D2DD-6B3E-4ACE-9376-44134F5AF4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Point: </a:t>
          </a:r>
          <a:r>
            <a:rPr lang="en-US">
              <a:latin typeface="Calibri"/>
            </a:rPr>
            <a:t>Personalised</a:t>
          </a:r>
          <a:r>
            <a:rPr lang="en-US"/>
            <a:t> service fosters loyalty.</a:t>
          </a:r>
        </a:p>
      </dgm:t>
    </dgm:pt>
    <dgm:pt modelId="{5324D0D1-EBCB-4049-AF22-CC733C293669}" type="parTrans" cxnId="{9AA5BD9F-1CA4-42C5-B790-127B19312FFC}">
      <dgm:prSet/>
      <dgm:spPr/>
      <dgm:t>
        <a:bodyPr/>
        <a:lstStyle/>
        <a:p>
          <a:endParaRPr lang="en-US"/>
        </a:p>
      </dgm:t>
    </dgm:pt>
    <dgm:pt modelId="{2FC48CAF-ED38-44F2-9D24-B11B3D35ABD1}" type="sibTrans" cxnId="{9AA5BD9F-1CA4-42C5-B790-127B19312FFC}">
      <dgm:prSet/>
      <dgm:spPr/>
      <dgm:t>
        <a:bodyPr/>
        <a:lstStyle/>
        <a:p>
          <a:endParaRPr lang="en-US"/>
        </a:p>
      </dgm:t>
    </dgm:pt>
    <dgm:pt modelId="{6FE7EF23-6ED8-4D65-85FA-DC4906675D00}" type="pres">
      <dgm:prSet presAssocID="{D18CFC51-2051-434B-B5CC-91F0E031E3B8}" presName="root" presStyleCnt="0">
        <dgm:presLayoutVars>
          <dgm:dir/>
          <dgm:resizeHandles val="exact"/>
        </dgm:presLayoutVars>
      </dgm:prSet>
      <dgm:spPr/>
    </dgm:pt>
    <dgm:pt modelId="{04E5F1EC-29A9-4743-9D6F-97624876FBA6}" type="pres">
      <dgm:prSet presAssocID="{FC9E9916-4219-4642-A3CF-B922220550ED}" presName="compNode" presStyleCnt="0"/>
      <dgm:spPr/>
    </dgm:pt>
    <dgm:pt modelId="{81699AF2-3D8B-4182-BECD-751EFDC5F66C}" type="pres">
      <dgm:prSet presAssocID="{FC9E9916-4219-4642-A3CF-B922220550ED}" presName="bgRect" presStyleLbl="bgShp" presStyleIdx="0" presStyleCnt="5"/>
      <dgm:spPr/>
    </dgm:pt>
    <dgm:pt modelId="{5DDC0CB7-C909-49E4-8514-9C55286EC1F4}" type="pres">
      <dgm:prSet presAssocID="{FC9E9916-4219-4642-A3CF-B922220550E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71BBDB1B-69B3-4BEF-B477-C293A1259E5E}" type="pres">
      <dgm:prSet presAssocID="{FC9E9916-4219-4642-A3CF-B922220550ED}" presName="spaceRect" presStyleCnt="0"/>
      <dgm:spPr/>
    </dgm:pt>
    <dgm:pt modelId="{5C5ED683-BDB6-4056-8D3C-E5FBFDC95423}" type="pres">
      <dgm:prSet presAssocID="{FC9E9916-4219-4642-A3CF-B922220550ED}" presName="parTx" presStyleLbl="revTx" presStyleIdx="0" presStyleCnt="5">
        <dgm:presLayoutVars>
          <dgm:chMax val="0"/>
          <dgm:chPref val="0"/>
        </dgm:presLayoutVars>
      </dgm:prSet>
      <dgm:spPr/>
    </dgm:pt>
    <dgm:pt modelId="{1C45FC1B-A63C-4601-9910-5C765CB31CB4}" type="pres">
      <dgm:prSet presAssocID="{504A44B8-35FB-4AF5-A306-9A693A244A81}" presName="sibTrans" presStyleCnt="0"/>
      <dgm:spPr/>
    </dgm:pt>
    <dgm:pt modelId="{6EE056F0-D47C-4AE3-9D7A-B7F9C09FA516}" type="pres">
      <dgm:prSet presAssocID="{9796B2D3-CEF1-49A6-8E74-20DDC7E31EBA}" presName="compNode" presStyleCnt="0"/>
      <dgm:spPr/>
    </dgm:pt>
    <dgm:pt modelId="{52204870-FFA1-47E6-AB5D-82EE42D4E16D}" type="pres">
      <dgm:prSet presAssocID="{9796B2D3-CEF1-49A6-8E74-20DDC7E31EBA}" presName="bgRect" presStyleLbl="bgShp" presStyleIdx="1" presStyleCnt="5"/>
      <dgm:spPr/>
    </dgm:pt>
    <dgm:pt modelId="{5BA53A53-5C6A-4E88-A323-1F278DA33A7A}" type="pres">
      <dgm:prSet presAssocID="{9796B2D3-CEF1-49A6-8E74-20DDC7E31E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D51A459-CCDF-4D42-9399-9D8B3B1429E3}" type="pres">
      <dgm:prSet presAssocID="{9796B2D3-CEF1-49A6-8E74-20DDC7E31EBA}" presName="spaceRect" presStyleCnt="0"/>
      <dgm:spPr/>
    </dgm:pt>
    <dgm:pt modelId="{956A8592-845B-4B6E-9AED-D42D15184FF1}" type="pres">
      <dgm:prSet presAssocID="{9796B2D3-CEF1-49A6-8E74-20DDC7E31EBA}" presName="parTx" presStyleLbl="revTx" presStyleIdx="1" presStyleCnt="5">
        <dgm:presLayoutVars>
          <dgm:chMax val="0"/>
          <dgm:chPref val="0"/>
        </dgm:presLayoutVars>
      </dgm:prSet>
      <dgm:spPr/>
    </dgm:pt>
    <dgm:pt modelId="{C8329115-EFDA-4A15-82E5-ACBD07907A34}" type="pres">
      <dgm:prSet presAssocID="{E76F8ED1-F824-4D45-84E0-59F48D80917B}" presName="sibTrans" presStyleCnt="0"/>
      <dgm:spPr/>
    </dgm:pt>
    <dgm:pt modelId="{FB4FE0CE-2ECD-4494-9F72-8CD4F7EB3854}" type="pres">
      <dgm:prSet presAssocID="{D92A5FA0-7A0D-4D16-847A-619044C7ED49}" presName="compNode" presStyleCnt="0"/>
      <dgm:spPr/>
    </dgm:pt>
    <dgm:pt modelId="{3E4E9967-F1D1-4AD4-8D61-A1C55CD974D9}" type="pres">
      <dgm:prSet presAssocID="{D92A5FA0-7A0D-4D16-847A-619044C7ED49}" presName="bgRect" presStyleLbl="bgShp" presStyleIdx="2" presStyleCnt="5"/>
      <dgm:spPr/>
    </dgm:pt>
    <dgm:pt modelId="{1274A275-A2F2-4204-974D-FE71F9DC2568}" type="pres">
      <dgm:prSet presAssocID="{D92A5FA0-7A0D-4D16-847A-619044C7ED4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lla"/>
        </a:ext>
      </dgm:extLst>
    </dgm:pt>
    <dgm:pt modelId="{8DE65D6F-DB02-4901-B7DC-AF32980C3601}" type="pres">
      <dgm:prSet presAssocID="{D92A5FA0-7A0D-4D16-847A-619044C7ED49}" presName="spaceRect" presStyleCnt="0"/>
      <dgm:spPr/>
    </dgm:pt>
    <dgm:pt modelId="{3340A6BE-E401-451D-A272-C06819B27E3E}" type="pres">
      <dgm:prSet presAssocID="{D92A5FA0-7A0D-4D16-847A-619044C7ED49}" presName="parTx" presStyleLbl="revTx" presStyleIdx="2" presStyleCnt="5">
        <dgm:presLayoutVars>
          <dgm:chMax val="0"/>
          <dgm:chPref val="0"/>
        </dgm:presLayoutVars>
      </dgm:prSet>
      <dgm:spPr/>
    </dgm:pt>
    <dgm:pt modelId="{875B290F-0FFA-4309-9ED6-BBFFC12B6637}" type="pres">
      <dgm:prSet presAssocID="{EFFFCF38-274A-446A-8619-06D53EB4F882}" presName="sibTrans" presStyleCnt="0"/>
      <dgm:spPr/>
    </dgm:pt>
    <dgm:pt modelId="{D1414544-A7CE-4F02-8413-F9870AD90E2B}" type="pres">
      <dgm:prSet presAssocID="{136D7C43-DE87-4ADF-8D1D-DC67D87D62F7}" presName="compNode" presStyleCnt="0"/>
      <dgm:spPr/>
    </dgm:pt>
    <dgm:pt modelId="{A16FC729-8F25-4976-8C35-8670BDC2080A}" type="pres">
      <dgm:prSet presAssocID="{136D7C43-DE87-4ADF-8D1D-DC67D87D62F7}" presName="bgRect" presStyleLbl="bgShp" presStyleIdx="3" presStyleCnt="5"/>
      <dgm:spPr/>
    </dgm:pt>
    <dgm:pt modelId="{0340559C-FAF5-4795-A0A4-CE30BA3B71CB}" type="pres">
      <dgm:prSet presAssocID="{136D7C43-DE87-4ADF-8D1D-DC67D87D62F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gua"/>
        </a:ext>
      </dgm:extLst>
    </dgm:pt>
    <dgm:pt modelId="{C9A7A677-C730-486B-8A7D-925BCD290053}" type="pres">
      <dgm:prSet presAssocID="{136D7C43-DE87-4ADF-8D1D-DC67D87D62F7}" presName="spaceRect" presStyleCnt="0"/>
      <dgm:spPr/>
    </dgm:pt>
    <dgm:pt modelId="{D8D6CA23-449D-4A81-92B8-039AC288DBED}" type="pres">
      <dgm:prSet presAssocID="{136D7C43-DE87-4ADF-8D1D-DC67D87D62F7}" presName="parTx" presStyleLbl="revTx" presStyleIdx="3" presStyleCnt="5">
        <dgm:presLayoutVars>
          <dgm:chMax val="0"/>
          <dgm:chPref val="0"/>
        </dgm:presLayoutVars>
      </dgm:prSet>
      <dgm:spPr/>
    </dgm:pt>
    <dgm:pt modelId="{642037CD-347E-4353-BDB6-2EB83A610C23}" type="pres">
      <dgm:prSet presAssocID="{8E6FD99C-3A06-4D45-9E0B-8531C1D0DFE7}" presName="sibTrans" presStyleCnt="0"/>
      <dgm:spPr/>
    </dgm:pt>
    <dgm:pt modelId="{FB29F991-F8E0-4584-BC90-8AB643039370}" type="pres">
      <dgm:prSet presAssocID="{B4E0D2DD-6B3E-4ACE-9376-44134F5AF45C}" presName="compNode" presStyleCnt="0"/>
      <dgm:spPr/>
    </dgm:pt>
    <dgm:pt modelId="{78994D9A-E8CD-4C0E-80C9-BD535D5BC7D2}" type="pres">
      <dgm:prSet presAssocID="{B4E0D2DD-6B3E-4ACE-9376-44134F5AF45C}" presName="bgRect" presStyleLbl="bgShp" presStyleIdx="4" presStyleCnt="5"/>
      <dgm:spPr/>
    </dgm:pt>
    <dgm:pt modelId="{549EBEFE-8D4D-41C0-B63E-ED2F903A46D9}" type="pres">
      <dgm:prSet presAssocID="{B4E0D2DD-6B3E-4ACE-9376-44134F5AF4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BE2AC595-ADB5-4028-8B93-0A462BD552D6}" type="pres">
      <dgm:prSet presAssocID="{B4E0D2DD-6B3E-4ACE-9376-44134F5AF45C}" presName="spaceRect" presStyleCnt="0"/>
      <dgm:spPr/>
    </dgm:pt>
    <dgm:pt modelId="{D7EA5F7C-83C5-467F-A6D4-7D8B1C91CC12}" type="pres">
      <dgm:prSet presAssocID="{B4E0D2DD-6B3E-4ACE-9376-44134F5AF45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0B0521B-FED3-4A61-9819-5FBDFA7FCED8}" srcId="{D18CFC51-2051-434B-B5CC-91F0E031E3B8}" destId="{9796B2D3-CEF1-49A6-8E74-20DDC7E31EBA}" srcOrd="1" destOrd="0" parTransId="{5293DDB4-B741-44CD-9A3A-E38DEFB532AA}" sibTransId="{E76F8ED1-F824-4D45-84E0-59F48D80917B}"/>
    <dgm:cxn modelId="{911BE35C-9E36-4DCE-9B5C-0FCCF1F7166D}" type="presOf" srcId="{136D7C43-DE87-4ADF-8D1D-DC67D87D62F7}" destId="{D8D6CA23-449D-4A81-92B8-039AC288DBED}" srcOrd="0" destOrd="0" presId="urn:microsoft.com/office/officeart/2018/2/layout/IconVerticalSolidList"/>
    <dgm:cxn modelId="{282F424B-8DB7-4680-B53A-197AF758CF1B}" srcId="{D18CFC51-2051-434B-B5CC-91F0E031E3B8}" destId="{FC9E9916-4219-4642-A3CF-B922220550ED}" srcOrd="0" destOrd="0" parTransId="{85CEE398-2F4B-4D94-ABDD-24D455572D63}" sibTransId="{504A44B8-35FB-4AF5-A306-9A693A244A81}"/>
    <dgm:cxn modelId="{0DDF9D72-87B2-4179-8C94-C21FD1AE3985}" type="presOf" srcId="{9796B2D3-CEF1-49A6-8E74-20DDC7E31EBA}" destId="{956A8592-845B-4B6E-9AED-D42D15184FF1}" srcOrd="0" destOrd="0" presId="urn:microsoft.com/office/officeart/2018/2/layout/IconVerticalSolidList"/>
    <dgm:cxn modelId="{FBAE8991-4F28-42F9-8F01-EE0B22B6B342}" type="presOf" srcId="{D92A5FA0-7A0D-4D16-847A-619044C7ED49}" destId="{3340A6BE-E401-451D-A272-C06819B27E3E}" srcOrd="0" destOrd="0" presId="urn:microsoft.com/office/officeart/2018/2/layout/IconVerticalSolidList"/>
    <dgm:cxn modelId="{9AA5BD9F-1CA4-42C5-B790-127B19312FFC}" srcId="{D18CFC51-2051-434B-B5CC-91F0E031E3B8}" destId="{B4E0D2DD-6B3E-4ACE-9376-44134F5AF45C}" srcOrd="4" destOrd="0" parTransId="{5324D0D1-EBCB-4049-AF22-CC733C293669}" sibTransId="{2FC48CAF-ED38-44F2-9D24-B11B3D35ABD1}"/>
    <dgm:cxn modelId="{72380FA6-3450-4602-A376-F701139D001D}" srcId="{D18CFC51-2051-434B-B5CC-91F0E031E3B8}" destId="{D92A5FA0-7A0D-4D16-847A-619044C7ED49}" srcOrd="2" destOrd="0" parTransId="{D55028DB-8B2D-41C5-9972-329F1A0F4C06}" sibTransId="{EFFFCF38-274A-446A-8619-06D53EB4F882}"/>
    <dgm:cxn modelId="{488B4DD1-36BE-4309-A7AB-2A6E231E9466}" type="presOf" srcId="{B4E0D2DD-6B3E-4ACE-9376-44134F5AF45C}" destId="{D7EA5F7C-83C5-467F-A6D4-7D8B1C91CC12}" srcOrd="0" destOrd="0" presId="urn:microsoft.com/office/officeart/2018/2/layout/IconVerticalSolidList"/>
    <dgm:cxn modelId="{25AB9AEF-D4DB-4262-9BF1-43B77568FF49}" type="presOf" srcId="{FC9E9916-4219-4642-A3CF-B922220550ED}" destId="{5C5ED683-BDB6-4056-8D3C-E5FBFDC95423}" srcOrd="0" destOrd="0" presId="urn:microsoft.com/office/officeart/2018/2/layout/IconVerticalSolidList"/>
    <dgm:cxn modelId="{1CA994F1-B373-4605-9F79-E4CF46E98CC6}" type="presOf" srcId="{D18CFC51-2051-434B-B5CC-91F0E031E3B8}" destId="{6FE7EF23-6ED8-4D65-85FA-DC4906675D00}" srcOrd="0" destOrd="0" presId="urn:microsoft.com/office/officeart/2018/2/layout/IconVerticalSolidList"/>
    <dgm:cxn modelId="{CA3B85FF-E9E4-4C47-8198-E0449D4C852B}" srcId="{D18CFC51-2051-434B-B5CC-91F0E031E3B8}" destId="{136D7C43-DE87-4ADF-8D1D-DC67D87D62F7}" srcOrd="3" destOrd="0" parTransId="{E70084DF-AF53-4400-854E-B344529EAB3C}" sibTransId="{8E6FD99C-3A06-4D45-9E0B-8531C1D0DFE7}"/>
    <dgm:cxn modelId="{09026A00-72D5-4B0D-83FE-AAD75D6115A9}" type="presParOf" srcId="{6FE7EF23-6ED8-4D65-85FA-DC4906675D00}" destId="{04E5F1EC-29A9-4743-9D6F-97624876FBA6}" srcOrd="0" destOrd="0" presId="urn:microsoft.com/office/officeart/2018/2/layout/IconVerticalSolidList"/>
    <dgm:cxn modelId="{35C4115C-4764-4BF2-A6DD-3A3D2439EF2A}" type="presParOf" srcId="{04E5F1EC-29A9-4743-9D6F-97624876FBA6}" destId="{81699AF2-3D8B-4182-BECD-751EFDC5F66C}" srcOrd="0" destOrd="0" presId="urn:microsoft.com/office/officeart/2018/2/layout/IconVerticalSolidList"/>
    <dgm:cxn modelId="{75C3D4E7-F24D-4BD9-85F2-9BD52A0BCD85}" type="presParOf" srcId="{04E5F1EC-29A9-4743-9D6F-97624876FBA6}" destId="{5DDC0CB7-C909-49E4-8514-9C55286EC1F4}" srcOrd="1" destOrd="0" presId="urn:microsoft.com/office/officeart/2018/2/layout/IconVerticalSolidList"/>
    <dgm:cxn modelId="{4DDBCA44-FBEC-45C6-9850-8CFE211208B6}" type="presParOf" srcId="{04E5F1EC-29A9-4743-9D6F-97624876FBA6}" destId="{71BBDB1B-69B3-4BEF-B477-C293A1259E5E}" srcOrd="2" destOrd="0" presId="urn:microsoft.com/office/officeart/2018/2/layout/IconVerticalSolidList"/>
    <dgm:cxn modelId="{CB18DC50-937A-49FC-BB0E-256C99CDD6AC}" type="presParOf" srcId="{04E5F1EC-29A9-4743-9D6F-97624876FBA6}" destId="{5C5ED683-BDB6-4056-8D3C-E5FBFDC95423}" srcOrd="3" destOrd="0" presId="urn:microsoft.com/office/officeart/2018/2/layout/IconVerticalSolidList"/>
    <dgm:cxn modelId="{D4B838C2-7E27-42C7-ABA9-D1263A5DEC2B}" type="presParOf" srcId="{6FE7EF23-6ED8-4D65-85FA-DC4906675D00}" destId="{1C45FC1B-A63C-4601-9910-5C765CB31CB4}" srcOrd="1" destOrd="0" presId="urn:microsoft.com/office/officeart/2018/2/layout/IconVerticalSolidList"/>
    <dgm:cxn modelId="{11623CF9-D5B8-4AB8-AD89-FBE892AF9653}" type="presParOf" srcId="{6FE7EF23-6ED8-4D65-85FA-DC4906675D00}" destId="{6EE056F0-D47C-4AE3-9D7A-B7F9C09FA516}" srcOrd="2" destOrd="0" presId="urn:microsoft.com/office/officeart/2018/2/layout/IconVerticalSolidList"/>
    <dgm:cxn modelId="{D929E54C-5FE4-4C2B-A557-D9031D4D41D0}" type="presParOf" srcId="{6EE056F0-D47C-4AE3-9D7A-B7F9C09FA516}" destId="{52204870-FFA1-47E6-AB5D-82EE42D4E16D}" srcOrd="0" destOrd="0" presId="urn:microsoft.com/office/officeart/2018/2/layout/IconVerticalSolidList"/>
    <dgm:cxn modelId="{55DC339C-A658-47DB-85D2-2722EC07199A}" type="presParOf" srcId="{6EE056F0-D47C-4AE3-9D7A-B7F9C09FA516}" destId="{5BA53A53-5C6A-4E88-A323-1F278DA33A7A}" srcOrd="1" destOrd="0" presId="urn:microsoft.com/office/officeart/2018/2/layout/IconVerticalSolidList"/>
    <dgm:cxn modelId="{6F3E0804-D887-43E6-89B2-1FBE402F535A}" type="presParOf" srcId="{6EE056F0-D47C-4AE3-9D7A-B7F9C09FA516}" destId="{AD51A459-CCDF-4D42-9399-9D8B3B1429E3}" srcOrd="2" destOrd="0" presId="urn:microsoft.com/office/officeart/2018/2/layout/IconVerticalSolidList"/>
    <dgm:cxn modelId="{86768336-2D26-4A8A-82F3-1C36DCA3F750}" type="presParOf" srcId="{6EE056F0-D47C-4AE3-9D7A-B7F9C09FA516}" destId="{956A8592-845B-4B6E-9AED-D42D15184FF1}" srcOrd="3" destOrd="0" presId="urn:microsoft.com/office/officeart/2018/2/layout/IconVerticalSolidList"/>
    <dgm:cxn modelId="{036C53A1-B180-4289-AA39-50F2631C4990}" type="presParOf" srcId="{6FE7EF23-6ED8-4D65-85FA-DC4906675D00}" destId="{C8329115-EFDA-4A15-82E5-ACBD07907A34}" srcOrd="3" destOrd="0" presId="urn:microsoft.com/office/officeart/2018/2/layout/IconVerticalSolidList"/>
    <dgm:cxn modelId="{6F0A6996-2FDF-41D1-B63A-49E20DFB4837}" type="presParOf" srcId="{6FE7EF23-6ED8-4D65-85FA-DC4906675D00}" destId="{FB4FE0CE-2ECD-4494-9F72-8CD4F7EB3854}" srcOrd="4" destOrd="0" presId="urn:microsoft.com/office/officeart/2018/2/layout/IconVerticalSolidList"/>
    <dgm:cxn modelId="{4A74A74B-192E-4C1B-A709-217C608FC87F}" type="presParOf" srcId="{FB4FE0CE-2ECD-4494-9F72-8CD4F7EB3854}" destId="{3E4E9967-F1D1-4AD4-8D61-A1C55CD974D9}" srcOrd="0" destOrd="0" presId="urn:microsoft.com/office/officeart/2018/2/layout/IconVerticalSolidList"/>
    <dgm:cxn modelId="{B1AE96D8-DA09-4C00-8B02-FEFBB88D5A8B}" type="presParOf" srcId="{FB4FE0CE-2ECD-4494-9F72-8CD4F7EB3854}" destId="{1274A275-A2F2-4204-974D-FE71F9DC2568}" srcOrd="1" destOrd="0" presId="urn:microsoft.com/office/officeart/2018/2/layout/IconVerticalSolidList"/>
    <dgm:cxn modelId="{93BAD29A-2BCB-46E5-9F72-79686B08D4DF}" type="presParOf" srcId="{FB4FE0CE-2ECD-4494-9F72-8CD4F7EB3854}" destId="{8DE65D6F-DB02-4901-B7DC-AF32980C3601}" srcOrd="2" destOrd="0" presId="urn:microsoft.com/office/officeart/2018/2/layout/IconVerticalSolidList"/>
    <dgm:cxn modelId="{5C52E4F3-DCF2-4795-88C3-1EB60315A5F9}" type="presParOf" srcId="{FB4FE0CE-2ECD-4494-9F72-8CD4F7EB3854}" destId="{3340A6BE-E401-451D-A272-C06819B27E3E}" srcOrd="3" destOrd="0" presId="urn:microsoft.com/office/officeart/2018/2/layout/IconVerticalSolidList"/>
    <dgm:cxn modelId="{FD3659F6-A18F-4A3E-884F-FE1DBF3E5898}" type="presParOf" srcId="{6FE7EF23-6ED8-4D65-85FA-DC4906675D00}" destId="{875B290F-0FFA-4309-9ED6-BBFFC12B6637}" srcOrd="5" destOrd="0" presId="urn:microsoft.com/office/officeart/2018/2/layout/IconVerticalSolidList"/>
    <dgm:cxn modelId="{B3DA3360-8A15-41D4-A5B0-FB14C5FFAA81}" type="presParOf" srcId="{6FE7EF23-6ED8-4D65-85FA-DC4906675D00}" destId="{D1414544-A7CE-4F02-8413-F9870AD90E2B}" srcOrd="6" destOrd="0" presId="urn:microsoft.com/office/officeart/2018/2/layout/IconVerticalSolidList"/>
    <dgm:cxn modelId="{3BD6086E-1C87-4D6E-AEF5-2174BA895F8F}" type="presParOf" srcId="{D1414544-A7CE-4F02-8413-F9870AD90E2B}" destId="{A16FC729-8F25-4976-8C35-8670BDC2080A}" srcOrd="0" destOrd="0" presId="urn:microsoft.com/office/officeart/2018/2/layout/IconVerticalSolidList"/>
    <dgm:cxn modelId="{E1EE5372-73A8-4C33-BDD7-39AAA74F269D}" type="presParOf" srcId="{D1414544-A7CE-4F02-8413-F9870AD90E2B}" destId="{0340559C-FAF5-4795-A0A4-CE30BA3B71CB}" srcOrd="1" destOrd="0" presId="urn:microsoft.com/office/officeart/2018/2/layout/IconVerticalSolidList"/>
    <dgm:cxn modelId="{7FF9DF36-8714-4C98-93E6-DEA6E4456781}" type="presParOf" srcId="{D1414544-A7CE-4F02-8413-F9870AD90E2B}" destId="{C9A7A677-C730-486B-8A7D-925BCD290053}" srcOrd="2" destOrd="0" presId="urn:microsoft.com/office/officeart/2018/2/layout/IconVerticalSolidList"/>
    <dgm:cxn modelId="{4ADFA342-F4EA-423A-89A7-FDF6951E600D}" type="presParOf" srcId="{D1414544-A7CE-4F02-8413-F9870AD90E2B}" destId="{D8D6CA23-449D-4A81-92B8-039AC288DBED}" srcOrd="3" destOrd="0" presId="urn:microsoft.com/office/officeart/2018/2/layout/IconVerticalSolidList"/>
    <dgm:cxn modelId="{1D05E351-7008-4458-AFBF-9E46402717DB}" type="presParOf" srcId="{6FE7EF23-6ED8-4D65-85FA-DC4906675D00}" destId="{642037CD-347E-4353-BDB6-2EB83A610C23}" srcOrd="7" destOrd="0" presId="urn:microsoft.com/office/officeart/2018/2/layout/IconVerticalSolidList"/>
    <dgm:cxn modelId="{3D917A57-B38E-4EB3-9677-A42C16676E58}" type="presParOf" srcId="{6FE7EF23-6ED8-4D65-85FA-DC4906675D00}" destId="{FB29F991-F8E0-4584-BC90-8AB643039370}" srcOrd="8" destOrd="0" presId="urn:microsoft.com/office/officeart/2018/2/layout/IconVerticalSolidList"/>
    <dgm:cxn modelId="{67D8DBFA-F354-4BFF-BF30-18B27ACB8FA0}" type="presParOf" srcId="{FB29F991-F8E0-4584-BC90-8AB643039370}" destId="{78994D9A-E8CD-4C0E-80C9-BD535D5BC7D2}" srcOrd="0" destOrd="0" presId="urn:microsoft.com/office/officeart/2018/2/layout/IconVerticalSolidList"/>
    <dgm:cxn modelId="{9DC71B42-B95D-4EB7-9F0A-9A76E432C874}" type="presParOf" srcId="{FB29F991-F8E0-4584-BC90-8AB643039370}" destId="{549EBEFE-8D4D-41C0-B63E-ED2F903A46D9}" srcOrd="1" destOrd="0" presId="urn:microsoft.com/office/officeart/2018/2/layout/IconVerticalSolidList"/>
    <dgm:cxn modelId="{514F7E82-4713-4F1E-AB1E-4A1C2E11BEEC}" type="presParOf" srcId="{FB29F991-F8E0-4584-BC90-8AB643039370}" destId="{BE2AC595-ADB5-4028-8B93-0A462BD552D6}" srcOrd="2" destOrd="0" presId="urn:microsoft.com/office/officeart/2018/2/layout/IconVerticalSolidList"/>
    <dgm:cxn modelId="{F346D0F8-4848-49BB-8EB9-6F35DBE7961B}" type="presParOf" srcId="{FB29F991-F8E0-4584-BC90-8AB643039370}" destId="{D7EA5F7C-83C5-467F-A6D4-7D8B1C91CC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8CC32F-82D9-4334-910E-77D0E7E47A2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EED7092C-F864-4FE2-B3FB-496E1DE032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Goal: Encourage staff to seek and act on customer feedback.</a:t>
          </a:r>
        </a:p>
      </dgm:t>
    </dgm:pt>
    <dgm:pt modelId="{C9779BFC-21B8-4EF6-B8E8-A132B226E168}" type="parTrans" cxnId="{4D0CA3F9-C4EF-4823-899A-13FD2947F0D3}">
      <dgm:prSet/>
      <dgm:spPr/>
      <dgm:t>
        <a:bodyPr/>
        <a:lstStyle/>
        <a:p>
          <a:endParaRPr lang="en-US"/>
        </a:p>
      </dgm:t>
    </dgm:pt>
    <dgm:pt modelId="{6CDFC8F0-246D-4DD5-8116-A1AC0D4C5778}" type="sibTrans" cxnId="{4D0CA3F9-C4EF-4823-899A-13FD2947F0D3}">
      <dgm:prSet/>
      <dgm:spPr/>
      <dgm:t>
        <a:bodyPr/>
        <a:lstStyle/>
        <a:p>
          <a:endParaRPr lang="en-US"/>
        </a:p>
      </dgm:t>
    </dgm:pt>
    <dgm:pt modelId="{2A52DF87-D8B3-4311-96F1-019AB202FE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Asking for Feedback: Simple questions like, “How did you enjoy the wine dispenser?”</a:t>
          </a:r>
        </a:p>
      </dgm:t>
    </dgm:pt>
    <dgm:pt modelId="{AA4919CB-83A3-4030-867B-D63FFE7D5B20}" type="parTrans" cxnId="{D604488B-EC49-4F76-AD57-B1E9835F070C}">
      <dgm:prSet/>
      <dgm:spPr/>
      <dgm:t>
        <a:bodyPr/>
        <a:lstStyle/>
        <a:p>
          <a:endParaRPr lang="en-US"/>
        </a:p>
      </dgm:t>
    </dgm:pt>
    <dgm:pt modelId="{9AAD3C3D-F78C-4EE1-9591-36E0D8351E25}" type="sibTrans" cxnId="{D604488B-EC49-4F76-AD57-B1E9835F070C}">
      <dgm:prSet/>
      <dgm:spPr/>
      <dgm:t>
        <a:bodyPr/>
        <a:lstStyle/>
        <a:p>
          <a:endParaRPr lang="en-US"/>
        </a:p>
      </dgm:t>
    </dgm:pt>
    <dgm:pt modelId="{9E7A3034-F9E8-4334-9380-B3128F82C9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Recording Comments: Note suggestions or complaints for management.</a:t>
          </a:r>
        </a:p>
      </dgm:t>
    </dgm:pt>
    <dgm:pt modelId="{CD3DB1D7-FDB4-4835-BF54-8D047928D7E7}" type="parTrans" cxnId="{2D8D3FBC-4912-41B3-833A-400F74305E8F}">
      <dgm:prSet/>
      <dgm:spPr/>
      <dgm:t>
        <a:bodyPr/>
        <a:lstStyle/>
        <a:p>
          <a:endParaRPr lang="en-US"/>
        </a:p>
      </dgm:t>
    </dgm:pt>
    <dgm:pt modelId="{A6DF4388-19C7-429D-864D-B3CDF05FE941}" type="sibTrans" cxnId="{2D8D3FBC-4912-41B3-833A-400F74305E8F}">
      <dgm:prSet/>
      <dgm:spPr/>
      <dgm:t>
        <a:bodyPr/>
        <a:lstStyle/>
        <a:p>
          <a:endParaRPr lang="en-US"/>
        </a:p>
      </dgm:t>
    </dgm:pt>
    <dgm:pt modelId="{B2D93DBF-98F1-4D57-A507-E36B62FED6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Continuous Improvement: Use feedback to enhance service and wine selection.</a:t>
          </a:r>
        </a:p>
      </dgm:t>
    </dgm:pt>
    <dgm:pt modelId="{37540EDD-5E33-4265-8F74-E6F19A96CE3C}" type="parTrans" cxnId="{5D3DE264-E7B1-4361-B620-AD2278C58F1E}">
      <dgm:prSet/>
      <dgm:spPr/>
      <dgm:t>
        <a:bodyPr/>
        <a:lstStyle/>
        <a:p>
          <a:endParaRPr lang="en-US"/>
        </a:p>
      </dgm:t>
    </dgm:pt>
    <dgm:pt modelId="{8CBAD379-058B-46A8-9F61-0B26D34A6BF7}" type="sibTrans" cxnId="{5D3DE264-E7B1-4361-B620-AD2278C58F1E}">
      <dgm:prSet/>
      <dgm:spPr/>
      <dgm:t>
        <a:bodyPr/>
        <a:lstStyle/>
        <a:p>
          <a:endParaRPr lang="en-US"/>
        </a:p>
      </dgm:t>
    </dgm:pt>
    <dgm:pt modelId="{A59564AF-7A9A-4CC2-B02A-74D59124DF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Key Point: Listening to customers reinforces their value.</a:t>
          </a:r>
        </a:p>
      </dgm:t>
    </dgm:pt>
    <dgm:pt modelId="{5794D689-3FBD-4C79-8881-0C0204A73E5F}" type="parTrans" cxnId="{E1B187E5-09BE-4F70-8C5E-86D9B3663723}">
      <dgm:prSet/>
      <dgm:spPr/>
      <dgm:t>
        <a:bodyPr/>
        <a:lstStyle/>
        <a:p>
          <a:endParaRPr lang="en-US"/>
        </a:p>
      </dgm:t>
    </dgm:pt>
    <dgm:pt modelId="{5E6CCE73-E176-444B-B389-A22A194BB02E}" type="sibTrans" cxnId="{E1B187E5-09BE-4F70-8C5E-86D9B3663723}">
      <dgm:prSet/>
      <dgm:spPr/>
      <dgm:t>
        <a:bodyPr/>
        <a:lstStyle/>
        <a:p>
          <a:endParaRPr lang="en-US"/>
        </a:p>
      </dgm:t>
    </dgm:pt>
    <dgm:pt modelId="{79116DCB-49BA-4D4C-BED0-87315A33CF1B}" type="pres">
      <dgm:prSet presAssocID="{7D8CC32F-82D9-4334-910E-77D0E7E47A2C}" presName="root" presStyleCnt="0">
        <dgm:presLayoutVars>
          <dgm:dir/>
          <dgm:resizeHandles val="exact"/>
        </dgm:presLayoutVars>
      </dgm:prSet>
      <dgm:spPr/>
    </dgm:pt>
    <dgm:pt modelId="{A6318E32-C22B-4DBD-9E3C-1D94C9358802}" type="pres">
      <dgm:prSet presAssocID="{EED7092C-F864-4FE2-B3FB-496E1DE0321F}" presName="compNode" presStyleCnt="0"/>
      <dgm:spPr/>
    </dgm:pt>
    <dgm:pt modelId="{6C1EF323-E847-4F45-917A-C315D5404D28}" type="pres">
      <dgm:prSet presAssocID="{EED7092C-F864-4FE2-B3FB-496E1DE0321F}" presName="iconBgRect" presStyleLbl="bgShp" presStyleIdx="0" presStyleCnt="5"/>
      <dgm:spPr/>
    </dgm:pt>
    <dgm:pt modelId="{27931F0C-DC8E-4B5D-A5F8-C633BE84BB5F}" type="pres">
      <dgm:prSet presAssocID="{EED7092C-F864-4FE2-B3FB-496E1DE0321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6695AEA7-FBD8-413E-BAE0-C7C3A2091E1A}" type="pres">
      <dgm:prSet presAssocID="{EED7092C-F864-4FE2-B3FB-496E1DE0321F}" presName="spaceRect" presStyleCnt="0"/>
      <dgm:spPr/>
    </dgm:pt>
    <dgm:pt modelId="{71EE903E-E792-4AB7-8C33-42F1BF100F98}" type="pres">
      <dgm:prSet presAssocID="{EED7092C-F864-4FE2-B3FB-496E1DE0321F}" presName="textRect" presStyleLbl="revTx" presStyleIdx="0" presStyleCnt="5">
        <dgm:presLayoutVars>
          <dgm:chMax val="1"/>
          <dgm:chPref val="1"/>
        </dgm:presLayoutVars>
      </dgm:prSet>
      <dgm:spPr/>
    </dgm:pt>
    <dgm:pt modelId="{58233C62-DA6C-4169-94A6-7E0C09F6FD2B}" type="pres">
      <dgm:prSet presAssocID="{6CDFC8F0-246D-4DD5-8116-A1AC0D4C5778}" presName="sibTrans" presStyleCnt="0"/>
      <dgm:spPr/>
    </dgm:pt>
    <dgm:pt modelId="{FA38F4AC-7607-42AD-A59E-5BFC8CC06507}" type="pres">
      <dgm:prSet presAssocID="{2A52DF87-D8B3-4311-96F1-019AB202FE14}" presName="compNode" presStyleCnt="0"/>
      <dgm:spPr/>
    </dgm:pt>
    <dgm:pt modelId="{12751F35-FCE5-4592-BEFD-A8CAF790AD85}" type="pres">
      <dgm:prSet presAssocID="{2A52DF87-D8B3-4311-96F1-019AB202FE14}" presName="iconBgRect" presStyleLbl="bgShp" presStyleIdx="1" presStyleCnt="5"/>
      <dgm:spPr/>
    </dgm:pt>
    <dgm:pt modelId="{135A816D-684B-4E82-AF3E-59AFBDD96857}" type="pres">
      <dgm:prSet presAssocID="{2A52DF87-D8B3-4311-96F1-019AB202FE1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iere"/>
        </a:ext>
      </dgm:extLst>
    </dgm:pt>
    <dgm:pt modelId="{E4946657-DB3B-4736-8C7D-C902369CB14D}" type="pres">
      <dgm:prSet presAssocID="{2A52DF87-D8B3-4311-96F1-019AB202FE14}" presName="spaceRect" presStyleCnt="0"/>
      <dgm:spPr/>
    </dgm:pt>
    <dgm:pt modelId="{B77FADBC-C588-4E8F-BF29-833108F7E61C}" type="pres">
      <dgm:prSet presAssocID="{2A52DF87-D8B3-4311-96F1-019AB202FE14}" presName="textRect" presStyleLbl="revTx" presStyleIdx="1" presStyleCnt="5">
        <dgm:presLayoutVars>
          <dgm:chMax val="1"/>
          <dgm:chPref val="1"/>
        </dgm:presLayoutVars>
      </dgm:prSet>
      <dgm:spPr/>
    </dgm:pt>
    <dgm:pt modelId="{8875752F-7D81-42E0-9A7C-947699B41B09}" type="pres">
      <dgm:prSet presAssocID="{9AAD3C3D-F78C-4EE1-9591-36E0D8351E25}" presName="sibTrans" presStyleCnt="0"/>
      <dgm:spPr/>
    </dgm:pt>
    <dgm:pt modelId="{1FB983AE-0864-41BC-BE28-A3F8D8103632}" type="pres">
      <dgm:prSet presAssocID="{9E7A3034-F9E8-4334-9380-B3128F82C941}" presName="compNode" presStyleCnt="0"/>
      <dgm:spPr/>
    </dgm:pt>
    <dgm:pt modelId="{B3706CC4-6053-4E00-8ABF-5DD235363A4E}" type="pres">
      <dgm:prSet presAssocID="{9E7A3034-F9E8-4334-9380-B3128F82C941}" presName="iconBgRect" presStyleLbl="bgShp" presStyleIdx="2" presStyleCnt="5"/>
      <dgm:spPr/>
    </dgm:pt>
    <dgm:pt modelId="{D3A78097-C0B8-4650-90CF-DC6C4F66A5B1}" type="pres">
      <dgm:prSet presAssocID="{9E7A3034-F9E8-4334-9380-B3128F82C94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ttotitoli"/>
        </a:ext>
      </dgm:extLst>
    </dgm:pt>
    <dgm:pt modelId="{FE5E3314-4172-4044-A917-87EF29612EE6}" type="pres">
      <dgm:prSet presAssocID="{9E7A3034-F9E8-4334-9380-B3128F82C941}" presName="spaceRect" presStyleCnt="0"/>
      <dgm:spPr/>
    </dgm:pt>
    <dgm:pt modelId="{32654F35-C438-4438-89EC-9A44DED093E7}" type="pres">
      <dgm:prSet presAssocID="{9E7A3034-F9E8-4334-9380-B3128F82C941}" presName="textRect" presStyleLbl="revTx" presStyleIdx="2" presStyleCnt="5">
        <dgm:presLayoutVars>
          <dgm:chMax val="1"/>
          <dgm:chPref val="1"/>
        </dgm:presLayoutVars>
      </dgm:prSet>
      <dgm:spPr/>
    </dgm:pt>
    <dgm:pt modelId="{C24A0A21-332E-4838-AD82-42E7D559042C}" type="pres">
      <dgm:prSet presAssocID="{A6DF4388-19C7-429D-864D-B3CDF05FE941}" presName="sibTrans" presStyleCnt="0"/>
      <dgm:spPr/>
    </dgm:pt>
    <dgm:pt modelId="{56898EB8-48C8-42A1-95A4-1C4ACC349352}" type="pres">
      <dgm:prSet presAssocID="{B2D93DBF-98F1-4D57-A507-E36B62FED629}" presName="compNode" presStyleCnt="0"/>
      <dgm:spPr/>
    </dgm:pt>
    <dgm:pt modelId="{529B3B1B-1E99-4D17-893D-5BFACBF5AEBE}" type="pres">
      <dgm:prSet presAssocID="{B2D93DBF-98F1-4D57-A507-E36B62FED629}" presName="iconBgRect" presStyleLbl="bgShp" presStyleIdx="3" presStyleCnt="5"/>
      <dgm:spPr/>
    </dgm:pt>
    <dgm:pt modelId="{7A2C85C1-09F0-4F11-8678-DD70E886D3F0}" type="pres">
      <dgm:prSet presAssocID="{B2D93DBF-98F1-4D57-A507-E36B62FED6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4C23C825-2DD9-4A8B-9900-59102EF3937F}" type="pres">
      <dgm:prSet presAssocID="{B2D93DBF-98F1-4D57-A507-E36B62FED629}" presName="spaceRect" presStyleCnt="0"/>
      <dgm:spPr/>
    </dgm:pt>
    <dgm:pt modelId="{2D50592B-11FA-4390-BAC4-0B5A750537FD}" type="pres">
      <dgm:prSet presAssocID="{B2D93DBF-98F1-4D57-A507-E36B62FED629}" presName="textRect" presStyleLbl="revTx" presStyleIdx="3" presStyleCnt="5">
        <dgm:presLayoutVars>
          <dgm:chMax val="1"/>
          <dgm:chPref val="1"/>
        </dgm:presLayoutVars>
      </dgm:prSet>
      <dgm:spPr/>
    </dgm:pt>
    <dgm:pt modelId="{A1589CBA-EE33-477B-80B2-D70CCA4A12A0}" type="pres">
      <dgm:prSet presAssocID="{8CBAD379-058B-46A8-9F61-0B26D34A6BF7}" presName="sibTrans" presStyleCnt="0"/>
      <dgm:spPr/>
    </dgm:pt>
    <dgm:pt modelId="{49810626-DDE7-4E7F-8183-378FA3E950E0}" type="pres">
      <dgm:prSet presAssocID="{A59564AF-7A9A-4CC2-B02A-74D59124DFEB}" presName="compNode" presStyleCnt="0"/>
      <dgm:spPr/>
    </dgm:pt>
    <dgm:pt modelId="{3AEC3652-E25D-4A52-8F08-53992A7D2B2E}" type="pres">
      <dgm:prSet presAssocID="{A59564AF-7A9A-4CC2-B02A-74D59124DFEB}" presName="iconBgRect" presStyleLbl="bgShp" presStyleIdx="4" presStyleCnt="5"/>
      <dgm:spPr/>
    </dgm:pt>
    <dgm:pt modelId="{A919D8AC-1F78-49B6-9702-FCC99F5C02C9}" type="pres">
      <dgm:prSet presAssocID="{A59564AF-7A9A-4CC2-B02A-74D59124DF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9DF42BF0-253C-444C-98C2-32405A147352}" type="pres">
      <dgm:prSet presAssocID="{A59564AF-7A9A-4CC2-B02A-74D59124DFEB}" presName="spaceRect" presStyleCnt="0"/>
      <dgm:spPr/>
    </dgm:pt>
    <dgm:pt modelId="{CBB14953-0874-4EEF-BE5A-B70916BE0BDA}" type="pres">
      <dgm:prSet presAssocID="{A59564AF-7A9A-4CC2-B02A-74D59124DFE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3B5EC62-7D01-4F0B-9519-B2F964588834}" type="presOf" srcId="{A59564AF-7A9A-4CC2-B02A-74D59124DFEB}" destId="{CBB14953-0874-4EEF-BE5A-B70916BE0BDA}" srcOrd="0" destOrd="0" presId="urn:microsoft.com/office/officeart/2018/5/layout/IconCircleLabelList"/>
    <dgm:cxn modelId="{84C63C64-15CA-404B-957A-E873C64AFB79}" type="presOf" srcId="{9E7A3034-F9E8-4334-9380-B3128F82C941}" destId="{32654F35-C438-4438-89EC-9A44DED093E7}" srcOrd="0" destOrd="0" presId="urn:microsoft.com/office/officeart/2018/5/layout/IconCircleLabelList"/>
    <dgm:cxn modelId="{5D3DE264-E7B1-4361-B620-AD2278C58F1E}" srcId="{7D8CC32F-82D9-4334-910E-77D0E7E47A2C}" destId="{B2D93DBF-98F1-4D57-A507-E36B62FED629}" srcOrd="3" destOrd="0" parTransId="{37540EDD-5E33-4265-8F74-E6F19A96CE3C}" sibTransId="{8CBAD379-058B-46A8-9F61-0B26D34A6BF7}"/>
    <dgm:cxn modelId="{D604488B-EC49-4F76-AD57-B1E9835F070C}" srcId="{7D8CC32F-82D9-4334-910E-77D0E7E47A2C}" destId="{2A52DF87-D8B3-4311-96F1-019AB202FE14}" srcOrd="1" destOrd="0" parTransId="{AA4919CB-83A3-4030-867B-D63FFE7D5B20}" sibTransId="{9AAD3C3D-F78C-4EE1-9591-36E0D8351E25}"/>
    <dgm:cxn modelId="{796B8C8B-F54E-49E3-8B14-AF34DD0067DE}" type="presOf" srcId="{B2D93DBF-98F1-4D57-A507-E36B62FED629}" destId="{2D50592B-11FA-4390-BAC4-0B5A750537FD}" srcOrd="0" destOrd="0" presId="urn:microsoft.com/office/officeart/2018/5/layout/IconCircleLabelList"/>
    <dgm:cxn modelId="{11CC7CA4-47CD-4106-8FA2-2B6B8E6EC475}" type="presOf" srcId="{2A52DF87-D8B3-4311-96F1-019AB202FE14}" destId="{B77FADBC-C588-4E8F-BF29-833108F7E61C}" srcOrd="0" destOrd="0" presId="urn:microsoft.com/office/officeart/2018/5/layout/IconCircleLabelList"/>
    <dgm:cxn modelId="{2D8D3FBC-4912-41B3-833A-400F74305E8F}" srcId="{7D8CC32F-82D9-4334-910E-77D0E7E47A2C}" destId="{9E7A3034-F9E8-4334-9380-B3128F82C941}" srcOrd="2" destOrd="0" parTransId="{CD3DB1D7-FDB4-4835-BF54-8D047928D7E7}" sibTransId="{A6DF4388-19C7-429D-864D-B3CDF05FE941}"/>
    <dgm:cxn modelId="{9C4C4FC1-9788-40B4-AB81-A50BF89F2FD1}" type="presOf" srcId="{7D8CC32F-82D9-4334-910E-77D0E7E47A2C}" destId="{79116DCB-49BA-4D4C-BED0-87315A33CF1B}" srcOrd="0" destOrd="0" presId="urn:microsoft.com/office/officeart/2018/5/layout/IconCircleLabelList"/>
    <dgm:cxn modelId="{C36DBFCC-BE3B-47C4-B0A6-C02B8662DF89}" type="presOf" srcId="{EED7092C-F864-4FE2-B3FB-496E1DE0321F}" destId="{71EE903E-E792-4AB7-8C33-42F1BF100F98}" srcOrd="0" destOrd="0" presId="urn:microsoft.com/office/officeart/2018/5/layout/IconCircleLabelList"/>
    <dgm:cxn modelId="{E1B187E5-09BE-4F70-8C5E-86D9B3663723}" srcId="{7D8CC32F-82D9-4334-910E-77D0E7E47A2C}" destId="{A59564AF-7A9A-4CC2-B02A-74D59124DFEB}" srcOrd="4" destOrd="0" parTransId="{5794D689-3FBD-4C79-8881-0C0204A73E5F}" sibTransId="{5E6CCE73-E176-444B-B389-A22A194BB02E}"/>
    <dgm:cxn modelId="{4D0CA3F9-C4EF-4823-899A-13FD2947F0D3}" srcId="{7D8CC32F-82D9-4334-910E-77D0E7E47A2C}" destId="{EED7092C-F864-4FE2-B3FB-496E1DE0321F}" srcOrd="0" destOrd="0" parTransId="{C9779BFC-21B8-4EF6-B8E8-A132B226E168}" sibTransId="{6CDFC8F0-246D-4DD5-8116-A1AC0D4C5778}"/>
    <dgm:cxn modelId="{F5550673-EEE7-4201-9C90-7BA8754EC5D2}" type="presParOf" srcId="{79116DCB-49BA-4D4C-BED0-87315A33CF1B}" destId="{A6318E32-C22B-4DBD-9E3C-1D94C9358802}" srcOrd="0" destOrd="0" presId="urn:microsoft.com/office/officeart/2018/5/layout/IconCircleLabelList"/>
    <dgm:cxn modelId="{29BECE79-49B5-4D06-8D7A-3EF5C8D4E046}" type="presParOf" srcId="{A6318E32-C22B-4DBD-9E3C-1D94C9358802}" destId="{6C1EF323-E847-4F45-917A-C315D5404D28}" srcOrd="0" destOrd="0" presId="urn:microsoft.com/office/officeart/2018/5/layout/IconCircleLabelList"/>
    <dgm:cxn modelId="{E0946508-EAFE-437A-B20B-2AD4A562C7AC}" type="presParOf" srcId="{A6318E32-C22B-4DBD-9E3C-1D94C9358802}" destId="{27931F0C-DC8E-4B5D-A5F8-C633BE84BB5F}" srcOrd="1" destOrd="0" presId="urn:microsoft.com/office/officeart/2018/5/layout/IconCircleLabelList"/>
    <dgm:cxn modelId="{E0F49344-B50B-4C3E-9627-75C82A754DDA}" type="presParOf" srcId="{A6318E32-C22B-4DBD-9E3C-1D94C9358802}" destId="{6695AEA7-FBD8-413E-BAE0-C7C3A2091E1A}" srcOrd="2" destOrd="0" presId="urn:microsoft.com/office/officeart/2018/5/layout/IconCircleLabelList"/>
    <dgm:cxn modelId="{DCABABE8-5B0A-4F0B-8E78-148F92D4B5F8}" type="presParOf" srcId="{A6318E32-C22B-4DBD-9E3C-1D94C9358802}" destId="{71EE903E-E792-4AB7-8C33-42F1BF100F98}" srcOrd="3" destOrd="0" presId="urn:microsoft.com/office/officeart/2018/5/layout/IconCircleLabelList"/>
    <dgm:cxn modelId="{47339C97-650D-45AC-83E6-C2AAA76448AA}" type="presParOf" srcId="{79116DCB-49BA-4D4C-BED0-87315A33CF1B}" destId="{58233C62-DA6C-4169-94A6-7E0C09F6FD2B}" srcOrd="1" destOrd="0" presId="urn:microsoft.com/office/officeart/2018/5/layout/IconCircleLabelList"/>
    <dgm:cxn modelId="{182BB09F-1F8B-4FA1-A445-4EED9EF92326}" type="presParOf" srcId="{79116DCB-49BA-4D4C-BED0-87315A33CF1B}" destId="{FA38F4AC-7607-42AD-A59E-5BFC8CC06507}" srcOrd="2" destOrd="0" presId="urn:microsoft.com/office/officeart/2018/5/layout/IconCircleLabelList"/>
    <dgm:cxn modelId="{9C1DE2CA-6869-4B9D-89E3-02C05612864C}" type="presParOf" srcId="{FA38F4AC-7607-42AD-A59E-5BFC8CC06507}" destId="{12751F35-FCE5-4592-BEFD-A8CAF790AD85}" srcOrd="0" destOrd="0" presId="urn:microsoft.com/office/officeart/2018/5/layout/IconCircleLabelList"/>
    <dgm:cxn modelId="{1FE7A980-0B97-4D06-9FB9-6E1672585010}" type="presParOf" srcId="{FA38F4AC-7607-42AD-A59E-5BFC8CC06507}" destId="{135A816D-684B-4E82-AF3E-59AFBDD96857}" srcOrd="1" destOrd="0" presId="urn:microsoft.com/office/officeart/2018/5/layout/IconCircleLabelList"/>
    <dgm:cxn modelId="{22F3A618-DAA8-4873-91AC-BD40DD474103}" type="presParOf" srcId="{FA38F4AC-7607-42AD-A59E-5BFC8CC06507}" destId="{E4946657-DB3B-4736-8C7D-C902369CB14D}" srcOrd="2" destOrd="0" presId="urn:microsoft.com/office/officeart/2018/5/layout/IconCircleLabelList"/>
    <dgm:cxn modelId="{F496111B-5835-4B72-A9F9-B8582D111540}" type="presParOf" srcId="{FA38F4AC-7607-42AD-A59E-5BFC8CC06507}" destId="{B77FADBC-C588-4E8F-BF29-833108F7E61C}" srcOrd="3" destOrd="0" presId="urn:microsoft.com/office/officeart/2018/5/layout/IconCircleLabelList"/>
    <dgm:cxn modelId="{61C4AC90-E717-487C-9918-EBCE2917EA57}" type="presParOf" srcId="{79116DCB-49BA-4D4C-BED0-87315A33CF1B}" destId="{8875752F-7D81-42E0-9A7C-947699B41B09}" srcOrd="3" destOrd="0" presId="urn:microsoft.com/office/officeart/2018/5/layout/IconCircleLabelList"/>
    <dgm:cxn modelId="{C68F1C5B-5251-45D9-9AFA-D123C7ADD4B5}" type="presParOf" srcId="{79116DCB-49BA-4D4C-BED0-87315A33CF1B}" destId="{1FB983AE-0864-41BC-BE28-A3F8D8103632}" srcOrd="4" destOrd="0" presId="urn:microsoft.com/office/officeart/2018/5/layout/IconCircleLabelList"/>
    <dgm:cxn modelId="{968CC864-C794-424B-9965-9DABB4CDA68B}" type="presParOf" srcId="{1FB983AE-0864-41BC-BE28-A3F8D8103632}" destId="{B3706CC4-6053-4E00-8ABF-5DD235363A4E}" srcOrd="0" destOrd="0" presId="urn:microsoft.com/office/officeart/2018/5/layout/IconCircleLabelList"/>
    <dgm:cxn modelId="{BADD6095-3146-42FE-A13F-979DC8F1FA8F}" type="presParOf" srcId="{1FB983AE-0864-41BC-BE28-A3F8D8103632}" destId="{D3A78097-C0B8-4650-90CF-DC6C4F66A5B1}" srcOrd="1" destOrd="0" presId="urn:microsoft.com/office/officeart/2018/5/layout/IconCircleLabelList"/>
    <dgm:cxn modelId="{81D987C7-3D66-4E42-8998-CB1904DF4AA5}" type="presParOf" srcId="{1FB983AE-0864-41BC-BE28-A3F8D8103632}" destId="{FE5E3314-4172-4044-A917-87EF29612EE6}" srcOrd="2" destOrd="0" presId="urn:microsoft.com/office/officeart/2018/5/layout/IconCircleLabelList"/>
    <dgm:cxn modelId="{73299EB5-35D9-46C0-9771-5A5F054CFE06}" type="presParOf" srcId="{1FB983AE-0864-41BC-BE28-A3F8D8103632}" destId="{32654F35-C438-4438-89EC-9A44DED093E7}" srcOrd="3" destOrd="0" presId="urn:microsoft.com/office/officeart/2018/5/layout/IconCircleLabelList"/>
    <dgm:cxn modelId="{F67791BD-0CA8-45F2-BE62-BFEF4E59792D}" type="presParOf" srcId="{79116DCB-49BA-4D4C-BED0-87315A33CF1B}" destId="{C24A0A21-332E-4838-AD82-42E7D559042C}" srcOrd="5" destOrd="0" presId="urn:microsoft.com/office/officeart/2018/5/layout/IconCircleLabelList"/>
    <dgm:cxn modelId="{01287649-9CDB-4176-8F9A-11F8CBC9A029}" type="presParOf" srcId="{79116DCB-49BA-4D4C-BED0-87315A33CF1B}" destId="{56898EB8-48C8-42A1-95A4-1C4ACC349352}" srcOrd="6" destOrd="0" presId="urn:microsoft.com/office/officeart/2018/5/layout/IconCircleLabelList"/>
    <dgm:cxn modelId="{FCA3E3EA-46B2-4335-9334-1DBEF31F879B}" type="presParOf" srcId="{56898EB8-48C8-42A1-95A4-1C4ACC349352}" destId="{529B3B1B-1E99-4D17-893D-5BFACBF5AEBE}" srcOrd="0" destOrd="0" presId="urn:microsoft.com/office/officeart/2018/5/layout/IconCircleLabelList"/>
    <dgm:cxn modelId="{79FE78EF-19A3-4CD4-BFBE-25ABCBB510F6}" type="presParOf" srcId="{56898EB8-48C8-42A1-95A4-1C4ACC349352}" destId="{7A2C85C1-09F0-4F11-8678-DD70E886D3F0}" srcOrd="1" destOrd="0" presId="urn:microsoft.com/office/officeart/2018/5/layout/IconCircleLabelList"/>
    <dgm:cxn modelId="{72705CCC-0C1E-4B63-A528-BD1725477C76}" type="presParOf" srcId="{56898EB8-48C8-42A1-95A4-1C4ACC349352}" destId="{4C23C825-2DD9-4A8B-9900-59102EF3937F}" srcOrd="2" destOrd="0" presId="urn:microsoft.com/office/officeart/2018/5/layout/IconCircleLabelList"/>
    <dgm:cxn modelId="{C06838E0-0B2D-4C02-8699-4F06F21B2021}" type="presParOf" srcId="{56898EB8-48C8-42A1-95A4-1C4ACC349352}" destId="{2D50592B-11FA-4390-BAC4-0B5A750537FD}" srcOrd="3" destOrd="0" presId="urn:microsoft.com/office/officeart/2018/5/layout/IconCircleLabelList"/>
    <dgm:cxn modelId="{F77C9AC1-D3E1-431E-A7BC-BD84E28C36E2}" type="presParOf" srcId="{79116DCB-49BA-4D4C-BED0-87315A33CF1B}" destId="{A1589CBA-EE33-477B-80B2-D70CCA4A12A0}" srcOrd="7" destOrd="0" presId="urn:microsoft.com/office/officeart/2018/5/layout/IconCircleLabelList"/>
    <dgm:cxn modelId="{5941E217-13A6-456C-B1C0-BDD8D61B5334}" type="presParOf" srcId="{79116DCB-49BA-4D4C-BED0-87315A33CF1B}" destId="{49810626-DDE7-4E7F-8183-378FA3E950E0}" srcOrd="8" destOrd="0" presId="urn:microsoft.com/office/officeart/2018/5/layout/IconCircleLabelList"/>
    <dgm:cxn modelId="{DE517210-059F-4EE7-87EB-2BEA56CF27DE}" type="presParOf" srcId="{49810626-DDE7-4E7F-8183-378FA3E950E0}" destId="{3AEC3652-E25D-4A52-8F08-53992A7D2B2E}" srcOrd="0" destOrd="0" presId="urn:microsoft.com/office/officeart/2018/5/layout/IconCircleLabelList"/>
    <dgm:cxn modelId="{53D0C6A7-72E7-44E6-B9DD-B41BF3F6A992}" type="presParOf" srcId="{49810626-DDE7-4E7F-8183-378FA3E950E0}" destId="{A919D8AC-1F78-49B6-9702-FCC99F5C02C9}" srcOrd="1" destOrd="0" presId="urn:microsoft.com/office/officeart/2018/5/layout/IconCircleLabelList"/>
    <dgm:cxn modelId="{2AA3A382-00CB-40B7-9523-1A7801CC2778}" type="presParOf" srcId="{49810626-DDE7-4E7F-8183-378FA3E950E0}" destId="{9DF42BF0-253C-444C-98C2-32405A147352}" srcOrd="2" destOrd="0" presId="urn:microsoft.com/office/officeart/2018/5/layout/IconCircleLabelList"/>
    <dgm:cxn modelId="{837715FE-BBB3-4FE3-A2BB-19B40A8585F3}" type="presParOf" srcId="{49810626-DDE7-4E7F-8183-378FA3E950E0}" destId="{CBB14953-0874-4EEF-BE5A-B70916BE0B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C6F6BF-3CC4-4211-9657-71FBF085B84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06E5C4-417B-4569-8783-FB8843F6C9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Goal: Conclude training and address questions.</a:t>
          </a:r>
        </a:p>
      </dgm:t>
    </dgm:pt>
    <dgm:pt modelId="{6FC90D87-4FD5-4A07-8BFE-7976262E654F}" type="parTrans" cxnId="{C09A54BE-F9FA-4505-88B8-B3851E999712}">
      <dgm:prSet/>
      <dgm:spPr/>
      <dgm:t>
        <a:bodyPr/>
        <a:lstStyle/>
        <a:p>
          <a:endParaRPr lang="en-US"/>
        </a:p>
      </dgm:t>
    </dgm:pt>
    <dgm:pt modelId="{0F9E34D9-BF69-4EDE-8053-B78535578A10}" type="sibTrans" cxnId="{C09A54BE-F9FA-4505-88B8-B3851E9997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075565-1B80-4405-97E1-67FCFDB75E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Recap Key Points: Remind about knowledge, engagement, and upkeep.</a:t>
          </a:r>
        </a:p>
      </dgm:t>
    </dgm:pt>
    <dgm:pt modelId="{D5523C4B-C32C-4D56-8FE1-1CB6430B4B7F}" type="parTrans" cxnId="{07920E64-DAA2-4519-B932-A3A85F93C232}">
      <dgm:prSet/>
      <dgm:spPr/>
      <dgm:t>
        <a:bodyPr/>
        <a:lstStyle/>
        <a:p>
          <a:endParaRPr lang="en-US"/>
        </a:p>
      </dgm:t>
    </dgm:pt>
    <dgm:pt modelId="{02638B71-6A99-492A-A277-D947C8DF0D65}" type="sibTrans" cxnId="{07920E64-DAA2-4519-B932-A3A85F93C2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956472-A11B-4158-9AAE-795CE3FDF3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Encourage Practice: Suggest time spent using the machine for confidence.</a:t>
          </a:r>
        </a:p>
      </dgm:t>
    </dgm:pt>
    <dgm:pt modelId="{17144E93-24BE-412A-8ADD-A6166B0C5C7B}" type="parTrans" cxnId="{825C1F48-5DF4-47C5-BFBF-6E710DFD1C77}">
      <dgm:prSet/>
      <dgm:spPr/>
      <dgm:t>
        <a:bodyPr/>
        <a:lstStyle/>
        <a:p>
          <a:endParaRPr lang="en-US"/>
        </a:p>
      </dgm:t>
    </dgm:pt>
    <dgm:pt modelId="{CE4D8986-0415-4D50-9060-9DED29011836}" type="sibTrans" cxnId="{825C1F48-5DF4-47C5-BFBF-6E710DFD1C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C938A3-16DA-491F-8872-7145B122F1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for Questions: Allow staff to clarify points or raise concerns.</a:t>
          </a:r>
        </a:p>
      </dgm:t>
    </dgm:pt>
    <dgm:pt modelId="{3303011A-0793-428D-90BB-C634C0C922CE}" type="parTrans" cxnId="{7EF3E6F7-6C2D-4BA7-A57F-E99B240F5611}">
      <dgm:prSet/>
      <dgm:spPr/>
      <dgm:t>
        <a:bodyPr/>
        <a:lstStyle/>
        <a:p>
          <a:endParaRPr lang="en-US"/>
        </a:p>
      </dgm:t>
    </dgm:pt>
    <dgm:pt modelId="{19367AD3-3176-4759-A4FE-0FF5056C2555}" type="sibTrans" cxnId="{7EF3E6F7-6C2D-4BA7-A57F-E99B240F56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443B20-9B95-412F-9C52-F6C86BD1F3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Point: Well-trained staff are essential for a smooth customer experience.</a:t>
          </a:r>
        </a:p>
      </dgm:t>
    </dgm:pt>
    <dgm:pt modelId="{1F9150DE-7B75-4192-926E-FE984AAA68F8}" type="parTrans" cxnId="{1C40F2C4-8913-4F8B-8BA8-9D28DBB16D51}">
      <dgm:prSet/>
      <dgm:spPr/>
      <dgm:t>
        <a:bodyPr/>
        <a:lstStyle/>
        <a:p>
          <a:endParaRPr lang="en-US"/>
        </a:p>
      </dgm:t>
    </dgm:pt>
    <dgm:pt modelId="{0615EEFA-629E-4956-AFFE-972119DFA989}" type="sibTrans" cxnId="{1C40F2C4-8913-4F8B-8BA8-9D28DBB16D51}">
      <dgm:prSet/>
      <dgm:spPr/>
      <dgm:t>
        <a:bodyPr/>
        <a:lstStyle/>
        <a:p>
          <a:endParaRPr lang="en-US"/>
        </a:p>
      </dgm:t>
    </dgm:pt>
    <dgm:pt modelId="{2462CCE8-4429-4452-A181-5A387FE4B124}" type="pres">
      <dgm:prSet presAssocID="{4CC6F6BF-3CC4-4211-9657-71FBF085B84B}" presName="root" presStyleCnt="0">
        <dgm:presLayoutVars>
          <dgm:dir/>
          <dgm:resizeHandles val="exact"/>
        </dgm:presLayoutVars>
      </dgm:prSet>
      <dgm:spPr/>
    </dgm:pt>
    <dgm:pt modelId="{1BBFE722-EBCF-4D90-AA6D-00FCD5BA6DFD}" type="pres">
      <dgm:prSet presAssocID="{4CC6F6BF-3CC4-4211-9657-71FBF085B84B}" presName="container" presStyleCnt="0">
        <dgm:presLayoutVars>
          <dgm:dir/>
          <dgm:resizeHandles val="exact"/>
        </dgm:presLayoutVars>
      </dgm:prSet>
      <dgm:spPr/>
    </dgm:pt>
    <dgm:pt modelId="{AC4B85C7-A932-492D-AF4D-75A48D48048A}" type="pres">
      <dgm:prSet presAssocID="{FE06E5C4-417B-4569-8783-FB8843F6C9D3}" presName="compNode" presStyleCnt="0"/>
      <dgm:spPr/>
    </dgm:pt>
    <dgm:pt modelId="{E005F159-1C55-4452-B076-5CB1E51186C5}" type="pres">
      <dgm:prSet presAssocID="{FE06E5C4-417B-4569-8783-FB8843F6C9D3}" presName="iconBgRect" presStyleLbl="bgShp" presStyleIdx="0" presStyleCnt="5"/>
      <dgm:spPr/>
    </dgm:pt>
    <dgm:pt modelId="{89D5B5D5-AB59-49AD-9DE5-6398608EE7CA}" type="pres">
      <dgm:prSet presAssocID="{FE06E5C4-417B-4569-8783-FB8843F6C9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biettivo"/>
        </a:ext>
      </dgm:extLst>
    </dgm:pt>
    <dgm:pt modelId="{0534AEB1-48AC-423A-9CD7-F1C672A7654D}" type="pres">
      <dgm:prSet presAssocID="{FE06E5C4-417B-4569-8783-FB8843F6C9D3}" presName="spaceRect" presStyleCnt="0"/>
      <dgm:spPr/>
    </dgm:pt>
    <dgm:pt modelId="{8D931549-A956-436A-A000-B93F1400034C}" type="pres">
      <dgm:prSet presAssocID="{FE06E5C4-417B-4569-8783-FB8843F6C9D3}" presName="textRect" presStyleLbl="revTx" presStyleIdx="0" presStyleCnt="5">
        <dgm:presLayoutVars>
          <dgm:chMax val="1"/>
          <dgm:chPref val="1"/>
        </dgm:presLayoutVars>
      </dgm:prSet>
      <dgm:spPr/>
    </dgm:pt>
    <dgm:pt modelId="{C54D3FA3-22FD-48BB-AB14-F703DB7D5ECA}" type="pres">
      <dgm:prSet presAssocID="{0F9E34D9-BF69-4EDE-8053-B78535578A10}" presName="sibTrans" presStyleLbl="sibTrans2D1" presStyleIdx="0" presStyleCnt="0"/>
      <dgm:spPr/>
    </dgm:pt>
    <dgm:pt modelId="{0E8A8FDC-C235-42BA-A2DF-CCC66D8DDAA7}" type="pres">
      <dgm:prSet presAssocID="{11075565-1B80-4405-97E1-67FCFDB75EE7}" presName="compNode" presStyleCnt="0"/>
      <dgm:spPr/>
    </dgm:pt>
    <dgm:pt modelId="{3D6CD3E1-F95B-4E97-9B5A-441919802573}" type="pres">
      <dgm:prSet presAssocID="{11075565-1B80-4405-97E1-67FCFDB75EE7}" presName="iconBgRect" presStyleLbl="bgShp" presStyleIdx="1" presStyleCnt="5"/>
      <dgm:spPr/>
    </dgm:pt>
    <dgm:pt modelId="{AD402698-BDAF-4DB2-817F-F3668BBA0236}" type="pres">
      <dgm:prSet presAssocID="{11075565-1B80-4405-97E1-67FCFDB75EE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ula"/>
        </a:ext>
      </dgm:extLst>
    </dgm:pt>
    <dgm:pt modelId="{B97E2F66-B49E-4AAC-A953-C0C49AE2D5F3}" type="pres">
      <dgm:prSet presAssocID="{11075565-1B80-4405-97E1-67FCFDB75EE7}" presName="spaceRect" presStyleCnt="0"/>
      <dgm:spPr/>
    </dgm:pt>
    <dgm:pt modelId="{F733350C-367B-4798-9E83-4F050E42AA8A}" type="pres">
      <dgm:prSet presAssocID="{11075565-1B80-4405-97E1-67FCFDB75EE7}" presName="textRect" presStyleLbl="revTx" presStyleIdx="1" presStyleCnt="5">
        <dgm:presLayoutVars>
          <dgm:chMax val="1"/>
          <dgm:chPref val="1"/>
        </dgm:presLayoutVars>
      </dgm:prSet>
      <dgm:spPr/>
    </dgm:pt>
    <dgm:pt modelId="{3BB4E55C-FB38-4C5B-ABB3-D43952BB869B}" type="pres">
      <dgm:prSet presAssocID="{02638B71-6A99-492A-A277-D947C8DF0D65}" presName="sibTrans" presStyleLbl="sibTrans2D1" presStyleIdx="0" presStyleCnt="0"/>
      <dgm:spPr/>
    </dgm:pt>
    <dgm:pt modelId="{7623E76D-C919-4B5D-B6FC-7B781A1692B1}" type="pres">
      <dgm:prSet presAssocID="{A2956472-A11B-4158-9AAE-795CE3FDF37E}" presName="compNode" presStyleCnt="0"/>
      <dgm:spPr/>
    </dgm:pt>
    <dgm:pt modelId="{7E3D92BE-70D9-46AD-9236-2901811BFB3A}" type="pres">
      <dgm:prSet presAssocID="{A2956472-A11B-4158-9AAE-795CE3FDF37E}" presName="iconBgRect" presStyleLbl="bgShp" presStyleIdx="2" presStyleCnt="5"/>
      <dgm:spPr/>
    </dgm:pt>
    <dgm:pt modelId="{4A6B0CAA-2C9B-458E-951B-B4FA29DE9DB2}" type="pres">
      <dgm:prSet presAssocID="{A2956472-A11B-4158-9AAE-795CE3FDF37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essidra finita"/>
        </a:ext>
      </dgm:extLst>
    </dgm:pt>
    <dgm:pt modelId="{8D646757-48E4-46BD-97D6-FB5670703F6D}" type="pres">
      <dgm:prSet presAssocID="{A2956472-A11B-4158-9AAE-795CE3FDF37E}" presName="spaceRect" presStyleCnt="0"/>
      <dgm:spPr/>
    </dgm:pt>
    <dgm:pt modelId="{3580752B-4385-4B2F-812B-1B7D32C2ABFE}" type="pres">
      <dgm:prSet presAssocID="{A2956472-A11B-4158-9AAE-795CE3FDF37E}" presName="textRect" presStyleLbl="revTx" presStyleIdx="2" presStyleCnt="5">
        <dgm:presLayoutVars>
          <dgm:chMax val="1"/>
          <dgm:chPref val="1"/>
        </dgm:presLayoutVars>
      </dgm:prSet>
      <dgm:spPr/>
    </dgm:pt>
    <dgm:pt modelId="{1BD01725-7B82-4DBE-96AE-F56FD7DB374C}" type="pres">
      <dgm:prSet presAssocID="{CE4D8986-0415-4D50-9060-9DED29011836}" presName="sibTrans" presStyleLbl="sibTrans2D1" presStyleIdx="0" presStyleCnt="0"/>
      <dgm:spPr/>
    </dgm:pt>
    <dgm:pt modelId="{40160A0D-093A-4658-911D-A3284EE9D63B}" type="pres">
      <dgm:prSet presAssocID="{44C938A3-16DA-491F-8872-7145B122F158}" presName="compNode" presStyleCnt="0"/>
      <dgm:spPr/>
    </dgm:pt>
    <dgm:pt modelId="{E0322E79-96A1-45D9-9CEB-766FC832B971}" type="pres">
      <dgm:prSet presAssocID="{44C938A3-16DA-491F-8872-7145B122F158}" presName="iconBgRect" presStyleLbl="bgShp" presStyleIdx="3" presStyleCnt="5"/>
      <dgm:spPr/>
    </dgm:pt>
    <dgm:pt modelId="{56D19BE1-CE34-43D0-8174-4FE5B0254E7A}" type="pres">
      <dgm:prSet presAssocID="{44C938A3-16DA-491F-8872-7145B122F1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06EE5E9-7FCD-4082-A625-87C821B5BDB1}" type="pres">
      <dgm:prSet presAssocID="{44C938A3-16DA-491F-8872-7145B122F158}" presName="spaceRect" presStyleCnt="0"/>
      <dgm:spPr/>
    </dgm:pt>
    <dgm:pt modelId="{F86CDBC5-93F4-4721-889B-CE6CFF1EB82A}" type="pres">
      <dgm:prSet presAssocID="{44C938A3-16DA-491F-8872-7145B122F158}" presName="textRect" presStyleLbl="revTx" presStyleIdx="3" presStyleCnt="5">
        <dgm:presLayoutVars>
          <dgm:chMax val="1"/>
          <dgm:chPref val="1"/>
        </dgm:presLayoutVars>
      </dgm:prSet>
      <dgm:spPr/>
    </dgm:pt>
    <dgm:pt modelId="{74399EDF-8A82-440D-AEA1-87F8024CA5F1}" type="pres">
      <dgm:prSet presAssocID="{19367AD3-3176-4759-A4FE-0FF5056C2555}" presName="sibTrans" presStyleLbl="sibTrans2D1" presStyleIdx="0" presStyleCnt="0"/>
      <dgm:spPr/>
    </dgm:pt>
    <dgm:pt modelId="{EE4363B3-AB2C-462F-B283-EC192B603CF2}" type="pres">
      <dgm:prSet presAssocID="{10443B20-9B95-412F-9C52-F6C86BD1F3E9}" presName="compNode" presStyleCnt="0"/>
      <dgm:spPr/>
    </dgm:pt>
    <dgm:pt modelId="{5E7F4F27-D58D-432C-8CFA-530B551F22E3}" type="pres">
      <dgm:prSet presAssocID="{10443B20-9B95-412F-9C52-F6C86BD1F3E9}" presName="iconBgRect" presStyleLbl="bgShp" presStyleIdx="4" presStyleCnt="5"/>
      <dgm:spPr/>
    </dgm:pt>
    <dgm:pt modelId="{5D27DDDB-67E8-4A8A-AE08-96054CC9B51E}" type="pres">
      <dgm:prSet presAssocID="{10443B20-9B95-412F-9C52-F6C86BD1F3E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90B1F40E-BBE7-4306-AA6C-884BF45DE684}" type="pres">
      <dgm:prSet presAssocID="{10443B20-9B95-412F-9C52-F6C86BD1F3E9}" presName="spaceRect" presStyleCnt="0"/>
      <dgm:spPr/>
    </dgm:pt>
    <dgm:pt modelId="{74210A6E-F87D-405E-BF1A-432F59D277C1}" type="pres">
      <dgm:prSet presAssocID="{10443B20-9B95-412F-9C52-F6C86BD1F3E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E81B508-1F1F-4FA7-9059-1A1ED4931B70}" type="presOf" srcId="{19367AD3-3176-4759-A4FE-0FF5056C2555}" destId="{74399EDF-8A82-440D-AEA1-87F8024CA5F1}" srcOrd="0" destOrd="0" presId="urn:microsoft.com/office/officeart/2018/2/layout/IconCircleList"/>
    <dgm:cxn modelId="{07920E64-DAA2-4519-B932-A3A85F93C232}" srcId="{4CC6F6BF-3CC4-4211-9657-71FBF085B84B}" destId="{11075565-1B80-4405-97E1-67FCFDB75EE7}" srcOrd="1" destOrd="0" parTransId="{D5523C4B-C32C-4D56-8FE1-1CB6430B4B7F}" sibTransId="{02638B71-6A99-492A-A277-D947C8DF0D65}"/>
    <dgm:cxn modelId="{825C1F48-5DF4-47C5-BFBF-6E710DFD1C77}" srcId="{4CC6F6BF-3CC4-4211-9657-71FBF085B84B}" destId="{A2956472-A11B-4158-9AAE-795CE3FDF37E}" srcOrd="2" destOrd="0" parTransId="{17144E93-24BE-412A-8ADD-A6166B0C5C7B}" sibTransId="{CE4D8986-0415-4D50-9060-9DED29011836}"/>
    <dgm:cxn modelId="{6ACAE04E-8C9D-4470-98F1-9358970F5607}" type="presOf" srcId="{CE4D8986-0415-4D50-9060-9DED29011836}" destId="{1BD01725-7B82-4DBE-96AE-F56FD7DB374C}" srcOrd="0" destOrd="0" presId="urn:microsoft.com/office/officeart/2018/2/layout/IconCircleList"/>
    <dgm:cxn modelId="{F5040471-6E30-4711-B2D6-F0FF3AE75AFA}" type="presOf" srcId="{A2956472-A11B-4158-9AAE-795CE3FDF37E}" destId="{3580752B-4385-4B2F-812B-1B7D32C2ABFE}" srcOrd="0" destOrd="0" presId="urn:microsoft.com/office/officeart/2018/2/layout/IconCircleList"/>
    <dgm:cxn modelId="{2C1B1156-76B4-4B0C-9803-97FE01C14E9F}" type="presOf" srcId="{0F9E34D9-BF69-4EDE-8053-B78535578A10}" destId="{C54D3FA3-22FD-48BB-AB14-F703DB7D5ECA}" srcOrd="0" destOrd="0" presId="urn:microsoft.com/office/officeart/2018/2/layout/IconCircleList"/>
    <dgm:cxn modelId="{AB92CE79-B31F-42A9-902F-8CC10EF8E16D}" type="presOf" srcId="{11075565-1B80-4405-97E1-67FCFDB75EE7}" destId="{F733350C-367B-4798-9E83-4F050E42AA8A}" srcOrd="0" destOrd="0" presId="urn:microsoft.com/office/officeart/2018/2/layout/IconCircleList"/>
    <dgm:cxn modelId="{E3F35095-C4CE-4E4A-9B86-2CB6DDB5DF12}" type="presOf" srcId="{10443B20-9B95-412F-9C52-F6C86BD1F3E9}" destId="{74210A6E-F87D-405E-BF1A-432F59D277C1}" srcOrd="0" destOrd="0" presId="urn:microsoft.com/office/officeart/2018/2/layout/IconCircleList"/>
    <dgm:cxn modelId="{C09A54BE-F9FA-4505-88B8-B3851E999712}" srcId="{4CC6F6BF-3CC4-4211-9657-71FBF085B84B}" destId="{FE06E5C4-417B-4569-8783-FB8843F6C9D3}" srcOrd="0" destOrd="0" parTransId="{6FC90D87-4FD5-4A07-8BFE-7976262E654F}" sibTransId="{0F9E34D9-BF69-4EDE-8053-B78535578A10}"/>
    <dgm:cxn modelId="{1C40F2C4-8913-4F8B-8BA8-9D28DBB16D51}" srcId="{4CC6F6BF-3CC4-4211-9657-71FBF085B84B}" destId="{10443B20-9B95-412F-9C52-F6C86BD1F3E9}" srcOrd="4" destOrd="0" parTransId="{1F9150DE-7B75-4192-926E-FE984AAA68F8}" sibTransId="{0615EEFA-629E-4956-AFFE-972119DFA989}"/>
    <dgm:cxn modelId="{FC8878C8-321D-4C75-AB88-473746582AE6}" type="presOf" srcId="{02638B71-6A99-492A-A277-D947C8DF0D65}" destId="{3BB4E55C-FB38-4C5B-ABB3-D43952BB869B}" srcOrd="0" destOrd="0" presId="urn:microsoft.com/office/officeart/2018/2/layout/IconCircleList"/>
    <dgm:cxn modelId="{B38448CD-9A91-49F4-9FFC-1317A2EE2D11}" type="presOf" srcId="{4CC6F6BF-3CC4-4211-9657-71FBF085B84B}" destId="{2462CCE8-4429-4452-A181-5A387FE4B124}" srcOrd="0" destOrd="0" presId="urn:microsoft.com/office/officeart/2018/2/layout/IconCircleList"/>
    <dgm:cxn modelId="{910F88D6-3E7F-4D01-B1D5-DEB78C9C0D8E}" type="presOf" srcId="{FE06E5C4-417B-4569-8783-FB8843F6C9D3}" destId="{8D931549-A956-436A-A000-B93F1400034C}" srcOrd="0" destOrd="0" presId="urn:microsoft.com/office/officeart/2018/2/layout/IconCircleList"/>
    <dgm:cxn modelId="{C2D432E1-65A9-43A3-B4FD-8D847D738921}" type="presOf" srcId="{44C938A3-16DA-491F-8872-7145B122F158}" destId="{F86CDBC5-93F4-4721-889B-CE6CFF1EB82A}" srcOrd="0" destOrd="0" presId="urn:microsoft.com/office/officeart/2018/2/layout/IconCircleList"/>
    <dgm:cxn modelId="{7EF3E6F7-6C2D-4BA7-A57F-E99B240F5611}" srcId="{4CC6F6BF-3CC4-4211-9657-71FBF085B84B}" destId="{44C938A3-16DA-491F-8872-7145B122F158}" srcOrd="3" destOrd="0" parTransId="{3303011A-0793-428D-90BB-C634C0C922CE}" sibTransId="{19367AD3-3176-4759-A4FE-0FF5056C2555}"/>
    <dgm:cxn modelId="{387F7080-B4D4-48C8-B9C9-F9AC8EA89930}" type="presParOf" srcId="{2462CCE8-4429-4452-A181-5A387FE4B124}" destId="{1BBFE722-EBCF-4D90-AA6D-00FCD5BA6DFD}" srcOrd="0" destOrd="0" presId="urn:microsoft.com/office/officeart/2018/2/layout/IconCircleList"/>
    <dgm:cxn modelId="{947D2C44-6C94-4FEE-9813-5655838371C3}" type="presParOf" srcId="{1BBFE722-EBCF-4D90-AA6D-00FCD5BA6DFD}" destId="{AC4B85C7-A932-492D-AF4D-75A48D48048A}" srcOrd="0" destOrd="0" presId="urn:microsoft.com/office/officeart/2018/2/layout/IconCircleList"/>
    <dgm:cxn modelId="{0BF9BFA6-5101-402D-9FFF-F38C2A2DCEB2}" type="presParOf" srcId="{AC4B85C7-A932-492D-AF4D-75A48D48048A}" destId="{E005F159-1C55-4452-B076-5CB1E51186C5}" srcOrd="0" destOrd="0" presId="urn:microsoft.com/office/officeart/2018/2/layout/IconCircleList"/>
    <dgm:cxn modelId="{E5FC859C-62DE-4461-8BA5-5B27E02E2693}" type="presParOf" srcId="{AC4B85C7-A932-492D-AF4D-75A48D48048A}" destId="{89D5B5D5-AB59-49AD-9DE5-6398608EE7CA}" srcOrd="1" destOrd="0" presId="urn:microsoft.com/office/officeart/2018/2/layout/IconCircleList"/>
    <dgm:cxn modelId="{05E3FC34-F9C4-48D2-84D9-4AC1D6D5ECD5}" type="presParOf" srcId="{AC4B85C7-A932-492D-AF4D-75A48D48048A}" destId="{0534AEB1-48AC-423A-9CD7-F1C672A7654D}" srcOrd="2" destOrd="0" presId="urn:microsoft.com/office/officeart/2018/2/layout/IconCircleList"/>
    <dgm:cxn modelId="{11FF6BBF-ADBD-430B-8015-B0C944633766}" type="presParOf" srcId="{AC4B85C7-A932-492D-AF4D-75A48D48048A}" destId="{8D931549-A956-436A-A000-B93F1400034C}" srcOrd="3" destOrd="0" presId="urn:microsoft.com/office/officeart/2018/2/layout/IconCircleList"/>
    <dgm:cxn modelId="{3E01D799-6B50-4807-9140-925288377C3A}" type="presParOf" srcId="{1BBFE722-EBCF-4D90-AA6D-00FCD5BA6DFD}" destId="{C54D3FA3-22FD-48BB-AB14-F703DB7D5ECA}" srcOrd="1" destOrd="0" presId="urn:microsoft.com/office/officeart/2018/2/layout/IconCircleList"/>
    <dgm:cxn modelId="{0556E03F-C6EE-4B44-A87A-2BC569E02A1B}" type="presParOf" srcId="{1BBFE722-EBCF-4D90-AA6D-00FCD5BA6DFD}" destId="{0E8A8FDC-C235-42BA-A2DF-CCC66D8DDAA7}" srcOrd="2" destOrd="0" presId="urn:microsoft.com/office/officeart/2018/2/layout/IconCircleList"/>
    <dgm:cxn modelId="{FF6EF144-86A5-42CE-8DD9-C3898DE6CDC3}" type="presParOf" srcId="{0E8A8FDC-C235-42BA-A2DF-CCC66D8DDAA7}" destId="{3D6CD3E1-F95B-4E97-9B5A-441919802573}" srcOrd="0" destOrd="0" presId="urn:microsoft.com/office/officeart/2018/2/layout/IconCircleList"/>
    <dgm:cxn modelId="{A09B2697-63FA-4161-B5E9-686C75674B4C}" type="presParOf" srcId="{0E8A8FDC-C235-42BA-A2DF-CCC66D8DDAA7}" destId="{AD402698-BDAF-4DB2-817F-F3668BBA0236}" srcOrd="1" destOrd="0" presId="urn:microsoft.com/office/officeart/2018/2/layout/IconCircleList"/>
    <dgm:cxn modelId="{E3C4083D-62EF-4E6A-8C54-9EE20891FB80}" type="presParOf" srcId="{0E8A8FDC-C235-42BA-A2DF-CCC66D8DDAA7}" destId="{B97E2F66-B49E-4AAC-A953-C0C49AE2D5F3}" srcOrd="2" destOrd="0" presId="urn:microsoft.com/office/officeart/2018/2/layout/IconCircleList"/>
    <dgm:cxn modelId="{1EEF9C64-D286-4A36-8EF7-C12066F5496A}" type="presParOf" srcId="{0E8A8FDC-C235-42BA-A2DF-CCC66D8DDAA7}" destId="{F733350C-367B-4798-9E83-4F050E42AA8A}" srcOrd="3" destOrd="0" presId="urn:microsoft.com/office/officeart/2018/2/layout/IconCircleList"/>
    <dgm:cxn modelId="{AEC18B59-0644-4AC2-BE3D-657F26A92744}" type="presParOf" srcId="{1BBFE722-EBCF-4D90-AA6D-00FCD5BA6DFD}" destId="{3BB4E55C-FB38-4C5B-ABB3-D43952BB869B}" srcOrd="3" destOrd="0" presId="urn:microsoft.com/office/officeart/2018/2/layout/IconCircleList"/>
    <dgm:cxn modelId="{C0D83270-F39F-4F99-A004-CE9356013FE7}" type="presParOf" srcId="{1BBFE722-EBCF-4D90-AA6D-00FCD5BA6DFD}" destId="{7623E76D-C919-4B5D-B6FC-7B781A1692B1}" srcOrd="4" destOrd="0" presId="urn:microsoft.com/office/officeart/2018/2/layout/IconCircleList"/>
    <dgm:cxn modelId="{E18B32B3-1FC4-4B76-BB90-31A7ABF63F79}" type="presParOf" srcId="{7623E76D-C919-4B5D-B6FC-7B781A1692B1}" destId="{7E3D92BE-70D9-46AD-9236-2901811BFB3A}" srcOrd="0" destOrd="0" presId="urn:microsoft.com/office/officeart/2018/2/layout/IconCircleList"/>
    <dgm:cxn modelId="{25B05816-E2E3-4253-90C1-FE764F6EC22C}" type="presParOf" srcId="{7623E76D-C919-4B5D-B6FC-7B781A1692B1}" destId="{4A6B0CAA-2C9B-458E-951B-B4FA29DE9DB2}" srcOrd="1" destOrd="0" presId="urn:microsoft.com/office/officeart/2018/2/layout/IconCircleList"/>
    <dgm:cxn modelId="{83290D38-3EAC-44C8-94AE-ABF78356EE54}" type="presParOf" srcId="{7623E76D-C919-4B5D-B6FC-7B781A1692B1}" destId="{8D646757-48E4-46BD-97D6-FB5670703F6D}" srcOrd="2" destOrd="0" presId="urn:microsoft.com/office/officeart/2018/2/layout/IconCircleList"/>
    <dgm:cxn modelId="{AA399DEC-A877-4A54-B597-03578CBFAF1E}" type="presParOf" srcId="{7623E76D-C919-4B5D-B6FC-7B781A1692B1}" destId="{3580752B-4385-4B2F-812B-1B7D32C2ABFE}" srcOrd="3" destOrd="0" presId="urn:microsoft.com/office/officeart/2018/2/layout/IconCircleList"/>
    <dgm:cxn modelId="{553E52E0-6E8D-4468-AABB-9062597BA9A1}" type="presParOf" srcId="{1BBFE722-EBCF-4D90-AA6D-00FCD5BA6DFD}" destId="{1BD01725-7B82-4DBE-96AE-F56FD7DB374C}" srcOrd="5" destOrd="0" presId="urn:microsoft.com/office/officeart/2018/2/layout/IconCircleList"/>
    <dgm:cxn modelId="{C0D7A442-0B8D-4DE1-871C-9D9E1B2D2B42}" type="presParOf" srcId="{1BBFE722-EBCF-4D90-AA6D-00FCD5BA6DFD}" destId="{40160A0D-093A-4658-911D-A3284EE9D63B}" srcOrd="6" destOrd="0" presId="urn:microsoft.com/office/officeart/2018/2/layout/IconCircleList"/>
    <dgm:cxn modelId="{11143DDF-6E3D-44C1-9B24-596745C740F4}" type="presParOf" srcId="{40160A0D-093A-4658-911D-A3284EE9D63B}" destId="{E0322E79-96A1-45D9-9CEB-766FC832B971}" srcOrd="0" destOrd="0" presId="urn:microsoft.com/office/officeart/2018/2/layout/IconCircleList"/>
    <dgm:cxn modelId="{2D9583E6-C812-4289-8E57-F4B3045933EC}" type="presParOf" srcId="{40160A0D-093A-4658-911D-A3284EE9D63B}" destId="{56D19BE1-CE34-43D0-8174-4FE5B0254E7A}" srcOrd="1" destOrd="0" presId="urn:microsoft.com/office/officeart/2018/2/layout/IconCircleList"/>
    <dgm:cxn modelId="{F3A128F3-57F6-436E-918C-08A1A5D38DB0}" type="presParOf" srcId="{40160A0D-093A-4658-911D-A3284EE9D63B}" destId="{906EE5E9-7FCD-4082-A625-87C821B5BDB1}" srcOrd="2" destOrd="0" presId="urn:microsoft.com/office/officeart/2018/2/layout/IconCircleList"/>
    <dgm:cxn modelId="{856A8DEB-CEF4-4A1D-8A5B-CF175E9A5C38}" type="presParOf" srcId="{40160A0D-093A-4658-911D-A3284EE9D63B}" destId="{F86CDBC5-93F4-4721-889B-CE6CFF1EB82A}" srcOrd="3" destOrd="0" presId="urn:microsoft.com/office/officeart/2018/2/layout/IconCircleList"/>
    <dgm:cxn modelId="{EB051EEC-A11E-451C-A04A-54C83859203A}" type="presParOf" srcId="{1BBFE722-EBCF-4D90-AA6D-00FCD5BA6DFD}" destId="{74399EDF-8A82-440D-AEA1-87F8024CA5F1}" srcOrd="7" destOrd="0" presId="urn:microsoft.com/office/officeart/2018/2/layout/IconCircleList"/>
    <dgm:cxn modelId="{D2AF9C36-A278-4C91-9469-17535917B18A}" type="presParOf" srcId="{1BBFE722-EBCF-4D90-AA6D-00FCD5BA6DFD}" destId="{EE4363B3-AB2C-462F-B283-EC192B603CF2}" srcOrd="8" destOrd="0" presId="urn:microsoft.com/office/officeart/2018/2/layout/IconCircleList"/>
    <dgm:cxn modelId="{F6422927-C768-4E63-8180-2716CDB49B80}" type="presParOf" srcId="{EE4363B3-AB2C-462F-B283-EC192B603CF2}" destId="{5E7F4F27-D58D-432C-8CFA-530B551F22E3}" srcOrd="0" destOrd="0" presId="urn:microsoft.com/office/officeart/2018/2/layout/IconCircleList"/>
    <dgm:cxn modelId="{CAC2C567-5F13-4C0B-9D11-F4FD40C45C9D}" type="presParOf" srcId="{EE4363B3-AB2C-462F-B283-EC192B603CF2}" destId="{5D27DDDB-67E8-4A8A-AE08-96054CC9B51E}" srcOrd="1" destOrd="0" presId="urn:microsoft.com/office/officeart/2018/2/layout/IconCircleList"/>
    <dgm:cxn modelId="{3E622B77-D4A4-4B82-ACC9-CB4E537D90CD}" type="presParOf" srcId="{EE4363B3-AB2C-462F-B283-EC192B603CF2}" destId="{90B1F40E-BBE7-4306-AA6C-884BF45DE684}" srcOrd="2" destOrd="0" presId="urn:microsoft.com/office/officeart/2018/2/layout/IconCircleList"/>
    <dgm:cxn modelId="{D3E71881-0597-4BFF-B4DC-534681A75F28}" type="presParOf" srcId="{EE4363B3-AB2C-462F-B283-EC192B603CF2}" destId="{74210A6E-F87D-405E-BF1A-432F59D277C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31125-DA5B-42F8-A122-4813D03FF82A}">
      <dsp:nvSpPr>
        <dsp:cNvPr id="0" name=""/>
        <dsp:cNvSpPr/>
      </dsp:nvSpPr>
      <dsp:spPr>
        <a:xfrm>
          <a:off x="82613" y="9090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AEC656-ED14-4B99-89B7-6B6997BE88AA}">
      <dsp:nvSpPr>
        <dsp:cNvPr id="0" name=""/>
        <dsp:cNvSpPr/>
      </dsp:nvSpPr>
      <dsp:spPr>
        <a:xfrm>
          <a:off x="271034" y="1097481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4F6F3-37D5-451D-BBE7-8A670648DBD9}">
      <dsp:nvSpPr>
        <dsp:cNvPr id="0" name=""/>
        <dsp:cNvSpPr/>
      </dsp:nvSpPr>
      <dsp:spPr>
        <a:xfrm>
          <a:off x="1172126" y="9090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Goal: Ensure staff can confidently explain the machine’s interface and read displays accurately.</a:t>
          </a:r>
        </a:p>
      </dsp:txBody>
      <dsp:txXfrm>
        <a:off x="1172126" y="909059"/>
        <a:ext cx="2114937" cy="897246"/>
      </dsp:txXfrm>
    </dsp:sp>
    <dsp:sp modelId="{A4034509-635B-4063-BC23-4923AA72C9B9}">
      <dsp:nvSpPr>
        <dsp:cNvPr id="0" name=""/>
        <dsp:cNvSpPr/>
      </dsp:nvSpPr>
      <dsp:spPr>
        <a:xfrm>
          <a:off x="3655575" y="9090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5DB50-AC40-49EB-BD62-4168E3DE1C2F}">
      <dsp:nvSpPr>
        <dsp:cNvPr id="0" name=""/>
        <dsp:cNvSpPr/>
      </dsp:nvSpPr>
      <dsp:spPr>
        <a:xfrm>
          <a:off x="3843996" y="1097481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C3F72-E136-40BE-9949-006E5826E2F7}">
      <dsp:nvSpPr>
        <dsp:cNvPr id="0" name=""/>
        <dsp:cNvSpPr/>
      </dsp:nvSpPr>
      <dsp:spPr>
        <a:xfrm>
          <a:off x="4745088" y="9090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Screen Overview: Each slot displays wine’s name, type, region, and pricing by pour size.</a:t>
          </a:r>
        </a:p>
      </dsp:txBody>
      <dsp:txXfrm>
        <a:off x="4745088" y="909059"/>
        <a:ext cx="2114937" cy="897246"/>
      </dsp:txXfrm>
    </dsp:sp>
    <dsp:sp modelId="{4FACDC8C-294A-4027-B78B-DA9F1F43A71C}">
      <dsp:nvSpPr>
        <dsp:cNvPr id="0" name=""/>
        <dsp:cNvSpPr/>
      </dsp:nvSpPr>
      <dsp:spPr>
        <a:xfrm>
          <a:off x="7228536" y="9090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A7116-275C-47EC-BE68-E1071AE65F76}">
      <dsp:nvSpPr>
        <dsp:cNvPr id="0" name=""/>
        <dsp:cNvSpPr/>
      </dsp:nvSpPr>
      <dsp:spPr>
        <a:xfrm>
          <a:off x="7416958" y="1097481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3CE5B-456A-427E-B7B9-E3838D62E4E5}">
      <dsp:nvSpPr>
        <dsp:cNvPr id="0" name=""/>
        <dsp:cNvSpPr/>
      </dsp:nvSpPr>
      <dsp:spPr>
        <a:xfrm>
          <a:off x="8318049" y="9090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Price Breakdown: Prices vary by pour size; show where these are displayed on the screen.</a:t>
          </a:r>
        </a:p>
      </dsp:txBody>
      <dsp:txXfrm>
        <a:off x="8318049" y="909059"/>
        <a:ext cx="2114937" cy="897246"/>
      </dsp:txXfrm>
    </dsp:sp>
    <dsp:sp modelId="{3892FD50-E736-44C3-A1B7-8E9B585D4D2C}">
      <dsp:nvSpPr>
        <dsp:cNvPr id="0" name=""/>
        <dsp:cNvSpPr/>
      </dsp:nvSpPr>
      <dsp:spPr>
        <a:xfrm>
          <a:off x="82613" y="2546238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E2091-12BD-4941-A831-87FDCD19C280}">
      <dsp:nvSpPr>
        <dsp:cNvPr id="0" name=""/>
        <dsp:cNvSpPr/>
      </dsp:nvSpPr>
      <dsp:spPr>
        <a:xfrm>
          <a:off x="271034" y="2734659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61BD0-3B72-4EF2-B9AB-94BF01908EDC}">
      <dsp:nvSpPr>
        <dsp:cNvPr id="0" name=""/>
        <dsp:cNvSpPr/>
      </dsp:nvSpPr>
      <dsp:spPr>
        <a:xfrm>
          <a:off x="1172126" y="2546238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Labels and Information: Staff should check wine labels and additional information (vintage, tasting notes).</a:t>
          </a:r>
        </a:p>
      </dsp:txBody>
      <dsp:txXfrm>
        <a:off x="1172126" y="2546238"/>
        <a:ext cx="2114937" cy="897246"/>
      </dsp:txXfrm>
    </dsp:sp>
    <dsp:sp modelId="{AE85293E-2287-411B-9984-6E47FB9416BE}">
      <dsp:nvSpPr>
        <dsp:cNvPr id="0" name=""/>
        <dsp:cNvSpPr/>
      </dsp:nvSpPr>
      <dsp:spPr>
        <a:xfrm>
          <a:off x="3655575" y="2546238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63E553-8E7C-4565-B7B9-C7AE74B6CDEB}">
      <dsp:nvSpPr>
        <dsp:cNvPr id="0" name=""/>
        <dsp:cNvSpPr/>
      </dsp:nvSpPr>
      <dsp:spPr>
        <a:xfrm>
          <a:off x="3843996" y="2734659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058EE-3ADE-4C6F-A308-D3156D75FF66}">
      <dsp:nvSpPr>
        <dsp:cNvPr id="0" name=""/>
        <dsp:cNvSpPr/>
      </dsp:nvSpPr>
      <dsp:spPr>
        <a:xfrm>
          <a:off x="4745088" y="2546238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Key Point: Staff should guide customers on reading the display, selecting wine, and understanding pricing.</a:t>
          </a:r>
        </a:p>
      </dsp:txBody>
      <dsp:txXfrm>
        <a:off x="4745088" y="2546238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3D16B-BAD6-4DF2-BB22-CA674693FFFB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4FB45-DE91-4508-9EA2-094DA857FE8E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3354-A88A-4F61-A3B6-5990F58C99B3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Goal: Provide a clear guide to ensure smooth operation.</a:t>
          </a:r>
        </a:p>
      </dsp:txBody>
      <dsp:txXfrm>
        <a:off x="1172126" y="90072"/>
        <a:ext cx="2114937" cy="897246"/>
      </dsp:txXfrm>
    </dsp:sp>
    <dsp:sp modelId="{4C9CA363-C961-489E-856E-92265498FA1F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8BE99-DE32-4A69-8DE0-ECDEF0B689DE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6D773-9A88-4C8B-B000-E129163106A5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Starting the Machine: Activation may require a card or button press.</a:t>
          </a:r>
        </a:p>
      </dsp:txBody>
      <dsp:txXfrm>
        <a:off x="4745088" y="90072"/>
        <a:ext cx="2114937" cy="897246"/>
      </dsp:txXfrm>
    </dsp:sp>
    <dsp:sp modelId="{D37B3086-5388-4929-98FD-DCD7645F5785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254A1-5F68-48D6-8DDE-D2B7CC81E3B9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988DC-6FE4-466F-8092-DCDF7E092701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Selecting the Wine: How to scroll or navigate to desired wine.</a:t>
          </a:r>
        </a:p>
      </dsp:txBody>
      <dsp:txXfrm>
        <a:off x="8318049" y="90072"/>
        <a:ext cx="2114937" cy="897246"/>
      </dsp:txXfrm>
    </dsp:sp>
    <dsp:sp modelId="{1E97B663-88D9-437E-889E-D8813CCE759C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30239-635B-4163-A358-BFAB908B5CC1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21C81-8726-438F-9890-67630B7D48A1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3. Choosing Pour Size: Show how to select the pour size and confirm.</a:t>
          </a:r>
        </a:p>
      </dsp:txBody>
      <dsp:txXfrm>
        <a:off x="1172126" y="1727045"/>
        <a:ext cx="2114937" cy="897246"/>
      </dsp:txXfrm>
    </dsp:sp>
    <dsp:sp modelId="{AF10C917-23D8-4203-9AC7-9FB33B7DA80F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1A943-5BA6-440E-98D2-FDB465AAF501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944AD-DC5D-43BB-A329-BF7B9E658576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Observing the Pour: Staff should monitor to avoid overflow or malfunction.</a:t>
          </a:r>
        </a:p>
      </dsp:txBody>
      <dsp:txXfrm>
        <a:off x="4745088" y="1727045"/>
        <a:ext cx="2114937" cy="897246"/>
      </dsp:txXfrm>
    </dsp:sp>
    <dsp:sp modelId="{C9581B10-E405-4C13-94D9-240E74F0A8AC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8944F-80A0-4009-B707-505245334082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F4595-C929-43A9-8C7F-942C4BD1F10E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Ending the Pour: If necessary, staff can manually stop the pour.</a:t>
          </a:r>
        </a:p>
      </dsp:txBody>
      <dsp:txXfrm>
        <a:off x="8318049" y="1727045"/>
        <a:ext cx="2114937" cy="897246"/>
      </dsp:txXfrm>
    </dsp:sp>
    <dsp:sp modelId="{6D137D0A-D588-4094-BAB4-8F096104F019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D6A8C2-7C69-496F-A1E7-AC9A42F79047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2FAA8-B110-4B08-B8D2-8E8508335F5D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Point: Staff should confidently assist customers.</a:t>
          </a:r>
        </a:p>
      </dsp:txBody>
      <dsp:txXfrm>
        <a:off x="1172126" y="3364019"/>
        <a:ext cx="2114937" cy="897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1EAFE-5346-4455-9AB8-F51BD11DB66A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7470A-03CF-4CDB-A935-E3C04471A8DB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0B28B-004C-4377-8100-B433AB5B0024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Goal: Equip staff with basic knowledge to make informed recommendations.</a:t>
          </a:r>
        </a:p>
      </dsp:txBody>
      <dsp:txXfrm>
        <a:off x="1074268" y="4366"/>
        <a:ext cx="3609680" cy="930102"/>
      </dsp:txXfrm>
    </dsp:sp>
    <dsp:sp modelId="{B6272742-A76D-426E-95B2-C8E8A57C31EF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08F9F-09BE-4082-844F-6DF5B3B1871B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9C4D4-61F1-4D5A-B3DF-26430030CD28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Brief Description of Each Wine: Staff should know key characteristics (varietal, origin, flavor).</a:t>
          </a:r>
        </a:p>
      </dsp:txBody>
      <dsp:txXfrm>
        <a:off x="1074268" y="1166994"/>
        <a:ext cx="3609680" cy="930102"/>
      </dsp:txXfrm>
    </dsp:sp>
    <dsp:sp modelId="{C8584ACF-7AC2-44A6-A566-B387474B3747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21885-5CC2-40DF-B615-F4619C2551E6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DDEBB-8B35-4E80-BD9F-2D48A07DAC36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Highlight Unique Choices: Mention exclusive or limited-time options to create excitement.</a:t>
          </a:r>
        </a:p>
      </dsp:txBody>
      <dsp:txXfrm>
        <a:off x="1074268" y="2329622"/>
        <a:ext cx="3609680" cy="930102"/>
      </dsp:txXfrm>
    </dsp:sp>
    <dsp:sp modelId="{30DF083E-DE91-49FA-8A60-077F5BAAB19D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61F6D-81CB-4497-94E0-FF77F2E6CF7E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7C5B0-A70D-497B-B7ED-1B60E215E27A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Tasting Notes: Basic notes (e.g., “fruity with a hint of oak”) help customers decide.</a:t>
          </a:r>
        </a:p>
      </dsp:txBody>
      <dsp:txXfrm>
        <a:off x="1074268" y="3492250"/>
        <a:ext cx="3609680" cy="930102"/>
      </dsp:txXfrm>
    </dsp:sp>
    <dsp:sp modelId="{4BCBA01D-7E91-431A-B951-AC5F16C9453C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F9FAC-5CE1-4E7D-B5F8-19947EB2983B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1E771F-E0F4-42BF-87F5-9FE004914D46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Key Point: Staff should be prepared to answer questions to assist customer choices.</a:t>
          </a:r>
        </a:p>
      </dsp:txBody>
      <dsp:txXfrm>
        <a:off x="1074268" y="4654878"/>
        <a:ext cx="3609680" cy="93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022C81-FA1B-486A-A398-F3ED7B78CEDF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Goal: Equip staff with essential troubleshooting steps.</a:t>
          </a:r>
        </a:p>
      </dsp:txBody>
      <dsp:txXfrm>
        <a:off x="144776" y="50451"/>
        <a:ext cx="2620721" cy="1534246"/>
      </dsp:txXfrm>
    </dsp:sp>
    <dsp:sp modelId="{75AC8A48-B116-4B65-9930-7B1AFDEB3D6E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052255" y="615490"/>
        <a:ext cx="403082" cy="404168"/>
      </dsp:txXfrm>
    </dsp:sp>
    <dsp:sp modelId="{F12E283F-73D8-4788-BA74-141C117FE492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Machine Not Dispensing: Check activation, reset, verify pour selection.</a:t>
          </a:r>
        </a:p>
      </dsp:txBody>
      <dsp:txXfrm>
        <a:off x="3947439" y="50451"/>
        <a:ext cx="2620721" cy="1534246"/>
      </dsp:txXfrm>
    </dsp:sp>
    <dsp:sp modelId="{40BC0E78-2368-4D93-BFBC-697C150DB2D1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854918" y="615490"/>
        <a:ext cx="403082" cy="404168"/>
      </dsp:txXfrm>
    </dsp:sp>
    <dsp:sp modelId="{5F4CB13C-4219-46BB-A3C7-969FC94C1792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Low Stock: Replace empty bottles and reset system.</a:t>
          </a:r>
        </a:p>
      </dsp:txBody>
      <dsp:txXfrm>
        <a:off x="7750101" y="50451"/>
        <a:ext cx="2620721" cy="1534246"/>
      </dsp:txXfrm>
    </dsp:sp>
    <dsp:sp modelId="{221991E9-F8A2-42C1-8C26-B49C62F072FD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858378" y="1871456"/>
        <a:ext cx="404168" cy="403082"/>
      </dsp:txXfrm>
    </dsp:sp>
    <dsp:sp modelId="{D6A5E175-4191-4FC0-A6AE-B0856E30FE58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Error Messages: </a:t>
          </a:r>
          <a:r>
            <a:rPr lang="en-US" sz="1900" kern="1200" err="1">
              <a:latin typeface="Calibri"/>
            </a:rPr>
            <a:t>Familiarise</a:t>
          </a:r>
          <a:r>
            <a:rPr lang="en-US" sz="1900" kern="1200"/>
            <a:t> with error codes and when to call support.</a:t>
          </a:r>
        </a:p>
      </dsp:txBody>
      <dsp:txXfrm>
        <a:off x="7750101" y="2766639"/>
        <a:ext cx="2620721" cy="1534246"/>
      </dsp:txXfrm>
    </dsp:sp>
    <dsp:sp modelId="{F19CCFE5-00C1-4541-A761-FA102A9D762C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7060261" y="3331678"/>
        <a:ext cx="403082" cy="404168"/>
      </dsp:txXfrm>
    </dsp:sp>
    <dsp:sp modelId="{B53A8A77-5CBA-465B-8428-B87CDCF4B3AA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Key Point: Quick problem-solving </a:t>
          </a:r>
          <a:r>
            <a:rPr lang="en-US" sz="1900" kern="1200">
              <a:latin typeface="Calibri"/>
            </a:rPr>
            <a:t>minimises</a:t>
          </a:r>
          <a:r>
            <a:rPr lang="en-US" sz="1900" kern="1200"/>
            <a:t> customer frustration.</a:t>
          </a:r>
        </a:p>
      </dsp:txBody>
      <dsp:txXfrm>
        <a:off x="3947439" y="2766639"/>
        <a:ext cx="2620721" cy="1534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699AF2-3D8B-4182-BECD-751EFDC5F66C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C0CB7-C909-49E4-8514-9C55286EC1F4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ED683-BDB6-4056-8D3C-E5FBFDC95423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Goal: </a:t>
          </a:r>
          <a:r>
            <a:rPr lang="en-US" sz="1900" kern="1200" err="1">
              <a:latin typeface="Calibri"/>
            </a:rPr>
            <a:t>Emphasise</a:t>
          </a:r>
          <a:r>
            <a:rPr lang="en-US" sz="1900" kern="1200"/>
            <a:t> the importance of a personalized approach.</a:t>
          </a:r>
        </a:p>
      </dsp:txBody>
      <dsp:txXfrm>
        <a:off x="869886" y="3535"/>
        <a:ext cx="7359713" cy="753148"/>
      </dsp:txXfrm>
    </dsp:sp>
    <dsp:sp modelId="{52204870-FFA1-47E6-AB5D-82EE42D4E16D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A53A53-5C6A-4E88-A323-1F278DA33A7A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A8592-845B-4B6E-9AED-D42D15184FF1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Engage with Customers: Ask about preferences (e.g., dry wines, reds/whites).</a:t>
          </a:r>
        </a:p>
      </dsp:txBody>
      <dsp:txXfrm>
        <a:off x="869886" y="944971"/>
        <a:ext cx="7359713" cy="753148"/>
      </dsp:txXfrm>
    </dsp:sp>
    <dsp:sp modelId="{3E4E9967-F1D1-4AD4-8D61-A1C55CD974D9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4A275-A2F2-4204-974D-FE71F9DC2568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0A6BE-E401-451D-A272-C06819B27E3E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Share Recommendations: Suggest staff favorites or popular options.</a:t>
          </a:r>
        </a:p>
      </dsp:txBody>
      <dsp:txXfrm>
        <a:off x="869886" y="1886407"/>
        <a:ext cx="7359713" cy="753148"/>
      </dsp:txXfrm>
    </dsp:sp>
    <dsp:sp modelId="{A16FC729-8F25-4976-8C35-8670BDC2080A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40559C-FAF5-4795-A0A4-CE30BA3B71CB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6CA23-449D-4A81-92B8-039AC288DBED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Encourage Exploration: Suggest trying a small taste of something new.</a:t>
          </a:r>
        </a:p>
      </dsp:txBody>
      <dsp:txXfrm>
        <a:off x="869886" y="2827842"/>
        <a:ext cx="7359713" cy="753148"/>
      </dsp:txXfrm>
    </dsp:sp>
    <dsp:sp modelId="{78994D9A-E8CD-4C0E-80C9-BD535D5BC7D2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EBEFE-8D4D-41C0-B63E-ED2F903A46D9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A5F7C-83C5-467F-A6D4-7D8B1C91CC12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Point: </a:t>
          </a:r>
          <a:r>
            <a:rPr lang="en-US" sz="1900" kern="1200">
              <a:latin typeface="Calibri"/>
            </a:rPr>
            <a:t>Personalised</a:t>
          </a:r>
          <a:r>
            <a:rPr lang="en-US" sz="1900" kern="1200"/>
            <a:t> service fosters loyalty.</a:t>
          </a:r>
        </a:p>
      </dsp:txBody>
      <dsp:txXfrm>
        <a:off x="869886" y="3769278"/>
        <a:ext cx="7359713" cy="7531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EF323-E847-4F45-917A-C315D5404D28}">
      <dsp:nvSpPr>
        <dsp:cNvPr id="0" name=""/>
        <dsp:cNvSpPr/>
      </dsp:nvSpPr>
      <dsp:spPr>
        <a:xfrm>
          <a:off x="478800" y="1028169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31F0C-DC8E-4B5D-A5F8-C633BE84BB5F}">
      <dsp:nvSpPr>
        <dsp:cNvPr id="0" name=""/>
        <dsp:cNvSpPr/>
      </dsp:nvSpPr>
      <dsp:spPr>
        <a:xfrm>
          <a:off x="712800" y="12621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E903E-E792-4AB7-8C33-42F1BF100F98}">
      <dsp:nvSpPr>
        <dsp:cNvPr id="0" name=""/>
        <dsp:cNvSpPr/>
      </dsp:nvSpPr>
      <dsp:spPr>
        <a:xfrm>
          <a:off x="127800" y="246816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Goal: Encourage staff to seek and act on customer feedback.</a:t>
          </a:r>
        </a:p>
      </dsp:txBody>
      <dsp:txXfrm>
        <a:off x="127800" y="2468169"/>
        <a:ext cx="1800000" cy="855000"/>
      </dsp:txXfrm>
    </dsp:sp>
    <dsp:sp modelId="{12751F35-FCE5-4592-BEFD-A8CAF790AD85}">
      <dsp:nvSpPr>
        <dsp:cNvPr id="0" name=""/>
        <dsp:cNvSpPr/>
      </dsp:nvSpPr>
      <dsp:spPr>
        <a:xfrm>
          <a:off x="2593800" y="1028169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A816D-684B-4E82-AF3E-59AFBDD96857}">
      <dsp:nvSpPr>
        <dsp:cNvPr id="0" name=""/>
        <dsp:cNvSpPr/>
      </dsp:nvSpPr>
      <dsp:spPr>
        <a:xfrm>
          <a:off x="2827800" y="126216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FADBC-C588-4E8F-BF29-833108F7E61C}">
      <dsp:nvSpPr>
        <dsp:cNvPr id="0" name=""/>
        <dsp:cNvSpPr/>
      </dsp:nvSpPr>
      <dsp:spPr>
        <a:xfrm>
          <a:off x="2242800" y="246816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Asking for Feedback: Simple questions like, “How did you enjoy the wine dispenser?”</a:t>
          </a:r>
        </a:p>
      </dsp:txBody>
      <dsp:txXfrm>
        <a:off x="2242800" y="2468169"/>
        <a:ext cx="1800000" cy="855000"/>
      </dsp:txXfrm>
    </dsp:sp>
    <dsp:sp modelId="{B3706CC4-6053-4E00-8ABF-5DD235363A4E}">
      <dsp:nvSpPr>
        <dsp:cNvPr id="0" name=""/>
        <dsp:cNvSpPr/>
      </dsp:nvSpPr>
      <dsp:spPr>
        <a:xfrm>
          <a:off x="4708800" y="1028169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A78097-C0B8-4650-90CF-DC6C4F66A5B1}">
      <dsp:nvSpPr>
        <dsp:cNvPr id="0" name=""/>
        <dsp:cNvSpPr/>
      </dsp:nvSpPr>
      <dsp:spPr>
        <a:xfrm>
          <a:off x="4942800" y="126216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54F35-C438-4438-89EC-9A44DED093E7}">
      <dsp:nvSpPr>
        <dsp:cNvPr id="0" name=""/>
        <dsp:cNvSpPr/>
      </dsp:nvSpPr>
      <dsp:spPr>
        <a:xfrm>
          <a:off x="4357800" y="246816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Recording Comments: Note suggestions or complaints for management.</a:t>
          </a:r>
        </a:p>
      </dsp:txBody>
      <dsp:txXfrm>
        <a:off x="4357800" y="2468169"/>
        <a:ext cx="1800000" cy="855000"/>
      </dsp:txXfrm>
    </dsp:sp>
    <dsp:sp modelId="{529B3B1B-1E99-4D17-893D-5BFACBF5AEBE}">
      <dsp:nvSpPr>
        <dsp:cNvPr id="0" name=""/>
        <dsp:cNvSpPr/>
      </dsp:nvSpPr>
      <dsp:spPr>
        <a:xfrm>
          <a:off x="6823800" y="1028169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C85C1-09F0-4F11-8678-DD70E886D3F0}">
      <dsp:nvSpPr>
        <dsp:cNvPr id="0" name=""/>
        <dsp:cNvSpPr/>
      </dsp:nvSpPr>
      <dsp:spPr>
        <a:xfrm>
          <a:off x="7057800" y="126216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0592B-11FA-4390-BAC4-0B5A750537FD}">
      <dsp:nvSpPr>
        <dsp:cNvPr id="0" name=""/>
        <dsp:cNvSpPr/>
      </dsp:nvSpPr>
      <dsp:spPr>
        <a:xfrm>
          <a:off x="6472800" y="246816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Continuous Improvement: Use feedback to enhance service and wine selection.</a:t>
          </a:r>
        </a:p>
      </dsp:txBody>
      <dsp:txXfrm>
        <a:off x="6472800" y="2468169"/>
        <a:ext cx="1800000" cy="855000"/>
      </dsp:txXfrm>
    </dsp:sp>
    <dsp:sp modelId="{3AEC3652-E25D-4A52-8F08-53992A7D2B2E}">
      <dsp:nvSpPr>
        <dsp:cNvPr id="0" name=""/>
        <dsp:cNvSpPr/>
      </dsp:nvSpPr>
      <dsp:spPr>
        <a:xfrm>
          <a:off x="8938800" y="1028169"/>
          <a:ext cx="1098000" cy="1098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9D8AC-1F78-49B6-9702-FCC99F5C02C9}">
      <dsp:nvSpPr>
        <dsp:cNvPr id="0" name=""/>
        <dsp:cNvSpPr/>
      </dsp:nvSpPr>
      <dsp:spPr>
        <a:xfrm>
          <a:off x="9172800" y="12621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14953-0874-4EEF-BE5A-B70916BE0BDA}">
      <dsp:nvSpPr>
        <dsp:cNvPr id="0" name=""/>
        <dsp:cNvSpPr/>
      </dsp:nvSpPr>
      <dsp:spPr>
        <a:xfrm>
          <a:off x="8587800" y="246816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Key Point: Listening to customers reinforces their value.</a:t>
          </a:r>
        </a:p>
      </dsp:txBody>
      <dsp:txXfrm>
        <a:off x="8587800" y="2468169"/>
        <a:ext cx="1800000" cy="855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5F159-1C55-4452-B076-5CB1E51186C5}">
      <dsp:nvSpPr>
        <dsp:cNvPr id="0" name=""/>
        <dsp:cNvSpPr/>
      </dsp:nvSpPr>
      <dsp:spPr>
        <a:xfrm>
          <a:off x="426530" y="28723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5B5D5-AB59-49AD-9DE5-6398608EE7CA}">
      <dsp:nvSpPr>
        <dsp:cNvPr id="0" name=""/>
        <dsp:cNvSpPr/>
      </dsp:nvSpPr>
      <dsp:spPr>
        <a:xfrm>
          <a:off x="631609" y="233801"/>
          <a:ext cx="566406" cy="5664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31549-A956-436A-A000-B93F1400034C}">
      <dsp:nvSpPr>
        <dsp:cNvPr id="0" name=""/>
        <dsp:cNvSpPr/>
      </dsp:nvSpPr>
      <dsp:spPr>
        <a:xfrm>
          <a:off x="1612357" y="28723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Goal: Conclude training and address questions.</a:t>
          </a:r>
        </a:p>
      </dsp:txBody>
      <dsp:txXfrm>
        <a:off x="1612357" y="28723"/>
        <a:ext cx="2301898" cy="976563"/>
      </dsp:txXfrm>
    </dsp:sp>
    <dsp:sp modelId="{3D6CD3E1-F95B-4E97-9B5A-441919802573}">
      <dsp:nvSpPr>
        <dsp:cNvPr id="0" name=""/>
        <dsp:cNvSpPr/>
      </dsp:nvSpPr>
      <dsp:spPr>
        <a:xfrm>
          <a:off x="4315344" y="28723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02698-BDAF-4DB2-817F-F3668BBA0236}">
      <dsp:nvSpPr>
        <dsp:cNvPr id="0" name=""/>
        <dsp:cNvSpPr/>
      </dsp:nvSpPr>
      <dsp:spPr>
        <a:xfrm>
          <a:off x="4520422" y="233801"/>
          <a:ext cx="566406" cy="5664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3350C-367B-4798-9E83-4F050E42AA8A}">
      <dsp:nvSpPr>
        <dsp:cNvPr id="0" name=""/>
        <dsp:cNvSpPr/>
      </dsp:nvSpPr>
      <dsp:spPr>
        <a:xfrm>
          <a:off x="5501170" y="28723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Recap Key Points: Remind about knowledge, engagement, and upkeep.</a:t>
          </a:r>
        </a:p>
      </dsp:txBody>
      <dsp:txXfrm>
        <a:off x="5501170" y="28723"/>
        <a:ext cx="2301898" cy="976563"/>
      </dsp:txXfrm>
    </dsp:sp>
    <dsp:sp modelId="{7E3D92BE-70D9-46AD-9236-2901811BFB3A}">
      <dsp:nvSpPr>
        <dsp:cNvPr id="0" name=""/>
        <dsp:cNvSpPr/>
      </dsp:nvSpPr>
      <dsp:spPr>
        <a:xfrm>
          <a:off x="426530" y="1774700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B0CAA-2C9B-458E-951B-B4FA29DE9DB2}">
      <dsp:nvSpPr>
        <dsp:cNvPr id="0" name=""/>
        <dsp:cNvSpPr/>
      </dsp:nvSpPr>
      <dsp:spPr>
        <a:xfrm>
          <a:off x="631609" y="1979778"/>
          <a:ext cx="566406" cy="5664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0752B-4385-4B2F-812B-1B7D32C2ABFE}">
      <dsp:nvSpPr>
        <dsp:cNvPr id="0" name=""/>
        <dsp:cNvSpPr/>
      </dsp:nvSpPr>
      <dsp:spPr>
        <a:xfrm>
          <a:off x="1612357" y="1774700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Encourage Practice: Suggest time spent using the machine for confidence.</a:t>
          </a:r>
        </a:p>
      </dsp:txBody>
      <dsp:txXfrm>
        <a:off x="1612357" y="1774700"/>
        <a:ext cx="2301898" cy="976563"/>
      </dsp:txXfrm>
    </dsp:sp>
    <dsp:sp modelId="{E0322E79-96A1-45D9-9CEB-766FC832B971}">
      <dsp:nvSpPr>
        <dsp:cNvPr id="0" name=""/>
        <dsp:cNvSpPr/>
      </dsp:nvSpPr>
      <dsp:spPr>
        <a:xfrm>
          <a:off x="4315344" y="1774700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19BE1-CE34-43D0-8174-4FE5B0254E7A}">
      <dsp:nvSpPr>
        <dsp:cNvPr id="0" name=""/>
        <dsp:cNvSpPr/>
      </dsp:nvSpPr>
      <dsp:spPr>
        <a:xfrm>
          <a:off x="4520422" y="1979778"/>
          <a:ext cx="566406" cy="5664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CDBC5-93F4-4721-889B-CE6CFF1EB82A}">
      <dsp:nvSpPr>
        <dsp:cNvPr id="0" name=""/>
        <dsp:cNvSpPr/>
      </dsp:nvSpPr>
      <dsp:spPr>
        <a:xfrm>
          <a:off x="5501170" y="1774700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Open for Questions: Allow staff to clarify points or raise concerns.</a:t>
          </a:r>
        </a:p>
      </dsp:txBody>
      <dsp:txXfrm>
        <a:off x="5501170" y="1774700"/>
        <a:ext cx="2301898" cy="976563"/>
      </dsp:txXfrm>
    </dsp:sp>
    <dsp:sp modelId="{5E7F4F27-D58D-432C-8CFA-530B551F22E3}">
      <dsp:nvSpPr>
        <dsp:cNvPr id="0" name=""/>
        <dsp:cNvSpPr/>
      </dsp:nvSpPr>
      <dsp:spPr>
        <a:xfrm>
          <a:off x="426530" y="3520676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7DDDB-67E8-4A8A-AE08-96054CC9B51E}">
      <dsp:nvSpPr>
        <dsp:cNvPr id="0" name=""/>
        <dsp:cNvSpPr/>
      </dsp:nvSpPr>
      <dsp:spPr>
        <a:xfrm>
          <a:off x="631609" y="3725754"/>
          <a:ext cx="566406" cy="5664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10A6E-F87D-405E-BF1A-432F59D277C1}">
      <dsp:nvSpPr>
        <dsp:cNvPr id="0" name=""/>
        <dsp:cNvSpPr/>
      </dsp:nvSpPr>
      <dsp:spPr>
        <a:xfrm>
          <a:off x="1612357" y="3520676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Key Point: Well-trained staff are essential for a smooth customer experience.</a:t>
          </a:r>
        </a:p>
      </dsp:txBody>
      <dsp:txXfrm>
        <a:off x="1612357" y="3520676"/>
        <a:ext cx="2301898" cy="976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86192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6318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7739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4089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4798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178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94095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6581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8857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24469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26842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4A8E5F-40E5-4553-9F3C-699F1A5B8145}" type="datetimeFigureOut">
              <a:rPr lang="de-DE" smtClean="0"/>
              <a:t>01.11.2024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CD45B7-DFE2-4393-8D37-380FC36BF3AA}" type="slidenum">
              <a:rPr lang="de-DE" smtClean="0"/>
              <a:t>‹N›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0193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ineemotionuk.com/wine-dispenser-benefits/" TargetMode="External"/><Relationship Id="rId3" Type="http://schemas.openxmlformats.org/officeDocument/2006/relationships/hyperlink" Target="https://enomatic.com/why-enomatic/" TargetMode="External"/><Relationship Id="rId7" Type="http://schemas.openxmlformats.org/officeDocument/2006/relationships/hyperlink" Target="https://www.wineintelligence.com" TargetMode="External"/><Relationship Id="rId2" Type="http://schemas.openxmlformats.org/officeDocument/2006/relationships/hyperlink" Target="https://www.decante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odistributing.com/why-enomatic/" TargetMode="External"/><Relationship Id="rId5" Type="http://schemas.openxmlformats.org/officeDocument/2006/relationships/hyperlink" Target="https://hospitalityinsights.ehl.edu" TargetMode="External"/><Relationship Id="rId4" Type="http://schemas.openxmlformats.org/officeDocument/2006/relationships/hyperlink" Target="https://www.foodandwine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6874" y="1599905"/>
            <a:ext cx="2712684" cy="302368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/>
              <a:t>Enhancing </a:t>
            </a:r>
            <a:r>
              <a:rPr lang="it-IT" sz="3200"/>
              <a:t>Customer Experience:  Wine Dispenser</a:t>
            </a:r>
            <a:br>
              <a:rPr lang="it-IT" sz="3200"/>
            </a:br>
            <a:br>
              <a:rPr lang="it-IT" sz="3200"/>
            </a:br>
            <a:br>
              <a:rPr lang="it-IT" sz="3200"/>
            </a:br>
            <a:endParaRPr lang="it-IT" sz="320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4800939" y="5116070"/>
            <a:ext cx="5866208" cy="140174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it-IT" sz="1600"/>
          </a:p>
          <a:p>
            <a:pPr>
              <a:spcAft>
                <a:spcPts val="1000"/>
              </a:spcAft>
              <a:defRPr sz="1600"/>
            </a:pPr>
            <a:r>
              <a:rPr lang="it-IT" sz="1000" dirty="0">
                <a:solidFill>
                  <a:schemeClr val="tx1"/>
                </a:solidFill>
              </a:rPr>
              <a:t>Silvio Lisciandrelli</a:t>
            </a:r>
            <a:endParaRPr lang="it-IT" sz="1000" dirty="0">
              <a:solidFill>
                <a:schemeClr val="tx1"/>
              </a:solidFill>
              <a:cs typeface="Calibri"/>
            </a:endParaRPr>
          </a:p>
          <a:p>
            <a:pPr>
              <a:spcAft>
                <a:spcPts val="1000"/>
              </a:spcAft>
              <a:defRPr sz="1600"/>
            </a:pPr>
            <a:r>
              <a:rPr lang="it-IT" sz="1000" dirty="0">
                <a:solidFill>
                  <a:schemeClr val="tx1"/>
                </a:solidFill>
                <a:cs typeface="Calibri"/>
              </a:rPr>
              <a:t>ID: 2133468</a:t>
            </a:r>
          </a:p>
          <a:p>
            <a:pPr>
              <a:spcAft>
                <a:spcPts val="1000"/>
              </a:spcAft>
              <a:defRPr sz="1600"/>
            </a:pPr>
            <a:r>
              <a:rPr lang="it-IT" sz="1000" dirty="0">
                <a:solidFill>
                  <a:schemeClr val="tx1"/>
                </a:solidFill>
                <a:cs typeface="Calibri"/>
              </a:rPr>
              <a:t>BMGM6003</a:t>
            </a:r>
          </a:p>
          <a:p>
            <a:pPr>
              <a:spcAft>
                <a:spcPts val="1000"/>
              </a:spcAft>
              <a:defRPr sz="1600"/>
            </a:pPr>
            <a:r>
              <a:rPr lang="it-IT" sz="1000" dirty="0">
                <a:solidFill>
                  <a:schemeClr val="tx1"/>
                </a:solidFill>
                <a:cs typeface="Calibri"/>
              </a:rPr>
              <a:t>Antoinette Milne</a:t>
            </a:r>
          </a:p>
          <a:p>
            <a:pPr>
              <a:spcAft>
                <a:spcPts val="1000"/>
              </a:spcAft>
              <a:defRPr sz="1600"/>
            </a:pPr>
            <a:endParaRPr lang="it-IT" sz="2200" dirty="0">
              <a:solidFill>
                <a:schemeClr val="tx1"/>
              </a:solidFill>
              <a:cs typeface="Calibri"/>
            </a:endParaRPr>
          </a:p>
          <a:p>
            <a:pPr>
              <a:spcAft>
                <a:spcPts val="1000"/>
              </a:spcAft>
              <a:defRPr sz="1600"/>
            </a:pPr>
            <a:endParaRPr lang="it-IT" sz="2200" dirty="0">
              <a:solidFill>
                <a:schemeClr val="tx1"/>
              </a:solidFill>
              <a:cs typeface="Calibri"/>
            </a:endParaRPr>
          </a:p>
        </p:txBody>
      </p:sp>
      <p:pic>
        <p:nvPicPr>
          <p:cNvPr id="4" name="Obraz 3" descr="Obraz zawierający w pomieszczeniu, butelka, wino, napój&#10;&#10;Opis wygenerowany automatycznie">
            <a:extLst>
              <a:ext uri="{FF2B5EF4-FFF2-40B4-BE49-F238E27FC236}">
                <a16:creationId xmlns:a16="http://schemas.microsoft.com/office/drawing/2014/main" id="{7C77D222-231F-1EB8-F404-86012D937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183" y="697335"/>
            <a:ext cx="45720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az 5" descr="Obraz zawierający osoba, Ludzka twarz, ubrania, człowiek&#10;&#10;Opis wygenerowany automatycznie">
            <a:extLst>
              <a:ext uri="{FF2B5EF4-FFF2-40B4-BE49-F238E27FC236}">
                <a16:creationId xmlns:a16="http://schemas.microsoft.com/office/drawing/2014/main" id="{4EDB1D95-A166-6DB9-1427-435EF83D9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4358" y="5050128"/>
            <a:ext cx="2401349" cy="152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14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5986" y="144081"/>
            <a:ext cx="4000647" cy="1708242"/>
          </a:xfrm>
        </p:spPr>
        <p:txBody>
          <a:bodyPr anchor="ctr">
            <a:normAutofit/>
          </a:bodyPr>
          <a:lstStyle/>
          <a:p>
            <a:r>
              <a:rPr lang="it-IT" sz="3500" err="1"/>
              <a:t>Introduction</a:t>
            </a:r>
            <a:r>
              <a:rPr lang="it-IT" sz="3500"/>
              <a:t> to the Wine Dispenser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5986" y="1852324"/>
            <a:ext cx="4679384" cy="4861595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90000"/>
              </a:lnSpc>
            </a:pPr>
            <a:endParaRPr lang="it-IT" sz="1300"/>
          </a:p>
          <a:p>
            <a:pPr algn="l"/>
            <a:r>
              <a:rPr lang="it-IT" sz="2000">
                <a:solidFill>
                  <a:srgbClr val="000000"/>
                </a:solidFill>
              </a:rPr>
              <a:t>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he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dispenser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serves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an innovative customer service tool,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designed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enrich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the guest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through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unique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self-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paced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wine-tasting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journey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. At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its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core, the dispenser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provides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customers the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freedom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explore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an array of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—from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familiar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varietals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to new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discoveries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—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all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the touch of a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button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20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algn="l"/>
            <a:endParaRPr lang="it-IT" sz="2000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self-service model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lets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guests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select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desired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pour size, from a small taste to a full glass, making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it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easy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try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different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the pressure of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committing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to a full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bottle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or glass.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err="1">
                <a:solidFill>
                  <a:srgbClr val="000000"/>
                </a:solidFill>
              </a:rPr>
              <a:t>customisation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not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only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caters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individual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but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also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allows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customers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explore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at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 pace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that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feels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right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for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them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whether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they're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casually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sampling or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immersing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themselves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in a new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varietal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20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marL="0" indent="0" algn="l">
              <a:buNone/>
            </a:pPr>
            <a:endParaRPr lang="it-IT" sz="2000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By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enabling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2000">
                <a:solidFill>
                  <a:srgbClr val="000000"/>
                </a:solidFill>
              </a:rPr>
              <a:t>personalisation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the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dispenser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creates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an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engaging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hands-on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tasting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elevating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each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visit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and giving customers a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memorable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interactive way to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enjoy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 in a </a:t>
            </a:r>
            <a:r>
              <a:rPr lang="it-IT" sz="2000" b="0" i="0" u="none" strike="noStrike" err="1">
                <a:solidFill>
                  <a:srgbClr val="000000"/>
                </a:solidFill>
                <a:effectLst/>
              </a:rPr>
              <a:t>comfortable</a:t>
            </a:r>
            <a:r>
              <a:rPr lang="it-IT" sz="2000" b="0" i="0" u="none" strike="noStrike">
                <a:solidFill>
                  <a:srgbClr val="000000"/>
                </a:solidFill>
                <a:effectLst/>
              </a:rPr>
              <a:t>, pressure-free setting.</a:t>
            </a:r>
            <a:endParaRPr lang="it-IT" sz="20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>
              <a:lnSpc>
                <a:spcPct val="90000"/>
              </a:lnSpc>
              <a:spcAft>
                <a:spcPts val="1000"/>
              </a:spcAft>
              <a:defRPr sz="1600"/>
            </a:pPr>
            <a:endParaRPr lang="it-IT" sz="1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30A9BA-CABC-F5A5-1926-2042F0F23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59" r="28159"/>
          <a:stretch/>
        </p:blipFill>
        <p:spPr>
          <a:xfrm>
            <a:off x="6667348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729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braz zawierający w pomieszczeniu, napój, wino, Szklana butelka&#10;&#10;Opis wygenerowany automatycznie">
            <a:extLst>
              <a:ext uri="{FF2B5EF4-FFF2-40B4-BE49-F238E27FC236}">
                <a16:creationId xmlns:a16="http://schemas.microsoft.com/office/drawing/2014/main" id="{FC6EB781-A6D1-956D-3B41-63D4478107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13" r="27813"/>
          <a:stretch/>
        </p:blipFill>
        <p:spPr>
          <a:xfrm>
            <a:off x="1524021" y="-83892"/>
            <a:ext cx="4057627" cy="68580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5460" y="85175"/>
            <a:ext cx="4098726" cy="1559301"/>
          </a:xfrm>
        </p:spPr>
        <p:txBody>
          <a:bodyPr>
            <a:normAutofit/>
          </a:bodyPr>
          <a:lstStyle/>
          <a:p>
            <a:r>
              <a:rPr lang="it-IT" sz="3200"/>
              <a:t>Benefits of Using the Wine Dispenser for Customer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0488" y="2371174"/>
            <a:ext cx="4557493" cy="4401653"/>
          </a:xfrm>
        </p:spPr>
        <p:txBody>
          <a:bodyPr anchor="ctr">
            <a:normAutofit/>
          </a:bodyPr>
          <a:lstStyle/>
          <a:p>
            <a:pPr marL="0" indent="0" algn="l">
              <a:buNone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 err="1">
                <a:solidFill>
                  <a:srgbClr val="000000"/>
                </a:solidFill>
                <a:effectLst/>
              </a:rPr>
              <a:t>Flexibility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Customers can sample a range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committing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a full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bottle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allowing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them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explore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new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tastes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flavors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with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ease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freedom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encourages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relaxed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enjoyable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atmosphere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 err="1">
                <a:solidFill>
                  <a:srgbClr val="000000"/>
                </a:solidFill>
                <a:effectLst/>
              </a:rPr>
              <a:t>Variety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With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curated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selection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featuring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from diverse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regions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and styles, customers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have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the chance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try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options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may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not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typically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order.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variety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enriches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broadening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palate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providing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them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with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memorable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Cost-Efficiency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Offering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multiple pour sizes at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varying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price points makes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wine-tasting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accessible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everyone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especially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those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who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might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hesitate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purchase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full glass or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bottle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invites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guests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enjoy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high-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quality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stretching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budget,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enhancing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satisfaction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 err="1">
                <a:solidFill>
                  <a:srgbClr val="000000"/>
                </a:solidFill>
                <a:effectLst/>
              </a:rPr>
              <a:t>Interactivity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The self-service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approach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fosters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autonomy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and adventure,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letting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customers take control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which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in turn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increases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engagement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enjoyment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>
              <a:lnSpc>
                <a:spcPct val="90000"/>
              </a:lnSpc>
            </a:pPr>
            <a:endParaRPr lang="it-IT" sz="1200"/>
          </a:p>
        </p:txBody>
      </p:sp>
    </p:spTree>
    <p:extLst>
      <p:ext uri="{BB962C8B-B14F-4D97-AF65-F5344CB8AC3E}">
        <p14:creationId xmlns:p14="http://schemas.microsoft.com/office/powerpoint/2010/main" val="3314673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it-IT" sz="4800"/>
              <a:t>Navigating the Wine Dispenser Interface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4DF207-523F-CEBA-3385-B62B7EA5B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245680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1043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ADD784-52CA-C990-534C-8C8B25FB1E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55" r="25155"/>
          <a:stretch/>
        </p:blipFill>
        <p:spPr>
          <a:xfrm>
            <a:off x="6124281" y="10"/>
            <a:ext cx="4543717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351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it-IT" sz="3500"/>
              <a:t>Pour Size Options &amp; Pricing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7123" y="2356701"/>
            <a:ext cx="4374037" cy="4430598"/>
          </a:xfrm>
        </p:spPr>
        <p:txBody>
          <a:bodyPr anchor="ctr">
            <a:normAutofit/>
          </a:bodyPr>
          <a:lstStyle/>
          <a:p>
            <a:pPr marL="0" indent="0" algn="l">
              <a:buNone/>
            </a:pP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The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dispenser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offers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multiple pour sizes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suit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different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tasting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,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guiding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customers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toward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the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right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enhances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 </a:t>
            </a:r>
          </a:p>
          <a:p>
            <a:pPr algn="l">
              <a:buFont typeface="+mj-lt"/>
              <a:buAutoNum type="arabicPeriod"/>
            </a:pP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Small Taste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option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perfect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for customers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who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want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sample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variety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It’s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budget-friendly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that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encourages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trying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multiple options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large commitment,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ideal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for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those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exploring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different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flavors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11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Medium Pour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balanced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provides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enough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for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satisfying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taste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the commitment of a full glass.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It’s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great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option for guests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who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want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enjoy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particular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but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still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leave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room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try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others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11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Full Glass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Ideal for customers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who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have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found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love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want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more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substantial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pour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fully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enjoy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It’s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best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suited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for guests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looking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settle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into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one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11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algn="l">
              <a:buFont typeface="+mj-lt"/>
              <a:buAutoNum type="arabicPeriod"/>
            </a:pPr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100" b="1" i="0" u="none" strike="noStrike" err="1">
                <a:solidFill>
                  <a:srgbClr val="000000"/>
                </a:solidFill>
                <a:effectLst/>
              </a:rPr>
              <a:t>Tips</a:t>
            </a: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 for Staff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To help customers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find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the best option,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ask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if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they’re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interested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in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exploring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 range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or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looking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for a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familiar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favorite.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This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small step </a:t>
            </a:r>
            <a:r>
              <a:rPr lang="it-IT" sz="1100">
                <a:solidFill>
                  <a:srgbClr val="000000"/>
                </a:solidFill>
              </a:rPr>
              <a:t>personalises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ensures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they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feel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comfortable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with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choice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11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 algn="l"/>
            <a:endParaRPr lang="it-IT" sz="11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100" b="1" i="0" u="none" strike="noStrike">
                <a:solidFill>
                  <a:srgbClr val="000000"/>
                </a:solidFill>
                <a:effectLst/>
              </a:rPr>
              <a:t>Key Point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Tailor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guidance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each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customer’s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and budget,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helping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them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make the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most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of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wine-tasting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1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100" b="0" i="0" u="none" strike="noStrike">
                <a:solidFill>
                  <a:srgbClr val="000000"/>
                </a:solidFill>
                <a:effectLst/>
              </a:rPr>
              <a:t>.</a:t>
            </a:r>
            <a:endParaRPr lang="it-IT" sz="1100" b="0" i="0" u="none" strike="noStrike">
              <a:solidFill>
                <a:srgbClr val="000000"/>
              </a:solidFill>
              <a:effectLst/>
              <a:cs typeface="Calibri"/>
            </a:endParaRPr>
          </a:p>
          <a:p>
            <a:pPr>
              <a:lnSpc>
                <a:spcPct val="90000"/>
              </a:lnSpc>
            </a:pPr>
            <a:endParaRPr lang="it-IT" sz="1200"/>
          </a:p>
        </p:txBody>
      </p:sp>
    </p:spTree>
    <p:extLst>
      <p:ext uri="{BB962C8B-B14F-4D97-AF65-F5344CB8AC3E}">
        <p14:creationId xmlns:p14="http://schemas.microsoft.com/office/powerpoint/2010/main" val="519596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it-IT" sz="3600"/>
              <a:t>Operating the Wine Dispenser – Step-by-Step for Staff and Customer Assistance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2F9288-7672-6C23-A190-78D557DFD4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092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1043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it-IT" sz="3900"/>
              <a:t>Overview of Wine Selection &amp; Descriptions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E887AF-96FF-8412-6878-E6D4AEE59B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55402" y="1070801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9497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4" descr="Cibo cotto con ingredienti su un tavolo">
            <a:extLst>
              <a:ext uri="{FF2B5EF4-FFF2-40B4-BE49-F238E27FC236}">
                <a16:creationId xmlns:a16="http://schemas.microsoft.com/office/drawing/2014/main" id="{5F47135A-65D7-A7F8-49AE-0CEE743499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85" r="19497" b="1"/>
          <a:stretch/>
        </p:blipFill>
        <p:spPr>
          <a:xfrm>
            <a:off x="1524021" y="-2"/>
            <a:ext cx="4057627" cy="68580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0487" y="405686"/>
            <a:ext cx="4098726" cy="1559301"/>
          </a:xfrm>
        </p:spPr>
        <p:txBody>
          <a:bodyPr>
            <a:normAutofit/>
          </a:bodyPr>
          <a:lstStyle/>
          <a:p>
            <a:r>
              <a:rPr lang="it-IT" sz="3500"/>
              <a:t>Suggesting Food Pairings</a:t>
            </a:r>
          </a:p>
        </p:txBody>
      </p:sp>
      <p:sp>
        <p:nvSpPr>
          <p:cNvPr id="36" name="Content Placeholder 2"/>
          <p:cNvSpPr>
            <a:spLocks noGrp="1"/>
          </p:cNvSpPr>
          <p:nvPr>
            <p:ph idx="1"/>
          </p:nvPr>
        </p:nvSpPr>
        <p:spPr>
          <a:xfrm>
            <a:off x="6110488" y="2743200"/>
            <a:ext cx="3935505" cy="349687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it-IT" sz="1100" b="1" i="0" u="none" strike="noStrike" err="1">
                <a:effectLst/>
              </a:rPr>
              <a:t>Popular</a:t>
            </a:r>
            <a:r>
              <a:rPr lang="it-IT" sz="1100" b="1" i="0" u="none" strike="noStrike">
                <a:effectLst/>
              </a:rPr>
              <a:t> </a:t>
            </a:r>
            <a:r>
              <a:rPr lang="it-IT" sz="1100" b="1" i="0" u="none" strike="noStrike" err="1">
                <a:effectLst/>
              </a:rPr>
              <a:t>Pairings</a:t>
            </a:r>
            <a:r>
              <a:rPr lang="it-IT" sz="1100" b="0" i="0" u="none" strike="noStrike">
                <a:effectLst/>
              </a:rPr>
              <a:t>: </a:t>
            </a:r>
            <a:r>
              <a:rPr lang="it-IT" sz="1100" b="0" i="0" u="none" strike="noStrike" err="1">
                <a:effectLst/>
              </a:rPr>
              <a:t>Offer</a:t>
            </a:r>
            <a:r>
              <a:rPr lang="it-IT" sz="1100" b="0" i="0" u="none" strike="noStrike">
                <a:effectLst/>
              </a:rPr>
              <a:t> easy-to-</a:t>
            </a:r>
            <a:r>
              <a:rPr lang="it-IT" sz="1100" b="0" i="0" u="none" strike="noStrike" err="1">
                <a:effectLst/>
              </a:rPr>
              <a:t>remember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pairings</a:t>
            </a:r>
            <a:r>
              <a:rPr lang="it-IT" sz="1100" b="0" i="0" u="none" strike="noStrike">
                <a:effectLst/>
              </a:rPr>
              <a:t> for common </a:t>
            </a:r>
            <a:r>
              <a:rPr lang="it-IT" sz="1100" b="0" i="0" u="none" strike="noStrike" err="1">
                <a:effectLst/>
              </a:rPr>
              <a:t>wines</a:t>
            </a:r>
            <a:r>
              <a:rPr lang="it-IT" sz="1100" b="0" i="0" u="none" strike="noStrike">
                <a:effectLst/>
              </a:rPr>
              <a:t> to </a:t>
            </a:r>
            <a:r>
              <a:rPr lang="it-IT" sz="1100" b="0" i="0" u="none" strike="noStrike" err="1">
                <a:effectLst/>
              </a:rPr>
              <a:t>give</a:t>
            </a:r>
            <a:r>
              <a:rPr lang="it-IT" sz="1100" b="0" i="0" u="none" strike="noStrike">
                <a:effectLst/>
              </a:rPr>
              <a:t> customers a </a:t>
            </a:r>
            <a:r>
              <a:rPr lang="it-IT" sz="1100" b="0" i="0" u="none" strike="noStrike" err="1">
                <a:effectLst/>
              </a:rPr>
              <a:t>starting</a:t>
            </a:r>
            <a:r>
              <a:rPr lang="it-IT" sz="1100" b="0" i="0" u="none" strike="noStrike">
                <a:effectLst/>
              </a:rPr>
              <a:t> point. For </a:t>
            </a:r>
            <a:r>
              <a:rPr lang="it-IT" sz="1100" b="0" i="0" u="none" strike="noStrike" err="1">
                <a:effectLst/>
              </a:rPr>
              <a:t>example</a:t>
            </a:r>
            <a:r>
              <a:rPr lang="it-IT" sz="1100" b="0" i="0" u="none" strike="noStrike">
                <a:effectLst/>
              </a:rPr>
              <a:t>:</a:t>
            </a:r>
          </a:p>
          <a:p>
            <a:pPr marL="742950" lvl="1" indent="-285750">
              <a:lnSpc>
                <a:spcPct val="90000"/>
              </a:lnSpc>
              <a:buFont typeface="+mj-lt"/>
              <a:buAutoNum type="arabicPeriod"/>
            </a:pPr>
            <a:r>
              <a:rPr lang="it-IT" sz="1100" b="1" i="0" u="none" strike="noStrike">
                <a:effectLst/>
              </a:rPr>
              <a:t>Light </a:t>
            </a:r>
            <a:r>
              <a:rPr lang="it-IT" sz="1100" b="1" i="0" u="none" strike="noStrike" err="1">
                <a:effectLst/>
              </a:rPr>
              <a:t>Whites</a:t>
            </a:r>
            <a:r>
              <a:rPr lang="it-IT" sz="1100" b="0" i="0" u="none" strike="noStrike">
                <a:effectLst/>
              </a:rPr>
              <a:t> (e.g., Chardonnay, Sauvignon Blanc) are </a:t>
            </a:r>
            <a:r>
              <a:rPr lang="it-IT" sz="1100" b="0" i="0" u="none" strike="noStrike" err="1">
                <a:effectLst/>
              </a:rPr>
              <a:t>excellent</a:t>
            </a:r>
            <a:r>
              <a:rPr lang="it-IT" sz="1100" b="0" i="0" u="none" strike="noStrike">
                <a:effectLst/>
              </a:rPr>
              <a:t> with </a:t>
            </a:r>
            <a:r>
              <a:rPr lang="it-IT" sz="1100" b="0" i="0" u="none" strike="noStrike" err="1">
                <a:effectLst/>
              </a:rPr>
              <a:t>seafood</a:t>
            </a:r>
            <a:r>
              <a:rPr lang="it-IT" sz="1100" b="0" i="0" u="none" strike="noStrike">
                <a:effectLst/>
              </a:rPr>
              <a:t>, </a:t>
            </a:r>
            <a:r>
              <a:rPr lang="it-IT" sz="1100" b="0" i="0" u="none" strike="noStrike" err="1">
                <a:effectLst/>
              </a:rPr>
              <a:t>salads</a:t>
            </a:r>
            <a:r>
              <a:rPr lang="it-IT" sz="1100" b="0" i="0" u="none" strike="noStrike">
                <a:effectLst/>
              </a:rPr>
              <a:t>, and </a:t>
            </a:r>
            <a:r>
              <a:rPr lang="it-IT" sz="1100" b="0" i="0" u="none" strike="noStrike" err="1">
                <a:effectLst/>
              </a:rPr>
              <a:t>lighter</a:t>
            </a:r>
            <a:r>
              <a:rPr lang="it-IT" sz="1100" b="0" i="0" u="none" strike="noStrike">
                <a:effectLst/>
              </a:rPr>
              <a:t> fare.</a:t>
            </a:r>
            <a:endParaRPr lang="it-IT" sz="1100" b="0" i="0" u="none" strike="noStrike">
              <a:effectLst/>
              <a:cs typeface="Calibri"/>
            </a:endParaRPr>
          </a:p>
          <a:p>
            <a:pPr marL="742950" lvl="1" indent="-285750">
              <a:lnSpc>
                <a:spcPct val="90000"/>
              </a:lnSpc>
              <a:buFont typeface="+mj-lt"/>
              <a:buAutoNum type="arabicPeriod"/>
            </a:pPr>
            <a:r>
              <a:rPr lang="it-IT" sz="1100" b="1" i="0" u="none" strike="noStrike" err="1">
                <a:effectLst/>
              </a:rPr>
              <a:t>Bold</a:t>
            </a:r>
            <a:r>
              <a:rPr lang="it-IT" sz="1100" b="1" i="0" u="none" strike="noStrike">
                <a:effectLst/>
              </a:rPr>
              <a:t> Reds</a:t>
            </a:r>
            <a:r>
              <a:rPr lang="it-IT" sz="1100" b="0" i="0" u="none" strike="noStrike">
                <a:effectLst/>
              </a:rPr>
              <a:t> (e.g., Cabernet Sauvignon, Syrah) </a:t>
            </a:r>
            <a:r>
              <a:rPr lang="it-IT" sz="1100" b="0" i="0" u="none" strike="noStrike" err="1">
                <a:effectLst/>
              </a:rPr>
              <a:t>pair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well</a:t>
            </a:r>
            <a:r>
              <a:rPr lang="it-IT" sz="1100" b="0" i="0" u="none" strike="noStrike">
                <a:effectLst/>
              </a:rPr>
              <a:t> with </a:t>
            </a:r>
            <a:r>
              <a:rPr lang="it-IT" sz="1100" b="0" i="0" u="none" strike="noStrike" err="1">
                <a:effectLst/>
              </a:rPr>
              <a:t>richer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dishes</a:t>
            </a:r>
            <a:r>
              <a:rPr lang="it-IT" sz="1100" b="0" i="0" u="none" strike="noStrike">
                <a:effectLst/>
              </a:rPr>
              <a:t> like </a:t>
            </a:r>
            <a:r>
              <a:rPr lang="it-IT" sz="1100" b="0" i="0" u="none" strike="noStrike" err="1">
                <a:effectLst/>
              </a:rPr>
              <a:t>steak</a:t>
            </a:r>
            <a:r>
              <a:rPr lang="it-IT" sz="1100" b="0" i="0" u="none" strike="noStrike">
                <a:effectLst/>
              </a:rPr>
              <a:t>, </a:t>
            </a:r>
            <a:r>
              <a:rPr lang="it-IT" sz="1100" b="0" i="0" u="none" strike="noStrike" err="1">
                <a:effectLst/>
              </a:rPr>
              <a:t>lamb</a:t>
            </a:r>
            <a:r>
              <a:rPr lang="it-IT" sz="1100" b="0" i="0" u="none" strike="noStrike">
                <a:effectLst/>
              </a:rPr>
              <a:t>, or </a:t>
            </a:r>
            <a:r>
              <a:rPr lang="it-IT" sz="1100" b="0" i="0" u="none" strike="noStrike" err="1">
                <a:effectLst/>
              </a:rPr>
              <a:t>spiced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entrees</a:t>
            </a:r>
            <a:r>
              <a:rPr lang="it-IT" sz="1100" b="0" i="0" u="none" strike="noStrike">
                <a:effectLst/>
              </a:rPr>
              <a:t>.</a:t>
            </a:r>
            <a:endParaRPr lang="it-IT" sz="1100" b="0" i="0" u="none" strike="noStrike">
              <a:effectLst/>
              <a:cs typeface="Calibri"/>
            </a:endParaRPr>
          </a:p>
          <a:p>
            <a:pPr marL="742950" lvl="1" indent="-285750">
              <a:lnSpc>
                <a:spcPct val="90000"/>
              </a:lnSpc>
              <a:buFont typeface="+mj-lt"/>
              <a:buAutoNum type="arabicPeriod"/>
            </a:pPr>
            <a:r>
              <a:rPr lang="it-IT" sz="1100" b="1" i="0" u="none" strike="noStrike">
                <a:effectLst/>
              </a:rPr>
              <a:t>Pinot Noir</a:t>
            </a:r>
            <a:r>
              <a:rPr lang="it-IT" sz="1100" b="0" i="0" u="none" strike="noStrike">
                <a:effectLst/>
              </a:rPr>
              <a:t>: A versatile option </a:t>
            </a:r>
            <a:r>
              <a:rPr lang="it-IT" sz="1100" b="0" i="0" u="none" strike="noStrike" err="1">
                <a:effectLst/>
              </a:rPr>
              <a:t>that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complements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poultry</a:t>
            </a:r>
            <a:r>
              <a:rPr lang="it-IT" sz="1100" b="0" i="0" u="none" strike="noStrike">
                <a:effectLst/>
              </a:rPr>
              <a:t>, </a:t>
            </a:r>
            <a:r>
              <a:rPr lang="it-IT" sz="1100" b="0" i="0" u="none" strike="noStrike" err="1">
                <a:effectLst/>
              </a:rPr>
              <a:t>pork</a:t>
            </a:r>
            <a:r>
              <a:rPr lang="it-IT" sz="1100" b="0" i="0" u="none" strike="noStrike">
                <a:effectLst/>
              </a:rPr>
              <a:t>, or </a:t>
            </a:r>
            <a:r>
              <a:rPr lang="it-IT" sz="1100" b="0" i="0" u="none" strike="noStrike" err="1">
                <a:effectLst/>
              </a:rPr>
              <a:t>lighter</a:t>
            </a:r>
            <a:r>
              <a:rPr lang="it-IT" sz="1100" b="0" i="0" u="none" strike="noStrike">
                <a:effectLst/>
              </a:rPr>
              <a:t> red </a:t>
            </a:r>
            <a:r>
              <a:rPr lang="it-IT" sz="1100" b="0" i="0" u="none" strike="noStrike" err="1">
                <a:effectLst/>
              </a:rPr>
              <a:t>meats</a:t>
            </a:r>
            <a:r>
              <a:rPr lang="it-IT" sz="1100" b="0" i="0" u="none" strike="noStrike">
                <a:effectLst/>
              </a:rPr>
              <a:t>.</a:t>
            </a:r>
            <a:endParaRPr lang="it-IT" sz="1100" b="0" i="0" u="none" strike="noStrike">
              <a:effectLst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it-IT" sz="1100" b="1"/>
          </a:p>
          <a:p>
            <a:pPr marL="0" indent="0">
              <a:lnSpc>
                <a:spcPct val="90000"/>
              </a:lnSpc>
              <a:buNone/>
            </a:pPr>
            <a:r>
              <a:rPr lang="it-IT" sz="1100" b="1" i="0" u="none" strike="noStrike">
                <a:effectLst/>
              </a:rPr>
              <a:t>Custom </a:t>
            </a:r>
            <a:r>
              <a:rPr lang="it-IT" sz="1100" b="1" i="0" u="none" strike="noStrike" err="1">
                <a:effectLst/>
              </a:rPr>
              <a:t>Pairing</a:t>
            </a:r>
            <a:r>
              <a:rPr lang="it-IT" sz="1100" b="1" i="0" u="none" strike="noStrike">
                <a:effectLst/>
              </a:rPr>
              <a:t> </a:t>
            </a:r>
            <a:r>
              <a:rPr lang="it-IT" sz="1100" b="1" i="0" u="none" strike="noStrike" err="1">
                <a:effectLst/>
              </a:rPr>
              <a:t>Suggestions</a:t>
            </a:r>
            <a:r>
              <a:rPr lang="it-IT" sz="1100" b="0" i="0" u="none" strike="noStrike">
                <a:effectLst/>
              </a:rPr>
              <a:t>: </a:t>
            </a:r>
            <a:r>
              <a:rPr lang="it-IT" sz="1100" b="0" i="0" u="none" strike="noStrike" err="1">
                <a:effectLst/>
              </a:rPr>
              <a:t>Encourage</a:t>
            </a:r>
            <a:r>
              <a:rPr lang="it-IT" sz="1100" b="0" i="0" u="none" strike="noStrike">
                <a:effectLst/>
              </a:rPr>
              <a:t> staff to </a:t>
            </a:r>
            <a:r>
              <a:rPr lang="it-IT" sz="1100" b="0" i="0" u="none" strike="noStrike" err="1">
                <a:effectLst/>
              </a:rPr>
              <a:t>suggest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specific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dishes</a:t>
            </a:r>
            <a:r>
              <a:rPr lang="it-IT" sz="1100" b="0" i="0" u="none" strike="noStrike">
                <a:effectLst/>
              </a:rPr>
              <a:t> on the menu </a:t>
            </a:r>
            <a:r>
              <a:rPr lang="it-IT" sz="1100" b="0" i="0" u="none" strike="noStrike" err="1">
                <a:effectLst/>
              </a:rPr>
              <a:t>that</a:t>
            </a:r>
            <a:r>
              <a:rPr lang="it-IT" sz="1100" b="0" i="0" u="none" strike="noStrike">
                <a:effectLst/>
              </a:rPr>
              <a:t> match </a:t>
            </a:r>
            <a:r>
              <a:rPr lang="it-IT" sz="1100" b="0" i="0" u="none" strike="noStrike" err="1">
                <a:effectLst/>
              </a:rPr>
              <a:t>well</a:t>
            </a:r>
            <a:r>
              <a:rPr lang="it-IT" sz="1100" b="0" i="0" u="none" strike="noStrike">
                <a:effectLst/>
              </a:rPr>
              <a:t> with </a:t>
            </a:r>
            <a:r>
              <a:rPr lang="it-IT" sz="1100" b="0" i="0" u="none" strike="noStrike" err="1">
                <a:effectLst/>
              </a:rPr>
              <a:t>certain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wines</a:t>
            </a:r>
            <a:r>
              <a:rPr lang="it-IT" sz="1100" b="0" i="0" u="none" strike="noStrike">
                <a:effectLst/>
              </a:rPr>
              <a:t>. For </a:t>
            </a:r>
            <a:r>
              <a:rPr lang="it-IT" sz="1100" b="0" i="0" u="none" strike="noStrike" err="1">
                <a:effectLst/>
              </a:rPr>
              <a:t>example</a:t>
            </a:r>
            <a:r>
              <a:rPr lang="it-IT" sz="1100" b="0" i="0" u="none" strike="noStrike">
                <a:effectLst/>
              </a:rPr>
              <a:t>, </a:t>
            </a:r>
            <a:r>
              <a:rPr lang="it-IT" sz="1100" b="0" i="0" u="none" strike="noStrike" err="1">
                <a:effectLst/>
              </a:rPr>
              <a:t>recommending</a:t>
            </a:r>
            <a:r>
              <a:rPr lang="it-IT" sz="1100" b="0" i="0" u="none" strike="noStrike">
                <a:effectLst/>
              </a:rPr>
              <a:t> the </a:t>
            </a:r>
            <a:r>
              <a:rPr lang="it-IT" sz="1100" b="0" i="0" u="none" strike="noStrike" err="1">
                <a:effectLst/>
              </a:rPr>
              <a:t>grilled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salmon</a:t>
            </a:r>
            <a:r>
              <a:rPr lang="it-IT" sz="1100" b="0" i="0" u="none" strike="noStrike">
                <a:effectLst/>
              </a:rPr>
              <a:t> to </a:t>
            </a:r>
            <a:r>
              <a:rPr lang="it-IT" sz="1100" b="0" i="0" u="none" strike="noStrike" err="1">
                <a:effectLst/>
              </a:rPr>
              <a:t>pair</a:t>
            </a:r>
            <a:r>
              <a:rPr lang="it-IT" sz="1100" b="0" i="0" u="none" strike="noStrike">
                <a:effectLst/>
              </a:rPr>
              <a:t> with a </a:t>
            </a:r>
            <a:r>
              <a:rPr lang="it-IT" sz="1100" b="0" i="0" u="none" strike="noStrike" err="1">
                <a:effectLst/>
              </a:rPr>
              <a:t>crisp</a:t>
            </a:r>
            <a:r>
              <a:rPr lang="it-IT" sz="1100" b="0" i="0" u="none" strike="noStrike">
                <a:effectLst/>
              </a:rPr>
              <a:t> Chardonnay </a:t>
            </a:r>
            <a:r>
              <a:rPr lang="it-IT" sz="1100" b="0" i="0" u="none" strike="noStrike" err="1">
                <a:effectLst/>
              </a:rPr>
              <a:t>adds</a:t>
            </a:r>
            <a:r>
              <a:rPr lang="it-IT" sz="1100" b="0" i="0" u="none" strike="noStrike">
                <a:effectLst/>
              </a:rPr>
              <a:t> a </a:t>
            </a:r>
            <a:r>
              <a:rPr lang="it-IT" sz="1100" b="0" i="0" u="none" strike="noStrike" err="1">
                <a:effectLst/>
              </a:rPr>
              <a:t>personalized</a:t>
            </a:r>
            <a:r>
              <a:rPr lang="it-IT" sz="1100" b="0" i="0" u="none" strike="noStrike">
                <a:effectLst/>
              </a:rPr>
              <a:t> touch </a:t>
            </a:r>
            <a:r>
              <a:rPr lang="it-IT" sz="1100" b="0" i="0" u="none" strike="noStrike" err="1">
                <a:effectLst/>
              </a:rPr>
              <a:t>that</a:t>
            </a:r>
            <a:r>
              <a:rPr lang="it-IT" sz="1100" b="0" i="0" u="none" strike="noStrike">
                <a:effectLst/>
              </a:rPr>
              <a:t> customers </a:t>
            </a:r>
            <a:r>
              <a:rPr lang="it-IT" sz="1100" b="0" i="0" u="none" strike="noStrike" err="1">
                <a:effectLst/>
              </a:rPr>
              <a:t>appreciate</a:t>
            </a:r>
            <a:r>
              <a:rPr lang="it-IT" sz="1100" b="0" i="0" u="none" strike="noStrike">
                <a:effectLst/>
              </a:rPr>
              <a:t>.</a:t>
            </a:r>
            <a:endParaRPr lang="it-IT"/>
          </a:p>
          <a:p>
            <a:pPr marL="0" indent="0">
              <a:lnSpc>
                <a:spcPct val="90000"/>
              </a:lnSpc>
              <a:buNone/>
            </a:pPr>
            <a:r>
              <a:rPr lang="it-IT" sz="1100" b="1" i="0" u="none" strike="noStrike" err="1">
                <a:effectLst/>
              </a:rPr>
              <a:t>Upselling</a:t>
            </a:r>
            <a:r>
              <a:rPr lang="it-IT" sz="1100" b="1" i="0" u="none" strike="noStrike">
                <a:effectLst/>
              </a:rPr>
              <a:t> </a:t>
            </a:r>
            <a:r>
              <a:rPr lang="it-IT" sz="1100" b="1" i="0" u="none" strike="noStrike" err="1">
                <a:effectLst/>
              </a:rPr>
              <a:t>Tip</a:t>
            </a:r>
            <a:r>
              <a:rPr lang="it-IT" sz="1100" b="0" i="0" u="none" strike="noStrike">
                <a:effectLst/>
              </a:rPr>
              <a:t>: </a:t>
            </a:r>
            <a:r>
              <a:rPr lang="it-IT" sz="1100" b="0" i="0" u="none" strike="noStrike" err="1">
                <a:effectLst/>
              </a:rPr>
              <a:t>If</a:t>
            </a:r>
            <a:r>
              <a:rPr lang="it-IT" sz="1100" b="0" i="0" u="none" strike="noStrike">
                <a:effectLst/>
              </a:rPr>
              <a:t> customers </a:t>
            </a:r>
            <a:r>
              <a:rPr lang="it-IT" sz="1100" b="0" i="0" u="none" strike="noStrike" err="1">
                <a:effectLst/>
              </a:rPr>
              <a:t>seem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unsure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about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wine</a:t>
            </a:r>
            <a:r>
              <a:rPr lang="it-IT" sz="1100" b="0" i="0" u="none" strike="noStrike">
                <a:effectLst/>
              </a:rPr>
              <a:t> alone, </a:t>
            </a:r>
            <a:r>
              <a:rPr lang="it-IT" sz="1100" b="0" i="0" u="none" strike="noStrike" err="1">
                <a:effectLst/>
              </a:rPr>
              <a:t>suggest</a:t>
            </a:r>
            <a:r>
              <a:rPr lang="it-IT" sz="1100" b="0" i="0" u="none" strike="noStrike">
                <a:effectLst/>
              </a:rPr>
              <a:t> a </a:t>
            </a:r>
            <a:r>
              <a:rPr lang="it-IT" sz="1100" b="0" i="0" u="none" strike="noStrike" err="1">
                <a:effectLst/>
              </a:rPr>
              <a:t>complementary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dish</a:t>
            </a:r>
            <a:r>
              <a:rPr lang="it-IT" sz="1100" b="0" i="0" u="none" strike="noStrike">
                <a:effectLst/>
              </a:rPr>
              <a:t> to elevate </a:t>
            </a:r>
            <a:r>
              <a:rPr lang="it-IT" sz="1100" b="0" i="0" u="none" strike="noStrike" err="1">
                <a:effectLst/>
              </a:rPr>
              <a:t>their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tasting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experience</a:t>
            </a:r>
            <a:r>
              <a:rPr lang="it-IT" sz="1100" b="0" i="0" u="none" strike="noStrike">
                <a:effectLst/>
              </a:rPr>
              <a:t>. </a:t>
            </a:r>
            <a:r>
              <a:rPr lang="it-IT" sz="1100" b="0" i="0" u="none" strike="noStrike" err="1">
                <a:effectLst/>
              </a:rPr>
              <a:t>This</a:t>
            </a:r>
            <a:r>
              <a:rPr lang="it-IT" sz="1100" b="0" i="0" u="none" strike="noStrike">
                <a:effectLst/>
              </a:rPr>
              <a:t> can create a more </a:t>
            </a:r>
            <a:r>
              <a:rPr lang="it-IT" sz="1100" b="0" i="0" u="none" strike="noStrike" err="1">
                <a:effectLst/>
              </a:rPr>
              <a:t>satisfying</a:t>
            </a:r>
            <a:r>
              <a:rPr lang="it-IT" sz="1100" b="0" i="0" u="none" strike="noStrike">
                <a:effectLst/>
              </a:rPr>
              <a:t> and </a:t>
            </a:r>
            <a:r>
              <a:rPr lang="it-IT" sz="1100" b="0" i="0" u="none" strike="noStrike" err="1">
                <a:effectLst/>
              </a:rPr>
              <a:t>memorable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pairing</a:t>
            </a:r>
            <a:r>
              <a:rPr lang="it-IT" sz="1100" b="0" i="0" u="none" strike="noStrike">
                <a:effectLst/>
              </a:rPr>
              <a:t> and </a:t>
            </a:r>
            <a:r>
              <a:rPr lang="it-IT" sz="1100" b="0" i="0" u="none" strike="noStrike" err="1">
                <a:effectLst/>
              </a:rPr>
              <a:t>gently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encourage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additional</a:t>
            </a:r>
            <a:r>
              <a:rPr lang="it-IT" sz="1100" b="0" i="0" u="none" strike="noStrike">
                <a:effectLst/>
              </a:rPr>
              <a:t> menu items.</a:t>
            </a:r>
            <a:endParaRPr lang="it-IT" sz="1100" b="0" i="0" u="none" strike="noStrike">
              <a:effectLst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it-IT" sz="1100" b="1" i="0" u="none" strike="noStrike">
                <a:effectLst/>
              </a:rPr>
              <a:t>Key Point</a:t>
            </a:r>
            <a:r>
              <a:rPr lang="it-IT" sz="1100" b="0" i="0" u="none" strike="noStrike">
                <a:effectLst/>
              </a:rPr>
              <a:t>: </a:t>
            </a:r>
            <a:r>
              <a:rPr lang="it-IT" sz="1100" b="0" i="0" u="none" strike="noStrike" err="1">
                <a:effectLst/>
              </a:rPr>
              <a:t>Offering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pairing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suggestions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demonstrates</a:t>
            </a:r>
            <a:r>
              <a:rPr lang="it-IT" sz="1100" b="0" i="0" u="none" strike="noStrike">
                <a:effectLst/>
              </a:rPr>
              <a:t> knowledge and expertise, building trust and </a:t>
            </a:r>
            <a:r>
              <a:rPr lang="it-IT" sz="1100" b="0" i="0" u="none" strike="noStrike" err="1">
                <a:effectLst/>
              </a:rPr>
              <a:t>enhancing</a:t>
            </a:r>
            <a:r>
              <a:rPr lang="it-IT" sz="1100" b="0" i="0" u="none" strike="noStrike">
                <a:effectLst/>
              </a:rPr>
              <a:t> customer </a:t>
            </a:r>
            <a:r>
              <a:rPr lang="it-IT" sz="1100" b="0" i="0" u="none" strike="noStrike" err="1">
                <a:effectLst/>
              </a:rPr>
              <a:t>satisfaction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through</a:t>
            </a:r>
            <a:r>
              <a:rPr lang="it-IT" sz="1100" b="0" i="0" u="none" strike="noStrike">
                <a:effectLst/>
              </a:rPr>
              <a:t> a </a:t>
            </a:r>
            <a:r>
              <a:rPr lang="it-IT" sz="1100" b="0" i="0" u="none" strike="noStrike" err="1">
                <a:effectLst/>
              </a:rPr>
              <a:t>well-rounded</a:t>
            </a:r>
            <a:r>
              <a:rPr lang="it-IT" sz="1100" b="0" i="0" u="none" strike="noStrike">
                <a:effectLst/>
              </a:rPr>
              <a:t> and </a:t>
            </a:r>
            <a:r>
              <a:rPr lang="it-IT" sz="1100" b="0" i="0" u="none" strike="noStrike" err="1">
                <a:effectLst/>
              </a:rPr>
              <a:t>enjoyable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tasting</a:t>
            </a:r>
            <a:r>
              <a:rPr lang="it-IT" sz="1100" b="0" i="0" u="none" strike="noStrike">
                <a:effectLst/>
              </a:rPr>
              <a:t> </a:t>
            </a:r>
            <a:r>
              <a:rPr lang="it-IT" sz="1100" b="0" i="0" u="none" strike="noStrike" err="1">
                <a:effectLst/>
              </a:rPr>
              <a:t>experience</a:t>
            </a:r>
            <a:r>
              <a:rPr lang="it-IT" sz="1100" b="0" i="0" u="none" strike="noStrike">
                <a:effectLst/>
              </a:rPr>
              <a:t>.</a:t>
            </a:r>
            <a:endParaRPr lang="it-IT" sz="1100" b="0" i="0" u="none" strike="noStrike">
              <a:effectLst/>
              <a:cs typeface="Calibri"/>
            </a:endParaRPr>
          </a:p>
          <a:p>
            <a:pPr>
              <a:lnSpc>
                <a:spcPct val="90000"/>
              </a:lnSpc>
            </a:pPr>
            <a:endParaRPr lang="it-IT" sz="1100"/>
          </a:p>
        </p:txBody>
      </p:sp>
    </p:spTree>
    <p:extLst>
      <p:ext uri="{BB962C8B-B14F-4D97-AF65-F5344CB8AC3E}">
        <p14:creationId xmlns:p14="http://schemas.microsoft.com/office/powerpoint/2010/main" val="3292826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522" y="144081"/>
            <a:ext cx="4000647" cy="1708242"/>
          </a:xfrm>
        </p:spPr>
        <p:txBody>
          <a:bodyPr anchor="ctr">
            <a:normAutofit/>
          </a:bodyPr>
          <a:lstStyle/>
          <a:p>
            <a:r>
              <a:rPr lang="it-IT" sz="3500" err="1"/>
              <a:t>Addressing</a:t>
            </a:r>
            <a:r>
              <a:rPr lang="it-IT" sz="3500"/>
              <a:t> Common Customer </a:t>
            </a:r>
            <a:r>
              <a:rPr lang="it-IT" sz="3500" err="1"/>
              <a:t>Questions</a:t>
            </a:r>
            <a:r>
              <a:rPr lang="it-IT" sz="3500"/>
              <a:t> &amp; </a:t>
            </a:r>
            <a:r>
              <a:rPr lang="it-IT" sz="3500" err="1"/>
              <a:t>Concerns</a:t>
            </a:r>
            <a:endParaRPr lang="it-IT" sz="3500"/>
          </a:p>
        </p:txBody>
      </p: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1721964" y="1996405"/>
            <a:ext cx="4675694" cy="4717515"/>
          </a:xfrm>
        </p:spPr>
        <p:txBody>
          <a:bodyPr anchor="ctr">
            <a:normAutofit/>
          </a:bodyPr>
          <a:lstStyle/>
          <a:p>
            <a:pPr marL="0" indent="0" algn="l">
              <a:buNone/>
            </a:pPr>
            <a:r>
              <a:rPr lang="it-IT" sz="1000" b="1" i="0" u="none" strike="noStrike">
                <a:solidFill>
                  <a:srgbClr val="000000"/>
                </a:solidFill>
                <a:effectLst/>
              </a:rPr>
              <a:t>How to Operate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: Customers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may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ask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 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"How do I 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select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?"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 or 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"How do I 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choose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a pour size?"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 Staff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should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confidently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explain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the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selection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process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and guide customers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through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the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dispenser’s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interface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showing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them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how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pick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both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wine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preferred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pour size.</a:t>
            </a:r>
          </a:p>
          <a:p>
            <a:pPr marL="0" indent="0" algn="l">
              <a:buNone/>
            </a:pPr>
            <a:endParaRPr lang="it-IT" sz="10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000" b="1" i="0" u="none" strike="noStrike" err="1">
                <a:solidFill>
                  <a:srgbClr val="000000"/>
                </a:solidFill>
                <a:effectLst/>
              </a:rPr>
              <a:t>Recommendations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: Common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requests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include, 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"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What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do 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you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recommend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for a full-</a:t>
            </a:r>
            <a:r>
              <a:rPr lang="it-IT" sz="1000" b="0" i="1" u="none" strike="noStrike" err="1">
                <a:solidFill>
                  <a:srgbClr val="000000"/>
                </a:solidFill>
                <a:effectLst/>
              </a:rPr>
              <a:t>bodied</a:t>
            </a:r>
            <a:r>
              <a:rPr lang="it-IT" sz="1000" b="0" i="1" u="none" strike="noStrike">
                <a:solidFill>
                  <a:srgbClr val="000000"/>
                </a:solidFill>
                <a:effectLst/>
              </a:rPr>
              <a:t> red?"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 Staff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should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be ready with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recommendations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based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on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varietals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known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for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their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richness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 like Cabernet Sauvignon or Syrah, and can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mention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popular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options in stock.</a:t>
            </a:r>
          </a:p>
          <a:p>
            <a:pPr marL="0" indent="0" algn="l">
              <a:buNone/>
            </a:pPr>
            <a:endParaRPr lang="it-IT" sz="10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000" b="1" i="0" u="none" strike="noStrike">
                <a:solidFill>
                  <a:srgbClr val="000000"/>
                </a:solidFill>
                <a:effectLst/>
              </a:rPr>
              <a:t>Sampling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When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customers are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unsure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suggest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starting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with a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smaller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pour.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Explain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that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smaller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pours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are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ideal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for sampling,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allowing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customers to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try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variety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of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wines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without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committing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to a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larger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glass.</a:t>
            </a:r>
          </a:p>
          <a:p>
            <a:pPr marL="0" indent="0" algn="l">
              <a:buNone/>
            </a:pPr>
            <a:endParaRPr lang="it-IT" sz="10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000" b="1" i="0" u="none" strike="noStrike">
                <a:solidFill>
                  <a:srgbClr val="000000"/>
                </a:solidFill>
                <a:effectLst/>
              </a:rPr>
              <a:t>Technical </a:t>
            </a:r>
            <a:r>
              <a:rPr lang="it-IT" sz="1000" b="1" i="0" u="none" strike="noStrike" err="1">
                <a:solidFill>
                  <a:srgbClr val="000000"/>
                </a:solidFill>
                <a:effectLst/>
              </a:rPr>
              <a:t>Questions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If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the machine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isn’t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working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properly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 staff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should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know some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basic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troubleshooting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steps,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such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checking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if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the machine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activated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verifying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pour settings, or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resetting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.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Knowing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when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escalate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to technical support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also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essential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l">
              <a:buNone/>
            </a:pPr>
            <a:endParaRPr lang="it-IT" sz="1000" b="0" i="0" u="none" strike="noStrike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it-IT" sz="1000" b="1" i="0" u="none" strike="noStrike">
                <a:solidFill>
                  <a:srgbClr val="000000"/>
                </a:solidFill>
                <a:effectLst/>
              </a:rPr>
              <a:t>Key Point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: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Quickly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confidently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addressing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questions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and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resolving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issues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builds trust,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leaving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customers feeling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well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cared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for and more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likely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to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have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a positive,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memorable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 </a:t>
            </a:r>
            <a:r>
              <a:rPr lang="it-IT" sz="1000" b="0" i="0" u="none" strike="noStrike" err="1">
                <a:solidFill>
                  <a:srgbClr val="000000"/>
                </a:solidFill>
                <a:effectLst/>
              </a:rPr>
              <a:t>experience</a:t>
            </a:r>
            <a:r>
              <a:rPr lang="it-IT" sz="1000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it-IT" sz="1000" b="0" i="0" u="none" strike="noStrike">
              <a:solidFill>
                <a:srgbClr val="000000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it-IT" sz="1400"/>
          </a:p>
          <a:p>
            <a:pPr marL="0" indent="0">
              <a:lnSpc>
                <a:spcPct val="90000"/>
              </a:lnSpc>
              <a:spcAft>
                <a:spcPts val="1000"/>
              </a:spcAft>
              <a:buNone/>
              <a:defRPr sz="1600"/>
            </a:pPr>
            <a:endParaRPr lang="it-IT" sz="1400"/>
          </a:p>
        </p:txBody>
      </p:sp>
      <p:pic>
        <p:nvPicPr>
          <p:cNvPr id="24" name="Picture 4" descr="Obraz zawierający wino, w pomieszczeniu, piwnica z winem, napój&#10;&#10;Opis wygenerowany automatycznie">
            <a:extLst>
              <a:ext uri="{FF2B5EF4-FFF2-40B4-BE49-F238E27FC236}">
                <a16:creationId xmlns:a16="http://schemas.microsoft.com/office/drawing/2014/main" id="{35F7A0C4-3EA6-966D-387E-11E3555339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11" b="1711"/>
          <a:stretch/>
        </p:blipFill>
        <p:spPr>
          <a:xfrm>
            <a:off x="6667348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8148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370" y="99707"/>
            <a:ext cx="4072144" cy="1616203"/>
          </a:xfrm>
        </p:spPr>
        <p:txBody>
          <a:bodyPr anchor="b">
            <a:normAutofit/>
          </a:bodyPr>
          <a:lstStyle/>
          <a:p>
            <a:r>
              <a:rPr lang="it-IT" sz="2700"/>
              <a:t>Importance of Hygiene and Maintenance Protocols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964" y="1857416"/>
            <a:ext cx="4544392" cy="4799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+mj-lt"/>
              <a:buAutoNum type="arabicPeriod"/>
            </a:pPr>
            <a:r>
              <a:rPr lang="it-IT" sz="1000" b="1" i="0" u="none" strike="noStrike" err="1">
                <a:effectLst/>
              </a:rPr>
              <a:t>Daily</a:t>
            </a:r>
            <a:r>
              <a:rPr lang="it-IT" sz="1000" b="1" i="0" u="none" strike="noStrike" dirty="0">
                <a:effectLst/>
              </a:rPr>
              <a:t> </a:t>
            </a:r>
            <a:r>
              <a:rPr lang="it-IT" sz="1000" b="1" i="0" u="none" strike="noStrike" err="1">
                <a:effectLst/>
              </a:rPr>
              <a:t>Cleaning</a:t>
            </a:r>
            <a:r>
              <a:rPr lang="it-IT" sz="1000" b="0" i="0" u="none" strike="noStrike" dirty="0">
                <a:effectLst/>
              </a:rPr>
              <a:t>: </a:t>
            </a:r>
            <a:r>
              <a:rPr lang="it-IT" sz="1000" b="0" i="0" u="none" strike="noStrike" err="1">
                <a:effectLst/>
              </a:rPr>
              <a:t>Ensure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that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spouts</a:t>
            </a:r>
            <a:r>
              <a:rPr lang="it-IT" sz="1000" b="0" i="0" u="none" strike="noStrike" dirty="0">
                <a:effectLst/>
              </a:rPr>
              <a:t> and </a:t>
            </a:r>
            <a:r>
              <a:rPr lang="it-IT" sz="1000" b="0" i="0" u="none" strike="noStrike" err="1">
                <a:effectLst/>
              </a:rPr>
              <a:t>dispensing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areas</a:t>
            </a:r>
            <a:r>
              <a:rPr lang="it-IT" sz="1000" b="0" i="0" u="none" strike="noStrike" dirty="0">
                <a:effectLst/>
              </a:rPr>
              <a:t> are </a:t>
            </a:r>
            <a:r>
              <a:rPr lang="it-IT" sz="1000" b="0" i="0" u="none" strike="noStrike" err="1">
                <a:effectLst/>
              </a:rPr>
              <a:t>wiped</a:t>
            </a:r>
            <a:r>
              <a:rPr lang="it-IT" sz="1000" b="0" i="0" u="none" strike="noStrike" dirty="0">
                <a:effectLst/>
              </a:rPr>
              <a:t> down </a:t>
            </a:r>
            <a:r>
              <a:rPr lang="it-IT" sz="1000" b="0" i="0" u="none" strike="noStrike" err="1">
                <a:effectLst/>
              </a:rPr>
              <a:t>regularly</a:t>
            </a:r>
            <a:r>
              <a:rPr lang="it-IT" sz="1000" b="0" i="0" u="none" strike="noStrike" dirty="0">
                <a:effectLst/>
              </a:rPr>
              <a:t> to </a:t>
            </a:r>
            <a:r>
              <a:rPr lang="it-IT" sz="1000" b="0" i="0" u="none" strike="noStrike" err="1">
                <a:effectLst/>
              </a:rPr>
              <a:t>prevent</a:t>
            </a:r>
            <a:r>
              <a:rPr lang="it-IT" sz="1000" b="0" i="0" u="none" strike="noStrike" dirty="0">
                <a:effectLst/>
              </a:rPr>
              <a:t> residue build-up and </a:t>
            </a:r>
            <a:r>
              <a:rPr lang="it-IT" sz="1000" b="0" i="0" u="none" strike="noStrike" err="1">
                <a:effectLst/>
              </a:rPr>
              <a:t>maintain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sanitation</a:t>
            </a:r>
            <a:r>
              <a:rPr lang="it-IT" sz="1000" b="0" i="0" u="none" strike="noStrike" dirty="0">
                <a:effectLst/>
              </a:rPr>
              <a:t>. </a:t>
            </a:r>
            <a:r>
              <a:rPr lang="it-IT" sz="1000" b="0" i="0" u="none" strike="noStrike" err="1">
                <a:effectLst/>
              </a:rPr>
              <a:t>This</a:t>
            </a:r>
            <a:r>
              <a:rPr lang="it-IT" sz="1000" b="0" i="0" u="none" strike="noStrike" dirty="0">
                <a:effectLst/>
              </a:rPr>
              <a:t> practice </a:t>
            </a:r>
            <a:r>
              <a:rPr lang="it-IT" sz="1000" b="0" i="0" u="none" strike="noStrike" err="1">
                <a:effectLst/>
              </a:rPr>
              <a:t>also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keeps</a:t>
            </a:r>
            <a:r>
              <a:rPr lang="it-IT" sz="1000" b="0" i="0" u="none" strike="noStrike" dirty="0">
                <a:effectLst/>
              </a:rPr>
              <a:t> the machine </a:t>
            </a:r>
            <a:r>
              <a:rPr lang="it-IT" sz="1000" b="0" i="0" u="none" strike="noStrike" err="1">
                <a:effectLst/>
              </a:rPr>
              <a:t>looking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inviting</a:t>
            </a:r>
            <a:r>
              <a:rPr lang="it-IT" sz="1000" b="0" i="0" u="none" strike="noStrike" dirty="0">
                <a:effectLst/>
              </a:rPr>
              <a:t> and </a:t>
            </a:r>
            <a:r>
              <a:rPr lang="it-IT" sz="1000" b="0" i="0" u="none" strike="noStrike" err="1">
                <a:effectLst/>
              </a:rPr>
              <a:t>well-maintained</a:t>
            </a:r>
            <a:r>
              <a:rPr lang="it-IT" sz="1000" b="0" i="0" u="none" strike="noStrike" dirty="0">
                <a:effectLst/>
              </a:rPr>
              <a:t>.</a:t>
            </a: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dirty="0"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r>
              <a:rPr lang="it-IT" sz="1000" b="1" i="0" u="none" strike="noStrike" err="1">
                <a:effectLst/>
              </a:rPr>
              <a:t>Replacing</a:t>
            </a:r>
            <a:r>
              <a:rPr lang="it-IT" sz="1000" b="1" i="0" u="none" strike="noStrike" dirty="0">
                <a:effectLst/>
              </a:rPr>
              <a:t> Wine </a:t>
            </a:r>
            <a:r>
              <a:rPr lang="it-IT" sz="1000" b="1" i="0" u="none" strike="noStrike" err="1">
                <a:effectLst/>
              </a:rPr>
              <a:t>Bottles</a:t>
            </a:r>
            <a:r>
              <a:rPr lang="it-IT" sz="1000" b="0" i="0" u="none" strike="noStrike" dirty="0">
                <a:effectLst/>
              </a:rPr>
              <a:t>: Monitor </a:t>
            </a:r>
            <a:r>
              <a:rPr lang="it-IT" sz="1000" b="0" i="0" u="none" strike="noStrike" err="1">
                <a:effectLst/>
              </a:rPr>
              <a:t>wine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levels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throughout</a:t>
            </a:r>
            <a:r>
              <a:rPr lang="it-IT" sz="1000" b="0" i="0" u="none" strike="noStrike" dirty="0">
                <a:effectLst/>
              </a:rPr>
              <a:t> the day and </a:t>
            </a:r>
            <a:r>
              <a:rPr lang="it-IT" sz="1000" b="0" i="0" u="none" strike="noStrike" err="1">
                <a:effectLst/>
              </a:rPr>
              <a:t>replace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bottles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as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needed</a:t>
            </a:r>
            <a:r>
              <a:rPr lang="it-IT" sz="1000" b="0" i="0" u="none" strike="noStrike" dirty="0">
                <a:effectLst/>
              </a:rPr>
              <a:t>. </a:t>
            </a:r>
            <a:r>
              <a:rPr lang="it-IT" sz="1000" b="0" i="0" u="none" strike="noStrike" err="1">
                <a:effectLst/>
              </a:rPr>
              <a:t>This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ensures</a:t>
            </a:r>
            <a:r>
              <a:rPr lang="it-IT" sz="1000" b="0" i="0" u="none" strike="noStrike" dirty="0">
                <a:effectLst/>
              </a:rPr>
              <a:t> customers </a:t>
            </a:r>
            <a:r>
              <a:rPr lang="it-IT" sz="1000" b="0" i="0" u="none" strike="noStrike" err="1">
                <a:effectLst/>
              </a:rPr>
              <a:t>have</a:t>
            </a:r>
            <a:r>
              <a:rPr lang="it-IT" sz="1000" b="0" i="0" u="none" strike="noStrike" dirty="0">
                <a:effectLst/>
              </a:rPr>
              <a:t> a full </a:t>
            </a:r>
            <a:r>
              <a:rPr lang="it-IT" sz="1000" b="0" i="0" u="none" strike="noStrike" err="1">
                <a:effectLst/>
              </a:rPr>
              <a:t>selection</a:t>
            </a:r>
            <a:r>
              <a:rPr lang="it-IT" sz="1000" b="0" i="0" u="none" strike="noStrike" dirty="0">
                <a:effectLst/>
              </a:rPr>
              <a:t> and </a:t>
            </a:r>
            <a:r>
              <a:rPr lang="it-IT" sz="1000" b="0" i="0" u="none" strike="noStrike" err="1">
                <a:effectLst/>
              </a:rPr>
              <a:t>minimizes</a:t>
            </a:r>
            <a:r>
              <a:rPr lang="it-IT" sz="1000" b="0" i="0" u="none" strike="noStrike" dirty="0">
                <a:effectLst/>
              </a:rPr>
              <a:t> disruptions to </a:t>
            </a:r>
            <a:r>
              <a:rPr lang="it-IT" sz="1000" b="0" i="0" u="none" strike="noStrike" err="1">
                <a:effectLst/>
              </a:rPr>
              <a:t>their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experience</a:t>
            </a:r>
            <a:r>
              <a:rPr lang="it-IT" sz="1000" b="0" i="0" u="none" strike="noStrike" dirty="0">
                <a:effectLst/>
              </a:rPr>
              <a:t>.</a:t>
            </a: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dirty="0"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r>
              <a:rPr lang="it-IT" sz="1000" b="1" i="0" u="none" strike="noStrike" dirty="0">
                <a:effectLst/>
              </a:rPr>
              <a:t>Temperature &amp; </a:t>
            </a:r>
            <a:r>
              <a:rPr lang="it-IT" sz="1000" b="1" i="0" u="none" strike="noStrike" err="1">
                <a:effectLst/>
              </a:rPr>
              <a:t>Freshness</a:t>
            </a:r>
            <a:r>
              <a:rPr lang="it-IT" sz="1000" b="0" i="0" u="none" strike="noStrike" dirty="0">
                <a:effectLst/>
              </a:rPr>
              <a:t>: Some </a:t>
            </a:r>
            <a:r>
              <a:rPr lang="it-IT" sz="1000" b="0" i="0" u="none" strike="noStrike" err="1">
                <a:effectLst/>
              </a:rPr>
              <a:t>wines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require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specific</a:t>
            </a:r>
            <a:r>
              <a:rPr lang="it-IT" sz="1000" b="0" i="0" u="none" strike="noStrike" dirty="0">
                <a:effectLst/>
              </a:rPr>
              <a:t> temperature settings to </a:t>
            </a:r>
            <a:r>
              <a:rPr lang="it-IT" sz="1000" b="0" i="0" u="none" strike="noStrike" err="1">
                <a:effectLst/>
              </a:rPr>
              <a:t>preserve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their</a:t>
            </a:r>
            <a:r>
              <a:rPr lang="it-IT" sz="1000" b="0" i="0" u="none" strike="noStrike" dirty="0">
                <a:effectLst/>
              </a:rPr>
              <a:t> taste and </a:t>
            </a:r>
            <a:r>
              <a:rPr lang="it-IT" sz="1000" b="0" i="0" u="none" strike="noStrike" err="1">
                <a:effectLst/>
              </a:rPr>
              <a:t>quality</a:t>
            </a:r>
            <a:r>
              <a:rPr lang="it-IT" sz="1000" b="0" i="0" u="none" strike="noStrike" dirty="0">
                <a:effectLst/>
              </a:rPr>
              <a:t>. Staff </a:t>
            </a:r>
            <a:r>
              <a:rPr lang="it-IT" sz="1000" b="0" i="0" u="none" strike="noStrike" err="1">
                <a:effectLst/>
              </a:rPr>
              <a:t>should</a:t>
            </a:r>
            <a:r>
              <a:rPr lang="it-IT" sz="1000" b="0" i="0" u="none" strike="noStrike" dirty="0">
                <a:effectLst/>
              </a:rPr>
              <a:t> be </a:t>
            </a:r>
            <a:r>
              <a:rPr lang="it-IT" sz="1000" b="0" i="0" u="none" strike="noStrike" err="1">
                <a:effectLst/>
              </a:rPr>
              <a:t>aware</a:t>
            </a:r>
            <a:r>
              <a:rPr lang="it-IT" sz="1000" b="0" i="0" u="none" strike="noStrike" dirty="0">
                <a:effectLst/>
              </a:rPr>
              <a:t> of </a:t>
            </a:r>
            <a:r>
              <a:rPr lang="it-IT" sz="1000" b="0" i="0" u="none" strike="noStrike" err="1">
                <a:effectLst/>
              </a:rPr>
              <a:t>these</a:t>
            </a:r>
            <a:r>
              <a:rPr lang="it-IT" sz="1000" b="0" i="0" u="none" strike="noStrike" dirty="0">
                <a:effectLst/>
              </a:rPr>
              <a:t> settings and </a:t>
            </a:r>
            <a:r>
              <a:rPr lang="it-IT" sz="1000" b="0" i="0" u="none" strike="noStrike" err="1">
                <a:effectLst/>
              </a:rPr>
              <a:t>regularly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confirm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they’re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correctly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maintained</a:t>
            </a:r>
            <a:r>
              <a:rPr lang="it-IT" sz="1000" b="0" i="0" u="none" strike="noStrike" dirty="0">
                <a:effectLst/>
              </a:rPr>
              <a:t>.</a:t>
            </a: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dirty="0">
              <a:cs typeface="Calibri"/>
            </a:endParaRPr>
          </a:p>
          <a:p>
            <a:pPr>
              <a:buFont typeface="+mj-lt"/>
              <a:buAutoNum type="arabicPeriod"/>
            </a:pPr>
            <a:endParaRPr lang="it-IT" sz="1000" b="0" i="0" u="none" strike="noStrike" dirty="0">
              <a:effectLst/>
              <a:cs typeface="Calibri"/>
            </a:endParaRPr>
          </a:p>
          <a:p>
            <a:pPr>
              <a:buFont typeface="+mj-lt"/>
              <a:buAutoNum type="arabicPeriod"/>
            </a:pPr>
            <a:r>
              <a:rPr lang="it-IT" sz="1000" b="1" i="0" u="none" strike="noStrike" err="1">
                <a:effectLst/>
              </a:rPr>
              <a:t>Inspection</a:t>
            </a:r>
            <a:r>
              <a:rPr lang="it-IT" sz="1000" b="1" i="0" u="none" strike="noStrike" dirty="0">
                <a:effectLst/>
              </a:rPr>
              <a:t> Routine</a:t>
            </a:r>
            <a:r>
              <a:rPr lang="it-IT" sz="1000" b="0" i="0" u="none" strike="noStrike" dirty="0">
                <a:effectLst/>
              </a:rPr>
              <a:t>: </a:t>
            </a:r>
            <a:r>
              <a:rPr lang="it-IT" sz="1000" b="0" i="0" u="none" strike="noStrike" err="1">
                <a:effectLst/>
              </a:rPr>
              <a:t>Perform</a:t>
            </a:r>
            <a:r>
              <a:rPr lang="it-IT" sz="1000" b="0" i="0" u="none" strike="noStrike" dirty="0">
                <a:effectLst/>
              </a:rPr>
              <a:t> routine checks for </a:t>
            </a:r>
            <a:r>
              <a:rPr lang="it-IT" sz="1000" b="0" i="0" u="none" strike="noStrike" err="1">
                <a:effectLst/>
              </a:rPr>
              <a:t>any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signs</a:t>
            </a:r>
            <a:r>
              <a:rPr lang="it-IT" sz="1000" b="0" i="0" u="none" strike="noStrike" dirty="0">
                <a:effectLst/>
              </a:rPr>
              <a:t> of leaks or residue build-up. Regular </a:t>
            </a:r>
            <a:r>
              <a:rPr lang="it-IT" sz="1000" b="0" i="0" u="none" strike="noStrike" err="1">
                <a:effectLst/>
              </a:rPr>
              <a:t>inspections</a:t>
            </a:r>
            <a:r>
              <a:rPr lang="it-IT" sz="1000" b="0" i="0" u="none" strike="noStrike" dirty="0">
                <a:effectLst/>
              </a:rPr>
              <a:t> help catch </a:t>
            </a:r>
            <a:r>
              <a:rPr lang="it-IT" sz="1000" b="0" i="0" u="none" strike="noStrike" err="1">
                <a:effectLst/>
              </a:rPr>
              <a:t>issues</a:t>
            </a:r>
            <a:r>
              <a:rPr lang="it-IT" sz="1000" b="0" i="0" u="none" strike="noStrike" dirty="0">
                <a:effectLst/>
              </a:rPr>
              <a:t> </a:t>
            </a:r>
            <a:r>
              <a:rPr lang="it-IT" sz="1000" b="0" i="0" u="none" strike="noStrike" err="1">
                <a:effectLst/>
              </a:rPr>
              <a:t>early</a:t>
            </a:r>
            <a:r>
              <a:rPr lang="it-IT" sz="1000" b="0" i="0" u="none" strike="noStrike" dirty="0">
                <a:effectLst/>
              </a:rPr>
              <a:t>, keeping the dispenser </a:t>
            </a:r>
            <a:r>
              <a:rPr lang="it-IT" sz="1000" b="0" i="0" u="none" strike="noStrike" err="1">
                <a:effectLst/>
              </a:rPr>
              <a:t>clean</a:t>
            </a:r>
            <a:r>
              <a:rPr lang="it-IT" sz="1000" b="0" i="0" u="none" strike="noStrike" dirty="0">
                <a:effectLst/>
              </a:rPr>
              <a:t> and </a:t>
            </a:r>
            <a:r>
              <a:rPr lang="it-IT" sz="1000" b="0" i="0" u="none" strike="noStrike" err="1">
                <a:effectLst/>
              </a:rPr>
              <a:t>operational</a:t>
            </a:r>
            <a:r>
              <a:rPr lang="it-IT" sz="1000" b="0" i="0" u="none" strike="noStrike" dirty="0">
                <a:effectLst/>
              </a:rPr>
              <a:t>.</a:t>
            </a:r>
            <a:endParaRPr lang="it-IT" sz="1000" b="0" i="0" u="none" strike="noStrike" dirty="0">
              <a:effectLst/>
              <a:cs typeface="Calibri"/>
            </a:endParaRPr>
          </a:p>
          <a:p>
            <a:pPr marL="0" indent="0">
              <a:buNone/>
            </a:pPr>
            <a:endParaRPr lang="it-IT" sz="1000" b="1" i="0" u="none" strike="noStrike" dirty="0">
              <a:effectLst/>
              <a:cs typeface="Calibri"/>
            </a:endParaRPr>
          </a:p>
          <a:p>
            <a:pPr marL="0" indent="0">
              <a:buNone/>
            </a:pPr>
            <a:r>
              <a:rPr lang="it-IT" sz="1000" b="1" dirty="0">
                <a:cs typeface="Calibri"/>
              </a:rPr>
              <a:t> Key Point</a:t>
            </a:r>
            <a:r>
              <a:rPr lang="it-IT" sz="1000" dirty="0">
                <a:cs typeface="Calibri"/>
              </a:rPr>
              <a:t>: </a:t>
            </a:r>
            <a:r>
              <a:rPr lang="it-IT" sz="1000" err="1">
                <a:cs typeface="Calibri"/>
              </a:rPr>
              <a:t>Cleanliness</a:t>
            </a:r>
            <a:r>
              <a:rPr lang="it-IT" sz="1000" dirty="0">
                <a:cs typeface="Calibri"/>
              </a:rPr>
              <a:t> and </a:t>
            </a:r>
            <a:r>
              <a:rPr lang="it-IT" sz="1000" err="1">
                <a:cs typeface="Calibri"/>
              </a:rPr>
              <a:t>proper</a:t>
            </a:r>
            <a:r>
              <a:rPr lang="it-IT" sz="1000" dirty="0">
                <a:cs typeface="Calibri"/>
              </a:rPr>
              <a:t> </a:t>
            </a:r>
            <a:r>
              <a:rPr lang="it-IT" sz="1000" err="1">
                <a:cs typeface="Calibri"/>
              </a:rPr>
              <a:t>maintenance</a:t>
            </a:r>
            <a:r>
              <a:rPr lang="it-IT" sz="1000" dirty="0">
                <a:cs typeface="Calibri"/>
              </a:rPr>
              <a:t> </a:t>
            </a:r>
            <a:r>
              <a:rPr lang="it-IT" sz="1000" err="1">
                <a:cs typeface="Calibri"/>
              </a:rPr>
              <a:t>ensure</a:t>
            </a:r>
            <a:r>
              <a:rPr lang="it-IT" sz="1000" dirty="0">
                <a:cs typeface="Calibri"/>
              </a:rPr>
              <a:t> a  positive </a:t>
            </a:r>
            <a:r>
              <a:rPr lang="it-IT" sz="1000" err="1">
                <a:cs typeface="Calibri"/>
              </a:rPr>
              <a:t>experience</a:t>
            </a:r>
            <a:r>
              <a:rPr lang="it-IT" sz="1000" dirty="0">
                <a:cs typeface="Calibri"/>
              </a:rPr>
              <a:t>, </a:t>
            </a:r>
            <a:r>
              <a:rPr lang="it-IT" sz="1000" err="1">
                <a:cs typeface="Calibri"/>
              </a:rPr>
              <a:t>showing</a:t>
            </a:r>
            <a:r>
              <a:rPr lang="it-IT" sz="1000" dirty="0">
                <a:cs typeface="Calibri"/>
              </a:rPr>
              <a:t> customers </a:t>
            </a:r>
            <a:r>
              <a:rPr lang="it-IT" sz="1000" err="1">
                <a:cs typeface="Calibri"/>
              </a:rPr>
              <a:t>that</a:t>
            </a:r>
            <a:r>
              <a:rPr lang="it-IT" sz="1000" dirty="0">
                <a:cs typeface="Calibri"/>
              </a:rPr>
              <a:t> the  establishment </a:t>
            </a:r>
            <a:r>
              <a:rPr lang="it-IT" sz="1000" err="1">
                <a:cs typeface="Calibri"/>
              </a:rPr>
              <a:t>values</a:t>
            </a:r>
            <a:r>
              <a:rPr lang="it-IT" sz="1000" dirty="0">
                <a:cs typeface="Calibri"/>
              </a:rPr>
              <a:t> </a:t>
            </a:r>
            <a:r>
              <a:rPr lang="it-IT" sz="1000" err="1">
                <a:cs typeface="Calibri"/>
              </a:rPr>
              <a:t>quality</a:t>
            </a:r>
            <a:r>
              <a:rPr lang="it-IT" sz="1000" dirty="0">
                <a:cs typeface="Calibri"/>
              </a:rPr>
              <a:t> and </a:t>
            </a:r>
            <a:r>
              <a:rPr lang="it-IT" sz="1000" err="1">
                <a:cs typeface="Calibri"/>
              </a:rPr>
              <a:t>attention</a:t>
            </a:r>
            <a:r>
              <a:rPr lang="it-IT" sz="1000" dirty="0">
                <a:cs typeface="Calibri"/>
              </a:rPr>
              <a:t> to </a:t>
            </a:r>
            <a:r>
              <a:rPr lang="it-IT" sz="1000" err="1">
                <a:cs typeface="Calibri"/>
              </a:rPr>
              <a:t>detail</a:t>
            </a:r>
            <a:r>
              <a:rPr lang="it-IT" sz="1000" dirty="0">
                <a:cs typeface="Calibri"/>
              </a:rPr>
              <a:t>.</a:t>
            </a:r>
          </a:p>
          <a:p>
            <a:pPr>
              <a:buFont typeface="Arial"/>
              <a:buChar char="•"/>
            </a:pPr>
            <a:endParaRPr lang="it-IT" sz="800" dirty="0">
              <a:cs typeface="Calibri"/>
            </a:endParaRPr>
          </a:p>
          <a:p>
            <a:pPr marL="0" indent="0">
              <a:buNone/>
            </a:pPr>
            <a:endParaRPr lang="it-IT" sz="500" b="1">
              <a:cs typeface="Calibri"/>
            </a:endParaRPr>
          </a:p>
          <a:p>
            <a:pPr marL="0" indent="0">
              <a:buNone/>
            </a:pPr>
            <a:endParaRPr lang="it-IT" sz="500" b="1" i="0" u="none" strike="noStrike">
              <a:effectLst/>
              <a:cs typeface="Calibri"/>
            </a:endParaRPr>
          </a:p>
          <a:p>
            <a:pPr marL="0" indent="0">
              <a:buNone/>
            </a:pPr>
            <a:endParaRPr lang="it-IT" sz="500" b="1">
              <a:cs typeface="Calibri"/>
            </a:endParaRPr>
          </a:p>
          <a:p>
            <a:pPr marL="0" indent="0">
              <a:buNone/>
            </a:pPr>
            <a:endParaRPr lang="it-IT" sz="500" b="1" i="0" u="none" strike="noStrike">
              <a:effectLst/>
              <a:cs typeface="Calibri"/>
            </a:endParaRPr>
          </a:p>
          <a:p>
            <a:pPr marL="0" indent="0">
              <a:buNone/>
            </a:pPr>
            <a:endParaRPr lang="it-IT" sz="500" b="1">
              <a:cs typeface="Calibri"/>
            </a:endParaRPr>
          </a:p>
          <a:p>
            <a:pPr marL="0" indent="0">
              <a:buNone/>
            </a:pPr>
            <a:endParaRPr lang="it-IT" sz="500" b="0" i="0" u="none" strike="noStrike">
              <a:effectLst/>
              <a:cs typeface="Calibri"/>
            </a:endParaRPr>
          </a:p>
        </p:txBody>
      </p:sp>
      <p:pic>
        <p:nvPicPr>
          <p:cNvPr id="5" name="Picture 4" descr="Bottiglie di vetro verdi">
            <a:extLst>
              <a:ext uri="{FF2B5EF4-FFF2-40B4-BE49-F238E27FC236}">
                <a16:creationId xmlns:a16="http://schemas.microsoft.com/office/drawing/2014/main" id="{5C61E0F6-54B6-6E5B-89C7-70CE7C52C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93" r="14460" b="-6"/>
          <a:stretch/>
        </p:blipFill>
        <p:spPr>
          <a:xfrm>
            <a:off x="5086726" y="10"/>
            <a:ext cx="7105273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38795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010DD25-3D09-E327-53ED-275AF91256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03" r="9085" b="53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it-IT"/>
              <a:t>Troubleshooting Basic Issues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4DD0271-EBC7-FA4D-7F0C-1563F6C95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153761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2286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/>
              <a:t>Creating a Personalized and Memorable Experience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FD2F15A7-39AE-65B8-AFF8-FEA43712BC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5755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it-IT" sz="4800"/>
              <a:t>Gathering and Using Customer Feedback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F57ED7-214B-9EE6-46E3-45B12F052E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78752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6296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Wrap-Up and Q&amp;A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B64E806-4528-112B-E3C8-7375D348B4E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92180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60F17195-6320-5AA8-80E7-0A50383A7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8545" y="-199714"/>
            <a:ext cx="3630007" cy="1807305"/>
          </a:xfrm>
        </p:spPr>
        <p:txBody>
          <a:bodyPr>
            <a:normAutofit/>
          </a:bodyPr>
          <a:lstStyle/>
          <a:p>
            <a:r>
              <a:rPr lang="it-IT">
                <a:ea typeface="+mj-lt"/>
                <a:cs typeface="+mj-lt"/>
              </a:rPr>
              <a:t>Quick Quiz</a:t>
            </a:r>
            <a:endParaRPr lang="it-IT"/>
          </a:p>
        </p:txBody>
      </p:sp>
      <p:pic>
        <p:nvPicPr>
          <p:cNvPr id="5" name="Picture 4" descr="Un mucchio di tappi usati">
            <a:extLst>
              <a:ext uri="{FF2B5EF4-FFF2-40B4-BE49-F238E27FC236}">
                <a16:creationId xmlns:a16="http://schemas.microsoft.com/office/drawing/2014/main" id="{314CDF66-052B-C9B0-E519-67E49D7934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72" r="31977" b="-1"/>
          <a:stretch/>
        </p:blipFill>
        <p:spPr>
          <a:xfrm>
            <a:off x="15240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08944D1-354C-EA74-6229-05137AA9D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9341" y="1608599"/>
            <a:ext cx="4130902" cy="5015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it-IT" sz="1100" b="1" err="1">
                <a:ea typeface="+mn-lt"/>
                <a:cs typeface="+mn-lt"/>
              </a:rPr>
              <a:t>What</a:t>
            </a:r>
            <a:r>
              <a:rPr lang="it-IT" sz="1100" b="1">
                <a:ea typeface="+mn-lt"/>
                <a:cs typeface="+mn-lt"/>
              </a:rPr>
              <a:t> are the </a:t>
            </a:r>
            <a:r>
              <a:rPr lang="it-IT" sz="1100" b="1" err="1">
                <a:ea typeface="+mn-lt"/>
                <a:cs typeface="+mn-lt"/>
              </a:rPr>
              <a:t>three</a:t>
            </a:r>
            <a:r>
              <a:rPr lang="it-IT" sz="1100" b="1">
                <a:ea typeface="+mn-lt"/>
                <a:cs typeface="+mn-lt"/>
              </a:rPr>
              <a:t> pour sizes </a:t>
            </a:r>
            <a:r>
              <a:rPr lang="it-IT" sz="1100" b="1" err="1">
                <a:ea typeface="+mn-lt"/>
                <a:cs typeface="+mn-lt"/>
              </a:rPr>
              <a:t>offered</a:t>
            </a:r>
            <a:r>
              <a:rPr lang="it-IT" sz="1100" b="1">
                <a:ea typeface="+mn-lt"/>
                <a:cs typeface="+mn-lt"/>
              </a:rPr>
              <a:t> by the </a:t>
            </a:r>
            <a:r>
              <a:rPr lang="it-IT" sz="1100" b="1" err="1">
                <a:ea typeface="+mn-lt"/>
                <a:cs typeface="+mn-lt"/>
              </a:rPr>
              <a:t>wine</a:t>
            </a:r>
            <a:r>
              <a:rPr lang="it-IT" sz="1100" b="1">
                <a:ea typeface="+mn-lt"/>
                <a:cs typeface="+mn-lt"/>
              </a:rPr>
              <a:t> dispenser?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A) Taste, Medium, Full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B) Small, Large, </a:t>
            </a:r>
            <a:r>
              <a:rPr lang="it-IT" sz="1100" err="1">
                <a:ea typeface="+mn-lt"/>
                <a:cs typeface="+mn-lt"/>
              </a:rPr>
              <a:t>Bottle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C) Half, Full, Magnum</a:t>
            </a:r>
            <a:endParaRPr lang="it-IT" sz="11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it-IT" sz="1100" b="1" err="1">
                <a:ea typeface="+mn-lt"/>
                <a:cs typeface="+mn-lt"/>
              </a:rPr>
              <a:t>Where</a:t>
            </a:r>
            <a:r>
              <a:rPr lang="it-IT" sz="1100" b="1">
                <a:ea typeface="+mn-lt"/>
                <a:cs typeface="+mn-lt"/>
              </a:rPr>
              <a:t> can customers </a:t>
            </a:r>
            <a:r>
              <a:rPr lang="it-IT" sz="1100" b="1" err="1">
                <a:ea typeface="+mn-lt"/>
                <a:cs typeface="+mn-lt"/>
              </a:rPr>
              <a:t>find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details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about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each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wine</a:t>
            </a:r>
            <a:r>
              <a:rPr lang="it-IT" sz="1100" b="1">
                <a:ea typeface="+mn-lt"/>
                <a:cs typeface="+mn-lt"/>
              </a:rPr>
              <a:t> on the dispenser?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A) On a printed list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B) On the display screen </a:t>
            </a:r>
            <a:r>
              <a:rPr lang="it-IT" sz="1100" err="1">
                <a:ea typeface="+mn-lt"/>
                <a:cs typeface="+mn-lt"/>
              </a:rPr>
              <a:t>above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each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wine</a:t>
            </a:r>
            <a:r>
              <a:rPr lang="it-IT" sz="1100">
                <a:ea typeface="+mn-lt"/>
                <a:cs typeface="+mn-lt"/>
              </a:rPr>
              <a:t> slot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C) On the counter </a:t>
            </a:r>
            <a:r>
              <a:rPr lang="it-IT" sz="1100" err="1">
                <a:ea typeface="+mn-lt"/>
                <a:cs typeface="+mn-lt"/>
              </a:rPr>
              <a:t>next</a:t>
            </a:r>
            <a:r>
              <a:rPr lang="it-IT" sz="1100">
                <a:ea typeface="+mn-lt"/>
                <a:cs typeface="+mn-lt"/>
              </a:rPr>
              <a:t> to the dispenser</a:t>
            </a:r>
            <a:endParaRPr lang="it-IT" sz="11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it-IT" sz="1100" b="1" err="1">
                <a:ea typeface="+mn-lt"/>
                <a:cs typeface="+mn-lt"/>
              </a:rPr>
              <a:t>What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is</a:t>
            </a:r>
            <a:r>
              <a:rPr lang="it-IT" sz="1100" b="1">
                <a:ea typeface="+mn-lt"/>
                <a:cs typeface="+mn-lt"/>
              </a:rPr>
              <a:t> one benefit of </a:t>
            </a:r>
            <a:r>
              <a:rPr lang="it-IT" sz="1100" b="1" err="1">
                <a:ea typeface="+mn-lt"/>
                <a:cs typeface="+mn-lt"/>
              </a:rPr>
              <a:t>encouraging</a:t>
            </a:r>
            <a:r>
              <a:rPr lang="it-IT" sz="1100" b="1">
                <a:ea typeface="+mn-lt"/>
                <a:cs typeface="+mn-lt"/>
              </a:rPr>
              <a:t> customers to </a:t>
            </a:r>
            <a:r>
              <a:rPr lang="it-IT" sz="1100" b="1" err="1">
                <a:ea typeface="+mn-lt"/>
                <a:cs typeface="+mn-lt"/>
              </a:rPr>
              <a:t>try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smaller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pours</a:t>
            </a:r>
            <a:r>
              <a:rPr lang="it-IT" sz="1100" b="1">
                <a:ea typeface="+mn-lt"/>
                <a:cs typeface="+mn-lt"/>
              </a:rPr>
              <a:t>?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A) Helps </a:t>
            </a:r>
            <a:r>
              <a:rPr lang="it-IT" sz="1100" err="1">
                <a:ea typeface="+mn-lt"/>
                <a:cs typeface="+mn-lt"/>
              </a:rPr>
              <a:t>them</a:t>
            </a:r>
            <a:r>
              <a:rPr lang="it-IT" sz="1100">
                <a:ea typeface="+mn-lt"/>
                <a:cs typeface="+mn-lt"/>
              </a:rPr>
              <a:t> sample </a:t>
            </a:r>
            <a:r>
              <a:rPr lang="it-IT" sz="1100" err="1">
                <a:ea typeface="+mn-lt"/>
                <a:cs typeface="+mn-lt"/>
              </a:rPr>
              <a:t>wines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without</a:t>
            </a:r>
            <a:r>
              <a:rPr lang="it-IT" sz="1100">
                <a:ea typeface="+mn-lt"/>
                <a:cs typeface="+mn-lt"/>
              </a:rPr>
              <a:t> a large commitment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B) </a:t>
            </a:r>
            <a:r>
              <a:rPr lang="it-IT" sz="1100" err="1">
                <a:ea typeface="+mn-lt"/>
                <a:cs typeface="+mn-lt"/>
              </a:rPr>
              <a:t>Decreases</a:t>
            </a:r>
            <a:r>
              <a:rPr lang="it-IT" sz="1100">
                <a:ea typeface="+mn-lt"/>
                <a:cs typeface="+mn-lt"/>
              </a:rPr>
              <a:t> customer </a:t>
            </a:r>
            <a:r>
              <a:rPr lang="it-IT" sz="1100" err="1">
                <a:ea typeface="+mn-lt"/>
                <a:cs typeface="+mn-lt"/>
              </a:rPr>
              <a:t>satisfaction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C) </a:t>
            </a:r>
            <a:r>
              <a:rPr lang="it-IT" sz="1100" err="1">
                <a:ea typeface="+mn-lt"/>
                <a:cs typeface="+mn-lt"/>
              </a:rPr>
              <a:t>Only</a:t>
            </a:r>
            <a:r>
              <a:rPr lang="it-IT" sz="1100">
                <a:ea typeface="+mn-lt"/>
                <a:cs typeface="+mn-lt"/>
              </a:rPr>
              <a:t> for guests </a:t>
            </a:r>
            <a:r>
              <a:rPr lang="it-IT" sz="1100" err="1">
                <a:ea typeface="+mn-lt"/>
                <a:cs typeface="+mn-lt"/>
              </a:rPr>
              <a:t>who</a:t>
            </a:r>
            <a:r>
              <a:rPr lang="it-IT" sz="1100">
                <a:ea typeface="+mn-lt"/>
                <a:cs typeface="+mn-lt"/>
              </a:rPr>
              <a:t> are </a:t>
            </a:r>
            <a:r>
              <a:rPr lang="it-IT" sz="1100" err="1">
                <a:ea typeface="+mn-lt"/>
                <a:cs typeface="+mn-lt"/>
              </a:rPr>
              <a:t>wine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enthusiasts</a:t>
            </a:r>
            <a:endParaRPr lang="it-IT" sz="11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it-IT" sz="1100" b="1" err="1">
                <a:ea typeface="+mn-lt"/>
                <a:cs typeface="+mn-lt"/>
              </a:rPr>
              <a:t>If</a:t>
            </a:r>
            <a:r>
              <a:rPr lang="it-IT" sz="1100" b="1">
                <a:ea typeface="+mn-lt"/>
                <a:cs typeface="+mn-lt"/>
              </a:rPr>
              <a:t> a customer </a:t>
            </a:r>
            <a:r>
              <a:rPr lang="it-IT" sz="1100" b="1" err="1">
                <a:ea typeface="+mn-lt"/>
                <a:cs typeface="+mn-lt"/>
              </a:rPr>
              <a:t>is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unsure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about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what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wine</a:t>
            </a:r>
            <a:r>
              <a:rPr lang="it-IT" sz="1100" b="1">
                <a:ea typeface="+mn-lt"/>
                <a:cs typeface="+mn-lt"/>
              </a:rPr>
              <a:t> to </a:t>
            </a:r>
            <a:r>
              <a:rPr lang="it-IT" sz="1100" b="1" err="1">
                <a:ea typeface="+mn-lt"/>
                <a:cs typeface="+mn-lt"/>
              </a:rPr>
              <a:t>try</a:t>
            </a:r>
            <a:r>
              <a:rPr lang="it-IT" sz="1100" b="1">
                <a:ea typeface="+mn-lt"/>
                <a:cs typeface="+mn-lt"/>
              </a:rPr>
              <a:t>, </a:t>
            </a:r>
            <a:r>
              <a:rPr lang="it-IT" sz="1100" b="1" err="1">
                <a:ea typeface="+mn-lt"/>
                <a:cs typeface="+mn-lt"/>
              </a:rPr>
              <a:t>what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is</a:t>
            </a:r>
            <a:r>
              <a:rPr lang="it-IT" sz="1100" b="1">
                <a:ea typeface="+mn-lt"/>
                <a:cs typeface="+mn-lt"/>
              </a:rPr>
              <a:t> a </a:t>
            </a:r>
            <a:r>
              <a:rPr lang="it-IT" sz="1100" b="1" err="1">
                <a:ea typeface="+mn-lt"/>
                <a:cs typeface="+mn-lt"/>
              </a:rPr>
              <a:t>helpful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tip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you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could</a:t>
            </a:r>
            <a:r>
              <a:rPr lang="it-IT" sz="1100" b="1">
                <a:ea typeface="+mn-lt"/>
                <a:cs typeface="+mn-lt"/>
              </a:rPr>
              <a:t> </a:t>
            </a:r>
            <a:r>
              <a:rPr lang="it-IT" sz="1100" b="1" err="1">
                <a:ea typeface="+mn-lt"/>
                <a:cs typeface="+mn-lt"/>
              </a:rPr>
              <a:t>provide</a:t>
            </a:r>
            <a:r>
              <a:rPr lang="it-IT" sz="1100" b="1">
                <a:ea typeface="+mn-lt"/>
                <a:cs typeface="+mn-lt"/>
              </a:rPr>
              <a:t>?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A) </a:t>
            </a:r>
            <a:r>
              <a:rPr lang="it-IT" sz="1100" err="1">
                <a:ea typeface="+mn-lt"/>
                <a:cs typeface="+mn-lt"/>
              </a:rPr>
              <a:t>Encourage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them</a:t>
            </a:r>
            <a:r>
              <a:rPr lang="it-IT" sz="1100">
                <a:ea typeface="+mn-lt"/>
                <a:cs typeface="+mn-lt"/>
              </a:rPr>
              <a:t> to </a:t>
            </a:r>
            <a:r>
              <a:rPr lang="it-IT" sz="1100" err="1">
                <a:ea typeface="+mn-lt"/>
                <a:cs typeface="+mn-lt"/>
              </a:rPr>
              <a:t>select</a:t>
            </a:r>
            <a:r>
              <a:rPr lang="it-IT" sz="1100">
                <a:ea typeface="+mn-lt"/>
                <a:cs typeface="+mn-lt"/>
              </a:rPr>
              <a:t> the </a:t>
            </a:r>
            <a:r>
              <a:rPr lang="it-IT" sz="1100" err="1">
                <a:ea typeface="+mn-lt"/>
                <a:cs typeface="+mn-lt"/>
              </a:rPr>
              <a:t>most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expensive</a:t>
            </a:r>
            <a:r>
              <a:rPr lang="it-IT" sz="1100">
                <a:ea typeface="+mn-lt"/>
                <a:cs typeface="+mn-lt"/>
              </a:rPr>
              <a:t> option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B) </a:t>
            </a:r>
            <a:r>
              <a:rPr lang="it-IT" sz="1100" err="1">
                <a:ea typeface="+mn-lt"/>
                <a:cs typeface="+mn-lt"/>
              </a:rPr>
              <a:t>Suggest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they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try</a:t>
            </a:r>
            <a:r>
              <a:rPr lang="it-IT" sz="1100">
                <a:ea typeface="+mn-lt"/>
                <a:cs typeface="+mn-lt"/>
              </a:rPr>
              <a:t> a small taste of a new </a:t>
            </a:r>
            <a:r>
              <a:rPr lang="it-IT" sz="1100" err="1">
                <a:ea typeface="+mn-lt"/>
                <a:cs typeface="+mn-lt"/>
              </a:rPr>
              <a:t>varietal</a:t>
            </a:r>
            <a:endParaRPr lang="it-IT" sz="110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it-IT" sz="1100">
                <a:ea typeface="+mn-lt"/>
                <a:cs typeface="+mn-lt"/>
              </a:rPr>
              <a:t>C) Tell </a:t>
            </a:r>
            <a:r>
              <a:rPr lang="it-IT" sz="1100" err="1">
                <a:ea typeface="+mn-lt"/>
                <a:cs typeface="+mn-lt"/>
              </a:rPr>
              <a:t>them</a:t>
            </a:r>
            <a:r>
              <a:rPr lang="it-IT" sz="1100">
                <a:ea typeface="+mn-lt"/>
                <a:cs typeface="+mn-lt"/>
              </a:rPr>
              <a:t> to </a:t>
            </a:r>
            <a:r>
              <a:rPr lang="it-IT" sz="1100" err="1">
                <a:ea typeface="+mn-lt"/>
                <a:cs typeface="+mn-lt"/>
              </a:rPr>
              <a:t>pick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randomly</a:t>
            </a:r>
            <a:endParaRPr lang="it-IT" sz="11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it-IT" sz="1100" b="1">
                <a:ea typeface="+mn-lt"/>
                <a:cs typeface="+mn-lt"/>
              </a:rPr>
              <a:t>True or False:</a:t>
            </a:r>
            <a:r>
              <a:rPr lang="it-IT" sz="1100">
                <a:ea typeface="+mn-lt"/>
                <a:cs typeface="+mn-lt"/>
              </a:rPr>
              <a:t> </a:t>
            </a:r>
            <a:r>
              <a:rPr lang="it-IT" sz="1100" err="1">
                <a:ea typeface="+mn-lt"/>
                <a:cs typeface="+mn-lt"/>
              </a:rPr>
              <a:t>Daily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cleaning</a:t>
            </a:r>
            <a:r>
              <a:rPr lang="it-IT" sz="1100">
                <a:ea typeface="+mn-lt"/>
                <a:cs typeface="+mn-lt"/>
              </a:rPr>
              <a:t> of the </a:t>
            </a:r>
            <a:r>
              <a:rPr lang="it-IT" sz="1100" err="1">
                <a:ea typeface="+mn-lt"/>
                <a:cs typeface="+mn-lt"/>
              </a:rPr>
              <a:t>dispenser’s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spouts</a:t>
            </a:r>
            <a:r>
              <a:rPr lang="it-IT" sz="1100">
                <a:ea typeface="+mn-lt"/>
                <a:cs typeface="+mn-lt"/>
              </a:rPr>
              <a:t> </a:t>
            </a:r>
            <a:r>
              <a:rPr lang="it-IT" sz="1100" err="1">
                <a:ea typeface="+mn-lt"/>
                <a:cs typeface="+mn-lt"/>
              </a:rPr>
              <a:t>is</a:t>
            </a:r>
            <a:r>
              <a:rPr lang="it-IT" sz="1100">
                <a:ea typeface="+mn-lt"/>
                <a:cs typeface="+mn-lt"/>
              </a:rPr>
              <a:t> optional.</a:t>
            </a:r>
            <a:endParaRPr lang="it-IT" sz="11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it-IT" sz="11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52991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AF3D87D-72DC-7F9C-FF9C-32569D297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>
                <a:ea typeface="Calibri"/>
                <a:cs typeface="Calibri"/>
              </a:rPr>
              <a:t>References</a:t>
            </a:r>
            <a:endParaRPr lang="it-IT"/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DEB6EA4-5C94-DEDF-3F40-2B9499563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it-IT" sz="1800">
              <a:latin typeface="Times New Roman"/>
              <a:cs typeface="Times New Roman"/>
            </a:endParaRPr>
          </a:p>
          <a:p>
            <a:r>
              <a:rPr lang="it-IT" sz="1200">
                <a:latin typeface="Times New Roman"/>
                <a:cs typeface="Times New Roman"/>
              </a:rPr>
              <a:t>Decanter. (</a:t>
            </a:r>
            <a:r>
              <a:rPr lang="it-IT" sz="1200" err="1">
                <a:latin typeface="Times New Roman"/>
                <a:cs typeface="Times New Roman"/>
              </a:rPr>
              <a:t>n.d.</a:t>
            </a:r>
            <a:r>
              <a:rPr lang="it-IT" sz="1200">
                <a:latin typeface="Times New Roman"/>
                <a:cs typeface="Times New Roman"/>
              </a:rPr>
              <a:t>). </a:t>
            </a:r>
            <a:r>
              <a:rPr lang="it-IT" sz="1200" i="1">
                <a:latin typeface="Times New Roman"/>
                <a:cs typeface="Times New Roman"/>
              </a:rPr>
              <a:t>Decanter.com | Wine Reviews &amp; News, </a:t>
            </a:r>
            <a:r>
              <a:rPr lang="it-IT" sz="1200" i="1" err="1">
                <a:latin typeface="Times New Roman"/>
                <a:cs typeface="Times New Roman"/>
              </a:rPr>
              <a:t>Learn</a:t>
            </a:r>
            <a:r>
              <a:rPr lang="it-IT" sz="1200" i="1">
                <a:latin typeface="Times New Roman"/>
                <a:cs typeface="Times New Roman"/>
              </a:rPr>
              <a:t> About Wine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2"/>
              </a:rPr>
              <a:t>https://www.decanter.com/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Dornenburg</a:t>
            </a:r>
            <a:r>
              <a:rPr lang="it-IT" sz="1200">
                <a:latin typeface="Times New Roman"/>
                <a:cs typeface="Times New Roman"/>
              </a:rPr>
              <a:t>, A. and Page, K. (2009). </a:t>
            </a:r>
            <a:r>
              <a:rPr lang="it-IT" sz="1200" i="1" err="1">
                <a:latin typeface="Times New Roman"/>
                <a:cs typeface="Times New Roman"/>
              </a:rPr>
              <a:t>What</a:t>
            </a:r>
            <a:r>
              <a:rPr lang="it-IT" sz="1200" i="1">
                <a:latin typeface="Times New Roman"/>
                <a:cs typeface="Times New Roman"/>
              </a:rPr>
              <a:t> to drink with </a:t>
            </a:r>
            <a:r>
              <a:rPr lang="it-IT" sz="1200" i="1" err="1">
                <a:latin typeface="Times New Roman"/>
                <a:cs typeface="Times New Roman"/>
              </a:rPr>
              <a:t>what</a:t>
            </a:r>
            <a:r>
              <a:rPr lang="it-IT" sz="1200" i="1">
                <a:latin typeface="Times New Roman"/>
                <a:cs typeface="Times New Roman"/>
              </a:rPr>
              <a:t> </a:t>
            </a:r>
            <a:r>
              <a:rPr lang="it-IT" sz="1200" i="1" err="1">
                <a:latin typeface="Times New Roman"/>
                <a:cs typeface="Times New Roman"/>
              </a:rPr>
              <a:t>you</a:t>
            </a:r>
            <a:r>
              <a:rPr lang="it-IT" sz="1200" i="1">
                <a:latin typeface="Times New Roman"/>
                <a:cs typeface="Times New Roman"/>
              </a:rPr>
              <a:t> </a:t>
            </a:r>
            <a:r>
              <a:rPr lang="it-IT" sz="1200" i="1" err="1">
                <a:latin typeface="Times New Roman"/>
                <a:cs typeface="Times New Roman"/>
              </a:rPr>
              <a:t>eat</a:t>
            </a:r>
            <a:r>
              <a:rPr lang="it-IT" sz="1200">
                <a:latin typeface="Times New Roman"/>
                <a:cs typeface="Times New Roman"/>
              </a:rPr>
              <a:t>. New York: </a:t>
            </a:r>
            <a:r>
              <a:rPr lang="it-IT" sz="1200" err="1">
                <a:latin typeface="Times New Roman"/>
                <a:cs typeface="Times New Roman"/>
              </a:rPr>
              <a:t>Bulfinch</a:t>
            </a:r>
            <a:r>
              <a:rPr lang="it-IT" sz="1200">
                <a:latin typeface="Times New Roman"/>
                <a:cs typeface="Times New Roman"/>
              </a:rPr>
              <a:t> Press.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Enomatic.com. (2024). </a:t>
            </a:r>
            <a:r>
              <a:rPr lang="it-IT" sz="1200" i="1" err="1">
                <a:latin typeface="Times New Roman"/>
                <a:cs typeface="Times New Roman"/>
              </a:rPr>
              <a:t>Why</a:t>
            </a:r>
            <a:r>
              <a:rPr lang="it-IT" sz="1200" i="1">
                <a:latin typeface="Times New Roman"/>
                <a:cs typeface="Times New Roman"/>
              </a:rPr>
              <a:t> </a:t>
            </a:r>
            <a:r>
              <a:rPr lang="it-IT" sz="1200" i="1" err="1">
                <a:latin typeface="Times New Roman"/>
                <a:cs typeface="Times New Roman"/>
              </a:rPr>
              <a:t>Enomatic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3"/>
              </a:rPr>
              <a:t>https://enomatic.com/why-enomatic/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Food &amp; Wine. (2017). </a:t>
            </a:r>
            <a:r>
              <a:rPr lang="it-IT" sz="1200" i="1">
                <a:latin typeface="Times New Roman"/>
                <a:cs typeface="Times New Roman"/>
              </a:rPr>
              <a:t>Home Page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4"/>
              </a:rPr>
              <a:t>https://www.foodandwine.com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Jackson, R.S. (2019). </a:t>
            </a:r>
            <a:r>
              <a:rPr lang="it-IT" sz="1200" i="1">
                <a:latin typeface="Times New Roman"/>
                <a:cs typeface="Times New Roman"/>
              </a:rPr>
              <a:t>Wine science : </a:t>
            </a:r>
            <a:r>
              <a:rPr lang="it-IT" sz="1200" i="1" err="1">
                <a:latin typeface="Times New Roman"/>
                <a:cs typeface="Times New Roman"/>
              </a:rPr>
              <a:t>principles</a:t>
            </a:r>
            <a:r>
              <a:rPr lang="it-IT" sz="1200" i="1">
                <a:latin typeface="Times New Roman"/>
                <a:cs typeface="Times New Roman"/>
              </a:rPr>
              <a:t> and </a:t>
            </a:r>
            <a:r>
              <a:rPr lang="it-IT" sz="1200" i="1" err="1">
                <a:latin typeface="Times New Roman"/>
                <a:cs typeface="Times New Roman"/>
              </a:rPr>
              <a:t>applications</a:t>
            </a:r>
            <a:r>
              <a:rPr lang="it-IT" sz="1200">
                <a:latin typeface="Times New Roman"/>
                <a:cs typeface="Times New Roman"/>
              </a:rPr>
              <a:t>. Amsterdam: </a:t>
            </a:r>
            <a:r>
              <a:rPr lang="it-IT" sz="1200" err="1">
                <a:latin typeface="Times New Roman"/>
                <a:cs typeface="Times New Roman"/>
              </a:rPr>
              <a:t>Academic</a:t>
            </a:r>
            <a:r>
              <a:rPr lang="it-IT" sz="1200">
                <a:latin typeface="Times New Roman"/>
                <a:cs typeface="Times New Roman"/>
              </a:rPr>
              <a:t> Press.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Jancis</a:t>
            </a:r>
            <a:r>
              <a:rPr lang="it-IT" sz="1200">
                <a:latin typeface="Times New Roman"/>
                <a:cs typeface="Times New Roman"/>
              </a:rPr>
              <a:t> Robinson (2015). </a:t>
            </a:r>
            <a:r>
              <a:rPr lang="it-IT" sz="1200" i="1">
                <a:latin typeface="Times New Roman"/>
                <a:cs typeface="Times New Roman"/>
              </a:rPr>
              <a:t>The Oxford </a:t>
            </a:r>
            <a:r>
              <a:rPr lang="it-IT" sz="1200" i="1" err="1">
                <a:latin typeface="Times New Roman"/>
                <a:cs typeface="Times New Roman"/>
              </a:rPr>
              <a:t>companion</a:t>
            </a:r>
            <a:r>
              <a:rPr lang="it-IT" sz="1200" i="1">
                <a:latin typeface="Times New Roman"/>
                <a:cs typeface="Times New Roman"/>
              </a:rPr>
              <a:t> to </a:t>
            </a:r>
            <a:r>
              <a:rPr lang="it-IT" sz="1200" i="1" err="1">
                <a:latin typeface="Times New Roman"/>
                <a:cs typeface="Times New Roman"/>
              </a:rPr>
              <a:t>wine</a:t>
            </a:r>
            <a:r>
              <a:rPr lang="it-IT" sz="1200">
                <a:latin typeface="Times New Roman"/>
                <a:cs typeface="Times New Roman"/>
              </a:rPr>
              <a:t>. 4th ed. Oxford: Oxford University Press.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Lausanne, E.-E. </a:t>
            </a:r>
            <a:r>
              <a:rPr lang="it-IT" sz="1200" err="1">
                <a:latin typeface="Times New Roman"/>
                <a:cs typeface="Times New Roman"/>
              </a:rPr>
              <a:t>hôtelière</a:t>
            </a:r>
            <a:r>
              <a:rPr lang="it-IT" sz="1200">
                <a:latin typeface="Times New Roman"/>
                <a:cs typeface="Times New Roman"/>
              </a:rPr>
              <a:t> de (</a:t>
            </a:r>
            <a:r>
              <a:rPr lang="it-IT" sz="1200" err="1">
                <a:latin typeface="Times New Roman"/>
                <a:cs typeface="Times New Roman"/>
              </a:rPr>
              <a:t>n.d.</a:t>
            </a:r>
            <a:r>
              <a:rPr lang="it-IT" sz="1200">
                <a:latin typeface="Times New Roman"/>
                <a:cs typeface="Times New Roman"/>
              </a:rPr>
              <a:t>). </a:t>
            </a:r>
            <a:r>
              <a:rPr lang="it-IT" sz="1200" i="1">
                <a:latin typeface="Times New Roman"/>
                <a:cs typeface="Times New Roman"/>
              </a:rPr>
              <a:t>Welcome to </a:t>
            </a:r>
            <a:r>
              <a:rPr lang="it-IT" sz="1200" i="1" err="1">
                <a:latin typeface="Times New Roman"/>
                <a:cs typeface="Times New Roman"/>
              </a:rPr>
              <a:t>Hospitality</a:t>
            </a:r>
            <a:r>
              <a:rPr lang="it-IT" sz="1200" i="1">
                <a:latin typeface="Times New Roman"/>
                <a:cs typeface="Times New Roman"/>
              </a:rPr>
              <a:t> Insights by EHL</a:t>
            </a:r>
            <a:r>
              <a:rPr lang="it-IT" sz="1200">
                <a:latin typeface="Times New Roman"/>
                <a:cs typeface="Times New Roman"/>
              </a:rPr>
              <a:t>. [online] hospitalityinsights.ehl.edu.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5"/>
              </a:rPr>
              <a:t>https://hospitalityinsights.ehl.edu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Nelson Barber, N., Taylor and </a:t>
            </a:r>
            <a:r>
              <a:rPr lang="it-IT" sz="1200" err="1">
                <a:latin typeface="Times New Roman"/>
                <a:cs typeface="Times New Roman"/>
              </a:rPr>
              <a:t>Strick</a:t>
            </a:r>
            <a:r>
              <a:rPr lang="it-IT" sz="1200">
                <a:latin typeface="Times New Roman"/>
                <a:cs typeface="Times New Roman"/>
              </a:rPr>
              <a:t> (2009). Wine consumers’ </a:t>
            </a:r>
            <a:r>
              <a:rPr lang="it-IT" sz="1200" err="1">
                <a:latin typeface="Times New Roman"/>
                <a:cs typeface="Times New Roman"/>
              </a:rPr>
              <a:t>environmental</a:t>
            </a:r>
            <a:r>
              <a:rPr lang="it-IT" sz="1200">
                <a:latin typeface="Times New Roman"/>
                <a:cs typeface="Times New Roman"/>
              </a:rPr>
              <a:t> knowledge and </a:t>
            </a:r>
            <a:r>
              <a:rPr lang="it-IT" sz="1200" err="1">
                <a:latin typeface="Times New Roman"/>
                <a:cs typeface="Times New Roman"/>
              </a:rPr>
              <a:t>attitudes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 err="1">
                <a:latin typeface="Times New Roman"/>
                <a:cs typeface="Times New Roman"/>
              </a:rPr>
              <a:t>Influence</a:t>
            </a:r>
            <a:r>
              <a:rPr lang="it-IT" sz="1200">
                <a:latin typeface="Times New Roman"/>
                <a:cs typeface="Times New Roman"/>
              </a:rPr>
              <a:t> on </a:t>
            </a:r>
            <a:r>
              <a:rPr lang="it-IT" sz="1200" err="1">
                <a:latin typeface="Times New Roman"/>
                <a:cs typeface="Times New Roman"/>
              </a:rPr>
              <a:t>willingness</a:t>
            </a:r>
            <a:r>
              <a:rPr lang="it-IT" sz="1200">
                <a:latin typeface="Times New Roman"/>
                <a:cs typeface="Times New Roman"/>
              </a:rPr>
              <a:t> to </a:t>
            </a:r>
            <a:r>
              <a:rPr lang="it-IT" sz="1200" err="1">
                <a:latin typeface="Times New Roman"/>
                <a:cs typeface="Times New Roman"/>
              </a:rPr>
              <a:t>purchase</a:t>
            </a:r>
            <a:r>
              <a:rPr lang="it-IT" sz="1200">
                <a:latin typeface="Times New Roman"/>
                <a:cs typeface="Times New Roman"/>
              </a:rPr>
              <a:t>. </a:t>
            </a:r>
            <a:r>
              <a:rPr lang="it-IT" sz="1200" i="1">
                <a:latin typeface="Times New Roman"/>
                <a:cs typeface="Times New Roman"/>
              </a:rPr>
              <a:t>International Journal of Wine </a:t>
            </a:r>
            <a:r>
              <a:rPr lang="it-IT" sz="1200" i="1" err="1">
                <a:latin typeface="Times New Roman"/>
                <a:cs typeface="Times New Roman"/>
              </a:rPr>
              <a:t>Research</a:t>
            </a:r>
            <a:r>
              <a:rPr lang="it-IT" sz="1200">
                <a:latin typeface="Times New Roman"/>
                <a:cs typeface="Times New Roman"/>
              </a:rPr>
              <a:t>, 1, p.59. </a:t>
            </a:r>
            <a:r>
              <a:rPr lang="it-IT" sz="1200" err="1">
                <a:latin typeface="Times New Roman"/>
                <a:cs typeface="Times New Roman"/>
              </a:rPr>
              <a:t>doi:https</a:t>
            </a:r>
            <a:r>
              <a:rPr lang="it-IT" sz="1200">
                <a:latin typeface="Times New Roman"/>
                <a:cs typeface="Times New Roman"/>
              </a:rPr>
              <a:t>://doi.org/10.2147/ijwr.s4649.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Neodistributing</a:t>
            </a:r>
            <a:r>
              <a:rPr lang="it-IT" sz="1200">
                <a:latin typeface="Times New Roman"/>
                <a:cs typeface="Times New Roman"/>
              </a:rPr>
              <a:t>. (2024). </a:t>
            </a:r>
            <a:r>
              <a:rPr lang="it-IT" sz="1200" i="1" err="1">
                <a:latin typeface="Times New Roman"/>
                <a:cs typeface="Times New Roman"/>
              </a:rPr>
              <a:t>Why</a:t>
            </a:r>
            <a:r>
              <a:rPr lang="it-IT" sz="1200" i="1">
                <a:latin typeface="Times New Roman"/>
                <a:cs typeface="Times New Roman"/>
              </a:rPr>
              <a:t> </a:t>
            </a:r>
            <a:r>
              <a:rPr lang="it-IT" sz="1200" i="1" err="1">
                <a:latin typeface="Times New Roman"/>
                <a:cs typeface="Times New Roman"/>
              </a:rPr>
              <a:t>Choose</a:t>
            </a:r>
            <a:r>
              <a:rPr lang="it-IT" sz="1200" i="1">
                <a:latin typeface="Times New Roman"/>
                <a:cs typeface="Times New Roman"/>
              </a:rPr>
              <a:t> </a:t>
            </a:r>
            <a:r>
              <a:rPr lang="it-IT" sz="1200" i="1" err="1">
                <a:latin typeface="Times New Roman"/>
                <a:cs typeface="Times New Roman"/>
              </a:rPr>
              <a:t>Enomatic</a:t>
            </a:r>
            <a:r>
              <a:rPr lang="it-IT" sz="1200" i="1">
                <a:latin typeface="Times New Roman"/>
                <a:cs typeface="Times New Roman"/>
              </a:rPr>
              <a:t> Wine Dispenser | </a:t>
            </a:r>
            <a:r>
              <a:rPr lang="it-IT" sz="1200" i="1" err="1">
                <a:latin typeface="Times New Roman"/>
                <a:cs typeface="Times New Roman"/>
              </a:rPr>
              <a:t>Neodistributing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6"/>
              </a:rPr>
              <a:t>https://neodistributing.com/why-enomatic/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Puckette</a:t>
            </a:r>
            <a:r>
              <a:rPr lang="it-IT" sz="1200">
                <a:latin typeface="Times New Roman"/>
                <a:cs typeface="Times New Roman"/>
              </a:rPr>
              <a:t>, M. (2015). </a:t>
            </a:r>
            <a:r>
              <a:rPr lang="it-IT" sz="1200" i="1">
                <a:latin typeface="Times New Roman"/>
                <a:cs typeface="Times New Roman"/>
              </a:rPr>
              <a:t>Wine </a:t>
            </a:r>
            <a:r>
              <a:rPr lang="it-IT" sz="1200" i="1" err="1">
                <a:latin typeface="Times New Roman"/>
                <a:cs typeface="Times New Roman"/>
              </a:rPr>
              <a:t>Folly</a:t>
            </a:r>
            <a:r>
              <a:rPr lang="it-IT" sz="1200" i="1">
                <a:latin typeface="Times New Roman"/>
                <a:cs typeface="Times New Roman"/>
              </a:rPr>
              <a:t>: The </a:t>
            </a:r>
            <a:r>
              <a:rPr lang="it-IT" sz="1200" i="1" err="1">
                <a:latin typeface="Times New Roman"/>
                <a:cs typeface="Times New Roman"/>
              </a:rPr>
              <a:t>Essential</a:t>
            </a:r>
            <a:r>
              <a:rPr lang="it-IT" sz="1200" i="1">
                <a:latin typeface="Times New Roman"/>
                <a:cs typeface="Times New Roman"/>
              </a:rPr>
              <a:t> Guide to Wine</a:t>
            </a:r>
            <a:r>
              <a:rPr lang="it-IT" sz="1200">
                <a:latin typeface="Times New Roman"/>
                <a:cs typeface="Times New Roman"/>
              </a:rPr>
              <a:t>. Avery Publishing Group.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Solomon, M. (2018). </a:t>
            </a:r>
            <a:r>
              <a:rPr lang="it-IT" sz="1200" i="1">
                <a:latin typeface="Times New Roman"/>
                <a:cs typeface="Times New Roman"/>
              </a:rPr>
              <a:t>HEART OF HOSPITALITY : </a:t>
            </a:r>
            <a:r>
              <a:rPr lang="it-IT" sz="1200" i="1" err="1">
                <a:latin typeface="Times New Roman"/>
                <a:cs typeface="Times New Roman"/>
              </a:rPr>
              <a:t>great</a:t>
            </a:r>
            <a:r>
              <a:rPr lang="it-IT" sz="1200" i="1">
                <a:latin typeface="Times New Roman"/>
                <a:cs typeface="Times New Roman"/>
              </a:rPr>
              <a:t> hotel and </a:t>
            </a:r>
            <a:r>
              <a:rPr lang="it-IT" sz="1200" i="1" err="1">
                <a:latin typeface="Times New Roman"/>
                <a:cs typeface="Times New Roman"/>
              </a:rPr>
              <a:t>restaurant</a:t>
            </a:r>
            <a:r>
              <a:rPr lang="it-IT" sz="1200" i="1">
                <a:latin typeface="Times New Roman"/>
                <a:cs typeface="Times New Roman"/>
              </a:rPr>
              <a:t> leaders share </a:t>
            </a:r>
            <a:r>
              <a:rPr lang="it-IT" sz="1200" i="1" err="1">
                <a:latin typeface="Times New Roman"/>
                <a:cs typeface="Times New Roman"/>
              </a:rPr>
              <a:t>their</a:t>
            </a:r>
            <a:r>
              <a:rPr lang="it-IT" sz="1200" i="1">
                <a:latin typeface="Times New Roman"/>
                <a:cs typeface="Times New Roman"/>
              </a:rPr>
              <a:t> secrets.</a:t>
            </a:r>
            <a:r>
              <a:rPr lang="it-IT" sz="1200">
                <a:latin typeface="Times New Roman"/>
                <a:cs typeface="Times New Roman"/>
              </a:rPr>
              <a:t> S.L.: Select Books Inc.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Wagner, P., Olsen, J., </a:t>
            </a:r>
            <a:r>
              <a:rPr lang="it-IT" sz="1200" err="1">
                <a:latin typeface="Times New Roman"/>
                <a:cs typeface="Times New Roman"/>
              </a:rPr>
              <a:t>Thach</a:t>
            </a:r>
            <a:r>
              <a:rPr lang="it-IT" sz="1200">
                <a:latin typeface="Times New Roman"/>
                <a:cs typeface="Times New Roman"/>
              </a:rPr>
              <a:t>, L. and Mondavi, R. (2011). </a:t>
            </a:r>
            <a:r>
              <a:rPr lang="it-IT" sz="1200" i="1">
                <a:latin typeface="Times New Roman"/>
                <a:cs typeface="Times New Roman"/>
              </a:rPr>
              <a:t>Wine marketing &amp; sales : success strategies for a </a:t>
            </a:r>
            <a:r>
              <a:rPr lang="it-IT" sz="1200" i="1" err="1">
                <a:latin typeface="Times New Roman"/>
                <a:cs typeface="Times New Roman"/>
              </a:rPr>
              <a:t>saturated</a:t>
            </a:r>
            <a:r>
              <a:rPr lang="it-IT" sz="1200" i="1">
                <a:latin typeface="Times New Roman"/>
                <a:cs typeface="Times New Roman"/>
              </a:rPr>
              <a:t> market</a:t>
            </a:r>
            <a:r>
              <a:rPr lang="it-IT" sz="1200">
                <a:latin typeface="Times New Roman"/>
                <a:cs typeface="Times New Roman"/>
              </a:rPr>
              <a:t>. San Francisco: Wine </a:t>
            </a:r>
            <a:r>
              <a:rPr lang="it-IT" sz="1200" err="1">
                <a:latin typeface="Times New Roman"/>
                <a:cs typeface="Times New Roman"/>
              </a:rPr>
              <a:t>Appreciation</a:t>
            </a:r>
            <a:r>
              <a:rPr lang="it-IT" sz="1200">
                <a:latin typeface="Times New Roman"/>
                <a:cs typeface="Times New Roman"/>
              </a:rPr>
              <a:t> Guild.</a:t>
            </a:r>
            <a:endParaRPr lang="it-IT"/>
          </a:p>
          <a:p>
            <a:r>
              <a:rPr lang="it-IT" sz="1200">
                <a:latin typeface="Times New Roman"/>
                <a:cs typeface="Times New Roman"/>
              </a:rPr>
              <a:t>Wine Intelligence. (2023). </a:t>
            </a:r>
            <a:r>
              <a:rPr lang="it-IT" sz="1200" i="1">
                <a:latin typeface="Times New Roman"/>
                <a:cs typeface="Times New Roman"/>
              </a:rPr>
              <a:t>Home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7"/>
              </a:rPr>
              <a:t>https://www.wineintelligence.com</a:t>
            </a:r>
            <a:r>
              <a:rPr lang="it-IT" sz="1200">
                <a:latin typeface="Times New Roman"/>
                <a:cs typeface="Times New Roman"/>
              </a:rPr>
              <a:t>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WineEmotionUK</a:t>
            </a:r>
            <a:r>
              <a:rPr lang="it-IT" sz="1200">
                <a:latin typeface="Times New Roman"/>
                <a:cs typeface="Times New Roman"/>
              </a:rPr>
              <a:t>. (2024). </a:t>
            </a:r>
            <a:r>
              <a:rPr lang="it-IT" sz="1200" i="1">
                <a:latin typeface="Times New Roman"/>
                <a:cs typeface="Times New Roman"/>
              </a:rPr>
              <a:t>Genuine Wine Dispenser Benefits - </a:t>
            </a:r>
            <a:r>
              <a:rPr lang="it-IT" sz="1200" i="1" err="1">
                <a:latin typeface="Times New Roman"/>
                <a:cs typeface="Times New Roman"/>
              </a:rPr>
              <a:t>WineEmotion</a:t>
            </a:r>
            <a:r>
              <a:rPr lang="it-IT" sz="1200" i="1">
                <a:latin typeface="Times New Roman"/>
                <a:cs typeface="Times New Roman"/>
              </a:rPr>
              <a:t> UK</a:t>
            </a:r>
            <a:r>
              <a:rPr lang="it-IT" sz="1200">
                <a:latin typeface="Times New Roman"/>
                <a:cs typeface="Times New Roman"/>
              </a:rPr>
              <a:t>. [online] </a:t>
            </a:r>
            <a:r>
              <a:rPr lang="it-IT" sz="1200" err="1">
                <a:latin typeface="Times New Roman"/>
                <a:cs typeface="Times New Roman"/>
              </a:rPr>
              <a:t>Available</a:t>
            </a:r>
            <a:r>
              <a:rPr lang="it-IT" sz="1200">
                <a:latin typeface="Times New Roman"/>
                <a:cs typeface="Times New Roman"/>
              </a:rPr>
              <a:t> </a:t>
            </a:r>
            <a:r>
              <a:rPr lang="it-IT" sz="1200" err="1">
                <a:latin typeface="Times New Roman"/>
                <a:cs typeface="Times New Roman"/>
              </a:rPr>
              <a:t>at</a:t>
            </a:r>
            <a:r>
              <a:rPr lang="it-IT" sz="1200">
                <a:latin typeface="Times New Roman"/>
                <a:cs typeface="Times New Roman"/>
              </a:rPr>
              <a:t>: </a:t>
            </a:r>
            <a:r>
              <a:rPr lang="it-IT" sz="1200">
                <a:latin typeface="Times New Roman"/>
                <a:cs typeface="Times New Roman"/>
                <a:hlinkClick r:id="rId8"/>
              </a:rPr>
              <a:t>https://wineemotionuk.com/wine-dispenser-benefits/</a:t>
            </a:r>
            <a:r>
              <a:rPr lang="it-IT" sz="1200">
                <a:latin typeface="Times New Roman"/>
                <a:cs typeface="Times New Roman"/>
              </a:rPr>
              <a:t> [</a:t>
            </a:r>
            <a:r>
              <a:rPr lang="it-IT" sz="1200" err="1">
                <a:latin typeface="Times New Roman"/>
                <a:cs typeface="Times New Roman"/>
              </a:rPr>
              <a:t>Accessed</a:t>
            </a:r>
            <a:r>
              <a:rPr lang="it-IT" sz="1200">
                <a:latin typeface="Times New Roman"/>
                <a:cs typeface="Times New Roman"/>
              </a:rPr>
              <a:t> 5 </a:t>
            </a:r>
            <a:r>
              <a:rPr lang="it-IT" sz="1200" err="1">
                <a:latin typeface="Times New Roman"/>
                <a:cs typeface="Times New Roman"/>
              </a:rPr>
              <a:t>Oct</a:t>
            </a:r>
            <a:r>
              <a:rPr lang="it-IT" sz="1200">
                <a:latin typeface="Times New Roman"/>
                <a:cs typeface="Times New Roman"/>
              </a:rPr>
              <a:t>. 2024].</a:t>
            </a:r>
            <a:endParaRPr lang="it-IT"/>
          </a:p>
          <a:p>
            <a:r>
              <a:rPr lang="it-IT" sz="1200" err="1">
                <a:latin typeface="Times New Roman"/>
                <a:cs typeface="Times New Roman"/>
              </a:rPr>
              <a:t>Zraly</a:t>
            </a:r>
            <a:r>
              <a:rPr lang="it-IT" sz="1200">
                <a:latin typeface="Times New Roman"/>
                <a:cs typeface="Times New Roman"/>
              </a:rPr>
              <a:t>, K. (2020). </a:t>
            </a:r>
            <a:r>
              <a:rPr lang="it-IT" sz="1200" i="1">
                <a:latin typeface="Times New Roman"/>
                <a:cs typeface="Times New Roman"/>
              </a:rPr>
              <a:t>Kevin </a:t>
            </a:r>
            <a:r>
              <a:rPr lang="it-IT" sz="1200" i="1" err="1">
                <a:latin typeface="Times New Roman"/>
                <a:cs typeface="Times New Roman"/>
              </a:rPr>
              <a:t>Zraly</a:t>
            </a:r>
            <a:r>
              <a:rPr lang="it-IT" sz="1200" i="1">
                <a:latin typeface="Times New Roman"/>
                <a:cs typeface="Times New Roman"/>
              </a:rPr>
              <a:t> Windows On The World Complete Wine Course.</a:t>
            </a:r>
            <a:r>
              <a:rPr lang="it-IT" sz="1200">
                <a:latin typeface="Times New Roman"/>
                <a:cs typeface="Times New Roman"/>
              </a:rPr>
              <a:t> S.L.: Sterling Pub Co Inc.</a:t>
            </a:r>
            <a:endParaRPr lang="it-IT"/>
          </a:p>
          <a:p>
            <a:endParaRPr lang="it-IT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093378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Titoli diapositive</vt:lpstr>
      </vt:variant>
      <vt:variant>
        <vt:i4>16</vt:i4>
      </vt:variant>
    </vt:vector>
  </HeadingPairs>
  <TitlesOfParts>
    <vt:vector size="17" baseType="lpstr">
      <vt:lpstr>Tema di Office</vt:lpstr>
      <vt:lpstr>Enhancing Customer Experience:  Wine Dispenser   </vt:lpstr>
      <vt:lpstr>Introduction to the Wine Dispenser Experience</vt:lpstr>
      <vt:lpstr>Benefits of Using the Wine Dispenser for Customer Engagement</vt:lpstr>
      <vt:lpstr>Navigating the Wine Dispenser Interface</vt:lpstr>
      <vt:lpstr>Pour Size Options &amp; Pricing Strategy</vt:lpstr>
      <vt:lpstr>Operating the Wine Dispenser – Step-by-Step for Staff and Customer Assistance</vt:lpstr>
      <vt:lpstr>Overview of Wine Selection &amp; Descriptions</vt:lpstr>
      <vt:lpstr>Suggesting Food Pairings</vt:lpstr>
      <vt:lpstr>Addressing Common Customer Questions &amp; Concerns</vt:lpstr>
      <vt:lpstr>Importance of Hygiene and Maintenance Protocols</vt:lpstr>
      <vt:lpstr>Troubleshooting Basic Issues</vt:lpstr>
      <vt:lpstr>Creating a Personalized and Memorable Experience</vt:lpstr>
      <vt:lpstr>Gathering and Using Customer Feedback</vt:lpstr>
      <vt:lpstr>Wrap-Up and Q&amp;A</vt:lpstr>
      <vt:lpstr>Quick Quiz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</cp:revision>
  <dcterms:created xsi:type="dcterms:W3CDTF">2012-07-30T23:18:30Z</dcterms:created>
  <dcterms:modified xsi:type="dcterms:W3CDTF">2024-11-01T22:06:51Z</dcterms:modified>
</cp:coreProperties>
</file>