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8" r:id="rId1"/>
  </p:sldMasterIdLst>
  <p:notesMasterIdLst>
    <p:notesMasterId r:id="rId20"/>
  </p:notesMasterIdLst>
  <p:sldIdLst>
    <p:sldId id="256" r:id="rId2"/>
    <p:sldId id="351" r:id="rId3"/>
    <p:sldId id="342" r:id="rId4"/>
    <p:sldId id="332" r:id="rId5"/>
    <p:sldId id="330" r:id="rId6"/>
    <p:sldId id="309" r:id="rId7"/>
    <p:sldId id="331" r:id="rId8"/>
    <p:sldId id="343" r:id="rId9"/>
    <p:sldId id="344" r:id="rId10"/>
    <p:sldId id="345" r:id="rId11"/>
    <p:sldId id="346" r:id="rId12"/>
    <p:sldId id="347" r:id="rId13"/>
    <p:sldId id="348" r:id="rId14"/>
    <p:sldId id="349" r:id="rId15"/>
    <p:sldId id="350" r:id="rId16"/>
    <p:sldId id="352" r:id="rId17"/>
    <p:sldId id="337" r:id="rId18"/>
    <p:sldId id="338" r:id="rId19"/>
  </p:sldIdLst>
  <p:sldSz cx="12192000" cy="6858000"/>
  <p:notesSz cx="6877050" cy="10002838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Century Gothic" panose="020B0502020202020204" pitchFamily="34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00FF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6EF12DC-5564-499A-B8E0-7FA7DC726026}">
  <a:tblStyle styleId="{F6EF12DC-5564-499A-B8E0-7FA7DC72602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291" autoAdjust="0"/>
  </p:normalViewPr>
  <p:slideViewPr>
    <p:cSldViewPr snapToGrid="0">
      <p:cViewPr>
        <p:scale>
          <a:sx n="62" d="100"/>
          <a:sy n="62" d="100"/>
        </p:scale>
        <p:origin x="954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2:44.254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10425 3246 0,'-18'-18'344,"-17"-17"-329,35-1 1,0-17-1,0 18 1,17-18 0,19 0-1,-1 18 1,71-18 0,-53 35-1,-18 1 1,18-1-1,-36 18 1,1 0 0,-36 0 46,-70 18-46,-18-1-16,-17 19 15,-1-19 1,72-17 0,-37 18-1,19-18 1,35 0 0,-1 0-1,19 0 1,-1 0-1,18-35 17,18-36-17,17 36 1,0 0 0,0 35-1,18-36 1,-53 54 93,-35 0-93,0 35-1,17-18 1,1 0 0,17-53 62,0-17-78,0 0 15,0 17 1,17 1 0,-17-1 15,-35 18 0,-18 0-15,35 0-1,-17 18 1,17-1 0,107-17 46,69 0-46,19-53-1,70 0 1,-53 36-16,-18 17 16,-17 0-1,-71 0 1,-17 0 0,-36 0-16,18 17 15,0 1 16,17 0-15,36 17 0,0-17-1,-71-18 1,71 0 0,-88 0-1,35 0 1,17 0-1,-52 0 1,-36 0 47,-35 0-32,-88 0-31,123 0 31,1 0-15,-1 0-1,177 0 32,53 0-31,-36-18-1,36 18-15,-71 0 16,35 0 0,-52 0-1,-36 0 1,53 18 0,-88-18-1,-35 0 1,34 17 15,-52 1 16,18 0-16,0-1 32,-1-17-48,19 0 1,17 0 0,-18 0-1,18 0-15,0 0 31,-36 0-15,124 0 0,-88 0-1,0 0 1,0 0 0,0 0-1,0 0 1,-18 0-1,-35 18 17,0-1-17,0 36 1,-35 0-16,-36 18 16,-140 52-1,-407 71 1,-1251 124 15,899-283-15,423 0-1,229-35 1,-70 0 0,318 0-1,17 0 1,0 0-1,35 0 110,-17 0-109,-53-35 0,-353-141-1,247 105 1,70 36 0,36 17-1,35 18 1,18 0-1,0 0 1,87 18 31,107 52-31,71-17-1,87-35 1,142 17-1,564-35 1,-882 0 0,-53 0-1,-35 0 1,-18 0 0,-17 0-1,35 0 16,0 18-15,0 0 0,-1-1-1,90 71 1,-72-35 0,-17 0-1,194 159 1,-159-159-1,-17 0 17,-54-53-17,1 17 1,0-17 15,-1 0-15,1 0-1,-18-17 1,35-1 0,-35-17-1,18 17 1,-18 1 0,-53 17 15,-141 52-16,18 19 17,17 0-17,-388 176 1,424-177 0,17-35-1,35 18 1,53-53-1,1 18 17,17 0 30,17-18 16,1 0-62,17 0 0,-17 0-1,17 0 1,159-18-1,-88 18 1,53 0 0,-36 0-1,-17 0 1,53 0 0,-36 0-1,460 123 1,-460-87-1,-52-36 1,-19 0 281,54 0-281,53 0-1,17 0 1,54 0-1,-19-36 1,107 36 0,-265 0-1,-18 0 1,-17 0 0,17 0-1,-17 0 32,-1 0-47,19 0 125,17 0-109,-1 0-16,1 0 15,0 18 1,0 17 0,-35-17-1,-1 0 1,-87-1 31,-230-17-32,-106 0 1,-1093-70 0,1234 52-1,89-17 1,88 35-1,35 0 1,18 0 0,17 0 15,0 0-15,1 35 15,-1 0-16,18 18 1,-18 0-16,18-18 16,0 1-1,0-19 1,0 19 15,36-1-15,34-17-1,54-18 1,317 0 0,-300 0-1,18 0 1,-106 0 0,-36 0-1,1 17 16,-18 18-15,-18 18 0,-88 36-1,-705 299 1,511-335 0,71-53 15,-142-36-16,318 19 1,36 17 0,-18-18-1,35 36 32,0 35-31,17-18-1,36 18-15,18 0 16,-1 0 0,71-1-1,36 1 1,87-35-16,1-18 31,-36 0-15,-17-35-1,-177 35 267,71 0-267,53 17-15,52 1 16,-17 0 0,53 35-1,53-36 1,-106 19-1,88-1 1,-264-35 281,0-53-281,-1 0-1,19 0 1,-19 18-1,1-1 1,0 1 0,-18 18-1,-18 69 79,-17 19-78,-18-18-16,0 18 15,-35 34 1,-1 1 0,-16 0-1,-37 70 1,37-52-1,-125 105 1,160-141 15,52-88-15,1 18 0,-1 0-1,18-1 16,-18-17-31,1 0 16,-19 18 15,-34 0 1,-18-18-17,-230 0 1,159 0-1,-105 0 1,193-18 0,1 0-1,34 18 1,1 0 0,70 0 62,124-17-63,476-107 1,-406 124 0,54-53-1,-54 18 1,-88 35-1,-17 0 1,-72 0 0,37 0-1,-107 0 48,-70 0-48,-53 0-15,-36 0 16,-34 0 0,34 0-1,-17 0 1,-53-18 0,159 18-1,35 0 1,-17 0 15,52 0-15,-17 0-1,-18 18 17,35 0-17,-17-18-15,0 0 16,35 17-1,-18-17 1,0 0 15,18 18-15,18-18 31,35 0-32,88 0 1,71 0 0,-36 0-1,18 0 1,953 0 0,-777 0-1,177 0 1,-194 0-1,229 0 1,-371 0 0,-34 0-1,158 0 1,-282 0 0,17 0-1,-34 0 1,-19 0-1,1 0 32,-71 70 47,-18-17-78,-34 0-1,-89 71 1,-18-36 0,-194 88-1,-17-17 1,-1182 264-1,1076-281 1,176-72 0,35 36-1,-70 35 1,159-35 0,-265 141-1,335-212 1,159-70 531,0 0-532,0-18-15,0 0 16,0 35 0,18 0 15,-18 1-16,0-1 64,-18 1-64,-105-54 1,105 36-1,-52-1-15,34 19 16,1-19 0,17 19-1,1 17 1,17-35 0,0 17 15,17 0-16,107 1-15,52-19 32,71 1-17,-17 35 1,-89 0-16,17 0 16,-69 0-1,-54 0 1,53 0-1,-53 0 1,54 0 15,-72 0 16,18 0 16,18 0-48,-35 0 1,35 0 0,-18 18-1,-17-18 1,17 17-1,0-17 1,-17 0-16,0 18 16,-1-18-1,-17 18 1,0-1 15,-35 36-15,-829 388-1,493-300 1,1-35 15,-177 53-15,388-124 0,89-17-1,-1-18 1,159 0 46,71 0-30,476-88-32,-458 52 15,-19 19 1,-70 17-1,-17-18 17,0 18-17,17 0 1,212 0 0,-283 0 390,54 0-391,17-35 1,36-1 0,17-34-1,17 35 1,178-36 0,-213 53-1,-35 18 1,-53 0-1,18 0-15,-17 0 16,-19 0 0,1 0-1,0 0 1,-1 18 0,1 0-1,-1-1 1,1 19-1,0 34 17,-18-52-17,0-1 1,17-17 562,36 0-562,-35 0 15,105 18-31,-105-18 16,35 18-1,-18-1 1,36-17-1,-36 0 1,0 18 0,-17-18 15,17 18-31,-17-18 16,0 0-1,-1 17 1,1-17 15</inkml:trace>
  <inkml:trace contextRef="#ctx0" brushRef="#br0" timeOffset="10323.47">12665 10619 0,'17'0'94,"36"0"-78,53-36-1,0 1 1,17-36 0,36 36-1,353-124 1,-318 142 0,-88 17-1,-1 0 1,-52 0-1,-17 0 1,-19 0 0,-34 0 515,-36 35-515,0 18-1,-18 35-15,-35-35 16,1 35-1,34-35 1,0-17 0,-176 140-1,195-123 1,-37 17 0,-34 124-1,70-123 16,18-18-15,35-18 0,-18 0-1,18-17 63,35-18-15,1 0-63,17 0 31,-1 0-15,90-35-1,-125 35 1,36 0 0,-35 0-1,-1 0 1,1 35 0,-18-17-1,-88 35 1,0 0-1,17-18 1,-88 35 0,106-52-1,18 0 1,-18-18 0,0 0-1,18 17 16,17-17-15,1 0 15,70 0 63,0-17-63,105-1-31,-69 0 16,16 1 0,19-1-1,-36 0 1,0 18 15,36-17-15,264-18-1,-318 35 1,-17 0 0,-35 0-1,35 0 1,-36 0 46,89 0 235,35 0-281,71 0-1,17 0 1,-17 0 0,-36 0-1,-87 0 1,-89 35 515,-18 0-515,-53 36-16,-70 17 15,-35 35 1,-124 54 0,53-1-1,35-35 1,1-35-16,52-18 16,53-52-1,71-36 345,-53 0-345,35 0 1,-212 17-1,177-17 1,0 0 0,0 0-1,-36 0 17,36 0-17,17 0-15,-70 0 16,124 0-1,70 0 110,17 0-93,-17 0-32,70 0 31,266 0-31,-213 0 31,36 0-15,35 35-16,35-17 15,-18 0 17,107 17-32,-318-17 15,-53-1 423,-53 36-423,-88 35-15,-71 36 32,-194 88-32,18-36 15,-194 53 17,370-158-17,89-18 1,0-36 15,105 1-31,0-18 31,1 0-31,70 18 625,70-1-609,53 36 0,89-35-1,0 17 1,52-17-1,159-1 1,-264 19 0,-89-36-1,-87 0 1,17-53 578,0 35-563,-18-17-15,71-53-16,-71 70 15,-17 18 1,-1-18 15,1 18-15,-71 0 62,-35 0-63,-53 0-15,-18 0 16,53 0-16,0 0 31,71 0-31,-36 0 16,54 0 15,-1 0-15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4:01.456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10001 2663 0,'18'0'265,"17"-17"-249,71-36-1,176-106 1,-211 124 0,-36 17-1,18 1 1,-18-1 0,-17 18-1,-18-18 1,0 36 499,-18 70-499,-52 53 0,-54 18-1,18 35-15,-52 71 16,34-18 0,1-53-1,34-36 1,-16 54-1,87-177 17,0 18-17,18-18 1,0-17 0,0 0-1,36-18 220,52-18-220,71-52-15,-1 17 16,36-36-1,-17 1 1,105-70 0,-35-19-1,476-229 1,-564 283 0,17 17-1,54-17 1,-195 105 15,18-17-15,0 35-1,-36-18 1,1 18 0,0 0 343,-1 0-343,19 0-1,34 0-15,-17 0 16,70 0-1,-34 0 1,-1 0 15,0 0-15,-17 0 0,193 0-1,-193 0 1,-36 0-1,-17 0 1,-1 0 15,1 0-15,-71 71 187,-88 70-187,17 18-1,-158 176 1,-53 106 0,-88 70-16,35-70 15,105-159 1,-34 89-1,123-142 1,0-35 0,88-53-1,36-70 1,52-36 0,0-35-1,1 35 1,-89 142 953,0-36-969,-18 18 15,-52 70 1,35-17-1,-35 17 1,34-53 0,-69 159-1,176-264 1,-1-18 0,1-18-1,17-17 1,18-1 15,18 1 328,70-18-343,36 0-16,70 0 16,17-53-1,36-17 17,600-318-17,-600 282-15,-71 53 16,-52 0-1,-54 35 1,-34 1 0,-1-1 15,-18-17 703,1-1-718,17 1 0,18-35-1,18-19 1,17-16-1,0-1 1,0 35 0,353-423-1,-299 353 1,-19 35 0,-123 159 312,-18 53-328,-17 141 31,-18 18-15,-282 793-1,123-405 1,36-107-1,70-175 1,-70 176 0,123-547 546,-194-18-546,88-35-16,-53 35 15,36-17 1,-88 0 0,17 0-1,70 17 17,177 0 514,0 1-514,-17-19-17,17-52 1,0-53 0,0 53-16,0-18 15,0 53 1,0 18-1,17 0 1,1 35 0,-18-18-1,35 18 282,53 0-281,0 0-1,89 0 1,423-88 0,-195 0-1,-34-36 1,-36 1 0,-18-19-1,-70 19 1,-88 35-1,423-194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4:09.770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13123 10195 0,'18'18'109,"17"35"-93,1-18-1,16 18-15,-16 18 16,-1-19 0,18 1-1,0 0 1,-18 0 0,53 35-1,-52-35 1,-1 0-1,-35-17 1,35-1 0,-17-18-1,-1 1 1,1 0 0,-18-1 15,18-17-16,-1 18 1,19 0 0,34-18-1,-17 17 1,0-17 0,0 0-1,0 18 1,0-18-1,0 0 1,-36 0 0,54 35-1,-36-17 1,18 17 15,18-17-15,-18 17-16,-1 0 15,-16 1 1,-19-1 0,-70 0 312,-70 18-313,-18-35 1,-53 17 0,-18 0-16,36-17 15,-1 0 1,-34-1 15,140 1-15,1-1-1,17 1 1,35 0 0,-53 17-1,54-17 1,-36 35 0,35-1-1,1-16 1,-1-1-1,0 36 1,1-36 0,17-17-1,0-1 32,17 71 328,19 53-375,17-35 16,35 35-1,18-35 1,17 0 0,106 35-1,-17-17-15,70-1 16,-70 1 15,247-1-15,-265-105-1,-283 70 751,54-53-750,-18 18-1,-17-18 1,-19 1 0,54-1-1,-124 53 1,89-53-1,-1 18 1,18-17 0,-70 34-1,88-35 1,35-17 0,-36-18-1,19 18 16,17-1-15,-18-17 187,18 18-187,-18-18-1,18 18-15,-17-1 32,-1-17-17,-17 36 1,-18-19 0,18 18-1,-18 1 1,17-19-1,1 1 1,-18 17 0,18-17-1,0-18 1,17 18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4:01.456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10001 2663 0,'18'0'265,"17"-17"-249,71-36-1,176-106 1,-211 124 0,-36 17-1,18 1 1,-18-1 0,-17 18-1,-18-18 1,0 36 499,-18 70-499,-52 53 0,-54 18-1,18 35-15,-52 71 16,34-18 0,1-53-1,34-36 1,-16 54-1,87-177 17,0 18-17,18-18 1,0-17 0,0 0-1,36-18 220,52-18-220,71-52-15,-1 17 16,36-36-1,-17 1 1,105-70 0,-35-19-1,476-229 1,-564 283 0,17 17-1,54-17 1,-195 105 15,18-17-15,0 35-1,-36-18 1,1 18 0,0 0 343,-1 0-343,19 0-1,34 0-15,-17 0 16,70 0-1,-34 0 1,-1 0 15,0 0-15,-17 0 0,193 0-1,-193 0 1,-36 0-1,-17 0 1,-1 0 15,1 0-15,-71 71 187,-88 70-187,17 18-1,-158 176 1,-53 106 0,-88 70-16,35-70 15,105-159 1,-34 89-1,123-142 1,0-35 0,88-53-1,36-70 1,52-36 0,0-35-1,1 35 1,-89 142 953,0-36-969,-18 18 15,-52 70 1,35-17-1,-35 17 1,34-53 0,-69 159-1,176-264 1,-1-18 0,1-18-1,17-17 1,18-1 15,18 1 328,70-18-343,36 0-16,70 0 16,17-53-1,36-17 17,600-318-17,-600 282-15,-71 53 16,-52 0-1,-54 35 1,-34 1 0,-1-1 15,-18-17 703,1-1-718,17 1 0,18-35-1,18-19 1,17-16-1,0-1 1,0 35 0,353-423-1,-299 353 1,-19 35 0,-123 159 312,-18 53-328,-17 141 31,-18 18-15,-282 793-1,123-405 1,36-107-1,70-175 1,-70 176 0,123-547 546,-194-18-546,88-35-16,-53 35 15,36-17 1,-88 0 0,17 0-1,70 17 17,177 0 514,0 1-514,-17-19-17,17-52 1,0-53 0,0 53-16,0-18 15,0 53 1,0 18-1,17 0 1,1 35 0,-18-18-1,35 18 282,53 0-281,0 0-1,89 0 1,423-88 0,-195 0-1,-34-36 1,-36 1 0,-18-19-1,-70 19 1,-88 35-1,423-194 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4:09.770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13123 10195 0,'18'18'109,"17"35"-93,1-18-1,16 18-15,-16 18 16,-1-19 0,18 1-1,0 0 1,-18 0 0,53 35-1,-52-35 1,-1 0-1,-35-17 1,35-1 0,-17-18-1,-1 1 1,1 0 0,-18-1 15,18-17-16,-1 18 1,19 0 0,34-18-1,-17 17 1,0-17 0,0 0-1,0 18 1,0-18-1,0 0 1,-36 0 0,54 35-1,-36-17 1,18 17 15,18-17-15,-18 17-16,-1 0 15,-16 1 1,-19-1 0,-70 0 312,-70 18-313,-18-35 1,-53 17 0,-18 0-16,36-17 15,-1 0 1,-34-1 15,140 1-15,1-1-1,17 1 1,35 0 0,-53 17-1,54-17 1,-36 35 0,35-1-1,1-16 1,-1-1-1,0 36 1,1-36 0,17-17-1,0-1 32,17 71 328,19 53-375,17-35 16,35 35-1,18-35 1,17 0 0,106 35-1,-17-17-15,70-1 16,-70 1 15,247-1-15,-265-105-1,-283 70 751,54-53-750,-18 18-1,-17-18 1,-19 1 0,54-1-1,-124 53 1,89-53-1,-1 18 1,18-17 0,-70 34-1,88-35 1,35-17 0,-36-18-1,19 18 16,17-1-15,-18-17 187,18 18-187,-18-18-1,18 18-15,-17-1 32,-1-17-17,-17 36 1,-18-19 0,18 18-1,-18 1 1,17-19-1,1 1 1,-18 17 0,18-17-1,0-18 1,17 18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5:48.191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15505 2999 0,'-18'0'47,"-35"-18"-47,0 0 31,-17 1-15,-54-54-1,54 53 1,17-17-1,17 35 1,-17-35 0,0 0-1,18 17 1,-53-35 0,35 18-1,0 70 1532,-17 36-1531,-1 17-16,1 18 15,-36 17 1,-124 142 0,-175 264-1,264-370 16,35-18-15,-35 53 0,88-141-1,53-18 313,0 18-312,0 35-16,-18 36 31,18-1-31,-18-35 16,18-17 0,-17-1-1,17-34 16,-71-36 407,-35 0-422,-52 17-1,-160-17 1,230 0-1,35 0 1,0 0 0,35 0 15,-34-17 1047,-107-160-1062,-18-34-1,-122-107 1,-1-17 0,17 106-1,89 35 1,0 17-1,-17-17 1,175 159 0,1 17-1,18 18 1,17 53 296,0 88-312,0 71 32,0-18-17,0 741 1,0-671 0,-36-264 780,-17 0-764,0 0-17,18 0-15,18 0 32,17-17-17,-18 17 32,36 0 359,17 0-390,0 0 0,36 17-1,17-17 1,-18 0-16,1 18 15,-18-18 1,-18 0 15,-35 35 516,0-17-531,-35 17-16,0 1 15,-1 16 1,-17 37 0,18-19-1,0 1 1,0-18 0,17 0-1,-17-18 1,17 0-1,0-35 1,18 18 0,-17-18 15,17 17 360,0 1-376,0 0 1,0-1-1,0 1 1,0 0 93,0-1 32,0 19-110,-18-1-15,0-18 0,1 19-16,-1-1 15,1-17 1,17 17-1,-18-17 1,18-1 0,-18 1-1,1 17 1,17-17 859,53 17-859,-18 18-1,106 123 1,-35-70-1,-36 0-15,89 35 16,-53-35 15,35-18-15,35 53 0,-123-105-1,-17-19 1,-19 36-1,-17-35 1470,18-18-563,35 0-907,17 0 1,19-18 15,210-52-31,-175 17 31,-1 17-31,-34 1 16,-72 17 0,248-52 499,-54 35-499,1-71 0,141-35-1,17 35-15,1 0 31,-142 53-15,247-70 0,-352 105-1,-71 0 1,-53 36 984,0 0-547,0-1-390,0 1-1,0 0-46,0-1-1,0 1 17,0-1-17,17 36 1,1-17-1,-18-1 1,0-17 0,0-1-1,0 1 1,18-1 0,-1 19-1,1-19 16,-18 1-31,0 0 16,0-1 62,0 1 16,0 0 47,17 17-141,-17-18 15,18 36 1,0 0-1,-1 0 1,1-17 0,0-1-16,-1 0 15,1-17 1,17 17 0,1 0-1,-19-17 16,-17 0 423,35 34-439,36 19 1,0 17-1,-19-17 1,37 35 0,158 229-1,-212-282 1,-141 35 921,0-35-921,-53 17 0,-17 1-1,17-36-15,-52 71 32,34-71-17,-140 71 1,229-88-1,35-18 1,35 17 0,0-17-1,-17 18 360,-18 17-359,-35 18 0,-35 35-1,-54 1 1,54-19-1,17-35 1,35 1 0,1-1-1,52-35 1,0 18 0,1-18 780,-1 17-780,1 1 0,-1-18-1,0 0 17,18 18-1,-17-18 63,17 17 202,-36-34-61,-17-36-220,-52 17 1,34-17-16,0 18 16,-17-18-1,35 18 1,18 17 0,-18-17-1,18 17 1,0 18 374,-18 0-390,-18 0 16,1 0 0,17-17-1,-53-1 1,35 0 0,1 1-1,34-18 1,-69 17-1,105 0 1,-18 18 0,0 0 15,1 0 156,-1 0-171,0-17 0,-17-1 15,17 18-31,1-18 16,-1 18-1,1 0 1,-19-17-1,1 17 1,17-18 0,-35-17-1,18 35 17,-35 0 374,34 0-391,19 0 1,-1 0 0,-17 0-1,0-18 17,17 1-17,0-1 16,1 18-31,-1 0 16,18-18 15,-18 18 1,1-17-1,-1 17 31,0 0-46,1 0 15,17-18 0,-18 18 1,0 0-32,18-18 15,-17 18 17,-1 0-1,18-17 31,-17 17-30,-1-18 546,0 18-563,1-18 1,-1 18-16,0 0 16,-17-17 30,17 17-30,142 35 0,-142-35 812,1-18-813,-19 1 1,19 17 0,-1 0-16,0-18 31,-17 1-15,0-1-1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5:54.452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14093 10389 0,'-17'18'281,"-18"17"-265,-1-17-16,-34 70 16,-36-35-1,18-18 1,-18 36 0,35-36-1,18 0 1,-35 1-1,71-36 17,-1 17 280,0 19-296,1-1-1,-19 18 1,1 70 0,35-88-1,0-17 1,0 0 0,53-1-1,88 19 1,53-36-1,847-106 1,-671 88 0,159-52-1,-370 52 1,-88 18 0,-36 0-1,18 0 1,-35 0-1,-18 53 173,-53 88-172,35-70-1,-35-1 1,0 1-16,-35 17 15,17-18 1,-34 19 0,-248 175 15,141-176-15,18-17-1,-35 17 1,176-35 390,-106 106-390,18 35-1,0-35-15,-35 17 16,52-70 0,-17 17-1,0-34 1,17-37-1,19 19 1,-54-36 0,123-17-1,19-18 1,-1 0 15,18 35 110,18 18-126,52 18 17,195 158-32,-194-141 15,-19-35 1,1 0 0,-17-35-1,-1 17 1,35 18-1,-52-36 1,0-17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04.507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12418 6332 0,'-18'0'31,"0"0"0,1-17-31,17-1 31,0 0-15,-18 18 0,1 0 30,17-17-30,0-1 0,-18 1-1,0 17 1,1-18 0,17 0-1,-36 1 1,-17-54-1,36 36 1,-1 17 0,18 0-1,-35-17-15,17 18 32,18-1-17,-17 18 16,-1 0 1,18-18-17,-18 18 17,18-17-32,-17 17 62,-1-18-46,18 0 31,-18 18-16,18-17 16,-17 17 0,-1 0 124,1 0 126,-1 0-265,18-18 46,-18 18-47,1-18 0,-1 18 0,0 0 1204,1-17-1220,-1 17 1,0-18 0,1 1-1,-1 17 1,-35-18 0,36 18-1,17-18 1,-18 18-1,0 0 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4:01.456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10001 2663 0,'18'0'265,"17"-17"-249,71-36-1,176-106 1,-211 124 0,-36 17-1,18 1 1,-18-1 0,-17 18-1,-18-18 1,0 36 499,-18 70-499,-52 53 0,-54 18-1,18 35-15,-52 71 16,34-18 0,1-53-1,34-36 1,-16 54-1,87-177 17,0 18-17,18-18 1,0-17 0,0 0-1,36-18 220,52-18-220,71-52-15,-1 17 16,36-36-1,-17 1 1,105-70 0,-35-19-1,476-229 1,-564 283 0,17 17-1,54-17 1,-195 105 15,18-17-15,0 35-1,-36-18 1,1 18 0,0 0 343,-1 0-343,19 0-1,34 0-15,-17 0 16,70 0-1,-34 0 1,-1 0 15,0 0-15,-17 0 0,193 0-1,-193 0 1,-36 0-1,-17 0 1,-1 0 15,1 0-15,-71 71 187,-88 70-187,17 18-1,-158 176 1,-53 106 0,-88 70-16,35-70 15,105-159 1,-34 89-1,123-142 1,0-35 0,88-53-1,36-70 1,52-36 0,0-35-1,1 35 1,-89 142 953,0-36-969,-18 18 15,-52 70 1,35-17-1,-35 17 1,34-53 0,-69 159-1,176-264 1,-1-18 0,1-18-1,17-17 1,18-1 15,18 1 328,70-18-343,36 0-16,70 0 16,17-53-1,36-17 17,600-318-17,-600 282-15,-71 53 16,-52 0-1,-54 35 1,-34 1 0,-1-1 15,-18-17 703,1-1-718,17 1 0,18-35-1,18-19 1,17-16-1,0-1 1,0 35 0,353-423-1,-299 353 1,-19 35 0,-123 159 312,-18 53-328,-17 141 31,-18 18-15,-282 793-1,123-405 1,36-107-1,70-175 1,-70 176 0,123-547 546,-194-18-546,88-35-16,-53 35 15,36-17 1,-88 0 0,17 0-1,70 17 17,177 0 514,0 1-514,-17-19-17,17-52 1,0-53 0,0 53-16,0-18 15,0 53 1,0 18-1,17 0 1,1 35 0,-18-18-1,35 18 282,53 0-281,0 0-1,89 0 1,423-88 0,-195 0-1,-34-36 1,-36 1 0,-18-19-1,-70 19 1,-88 35-1,423-194 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4:09.770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13123 10195 0,'18'18'109,"17"35"-93,1-18-1,16 18-15,-16 18 16,-1-19 0,18 1-1,0 0 1,-18 0 0,53 35-1,-52-35 1,-1 0-1,-35-17 1,35-1 0,-17-18-1,-1 1 1,1 0 0,-18-1 15,18-17-16,-1 18 1,19 0 0,34-18-1,-17 17 1,0-17 0,0 0-1,0 18 1,0-18-1,0 0 1,-36 0 0,54 35-1,-36-17 1,18 17 15,18-17-15,-18 17-16,-1 0 15,-16 1 1,-19-1 0,-70 0 312,-70 18-313,-18-35 1,-53 17 0,-18 0-16,36-17 15,-1 0 1,-34-1 15,140 1-15,1-1-1,17 1 1,35 0 0,-53 17-1,54-17 1,-36 35 0,35-1-1,1-16 1,-1-1-1,0 36 1,1-36 0,17-17-1,0-1 32,17 71 328,19 53-375,17-35 16,35 35-1,18-35 1,17 0 0,106 35-1,-17-17-15,70-1 16,-70 1 15,247-1-15,-265-105-1,-283 70 751,54-53-750,-18 18-1,-17-18 1,-19 1 0,54-1-1,-124 53 1,89-53-1,-1 18 1,18-17 0,-70 34-1,88-35 1,35-17 0,-36-18-1,19 18 16,17-1-15,-18-17 187,18 18-187,-18-18-1,18 18-15,-17-1 32,-1-17-17,-17 36 1,-18-19 0,18 18-1,-18 1 1,17-19-1,1 1 1,-18 17 0,18-17-1,0-18 1,17 18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42.893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10266 3334 0,'-18'-36'172,"-17"19"-157,0-54-15,-1-17 16,-34-35-1,35 17 1,17 53 0,0-71-1,18 89 1,0 0 15,0 17-15,18 18-1,35-17 1,53 17 0,17-18-1,-35 18 1,177 0 0,-159 0-1,35 35 1,-53-17-1,88 35 1,-123-36 0,36 19-1,-1-1 1,-53-17 0,0-1-1,1-17 16,-1 0-15,53 0 0,-35 0-1,53 0 1,-53 0 0,0 0-1,52 0 1,-34 0-1,17 0 1,0 0 0,36-17-16,-1-1 15,36 0 1,141-35 15,-53 36 0,-106 17-15,106 0 0,-124 0-1,-34 0 1,-36 0 0,141 0 327,652 70-327,-281-34 0,-142-1-16,-123 0 15,-53 0 16,-71-17-15,-52 0 0,334 35-1,-705-18 282,-194-35-281,-105 0-16,-195-53 15,106-18 1,141 36 0,229 17-1,89-17 1,-1 35 0,-140 0-1,193-17 16,-52 17-15,106 0 0,17 0-1,-36 17 251,-69 36-250,-54 18-1,-53-1 1,18-17-1,-529 141 1,529-141 0,36 0-1,-36 18 1,176-54 0,18 18 15,-35 18-16,53-35 1,0 0 0,35-1-1,-53 1 1,35-18 0,0 0-1,18 18 1,-17-18-1,-1 17 1,0-17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44.053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10495 3651 0,'0'0'0,"53"0"16,71 0 0,-107 0-1,1 0 1,-1 0 0,1 0 93,17 0-78,36 0-31,17 0 16,36 0-1,-1 0 1,1 0 0,-72 0-1,37 18 1,-36-18 0,-1 18-1,54 34 1,18-34-1,-54-18 1,-17 18 0,-17-18-1,16 17 1,19-17 0,-53 0-1,17 0 1,-17 0 15,17 0-15,0 0-1,-17 0 1,35 0 0,-18 0-1,0 0 1,0 0-1,1 0 1,-1 0 0,18 18-1,-35 0 1,52 17 0,-35-35-1,1 18 1,-1-18 15,53 35-15,-53-35-1,18 0-15,-35 0 32,0 0-17,-1 0 1,1 0-1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46.084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14552 5045 0,'-459'-71'204,"265"18"-189,0 0 1,71 18-16,-1 17 15,36 1 1,18 17 0,-1 0-1,-17 0 1,-18 0 0,36 0-1,17 0 1,-18 0-1,36 0 1,-36 0 0,-140 0 15,105 0-15,53 0-1,35 0 1,-370 17 234,159-17-235,-18 0 1,53 0 0,17 0-1,19 0 1,-54 0 0,124 0-1,0 0 1,-36 0-1,71 0 17,0 0-32,-17 0 31,17 0-15,-141 0-1,123 0 1,-35 0-1,54 0 1,34 0 15,0 0-15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48.923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10054 5786 0,'53'0'172,"35"0"-156,89 0-1,-1 0 1,53 0 15,583 70-31,-636-35 16,18 1 0,-70-19-1,-36-17 1,-35 18-1,-18 0 1,36-18 0,-19 0-1,19 0 17,-36 0-17,-17 0 1,17 0-1,-17 0 1,0 0 0,-1 0-1,1 0 17,-1 0-17,19-18 16,-19 18-15,1 0-16,0 0 16,-1 0-1,19 0 32,16 0-31,-16 0-1,-19 0 17,19 0-32,-19 0 15,19 0 1,-19 0 0,1 0-1,-1 0 1,1 0-1,0 0 1,-1 0 31,1 0-31,53 0 515,-54 0-531,36 0 15,-18 0 1,18 0 0,18 0-1,-1-18 1,72 1 0,-90-1-1,1 18 1,0-18-1,53 1 1,-71 17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51.516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15522 6844 0,'-211'0'172,"-142"0"-157,0-53 1,-70 18 0,-36-18-1,-405-71 1,705 124 15,-17 0-15,87 0-1,36 0 1,18 0 0,-106 18 234,-71 35-235,-35-36 1,18 36-1,-18-17 1,-599 17 15,563-53-31,72 0 16,34 0 0,-34 0-1,140 0 16,18-18-15,36 18 0,-1 0-1,36 0 251,123 0-250,458 35-1,-316 1 1,-19-36-1,54 17-15,-107-17 16,-34 0 0,-54 18 15,36-1-15,-124 1-16,-17-18 15,-1 0 1,1 0 15,106 35 344,140 36-359,124 17-1,212 53 1,-36-70 0,-228-18-16,-72-36 15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53.158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14041 8043 0,'-18'0'94,"-70"0"-79,-406 0 1,282 0 0,-17 0-1,17 0 1,-529 0 0,530 0-1,70 0 16,-177 0-15,248 0 0,17 0-1,35 0 1,-17 0 0,17 0-1,0 0 1,1 0-1,-1 0 1,0 0 31,1 0-31,-18 0-1,-1 0 1,1 0-1,-36 0 1,-17 0 15,-35 0-15,-1 0 0,-70 0-1,124 0-15,17 0 16,18 0-1,-54 0 1,19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54.705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10054 9172 0,'0'0'0,"88"0"140,124 0-124,0-53-1,88 0 17,1022-52-17,-863 34 1,-71 18 0,106 53-1,-371 0 1,-34 0-1,34 0 1,-105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57.599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14182 10178 0,'-18'0'172,"-53"35"-157,-264 18 1,212-53 0,-1 0-1,36 0 1,18 0-1,34 0 1,-17 0 0,-35 0-1,71 0 1,-1 0 0,0 0-1,1 0 16,17 17-15,-36 1 0,1 0-1,0-18 1,35 17 0,-18-17-1,1 18 1,-1-18-1,0 0 64,1 18-64,-1-1 1,0-17-1,1 0 1,-1 18 0,0-18-1,1 0 1,17 18 15,-18-1-15,18 1-1,-17-18 1,-1 0 0,18 17 15,0 1-15,-18-18-1,1 0 1,17 18-1,0-1 17,-18-17-17,0 0 1,1 0 15,17 18 16,-18-18-31,0 0 15,18 18-31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6:59.261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12771 11553 0,'35'18'187,"71"-18"-171,388 35 0,-265-35-1,18 0 1,106 0-1,-89 0-15,18 0 32,-70 0-17,-71 0 1,18 0 0,-36 0-16,-70 0 15,0 0 1,-35 0-1,-1 0 32,-17 18-31,18-18 31,0 0 62,-1 0-31,1 0-46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7:01.402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14975 12382 0,'-17'0'15,"-1"18"1,-17-18-16,0 0 16,-54 18-1,-34-18 1,-18 17 0,-230 19-1,195-1 1,0 0-1,52-17 1,1 0 0,17-1-1,53-17-15,18 18 32,-36-1-17,36 1 1,17-18-1,1 0 1,-54 35 0,36 1-1,17-19 438,-17 1-437,17 17 0,-17 0-16,0 1 15,17-36 1,0 35 15,-70-35 375,-35 18-390,-124-18 0,211 17-1,-17-17 1,1 0 0,52 18-1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17-10-31T21:47:03.636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12841 13670 0,'71'0'250,"52"0"-234,54 0-1,34 0 17,689-88-32,-671 35 15,-35 35 1,-88 18 0,-36 0-1,-34 0 1,34 18 578,54 70-563,405 124-31,-300-106 15,-52 0 1,-19-36 0,-52 18-1,-53-35-15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80055" cy="501879"/>
          </a:xfrm>
          <a:prstGeom prst="rect">
            <a:avLst/>
          </a:prstGeom>
          <a:noFill/>
          <a:ln>
            <a:noFill/>
          </a:ln>
        </p:spPr>
        <p:txBody>
          <a:bodyPr wrap="square" lIns="96435" tIns="96435" rIns="96435" bIns="96435" anchor="t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2255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4509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6764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29018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1273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3527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75782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58036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Shape 4"/>
          <p:cNvSpPr txBox="1">
            <a:spLocks noGrp="1"/>
          </p:cNvSpPr>
          <p:nvPr>
            <p:ph type="dt" idx="10"/>
          </p:nvPr>
        </p:nvSpPr>
        <p:spPr>
          <a:xfrm>
            <a:off x="3895404" y="0"/>
            <a:ext cx="2980055" cy="501879"/>
          </a:xfrm>
          <a:prstGeom prst="rect">
            <a:avLst/>
          </a:prstGeom>
          <a:noFill/>
          <a:ln>
            <a:noFill/>
          </a:ln>
        </p:spPr>
        <p:txBody>
          <a:bodyPr wrap="square" lIns="96435" tIns="96435" rIns="96435" bIns="96435" anchor="t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2255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4509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6764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29018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1273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3527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75782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58036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Shape 5"/>
          <p:cNvSpPr>
            <a:spLocks noGrp="1" noRot="1" noChangeAspect="1"/>
          </p:cNvSpPr>
          <p:nvPr>
            <p:ph type="sldImg" idx="3"/>
          </p:nvPr>
        </p:nvSpPr>
        <p:spPr>
          <a:xfrm>
            <a:off x="439738" y="1250950"/>
            <a:ext cx="5997575" cy="337502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687705" y="4813866"/>
            <a:ext cx="5501640" cy="3938617"/>
          </a:xfrm>
          <a:prstGeom prst="rect">
            <a:avLst/>
          </a:prstGeom>
          <a:noFill/>
          <a:ln>
            <a:noFill/>
          </a:ln>
        </p:spPr>
        <p:txBody>
          <a:bodyPr wrap="square" lIns="96435" tIns="96435" rIns="96435" bIns="96435" anchor="t" anchorCtr="0"/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ftr" idx="11"/>
          </p:nvPr>
        </p:nvSpPr>
        <p:spPr>
          <a:xfrm>
            <a:off x="0" y="9500961"/>
            <a:ext cx="2980055" cy="501878"/>
          </a:xfrm>
          <a:prstGeom prst="rect">
            <a:avLst/>
          </a:prstGeom>
          <a:noFill/>
          <a:ln>
            <a:noFill/>
          </a:ln>
        </p:spPr>
        <p:txBody>
          <a:bodyPr wrap="square" lIns="96435" tIns="96435" rIns="96435" bIns="96435" anchor="b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2255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4509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6764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29018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1273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3527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75782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58036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3895404" y="9500961"/>
            <a:ext cx="2980055" cy="501878"/>
          </a:xfrm>
          <a:prstGeom prst="rect">
            <a:avLst/>
          </a:prstGeom>
          <a:noFill/>
          <a:ln>
            <a:noFill/>
          </a:ln>
        </p:spPr>
        <p:txBody>
          <a:bodyPr wrap="square" lIns="96435" tIns="48204" rIns="96435" bIns="48204" anchor="b" anchorCtr="0">
            <a:noAutofit/>
          </a:bodyPr>
          <a:lstStyle/>
          <a:p>
            <a:pPr algn="r"/>
            <a:fld id="{00000000-1234-1234-1234-123412341234}" type="slidenum">
              <a:rPr lang="en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‹#›</a:t>
            </a:fld>
            <a:endParaRPr lang="en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Shape 244"/>
          <p:cNvSpPr txBox="1">
            <a:spLocks noGrp="1"/>
          </p:cNvSpPr>
          <p:nvPr>
            <p:ph type="body" idx="1"/>
          </p:nvPr>
        </p:nvSpPr>
        <p:spPr>
          <a:xfrm>
            <a:off x="687705" y="4813866"/>
            <a:ext cx="5501640" cy="3938617"/>
          </a:xfrm>
          <a:prstGeom prst="rect">
            <a:avLst/>
          </a:prstGeom>
        </p:spPr>
        <p:txBody>
          <a:bodyPr wrap="square" lIns="96435" tIns="96435" rIns="96435" bIns="96435" anchor="t" anchorCtr="0">
            <a:noAutofit/>
          </a:bodyPr>
          <a:lstStyle/>
          <a:p>
            <a:pPr marL="0" indent="0"/>
            <a:endParaRPr/>
          </a:p>
        </p:txBody>
      </p:sp>
      <p:sp>
        <p:nvSpPr>
          <p:cNvPr id="245" name="Shape 245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0950"/>
            <a:ext cx="5997575" cy="337502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Shape 249"/>
          <p:cNvSpPr txBox="1">
            <a:spLocks noGrp="1"/>
          </p:cNvSpPr>
          <p:nvPr>
            <p:ph type="body" idx="1"/>
          </p:nvPr>
        </p:nvSpPr>
        <p:spPr>
          <a:xfrm>
            <a:off x="687705" y="4813866"/>
            <a:ext cx="5501640" cy="3938617"/>
          </a:xfrm>
          <a:prstGeom prst="rect">
            <a:avLst/>
          </a:prstGeom>
        </p:spPr>
        <p:txBody>
          <a:bodyPr wrap="square" lIns="96435" tIns="96435" rIns="96435" bIns="96435" anchor="t" anchorCtr="0">
            <a:noAutofit/>
          </a:bodyPr>
          <a:lstStyle/>
          <a:p>
            <a:pPr marL="0" indent="0"/>
            <a:endParaRPr/>
          </a:p>
        </p:txBody>
      </p:sp>
      <p:sp>
        <p:nvSpPr>
          <p:cNvPr id="250" name="Shape 250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0950"/>
            <a:ext cx="5997575" cy="337502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47745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Annogaeth i ddefnyddio’r hyn sydd ganddynt! ‘Use what you have’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en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6</a:t>
            </a:fld>
            <a:endParaRPr lang="en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2431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Shape 17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Shape 18"/>
          <p:cNvSpPr txBox="1"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0" name="Shape 20"/>
          <p:cNvSpPr txBox="1">
            <a:spLocks noGrp="1"/>
          </p:cNvSpPr>
          <p:nvPr>
            <p:ph type="dt" idx="10"/>
          </p:nvPr>
        </p:nvSpPr>
        <p:spPr>
          <a:xfrm>
            <a:off x="7909561" y="4314328"/>
            <a:ext cx="2910840" cy="37464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ftr" idx="11"/>
          </p:nvPr>
        </p:nvSpPr>
        <p:spPr>
          <a:xfrm>
            <a:off x="1371600" y="4323845"/>
            <a:ext cx="64008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ldNum" idx="12"/>
          </p:nvPr>
        </p:nvSpPr>
        <p:spPr>
          <a:xfrm>
            <a:off x="8077200" y="1430866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 b="0" i="0" u="none" strike="noStrike" cap="none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>
  <p:cSld name="Vertical Title and Text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Shape 24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Shape 25"/>
          <p:cNvSpPr txBox="1">
            <a:spLocks noGrp="1"/>
          </p:cNvSpPr>
          <p:nvPr>
            <p:ph type="title"/>
          </p:nvPr>
        </p:nvSpPr>
        <p:spPr>
          <a:xfrm rot="5400000">
            <a:off x="8525933" y="1667933"/>
            <a:ext cx="3903133" cy="2057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6" name="Shape 26"/>
          <p:cNvSpPr txBox="1">
            <a:spLocks noGrp="1"/>
          </p:cNvSpPr>
          <p:nvPr>
            <p:ph type="body" idx="1"/>
          </p:nvPr>
        </p:nvSpPr>
        <p:spPr>
          <a:xfrm rot="5400000">
            <a:off x="3175000" y="-1405467"/>
            <a:ext cx="3903133" cy="820420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dt" idx="10"/>
          </p:nvPr>
        </p:nvSpPr>
        <p:spPr>
          <a:xfrm>
            <a:off x="7814452" y="379941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8" name="Shape 28"/>
          <p:cNvSpPr txBox="1">
            <a:spLocks noGrp="1"/>
          </p:cNvSpPr>
          <p:nvPr>
            <p:ph type="ftr" idx="11"/>
          </p:nvPr>
        </p:nvSpPr>
        <p:spPr>
          <a:xfrm>
            <a:off x="685800" y="381000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 b="0" i="0" u="none" strike="noStrike" cap="none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3" name="Shape 33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>
  <p:cSld name="Section Header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Shape 41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Shape 42"/>
          <p:cNvSpPr txBox="1"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200"/>
              <a:buFont typeface="Arial"/>
              <a:buNone/>
              <a:defRPr sz="22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dt" idx="10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5" name="Shape 45"/>
          <p:cNvSpPr txBox="1">
            <a:spLocks noGrp="1"/>
          </p:cNvSpPr>
          <p:nvPr>
            <p:ph type="ftr" idx="11"/>
          </p:nvPr>
        </p:nvSpPr>
        <p:spPr>
          <a:xfrm>
            <a:off x="685800" y="381001"/>
            <a:ext cx="6991492" cy="3640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685800" y="2194559"/>
            <a:ext cx="53340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body" idx="2"/>
          </p:nvPr>
        </p:nvSpPr>
        <p:spPr>
          <a:xfrm>
            <a:off x="6172200" y="2194559"/>
            <a:ext cx="53340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3" name="Shape 53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 txBox="1"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6" name="Shape 56"/>
          <p:cNvSpPr txBox="1"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2"/>
          </p:nvPr>
        </p:nvSpPr>
        <p:spPr>
          <a:xfrm>
            <a:off x="685800" y="3132666"/>
            <a:ext cx="5311775" cy="308601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8" name="Shape 58"/>
          <p:cNvSpPr txBox="1">
            <a:spLocks noGrp="1"/>
          </p:cNvSpPr>
          <p:nvPr>
            <p:ph type="body" idx="3"/>
          </p:nvPr>
        </p:nvSpPr>
        <p:spPr>
          <a:xfrm>
            <a:off x="6400800" y="2183802"/>
            <a:ext cx="5105400" cy="82391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9" name="Shape 59"/>
          <p:cNvSpPr txBox="1">
            <a:spLocks noGrp="1"/>
          </p:cNvSpPr>
          <p:nvPr>
            <p:ph type="body" idx="4"/>
          </p:nvPr>
        </p:nvSpPr>
        <p:spPr>
          <a:xfrm>
            <a:off x="6172200" y="3132666"/>
            <a:ext cx="5334000" cy="308601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0" name="Shape 60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2" name="Shape 62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7" name="Shape 67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 txBox="1"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1"/>
          </p:nvPr>
        </p:nvSpPr>
        <p:spPr>
          <a:xfrm>
            <a:off x="4995582" y="746759"/>
            <a:ext cx="6510618" cy="54719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1" name="Shape 71"/>
          <p:cNvSpPr txBox="1">
            <a:spLocks noGrp="1"/>
          </p:cNvSpPr>
          <p:nvPr>
            <p:ph type="body" idx="2"/>
          </p:nvPr>
        </p:nvSpPr>
        <p:spPr>
          <a:xfrm>
            <a:off x="685800" y="3124199"/>
            <a:ext cx="4114800" cy="309448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2" name="Shape 72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4" name="Shape 74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7" name="Shape 77"/>
          <p:cNvSpPr>
            <a:spLocks noGrp="1"/>
          </p:cNvSpPr>
          <p:nvPr>
            <p:ph type="pic" idx="2"/>
          </p:nvPr>
        </p:nvSpPr>
        <p:spPr>
          <a:xfrm>
            <a:off x="7861238" y="751241"/>
            <a:ext cx="3644962" cy="546744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8" name="Shape 78"/>
          <p:cNvSpPr txBox="1">
            <a:spLocks noGrp="1"/>
          </p:cNvSpPr>
          <p:nvPr>
            <p:ph type="body" idx="1"/>
          </p:nvPr>
        </p:nvSpPr>
        <p:spPr>
          <a:xfrm>
            <a:off x="685800" y="3124199"/>
            <a:ext cx="6873240" cy="309448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9" name="Shape 79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0" name="Shape 80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1" name="Shape 81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anoramic Picture with Caption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4" name="Shape 84"/>
          <p:cNvSpPr>
            <a:spLocks noGrp="1"/>
          </p:cNvSpPr>
          <p:nvPr>
            <p:ph type="pic" idx="2"/>
          </p:nvPr>
        </p:nvSpPr>
        <p:spPr>
          <a:xfrm>
            <a:off x="681727" y="941439"/>
            <a:ext cx="10821840" cy="347816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685800" y="5516715"/>
            <a:ext cx="10820400" cy="70196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6" name="Shape 86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7" name="Shape 87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8" name="Shape 88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and Caption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Shape 90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Shape 91"/>
          <p:cNvSpPr txBox="1"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1024467" y="3649133"/>
            <a:ext cx="10130516" cy="99906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3" name="Shape 93"/>
          <p:cNvSpPr txBox="1">
            <a:spLocks noGrp="1"/>
          </p:cNvSpPr>
          <p:nvPr>
            <p:ph type="dt" idx="10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4" name="Shape 94"/>
          <p:cNvSpPr txBox="1">
            <a:spLocks noGrp="1"/>
          </p:cNvSpPr>
          <p:nvPr>
            <p:ph type="ftr" idx="11"/>
          </p:nvPr>
        </p:nvSpPr>
        <p:spPr>
          <a:xfrm>
            <a:off x="685800" y="379941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5" name="Shape 95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Quote with Caption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Shape 97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Shape 98"/>
          <p:cNvSpPr txBox="1"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1303865" y="3365556"/>
            <a:ext cx="9592736" cy="44444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0" name="Shape 100"/>
          <p:cNvSpPr txBox="1">
            <a:spLocks noGrp="1"/>
          </p:cNvSpPr>
          <p:nvPr>
            <p:ph type="body" idx="2"/>
          </p:nvPr>
        </p:nvSpPr>
        <p:spPr>
          <a:xfrm>
            <a:off x="1024467" y="3959862"/>
            <a:ext cx="10151533" cy="67987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1" name="Shape 101"/>
          <p:cNvSpPr txBox="1">
            <a:spLocks noGrp="1"/>
          </p:cNvSpPr>
          <p:nvPr>
            <p:ph type="dt" idx="10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2" name="Shape 102"/>
          <p:cNvSpPr txBox="1">
            <a:spLocks noGrp="1"/>
          </p:cNvSpPr>
          <p:nvPr>
            <p:ph type="ftr" idx="11"/>
          </p:nvPr>
        </p:nvSpPr>
        <p:spPr>
          <a:xfrm>
            <a:off x="685800" y="379941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3" name="Shape 103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4" name="Shape 104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entury Gothic"/>
              <a:buNone/>
            </a:pPr>
            <a:r>
              <a:rPr lang="en-GB" sz="8000" b="0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105" name="Shape 105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entury Gothic"/>
              <a:buNone/>
            </a:pPr>
            <a:r>
              <a:rPr lang="en-GB" sz="8000" b="0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Name Card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Shape 107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Shape 108"/>
          <p:cNvSpPr txBox="1"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09" name="Shape 109"/>
          <p:cNvSpPr txBox="1">
            <a:spLocks noGrp="1"/>
          </p:cNvSpPr>
          <p:nvPr>
            <p:ph type="body" idx="1"/>
          </p:nvPr>
        </p:nvSpPr>
        <p:spPr>
          <a:xfrm>
            <a:off x="1024467" y="3648315"/>
            <a:ext cx="10144654" cy="99988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0" name="Shape 110"/>
          <p:cNvSpPr txBox="1">
            <a:spLocks noGrp="1"/>
          </p:cNvSpPr>
          <p:nvPr>
            <p:ph type="dt" idx="10"/>
          </p:nvPr>
        </p:nvSpPr>
        <p:spPr>
          <a:xfrm>
            <a:off x="7814452" y="378883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1" name="Shape 111"/>
          <p:cNvSpPr txBox="1">
            <a:spLocks noGrp="1"/>
          </p:cNvSpPr>
          <p:nvPr>
            <p:ph type="ftr" idx="11"/>
          </p:nvPr>
        </p:nvSpPr>
        <p:spPr>
          <a:xfrm>
            <a:off x="685800" y="378883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2" name="Shape 112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Column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6" name="Shape 116"/>
          <p:cNvSpPr txBox="1">
            <a:spLocks noGrp="1"/>
          </p:cNvSpPr>
          <p:nvPr>
            <p:ph type="body" idx="2"/>
          </p:nvPr>
        </p:nvSpPr>
        <p:spPr>
          <a:xfrm>
            <a:off x="685799" y="2904565"/>
            <a:ext cx="3456432" cy="331413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7" name="Shape 117"/>
          <p:cNvSpPr txBox="1">
            <a:spLocks noGrp="1"/>
          </p:cNvSpPr>
          <p:nvPr>
            <p:ph type="body" idx="3"/>
          </p:nvPr>
        </p:nvSpPr>
        <p:spPr>
          <a:xfrm>
            <a:off x="4368800" y="2201333"/>
            <a:ext cx="3456432" cy="6265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8" name="Shape 118"/>
          <p:cNvSpPr txBox="1">
            <a:spLocks noGrp="1"/>
          </p:cNvSpPr>
          <p:nvPr>
            <p:ph type="body" idx="4"/>
          </p:nvPr>
        </p:nvSpPr>
        <p:spPr>
          <a:xfrm>
            <a:off x="4366858" y="2904067"/>
            <a:ext cx="3456432" cy="331461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9" name="Shape 119"/>
          <p:cNvSpPr txBox="1">
            <a:spLocks noGrp="1"/>
          </p:cNvSpPr>
          <p:nvPr>
            <p:ph type="body" idx="5"/>
          </p:nvPr>
        </p:nvSpPr>
        <p:spPr>
          <a:xfrm>
            <a:off x="8051800" y="2192866"/>
            <a:ext cx="3456432" cy="6265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0" name="Shape 120"/>
          <p:cNvSpPr txBox="1">
            <a:spLocks noGrp="1"/>
          </p:cNvSpPr>
          <p:nvPr>
            <p:ph type="body" idx="6"/>
          </p:nvPr>
        </p:nvSpPr>
        <p:spPr>
          <a:xfrm>
            <a:off x="8051801" y="2904565"/>
            <a:ext cx="3456432" cy="331413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icture Column"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7" name="Shape 127"/>
          <p:cNvSpPr>
            <a:spLocks noGrp="1"/>
          </p:cNvSpPr>
          <p:nvPr>
            <p:ph type="pic" idx="2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body" idx="3"/>
          </p:nvPr>
        </p:nvSpPr>
        <p:spPr>
          <a:xfrm>
            <a:off x="688618" y="4873764"/>
            <a:ext cx="3451582" cy="134492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9" name="Shape 129"/>
          <p:cNvSpPr txBox="1">
            <a:spLocks noGrp="1"/>
          </p:cNvSpPr>
          <p:nvPr>
            <p:ph type="body" idx="4"/>
          </p:nvPr>
        </p:nvSpPr>
        <p:spPr>
          <a:xfrm>
            <a:off x="4374263" y="4191000"/>
            <a:ext cx="3448935" cy="6827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0" name="Shape 130"/>
          <p:cNvSpPr>
            <a:spLocks noGrp="1"/>
          </p:cNvSpPr>
          <p:nvPr>
            <p:ph type="pic" idx="5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body" idx="6"/>
          </p:nvPr>
        </p:nvSpPr>
        <p:spPr>
          <a:xfrm>
            <a:off x="4374264" y="4873763"/>
            <a:ext cx="3448935" cy="134492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7"/>
          </p:nvPr>
        </p:nvSpPr>
        <p:spPr>
          <a:xfrm>
            <a:off x="8049731" y="4191000"/>
            <a:ext cx="3456469" cy="6827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3" name="Shape 133"/>
          <p:cNvSpPr>
            <a:spLocks noGrp="1"/>
          </p:cNvSpPr>
          <p:nvPr>
            <p:ph type="pic" idx="8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body" idx="9"/>
          </p:nvPr>
        </p:nvSpPr>
        <p:spPr>
          <a:xfrm>
            <a:off x="8049731" y="4873761"/>
            <a:ext cx="3452445" cy="134492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6" name="Shape 136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7" name="Shape 137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 rot="5400000">
            <a:off x="4083937" y="-1203579"/>
            <a:ext cx="4024125" cy="10820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1" name="Shape 141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2" name="Shape 142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3" name="Shape 143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139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Shape 10" descr="C2-HD-TOP.png"/>
          <p:cNvPicPr preferRelativeResize="0"/>
          <p:nvPr/>
        </p:nvPicPr>
        <p:blipFill rotWithShape="1">
          <a:blip r:embed="rId19">
            <a:alphaModFix/>
          </a:blip>
          <a:srcRect/>
          <a:stretch/>
        </p:blipFill>
        <p:spPr>
          <a:xfrm>
            <a:off x="0" y="0"/>
            <a:ext cx="12192000" cy="144145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Shape 11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5" name="Shape 15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 b="0" i="0" u="none" strike="noStrike" cap="none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79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HxO0UdpoxM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1BXKsQ2nbno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emf"/><Relationship Id="rId4" Type="http://schemas.openxmlformats.org/officeDocument/2006/relationships/customXml" Target="../ink/ink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5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3.xml"/><Relationship Id="rId5" Type="http://schemas.openxmlformats.org/officeDocument/2006/relationships/image" Target="../media/image24.emf"/><Relationship Id="rId4" Type="http://schemas.openxmlformats.org/officeDocument/2006/relationships/customXml" Target="../ink/ink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customXml" Target="../ink/ink6.xml"/><Relationship Id="rId13" Type="http://schemas.openxmlformats.org/officeDocument/2006/relationships/image" Target="../media/image28.emf"/><Relationship Id="rId3" Type="http://schemas.openxmlformats.org/officeDocument/2006/relationships/image" Target="../media/image17.png"/><Relationship Id="rId7" Type="http://schemas.openxmlformats.org/officeDocument/2006/relationships/image" Target="../media/image25.emf"/><Relationship Id="rId12" Type="http://schemas.openxmlformats.org/officeDocument/2006/relationships/customXml" Target="../ink/ink8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5.xml"/><Relationship Id="rId11" Type="http://schemas.openxmlformats.org/officeDocument/2006/relationships/image" Target="../media/image27.emf"/><Relationship Id="rId5" Type="http://schemas.openxmlformats.org/officeDocument/2006/relationships/image" Target="../media/image24.emf"/><Relationship Id="rId10" Type="http://schemas.openxmlformats.org/officeDocument/2006/relationships/customXml" Target="../ink/ink7.xml"/><Relationship Id="rId4" Type="http://schemas.openxmlformats.org/officeDocument/2006/relationships/customXml" Target="../ink/ink4.xml"/><Relationship Id="rId9" Type="http://schemas.openxmlformats.org/officeDocument/2006/relationships/image" Target="../media/image26.e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customXml" Target="../ink/ink11.xml"/><Relationship Id="rId13" Type="http://schemas.openxmlformats.org/officeDocument/2006/relationships/image" Target="../media/image31.emf"/><Relationship Id="rId18" Type="http://schemas.openxmlformats.org/officeDocument/2006/relationships/customXml" Target="../ink/ink16.xml"/><Relationship Id="rId26" Type="http://schemas.openxmlformats.org/officeDocument/2006/relationships/customXml" Target="../ink/ink20.xml"/><Relationship Id="rId3" Type="http://schemas.openxmlformats.org/officeDocument/2006/relationships/image" Target="../media/image17.png"/><Relationship Id="rId21" Type="http://schemas.openxmlformats.org/officeDocument/2006/relationships/image" Target="../media/image35.emf"/><Relationship Id="rId7" Type="http://schemas.openxmlformats.org/officeDocument/2006/relationships/image" Target="../media/image25.emf"/><Relationship Id="rId12" Type="http://schemas.openxmlformats.org/officeDocument/2006/relationships/customXml" Target="../ink/ink13.xml"/><Relationship Id="rId17" Type="http://schemas.openxmlformats.org/officeDocument/2006/relationships/image" Target="../media/image33.emf"/><Relationship Id="rId25" Type="http://schemas.openxmlformats.org/officeDocument/2006/relationships/image" Target="../media/image37.emf"/><Relationship Id="rId2" Type="http://schemas.openxmlformats.org/officeDocument/2006/relationships/image" Target="../media/image16.png"/><Relationship Id="rId16" Type="http://schemas.openxmlformats.org/officeDocument/2006/relationships/customXml" Target="../ink/ink15.xml"/><Relationship Id="rId20" Type="http://schemas.openxmlformats.org/officeDocument/2006/relationships/customXml" Target="../ink/ink17.xml"/><Relationship Id="rId29" Type="http://schemas.openxmlformats.org/officeDocument/2006/relationships/image" Target="../media/image39.emf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10.xml"/><Relationship Id="rId11" Type="http://schemas.openxmlformats.org/officeDocument/2006/relationships/image" Target="../media/image30.emf"/><Relationship Id="rId24" Type="http://schemas.openxmlformats.org/officeDocument/2006/relationships/customXml" Target="../ink/ink19.xml"/><Relationship Id="rId5" Type="http://schemas.openxmlformats.org/officeDocument/2006/relationships/image" Target="../media/image24.emf"/><Relationship Id="rId15" Type="http://schemas.openxmlformats.org/officeDocument/2006/relationships/image" Target="../media/image32.emf"/><Relationship Id="rId23" Type="http://schemas.openxmlformats.org/officeDocument/2006/relationships/image" Target="../media/image36.emf"/><Relationship Id="rId28" Type="http://schemas.openxmlformats.org/officeDocument/2006/relationships/customXml" Target="../ink/ink21.xml"/><Relationship Id="rId10" Type="http://schemas.openxmlformats.org/officeDocument/2006/relationships/customXml" Target="../ink/ink12.xml"/><Relationship Id="rId19" Type="http://schemas.openxmlformats.org/officeDocument/2006/relationships/image" Target="../media/image34.emf"/><Relationship Id="rId4" Type="http://schemas.openxmlformats.org/officeDocument/2006/relationships/customXml" Target="../ink/ink9.xml"/><Relationship Id="rId9" Type="http://schemas.openxmlformats.org/officeDocument/2006/relationships/image" Target="../media/image29.emf"/><Relationship Id="rId14" Type="http://schemas.openxmlformats.org/officeDocument/2006/relationships/customXml" Target="../ink/ink14.xml"/><Relationship Id="rId22" Type="http://schemas.openxmlformats.org/officeDocument/2006/relationships/customXml" Target="../ink/ink18.xml"/><Relationship Id="rId27" Type="http://schemas.openxmlformats.org/officeDocument/2006/relationships/image" Target="../media/image3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" name="Shape 247"/>
          <p:cNvPicPr preferRelativeResize="0"/>
          <p:nvPr/>
        </p:nvPicPr>
        <p:blipFill rotWithShape="1">
          <a:blip r:embed="rId3">
            <a:alphaModFix/>
          </a:blip>
          <a:srcRect l="31726" t="12991" r="28185" b="13354"/>
          <a:stretch/>
        </p:blipFill>
        <p:spPr>
          <a:xfrm rot="-5400000">
            <a:off x="4532646" y="-1392948"/>
            <a:ext cx="3251200" cy="845311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5C39293-08B6-4D96-BCF5-62AD1A6CE5B1}"/>
              </a:ext>
            </a:extLst>
          </p:cNvPr>
          <p:cNvSpPr txBox="1">
            <a:spLocks/>
          </p:cNvSpPr>
          <p:nvPr/>
        </p:nvSpPr>
        <p:spPr>
          <a:xfrm>
            <a:off x="1170458" y="3812693"/>
            <a:ext cx="9975574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pPr algn="ctr"/>
            <a:r>
              <a:rPr lang="cy-GB" sz="4500" b="1" dirty="0">
                <a:latin typeface="Calibri" panose="020F0502020204030204" pitchFamily="34" charset="0"/>
                <a:cs typeface="Calibri" panose="020F0502020204030204" pitchFamily="34" charset="0"/>
              </a:rPr>
              <a:t>Sesiwn saith – 23ain o Ionawr</a:t>
            </a:r>
            <a:endParaRPr lang="en-GB" sz="45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61CFC-69D4-4658-A71F-3AD2C30595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3074" name="Picture 2" descr="Image result for hand up">
            <a:extLst>
              <a:ext uri="{FF2B5EF4-FFF2-40B4-BE49-F238E27FC236}">
                <a16:creationId xmlns:a16="http://schemas.microsoft.com/office/drawing/2014/main" id="{D3FB984C-9D0C-467A-B90C-F32A353040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66" y="0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hand up">
            <a:extLst>
              <a:ext uri="{FF2B5EF4-FFF2-40B4-BE49-F238E27FC236}">
                <a16:creationId xmlns:a16="http://schemas.microsoft.com/office/drawing/2014/main" id="{84B2D61F-DD1F-4030-8789-C1D95FAFF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96000" y="0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33AB8C-5CD8-4C98-83F1-D3ED9EFDEAB2}"/>
              </a:ext>
            </a:extLst>
          </p:cNvPr>
          <p:cNvSpPr txBox="1"/>
          <p:nvPr/>
        </p:nvSpPr>
        <p:spPr>
          <a:xfrm>
            <a:off x="2056180" y="0"/>
            <a:ext cx="2326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b="1" dirty="0"/>
              <a:t>llaw</a:t>
            </a:r>
            <a:endParaRPr lang="cy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4859FE-23D6-4339-8320-4DC8957C1A87}"/>
              </a:ext>
            </a:extLst>
          </p:cNvPr>
          <p:cNvSpPr txBox="1"/>
          <p:nvPr/>
        </p:nvSpPr>
        <p:spPr>
          <a:xfrm>
            <a:off x="7385013" y="12918"/>
            <a:ext cx="26268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b="1" dirty="0"/>
              <a:t>dwylo</a:t>
            </a:r>
            <a:endParaRPr lang="cy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4B1B84-19F3-47DA-9D73-9CF73859D250}"/>
              </a:ext>
            </a:extLst>
          </p:cNvPr>
          <p:cNvSpPr txBox="1"/>
          <p:nvPr/>
        </p:nvSpPr>
        <p:spPr>
          <a:xfrm>
            <a:off x="10135820" y="738874"/>
            <a:ext cx="27884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/>
              <a:t>dwy+llaw</a:t>
            </a:r>
            <a:endParaRPr lang="cy-GB" sz="900" dirty="0"/>
          </a:p>
          <a:p>
            <a:r>
              <a:rPr lang="cy-GB" sz="3600" dirty="0"/>
              <a:t>dwy+lo</a:t>
            </a:r>
          </a:p>
          <a:p>
            <a:r>
              <a:rPr lang="cy-GB" sz="3600" dirty="0"/>
              <a:t>dwylo</a:t>
            </a:r>
          </a:p>
        </p:txBody>
      </p:sp>
    </p:spTree>
    <p:extLst>
      <p:ext uri="{BB962C8B-B14F-4D97-AF65-F5344CB8AC3E}">
        <p14:creationId xmlns:p14="http://schemas.microsoft.com/office/powerpoint/2010/main" val="2369181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C9A72A-0F72-4561-B82C-CAE2CB1233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C8E5FF-C6FF-4B11-AF1A-C8DB0F6247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26" t="8794" r="40127" b="5289"/>
          <a:stretch/>
        </p:blipFill>
        <p:spPr>
          <a:xfrm>
            <a:off x="2930185" y="84092"/>
            <a:ext cx="6298482" cy="701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698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E4A1DF-99A8-4B78-9C89-B5B94FB22B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23" t="9699" r="4534" b="6645"/>
          <a:stretch/>
        </p:blipFill>
        <p:spPr>
          <a:xfrm>
            <a:off x="7470183" y="3179609"/>
            <a:ext cx="4510007" cy="33916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B92269-3E06-41F7-8CDB-7889406DFF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86" t="53333" r="3793" b="20230"/>
          <a:stretch/>
        </p:blipFill>
        <p:spPr>
          <a:xfrm>
            <a:off x="25588" y="100741"/>
            <a:ext cx="12140820" cy="2837793"/>
          </a:xfrm>
          <a:prstGeom prst="rect">
            <a:avLst/>
          </a:prstGeom>
        </p:spPr>
      </p:pic>
      <p:pic>
        <p:nvPicPr>
          <p:cNvPr id="1026" name="Picture 2" descr="Image result for llanfair pg english">
            <a:extLst>
              <a:ext uri="{FF2B5EF4-FFF2-40B4-BE49-F238E27FC236}">
                <a16:creationId xmlns:a16="http://schemas.microsoft.com/office/drawing/2014/main" id="{F350C334-8DCC-4A19-98A3-ECEB9EBB49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66998"/>
            <a:ext cx="12192000" cy="77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4171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>
            <a:hlinkClick r:id="" action="ppaction://media"/>
            <a:extLst>
              <a:ext uri="{FF2B5EF4-FFF2-40B4-BE49-F238E27FC236}">
                <a16:creationId xmlns:a16="http://schemas.microsoft.com/office/drawing/2014/main" id="{10534D36-7557-40A7-8230-B96C1EE70D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03132" y="41384"/>
            <a:ext cx="9033642" cy="6775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649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use what you have">
            <a:extLst>
              <a:ext uri="{FF2B5EF4-FFF2-40B4-BE49-F238E27FC236}">
                <a16:creationId xmlns:a16="http://schemas.microsoft.com/office/drawing/2014/main" id="{E784D1ED-A5E8-447F-B5EE-81331648E6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287" y="496956"/>
            <a:ext cx="5520931" cy="507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Related image">
            <a:extLst>
              <a:ext uri="{FF2B5EF4-FFF2-40B4-BE49-F238E27FC236}">
                <a16:creationId xmlns:a16="http://schemas.microsoft.com/office/drawing/2014/main" id="{B3A9C803-7FF7-4420-B256-5E41A8599E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7099" y="2198056"/>
            <a:ext cx="2461888" cy="246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Shape 316">
            <a:extLst>
              <a:ext uri="{FF2B5EF4-FFF2-40B4-BE49-F238E27FC236}">
                <a16:creationId xmlns:a16="http://schemas.microsoft.com/office/drawing/2014/main" id="{C4A444C1-926B-42C8-847E-2564A28CFE1B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5692282"/>
            <a:ext cx="12192000" cy="117565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4155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>
            <a:hlinkClick r:id="" action="ppaction://media"/>
            <a:extLst>
              <a:ext uri="{FF2B5EF4-FFF2-40B4-BE49-F238E27FC236}">
                <a16:creationId xmlns:a16="http://schemas.microsoft.com/office/drawing/2014/main" id="{CD6D4CBB-864F-4C9E-B15B-D18CFC09F0E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4000" y="47298"/>
            <a:ext cx="8965324" cy="6723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02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jumping frogs toy">
            <a:extLst>
              <a:ext uri="{FF2B5EF4-FFF2-40B4-BE49-F238E27FC236}">
                <a16:creationId xmlns:a16="http://schemas.microsoft.com/office/drawing/2014/main" id="{CF712919-FB52-414D-ABAE-E6415DD69F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4339" y="1154623"/>
            <a:ext cx="5424407" cy="5424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4475EE-9DB4-4AE2-83C6-5F6804A2059D}"/>
              </a:ext>
            </a:extLst>
          </p:cNvPr>
          <p:cNvSpPr txBox="1"/>
          <p:nvPr/>
        </p:nvSpPr>
        <p:spPr>
          <a:xfrm>
            <a:off x="7860224" y="833648"/>
            <a:ext cx="453325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Gêm</a:t>
            </a:r>
            <a:r>
              <a:rPr lang="en-US" sz="48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y </a:t>
            </a:r>
            <a:r>
              <a:rPr lang="en-US" sz="48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broga</a:t>
            </a:r>
            <a:endParaRPr lang="en-US" sz="48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lang="en-US" dirty="0"/>
          </a:p>
          <a:p>
            <a:endParaRPr lang="en-US"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DBEAC9-5E37-459E-A532-9DEAEFF664C7}"/>
              </a:ext>
            </a:extLst>
          </p:cNvPr>
          <p:cNvSpPr txBox="1"/>
          <p:nvPr/>
        </p:nvSpPr>
        <p:spPr>
          <a:xfrm>
            <a:off x="8555069" y="5658108"/>
            <a:ext cx="45332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broga</a:t>
            </a:r>
            <a:r>
              <a:rPr lang="en-US" sz="3600" b="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= </a:t>
            </a:r>
            <a:r>
              <a:rPr lang="en-US" sz="3600" b="0" i="0" u="none" strike="noStrike" cap="none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frog</a:t>
            </a:r>
          </a:p>
          <a:p>
            <a:endParaRPr lang="en-US" dirty="0"/>
          </a:p>
          <a:p>
            <a:endParaRPr lang="en-US"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91874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0999AEE-6922-4F43-B775-0D9E882423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822" t="28012" r="27034" b="11846"/>
          <a:stretch/>
        </p:blipFill>
        <p:spPr>
          <a:xfrm>
            <a:off x="1307023" y="-61992"/>
            <a:ext cx="9577953" cy="7018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996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4918" y="206264"/>
            <a:ext cx="7542646" cy="54794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532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4918" y="206264"/>
            <a:ext cx="7542646" cy="54794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DC0DABC-2B79-4868-AD12-A4881B64FEF8}"/>
                  </a:ext>
                </a:extLst>
              </p14:cNvPr>
              <p14:cNvContentPartPr/>
              <p14:nvPr/>
            </p14:nvContentPartPr>
            <p14:xfrm>
              <a:off x="2768760" y="952560"/>
              <a:ext cx="2895840" cy="40834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DC0DABC-2B79-4868-AD12-A4881B64FEF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759400" y="943200"/>
                <a:ext cx="2914560" cy="4102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79456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4918" y="206264"/>
            <a:ext cx="7542646" cy="54794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5EC4EE1-766B-4D94-AAF3-8C78E0602D02}"/>
                  </a:ext>
                </a:extLst>
              </p14:cNvPr>
              <p14:cNvContentPartPr/>
              <p14:nvPr/>
            </p14:nvContentPartPr>
            <p14:xfrm>
              <a:off x="3352680" y="838080"/>
              <a:ext cx="1568880" cy="26866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5EC4EE1-766B-4D94-AAF3-8C78E0602D0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336840" y="774720"/>
                <a:ext cx="1600200" cy="281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E01991E-99E4-4F66-8A72-EEAAAE032744}"/>
                  </a:ext>
                </a:extLst>
              </p14:cNvPr>
              <p14:cNvContentPartPr/>
              <p14:nvPr/>
            </p14:nvContentPartPr>
            <p14:xfrm>
              <a:off x="4629240" y="3670200"/>
              <a:ext cx="724320" cy="14547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E01991E-99E4-4F66-8A72-EEAAAE03274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613400" y="3606840"/>
                <a:ext cx="755640" cy="1581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429639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4918" y="206264"/>
            <a:ext cx="7542646" cy="54794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5EC4EE1-766B-4D94-AAF3-8C78E0602D02}"/>
                  </a:ext>
                </a:extLst>
              </p14:cNvPr>
              <p14:cNvContentPartPr/>
              <p14:nvPr/>
            </p14:nvContentPartPr>
            <p14:xfrm>
              <a:off x="3352680" y="838080"/>
              <a:ext cx="1568880" cy="26866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5EC4EE1-766B-4D94-AAF3-8C78E0602D0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336840" y="774720"/>
                <a:ext cx="1600200" cy="281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E01991E-99E4-4F66-8A72-EEAAAE032744}"/>
                  </a:ext>
                </a:extLst>
              </p14:cNvPr>
              <p14:cNvContentPartPr/>
              <p14:nvPr/>
            </p14:nvContentPartPr>
            <p14:xfrm>
              <a:off x="4629240" y="3670200"/>
              <a:ext cx="724320" cy="14547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E01991E-99E4-4F66-8A72-EEAAAE03274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613400" y="3606840"/>
                <a:ext cx="755640" cy="158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D04BED1-52AF-4BBD-9E1F-431AC96DEF4B}"/>
                  </a:ext>
                </a:extLst>
              </p14:cNvPr>
              <p14:cNvContentPartPr/>
              <p14:nvPr/>
            </p14:nvContentPartPr>
            <p14:xfrm>
              <a:off x="3664080" y="952560"/>
              <a:ext cx="2000520" cy="22798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D04BED1-52AF-4BBD-9E1F-431AC96DEF4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648240" y="889200"/>
                <a:ext cx="2031840" cy="240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04623D7-3D74-4751-89AD-AFA456994F96}"/>
                  </a:ext>
                </a:extLst>
              </p14:cNvPr>
              <p14:cNvContentPartPr/>
              <p14:nvPr/>
            </p14:nvContentPartPr>
            <p14:xfrm>
              <a:off x="4673520" y="3740040"/>
              <a:ext cx="1067400" cy="13338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04623D7-3D74-4751-89AD-AFA456994F9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657680" y="3676680"/>
                <a:ext cx="1098720" cy="146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EECE519-E6A5-43D0-8637-1BCEF39B77B5}"/>
                  </a:ext>
                </a:extLst>
              </p14:cNvPr>
              <p14:cNvContentPartPr/>
              <p14:nvPr/>
            </p14:nvContentPartPr>
            <p14:xfrm>
              <a:off x="4197240" y="2070000"/>
              <a:ext cx="273600" cy="2098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EECE519-E6A5-43D0-8637-1BCEF39B77B5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181400" y="2006640"/>
                <a:ext cx="304920" cy="336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30679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4918" y="206264"/>
            <a:ext cx="7542646" cy="54794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5EC4EE1-766B-4D94-AAF3-8C78E0602D02}"/>
                  </a:ext>
                </a:extLst>
              </p14:cNvPr>
              <p14:cNvContentPartPr/>
              <p14:nvPr/>
            </p14:nvContentPartPr>
            <p14:xfrm>
              <a:off x="3352680" y="838080"/>
              <a:ext cx="1568880" cy="26866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5EC4EE1-766B-4D94-AAF3-8C78E0602D0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336840" y="774720"/>
                <a:ext cx="1600200" cy="281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E01991E-99E4-4F66-8A72-EEAAAE032744}"/>
                  </a:ext>
                </a:extLst>
              </p14:cNvPr>
              <p14:cNvContentPartPr/>
              <p14:nvPr/>
            </p14:nvContentPartPr>
            <p14:xfrm>
              <a:off x="4629240" y="3670200"/>
              <a:ext cx="724320" cy="14547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E01991E-99E4-4F66-8A72-EEAAAE03274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613400" y="3606840"/>
                <a:ext cx="755640" cy="158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8C58039B-1B42-4395-945F-EAB87CC84C21}"/>
                  </a:ext>
                </a:extLst>
              </p14:cNvPr>
              <p14:cNvContentPartPr/>
              <p14:nvPr/>
            </p14:nvContentPartPr>
            <p14:xfrm>
              <a:off x="3543120" y="933480"/>
              <a:ext cx="2642040" cy="3812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8C58039B-1B42-4395-945F-EAB87CC84C2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527280" y="870120"/>
                <a:ext cx="2673360" cy="50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733B11CB-1360-4DAE-8C86-827CCA0B684D}"/>
                  </a:ext>
                </a:extLst>
              </p14:cNvPr>
              <p14:cNvContentPartPr/>
              <p14:nvPr/>
            </p14:nvContentPartPr>
            <p14:xfrm>
              <a:off x="3778200" y="1314360"/>
              <a:ext cx="883080" cy="957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733B11CB-1360-4DAE-8C86-827CCA0B684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762360" y="1251000"/>
                <a:ext cx="914400" cy="22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12242AF-BA62-4A46-9975-3B72BD631138}"/>
                  </a:ext>
                </a:extLst>
              </p14:cNvPr>
              <p14:cNvContentPartPr/>
              <p14:nvPr/>
            </p14:nvContentPartPr>
            <p14:xfrm>
              <a:off x="3511440" y="1727280"/>
              <a:ext cx="1727640" cy="892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12242AF-BA62-4A46-9975-3B72BD63113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3495600" y="1663920"/>
                <a:ext cx="175896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C3C565A-EBF5-4676-8F62-B97388DE3477}"/>
                  </a:ext>
                </a:extLst>
              </p14:cNvPr>
              <p14:cNvContentPartPr/>
              <p14:nvPr/>
            </p14:nvContentPartPr>
            <p14:xfrm>
              <a:off x="3619440" y="2082960"/>
              <a:ext cx="1384560" cy="702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C3C565A-EBF5-4676-8F62-B97388DE3477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603600" y="2019600"/>
                <a:ext cx="1415880" cy="19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11C37512-1FAB-4D33-8BFB-5E47C6C465E4}"/>
                  </a:ext>
                </a:extLst>
              </p14:cNvPr>
              <p14:cNvContentPartPr/>
              <p14:nvPr/>
            </p14:nvContentPartPr>
            <p14:xfrm>
              <a:off x="3378240" y="2368440"/>
              <a:ext cx="2210040" cy="2988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11C37512-1FAB-4D33-8BFB-5E47C6C465E4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3362400" y="2305080"/>
                <a:ext cx="2241360" cy="42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F1B1128F-7F44-4C84-8EEF-3273D96FAE6D}"/>
                  </a:ext>
                </a:extLst>
              </p14:cNvPr>
              <p14:cNvContentPartPr/>
              <p14:nvPr/>
            </p14:nvContentPartPr>
            <p14:xfrm>
              <a:off x="3625920" y="2895480"/>
              <a:ext cx="142920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F1B1128F-7F44-4C84-8EEF-3273D96FAE6D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3610080" y="2832120"/>
                <a:ext cx="1460520" cy="12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400A102-BB72-4E15-92BE-2F28820A523E}"/>
                  </a:ext>
                </a:extLst>
              </p14:cNvPr>
              <p14:cNvContentPartPr/>
              <p14:nvPr/>
            </p14:nvContentPartPr>
            <p14:xfrm>
              <a:off x="3619440" y="3181320"/>
              <a:ext cx="1378440" cy="1209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400A102-BB72-4E15-92BE-2F28820A523E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3603600" y="3117960"/>
                <a:ext cx="1409760" cy="24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72BE328-31F2-44C6-BD44-61CB955C0D58}"/>
                  </a:ext>
                </a:extLst>
              </p14:cNvPr>
              <p14:cNvContentPartPr/>
              <p14:nvPr/>
            </p14:nvContentPartPr>
            <p14:xfrm>
              <a:off x="4546440" y="3664080"/>
              <a:ext cx="559440" cy="14004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72BE328-31F2-44C6-BD44-61CB955C0D58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4530600" y="3600720"/>
                <a:ext cx="590760" cy="26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8726FA5-D53C-4C8D-8EF0-2C24B5EEC06D}"/>
                  </a:ext>
                </a:extLst>
              </p14:cNvPr>
              <p14:cNvContentPartPr/>
              <p14:nvPr/>
            </p14:nvContentPartPr>
            <p14:xfrm>
              <a:off x="4597560" y="4159080"/>
              <a:ext cx="1028880" cy="259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8726FA5-D53C-4C8D-8EF0-2C24B5EEC06D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4581720" y="4095720"/>
                <a:ext cx="1060200" cy="15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436CCD89-C3C5-4403-BB97-604DADCBEEEA}"/>
                  </a:ext>
                </a:extLst>
              </p14:cNvPr>
              <p14:cNvContentPartPr/>
              <p14:nvPr/>
            </p14:nvContentPartPr>
            <p14:xfrm>
              <a:off x="4438800" y="4457520"/>
              <a:ext cx="952560" cy="2037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436CCD89-C3C5-4403-BB97-604DADCBEEEA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4422960" y="4394160"/>
                <a:ext cx="983880" cy="33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2CF672BE-B471-4ED0-8FB2-942AD8C8A53B}"/>
                  </a:ext>
                </a:extLst>
              </p14:cNvPr>
              <p14:cNvContentPartPr/>
              <p14:nvPr/>
            </p14:nvContentPartPr>
            <p14:xfrm>
              <a:off x="4622760" y="4863960"/>
              <a:ext cx="1283040" cy="2671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2CF672BE-B471-4ED0-8FB2-942AD8C8A53B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4606920" y="4800600"/>
                <a:ext cx="1314360" cy="393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33477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983" y="148628"/>
            <a:ext cx="8787998" cy="553655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D71B0C9-975B-4979-AD05-F03F4DF8BA0E}"/>
              </a:ext>
            </a:extLst>
          </p:cNvPr>
          <p:cNvSpPr/>
          <p:nvPr/>
        </p:nvSpPr>
        <p:spPr>
          <a:xfrm>
            <a:off x="6977270" y="1138191"/>
            <a:ext cx="3180521" cy="3528391"/>
          </a:xfrm>
          <a:prstGeom prst="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27748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D8DAE-BD7D-4E13-9716-3604E89FF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B86FB-86EB-40B7-92BF-7866815BE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100" name="Picture 4" descr="Image result for two circles of chairs facing each other">
            <a:extLst>
              <a:ext uri="{FF2B5EF4-FFF2-40B4-BE49-F238E27FC236}">
                <a16:creationId xmlns:a16="http://schemas.microsoft.com/office/drawing/2014/main" id="{BFC49FDD-1872-4AC4-A18C-EE6538C989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246" y="228923"/>
            <a:ext cx="6400154" cy="6400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94307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3E652E-FB00-40E4-8756-3E0797FE8EF5}"/>
              </a:ext>
            </a:extLst>
          </p:cNvPr>
          <p:cNvSpPr/>
          <p:nvPr/>
        </p:nvSpPr>
        <p:spPr>
          <a:xfrm>
            <a:off x="4979933" y="2802320"/>
            <a:ext cx="2232134" cy="12533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Cymraeg yn yr ysgol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BE051E1-93BF-4359-AF48-ACBF9031DFDE}"/>
              </a:ext>
            </a:extLst>
          </p:cNvPr>
          <p:cNvSpPr/>
          <p:nvPr/>
        </p:nvSpPr>
        <p:spPr>
          <a:xfrm>
            <a:off x="7212067" y="647041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Greet and farewell e.g.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“Bore da”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“Prynhawn da”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81D3B00-8FC3-4403-988D-8FB92E402098}"/>
              </a:ext>
            </a:extLst>
          </p:cNvPr>
          <p:cNvSpPr/>
          <p:nvPr/>
        </p:nvSpPr>
        <p:spPr>
          <a:xfrm>
            <a:off x="3505201" y="666876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800" dirty="0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12EDECD-BEE9-4314-B235-62E3C6C7C2A7}"/>
              </a:ext>
            </a:extLst>
          </p:cNvPr>
          <p:cNvSpPr/>
          <p:nvPr/>
        </p:nvSpPr>
        <p:spPr>
          <a:xfrm>
            <a:off x="2103383" y="4925685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800" dirty="0">
              <a:solidFill>
                <a:schemeClr val="tx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EAB9E11-8CB5-42E4-8DD2-04CFC064EA7F}"/>
              </a:ext>
            </a:extLst>
          </p:cNvPr>
          <p:cNvSpPr/>
          <p:nvPr/>
        </p:nvSpPr>
        <p:spPr>
          <a:xfrm>
            <a:off x="294289" y="3172554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800" dirty="0">
              <a:solidFill>
                <a:schemeClr val="tx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9352F5F-3433-49B2-B580-EFEDA2A3B573}"/>
              </a:ext>
            </a:extLst>
          </p:cNvPr>
          <p:cNvSpPr/>
          <p:nvPr/>
        </p:nvSpPr>
        <p:spPr>
          <a:xfrm>
            <a:off x="5037083" y="5082429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800" dirty="0">
              <a:solidFill>
                <a:schemeClr val="tx1"/>
              </a:solidFill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B0069AF-EC2B-426F-B58F-5D3A4157A68F}"/>
              </a:ext>
            </a:extLst>
          </p:cNvPr>
          <p:cNvSpPr/>
          <p:nvPr/>
        </p:nvSpPr>
        <p:spPr>
          <a:xfrm>
            <a:off x="8918028" y="2782485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800" dirty="0">
              <a:solidFill>
                <a:schemeClr val="tx1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92C508A-6276-480F-8920-E850F4A70167}"/>
              </a:ext>
            </a:extLst>
          </p:cNvPr>
          <p:cNvSpPr/>
          <p:nvPr/>
        </p:nvSpPr>
        <p:spPr>
          <a:xfrm>
            <a:off x="8918028" y="5055622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800" dirty="0">
              <a:solidFill>
                <a:schemeClr val="tx1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2D40523-EA51-44D7-8636-7D30DFCB16A3}"/>
              </a:ext>
            </a:extLst>
          </p:cNvPr>
          <p:cNvSpPr/>
          <p:nvPr/>
        </p:nvSpPr>
        <p:spPr>
          <a:xfrm>
            <a:off x="954472" y="1419423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800" dirty="0">
              <a:solidFill>
                <a:schemeClr val="tx1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94F3E0D-6E1E-4C85-8E58-9E1BAAACB17C}"/>
              </a:ext>
            </a:extLst>
          </p:cNvPr>
          <p:cNvCxnSpPr/>
          <p:nvPr/>
        </p:nvCxnSpPr>
        <p:spPr>
          <a:xfrm flipV="1">
            <a:off x="7071820" y="1959904"/>
            <a:ext cx="763642" cy="822581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4B7B629-8CBD-4F11-A370-DF1C5F35C713}"/>
              </a:ext>
            </a:extLst>
          </p:cNvPr>
          <p:cNvCxnSpPr>
            <a:cxnSpLocks/>
            <a:endCxn id="17" idx="3"/>
          </p:cNvCxnSpPr>
          <p:nvPr/>
        </p:nvCxnSpPr>
        <p:spPr>
          <a:xfrm flipH="1" flipV="1">
            <a:off x="2940927" y="2065937"/>
            <a:ext cx="2096158" cy="93352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7845150-6F21-4872-B550-9886588E7F7D}"/>
              </a:ext>
            </a:extLst>
          </p:cNvPr>
          <p:cNvCxnSpPr>
            <a:cxnSpLocks/>
          </p:cNvCxnSpPr>
          <p:nvPr/>
        </p:nvCxnSpPr>
        <p:spPr>
          <a:xfrm flipV="1">
            <a:off x="3391885" y="4029607"/>
            <a:ext cx="1645198" cy="847267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8B4585B-8AE4-4A1A-89AD-564A36B83945}"/>
              </a:ext>
            </a:extLst>
          </p:cNvPr>
          <p:cNvCxnSpPr>
            <a:cxnSpLocks/>
            <a:stCxn id="2" idx="2"/>
            <a:endCxn id="14" idx="0"/>
          </p:cNvCxnSpPr>
          <p:nvPr/>
        </p:nvCxnSpPr>
        <p:spPr>
          <a:xfrm flipH="1">
            <a:off x="6030311" y="4055679"/>
            <a:ext cx="65689" cy="102675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1AF9C91-BC2C-458D-9466-CE6CE253AF86}"/>
              </a:ext>
            </a:extLst>
          </p:cNvPr>
          <p:cNvCxnSpPr>
            <a:cxnSpLocks/>
            <a:stCxn id="2" idx="3"/>
            <a:endCxn id="15" idx="1"/>
          </p:cNvCxnSpPr>
          <p:nvPr/>
        </p:nvCxnSpPr>
        <p:spPr>
          <a:xfrm flipV="1">
            <a:off x="7212067" y="3428999"/>
            <a:ext cx="1705961" cy="1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85ABAA5-BD59-4023-BAA8-8FBD45C7A0B2}"/>
              </a:ext>
            </a:extLst>
          </p:cNvPr>
          <p:cNvCxnSpPr>
            <a:cxnSpLocks/>
          </p:cNvCxnSpPr>
          <p:nvPr/>
        </p:nvCxnSpPr>
        <p:spPr>
          <a:xfrm flipH="1" flipV="1">
            <a:off x="4674312" y="1959904"/>
            <a:ext cx="1116478" cy="86849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5281749-6572-48EE-8C2D-062373F2915D}"/>
              </a:ext>
            </a:extLst>
          </p:cNvPr>
          <p:cNvCxnSpPr>
            <a:cxnSpLocks/>
            <a:stCxn id="2" idx="1"/>
          </p:cNvCxnSpPr>
          <p:nvPr/>
        </p:nvCxnSpPr>
        <p:spPr>
          <a:xfrm flipH="1">
            <a:off x="2378295" y="3429000"/>
            <a:ext cx="2601638" cy="34171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CD5B67DD-4F47-479F-81EA-F073A4F58C65}"/>
              </a:ext>
            </a:extLst>
          </p:cNvPr>
          <p:cNvCxnSpPr>
            <a:cxnSpLocks/>
            <a:stCxn id="16" idx="1"/>
          </p:cNvCxnSpPr>
          <p:nvPr/>
        </p:nvCxnSpPr>
        <p:spPr>
          <a:xfrm flipH="1" flipV="1">
            <a:off x="7212067" y="4055679"/>
            <a:ext cx="1705961" cy="1646457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866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3E652E-FB00-40E4-8756-3E0797FE8EF5}"/>
              </a:ext>
            </a:extLst>
          </p:cNvPr>
          <p:cNvSpPr/>
          <p:nvPr/>
        </p:nvSpPr>
        <p:spPr>
          <a:xfrm>
            <a:off x="4979933" y="2802320"/>
            <a:ext cx="2232134" cy="12533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Cymraeg yn yr ysgol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BE051E1-93BF-4359-AF48-ACBF9031DFDE}"/>
              </a:ext>
            </a:extLst>
          </p:cNvPr>
          <p:cNvSpPr/>
          <p:nvPr/>
        </p:nvSpPr>
        <p:spPr>
          <a:xfrm>
            <a:off x="7212067" y="647041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Greet and farewell e.g.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“Bore da”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“Prynhawn da”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81D3B00-8FC3-4403-988D-8FB92E402098}"/>
              </a:ext>
            </a:extLst>
          </p:cNvPr>
          <p:cNvSpPr/>
          <p:nvPr/>
        </p:nvSpPr>
        <p:spPr>
          <a:xfrm>
            <a:off x="3505201" y="666876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Bilingual vocabulary on PPT/worksheet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12EDECD-BEE9-4314-B235-62E3C6C7C2A7}"/>
              </a:ext>
            </a:extLst>
          </p:cNvPr>
          <p:cNvSpPr/>
          <p:nvPr/>
        </p:nvSpPr>
        <p:spPr>
          <a:xfrm>
            <a:off x="2103383" y="4925685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Welsh on the PowerPoint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EAB9E11-8CB5-42E4-8DD2-04CFC064EA7F}"/>
              </a:ext>
            </a:extLst>
          </p:cNvPr>
          <p:cNvSpPr/>
          <p:nvPr/>
        </p:nvSpPr>
        <p:spPr>
          <a:xfrm>
            <a:off x="294289" y="3172554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Welsh on worksheets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9352F5F-3433-49B2-B580-EFEDA2A3B573}"/>
              </a:ext>
            </a:extLst>
          </p:cNvPr>
          <p:cNvSpPr/>
          <p:nvPr/>
        </p:nvSpPr>
        <p:spPr>
          <a:xfrm>
            <a:off x="5037083" y="5082429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Feedback e.g.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“Da iawn”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“Ardderchog”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B0069AF-EC2B-426F-B58F-5D3A4157A68F}"/>
              </a:ext>
            </a:extLst>
          </p:cNvPr>
          <p:cNvSpPr/>
          <p:nvPr/>
        </p:nvSpPr>
        <p:spPr>
          <a:xfrm>
            <a:off x="8918028" y="2782485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Commands e.g.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“Ysgrifennwch”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“Darllenwch”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92C508A-6276-480F-8920-E850F4A70167}"/>
              </a:ext>
            </a:extLst>
          </p:cNvPr>
          <p:cNvSpPr/>
          <p:nvPr/>
        </p:nvSpPr>
        <p:spPr>
          <a:xfrm>
            <a:off x="8918028" y="5055622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Date and time</a:t>
            </a:r>
          </a:p>
          <a:p>
            <a:pPr algn="ctr"/>
            <a:r>
              <a:rPr lang="cy-GB" sz="1800" dirty="0">
                <a:solidFill>
                  <a:schemeClr val="tx1"/>
                </a:solidFill>
              </a:rPr>
              <a:t>e.g. “Ionawr y nawfed”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2D40523-EA51-44D7-8636-7D30DFCB16A3}"/>
              </a:ext>
            </a:extLst>
          </p:cNvPr>
          <p:cNvSpPr/>
          <p:nvPr/>
        </p:nvSpPr>
        <p:spPr>
          <a:xfrm>
            <a:off x="954472" y="1419423"/>
            <a:ext cx="1986455" cy="12930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Speak bilingually e.g. “Can you write the dyddiad?”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94F3E0D-6E1E-4C85-8E58-9E1BAAACB17C}"/>
              </a:ext>
            </a:extLst>
          </p:cNvPr>
          <p:cNvCxnSpPr/>
          <p:nvPr/>
        </p:nvCxnSpPr>
        <p:spPr>
          <a:xfrm flipV="1">
            <a:off x="7071820" y="1959904"/>
            <a:ext cx="763642" cy="822581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4B7B629-8CBD-4F11-A370-DF1C5F35C713}"/>
              </a:ext>
            </a:extLst>
          </p:cNvPr>
          <p:cNvCxnSpPr>
            <a:cxnSpLocks/>
            <a:endCxn id="17" idx="3"/>
          </p:cNvCxnSpPr>
          <p:nvPr/>
        </p:nvCxnSpPr>
        <p:spPr>
          <a:xfrm flipH="1" flipV="1">
            <a:off x="2940927" y="2065937"/>
            <a:ext cx="2096158" cy="93352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7845150-6F21-4872-B550-9886588E7F7D}"/>
              </a:ext>
            </a:extLst>
          </p:cNvPr>
          <p:cNvCxnSpPr>
            <a:cxnSpLocks/>
          </p:cNvCxnSpPr>
          <p:nvPr/>
        </p:nvCxnSpPr>
        <p:spPr>
          <a:xfrm flipV="1">
            <a:off x="3391885" y="3770716"/>
            <a:ext cx="1710887" cy="1106157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8B4585B-8AE4-4A1A-89AD-564A36B83945}"/>
              </a:ext>
            </a:extLst>
          </p:cNvPr>
          <p:cNvCxnSpPr>
            <a:cxnSpLocks/>
            <a:stCxn id="2" idx="2"/>
            <a:endCxn id="14" idx="0"/>
          </p:cNvCxnSpPr>
          <p:nvPr/>
        </p:nvCxnSpPr>
        <p:spPr>
          <a:xfrm flipH="1">
            <a:off x="6030311" y="4055679"/>
            <a:ext cx="65689" cy="102675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1AF9C91-BC2C-458D-9466-CE6CE253AF86}"/>
              </a:ext>
            </a:extLst>
          </p:cNvPr>
          <p:cNvCxnSpPr>
            <a:cxnSpLocks/>
            <a:stCxn id="2" idx="3"/>
            <a:endCxn id="15" idx="1"/>
          </p:cNvCxnSpPr>
          <p:nvPr/>
        </p:nvCxnSpPr>
        <p:spPr>
          <a:xfrm flipV="1">
            <a:off x="7212067" y="3428999"/>
            <a:ext cx="1705961" cy="1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85ABAA5-BD59-4023-BAA8-8FBD45C7A0B2}"/>
              </a:ext>
            </a:extLst>
          </p:cNvPr>
          <p:cNvCxnSpPr>
            <a:cxnSpLocks/>
          </p:cNvCxnSpPr>
          <p:nvPr/>
        </p:nvCxnSpPr>
        <p:spPr>
          <a:xfrm flipH="1" flipV="1">
            <a:off x="4674312" y="1959904"/>
            <a:ext cx="1116478" cy="86849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5281749-6572-48EE-8C2D-062373F2915D}"/>
              </a:ext>
            </a:extLst>
          </p:cNvPr>
          <p:cNvCxnSpPr>
            <a:cxnSpLocks/>
            <a:stCxn id="2" idx="1"/>
          </p:cNvCxnSpPr>
          <p:nvPr/>
        </p:nvCxnSpPr>
        <p:spPr>
          <a:xfrm flipH="1">
            <a:off x="2378295" y="3429000"/>
            <a:ext cx="2601638" cy="34171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CD5B67DD-4F47-479F-81EA-F073A4F58C65}"/>
              </a:ext>
            </a:extLst>
          </p:cNvPr>
          <p:cNvCxnSpPr>
            <a:cxnSpLocks/>
            <a:stCxn id="16" idx="1"/>
          </p:cNvCxnSpPr>
          <p:nvPr/>
        </p:nvCxnSpPr>
        <p:spPr>
          <a:xfrm flipH="1" flipV="1">
            <a:off x="7023538" y="3752256"/>
            <a:ext cx="1894490" cy="194988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62575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rgbClr val="000000"/>
      </a:dk1>
      <a:lt1>
        <a:srgbClr val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1004</TotalTime>
  <Words>134</Words>
  <Application>Microsoft Office PowerPoint</Application>
  <PresentationFormat>Widescreen</PresentationFormat>
  <Paragraphs>30</Paragraphs>
  <Slides>18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Century Gothic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Aled Williams</dc:creator>
  <cp:lastModifiedBy>Aled Williams</cp:lastModifiedBy>
  <cp:revision>76</cp:revision>
  <cp:lastPrinted>2019-01-22T21:38:57Z</cp:lastPrinted>
  <dcterms:modified xsi:type="dcterms:W3CDTF">2019-01-22T22:30:27Z</dcterms:modified>
</cp:coreProperties>
</file>