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8" r:id="rId3"/>
    <p:sldId id="257" r:id="rId4"/>
    <p:sldId id="280" r:id="rId5"/>
    <p:sldId id="277" r:id="rId6"/>
    <p:sldId id="261" r:id="rId7"/>
    <p:sldId id="258" r:id="rId8"/>
    <p:sldId id="259" r:id="rId9"/>
    <p:sldId id="281" r:id="rId10"/>
    <p:sldId id="265" r:id="rId11"/>
    <p:sldId id="266" r:id="rId12"/>
    <p:sldId id="267" r:id="rId13"/>
    <p:sldId id="278" r:id="rId14"/>
    <p:sldId id="282" r:id="rId15"/>
    <p:sldId id="283" r:id="rId16"/>
    <p:sldId id="284" r:id="rId17"/>
    <p:sldId id="269" r:id="rId18"/>
    <p:sldId id="270" r:id="rId19"/>
    <p:sldId id="271" r:id="rId20"/>
    <p:sldId id="272" r:id="rId21"/>
    <p:sldId id="285" r:id="rId22"/>
    <p:sldId id="286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>
        <p:scale>
          <a:sx n="87" d="100"/>
          <a:sy n="87" d="100"/>
        </p:scale>
        <p:origin x="51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5D51D2-D09B-3147-8BE0-CA9BB0A2AED6}" type="doc">
      <dgm:prSet loTypeId="urn:microsoft.com/office/officeart/2005/8/layout/cycle5" loCatId="cycle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7F5AABA-BFE2-9342-B05F-DF01C71A9446}">
      <dgm:prSet phldrT="[Text]"/>
      <dgm:spPr>
        <a:gradFill rotWithShape="0">
          <a:gsLst>
            <a:gs pos="0">
              <a:schemeClr val="accent2"/>
            </a:gs>
            <a:gs pos="100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</a:gradFill>
      </dgm:spPr>
      <dgm:t>
        <a:bodyPr/>
        <a:lstStyle/>
        <a:p>
          <a:r>
            <a:rPr lang="en-US" dirty="0" err="1" smtClean="0"/>
            <a:t>cwrdd</a:t>
          </a:r>
          <a:endParaRPr lang="en-US" dirty="0" smtClean="0"/>
        </a:p>
      </dgm:t>
    </dgm:pt>
    <dgm:pt modelId="{BE3F2E6D-0BB5-D044-9E27-3C4C51FD7D6D}" type="parTrans" cxnId="{D1D13F54-ED1B-E34F-A2E3-C44CD1E0ECC7}">
      <dgm:prSet/>
      <dgm:spPr/>
      <dgm:t>
        <a:bodyPr/>
        <a:lstStyle/>
        <a:p>
          <a:endParaRPr lang="en-US"/>
        </a:p>
      </dgm:t>
    </dgm:pt>
    <dgm:pt modelId="{3F0222AB-E10C-CF4C-8222-FDA3BE7B484F}" type="sibTrans" cxnId="{D1D13F54-ED1B-E34F-A2E3-C44CD1E0ECC7}">
      <dgm:prSet/>
      <dgm:spPr/>
      <dgm:t>
        <a:bodyPr/>
        <a:lstStyle/>
        <a:p>
          <a:endParaRPr lang="en-US"/>
        </a:p>
      </dgm:t>
    </dgm:pt>
    <dgm:pt modelId="{1C1CED57-26CE-CC48-85B7-686D044FEBAA}">
      <dgm:prSet phldrT="[Text]"/>
      <dgm:spPr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100000">
              <a:schemeClr val="accent2"/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</a:gradFill>
      </dgm:spPr>
      <dgm:t>
        <a:bodyPr/>
        <a:lstStyle/>
        <a:p>
          <a:r>
            <a:rPr lang="en-US" dirty="0" err="1" smtClean="0"/>
            <a:t>profi</a:t>
          </a:r>
          <a:endParaRPr lang="en-US" dirty="0"/>
        </a:p>
      </dgm:t>
    </dgm:pt>
    <dgm:pt modelId="{7EC61543-9FEF-A04A-9FA2-CE4CB05A56A9}" type="parTrans" cxnId="{1FACF7B2-A4AB-2642-9F74-B611F0233B48}">
      <dgm:prSet/>
      <dgm:spPr/>
      <dgm:t>
        <a:bodyPr/>
        <a:lstStyle/>
        <a:p>
          <a:endParaRPr lang="en-US"/>
        </a:p>
      </dgm:t>
    </dgm:pt>
    <dgm:pt modelId="{24A2C5C5-73FC-2042-89E5-AC4492F3745D}" type="sibTrans" cxnId="{1FACF7B2-A4AB-2642-9F74-B611F0233B48}">
      <dgm:prSet/>
      <dgm:spPr/>
      <dgm:t>
        <a:bodyPr/>
        <a:lstStyle/>
        <a:p>
          <a:endParaRPr lang="en-US"/>
        </a:p>
      </dgm:t>
    </dgm:pt>
    <dgm:pt modelId="{262B62C3-C29A-6F4B-8E88-49BAF20C2E9F}">
      <dgm:prSet phldrT="[Text]"/>
      <dgm:spPr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100000">
              <a:schemeClr val="accent2"/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</a:gradFill>
      </dgm:spPr>
      <dgm:t>
        <a:bodyPr/>
        <a:lstStyle/>
        <a:p>
          <a:r>
            <a:rPr lang="en-US" dirty="0" err="1" smtClean="0"/>
            <a:t>rhannu</a:t>
          </a:r>
          <a:endParaRPr lang="en-US" dirty="0" smtClean="0"/>
        </a:p>
      </dgm:t>
    </dgm:pt>
    <dgm:pt modelId="{28002A16-D202-194D-B21F-67AC16E68C66}" type="parTrans" cxnId="{A0907307-3B38-2D49-BC5C-A38104B733BF}">
      <dgm:prSet/>
      <dgm:spPr/>
      <dgm:t>
        <a:bodyPr/>
        <a:lstStyle/>
        <a:p>
          <a:endParaRPr lang="en-US"/>
        </a:p>
      </dgm:t>
    </dgm:pt>
    <dgm:pt modelId="{95129595-2CCD-5540-8E7E-4B766624796F}" type="sibTrans" cxnId="{A0907307-3B38-2D49-BC5C-A38104B733BF}">
      <dgm:prSet/>
      <dgm:spPr/>
      <dgm:t>
        <a:bodyPr/>
        <a:lstStyle/>
        <a:p>
          <a:endParaRPr lang="en-US"/>
        </a:p>
      </dgm:t>
    </dgm:pt>
    <dgm:pt modelId="{ACBDB4EC-8319-FC4D-838A-EC763457E477}" type="pres">
      <dgm:prSet presAssocID="{5E5D51D2-D09B-3147-8BE0-CA9BB0A2AED6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27809423-F8C5-0743-B247-FD0F3449237E}" type="pres">
      <dgm:prSet presAssocID="{07F5AABA-BFE2-9342-B05F-DF01C71A9446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D70BF6E-8372-F148-9755-B820CDBF427D}" type="pres">
      <dgm:prSet presAssocID="{07F5AABA-BFE2-9342-B05F-DF01C71A9446}" presName="spNode" presStyleCnt="0"/>
      <dgm:spPr/>
    </dgm:pt>
    <dgm:pt modelId="{8410E262-B2FF-E04F-9F52-F3E46D6B6141}" type="pres">
      <dgm:prSet presAssocID="{3F0222AB-E10C-CF4C-8222-FDA3BE7B484F}" presName="sibTrans" presStyleLbl="sibTrans1D1" presStyleIdx="0" presStyleCnt="3"/>
      <dgm:spPr/>
      <dgm:t>
        <a:bodyPr/>
        <a:lstStyle/>
        <a:p>
          <a:endParaRPr lang="en-US"/>
        </a:p>
      </dgm:t>
    </dgm:pt>
    <dgm:pt modelId="{A85323A2-6D36-DB47-B9C7-335BB371AE4E}" type="pres">
      <dgm:prSet presAssocID="{1C1CED57-26CE-CC48-85B7-686D044FEBAA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31F0E42-A516-3B49-81EF-40410EE97A23}" type="pres">
      <dgm:prSet presAssocID="{1C1CED57-26CE-CC48-85B7-686D044FEBAA}" presName="spNode" presStyleCnt="0"/>
      <dgm:spPr/>
    </dgm:pt>
    <dgm:pt modelId="{62A7F70A-5035-B341-A6C3-C9823378779A}" type="pres">
      <dgm:prSet presAssocID="{24A2C5C5-73FC-2042-89E5-AC4492F3745D}" presName="sibTrans" presStyleLbl="sibTrans1D1" presStyleIdx="1" presStyleCnt="3"/>
      <dgm:spPr/>
      <dgm:t>
        <a:bodyPr/>
        <a:lstStyle/>
        <a:p>
          <a:endParaRPr lang="en-US"/>
        </a:p>
      </dgm:t>
    </dgm:pt>
    <dgm:pt modelId="{D79F90A1-4D1A-1340-AB1E-424C7BE0F69D}" type="pres">
      <dgm:prSet presAssocID="{262B62C3-C29A-6F4B-8E88-49BAF20C2E9F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8F03FA3-3DB0-0344-A37E-CF95A161326F}" type="pres">
      <dgm:prSet presAssocID="{262B62C3-C29A-6F4B-8E88-49BAF20C2E9F}" presName="spNode" presStyleCnt="0"/>
      <dgm:spPr/>
    </dgm:pt>
    <dgm:pt modelId="{5C4E72A5-2889-944C-AE53-3F926AAFF44E}" type="pres">
      <dgm:prSet presAssocID="{95129595-2CCD-5540-8E7E-4B766624796F}" presName="sibTrans" presStyleLbl="sibTrans1D1" presStyleIdx="2" presStyleCnt="3"/>
      <dgm:spPr/>
      <dgm:t>
        <a:bodyPr/>
        <a:lstStyle/>
        <a:p>
          <a:endParaRPr lang="en-US"/>
        </a:p>
      </dgm:t>
    </dgm:pt>
  </dgm:ptLst>
  <dgm:cxnLst>
    <dgm:cxn modelId="{4C73ACCF-F87D-48C1-AAB4-6FD0B5D7897A}" type="presOf" srcId="{5E5D51D2-D09B-3147-8BE0-CA9BB0A2AED6}" destId="{ACBDB4EC-8319-FC4D-838A-EC763457E477}" srcOrd="0" destOrd="0" presId="urn:microsoft.com/office/officeart/2005/8/layout/cycle5"/>
    <dgm:cxn modelId="{DAB228F0-7655-402E-BD8E-1B421D52BA50}" type="presOf" srcId="{3F0222AB-E10C-CF4C-8222-FDA3BE7B484F}" destId="{8410E262-B2FF-E04F-9F52-F3E46D6B6141}" srcOrd="0" destOrd="0" presId="urn:microsoft.com/office/officeart/2005/8/layout/cycle5"/>
    <dgm:cxn modelId="{1FACF7B2-A4AB-2642-9F74-B611F0233B48}" srcId="{5E5D51D2-D09B-3147-8BE0-CA9BB0A2AED6}" destId="{1C1CED57-26CE-CC48-85B7-686D044FEBAA}" srcOrd="1" destOrd="0" parTransId="{7EC61543-9FEF-A04A-9FA2-CE4CB05A56A9}" sibTransId="{24A2C5C5-73FC-2042-89E5-AC4492F3745D}"/>
    <dgm:cxn modelId="{890F3EF6-6F6A-41B9-8964-F2C2247C0DA7}" type="presOf" srcId="{24A2C5C5-73FC-2042-89E5-AC4492F3745D}" destId="{62A7F70A-5035-B341-A6C3-C9823378779A}" srcOrd="0" destOrd="0" presId="urn:microsoft.com/office/officeart/2005/8/layout/cycle5"/>
    <dgm:cxn modelId="{9F34753A-35D4-4180-A4EE-78052AEC7470}" type="presOf" srcId="{07F5AABA-BFE2-9342-B05F-DF01C71A9446}" destId="{27809423-F8C5-0743-B247-FD0F3449237E}" srcOrd="0" destOrd="0" presId="urn:microsoft.com/office/officeart/2005/8/layout/cycle5"/>
    <dgm:cxn modelId="{34641001-031D-4699-A525-3830D657981A}" type="presOf" srcId="{95129595-2CCD-5540-8E7E-4B766624796F}" destId="{5C4E72A5-2889-944C-AE53-3F926AAFF44E}" srcOrd="0" destOrd="0" presId="urn:microsoft.com/office/officeart/2005/8/layout/cycle5"/>
    <dgm:cxn modelId="{D1D13F54-ED1B-E34F-A2E3-C44CD1E0ECC7}" srcId="{5E5D51D2-D09B-3147-8BE0-CA9BB0A2AED6}" destId="{07F5AABA-BFE2-9342-B05F-DF01C71A9446}" srcOrd="0" destOrd="0" parTransId="{BE3F2E6D-0BB5-D044-9E27-3C4C51FD7D6D}" sibTransId="{3F0222AB-E10C-CF4C-8222-FDA3BE7B484F}"/>
    <dgm:cxn modelId="{ADA898A2-3394-4CC8-A5C7-CEF25F81FA20}" type="presOf" srcId="{1C1CED57-26CE-CC48-85B7-686D044FEBAA}" destId="{A85323A2-6D36-DB47-B9C7-335BB371AE4E}" srcOrd="0" destOrd="0" presId="urn:microsoft.com/office/officeart/2005/8/layout/cycle5"/>
    <dgm:cxn modelId="{199F8507-443B-4FCA-A9F6-0D754DE418D1}" type="presOf" srcId="{262B62C3-C29A-6F4B-8E88-49BAF20C2E9F}" destId="{D79F90A1-4D1A-1340-AB1E-424C7BE0F69D}" srcOrd="0" destOrd="0" presId="urn:microsoft.com/office/officeart/2005/8/layout/cycle5"/>
    <dgm:cxn modelId="{A0907307-3B38-2D49-BC5C-A38104B733BF}" srcId="{5E5D51D2-D09B-3147-8BE0-CA9BB0A2AED6}" destId="{262B62C3-C29A-6F4B-8E88-49BAF20C2E9F}" srcOrd="2" destOrd="0" parTransId="{28002A16-D202-194D-B21F-67AC16E68C66}" sibTransId="{95129595-2CCD-5540-8E7E-4B766624796F}"/>
    <dgm:cxn modelId="{8D443447-9E52-4C34-8A59-06B7E85C3C34}" type="presParOf" srcId="{ACBDB4EC-8319-FC4D-838A-EC763457E477}" destId="{27809423-F8C5-0743-B247-FD0F3449237E}" srcOrd="0" destOrd="0" presId="urn:microsoft.com/office/officeart/2005/8/layout/cycle5"/>
    <dgm:cxn modelId="{E91FD472-6C35-407F-9D56-D2283D0C4F8C}" type="presParOf" srcId="{ACBDB4EC-8319-FC4D-838A-EC763457E477}" destId="{2D70BF6E-8372-F148-9755-B820CDBF427D}" srcOrd="1" destOrd="0" presId="urn:microsoft.com/office/officeart/2005/8/layout/cycle5"/>
    <dgm:cxn modelId="{57B3BC46-7D81-4D4A-93A0-BD4E69BBCE39}" type="presParOf" srcId="{ACBDB4EC-8319-FC4D-838A-EC763457E477}" destId="{8410E262-B2FF-E04F-9F52-F3E46D6B6141}" srcOrd="2" destOrd="0" presId="urn:microsoft.com/office/officeart/2005/8/layout/cycle5"/>
    <dgm:cxn modelId="{07F99459-B180-43FF-80FA-7F2E5152F5A3}" type="presParOf" srcId="{ACBDB4EC-8319-FC4D-838A-EC763457E477}" destId="{A85323A2-6D36-DB47-B9C7-335BB371AE4E}" srcOrd="3" destOrd="0" presId="urn:microsoft.com/office/officeart/2005/8/layout/cycle5"/>
    <dgm:cxn modelId="{0711F2D3-98F8-43A0-A060-7F994D1D362D}" type="presParOf" srcId="{ACBDB4EC-8319-FC4D-838A-EC763457E477}" destId="{831F0E42-A516-3B49-81EF-40410EE97A23}" srcOrd="4" destOrd="0" presId="urn:microsoft.com/office/officeart/2005/8/layout/cycle5"/>
    <dgm:cxn modelId="{A3C1F625-8CB7-4932-B83D-F8D8249780AB}" type="presParOf" srcId="{ACBDB4EC-8319-FC4D-838A-EC763457E477}" destId="{62A7F70A-5035-B341-A6C3-C9823378779A}" srcOrd="5" destOrd="0" presId="urn:microsoft.com/office/officeart/2005/8/layout/cycle5"/>
    <dgm:cxn modelId="{90E65196-B6B8-4C05-AD07-E7A2F40233B7}" type="presParOf" srcId="{ACBDB4EC-8319-FC4D-838A-EC763457E477}" destId="{D79F90A1-4D1A-1340-AB1E-424C7BE0F69D}" srcOrd="6" destOrd="0" presId="urn:microsoft.com/office/officeart/2005/8/layout/cycle5"/>
    <dgm:cxn modelId="{6464E10E-C434-43C4-BB4F-E034CB5E697E}" type="presParOf" srcId="{ACBDB4EC-8319-FC4D-838A-EC763457E477}" destId="{08F03FA3-3DB0-0344-A37E-CF95A161326F}" srcOrd="7" destOrd="0" presId="urn:microsoft.com/office/officeart/2005/8/layout/cycle5"/>
    <dgm:cxn modelId="{8799E55E-96D4-49DE-A42D-1804D7794588}" type="presParOf" srcId="{ACBDB4EC-8319-FC4D-838A-EC763457E477}" destId="{5C4E72A5-2889-944C-AE53-3F926AAFF44E}" srcOrd="8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E5D51D2-D09B-3147-8BE0-CA9BB0A2AED6}" type="doc">
      <dgm:prSet loTypeId="urn:microsoft.com/office/officeart/2005/8/layout/cycle5" loCatId="cycle" qsTypeId="urn:microsoft.com/office/officeart/2005/8/quickstyle/simple4" qsCatId="simple" csTypeId="urn:microsoft.com/office/officeart/2005/8/colors/accent3_4" csCatId="accent3" phldr="1"/>
      <dgm:spPr/>
      <dgm:t>
        <a:bodyPr/>
        <a:lstStyle/>
        <a:p>
          <a:endParaRPr lang="en-US"/>
        </a:p>
      </dgm:t>
    </dgm:pt>
    <dgm:pt modelId="{07F5AABA-BFE2-9342-B05F-DF01C71A9446}">
      <dgm:prSet phldrT="[Text]"/>
      <dgm:spPr/>
      <dgm:t>
        <a:bodyPr/>
        <a:lstStyle/>
        <a:p>
          <a:r>
            <a:rPr lang="en-US" dirty="0" smtClean="0"/>
            <a:t>meet</a:t>
          </a:r>
        </a:p>
      </dgm:t>
    </dgm:pt>
    <dgm:pt modelId="{BE3F2E6D-0BB5-D044-9E27-3C4C51FD7D6D}" type="parTrans" cxnId="{D1D13F54-ED1B-E34F-A2E3-C44CD1E0ECC7}">
      <dgm:prSet/>
      <dgm:spPr/>
      <dgm:t>
        <a:bodyPr/>
        <a:lstStyle/>
        <a:p>
          <a:endParaRPr lang="en-US"/>
        </a:p>
      </dgm:t>
    </dgm:pt>
    <dgm:pt modelId="{3F0222AB-E10C-CF4C-8222-FDA3BE7B484F}" type="sibTrans" cxnId="{D1D13F54-ED1B-E34F-A2E3-C44CD1E0ECC7}">
      <dgm:prSet/>
      <dgm:spPr/>
      <dgm:t>
        <a:bodyPr/>
        <a:lstStyle/>
        <a:p>
          <a:endParaRPr lang="en-US"/>
        </a:p>
      </dgm:t>
    </dgm:pt>
    <dgm:pt modelId="{1C1CED57-26CE-CC48-85B7-686D044FEBAA}">
      <dgm:prSet phldrT="[Text]"/>
      <dgm:spPr/>
      <dgm:t>
        <a:bodyPr/>
        <a:lstStyle/>
        <a:p>
          <a:r>
            <a:rPr lang="en-US" dirty="0" smtClean="0"/>
            <a:t>test</a:t>
          </a:r>
          <a:endParaRPr lang="en-US" dirty="0"/>
        </a:p>
      </dgm:t>
    </dgm:pt>
    <dgm:pt modelId="{7EC61543-9FEF-A04A-9FA2-CE4CB05A56A9}" type="parTrans" cxnId="{1FACF7B2-A4AB-2642-9F74-B611F0233B48}">
      <dgm:prSet/>
      <dgm:spPr/>
      <dgm:t>
        <a:bodyPr/>
        <a:lstStyle/>
        <a:p>
          <a:endParaRPr lang="en-US"/>
        </a:p>
      </dgm:t>
    </dgm:pt>
    <dgm:pt modelId="{24A2C5C5-73FC-2042-89E5-AC4492F3745D}" type="sibTrans" cxnId="{1FACF7B2-A4AB-2642-9F74-B611F0233B48}">
      <dgm:prSet/>
      <dgm:spPr/>
      <dgm:t>
        <a:bodyPr/>
        <a:lstStyle/>
        <a:p>
          <a:endParaRPr lang="en-US"/>
        </a:p>
      </dgm:t>
    </dgm:pt>
    <dgm:pt modelId="{262B62C3-C29A-6F4B-8E88-49BAF20C2E9F}">
      <dgm:prSet phldrT="[Text]"/>
      <dgm:spPr/>
      <dgm:t>
        <a:bodyPr/>
        <a:lstStyle/>
        <a:p>
          <a:r>
            <a:rPr lang="en-US" dirty="0" smtClean="0"/>
            <a:t>share</a:t>
          </a:r>
        </a:p>
      </dgm:t>
    </dgm:pt>
    <dgm:pt modelId="{28002A16-D202-194D-B21F-67AC16E68C66}" type="parTrans" cxnId="{A0907307-3B38-2D49-BC5C-A38104B733BF}">
      <dgm:prSet/>
      <dgm:spPr/>
      <dgm:t>
        <a:bodyPr/>
        <a:lstStyle/>
        <a:p>
          <a:endParaRPr lang="en-US"/>
        </a:p>
      </dgm:t>
    </dgm:pt>
    <dgm:pt modelId="{95129595-2CCD-5540-8E7E-4B766624796F}" type="sibTrans" cxnId="{A0907307-3B38-2D49-BC5C-A38104B733BF}">
      <dgm:prSet/>
      <dgm:spPr/>
      <dgm:t>
        <a:bodyPr/>
        <a:lstStyle/>
        <a:p>
          <a:endParaRPr lang="en-US"/>
        </a:p>
      </dgm:t>
    </dgm:pt>
    <dgm:pt modelId="{ACBDB4EC-8319-FC4D-838A-EC763457E477}" type="pres">
      <dgm:prSet presAssocID="{5E5D51D2-D09B-3147-8BE0-CA9BB0A2AED6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27809423-F8C5-0743-B247-FD0F3449237E}" type="pres">
      <dgm:prSet presAssocID="{07F5AABA-BFE2-9342-B05F-DF01C71A9446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D70BF6E-8372-F148-9755-B820CDBF427D}" type="pres">
      <dgm:prSet presAssocID="{07F5AABA-BFE2-9342-B05F-DF01C71A9446}" presName="spNode" presStyleCnt="0"/>
      <dgm:spPr/>
      <dgm:t>
        <a:bodyPr/>
        <a:lstStyle/>
        <a:p>
          <a:endParaRPr lang="en-US"/>
        </a:p>
      </dgm:t>
    </dgm:pt>
    <dgm:pt modelId="{8410E262-B2FF-E04F-9F52-F3E46D6B6141}" type="pres">
      <dgm:prSet presAssocID="{3F0222AB-E10C-CF4C-8222-FDA3BE7B484F}" presName="sibTrans" presStyleLbl="sibTrans1D1" presStyleIdx="0" presStyleCnt="3"/>
      <dgm:spPr/>
      <dgm:t>
        <a:bodyPr/>
        <a:lstStyle/>
        <a:p>
          <a:endParaRPr lang="en-US"/>
        </a:p>
      </dgm:t>
    </dgm:pt>
    <dgm:pt modelId="{A85323A2-6D36-DB47-B9C7-335BB371AE4E}" type="pres">
      <dgm:prSet presAssocID="{1C1CED57-26CE-CC48-85B7-686D044FEBAA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31F0E42-A516-3B49-81EF-40410EE97A23}" type="pres">
      <dgm:prSet presAssocID="{1C1CED57-26CE-CC48-85B7-686D044FEBAA}" presName="spNode" presStyleCnt="0"/>
      <dgm:spPr/>
      <dgm:t>
        <a:bodyPr/>
        <a:lstStyle/>
        <a:p>
          <a:endParaRPr lang="en-US"/>
        </a:p>
      </dgm:t>
    </dgm:pt>
    <dgm:pt modelId="{62A7F70A-5035-B341-A6C3-C9823378779A}" type="pres">
      <dgm:prSet presAssocID="{24A2C5C5-73FC-2042-89E5-AC4492F3745D}" presName="sibTrans" presStyleLbl="sibTrans1D1" presStyleIdx="1" presStyleCnt="3"/>
      <dgm:spPr/>
      <dgm:t>
        <a:bodyPr/>
        <a:lstStyle/>
        <a:p>
          <a:endParaRPr lang="en-US"/>
        </a:p>
      </dgm:t>
    </dgm:pt>
    <dgm:pt modelId="{D79F90A1-4D1A-1340-AB1E-424C7BE0F69D}" type="pres">
      <dgm:prSet presAssocID="{262B62C3-C29A-6F4B-8E88-49BAF20C2E9F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8F03FA3-3DB0-0344-A37E-CF95A161326F}" type="pres">
      <dgm:prSet presAssocID="{262B62C3-C29A-6F4B-8E88-49BAF20C2E9F}" presName="spNode" presStyleCnt="0"/>
      <dgm:spPr/>
      <dgm:t>
        <a:bodyPr/>
        <a:lstStyle/>
        <a:p>
          <a:endParaRPr lang="en-US"/>
        </a:p>
      </dgm:t>
    </dgm:pt>
    <dgm:pt modelId="{5C4E72A5-2889-944C-AE53-3F926AAFF44E}" type="pres">
      <dgm:prSet presAssocID="{95129595-2CCD-5540-8E7E-4B766624796F}" presName="sibTrans" presStyleLbl="sibTrans1D1" presStyleIdx="2" presStyleCnt="3"/>
      <dgm:spPr/>
      <dgm:t>
        <a:bodyPr/>
        <a:lstStyle/>
        <a:p>
          <a:endParaRPr lang="en-US"/>
        </a:p>
      </dgm:t>
    </dgm:pt>
  </dgm:ptLst>
  <dgm:cxnLst>
    <dgm:cxn modelId="{358A8E4A-01EC-4D59-A45E-D65C45A8F23E}" type="presOf" srcId="{5E5D51D2-D09B-3147-8BE0-CA9BB0A2AED6}" destId="{ACBDB4EC-8319-FC4D-838A-EC763457E477}" srcOrd="0" destOrd="0" presId="urn:microsoft.com/office/officeart/2005/8/layout/cycle5"/>
    <dgm:cxn modelId="{8EE74BC4-A13C-441C-917A-778D85D63654}" type="presOf" srcId="{24A2C5C5-73FC-2042-89E5-AC4492F3745D}" destId="{62A7F70A-5035-B341-A6C3-C9823378779A}" srcOrd="0" destOrd="0" presId="urn:microsoft.com/office/officeart/2005/8/layout/cycle5"/>
    <dgm:cxn modelId="{A0907307-3B38-2D49-BC5C-A38104B733BF}" srcId="{5E5D51D2-D09B-3147-8BE0-CA9BB0A2AED6}" destId="{262B62C3-C29A-6F4B-8E88-49BAF20C2E9F}" srcOrd="2" destOrd="0" parTransId="{28002A16-D202-194D-B21F-67AC16E68C66}" sibTransId="{95129595-2CCD-5540-8E7E-4B766624796F}"/>
    <dgm:cxn modelId="{AB8FEC80-5D5B-46EB-83B6-D1F534221426}" type="presOf" srcId="{262B62C3-C29A-6F4B-8E88-49BAF20C2E9F}" destId="{D79F90A1-4D1A-1340-AB1E-424C7BE0F69D}" srcOrd="0" destOrd="0" presId="urn:microsoft.com/office/officeart/2005/8/layout/cycle5"/>
    <dgm:cxn modelId="{8E8EF32F-FF48-4276-8D7E-22156D11336E}" type="presOf" srcId="{3F0222AB-E10C-CF4C-8222-FDA3BE7B484F}" destId="{8410E262-B2FF-E04F-9F52-F3E46D6B6141}" srcOrd="0" destOrd="0" presId="urn:microsoft.com/office/officeart/2005/8/layout/cycle5"/>
    <dgm:cxn modelId="{D1D13F54-ED1B-E34F-A2E3-C44CD1E0ECC7}" srcId="{5E5D51D2-D09B-3147-8BE0-CA9BB0A2AED6}" destId="{07F5AABA-BFE2-9342-B05F-DF01C71A9446}" srcOrd="0" destOrd="0" parTransId="{BE3F2E6D-0BB5-D044-9E27-3C4C51FD7D6D}" sibTransId="{3F0222AB-E10C-CF4C-8222-FDA3BE7B484F}"/>
    <dgm:cxn modelId="{C8663C89-9256-4BAC-A6F0-C4C2F578194F}" type="presOf" srcId="{95129595-2CCD-5540-8E7E-4B766624796F}" destId="{5C4E72A5-2889-944C-AE53-3F926AAFF44E}" srcOrd="0" destOrd="0" presId="urn:microsoft.com/office/officeart/2005/8/layout/cycle5"/>
    <dgm:cxn modelId="{1E787F2E-B2D9-41E5-AE9A-FEEEF9480E7B}" type="presOf" srcId="{1C1CED57-26CE-CC48-85B7-686D044FEBAA}" destId="{A85323A2-6D36-DB47-B9C7-335BB371AE4E}" srcOrd="0" destOrd="0" presId="urn:microsoft.com/office/officeart/2005/8/layout/cycle5"/>
    <dgm:cxn modelId="{1FACF7B2-A4AB-2642-9F74-B611F0233B48}" srcId="{5E5D51D2-D09B-3147-8BE0-CA9BB0A2AED6}" destId="{1C1CED57-26CE-CC48-85B7-686D044FEBAA}" srcOrd="1" destOrd="0" parTransId="{7EC61543-9FEF-A04A-9FA2-CE4CB05A56A9}" sibTransId="{24A2C5C5-73FC-2042-89E5-AC4492F3745D}"/>
    <dgm:cxn modelId="{8F2C91B5-06EB-42A8-9A6E-E4398F4E3D72}" type="presOf" srcId="{07F5AABA-BFE2-9342-B05F-DF01C71A9446}" destId="{27809423-F8C5-0743-B247-FD0F3449237E}" srcOrd="0" destOrd="0" presId="urn:microsoft.com/office/officeart/2005/8/layout/cycle5"/>
    <dgm:cxn modelId="{9AC2ADF7-EC36-4832-8860-1310D4F57957}" type="presParOf" srcId="{ACBDB4EC-8319-FC4D-838A-EC763457E477}" destId="{27809423-F8C5-0743-B247-FD0F3449237E}" srcOrd="0" destOrd="0" presId="urn:microsoft.com/office/officeart/2005/8/layout/cycle5"/>
    <dgm:cxn modelId="{B1FD67D9-1EF6-4628-8F80-CF5C0D7AA3B1}" type="presParOf" srcId="{ACBDB4EC-8319-FC4D-838A-EC763457E477}" destId="{2D70BF6E-8372-F148-9755-B820CDBF427D}" srcOrd="1" destOrd="0" presId="urn:microsoft.com/office/officeart/2005/8/layout/cycle5"/>
    <dgm:cxn modelId="{591991CB-4DA1-4D34-8484-EF02AF3A9AAA}" type="presParOf" srcId="{ACBDB4EC-8319-FC4D-838A-EC763457E477}" destId="{8410E262-B2FF-E04F-9F52-F3E46D6B6141}" srcOrd="2" destOrd="0" presId="urn:microsoft.com/office/officeart/2005/8/layout/cycle5"/>
    <dgm:cxn modelId="{BEBE01B6-8D24-4B38-BBC9-E2FD5964F8F5}" type="presParOf" srcId="{ACBDB4EC-8319-FC4D-838A-EC763457E477}" destId="{A85323A2-6D36-DB47-B9C7-335BB371AE4E}" srcOrd="3" destOrd="0" presId="urn:microsoft.com/office/officeart/2005/8/layout/cycle5"/>
    <dgm:cxn modelId="{F58E525D-BB47-42E9-BF4B-EDF8118DD1A9}" type="presParOf" srcId="{ACBDB4EC-8319-FC4D-838A-EC763457E477}" destId="{831F0E42-A516-3B49-81EF-40410EE97A23}" srcOrd="4" destOrd="0" presId="urn:microsoft.com/office/officeart/2005/8/layout/cycle5"/>
    <dgm:cxn modelId="{8A8F226A-1D4A-4D37-A176-7F3BD71F0D3D}" type="presParOf" srcId="{ACBDB4EC-8319-FC4D-838A-EC763457E477}" destId="{62A7F70A-5035-B341-A6C3-C9823378779A}" srcOrd="5" destOrd="0" presId="urn:microsoft.com/office/officeart/2005/8/layout/cycle5"/>
    <dgm:cxn modelId="{ACBF95E5-63B0-4A88-BBD5-9EAA4EA68311}" type="presParOf" srcId="{ACBDB4EC-8319-FC4D-838A-EC763457E477}" destId="{D79F90A1-4D1A-1340-AB1E-424C7BE0F69D}" srcOrd="6" destOrd="0" presId="urn:microsoft.com/office/officeart/2005/8/layout/cycle5"/>
    <dgm:cxn modelId="{3F1D2F2C-2BC7-431B-8141-EF584CEDEC64}" type="presParOf" srcId="{ACBDB4EC-8319-FC4D-838A-EC763457E477}" destId="{08F03FA3-3DB0-0344-A37E-CF95A161326F}" srcOrd="7" destOrd="0" presId="urn:microsoft.com/office/officeart/2005/8/layout/cycle5"/>
    <dgm:cxn modelId="{7E84510E-9571-4766-92C1-9DC3ED5F4867}" type="presParOf" srcId="{ACBDB4EC-8319-FC4D-838A-EC763457E477}" destId="{5C4E72A5-2889-944C-AE53-3F926AAFF44E}" srcOrd="8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1E39C02-0745-8740-A109-7E751C09A2D5}" type="doc">
      <dgm:prSet loTypeId="urn:microsoft.com/office/officeart/2005/8/layout/radial1" loCatId="relationship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E2BDB98-A366-764C-8B09-0EF0C32C4A95}">
      <dgm:prSet phldrT="[Text]"/>
      <dgm:spPr/>
      <dgm:t>
        <a:bodyPr/>
        <a:lstStyle/>
        <a:p>
          <a:r>
            <a:rPr lang="en-GB" dirty="0" err="1" smtClean="0">
              <a:solidFill>
                <a:schemeClr val="bg1"/>
              </a:solidFill>
            </a:rPr>
            <a:t>Adfyfyrio</a:t>
          </a:r>
          <a:endParaRPr lang="en-GB" dirty="0" smtClean="0">
            <a:solidFill>
              <a:schemeClr val="bg1"/>
            </a:solidFill>
          </a:endParaRPr>
        </a:p>
        <a:p>
          <a:r>
            <a:rPr lang="en-GB" dirty="0" smtClean="0">
              <a:solidFill>
                <a:schemeClr val="bg1"/>
              </a:solidFill>
            </a:rPr>
            <a:t>Reflect</a:t>
          </a:r>
          <a:endParaRPr lang="en-US" dirty="0">
            <a:solidFill>
              <a:schemeClr val="bg1"/>
            </a:solidFill>
          </a:endParaRPr>
        </a:p>
      </dgm:t>
    </dgm:pt>
    <dgm:pt modelId="{23FA3476-423C-394B-AEFB-BD20AECDC61E}" type="parTrans" cxnId="{0A920CBD-7D79-734B-9BC1-E376BED6FB11}">
      <dgm:prSet/>
      <dgm:spPr/>
      <dgm:t>
        <a:bodyPr/>
        <a:lstStyle/>
        <a:p>
          <a:endParaRPr lang="en-US"/>
        </a:p>
      </dgm:t>
    </dgm:pt>
    <dgm:pt modelId="{7C0F6CF4-9F0C-9A4F-9A9E-9C07F617B4CE}" type="sibTrans" cxnId="{0A920CBD-7D79-734B-9BC1-E376BED6FB11}">
      <dgm:prSet/>
      <dgm:spPr/>
      <dgm:t>
        <a:bodyPr/>
        <a:lstStyle/>
        <a:p>
          <a:endParaRPr lang="en-US"/>
        </a:p>
      </dgm:t>
    </dgm:pt>
    <dgm:pt modelId="{2DCE86B5-9A41-FE40-BB5D-FBA2377C9ECC}">
      <dgm:prSet phldrT="[Text]" custT="1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en-GB" sz="1200" dirty="0" err="1" smtClean="0">
              <a:solidFill>
                <a:schemeClr val="bg1"/>
              </a:solidFill>
            </a:rPr>
            <a:t>Ar</a:t>
          </a:r>
          <a:r>
            <a:rPr lang="en-GB" sz="1200" dirty="0" smtClean="0">
              <a:solidFill>
                <a:schemeClr val="bg1"/>
              </a:solidFill>
            </a:rPr>
            <a:t> </a:t>
          </a:r>
          <a:r>
            <a:rPr lang="en-GB" sz="1200" dirty="0" err="1" smtClean="0">
              <a:solidFill>
                <a:schemeClr val="bg1"/>
              </a:solidFill>
            </a:rPr>
            <a:t>weithred</a:t>
          </a:r>
          <a:endParaRPr lang="en-GB" sz="1200" dirty="0" smtClean="0">
            <a:solidFill>
              <a:schemeClr val="bg1"/>
            </a:solidFill>
          </a:endParaRPr>
        </a:p>
        <a:p>
          <a:r>
            <a:rPr lang="en-GB" sz="1200" dirty="0" err="1" smtClean="0">
              <a:solidFill>
                <a:schemeClr val="bg1"/>
              </a:solidFill>
            </a:rPr>
            <a:t>Wrth</a:t>
          </a:r>
          <a:r>
            <a:rPr lang="en-GB" sz="1200" dirty="0" smtClean="0">
              <a:solidFill>
                <a:schemeClr val="bg1"/>
              </a:solidFill>
            </a:rPr>
            <a:t> </a:t>
          </a:r>
          <a:r>
            <a:rPr lang="en-GB" sz="1200" dirty="0" err="1" smtClean="0">
              <a:solidFill>
                <a:schemeClr val="bg1"/>
              </a:solidFill>
            </a:rPr>
            <a:t>weithredu</a:t>
          </a:r>
          <a:endParaRPr lang="en-GB" sz="1200" dirty="0" smtClean="0">
            <a:solidFill>
              <a:schemeClr val="bg1"/>
            </a:solidFill>
          </a:endParaRPr>
        </a:p>
        <a:p>
          <a:r>
            <a:rPr lang="en-GB" sz="1200" dirty="0" smtClean="0">
              <a:solidFill>
                <a:schemeClr val="bg1"/>
              </a:solidFill>
            </a:rPr>
            <a:t>Am </a:t>
          </a:r>
          <a:r>
            <a:rPr lang="en-GB" sz="1200" dirty="0" err="1" smtClean="0">
              <a:solidFill>
                <a:schemeClr val="bg1"/>
              </a:solidFill>
            </a:rPr>
            <a:t>weithred</a:t>
          </a:r>
          <a:endParaRPr lang="en-GB" sz="1200" dirty="0" smtClean="0">
            <a:solidFill>
              <a:schemeClr val="bg1"/>
            </a:solidFill>
          </a:endParaRPr>
        </a:p>
        <a:p>
          <a:r>
            <a:rPr lang="en-GB" sz="1200" dirty="0" err="1" smtClean="0">
              <a:solidFill>
                <a:schemeClr val="bg1"/>
              </a:solidFill>
            </a:rPr>
            <a:t>Gyda</a:t>
          </a:r>
          <a:r>
            <a:rPr lang="en-GB" sz="1200" dirty="0" smtClean="0">
              <a:solidFill>
                <a:schemeClr val="bg1"/>
              </a:solidFill>
            </a:rPr>
            <a:t> </a:t>
          </a:r>
          <a:r>
            <a:rPr lang="en-GB" sz="1200" dirty="0" err="1" smtClean="0">
              <a:solidFill>
                <a:schemeClr val="bg1"/>
              </a:solidFill>
            </a:rPr>
            <a:t>gweithred</a:t>
          </a:r>
          <a:endParaRPr lang="en-US" sz="1200" dirty="0">
            <a:solidFill>
              <a:schemeClr val="bg1"/>
            </a:solidFill>
          </a:endParaRPr>
        </a:p>
      </dgm:t>
    </dgm:pt>
    <dgm:pt modelId="{30F16391-E334-A643-81B5-F0F91B9C3E0D}" type="parTrans" cxnId="{604E7717-B597-9E46-8F30-44443260FF1B}">
      <dgm:prSet/>
      <dgm:spPr/>
      <dgm:t>
        <a:bodyPr/>
        <a:lstStyle/>
        <a:p>
          <a:endParaRPr lang="en-US"/>
        </a:p>
      </dgm:t>
    </dgm:pt>
    <dgm:pt modelId="{DF084666-3BF0-9D4D-B1A5-F39873CF364B}" type="sibTrans" cxnId="{604E7717-B597-9E46-8F30-44443260FF1B}">
      <dgm:prSet/>
      <dgm:spPr/>
      <dgm:t>
        <a:bodyPr/>
        <a:lstStyle/>
        <a:p>
          <a:endParaRPr lang="en-US"/>
        </a:p>
      </dgm:t>
    </dgm:pt>
    <dgm:pt modelId="{5DD45815-BDFC-104E-B4E1-3CB328974F59}">
      <dgm:prSet phldrT="[Text]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en-GB" dirty="0" err="1" smtClean="0">
              <a:solidFill>
                <a:schemeClr val="bg1"/>
              </a:solidFill>
            </a:rPr>
            <a:t>Mewn</a:t>
          </a:r>
          <a:r>
            <a:rPr lang="en-GB" dirty="0" smtClean="0">
              <a:solidFill>
                <a:schemeClr val="bg1"/>
              </a:solidFill>
            </a:rPr>
            <a:t> </a:t>
          </a:r>
          <a:r>
            <a:rPr lang="en-GB" dirty="0" err="1" smtClean="0">
              <a:solidFill>
                <a:schemeClr val="bg1"/>
              </a:solidFill>
            </a:rPr>
            <a:t>deialog</a:t>
          </a:r>
          <a:r>
            <a:rPr lang="en-GB" dirty="0" smtClean="0">
              <a:solidFill>
                <a:schemeClr val="bg1"/>
              </a:solidFill>
            </a:rPr>
            <a:t> </a:t>
          </a:r>
          <a:r>
            <a:rPr lang="en-GB" dirty="0" err="1" smtClean="0">
              <a:solidFill>
                <a:schemeClr val="bg1"/>
              </a:solidFill>
            </a:rPr>
            <a:t>gyda</a:t>
          </a:r>
          <a:r>
            <a:rPr lang="en-GB" dirty="0" smtClean="0">
              <a:solidFill>
                <a:schemeClr val="bg1"/>
              </a:solidFill>
            </a:rPr>
            <a:t> </a:t>
          </a:r>
          <a:r>
            <a:rPr lang="en-GB" dirty="0" err="1" smtClean="0">
              <a:solidFill>
                <a:schemeClr val="bg1"/>
              </a:solidFill>
            </a:rPr>
            <a:t>chyfoedion</a:t>
          </a:r>
          <a:r>
            <a:rPr lang="en-GB" dirty="0" smtClean="0">
              <a:solidFill>
                <a:schemeClr val="bg1"/>
              </a:solidFill>
            </a:rPr>
            <a:t>, </a:t>
          </a:r>
          <a:r>
            <a:rPr lang="en-GB" dirty="0" err="1" smtClean="0">
              <a:solidFill>
                <a:schemeClr val="bg1"/>
              </a:solidFill>
            </a:rPr>
            <a:t>mentoriaid</a:t>
          </a:r>
          <a:r>
            <a:rPr lang="en-GB" dirty="0" smtClean="0">
              <a:solidFill>
                <a:schemeClr val="bg1"/>
              </a:solidFill>
            </a:rPr>
            <a:t>, plant ac </a:t>
          </a:r>
          <a:r>
            <a:rPr lang="en-GB" dirty="0" err="1" smtClean="0">
              <a:solidFill>
                <a:schemeClr val="bg1"/>
              </a:solidFill>
            </a:rPr>
            <a:t>ati</a:t>
          </a:r>
          <a:endParaRPr lang="en-US" dirty="0">
            <a:solidFill>
              <a:schemeClr val="bg1"/>
            </a:solidFill>
          </a:endParaRPr>
        </a:p>
      </dgm:t>
    </dgm:pt>
    <dgm:pt modelId="{9BB400EA-50B4-0A4A-BFC8-FEA4EF4BC9A2}" type="parTrans" cxnId="{30DD438D-5B8C-0D4E-817A-223F1190096B}">
      <dgm:prSet/>
      <dgm:spPr/>
      <dgm:t>
        <a:bodyPr/>
        <a:lstStyle/>
        <a:p>
          <a:endParaRPr lang="en-US"/>
        </a:p>
      </dgm:t>
    </dgm:pt>
    <dgm:pt modelId="{FE62AC27-72E0-A749-9CF2-3D63F6FE4C29}" type="sibTrans" cxnId="{30DD438D-5B8C-0D4E-817A-223F1190096B}">
      <dgm:prSet/>
      <dgm:spPr/>
      <dgm:t>
        <a:bodyPr/>
        <a:lstStyle/>
        <a:p>
          <a:endParaRPr lang="en-US"/>
        </a:p>
      </dgm:t>
    </dgm:pt>
    <dgm:pt modelId="{722AE707-9263-A94E-8BD2-94B32210ABBA}">
      <dgm:prSet custT="1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en-GB" sz="1200" dirty="0" err="1" smtClean="0">
              <a:solidFill>
                <a:schemeClr val="bg1"/>
              </a:solidFill>
            </a:rPr>
            <a:t>Dyddiadur</a:t>
          </a:r>
          <a:r>
            <a:rPr lang="en-GB" sz="1200" dirty="0" smtClean="0">
              <a:solidFill>
                <a:schemeClr val="bg1"/>
              </a:solidFill>
            </a:rPr>
            <a:t> / </a:t>
          </a:r>
          <a:r>
            <a:rPr lang="en-GB" sz="1200" dirty="0" err="1" smtClean="0">
              <a:solidFill>
                <a:schemeClr val="bg1"/>
              </a:solidFill>
            </a:rPr>
            <a:t>siwrnal</a:t>
          </a:r>
          <a:r>
            <a:rPr lang="en-GB" sz="1200" dirty="0" smtClean="0">
              <a:solidFill>
                <a:schemeClr val="bg1"/>
              </a:solidFill>
            </a:rPr>
            <a:t> / log</a:t>
          </a:r>
          <a:endParaRPr lang="en-GB" sz="1200" dirty="0">
            <a:solidFill>
              <a:schemeClr val="bg1"/>
            </a:solidFill>
          </a:endParaRPr>
        </a:p>
      </dgm:t>
    </dgm:pt>
    <dgm:pt modelId="{131D81D1-4C51-CF4E-B9AA-28EC389E9294}" type="parTrans" cxnId="{250D0F8B-CEE1-F94E-8F0F-0A0E1AFEA217}">
      <dgm:prSet/>
      <dgm:spPr/>
      <dgm:t>
        <a:bodyPr/>
        <a:lstStyle/>
        <a:p>
          <a:endParaRPr lang="en-US"/>
        </a:p>
      </dgm:t>
    </dgm:pt>
    <dgm:pt modelId="{629B6FBF-CEA7-1B45-82C9-57F928E42A4F}" type="sibTrans" cxnId="{250D0F8B-CEE1-F94E-8F0F-0A0E1AFEA217}">
      <dgm:prSet/>
      <dgm:spPr/>
      <dgm:t>
        <a:bodyPr/>
        <a:lstStyle/>
        <a:p>
          <a:endParaRPr lang="en-US"/>
        </a:p>
      </dgm:t>
    </dgm:pt>
    <dgm:pt modelId="{7FFDFDBC-F525-3247-A612-BD8EA7DA31F9}">
      <dgm:prSet custT="1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en-GB" sz="1000" dirty="0" smtClean="0">
              <a:solidFill>
                <a:schemeClr val="tx1"/>
              </a:solidFill>
            </a:rPr>
            <a:t> </a:t>
          </a:r>
          <a:r>
            <a:rPr lang="en-GB" sz="1200" dirty="0" err="1" smtClean="0">
              <a:solidFill>
                <a:schemeClr val="bg1"/>
              </a:solidFill>
            </a:rPr>
            <a:t>Digwyddiad</a:t>
          </a:r>
          <a:r>
            <a:rPr lang="en-GB" sz="1200" dirty="0" smtClean="0">
              <a:solidFill>
                <a:schemeClr val="bg1"/>
              </a:solidFill>
            </a:rPr>
            <a:t> </a:t>
          </a:r>
          <a:r>
            <a:rPr lang="en-GB" sz="1200" dirty="0" err="1" smtClean="0">
              <a:solidFill>
                <a:schemeClr val="bg1"/>
              </a:solidFill>
            </a:rPr>
            <a:t>beirniadol</a:t>
          </a:r>
          <a:r>
            <a:rPr lang="en-GB" sz="1200" dirty="0" smtClean="0">
              <a:solidFill>
                <a:schemeClr val="bg1"/>
              </a:solidFill>
            </a:rPr>
            <a:t> / </a:t>
          </a:r>
          <a:r>
            <a:rPr lang="en-GB" sz="1200" dirty="0" err="1" smtClean="0">
              <a:solidFill>
                <a:schemeClr val="bg1"/>
              </a:solidFill>
            </a:rPr>
            <a:t>ffocws</a:t>
          </a:r>
          <a:endParaRPr lang="en-GB" sz="1200" dirty="0">
            <a:solidFill>
              <a:schemeClr val="bg1"/>
            </a:solidFill>
          </a:endParaRPr>
        </a:p>
      </dgm:t>
    </dgm:pt>
    <dgm:pt modelId="{19AD3A15-BEE9-714E-8527-848FD81575BF}" type="parTrans" cxnId="{1806F44A-8395-AF42-A00D-DDB2F8E1DA20}">
      <dgm:prSet/>
      <dgm:spPr/>
      <dgm:t>
        <a:bodyPr/>
        <a:lstStyle/>
        <a:p>
          <a:endParaRPr lang="en-US"/>
        </a:p>
      </dgm:t>
    </dgm:pt>
    <dgm:pt modelId="{432F1DC0-B45B-CD4F-B71D-954CFB8D172B}" type="sibTrans" cxnId="{1806F44A-8395-AF42-A00D-DDB2F8E1DA20}">
      <dgm:prSet/>
      <dgm:spPr/>
      <dgm:t>
        <a:bodyPr/>
        <a:lstStyle/>
        <a:p>
          <a:endParaRPr lang="en-US"/>
        </a:p>
      </dgm:t>
    </dgm:pt>
    <dgm:pt modelId="{95C26604-CEA2-4BAB-B1F0-3BBF96047045}">
      <dgm:prSet phldrT="[Text]"/>
      <dgm:spPr>
        <a:solidFill>
          <a:schemeClr val="tx2">
            <a:lumMod val="40000"/>
            <a:lumOff val="60000"/>
          </a:schemeClr>
        </a:solidFill>
      </dgm:spPr>
    </dgm:pt>
    <dgm:pt modelId="{255461F9-35F0-4387-91CC-658440AA908E}" type="parTrans" cxnId="{31AD68C9-F931-495E-8769-FC51E4886D35}">
      <dgm:prSet/>
      <dgm:spPr/>
      <dgm:t>
        <a:bodyPr/>
        <a:lstStyle/>
        <a:p>
          <a:endParaRPr lang="en-US"/>
        </a:p>
      </dgm:t>
    </dgm:pt>
    <dgm:pt modelId="{3B3AD764-21DF-4360-9646-1423E39B028F}" type="sibTrans" cxnId="{31AD68C9-F931-495E-8769-FC51E4886D35}">
      <dgm:prSet/>
      <dgm:spPr/>
      <dgm:t>
        <a:bodyPr/>
        <a:lstStyle/>
        <a:p>
          <a:endParaRPr lang="en-US"/>
        </a:p>
      </dgm:t>
    </dgm:pt>
    <dgm:pt modelId="{3EF6F5E9-7ADF-5B46-AB09-5D9DCAE1D892}" type="pres">
      <dgm:prSet presAssocID="{31E39C02-0745-8740-A109-7E751C09A2D5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DF202C40-F8DA-454D-9409-CC23CE2D9F92}" type="pres">
      <dgm:prSet presAssocID="{7E2BDB98-A366-764C-8B09-0EF0C32C4A95}" presName="centerShape" presStyleLbl="node0" presStyleIdx="0" presStyleCnt="1"/>
      <dgm:spPr/>
      <dgm:t>
        <a:bodyPr/>
        <a:lstStyle/>
        <a:p>
          <a:endParaRPr lang="en-US"/>
        </a:p>
      </dgm:t>
    </dgm:pt>
    <dgm:pt modelId="{E8BC19FD-C1F2-8845-BE18-4800329E394B}" type="pres">
      <dgm:prSet presAssocID="{30F16391-E334-A643-81B5-F0F91B9C3E0D}" presName="Name9" presStyleLbl="parChTrans1D2" presStyleIdx="0" presStyleCnt="4"/>
      <dgm:spPr/>
      <dgm:t>
        <a:bodyPr/>
        <a:lstStyle/>
        <a:p>
          <a:endParaRPr lang="en-US"/>
        </a:p>
      </dgm:t>
    </dgm:pt>
    <dgm:pt modelId="{713E8F4C-2C1D-194F-9717-CC3B2ACFE359}" type="pres">
      <dgm:prSet presAssocID="{30F16391-E334-A643-81B5-F0F91B9C3E0D}" presName="connTx" presStyleLbl="parChTrans1D2" presStyleIdx="0" presStyleCnt="4"/>
      <dgm:spPr/>
      <dgm:t>
        <a:bodyPr/>
        <a:lstStyle/>
        <a:p>
          <a:endParaRPr lang="en-US"/>
        </a:p>
      </dgm:t>
    </dgm:pt>
    <dgm:pt modelId="{8084F8EC-BF52-0F40-BB23-D80D75F7E0B1}" type="pres">
      <dgm:prSet presAssocID="{2DCE86B5-9A41-FE40-BB5D-FBA2377C9ECC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5C6A7DD-0047-D741-A371-5294CF789F82}" type="pres">
      <dgm:prSet presAssocID="{131D81D1-4C51-CF4E-B9AA-28EC389E9294}" presName="Name9" presStyleLbl="parChTrans1D2" presStyleIdx="1" presStyleCnt="4"/>
      <dgm:spPr/>
      <dgm:t>
        <a:bodyPr/>
        <a:lstStyle/>
        <a:p>
          <a:endParaRPr lang="en-US"/>
        </a:p>
      </dgm:t>
    </dgm:pt>
    <dgm:pt modelId="{B44D737B-8532-C14E-80C6-30E2F1179B89}" type="pres">
      <dgm:prSet presAssocID="{131D81D1-4C51-CF4E-B9AA-28EC389E9294}" presName="connTx" presStyleLbl="parChTrans1D2" presStyleIdx="1" presStyleCnt="4"/>
      <dgm:spPr/>
      <dgm:t>
        <a:bodyPr/>
        <a:lstStyle/>
        <a:p>
          <a:endParaRPr lang="en-US"/>
        </a:p>
      </dgm:t>
    </dgm:pt>
    <dgm:pt modelId="{4E3C7D4A-7C0D-CD47-9B65-65CABA5522F8}" type="pres">
      <dgm:prSet presAssocID="{722AE707-9263-A94E-8BD2-94B32210ABBA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C97AA69-B4E3-F345-843E-DC22F8B874BA}" type="pres">
      <dgm:prSet presAssocID="{19AD3A15-BEE9-714E-8527-848FD81575BF}" presName="Name9" presStyleLbl="parChTrans1D2" presStyleIdx="2" presStyleCnt="4"/>
      <dgm:spPr/>
      <dgm:t>
        <a:bodyPr/>
        <a:lstStyle/>
        <a:p>
          <a:endParaRPr lang="en-US"/>
        </a:p>
      </dgm:t>
    </dgm:pt>
    <dgm:pt modelId="{2C4EF06C-6EC6-6047-B600-AAA9D7EBACC6}" type="pres">
      <dgm:prSet presAssocID="{19AD3A15-BEE9-714E-8527-848FD81575BF}" presName="connTx" presStyleLbl="parChTrans1D2" presStyleIdx="2" presStyleCnt="4"/>
      <dgm:spPr/>
      <dgm:t>
        <a:bodyPr/>
        <a:lstStyle/>
        <a:p>
          <a:endParaRPr lang="en-US"/>
        </a:p>
      </dgm:t>
    </dgm:pt>
    <dgm:pt modelId="{726C73CD-6EF2-1141-8AB2-4B22D958AD18}" type="pres">
      <dgm:prSet presAssocID="{7FFDFDBC-F525-3247-A612-BD8EA7DA31F9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148D33B-1907-6640-8E4B-350E9C31963D}" type="pres">
      <dgm:prSet presAssocID="{9BB400EA-50B4-0A4A-BFC8-FEA4EF4BC9A2}" presName="Name9" presStyleLbl="parChTrans1D2" presStyleIdx="3" presStyleCnt="4"/>
      <dgm:spPr/>
      <dgm:t>
        <a:bodyPr/>
        <a:lstStyle/>
        <a:p>
          <a:endParaRPr lang="en-US"/>
        </a:p>
      </dgm:t>
    </dgm:pt>
    <dgm:pt modelId="{6CBE8DF5-9DE6-1B4D-880D-F89846A5EE42}" type="pres">
      <dgm:prSet presAssocID="{9BB400EA-50B4-0A4A-BFC8-FEA4EF4BC9A2}" presName="connTx" presStyleLbl="parChTrans1D2" presStyleIdx="3" presStyleCnt="4"/>
      <dgm:spPr/>
      <dgm:t>
        <a:bodyPr/>
        <a:lstStyle/>
        <a:p>
          <a:endParaRPr lang="en-US"/>
        </a:p>
      </dgm:t>
    </dgm:pt>
    <dgm:pt modelId="{AAAB85F1-C4BF-9449-A591-9ADABA783DAB}" type="pres">
      <dgm:prSet presAssocID="{5DD45815-BDFC-104E-B4E1-3CB328974F59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2144093-02EE-42B4-A771-305F574A2192}" type="presOf" srcId="{31E39C02-0745-8740-A109-7E751C09A2D5}" destId="{3EF6F5E9-7ADF-5B46-AB09-5D9DCAE1D892}" srcOrd="0" destOrd="0" presId="urn:microsoft.com/office/officeart/2005/8/layout/radial1"/>
    <dgm:cxn modelId="{30DD438D-5B8C-0D4E-817A-223F1190096B}" srcId="{7E2BDB98-A366-764C-8B09-0EF0C32C4A95}" destId="{5DD45815-BDFC-104E-B4E1-3CB328974F59}" srcOrd="3" destOrd="0" parTransId="{9BB400EA-50B4-0A4A-BFC8-FEA4EF4BC9A2}" sibTransId="{FE62AC27-72E0-A749-9CF2-3D63F6FE4C29}"/>
    <dgm:cxn modelId="{604E7717-B597-9E46-8F30-44443260FF1B}" srcId="{7E2BDB98-A366-764C-8B09-0EF0C32C4A95}" destId="{2DCE86B5-9A41-FE40-BB5D-FBA2377C9ECC}" srcOrd="0" destOrd="0" parTransId="{30F16391-E334-A643-81B5-F0F91B9C3E0D}" sibTransId="{DF084666-3BF0-9D4D-B1A5-F39873CF364B}"/>
    <dgm:cxn modelId="{31AD68C9-F931-495E-8769-FC51E4886D35}" srcId="{31E39C02-0745-8740-A109-7E751C09A2D5}" destId="{95C26604-CEA2-4BAB-B1F0-3BBF96047045}" srcOrd="1" destOrd="0" parTransId="{255461F9-35F0-4387-91CC-658440AA908E}" sibTransId="{3B3AD764-21DF-4360-9646-1423E39B028F}"/>
    <dgm:cxn modelId="{542D4351-80F4-480E-84FD-5F5DB8E92904}" type="presOf" srcId="{131D81D1-4C51-CF4E-B9AA-28EC389E9294}" destId="{B44D737B-8532-C14E-80C6-30E2F1179B89}" srcOrd="1" destOrd="0" presId="urn:microsoft.com/office/officeart/2005/8/layout/radial1"/>
    <dgm:cxn modelId="{0A920CBD-7D79-734B-9BC1-E376BED6FB11}" srcId="{31E39C02-0745-8740-A109-7E751C09A2D5}" destId="{7E2BDB98-A366-764C-8B09-0EF0C32C4A95}" srcOrd="0" destOrd="0" parTransId="{23FA3476-423C-394B-AEFB-BD20AECDC61E}" sibTransId="{7C0F6CF4-9F0C-9A4F-9A9E-9C07F617B4CE}"/>
    <dgm:cxn modelId="{F79C7C3B-CB24-4D9C-959B-AF189F8B1BCB}" type="presOf" srcId="{2DCE86B5-9A41-FE40-BB5D-FBA2377C9ECC}" destId="{8084F8EC-BF52-0F40-BB23-D80D75F7E0B1}" srcOrd="0" destOrd="0" presId="urn:microsoft.com/office/officeart/2005/8/layout/radial1"/>
    <dgm:cxn modelId="{428698BE-CEF9-4C22-BE48-53889585B20C}" type="presOf" srcId="{30F16391-E334-A643-81B5-F0F91B9C3E0D}" destId="{E8BC19FD-C1F2-8845-BE18-4800329E394B}" srcOrd="0" destOrd="0" presId="urn:microsoft.com/office/officeart/2005/8/layout/radial1"/>
    <dgm:cxn modelId="{513B108C-798D-4BCB-9759-668E342D333B}" type="presOf" srcId="{7FFDFDBC-F525-3247-A612-BD8EA7DA31F9}" destId="{726C73CD-6EF2-1141-8AB2-4B22D958AD18}" srcOrd="0" destOrd="0" presId="urn:microsoft.com/office/officeart/2005/8/layout/radial1"/>
    <dgm:cxn modelId="{3F4A602C-1FF1-43C5-BF83-BB089A500179}" type="presOf" srcId="{19AD3A15-BEE9-714E-8527-848FD81575BF}" destId="{2C4EF06C-6EC6-6047-B600-AAA9D7EBACC6}" srcOrd="1" destOrd="0" presId="urn:microsoft.com/office/officeart/2005/8/layout/radial1"/>
    <dgm:cxn modelId="{7774FE1F-ED35-4659-9AFD-4F6F90E9E147}" type="presOf" srcId="{7E2BDB98-A366-764C-8B09-0EF0C32C4A95}" destId="{DF202C40-F8DA-454D-9409-CC23CE2D9F92}" srcOrd="0" destOrd="0" presId="urn:microsoft.com/office/officeart/2005/8/layout/radial1"/>
    <dgm:cxn modelId="{D19495A5-42C6-4B22-B85A-34F6B3480831}" type="presOf" srcId="{722AE707-9263-A94E-8BD2-94B32210ABBA}" destId="{4E3C7D4A-7C0D-CD47-9B65-65CABA5522F8}" srcOrd="0" destOrd="0" presId="urn:microsoft.com/office/officeart/2005/8/layout/radial1"/>
    <dgm:cxn modelId="{E3627627-497A-498C-8B18-23DED925711B}" type="presOf" srcId="{5DD45815-BDFC-104E-B4E1-3CB328974F59}" destId="{AAAB85F1-C4BF-9449-A591-9ADABA783DAB}" srcOrd="0" destOrd="0" presId="urn:microsoft.com/office/officeart/2005/8/layout/radial1"/>
    <dgm:cxn modelId="{D034974B-B2DC-443B-8F3F-32F5717D3ABB}" type="presOf" srcId="{9BB400EA-50B4-0A4A-BFC8-FEA4EF4BC9A2}" destId="{9148D33B-1907-6640-8E4B-350E9C31963D}" srcOrd="0" destOrd="0" presId="urn:microsoft.com/office/officeart/2005/8/layout/radial1"/>
    <dgm:cxn modelId="{385FCDC4-50F7-45FB-AEA8-4F40C762EE4E}" type="presOf" srcId="{19AD3A15-BEE9-714E-8527-848FD81575BF}" destId="{FC97AA69-B4E3-F345-843E-DC22F8B874BA}" srcOrd="0" destOrd="0" presId="urn:microsoft.com/office/officeart/2005/8/layout/radial1"/>
    <dgm:cxn modelId="{213F9B54-A561-4F0D-A63D-A814E5AB68C5}" type="presOf" srcId="{131D81D1-4C51-CF4E-B9AA-28EC389E9294}" destId="{55C6A7DD-0047-D741-A371-5294CF789F82}" srcOrd="0" destOrd="0" presId="urn:microsoft.com/office/officeart/2005/8/layout/radial1"/>
    <dgm:cxn modelId="{1806F44A-8395-AF42-A00D-DDB2F8E1DA20}" srcId="{7E2BDB98-A366-764C-8B09-0EF0C32C4A95}" destId="{7FFDFDBC-F525-3247-A612-BD8EA7DA31F9}" srcOrd="2" destOrd="0" parTransId="{19AD3A15-BEE9-714E-8527-848FD81575BF}" sibTransId="{432F1DC0-B45B-CD4F-B71D-954CFB8D172B}"/>
    <dgm:cxn modelId="{250D0F8B-CEE1-F94E-8F0F-0A0E1AFEA217}" srcId="{7E2BDB98-A366-764C-8B09-0EF0C32C4A95}" destId="{722AE707-9263-A94E-8BD2-94B32210ABBA}" srcOrd="1" destOrd="0" parTransId="{131D81D1-4C51-CF4E-B9AA-28EC389E9294}" sibTransId="{629B6FBF-CEA7-1B45-82C9-57F928E42A4F}"/>
    <dgm:cxn modelId="{B1A9F2B4-5390-42AF-BD0B-2BC976EF1A6F}" type="presOf" srcId="{30F16391-E334-A643-81B5-F0F91B9C3E0D}" destId="{713E8F4C-2C1D-194F-9717-CC3B2ACFE359}" srcOrd="1" destOrd="0" presId="urn:microsoft.com/office/officeart/2005/8/layout/radial1"/>
    <dgm:cxn modelId="{C5682DEB-EC4C-46E2-978F-C7D2A91569B4}" type="presOf" srcId="{9BB400EA-50B4-0A4A-BFC8-FEA4EF4BC9A2}" destId="{6CBE8DF5-9DE6-1B4D-880D-F89846A5EE42}" srcOrd="1" destOrd="0" presId="urn:microsoft.com/office/officeart/2005/8/layout/radial1"/>
    <dgm:cxn modelId="{2CBE8801-A89D-41E3-89B0-8F80B58CA17B}" type="presParOf" srcId="{3EF6F5E9-7ADF-5B46-AB09-5D9DCAE1D892}" destId="{DF202C40-F8DA-454D-9409-CC23CE2D9F92}" srcOrd="0" destOrd="0" presId="urn:microsoft.com/office/officeart/2005/8/layout/radial1"/>
    <dgm:cxn modelId="{EBEDAF3F-5607-4CB6-9AF6-A9FF7111B82D}" type="presParOf" srcId="{3EF6F5E9-7ADF-5B46-AB09-5D9DCAE1D892}" destId="{E8BC19FD-C1F2-8845-BE18-4800329E394B}" srcOrd="1" destOrd="0" presId="urn:microsoft.com/office/officeart/2005/8/layout/radial1"/>
    <dgm:cxn modelId="{CC097621-87F8-435A-B434-B871856CE977}" type="presParOf" srcId="{E8BC19FD-C1F2-8845-BE18-4800329E394B}" destId="{713E8F4C-2C1D-194F-9717-CC3B2ACFE359}" srcOrd="0" destOrd="0" presId="urn:microsoft.com/office/officeart/2005/8/layout/radial1"/>
    <dgm:cxn modelId="{98A19996-AC86-42A7-88E2-B341798AA754}" type="presParOf" srcId="{3EF6F5E9-7ADF-5B46-AB09-5D9DCAE1D892}" destId="{8084F8EC-BF52-0F40-BB23-D80D75F7E0B1}" srcOrd="2" destOrd="0" presId="urn:microsoft.com/office/officeart/2005/8/layout/radial1"/>
    <dgm:cxn modelId="{5208206E-E2B9-4213-B3E8-482E8D3F5C67}" type="presParOf" srcId="{3EF6F5E9-7ADF-5B46-AB09-5D9DCAE1D892}" destId="{55C6A7DD-0047-D741-A371-5294CF789F82}" srcOrd="3" destOrd="0" presId="urn:microsoft.com/office/officeart/2005/8/layout/radial1"/>
    <dgm:cxn modelId="{829C45E1-5A32-4EBF-9076-B2919CDF71F9}" type="presParOf" srcId="{55C6A7DD-0047-D741-A371-5294CF789F82}" destId="{B44D737B-8532-C14E-80C6-30E2F1179B89}" srcOrd="0" destOrd="0" presId="urn:microsoft.com/office/officeart/2005/8/layout/radial1"/>
    <dgm:cxn modelId="{00526092-8D9F-48A7-ACCD-1E3FE5E53463}" type="presParOf" srcId="{3EF6F5E9-7ADF-5B46-AB09-5D9DCAE1D892}" destId="{4E3C7D4A-7C0D-CD47-9B65-65CABA5522F8}" srcOrd="4" destOrd="0" presId="urn:microsoft.com/office/officeart/2005/8/layout/radial1"/>
    <dgm:cxn modelId="{CFC60F75-DCD4-4BB9-9E4A-1542E00DDD66}" type="presParOf" srcId="{3EF6F5E9-7ADF-5B46-AB09-5D9DCAE1D892}" destId="{FC97AA69-B4E3-F345-843E-DC22F8B874BA}" srcOrd="5" destOrd="0" presId="urn:microsoft.com/office/officeart/2005/8/layout/radial1"/>
    <dgm:cxn modelId="{B870233E-39A4-4D61-8F82-D9E3AFACB554}" type="presParOf" srcId="{FC97AA69-B4E3-F345-843E-DC22F8B874BA}" destId="{2C4EF06C-6EC6-6047-B600-AAA9D7EBACC6}" srcOrd="0" destOrd="0" presId="urn:microsoft.com/office/officeart/2005/8/layout/radial1"/>
    <dgm:cxn modelId="{D4B783D2-2491-402E-BE78-B7378E7E14AF}" type="presParOf" srcId="{3EF6F5E9-7ADF-5B46-AB09-5D9DCAE1D892}" destId="{726C73CD-6EF2-1141-8AB2-4B22D958AD18}" srcOrd="6" destOrd="0" presId="urn:microsoft.com/office/officeart/2005/8/layout/radial1"/>
    <dgm:cxn modelId="{9BE5965E-BC7B-4D03-A098-D712DBA55E39}" type="presParOf" srcId="{3EF6F5E9-7ADF-5B46-AB09-5D9DCAE1D892}" destId="{9148D33B-1907-6640-8E4B-350E9C31963D}" srcOrd="7" destOrd="0" presId="urn:microsoft.com/office/officeart/2005/8/layout/radial1"/>
    <dgm:cxn modelId="{A7552F33-6280-4745-AE8A-E71C29768A5E}" type="presParOf" srcId="{9148D33B-1907-6640-8E4B-350E9C31963D}" destId="{6CBE8DF5-9DE6-1B4D-880D-F89846A5EE42}" srcOrd="0" destOrd="0" presId="urn:microsoft.com/office/officeart/2005/8/layout/radial1"/>
    <dgm:cxn modelId="{099F0920-5A5A-43AE-BD9C-3EBFBF35838F}" type="presParOf" srcId="{3EF6F5E9-7ADF-5B46-AB09-5D9DCAE1D892}" destId="{AAAB85F1-C4BF-9449-A591-9ADABA783DAB}" srcOrd="8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1EE0ABB-66C1-6047-B610-F12DB25176ED}" type="doc">
      <dgm:prSet loTypeId="urn:microsoft.com/office/officeart/2005/8/layout/radial1" loCatId="relationship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C5DFDF3-3AEF-5A47-93B4-9586BBDBD09B}">
      <dgm:prSet phldrT="[Text]"/>
      <dgm:spPr/>
      <dgm:t>
        <a:bodyPr/>
        <a:lstStyle/>
        <a:p>
          <a:r>
            <a:rPr lang="en-US" dirty="0" smtClean="0">
              <a:solidFill>
                <a:schemeClr val="bg1"/>
              </a:solidFill>
            </a:rPr>
            <a:t>Reflection</a:t>
          </a:r>
          <a:endParaRPr lang="en-US" dirty="0">
            <a:solidFill>
              <a:schemeClr val="bg1"/>
            </a:solidFill>
          </a:endParaRPr>
        </a:p>
      </dgm:t>
    </dgm:pt>
    <dgm:pt modelId="{286E340B-6E0D-EC44-95D8-7128FFEA54CF}" type="parTrans" cxnId="{0AED901C-4626-F14C-B386-F90B4578900D}">
      <dgm:prSet/>
      <dgm:spPr/>
      <dgm:t>
        <a:bodyPr/>
        <a:lstStyle/>
        <a:p>
          <a:endParaRPr lang="en-US"/>
        </a:p>
      </dgm:t>
    </dgm:pt>
    <dgm:pt modelId="{4AE06934-9D71-5E42-AA8E-A5DB93DF2040}" type="sibTrans" cxnId="{0AED901C-4626-F14C-B386-F90B4578900D}">
      <dgm:prSet/>
      <dgm:spPr/>
      <dgm:t>
        <a:bodyPr/>
        <a:lstStyle/>
        <a:p>
          <a:endParaRPr lang="en-US"/>
        </a:p>
      </dgm:t>
    </dgm:pt>
    <dgm:pt modelId="{15533CFD-12EE-4840-B6F0-BC34E9F0A50B}">
      <dgm:prSet phldrT="[Text]"/>
      <dgm:spPr/>
      <dgm:t>
        <a:bodyPr/>
        <a:lstStyle/>
        <a:p>
          <a:r>
            <a:rPr lang="en-US" dirty="0" smtClean="0">
              <a:solidFill>
                <a:schemeClr val="bg1"/>
              </a:solidFill>
            </a:rPr>
            <a:t>Diary/ journal/ log</a:t>
          </a:r>
          <a:endParaRPr lang="en-US" dirty="0">
            <a:solidFill>
              <a:schemeClr val="bg1"/>
            </a:solidFill>
          </a:endParaRPr>
        </a:p>
      </dgm:t>
    </dgm:pt>
    <dgm:pt modelId="{5B300B15-ACC3-5343-962E-C8876CA1C4C2}" type="parTrans" cxnId="{B87FF2B6-9960-494E-9758-FD8F86D0E312}">
      <dgm:prSet/>
      <dgm:spPr/>
      <dgm:t>
        <a:bodyPr/>
        <a:lstStyle/>
        <a:p>
          <a:endParaRPr lang="en-US"/>
        </a:p>
      </dgm:t>
    </dgm:pt>
    <dgm:pt modelId="{CD736E09-9A6C-3847-B051-7E4EA94B2EA6}" type="sibTrans" cxnId="{B87FF2B6-9960-494E-9758-FD8F86D0E312}">
      <dgm:prSet/>
      <dgm:spPr/>
      <dgm:t>
        <a:bodyPr/>
        <a:lstStyle/>
        <a:p>
          <a:endParaRPr lang="en-US"/>
        </a:p>
      </dgm:t>
    </dgm:pt>
    <dgm:pt modelId="{ACBAF450-5081-9341-8E90-F39D1FD9535D}">
      <dgm:prSet phldrT="[Text]"/>
      <dgm:spPr>
        <a:solidFill>
          <a:schemeClr val="accent1"/>
        </a:solidFill>
        <a:ln>
          <a:solidFill>
            <a:schemeClr val="accent2">
              <a:alpha val="76000"/>
            </a:schemeClr>
          </a:solidFill>
        </a:ln>
        <a:effectLst>
          <a:outerShdw blurRad="50800" dist="50800" dir="16200000" sx="107000" sy="107000" algn="tl" rotWithShape="0">
            <a:srgbClr val="000000">
              <a:alpha val="43137"/>
            </a:srgbClr>
          </a:outerShdw>
        </a:effectLst>
      </dgm:spPr>
      <dgm:t>
        <a:bodyPr/>
        <a:lstStyle/>
        <a:p>
          <a:r>
            <a:rPr lang="en-US" dirty="0" smtClean="0">
              <a:solidFill>
                <a:schemeClr val="bg1"/>
              </a:solidFill>
            </a:rPr>
            <a:t>Critical incident / focus</a:t>
          </a:r>
          <a:endParaRPr lang="en-US" dirty="0">
            <a:solidFill>
              <a:schemeClr val="bg1"/>
            </a:solidFill>
          </a:endParaRPr>
        </a:p>
      </dgm:t>
    </dgm:pt>
    <dgm:pt modelId="{4B5C9E26-83DD-D041-80FD-3A63F877AEA0}" type="parTrans" cxnId="{76773100-F0C6-5744-956E-B831A4D16A17}">
      <dgm:prSet/>
      <dgm:spPr/>
      <dgm:t>
        <a:bodyPr/>
        <a:lstStyle/>
        <a:p>
          <a:endParaRPr lang="en-US"/>
        </a:p>
      </dgm:t>
    </dgm:pt>
    <dgm:pt modelId="{5919547A-21BA-2549-8C56-F4CA84C51F0F}" type="sibTrans" cxnId="{76773100-F0C6-5744-956E-B831A4D16A17}">
      <dgm:prSet/>
      <dgm:spPr/>
      <dgm:t>
        <a:bodyPr/>
        <a:lstStyle/>
        <a:p>
          <a:endParaRPr lang="en-US"/>
        </a:p>
      </dgm:t>
    </dgm:pt>
    <dgm:pt modelId="{A686B518-3B07-5A48-B6F8-D63F04BE3275}">
      <dgm:prSet phldrT="[Text]"/>
      <dgm:spPr/>
      <dgm:t>
        <a:bodyPr/>
        <a:lstStyle/>
        <a:p>
          <a:r>
            <a:rPr lang="en-US" dirty="0" smtClean="0">
              <a:solidFill>
                <a:schemeClr val="bg1"/>
              </a:solidFill>
            </a:rPr>
            <a:t>In dialogue:  peers/ mentors/ children etc</a:t>
          </a:r>
          <a:endParaRPr lang="en-US" dirty="0">
            <a:solidFill>
              <a:schemeClr val="bg1"/>
            </a:solidFill>
          </a:endParaRPr>
        </a:p>
      </dgm:t>
    </dgm:pt>
    <dgm:pt modelId="{86A513D3-F6DD-AB45-8AF8-2814CFA2F595}" type="parTrans" cxnId="{4E5EF5EE-0013-4E4B-B12D-09914140C189}">
      <dgm:prSet/>
      <dgm:spPr/>
      <dgm:t>
        <a:bodyPr/>
        <a:lstStyle/>
        <a:p>
          <a:endParaRPr lang="en-US"/>
        </a:p>
      </dgm:t>
    </dgm:pt>
    <dgm:pt modelId="{CEAE6D9B-97EF-E64C-BF62-0E89B8BDF563}" type="sibTrans" cxnId="{4E5EF5EE-0013-4E4B-B12D-09914140C189}">
      <dgm:prSet/>
      <dgm:spPr/>
      <dgm:t>
        <a:bodyPr/>
        <a:lstStyle/>
        <a:p>
          <a:endParaRPr lang="en-US"/>
        </a:p>
      </dgm:t>
    </dgm:pt>
    <dgm:pt modelId="{9C4C1F8F-8A45-3B4A-85A8-0C1E26281787}">
      <dgm:prSet phldrT="[Text]"/>
      <dgm:spPr/>
      <dgm:t>
        <a:bodyPr/>
        <a:lstStyle/>
        <a:p>
          <a:r>
            <a:rPr lang="en-US" dirty="0" smtClean="0">
              <a:solidFill>
                <a:schemeClr val="bg1"/>
              </a:solidFill>
            </a:rPr>
            <a:t>On action, In action, For action, With action</a:t>
          </a:r>
          <a:endParaRPr lang="en-US" dirty="0">
            <a:solidFill>
              <a:schemeClr val="bg1"/>
            </a:solidFill>
          </a:endParaRPr>
        </a:p>
      </dgm:t>
    </dgm:pt>
    <dgm:pt modelId="{8F5408E2-8F2F-7141-A6AA-61369A50E794}" type="parTrans" cxnId="{4A7FC7C5-172A-664D-9852-FA577E5B9B40}">
      <dgm:prSet/>
      <dgm:spPr/>
      <dgm:t>
        <a:bodyPr/>
        <a:lstStyle/>
        <a:p>
          <a:endParaRPr lang="en-US"/>
        </a:p>
      </dgm:t>
    </dgm:pt>
    <dgm:pt modelId="{2FDA0E06-FEAD-AF41-9112-0C729E11A959}" type="sibTrans" cxnId="{4A7FC7C5-172A-664D-9852-FA577E5B9B40}">
      <dgm:prSet/>
      <dgm:spPr/>
      <dgm:t>
        <a:bodyPr/>
        <a:lstStyle/>
        <a:p>
          <a:endParaRPr lang="en-US"/>
        </a:p>
      </dgm:t>
    </dgm:pt>
    <dgm:pt modelId="{AD8B4216-2EED-4C48-91A9-02C509127BC9}" type="pres">
      <dgm:prSet presAssocID="{31EE0ABB-66C1-6047-B610-F12DB25176ED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F8B9DA4C-E32C-2042-86E7-1883CBDDFB46}" type="pres">
      <dgm:prSet presAssocID="{2C5DFDF3-3AEF-5A47-93B4-9586BBDBD09B}" presName="centerShape" presStyleLbl="node0" presStyleIdx="0" presStyleCnt="1"/>
      <dgm:spPr/>
      <dgm:t>
        <a:bodyPr/>
        <a:lstStyle/>
        <a:p>
          <a:endParaRPr lang="en-US"/>
        </a:p>
      </dgm:t>
    </dgm:pt>
    <dgm:pt modelId="{EC567DBF-A20F-0343-9917-A1753F31FC2F}" type="pres">
      <dgm:prSet presAssocID="{8F5408E2-8F2F-7141-A6AA-61369A50E794}" presName="Name9" presStyleLbl="parChTrans1D2" presStyleIdx="0" presStyleCnt="4"/>
      <dgm:spPr/>
      <dgm:t>
        <a:bodyPr/>
        <a:lstStyle/>
        <a:p>
          <a:endParaRPr lang="en-US"/>
        </a:p>
      </dgm:t>
    </dgm:pt>
    <dgm:pt modelId="{E7C21881-7E8F-AE41-8FAC-A427B61BAFB3}" type="pres">
      <dgm:prSet presAssocID="{8F5408E2-8F2F-7141-A6AA-61369A50E794}" presName="connTx" presStyleLbl="parChTrans1D2" presStyleIdx="0" presStyleCnt="4"/>
      <dgm:spPr/>
      <dgm:t>
        <a:bodyPr/>
        <a:lstStyle/>
        <a:p>
          <a:endParaRPr lang="en-US"/>
        </a:p>
      </dgm:t>
    </dgm:pt>
    <dgm:pt modelId="{CEF91961-B66A-0348-9207-9A834CA12F6B}" type="pres">
      <dgm:prSet presAssocID="{9C4C1F8F-8A45-3B4A-85A8-0C1E26281787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C987EC2-F3C7-5649-98D8-9B9FA0B37093}" type="pres">
      <dgm:prSet presAssocID="{5B300B15-ACC3-5343-962E-C8876CA1C4C2}" presName="Name9" presStyleLbl="parChTrans1D2" presStyleIdx="1" presStyleCnt="4"/>
      <dgm:spPr/>
      <dgm:t>
        <a:bodyPr/>
        <a:lstStyle/>
        <a:p>
          <a:endParaRPr lang="en-US"/>
        </a:p>
      </dgm:t>
    </dgm:pt>
    <dgm:pt modelId="{5294B981-90B0-4044-B0F3-A82BAFFB2B74}" type="pres">
      <dgm:prSet presAssocID="{5B300B15-ACC3-5343-962E-C8876CA1C4C2}" presName="connTx" presStyleLbl="parChTrans1D2" presStyleIdx="1" presStyleCnt="4"/>
      <dgm:spPr/>
      <dgm:t>
        <a:bodyPr/>
        <a:lstStyle/>
        <a:p>
          <a:endParaRPr lang="en-US"/>
        </a:p>
      </dgm:t>
    </dgm:pt>
    <dgm:pt modelId="{A3CDA4BA-9F63-C343-85B1-EB2E88288401}" type="pres">
      <dgm:prSet presAssocID="{15533CFD-12EE-4840-B6F0-BC34E9F0A50B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B50D7E2-F295-6748-A9BA-ECEA96696A17}" type="pres">
      <dgm:prSet presAssocID="{4B5C9E26-83DD-D041-80FD-3A63F877AEA0}" presName="Name9" presStyleLbl="parChTrans1D2" presStyleIdx="2" presStyleCnt="4"/>
      <dgm:spPr/>
      <dgm:t>
        <a:bodyPr/>
        <a:lstStyle/>
        <a:p>
          <a:endParaRPr lang="en-US"/>
        </a:p>
      </dgm:t>
    </dgm:pt>
    <dgm:pt modelId="{4C72B16F-9EB9-AE49-9AAB-2C05BDFCD89A}" type="pres">
      <dgm:prSet presAssocID="{4B5C9E26-83DD-D041-80FD-3A63F877AEA0}" presName="connTx" presStyleLbl="parChTrans1D2" presStyleIdx="2" presStyleCnt="4"/>
      <dgm:spPr/>
      <dgm:t>
        <a:bodyPr/>
        <a:lstStyle/>
        <a:p>
          <a:endParaRPr lang="en-US"/>
        </a:p>
      </dgm:t>
    </dgm:pt>
    <dgm:pt modelId="{0E525243-872D-C845-95E7-1740459BAF4C}" type="pres">
      <dgm:prSet presAssocID="{ACBAF450-5081-9341-8E90-F39D1FD9535D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56ACB4B-0F01-A344-804A-46A95E5A06E1}" type="pres">
      <dgm:prSet presAssocID="{86A513D3-F6DD-AB45-8AF8-2814CFA2F595}" presName="Name9" presStyleLbl="parChTrans1D2" presStyleIdx="3" presStyleCnt="4"/>
      <dgm:spPr/>
      <dgm:t>
        <a:bodyPr/>
        <a:lstStyle/>
        <a:p>
          <a:endParaRPr lang="en-US"/>
        </a:p>
      </dgm:t>
    </dgm:pt>
    <dgm:pt modelId="{D8B0C085-1061-AA45-9812-F9677918A08B}" type="pres">
      <dgm:prSet presAssocID="{86A513D3-F6DD-AB45-8AF8-2814CFA2F595}" presName="connTx" presStyleLbl="parChTrans1D2" presStyleIdx="3" presStyleCnt="4"/>
      <dgm:spPr/>
      <dgm:t>
        <a:bodyPr/>
        <a:lstStyle/>
        <a:p>
          <a:endParaRPr lang="en-US"/>
        </a:p>
      </dgm:t>
    </dgm:pt>
    <dgm:pt modelId="{C161E708-DA86-3D40-8983-AECA646C2918}" type="pres">
      <dgm:prSet presAssocID="{A686B518-3B07-5A48-B6F8-D63F04BE3275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D04C8C5C-EFF6-4644-BDBE-C281D84DF74F}" type="presOf" srcId="{86A513D3-F6DD-AB45-8AF8-2814CFA2F595}" destId="{D8B0C085-1061-AA45-9812-F9677918A08B}" srcOrd="1" destOrd="0" presId="urn:microsoft.com/office/officeart/2005/8/layout/radial1"/>
    <dgm:cxn modelId="{EB733ED3-ED08-4948-AD52-B46140F90391}" type="presOf" srcId="{5B300B15-ACC3-5343-962E-C8876CA1C4C2}" destId="{6C987EC2-F3C7-5649-98D8-9B9FA0B37093}" srcOrd="0" destOrd="0" presId="urn:microsoft.com/office/officeart/2005/8/layout/radial1"/>
    <dgm:cxn modelId="{1663488C-6997-4ACB-A497-53F7D8B93E30}" type="presOf" srcId="{86A513D3-F6DD-AB45-8AF8-2814CFA2F595}" destId="{056ACB4B-0F01-A344-804A-46A95E5A06E1}" srcOrd="0" destOrd="0" presId="urn:microsoft.com/office/officeart/2005/8/layout/radial1"/>
    <dgm:cxn modelId="{279A0B16-C4CC-4BBA-B8A2-BD889C64DBA4}" type="presOf" srcId="{4B5C9E26-83DD-D041-80FD-3A63F877AEA0}" destId="{4C72B16F-9EB9-AE49-9AAB-2C05BDFCD89A}" srcOrd="1" destOrd="0" presId="urn:microsoft.com/office/officeart/2005/8/layout/radial1"/>
    <dgm:cxn modelId="{0AED901C-4626-F14C-B386-F90B4578900D}" srcId="{31EE0ABB-66C1-6047-B610-F12DB25176ED}" destId="{2C5DFDF3-3AEF-5A47-93B4-9586BBDBD09B}" srcOrd="0" destOrd="0" parTransId="{286E340B-6E0D-EC44-95D8-7128FFEA54CF}" sibTransId="{4AE06934-9D71-5E42-AA8E-A5DB93DF2040}"/>
    <dgm:cxn modelId="{185D8C3F-3471-4A3D-BC07-FB0BB41ECFA1}" type="presOf" srcId="{9C4C1F8F-8A45-3B4A-85A8-0C1E26281787}" destId="{CEF91961-B66A-0348-9207-9A834CA12F6B}" srcOrd="0" destOrd="0" presId="urn:microsoft.com/office/officeart/2005/8/layout/radial1"/>
    <dgm:cxn modelId="{E7E60254-6C4D-4A3B-902E-133283082009}" type="presOf" srcId="{4B5C9E26-83DD-D041-80FD-3A63F877AEA0}" destId="{1B50D7E2-F295-6748-A9BA-ECEA96696A17}" srcOrd="0" destOrd="0" presId="urn:microsoft.com/office/officeart/2005/8/layout/radial1"/>
    <dgm:cxn modelId="{DF7BFE33-4865-45DF-A8FA-3640F6981844}" type="presOf" srcId="{8F5408E2-8F2F-7141-A6AA-61369A50E794}" destId="{E7C21881-7E8F-AE41-8FAC-A427B61BAFB3}" srcOrd="1" destOrd="0" presId="urn:microsoft.com/office/officeart/2005/8/layout/radial1"/>
    <dgm:cxn modelId="{4A7FC7C5-172A-664D-9852-FA577E5B9B40}" srcId="{2C5DFDF3-3AEF-5A47-93B4-9586BBDBD09B}" destId="{9C4C1F8F-8A45-3B4A-85A8-0C1E26281787}" srcOrd="0" destOrd="0" parTransId="{8F5408E2-8F2F-7141-A6AA-61369A50E794}" sibTransId="{2FDA0E06-FEAD-AF41-9112-0C729E11A959}"/>
    <dgm:cxn modelId="{4E5EF5EE-0013-4E4B-B12D-09914140C189}" srcId="{2C5DFDF3-3AEF-5A47-93B4-9586BBDBD09B}" destId="{A686B518-3B07-5A48-B6F8-D63F04BE3275}" srcOrd="3" destOrd="0" parTransId="{86A513D3-F6DD-AB45-8AF8-2814CFA2F595}" sibTransId="{CEAE6D9B-97EF-E64C-BF62-0E89B8BDF563}"/>
    <dgm:cxn modelId="{D31C90A3-5EB4-4F85-9E83-02D6033112F7}" type="presOf" srcId="{31EE0ABB-66C1-6047-B610-F12DB25176ED}" destId="{AD8B4216-2EED-4C48-91A9-02C509127BC9}" srcOrd="0" destOrd="0" presId="urn:microsoft.com/office/officeart/2005/8/layout/radial1"/>
    <dgm:cxn modelId="{C7B8800E-393A-40FB-A1D6-D170543F53D0}" type="presOf" srcId="{8F5408E2-8F2F-7141-A6AA-61369A50E794}" destId="{EC567DBF-A20F-0343-9917-A1753F31FC2F}" srcOrd="0" destOrd="0" presId="urn:microsoft.com/office/officeart/2005/8/layout/radial1"/>
    <dgm:cxn modelId="{B87FF2B6-9960-494E-9758-FD8F86D0E312}" srcId="{2C5DFDF3-3AEF-5A47-93B4-9586BBDBD09B}" destId="{15533CFD-12EE-4840-B6F0-BC34E9F0A50B}" srcOrd="1" destOrd="0" parTransId="{5B300B15-ACC3-5343-962E-C8876CA1C4C2}" sibTransId="{CD736E09-9A6C-3847-B051-7E4EA94B2EA6}"/>
    <dgm:cxn modelId="{3B4019FA-2CDB-4F01-B180-F8A21AFCCEDE}" type="presOf" srcId="{A686B518-3B07-5A48-B6F8-D63F04BE3275}" destId="{C161E708-DA86-3D40-8983-AECA646C2918}" srcOrd="0" destOrd="0" presId="urn:microsoft.com/office/officeart/2005/8/layout/radial1"/>
    <dgm:cxn modelId="{1D8E1CE0-B65F-4B3E-82A8-74AF929F4489}" type="presOf" srcId="{5B300B15-ACC3-5343-962E-C8876CA1C4C2}" destId="{5294B981-90B0-4044-B0F3-A82BAFFB2B74}" srcOrd="1" destOrd="0" presId="urn:microsoft.com/office/officeart/2005/8/layout/radial1"/>
    <dgm:cxn modelId="{0E7DA8C3-793A-425B-B9D9-EE3F42EE1DB3}" type="presOf" srcId="{2C5DFDF3-3AEF-5A47-93B4-9586BBDBD09B}" destId="{F8B9DA4C-E32C-2042-86E7-1883CBDDFB46}" srcOrd="0" destOrd="0" presId="urn:microsoft.com/office/officeart/2005/8/layout/radial1"/>
    <dgm:cxn modelId="{76773100-F0C6-5744-956E-B831A4D16A17}" srcId="{2C5DFDF3-3AEF-5A47-93B4-9586BBDBD09B}" destId="{ACBAF450-5081-9341-8E90-F39D1FD9535D}" srcOrd="2" destOrd="0" parTransId="{4B5C9E26-83DD-D041-80FD-3A63F877AEA0}" sibTransId="{5919547A-21BA-2549-8C56-F4CA84C51F0F}"/>
    <dgm:cxn modelId="{8FB4A20B-D229-419B-966B-AFC3A3B0A59E}" type="presOf" srcId="{15533CFD-12EE-4840-B6F0-BC34E9F0A50B}" destId="{A3CDA4BA-9F63-C343-85B1-EB2E88288401}" srcOrd="0" destOrd="0" presId="urn:microsoft.com/office/officeart/2005/8/layout/radial1"/>
    <dgm:cxn modelId="{99CB7756-7368-43A3-B36E-60C76DAB6714}" type="presOf" srcId="{ACBAF450-5081-9341-8E90-F39D1FD9535D}" destId="{0E525243-872D-C845-95E7-1740459BAF4C}" srcOrd="0" destOrd="0" presId="urn:microsoft.com/office/officeart/2005/8/layout/radial1"/>
    <dgm:cxn modelId="{E8B743B4-F5E2-41CE-AD02-06682B16A2FA}" type="presParOf" srcId="{AD8B4216-2EED-4C48-91A9-02C509127BC9}" destId="{F8B9DA4C-E32C-2042-86E7-1883CBDDFB46}" srcOrd="0" destOrd="0" presId="urn:microsoft.com/office/officeart/2005/8/layout/radial1"/>
    <dgm:cxn modelId="{A1BEC440-25F5-41F6-8742-3D96A5F1DA87}" type="presParOf" srcId="{AD8B4216-2EED-4C48-91A9-02C509127BC9}" destId="{EC567DBF-A20F-0343-9917-A1753F31FC2F}" srcOrd="1" destOrd="0" presId="urn:microsoft.com/office/officeart/2005/8/layout/radial1"/>
    <dgm:cxn modelId="{BFE7F87D-9709-448A-B2A0-F011EC94F16D}" type="presParOf" srcId="{EC567DBF-A20F-0343-9917-A1753F31FC2F}" destId="{E7C21881-7E8F-AE41-8FAC-A427B61BAFB3}" srcOrd="0" destOrd="0" presId="urn:microsoft.com/office/officeart/2005/8/layout/radial1"/>
    <dgm:cxn modelId="{596F595B-15FC-4287-B27D-9643ECF646F1}" type="presParOf" srcId="{AD8B4216-2EED-4C48-91A9-02C509127BC9}" destId="{CEF91961-B66A-0348-9207-9A834CA12F6B}" srcOrd="2" destOrd="0" presId="urn:microsoft.com/office/officeart/2005/8/layout/radial1"/>
    <dgm:cxn modelId="{FD1B4CC3-8CDA-4A80-BC0E-F1916FE32989}" type="presParOf" srcId="{AD8B4216-2EED-4C48-91A9-02C509127BC9}" destId="{6C987EC2-F3C7-5649-98D8-9B9FA0B37093}" srcOrd="3" destOrd="0" presId="urn:microsoft.com/office/officeart/2005/8/layout/radial1"/>
    <dgm:cxn modelId="{37EBD9CA-3EC5-4FBE-93E3-F6C533DE3AC0}" type="presParOf" srcId="{6C987EC2-F3C7-5649-98D8-9B9FA0B37093}" destId="{5294B981-90B0-4044-B0F3-A82BAFFB2B74}" srcOrd="0" destOrd="0" presId="urn:microsoft.com/office/officeart/2005/8/layout/radial1"/>
    <dgm:cxn modelId="{D1CB02A0-809E-4EF8-875E-05F68936940C}" type="presParOf" srcId="{AD8B4216-2EED-4C48-91A9-02C509127BC9}" destId="{A3CDA4BA-9F63-C343-85B1-EB2E88288401}" srcOrd="4" destOrd="0" presId="urn:microsoft.com/office/officeart/2005/8/layout/radial1"/>
    <dgm:cxn modelId="{04EEC03F-FAD7-415F-A8E9-933DD79982D5}" type="presParOf" srcId="{AD8B4216-2EED-4C48-91A9-02C509127BC9}" destId="{1B50D7E2-F295-6748-A9BA-ECEA96696A17}" srcOrd="5" destOrd="0" presId="urn:microsoft.com/office/officeart/2005/8/layout/radial1"/>
    <dgm:cxn modelId="{C98786BA-707F-4EA8-AEDA-58E520D894D6}" type="presParOf" srcId="{1B50D7E2-F295-6748-A9BA-ECEA96696A17}" destId="{4C72B16F-9EB9-AE49-9AAB-2C05BDFCD89A}" srcOrd="0" destOrd="0" presId="urn:microsoft.com/office/officeart/2005/8/layout/radial1"/>
    <dgm:cxn modelId="{7C649C4F-8D6E-4E8F-9211-F9C1158BA072}" type="presParOf" srcId="{AD8B4216-2EED-4C48-91A9-02C509127BC9}" destId="{0E525243-872D-C845-95E7-1740459BAF4C}" srcOrd="6" destOrd="0" presId="urn:microsoft.com/office/officeart/2005/8/layout/radial1"/>
    <dgm:cxn modelId="{914D89C3-7E65-4EA0-9165-DC97013C7C95}" type="presParOf" srcId="{AD8B4216-2EED-4C48-91A9-02C509127BC9}" destId="{056ACB4B-0F01-A344-804A-46A95E5A06E1}" srcOrd="7" destOrd="0" presId="urn:microsoft.com/office/officeart/2005/8/layout/radial1"/>
    <dgm:cxn modelId="{762E601F-54D8-49A2-8637-0BF46163F754}" type="presParOf" srcId="{056ACB4B-0F01-A344-804A-46A95E5A06E1}" destId="{D8B0C085-1061-AA45-9812-F9677918A08B}" srcOrd="0" destOrd="0" presId="urn:microsoft.com/office/officeart/2005/8/layout/radial1"/>
    <dgm:cxn modelId="{57CD027E-C7BE-43E3-9024-98A48EED83D9}" type="presParOf" srcId="{AD8B4216-2EED-4C48-91A9-02C509127BC9}" destId="{C161E708-DA86-3D40-8983-AECA646C2918}" srcOrd="8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AB24AB9-1D15-4F29-93D8-7CFFD3F45C20}" type="doc">
      <dgm:prSet loTypeId="urn:microsoft.com/office/officeart/2008/layout/AlternatingHexagons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514CB09-688A-41C7-BAF8-1DA861BC6B15}">
      <dgm:prSet phldrT="[Text]"/>
      <dgm:spPr/>
      <dgm:t>
        <a:bodyPr/>
        <a:lstStyle/>
        <a:p>
          <a:r>
            <a:rPr lang="en-US" dirty="0" smtClean="0"/>
            <a:t>Hunan-</a:t>
          </a:r>
          <a:r>
            <a:rPr lang="en-US" dirty="0" err="1" smtClean="0"/>
            <a:t>adfyfyrio</a:t>
          </a:r>
          <a:endParaRPr lang="en-US" dirty="0" smtClean="0"/>
        </a:p>
        <a:p>
          <a:r>
            <a:rPr lang="en-US" dirty="0" smtClean="0"/>
            <a:t>Self-reflection</a:t>
          </a:r>
          <a:endParaRPr lang="en-US" dirty="0"/>
        </a:p>
      </dgm:t>
    </dgm:pt>
    <dgm:pt modelId="{6FF3D955-9D6F-487A-81FA-93643A2CC2A6}" type="parTrans" cxnId="{686A3B41-6AF7-459D-AB37-425E3100E276}">
      <dgm:prSet/>
      <dgm:spPr/>
      <dgm:t>
        <a:bodyPr/>
        <a:lstStyle/>
        <a:p>
          <a:endParaRPr lang="en-US"/>
        </a:p>
      </dgm:t>
    </dgm:pt>
    <dgm:pt modelId="{30452E23-50C6-4C6E-A46B-19960942F186}" type="sibTrans" cxnId="{686A3B41-6AF7-459D-AB37-425E3100E276}">
      <dgm:prSet/>
      <dgm:spPr/>
      <dgm:t>
        <a:bodyPr/>
        <a:lstStyle/>
        <a:p>
          <a:r>
            <a:rPr lang="en-US" dirty="0" err="1" smtClean="0"/>
            <a:t>Adfyfyrio</a:t>
          </a:r>
          <a:r>
            <a:rPr lang="en-US" dirty="0" smtClean="0"/>
            <a:t> </a:t>
          </a:r>
          <a:r>
            <a:rPr lang="en-US" dirty="0" err="1" smtClean="0"/>
            <a:t>ar</a:t>
          </a:r>
          <a:r>
            <a:rPr lang="en-US" dirty="0" smtClean="0"/>
            <a:t> </a:t>
          </a:r>
          <a:r>
            <a:rPr lang="en-US" dirty="0" err="1" smtClean="0"/>
            <a:t>arsylwadau</a:t>
          </a:r>
          <a:endParaRPr lang="en-US" dirty="0" smtClean="0"/>
        </a:p>
        <a:p>
          <a:r>
            <a:rPr lang="en-US" dirty="0" smtClean="0"/>
            <a:t>Reflect on observations</a:t>
          </a:r>
        </a:p>
        <a:p>
          <a:endParaRPr lang="en-US" dirty="0"/>
        </a:p>
      </dgm:t>
    </dgm:pt>
    <dgm:pt modelId="{8DD863DC-4DC9-4AAA-AD2E-51FCD72BA993}">
      <dgm:prSet phldrT="[Text]" phldr="1"/>
      <dgm:spPr/>
      <dgm:t>
        <a:bodyPr/>
        <a:lstStyle/>
        <a:p>
          <a:endParaRPr lang="en-US"/>
        </a:p>
      </dgm:t>
    </dgm:pt>
    <dgm:pt modelId="{B8070F79-5145-4DB8-BD71-13A15AF146F2}" type="parTrans" cxnId="{2BBDB05B-B86C-4921-BD0B-358B389FE78D}">
      <dgm:prSet/>
      <dgm:spPr/>
      <dgm:t>
        <a:bodyPr/>
        <a:lstStyle/>
        <a:p>
          <a:endParaRPr lang="en-US"/>
        </a:p>
      </dgm:t>
    </dgm:pt>
    <dgm:pt modelId="{01B5207E-50E0-4C93-BCB0-51DAFB514B83}" type="sibTrans" cxnId="{2BBDB05B-B86C-4921-BD0B-358B389FE78D}">
      <dgm:prSet/>
      <dgm:spPr/>
      <dgm:t>
        <a:bodyPr/>
        <a:lstStyle/>
        <a:p>
          <a:endParaRPr lang="en-US"/>
        </a:p>
      </dgm:t>
    </dgm:pt>
    <dgm:pt modelId="{397A93F1-BC6E-45C9-9360-C2D3D68E8235}">
      <dgm:prSet phldrT="[Text]"/>
      <dgm:spPr>
        <a:solidFill>
          <a:schemeClr val="accent2"/>
        </a:solidFill>
      </dgm:spPr>
      <dgm:t>
        <a:bodyPr/>
        <a:lstStyle/>
        <a:p>
          <a:r>
            <a:rPr lang="en-US" dirty="0" smtClean="0"/>
            <a:t>Becoming a Critically Reflective Teacher (Brookfield)</a:t>
          </a:r>
          <a:endParaRPr lang="en-US" dirty="0"/>
        </a:p>
      </dgm:t>
    </dgm:pt>
    <dgm:pt modelId="{61DE99FA-34EB-45BB-80B1-FB0A9F59FFEB}" type="parTrans" cxnId="{0622D711-D712-4C61-8AB9-6420A52F49B1}">
      <dgm:prSet/>
      <dgm:spPr/>
      <dgm:t>
        <a:bodyPr/>
        <a:lstStyle/>
        <a:p>
          <a:endParaRPr lang="en-US"/>
        </a:p>
      </dgm:t>
    </dgm:pt>
    <dgm:pt modelId="{79EAA623-9D7A-4085-AEA5-FF1697B0C72C}" type="sibTrans" cxnId="{0622D711-D712-4C61-8AB9-6420A52F49B1}">
      <dgm:prSet/>
      <dgm:spPr/>
      <dgm:t>
        <a:bodyPr/>
        <a:lstStyle/>
        <a:p>
          <a:r>
            <a:rPr lang="en-US" dirty="0" err="1" smtClean="0"/>
            <a:t>Effaith</a:t>
          </a:r>
          <a:r>
            <a:rPr lang="en-US" dirty="0" smtClean="0"/>
            <a:t> </a:t>
          </a:r>
          <a:r>
            <a:rPr lang="en-US" dirty="0" err="1" smtClean="0"/>
            <a:t>ar</a:t>
          </a:r>
          <a:r>
            <a:rPr lang="en-US" dirty="0" smtClean="0"/>
            <a:t> y </a:t>
          </a:r>
          <a:r>
            <a:rPr lang="en-US" dirty="0" err="1" smtClean="0"/>
            <a:t>dysgwyr</a:t>
          </a:r>
          <a:endParaRPr lang="en-US" dirty="0" smtClean="0"/>
        </a:p>
        <a:p>
          <a:r>
            <a:rPr lang="en-US" dirty="0" smtClean="0"/>
            <a:t>Impact on the learner</a:t>
          </a:r>
          <a:endParaRPr lang="en-US" dirty="0"/>
        </a:p>
      </dgm:t>
    </dgm:pt>
    <dgm:pt modelId="{7ADA2777-087C-46E2-8141-5933CAAD07C5}">
      <dgm:prSet phldrT="[Text]" custT="1"/>
      <dgm:spPr/>
      <dgm:t>
        <a:bodyPr/>
        <a:lstStyle/>
        <a:p>
          <a:r>
            <a:rPr lang="en-GB" sz="4400" dirty="0" err="1" smtClean="0"/>
            <a:t>Lensys</a:t>
          </a:r>
          <a:r>
            <a:rPr lang="en-GB" sz="4400" dirty="0" smtClean="0"/>
            <a:t/>
          </a:r>
          <a:br>
            <a:rPr lang="en-GB" sz="4400" dirty="0" smtClean="0"/>
          </a:br>
          <a:r>
            <a:rPr lang="en-GB" sz="4400" dirty="0" smtClean="0"/>
            <a:t>Lenses</a:t>
          </a:r>
          <a:endParaRPr lang="en-US" sz="4400" dirty="0"/>
        </a:p>
      </dgm:t>
    </dgm:pt>
    <dgm:pt modelId="{8DCBA3C1-30F1-4618-B575-EFE2BF018932}" type="parTrans" cxnId="{F9052D9D-CE96-4EB5-80DB-F2D362701B57}">
      <dgm:prSet/>
      <dgm:spPr/>
      <dgm:t>
        <a:bodyPr/>
        <a:lstStyle/>
        <a:p>
          <a:endParaRPr lang="en-US"/>
        </a:p>
      </dgm:t>
    </dgm:pt>
    <dgm:pt modelId="{1A4D8D10-BDF5-4058-9A4D-40EDE8F23D98}" type="sibTrans" cxnId="{F9052D9D-CE96-4EB5-80DB-F2D362701B57}">
      <dgm:prSet/>
      <dgm:spPr/>
      <dgm:t>
        <a:bodyPr/>
        <a:lstStyle/>
        <a:p>
          <a:endParaRPr lang="en-US"/>
        </a:p>
      </dgm:t>
    </dgm:pt>
    <dgm:pt modelId="{A709717B-1ABF-4A76-9155-CF706161AFBA}">
      <dgm:prSet phldrT="[Text]"/>
      <dgm:spPr/>
      <dgm:t>
        <a:bodyPr/>
        <a:lstStyle/>
        <a:p>
          <a:r>
            <a:rPr lang="en-US" dirty="0" err="1" smtClean="0"/>
            <a:t>Llenyddiaeth</a:t>
          </a:r>
          <a:r>
            <a:rPr lang="en-US" dirty="0" smtClean="0"/>
            <a:t> a theory</a:t>
          </a:r>
        </a:p>
        <a:p>
          <a:r>
            <a:rPr lang="en-US" dirty="0" smtClean="0"/>
            <a:t>Literature &amp; theory</a:t>
          </a:r>
          <a:endParaRPr lang="en-US" dirty="0"/>
        </a:p>
      </dgm:t>
    </dgm:pt>
    <dgm:pt modelId="{935D7BF4-E11C-4709-B940-E62A1EB5EC96}" type="parTrans" cxnId="{6D2CD7D4-8C15-4A18-9850-CFB9747B6757}">
      <dgm:prSet/>
      <dgm:spPr/>
      <dgm:t>
        <a:bodyPr/>
        <a:lstStyle/>
        <a:p>
          <a:endParaRPr lang="en-US"/>
        </a:p>
      </dgm:t>
    </dgm:pt>
    <dgm:pt modelId="{1029599A-BB33-40B1-84C9-929F594128CB}" type="sibTrans" cxnId="{6D2CD7D4-8C15-4A18-9850-CFB9747B6757}">
      <dgm:prSet/>
      <dgm:spPr/>
      <dgm:t>
        <a:bodyPr/>
        <a:lstStyle/>
        <a:p>
          <a:r>
            <a:rPr lang="en-US" dirty="0" err="1" smtClean="0"/>
            <a:t>Adfyfyrio</a:t>
          </a:r>
          <a:r>
            <a:rPr lang="en-US" dirty="0" smtClean="0"/>
            <a:t> </a:t>
          </a:r>
          <a:r>
            <a:rPr lang="en-US" dirty="0" err="1" smtClean="0"/>
            <a:t>ar</a:t>
          </a:r>
          <a:r>
            <a:rPr lang="en-US" dirty="0" smtClean="0"/>
            <a:t> y </a:t>
          </a:r>
          <a:r>
            <a:rPr lang="en-US" dirty="0" err="1" smtClean="0"/>
            <a:t>cyd</a:t>
          </a:r>
          <a:endParaRPr lang="en-US" dirty="0" smtClean="0"/>
        </a:p>
        <a:p>
          <a:r>
            <a:rPr lang="en-US" dirty="0" smtClean="0"/>
            <a:t>Peer reflection</a:t>
          </a:r>
          <a:endParaRPr lang="en-US" dirty="0"/>
        </a:p>
      </dgm:t>
    </dgm:pt>
    <dgm:pt modelId="{A1842378-F20E-4D1D-9360-58F58EE3F50F}">
      <dgm:prSet phldrT="[Text]" phldr="1"/>
      <dgm:spPr/>
      <dgm:t>
        <a:bodyPr/>
        <a:lstStyle/>
        <a:p>
          <a:endParaRPr lang="en-US"/>
        </a:p>
      </dgm:t>
    </dgm:pt>
    <dgm:pt modelId="{9B7FF10B-9D2E-49A4-93AA-802313F3D706}" type="parTrans" cxnId="{3233AD16-502B-4C41-9F76-B37D55FB51ED}">
      <dgm:prSet/>
      <dgm:spPr/>
      <dgm:t>
        <a:bodyPr/>
        <a:lstStyle/>
        <a:p>
          <a:endParaRPr lang="en-US"/>
        </a:p>
      </dgm:t>
    </dgm:pt>
    <dgm:pt modelId="{E8235D97-1C9D-482E-BE8A-1E958CD20307}" type="sibTrans" cxnId="{3233AD16-502B-4C41-9F76-B37D55FB51ED}">
      <dgm:prSet/>
      <dgm:spPr/>
      <dgm:t>
        <a:bodyPr/>
        <a:lstStyle/>
        <a:p>
          <a:endParaRPr lang="en-US"/>
        </a:p>
      </dgm:t>
    </dgm:pt>
    <dgm:pt modelId="{6E9EB2B5-0459-4A31-82F4-7B9B2BB1DE95}" type="pres">
      <dgm:prSet presAssocID="{8AB24AB9-1D15-4F29-93D8-7CFFD3F45C20}" presName="Name0" presStyleCnt="0">
        <dgm:presLayoutVars>
          <dgm:chMax/>
          <dgm:chPref/>
          <dgm:dir/>
          <dgm:animLvl val="lvl"/>
        </dgm:presLayoutVars>
      </dgm:prSet>
      <dgm:spPr/>
    </dgm:pt>
    <dgm:pt modelId="{90397792-676D-437E-8373-B86BBF91666D}" type="pres">
      <dgm:prSet presAssocID="{6514CB09-688A-41C7-BAF8-1DA861BC6B15}" presName="composite" presStyleCnt="0"/>
      <dgm:spPr/>
    </dgm:pt>
    <dgm:pt modelId="{B6353534-0FBD-4CA4-AAF5-8549C42DE0E0}" type="pres">
      <dgm:prSet presAssocID="{6514CB09-688A-41C7-BAF8-1DA861BC6B15}" presName="Parent1" presStyleLbl="node1" presStyleIdx="0" presStyleCnt="6">
        <dgm:presLayoutVars>
          <dgm:chMax val="1"/>
          <dgm:chPref val="1"/>
          <dgm:bulletEnabled val="1"/>
        </dgm:presLayoutVars>
      </dgm:prSet>
      <dgm:spPr/>
    </dgm:pt>
    <dgm:pt modelId="{0C4F0C5A-5DEA-4906-8D52-4D24FBC67EE4}" type="pres">
      <dgm:prSet presAssocID="{6514CB09-688A-41C7-BAF8-1DA861BC6B15}" presName="Childtext1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F90E72B5-8C70-4F68-8EF0-0F700559C3C0}" type="pres">
      <dgm:prSet presAssocID="{6514CB09-688A-41C7-BAF8-1DA861BC6B15}" presName="BalanceSpacing" presStyleCnt="0"/>
      <dgm:spPr/>
    </dgm:pt>
    <dgm:pt modelId="{A2341B14-9306-4BA0-B2F8-194C8F9B76E3}" type="pres">
      <dgm:prSet presAssocID="{6514CB09-688A-41C7-BAF8-1DA861BC6B15}" presName="BalanceSpacing1" presStyleCnt="0"/>
      <dgm:spPr/>
    </dgm:pt>
    <dgm:pt modelId="{72CE8396-A228-4092-9B5C-B0BFD86AEADF}" type="pres">
      <dgm:prSet presAssocID="{30452E23-50C6-4C6E-A46B-19960942F186}" presName="Accent1Text" presStyleLbl="node1" presStyleIdx="1" presStyleCnt="6"/>
      <dgm:spPr/>
      <dgm:t>
        <a:bodyPr/>
        <a:lstStyle/>
        <a:p>
          <a:endParaRPr lang="en-US"/>
        </a:p>
      </dgm:t>
    </dgm:pt>
    <dgm:pt modelId="{A27C3E9D-9E68-4693-84B6-E4BF7C45C45A}" type="pres">
      <dgm:prSet presAssocID="{30452E23-50C6-4C6E-A46B-19960942F186}" presName="spaceBetweenRectangles" presStyleCnt="0"/>
      <dgm:spPr/>
    </dgm:pt>
    <dgm:pt modelId="{14313EFD-59D4-4488-9213-0548790912BD}" type="pres">
      <dgm:prSet presAssocID="{397A93F1-BC6E-45C9-9360-C2D3D68E8235}" presName="composite" presStyleCnt="0"/>
      <dgm:spPr/>
    </dgm:pt>
    <dgm:pt modelId="{7A4BEF9E-B283-4C6B-B6A0-BD6572E7FFCF}" type="pres">
      <dgm:prSet presAssocID="{397A93F1-BC6E-45C9-9360-C2D3D68E8235}" presName="Parent1" presStyleLbl="node1" presStyleIdx="2" presStyleCnt="6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3B5D581-AF7A-437B-8B2C-88B9EF5EA656}" type="pres">
      <dgm:prSet presAssocID="{397A93F1-BC6E-45C9-9360-C2D3D68E8235}" presName="Childtext1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82216D-B594-4787-BB91-CF4B464BCD01}" type="pres">
      <dgm:prSet presAssocID="{397A93F1-BC6E-45C9-9360-C2D3D68E8235}" presName="BalanceSpacing" presStyleCnt="0"/>
      <dgm:spPr/>
    </dgm:pt>
    <dgm:pt modelId="{09622BB1-6DAF-4BD9-9393-85D222E73E06}" type="pres">
      <dgm:prSet presAssocID="{397A93F1-BC6E-45C9-9360-C2D3D68E8235}" presName="BalanceSpacing1" presStyleCnt="0"/>
      <dgm:spPr/>
    </dgm:pt>
    <dgm:pt modelId="{C462A38E-20F7-4EA0-8850-C437A35D5075}" type="pres">
      <dgm:prSet presAssocID="{79EAA623-9D7A-4085-AEA5-FF1697B0C72C}" presName="Accent1Text" presStyleLbl="node1" presStyleIdx="3" presStyleCnt="6"/>
      <dgm:spPr/>
    </dgm:pt>
    <dgm:pt modelId="{6E77767A-63F2-4AC5-A5F5-6F4524BB41E6}" type="pres">
      <dgm:prSet presAssocID="{79EAA623-9D7A-4085-AEA5-FF1697B0C72C}" presName="spaceBetweenRectangles" presStyleCnt="0"/>
      <dgm:spPr/>
    </dgm:pt>
    <dgm:pt modelId="{8BD61FCA-2473-4685-8E09-EE34A0E5F55C}" type="pres">
      <dgm:prSet presAssocID="{A709717B-1ABF-4A76-9155-CF706161AFBA}" presName="composite" presStyleCnt="0"/>
      <dgm:spPr/>
    </dgm:pt>
    <dgm:pt modelId="{9C699CC2-14F6-4351-B6F0-CD7BB5735F2E}" type="pres">
      <dgm:prSet presAssocID="{A709717B-1ABF-4A76-9155-CF706161AFBA}" presName="Parent1" presStyleLbl="node1" presStyleIdx="4" presStyleCnt="6">
        <dgm:presLayoutVars>
          <dgm:chMax val="1"/>
          <dgm:chPref val="1"/>
          <dgm:bulletEnabled val="1"/>
        </dgm:presLayoutVars>
      </dgm:prSet>
      <dgm:spPr/>
    </dgm:pt>
    <dgm:pt modelId="{FDB47DAE-61FA-4379-99AB-093A5470151F}" type="pres">
      <dgm:prSet presAssocID="{A709717B-1ABF-4A76-9155-CF706161AFBA}" presName="Childtext1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B2920983-4AF0-49CF-B312-C156C8B61208}" type="pres">
      <dgm:prSet presAssocID="{A709717B-1ABF-4A76-9155-CF706161AFBA}" presName="BalanceSpacing" presStyleCnt="0"/>
      <dgm:spPr/>
    </dgm:pt>
    <dgm:pt modelId="{A9FC3D55-9705-4EA9-BBB9-9D0EE3ED6002}" type="pres">
      <dgm:prSet presAssocID="{A709717B-1ABF-4A76-9155-CF706161AFBA}" presName="BalanceSpacing1" presStyleCnt="0"/>
      <dgm:spPr/>
    </dgm:pt>
    <dgm:pt modelId="{0B40D0D4-BFE4-44DE-9892-A05FD28219F1}" type="pres">
      <dgm:prSet presAssocID="{1029599A-BB33-40B1-84C9-929F594128CB}" presName="Accent1Text" presStyleLbl="node1" presStyleIdx="5" presStyleCnt="6"/>
      <dgm:spPr/>
    </dgm:pt>
  </dgm:ptLst>
  <dgm:cxnLst>
    <dgm:cxn modelId="{A30FD11C-D39D-40FF-9324-D4FD634572D3}" type="presOf" srcId="{1029599A-BB33-40B1-84C9-929F594128CB}" destId="{0B40D0D4-BFE4-44DE-9892-A05FD28219F1}" srcOrd="0" destOrd="0" presId="urn:microsoft.com/office/officeart/2008/layout/AlternatingHexagons"/>
    <dgm:cxn modelId="{200DDB2B-C503-4455-8B6B-F12FF2385714}" type="presOf" srcId="{6514CB09-688A-41C7-BAF8-1DA861BC6B15}" destId="{B6353534-0FBD-4CA4-AAF5-8549C42DE0E0}" srcOrd="0" destOrd="0" presId="urn:microsoft.com/office/officeart/2008/layout/AlternatingHexagons"/>
    <dgm:cxn modelId="{E8F0AB01-B040-4D3F-BE70-FD7865243A3F}" type="presOf" srcId="{8DD863DC-4DC9-4AAA-AD2E-51FCD72BA993}" destId="{0C4F0C5A-5DEA-4906-8D52-4D24FBC67EE4}" srcOrd="0" destOrd="0" presId="urn:microsoft.com/office/officeart/2008/layout/AlternatingHexagons"/>
    <dgm:cxn modelId="{686A3B41-6AF7-459D-AB37-425E3100E276}" srcId="{8AB24AB9-1D15-4F29-93D8-7CFFD3F45C20}" destId="{6514CB09-688A-41C7-BAF8-1DA861BC6B15}" srcOrd="0" destOrd="0" parTransId="{6FF3D955-9D6F-487A-81FA-93643A2CC2A6}" sibTransId="{30452E23-50C6-4C6E-A46B-19960942F186}"/>
    <dgm:cxn modelId="{FBEAF1EA-DAB6-4457-8195-071698FAFF9A}" type="presOf" srcId="{7ADA2777-087C-46E2-8141-5933CAAD07C5}" destId="{D3B5D581-AF7A-437B-8B2C-88B9EF5EA656}" srcOrd="0" destOrd="0" presId="urn:microsoft.com/office/officeart/2008/layout/AlternatingHexagons"/>
    <dgm:cxn modelId="{6197EADF-16AC-4148-9C43-E67D56D347B3}" type="presOf" srcId="{79EAA623-9D7A-4085-AEA5-FF1697B0C72C}" destId="{C462A38E-20F7-4EA0-8850-C437A35D5075}" srcOrd="0" destOrd="0" presId="urn:microsoft.com/office/officeart/2008/layout/AlternatingHexagons"/>
    <dgm:cxn modelId="{0FC5F32F-DCE5-4B3E-86C6-DFA4F1EDA913}" type="presOf" srcId="{8AB24AB9-1D15-4F29-93D8-7CFFD3F45C20}" destId="{6E9EB2B5-0459-4A31-82F4-7B9B2BB1DE95}" srcOrd="0" destOrd="0" presId="urn:microsoft.com/office/officeart/2008/layout/AlternatingHexagons"/>
    <dgm:cxn modelId="{0622D711-D712-4C61-8AB9-6420A52F49B1}" srcId="{8AB24AB9-1D15-4F29-93D8-7CFFD3F45C20}" destId="{397A93F1-BC6E-45C9-9360-C2D3D68E8235}" srcOrd="1" destOrd="0" parTransId="{61DE99FA-34EB-45BB-80B1-FB0A9F59FFEB}" sibTransId="{79EAA623-9D7A-4085-AEA5-FF1697B0C72C}"/>
    <dgm:cxn modelId="{2BBDB05B-B86C-4921-BD0B-358B389FE78D}" srcId="{6514CB09-688A-41C7-BAF8-1DA861BC6B15}" destId="{8DD863DC-4DC9-4AAA-AD2E-51FCD72BA993}" srcOrd="0" destOrd="0" parTransId="{B8070F79-5145-4DB8-BD71-13A15AF146F2}" sibTransId="{01B5207E-50E0-4C93-BCB0-51DAFB514B83}"/>
    <dgm:cxn modelId="{774B2D50-C772-4B6F-AD58-4B58C493612D}" type="presOf" srcId="{A709717B-1ABF-4A76-9155-CF706161AFBA}" destId="{9C699CC2-14F6-4351-B6F0-CD7BB5735F2E}" srcOrd="0" destOrd="0" presId="urn:microsoft.com/office/officeart/2008/layout/AlternatingHexagons"/>
    <dgm:cxn modelId="{F9052D9D-CE96-4EB5-80DB-F2D362701B57}" srcId="{397A93F1-BC6E-45C9-9360-C2D3D68E8235}" destId="{7ADA2777-087C-46E2-8141-5933CAAD07C5}" srcOrd="0" destOrd="0" parTransId="{8DCBA3C1-30F1-4618-B575-EFE2BF018932}" sibTransId="{1A4D8D10-BDF5-4058-9A4D-40EDE8F23D98}"/>
    <dgm:cxn modelId="{6D2CD7D4-8C15-4A18-9850-CFB9747B6757}" srcId="{8AB24AB9-1D15-4F29-93D8-7CFFD3F45C20}" destId="{A709717B-1ABF-4A76-9155-CF706161AFBA}" srcOrd="2" destOrd="0" parTransId="{935D7BF4-E11C-4709-B940-E62A1EB5EC96}" sibTransId="{1029599A-BB33-40B1-84C9-929F594128CB}"/>
    <dgm:cxn modelId="{47F9921D-529E-49C0-BD41-CEA34B4D95A6}" type="presOf" srcId="{30452E23-50C6-4C6E-A46B-19960942F186}" destId="{72CE8396-A228-4092-9B5C-B0BFD86AEADF}" srcOrd="0" destOrd="0" presId="urn:microsoft.com/office/officeart/2008/layout/AlternatingHexagons"/>
    <dgm:cxn modelId="{578481F8-C6E9-4F8D-9561-13D0BA40E7A4}" type="presOf" srcId="{A1842378-F20E-4D1D-9360-58F58EE3F50F}" destId="{FDB47DAE-61FA-4379-99AB-093A5470151F}" srcOrd="0" destOrd="0" presId="urn:microsoft.com/office/officeart/2008/layout/AlternatingHexagons"/>
    <dgm:cxn modelId="{3233AD16-502B-4C41-9F76-B37D55FB51ED}" srcId="{A709717B-1ABF-4A76-9155-CF706161AFBA}" destId="{A1842378-F20E-4D1D-9360-58F58EE3F50F}" srcOrd="0" destOrd="0" parTransId="{9B7FF10B-9D2E-49A4-93AA-802313F3D706}" sibTransId="{E8235D97-1C9D-482E-BE8A-1E958CD20307}"/>
    <dgm:cxn modelId="{4DFAAA7F-7C98-4336-897C-4E8095B56A53}" type="presOf" srcId="{397A93F1-BC6E-45C9-9360-C2D3D68E8235}" destId="{7A4BEF9E-B283-4C6B-B6A0-BD6572E7FFCF}" srcOrd="0" destOrd="0" presId="urn:microsoft.com/office/officeart/2008/layout/AlternatingHexagons"/>
    <dgm:cxn modelId="{4E99BE4A-849D-472C-A932-DDB0F0BBFACA}" type="presParOf" srcId="{6E9EB2B5-0459-4A31-82F4-7B9B2BB1DE95}" destId="{90397792-676D-437E-8373-B86BBF91666D}" srcOrd="0" destOrd="0" presId="urn:microsoft.com/office/officeart/2008/layout/AlternatingHexagons"/>
    <dgm:cxn modelId="{1BF10FDA-5AF3-4607-B811-DAA3F36641A4}" type="presParOf" srcId="{90397792-676D-437E-8373-B86BBF91666D}" destId="{B6353534-0FBD-4CA4-AAF5-8549C42DE0E0}" srcOrd="0" destOrd="0" presId="urn:microsoft.com/office/officeart/2008/layout/AlternatingHexagons"/>
    <dgm:cxn modelId="{D471350A-9D89-4CC0-8F35-CC3BCCD479D0}" type="presParOf" srcId="{90397792-676D-437E-8373-B86BBF91666D}" destId="{0C4F0C5A-5DEA-4906-8D52-4D24FBC67EE4}" srcOrd="1" destOrd="0" presId="urn:microsoft.com/office/officeart/2008/layout/AlternatingHexagons"/>
    <dgm:cxn modelId="{069452D0-EB93-402E-886A-61BEE60E41B7}" type="presParOf" srcId="{90397792-676D-437E-8373-B86BBF91666D}" destId="{F90E72B5-8C70-4F68-8EF0-0F700559C3C0}" srcOrd="2" destOrd="0" presId="urn:microsoft.com/office/officeart/2008/layout/AlternatingHexagons"/>
    <dgm:cxn modelId="{DAF751BF-FBA9-4ED2-A3E9-1E076C24A6E5}" type="presParOf" srcId="{90397792-676D-437E-8373-B86BBF91666D}" destId="{A2341B14-9306-4BA0-B2F8-194C8F9B76E3}" srcOrd="3" destOrd="0" presId="urn:microsoft.com/office/officeart/2008/layout/AlternatingHexagons"/>
    <dgm:cxn modelId="{88F59BDD-C8A4-4845-9E61-842F58154617}" type="presParOf" srcId="{90397792-676D-437E-8373-B86BBF91666D}" destId="{72CE8396-A228-4092-9B5C-B0BFD86AEADF}" srcOrd="4" destOrd="0" presId="urn:microsoft.com/office/officeart/2008/layout/AlternatingHexagons"/>
    <dgm:cxn modelId="{5333913B-2D3F-48AA-BB48-105FB0141EE6}" type="presParOf" srcId="{6E9EB2B5-0459-4A31-82F4-7B9B2BB1DE95}" destId="{A27C3E9D-9E68-4693-84B6-E4BF7C45C45A}" srcOrd="1" destOrd="0" presId="urn:microsoft.com/office/officeart/2008/layout/AlternatingHexagons"/>
    <dgm:cxn modelId="{1EC32265-D517-43ED-8BB9-6196CA1A05B4}" type="presParOf" srcId="{6E9EB2B5-0459-4A31-82F4-7B9B2BB1DE95}" destId="{14313EFD-59D4-4488-9213-0548790912BD}" srcOrd="2" destOrd="0" presId="urn:microsoft.com/office/officeart/2008/layout/AlternatingHexagons"/>
    <dgm:cxn modelId="{885DB85B-CED2-4A6D-8030-5C77862D9CEE}" type="presParOf" srcId="{14313EFD-59D4-4488-9213-0548790912BD}" destId="{7A4BEF9E-B283-4C6B-B6A0-BD6572E7FFCF}" srcOrd="0" destOrd="0" presId="urn:microsoft.com/office/officeart/2008/layout/AlternatingHexagons"/>
    <dgm:cxn modelId="{0421102E-81DB-4E53-BDE9-EE33155AA915}" type="presParOf" srcId="{14313EFD-59D4-4488-9213-0548790912BD}" destId="{D3B5D581-AF7A-437B-8B2C-88B9EF5EA656}" srcOrd="1" destOrd="0" presId="urn:microsoft.com/office/officeart/2008/layout/AlternatingHexagons"/>
    <dgm:cxn modelId="{5D78EBA3-26E5-4292-B7C7-9F8C80294DD9}" type="presParOf" srcId="{14313EFD-59D4-4488-9213-0548790912BD}" destId="{F282216D-B594-4787-BB91-CF4B464BCD01}" srcOrd="2" destOrd="0" presId="urn:microsoft.com/office/officeart/2008/layout/AlternatingHexagons"/>
    <dgm:cxn modelId="{5977F791-F74B-4A03-BE94-3F8C0099C98A}" type="presParOf" srcId="{14313EFD-59D4-4488-9213-0548790912BD}" destId="{09622BB1-6DAF-4BD9-9393-85D222E73E06}" srcOrd="3" destOrd="0" presId="urn:microsoft.com/office/officeart/2008/layout/AlternatingHexagons"/>
    <dgm:cxn modelId="{226478E8-8181-40BA-A2E3-EAAAAAFED1B7}" type="presParOf" srcId="{14313EFD-59D4-4488-9213-0548790912BD}" destId="{C462A38E-20F7-4EA0-8850-C437A35D5075}" srcOrd="4" destOrd="0" presId="urn:microsoft.com/office/officeart/2008/layout/AlternatingHexagons"/>
    <dgm:cxn modelId="{0BAE53DB-FB08-4E3E-9C52-B4DC824185BB}" type="presParOf" srcId="{6E9EB2B5-0459-4A31-82F4-7B9B2BB1DE95}" destId="{6E77767A-63F2-4AC5-A5F5-6F4524BB41E6}" srcOrd="3" destOrd="0" presId="urn:microsoft.com/office/officeart/2008/layout/AlternatingHexagons"/>
    <dgm:cxn modelId="{EA75BDCA-D599-4767-A92A-3C1BF93B5F2B}" type="presParOf" srcId="{6E9EB2B5-0459-4A31-82F4-7B9B2BB1DE95}" destId="{8BD61FCA-2473-4685-8E09-EE34A0E5F55C}" srcOrd="4" destOrd="0" presId="urn:microsoft.com/office/officeart/2008/layout/AlternatingHexagons"/>
    <dgm:cxn modelId="{3ACF3BD7-F7BA-489D-BB2C-D1F0FCCFE419}" type="presParOf" srcId="{8BD61FCA-2473-4685-8E09-EE34A0E5F55C}" destId="{9C699CC2-14F6-4351-B6F0-CD7BB5735F2E}" srcOrd="0" destOrd="0" presId="urn:microsoft.com/office/officeart/2008/layout/AlternatingHexagons"/>
    <dgm:cxn modelId="{4F00D1F6-7740-4486-B91C-8261AA569618}" type="presParOf" srcId="{8BD61FCA-2473-4685-8E09-EE34A0E5F55C}" destId="{FDB47DAE-61FA-4379-99AB-093A5470151F}" srcOrd="1" destOrd="0" presId="urn:microsoft.com/office/officeart/2008/layout/AlternatingHexagons"/>
    <dgm:cxn modelId="{202F41AA-BCAA-461D-8649-E0CE258B9F36}" type="presParOf" srcId="{8BD61FCA-2473-4685-8E09-EE34A0E5F55C}" destId="{B2920983-4AF0-49CF-B312-C156C8B61208}" srcOrd="2" destOrd="0" presId="urn:microsoft.com/office/officeart/2008/layout/AlternatingHexagons"/>
    <dgm:cxn modelId="{F3028E09-CBC1-48E2-A6F0-DA805131939B}" type="presParOf" srcId="{8BD61FCA-2473-4685-8E09-EE34A0E5F55C}" destId="{A9FC3D55-9705-4EA9-BBB9-9D0EE3ED6002}" srcOrd="3" destOrd="0" presId="urn:microsoft.com/office/officeart/2008/layout/AlternatingHexagons"/>
    <dgm:cxn modelId="{3320596E-8E42-4870-A3D7-B8978E683F79}" type="presParOf" srcId="{8BD61FCA-2473-4685-8E09-EE34A0E5F55C}" destId="{0B40D0D4-BFE4-44DE-9892-A05FD28219F1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809423-F8C5-0743-B247-FD0F3449237E}">
      <dsp:nvSpPr>
        <dsp:cNvPr id="0" name=""/>
        <dsp:cNvSpPr/>
      </dsp:nvSpPr>
      <dsp:spPr>
        <a:xfrm>
          <a:off x="2116335" y="1372"/>
          <a:ext cx="1863328" cy="1211163"/>
        </a:xfrm>
        <a:prstGeom prst="roundRect">
          <a:avLst/>
        </a:prstGeom>
        <a:gradFill rotWithShape="0">
          <a:gsLst>
            <a:gs pos="0">
              <a:schemeClr val="accent2"/>
            </a:gs>
            <a:gs pos="100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700" kern="1200" dirty="0" err="1" smtClean="0"/>
            <a:t>cwrdd</a:t>
          </a:r>
          <a:endParaRPr lang="en-US" sz="3700" kern="1200" dirty="0" smtClean="0"/>
        </a:p>
      </dsp:txBody>
      <dsp:txXfrm>
        <a:off x="2175459" y="60496"/>
        <a:ext cx="1745080" cy="1092915"/>
      </dsp:txXfrm>
    </dsp:sp>
    <dsp:sp modelId="{8410E262-B2FF-E04F-9F52-F3E46D6B6141}">
      <dsp:nvSpPr>
        <dsp:cNvPr id="0" name=""/>
        <dsp:cNvSpPr/>
      </dsp:nvSpPr>
      <dsp:spPr>
        <a:xfrm>
          <a:off x="1431963" y="606954"/>
          <a:ext cx="3232073" cy="3232073"/>
        </a:xfrm>
        <a:custGeom>
          <a:avLst/>
          <a:gdLst/>
          <a:ahLst/>
          <a:cxnLst/>
          <a:rect l="0" t="0" r="0" b="0"/>
          <a:pathLst>
            <a:path>
              <a:moveTo>
                <a:pt x="2798080" y="514062"/>
              </a:moveTo>
              <a:arcTo wR="1616036" hR="1616036" stAng="19020466" swAng="2303174"/>
            </a:path>
          </a:pathLst>
        </a:custGeom>
        <a:noFill/>
        <a:ln w="635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85323A2-6D36-DB47-B9C7-335BB371AE4E}">
      <dsp:nvSpPr>
        <dsp:cNvPr id="0" name=""/>
        <dsp:cNvSpPr/>
      </dsp:nvSpPr>
      <dsp:spPr>
        <a:xfrm>
          <a:off x="3515864" y="2425427"/>
          <a:ext cx="1863328" cy="121116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100000">
              <a:schemeClr val="accent2"/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700" kern="1200" dirty="0" err="1" smtClean="0"/>
            <a:t>profi</a:t>
          </a:r>
          <a:endParaRPr lang="en-US" sz="3700" kern="1200" dirty="0"/>
        </a:p>
      </dsp:txBody>
      <dsp:txXfrm>
        <a:off x="3574988" y="2484551"/>
        <a:ext cx="1745080" cy="1092915"/>
      </dsp:txXfrm>
    </dsp:sp>
    <dsp:sp modelId="{62A7F70A-5035-B341-A6C3-C9823378779A}">
      <dsp:nvSpPr>
        <dsp:cNvPr id="0" name=""/>
        <dsp:cNvSpPr/>
      </dsp:nvSpPr>
      <dsp:spPr>
        <a:xfrm>
          <a:off x="1431963" y="606954"/>
          <a:ext cx="3232073" cy="3232073"/>
        </a:xfrm>
        <a:custGeom>
          <a:avLst/>
          <a:gdLst/>
          <a:ahLst/>
          <a:cxnLst/>
          <a:rect l="0" t="0" r="0" b="0"/>
          <a:pathLst>
            <a:path>
              <a:moveTo>
                <a:pt x="2112207" y="3154018"/>
              </a:moveTo>
              <a:arcTo wR="1616036" hR="1616036" stAng="4327182" swAng="2145637"/>
            </a:path>
          </a:pathLst>
        </a:custGeom>
        <a:noFill/>
        <a:ln w="635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79F90A1-4D1A-1340-AB1E-424C7BE0F69D}">
      <dsp:nvSpPr>
        <dsp:cNvPr id="0" name=""/>
        <dsp:cNvSpPr/>
      </dsp:nvSpPr>
      <dsp:spPr>
        <a:xfrm>
          <a:off x="716807" y="2425427"/>
          <a:ext cx="1863328" cy="121116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100000">
              <a:schemeClr val="accent2"/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700" kern="1200" dirty="0" err="1" smtClean="0"/>
            <a:t>rhannu</a:t>
          </a:r>
          <a:endParaRPr lang="en-US" sz="3700" kern="1200" dirty="0" smtClean="0"/>
        </a:p>
      </dsp:txBody>
      <dsp:txXfrm>
        <a:off x="775931" y="2484551"/>
        <a:ext cx="1745080" cy="1092915"/>
      </dsp:txXfrm>
    </dsp:sp>
    <dsp:sp modelId="{5C4E72A5-2889-944C-AE53-3F926AAFF44E}">
      <dsp:nvSpPr>
        <dsp:cNvPr id="0" name=""/>
        <dsp:cNvSpPr/>
      </dsp:nvSpPr>
      <dsp:spPr>
        <a:xfrm>
          <a:off x="1431963" y="606954"/>
          <a:ext cx="3232073" cy="3232073"/>
        </a:xfrm>
        <a:custGeom>
          <a:avLst/>
          <a:gdLst/>
          <a:ahLst/>
          <a:cxnLst/>
          <a:rect l="0" t="0" r="0" b="0"/>
          <a:pathLst>
            <a:path>
              <a:moveTo>
                <a:pt x="5219" y="1486263"/>
              </a:moveTo>
              <a:arcTo wR="1616036" hR="1616036" stAng="11076360" swAng="2303174"/>
            </a:path>
          </a:pathLst>
        </a:custGeom>
        <a:noFill/>
        <a:ln w="635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809423-F8C5-0743-B247-FD0F3449237E}">
      <dsp:nvSpPr>
        <dsp:cNvPr id="0" name=""/>
        <dsp:cNvSpPr/>
      </dsp:nvSpPr>
      <dsp:spPr>
        <a:xfrm>
          <a:off x="2116335" y="1372"/>
          <a:ext cx="1863328" cy="1211163"/>
        </a:xfrm>
        <a:prstGeom prst="roundRect">
          <a:avLst/>
        </a:prstGeom>
        <a:gradFill rotWithShape="0">
          <a:gsLst>
            <a:gs pos="0">
              <a:schemeClr val="accent3">
                <a:shade val="50000"/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3">
                <a:shade val="50000"/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3">
                <a:shade val="50000"/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600" kern="1200" dirty="0" smtClean="0"/>
            <a:t>meet</a:t>
          </a:r>
        </a:p>
      </dsp:txBody>
      <dsp:txXfrm>
        <a:off x="2175459" y="60496"/>
        <a:ext cx="1745080" cy="1092915"/>
      </dsp:txXfrm>
    </dsp:sp>
    <dsp:sp modelId="{8410E262-B2FF-E04F-9F52-F3E46D6B6141}">
      <dsp:nvSpPr>
        <dsp:cNvPr id="0" name=""/>
        <dsp:cNvSpPr/>
      </dsp:nvSpPr>
      <dsp:spPr>
        <a:xfrm>
          <a:off x="1431963" y="606954"/>
          <a:ext cx="3232073" cy="3232073"/>
        </a:xfrm>
        <a:custGeom>
          <a:avLst/>
          <a:gdLst/>
          <a:ahLst/>
          <a:cxnLst/>
          <a:rect l="0" t="0" r="0" b="0"/>
          <a:pathLst>
            <a:path>
              <a:moveTo>
                <a:pt x="2798080" y="514062"/>
              </a:moveTo>
              <a:arcTo wR="1616036" hR="1616036" stAng="19020466" swAng="2303174"/>
            </a:path>
          </a:pathLst>
        </a:custGeom>
        <a:noFill/>
        <a:ln w="6350" cap="flat" cmpd="sng" algn="in">
          <a:solidFill>
            <a:schemeClr val="accent3">
              <a:shade val="90000"/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85323A2-6D36-DB47-B9C7-335BB371AE4E}">
      <dsp:nvSpPr>
        <dsp:cNvPr id="0" name=""/>
        <dsp:cNvSpPr/>
      </dsp:nvSpPr>
      <dsp:spPr>
        <a:xfrm>
          <a:off x="3515864" y="2425427"/>
          <a:ext cx="1863328" cy="1211163"/>
        </a:xfrm>
        <a:prstGeom prst="roundRect">
          <a:avLst/>
        </a:prstGeom>
        <a:gradFill rotWithShape="0">
          <a:gsLst>
            <a:gs pos="0">
              <a:schemeClr val="accent3">
                <a:shade val="50000"/>
                <a:hueOff val="-280891"/>
                <a:satOff val="-25570"/>
                <a:lumOff val="3335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3">
                <a:shade val="50000"/>
                <a:hueOff val="-280891"/>
                <a:satOff val="-25570"/>
                <a:lumOff val="3335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3">
                <a:shade val="50000"/>
                <a:hueOff val="-280891"/>
                <a:satOff val="-25570"/>
                <a:lumOff val="3335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600" kern="1200" dirty="0" smtClean="0"/>
            <a:t>test</a:t>
          </a:r>
          <a:endParaRPr lang="en-US" sz="4600" kern="1200" dirty="0"/>
        </a:p>
      </dsp:txBody>
      <dsp:txXfrm>
        <a:off x="3574988" y="2484551"/>
        <a:ext cx="1745080" cy="1092915"/>
      </dsp:txXfrm>
    </dsp:sp>
    <dsp:sp modelId="{62A7F70A-5035-B341-A6C3-C9823378779A}">
      <dsp:nvSpPr>
        <dsp:cNvPr id="0" name=""/>
        <dsp:cNvSpPr/>
      </dsp:nvSpPr>
      <dsp:spPr>
        <a:xfrm>
          <a:off x="1431963" y="606954"/>
          <a:ext cx="3232073" cy="3232073"/>
        </a:xfrm>
        <a:custGeom>
          <a:avLst/>
          <a:gdLst/>
          <a:ahLst/>
          <a:cxnLst/>
          <a:rect l="0" t="0" r="0" b="0"/>
          <a:pathLst>
            <a:path>
              <a:moveTo>
                <a:pt x="2112207" y="3154018"/>
              </a:moveTo>
              <a:arcTo wR="1616036" hR="1616036" stAng="4327182" swAng="2145637"/>
            </a:path>
          </a:pathLst>
        </a:custGeom>
        <a:noFill/>
        <a:ln w="6350" cap="flat" cmpd="sng" algn="in">
          <a:solidFill>
            <a:schemeClr val="accent3">
              <a:shade val="90000"/>
              <a:hueOff val="-285162"/>
              <a:satOff val="-24191"/>
              <a:lumOff val="29554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79F90A1-4D1A-1340-AB1E-424C7BE0F69D}">
      <dsp:nvSpPr>
        <dsp:cNvPr id="0" name=""/>
        <dsp:cNvSpPr/>
      </dsp:nvSpPr>
      <dsp:spPr>
        <a:xfrm>
          <a:off x="716807" y="2425427"/>
          <a:ext cx="1863328" cy="1211163"/>
        </a:xfrm>
        <a:prstGeom prst="roundRect">
          <a:avLst/>
        </a:prstGeom>
        <a:gradFill rotWithShape="0">
          <a:gsLst>
            <a:gs pos="0">
              <a:schemeClr val="accent3">
                <a:shade val="50000"/>
                <a:hueOff val="-280891"/>
                <a:satOff val="-25570"/>
                <a:lumOff val="3335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3">
                <a:shade val="50000"/>
                <a:hueOff val="-280891"/>
                <a:satOff val="-25570"/>
                <a:lumOff val="3335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3">
                <a:shade val="50000"/>
                <a:hueOff val="-280891"/>
                <a:satOff val="-25570"/>
                <a:lumOff val="3335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600" kern="1200" dirty="0" smtClean="0"/>
            <a:t>share</a:t>
          </a:r>
        </a:p>
      </dsp:txBody>
      <dsp:txXfrm>
        <a:off x="775931" y="2484551"/>
        <a:ext cx="1745080" cy="1092915"/>
      </dsp:txXfrm>
    </dsp:sp>
    <dsp:sp modelId="{5C4E72A5-2889-944C-AE53-3F926AAFF44E}">
      <dsp:nvSpPr>
        <dsp:cNvPr id="0" name=""/>
        <dsp:cNvSpPr/>
      </dsp:nvSpPr>
      <dsp:spPr>
        <a:xfrm>
          <a:off x="1431963" y="606954"/>
          <a:ext cx="3232073" cy="3232073"/>
        </a:xfrm>
        <a:custGeom>
          <a:avLst/>
          <a:gdLst/>
          <a:ahLst/>
          <a:cxnLst/>
          <a:rect l="0" t="0" r="0" b="0"/>
          <a:pathLst>
            <a:path>
              <a:moveTo>
                <a:pt x="5219" y="1486263"/>
              </a:moveTo>
              <a:arcTo wR="1616036" hR="1616036" stAng="11076360" swAng="2303174"/>
            </a:path>
          </a:pathLst>
        </a:custGeom>
        <a:noFill/>
        <a:ln w="6350" cap="flat" cmpd="sng" algn="in">
          <a:solidFill>
            <a:schemeClr val="accent3">
              <a:shade val="90000"/>
              <a:hueOff val="-285162"/>
              <a:satOff val="-24191"/>
              <a:lumOff val="29554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202C40-F8DA-454D-9409-CC23CE2D9F92}">
      <dsp:nvSpPr>
        <dsp:cNvPr id="0" name=""/>
        <dsp:cNvSpPr/>
      </dsp:nvSpPr>
      <dsp:spPr>
        <a:xfrm>
          <a:off x="3229191" y="1610740"/>
          <a:ext cx="1224584" cy="122458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err="1" smtClean="0">
              <a:solidFill>
                <a:schemeClr val="bg1"/>
              </a:solidFill>
            </a:rPr>
            <a:t>Adfyfyrio</a:t>
          </a:r>
          <a:endParaRPr lang="en-GB" sz="1800" kern="1200" dirty="0" smtClean="0">
            <a:solidFill>
              <a:schemeClr val="bg1"/>
            </a:solidFill>
          </a:endParaRP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>
              <a:solidFill>
                <a:schemeClr val="bg1"/>
              </a:solidFill>
            </a:rPr>
            <a:t>Reflect</a:t>
          </a:r>
          <a:endParaRPr lang="en-US" sz="1800" kern="1200" dirty="0">
            <a:solidFill>
              <a:schemeClr val="bg1"/>
            </a:solidFill>
          </a:endParaRPr>
        </a:p>
      </dsp:txBody>
      <dsp:txXfrm>
        <a:off x="3408527" y="1790076"/>
        <a:ext cx="865912" cy="865912"/>
      </dsp:txXfrm>
    </dsp:sp>
    <dsp:sp modelId="{E8BC19FD-C1F2-8845-BE18-4800329E394B}">
      <dsp:nvSpPr>
        <dsp:cNvPr id="0" name=""/>
        <dsp:cNvSpPr/>
      </dsp:nvSpPr>
      <dsp:spPr>
        <a:xfrm rot="16200000">
          <a:off x="3656916" y="1411827"/>
          <a:ext cx="369135" cy="28690"/>
        </a:xfrm>
        <a:custGeom>
          <a:avLst/>
          <a:gdLst/>
          <a:ahLst/>
          <a:cxnLst/>
          <a:rect l="0" t="0" r="0" b="0"/>
          <a:pathLst>
            <a:path>
              <a:moveTo>
                <a:pt x="0" y="14345"/>
              </a:moveTo>
              <a:lnTo>
                <a:pt x="369135" y="14345"/>
              </a:lnTo>
            </a:path>
          </a:pathLst>
        </a:custGeom>
        <a:noFill/>
        <a:ln w="6350" cap="flat" cmpd="sng" algn="in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3832255" y="1416944"/>
        <a:ext cx="18456" cy="18456"/>
      </dsp:txXfrm>
    </dsp:sp>
    <dsp:sp modelId="{8084F8EC-BF52-0F40-BB23-D80D75F7E0B1}">
      <dsp:nvSpPr>
        <dsp:cNvPr id="0" name=""/>
        <dsp:cNvSpPr/>
      </dsp:nvSpPr>
      <dsp:spPr>
        <a:xfrm>
          <a:off x="3229191" y="17020"/>
          <a:ext cx="1224584" cy="1224584"/>
        </a:xfrm>
        <a:prstGeom prst="ellipse">
          <a:avLst/>
        </a:prstGeom>
        <a:solidFill>
          <a:schemeClr val="tx2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err="1" smtClean="0">
              <a:solidFill>
                <a:schemeClr val="bg1"/>
              </a:solidFill>
            </a:rPr>
            <a:t>Ar</a:t>
          </a:r>
          <a:r>
            <a:rPr lang="en-GB" sz="1200" kern="1200" dirty="0" smtClean="0">
              <a:solidFill>
                <a:schemeClr val="bg1"/>
              </a:solidFill>
            </a:rPr>
            <a:t> </a:t>
          </a:r>
          <a:r>
            <a:rPr lang="en-GB" sz="1200" kern="1200" dirty="0" err="1" smtClean="0">
              <a:solidFill>
                <a:schemeClr val="bg1"/>
              </a:solidFill>
            </a:rPr>
            <a:t>weithred</a:t>
          </a:r>
          <a:endParaRPr lang="en-GB" sz="1200" kern="1200" dirty="0" smtClean="0">
            <a:solidFill>
              <a:schemeClr val="bg1"/>
            </a:solidFill>
          </a:endParaRP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err="1" smtClean="0">
              <a:solidFill>
                <a:schemeClr val="bg1"/>
              </a:solidFill>
            </a:rPr>
            <a:t>Wrth</a:t>
          </a:r>
          <a:r>
            <a:rPr lang="en-GB" sz="1200" kern="1200" dirty="0" smtClean="0">
              <a:solidFill>
                <a:schemeClr val="bg1"/>
              </a:solidFill>
            </a:rPr>
            <a:t> </a:t>
          </a:r>
          <a:r>
            <a:rPr lang="en-GB" sz="1200" kern="1200" dirty="0" err="1" smtClean="0">
              <a:solidFill>
                <a:schemeClr val="bg1"/>
              </a:solidFill>
            </a:rPr>
            <a:t>weithredu</a:t>
          </a:r>
          <a:endParaRPr lang="en-GB" sz="1200" kern="1200" dirty="0" smtClean="0">
            <a:solidFill>
              <a:schemeClr val="bg1"/>
            </a:solidFill>
          </a:endParaRP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solidFill>
                <a:schemeClr val="bg1"/>
              </a:solidFill>
            </a:rPr>
            <a:t>Am </a:t>
          </a:r>
          <a:r>
            <a:rPr lang="en-GB" sz="1200" kern="1200" dirty="0" err="1" smtClean="0">
              <a:solidFill>
                <a:schemeClr val="bg1"/>
              </a:solidFill>
            </a:rPr>
            <a:t>weithred</a:t>
          </a:r>
          <a:endParaRPr lang="en-GB" sz="1200" kern="1200" dirty="0" smtClean="0">
            <a:solidFill>
              <a:schemeClr val="bg1"/>
            </a:solidFill>
          </a:endParaRP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err="1" smtClean="0">
              <a:solidFill>
                <a:schemeClr val="bg1"/>
              </a:solidFill>
            </a:rPr>
            <a:t>Gyda</a:t>
          </a:r>
          <a:r>
            <a:rPr lang="en-GB" sz="1200" kern="1200" dirty="0" smtClean="0">
              <a:solidFill>
                <a:schemeClr val="bg1"/>
              </a:solidFill>
            </a:rPr>
            <a:t> </a:t>
          </a:r>
          <a:r>
            <a:rPr lang="en-GB" sz="1200" kern="1200" dirty="0" err="1" smtClean="0">
              <a:solidFill>
                <a:schemeClr val="bg1"/>
              </a:solidFill>
            </a:rPr>
            <a:t>gweithred</a:t>
          </a:r>
          <a:endParaRPr lang="en-US" sz="1200" kern="1200" dirty="0">
            <a:solidFill>
              <a:schemeClr val="bg1"/>
            </a:solidFill>
          </a:endParaRPr>
        </a:p>
      </dsp:txBody>
      <dsp:txXfrm>
        <a:off x="3408527" y="196356"/>
        <a:ext cx="865912" cy="865912"/>
      </dsp:txXfrm>
    </dsp:sp>
    <dsp:sp modelId="{55C6A7DD-0047-D741-A371-5294CF789F82}">
      <dsp:nvSpPr>
        <dsp:cNvPr id="0" name=""/>
        <dsp:cNvSpPr/>
      </dsp:nvSpPr>
      <dsp:spPr>
        <a:xfrm>
          <a:off x="4453776" y="2208687"/>
          <a:ext cx="369135" cy="28690"/>
        </a:xfrm>
        <a:custGeom>
          <a:avLst/>
          <a:gdLst/>
          <a:ahLst/>
          <a:cxnLst/>
          <a:rect l="0" t="0" r="0" b="0"/>
          <a:pathLst>
            <a:path>
              <a:moveTo>
                <a:pt x="0" y="14345"/>
              </a:moveTo>
              <a:lnTo>
                <a:pt x="369135" y="14345"/>
              </a:lnTo>
            </a:path>
          </a:pathLst>
        </a:custGeom>
        <a:noFill/>
        <a:ln w="6350" cap="flat" cmpd="sng" algn="in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4629115" y="2213804"/>
        <a:ext cx="18456" cy="18456"/>
      </dsp:txXfrm>
    </dsp:sp>
    <dsp:sp modelId="{4E3C7D4A-7C0D-CD47-9B65-65CABA5522F8}">
      <dsp:nvSpPr>
        <dsp:cNvPr id="0" name=""/>
        <dsp:cNvSpPr/>
      </dsp:nvSpPr>
      <dsp:spPr>
        <a:xfrm>
          <a:off x="4822911" y="1610740"/>
          <a:ext cx="1224584" cy="1224584"/>
        </a:xfrm>
        <a:prstGeom prst="ellipse">
          <a:avLst/>
        </a:prstGeom>
        <a:solidFill>
          <a:schemeClr val="tx2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err="1" smtClean="0">
              <a:solidFill>
                <a:schemeClr val="bg1"/>
              </a:solidFill>
            </a:rPr>
            <a:t>Dyddiadur</a:t>
          </a:r>
          <a:r>
            <a:rPr lang="en-GB" sz="1200" kern="1200" dirty="0" smtClean="0">
              <a:solidFill>
                <a:schemeClr val="bg1"/>
              </a:solidFill>
            </a:rPr>
            <a:t> / </a:t>
          </a:r>
          <a:r>
            <a:rPr lang="en-GB" sz="1200" kern="1200" dirty="0" err="1" smtClean="0">
              <a:solidFill>
                <a:schemeClr val="bg1"/>
              </a:solidFill>
            </a:rPr>
            <a:t>siwrnal</a:t>
          </a:r>
          <a:r>
            <a:rPr lang="en-GB" sz="1200" kern="1200" dirty="0" smtClean="0">
              <a:solidFill>
                <a:schemeClr val="bg1"/>
              </a:solidFill>
            </a:rPr>
            <a:t> / log</a:t>
          </a:r>
          <a:endParaRPr lang="en-GB" sz="1200" kern="1200" dirty="0">
            <a:solidFill>
              <a:schemeClr val="bg1"/>
            </a:solidFill>
          </a:endParaRPr>
        </a:p>
      </dsp:txBody>
      <dsp:txXfrm>
        <a:off x="5002247" y="1790076"/>
        <a:ext cx="865912" cy="865912"/>
      </dsp:txXfrm>
    </dsp:sp>
    <dsp:sp modelId="{FC97AA69-B4E3-F345-843E-DC22F8B874BA}">
      <dsp:nvSpPr>
        <dsp:cNvPr id="0" name=""/>
        <dsp:cNvSpPr/>
      </dsp:nvSpPr>
      <dsp:spPr>
        <a:xfrm rot="5400000">
          <a:off x="3656916" y="3005547"/>
          <a:ext cx="369135" cy="28690"/>
        </a:xfrm>
        <a:custGeom>
          <a:avLst/>
          <a:gdLst/>
          <a:ahLst/>
          <a:cxnLst/>
          <a:rect l="0" t="0" r="0" b="0"/>
          <a:pathLst>
            <a:path>
              <a:moveTo>
                <a:pt x="0" y="14345"/>
              </a:moveTo>
              <a:lnTo>
                <a:pt x="369135" y="14345"/>
              </a:lnTo>
            </a:path>
          </a:pathLst>
        </a:custGeom>
        <a:noFill/>
        <a:ln w="6350" cap="flat" cmpd="sng" algn="in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3832255" y="3010664"/>
        <a:ext cx="18456" cy="18456"/>
      </dsp:txXfrm>
    </dsp:sp>
    <dsp:sp modelId="{726C73CD-6EF2-1141-8AB2-4B22D958AD18}">
      <dsp:nvSpPr>
        <dsp:cNvPr id="0" name=""/>
        <dsp:cNvSpPr/>
      </dsp:nvSpPr>
      <dsp:spPr>
        <a:xfrm>
          <a:off x="3229191" y="3204460"/>
          <a:ext cx="1224584" cy="1224584"/>
        </a:xfrm>
        <a:prstGeom prst="ellipse">
          <a:avLst/>
        </a:prstGeom>
        <a:solidFill>
          <a:schemeClr val="tx2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 smtClean="0">
              <a:solidFill>
                <a:schemeClr val="tx1"/>
              </a:solidFill>
            </a:rPr>
            <a:t> </a:t>
          </a:r>
          <a:r>
            <a:rPr lang="en-GB" sz="1200" kern="1200" dirty="0" err="1" smtClean="0">
              <a:solidFill>
                <a:schemeClr val="bg1"/>
              </a:solidFill>
            </a:rPr>
            <a:t>Digwyddiad</a:t>
          </a:r>
          <a:r>
            <a:rPr lang="en-GB" sz="1200" kern="1200" dirty="0" smtClean="0">
              <a:solidFill>
                <a:schemeClr val="bg1"/>
              </a:solidFill>
            </a:rPr>
            <a:t> </a:t>
          </a:r>
          <a:r>
            <a:rPr lang="en-GB" sz="1200" kern="1200" dirty="0" err="1" smtClean="0">
              <a:solidFill>
                <a:schemeClr val="bg1"/>
              </a:solidFill>
            </a:rPr>
            <a:t>beirniadol</a:t>
          </a:r>
          <a:r>
            <a:rPr lang="en-GB" sz="1200" kern="1200" dirty="0" smtClean="0">
              <a:solidFill>
                <a:schemeClr val="bg1"/>
              </a:solidFill>
            </a:rPr>
            <a:t> / </a:t>
          </a:r>
          <a:r>
            <a:rPr lang="en-GB" sz="1200" kern="1200" dirty="0" err="1" smtClean="0">
              <a:solidFill>
                <a:schemeClr val="bg1"/>
              </a:solidFill>
            </a:rPr>
            <a:t>ffocws</a:t>
          </a:r>
          <a:endParaRPr lang="en-GB" sz="1200" kern="1200" dirty="0">
            <a:solidFill>
              <a:schemeClr val="bg1"/>
            </a:solidFill>
          </a:endParaRPr>
        </a:p>
      </dsp:txBody>
      <dsp:txXfrm>
        <a:off x="3408527" y="3383796"/>
        <a:ext cx="865912" cy="865912"/>
      </dsp:txXfrm>
    </dsp:sp>
    <dsp:sp modelId="{9148D33B-1907-6640-8E4B-350E9C31963D}">
      <dsp:nvSpPr>
        <dsp:cNvPr id="0" name=""/>
        <dsp:cNvSpPr/>
      </dsp:nvSpPr>
      <dsp:spPr>
        <a:xfrm rot="10800000">
          <a:off x="2860056" y="2208687"/>
          <a:ext cx="369135" cy="28690"/>
        </a:xfrm>
        <a:custGeom>
          <a:avLst/>
          <a:gdLst/>
          <a:ahLst/>
          <a:cxnLst/>
          <a:rect l="0" t="0" r="0" b="0"/>
          <a:pathLst>
            <a:path>
              <a:moveTo>
                <a:pt x="0" y="14345"/>
              </a:moveTo>
              <a:lnTo>
                <a:pt x="369135" y="14345"/>
              </a:lnTo>
            </a:path>
          </a:pathLst>
        </a:custGeom>
        <a:noFill/>
        <a:ln w="6350" cap="flat" cmpd="sng" algn="in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 rot="10800000">
        <a:off x="3035395" y="2213804"/>
        <a:ext cx="18456" cy="18456"/>
      </dsp:txXfrm>
    </dsp:sp>
    <dsp:sp modelId="{AAAB85F1-C4BF-9449-A591-9ADABA783DAB}">
      <dsp:nvSpPr>
        <dsp:cNvPr id="0" name=""/>
        <dsp:cNvSpPr/>
      </dsp:nvSpPr>
      <dsp:spPr>
        <a:xfrm>
          <a:off x="1635471" y="1610740"/>
          <a:ext cx="1224584" cy="1224584"/>
        </a:xfrm>
        <a:prstGeom prst="ellipse">
          <a:avLst/>
        </a:prstGeom>
        <a:solidFill>
          <a:schemeClr val="tx2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err="1" smtClean="0">
              <a:solidFill>
                <a:schemeClr val="bg1"/>
              </a:solidFill>
            </a:rPr>
            <a:t>Mewn</a:t>
          </a:r>
          <a:r>
            <a:rPr lang="en-GB" sz="1200" kern="1200" dirty="0" smtClean="0">
              <a:solidFill>
                <a:schemeClr val="bg1"/>
              </a:solidFill>
            </a:rPr>
            <a:t> </a:t>
          </a:r>
          <a:r>
            <a:rPr lang="en-GB" sz="1200" kern="1200" dirty="0" err="1" smtClean="0">
              <a:solidFill>
                <a:schemeClr val="bg1"/>
              </a:solidFill>
            </a:rPr>
            <a:t>deialog</a:t>
          </a:r>
          <a:r>
            <a:rPr lang="en-GB" sz="1200" kern="1200" dirty="0" smtClean="0">
              <a:solidFill>
                <a:schemeClr val="bg1"/>
              </a:solidFill>
            </a:rPr>
            <a:t> </a:t>
          </a:r>
          <a:r>
            <a:rPr lang="en-GB" sz="1200" kern="1200" dirty="0" err="1" smtClean="0">
              <a:solidFill>
                <a:schemeClr val="bg1"/>
              </a:solidFill>
            </a:rPr>
            <a:t>gyda</a:t>
          </a:r>
          <a:r>
            <a:rPr lang="en-GB" sz="1200" kern="1200" dirty="0" smtClean="0">
              <a:solidFill>
                <a:schemeClr val="bg1"/>
              </a:solidFill>
            </a:rPr>
            <a:t> </a:t>
          </a:r>
          <a:r>
            <a:rPr lang="en-GB" sz="1200" kern="1200" dirty="0" err="1" smtClean="0">
              <a:solidFill>
                <a:schemeClr val="bg1"/>
              </a:solidFill>
            </a:rPr>
            <a:t>chyfoedion</a:t>
          </a:r>
          <a:r>
            <a:rPr lang="en-GB" sz="1200" kern="1200" dirty="0" smtClean="0">
              <a:solidFill>
                <a:schemeClr val="bg1"/>
              </a:solidFill>
            </a:rPr>
            <a:t>, </a:t>
          </a:r>
          <a:r>
            <a:rPr lang="en-GB" sz="1200" kern="1200" dirty="0" err="1" smtClean="0">
              <a:solidFill>
                <a:schemeClr val="bg1"/>
              </a:solidFill>
            </a:rPr>
            <a:t>mentoriaid</a:t>
          </a:r>
          <a:r>
            <a:rPr lang="en-GB" sz="1200" kern="1200" dirty="0" smtClean="0">
              <a:solidFill>
                <a:schemeClr val="bg1"/>
              </a:solidFill>
            </a:rPr>
            <a:t>, plant ac </a:t>
          </a:r>
          <a:r>
            <a:rPr lang="en-GB" sz="1200" kern="1200" dirty="0" err="1" smtClean="0">
              <a:solidFill>
                <a:schemeClr val="bg1"/>
              </a:solidFill>
            </a:rPr>
            <a:t>ati</a:t>
          </a:r>
          <a:endParaRPr lang="en-US" sz="1200" kern="1200" dirty="0">
            <a:solidFill>
              <a:schemeClr val="bg1"/>
            </a:solidFill>
          </a:endParaRPr>
        </a:p>
      </dsp:txBody>
      <dsp:txXfrm>
        <a:off x="1814807" y="1790076"/>
        <a:ext cx="865912" cy="86591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B9DA4C-E32C-2042-86E7-1883CBDDFB46}">
      <dsp:nvSpPr>
        <dsp:cNvPr id="0" name=""/>
        <dsp:cNvSpPr/>
      </dsp:nvSpPr>
      <dsp:spPr>
        <a:xfrm>
          <a:off x="3143994" y="1734294"/>
          <a:ext cx="1332011" cy="133201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smtClean="0">
              <a:solidFill>
                <a:schemeClr val="bg1"/>
              </a:solidFill>
            </a:rPr>
            <a:t>Reflection</a:t>
          </a:r>
          <a:endParaRPr lang="en-US" sz="1700" kern="1200" dirty="0">
            <a:solidFill>
              <a:schemeClr val="bg1"/>
            </a:solidFill>
          </a:endParaRPr>
        </a:p>
      </dsp:txBody>
      <dsp:txXfrm>
        <a:off x="3339062" y="1929362"/>
        <a:ext cx="941875" cy="941875"/>
      </dsp:txXfrm>
    </dsp:sp>
    <dsp:sp modelId="{EC567DBF-A20F-0343-9917-A1753F31FC2F}">
      <dsp:nvSpPr>
        <dsp:cNvPr id="0" name=""/>
        <dsp:cNvSpPr/>
      </dsp:nvSpPr>
      <dsp:spPr>
        <a:xfrm rot="16200000">
          <a:off x="3609971" y="1518533"/>
          <a:ext cx="400056" cy="31464"/>
        </a:xfrm>
        <a:custGeom>
          <a:avLst/>
          <a:gdLst/>
          <a:ahLst/>
          <a:cxnLst/>
          <a:rect l="0" t="0" r="0" b="0"/>
          <a:pathLst>
            <a:path>
              <a:moveTo>
                <a:pt x="0" y="15732"/>
              </a:moveTo>
              <a:lnTo>
                <a:pt x="400056" y="15732"/>
              </a:lnTo>
            </a:path>
          </a:pathLst>
        </a:custGeom>
        <a:noFill/>
        <a:ln w="6350" cap="flat" cmpd="sng" algn="in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3799998" y="1524264"/>
        <a:ext cx="20002" cy="20002"/>
      </dsp:txXfrm>
    </dsp:sp>
    <dsp:sp modelId="{CEF91961-B66A-0348-9207-9A834CA12F6B}">
      <dsp:nvSpPr>
        <dsp:cNvPr id="0" name=""/>
        <dsp:cNvSpPr/>
      </dsp:nvSpPr>
      <dsp:spPr>
        <a:xfrm>
          <a:off x="3143994" y="2226"/>
          <a:ext cx="1332011" cy="133201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>
              <a:solidFill>
                <a:schemeClr val="bg1"/>
              </a:solidFill>
            </a:rPr>
            <a:t>On action, In action, For action, With action</a:t>
          </a:r>
          <a:endParaRPr lang="en-US" sz="1400" kern="1200" dirty="0">
            <a:solidFill>
              <a:schemeClr val="bg1"/>
            </a:solidFill>
          </a:endParaRPr>
        </a:p>
      </dsp:txBody>
      <dsp:txXfrm>
        <a:off x="3339062" y="197294"/>
        <a:ext cx="941875" cy="941875"/>
      </dsp:txXfrm>
    </dsp:sp>
    <dsp:sp modelId="{6C987EC2-F3C7-5649-98D8-9B9FA0B37093}">
      <dsp:nvSpPr>
        <dsp:cNvPr id="0" name=""/>
        <dsp:cNvSpPr/>
      </dsp:nvSpPr>
      <dsp:spPr>
        <a:xfrm>
          <a:off x="4476005" y="2384567"/>
          <a:ext cx="400056" cy="31464"/>
        </a:xfrm>
        <a:custGeom>
          <a:avLst/>
          <a:gdLst/>
          <a:ahLst/>
          <a:cxnLst/>
          <a:rect l="0" t="0" r="0" b="0"/>
          <a:pathLst>
            <a:path>
              <a:moveTo>
                <a:pt x="0" y="15732"/>
              </a:moveTo>
              <a:lnTo>
                <a:pt x="400056" y="15732"/>
              </a:lnTo>
            </a:path>
          </a:pathLst>
        </a:custGeom>
        <a:noFill/>
        <a:ln w="6350" cap="flat" cmpd="sng" algn="in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4666032" y="2390298"/>
        <a:ext cx="20002" cy="20002"/>
      </dsp:txXfrm>
    </dsp:sp>
    <dsp:sp modelId="{A3CDA4BA-9F63-C343-85B1-EB2E88288401}">
      <dsp:nvSpPr>
        <dsp:cNvPr id="0" name=""/>
        <dsp:cNvSpPr/>
      </dsp:nvSpPr>
      <dsp:spPr>
        <a:xfrm>
          <a:off x="4876062" y="1734294"/>
          <a:ext cx="1332011" cy="133201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>
              <a:solidFill>
                <a:schemeClr val="bg1"/>
              </a:solidFill>
            </a:rPr>
            <a:t>Diary/ journal/ log</a:t>
          </a:r>
          <a:endParaRPr lang="en-US" sz="1400" kern="1200" dirty="0">
            <a:solidFill>
              <a:schemeClr val="bg1"/>
            </a:solidFill>
          </a:endParaRPr>
        </a:p>
      </dsp:txBody>
      <dsp:txXfrm>
        <a:off x="5071130" y="1929362"/>
        <a:ext cx="941875" cy="941875"/>
      </dsp:txXfrm>
    </dsp:sp>
    <dsp:sp modelId="{1B50D7E2-F295-6748-A9BA-ECEA96696A17}">
      <dsp:nvSpPr>
        <dsp:cNvPr id="0" name=""/>
        <dsp:cNvSpPr/>
      </dsp:nvSpPr>
      <dsp:spPr>
        <a:xfrm rot="5400000">
          <a:off x="3609971" y="3250601"/>
          <a:ext cx="400056" cy="31464"/>
        </a:xfrm>
        <a:custGeom>
          <a:avLst/>
          <a:gdLst/>
          <a:ahLst/>
          <a:cxnLst/>
          <a:rect l="0" t="0" r="0" b="0"/>
          <a:pathLst>
            <a:path>
              <a:moveTo>
                <a:pt x="0" y="15732"/>
              </a:moveTo>
              <a:lnTo>
                <a:pt x="400056" y="15732"/>
              </a:lnTo>
            </a:path>
          </a:pathLst>
        </a:custGeom>
        <a:noFill/>
        <a:ln w="6350" cap="flat" cmpd="sng" algn="in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3799998" y="3256332"/>
        <a:ext cx="20002" cy="20002"/>
      </dsp:txXfrm>
    </dsp:sp>
    <dsp:sp modelId="{0E525243-872D-C845-95E7-1740459BAF4C}">
      <dsp:nvSpPr>
        <dsp:cNvPr id="0" name=""/>
        <dsp:cNvSpPr/>
      </dsp:nvSpPr>
      <dsp:spPr>
        <a:xfrm>
          <a:off x="3143994" y="3466362"/>
          <a:ext cx="1332011" cy="1332011"/>
        </a:xfrm>
        <a:prstGeom prst="ellipse">
          <a:avLst/>
        </a:prstGeom>
        <a:solidFill>
          <a:schemeClr val="accent1"/>
        </a:solidFill>
        <a:ln>
          <a:solidFill>
            <a:schemeClr val="accent2">
              <a:alpha val="76000"/>
            </a:schemeClr>
          </a:solidFill>
        </a:ln>
        <a:effectLst>
          <a:outerShdw blurRad="50800" dist="50800" dir="16200000" sx="107000" sy="107000" algn="tl" rotWithShape="0">
            <a:srgbClr val="000000">
              <a:alpha val="43137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>
              <a:solidFill>
                <a:schemeClr val="bg1"/>
              </a:solidFill>
            </a:rPr>
            <a:t>Critical incident / focus</a:t>
          </a:r>
          <a:endParaRPr lang="en-US" sz="1400" kern="1200" dirty="0">
            <a:solidFill>
              <a:schemeClr val="bg1"/>
            </a:solidFill>
          </a:endParaRPr>
        </a:p>
      </dsp:txBody>
      <dsp:txXfrm>
        <a:off x="3339062" y="3661430"/>
        <a:ext cx="941875" cy="941875"/>
      </dsp:txXfrm>
    </dsp:sp>
    <dsp:sp modelId="{056ACB4B-0F01-A344-804A-46A95E5A06E1}">
      <dsp:nvSpPr>
        <dsp:cNvPr id="0" name=""/>
        <dsp:cNvSpPr/>
      </dsp:nvSpPr>
      <dsp:spPr>
        <a:xfrm rot="10800000">
          <a:off x="2743937" y="2384567"/>
          <a:ext cx="400056" cy="31464"/>
        </a:xfrm>
        <a:custGeom>
          <a:avLst/>
          <a:gdLst/>
          <a:ahLst/>
          <a:cxnLst/>
          <a:rect l="0" t="0" r="0" b="0"/>
          <a:pathLst>
            <a:path>
              <a:moveTo>
                <a:pt x="0" y="15732"/>
              </a:moveTo>
              <a:lnTo>
                <a:pt x="400056" y="15732"/>
              </a:lnTo>
            </a:path>
          </a:pathLst>
        </a:custGeom>
        <a:noFill/>
        <a:ln w="6350" cap="flat" cmpd="sng" algn="in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 rot="10800000">
        <a:off x="2933964" y="2390298"/>
        <a:ext cx="20002" cy="20002"/>
      </dsp:txXfrm>
    </dsp:sp>
    <dsp:sp modelId="{C161E708-DA86-3D40-8983-AECA646C2918}">
      <dsp:nvSpPr>
        <dsp:cNvPr id="0" name=""/>
        <dsp:cNvSpPr/>
      </dsp:nvSpPr>
      <dsp:spPr>
        <a:xfrm>
          <a:off x="1411926" y="1734294"/>
          <a:ext cx="1332011" cy="133201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>
              <a:solidFill>
                <a:schemeClr val="bg1"/>
              </a:solidFill>
            </a:rPr>
            <a:t>In dialogue:  peers/ mentors/ children etc</a:t>
          </a:r>
          <a:endParaRPr lang="en-US" sz="1400" kern="1200" dirty="0">
            <a:solidFill>
              <a:schemeClr val="bg1"/>
            </a:solidFill>
          </a:endParaRPr>
        </a:p>
      </dsp:txBody>
      <dsp:txXfrm>
        <a:off x="1606994" y="1929362"/>
        <a:ext cx="941875" cy="94187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353534-0FBD-4CA4-AAF5-8549C42DE0E0}">
      <dsp:nvSpPr>
        <dsp:cNvPr id="0" name=""/>
        <dsp:cNvSpPr/>
      </dsp:nvSpPr>
      <dsp:spPr>
        <a:xfrm rot="5400000">
          <a:off x="3506806" y="130656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Hunan-</a:t>
          </a:r>
          <a:r>
            <a:rPr lang="en-US" sz="1500" kern="1200" dirty="0" err="1" smtClean="0"/>
            <a:t>adfyfyrio</a:t>
          </a:r>
          <a:endParaRPr lang="en-US" sz="1500" kern="1200" dirty="0" smtClean="0"/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Self-reflection</a:t>
          </a:r>
          <a:endParaRPr lang="en-US" sz="1500" kern="1200" dirty="0"/>
        </a:p>
      </dsp:txBody>
      <dsp:txXfrm rot="-5400000">
        <a:off x="3909687" y="313106"/>
        <a:ext cx="1202866" cy="1382606"/>
      </dsp:txXfrm>
    </dsp:sp>
    <dsp:sp modelId="{0C4F0C5A-5DEA-4906-8D52-4D24FBC67EE4}">
      <dsp:nvSpPr>
        <dsp:cNvPr id="0" name=""/>
        <dsp:cNvSpPr/>
      </dsp:nvSpPr>
      <dsp:spPr>
        <a:xfrm>
          <a:off x="5437901" y="401821"/>
          <a:ext cx="2241629" cy="1205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500" kern="1200"/>
        </a:p>
      </dsp:txBody>
      <dsp:txXfrm>
        <a:off x="5437901" y="401821"/>
        <a:ext cx="2241629" cy="1205177"/>
      </dsp:txXfrm>
    </dsp:sp>
    <dsp:sp modelId="{72CE8396-A228-4092-9B5C-B0BFD86AEADF}">
      <dsp:nvSpPr>
        <dsp:cNvPr id="0" name=""/>
        <dsp:cNvSpPr/>
      </dsp:nvSpPr>
      <dsp:spPr>
        <a:xfrm rot="5400000">
          <a:off x="1619499" y="130656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err="1" smtClean="0"/>
            <a:t>Adfyfyrio</a:t>
          </a:r>
          <a:r>
            <a:rPr lang="en-US" sz="1700" kern="1200" dirty="0" smtClean="0"/>
            <a:t> </a:t>
          </a:r>
          <a:r>
            <a:rPr lang="en-US" sz="1700" kern="1200" dirty="0" err="1" smtClean="0"/>
            <a:t>ar</a:t>
          </a:r>
          <a:r>
            <a:rPr lang="en-US" sz="1700" kern="1200" dirty="0" smtClean="0"/>
            <a:t> </a:t>
          </a:r>
          <a:r>
            <a:rPr lang="en-US" sz="1700" kern="1200" dirty="0" err="1" smtClean="0"/>
            <a:t>arsylwadau</a:t>
          </a:r>
          <a:endParaRPr lang="en-US" sz="1700" kern="1200" dirty="0" smtClean="0"/>
        </a:p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smtClean="0"/>
            <a:t>Reflect on observations</a:t>
          </a:r>
        </a:p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700" kern="1200" dirty="0"/>
        </a:p>
      </dsp:txBody>
      <dsp:txXfrm rot="-5400000">
        <a:off x="2022380" y="313106"/>
        <a:ext cx="1202866" cy="1382606"/>
      </dsp:txXfrm>
    </dsp:sp>
    <dsp:sp modelId="{7A4BEF9E-B283-4C6B-B6A0-BD6572E7FFCF}">
      <dsp:nvSpPr>
        <dsp:cNvPr id="0" name=""/>
        <dsp:cNvSpPr/>
      </dsp:nvSpPr>
      <dsp:spPr>
        <a:xfrm rot="5400000">
          <a:off x="2559537" y="1835580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2"/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Becoming a Critically Reflective Teacher (Brookfield)</a:t>
          </a:r>
          <a:endParaRPr lang="en-US" sz="1500" kern="1200" dirty="0"/>
        </a:p>
      </dsp:txBody>
      <dsp:txXfrm rot="-5400000">
        <a:off x="2962418" y="2018030"/>
        <a:ext cx="1202866" cy="1382606"/>
      </dsp:txXfrm>
    </dsp:sp>
    <dsp:sp modelId="{D3B5D581-AF7A-437B-8B2C-88B9EF5EA656}">
      <dsp:nvSpPr>
        <dsp:cNvPr id="0" name=""/>
        <dsp:cNvSpPr/>
      </dsp:nvSpPr>
      <dsp:spPr>
        <a:xfrm>
          <a:off x="448468" y="2106744"/>
          <a:ext cx="2169318" cy="1205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400" kern="1200" dirty="0" err="1" smtClean="0"/>
            <a:t>Lensys</a:t>
          </a:r>
          <a:r>
            <a:rPr lang="en-GB" sz="4400" kern="1200" dirty="0" smtClean="0"/>
            <a:t/>
          </a:r>
          <a:br>
            <a:rPr lang="en-GB" sz="4400" kern="1200" dirty="0" smtClean="0"/>
          </a:br>
          <a:r>
            <a:rPr lang="en-GB" sz="4400" kern="1200" dirty="0" smtClean="0"/>
            <a:t>Lenses</a:t>
          </a:r>
          <a:endParaRPr lang="en-US" sz="4400" kern="1200" dirty="0"/>
        </a:p>
      </dsp:txBody>
      <dsp:txXfrm>
        <a:off x="448468" y="2106744"/>
        <a:ext cx="2169318" cy="1205177"/>
      </dsp:txXfrm>
    </dsp:sp>
    <dsp:sp modelId="{C462A38E-20F7-4EA0-8850-C437A35D5075}">
      <dsp:nvSpPr>
        <dsp:cNvPr id="0" name=""/>
        <dsp:cNvSpPr/>
      </dsp:nvSpPr>
      <dsp:spPr>
        <a:xfrm rot="5400000">
          <a:off x="4446844" y="1835580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err="1" smtClean="0"/>
            <a:t>Effaith</a:t>
          </a:r>
          <a:r>
            <a:rPr lang="en-US" sz="2000" kern="1200" dirty="0" smtClean="0"/>
            <a:t> </a:t>
          </a:r>
          <a:r>
            <a:rPr lang="en-US" sz="2000" kern="1200" dirty="0" err="1" smtClean="0"/>
            <a:t>ar</a:t>
          </a:r>
          <a:r>
            <a:rPr lang="en-US" sz="2000" kern="1200" dirty="0" smtClean="0"/>
            <a:t> y </a:t>
          </a:r>
          <a:r>
            <a:rPr lang="en-US" sz="2000" kern="1200" dirty="0" err="1" smtClean="0"/>
            <a:t>dysgwyr</a:t>
          </a:r>
          <a:endParaRPr lang="en-US" sz="2000" kern="1200" dirty="0" smtClean="0"/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Impact on the learner</a:t>
          </a:r>
          <a:endParaRPr lang="en-US" sz="2000" kern="1200" dirty="0"/>
        </a:p>
      </dsp:txBody>
      <dsp:txXfrm rot="-5400000">
        <a:off x="4849725" y="2018030"/>
        <a:ext cx="1202866" cy="1382606"/>
      </dsp:txXfrm>
    </dsp:sp>
    <dsp:sp modelId="{9C699CC2-14F6-4351-B6F0-CD7BB5735F2E}">
      <dsp:nvSpPr>
        <dsp:cNvPr id="0" name=""/>
        <dsp:cNvSpPr/>
      </dsp:nvSpPr>
      <dsp:spPr>
        <a:xfrm rot="5400000">
          <a:off x="3506806" y="3540503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err="1" smtClean="0"/>
            <a:t>Llenyddiaeth</a:t>
          </a:r>
          <a:r>
            <a:rPr lang="en-US" sz="1500" kern="1200" dirty="0" smtClean="0"/>
            <a:t> a theory</a:t>
          </a:r>
        </a:p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kern="1200" dirty="0" smtClean="0"/>
            <a:t>Literature &amp; theory</a:t>
          </a:r>
          <a:endParaRPr lang="en-US" sz="1500" kern="1200" dirty="0"/>
        </a:p>
      </dsp:txBody>
      <dsp:txXfrm rot="-5400000">
        <a:off x="3909687" y="3722953"/>
        <a:ext cx="1202866" cy="1382606"/>
      </dsp:txXfrm>
    </dsp:sp>
    <dsp:sp modelId="{FDB47DAE-61FA-4379-99AB-093A5470151F}">
      <dsp:nvSpPr>
        <dsp:cNvPr id="0" name=""/>
        <dsp:cNvSpPr/>
      </dsp:nvSpPr>
      <dsp:spPr>
        <a:xfrm>
          <a:off x="5437901" y="3811668"/>
          <a:ext cx="2241629" cy="12051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500" kern="1200"/>
        </a:p>
      </dsp:txBody>
      <dsp:txXfrm>
        <a:off x="5437901" y="3811668"/>
        <a:ext cx="2241629" cy="1205177"/>
      </dsp:txXfrm>
    </dsp:sp>
    <dsp:sp modelId="{0B40D0D4-BFE4-44DE-9892-A05FD28219F1}">
      <dsp:nvSpPr>
        <dsp:cNvPr id="0" name=""/>
        <dsp:cNvSpPr/>
      </dsp:nvSpPr>
      <dsp:spPr>
        <a:xfrm rot="5400000">
          <a:off x="1619499" y="3540503"/>
          <a:ext cx="2008628" cy="174750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err="1" smtClean="0"/>
            <a:t>Adfyfyrio</a:t>
          </a:r>
          <a:r>
            <a:rPr lang="en-US" sz="2300" kern="1200" dirty="0" smtClean="0"/>
            <a:t> </a:t>
          </a:r>
          <a:r>
            <a:rPr lang="en-US" sz="2300" kern="1200" dirty="0" err="1" smtClean="0"/>
            <a:t>ar</a:t>
          </a:r>
          <a:r>
            <a:rPr lang="en-US" sz="2300" kern="1200" dirty="0" smtClean="0"/>
            <a:t> y </a:t>
          </a:r>
          <a:r>
            <a:rPr lang="en-US" sz="2300" kern="1200" dirty="0" err="1" smtClean="0"/>
            <a:t>cyd</a:t>
          </a:r>
          <a:endParaRPr lang="en-US" sz="2300" kern="1200" dirty="0" smtClean="0"/>
        </a:p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dirty="0" smtClean="0"/>
            <a:t>Peer reflection</a:t>
          </a:r>
          <a:endParaRPr lang="en-US" sz="2300" kern="1200" dirty="0"/>
        </a:p>
      </dsp:txBody>
      <dsp:txXfrm rot="-5400000">
        <a:off x="2022380" y="3722953"/>
        <a:ext cx="1202866" cy="13826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9/26/2018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9" name="Group 8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9/26/2018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9/26/2018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9/26/2018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9/26/2018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9/26/2018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9/26/2018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9/26/2018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9/26/2018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9/26/2018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9/26/2018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9/26/2018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 smtClean="0"/>
              <a:t>Pontio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>
              <a:lnSpc>
                <a:spcPct val="89000"/>
              </a:lnSpc>
              <a:spcBef>
                <a:spcPct val="0"/>
              </a:spcBef>
            </a:pPr>
            <a:r>
              <a:rPr lang="en-GB" sz="7200" cap="all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BRIDGING</a:t>
            </a:r>
          </a:p>
        </p:txBody>
      </p:sp>
    </p:spTree>
    <p:extLst>
      <p:ext uri="{BB962C8B-B14F-4D97-AF65-F5344CB8AC3E}">
        <p14:creationId xmlns:p14="http://schemas.microsoft.com/office/powerpoint/2010/main" val="70608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6220" y="1565874"/>
            <a:ext cx="5639713" cy="3752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853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Amcanion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Aims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I </a:t>
            </a:r>
            <a:r>
              <a:rPr lang="en-GB" dirty="0" err="1" smtClean="0"/>
              <a:t>ddatblygu</a:t>
            </a:r>
            <a:r>
              <a:rPr lang="en-GB" dirty="0" smtClean="0"/>
              <a:t>:</a:t>
            </a:r>
          </a:p>
          <a:p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arsylwi</a:t>
            </a:r>
            <a:r>
              <a:rPr lang="en-GB" dirty="0" smtClean="0"/>
              <a:t> </a:t>
            </a:r>
            <a:r>
              <a:rPr lang="en-GB" dirty="0" err="1" smtClean="0"/>
              <a:t>effeithiol</a:t>
            </a:r>
            <a:endParaRPr lang="en-GB" dirty="0" smtClean="0"/>
          </a:p>
          <a:p>
            <a:r>
              <a:rPr lang="en-GB" dirty="0" err="1"/>
              <a:t>s</a:t>
            </a:r>
            <a:r>
              <a:rPr lang="en-GB" dirty="0" err="1" smtClean="0"/>
              <a:t>giliau</a:t>
            </a:r>
            <a:r>
              <a:rPr lang="en-GB" dirty="0" smtClean="0"/>
              <a:t> </a:t>
            </a:r>
            <a:r>
              <a:rPr lang="en-GB" dirty="0" err="1" smtClean="0"/>
              <a:t>adfyfyrio</a:t>
            </a:r>
            <a:r>
              <a:rPr lang="en-GB" dirty="0" smtClean="0"/>
              <a:t> </a:t>
            </a:r>
            <a:r>
              <a:rPr lang="en-GB" dirty="0" err="1" smtClean="0"/>
              <a:t>effeithiol</a:t>
            </a:r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I </a:t>
            </a:r>
            <a:r>
              <a:rPr lang="en-GB" dirty="0" err="1" smtClean="0"/>
              <a:t>ystyriad</a:t>
            </a:r>
            <a:r>
              <a:rPr lang="en-GB" dirty="0" smtClean="0"/>
              <a:t>:</a:t>
            </a:r>
          </a:p>
          <a:p>
            <a:r>
              <a:rPr lang="en-GB" dirty="0" err="1"/>
              <a:t>s</a:t>
            </a:r>
            <a:r>
              <a:rPr lang="en-GB" dirty="0" err="1" smtClean="0"/>
              <a:t>ut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greu</a:t>
            </a:r>
            <a:r>
              <a:rPr lang="en-GB" dirty="0" smtClean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 smtClean="0"/>
              <a:t>effeithiol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To develop:</a:t>
            </a:r>
          </a:p>
          <a:p>
            <a:r>
              <a:rPr lang="en-GB" dirty="0"/>
              <a:t>e</a:t>
            </a:r>
            <a:r>
              <a:rPr lang="en-GB" dirty="0" smtClean="0"/>
              <a:t>ffective </a:t>
            </a:r>
            <a:r>
              <a:rPr lang="en-GB" dirty="0" smtClean="0"/>
              <a:t>observation skills</a:t>
            </a:r>
          </a:p>
          <a:p>
            <a:r>
              <a:rPr lang="en-GB" dirty="0"/>
              <a:t>e</a:t>
            </a:r>
            <a:r>
              <a:rPr lang="en-GB" dirty="0" smtClean="0"/>
              <a:t>ffective </a:t>
            </a:r>
            <a:r>
              <a:rPr lang="en-GB" dirty="0" smtClean="0"/>
              <a:t>reflection </a:t>
            </a:r>
            <a:r>
              <a:rPr lang="en-GB" dirty="0" smtClean="0"/>
              <a:t>skills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To consider:</a:t>
            </a:r>
            <a:endParaRPr lang="en-GB" dirty="0" smtClean="0"/>
          </a:p>
          <a:p>
            <a:r>
              <a:rPr lang="en-GB" dirty="0"/>
              <a:t>h</a:t>
            </a:r>
            <a:r>
              <a:rPr lang="en-GB" dirty="0" smtClean="0"/>
              <a:t>ow to create an e</a:t>
            </a:r>
            <a:r>
              <a:rPr lang="en-GB" dirty="0" smtClean="0"/>
              <a:t>ffective </a:t>
            </a:r>
            <a:r>
              <a:rPr lang="en-GB" dirty="0" smtClean="0"/>
              <a:t>learning environment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4857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Trefniadau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Arrangements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Dydd</a:t>
            </a:r>
            <a:r>
              <a:rPr lang="en-GB" dirty="0" smtClean="0"/>
              <a:t> </a:t>
            </a:r>
            <a:r>
              <a:rPr lang="en-GB" dirty="0" err="1" smtClean="0"/>
              <a:t>Mawrth</a:t>
            </a:r>
            <a:r>
              <a:rPr lang="en-GB" dirty="0" smtClean="0"/>
              <a:t>, 9fed o </a:t>
            </a:r>
            <a:r>
              <a:rPr lang="en-GB" dirty="0" err="1" smtClean="0"/>
              <a:t>Hydref</a:t>
            </a:r>
            <a:endParaRPr lang="en-GB" dirty="0" smtClean="0"/>
          </a:p>
          <a:p>
            <a:r>
              <a:rPr lang="en-GB" dirty="0" err="1" smtClean="0"/>
              <a:t>Dydd</a:t>
            </a:r>
            <a:r>
              <a:rPr lang="en-GB" dirty="0" smtClean="0"/>
              <a:t> </a:t>
            </a:r>
            <a:r>
              <a:rPr lang="en-GB" dirty="0" err="1" smtClean="0"/>
              <a:t>Mercher</a:t>
            </a:r>
            <a:r>
              <a:rPr lang="en-GB" dirty="0" smtClean="0"/>
              <a:t>, 10fed o </a:t>
            </a:r>
            <a:r>
              <a:rPr lang="en-GB" dirty="0" err="1" smtClean="0"/>
              <a:t>Hydref</a:t>
            </a:r>
            <a:endParaRPr lang="en-GB" dirty="0" smtClean="0"/>
          </a:p>
          <a:p>
            <a:r>
              <a:rPr lang="en-GB" dirty="0" err="1" smtClean="0"/>
              <a:t>Dydd</a:t>
            </a:r>
            <a:r>
              <a:rPr lang="en-GB" dirty="0" smtClean="0"/>
              <a:t> </a:t>
            </a:r>
            <a:r>
              <a:rPr lang="en-GB" dirty="0" err="1" smtClean="0"/>
              <a:t>Iau</a:t>
            </a:r>
            <a:r>
              <a:rPr lang="en-GB" dirty="0" smtClean="0"/>
              <a:t>, 11eg o </a:t>
            </a:r>
            <a:r>
              <a:rPr lang="en-GB" dirty="0" err="1" smtClean="0"/>
              <a:t>Hydref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Ysgolion</a:t>
            </a:r>
            <a:r>
              <a:rPr lang="en-GB" dirty="0" smtClean="0"/>
              <a:t> </a:t>
            </a:r>
            <a:r>
              <a:rPr lang="en-GB" dirty="0" err="1" smtClean="0"/>
              <a:t>arweiniol</a:t>
            </a:r>
            <a:endParaRPr lang="en-GB" dirty="0" smtClean="0"/>
          </a:p>
          <a:p>
            <a:r>
              <a:rPr lang="en-GB" dirty="0" err="1" smtClean="0"/>
              <a:t>Grwpiau</a:t>
            </a:r>
            <a:r>
              <a:rPr lang="en-GB" dirty="0" smtClean="0"/>
              <a:t> o 8</a:t>
            </a:r>
          </a:p>
          <a:p>
            <a:r>
              <a:rPr lang="en-GB" dirty="0" err="1" smtClean="0"/>
              <a:t>Rhestrau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Moodle </a:t>
            </a:r>
            <a:r>
              <a:rPr lang="en-GB" dirty="0" err="1" smtClean="0"/>
              <a:t>dydd</a:t>
            </a:r>
            <a:r>
              <a:rPr lang="en-GB" dirty="0" smtClean="0"/>
              <a:t> </a:t>
            </a:r>
            <a:r>
              <a:rPr lang="en-GB" dirty="0" err="1" smtClean="0"/>
              <a:t>Gwener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Tuesday, 9</a:t>
            </a:r>
            <a:r>
              <a:rPr lang="en-GB" baseline="30000" dirty="0" smtClean="0"/>
              <a:t>th</a:t>
            </a:r>
            <a:r>
              <a:rPr lang="en-GB" dirty="0" smtClean="0"/>
              <a:t> October</a:t>
            </a:r>
          </a:p>
          <a:p>
            <a:r>
              <a:rPr lang="en-GB" dirty="0" smtClean="0"/>
              <a:t>Wednesday, 10</a:t>
            </a:r>
            <a:r>
              <a:rPr lang="en-GB" baseline="30000" dirty="0" smtClean="0"/>
              <a:t>th</a:t>
            </a:r>
            <a:r>
              <a:rPr lang="en-GB" dirty="0" smtClean="0"/>
              <a:t> October</a:t>
            </a:r>
          </a:p>
          <a:p>
            <a:r>
              <a:rPr lang="en-GB" dirty="0" smtClean="0"/>
              <a:t>Thursday, 11</a:t>
            </a:r>
            <a:r>
              <a:rPr lang="en-GB" baseline="30000" dirty="0" smtClean="0"/>
              <a:t>th</a:t>
            </a:r>
            <a:r>
              <a:rPr lang="en-GB" dirty="0" smtClean="0"/>
              <a:t> October</a:t>
            </a:r>
          </a:p>
          <a:p>
            <a:endParaRPr lang="en-GB" dirty="0" smtClean="0"/>
          </a:p>
          <a:p>
            <a:r>
              <a:rPr lang="en-GB" dirty="0" smtClean="0"/>
              <a:t>Lead schools</a:t>
            </a:r>
          </a:p>
          <a:p>
            <a:r>
              <a:rPr lang="en-GB" dirty="0" smtClean="0"/>
              <a:t>Groups of 15</a:t>
            </a:r>
          </a:p>
          <a:p>
            <a:r>
              <a:rPr lang="en-GB" dirty="0" smtClean="0"/>
              <a:t>Lists on Moodle on Friday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1583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Ysgolion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Schools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 smtClean="0"/>
              <a:t>Sesiwn</a:t>
            </a:r>
            <a:r>
              <a:rPr lang="en-GB" dirty="0" smtClean="0"/>
              <a:t> </a:t>
            </a:r>
            <a:r>
              <a:rPr lang="en-GB" dirty="0" err="1"/>
              <a:t>ragarweiniol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amlinellu</a:t>
            </a:r>
            <a:r>
              <a:rPr lang="en-GB" dirty="0"/>
              <a:t> </a:t>
            </a:r>
            <a:r>
              <a:rPr lang="en-GB" dirty="0" err="1"/>
              <a:t>cyd-destun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ysgol</a:t>
            </a:r>
            <a:endParaRPr lang="en-GB" dirty="0"/>
          </a:p>
          <a:p>
            <a:pPr lvl="0"/>
            <a:r>
              <a:rPr lang="en-GB" dirty="0" err="1"/>
              <a:t>C</a:t>
            </a:r>
            <a:r>
              <a:rPr lang="en-GB" dirty="0" err="1" smtClean="0"/>
              <a:t>yfle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arsylwi</a:t>
            </a:r>
            <a:r>
              <a:rPr lang="en-GB" dirty="0"/>
              <a:t> </a:t>
            </a:r>
            <a:r>
              <a:rPr lang="en-GB" dirty="0" err="1"/>
              <a:t>rhai</a:t>
            </a:r>
            <a:r>
              <a:rPr lang="en-GB" dirty="0"/>
              <a:t> o </a:t>
            </a:r>
            <a:r>
              <a:rPr lang="en-GB" dirty="0" err="1"/>
              <a:t>wersi</a:t>
            </a:r>
            <a:r>
              <a:rPr lang="en-GB" dirty="0"/>
              <a:t> (CS &amp; CA2)</a:t>
            </a:r>
          </a:p>
          <a:p>
            <a:pPr lvl="0"/>
            <a:r>
              <a:rPr lang="en-GB" dirty="0" err="1"/>
              <a:t>C</a:t>
            </a:r>
            <a:r>
              <a:rPr lang="en-GB" dirty="0" err="1" smtClean="0"/>
              <a:t>yfle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gyfarfod</a:t>
            </a:r>
            <a:r>
              <a:rPr lang="en-GB" dirty="0"/>
              <a:t> </a:t>
            </a:r>
            <a:r>
              <a:rPr lang="en-GB" dirty="0" err="1"/>
              <a:t>â'r</a:t>
            </a:r>
            <a:r>
              <a:rPr lang="en-GB" dirty="0"/>
              <a:t> </a:t>
            </a:r>
            <a:r>
              <a:rPr lang="en-GB" dirty="0" err="1"/>
              <a:t>athrawon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y </a:t>
            </a:r>
            <a:r>
              <a:rPr lang="en-GB" dirty="0" err="1"/>
              <a:t>wers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drafod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a </a:t>
            </a:r>
            <a:r>
              <a:rPr lang="en-GB" dirty="0" err="1"/>
              <a:t>welsant</a:t>
            </a:r>
            <a:r>
              <a:rPr lang="en-GB" dirty="0"/>
              <a:t> a </a:t>
            </a:r>
            <a:r>
              <a:rPr lang="en-GB" dirty="0" err="1"/>
              <a:t>gofyn</a:t>
            </a:r>
            <a:r>
              <a:rPr lang="en-GB" dirty="0"/>
              <a:t> </a:t>
            </a:r>
            <a:r>
              <a:rPr lang="en-GB" dirty="0" err="1"/>
              <a:t>cwestiynau</a:t>
            </a:r>
            <a:endParaRPr lang="en-GB" dirty="0"/>
          </a:p>
          <a:p>
            <a:pPr lvl="0"/>
            <a:r>
              <a:rPr lang="en-GB" dirty="0" err="1"/>
              <a:t>Y</a:t>
            </a:r>
            <a:r>
              <a:rPr lang="en-GB" dirty="0" err="1" smtClean="0"/>
              <a:t>n</a:t>
            </a:r>
            <a:r>
              <a:rPr lang="en-GB" dirty="0" smtClean="0"/>
              <a:t> </a:t>
            </a:r>
            <a:r>
              <a:rPr lang="en-GB" dirty="0" err="1"/>
              <a:t>ddelfrydol</a:t>
            </a:r>
            <a:r>
              <a:rPr lang="en-GB" dirty="0"/>
              <a:t>, </a:t>
            </a:r>
            <a:r>
              <a:rPr lang="en-GB" dirty="0" err="1"/>
              <a:t>cyfle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gyfarfod</a:t>
            </a:r>
            <a:r>
              <a:rPr lang="en-GB" dirty="0"/>
              <a:t> â </a:t>
            </a:r>
            <a:r>
              <a:rPr lang="en-GB" dirty="0" err="1"/>
              <a:t>dysgwyr</a:t>
            </a:r>
            <a:endParaRPr lang="en-GB" dirty="0"/>
          </a:p>
          <a:p>
            <a:pPr lvl="0"/>
            <a:r>
              <a:rPr lang="en-GB" dirty="0" err="1"/>
              <a:t>S</a:t>
            </a:r>
            <a:r>
              <a:rPr lang="en-GB" dirty="0" err="1" smtClean="0"/>
              <a:t>esiwn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adolygu</a:t>
            </a:r>
            <a:r>
              <a:rPr lang="en-GB" dirty="0"/>
              <a:t> a </a:t>
            </a:r>
            <a:r>
              <a:rPr lang="en-GB" dirty="0" err="1"/>
              <a:t>thrafod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y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wedi'i</a:t>
            </a:r>
            <a:r>
              <a:rPr lang="en-GB" dirty="0"/>
              <a:t> weld, </a:t>
            </a:r>
            <a:r>
              <a:rPr lang="en-GB" dirty="0" err="1"/>
              <a:t>nodi</a:t>
            </a:r>
            <a:r>
              <a:rPr lang="en-GB" dirty="0"/>
              <a:t> a </a:t>
            </a:r>
            <a:r>
              <a:rPr lang="en-GB" dirty="0" err="1"/>
              <a:t>rhannu</a:t>
            </a:r>
            <a:r>
              <a:rPr lang="en-GB" dirty="0"/>
              <a:t> </a:t>
            </a:r>
            <a:r>
              <a:rPr lang="en-GB" dirty="0" err="1"/>
              <a:t>themâu</a:t>
            </a:r>
            <a:r>
              <a:rPr lang="en-GB" dirty="0"/>
              <a:t> </a:t>
            </a:r>
            <a:r>
              <a:rPr lang="en-GB" dirty="0" err="1"/>
              <a:t>cyffredin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dod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amlwg</a:t>
            </a:r>
            <a:r>
              <a:rPr lang="en-GB" dirty="0"/>
              <a:t>, a </a:t>
            </a:r>
            <a:r>
              <a:rPr lang="en-GB" dirty="0" err="1"/>
              <a:t>gofyn</a:t>
            </a:r>
            <a:r>
              <a:rPr lang="en-GB" dirty="0"/>
              <a:t> </a:t>
            </a:r>
            <a:r>
              <a:rPr lang="en-GB" dirty="0" err="1"/>
              <a:t>cwestiynau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staff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ysgol</a:t>
            </a:r>
            <a:endParaRPr lang="en-GB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fontAlgn="base"/>
            <a:r>
              <a:rPr lang="en-GB" dirty="0" smtClean="0"/>
              <a:t>A</a:t>
            </a:r>
            <a:r>
              <a:rPr lang="en-GB" dirty="0" smtClean="0"/>
              <a:t>n</a:t>
            </a:r>
            <a:r>
              <a:rPr lang="en-GB" dirty="0"/>
              <a:t> introductory session outlining school context</a:t>
            </a:r>
          </a:p>
          <a:p>
            <a:pPr fontAlgn="base"/>
            <a:r>
              <a:rPr lang="en-GB" dirty="0"/>
              <a:t>A</a:t>
            </a:r>
            <a:r>
              <a:rPr lang="en-GB" dirty="0" smtClean="0"/>
              <a:t> </a:t>
            </a:r>
            <a:r>
              <a:rPr lang="en-GB" dirty="0"/>
              <a:t>chance to observe several lessons (FP &amp; KS2</a:t>
            </a:r>
            <a:r>
              <a:rPr lang="en-GB" dirty="0" smtClean="0"/>
              <a:t>)</a:t>
            </a:r>
            <a:r>
              <a:rPr lang="en-GB" dirty="0"/>
              <a:t> </a:t>
            </a:r>
          </a:p>
          <a:p>
            <a:pPr fontAlgn="base"/>
            <a:r>
              <a:rPr lang="en-GB" dirty="0"/>
              <a:t>A</a:t>
            </a:r>
            <a:r>
              <a:rPr lang="en-GB" dirty="0" smtClean="0"/>
              <a:t> </a:t>
            </a:r>
            <a:r>
              <a:rPr lang="en-GB" dirty="0"/>
              <a:t>chance to meeting with the teachers after the lesson to discuss what </a:t>
            </a:r>
            <a:r>
              <a:rPr lang="en-GB" dirty="0" smtClean="0"/>
              <a:t>you</a:t>
            </a:r>
            <a:r>
              <a:rPr lang="en-GB" dirty="0" smtClean="0"/>
              <a:t> </a:t>
            </a:r>
            <a:r>
              <a:rPr lang="en-GB" dirty="0"/>
              <a:t>saw and ask questions </a:t>
            </a:r>
          </a:p>
          <a:p>
            <a:pPr fontAlgn="base"/>
            <a:r>
              <a:rPr lang="en-GB" dirty="0"/>
              <a:t>I</a:t>
            </a:r>
            <a:r>
              <a:rPr lang="en-GB" dirty="0" smtClean="0"/>
              <a:t>deally</a:t>
            </a:r>
            <a:r>
              <a:rPr lang="en-GB" dirty="0"/>
              <a:t>, a chance to meet with learners </a:t>
            </a:r>
          </a:p>
          <a:p>
            <a:pPr fontAlgn="base"/>
            <a:r>
              <a:rPr lang="en-GB" dirty="0"/>
              <a:t>A</a:t>
            </a:r>
            <a:r>
              <a:rPr lang="en-GB" dirty="0" smtClean="0"/>
              <a:t> </a:t>
            </a:r>
            <a:r>
              <a:rPr lang="en-GB" dirty="0"/>
              <a:t>plenary session to review and discuss what they've seen, identify and share emerging themes, and ask questions of the school staff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4724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2"/>
          <p:cNvSpPr>
            <a:spLocks noGrp="1" noChangeArrowheads="1"/>
          </p:cNvSpPr>
          <p:nvPr>
            <p:ph type="title"/>
          </p:nvPr>
        </p:nvSpPr>
        <p:spPr>
          <a:xfrm>
            <a:off x="1847529" y="404665"/>
            <a:ext cx="8022167" cy="1079897"/>
          </a:xfrm>
        </p:spPr>
        <p:txBody>
          <a:bodyPr>
            <a:normAutofit fontScale="90000"/>
          </a:bodyPr>
          <a:lstStyle/>
          <a:p>
            <a:r>
              <a:rPr lang="cy-GB" sz="5333" b="1" dirty="0">
                <a:solidFill>
                  <a:srgbClr val="0000FF"/>
                </a:solidFill>
              </a:rPr>
              <a:t>Trawsnewid</a:t>
            </a:r>
            <a:r>
              <a:rPr lang="cy-GB" sz="5333" dirty="0"/>
              <a:t> </a:t>
            </a:r>
            <a:r>
              <a:rPr lang="en-GB" sz="5333" b="1" i="1" dirty="0">
                <a:solidFill>
                  <a:srgbClr val="0000FF"/>
                </a:solidFill>
                <a:ea typeface="ＭＳ Ｐゴシック" charset="-128"/>
              </a:rPr>
              <a:t>Transform </a:t>
            </a:r>
            <a:r>
              <a:rPr lang="en-GB" b="1" i="1" dirty="0" smtClean="0">
                <a:solidFill>
                  <a:srgbClr val="0000FF"/>
                </a:solidFill>
                <a:ea typeface="ＭＳ Ｐゴシック" charset="-128"/>
              </a:rPr>
              <a:t/>
            </a:r>
            <a:br>
              <a:rPr lang="en-GB" b="1" i="1" dirty="0" smtClean="0">
                <a:solidFill>
                  <a:srgbClr val="0000FF"/>
                </a:solidFill>
                <a:ea typeface="ＭＳ Ｐゴシック" charset="-128"/>
              </a:rPr>
            </a:br>
            <a:endParaRPr lang="en-GB" b="1" i="1" dirty="0" smtClean="0">
              <a:solidFill>
                <a:srgbClr val="0000FF"/>
              </a:solidFill>
              <a:ea typeface="ＭＳ Ｐゴシック" charset="-128"/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99218" y="1704012"/>
            <a:ext cx="2664296" cy="3572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15141" y="1841923"/>
            <a:ext cx="1656184" cy="42297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7367" y="1704013"/>
            <a:ext cx="2774066" cy="38884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1828800" y="5410202"/>
            <a:ext cx="81534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800" b="1" dirty="0">
              <a:solidFill>
                <a:prstClr val="black"/>
              </a:solidFill>
            </a:endParaRPr>
          </a:p>
          <a:p>
            <a:r>
              <a:rPr lang="en-US" sz="2800" b="1" dirty="0">
                <a:solidFill>
                  <a:prstClr val="black"/>
                </a:solidFill>
              </a:rPr>
              <a:t>Meet	</a:t>
            </a:r>
            <a:r>
              <a:rPr lang="en-US" sz="2800" i="1" dirty="0" err="1"/>
              <a:t>Cwrdd</a:t>
            </a:r>
            <a:r>
              <a:rPr lang="en-US" sz="2800" dirty="0"/>
              <a:t>		</a:t>
            </a:r>
            <a:r>
              <a:rPr lang="en-US" sz="2800" b="1" dirty="0" smtClean="0">
                <a:solidFill>
                  <a:prstClr val="black"/>
                </a:solidFill>
              </a:rPr>
              <a:t>Test</a:t>
            </a:r>
            <a:r>
              <a:rPr lang="en-US" sz="2800" b="1" dirty="0" smtClean="0">
                <a:solidFill>
                  <a:prstClr val="black"/>
                </a:solidFill>
              </a:rPr>
              <a:t> </a:t>
            </a:r>
            <a:r>
              <a:rPr lang="en-US" sz="2800" i="1" dirty="0" err="1">
                <a:solidFill>
                  <a:prstClr val="black"/>
                </a:solidFill>
              </a:rPr>
              <a:t>Profi</a:t>
            </a:r>
            <a:r>
              <a:rPr lang="en-US" sz="2800" b="1" dirty="0">
                <a:solidFill>
                  <a:prstClr val="black"/>
                </a:solidFill>
              </a:rPr>
              <a:t>		</a:t>
            </a:r>
            <a:r>
              <a:rPr lang="en-GB" sz="2800" b="1" dirty="0" smtClean="0">
                <a:solidFill>
                  <a:prstClr val="black"/>
                </a:solidFill>
              </a:rPr>
              <a:t>Share </a:t>
            </a:r>
            <a:r>
              <a:rPr lang="en-GB" sz="2800" i="1" dirty="0" err="1" smtClean="0">
                <a:solidFill>
                  <a:prstClr val="black"/>
                </a:solidFill>
              </a:rPr>
              <a:t>Rhannu</a:t>
            </a:r>
            <a:endParaRPr lang="en-US" sz="2800" i="1" dirty="0"/>
          </a:p>
          <a:p>
            <a:endParaRPr lang="en-US" sz="28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453538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alpha val="9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26578603"/>
              </p:ext>
            </p:extLst>
          </p:nvPr>
        </p:nvGraphicFramePr>
        <p:xfrm>
          <a:off x="3048000" y="899428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Donut 4"/>
          <p:cNvSpPr/>
          <p:nvPr/>
        </p:nvSpPr>
        <p:spPr>
          <a:xfrm rot="3709849">
            <a:off x="6512861" y="1870203"/>
            <a:ext cx="2042547" cy="1225141"/>
          </a:xfrm>
          <a:prstGeom prst="donut">
            <a:avLst>
              <a:gd name="adj" fmla="val 4267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6" name="Donut 5"/>
          <p:cNvSpPr/>
          <p:nvPr/>
        </p:nvSpPr>
        <p:spPr>
          <a:xfrm>
            <a:off x="5074727" y="4078732"/>
            <a:ext cx="2042547" cy="1225141"/>
          </a:xfrm>
          <a:prstGeom prst="donut">
            <a:avLst>
              <a:gd name="adj" fmla="val 4267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7" name="Donut 6"/>
          <p:cNvSpPr/>
          <p:nvPr/>
        </p:nvSpPr>
        <p:spPr>
          <a:xfrm rot="17531839">
            <a:off x="3653484" y="1908880"/>
            <a:ext cx="2042547" cy="1225141"/>
          </a:xfrm>
          <a:prstGeom prst="donut">
            <a:avLst>
              <a:gd name="adj" fmla="val 4267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 rot="17161283">
            <a:off x="3907385" y="2261399"/>
            <a:ext cx="12585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 err="1"/>
              <a:t>meddwl</a:t>
            </a:r>
            <a:endParaRPr lang="en-GB" dirty="0"/>
          </a:p>
          <a:p>
            <a:pPr algn="ctr"/>
            <a:r>
              <a:rPr lang="en-GB" dirty="0"/>
              <a:t> </a:t>
            </a:r>
            <a:r>
              <a:rPr lang="en-GB" dirty="0" err="1"/>
              <a:t>gwerthuso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5592499" y="4380909"/>
            <a:ext cx="10070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 err="1"/>
              <a:t>meddwl</a:t>
            </a:r>
            <a:r>
              <a:rPr lang="en-GB" dirty="0"/>
              <a:t> </a:t>
            </a:r>
          </a:p>
          <a:p>
            <a:pPr algn="ctr"/>
            <a:r>
              <a:rPr lang="en-GB" dirty="0" err="1"/>
              <a:t>myfyrio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 rot="3899029">
            <a:off x="7016361" y="2107991"/>
            <a:ext cx="11380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 err="1"/>
              <a:t>meddwl</a:t>
            </a:r>
            <a:r>
              <a:rPr lang="en-GB" dirty="0"/>
              <a:t> </a:t>
            </a:r>
          </a:p>
          <a:p>
            <a:pPr algn="ctr"/>
            <a:r>
              <a:rPr lang="en-GB" dirty="0" err="1"/>
              <a:t>ymchwilio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969171" y="5624767"/>
            <a:ext cx="2461531" cy="95410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800" dirty="0"/>
              <a:t>CYRCHDDULL PROSES</a:t>
            </a:r>
          </a:p>
        </p:txBody>
      </p:sp>
    </p:spTree>
    <p:extLst>
      <p:ext uri="{BB962C8B-B14F-4D97-AF65-F5344CB8AC3E}">
        <p14:creationId xmlns:p14="http://schemas.microsoft.com/office/powerpoint/2010/main" val="2816120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/>
          </p:nvPr>
        </p:nvGraphicFramePr>
        <p:xfrm>
          <a:off x="3048000" y="899428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Donut 4"/>
          <p:cNvSpPr/>
          <p:nvPr/>
        </p:nvSpPr>
        <p:spPr>
          <a:xfrm rot="3709849">
            <a:off x="6512861" y="1870203"/>
            <a:ext cx="2042547" cy="1225141"/>
          </a:xfrm>
          <a:prstGeom prst="donut">
            <a:avLst>
              <a:gd name="adj" fmla="val 4267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6" name="Donut 5"/>
          <p:cNvSpPr/>
          <p:nvPr/>
        </p:nvSpPr>
        <p:spPr>
          <a:xfrm>
            <a:off x="5074727" y="4078732"/>
            <a:ext cx="2042547" cy="1225141"/>
          </a:xfrm>
          <a:prstGeom prst="donut">
            <a:avLst>
              <a:gd name="adj" fmla="val 4267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7" name="Donut 6"/>
          <p:cNvSpPr/>
          <p:nvPr/>
        </p:nvSpPr>
        <p:spPr>
          <a:xfrm rot="17531839">
            <a:off x="3653484" y="1908880"/>
            <a:ext cx="2042547" cy="1225141"/>
          </a:xfrm>
          <a:prstGeom prst="donut">
            <a:avLst>
              <a:gd name="adj" fmla="val 4267"/>
            </a:avLst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 rot="17161283">
            <a:off x="4002283" y="2261399"/>
            <a:ext cx="10687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think</a:t>
            </a:r>
          </a:p>
          <a:p>
            <a:pPr algn="ctr"/>
            <a:r>
              <a:rPr lang="en-GB" dirty="0"/>
              <a:t> evaluate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695892" y="4380909"/>
            <a:ext cx="8002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think </a:t>
            </a:r>
          </a:p>
          <a:p>
            <a:pPr algn="ctr"/>
            <a:r>
              <a:rPr lang="en-GB" dirty="0"/>
              <a:t>reflect</a:t>
            </a:r>
          </a:p>
        </p:txBody>
      </p:sp>
      <p:sp>
        <p:nvSpPr>
          <p:cNvPr id="11" name="TextBox 10"/>
          <p:cNvSpPr txBox="1"/>
          <p:nvPr/>
        </p:nvSpPr>
        <p:spPr>
          <a:xfrm rot="3899029">
            <a:off x="7068404" y="2107991"/>
            <a:ext cx="10340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think </a:t>
            </a:r>
          </a:p>
          <a:p>
            <a:pPr algn="ctr"/>
            <a:r>
              <a:rPr lang="en-GB" dirty="0"/>
              <a:t>research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969171" y="5624767"/>
            <a:ext cx="2461531" cy="954107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800" dirty="0"/>
              <a:t>APPROACH</a:t>
            </a:r>
          </a:p>
          <a:p>
            <a:r>
              <a:rPr lang="en-US" sz="2800" dirty="0"/>
              <a:t>PROCESS</a:t>
            </a:r>
          </a:p>
        </p:txBody>
      </p:sp>
    </p:spTree>
    <p:extLst>
      <p:ext uri="{BB962C8B-B14F-4D97-AF65-F5344CB8AC3E}">
        <p14:creationId xmlns:p14="http://schemas.microsoft.com/office/powerpoint/2010/main" val="2735433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>
            <p:extLst/>
          </p:nvPr>
        </p:nvGraphicFramePr>
        <p:xfrm>
          <a:off x="2191756" y="1447798"/>
          <a:ext cx="7333245" cy="3385822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72339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6543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4441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71689">
                <a:tc>
                  <a:txBody>
                    <a:bodyPr/>
                    <a:lstStyle/>
                    <a:p>
                      <a:r>
                        <a:rPr lang="en-US" dirty="0" smtClean="0"/>
                        <a:t>SKILLS, SPACE, PATHWAY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UNIVERSITY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SCHOOL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1689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14148">
                <a:tc>
                  <a:txBody>
                    <a:bodyPr/>
                    <a:lstStyle/>
                    <a:p>
                      <a:r>
                        <a:rPr lang="en-US" dirty="0" smtClean="0"/>
                        <a:t>Meet</a:t>
                      </a:r>
                    </a:p>
                    <a:p>
                      <a:r>
                        <a:rPr lang="en-US" dirty="0" smtClean="0"/>
                        <a:t>(Research)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Lecture</a:t>
                      </a:r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Classroom observing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14148">
                <a:tc>
                  <a:txBody>
                    <a:bodyPr/>
                    <a:lstStyle/>
                    <a:p>
                      <a:r>
                        <a:rPr lang="en-US" dirty="0" smtClean="0"/>
                        <a:t>Test</a:t>
                      </a:r>
                    </a:p>
                    <a:p>
                      <a:r>
                        <a:rPr lang="en-US" dirty="0" smtClean="0"/>
                        <a:t>(Reflect)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Tutorial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Teaching episode</a:t>
                      </a:r>
                    </a:p>
                    <a:p>
                      <a:r>
                        <a:rPr lang="en-US" dirty="0" smtClean="0"/>
                        <a:t>Mentor</a:t>
                      </a:r>
                      <a:r>
                        <a:rPr lang="en-US" baseline="0" dirty="0" smtClean="0"/>
                        <a:t> meeting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14148">
                <a:tc>
                  <a:txBody>
                    <a:bodyPr/>
                    <a:lstStyle/>
                    <a:p>
                      <a:r>
                        <a:rPr lang="en-US" dirty="0" smtClean="0"/>
                        <a:t>Share</a:t>
                      </a:r>
                    </a:p>
                    <a:p>
                      <a:r>
                        <a:rPr lang="en-US" dirty="0" smtClean="0"/>
                        <a:t>(Evaluate)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Seminar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Pupils and Peer group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1369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 smtClean="0"/>
              <a:t>Rôl yr ysgol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US" dirty="0" smtClean="0"/>
              <a:t>The school’s role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dirty="0" smtClean="0"/>
              <a:t>Darparu </a:t>
            </a:r>
            <a:r>
              <a:rPr lang="cy-GB" dirty="0"/>
              <a:t>cyfleoedd i fyfyrwyr arsylwi  mewn grwpiau bychain  ar yr egwyddor allweddol ar draws y cyfnodau.</a:t>
            </a:r>
            <a:endParaRPr lang="en-GB" dirty="0"/>
          </a:p>
          <a:p>
            <a:r>
              <a:rPr lang="cy-GB" dirty="0"/>
              <a:t>Cynorthwyo tasgau lle mae’n bosibl ymarfer sgiliau allweddol </a:t>
            </a:r>
            <a:r>
              <a:rPr lang="cy-GB" dirty="0" smtClean="0"/>
              <a:t>a’u </a:t>
            </a:r>
            <a:r>
              <a:rPr lang="cy-GB" dirty="0"/>
              <a:t>hasesu gan gyfoedion. </a:t>
            </a:r>
            <a:endParaRPr lang="en-GB" dirty="0"/>
          </a:p>
          <a:p>
            <a:r>
              <a:rPr lang="cy-GB" dirty="0"/>
              <a:t>Hwyluso arfer </a:t>
            </a:r>
            <a:r>
              <a:rPr lang="cy-GB" dirty="0" smtClean="0"/>
              <a:t>dda </a:t>
            </a:r>
            <a:r>
              <a:rPr lang="cy-GB" dirty="0"/>
              <a:t>ac adfyfyrio grŵp yn dilyn y tasgau</a:t>
            </a:r>
            <a:r>
              <a:rPr lang="en-GB" dirty="0" smtClean="0"/>
              <a:t>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/>
              <a:t>To provide opportunities for the students in small groups to observe the key principles across phases.</a:t>
            </a:r>
            <a:endParaRPr lang="en-GB" dirty="0"/>
          </a:p>
          <a:p>
            <a:r>
              <a:rPr lang="en-US" dirty="0"/>
              <a:t>To support tasks where key skills can be </a:t>
            </a:r>
            <a:r>
              <a:rPr lang="en-US" dirty="0" err="1"/>
              <a:t>practised</a:t>
            </a:r>
            <a:r>
              <a:rPr lang="en-US" dirty="0"/>
              <a:t> and peer assessed.</a:t>
            </a:r>
            <a:endParaRPr lang="en-GB" dirty="0"/>
          </a:p>
          <a:p>
            <a:r>
              <a:rPr lang="en-US" dirty="0"/>
              <a:t>To facilitate good practice and group reflection following the tasks</a:t>
            </a:r>
            <a:r>
              <a:rPr lang="en-GB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1670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 smtClean="0"/>
              <a:t>Rôl </a:t>
            </a:r>
            <a:r>
              <a:rPr lang="cy-GB" dirty="0" smtClean="0"/>
              <a:t>y Brifysgol</a:t>
            </a:r>
            <a:br>
              <a:rPr lang="cy-GB" dirty="0" smtClean="0"/>
            </a:br>
            <a:r>
              <a:rPr lang="cy-GB" dirty="0" smtClean="0"/>
              <a:t>University’s Role</a:t>
            </a:r>
            <a:r>
              <a:rPr lang="en-GB" dirty="0" smtClean="0"/>
              <a:t/>
            </a:r>
            <a:br>
              <a:rPr lang="en-GB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sz="2800" dirty="0" smtClean="0"/>
              <a:t>Cynnig </a:t>
            </a:r>
            <a:r>
              <a:rPr lang="cy-GB" sz="2800" dirty="0"/>
              <a:t>mewnbwn </a:t>
            </a:r>
            <a:r>
              <a:rPr lang="cy-GB" sz="2800" dirty="0" smtClean="0"/>
              <a:t>damcaniaethol.</a:t>
            </a:r>
          </a:p>
          <a:p>
            <a:r>
              <a:rPr lang="cy-GB" sz="2800" dirty="0" smtClean="0"/>
              <a:t>Hwyluso </a:t>
            </a:r>
            <a:r>
              <a:rPr lang="cy-GB" sz="2800" dirty="0"/>
              <a:t>adfyfyrio yn y </a:t>
            </a:r>
            <a:r>
              <a:rPr lang="cy-GB" sz="2800" dirty="0" smtClean="0"/>
              <a:t>brifysgol</a:t>
            </a:r>
            <a:r>
              <a:rPr lang="cy-GB" sz="2800" dirty="0"/>
              <a:t>.</a:t>
            </a:r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To </a:t>
            </a:r>
            <a:r>
              <a:rPr lang="en-US" sz="2800" dirty="0"/>
              <a:t>give theoretical </a:t>
            </a:r>
            <a:r>
              <a:rPr lang="en-US" sz="2800" dirty="0" smtClean="0"/>
              <a:t>input.</a:t>
            </a:r>
            <a:endParaRPr lang="en-GB" sz="2800" dirty="0"/>
          </a:p>
          <a:p>
            <a:r>
              <a:rPr lang="en-US" sz="2800" dirty="0"/>
              <a:t>To facilitate reflection in the university</a:t>
            </a:r>
            <a:r>
              <a:rPr lang="en-US" sz="2800" dirty="0" smtClean="0"/>
              <a:t>.</a:t>
            </a:r>
            <a:endParaRPr lang="en-GB" sz="28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2668" y="4350746"/>
            <a:ext cx="3962400" cy="2087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353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Cyfleoedd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Opportunities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en-US" dirty="0" smtClean="0"/>
          </a:p>
          <a:p>
            <a:r>
              <a:rPr lang="en-US" sz="2800" dirty="0" err="1" smtClean="0"/>
              <a:t>Arsylwi</a:t>
            </a:r>
            <a:r>
              <a:rPr lang="en-US" sz="2800" dirty="0" smtClean="0"/>
              <a:t> </a:t>
            </a:r>
            <a:r>
              <a:rPr lang="en-US" sz="2800" dirty="0" err="1" smtClean="0"/>
              <a:t>arfer</a:t>
            </a:r>
            <a:r>
              <a:rPr lang="en-US" sz="2800" dirty="0" smtClean="0"/>
              <a:t> </a:t>
            </a:r>
            <a:r>
              <a:rPr lang="en-US" sz="2800" dirty="0" err="1" smtClean="0"/>
              <a:t>dda</a:t>
            </a:r>
            <a:endParaRPr lang="en-US" sz="2800" dirty="0" smtClean="0"/>
          </a:p>
          <a:p>
            <a:r>
              <a:rPr lang="en-US" sz="2800" dirty="0" err="1" smtClean="0"/>
              <a:t>Gweithio</a:t>
            </a:r>
            <a:r>
              <a:rPr lang="en-US" sz="2800" dirty="0" smtClean="0"/>
              <a:t> </a:t>
            </a:r>
            <a:r>
              <a:rPr lang="en-US" sz="2800" dirty="0" err="1" smtClean="0"/>
              <a:t>ar</a:t>
            </a:r>
            <a:r>
              <a:rPr lang="en-US" sz="2800" dirty="0" smtClean="0"/>
              <a:t> </a:t>
            </a:r>
            <a:r>
              <a:rPr lang="en-US" sz="2800" dirty="0" err="1" smtClean="0"/>
              <a:t>y</a:t>
            </a:r>
            <a:r>
              <a:rPr lang="en-US" sz="2800" dirty="0" smtClean="0"/>
              <a:t> </a:t>
            </a:r>
            <a:r>
              <a:rPr lang="en-US" sz="2800" dirty="0" err="1" smtClean="0"/>
              <a:t>cyd</a:t>
            </a:r>
            <a:endParaRPr lang="en-US" sz="2800" dirty="0" smtClean="0"/>
          </a:p>
          <a:p>
            <a:r>
              <a:rPr lang="en-US" sz="2800" dirty="0" err="1" smtClean="0"/>
              <a:t>Cymorth</a:t>
            </a:r>
            <a:endParaRPr lang="en-US" sz="2800" dirty="0" smtClean="0"/>
          </a:p>
          <a:p>
            <a:r>
              <a:rPr lang="en-US" sz="2800" dirty="0" err="1" smtClean="0"/>
              <a:t>Adfyfyrio</a:t>
            </a:r>
            <a:r>
              <a:rPr lang="en-US" sz="2800" dirty="0" smtClean="0"/>
              <a:t> </a:t>
            </a:r>
            <a:r>
              <a:rPr lang="en-US" sz="2800" dirty="0" err="1" smtClean="0"/>
              <a:t>cyfoed</a:t>
            </a:r>
            <a:endParaRPr lang="en-US" sz="2800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  <a:p>
            <a:r>
              <a:rPr lang="en-US" sz="2800" dirty="0" smtClean="0"/>
              <a:t>Observation of good practice </a:t>
            </a:r>
          </a:p>
          <a:p>
            <a:r>
              <a:rPr lang="en-US" sz="2800" dirty="0" smtClean="0"/>
              <a:t>Co-working</a:t>
            </a:r>
          </a:p>
          <a:p>
            <a:r>
              <a:rPr lang="en-US" sz="2800" dirty="0" smtClean="0"/>
              <a:t>Support</a:t>
            </a:r>
          </a:p>
          <a:p>
            <a:r>
              <a:rPr lang="en-US" sz="2800" dirty="0" smtClean="0"/>
              <a:t>Peer reflection</a:t>
            </a:r>
          </a:p>
          <a:p>
            <a:pPr>
              <a:buNone/>
            </a:pPr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7099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Themau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Themes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ddefnddio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am y </a:t>
            </a:r>
            <a:r>
              <a:rPr lang="en-GB" dirty="0" err="1"/>
              <a:t>dysgwr</a:t>
            </a:r>
            <a:endParaRPr lang="en-GB" dirty="0"/>
          </a:p>
          <a:p>
            <a:pPr lvl="0"/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bolisi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a </a:t>
            </a:r>
            <a:r>
              <a:rPr lang="en-GB" dirty="0" err="1"/>
              <a:t>diwylliant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ysgol</a:t>
            </a:r>
            <a:endParaRPr lang="en-GB" dirty="0"/>
          </a:p>
          <a:p>
            <a:pPr lvl="0"/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drefnu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(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</a:t>
            </a:r>
            <a:r>
              <a:rPr lang="en-GB" dirty="0" err="1"/>
              <a:t>trefniant</a:t>
            </a:r>
            <a:r>
              <a:rPr lang="en-GB" dirty="0"/>
              <a:t> </a:t>
            </a:r>
            <a:r>
              <a:rPr lang="en-GB" dirty="0" err="1"/>
              <a:t>ffisegol</a:t>
            </a:r>
            <a:r>
              <a:rPr lang="en-GB" dirty="0"/>
              <a:t> a </a:t>
            </a:r>
            <a:r>
              <a:rPr lang="en-GB" dirty="0" err="1"/>
              <a:t>thrwy</a:t>
            </a:r>
            <a:r>
              <a:rPr lang="en-GB" dirty="0"/>
              <a:t> </a:t>
            </a:r>
            <a:r>
              <a:rPr lang="en-GB" dirty="0" err="1"/>
              <a:t>gynllunio</a:t>
            </a:r>
            <a:r>
              <a:rPr lang="en-GB" dirty="0"/>
              <a:t>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fontAlgn="base"/>
            <a:r>
              <a:rPr lang="en-GB" dirty="0" smtClean="0"/>
              <a:t>Creating </a:t>
            </a:r>
            <a:r>
              <a:rPr lang="en-GB" dirty="0"/>
              <a:t>an effective  learning environment through </a:t>
            </a:r>
            <a:r>
              <a:rPr lang="en-GB" dirty="0" smtClean="0"/>
              <a:t>know-ledge</a:t>
            </a:r>
            <a:r>
              <a:rPr lang="en-GB" dirty="0"/>
              <a:t> of the learner </a:t>
            </a:r>
          </a:p>
          <a:p>
            <a:pPr fontAlgn="base"/>
            <a:r>
              <a:rPr lang="en-GB" dirty="0" smtClean="0"/>
              <a:t>Creating </a:t>
            </a:r>
            <a:r>
              <a:rPr lang="en-GB" dirty="0"/>
              <a:t>an effective learning environment through school policy and culture </a:t>
            </a:r>
          </a:p>
          <a:p>
            <a:pPr fontAlgn="base"/>
            <a:r>
              <a:rPr lang="en-GB" dirty="0" smtClean="0"/>
              <a:t>Creative </a:t>
            </a:r>
            <a:r>
              <a:rPr lang="en-GB" dirty="0"/>
              <a:t>an effective learning environment through the organisation of learning (to include both physical organisation and through planning)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9269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1822046" y="1169729"/>
            <a:ext cx="8361229" cy="2098226"/>
          </a:xfrm>
        </p:spPr>
        <p:txBody>
          <a:bodyPr/>
          <a:lstStyle/>
          <a:p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arsylwi</a:t>
            </a:r>
            <a:endParaRPr lang="en-GB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>
          <a:xfrm>
            <a:off x="1330536" y="3444059"/>
            <a:ext cx="9527280" cy="1341112"/>
          </a:xfrm>
        </p:spPr>
        <p:txBody>
          <a:bodyPr>
            <a:noAutofit/>
          </a:bodyPr>
          <a:lstStyle/>
          <a:p>
            <a:r>
              <a:rPr lang="en-GB" sz="7200" cap="all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Observation skills</a:t>
            </a:r>
            <a:endParaRPr lang="en-GB" sz="7200" cap="all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365943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Sut</a:t>
            </a:r>
            <a:r>
              <a:rPr lang="en-GB" dirty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arsylwi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dirty="0" smtClean="0"/>
              <a:t>How to observe?</a:t>
            </a:r>
            <a:br>
              <a:rPr lang="en-GB" dirty="0" smtClean="0"/>
            </a:br>
            <a:endParaRPr lang="en-GB" dirty="0"/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8530" y="2061506"/>
            <a:ext cx="3581400" cy="3581400"/>
          </a:xfrm>
          <a:prstGeom prst="rect">
            <a:avLst/>
          </a:prstGeom>
          <a:noFill/>
          <a:ln>
            <a:noFill/>
          </a:ln>
          <a:extLst>
            <a:ext uri="{FAA26D3D-D897-4be2-8F04-BA451C77F1D7}">
              <ma14:placeholderFlag xmlns:lc="http://schemas.openxmlformats.org/drawingml/2006/lockedCanvas" xmlns:ma14="http://schemas.microsoft.com/office/mac/drawingml/2011/main" xmlns:w="http://schemas.openxmlformats.org/wordprocessingml/2006/main" xmlns:w10="urn:schemas-microsoft-com:office:word" xmlns:v="urn:schemas-microsoft-com:vml" xmlns:o="urn:schemas-microsoft-com:office:office" xmlns:mv="urn:schemas-microsoft-com:mac:vml" xmlns:mo="http://schemas.microsoft.com/office/mac/office/2008/main" xmlns="" xmlns:pic="http://schemas.openxmlformats.org/drawingml/2006/picture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p="http://schemas.openxmlformats.org/drawingml/2006/wordprocessingDrawing" xmlns:wp14="http://schemas.microsoft.com/office/word/2010/wordprocessingDrawing" xmlns:m="http://schemas.openxmlformats.org/officeDocument/2006/math" xmlns:mc="http://schemas.openxmlformats.org/markup-compatibility/2006" xmlns:wpc="http://schemas.microsoft.com/office/word/2010/wordprocessingCanvas"/>
            </a:ext>
          </a:extLst>
        </p:spPr>
      </p:pic>
      <p:sp>
        <p:nvSpPr>
          <p:cNvPr id="10" name="Rounded Rectangle 9"/>
          <p:cNvSpPr/>
          <p:nvPr/>
        </p:nvSpPr>
        <p:spPr>
          <a:xfrm>
            <a:off x="7154585" y="5300235"/>
            <a:ext cx="2436575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Graddfa</a:t>
            </a:r>
            <a:r>
              <a:rPr lang="en-GB" dirty="0" smtClean="0"/>
              <a:t> </a:t>
            </a:r>
            <a:r>
              <a:rPr lang="en-GB" dirty="0" err="1" smtClean="0"/>
              <a:t>ymwneud</a:t>
            </a:r>
            <a:endParaRPr lang="en-GB" dirty="0" smtClean="0"/>
          </a:p>
          <a:p>
            <a:pPr algn="ctr"/>
            <a:r>
              <a:rPr lang="en-GB" dirty="0" smtClean="0"/>
              <a:t>Involvement scale</a:t>
            </a:r>
            <a:endParaRPr lang="en-GB" dirty="0"/>
          </a:p>
        </p:txBody>
      </p:sp>
      <p:sp>
        <p:nvSpPr>
          <p:cNvPr id="11" name="Rounded Rectangle 10"/>
          <p:cNvSpPr/>
          <p:nvPr/>
        </p:nvSpPr>
        <p:spPr>
          <a:xfrm>
            <a:off x="7154583" y="1257300"/>
            <a:ext cx="2436575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Cofnod</a:t>
            </a:r>
            <a:r>
              <a:rPr lang="en-GB" dirty="0" smtClean="0"/>
              <a:t> </a:t>
            </a:r>
            <a:r>
              <a:rPr lang="en-GB" dirty="0" err="1" smtClean="0"/>
              <a:t>ysgrifenedig</a:t>
            </a:r>
            <a:endParaRPr lang="en-GB" dirty="0" smtClean="0"/>
          </a:p>
          <a:p>
            <a:pPr algn="ctr"/>
            <a:r>
              <a:rPr lang="en-GB" dirty="0" smtClean="0"/>
              <a:t>Written record</a:t>
            </a:r>
            <a:endParaRPr lang="en-GB" dirty="0"/>
          </a:p>
        </p:txBody>
      </p:sp>
      <p:sp>
        <p:nvSpPr>
          <p:cNvPr id="12" name="Rounded Rectangle 11"/>
          <p:cNvSpPr/>
          <p:nvPr/>
        </p:nvSpPr>
        <p:spPr>
          <a:xfrm>
            <a:off x="7154584" y="2630953"/>
            <a:ext cx="2436575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Plentyn</a:t>
            </a:r>
            <a:r>
              <a:rPr lang="en-GB" dirty="0" smtClean="0"/>
              <a:t> </a:t>
            </a:r>
            <a:r>
              <a:rPr lang="en-GB" dirty="0" err="1" smtClean="0"/>
              <a:t>targed</a:t>
            </a:r>
            <a:endParaRPr lang="en-GB" dirty="0" smtClean="0"/>
          </a:p>
          <a:p>
            <a:pPr algn="ctr"/>
            <a:r>
              <a:rPr lang="en-GB" dirty="0" smtClean="0"/>
              <a:t>Target Child</a:t>
            </a:r>
            <a:endParaRPr lang="en-GB" dirty="0"/>
          </a:p>
        </p:txBody>
      </p:sp>
      <p:sp>
        <p:nvSpPr>
          <p:cNvPr id="13" name="Rounded Rectangle 12"/>
          <p:cNvSpPr/>
          <p:nvPr/>
        </p:nvSpPr>
        <p:spPr>
          <a:xfrm>
            <a:off x="7154583" y="3852206"/>
            <a:ext cx="2436575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Samplu</a:t>
            </a:r>
            <a:r>
              <a:rPr lang="en-GB" dirty="0" smtClean="0"/>
              <a:t> </a:t>
            </a:r>
            <a:r>
              <a:rPr lang="en-GB" dirty="0" err="1" smtClean="0"/>
              <a:t>digwyddiad</a:t>
            </a:r>
            <a:endParaRPr lang="en-GB" dirty="0" smtClean="0"/>
          </a:p>
          <a:p>
            <a:pPr algn="ctr"/>
            <a:r>
              <a:rPr lang="en-GB" dirty="0" smtClean="0"/>
              <a:t>Event sampling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3917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1822046" y="1169729"/>
            <a:ext cx="8361229" cy="2098226"/>
          </a:xfrm>
        </p:spPr>
        <p:txBody>
          <a:bodyPr/>
          <a:lstStyle/>
          <a:p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adfyfyrio</a:t>
            </a:r>
            <a:endParaRPr lang="en-GB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>
          <a:xfrm>
            <a:off x="1330536" y="3444059"/>
            <a:ext cx="9527280" cy="1341112"/>
          </a:xfrm>
        </p:spPr>
        <p:txBody>
          <a:bodyPr>
            <a:noAutofit/>
          </a:bodyPr>
          <a:lstStyle/>
          <a:p>
            <a:r>
              <a:rPr lang="en-GB" sz="7200" cap="all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reflection skills</a:t>
            </a:r>
            <a:endParaRPr lang="en-GB" sz="7200" cap="all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136095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Adfyfyrio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Reflection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en-GB" b="1" dirty="0" err="1"/>
              <a:t>Mewn</a:t>
            </a:r>
            <a:r>
              <a:rPr lang="en-GB" b="1" dirty="0"/>
              <a:t> </a:t>
            </a:r>
            <a:r>
              <a:rPr lang="en-GB" b="1" dirty="0" err="1"/>
              <a:t>grwpiau</a:t>
            </a:r>
            <a:r>
              <a:rPr lang="en-GB" b="1" dirty="0"/>
              <a:t>:</a:t>
            </a:r>
          </a:p>
          <a:p>
            <a:r>
              <a:rPr lang="en-GB" dirty="0"/>
              <a:t> </a:t>
            </a:r>
            <a:r>
              <a:rPr lang="cy-GB" dirty="0"/>
              <a:t>Trafodwch pam rhaid i athrawon i adfyfyrio ar eu darpariaeth ar gyfer dysgwyr.</a:t>
            </a:r>
          </a:p>
          <a:p>
            <a:r>
              <a:rPr lang="cy-GB" dirty="0"/>
              <a:t>Beth yw manteision o adfyfyrio ar ddysgu ac addysgu?</a:t>
            </a:r>
            <a:r>
              <a:rPr lang="en-GB" dirty="0"/>
              <a:t> </a:t>
            </a:r>
          </a:p>
          <a:p>
            <a:r>
              <a:rPr lang="en-GB" dirty="0"/>
              <a:t>Beth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heriau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cyfyngiadau</a:t>
            </a:r>
            <a:r>
              <a:rPr lang="en-GB" dirty="0" smtClean="0"/>
              <a:t>?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b="1" dirty="0" err="1" smtClean="0"/>
              <a:t>Cofnodwch</a:t>
            </a:r>
            <a:r>
              <a:rPr lang="en-GB" b="1" dirty="0" smtClean="0"/>
              <a:t> </a:t>
            </a:r>
            <a:r>
              <a:rPr lang="en-GB" b="1" dirty="0" err="1"/>
              <a:t>eich</a:t>
            </a:r>
            <a:r>
              <a:rPr lang="en-GB" b="1" dirty="0"/>
              <a:t> </a:t>
            </a:r>
            <a:r>
              <a:rPr lang="en-GB" b="1" dirty="0" err="1"/>
              <a:t>trafodaeth</a:t>
            </a:r>
            <a:r>
              <a:rPr lang="en-GB" b="1" dirty="0"/>
              <a:t> </a:t>
            </a:r>
            <a:r>
              <a:rPr lang="en-GB" b="1" dirty="0" err="1"/>
              <a:t>ar</a:t>
            </a:r>
            <a:r>
              <a:rPr lang="en-GB" b="1" dirty="0"/>
              <a:t> grid </a:t>
            </a:r>
            <a:r>
              <a:rPr lang="en-GB" b="1" dirty="0" smtClean="0"/>
              <a:t>PMI.</a:t>
            </a:r>
            <a:endParaRPr lang="en-GB" b="1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In groups:</a:t>
            </a:r>
          </a:p>
          <a:p>
            <a:r>
              <a:rPr lang="en-GB" dirty="0" smtClean="0"/>
              <a:t>Discuss why teachers reflect on their provision for learners.</a:t>
            </a:r>
          </a:p>
          <a:p>
            <a:r>
              <a:rPr lang="en-GB" dirty="0" smtClean="0"/>
              <a:t>What are the advantages of reflecting on learning and teaching?</a:t>
            </a:r>
          </a:p>
          <a:p>
            <a:r>
              <a:rPr lang="en-GB" dirty="0" smtClean="0"/>
              <a:t>What are the challenges and restrictions?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b="1" dirty="0" smtClean="0"/>
              <a:t>Note your discussion on a PMI grid.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770928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209800" y="3810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sz="4000" dirty="0"/>
              <a:t>Feedback             </a:t>
            </a:r>
            <a:r>
              <a:rPr lang="en-GB" sz="4000" dirty="0" err="1"/>
              <a:t>Adborth</a:t>
            </a:r>
            <a:r>
              <a:rPr lang="en-GB" dirty="0" smtClean="0"/>
              <a:t/>
            </a:r>
            <a:br>
              <a:rPr lang="en-GB" dirty="0" smtClean="0"/>
            </a:br>
            <a:endParaRPr lang="en-US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2209800" y="1181100"/>
          <a:ext cx="7772400" cy="4495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0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90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90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49300">
                <a:tc>
                  <a:txBody>
                    <a:bodyPr/>
                    <a:lstStyle/>
                    <a:p>
                      <a:r>
                        <a:rPr lang="en-US" sz="2000" dirty="0" smtClean="0">
                          <a:solidFill>
                            <a:schemeClr val="tx1"/>
                          </a:solidFill>
                        </a:rPr>
                        <a:t>POSITIVE</a:t>
                      </a:r>
                    </a:p>
                    <a:p>
                      <a:r>
                        <a:rPr lang="en-GB" sz="1800" b="1" kern="1200" dirty="0" err="1" smtClean="0">
                          <a:solidFill>
                            <a:schemeClr val="accent2"/>
                          </a:solidFill>
                          <a:latin typeface="+mn-lt"/>
                          <a:ea typeface="+mn-ea"/>
                          <a:cs typeface="+mn-cs"/>
                        </a:rPr>
                        <a:t>Cadarnhaol</a:t>
                      </a:r>
                      <a:r>
                        <a:rPr lang="en-GB" sz="1800" b="1" kern="1200" dirty="0" smtClean="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 	</a:t>
                      </a:r>
                      <a:r>
                        <a:rPr lang="en-GB" sz="2000" dirty="0" smtClean="0"/>
                        <a:t> </a:t>
                      </a:r>
                      <a:endParaRPr lang="en-US" sz="20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smtClean="0">
                          <a:solidFill>
                            <a:schemeClr val="tx1"/>
                          </a:solidFill>
                        </a:rPr>
                        <a:t>MINUS</a:t>
                      </a:r>
                    </a:p>
                    <a:p>
                      <a:r>
                        <a:rPr lang="en-GB" sz="1800" b="1" kern="1200" dirty="0" err="1" smtClean="0">
                          <a:solidFill>
                            <a:schemeClr val="accent2"/>
                          </a:solidFill>
                          <a:latin typeface="+mn-lt"/>
                          <a:ea typeface="+mn-ea"/>
                          <a:cs typeface="+mn-cs"/>
                        </a:rPr>
                        <a:t>Negyddol</a:t>
                      </a:r>
                      <a:r>
                        <a:rPr lang="en-GB" sz="1800" b="1" kern="1200" dirty="0" smtClean="0">
                          <a:solidFill>
                            <a:schemeClr val="accent2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en-US" sz="2000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smtClean="0">
                          <a:solidFill>
                            <a:schemeClr val="tx1"/>
                          </a:solidFill>
                        </a:rPr>
                        <a:t>INTERESTING</a:t>
                      </a:r>
                    </a:p>
                    <a:p>
                      <a:r>
                        <a:rPr lang="en-GB" sz="1800" b="1" kern="1200" dirty="0" err="1" smtClean="0">
                          <a:solidFill>
                            <a:schemeClr val="accent2"/>
                          </a:solidFill>
                          <a:latin typeface="+mn-lt"/>
                          <a:ea typeface="+mn-ea"/>
                          <a:cs typeface="+mn-cs"/>
                        </a:rPr>
                        <a:t>Diddorol</a:t>
                      </a:r>
                      <a:r>
                        <a:rPr lang="en-GB" sz="2000" dirty="0" smtClean="0">
                          <a:solidFill>
                            <a:schemeClr val="accent2"/>
                          </a:solidFill>
                        </a:rPr>
                        <a:t> </a:t>
                      </a:r>
                      <a:endParaRPr lang="en-US" sz="2000" dirty="0">
                        <a:solidFill>
                          <a:schemeClr val="accent2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4930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4930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4930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4930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4930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0222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ydym</a:t>
            </a:r>
            <a:r>
              <a:rPr lang="en-GB" dirty="0"/>
              <a:t> </a:t>
            </a:r>
            <a:r>
              <a:rPr lang="en-GB" dirty="0" err="1"/>
              <a:t>ni’n</a:t>
            </a:r>
            <a:r>
              <a:rPr lang="en-GB" dirty="0"/>
              <a:t> </a:t>
            </a:r>
            <a:r>
              <a:rPr lang="en-GB" dirty="0" err="1"/>
              <a:t>adfyfyrio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dirty="0" smtClean="0"/>
              <a:t>What do we reflect on?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371600" y="1949260"/>
            <a:ext cx="9601200" cy="48512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Gall </a:t>
            </a:r>
            <a:r>
              <a:rPr lang="en-GB" dirty="0" err="1"/>
              <a:t>adfyfyrio</a:t>
            </a:r>
            <a:r>
              <a:rPr lang="en-GB" dirty="0"/>
              <a:t> </a:t>
            </a:r>
            <a:r>
              <a:rPr lang="en-GB" dirty="0" err="1"/>
              <a:t>ganolbwyntio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lawer</a:t>
            </a:r>
            <a:r>
              <a:rPr lang="en-GB" dirty="0"/>
              <a:t> o </a:t>
            </a:r>
            <a:r>
              <a:rPr lang="en-GB" dirty="0" err="1"/>
              <a:t>agweddau</a:t>
            </a:r>
            <a:r>
              <a:rPr lang="en-GB" dirty="0"/>
              <a:t> </a:t>
            </a:r>
            <a:r>
              <a:rPr lang="en-GB" dirty="0" err="1" smtClean="0"/>
              <a:t>arfer</a:t>
            </a:r>
            <a:r>
              <a:rPr lang="en-GB" dirty="0" smtClean="0"/>
              <a:t>, </a:t>
            </a:r>
            <a:r>
              <a:rPr lang="en-GB" dirty="0" err="1" smtClean="0"/>
              <a:t>e.e</a:t>
            </a:r>
            <a:r>
              <a:rPr lang="en-GB" dirty="0" smtClean="0"/>
              <a:t>:</a:t>
            </a:r>
          </a:p>
          <a:p>
            <a:pPr marL="0" indent="0">
              <a:buNone/>
            </a:pPr>
            <a:r>
              <a:rPr lang="en-GB" dirty="0" smtClean="0"/>
              <a:t>Reflection can focus on many aspects of practice, </a:t>
            </a:r>
            <a:r>
              <a:rPr lang="en-GB" dirty="0" err="1" smtClean="0"/>
              <a:t>e.g</a:t>
            </a:r>
            <a:r>
              <a:rPr lang="en-GB" dirty="0" smtClean="0"/>
              <a:t>: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 </a:t>
            </a:r>
          </a:p>
        </p:txBody>
      </p:sp>
      <p:sp>
        <p:nvSpPr>
          <p:cNvPr id="2" name="Rectangular Callout 1"/>
          <p:cNvSpPr/>
          <p:nvPr/>
        </p:nvSpPr>
        <p:spPr>
          <a:xfrm rot="20821934">
            <a:off x="1798026" y="3484882"/>
            <a:ext cx="1219200" cy="753309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Cynllunio</a:t>
            </a:r>
            <a:endParaRPr lang="en-GB" dirty="0" smtClean="0"/>
          </a:p>
          <a:p>
            <a:pPr algn="ctr"/>
            <a:r>
              <a:rPr lang="en-GB" dirty="0" smtClean="0"/>
              <a:t>Planning</a:t>
            </a:r>
            <a:endParaRPr lang="en-GB" dirty="0"/>
          </a:p>
        </p:txBody>
      </p:sp>
      <p:sp>
        <p:nvSpPr>
          <p:cNvPr id="6" name="Rectangular Callout 5"/>
          <p:cNvSpPr/>
          <p:nvPr/>
        </p:nvSpPr>
        <p:spPr>
          <a:xfrm rot="20345128">
            <a:off x="5887913" y="3119972"/>
            <a:ext cx="1345162" cy="833492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err="1" smtClean="0"/>
              <a:t>Deunyddiau</a:t>
            </a:r>
            <a:endParaRPr lang="en-GB" dirty="0" smtClean="0"/>
          </a:p>
          <a:p>
            <a:r>
              <a:rPr lang="en-GB" dirty="0" smtClean="0"/>
              <a:t>Resources</a:t>
            </a:r>
            <a:endParaRPr lang="en-GB" dirty="0"/>
          </a:p>
        </p:txBody>
      </p:sp>
      <p:sp>
        <p:nvSpPr>
          <p:cNvPr id="7" name="Rectangular Callout 6"/>
          <p:cNvSpPr/>
          <p:nvPr/>
        </p:nvSpPr>
        <p:spPr>
          <a:xfrm rot="1197451">
            <a:off x="9196135" y="3242201"/>
            <a:ext cx="1139874" cy="727974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err="1" smtClean="0"/>
              <a:t>Rheoli</a:t>
            </a:r>
            <a:endParaRPr lang="en-GB" dirty="0" smtClean="0"/>
          </a:p>
          <a:p>
            <a:r>
              <a:rPr lang="en-GB" dirty="0" smtClean="0"/>
              <a:t>Control</a:t>
            </a:r>
            <a:endParaRPr lang="en-GB" dirty="0"/>
          </a:p>
        </p:txBody>
      </p:sp>
      <p:sp>
        <p:nvSpPr>
          <p:cNvPr id="8" name="Rectangular Callout 7"/>
          <p:cNvSpPr/>
          <p:nvPr/>
        </p:nvSpPr>
        <p:spPr>
          <a:xfrm rot="697612">
            <a:off x="7484691" y="3780962"/>
            <a:ext cx="1441586" cy="770279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err="1" smtClean="0"/>
              <a:t>Trefn</a:t>
            </a:r>
            <a:endParaRPr lang="en-GB" dirty="0" smtClean="0"/>
          </a:p>
          <a:p>
            <a:r>
              <a:rPr lang="en-GB" dirty="0" smtClean="0"/>
              <a:t>Organisation</a:t>
            </a:r>
            <a:endParaRPr lang="en-GB" dirty="0"/>
          </a:p>
        </p:txBody>
      </p:sp>
      <p:sp>
        <p:nvSpPr>
          <p:cNvPr id="9" name="Rectangular Callout 8"/>
          <p:cNvSpPr/>
          <p:nvPr/>
        </p:nvSpPr>
        <p:spPr>
          <a:xfrm>
            <a:off x="3844306" y="3571113"/>
            <a:ext cx="1247654" cy="79426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err="1" smtClean="0"/>
              <a:t>Ymddygiad</a:t>
            </a:r>
            <a:endParaRPr lang="en-GB" dirty="0" smtClean="0"/>
          </a:p>
          <a:p>
            <a:r>
              <a:rPr lang="en-GB" dirty="0" smtClean="0"/>
              <a:t>Behaviour</a:t>
            </a:r>
            <a:endParaRPr lang="en-GB" dirty="0"/>
          </a:p>
        </p:txBody>
      </p:sp>
      <p:sp>
        <p:nvSpPr>
          <p:cNvPr id="10" name="Rectangular Callout 9"/>
          <p:cNvSpPr/>
          <p:nvPr/>
        </p:nvSpPr>
        <p:spPr>
          <a:xfrm rot="19788689">
            <a:off x="2474134" y="4930611"/>
            <a:ext cx="1224136" cy="886943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err="1" smtClean="0"/>
              <a:t>Addysgu</a:t>
            </a:r>
            <a:endParaRPr lang="en-GB" dirty="0" smtClean="0"/>
          </a:p>
          <a:p>
            <a:r>
              <a:rPr lang="en-GB" dirty="0" smtClean="0"/>
              <a:t>Teaching </a:t>
            </a:r>
            <a:endParaRPr lang="en-GB" dirty="0"/>
          </a:p>
        </p:txBody>
      </p:sp>
      <p:sp>
        <p:nvSpPr>
          <p:cNvPr id="11" name="Rectangular Callout 10"/>
          <p:cNvSpPr/>
          <p:nvPr/>
        </p:nvSpPr>
        <p:spPr>
          <a:xfrm rot="20520804">
            <a:off x="5587914" y="4856054"/>
            <a:ext cx="1656578" cy="1036059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err="1" smtClean="0"/>
              <a:t>Strategaethau</a:t>
            </a:r>
            <a:endParaRPr lang="en-GB" dirty="0" smtClean="0"/>
          </a:p>
          <a:p>
            <a:r>
              <a:rPr lang="en-GB" dirty="0" smtClean="0"/>
              <a:t>Strategies</a:t>
            </a:r>
            <a:endParaRPr lang="en-GB" dirty="0"/>
          </a:p>
        </p:txBody>
      </p:sp>
      <p:sp>
        <p:nvSpPr>
          <p:cNvPr id="12" name="Rectangular Callout 11"/>
          <p:cNvSpPr/>
          <p:nvPr/>
        </p:nvSpPr>
        <p:spPr>
          <a:xfrm rot="764973">
            <a:off x="9160286" y="4764220"/>
            <a:ext cx="1361160" cy="939120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 err="1" smtClean="0"/>
              <a:t>Asesu</a:t>
            </a:r>
            <a:endParaRPr lang="en-GB" dirty="0" smtClean="0"/>
          </a:p>
          <a:p>
            <a:r>
              <a:rPr lang="en-GB" dirty="0" smtClean="0"/>
              <a:t>Assessment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76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995163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ydym</a:t>
            </a:r>
            <a:r>
              <a:rPr lang="en-GB" dirty="0"/>
              <a:t> </a:t>
            </a:r>
            <a:r>
              <a:rPr lang="en-GB" dirty="0" err="1"/>
              <a:t>ni’n</a:t>
            </a:r>
            <a:r>
              <a:rPr lang="en-GB" dirty="0"/>
              <a:t> </a:t>
            </a:r>
            <a:r>
              <a:rPr lang="en-GB" dirty="0" err="1" smtClean="0"/>
              <a:t>adfyfyrio</a:t>
            </a:r>
            <a:r>
              <a:rPr lang="en-GB" dirty="0" smtClean="0"/>
              <a:t>?</a:t>
            </a:r>
            <a:br>
              <a:rPr lang="en-GB" dirty="0" smtClean="0"/>
            </a:b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133642"/>
              </p:ext>
            </p:extLst>
          </p:nvPr>
        </p:nvGraphicFramePr>
        <p:xfrm>
          <a:off x="1981200" y="1954734"/>
          <a:ext cx="7682968" cy="44460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31135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600" dirty="0"/>
              <a:t/>
            </a:r>
            <a:br>
              <a:rPr lang="en-US" sz="3600" dirty="0"/>
            </a:br>
            <a:r>
              <a:rPr lang="en-US" sz="3600" dirty="0"/>
              <a:t>How do we reflect?</a:t>
            </a:r>
            <a:br>
              <a:rPr lang="en-US" sz="3600" dirty="0"/>
            </a:br>
            <a:endParaRPr lang="en-US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3907345"/>
              </p:ext>
            </p:extLst>
          </p:nvPr>
        </p:nvGraphicFramePr>
        <p:xfrm>
          <a:off x="1981200" y="1600200"/>
          <a:ext cx="7620000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29977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078575849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02009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A2E40"/>
      </a:dk2>
      <a:lt2>
        <a:srgbClr val="EBE7DD"/>
      </a:lt2>
      <a:accent1>
        <a:srgbClr val="69A1AB"/>
      </a:accent1>
      <a:accent2>
        <a:srgbClr val="F2C418"/>
      </a:accent2>
      <a:accent3>
        <a:srgbClr val="87492C"/>
      </a:accent3>
      <a:accent4>
        <a:srgbClr val="4A845E"/>
      </a:accent4>
      <a:accent5>
        <a:srgbClr val="DC9528"/>
      </a:accent5>
      <a:accent6>
        <a:srgbClr val="9A5D78"/>
      </a:accent6>
      <a:hlink>
        <a:srgbClr val="66C8E3"/>
      </a:hlink>
      <a:folHlink>
        <a:srgbClr val="B162A1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17F9D331-421E-442F-B033-AF5B21A4485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96</TotalTime>
  <Words>620</Words>
  <Application>Microsoft Office PowerPoint</Application>
  <PresentationFormat>Widescreen</PresentationFormat>
  <Paragraphs>197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ＭＳ Ｐゴシック</vt:lpstr>
      <vt:lpstr>Franklin Gothic Book</vt:lpstr>
      <vt:lpstr>Crop</vt:lpstr>
      <vt:lpstr>Pontio</vt:lpstr>
      <vt:lpstr>PowerPoint Presentation</vt:lpstr>
      <vt:lpstr>Amcanion Aims</vt:lpstr>
      <vt:lpstr>Trefniadau Arrangements</vt:lpstr>
      <vt:lpstr>Ysgolion Schools</vt:lpstr>
      <vt:lpstr>Trawsnewid Transform  </vt:lpstr>
      <vt:lpstr>PowerPoint Presentation</vt:lpstr>
      <vt:lpstr>PowerPoint Presentation</vt:lpstr>
      <vt:lpstr>PowerPoint Presentation</vt:lpstr>
      <vt:lpstr>Rôl yr ysgol The school’s role</vt:lpstr>
      <vt:lpstr>Rôl y Brifysgol University’s Role </vt:lpstr>
      <vt:lpstr>Cyfleoedd Opportunities</vt:lpstr>
      <vt:lpstr>Themau  Themes</vt:lpstr>
      <vt:lpstr>Sgiliau arsylwi</vt:lpstr>
      <vt:lpstr>Sut i arsylwi? How to observe? </vt:lpstr>
      <vt:lpstr>Sgiliau adfyfyrio</vt:lpstr>
      <vt:lpstr>Adfyfyrio Reflection</vt:lpstr>
      <vt:lpstr> Feedback             Adborth </vt:lpstr>
      <vt:lpstr>Ar beth yr ydym ni’n adfyfyrio? What do we reflect on?</vt:lpstr>
      <vt:lpstr>Sut yr ydym ni’n adfyfyrio? </vt:lpstr>
      <vt:lpstr> How do we reflect?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Pontio</dc:title>
  <dc:creator>Catharine Bleasdale</dc:creator>
  <cp:lastModifiedBy>Catharine Bleasdale</cp:lastModifiedBy>
  <cp:revision>12</cp:revision>
  <dcterms:created xsi:type="dcterms:W3CDTF">2018-09-26T17:00:29Z</dcterms:created>
  <dcterms:modified xsi:type="dcterms:W3CDTF">2018-09-26T20:16:58Z</dcterms:modified>
</cp:coreProperties>
</file>