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2192000" cy="6858000"/>
  <p:notesSz cx="6858000" cy="9144000"/>
  <p:embeddedFontLst>
    <p:embeddedFont>
      <p:font typeface="Corbel" panose="020B0503020204020204" pitchFamily="34" charset="0"/>
      <p:regular r:id="rId38"/>
      <p:bold r:id="rId39"/>
      <p:italic r:id="rId40"/>
      <p:boldItalic r:id="rId4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88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20" Type="http://schemas.openxmlformats.org/officeDocument/2006/relationships/slide" Target="slides/slide19.xml"/><Relationship Id="rId41"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5" name="Google Shape;105;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1" name="Google Shape;111;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7" name="Google Shape;137;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2" name="Google Shape;142;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7" name="Google Shape;147;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2" name="Google Shape;152;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7" name="Google Shape;157;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2" name="Google Shape;162;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1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2" name="Google Shape;172;p1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1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2" name="Google Shape;182;p1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2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2" name="Google Shape;192;p2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7" name="Google Shape;197;p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2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7" name="Google Shape;207;p2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2" name="Google Shape;212;p2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8" name="Google Shape;218;p2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4" name="Google Shape;224;p2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0" name="Google Shape;230;p2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5" name="Google Shape;235;p2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0" name="Google Shape;240;p3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5" name="Google Shape;245;p3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3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5" name="Google Shape;255;p3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33aadf8619_0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33aadf861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33acd76693_0_2: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33acd76693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sp>
        <p:nvSpPr>
          <p:cNvPr id="13" name="Google Shape;13;p2"/>
          <p:cNvSpPr/>
          <p:nvPr/>
        </p:nvSpPr>
        <p:spPr>
          <a:xfrm>
            <a:off x="231140" y="243840"/>
            <a:ext cx="11724640" cy="6377939"/>
          </a:xfrm>
          <a:prstGeom prst="rect">
            <a:avLst/>
          </a:prstGeom>
          <a:solidFill>
            <a:schemeClr val="accent1"/>
          </a:solidFill>
          <a:ln w="127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txBox="1">
            <a:spLocks noGrp="1"/>
          </p:cNvSpPr>
          <p:nvPr>
            <p:ph type="ctrTitle"/>
          </p:nvPr>
        </p:nvSpPr>
        <p:spPr>
          <a:xfrm>
            <a:off x="1109980" y="882376"/>
            <a:ext cx="9966960" cy="2926080"/>
          </a:xfrm>
          <a:prstGeom prst="rect">
            <a:avLst/>
          </a:prstGeom>
          <a:noFill/>
          <a:ln>
            <a:noFill/>
          </a:ln>
        </p:spPr>
        <p:txBody>
          <a:bodyPr spcFirstLastPara="1" wrap="square" lIns="91425" tIns="45700" rIns="91425" bIns="45700" anchor="b" anchorCtr="0"/>
          <a:lstStyle>
            <a:lvl1pPr lvl="0" algn="ctr">
              <a:lnSpc>
                <a:spcPct val="85000"/>
              </a:lnSpc>
              <a:spcBef>
                <a:spcPts val="0"/>
              </a:spcBef>
              <a:spcAft>
                <a:spcPts val="0"/>
              </a:spcAft>
              <a:buClr>
                <a:srgbClr val="FFFFFF"/>
              </a:buClr>
              <a:buSzPts val="7200"/>
              <a:buFont typeface="Corbel"/>
              <a:buNone/>
              <a:defRPr sz="7200" b="1" cap="none">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2"/>
          <p:cNvSpPr txBox="1">
            <a:spLocks noGrp="1"/>
          </p:cNvSpPr>
          <p:nvPr>
            <p:ph type="subTitle" idx="1"/>
          </p:nvPr>
        </p:nvSpPr>
        <p:spPr>
          <a:xfrm>
            <a:off x="1709530" y="3869634"/>
            <a:ext cx="8767860" cy="1388165"/>
          </a:xfrm>
          <a:prstGeom prst="rect">
            <a:avLst/>
          </a:prstGeom>
          <a:noFill/>
          <a:ln>
            <a:noFill/>
          </a:ln>
        </p:spPr>
        <p:txBody>
          <a:bodyPr spcFirstLastPara="1" wrap="square" lIns="91425" tIns="45700" rIns="91425" bIns="45700" anchor="t" anchorCtr="0"/>
          <a:lstStyle>
            <a:lvl1pPr lvl="0" algn="ctr">
              <a:lnSpc>
                <a:spcPct val="90000"/>
              </a:lnSpc>
              <a:spcBef>
                <a:spcPts val="1400"/>
              </a:spcBef>
              <a:spcAft>
                <a:spcPts val="0"/>
              </a:spcAft>
              <a:buSzPts val="1760"/>
              <a:buNone/>
              <a:defRPr sz="2200">
                <a:solidFill>
                  <a:srgbClr val="FFFFFF"/>
                </a:solidFill>
              </a:defRPr>
            </a:lvl1pPr>
            <a:lvl2pPr lvl="1" algn="ctr">
              <a:lnSpc>
                <a:spcPct val="90000"/>
              </a:lnSpc>
              <a:spcBef>
                <a:spcPts val="200"/>
              </a:spcBef>
              <a:spcAft>
                <a:spcPts val="0"/>
              </a:spcAft>
              <a:buSzPts val="1760"/>
              <a:buNone/>
              <a:defRPr sz="2200"/>
            </a:lvl2pPr>
            <a:lvl3pPr lvl="2" algn="ctr">
              <a:lnSpc>
                <a:spcPct val="90000"/>
              </a:lnSpc>
              <a:spcBef>
                <a:spcPts val="400"/>
              </a:spcBef>
              <a:spcAft>
                <a:spcPts val="0"/>
              </a:spcAft>
              <a:buSzPts val="1760"/>
              <a:buNone/>
              <a:defRPr sz="2200"/>
            </a:lvl3pPr>
            <a:lvl4pPr lvl="3" algn="ctr">
              <a:lnSpc>
                <a:spcPct val="90000"/>
              </a:lnSpc>
              <a:spcBef>
                <a:spcPts val="400"/>
              </a:spcBef>
              <a:spcAft>
                <a:spcPts val="0"/>
              </a:spcAft>
              <a:buSzPts val="1600"/>
              <a:buNone/>
              <a:defRPr sz="2000"/>
            </a:lvl4pPr>
            <a:lvl5pPr lvl="4" algn="ctr">
              <a:lnSpc>
                <a:spcPct val="90000"/>
              </a:lnSpc>
              <a:spcBef>
                <a:spcPts val="400"/>
              </a:spcBef>
              <a:spcAft>
                <a:spcPts val="0"/>
              </a:spcAft>
              <a:buSzPts val="1600"/>
              <a:buNone/>
              <a:defRPr sz="2000"/>
            </a:lvl5pPr>
            <a:lvl6pPr lvl="5" algn="ctr">
              <a:lnSpc>
                <a:spcPct val="90000"/>
              </a:lnSpc>
              <a:spcBef>
                <a:spcPts val="400"/>
              </a:spcBef>
              <a:spcAft>
                <a:spcPts val="0"/>
              </a:spcAft>
              <a:buSzPts val="1600"/>
              <a:buNone/>
              <a:defRPr sz="2000"/>
            </a:lvl6pPr>
            <a:lvl7pPr lvl="6" algn="ctr">
              <a:lnSpc>
                <a:spcPct val="90000"/>
              </a:lnSpc>
              <a:spcBef>
                <a:spcPts val="400"/>
              </a:spcBef>
              <a:spcAft>
                <a:spcPts val="0"/>
              </a:spcAft>
              <a:buSzPts val="1600"/>
              <a:buNone/>
              <a:defRPr sz="2000"/>
            </a:lvl7pPr>
            <a:lvl8pPr lvl="7" algn="ctr">
              <a:lnSpc>
                <a:spcPct val="90000"/>
              </a:lnSpc>
              <a:spcBef>
                <a:spcPts val="400"/>
              </a:spcBef>
              <a:spcAft>
                <a:spcPts val="0"/>
              </a:spcAft>
              <a:buSzPts val="1600"/>
              <a:buNone/>
              <a:defRPr sz="2000"/>
            </a:lvl8pPr>
            <a:lvl9pPr lvl="8" algn="ctr">
              <a:lnSpc>
                <a:spcPct val="90000"/>
              </a:lnSpc>
              <a:spcBef>
                <a:spcPts val="400"/>
              </a:spcBef>
              <a:spcAft>
                <a:spcPts val="400"/>
              </a:spcAft>
              <a:buSzPts val="1600"/>
              <a:buNone/>
              <a:defRPr sz="2000"/>
            </a:lvl9pPr>
          </a:lstStyle>
          <a:p>
            <a:endParaRPr/>
          </a:p>
        </p:txBody>
      </p:sp>
      <p:sp>
        <p:nvSpPr>
          <p:cNvPr id="16" name="Google Shape;16;p2"/>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2"/>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FFFFFF"/>
                </a:solidFill>
                <a:latin typeface="Corbel"/>
                <a:ea typeface="Corbel"/>
                <a:cs typeface="Corbel"/>
                <a:sym typeface="Corbel"/>
              </a:defRPr>
            </a:lvl1pPr>
            <a:lvl2pPr marL="0" lvl="1" indent="0" algn="r">
              <a:spcBef>
                <a:spcPts val="0"/>
              </a:spcBef>
              <a:buNone/>
              <a:defRPr sz="1200" b="0" i="0" u="none" strike="noStrike" cap="none">
                <a:solidFill>
                  <a:srgbClr val="FFFFFF"/>
                </a:solidFill>
                <a:latin typeface="Corbel"/>
                <a:ea typeface="Corbel"/>
                <a:cs typeface="Corbel"/>
                <a:sym typeface="Corbel"/>
              </a:defRPr>
            </a:lvl2pPr>
            <a:lvl3pPr marL="0" lvl="2" indent="0" algn="r">
              <a:spcBef>
                <a:spcPts val="0"/>
              </a:spcBef>
              <a:buNone/>
              <a:defRPr sz="1200" b="0" i="0" u="none" strike="noStrike" cap="none">
                <a:solidFill>
                  <a:srgbClr val="FFFFFF"/>
                </a:solidFill>
                <a:latin typeface="Corbel"/>
                <a:ea typeface="Corbel"/>
                <a:cs typeface="Corbel"/>
                <a:sym typeface="Corbel"/>
              </a:defRPr>
            </a:lvl3pPr>
            <a:lvl4pPr marL="0" lvl="3" indent="0" algn="r">
              <a:spcBef>
                <a:spcPts val="0"/>
              </a:spcBef>
              <a:buNone/>
              <a:defRPr sz="1200" b="0" i="0" u="none" strike="noStrike" cap="none">
                <a:solidFill>
                  <a:srgbClr val="FFFFFF"/>
                </a:solidFill>
                <a:latin typeface="Corbel"/>
                <a:ea typeface="Corbel"/>
                <a:cs typeface="Corbel"/>
                <a:sym typeface="Corbel"/>
              </a:defRPr>
            </a:lvl4pPr>
            <a:lvl5pPr marL="0" lvl="4" indent="0" algn="r">
              <a:spcBef>
                <a:spcPts val="0"/>
              </a:spcBef>
              <a:buNone/>
              <a:defRPr sz="1200" b="0" i="0" u="none" strike="noStrike" cap="none">
                <a:solidFill>
                  <a:srgbClr val="FFFFFF"/>
                </a:solidFill>
                <a:latin typeface="Corbel"/>
                <a:ea typeface="Corbel"/>
                <a:cs typeface="Corbel"/>
                <a:sym typeface="Corbel"/>
              </a:defRPr>
            </a:lvl5pPr>
            <a:lvl6pPr marL="0" lvl="5" indent="0" algn="r">
              <a:spcBef>
                <a:spcPts val="0"/>
              </a:spcBef>
              <a:buNone/>
              <a:defRPr sz="1200" b="0" i="0" u="none" strike="noStrike" cap="none">
                <a:solidFill>
                  <a:srgbClr val="FFFFFF"/>
                </a:solidFill>
                <a:latin typeface="Corbel"/>
                <a:ea typeface="Corbel"/>
                <a:cs typeface="Corbel"/>
                <a:sym typeface="Corbel"/>
              </a:defRPr>
            </a:lvl6pPr>
            <a:lvl7pPr marL="0" lvl="6" indent="0" algn="r">
              <a:spcBef>
                <a:spcPts val="0"/>
              </a:spcBef>
              <a:buNone/>
              <a:defRPr sz="1200" b="0" i="0" u="none" strike="noStrike" cap="none">
                <a:solidFill>
                  <a:srgbClr val="FFFFFF"/>
                </a:solidFill>
                <a:latin typeface="Corbel"/>
                <a:ea typeface="Corbel"/>
                <a:cs typeface="Corbel"/>
                <a:sym typeface="Corbel"/>
              </a:defRPr>
            </a:lvl7pPr>
            <a:lvl8pPr marL="0" lvl="7" indent="0" algn="r">
              <a:spcBef>
                <a:spcPts val="0"/>
              </a:spcBef>
              <a:buNone/>
              <a:defRPr sz="1200" b="0" i="0" u="none" strike="noStrike" cap="none">
                <a:solidFill>
                  <a:srgbClr val="FFFFFF"/>
                </a:solidFill>
                <a:latin typeface="Corbel"/>
                <a:ea typeface="Corbel"/>
                <a:cs typeface="Corbel"/>
                <a:sym typeface="Corbel"/>
              </a:defRPr>
            </a:lvl8pPr>
            <a:lvl9pPr marL="0" lvl="8" indent="0" algn="r">
              <a:spcBef>
                <a:spcPts val="0"/>
              </a:spcBef>
              <a:buNone/>
              <a:defRPr sz="1200" b="0" i="0" u="none" strike="noStrike" cap="none">
                <a:solidFill>
                  <a:srgbClr val="FFFFFF"/>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cxnSp>
        <p:nvCxnSpPr>
          <p:cNvPr id="19" name="Google Shape;19;p2"/>
          <p:cNvCxnSpPr/>
          <p:nvPr/>
        </p:nvCxnSpPr>
        <p:spPr>
          <a:xfrm>
            <a:off x="1978660" y="3733800"/>
            <a:ext cx="8229601" cy="0"/>
          </a:xfrm>
          <a:prstGeom prst="straightConnector1">
            <a:avLst/>
          </a:prstGeom>
          <a:noFill/>
          <a:ln w="10000" cap="flat" cmpd="sng">
            <a:solidFill>
              <a:srgbClr val="FFFFF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23" name="Google Shape;23;p3"/>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4"/>
          <p:cNvSpPr txBox="1">
            <a:spLocks noGrp="1"/>
          </p:cNvSpPr>
          <p:nvPr>
            <p:ph type="title"/>
          </p:nvPr>
        </p:nvSpPr>
        <p:spPr>
          <a:xfrm>
            <a:off x="1106424" y="1173575"/>
            <a:ext cx="9966960" cy="2926080"/>
          </a:xfrm>
          <a:prstGeom prst="rect">
            <a:avLst/>
          </a:prstGeom>
          <a:noFill/>
          <a:ln>
            <a:noFill/>
          </a:ln>
        </p:spPr>
        <p:txBody>
          <a:bodyPr spcFirstLastPara="1" wrap="square" lIns="91425" tIns="45700" rIns="91425" bIns="45700" anchor="b" anchorCtr="0"/>
          <a:lstStyle>
            <a:lvl1pPr lvl="0" algn="ctr">
              <a:lnSpc>
                <a:spcPct val="85000"/>
              </a:lnSpc>
              <a:spcBef>
                <a:spcPts val="0"/>
              </a:spcBef>
              <a:spcAft>
                <a:spcPts val="0"/>
              </a:spcAft>
              <a:buClr>
                <a:schemeClr val="accent1"/>
              </a:buClr>
              <a:buSzPts val="7200"/>
              <a:buFont typeface="Corbel"/>
              <a:buNone/>
              <a:defRPr sz="7200" b="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4"/>
          <p:cNvSpPr txBox="1">
            <a:spLocks noGrp="1"/>
          </p:cNvSpPr>
          <p:nvPr>
            <p:ph type="body" idx="1"/>
          </p:nvPr>
        </p:nvSpPr>
        <p:spPr>
          <a:xfrm>
            <a:off x="1709928" y="4154520"/>
            <a:ext cx="8769096" cy="1363806"/>
          </a:xfrm>
          <a:prstGeom prst="rect">
            <a:avLst/>
          </a:prstGeom>
          <a:noFill/>
          <a:ln>
            <a:noFill/>
          </a:ln>
        </p:spPr>
        <p:txBody>
          <a:bodyPr spcFirstLastPara="1" wrap="square" lIns="91425" tIns="45700" rIns="91425" bIns="45700" anchor="t" anchorCtr="0"/>
          <a:lstStyle>
            <a:lvl1pPr marL="457200" lvl="0" indent="-228600" algn="ctr">
              <a:lnSpc>
                <a:spcPct val="90000"/>
              </a:lnSpc>
              <a:spcBef>
                <a:spcPts val="1400"/>
              </a:spcBef>
              <a:spcAft>
                <a:spcPts val="0"/>
              </a:spcAft>
              <a:buSzPts val="1760"/>
              <a:buNone/>
              <a:defRPr sz="2200">
                <a:solidFill>
                  <a:schemeClr val="accent1"/>
                </a:solidFill>
              </a:defRPr>
            </a:lvl1pPr>
            <a:lvl2pPr marL="914400" lvl="1" indent="-228600" algn="l">
              <a:lnSpc>
                <a:spcPct val="90000"/>
              </a:lnSpc>
              <a:spcBef>
                <a:spcPts val="200"/>
              </a:spcBef>
              <a:spcAft>
                <a:spcPts val="0"/>
              </a:spcAft>
              <a:buSzPts val="1440"/>
              <a:buNone/>
              <a:defRPr sz="1800">
                <a:solidFill>
                  <a:srgbClr val="888888"/>
                </a:solidFill>
              </a:defRPr>
            </a:lvl2pPr>
            <a:lvl3pPr marL="1371600" lvl="2" indent="-228600" algn="l">
              <a:lnSpc>
                <a:spcPct val="90000"/>
              </a:lnSpc>
              <a:spcBef>
                <a:spcPts val="400"/>
              </a:spcBef>
              <a:spcAft>
                <a:spcPts val="0"/>
              </a:spcAft>
              <a:buSzPts val="1280"/>
              <a:buNone/>
              <a:defRPr sz="1600">
                <a:solidFill>
                  <a:srgbClr val="888888"/>
                </a:solidFill>
              </a:defRPr>
            </a:lvl3pPr>
            <a:lvl4pPr marL="1828800" lvl="3" indent="-228600" algn="l">
              <a:lnSpc>
                <a:spcPct val="90000"/>
              </a:lnSpc>
              <a:spcBef>
                <a:spcPts val="400"/>
              </a:spcBef>
              <a:spcAft>
                <a:spcPts val="0"/>
              </a:spcAft>
              <a:buSzPts val="1120"/>
              <a:buNone/>
              <a:defRPr sz="1400">
                <a:solidFill>
                  <a:srgbClr val="888888"/>
                </a:solidFill>
              </a:defRPr>
            </a:lvl4pPr>
            <a:lvl5pPr marL="2286000" lvl="4" indent="-228600" algn="l">
              <a:lnSpc>
                <a:spcPct val="90000"/>
              </a:lnSpc>
              <a:spcBef>
                <a:spcPts val="400"/>
              </a:spcBef>
              <a:spcAft>
                <a:spcPts val="0"/>
              </a:spcAft>
              <a:buSzPts val="1120"/>
              <a:buNone/>
              <a:defRPr sz="1400">
                <a:solidFill>
                  <a:srgbClr val="888888"/>
                </a:solidFill>
              </a:defRPr>
            </a:lvl5pPr>
            <a:lvl6pPr marL="2743200" lvl="5" indent="-228600" algn="l">
              <a:lnSpc>
                <a:spcPct val="90000"/>
              </a:lnSpc>
              <a:spcBef>
                <a:spcPts val="400"/>
              </a:spcBef>
              <a:spcAft>
                <a:spcPts val="0"/>
              </a:spcAft>
              <a:buSzPts val="1120"/>
              <a:buNone/>
              <a:defRPr sz="1400">
                <a:solidFill>
                  <a:srgbClr val="888888"/>
                </a:solidFill>
              </a:defRPr>
            </a:lvl6pPr>
            <a:lvl7pPr marL="3200400" lvl="6" indent="-228600" algn="l">
              <a:lnSpc>
                <a:spcPct val="90000"/>
              </a:lnSpc>
              <a:spcBef>
                <a:spcPts val="400"/>
              </a:spcBef>
              <a:spcAft>
                <a:spcPts val="0"/>
              </a:spcAft>
              <a:buSzPts val="1120"/>
              <a:buNone/>
              <a:defRPr sz="1400">
                <a:solidFill>
                  <a:srgbClr val="888888"/>
                </a:solidFill>
              </a:defRPr>
            </a:lvl7pPr>
            <a:lvl8pPr marL="3657600" lvl="7" indent="-228600" algn="l">
              <a:lnSpc>
                <a:spcPct val="90000"/>
              </a:lnSpc>
              <a:spcBef>
                <a:spcPts val="400"/>
              </a:spcBef>
              <a:spcAft>
                <a:spcPts val="0"/>
              </a:spcAft>
              <a:buSzPts val="1120"/>
              <a:buNone/>
              <a:defRPr sz="1400">
                <a:solidFill>
                  <a:srgbClr val="888888"/>
                </a:solidFill>
              </a:defRPr>
            </a:lvl8pPr>
            <a:lvl9pPr marL="4114800" lvl="8" indent="-228600" algn="l">
              <a:lnSpc>
                <a:spcPct val="90000"/>
              </a:lnSpc>
              <a:spcBef>
                <a:spcPts val="400"/>
              </a:spcBef>
              <a:spcAft>
                <a:spcPts val="400"/>
              </a:spcAft>
              <a:buSzPts val="1120"/>
              <a:buNone/>
              <a:defRPr sz="1400">
                <a:solidFill>
                  <a:srgbClr val="888888"/>
                </a:solidFill>
              </a:defRPr>
            </a:lvl9pPr>
          </a:lstStyle>
          <a:p>
            <a:endParaRPr/>
          </a:p>
        </p:txBody>
      </p:sp>
      <p:sp>
        <p:nvSpPr>
          <p:cNvPr id="29" name="Google Shape;29;p4"/>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4"/>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32" name="Google Shape;32;p4"/>
          <p:cNvCxnSpPr/>
          <p:nvPr/>
        </p:nvCxnSpPr>
        <p:spPr>
          <a:xfrm>
            <a:off x="1981200" y="4020408"/>
            <a:ext cx="8229601" cy="0"/>
          </a:xfrm>
          <a:prstGeom prst="straightConnector1">
            <a:avLst/>
          </a:prstGeom>
          <a:noFill/>
          <a:ln w="10000" cap="flat" cmpd="sng">
            <a:solidFill>
              <a:schemeClr val="accent1"/>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5"/>
          <p:cNvSpPr txBox="1">
            <a:spLocks noGrp="1"/>
          </p:cNvSpPr>
          <p:nvPr>
            <p:ph type="body" idx="1"/>
          </p:nvPr>
        </p:nvSpPr>
        <p:spPr>
          <a:xfrm>
            <a:off x="1143000" y="2057399"/>
            <a:ext cx="4754880" cy="402336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36" name="Google Shape;36;p5"/>
          <p:cNvSpPr txBox="1">
            <a:spLocks noGrp="1"/>
          </p:cNvSpPr>
          <p:nvPr>
            <p:ph type="body" idx="2"/>
          </p:nvPr>
        </p:nvSpPr>
        <p:spPr>
          <a:xfrm>
            <a:off x="6267612" y="2057400"/>
            <a:ext cx="4754880" cy="402336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37" name="Google Shape;37;p5"/>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5"/>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1143000" y="2001511"/>
            <a:ext cx="4754880" cy="777240"/>
          </a:xfrm>
          <a:prstGeom prst="rect">
            <a:avLst/>
          </a:prstGeom>
          <a:noFill/>
          <a:ln>
            <a:noFill/>
          </a:ln>
        </p:spPr>
        <p:txBody>
          <a:bodyPr spcFirstLastPara="1" wrap="square" lIns="91425" tIns="45700" rIns="91425" bIns="45700" anchor="ctr" anchorCtr="0"/>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43" name="Google Shape;43;p6"/>
          <p:cNvSpPr txBox="1">
            <a:spLocks noGrp="1"/>
          </p:cNvSpPr>
          <p:nvPr>
            <p:ph type="body" idx="2"/>
          </p:nvPr>
        </p:nvSpPr>
        <p:spPr>
          <a:xfrm>
            <a:off x="1143000" y="2721483"/>
            <a:ext cx="4754880" cy="338328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44" name="Google Shape;44;p6"/>
          <p:cNvSpPr txBox="1">
            <a:spLocks noGrp="1"/>
          </p:cNvSpPr>
          <p:nvPr>
            <p:ph type="body" idx="3"/>
          </p:nvPr>
        </p:nvSpPr>
        <p:spPr>
          <a:xfrm>
            <a:off x="6269173" y="1999032"/>
            <a:ext cx="4754880" cy="777240"/>
          </a:xfrm>
          <a:prstGeom prst="rect">
            <a:avLst/>
          </a:prstGeom>
          <a:noFill/>
          <a:ln>
            <a:noFill/>
          </a:ln>
        </p:spPr>
        <p:txBody>
          <a:bodyPr spcFirstLastPara="1" wrap="square" lIns="91425" tIns="45700" rIns="91425" bIns="45700" anchor="ctr" anchorCtr="0"/>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45" name="Google Shape;45;p6"/>
          <p:cNvSpPr txBox="1">
            <a:spLocks noGrp="1"/>
          </p:cNvSpPr>
          <p:nvPr>
            <p:ph type="body" idx="4"/>
          </p:nvPr>
        </p:nvSpPr>
        <p:spPr>
          <a:xfrm>
            <a:off x="6269173" y="2719322"/>
            <a:ext cx="4754880" cy="338328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46" name="Google Shape;46;p6"/>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7"/>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7"/>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accent1"/>
              </a:buClr>
              <a:buSzPts val="4000"/>
              <a:buFont typeface="Corbel"/>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852159" y="1097280"/>
            <a:ext cx="5212080" cy="4663440"/>
          </a:xfrm>
          <a:prstGeom prst="rect">
            <a:avLst/>
          </a:prstGeom>
          <a:noFill/>
          <a:ln>
            <a:noFill/>
          </a:ln>
        </p:spPr>
        <p:txBody>
          <a:bodyPr spcFirstLastPara="1" wrap="square" lIns="91425" tIns="45700" rIns="91425" bIns="45700" anchor="t" anchorCtr="0"/>
          <a:lstStyle>
            <a:lvl1pPr marL="457200" lvl="0" indent="-391160" algn="l">
              <a:lnSpc>
                <a:spcPct val="90000"/>
              </a:lnSpc>
              <a:spcBef>
                <a:spcPts val="1400"/>
              </a:spcBef>
              <a:spcAft>
                <a:spcPts val="0"/>
              </a:spcAft>
              <a:buSzPts val="2560"/>
              <a:buChar char="•"/>
              <a:defRPr sz="3200"/>
            </a:lvl1pPr>
            <a:lvl2pPr marL="914400" lvl="1" indent="-370840" algn="l">
              <a:lnSpc>
                <a:spcPct val="90000"/>
              </a:lnSpc>
              <a:spcBef>
                <a:spcPts val="200"/>
              </a:spcBef>
              <a:spcAft>
                <a:spcPts val="0"/>
              </a:spcAft>
              <a:buSzPts val="2240"/>
              <a:buChar char="•"/>
              <a:defRPr sz="2800"/>
            </a:lvl2pPr>
            <a:lvl3pPr marL="1371600" lvl="2" indent="-350519" algn="l">
              <a:lnSpc>
                <a:spcPct val="90000"/>
              </a:lnSpc>
              <a:spcBef>
                <a:spcPts val="400"/>
              </a:spcBef>
              <a:spcAft>
                <a:spcPts val="0"/>
              </a:spcAft>
              <a:buSzPts val="1920"/>
              <a:buChar char="•"/>
              <a:defRPr sz="2400"/>
            </a:lvl3pPr>
            <a:lvl4pPr marL="1828800" lvl="3" indent="-330200" algn="l">
              <a:lnSpc>
                <a:spcPct val="90000"/>
              </a:lnSpc>
              <a:spcBef>
                <a:spcPts val="400"/>
              </a:spcBef>
              <a:spcAft>
                <a:spcPts val="0"/>
              </a:spcAft>
              <a:buSzPts val="1600"/>
              <a:buChar char="•"/>
              <a:defRPr sz="2000"/>
            </a:lvl4pPr>
            <a:lvl5pPr marL="2286000" lvl="4" indent="-330200" algn="l">
              <a:lnSpc>
                <a:spcPct val="90000"/>
              </a:lnSpc>
              <a:spcBef>
                <a:spcPts val="400"/>
              </a:spcBef>
              <a:spcAft>
                <a:spcPts val="0"/>
              </a:spcAft>
              <a:buSzPts val="1600"/>
              <a:buChar char="•"/>
              <a:defRPr sz="2000"/>
            </a:lvl5pPr>
            <a:lvl6pPr marL="2743200" lvl="5" indent="-330200" algn="l">
              <a:lnSpc>
                <a:spcPct val="90000"/>
              </a:lnSpc>
              <a:spcBef>
                <a:spcPts val="400"/>
              </a:spcBef>
              <a:spcAft>
                <a:spcPts val="0"/>
              </a:spcAft>
              <a:buSzPts val="1600"/>
              <a:buChar char="•"/>
              <a:defRPr sz="2000"/>
            </a:lvl6pPr>
            <a:lvl7pPr marL="3200400" lvl="6" indent="-330200" algn="l">
              <a:lnSpc>
                <a:spcPct val="90000"/>
              </a:lnSpc>
              <a:spcBef>
                <a:spcPts val="400"/>
              </a:spcBef>
              <a:spcAft>
                <a:spcPts val="0"/>
              </a:spcAft>
              <a:buSzPts val="1600"/>
              <a:buChar char="•"/>
              <a:defRPr sz="2000"/>
            </a:lvl7pPr>
            <a:lvl8pPr marL="3657600" lvl="7" indent="-330200" algn="l">
              <a:lnSpc>
                <a:spcPct val="90000"/>
              </a:lnSpc>
              <a:spcBef>
                <a:spcPts val="400"/>
              </a:spcBef>
              <a:spcAft>
                <a:spcPts val="0"/>
              </a:spcAft>
              <a:buSzPts val="1600"/>
              <a:buChar char="•"/>
              <a:defRPr sz="2000"/>
            </a:lvl8pPr>
            <a:lvl9pPr marL="4114800" lvl="8" indent="-330200" algn="l">
              <a:lnSpc>
                <a:spcPct val="90000"/>
              </a:lnSpc>
              <a:spcBef>
                <a:spcPts val="400"/>
              </a:spcBef>
              <a:spcAft>
                <a:spcPts val="400"/>
              </a:spcAft>
              <a:buSzPts val="1600"/>
              <a:buChar char="•"/>
              <a:defRPr sz="2000"/>
            </a:lvl9pPr>
          </a:lstStyle>
          <a:p>
            <a:endParaRPr/>
          </a:p>
        </p:txBody>
      </p:sp>
      <p:sp>
        <p:nvSpPr>
          <p:cNvPr id="61" name="Google Shape;61;p9"/>
          <p:cNvSpPr txBox="1">
            <a:spLocks noGrp="1"/>
          </p:cNvSpPr>
          <p:nvPr>
            <p:ph type="body" idx="2"/>
          </p:nvPr>
        </p:nvSpPr>
        <p:spPr>
          <a:xfrm>
            <a:off x="1143000" y="2834640"/>
            <a:ext cx="3931920" cy="3017520"/>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62" name="Google Shape;62;p9"/>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accent1"/>
              </a:buClr>
              <a:buSzPts val="4000"/>
              <a:buFont typeface="Corbel"/>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413248" y="1069847"/>
            <a:ext cx="6099048" cy="4800600"/>
          </a:xfrm>
          <a:prstGeom prst="rect">
            <a:avLst/>
          </a:prstGeom>
          <a:noFill/>
          <a:ln>
            <a:noFill/>
          </a:ln>
        </p:spPr>
        <p:txBody>
          <a:bodyPr spcFirstLastPara="1" wrap="square" lIns="274300" tIns="182875" rIns="91425" bIns="45700" anchor="t" anchorCtr="0"/>
          <a:lstStyle>
            <a:lvl1pPr marR="0" lvl="0" algn="l" rtl="0">
              <a:lnSpc>
                <a:spcPct val="90000"/>
              </a:lnSpc>
              <a:spcBef>
                <a:spcPts val="1400"/>
              </a:spcBef>
              <a:spcAft>
                <a:spcPts val="0"/>
              </a:spcAft>
              <a:buClr>
                <a:schemeClr val="accent1"/>
              </a:buClr>
              <a:buSzPts val="2240"/>
              <a:buFont typeface="Corbel"/>
              <a:buNone/>
              <a:defRPr sz="2800" b="0" i="0" u="none" strike="noStrike" cap="none">
                <a:solidFill>
                  <a:schemeClr val="accent1"/>
                </a:solidFill>
                <a:latin typeface="Corbel"/>
                <a:ea typeface="Corbel"/>
                <a:cs typeface="Corbel"/>
                <a:sym typeface="Corbel"/>
              </a:defRPr>
            </a:lvl1pPr>
            <a:lvl2pPr marR="0" lvl="1" algn="l" rtl="0">
              <a:lnSpc>
                <a:spcPct val="90000"/>
              </a:lnSpc>
              <a:spcBef>
                <a:spcPts val="200"/>
              </a:spcBef>
              <a:spcAft>
                <a:spcPts val="0"/>
              </a:spcAft>
              <a:buClr>
                <a:schemeClr val="accent1"/>
              </a:buClr>
              <a:buSzPts val="2240"/>
              <a:buFont typeface="Corbel"/>
              <a:buNone/>
              <a:defRPr sz="2800" b="0" i="0" u="none" strike="noStrike" cap="none">
                <a:solidFill>
                  <a:schemeClr val="accent1"/>
                </a:solidFill>
                <a:latin typeface="Corbel"/>
                <a:ea typeface="Corbel"/>
                <a:cs typeface="Corbel"/>
                <a:sym typeface="Corbel"/>
              </a:defRPr>
            </a:lvl2pPr>
            <a:lvl3pPr marR="0" lvl="2" algn="l" rtl="0">
              <a:lnSpc>
                <a:spcPct val="90000"/>
              </a:lnSpc>
              <a:spcBef>
                <a:spcPts val="400"/>
              </a:spcBef>
              <a:spcAft>
                <a:spcPts val="0"/>
              </a:spcAft>
              <a:buClr>
                <a:schemeClr val="accent1"/>
              </a:buClr>
              <a:buSzPts val="1920"/>
              <a:buFont typeface="Corbel"/>
              <a:buNone/>
              <a:defRPr sz="2400" b="0" i="0" u="none" strike="noStrike" cap="none">
                <a:solidFill>
                  <a:schemeClr val="accent1"/>
                </a:solidFill>
                <a:latin typeface="Corbel"/>
                <a:ea typeface="Corbel"/>
                <a:cs typeface="Corbel"/>
                <a:sym typeface="Corbel"/>
              </a:defRPr>
            </a:lvl3pPr>
            <a:lvl4pPr marR="0" lvl="3"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4pPr>
            <a:lvl5pPr marR="0" lvl="4"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5pPr>
            <a:lvl6pPr marR="0" lvl="5"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6pPr>
            <a:lvl7pPr marR="0" lvl="6"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7pPr>
            <a:lvl8pPr marR="0" lvl="7"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8pPr>
            <a:lvl9pPr marR="0" lvl="8" algn="l" rtl="0">
              <a:lnSpc>
                <a:spcPct val="90000"/>
              </a:lnSpc>
              <a:spcBef>
                <a:spcPts val="400"/>
              </a:spcBef>
              <a:spcAft>
                <a:spcPts val="40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9pPr>
          </a:lstStyle>
          <a:p>
            <a:endParaRPr/>
          </a:p>
        </p:txBody>
      </p:sp>
      <p:sp>
        <p:nvSpPr>
          <p:cNvPr id="68" name="Google Shape;68;p10"/>
          <p:cNvSpPr txBox="1">
            <a:spLocks noGrp="1"/>
          </p:cNvSpPr>
          <p:nvPr>
            <p:ph type="body" idx="1"/>
          </p:nvPr>
        </p:nvSpPr>
        <p:spPr>
          <a:xfrm>
            <a:off x="1143000" y="2834640"/>
            <a:ext cx="3931920" cy="2880360"/>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69" name="Google Shape;69;p10"/>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4060136" y="-859735"/>
            <a:ext cx="4038600" cy="9872871"/>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75" name="Google Shape;75;p1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81850" y="2305050"/>
            <a:ext cx="5410200" cy="232410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2152650" y="-247650"/>
            <a:ext cx="5410200" cy="7429500"/>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81" name="Google Shape;81;p12"/>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p:nvPr/>
        </p:nvSpPr>
        <p:spPr>
          <a:xfrm>
            <a:off x="231140" y="243840"/>
            <a:ext cx="11724640" cy="6377939"/>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7;p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accent1"/>
              </a:buClr>
              <a:buSzPts val="4400"/>
              <a:buFont typeface="Corbel"/>
              <a:buNone/>
              <a:defRPr sz="4400" b="0" i="0" u="none" strike="noStrike" cap="none">
                <a:solidFill>
                  <a:schemeClr val="accent1"/>
                </a:solidFill>
                <a:latin typeface="Corbel"/>
                <a:ea typeface="Corbel"/>
                <a:cs typeface="Corbel"/>
                <a:sym typeface="Corbe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lstStyle>
            <a:lvl1pPr marL="457200" marR="0" lvl="0" indent="-340360" algn="l" rtl="0">
              <a:lnSpc>
                <a:spcPct val="90000"/>
              </a:lnSpc>
              <a:spcBef>
                <a:spcPts val="1400"/>
              </a:spcBef>
              <a:spcAft>
                <a:spcPts val="0"/>
              </a:spcAft>
              <a:buClr>
                <a:schemeClr val="accent1"/>
              </a:buClr>
              <a:buSzPts val="1760"/>
              <a:buFont typeface="Corbel"/>
              <a:buChar char="•"/>
              <a:defRPr sz="2200" b="0" i="0" u="none" strike="noStrike" cap="none">
                <a:solidFill>
                  <a:schemeClr val="accent1"/>
                </a:solidFill>
                <a:latin typeface="Corbel"/>
                <a:ea typeface="Corbel"/>
                <a:cs typeface="Corbel"/>
                <a:sym typeface="Corbel"/>
              </a:defRPr>
            </a:lvl1pPr>
            <a:lvl2pPr marL="914400" marR="0" lvl="1" indent="-330200" algn="l" rtl="0">
              <a:lnSpc>
                <a:spcPct val="90000"/>
              </a:lnSpc>
              <a:spcBef>
                <a:spcPts val="200"/>
              </a:spcBef>
              <a:spcAft>
                <a:spcPts val="0"/>
              </a:spcAft>
              <a:buClr>
                <a:schemeClr val="accent1"/>
              </a:buClr>
              <a:buSzPts val="1600"/>
              <a:buFont typeface="Corbel"/>
              <a:buChar char="•"/>
              <a:defRPr sz="2000" b="0" i="0" u="none" strike="noStrike" cap="none">
                <a:solidFill>
                  <a:schemeClr val="accent1"/>
                </a:solidFill>
                <a:latin typeface="Corbel"/>
                <a:ea typeface="Corbel"/>
                <a:cs typeface="Corbel"/>
                <a:sym typeface="Corbel"/>
              </a:defRPr>
            </a:lvl2pPr>
            <a:lvl3pPr marL="1371600" marR="0" lvl="2" indent="-320039" algn="l" rtl="0">
              <a:lnSpc>
                <a:spcPct val="90000"/>
              </a:lnSpc>
              <a:spcBef>
                <a:spcPts val="400"/>
              </a:spcBef>
              <a:spcAft>
                <a:spcPts val="0"/>
              </a:spcAft>
              <a:buClr>
                <a:schemeClr val="accent1"/>
              </a:buClr>
              <a:buSzPts val="1440"/>
              <a:buFont typeface="Corbel"/>
              <a:buChar char="•"/>
              <a:defRPr sz="1800" b="0" i="0" u="none" strike="noStrike" cap="none">
                <a:solidFill>
                  <a:schemeClr val="accent1"/>
                </a:solidFill>
                <a:latin typeface="Corbel"/>
                <a:ea typeface="Corbel"/>
                <a:cs typeface="Corbel"/>
                <a:sym typeface="Corbel"/>
              </a:defRPr>
            </a:lvl3pPr>
            <a:lvl4pPr marL="1828800" marR="0" lvl="3" indent="-309880"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4pPr>
            <a:lvl5pPr marL="2286000" marR="0" lvl="4"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5pPr>
            <a:lvl6pPr marL="2743200" marR="0" lvl="5"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6pPr>
            <a:lvl7pPr marL="3200400" marR="0" lvl="6"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7pPr>
            <a:lvl8pPr marL="3657600" marR="0" lvl="7"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8pPr>
            <a:lvl9pPr marL="4114800" marR="0" lvl="8" indent="-309879" algn="l" rtl="0">
              <a:lnSpc>
                <a:spcPct val="90000"/>
              </a:lnSpc>
              <a:spcBef>
                <a:spcPts val="400"/>
              </a:spcBef>
              <a:spcAft>
                <a:spcPts val="40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9pPr>
          </a:lstStyle>
          <a:p>
            <a:endParaRPr/>
          </a:p>
        </p:txBody>
      </p:sp>
      <p:sp>
        <p:nvSpPr>
          <p:cNvPr id="9" name="Google Shape;9;p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chemeClr val="accent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0" name="Google Shape;10;p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chemeClr val="accent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1" name="Google Shape;11;p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accent1"/>
                </a:solidFill>
                <a:latin typeface="Corbel"/>
                <a:ea typeface="Corbel"/>
                <a:cs typeface="Corbel"/>
                <a:sym typeface="Corbel"/>
              </a:defRPr>
            </a:lvl1pPr>
            <a:lvl2pPr marL="0" marR="0" lvl="1" indent="0" algn="r" rtl="0">
              <a:spcBef>
                <a:spcPts val="0"/>
              </a:spcBef>
              <a:buNone/>
              <a:defRPr sz="1200" b="0" i="0" u="none" strike="noStrike" cap="none">
                <a:solidFill>
                  <a:schemeClr val="accent1"/>
                </a:solidFill>
                <a:latin typeface="Corbel"/>
                <a:ea typeface="Corbel"/>
                <a:cs typeface="Corbel"/>
                <a:sym typeface="Corbel"/>
              </a:defRPr>
            </a:lvl2pPr>
            <a:lvl3pPr marL="0" marR="0" lvl="2" indent="0" algn="r" rtl="0">
              <a:spcBef>
                <a:spcPts val="0"/>
              </a:spcBef>
              <a:buNone/>
              <a:defRPr sz="1200" b="0" i="0" u="none" strike="noStrike" cap="none">
                <a:solidFill>
                  <a:schemeClr val="accent1"/>
                </a:solidFill>
                <a:latin typeface="Corbel"/>
                <a:ea typeface="Corbel"/>
                <a:cs typeface="Corbel"/>
                <a:sym typeface="Corbel"/>
              </a:defRPr>
            </a:lvl3pPr>
            <a:lvl4pPr marL="0" marR="0" lvl="3" indent="0" algn="r" rtl="0">
              <a:spcBef>
                <a:spcPts val="0"/>
              </a:spcBef>
              <a:buNone/>
              <a:defRPr sz="1200" b="0" i="0" u="none" strike="noStrike" cap="none">
                <a:solidFill>
                  <a:schemeClr val="accent1"/>
                </a:solidFill>
                <a:latin typeface="Corbel"/>
                <a:ea typeface="Corbel"/>
                <a:cs typeface="Corbel"/>
                <a:sym typeface="Corbel"/>
              </a:defRPr>
            </a:lvl4pPr>
            <a:lvl5pPr marL="0" marR="0" lvl="4" indent="0" algn="r" rtl="0">
              <a:spcBef>
                <a:spcPts val="0"/>
              </a:spcBef>
              <a:buNone/>
              <a:defRPr sz="1200" b="0" i="0" u="none" strike="noStrike" cap="none">
                <a:solidFill>
                  <a:schemeClr val="accent1"/>
                </a:solidFill>
                <a:latin typeface="Corbel"/>
                <a:ea typeface="Corbel"/>
                <a:cs typeface="Corbel"/>
                <a:sym typeface="Corbel"/>
              </a:defRPr>
            </a:lvl5pPr>
            <a:lvl6pPr marL="0" marR="0" lvl="5" indent="0" algn="r" rtl="0">
              <a:spcBef>
                <a:spcPts val="0"/>
              </a:spcBef>
              <a:buNone/>
              <a:defRPr sz="1200" b="0" i="0" u="none" strike="noStrike" cap="none">
                <a:solidFill>
                  <a:schemeClr val="accent1"/>
                </a:solidFill>
                <a:latin typeface="Corbel"/>
                <a:ea typeface="Corbel"/>
                <a:cs typeface="Corbel"/>
                <a:sym typeface="Corbel"/>
              </a:defRPr>
            </a:lvl6pPr>
            <a:lvl7pPr marL="0" marR="0" lvl="6" indent="0" algn="r" rtl="0">
              <a:spcBef>
                <a:spcPts val="0"/>
              </a:spcBef>
              <a:buNone/>
              <a:defRPr sz="1200" b="0" i="0" u="none" strike="noStrike" cap="none">
                <a:solidFill>
                  <a:schemeClr val="accent1"/>
                </a:solidFill>
                <a:latin typeface="Corbel"/>
                <a:ea typeface="Corbel"/>
                <a:cs typeface="Corbel"/>
                <a:sym typeface="Corbel"/>
              </a:defRPr>
            </a:lvl7pPr>
            <a:lvl8pPr marL="0" marR="0" lvl="7" indent="0" algn="r" rtl="0">
              <a:spcBef>
                <a:spcPts val="0"/>
              </a:spcBef>
              <a:buNone/>
              <a:defRPr sz="1200" b="0" i="0" u="none" strike="noStrike" cap="none">
                <a:solidFill>
                  <a:schemeClr val="accent1"/>
                </a:solidFill>
                <a:latin typeface="Corbel"/>
                <a:ea typeface="Corbel"/>
                <a:cs typeface="Corbel"/>
                <a:sym typeface="Corbel"/>
              </a:defRPr>
            </a:lvl8pPr>
            <a:lvl9pPr marL="0" marR="0" lvl="8" indent="0" algn="r" rtl="0">
              <a:spcBef>
                <a:spcPts val="0"/>
              </a:spcBef>
              <a:buNone/>
              <a:defRPr sz="1200" b="0"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txBox="1">
            <a:spLocks noGrp="1"/>
          </p:cNvSpPr>
          <p:nvPr>
            <p:ph type="ctrTitle"/>
          </p:nvPr>
        </p:nvSpPr>
        <p:spPr>
          <a:xfrm>
            <a:off x="1112520" y="502920"/>
            <a:ext cx="9966960" cy="2926080"/>
          </a:xfrm>
          <a:prstGeom prst="rect">
            <a:avLst/>
          </a:prstGeom>
          <a:noFill/>
          <a:ln>
            <a:noFill/>
          </a:ln>
        </p:spPr>
        <p:txBody>
          <a:bodyPr spcFirstLastPara="1" wrap="square" lIns="91425" tIns="45700" rIns="91425" bIns="45700" anchor="b" anchorCtr="0">
            <a:noAutofit/>
          </a:bodyPr>
          <a:lstStyle/>
          <a:p>
            <a:pPr marL="0" lvl="0" indent="0" algn="ctr" rtl="0">
              <a:lnSpc>
                <a:spcPct val="85000"/>
              </a:lnSpc>
              <a:spcBef>
                <a:spcPts val="0"/>
              </a:spcBef>
              <a:spcAft>
                <a:spcPts val="0"/>
              </a:spcAft>
              <a:buClr>
                <a:srgbClr val="000000"/>
              </a:buClr>
              <a:buSzPts val="7200"/>
              <a:buFont typeface="Corbel"/>
              <a:buNone/>
            </a:pPr>
            <a:r>
              <a:rPr lang="en-GB">
                <a:solidFill>
                  <a:srgbClr val="000000"/>
                </a:solidFill>
              </a:rPr>
              <a:t>WEBSITE SUBMISSION </a:t>
            </a:r>
            <a:r>
              <a:rPr lang="en-GB" sz="5400">
                <a:solidFill>
                  <a:srgbClr val="000000"/>
                </a:solidFill>
              </a:rPr>
              <a:t>(WALES RECYCLE LIMITED) </a:t>
            </a:r>
            <a:endParaRPr>
              <a:solidFill>
                <a:srgbClr val="000000"/>
              </a:solidFill>
            </a:endParaRPr>
          </a:p>
        </p:txBody>
      </p:sp>
      <p:sp>
        <p:nvSpPr>
          <p:cNvPr id="89" name="Google Shape;89;p13"/>
          <p:cNvSpPr txBox="1">
            <a:spLocks noGrp="1"/>
          </p:cNvSpPr>
          <p:nvPr>
            <p:ph type="subTitle" idx="1"/>
          </p:nvPr>
        </p:nvSpPr>
        <p:spPr>
          <a:xfrm>
            <a:off x="1684350" y="3147519"/>
            <a:ext cx="8823300" cy="3217500"/>
          </a:xfrm>
          <a:prstGeom prst="rect">
            <a:avLst/>
          </a:prstGeom>
          <a:noFill/>
          <a:ln>
            <a:noFill/>
          </a:ln>
        </p:spPr>
        <p:txBody>
          <a:bodyPr spcFirstLastPara="1" wrap="square" lIns="91425" tIns="45700" rIns="91425" bIns="45700" anchor="t" anchorCtr="0">
            <a:noAutofit/>
          </a:bodyPr>
          <a:lstStyle/>
          <a:p>
            <a:pPr marL="0" lvl="0" indent="0" algn="ctr" rtl="0">
              <a:spcBef>
                <a:spcPts val="1400"/>
              </a:spcBef>
              <a:spcAft>
                <a:spcPts val="0"/>
              </a:spcAft>
              <a:buSzPts val="1440"/>
              <a:buNone/>
            </a:pPr>
            <a:endParaRPr lang="en-GB" sz="1800" dirty="0">
              <a:solidFill>
                <a:schemeClr val="lt1"/>
              </a:solidFill>
            </a:endParaRPr>
          </a:p>
          <a:p>
            <a:pPr marL="0" lvl="0" indent="0" algn="ctr" rtl="0">
              <a:spcBef>
                <a:spcPts val="1400"/>
              </a:spcBef>
              <a:spcAft>
                <a:spcPts val="0"/>
              </a:spcAft>
              <a:buSzPts val="1440"/>
              <a:buNone/>
            </a:pPr>
            <a:r>
              <a:rPr lang="en-GB" sz="1800" dirty="0">
                <a:solidFill>
                  <a:schemeClr val="lt1"/>
                </a:solidFill>
              </a:rPr>
              <a:t>Aleha Begum 1709652</a:t>
            </a:r>
            <a:endParaRPr sz="1800" dirty="0">
              <a:solidFill>
                <a:schemeClr val="lt1"/>
              </a:solidFill>
            </a:endParaRPr>
          </a:p>
          <a:p>
            <a:pPr marL="0" lvl="0" indent="0" algn="ctr" rtl="0">
              <a:spcBef>
                <a:spcPts val="1400"/>
              </a:spcBef>
              <a:spcAft>
                <a:spcPts val="0"/>
              </a:spcAft>
              <a:buSzPts val="1440"/>
              <a:buNone/>
            </a:pPr>
            <a:r>
              <a:rPr lang="en-GB" sz="1800" dirty="0" err="1"/>
              <a:t>Thonuma</a:t>
            </a:r>
            <a:r>
              <a:rPr lang="en-GB" sz="1800" dirty="0"/>
              <a:t> Hassan 1710575</a:t>
            </a:r>
            <a:endParaRPr dirty="0"/>
          </a:p>
          <a:p>
            <a:pPr marL="0" lvl="0" indent="0" algn="ctr" rtl="0">
              <a:lnSpc>
                <a:spcPct val="90000"/>
              </a:lnSpc>
              <a:spcBef>
                <a:spcPts val="1400"/>
              </a:spcBef>
              <a:spcAft>
                <a:spcPts val="0"/>
              </a:spcAft>
              <a:buSzPts val="1440"/>
              <a:buNone/>
            </a:pPr>
            <a:r>
              <a:rPr lang="en-GB" sz="1800" dirty="0"/>
              <a:t>Shahida Miah 1710331</a:t>
            </a:r>
            <a:endParaRPr dirty="0"/>
          </a:p>
          <a:p>
            <a:pPr marL="0" lvl="0" indent="0" algn="ctr" rtl="0">
              <a:lnSpc>
                <a:spcPct val="90000"/>
              </a:lnSpc>
              <a:spcBef>
                <a:spcPts val="1400"/>
              </a:spcBef>
              <a:spcAft>
                <a:spcPts val="0"/>
              </a:spcAft>
              <a:buSzPts val="1440"/>
              <a:buNone/>
            </a:pPr>
            <a:r>
              <a:rPr lang="en-GB" sz="1800" dirty="0" err="1"/>
              <a:t>Nazrin</a:t>
            </a:r>
            <a:r>
              <a:rPr lang="en-GB" sz="1800" dirty="0"/>
              <a:t> Karim 1710333</a:t>
            </a:r>
            <a:endParaRPr dirty="0"/>
          </a:p>
          <a:p>
            <a:pPr marL="0" lvl="0" indent="0" algn="ctr" rtl="0">
              <a:lnSpc>
                <a:spcPct val="90000"/>
              </a:lnSpc>
              <a:spcBef>
                <a:spcPts val="1400"/>
              </a:spcBef>
              <a:spcAft>
                <a:spcPts val="0"/>
              </a:spcAft>
              <a:buSzPts val="1440"/>
              <a:buNone/>
            </a:pPr>
            <a:r>
              <a:rPr lang="en-GB" sz="1800" dirty="0" err="1"/>
              <a:t>Akbor</a:t>
            </a:r>
            <a:r>
              <a:rPr lang="en-GB" sz="1800" dirty="0"/>
              <a:t> Ali 1709535</a:t>
            </a:r>
            <a:endParaRPr dirty="0"/>
          </a:p>
          <a:p>
            <a:pPr marL="0" lvl="0" indent="0" algn="ctr" rtl="0">
              <a:lnSpc>
                <a:spcPct val="90000"/>
              </a:lnSpc>
              <a:spcBef>
                <a:spcPts val="1400"/>
              </a:spcBef>
              <a:spcAft>
                <a:spcPts val="0"/>
              </a:spcAft>
              <a:buSzPts val="1440"/>
              <a:buNone/>
            </a:pPr>
            <a:r>
              <a:rPr lang="en-GB" sz="1800" dirty="0"/>
              <a:t>Website Email &amp; Password: Walesrecycleltd@gmail.com</a:t>
            </a:r>
            <a:endParaRPr dirty="0"/>
          </a:p>
          <a:p>
            <a:pPr marL="0" lvl="0" indent="0" algn="ctr" rtl="0">
              <a:lnSpc>
                <a:spcPct val="90000"/>
              </a:lnSpc>
              <a:spcBef>
                <a:spcPts val="1400"/>
              </a:spcBef>
              <a:spcAft>
                <a:spcPts val="0"/>
              </a:spcAft>
              <a:buSzPts val="1600"/>
              <a:buNone/>
            </a:pPr>
            <a:r>
              <a:rPr lang="en-GB" sz="2000" dirty="0"/>
              <a:t>Password: Recycling123</a:t>
            </a:r>
            <a:endParaRPr dirty="0"/>
          </a:p>
        </p:txBody>
      </p:sp>
      <p:pic>
        <p:nvPicPr>
          <p:cNvPr id="90" name="Google Shape;90;p13"/>
          <p:cNvPicPr preferRelativeResize="0"/>
          <p:nvPr/>
        </p:nvPicPr>
        <p:blipFill rotWithShape="1">
          <a:blip r:embed="rId3">
            <a:alphaModFix/>
          </a:blip>
          <a:srcRect/>
          <a:stretch/>
        </p:blipFill>
        <p:spPr>
          <a:xfrm>
            <a:off x="10238499" y="318052"/>
            <a:ext cx="1681961" cy="1500127"/>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4"/>
          <p:cNvSpPr txBox="1">
            <a:spLocks noGrp="1"/>
          </p:cNvSpPr>
          <p:nvPr>
            <p:ph type="title"/>
          </p:nvPr>
        </p:nvSpPr>
        <p:spPr>
          <a:xfrm>
            <a:off x="1158240" y="220923"/>
            <a:ext cx="9875520" cy="135636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4400"/>
              <a:buFont typeface="Corbel"/>
              <a:buNone/>
            </a:pPr>
            <a:r>
              <a:rPr lang="en-GB" u="sng"/>
              <a:t>Screenshot Website</a:t>
            </a:r>
            <a:endParaRPr/>
          </a:p>
        </p:txBody>
      </p:sp>
      <p:pic>
        <p:nvPicPr>
          <p:cNvPr id="96" name="Google Shape;96;p14"/>
          <p:cNvPicPr preferRelativeResize="0"/>
          <p:nvPr/>
        </p:nvPicPr>
        <p:blipFill rotWithShape="1">
          <a:blip r:embed="rId3">
            <a:alphaModFix/>
          </a:blip>
          <a:srcRect l="17825" t="19888" r="2174" b="15152"/>
          <a:stretch/>
        </p:blipFill>
        <p:spPr>
          <a:xfrm>
            <a:off x="3101009" y="1965960"/>
            <a:ext cx="8746436" cy="3992937"/>
          </a:xfrm>
          <a:prstGeom prst="rect">
            <a:avLst/>
          </a:prstGeom>
          <a:noFill/>
          <a:ln>
            <a:noFill/>
          </a:ln>
        </p:spPr>
      </p:pic>
      <p:sp>
        <p:nvSpPr>
          <p:cNvPr id="97" name="Google Shape;97;p14"/>
          <p:cNvSpPr txBox="1"/>
          <p:nvPr/>
        </p:nvSpPr>
        <p:spPr>
          <a:xfrm>
            <a:off x="331304" y="2292626"/>
            <a:ext cx="2531166" cy="147732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pic>
        <p:nvPicPr>
          <p:cNvPr id="102" name="Google Shape;102;p15"/>
          <p:cNvPicPr preferRelativeResize="0"/>
          <p:nvPr/>
        </p:nvPicPr>
        <p:blipFill rotWithShape="1">
          <a:blip r:embed="rId3">
            <a:alphaModFix/>
          </a:blip>
          <a:srcRect l="18805" t="20082" r="1629" b="16504"/>
          <a:stretch/>
        </p:blipFill>
        <p:spPr>
          <a:xfrm>
            <a:off x="1020417" y="1192697"/>
            <a:ext cx="10432571" cy="467470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pic>
        <p:nvPicPr>
          <p:cNvPr id="107" name="Google Shape;107;p16"/>
          <p:cNvPicPr preferRelativeResize="0"/>
          <p:nvPr/>
        </p:nvPicPr>
        <p:blipFill rotWithShape="1">
          <a:blip r:embed="rId3">
            <a:alphaModFix/>
          </a:blip>
          <a:srcRect l="18479" t="19309" r="3531" b="15345"/>
          <a:stretch/>
        </p:blipFill>
        <p:spPr>
          <a:xfrm>
            <a:off x="2769705" y="1036982"/>
            <a:ext cx="9130747" cy="4784035"/>
          </a:xfrm>
          <a:prstGeom prst="rect">
            <a:avLst/>
          </a:prstGeom>
          <a:noFill/>
          <a:ln>
            <a:noFill/>
          </a:ln>
        </p:spPr>
      </p:pic>
      <p:sp>
        <p:nvSpPr>
          <p:cNvPr id="108" name="Google Shape;108;p16"/>
          <p:cNvSpPr txBox="1"/>
          <p:nvPr/>
        </p:nvSpPr>
        <p:spPr>
          <a:xfrm>
            <a:off x="344557" y="1789043"/>
            <a:ext cx="2292626" cy="203132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1800" b="0" i="0" u="none" strike="noStrike" cap="none">
                <a:solidFill>
                  <a:schemeClr val="dk1"/>
                </a:solidFill>
                <a:latin typeface="Corbel"/>
                <a:ea typeface="Corbel"/>
                <a:cs typeface="Corbel"/>
                <a:sym typeface="Corbel"/>
              </a:rPr>
              <a:t>.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pic>
        <p:nvPicPr>
          <p:cNvPr id="113" name="Google Shape;113;p17"/>
          <p:cNvPicPr preferRelativeResize="0"/>
          <p:nvPr/>
        </p:nvPicPr>
        <p:blipFill rotWithShape="1">
          <a:blip r:embed="rId3">
            <a:alphaModFix/>
          </a:blip>
          <a:srcRect l="17935" t="19309" r="4131" b="14185"/>
          <a:stretch/>
        </p:blipFill>
        <p:spPr>
          <a:xfrm>
            <a:off x="1099932" y="1086678"/>
            <a:ext cx="10429460" cy="500381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pic>
        <p:nvPicPr>
          <p:cNvPr id="118" name="Google Shape;118;p18"/>
          <p:cNvPicPr preferRelativeResize="0"/>
          <p:nvPr/>
        </p:nvPicPr>
        <p:blipFill rotWithShape="1">
          <a:blip r:embed="rId3">
            <a:alphaModFix/>
          </a:blip>
          <a:srcRect l="18369" t="19695" r="3044" b="13798"/>
          <a:stretch/>
        </p:blipFill>
        <p:spPr>
          <a:xfrm>
            <a:off x="2305877" y="1351722"/>
            <a:ext cx="9581323" cy="4558748"/>
          </a:xfrm>
          <a:prstGeom prst="rect">
            <a:avLst/>
          </a:prstGeom>
          <a:noFill/>
          <a:ln>
            <a:noFill/>
          </a:ln>
        </p:spPr>
      </p:pic>
      <p:sp>
        <p:nvSpPr>
          <p:cNvPr id="119" name="Google Shape;119;p18"/>
          <p:cNvSpPr txBox="1"/>
          <p:nvPr/>
        </p:nvSpPr>
        <p:spPr>
          <a:xfrm>
            <a:off x="384313" y="2001078"/>
            <a:ext cx="1762539" cy="2585323"/>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1800" b="0" i="0" u="none" strike="noStrike" cap="none">
                <a:solidFill>
                  <a:schemeClr val="dk1"/>
                </a:solidFill>
                <a:latin typeface="Corbel"/>
                <a:ea typeface="Corbel"/>
                <a:cs typeface="Corbel"/>
                <a:sym typeface="Corbel"/>
              </a:rPr>
              <a:t>l</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pic>
        <p:nvPicPr>
          <p:cNvPr id="124" name="Google Shape;124;p19"/>
          <p:cNvPicPr preferRelativeResize="0"/>
          <p:nvPr/>
        </p:nvPicPr>
        <p:blipFill rotWithShape="1">
          <a:blip r:embed="rId3">
            <a:alphaModFix/>
          </a:blip>
          <a:srcRect l="18805" t="20082" r="2065" b="16698"/>
          <a:stretch/>
        </p:blipFill>
        <p:spPr>
          <a:xfrm>
            <a:off x="934278" y="1258957"/>
            <a:ext cx="10323443" cy="463704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pic>
        <p:nvPicPr>
          <p:cNvPr id="129" name="Google Shape;129;p20"/>
          <p:cNvPicPr preferRelativeResize="0"/>
          <p:nvPr/>
        </p:nvPicPr>
        <p:blipFill rotWithShape="1">
          <a:blip r:embed="rId3">
            <a:alphaModFix/>
          </a:blip>
          <a:srcRect l="17607" t="20854" r="1195" b="15925"/>
          <a:stretch/>
        </p:blipFill>
        <p:spPr>
          <a:xfrm>
            <a:off x="940904" y="1076739"/>
            <a:ext cx="10747026" cy="470452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pic>
        <p:nvPicPr>
          <p:cNvPr id="134" name="Google Shape;134;p21"/>
          <p:cNvPicPr preferRelativeResize="0"/>
          <p:nvPr/>
        </p:nvPicPr>
        <p:blipFill rotWithShape="1">
          <a:blip r:embed="rId3">
            <a:alphaModFix/>
          </a:blip>
          <a:srcRect l="18477" t="20083" r="1413" b="15150"/>
          <a:stretch/>
        </p:blipFill>
        <p:spPr>
          <a:xfrm>
            <a:off x="1033670" y="1037585"/>
            <a:ext cx="10522226" cy="478283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pic>
        <p:nvPicPr>
          <p:cNvPr id="139" name="Google Shape;139;p22"/>
          <p:cNvPicPr preferRelativeResize="0"/>
          <p:nvPr/>
        </p:nvPicPr>
        <p:blipFill rotWithShape="1">
          <a:blip r:embed="rId3">
            <a:alphaModFix/>
          </a:blip>
          <a:srcRect l="19348" t="20468" r="2825" b="20951"/>
          <a:stretch/>
        </p:blipFill>
        <p:spPr>
          <a:xfrm>
            <a:off x="768625" y="1076738"/>
            <a:ext cx="11116959" cy="470452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pic>
        <p:nvPicPr>
          <p:cNvPr id="144" name="Google Shape;144;p23"/>
          <p:cNvPicPr preferRelativeResize="0"/>
          <p:nvPr/>
        </p:nvPicPr>
        <p:blipFill rotWithShape="1">
          <a:blip r:embed="rId3">
            <a:alphaModFix/>
          </a:blip>
          <a:srcRect l="18912" t="19888" r="1631" b="14378"/>
          <a:stretch/>
        </p:blipFill>
        <p:spPr>
          <a:xfrm>
            <a:off x="1073427" y="997226"/>
            <a:ext cx="10456628" cy="486354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pic>
        <p:nvPicPr>
          <p:cNvPr id="149" name="Google Shape;149;p24"/>
          <p:cNvPicPr preferRelativeResize="0"/>
          <p:nvPr/>
        </p:nvPicPr>
        <p:blipFill rotWithShape="1">
          <a:blip r:embed="rId3">
            <a:alphaModFix/>
          </a:blip>
          <a:srcRect l="19239" t="20275" r="2173" b="15732"/>
          <a:stretch/>
        </p:blipFill>
        <p:spPr>
          <a:xfrm>
            <a:off x="848138" y="834888"/>
            <a:ext cx="10905628" cy="499275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pic>
        <p:nvPicPr>
          <p:cNvPr id="154" name="Google Shape;154;p25"/>
          <p:cNvPicPr preferRelativeResize="0"/>
          <p:nvPr/>
        </p:nvPicPr>
        <p:blipFill rotWithShape="1">
          <a:blip r:embed="rId3">
            <a:alphaModFix/>
          </a:blip>
          <a:srcRect l="18044" t="20469" r="2392" b="17084"/>
          <a:stretch/>
        </p:blipFill>
        <p:spPr>
          <a:xfrm>
            <a:off x="1033669" y="1116495"/>
            <a:ext cx="10481444" cy="462500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pic>
        <p:nvPicPr>
          <p:cNvPr id="159" name="Google Shape;159;p26"/>
          <p:cNvPicPr preferRelativeResize="0"/>
          <p:nvPr/>
        </p:nvPicPr>
        <p:blipFill rotWithShape="1">
          <a:blip r:embed="rId3">
            <a:alphaModFix/>
          </a:blip>
          <a:srcRect l="17935" t="20275" r="1631" b="15732"/>
          <a:stretch/>
        </p:blipFill>
        <p:spPr>
          <a:xfrm>
            <a:off x="1020416" y="914400"/>
            <a:ext cx="10495442" cy="4694583"/>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pic>
        <p:nvPicPr>
          <p:cNvPr id="164" name="Google Shape;164;p27"/>
          <p:cNvPicPr preferRelativeResize="0"/>
          <p:nvPr/>
        </p:nvPicPr>
        <p:blipFill rotWithShape="1">
          <a:blip r:embed="rId3">
            <a:alphaModFix/>
          </a:blip>
          <a:srcRect l="19673" t="20082" r="1521" b="17279"/>
          <a:stretch/>
        </p:blipFill>
        <p:spPr>
          <a:xfrm>
            <a:off x="1027042" y="1010478"/>
            <a:ext cx="10823633" cy="483704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pic>
        <p:nvPicPr>
          <p:cNvPr id="169" name="Google Shape;169;p28"/>
          <p:cNvPicPr preferRelativeResize="0"/>
          <p:nvPr/>
        </p:nvPicPr>
        <p:blipFill rotWithShape="1">
          <a:blip r:embed="rId3">
            <a:alphaModFix/>
          </a:blip>
          <a:srcRect l="19348" t="20470" r="1629" b="14570"/>
          <a:stretch/>
        </p:blipFill>
        <p:spPr>
          <a:xfrm>
            <a:off x="609599" y="967409"/>
            <a:ext cx="11211380" cy="5181601"/>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pic>
        <p:nvPicPr>
          <p:cNvPr id="174" name="Google Shape;174;p29"/>
          <p:cNvPicPr preferRelativeResize="0"/>
          <p:nvPr/>
        </p:nvPicPr>
        <p:blipFill rotWithShape="1">
          <a:blip r:embed="rId3">
            <a:alphaModFix/>
          </a:blip>
          <a:srcRect l="18913" t="20662" r="1412" b="15538"/>
          <a:stretch/>
        </p:blipFill>
        <p:spPr>
          <a:xfrm>
            <a:off x="812256" y="1050234"/>
            <a:ext cx="10567487" cy="475753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pic>
        <p:nvPicPr>
          <p:cNvPr id="179" name="Google Shape;179;p30"/>
          <p:cNvPicPr preferRelativeResize="0"/>
          <p:nvPr/>
        </p:nvPicPr>
        <p:blipFill rotWithShape="1">
          <a:blip r:embed="rId3">
            <a:alphaModFix/>
          </a:blip>
          <a:srcRect l="18044" t="20276" r="1737" b="16504"/>
          <a:stretch/>
        </p:blipFill>
        <p:spPr>
          <a:xfrm>
            <a:off x="1113182" y="1109869"/>
            <a:ext cx="10468001" cy="463826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pic>
        <p:nvPicPr>
          <p:cNvPr id="184" name="Google Shape;184;p31"/>
          <p:cNvPicPr preferRelativeResize="0"/>
          <p:nvPr/>
        </p:nvPicPr>
        <p:blipFill rotWithShape="1">
          <a:blip r:embed="rId3">
            <a:alphaModFix/>
          </a:blip>
          <a:srcRect l="17499" t="21325" r="2391" b="16505"/>
          <a:stretch/>
        </p:blipFill>
        <p:spPr>
          <a:xfrm>
            <a:off x="927652" y="1152939"/>
            <a:ext cx="10713942" cy="467470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pic>
        <p:nvPicPr>
          <p:cNvPr id="189" name="Google Shape;189;p32"/>
          <p:cNvPicPr preferRelativeResize="0"/>
          <p:nvPr/>
        </p:nvPicPr>
        <p:blipFill rotWithShape="1">
          <a:blip r:embed="rId3">
            <a:alphaModFix/>
          </a:blip>
          <a:srcRect l="19456" t="21242" r="3153" b="17858"/>
          <a:stretch/>
        </p:blipFill>
        <p:spPr>
          <a:xfrm>
            <a:off x="1404729" y="1073426"/>
            <a:ext cx="10184401" cy="4505739"/>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pic>
        <p:nvPicPr>
          <p:cNvPr id="194" name="Google Shape;194;p33"/>
          <p:cNvPicPr preferRelativeResize="0"/>
          <p:nvPr/>
        </p:nvPicPr>
        <p:blipFill rotWithShape="1">
          <a:blip r:embed="rId3">
            <a:alphaModFix/>
          </a:blip>
          <a:srcRect l="17825" t="20854" r="3153" b="20952"/>
          <a:stretch/>
        </p:blipFill>
        <p:spPr>
          <a:xfrm>
            <a:off x="672467" y="1121465"/>
            <a:ext cx="11146699" cy="461507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pic>
        <p:nvPicPr>
          <p:cNvPr id="199" name="Google Shape;199;p34"/>
          <p:cNvPicPr preferRelativeResize="0"/>
          <p:nvPr/>
        </p:nvPicPr>
        <p:blipFill rotWithShape="1">
          <a:blip r:embed="rId3">
            <a:alphaModFix/>
          </a:blip>
          <a:srcRect l="19456" t="20470" r="3586" b="17664"/>
          <a:stretch/>
        </p:blipFill>
        <p:spPr>
          <a:xfrm>
            <a:off x="1023565" y="1136374"/>
            <a:ext cx="10144870" cy="4585252"/>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35"/>
          <p:cNvPicPr preferRelativeResize="0"/>
          <p:nvPr/>
        </p:nvPicPr>
        <p:blipFill rotWithShape="1">
          <a:blip r:embed="rId3">
            <a:alphaModFix/>
          </a:blip>
          <a:srcRect l="19782" t="25496" r="4349" b="14378"/>
          <a:stretch/>
        </p:blipFill>
        <p:spPr>
          <a:xfrm>
            <a:off x="1166191" y="1162877"/>
            <a:ext cx="10172048" cy="453224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pic>
        <p:nvPicPr>
          <p:cNvPr id="209" name="Google Shape;209;p36"/>
          <p:cNvPicPr preferRelativeResize="0"/>
          <p:nvPr/>
        </p:nvPicPr>
        <p:blipFill rotWithShape="1">
          <a:blip r:embed="rId3">
            <a:alphaModFix/>
          </a:blip>
          <a:srcRect l="17935" t="21435" r="1738" b="16504"/>
          <a:stretch/>
        </p:blipFill>
        <p:spPr>
          <a:xfrm>
            <a:off x="467107" y="874643"/>
            <a:ext cx="11257786" cy="4890053"/>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14" name="Google Shape;214;p37"/>
          <p:cNvPicPr preferRelativeResize="0"/>
          <p:nvPr/>
        </p:nvPicPr>
        <p:blipFill rotWithShape="1">
          <a:blip r:embed="rId3">
            <a:alphaModFix/>
          </a:blip>
          <a:srcRect l="18369" t="19695" r="2390" b="16698"/>
          <a:stretch/>
        </p:blipFill>
        <p:spPr>
          <a:xfrm>
            <a:off x="2239617" y="1043609"/>
            <a:ext cx="9647584" cy="4770782"/>
          </a:xfrm>
          <a:prstGeom prst="rect">
            <a:avLst/>
          </a:prstGeom>
          <a:noFill/>
          <a:ln>
            <a:noFill/>
          </a:ln>
        </p:spPr>
      </p:pic>
      <p:sp>
        <p:nvSpPr>
          <p:cNvPr id="215" name="Google Shape;215;p37"/>
          <p:cNvSpPr txBox="1"/>
          <p:nvPr/>
        </p:nvSpPr>
        <p:spPr>
          <a:xfrm>
            <a:off x="384313" y="1987826"/>
            <a:ext cx="1550504" cy="203132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pic>
        <p:nvPicPr>
          <p:cNvPr id="220" name="Google Shape;220;p38"/>
          <p:cNvPicPr preferRelativeResize="0"/>
          <p:nvPr/>
        </p:nvPicPr>
        <p:blipFill rotWithShape="1">
          <a:blip r:embed="rId3">
            <a:alphaModFix/>
          </a:blip>
          <a:srcRect l="18913" t="20855" r="2608" b="19405"/>
          <a:stretch/>
        </p:blipFill>
        <p:spPr>
          <a:xfrm>
            <a:off x="2332382" y="1205949"/>
            <a:ext cx="9568070" cy="4094922"/>
          </a:xfrm>
          <a:prstGeom prst="rect">
            <a:avLst/>
          </a:prstGeom>
          <a:noFill/>
          <a:ln>
            <a:noFill/>
          </a:ln>
        </p:spPr>
      </p:pic>
      <p:sp>
        <p:nvSpPr>
          <p:cNvPr id="221" name="Google Shape;221;p38"/>
          <p:cNvSpPr txBox="1"/>
          <p:nvPr/>
        </p:nvSpPr>
        <p:spPr>
          <a:xfrm>
            <a:off x="304800" y="1961322"/>
            <a:ext cx="1669774" cy="203132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pic>
        <p:nvPicPr>
          <p:cNvPr id="226" name="Google Shape;226;p39"/>
          <p:cNvPicPr preferRelativeResize="0"/>
          <p:nvPr/>
        </p:nvPicPr>
        <p:blipFill rotWithShape="1">
          <a:blip r:embed="rId3">
            <a:alphaModFix/>
          </a:blip>
          <a:srcRect l="18695" t="20854" r="2391" b="14378"/>
          <a:stretch/>
        </p:blipFill>
        <p:spPr>
          <a:xfrm>
            <a:off x="2279374" y="1209261"/>
            <a:ext cx="9621078" cy="4439478"/>
          </a:xfrm>
          <a:prstGeom prst="rect">
            <a:avLst/>
          </a:prstGeom>
          <a:noFill/>
          <a:ln>
            <a:noFill/>
          </a:ln>
        </p:spPr>
      </p:pic>
      <p:sp>
        <p:nvSpPr>
          <p:cNvPr id="227" name="Google Shape;227;p39"/>
          <p:cNvSpPr txBox="1"/>
          <p:nvPr/>
        </p:nvSpPr>
        <p:spPr>
          <a:xfrm>
            <a:off x="331304" y="1802296"/>
            <a:ext cx="1802296" cy="3139321"/>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pic>
        <p:nvPicPr>
          <p:cNvPr id="232" name="Google Shape;232;p40"/>
          <p:cNvPicPr preferRelativeResize="0"/>
          <p:nvPr/>
        </p:nvPicPr>
        <p:blipFill rotWithShape="1">
          <a:blip r:embed="rId3">
            <a:alphaModFix/>
          </a:blip>
          <a:srcRect l="18805" t="21242" r="2500" b="14764"/>
          <a:stretch/>
        </p:blipFill>
        <p:spPr>
          <a:xfrm>
            <a:off x="1020417" y="1063486"/>
            <a:ext cx="10348227" cy="4731027"/>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pic>
        <p:nvPicPr>
          <p:cNvPr id="237" name="Google Shape;237;p41"/>
          <p:cNvPicPr preferRelativeResize="0"/>
          <p:nvPr/>
        </p:nvPicPr>
        <p:blipFill rotWithShape="1">
          <a:blip r:embed="rId3">
            <a:alphaModFix/>
          </a:blip>
          <a:srcRect l="19130" t="21241" r="4020" b="19599"/>
          <a:stretch/>
        </p:blipFill>
        <p:spPr>
          <a:xfrm>
            <a:off x="1205947" y="1257300"/>
            <a:ext cx="10035241" cy="4343399"/>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pic>
        <p:nvPicPr>
          <p:cNvPr id="242" name="Google Shape;242;p42"/>
          <p:cNvPicPr preferRelativeResize="0"/>
          <p:nvPr/>
        </p:nvPicPr>
        <p:blipFill rotWithShape="1">
          <a:blip r:embed="rId3">
            <a:alphaModFix/>
          </a:blip>
          <a:srcRect l="18261" t="21242" r="3478" b="16504"/>
          <a:stretch/>
        </p:blipFill>
        <p:spPr>
          <a:xfrm>
            <a:off x="1139686" y="1142999"/>
            <a:ext cx="10223109" cy="4572001"/>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pic>
        <p:nvPicPr>
          <p:cNvPr id="247" name="Google Shape;247;p43"/>
          <p:cNvPicPr preferRelativeResize="0"/>
          <p:nvPr/>
        </p:nvPicPr>
        <p:blipFill rotWithShape="1">
          <a:blip r:embed="rId3">
            <a:alphaModFix/>
          </a:blip>
          <a:srcRect l="18044" t="21822" r="2827" b="14377"/>
          <a:stretch/>
        </p:blipFill>
        <p:spPr>
          <a:xfrm>
            <a:off x="914399" y="1036983"/>
            <a:ext cx="10553869" cy="4784034"/>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pic>
        <p:nvPicPr>
          <p:cNvPr id="252" name="Google Shape;252;p44"/>
          <p:cNvPicPr preferRelativeResize="0"/>
          <p:nvPr/>
        </p:nvPicPr>
        <p:blipFill rotWithShape="1">
          <a:blip r:embed="rId3">
            <a:alphaModFix/>
          </a:blip>
          <a:srcRect l="17717" t="20082" r="3151" b="19404"/>
          <a:stretch/>
        </p:blipFill>
        <p:spPr>
          <a:xfrm>
            <a:off x="728955" y="954157"/>
            <a:ext cx="10734089" cy="4615069"/>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pic>
        <p:nvPicPr>
          <p:cNvPr id="257" name="Google Shape;257;p45"/>
          <p:cNvPicPr preferRelativeResize="0"/>
          <p:nvPr/>
        </p:nvPicPr>
        <p:blipFill rotWithShape="1">
          <a:blip r:embed="rId3">
            <a:alphaModFix/>
          </a:blip>
          <a:srcRect l="18587" t="20663" r="2827" b="15345"/>
          <a:stretch/>
        </p:blipFill>
        <p:spPr>
          <a:xfrm>
            <a:off x="834887" y="1063487"/>
            <a:ext cx="10333931" cy="4731025"/>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46"/>
          <p:cNvSpPr txBox="1">
            <a:spLocks noGrp="1"/>
          </p:cNvSpPr>
          <p:nvPr>
            <p:ph type="title"/>
          </p:nvPr>
        </p:nvSpPr>
        <p:spPr>
          <a:xfrm>
            <a:off x="1143000" y="609600"/>
            <a:ext cx="9875400" cy="10059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a:t>Contributional skills audit </a:t>
            </a:r>
            <a:endParaRPr/>
          </a:p>
        </p:txBody>
      </p:sp>
      <p:sp>
        <p:nvSpPr>
          <p:cNvPr id="263" name="Google Shape;263;p46"/>
          <p:cNvSpPr txBox="1">
            <a:spLocks noGrp="1"/>
          </p:cNvSpPr>
          <p:nvPr>
            <p:ph type="body" idx="1"/>
          </p:nvPr>
        </p:nvSpPr>
        <p:spPr>
          <a:xfrm>
            <a:off x="834775" y="1780450"/>
            <a:ext cx="10649700" cy="4533600"/>
          </a:xfrm>
          <a:prstGeom prst="rect">
            <a:avLst/>
          </a:prstGeom>
        </p:spPr>
        <p:txBody>
          <a:bodyPr spcFirstLastPara="1" wrap="square" lIns="91425" tIns="45700" rIns="91425" bIns="45700" anchor="t" anchorCtr="0">
            <a:noAutofit/>
          </a:bodyPr>
          <a:lstStyle/>
          <a:p>
            <a:pPr marL="0" lvl="0" indent="0" algn="l" rtl="0">
              <a:spcBef>
                <a:spcPts val="1400"/>
              </a:spcBef>
              <a:spcAft>
                <a:spcPts val="0"/>
              </a:spcAft>
              <a:buClr>
                <a:schemeClr val="dk1"/>
              </a:buClr>
              <a:buSzPts val="1100"/>
              <a:buFont typeface="Arial"/>
              <a:buNone/>
            </a:pPr>
            <a:r>
              <a:rPr lang="en-GB" sz="1400" b="1">
                <a:solidFill>
                  <a:schemeClr val="dk1"/>
                </a:solidFill>
                <a:latin typeface="Arial"/>
                <a:ea typeface="Arial"/>
                <a:cs typeface="Arial"/>
                <a:sym typeface="Arial"/>
              </a:rPr>
              <a:t>Aleha Begum 1709652</a:t>
            </a:r>
            <a:endParaRPr sz="1400" b="1">
              <a:solidFill>
                <a:schemeClr val="dk1"/>
              </a:solidFill>
              <a:latin typeface="Arial"/>
              <a:ea typeface="Arial"/>
              <a:cs typeface="Arial"/>
              <a:sym typeface="Arial"/>
            </a:endParaRPr>
          </a:p>
          <a:p>
            <a:pPr marL="0" lvl="0" indent="0" algn="l" rtl="0">
              <a:spcBef>
                <a:spcPts val="1400"/>
              </a:spcBef>
              <a:spcAft>
                <a:spcPts val="0"/>
              </a:spcAft>
              <a:buClr>
                <a:schemeClr val="dk1"/>
              </a:buClr>
              <a:buSzPts val="1100"/>
              <a:buFont typeface="Arial"/>
              <a:buNone/>
            </a:pPr>
            <a:r>
              <a:rPr lang="en-GB" sz="1400">
                <a:solidFill>
                  <a:schemeClr val="dk1"/>
                </a:solidFill>
                <a:latin typeface="Arial"/>
                <a:ea typeface="Arial"/>
                <a:cs typeface="Arial"/>
                <a:sym typeface="Arial"/>
              </a:rPr>
              <a:t>In order to increase our understanding and gain feedback from customers regarding our recycling business, within our group, we created a questionnaire on Google forms. It was important that we are able to widen our research as much as possible, and for that reason, we looked into the different types of questions that are available, such as list questions, ratings, categories, open questions, rankings, scales and quantity type questions. We decided that we will try and input as many different types as possible. The main person responsible for creating the questionnaire was Nazrin. We all came up with a few questions each and then confirmed the ten questions that we would be adding to it. Me and Shahida each came up with two questions and Nazrin came up with the rest. Thonuma also gave some ideas and was also responsible for adding the logo onto our questionnaire to give it a personal touch. We all kept each other informed about any changes we thought was needed and Nazrin kept us up to date with the progress of the questionnaire. Once it was completed, we all had a look at it to make sure we were all happy with it and to ensure there were no spelling mistakes. This was then sent out to other groups to fill out by Nazrin.</a:t>
            </a:r>
            <a:endParaRPr sz="1400">
              <a:solidFill>
                <a:schemeClr val="dk1"/>
              </a:solidFill>
              <a:latin typeface="Arial"/>
              <a:ea typeface="Arial"/>
              <a:cs typeface="Arial"/>
              <a:sym typeface="Arial"/>
            </a:endParaRPr>
          </a:p>
          <a:p>
            <a:pPr marL="0" lvl="0" indent="0" algn="l" rtl="0">
              <a:spcBef>
                <a:spcPts val="1400"/>
              </a:spcBef>
              <a:spcAft>
                <a:spcPts val="0"/>
              </a:spcAft>
              <a:buNone/>
            </a:pPr>
            <a:r>
              <a:rPr lang="en-GB" sz="1400">
                <a:solidFill>
                  <a:schemeClr val="dk1"/>
                </a:solidFill>
                <a:latin typeface="Arial"/>
                <a:ea typeface="Arial"/>
                <a:cs typeface="Arial"/>
                <a:sym typeface="Arial"/>
              </a:rPr>
              <a:t>To increase the publicity of our business, as a group, we worked on creating a website for our business. We used the free Weebly site to do this. To start off, we got together and decided on a theme and layout that we were all happy with. Once this was confirmed, for the home page, we brainstormed ideas about what kind of image we wanted and then came up with having a green nature background with a white recycling truck in front of it. </a:t>
            </a:r>
            <a:endParaRPr sz="14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47"/>
          <p:cNvSpPr txBox="1">
            <a:spLocks noGrp="1"/>
          </p:cNvSpPr>
          <p:nvPr>
            <p:ph type="title"/>
          </p:nvPr>
        </p:nvSpPr>
        <p:spPr>
          <a:xfrm>
            <a:off x="1143000" y="428625"/>
            <a:ext cx="9875400" cy="11373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GB"/>
              <a:t>Contributional skills audit </a:t>
            </a:r>
            <a:endParaRPr/>
          </a:p>
          <a:p>
            <a:pPr marL="0" lvl="0" indent="0" algn="l" rtl="0">
              <a:spcBef>
                <a:spcPts val="0"/>
              </a:spcBef>
              <a:spcAft>
                <a:spcPts val="0"/>
              </a:spcAft>
              <a:buNone/>
            </a:pPr>
            <a:endParaRPr/>
          </a:p>
        </p:txBody>
      </p:sp>
      <p:sp>
        <p:nvSpPr>
          <p:cNvPr id="269" name="Google Shape;269;p47"/>
          <p:cNvSpPr txBox="1">
            <a:spLocks noGrp="1"/>
          </p:cNvSpPr>
          <p:nvPr>
            <p:ph type="body" idx="1"/>
          </p:nvPr>
        </p:nvSpPr>
        <p:spPr>
          <a:xfrm>
            <a:off x="1143000" y="1401275"/>
            <a:ext cx="9873000" cy="4896300"/>
          </a:xfrm>
          <a:prstGeom prst="rect">
            <a:avLst/>
          </a:prstGeom>
        </p:spPr>
        <p:txBody>
          <a:bodyPr spcFirstLastPara="1" wrap="square" lIns="91425" tIns="45700" rIns="91425" bIns="45700" anchor="t" anchorCtr="0">
            <a:noAutofit/>
          </a:bodyPr>
          <a:lstStyle/>
          <a:p>
            <a:pPr marL="0" lvl="0" indent="0" algn="l" rtl="0">
              <a:spcBef>
                <a:spcPts val="1400"/>
              </a:spcBef>
              <a:spcAft>
                <a:spcPts val="0"/>
              </a:spcAft>
              <a:buNone/>
            </a:pPr>
            <a:r>
              <a:rPr lang="en-GB" sz="1400">
                <a:solidFill>
                  <a:schemeClr val="dk1"/>
                </a:solidFill>
                <a:latin typeface="Arial"/>
                <a:ea typeface="Arial"/>
                <a:cs typeface="Arial"/>
                <a:sym typeface="Arial"/>
              </a:rPr>
              <a:t>To make it more personal and give it the extra touch, we wanted to add on our company logo that we had designed on to the truck. This was a tricky thing to do, as every time we edited the truck with our logo and tried to copy and paste it onto the website, our logo kept disappearing. Thonuma is our main IT person, but we all took it in turns to try and get the picture uploaded correctly. In the end, we had to edit the image on another laptop, and then send it through email to one of our accounts. We then logged into our email on the original laptop we were using and were then able to upload the image. In order to ensure that we all had equal participation in the creation of the website, we all took a part each to work on. The advantage of using Weebly was that we were all able to work on the website from home without having to be in the same room or on the same device. We were able to see what every- one was doing and the changes that had been made. To keep everyone happy, we were always relaying our ideas about the website on our group Watsapp where we could all express our ideas and opinions. I was responsible for doing the FAQ page, where I came up with a few questions that I thought would be most likely asked regarding a recycling company and the service that we will be providing. I understand that not all the questions will have been answered, so I wrote a statement for the customers to get in touch with us if they had further queries. Shahida created separate tabs so that it was easier to navigate through the site and also added social media icons to show that we also have Facebook as a means of contact and to leave feedback for us.</a:t>
            </a:r>
            <a:endParaRPr sz="1400">
              <a:solidFill>
                <a:schemeClr val="dk1"/>
              </a:solidFill>
              <a:latin typeface="Arial"/>
              <a:ea typeface="Arial"/>
              <a:cs typeface="Arial"/>
              <a:sym typeface="Arial"/>
            </a:endParaRPr>
          </a:p>
          <a:p>
            <a:pPr marL="0" lvl="0" indent="0" algn="l" rtl="0">
              <a:spcBef>
                <a:spcPts val="1400"/>
              </a:spcBef>
              <a:spcAft>
                <a:spcPts val="0"/>
              </a:spcAft>
              <a:buClr>
                <a:schemeClr val="dk1"/>
              </a:buClr>
              <a:buSzPts val="1100"/>
              <a:buFont typeface="Arial"/>
              <a:buNone/>
            </a:pPr>
            <a:r>
              <a:rPr lang="en-GB" sz="1400">
                <a:solidFill>
                  <a:schemeClr val="dk1"/>
                </a:solidFill>
                <a:latin typeface="Arial"/>
                <a:ea typeface="Arial"/>
                <a:cs typeface="Arial"/>
                <a:sym typeface="Arial"/>
              </a:rPr>
              <a:t>We were all adding on images where we felt was needed. Shahida was responsible for the Facts page and ‘About us’ page, Nazrin was working on the services, Thonuma added on our business logo, inserted the map for our business location and created an advertisement and added it to the website and Akbar did the sustainability. Although we each had individual roles, we all worked on each other’s pages and were happy for anyone to make any changes should they feel they need to. We also did spell checks to ensure there were no errors.</a:t>
            </a:r>
            <a:endParaRPr sz="1400">
              <a:solidFill>
                <a:schemeClr val="dk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835</Words>
  <Application>Microsoft Office PowerPoint</Application>
  <PresentationFormat>Widescreen</PresentationFormat>
  <Paragraphs>20</Paragraphs>
  <Slides>35</Slides>
  <Notes>35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Corbel</vt:lpstr>
      <vt:lpstr>Arial</vt:lpstr>
      <vt:lpstr>Basis</vt:lpstr>
      <vt:lpstr>WEBSITE SUBMISSION (WALES RECYCLE LIMITED) </vt:lpstr>
      <vt:lpstr>Screenshot Website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Contributional skills audit </vt:lpstr>
      <vt:lpstr> Contributional skills audit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WEBSITE SUBMISSION (WALES RECYCLE LIMITED) </dc:title>
  <cp:lastModifiedBy>aleha begum</cp:lastModifiedBy>
  <cp:revision>1</cp:revision>
  <dcterms:modified xsi:type="dcterms:W3CDTF">2018-12-06T00:03:52Z</dcterms:modified>
</cp:coreProperties>
</file>