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5" r:id="rId11"/>
    <p:sldId id="268" r:id="rId12"/>
    <p:sldId id="269" r:id="rId13"/>
    <p:sldId id="267" r:id="rId14"/>
    <p:sldId id="270" r:id="rId15"/>
    <p:sldId id="26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9" d="100"/>
          <a:sy n="119" d="100"/>
        </p:scale>
        <p:origin x="2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C72EA5-3177-4DBB-9703-3F2C2B59651E}" type="doc">
      <dgm:prSet loTypeId="urn:microsoft.com/office/officeart/2005/8/layout/gear1" loCatId="process" qsTypeId="urn:microsoft.com/office/officeart/2005/8/quickstyle/3d3" qsCatId="3D" csTypeId="urn:microsoft.com/office/officeart/2005/8/colors/colorful5" csCatId="colorful" phldr="1"/>
      <dgm:spPr/>
    </dgm:pt>
    <dgm:pt modelId="{01DC337D-0C78-433A-81A7-62243AC0AFFE}">
      <dgm:prSet phldrT="[Text]" custT="1"/>
      <dgm:spPr/>
      <dgm:t>
        <a:bodyPr/>
        <a:lstStyle/>
        <a:p>
          <a:r>
            <a:rPr lang="en-GB" sz="2000" dirty="0"/>
            <a:t>System</a:t>
          </a:r>
        </a:p>
      </dgm:t>
    </dgm:pt>
    <dgm:pt modelId="{D4F23809-D219-4C3D-9DFB-1486B1925185}" type="parTrans" cxnId="{C2D8FB76-2944-4172-9DE9-514DB3BDCC42}">
      <dgm:prSet/>
      <dgm:spPr/>
      <dgm:t>
        <a:bodyPr/>
        <a:lstStyle/>
        <a:p>
          <a:endParaRPr lang="en-GB"/>
        </a:p>
      </dgm:t>
    </dgm:pt>
    <dgm:pt modelId="{688370BB-2223-435F-B6A9-F6285EADCE4B}" type="sibTrans" cxnId="{C2D8FB76-2944-4172-9DE9-514DB3BDCC42}">
      <dgm:prSet/>
      <dgm:spPr/>
      <dgm:t>
        <a:bodyPr/>
        <a:lstStyle/>
        <a:p>
          <a:endParaRPr lang="en-GB"/>
        </a:p>
      </dgm:t>
    </dgm:pt>
    <dgm:pt modelId="{CC1FE3E6-0883-44F7-A9F0-FB5E7F77A6B1}">
      <dgm:prSet phldrT="[Text]" custT="1"/>
      <dgm:spPr/>
      <dgm:t>
        <a:bodyPr/>
        <a:lstStyle/>
        <a:p>
          <a:r>
            <a:rPr lang="en-GB" sz="2000" dirty="0"/>
            <a:t>Corporate</a:t>
          </a:r>
        </a:p>
      </dgm:t>
    </dgm:pt>
    <dgm:pt modelId="{A25EA626-9DE6-45A2-9BAB-BCE7B9C36A68}" type="parTrans" cxnId="{E3A770E7-1F69-4014-8025-9697BB3C3BE8}">
      <dgm:prSet/>
      <dgm:spPr/>
      <dgm:t>
        <a:bodyPr/>
        <a:lstStyle/>
        <a:p>
          <a:endParaRPr lang="en-GB"/>
        </a:p>
      </dgm:t>
    </dgm:pt>
    <dgm:pt modelId="{B27D2E14-7187-41A2-BE6F-198D876B8417}" type="sibTrans" cxnId="{E3A770E7-1F69-4014-8025-9697BB3C3BE8}">
      <dgm:prSet/>
      <dgm:spPr/>
      <dgm:t>
        <a:bodyPr/>
        <a:lstStyle/>
        <a:p>
          <a:endParaRPr lang="en-GB"/>
        </a:p>
      </dgm:t>
    </dgm:pt>
    <dgm:pt modelId="{002DBA2A-E15E-4AE6-BCCE-C3ECB4177256}">
      <dgm:prSet phldrT="[Text]" custT="1"/>
      <dgm:spPr/>
      <dgm:t>
        <a:bodyPr/>
        <a:lstStyle/>
        <a:p>
          <a:r>
            <a:rPr lang="en-GB" sz="2000" dirty="0"/>
            <a:t>Your actions</a:t>
          </a:r>
        </a:p>
      </dgm:t>
    </dgm:pt>
    <dgm:pt modelId="{21D099E6-8DAE-4AE6-ACD4-1D7CED5323FB}" type="parTrans" cxnId="{5E0CA53A-778D-49D3-97E7-AA2FC5327D79}">
      <dgm:prSet/>
      <dgm:spPr/>
      <dgm:t>
        <a:bodyPr/>
        <a:lstStyle/>
        <a:p>
          <a:endParaRPr lang="en-GB"/>
        </a:p>
      </dgm:t>
    </dgm:pt>
    <dgm:pt modelId="{A5B8B0E7-346D-4F74-9E81-4C351625E48B}" type="sibTrans" cxnId="{5E0CA53A-778D-49D3-97E7-AA2FC5327D79}">
      <dgm:prSet/>
      <dgm:spPr/>
      <dgm:t>
        <a:bodyPr/>
        <a:lstStyle/>
        <a:p>
          <a:endParaRPr lang="en-GB"/>
        </a:p>
      </dgm:t>
    </dgm:pt>
    <dgm:pt modelId="{273B68F0-D7AD-41F0-BF54-F3755B106AE4}" type="pres">
      <dgm:prSet presAssocID="{02C72EA5-3177-4DBB-9703-3F2C2B59651E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C6EB1146-9270-447A-A3AC-BB368A8BB63A}" type="pres">
      <dgm:prSet presAssocID="{01DC337D-0C78-433A-81A7-62243AC0AFFE}" presName="gear1" presStyleLbl="node1" presStyleIdx="0" presStyleCnt="3">
        <dgm:presLayoutVars>
          <dgm:chMax val="1"/>
          <dgm:bulletEnabled val="1"/>
        </dgm:presLayoutVars>
      </dgm:prSet>
      <dgm:spPr/>
    </dgm:pt>
    <dgm:pt modelId="{835ADF32-7DC0-4B32-AE3F-0EB7150CDD0E}" type="pres">
      <dgm:prSet presAssocID="{01DC337D-0C78-433A-81A7-62243AC0AFFE}" presName="gear1srcNode" presStyleLbl="node1" presStyleIdx="0" presStyleCnt="3"/>
      <dgm:spPr/>
    </dgm:pt>
    <dgm:pt modelId="{BC8027DC-EFBF-4D6D-8FF8-BFF049FE34FD}" type="pres">
      <dgm:prSet presAssocID="{01DC337D-0C78-433A-81A7-62243AC0AFFE}" presName="gear1dstNode" presStyleLbl="node1" presStyleIdx="0" presStyleCnt="3"/>
      <dgm:spPr/>
    </dgm:pt>
    <dgm:pt modelId="{DD574213-51C4-4890-AB69-366B0BF55B42}" type="pres">
      <dgm:prSet presAssocID="{CC1FE3E6-0883-44F7-A9F0-FB5E7F77A6B1}" presName="gear2" presStyleLbl="node1" presStyleIdx="1" presStyleCnt="3">
        <dgm:presLayoutVars>
          <dgm:chMax val="1"/>
          <dgm:bulletEnabled val="1"/>
        </dgm:presLayoutVars>
      </dgm:prSet>
      <dgm:spPr/>
    </dgm:pt>
    <dgm:pt modelId="{F5300717-9E29-4440-91A3-4741F9816AEC}" type="pres">
      <dgm:prSet presAssocID="{CC1FE3E6-0883-44F7-A9F0-FB5E7F77A6B1}" presName="gear2srcNode" presStyleLbl="node1" presStyleIdx="1" presStyleCnt="3"/>
      <dgm:spPr/>
    </dgm:pt>
    <dgm:pt modelId="{5764B3E4-E251-45C1-BB22-79669431C1F4}" type="pres">
      <dgm:prSet presAssocID="{CC1FE3E6-0883-44F7-A9F0-FB5E7F77A6B1}" presName="gear2dstNode" presStyleLbl="node1" presStyleIdx="1" presStyleCnt="3"/>
      <dgm:spPr/>
    </dgm:pt>
    <dgm:pt modelId="{495C5468-4DC7-4456-9CE8-8030113FFD8B}" type="pres">
      <dgm:prSet presAssocID="{002DBA2A-E15E-4AE6-BCCE-C3ECB4177256}" presName="gear3" presStyleLbl="node1" presStyleIdx="2" presStyleCnt="3"/>
      <dgm:spPr/>
    </dgm:pt>
    <dgm:pt modelId="{B3D531D4-4044-45E7-BEEE-AE726F763272}" type="pres">
      <dgm:prSet presAssocID="{002DBA2A-E15E-4AE6-BCCE-C3ECB4177256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30F306A3-9FAB-496B-88EF-7A25B5220EB2}" type="pres">
      <dgm:prSet presAssocID="{002DBA2A-E15E-4AE6-BCCE-C3ECB4177256}" presName="gear3srcNode" presStyleLbl="node1" presStyleIdx="2" presStyleCnt="3"/>
      <dgm:spPr/>
    </dgm:pt>
    <dgm:pt modelId="{DDB11FCB-3E5C-454E-9B10-0BE12C8235C0}" type="pres">
      <dgm:prSet presAssocID="{002DBA2A-E15E-4AE6-BCCE-C3ECB4177256}" presName="gear3dstNode" presStyleLbl="node1" presStyleIdx="2" presStyleCnt="3"/>
      <dgm:spPr/>
    </dgm:pt>
    <dgm:pt modelId="{7DEE77DD-7A89-44CF-81B8-6DA6D42D81A2}" type="pres">
      <dgm:prSet presAssocID="{688370BB-2223-435F-B6A9-F6285EADCE4B}" presName="connector1" presStyleLbl="sibTrans2D1" presStyleIdx="0" presStyleCnt="3"/>
      <dgm:spPr/>
    </dgm:pt>
    <dgm:pt modelId="{C43F2568-A0AA-4751-AB1D-2EFB47F722DE}" type="pres">
      <dgm:prSet presAssocID="{B27D2E14-7187-41A2-BE6F-198D876B8417}" presName="connector2" presStyleLbl="sibTrans2D1" presStyleIdx="1" presStyleCnt="3"/>
      <dgm:spPr/>
    </dgm:pt>
    <dgm:pt modelId="{10C7D1ED-CCD5-4398-B3FD-4307C150B296}" type="pres">
      <dgm:prSet presAssocID="{A5B8B0E7-346D-4F74-9E81-4C351625E48B}" presName="connector3" presStyleLbl="sibTrans2D1" presStyleIdx="2" presStyleCnt="3"/>
      <dgm:spPr/>
    </dgm:pt>
  </dgm:ptLst>
  <dgm:cxnLst>
    <dgm:cxn modelId="{8D322C05-B64C-4CF7-93DC-1D45544EC240}" type="presOf" srcId="{01DC337D-0C78-433A-81A7-62243AC0AFFE}" destId="{BC8027DC-EFBF-4D6D-8FF8-BFF049FE34FD}" srcOrd="2" destOrd="0" presId="urn:microsoft.com/office/officeart/2005/8/layout/gear1"/>
    <dgm:cxn modelId="{1A99140A-4FF9-4BDC-BC7B-0E3E3DDD0BDC}" type="presOf" srcId="{01DC337D-0C78-433A-81A7-62243AC0AFFE}" destId="{C6EB1146-9270-447A-A3AC-BB368A8BB63A}" srcOrd="0" destOrd="0" presId="urn:microsoft.com/office/officeart/2005/8/layout/gear1"/>
    <dgm:cxn modelId="{95C70E15-FC0F-4D59-A63F-611CCC6E20FA}" type="presOf" srcId="{688370BB-2223-435F-B6A9-F6285EADCE4B}" destId="{7DEE77DD-7A89-44CF-81B8-6DA6D42D81A2}" srcOrd="0" destOrd="0" presId="urn:microsoft.com/office/officeart/2005/8/layout/gear1"/>
    <dgm:cxn modelId="{58EC581C-9646-4699-900A-449E97C8BDE8}" type="presOf" srcId="{002DBA2A-E15E-4AE6-BCCE-C3ECB4177256}" destId="{495C5468-4DC7-4456-9CE8-8030113FFD8B}" srcOrd="0" destOrd="0" presId="urn:microsoft.com/office/officeart/2005/8/layout/gear1"/>
    <dgm:cxn modelId="{5E0CA53A-778D-49D3-97E7-AA2FC5327D79}" srcId="{02C72EA5-3177-4DBB-9703-3F2C2B59651E}" destId="{002DBA2A-E15E-4AE6-BCCE-C3ECB4177256}" srcOrd="2" destOrd="0" parTransId="{21D099E6-8DAE-4AE6-ACD4-1D7CED5323FB}" sibTransId="{A5B8B0E7-346D-4F74-9E81-4C351625E48B}"/>
    <dgm:cxn modelId="{241BAA63-9A07-4092-8681-19AE581828C0}" type="presOf" srcId="{A5B8B0E7-346D-4F74-9E81-4C351625E48B}" destId="{10C7D1ED-CCD5-4398-B3FD-4307C150B296}" srcOrd="0" destOrd="0" presId="urn:microsoft.com/office/officeart/2005/8/layout/gear1"/>
    <dgm:cxn modelId="{A4E32074-2F2B-48A3-86F2-F5751674F78D}" type="presOf" srcId="{CC1FE3E6-0883-44F7-A9F0-FB5E7F77A6B1}" destId="{5764B3E4-E251-45C1-BB22-79669431C1F4}" srcOrd="2" destOrd="0" presId="urn:microsoft.com/office/officeart/2005/8/layout/gear1"/>
    <dgm:cxn modelId="{C2D8FB76-2944-4172-9DE9-514DB3BDCC42}" srcId="{02C72EA5-3177-4DBB-9703-3F2C2B59651E}" destId="{01DC337D-0C78-433A-81A7-62243AC0AFFE}" srcOrd="0" destOrd="0" parTransId="{D4F23809-D219-4C3D-9DFB-1486B1925185}" sibTransId="{688370BB-2223-435F-B6A9-F6285EADCE4B}"/>
    <dgm:cxn modelId="{517C8C78-BE06-437E-A026-9BA240A5A91C}" type="presOf" srcId="{002DBA2A-E15E-4AE6-BCCE-C3ECB4177256}" destId="{30F306A3-9FAB-496B-88EF-7A25B5220EB2}" srcOrd="2" destOrd="0" presId="urn:microsoft.com/office/officeart/2005/8/layout/gear1"/>
    <dgm:cxn modelId="{02654F7D-A3AE-467E-B2F8-F7987F6EC37B}" type="presOf" srcId="{B27D2E14-7187-41A2-BE6F-198D876B8417}" destId="{C43F2568-A0AA-4751-AB1D-2EFB47F722DE}" srcOrd="0" destOrd="0" presId="urn:microsoft.com/office/officeart/2005/8/layout/gear1"/>
    <dgm:cxn modelId="{7F29E88F-6B01-41F4-AB55-9425BA7C0811}" type="presOf" srcId="{002DBA2A-E15E-4AE6-BCCE-C3ECB4177256}" destId="{B3D531D4-4044-45E7-BEEE-AE726F763272}" srcOrd="1" destOrd="0" presId="urn:microsoft.com/office/officeart/2005/8/layout/gear1"/>
    <dgm:cxn modelId="{D72E58A2-9AA0-4CA8-B715-EA71FCDC96FC}" type="presOf" srcId="{CC1FE3E6-0883-44F7-A9F0-FB5E7F77A6B1}" destId="{F5300717-9E29-4440-91A3-4741F9816AEC}" srcOrd="1" destOrd="0" presId="urn:microsoft.com/office/officeart/2005/8/layout/gear1"/>
    <dgm:cxn modelId="{3DDD9FA3-4CA1-4D53-BED4-C946D1CDBE77}" type="presOf" srcId="{002DBA2A-E15E-4AE6-BCCE-C3ECB4177256}" destId="{DDB11FCB-3E5C-454E-9B10-0BE12C8235C0}" srcOrd="3" destOrd="0" presId="urn:microsoft.com/office/officeart/2005/8/layout/gear1"/>
    <dgm:cxn modelId="{8F0CFAC3-6D9B-4AB4-BB15-21A34A5E709B}" type="presOf" srcId="{CC1FE3E6-0883-44F7-A9F0-FB5E7F77A6B1}" destId="{DD574213-51C4-4890-AB69-366B0BF55B42}" srcOrd="0" destOrd="0" presId="urn:microsoft.com/office/officeart/2005/8/layout/gear1"/>
    <dgm:cxn modelId="{E3A770E7-1F69-4014-8025-9697BB3C3BE8}" srcId="{02C72EA5-3177-4DBB-9703-3F2C2B59651E}" destId="{CC1FE3E6-0883-44F7-A9F0-FB5E7F77A6B1}" srcOrd="1" destOrd="0" parTransId="{A25EA626-9DE6-45A2-9BAB-BCE7B9C36A68}" sibTransId="{B27D2E14-7187-41A2-BE6F-198D876B8417}"/>
    <dgm:cxn modelId="{094F4DF2-7455-499D-A461-DB34E387221F}" type="presOf" srcId="{02C72EA5-3177-4DBB-9703-3F2C2B59651E}" destId="{273B68F0-D7AD-41F0-BF54-F3755B106AE4}" srcOrd="0" destOrd="0" presId="urn:microsoft.com/office/officeart/2005/8/layout/gear1"/>
    <dgm:cxn modelId="{FF84F9FA-78C4-4921-96CF-6D916AFFE990}" type="presOf" srcId="{01DC337D-0C78-433A-81A7-62243AC0AFFE}" destId="{835ADF32-7DC0-4B32-AE3F-0EB7150CDD0E}" srcOrd="1" destOrd="0" presId="urn:microsoft.com/office/officeart/2005/8/layout/gear1"/>
    <dgm:cxn modelId="{AA58EEA8-FCCB-403A-BA17-7242418BDE24}" type="presParOf" srcId="{273B68F0-D7AD-41F0-BF54-F3755B106AE4}" destId="{C6EB1146-9270-447A-A3AC-BB368A8BB63A}" srcOrd="0" destOrd="0" presId="urn:microsoft.com/office/officeart/2005/8/layout/gear1"/>
    <dgm:cxn modelId="{E143CC13-A8B0-41A9-8A67-4381E11FEC06}" type="presParOf" srcId="{273B68F0-D7AD-41F0-BF54-F3755B106AE4}" destId="{835ADF32-7DC0-4B32-AE3F-0EB7150CDD0E}" srcOrd="1" destOrd="0" presId="urn:microsoft.com/office/officeart/2005/8/layout/gear1"/>
    <dgm:cxn modelId="{29BA6E14-ED66-4E33-95DC-46B2E42B2068}" type="presParOf" srcId="{273B68F0-D7AD-41F0-BF54-F3755B106AE4}" destId="{BC8027DC-EFBF-4D6D-8FF8-BFF049FE34FD}" srcOrd="2" destOrd="0" presId="urn:microsoft.com/office/officeart/2005/8/layout/gear1"/>
    <dgm:cxn modelId="{4360341B-04ED-4B63-9481-364EFAFBEFA0}" type="presParOf" srcId="{273B68F0-D7AD-41F0-BF54-F3755B106AE4}" destId="{DD574213-51C4-4890-AB69-366B0BF55B42}" srcOrd="3" destOrd="0" presId="urn:microsoft.com/office/officeart/2005/8/layout/gear1"/>
    <dgm:cxn modelId="{B6112CDE-8B29-4ED9-AFAA-05432EE57790}" type="presParOf" srcId="{273B68F0-D7AD-41F0-BF54-F3755B106AE4}" destId="{F5300717-9E29-4440-91A3-4741F9816AEC}" srcOrd="4" destOrd="0" presId="urn:microsoft.com/office/officeart/2005/8/layout/gear1"/>
    <dgm:cxn modelId="{F4746214-29EC-4E02-A54B-EE28A9577863}" type="presParOf" srcId="{273B68F0-D7AD-41F0-BF54-F3755B106AE4}" destId="{5764B3E4-E251-45C1-BB22-79669431C1F4}" srcOrd="5" destOrd="0" presId="urn:microsoft.com/office/officeart/2005/8/layout/gear1"/>
    <dgm:cxn modelId="{C1AE2B31-A43A-442B-9F24-8F4CFE23DFA2}" type="presParOf" srcId="{273B68F0-D7AD-41F0-BF54-F3755B106AE4}" destId="{495C5468-4DC7-4456-9CE8-8030113FFD8B}" srcOrd="6" destOrd="0" presId="urn:microsoft.com/office/officeart/2005/8/layout/gear1"/>
    <dgm:cxn modelId="{79139CF3-51E9-4F02-971B-735654723C96}" type="presParOf" srcId="{273B68F0-D7AD-41F0-BF54-F3755B106AE4}" destId="{B3D531D4-4044-45E7-BEEE-AE726F763272}" srcOrd="7" destOrd="0" presId="urn:microsoft.com/office/officeart/2005/8/layout/gear1"/>
    <dgm:cxn modelId="{1A848A34-E5CA-49CC-AECD-61FC062DF210}" type="presParOf" srcId="{273B68F0-D7AD-41F0-BF54-F3755B106AE4}" destId="{30F306A3-9FAB-496B-88EF-7A25B5220EB2}" srcOrd="8" destOrd="0" presId="urn:microsoft.com/office/officeart/2005/8/layout/gear1"/>
    <dgm:cxn modelId="{9278334E-ED54-4C0D-B590-110F346353E6}" type="presParOf" srcId="{273B68F0-D7AD-41F0-BF54-F3755B106AE4}" destId="{DDB11FCB-3E5C-454E-9B10-0BE12C8235C0}" srcOrd="9" destOrd="0" presId="urn:microsoft.com/office/officeart/2005/8/layout/gear1"/>
    <dgm:cxn modelId="{1C10C18F-BF01-4659-B533-B3EF4996E11F}" type="presParOf" srcId="{273B68F0-D7AD-41F0-BF54-F3755B106AE4}" destId="{7DEE77DD-7A89-44CF-81B8-6DA6D42D81A2}" srcOrd="10" destOrd="0" presId="urn:microsoft.com/office/officeart/2005/8/layout/gear1"/>
    <dgm:cxn modelId="{59AC5574-BEC0-4848-B4F5-86905EA22087}" type="presParOf" srcId="{273B68F0-D7AD-41F0-BF54-F3755B106AE4}" destId="{C43F2568-A0AA-4751-AB1D-2EFB47F722DE}" srcOrd="11" destOrd="0" presId="urn:microsoft.com/office/officeart/2005/8/layout/gear1"/>
    <dgm:cxn modelId="{492DB28D-7575-4782-ADC0-236B3F3D02E1}" type="presParOf" srcId="{273B68F0-D7AD-41F0-BF54-F3755B106AE4}" destId="{10C7D1ED-CCD5-4398-B3FD-4307C150B296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A5F32A-D267-47D3-BECD-4D962B6E6F7D}" type="doc">
      <dgm:prSet loTypeId="urn:microsoft.com/office/officeart/2005/8/layout/list1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FD45672-A852-4F5A-B05B-19C6FF121281}">
      <dgm:prSet phldrT="[Text]"/>
      <dgm:spPr/>
      <dgm:t>
        <a:bodyPr/>
        <a:lstStyle/>
        <a:p>
          <a:r>
            <a:rPr lang="en-GB" dirty="0"/>
            <a:t>System: Law, Policy, Regulatory Bodies</a:t>
          </a:r>
        </a:p>
      </dgm:t>
    </dgm:pt>
    <dgm:pt modelId="{0D9F1567-BE97-402A-960B-95431685F00B}" type="parTrans" cxnId="{B46DE0CA-8F54-443D-8AAE-66E53CDBB497}">
      <dgm:prSet/>
      <dgm:spPr/>
      <dgm:t>
        <a:bodyPr/>
        <a:lstStyle/>
        <a:p>
          <a:endParaRPr lang="en-GB"/>
        </a:p>
      </dgm:t>
    </dgm:pt>
    <dgm:pt modelId="{16AC5588-1453-4126-A8CF-DA4E55D08D22}" type="sibTrans" cxnId="{B46DE0CA-8F54-443D-8AAE-66E53CDBB497}">
      <dgm:prSet/>
      <dgm:spPr/>
      <dgm:t>
        <a:bodyPr/>
        <a:lstStyle/>
        <a:p>
          <a:endParaRPr lang="en-GB"/>
        </a:p>
      </dgm:t>
    </dgm:pt>
    <dgm:pt modelId="{FFEEA401-5D9E-42B3-ADEE-E4E47808CE53}">
      <dgm:prSet phldrT="[Text]"/>
      <dgm:spPr/>
      <dgm:t>
        <a:bodyPr/>
        <a:lstStyle/>
        <a:p>
          <a:r>
            <a:rPr lang="en-GB" dirty="0"/>
            <a:t>Corporate: Vision, Mission, Culture, Values</a:t>
          </a:r>
        </a:p>
      </dgm:t>
    </dgm:pt>
    <dgm:pt modelId="{40F67E05-C202-4D65-8A15-D468320565E9}" type="parTrans" cxnId="{84E57B33-11D8-4F96-AAA6-58B902FE83BD}">
      <dgm:prSet/>
      <dgm:spPr/>
      <dgm:t>
        <a:bodyPr/>
        <a:lstStyle/>
        <a:p>
          <a:endParaRPr lang="en-GB"/>
        </a:p>
      </dgm:t>
    </dgm:pt>
    <dgm:pt modelId="{137C79B7-6C56-4EB9-A4E4-2D95F878BE6B}" type="sibTrans" cxnId="{84E57B33-11D8-4F96-AAA6-58B902FE83BD}">
      <dgm:prSet/>
      <dgm:spPr/>
      <dgm:t>
        <a:bodyPr/>
        <a:lstStyle/>
        <a:p>
          <a:endParaRPr lang="en-GB"/>
        </a:p>
      </dgm:t>
    </dgm:pt>
    <dgm:pt modelId="{92EE489B-FA66-47D3-891E-22850CD9A39B}">
      <dgm:prSet phldrT="[Text]"/>
      <dgm:spPr/>
      <dgm:t>
        <a:bodyPr/>
        <a:lstStyle/>
        <a:p>
          <a:r>
            <a:rPr lang="en-GB" dirty="0"/>
            <a:t>Individual: Country, Region, City, Community, Family</a:t>
          </a:r>
        </a:p>
      </dgm:t>
    </dgm:pt>
    <dgm:pt modelId="{4E408356-6A22-415F-827B-88F805135721}" type="parTrans" cxnId="{F46CA4F5-5059-4E95-B7E6-F836539B33C8}">
      <dgm:prSet/>
      <dgm:spPr/>
      <dgm:t>
        <a:bodyPr/>
        <a:lstStyle/>
        <a:p>
          <a:endParaRPr lang="en-GB"/>
        </a:p>
      </dgm:t>
    </dgm:pt>
    <dgm:pt modelId="{F06CA4E3-02D8-4A7B-A213-9775D715596A}" type="sibTrans" cxnId="{F46CA4F5-5059-4E95-B7E6-F836539B33C8}">
      <dgm:prSet/>
      <dgm:spPr/>
      <dgm:t>
        <a:bodyPr/>
        <a:lstStyle/>
        <a:p>
          <a:endParaRPr lang="en-GB"/>
        </a:p>
      </dgm:t>
    </dgm:pt>
    <dgm:pt modelId="{0239241A-BCC0-478F-925D-D7CC5EEF8D80}" type="pres">
      <dgm:prSet presAssocID="{EFA5F32A-D267-47D3-BECD-4D962B6E6F7D}" presName="linear" presStyleCnt="0">
        <dgm:presLayoutVars>
          <dgm:dir/>
          <dgm:animLvl val="lvl"/>
          <dgm:resizeHandles val="exact"/>
        </dgm:presLayoutVars>
      </dgm:prSet>
      <dgm:spPr/>
    </dgm:pt>
    <dgm:pt modelId="{5378F817-062B-4E6A-962C-3F378A4B81DB}" type="pres">
      <dgm:prSet presAssocID="{EFD45672-A852-4F5A-B05B-19C6FF121281}" presName="parentLin" presStyleCnt="0"/>
      <dgm:spPr/>
    </dgm:pt>
    <dgm:pt modelId="{28EE1597-EFD3-4785-829A-10E30193F690}" type="pres">
      <dgm:prSet presAssocID="{EFD45672-A852-4F5A-B05B-19C6FF121281}" presName="parentLeftMargin" presStyleLbl="node1" presStyleIdx="0" presStyleCnt="3"/>
      <dgm:spPr/>
    </dgm:pt>
    <dgm:pt modelId="{2445CDFF-FC09-4695-BE42-16F4E05B6E3B}" type="pres">
      <dgm:prSet presAssocID="{EFD45672-A852-4F5A-B05B-19C6FF12128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88F35DA-42B0-4C1C-AE09-870C16B70F91}" type="pres">
      <dgm:prSet presAssocID="{EFD45672-A852-4F5A-B05B-19C6FF121281}" presName="negativeSpace" presStyleCnt="0"/>
      <dgm:spPr/>
    </dgm:pt>
    <dgm:pt modelId="{530D11F1-D092-44A3-97AF-6C36ACEE00B2}" type="pres">
      <dgm:prSet presAssocID="{EFD45672-A852-4F5A-B05B-19C6FF121281}" presName="childText" presStyleLbl="conFgAcc1" presStyleIdx="0" presStyleCnt="3">
        <dgm:presLayoutVars>
          <dgm:bulletEnabled val="1"/>
        </dgm:presLayoutVars>
      </dgm:prSet>
      <dgm:spPr/>
    </dgm:pt>
    <dgm:pt modelId="{B726B131-044D-4DF0-9E2F-DFBAA5277C87}" type="pres">
      <dgm:prSet presAssocID="{16AC5588-1453-4126-A8CF-DA4E55D08D22}" presName="spaceBetweenRectangles" presStyleCnt="0"/>
      <dgm:spPr/>
    </dgm:pt>
    <dgm:pt modelId="{062BDF61-61EA-4100-A605-259E69B0AC81}" type="pres">
      <dgm:prSet presAssocID="{FFEEA401-5D9E-42B3-ADEE-E4E47808CE53}" presName="parentLin" presStyleCnt="0"/>
      <dgm:spPr/>
    </dgm:pt>
    <dgm:pt modelId="{9CF74061-08CB-4B64-94B1-2934782923CE}" type="pres">
      <dgm:prSet presAssocID="{FFEEA401-5D9E-42B3-ADEE-E4E47808CE53}" presName="parentLeftMargin" presStyleLbl="node1" presStyleIdx="0" presStyleCnt="3"/>
      <dgm:spPr/>
    </dgm:pt>
    <dgm:pt modelId="{14AF762E-6960-4A0F-A387-1D04A3DDD296}" type="pres">
      <dgm:prSet presAssocID="{FFEEA401-5D9E-42B3-ADEE-E4E47808CE5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26A25B-5222-4D62-BDC0-FFE871A5E651}" type="pres">
      <dgm:prSet presAssocID="{FFEEA401-5D9E-42B3-ADEE-E4E47808CE53}" presName="negativeSpace" presStyleCnt="0"/>
      <dgm:spPr/>
    </dgm:pt>
    <dgm:pt modelId="{DE554DB6-677A-4DF8-8856-8062E3663B65}" type="pres">
      <dgm:prSet presAssocID="{FFEEA401-5D9E-42B3-ADEE-E4E47808CE53}" presName="childText" presStyleLbl="conFgAcc1" presStyleIdx="1" presStyleCnt="3">
        <dgm:presLayoutVars>
          <dgm:bulletEnabled val="1"/>
        </dgm:presLayoutVars>
      </dgm:prSet>
      <dgm:spPr/>
    </dgm:pt>
    <dgm:pt modelId="{37433D8F-34CB-4CF0-BAC9-190318980C81}" type="pres">
      <dgm:prSet presAssocID="{137C79B7-6C56-4EB9-A4E4-2D95F878BE6B}" presName="spaceBetweenRectangles" presStyleCnt="0"/>
      <dgm:spPr/>
    </dgm:pt>
    <dgm:pt modelId="{3EF366A6-C157-4D4E-939B-FE6845B9C1F5}" type="pres">
      <dgm:prSet presAssocID="{92EE489B-FA66-47D3-891E-22850CD9A39B}" presName="parentLin" presStyleCnt="0"/>
      <dgm:spPr/>
    </dgm:pt>
    <dgm:pt modelId="{271F893C-FF94-4996-AF58-892D742259FD}" type="pres">
      <dgm:prSet presAssocID="{92EE489B-FA66-47D3-891E-22850CD9A39B}" presName="parentLeftMargin" presStyleLbl="node1" presStyleIdx="1" presStyleCnt="3"/>
      <dgm:spPr/>
    </dgm:pt>
    <dgm:pt modelId="{D5FA1982-CDC6-4413-BC12-798717308867}" type="pres">
      <dgm:prSet presAssocID="{92EE489B-FA66-47D3-891E-22850CD9A39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3AD218EE-C931-430D-B4CB-D81271FC208C}" type="pres">
      <dgm:prSet presAssocID="{92EE489B-FA66-47D3-891E-22850CD9A39B}" presName="negativeSpace" presStyleCnt="0"/>
      <dgm:spPr/>
    </dgm:pt>
    <dgm:pt modelId="{62C009A8-9AF6-47DB-BB3D-BFC88DC0C090}" type="pres">
      <dgm:prSet presAssocID="{92EE489B-FA66-47D3-891E-22850CD9A39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C474710-2FBC-4D29-96A1-023EF3101D01}" type="presOf" srcId="{FFEEA401-5D9E-42B3-ADEE-E4E47808CE53}" destId="{14AF762E-6960-4A0F-A387-1D04A3DDD296}" srcOrd="1" destOrd="0" presId="urn:microsoft.com/office/officeart/2005/8/layout/list1"/>
    <dgm:cxn modelId="{ED91C316-DCA4-4DC4-BFAF-F0F92F6DE426}" type="presOf" srcId="{EFD45672-A852-4F5A-B05B-19C6FF121281}" destId="{2445CDFF-FC09-4695-BE42-16F4E05B6E3B}" srcOrd="1" destOrd="0" presId="urn:microsoft.com/office/officeart/2005/8/layout/list1"/>
    <dgm:cxn modelId="{84E57B33-11D8-4F96-AAA6-58B902FE83BD}" srcId="{EFA5F32A-D267-47D3-BECD-4D962B6E6F7D}" destId="{FFEEA401-5D9E-42B3-ADEE-E4E47808CE53}" srcOrd="1" destOrd="0" parTransId="{40F67E05-C202-4D65-8A15-D468320565E9}" sibTransId="{137C79B7-6C56-4EB9-A4E4-2D95F878BE6B}"/>
    <dgm:cxn modelId="{4D0A6363-7161-4491-8D2A-65CF2DE77C49}" type="presOf" srcId="{FFEEA401-5D9E-42B3-ADEE-E4E47808CE53}" destId="{9CF74061-08CB-4B64-94B1-2934782923CE}" srcOrd="0" destOrd="0" presId="urn:microsoft.com/office/officeart/2005/8/layout/list1"/>
    <dgm:cxn modelId="{21A27273-84E2-4E9B-A262-C0A0495A74A3}" type="presOf" srcId="{92EE489B-FA66-47D3-891E-22850CD9A39B}" destId="{271F893C-FF94-4996-AF58-892D742259FD}" srcOrd="0" destOrd="0" presId="urn:microsoft.com/office/officeart/2005/8/layout/list1"/>
    <dgm:cxn modelId="{A3951288-C7CB-4B1A-8922-0FDC16AE1F50}" type="presOf" srcId="{92EE489B-FA66-47D3-891E-22850CD9A39B}" destId="{D5FA1982-CDC6-4413-BC12-798717308867}" srcOrd="1" destOrd="0" presId="urn:microsoft.com/office/officeart/2005/8/layout/list1"/>
    <dgm:cxn modelId="{B46DE0CA-8F54-443D-8AAE-66E53CDBB497}" srcId="{EFA5F32A-D267-47D3-BECD-4D962B6E6F7D}" destId="{EFD45672-A852-4F5A-B05B-19C6FF121281}" srcOrd="0" destOrd="0" parTransId="{0D9F1567-BE97-402A-960B-95431685F00B}" sibTransId="{16AC5588-1453-4126-A8CF-DA4E55D08D22}"/>
    <dgm:cxn modelId="{3C5F95D7-BE59-48EA-9C59-87E880BF1175}" type="presOf" srcId="{EFA5F32A-D267-47D3-BECD-4D962B6E6F7D}" destId="{0239241A-BCC0-478F-925D-D7CC5EEF8D80}" srcOrd="0" destOrd="0" presId="urn:microsoft.com/office/officeart/2005/8/layout/list1"/>
    <dgm:cxn modelId="{519AFCE7-4E59-493F-A110-6C009417E753}" type="presOf" srcId="{EFD45672-A852-4F5A-B05B-19C6FF121281}" destId="{28EE1597-EFD3-4785-829A-10E30193F690}" srcOrd="0" destOrd="0" presId="urn:microsoft.com/office/officeart/2005/8/layout/list1"/>
    <dgm:cxn modelId="{F46CA4F5-5059-4E95-B7E6-F836539B33C8}" srcId="{EFA5F32A-D267-47D3-BECD-4D962B6E6F7D}" destId="{92EE489B-FA66-47D3-891E-22850CD9A39B}" srcOrd="2" destOrd="0" parTransId="{4E408356-6A22-415F-827B-88F805135721}" sibTransId="{F06CA4E3-02D8-4A7B-A213-9775D715596A}"/>
    <dgm:cxn modelId="{16B8E745-225A-4047-98B2-8C87F36D5F82}" type="presParOf" srcId="{0239241A-BCC0-478F-925D-D7CC5EEF8D80}" destId="{5378F817-062B-4E6A-962C-3F378A4B81DB}" srcOrd="0" destOrd="0" presId="urn:microsoft.com/office/officeart/2005/8/layout/list1"/>
    <dgm:cxn modelId="{AE185EC9-445E-45BA-AF16-64AC4FADC451}" type="presParOf" srcId="{5378F817-062B-4E6A-962C-3F378A4B81DB}" destId="{28EE1597-EFD3-4785-829A-10E30193F690}" srcOrd="0" destOrd="0" presId="urn:microsoft.com/office/officeart/2005/8/layout/list1"/>
    <dgm:cxn modelId="{ED463BE2-627E-4EF9-B18B-496302D0CFDB}" type="presParOf" srcId="{5378F817-062B-4E6A-962C-3F378A4B81DB}" destId="{2445CDFF-FC09-4695-BE42-16F4E05B6E3B}" srcOrd="1" destOrd="0" presId="urn:microsoft.com/office/officeart/2005/8/layout/list1"/>
    <dgm:cxn modelId="{399B5FF4-D53C-4DB7-958A-50387DC8C30A}" type="presParOf" srcId="{0239241A-BCC0-478F-925D-D7CC5EEF8D80}" destId="{A88F35DA-42B0-4C1C-AE09-870C16B70F91}" srcOrd="1" destOrd="0" presId="urn:microsoft.com/office/officeart/2005/8/layout/list1"/>
    <dgm:cxn modelId="{DB29F64F-57A3-4A8E-90DC-E11D7FE55952}" type="presParOf" srcId="{0239241A-BCC0-478F-925D-D7CC5EEF8D80}" destId="{530D11F1-D092-44A3-97AF-6C36ACEE00B2}" srcOrd="2" destOrd="0" presId="urn:microsoft.com/office/officeart/2005/8/layout/list1"/>
    <dgm:cxn modelId="{39685D14-84A1-4F4E-AB0C-EF69820A7120}" type="presParOf" srcId="{0239241A-BCC0-478F-925D-D7CC5EEF8D80}" destId="{B726B131-044D-4DF0-9E2F-DFBAA5277C87}" srcOrd="3" destOrd="0" presId="urn:microsoft.com/office/officeart/2005/8/layout/list1"/>
    <dgm:cxn modelId="{771B639A-7667-4694-8795-2DABF1340C7D}" type="presParOf" srcId="{0239241A-BCC0-478F-925D-D7CC5EEF8D80}" destId="{062BDF61-61EA-4100-A605-259E69B0AC81}" srcOrd="4" destOrd="0" presId="urn:microsoft.com/office/officeart/2005/8/layout/list1"/>
    <dgm:cxn modelId="{65C0085F-D1D7-4C12-B3F1-EA6EB2466AB2}" type="presParOf" srcId="{062BDF61-61EA-4100-A605-259E69B0AC81}" destId="{9CF74061-08CB-4B64-94B1-2934782923CE}" srcOrd="0" destOrd="0" presId="urn:microsoft.com/office/officeart/2005/8/layout/list1"/>
    <dgm:cxn modelId="{C920F6DD-3CA4-4FE6-B035-25107A30482D}" type="presParOf" srcId="{062BDF61-61EA-4100-A605-259E69B0AC81}" destId="{14AF762E-6960-4A0F-A387-1D04A3DDD296}" srcOrd="1" destOrd="0" presId="urn:microsoft.com/office/officeart/2005/8/layout/list1"/>
    <dgm:cxn modelId="{4C3BB731-2FB0-48E7-AB98-4B8160539DB7}" type="presParOf" srcId="{0239241A-BCC0-478F-925D-D7CC5EEF8D80}" destId="{B726A25B-5222-4D62-BDC0-FFE871A5E651}" srcOrd="5" destOrd="0" presId="urn:microsoft.com/office/officeart/2005/8/layout/list1"/>
    <dgm:cxn modelId="{C93CE2F3-D41E-482C-BB8D-ED4DB6368ED9}" type="presParOf" srcId="{0239241A-BCC0-478F-925D-D7CC5EEF8D80}" destId="{DE554DB6-677A-4DF8-8856-8062E3663B65}" srcOrd="6" destOrd="0" presId="urn:microsoft.com/office/officeart/2005/8/layout/list1"/>
    <dgm:cxn modelId="{28B74E63-5A89-47F7-95D3-81EEBA4BB76E}" type="presParOf" srcId="{0239241A-BCC0-478F-925D-D7CC5EEF8D80}" destId="{37433D8F-34CB-4CF0-BAC9-190318980C81}" srcOrd="7" destOrd="0" presId="urn:microsoft.com/office/officeart/2005/8/layout/list1"/>
    <dgm:cxn modelId="{FD9A18EC-DCD9-4081-867B-5AF55EB7A107}" type="presParOf" srcId="{0239241A-BCC0-478F-925D-D7CC5EEF8D80}" destId="{3EF366A6-C157-4D4E-939B-FE6845B9C1F5}" srcOrd="8" destOrd="0" presId="urn:microsoft.com/office/officeart/2005/8/layout/list1"/>
    <dgm:cxn modelId="{BFCF8F30-6CEE-44D7-80FA-789BA9103491}" type="presParOf" srcId="{3EF366A6-C157-4D4E-939B-FE6845B9C1F5}" destId="{271F893C-FF94-4996-AF58-892D742259FD}" srcOrd="0" destOrd="0" presId="urn:microsoft.com/office/officeart/2005/8/layout/list1"/>
    <dgm:cxn modelId="{7E745745-ED61-467E-843C-C9E778109CBF}" type="presParOf" srcId="{3EF366A6-C157-4D4E-939B-FE6845B9C1F5}" destId="{D5FA1982-CDC6-4413-BC12-798717308867}" srcOrd="1" destOrd="0" presId="urn:microsoft.com/office/officeart/2005/8/layout/list1"/>
    <dgm:cxn modelId="{47E574F0-E5F0-4D20-BFAE-744E52E29C03}" type="presParOf" srcId="{0239241A-BCC0-478F-925D-D7CC5EEF8D80}" destId="{3AD218EE-C931-430D-B4CB-D81271FC208C}" srcOrd="9" destOrd="0" presId="urn:microsoft.com/office/officeart/2005/8/layout/list1"/>
    <dgm:cxn modelId="{6DA66CDE-80E5-4297-B61A-A48B40493D32}" type="presParOf" srcId="{0239241A-BCC0-478F-925D-D7CC5EEF8D80}" destId="{62C009A8-9AF6-47DB-BB3D-BFC88DC0C09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C72EA5-3177-4DBB-9703-3F2C2B59651E}" type="doc">
      <dgm:prSet loTypeId="urn:microsoft.com/office/officeart/2005/8/layout/gear1" loCatId="process" qsTypeId="urn:microsoft.com/office/officeart/2005/8/quickstyle/3d3" qsCatId="3D" csTypeId="urn:microsoft.com/office/officeart/2005/8/colors/colorful5" csCatId="colorful" phldr="1"/>
      <dgm:spPr/>
    </dgm:pt>
    <dgm:pt modelId="{01DC337D-0C78-433A-81A7-62243AC0AFFE}">
      <dgm:prSet phldrT="[Text]"/>
      <dgm:spPr/>
      <dgm:t>
        <a:bodyPr/>
        <a:lstStyle/>
        <a:p>
          <a:r>
            <a:rPr lang="en-GB" dirty="0"/>
            <a:t>System</a:t>
          </a:r>
        </a:p>
      </dgm:t>
    </dgm:pt>
    <dgm:pt modelId="{D4F23809-D219-4C3D-9DFB-1486B1925185}" type="parTrans" cxnId="{C2D8FB76-2944-4172-9DE9-514DB3BDCC42}">
      <dgm:prSet/>
      <dgm:spPr/>
      <dgm:t>
        <a:bodyPr/>
        <a:lstStyle/>
        <a:p>
          <a:endParaRPr lang="en-GB"/>
        </a:p>
      </dgm:t>
    </dgm:pt>
    <dgm:pt modelId="{688370BB-2223-435F-B6A9-F6285EADCE4B}" type="sibTrans" cxnId="{C2D8FB76-2944-4172-9DE9-514DB3BDCC42}">
      <dgm:prSet/>
      <dgm:spPr/>
      <dgm:t>
        <a:bodyPr/>
        <a:lstStyle/>
        <a:p>
          <a:endParaRPr lang="en-GB"/>
        </a:p>
      </dgm:t>
    </dgm:pt>
    <dgm:pt modelId="{CC1FE3E6-0883-44F7-A9F0-FB5E7F77A6B1}">
      <dgm:prSet phldrT="[Text]"/>
      <dgm:spPr/>
      <dgm:t>
        <a:bodyPr/>
        <a:lstStyle/>
        <a:p>
          <a:r>
            <a:rPr lang="en-GB" dirty="0"/>
            <a:t>Corporate</a:t>
          </a:r>
        </a:p>
      </dgm:t>
    </dgm:pt>
    <dgm:pt modelId="{A25EA626-9DE6-45A2-9BAB-BCE7B9C36A68}" type="parTrans" cxnId="{E3A770E7-1F69-4014-8025-9697BB3C3BE8}">
      <dgm:prSet/>
      <dgm:spPr/>
      <dgm:t>
        <a:bodyPr/>
        <a:lstStyle/>
        <a:p>
          <a:endParaRPr lang="en-GB"/>
        </a:p>
      </dgm:t>
    </dgm:pt>
    <dgm:pt modelId="{B27D2E14-7187-41A2-BE6F-198D876B8417}" type="sibTrans" cxnId="{E3A770E7-1F69-4014-8025-9697BB3C3BE8}">
      <dgm:prSet/>
      <dgm:spPr/>
      <dgm:t>
        <a:bodyPr/>
        <a:lstStyle/>
        <a:p>
          <a:endParaRPr lang="en-GB"/>
        </a:p>
      </dgm:t>
    </dgm:pt>
    <dgm:pt modelId="{002DBA2A-E15E-4AE6-BCCE-C3ECB4177256}">
      <dgm:prSet phldrT="[Text]"/>
      <dgm:spPr/>
      <dgm:t>
        <a:bodyPr/>
        <a:lstStyle/>
        <a:p>
          <a:r>
            <a:rPr lang="en-GB" dirty="0"/>
            <a:t>Your actions</a:t>
          </a:r>
        </a:p>
      </dgm:t>
    </dgm:pt>
    <dgm:pt modelId="{21D099E6-8DAE-4AE6-ACD4-1D7CED5323FB}" type="parTrans" cxnId="{5E0CA53A-778D-49D3-97E7-AA2FC5327D79}">
      <dgm:prSet/>
      <dgm:spPr/>
      <dgm:t>
        <a:bodyPr/>
        <a:lstStyle/>
        <a:p>
          <a:endParaRPr lang="en-GB"/>
        </a:p>
      </dgm:t>
    </dgm:pt>
    <dgm:pt modelId="{A5B8B0E7-346D-4F74-9E81-4C351625E48B}" type="sibTrans" cxnId="{5E0CA53A-778D-49D3-97E7-AA2FC5327D79}">
      <dgm:prSet/>
      <dgm:spPr/>
      <dgm:t>
        <a:bodyPr/>
        <a:lstStyle/>
        <a:p>
          <a:endParaRPr lang="en-GB"/>
        </a:p>
      </dgm:t>
    </dgm:pt>
    <dgm:pt modelId="{273B68F0-D7AD-41F0-BF54-F3755B106AE4}" type="pres">
      <dgm:prSet presAssocID="{02C72EA5-3177-4DBB-9703-3F2C2B59651E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C6EB1146-9270-447A-A3AC-BB368A8BB63A}" type="pres">
      <dgm:prSet presAssocID="{01DC337D-0C78-433A-81A7-62243AC0AFFE}" presName="gear1" presStyleLbl="node1" presStyleIdx="0" presStyleCnt="3">
        <dgm:presLayoutVars>
          <dgm:chMax val="1"/>
          <dgm:bulletEnabled val="1"/>
        </dgm:presLayoutVars>
      </dgm:prSet>
      <dgm:spPr/>
    </dgm:pt>
    <dgm:pt modelId="{835ADF32-7DC0-4B32-AE3F-0EB7150CDD0E}" type="pres">
      <dgm:prSet presAssocID="{01DC337D-0C78-433A-81A7-62243AC0AFFE}" presName="gear1srcNode" presStyleLbl="node1" presStyleIdx="0" presStyleCnt="3"/>
      <dgm:spPr/>
    </dgm:pt>
    <dgm:pt modelId="{BC8027DC-EFBF-4D6D-8FF8-BFF049FE34FD}" type="pres">
      <dgm:prSet presAssocID="{01DC337D-0C78-433A-81A7-62243AC0AFFE}" presName="gear1dstNode" presStyleLbl="node1" presStyleIdx="0" presStyleCnt="3"/>
      <dgm:spPr/>
    </dgm:pt>
    <dgm:pt modelId="{DD574213-51C4-4890-AB69-366B0BF55B42}" type="pres">
      <dgm:prSet presAssocID="{CC1FE3E6-0883-44F7-A9F0-FB5E7F77A6B1}" presName="gear2" presStyleLbl="node1" presStyleIdx="1" presStyleCnt="3">
        <dgm:presLayoutVars>
          <dgm:chMax val="1"/>
          <dgm:bulletEnabled val="1"/>
        </dgm:presLayoutVars>
      </dgm:prSet>
      <dgm:spPr/>
    </dgm:pt>
    <dgm:pt modelId="{F5300717-9E29-4440-91A3-4741F9816AEC}" type="pres">
      <dgm:prSet presAssocID="{CC1FE3E6-0883-44F7-A9F0-FB5E7F77A6B1}" presName="gear2srcNode" presStyleLbl="node1" presStyleIdx="1" presStyleCnt="3"/>
      <dgm:spPr/>
    </dgm:pt>
    <dgm:pt modelId="{5764B3E4-E251-45C1-BB22-79669431C1F4}" type="pres">
      <dgm:prSet presAssocID="{CC1FE3E6-0883-44F7-A9F0-FB5E7F77A6B1}" presName="gear2dstNode" presStyleLbl="node1" presStyleIdx="1" presStyleCnt="3"/>
      <dgm:spPr/>
    </dgm:pt>
    <dgm:pt modelId="{495C5468-4DC7-4456-9CE8-8030113FFD8B}" type="pres">
      <dgm:prSet presAssocID="{002DBA2A-E15E-4AE6-BCCE-C3ECB4177256}" presName="gear3" presStyleLbl="node1" presStyleIdx="2" presStyleCnt="3"/>
      <dgm:spPr/>
    </dgm:pt>
    <dgm:pt modelId="{B3D531D4-4044-45E7-BEEE-AE726F763272}" type="pres">
      <dgm:prSet presAssocID="{002DBA2A-E15E-4AE6-BCCE-C3ECB4177256}" presName="gear3tx" presStyleLbl="node1" presStyleIdx="2" presStyleCnt="3">
        <dgm:presLayoutVars>
          <dgm:chMax val="1"/>
          <dgm:bulletEnabled val="1"/>
        </dgm:presLayoutVars>
      </dgm:prSet>
      <dgm:spPr/>
    </dgm:pt>
    <dgm:pt modelId="{30F306A3-9FAB-496B-88EF-7A25B5220EB2}" type="pres">
      <dgm:prSet presAssocID="{002DBA2A-E15E-4AE6-BCCE-C3ECB4177256}" presName="gear3srcNode" presStyleLbl="node1" presStyleIdx="2" presStyleCnt="3"/>
      <dgm:spPr/>
    </dgm:pt>
    <dgm:pt modelId="{DDB11FCB-3E5C-454E-9B10-0BE12C8235C0}" type="pres">
      <dgm:prSet presAssocID="{002DBA2A-E15E-4AE6-BCCE-C3ECB4177256}" presName="gear3dstNode" presStyleLbl="node1" presStyleIdx="2" presStyleCnt="3"/>
      <dgm:spPr/>
    </dgm:pt>
    <dgm:pt modelId="{7DEE77DD-7A89-44CF-81B8-6DA6D42D81A2}" type="pres">
      <dgm:prSet presAssocID="{688370BB-2223-435F-B6A9-F6285EADCE4B}" presName="connector1" presStyleLbl="sibTrans2D1" presStyleIdx="0" presStyleCnt="3"/>
      <dgm:spPr/>
    </dgm:pt>
    <dgm:pt modelId="{C43F2568-A0AA-4751-AB1D-2EFB47F722DE}" type="pres">
      <dgm:prSet presAssocID="{B27D2E14-7187-41A2-BE6F-198D876B8417}" presName="connector2" presStyleLbl="sibTrans2D1" presStyleIdx="1" presStyleCnt="3"/>
      <dgm:spPr/>
    </dgm:pt>
    <dgm:pt modelId="{10C7D1ED-CCD5-4398-B3FD-4307C150B296}" type="pres">
      <dgm:prSet presAssocID="{A5B8B0E7-346D-4F74-9E81-4C351625E48B}" presName="connector3" presStyleLbl="sibTrans2D1" presStyleIdx="2" presStyleCnt="3"/>
      <dgm:spPr/>
    </dgm:pt>
  </dgm:ptLst>
  <dgm:cxnLst>
    <dgm:cxn modelId="{8D322C05-B64C-4CF7-93DC-1D45544EC240}" type="presOf" srcId="{01DC337D-0C78-433A-81A7-62243AC0AFFE}" destId="{BC8027DC-EFBF-4D6D-8FF8-BFF049FE34FD}" srcOrd="2" destOrd="0" presId="urn:microsoft.com/office/officeart/2005/8/layout/gear1"/>
    <dgm:cxn modelId="{1A99140A-4FF9-4BDC-BC7B-0E3E3DDD0BDC}" type="presOf" srcId="{01DC337D-0C78-433A-81A7-62243AC0AFFE}" destId="{C6EB1146-9270-447A-A3AC-BB368A8BB63A}" srcOrd="0" destOrd="0" presId="urn:microsoft.com/office/officeart/2005/8/layout/gear1"/>
    <dgm:cxn modelId="{95C70E15-FC0F-4D59-A63F-611CCC6E20FA}" type="presOf" srcId="{688370BB-2223-435F-B6A9-F6285EADCE4B}" destId="{7DEE77DD-7A89-44CF-81B8-6DA6D42D81A2}" srcOrd="0" destOrd="0" presId="urn:microsoft.com/office/officeart/2005/8/layout/gear1"/>
    <dgm:cxn modelId="{58EC581C-9646-4699-900A-449E97C8BDE8}" type="presOf" srcId="{002DBA2A-E15E-4AE6-BCCE-C3ECB4177256}" destId="{495C5468-4DC7-4456-9CE8-8030113FFD8B}" srcOrd="0" destOrd="0" presId="urn:microsoft.com/office/officeart/2005/8/layout/gear1"/>
    <dgm:cxn modelId="{5E0CA53A-778D-49D3-97E7-AA2FC5327D79}" srcId="{02C72EA5-3177-4DBB-9703-3F2C2B59651E}" destId="{002DBA2A-E15E-4AE6-BCCE-C3ECB4177256}" srcOrd="2" destOrd="0" parTransId="{21D099E6-8DAE-4AE6-ACD4-1D7CED5323FB}" sibTransId="{A5B8B0E7-346D-4F74-9E81-4C351625E48B}"/>
    <dgm:cxn modelId="{241BAA63-9A07-4092-8681-19AE581828C0}" type="presOf" srcId="{A5B8B0E7-346D-4F74-9E81-4C351625E48B}" destId="{10C7D1ED-CCD5-4398-B3FD-4307C150B296}" srcOrd="0" destOrd="0" presId="urn:microsoft.com/office/officeart/2005/8/layout/gear1"/>
    <dgm:cxn modelId="{A4E32074-2F2B-48A3-86F2-F5751674F78D}" type="presOf" srcId="{CC1FE3E6-0883-44F7-A9F0-FB5E7F77A6B1}" destId="{5764B3E4-E251-45C1-BB22-79669431C1F4}" srcOrd="2" destOrd="0" presId="urn:microsoft.com/office/officeart/2005/8/layout/gear1"/>
    <dgm:cxn modelId="{C2D8FB76-2944-4172-9DE9-514DB3BDCC42}" srcId="{02C72EA5-3177-4DBB-9703-3F2C2B59651E}" destId="{01DC337D-0C78-433A-81A7-62243AC0AFFE}" srcOrd="0" destOrd="0" parTransId="{D4F23809-D219-4C3D-9DFB-1486B1925185}" sibTransId="{688370BB-2223-435F-B6A9-F6285EADCE4B}"/>
    <dgm:cxn modelId="{517C8C78-BE06-437E-A026-9BA240A5A91C}" type="presOf" srcId="{002DBA2A-E15E-4AE6-BCCE-C3ECB4177256}" destId="{30F306A3-9FAB-496B-88EF-7A25B5220EB2}" srcOrd="2" destOrd="0" presId="urn:microsoft.com/office/officeart/2005/8/layout/gear1"/>
    <dgm:cxn modelId="{02654F7D-A3AE-467E-B2F8-F7987F6EC37B}" type="presOf" srcId="{B27D2E14-7187-41A2-BE6F-198D876B8417}" destId="{C43F2568-A0AA-4751-AB1D-2EFB47F722DE}" srcOrd="0" destOrd="0" presId="urn:microsoft.com/office/officeart/2005/8/layout/gear1"/>
    <dgm:cxn modelId="{7F29E88F-6B01-41F4-AB55-9425BA7C0811}" type="presOf" srcId="{002DBA2A-E15E-4AE6-BCCE-C3ECB4177256}" destId="{B3D531D4-4044-45E7-BEEE-AE726F763272}" srcOrd="1" destOrd="0" presId="urn:microsoft.com/office/officeart/2005/8/layout/gear1"/>
    <dgm:cxn modelId="{D72E58A2-9AA0-4CA8-B715-EA71FCDC96FC}" type="presOf" srcId="{CC1FE3E6-0883-44F7-A9F0-FB5E7F77A6B1}" destId="{F5300717-9E29-4440-91A3-4741F9816AEC}" srcOrd="1" destOrd="0" presId="urn:microsoft.com/office/officeart/2005/8/layout/gear1"/>
    <dgm:cxn modelId="{3DDD9FA3-4CA1-4D53-BED4-C946D1CDBE77}" type="presOf" srcId="{002DBA2A-E15E-4AE6-BCCE-C3ECB4177256}" destId="{DDB11FCB-3E5C-454E-9B10-0BE12C8235C0}" srcOrd="3" destOrd="0" presId="urn:microsoft.com/office/officeart/2005/8/layout/gear1"/>
    <dgm:cxn modelId="{8F0CFAC3-6D9B-4AB4-BB15-21A34A5E709B}" type="presOf" srcId="{CC1FE3E6-0883-44F7-A9F0-FB5E7F77A6B1}" destId="{DD574213-51C4-4890-AB69-366B0BF55B42}" srcOrd="0" destOrd="0" presId="urn:microsoft.com/office/officeart/2005/8/layout/gear1"/>
    <dgm:cxn modelId="{E3A770E7-1F69-4014-8025-9697BB3C3BE8}" srcId="{02C72EA5-3177-4DBB-9703-3F2C2B59651E}" destId="{CC1FE3E6-0883-44F7-A9F0-FB5E7F77A6B1}" srcOrd="1" destOrd="0" parTransId="{A25EA626-9DE6-45A2-9BAB-BCE7B9C36A68}" sibTransId="{B27D2E14-7187-41A2-BE6F-198D876B8417}"/>
    <dgm:cxn modelId="{094F4DF2-7455-499D-A461-DB34E387221F}" type="presOf" srcId="{02C72EA5-3177-4DBB-9703-3F2C2B59651E}" destId="{273B68F0-D7AD-41F0-BF54-F3755B106AE4}" srcOrd="0" destOrd="0" presId="urn:microsoft.com/office/officeart/2005/8/layout/gear1"/>
    <dgm:cxn modelId="{FF84F9FA-78C4-4921-96CF-6D916AFFE990}" type="presOf" srcId="{01DC337D-0C78-433A-81A7-62243AC0AFFE}" destId="{835ADF32-7DC0-4B32-AE3F-0EB7150CDD0E}" srcOrd="1" destOrd="0" presId="urn:microsoft.com/office/officeart/2005/8/layout/gear1"/>
    <dgm:cxn modelId="{AA58EEA8-FCCB-403A-BA17-7242418BDE24}" type="presParOf" srcId="{273B68F0-D7AD-41F0-BF54-F3755B106AE4}" destId="{C6EB1146-9270-447A-A3AC-BB368A8BB63A}" srcOrd="0" destOrd="0" presId="urn:microsoft.com/office/officeart/2005/8/layout/gear1"/>
    <dgm:cxn modelId="{E143CC13-A8B0-41A9-8A67-4381E11FEC06}" type="presParOf" srcId="{273B68F0-D7AD-41F0-BF54-F3755B106AE4}" destId="{835ADF32-7DC0-4B32-AE3F-0EB7150CDD0E}" srcOrd="1" destOrd="0" presId="urn:microsoft.com/office/officeart/2005/8/layout/gear1"/>
    <dgm:cxn modelId="{29BA6E14-ED66-4E33-95DC-46B2E42B2068}" type="presParOf" srcId="{273B68F0-D7AD-41F0-BF54-F3755B106AE4}" destId="{BC8027DC-EFBF-4D6D-8FF8-BFF049FE34FD}" srcOrd="2" destOrd="0" presId="urn:microsoft.com/office/officeart/2005/8/layout/gear1"/>
    <dgm:cxn modelId="{4360341B-04ED-4B63-9481-364EFAFBEFA0}" type="presParOf" srcId="{273B68F0-D7AD-41F0-BF54-F3755B106AE4}" destId="{DD574213-51C4-4890-AB69-366B0BF55B42}" srcOrd="3" destOrd="0" presId="urn:microsoft.com/office/officeart/2005/8/layout/gear1"/>
    <dgm:cxn modelId="{B6112CDE-8B29-4ED9-AFAA-05432EE57790}" type="presParOf" srcId="{273B68F0-D7AD-41F0-BF54-F3755B106AE4}" destId="{F5300717-9E29-4440-91A3-4741F9816AEC}" srcOrd="4" destOrd="0" presId="urn:microsoft.com/office/officeart/2005/8/layout/gear1"/>
    <dgm:cxn modelId="{F4746214-29EC-4E02-A54B-EE28A9577863}" type="presParOf" srcId="{273B68F0-D7AD-41F0-BF54-F3755B106AE4}" destId="{5764B3E4-E251-45C1-BB22-79669431C1F4}" srcOrd="5" destOrd="0" presId="urn:microsoft.com/office/officeart/2005/8/layout/gear1"/>
    <dgm:cxn modelId="{C1AE2B31-A43A-442B-9F24-8F4CFE23DFA2}" type="presParOf" srcId="{273B68F0-D7AD-41F0-BF54-F3755B106AE4}" destId="{495C5468-4DC7-4456-9CE8-8030113FFD8B}" srcOrd="6" destOrd="0" presId="urn:microsoft.com/office/officeart/2005/8/layout/gear1"/>
    <dgm:cxn modelId="{79139CF3-51E9-4F02-971B-735654723C96}" type="presParOf" srcId="{273B68F0-D7AD-41F0-BF54-F3755B106AE4}" destId="{B3D531D4-4044-45E7-BEEE-AE726F763272}" srcOrd="7" destOrd="0" presId="urn:microsoft.com/office/officeart/2005/8/layout/gear1"/>
    <dgm:cxn modelId="{1A848A34-E5CA-49CC-AECD-61FC062DF210}" type="presParOf" srcId="{273B68F0-D7AD-41F0-BF54-F3755B106AE4}" destId="{30F306A3-9FAB-496B-88EF-7A25B5220EB2}" srcOrd="8" destOrd="0" presId="urn:microsoft.com/office/officeart/2005/8/layout/gear1"/>
    <dgm:cxn modelId="{9278334E-ED54-4C0D-B590-110F346353E6}" type="presParOf" srcId="{273B68F0-D7AD-41F0-BF54-F3755B106AE4}" destId="{DDB11FCB-3E5C-454E-9B10-0BE12C8235C0}" srcOrd="9" destOrd="0" presId="urn:microsoft.com/office/officeart/2005/8/layout/gear1"/>
    <dgm:cxn modelId="{1C10C18F-BF01-4659-B533-B3EF4996E11F}" type="presParOf" srcId="{273B68F0-D7AD-41F0-BF54-F3755B106AE4}" destId="{7DEE77DD-7A89-44CF-81B8-6DA6D42D81A2}" srcOrd="10" destOrd="0" presId="urn:microsoft.com/office/officeart/2005/8/layout/gear1"/>
    <dgm:cxn modelId="{59AC5574-BEC0-4848-B4F5-86905EA22087}" type="presParOf" srcId="{273B68F0-D7AD-41F0-BF54-F3755B106AE4}" destId="{C43F2568-A0AA-4751-AB1D-2EFB47F722DE}" srcOrd="11" destOrd="0" presId="urn:microsoft.com/office/officeart/2005/8/layout/gear1"/>
    <dgm:cxn modelId="{492DB28D-7575-4782-ADC0-236B3F3D02E1}" type="presParOf" srcId="{273B68F0-D7AD-41F0-BF54-F3755B106AE4}" destId="{10C7D1ED-CCD5-4398-B3FD-4307C150B296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B1146-9270-447A-A3AC-BB368A8BB63A}">
      <dsp:nvSpPr>
        <dsp:cNvPr id="0" name=""/>
        <dsp:cNvSpPr/>
      </dsp:nvSpPr>
      <dsp:spPr>
        <a:xfrm>
          <a:off x="3898520" y="2640028"/>
          <a:ext cx="3226701" cy="3226701"/>
        </a:xfrm>
        <a:prstGeom prst="gear9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System</a:t>
          </a:r>
        </a:p>
      </dsp:txBody>
      <dsp:txXfrm>
        <a:off x="4547230" y="3395867"/>
        <a:ext cx="1929281" cy="1658591"/>
      </dsp:txXfrm>
    </dsp:sp>
    <dsp:sp modelId="{DD574213-51C4-4890-AB69-366B0BF55B42}">
      <dsp:nvSpPr>
        <dsp:cNvPr id="0" name=""/>
        <dsp:cNvSpPr/>
      </dsp:nvSpPr>
      <dsp:spPr>
        <a:xfrm>
          <a:off x="2021166" y="1877353"/>
          <a:ext cx="2346692" cy="2346692"/>
        </a:xfrm>
        <a:prstGeom prst="gear6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Corporate</a:t>
          </a:r>
        </a:p>
      </dsp:txBody>
      <dsp:txXfrm>
        <a:off x="2611953" y="2471710"/>
        <a:ext cx="1165118" cy="1157978"/>
      </dsp:txXfrm>
    </dsp:sp>
    <dsp:sp modelId="{495C5468-4DC7-4456-9CE8-8030113FFD8B}">
      <dsp:nvSpPr>
        <dsp:cNvPr id="0" name=""/>
        <dsp:cNvSpPr/>
      </dsp:nvSpPr>
      <dsp:spPr>
        <a:xfrm rot="20700000">
          <a:off x="3335553" y="258375"/>
          <a:ext cx="2299279" cy="2299279"/>
        </a:xfrm>
        <a:prstGeom prst="gear6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Your actions</a:t>
          </a:r>
        </a:p>
      </dsp:txBody>
      <dsp:txXfrm rot="-20700000">
        <a:off x="3839852" y="762674"/>
        <a:ext cx="1290680" cy="1290680"/>
      </dsp:txXfrm>
    </dsp:sp>
    <dsp:sp modelId="{7DEE77DD-7A89-44CF-81B8-6DA6D42D81A2}">
      <dsp:nvSpPr>
        <dsp:cNvPr id="0" name=""/>
        <dsp:cNvSpPr/>
      </dsp:nvSpPr>
      <dsp:spPr>
        <a:xfrm>
          <a:off x="3669186" y="2142370"/>
          <a:ext cx="4130177" cy="4130177"/>
        </a:xfrm>
        <a:prstGeom prst="circularArrow">
          <a:avLst>
            <a:gd name="adj1" fmla="val 4688"/>
            <a:gd name="adj2" fmla="val 299029"/>
            <a:gd name="adj3" fmla="val 2545556"/>
            <a:gd name="adj4" fmla="val 15799357"/>
            <a:gd name="adj5" fmla="val 5469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3F2568-A0AA-4751-AB1D-2EFB47F722DE}">
      <dsp:nvSpPr>
        <dsp:cNvPr id="0" name=""/>
        <dsp:cNvSpPr/>
      </dsp:nvSpPr>
      <dsp:spPr>
        <a:xfrm>
          <a:off x="1605571" y="1350942"/>
          <a:ext cx="3000832" cy="3000832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7D1ED-CCD5-4398-B3FD-4307C150B296}">
      <dsp:nvSpPr>
        <dsp:cNvPr id="0" name=""/>
        <dsp:cNvSpPr/>
      </dsp:nvSpPr>
      <dsp:spPr>
        <a:xfrm>
          <a:off x="2803706" y="-252430"/>
          <a:ext cx="3235501" cy="3235501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0D11F1-D092-44A3-97AF-6C36ACEE00B2}">
      <dsp:nvSpPr>
        <dsp:cNvPr id="0" name=""/>
        <dsp:cNvSpPr/>
      </dsp:nvSpPr>
      <dsp:spPr>
        <a:xfrm>
          <a:off x="0" y="1197256"/>
          <a:ext cx="11166695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45CDFF-FC09-4695-BE42-16F4E05B6E3B}">
      <dsp:nvSpPr>
        <dsp:cNvPr id="0" name=""/>
        <dsp:cNvSpPr/>
      </dsp:nvSpPr>
      <dsp:spPr>
        <a:xfrm>
          <a:off x="558334" y="813496"/>
          <a:ext cx="7816687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5452" tIns="0" rIns="295452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System: Law, Policy, Regulatory Bodies</a:t>
          </a:r>
        </a:p>
      </dsp:txBody>
      <dsp:txXfrm>
        <a:off x="595801" y="850963"/>
        <a:ext cx="7741753" cy="692586"/>
      </dsp:txXfrm>
    </dsp:sp>
    <dsp:sp modelId="{DE554DB6-677A-4DF8-8856-8062E3663B65}">
      <dsp:nvSpPr>
        <dsp:cNvPr id="0" name=""/>
        <dsp:cNvSpPr/>
      </dsp:nvSpPr>
      <dsp:spPr>
        <a:xfrm>
          <a:off x="0" y="2376616"/>
          <a:ext cx="11166695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AF762E-6960-4A0F-A387-1D04A3DDD296}">
      <dsp:nvSpPr>
        <dsp:cNvPr id="0" name=""/>
        <dsp:cNvSpPr/>
      </dsp:nvSpPr>
      <dsp:spPr>
        <a:xfrm>
          <a:off x="558334" y="1992856"/>
          <a:ext cx="7816687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5452" tIns="0" rIns="295452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Corporate: Vision, Mission, Culture, Values</a:t>
          </a:r>
        </a:p>
      </dsp:txBody>
      <dsp:txXfrm>
        <a:off x="595801" y="2030323"/>
        <a:ext cx="7741753" cy="692586"/>
      </dsp:txXfrm>
    </dsp:sp>
    <dsp:sp modelId="{62C009A8-9AF6-47DB-BB3D-BFC88DC0C090}">
      <dsp:nvSpPr>
        <dsp:cNvPr id="0" name=""/>
        <dsp:cNvSpPr/>
      </dsp:nvSpPr>
      <dsp:spPr>
        <a:xfrm>
          <a:off x="0" y="3555976"/>
          <a:ext cx="11166695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FA1982-CDC6-4413-BC12-798717308867}">
      <dsp:nvSpPr>
        <dsp:cNvPr id="0" name=""/>
        <dsp:cNvSpPr/>
      </dsp:nvSpPr>
      <dsp:spPr>
        <a:xfrm>
          <a:off x="558334" y="3172216"/>
          <a:ext cx="7816687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5452" tIns="0" rIns="295452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Individual: Country, Region, City, Community, Family</a:t>
          </a:r>
        </a:p>
      </dsp:txBody>
      <dsp:txXfrm>
        <a:off x="595801" y="3209683"/>
        <a:ext cx="7741753" cy="6925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B1146-9270-447A-A3AC-BB368A8BB63A}">
      <dsp:nvSpPr>
        <dsp:cNvPr id="0" name=""/>
        <dsp:cNvSpPr/>
      </dsp:nvSpPr>
      <dsp:spPr>
        <a:xfrm>
          <a:off x="1898281" y="1819105"/>
          <a:ext cx="2223351" cy="2223351"/>
        </a:xfrm>
        <a:prstGeom prst="gear9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System</a:t>
          </a:r>
        </a:p>
      </dsp:txBody>
      <dsp:txXfrm>
        <a:off x="2345273" y="2339914"/>
        <a:ext cx="1329367" cy="1142849"/>
      </dsp:txXfrm>
    </dsp:sp>
    <dsp:sp modelId="{DD574213-51C4-4890-AB69-366B0BF55B42}">
      <dsp:nvSpPr>
        <dsp:cNvPr id="0" name=""/>
        <dsp:cNvSpPr/>
      </dsp:nvSpPr>
      <dsp:spPr>
        <a:xfrm>
          <a:off x="604694" y="1293586"/>
          <a:ext cx="1616982" cy="1616982"/>
        </a:xfrm>
        <a:prstGeom prst="gear6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Corporate</a:t>
          </a:r>
        </a:p>
      </dsp:txBody>
      <dsp:txXfrm>
        <a:off x="1011774" y="1703126"/>
        <a:ext cx="802822" cy="797902"/>
      </dsp:txXfrm>
    </dsp:sp>
    <dsp:sp modelId="{495C5468-4DC7-4456-9CE8-8030113FFD8B}">
      <dsp:nvSpPr>
        <dsp:cNvPr id="0" name=""/>
        <dsp:cNvSpPr/>
      </dsp:nvSpPr>
      <dsp:spPr>
        <a:xfrm rot="20700000">
          <a:off x="1510370" y="178033"/>
          <a:ext cx="1584313" cy="1584313"/>
        </a:xfrm>
        <a:prstGeom prst="gear6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Your actions</a:t>
          </a:r>
        </a:p>
      </dsp:txBody>
      <dsp:txXfrm rot="-20700000">
        <a:off x="1857856" y="525519"/>
        <a:ext cx="889340" cy="889340"/>
      </dsp:txXfrm>
    </dsp:sp>
    <dsp:sp modelId="{7DEE77DD-7A89-44CF-81B8-6DA6D42D81A2}">
      <dsp:nvSpPr>
        <dsp:cNvPr id="0" name=""/>
        <dsp:cNvSpPr/>
      </dsp:nvSpPr>
      <dsp:spPr>
        <a:xfrm>
          <a:off x="1725663" y="1484547"/>
          <a:ext cx="2845889" cy="2845889"/>
        </a:xfrm>
        <a:prstGeom prst="circularArrow">
          <a:avLst>
            <a:gd name="adj1" fmla="val 4687"/>
            <a:gd name="adj2" fmla="val 299029"/>
            <a:gd name="adj3" fmla="val 2512543"/>
            <a:gd name="adj4" fmla="val 15869102"/>
            <a:gd name="adj5" fmla="val 5469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3F2568-A0AA-4751-AB1D-2EFB47F722DE}">
      <dsp:nvSpPr>
        <dsp:cNvPr id="0" name=""/>
        <dsp:cNvSpPr/>
      </dsp:nvSpPr>
      <dsp:spPr>
        <a:xfrm>
          <a:off x="318330" y="936460"/>
          <a:ext cx="2067716" cy="2067716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7D1ED-CCD5-4398-B3FD-4307C150B296}">
      <dsp:nvSpPr>
        <dsp:cNvPr id="0" name=""/>
        <dsp:cNvSpPr/>
      </dsp:nvSpPr>
      <dsp:spPr>
        <a:xfrm>
          <a:off x="1143902" y="-168339"/>
          <a:ext cx="2229415" cy="2229415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9188E-84DC-18CC-A79F-EE4F51A610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523C2F-42FA-6435-8BCD-EF1B2CD872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26CADB-3530-699C-018E-674B87E3F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1FDB3-18E0-CC73-B203-BECD32A41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C5EF56-342F-5952-DD21-FBF3DF84D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334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BA854-3B64-C91F-E1B5-16479F8CB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CD3F1-AB9F-B3DF-B590-6530CB33DB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A6929E-08FC-F0A0-D7B1-D385BF0B3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19C44E-4FAA-EF45-6B90-B38645B8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1E2F73-4F02-BA3B-3704-217031631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975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1C439-7095-8182-114A-236B2ED5A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84BAF0-7A68-5AE9-3064-D236D6B83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1431-ECF4-6376-BBEF-DD40EE341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4B796D-D3DE-95B7-E62B-B2F835526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23547E-6187-3330-85F0-6EB6C849D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118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3C00C-04EF-1181-F90B-F51DEF519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D5D1B-3045-90CA-DFEC-AD7AF28F50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5061DD-CD80-3DF5-AA1D-7A5F89DC6A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9F6C03-9781-4D09-5306-2E5525C07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29CE69-442E-48BD-F8E6-C2C2BCD65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AFEF0F-9EA4-0FA5-97D4-9DF795156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4302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A1DC2-C07A-A461-1D67-B6A5DA637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DA6FC1-1835-5D5A-AEF1-59E3229425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0710CC-D56D-167B-9336-B1257C2797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C7B892-75F9-36BD-C358-19C480C963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3C728C-EBCA-0E9D-BC58-CA28046749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74BCF8-3D98-C9D1-DE4C-BDB2E848A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3B43D9-D32C-034B-6C6D-990AD96B6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2B6005-2A98-5F44-CC32-07E3866C3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069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44E7F-8EB4-1702-743C-7AEC8774A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26DB95-989D-847A-9BDE-127298372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37FB6D-8C00-DBF9-81E5-077F6CC2D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FE4656-88FA-67AA-FAC9-F3C3260D9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088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8C6342-59D8-B85F-B65A-C81799BF8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024632-DFB6-B371-FF14-4FDD061B0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04CA9F-D6B0-F403-990C-5ABD0AA95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64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C9A5D-50CD-E999-33A3-D3639D6BF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73C18-AC5B-EF7E-AC97-9116A97D1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EF2F92-C25F-0675-8571-CAD5211750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5EE809-F22A-F620-BB3C-BE0EEEFF9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A09AF1-BF59-C7B9-BFCA-F2A97179D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F0CA01-0F67-9C84-A49D-00D8B0FFA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262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F0FF5-994E-595D-1202-08276B625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E237CB-9517-2045-8DBF-10D3EF2E42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375ED9-1477-B6BB-30D5-AECB3BE941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C7BA58-F8E9-7A6B-4C68-8A6DC5611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C678F0-2996-9C6F-63D6-A611FD5F9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102507-9007-93C4-0A7E-A42A8731C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32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F7007-A81C-2776-48E4-E0ACF4EF9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9F84E8-AE4A-C1A3-90AE-369622D938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02829-491A-F9FE-FEBB-15B9A0E2A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A7A783-5887-AC35-7682-5CB02F71F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A5B2D-5625-7667-9A42-F9165BB7C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92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5F959F-6B1A-1E35-EE7B-F0F9119E9D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E32345-20E8-749E-3DF0-3B3402F44A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00066-9904-F3DC-3CBE-44E18B001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AB904-009E-46A0-93F7-907FF946238B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4D7CA2-73F8-E7B8-8AA9-229DFCD69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6A915-FA65-287C-DA75-ACDE2F187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105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2CC5A5-725C-62ED-CD31-E4D30A4D9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051B0C-CA68-D961-7A7E-4EC4B120A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C6C58-D1D5-C71A-2F08-DF6E629395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AB904-009E-46A0-93F7-907FF946238B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4F2AE-038B-0BF0-3CE7-A95A118AB3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3C881-87B8-1CDB-80E7-699CC72F78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5EFA4D-80E2-47E1-8E36-C897B634A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9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515F46-CA25-27C5-7595-5302DE91EA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44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3F095E-B15D-B613-2688-515055FB8F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7200" dirty="0">
                <a:solidFill>
                  <a:srgbClr val="FFFFFF"/>
                </a:solidFill>
              </a:rPr>
              <a:t>Islam, Ethics and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D58AC1-6E67-7885-E05F-53BB378B9B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279078"/>
            <a:ext cx="9144000" cy="1098395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Different religions, shared values and ethical considerations</a:t>
            </a:r>
          </a:p>
        </p:txBody>
      </p:sp>
    </p:spTree>
    <p:extLst>
      <p:ext uri="{BB962C8B-B14F-4D97-AF65-F5344CB8AC3E}">
        <p14:creationId xmlns:p14="http://schemas.microsoft.com/office/powerpoint/2010/main" val="41352217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95F22B-F4E8-3873-4C69-F181D3BC0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chemeClr val="bg1"/>
                </a:solidFill>
              </a:rPr>
              <a:t>Content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0EDDE-3A55-FEC6-02AB-9F097C77F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0"/>
            <a:ext cx="5417976" cy="5442027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Definitions</a:t>
            </a:r>
          </a:p>
          <a:p>
            <a:r>
              <a:rPr lang="en-GB" sz="3600" dirty="0">
                <a:solidFill>
                  <a:schemeClr val="bg1"/>
                </a:solidFill>
              </a:rPr>
              <a:t>Models: Golden Rule, Kant and NORM</a:t>
            </a:r>
          </a:p>
          <a:p>
            <a:r>
              <a:rPr lang="en-GB" sz="3600" dirty="0">
                <a:solidFill>
                  <a:schemeClr val="bg1"/>
                </a:solidFill>
              </a:rPr>
              <a:t> Ethics in Islam (and other religions)</a:t>
            </a:r>
          </a:p>
          <a:p>
            <a:r>
              <a:rPr lang="en-GB" sz="3600" dirty="0">
                <a:solidFill>
                  <a:schemeClr val="bg1"/>
                </a:solidFill>
              </a:rPr>
              <a:t>The Ethical Environment</a:t>
            </a:r>
          </a:p>
          <a:p>
            <a:r>
              <a:rPr lang="en-GB" sz="3600" dirty="0">
                <a:solidFill>
                  <a:schemeClr val="bg1"/>
                </a:solidFill>
              </a:rPr>
              <a:t>Four sources of Islamic law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8585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D7AFB5-FB23-6B47-A1B8-65A5F4112B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54" y="326669"/>
            <a:ext cx="8297036" cy="635414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B0864-DE37-C2E7-8843-29E78052B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810" y="503853"/>
            <a:ext cx="3855436" cy="6176963"/>
          </a:xfrm>
        </p:spPr>
        <p:txBody>
          <a:bodyPr>
            <a:normAutofit fontScale="92500"/>
          </a:bodyPr>
          <a:lstStyle/>
          <a:p>
            <a:r>
              <a:rPr lang="en-GB" dirty="0"/>
              <a:t>The phrase ‘business ethics’ is not a contradictory term</a:t>
            </a:r>
          </a:p>
          <a:p>
            <a:r>
              <a:rPr lang="en-GB" dirty="0"/>
              <a:t>Some would argue there are no considerations other than profit for the aggressive businessperson</a:t>
            </a:r>
          </a:p>
          <a:p>
            <a:r>
              <a:rPr lang="en-GB" dirty="0"/>
              <a:t>Ethical consideration are powerful in the long-term planning process</a:t>
            </a:r>
          </a:p>
          <a:p>
            <a:r>
              <a:rPr lang="en-GB" dirty="0"/>
              <a:t>Western dominance in management thought</a:t>
            </a:r>
          </a:p>
          <a:p>
            <a:r>
              <a:rPr lang="en-GB" dirty="0"/>
              <a:t>The power of individualism</a:t>
            </a:r>
          </a:p>
        </p:txBody>
      </p:sp>
    </p:spTree>
    <p:extLst>
      <p:ext uri="{BB962C8B-B14F-4D97-AF65-F5344CB8AC3E}">
        <p14:creationId xmlns:p14="http://schemas.microsoft.com/office/powerpoint/2010/main" val="212800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565D5EC-AA13-B0AF-7414-AA235AC532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16833" y="0"/>
            <a:ext cx="10274458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5EC2D-A306-1E3F-A4DD-40AE90340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5404" y="233265"/>
            <a:ext cx="5271796" cy="6428792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US" dirty="0"/>
              <a:t>Ethics seeks to develop reasonable standards of moral conduct that are universal (Cooke, 1990)</a:t>
            </a:r>
          </a:p>
          <a:p>
            <a:r>
              <a:rPr lang="en-US" dirty="0"/>
              <a:t>We identify types of </a:t>
            </a:r>
            <a:r>
              <a:rPr lang="en-GB" dirty="0"/>
              <a:t>behaviour</a:t>
            </a:r>
            <a:r>
              <a:rPr lang="en-US" dirty="0"/>
              <a:t> as right or wrong</a:t>
            </a:r>
          </a:p>
          <a:p>
            <a:r>
              <a:rPr lang="en-US" dirty="0"/>
              <a:t>We set moral rules and follow them</a:t>
            </a:r>
          </a:p>
          <a:p>
            <a:r>
              <a:rPr lang="en-US" dirty="0"/>
              <a:t>Deontology places emphasis on duties</a:t>
            </a:r>
          </a:p>
          <a:p>
            <a:r>
              <a:rPr lang="en-US" dirty="0"/>
              <a:t>Deontology emphasizes moral rights that we all possess</a:t>
            </a:r>
          </a:p>
          <a:p>
            <a:r>
              <a:rPr lang="en-US" dirty="0"/>
              <a:t>We must be protected in the possession of our rights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73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3DEBB-E77E-14CF-7ACF-C4E495396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505575" cy="840691"/>
          </a:xfrm>
        </p:spPr>
        <p:txBody>
          <a:bodyPr>
            <a:normAutofit/>
          </a:bodyPr>
          <a:lstStyle/>
          <a:p>
            <a:r>
              <a:rPr lang="en-GB" sz="5400" dirty="0"/>
              <a:t>Two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F0F64-3F1D-5B80-3153-B390179E6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6886"/>
            <a:ext cx="6899435" cy="338568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Kantian Model: every person has rights in a moral universe, and so an action is morally correct if it </a:t>
            </a:r>
            <a:r>
              <a:rPr lang="en-US" dirty="0" err="1"/>
              <a:t>minimises</a:t>
            </a:r>
            <a:r>
              <a:rPr lang="en-US" dirty="0"/>
              <a:t> the violation of the rights of others (deontological – duty and obligation).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Golden Rule model (New Testament): treat people how you would want to be treated (teleological – purpose, consequences).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87FCDB-FB18-8E94-2B50-E6670CA548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29" r="14608"/>
          <a:stretch/>
        </p:blipFill>
        <p:spPr>
          <a:xfrm>
            <a:off x="7737635" y="-1"/>
            <a:ext cx="3555205" cy="685800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413D172-8B6A-47F5-9813-DE455773F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A117D5-EB75-38EE-BF24-4CC4D8B06262}"/>
              </a:ext>
            </a:extLst>
          </p:cNvPr>
          <p:cNvSpPr txBox="1"/>
          <p:nvPr/>
        </p:nvSpPr>
        <p:spPr>
          <a:xfrm>
            <a:off x="690465" y="4772572"/>
            <a:ext cx="6653310" cy="1754326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Every person is equally deserving of the utmost respect simply by virtue of their humanity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Immanuel Kant (1724-1804)</a:t>
            </a:r>
          </a:p>
        </p:txBody>
      </p:sp>
    </p:spTree>
    <p:extLst>
      <p:ext uri="{BB962C8B-B14F-4D97-AF65-F5344CB8AC3E}">
        <p14:creationId xmlns:p14="http://schemas.microsoft.com/office/powerpoint/2010/main" val="207832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BD48B-FA53-8991-99C6-95B62B9FB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Model - NORM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7E31B-0F26-A5CA-B4A9-506626493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6458339" cy="4584506"/>
          </a:xfrm>
        </p:spPr>
        <p:txBody>
          <a:bodyPr>
            <a:normAutofit/>
          </a:bodyPr>
          <a:lstStyle/>
          <a:p>
            <a:r>
              <a:rPr lang="en-US" dirty="0"/>
              <a:t>Neutral Omni* Partial Rule Making</a:t>
            </a:r>
          </a:p>
          <a:p>
            <a:r>
              <a:rPr lang="en-US" dirty="0"/>
              <a:t>Neutral – impartial or unbiased</a:t>
            </a:r>
          </a:p>
          <a:p>
            <a:r>
              <a:rPr lang="en-US" dirty="0"/>
              <a:t>Omni – Latin ‘of all things’ e.g., God is omniscient, omnipresent</a:t>
            </a:r>
          </a:p>
          <a:p>
            <a:r>
              <a:rPr lang="en-US" dirty="0"/>
              <a:t>Ronald Green: “deeming an action morally right involves the judgment that it is a kind of conduct members of society would be aware of and would accept, i.e., moral principles should represent the result of free consensus” [</a:t>
            </a:r>
            <a:r>
              <a:rPr lang="en-US" dirty="0" err="1"/>
              <a:t>Rizk</a:t>
            </a:r>
            <a:r>
              <a:rPr lang="en-US" dirty="0"/>
              <a:t> 2008:247].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D89611-2672-9938-DDDA-9803EA3CEA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7650" y="500063"/>
            <a:ext cx="3486150" cy="567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09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35EE4-6650-3842-B147-557FAF93F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Islam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9343C-AB48-6529-67CC-FBA786C1865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Khuluq</a:t>
            </a:r>
            <a:r>
              <a:rPr lang="en-GB" dirty="0"/>
              <a:t> – closely related to ethics</a:t>
            </a:r>
          </a:p>
          <a:p>
            <a:r>
              <a:rPr lang="en-GB" dirty="0" err="1"/>
              <a:t>Khayr</a:t>
            </a:r>
            <a:r>
              <a:rPr lang="en-GB" dirty="0"/>
              <a:t> (goodness)</a:t>
            </a:r>
          </a:p>
          <a:p>
            <a:r>
              <a:rPr lang="en-GB" dirty="0"/>
              <a:t>Birr (righteousness)</a:t>
            </a:r>
          </a:p>
          <a:p>
            <a:r>
              <a:rPr lang="en-US" dirty="0" err="1"/>
              <a:t>Qist</a:t>
            </a:r>
            <a:r>
              <a:rPr lang="en-US" dirty="0"/>
              <a:t> (equity)</a:t>
            </a:r>
          </a:p>
          <a:p>
            <a:r>
              <a:rPr lang="en-US" dirty="0" err="1"/>
              <a:t>Adl</a:t>
            </a:r>
            <a:r>
              <a:rPr lang="en-US" dirty="0"/>
              <a:t> (equilibrium and justice), </a:t>
            </a:r>
          </a:p>
          <a:p>
            <a:r>
              <a:rPr lang="en-US" dirty="0"/>
              <a:t>Haqq (truth and right)</a:t>
            </a:r>
          </a:p>
          <a:p>
            <a:r>
              <a:rPr lang="en-US" dirty="0" err="1"/>
              <a:t>Ma’ruf</a:t>
            </a:r>
            <a:r>
              <a:rPr lang="en-US" dirty="0"/>
              <a:t> (known, approved)</a:t>
            </a:r>
          </a:p>
          <a:p>
            <a:r>
              <a:rPr lang="en-US" dirty="0" err="1"/>
              <a:t>Taqwa</a:t>
            </a:r>
            <a:r>
              <a:rPr lang="en-US" dirty="0"/>
              <a:t> (piety) (after </a:t>
            </a:r>
            <a:r>
              <a:rPr lang="en-US" dirty="0" err="1"/>
              <a:t>Beekun</a:t>
            </a:r>
            <a:r>
              <a:rPr lang="en-US" dirty="0"/>
              <a:t>, 1997).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4F0883-BC9B-C59F-C062-E6CA3B4F50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0111" y="1690688"/>
            <a:ext cx="5181600" cy="41907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Islamic Work Ethic (IWE)</a:t>
            </a:r>
          </a:p>
          <a:p>
            <a:r>
              <a:rPr lang="en-GB" dirty="0"/>
              <a:t>Work is a virtue to meet needs</a:t>
            </a:r>
          </a:p>
          <a:p>
            <a:r>
              <a:rPr lang="en-GB" dirty="0"/>
              <a:t>Necessary to find equilibrium in personal and professional life</a:t>
            </a:r>
          </a:p>
          <a:p>
            <a:r>
              <a:rPr lang="en-GB" dirty="0"/>
              <a:t>Fulfilment not denial</a:t>
            </a:r>
          </a:p>
          <a:p>
            <a:r>
              <a:rPr lang="en-GB" dirty="0"/>
              <a:t>Business motives very important</a:t>
            </a:r>
          </a:p>
          <a:p>
            <a:r>
              <a:rPr lang="en-GB" dirty="0"/>
              <a:t>Origins in Qur’an e.g., hard work causes sins to be absolved</a:t>
            </a:r>
          </a:p>
        </p:txBody>
      </p:sp>
    </p:spTree>
    <p:extLst>
      <p:ext uri="{BB962C8B-B14F-4D97-AF65-F5344CB8AC3E}">
        <p14:creationId xmlns:p14="http://schemas.microsoft.com/office/powerpoint/2010/main" val="374556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01F4DE-83E7-C92A-88B2-BA83A239E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Ethical Environment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65458E-805C-4047-492C-2BA851553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555733" cy="4351338"/>
          </a:xfrm>
        </p:spPr>
        <p:txBody>
          <a:bodyPr/>
          <a:lstStyle/>
          <a:p>
            <a:r>
              <a:rPr lang="en-US" dirty="0"/>
              <a:t>The ethics question warrants exploration on several levels: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Macro/professional level: ethical rightness of the system.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Corporate level: decisions that impact others.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Most importantly at the level of the individual.</a:t>
            </a:r>
            <a:endParaRPr lang="en-GB" dirty="0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571C560F-0FC5-4E20-0A60-415D1893D7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88568389"/>
              </p:ext>
            </p:extLst>
          </p:nvPr>
        </p:nvGraphicFramePr>
        <p:xfrm>
          <a:off x="4027469" y="495635"/>
          <a:ext cx="8383713" cy="5866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812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6EB1146-9270-447A-A3AC-BB368A8BB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graphicEl>
                                              <a:dgm id="{C6EB1146-9270-447A-A3AC-BB368A8BB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graphicEl>
                                              <a:dgm id="{C6EB1146-9270-447A-A3AC-BB368A8BB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DEE77DD-7A89-44CF-81B8-6DA6D42D8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graphicEl>
                                              <a:dgm id="{7DEE77DD-7A89-44CF-81B8-6DA6D42D8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graphicEl>
                                              <a:dgm id="{7DEE77DD-7A89-44CF-81B8-6DA6D42D8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D574213-51C4-4890-AB69-366B0BF55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graphicEl>
                                              <a:dgm id="{DD574213-51C4-4890-AB69-366B0BF55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graphicEl>
                                              <a:dgm id="{DD574213-51C4-4890-AB69-366B0BF55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43F2568-A0AA-4751-AB1D-2EFB47F72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graphicEl>
                                              <a:dgm id="{C43F2568-A0AA-4751-AB1D-2EFB47F72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graphicEl>
                                              <a:dgm id="{C43F2568-A0AA-4751-AB1D-2EFB47F72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95C5468-4DC7-4456-9CE8-8030113FF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graphicEl>
                                              <a:dgm id="{495C5468-4DC7-4456-9CE8-8030113FF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graphicEl>
                                              <a:dgm id="{495C5468-4DC7-4456-9CE8-8030113FF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10C7D1ED-CCD5-4398-B3FD-4307C150B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graphicEl>
                                              <a:dgm id="{10C7D1ED-CCD5-4398-B3FD-4307C150B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graphicEl>
                                              <a:dgm id="{10C7D1ED-CCD5-4398-B3FD-4307C150B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Graphic spid="9" grpId="0">
        <p:bldSub>
          <a:bldDgm bld="lvl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4EBAC-B026-3AEF-DF17-57C16902B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Ethical Environment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FBBBC89-E146-CCA5-DA5F-6CF6401AA5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65941"/>
              </p:ext>
            </p:extLst>
          </p:nvPr>
        </p:nvGraphicFramePr>
        <p:xfrm>
          <a:off x="838199" y="1403286"/>
          <a:ext cx="11166696" cy="50246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8052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45CDFF-FC09-4695-BE42-16F4E05B6E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2445CDFF-FC09-4695-BE42-16F4E05B6E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2445CDFF-FC09-4695-BE42-16F4E05B6E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AF762E-6960-4A0F-A387-1D04A3DDD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14AF762E-6960-4A0F-A387-1D04A3DDD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14AF762E-6960-4A0F-A387-1D04A3DDD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FA1982-CDC6-4413-BC12-798717308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D5FA1982-CDC6-4413-BC12-798717308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D5FA1982-CDC6-4413-BC12-798717308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0D11F1-D092-44A3-97AF-6C36ACEE0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530D11F1-D092-44A3-97AF-6C36ACEE0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530D11F1-D092-44A3-97AF-6C36ACEE0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554DB6-677A-4DF8-8856-8062E3663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DE554DB6-677A-4DF8-8856-8062E3663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DE554DB6-677A-4DF8-8856-8062E3663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C009A8-9AF6-47DB-BB3D-BFC88DC0C0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62C009A8-9AF6-47DB-BB3D-BFC88DC0C0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62C009A8-9AF6-47DB-BB3D-BFC88DC0C0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5D15CA-E20F-6C42-7C84-026B55C724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972" r="13251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D959F-4A32-B08F-A180-D60FB059F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2158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The Religious Imperative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957CA-49BD-7B45-823F-CD5BAD2AD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9868"/>
            <a:ext cx="11059274" cy="4667250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Ethical teachings across religions are largely compatible</a:t>
            </a:r>
          </a:p>
          <a:p>
            <a:r>
              <a:rPr lang="en-GB" sz="3200" dirty="0">
                <a:solidFill>
                  <a:srgbClr val="FFFFFF"/>
                </a:solidFill>
              </a:rPr>
              <a:t>God: monotheism and Abraham; Moses and the 10 Commandments</a:t>
            </a:r>
          </a:p>
          <a:p>
            <a:r>
              <a:rPr lang="en-GB" sz="3200" dirty="0">
                <a:solidFill>
                  <a:srgbClr val="FFFFFF"/>
                </a:solidFill>
              </a:rPr>
              <a:t>Jesus and Muhammad: love your neighbour</a:t>
            </a:r>
          </a:p>
          <a:p>
            <a:r>
              <a:rPr lang="en-GB" sz="3200" dirty="0">
                <a:solidFill>
                  <a:srgbClr val="FFFFFF"/>
                </a:solidFill>
              </a:rPr>
              <a:t>Jesus: love your enemy</a:t>
            </a:r>
          </a:p>
          <a:p>
            <a:r>
              <a:rPr lang="en-GB" sz="3200" dirty="0">
                <a:solidFill>
                  <a:srgbClr val="FFFFFF"/>
                </a:solidFill>
              </a:rPr>
              <a:t>St Thomas Aquinas: moral goodness leads one to God</a:t>
            </a:r>
          </a:p>
          <a:p>
            <a:r>
              <a:rPr lang="en-GB" sz="3200" dirty="0">
                <a:solidFill>
                  <a:srgbClr val="FFFFFF"/>
                </a:solidFill>
              </a:rPr>
              <a:t>Jewish Torah and Talmud: guidance for everyday conduct</a:t>
            </a:r>
          </a:p>
          <a:p>
            <a:r>
              <a:rPr lang="en-GB" sz="3200" dirty="0">
                <a:solidFill>
                  <a:srgbClr val="FFFFFF"/>
                </a:solidFill>
              </a:rPr>
              <a:t>Qur’an :Archangel Gabriel’s message to the Prophet Muhammad</a:t>
            </a:r>
          </a:p>
        </p:txBody>
      </p:sp>
    </p:spTree>
    <p:extLst>
      <p:ext uri="{BB962C8B-B14F-4D97-AF65-F5344CB8AC3E}">
        <p14:creationId xmlns:p14="http://schemas.microsoft.com/office/powerpoint/2010/main" val="12560293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07385F-572A-F996-E331-AF9F32DA573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729FDB-E35F-B1BC-7C0D-D82237F35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Muhammad was a businessman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EB0FD-A841-471A-084A-8D8CCA0CA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282" y="1803705"/>
            <a:ext cx="10915436" cy="4486274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Rules not only for manners and hygiene, and marriage and divorce</a:t>
            </a:r>
          </a:p>
          <a:p>
            <a:r>
              <a:rPr lang="en-US" sz="3200" dirty="0">
                <a:solidFill>
                  <a:srgbClr val="FFFFFF"/>
                </a:solidFill>
              </a:rPr>
              <a:t>Also for commerce and politics, interest and debts, contracts and wills, and industry and finance. </a:t>
            </a:r>
          </a:p>
          <a:p>
            <a:r>
              <a:rPr lang="en-US" sz="3200" dirty="0">
                <a:solidFill>
                  <a:srgbClr val="FFFFFF"/>
                </a:solidFill>
              </a:rPr>
              <a:t>Islamic law, the </a:t>
            </a:r>
            <a:r>
              <a:rPr lang="en-US" sz="3200" dirty="0" err="1">
                <a:solidFill>
                  <a:srgbClr val="FFFFFF"/>
                </a:solidFill>
              </a:rPr>
              <a:t>Shar’ia</a:t>
            </a:r>
            <a:r>
              <a:rPr lang="en-US" sz="3200" dirty="0">
                <a:solidFill>
                  <a:srgbClr val="FFFFFF"/>
                </a:solidFill>
              </a:rPr>
              <a:t>: sum of duties required by God of human beings with respect to God, and other people. </a:t>
            </a:r>
          </a:p>
          <a:p>
            <a:r>
              <a:rPr lang="en-US" sz="3200" dirty="0">
                <a:solidFill>
                  <a:srgbClr val="FFFFFF"/>
                </a:solidFill>
              </a:rPr>
              <a:t>Islamic law infuses divine purpose into human relationships, and thereby distinguishes it from secular legal systems.</a:t>
            </a:r>
          </a:p>
        </p:txBody>
      </p:sp>
    </p:spTree>
    <p:extLst>
      <p:ext uri="{BB962C8B-B14F-4D97-AF65-F5344CB8AC3E}">
        <p14:creationId xmlns:p14="http://schemas.microsoft.com/office/powerpoint/2010/main" val="31652623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B83F8-753B-11A4-7581-DF301F220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sources of the Shariah (Muslim ethics)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20F6D-A3B4-A871-8DD6-407825FA0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219384" cy="435133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The Qur’an, which expresses the work and will of God;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The Sunnah, which is the body of customs and practices based on the words and deeds of Muhammad and elaborated on by scholars;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Islamic law, which draws on the first two sources and is solidified by consensus; and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The individual’s own conscience when the path has not been clarified by the first three sources [</a:t>
            </a:r>
            <a:r>
              <a:rPr lang="en-US" dirty="0" err="1"/>
              <a:t>Rizk</a:t>
            </a:r>
            <a:r>
              <a:rPr lang="en-US" dirty="0"/>
              <a:t> 2008: 250]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E063144-30EB-6B85-DCA2-60AB0A3D89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0143539"/>
              </p:ext>
            </p:extLst>
          </p:nvPr>
        </p:nvGraphicFramePr>
        <p:xfrm>
          <a:off x="7460055" y="1825625"/>
          <a:ext cx="4200808" cy="4042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1309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EB1146-9270-447A-A3AC-BB368A8BB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C6EB1146-9270-447A-A3AC-BB368A8BB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C6EB1146-9270-447A-A3AC-BB368A8BB6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EE77DD-7A89-44CF-81B8-6DA6D42D8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7DEE77DD-7A89-44CF-81B8-6DA6D42D8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7DEE77DD-7A89-44CF-81B8-6DA6D42D8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574213-51C4-4890-AB69-366B0BF55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graphicEl>
                                              <a:dgm id="{DD574213-51C4-4890-AB69-366B0BF55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graphicEl>
                                              <a:dgm id="{DD574213-51C4-4890-AB69-366B0BF55B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3F2568-A0AA-4751-AB1D-2EFB47F72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graphicEl>
                                              <a:dgm id="{C43F2568-A0AA-4751-AB1D-2EFB47F72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graphicEl>
                                              <a:dgm id="{C43F2568-A0AA-4751-AB1D-2EFB47F72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5C5468-4DC7-4456-9CE8-8030113FF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graphicEl>
                                              <a:dgm id="{495C5468-4DC7-4456-9CE8-8030113FF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graphicEl>
                                              <a:dgm id="{495C5468-4DC7-4456-9CE8-8030113FF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C7D1ED-CCD5-4398-B3FD-4307C150B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10C7D1ED-CCD5-4398-B3FD-4307C150B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10C7D1ED-CCD5-4398-B3FD-4307C150B2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472C6-D920-66F9-1AD6-74310393C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236306"/>
            <a:ext cx="3990127" cy="2320282"/>
          </a:xfrm>
        </p:spPr>
        <p:txBody>
          <a:bodyPr>
            <a:noAutofit/>
          </a:bodyPr>
          <a:lstStyle/>
          <a:p>
            <a:r>
              <a:rPr lang="en-GB" dirty="0"/>
              <a:t>Prescriptions for human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7637E-08A6-36E6-4FFC-AD08BA041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56588"/>
            <a:ext cx="3707532" cy="3667231"/>
          </a:xfrm>
        </p:spPr>
        <p:txBody>
          <a:bodyPr>
            <a:normAutofit/>
          </a:bodyPr>
          <a:lstStyle/>
          <a:p>
            <a:r>
              <a:rPr lang="en-US" dirty="0"/>
              <a:t>The Qur’an, like the divine scriptures that preceded it, forbade lying, stealing, adultery, and murder.</a:t>
            </a:r>
          </a:p>
          <a:p>
            <a:r>
              <a:rPr lang="en-US" dirty="0"/>
              <a:t>What if you do not believe in God?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01D321-ABF9-F650-9E85-C6240AE582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62" y="1019645"/>
            <a:ext cx="6019331" cy="481546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506548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21">
            <a:extLst>
              <a:ext uri="{FF2B5EF4-FFF2-40B4-BE49-F238E27FC236}">
                <a16:creationId xmlns:a16="http://schemas.microsoft.com/office/drawing/2014/main" id="{FEB0B922-A6AE-4089-8B21-F3E1A7709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237586" cy="6858000"/>
          </a:xfrm>
          <a:custGeom>
            <a:avLst/>
            <a:gdLst>
              <a:gd name="connsiteX0" fmla="*/ 0 w 10237586"/>
              <a:gd name="connsiteY0" fmla="*/ 0 h 6858000"/>
              <a:gd name="connsiteX1" fmla="*/ 7061432 w 10237586"/>
              <a:gd name="connsiteY1" fmla="*/ 0 h 6858000"/>
              <a:gd name="connsiteX2" fmla="*/ 10237586 w 10237586"/>
              <a:gd name="connsiteY2" fmla="*/ 6858000 h 6858000"/>
              <a:gd name="connsiteX3" fmla="*/ 0 w 102375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237586" h="6858000">
                <a:moveTo>
                  <a:pt x="0" y="0"/>
                </a:moveTo>
                <a:lnTo>
                  <a:pt x="7061432" y="0"/>
                </a:lnTo>
                <a:lnTo>
                  <a:pt x="10237586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4392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0">
            <a:extLst>
              <a:ext uri="{FF2B5EF4-FFF2-40B4-BE49-F238E27FC236}">
                <a16:creationId xmlns:a16="http://schemas.microsoft.com/office/drawing/2014/main" id="{C5EB7378-ADA3-4D6E-8E3A-09FAD1478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380336" cy="6858000"/>
          </a:xfrm>
          <a:custGeom>
            <a:avLst/>
            <a:gdLst>
              <a:gd name="connsiteX0" fmla="*/ 0 w 9380336"/>
              <a:gd name="connsiteY0" fmla="*/ 0 h 6858000"/>
              <a:gd name="connsiteX1" fmla="*/ 6204182 w 9380336"/>
              <a:gd name="connsiteY1" fmla="*/ 0 h 6858000"/>
              <a:gd name="connsiteX2" fmla="*/ 9380336 w 9380336"/>
              <a:gd name="connsiteY2" fmla="*/ 6858000 h 6858000"/>
              <a:gd name="connsiteX3" fmla="*/ 0 w 938033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80336" h="6858000">
                <a:moveTo>
                  <a:pt x="0" y="0"/>
                </a:moveTo>
                <a:lnTo>
                  <a:pt x="6204182" y="0"/>
                </a:lnTo>
                <a:lnTo>
                  <a:pt x="9380336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6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321B6D-D78D-3826-38DE-6BEB40C67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Internalising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5A7FB-9515-9A08-62B9-48C0740EE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1249"/>
            <a:ext cx="5707565" cy="415571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Religious belief systems allow for key concepts to become part of the way one thinks, feels and acts</a:t>
            </a:r>
          </a:p>
          <a:p>
            <a:r>
              <a:rPr lang="en-US" dirty="0">
                <a:solidFill>
                  <a:srgbClr val="FFFFFF"/>
                </a:solidFill>
              </a:rPr>
              <a:t>Important qualities become embedded: honesty, trust, solidarity, loyalty and flexibility</a:t>
            </a:r>
          </a:p>
          <a:p>
            <a:r>
              <a:rPr lang="en-US" dirty="0">
                <a:solidFill>
                  <a:srgbClr val="FFFFFF"/>
                </a:solidFill>
              </a:rPr>
              <a:t>Can this be achieved in societies and in business without religious imperatives? 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1876BC-000D-2289-602E-CD8A70508D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5765" y="3633556"/>
            <a:ext cx="5319144" cy="25118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1336D9-C677-0226-19D4-B399A4F10C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5765" y="1522094"/>
            <a:ext cx="5319144" cy="1568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487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42118-1875-635A-BD9C-B914544AC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5E04B-614D-919A-1BDF-592F1FBE46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Rizk</a:t>
            </a:r>
            <a:r>
              <a:rPr lang="en-US"/>
              <a:t> R</a:t>
            </a:r>
            <a:r>
              <a:rPr lang="en-US" dirty="0" err="1"/>
              <a:t>.R</a:t>
            </a:r>
            <a:r>
              <a:rPr lang="en-US" dirty="0"/>
              <a:t>.  (2008) Back to basics: an Islamic perspective on business and work ethics. Social Responsibility Journal Vol. 4 No. 1/2 2008, pp. 246-254.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370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811</Words>
  <Application>Microsoft Office PowerPoint</Application>
  <PresentationFormat>Widescreen</PresentationFormat>
  <Paragraphs>88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Islam, Ethics and Business</vt:lpstr>
      <vt:lpstr>Content</vt:lpstr>
      <vt:lpstr>PowerPoint Presentation</vt:lpstr>
      <vt:lpstr>PowerPoint Presentation</vt:lpstr>
      <vt:lpstr>Two models</vt:lpstr>
      <vt:lpstr>Third Model - NORM</vt:lpstr>
      <vt:lpstr>In Islam</vt:lpstr>
      <vt:lpstr>The Ethical Environment</vt:lpstr>
      <vt:lpstr>The Ethical Environment</vt:lpstr>
      <vt:lpstr>The Religious Imperative</vt:lpstr>
      <vt:lpstr>Muhammad was a businessman</vt:lpstr>
      <vt:lpstr>Four sources of the Shariah (Muslim ethics)</vt:lpstr>
      <vt:lpstr>Prescriptions for human behaviour</vt:lpstr>
      <vt:lpstr>Internalising concepts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Islam, Ethics and Business</dc:title>
  <dc:creator>Mike Durke</dc:creator>
  <cp:lastModifiedBy>Mike Durke</cp:lastModifiedBy>
  <cp:revision>9</cp:revision>
  <dcterms:created xsi:type="dcterms:W3CDTF">2022-09-23T08:36:31Z</dcterms:created>
  <dcterms:modified xsi:type="dcterms:W3CDTF">2023-12-05T10:50:37Z</dcterms:modified>
</cp:coreProperties>
</file>