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59" r:id="rId6"/>
    <p:sldId id="261" r:id="rId7"/>
    <p:sldId id="262" r:id="rId8"/>
    <p:sldId id="263" r:id="rId9"/>
    <p:sldId id="264" r:id="rId10"/>
    <p:sldId id="265" r:id="rId11"/>
    <p:sldId id="266" r:id="rId12"/>
    <p:sldId id="267" r:id="rId13"/>
    <p:sldId id="268" r:id="rId14"/>
    <p:sldId id="270" r:id="rId15"/>
    <p:sldId id="269"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C9E7C2-8245-ACA7-AA8C-BEA37D123A56}" v="1985" dt="2024-01-21T15:17:39.7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e Morrell (2308266)" userId="S::2308266@student.uwtsd.ac.uk::3c748086-1040-4d0d-b407-829411c3346b" providerId="AD" clId="Web-{45C9E7C2-8245-ACA7-AA8C-BEA37D123A56}"/>
    <pc:docChg chg="addSld delSld modSld sldOrd">
      <pc:chgData name="Joe Morrell (2308266)" userId="S::2308266@student.uwtsd.ac.uk::3c748086-1040-4d0d-b407-829411c3346b" providerId="AD" clId="Web-{45C9E7C2-8245-ACA7-AA8C-BEA37D123A56}" dt="2024-01-21T15:17:39.436" v="1437" actId="20577"/>
      <pc:docMkLst>
        <pc:docMk/>
      </pc:docMkLst>
      <pc:sldChg chg="addSp modSp mod setBg addAnim delAnim">
        <pc:chgData name="Joe Morrell (2308266)" userId="S::2308266@student.uwtsd.ac.uk::3c748086-1040-4d0d-b407-829411c3346b" providerId="AD" clId="Web-{45C9E7C2-8245-ACA7-AA8C-BEA37D123A56}" dt="2024-01-21T15:17:39.436" v="1437" actId="20577"/>
        <pc:sldMkLst>
          <pc:docMk/>
          <pc:sldMk cId="109857222" sldId="256"/>
        </pc:sldMkLst>
        <pc:spChg chg="mod">
          <ac:chgData name="Joe Morrell (2308266)" userId="S::2308266@student.uwtsd.ac.uk::3c748086-1040-4d0d-b407-829411c3346b" providerId="AD" clId="Web-{45C9E7C2-8245-ACA7-AA8C-BEA37D123A56}" dt="2024-01-21T13:43:43.809" v="743"/>
          <ac:spMkLst>
            <pc:docMk/>
            <pc:sldMk cId="109857222" sldId="256"/>
            <ac:spMk id="2" creationId="{00000000-0000-0000-0000-000000000000}"/>
          </ac:spMkLst>
        </pc:spChg>
        <pc:spChg chg="mod">
          <ac:chgData name="Joe Morrell (2308266)" userId="S::2308266@student.uwtsd.ac.uk::3c748086-1040-4d0d-b407-829411c3346b" providerId="AD" clId="Web-{45C9E7C2-8245-ACA7-AA8C-BEA37D123A56}" dt="2024-01-21T13:43:47.372" v="744"/>
          <ac:spMkLst>
            <pc:docMk/>
            <pc:sldMk cId="109857222" sldId="256"/>
            <ac:spMk id="3" creationId="{00000000-0000-0000-0000-000000000000}"/>
          </ac:spMkLst>
        </pc:spChg>
        <pc:spChg chg="add mod">
          <ac:chgData name="Joe Morrell (2308266)" userId="S::2308266@student.uwtsd.ac.uk::3c748086-1040-4d0d-b407-829411c3346b" providerId="AD" clId="Web-{45C9E7C2-8245-ACA7-AA8C-BEA37D123A56}" dt="2024-01-21T15:17:39.436" v="1437" actId="20577"/>
          <ac:spMkLst>
            <pc:docMk/>
            <pc:sldMk cId="109857222" sldId="256"/>
            <ac:spMk id="4" creationId="{6759DF6F-25C4-0C04-89A2-F847FC2228F8}"/>
          </ac:spMkLst>
        </pc:spChg>
        <pc:spChg chg="add mod">
          <ac:chgData name="Joe Morrell (2308266)" userId="S::2308266@student.uwtsd.ac.uk::3c748086-1040-4d0d-b407-829411c3346b" providerId="AD" clId="Web-{45C9E7C2-8245-ACA7-AA8C-BEA37D123A56}" dt="2024-01-21T10:46:22.839" v="164" actId="1076"/>
          <ac:spMkLst>
            <pc:docMk/>
            <pc:sldMk cId="109857222" sldId="256"/>
            <ac:spMk id="5" creationId="{0C82AB57-DF37-F9A8-1B60-69C0B36092AF}"/>
          </ac:spMkLst>
        </pc:spChg>
      </pc:sldChg>
      <pc:sldChg chg="addSp delSp modSp new">
        <pc:chgData name="Joe Morrell (2308266)" userId="S::2308266@student.uwtsd.ac.uk::3c748086-1040-4d0d-b407-829411c3346b" providerId="AD" clId="Web-{45C9E7C2-8245-ACA7-AA8C-BEA37D123A56}" dt="2024-01-21T14:48:26.847" v="1276" actId="20577"/>
        <pc:sldMkLst>
          <pc:docMk/>
          <pc:sldMk cId="1547245718" sldId="257"/>
        </pc:sldMkLst>
        <pc:spChg chg="del mod">
          <ac:chgData name="Joe Morrell (2308266)" userId="S::2308266@student.uwtsd.ac.uk::3c748086-1040-4d0d-b407-829411c3346b" providerId="AD" clId="Web-{45C9E7C2-8245-ACA7-AA8C-BEA37D123A56}" dt="2024-01-20T15:48:07.310" v="129"/>
          <ac:spMkLst>
            <pc:docMk/>
            <pc:sldMk cId="1547245718" sldId="257"/>
            <ac:spMk id="2" creationId="{0B5FCB4A-CF20-BF33-6590-C714EDB4E1AD}"/>
          </ac:spMkLst>
        </pc:spChg>
        <pc:spChg chg="add del">
          <ac:chgData name="Joe Morrell (2308266)" userId="S::2308266@student.uwtsd.ac.uk::3c748086-1040-4d0d-b407-829411c3346b" providerId="AD" clId="Web-{45C9E7C2-8245-ACA7-AA8C-BEA37D123A56}" dt="2024-01-21T14:40:04.534" v="1214"/>
          <ac:spMkLst>
            <pc:docMk/>
            <pc:sldMk cId="1547245718" sldId="257"/>
            <ac:spMk id="2" creationId="{B6871424-92CC-13B8-5FF9-B759E10FC92D}"/>
          </ac:spMkLst>
        </pc:spChg>
        <pc:spChg chg="mod">
          <ac:chgData name="Joe Morrell (2308266)" userId="S::2308266@student.uwtsd.ac.uk::3c748086-1040-4d0d-b407-829411c3346b" providerId="AD" clId="Web-{45C9E7C2-8245-ACA7-AA8C-BEA37D123A56}" dt="2024-01-21T14:38:39.828" v="1212" actId="14100"/>
          <ac:spMkLst>
            <pc:docMk/>
            <pc:sldMk cId="1547245718" sldId="257"/>
            <ac:spMk id="3" creationId="{A700B9A7-8506-7093-A141-A13BEE80A502}"/>
          </ac:spMkLst>
        </pc:spChg>
        <pc:spChg chg="add mod">
          <ac:chgData name="Joe Morrell (2308266)" userId="S::2308266@student.uwtsd.ac.uk::3c748086-1040-4d0d-b407-829411c3346b" providerId="AD" clId="Web-{45C9E7C2-8245-ACA7-AA8C-BEA37D123A56}" dt="2024-01-21T14:41:54.616" v="1234" actId="20577"/>
          <ac:spMkLst>
            <pc:docMk/>
            <pc:sldMk cId="1547245718" sldId="257"/>
            <ac:spMk id="4" creationId="{818D9317-C683-7DE4-362A-A249DCC1BE27}"/>
          </ac:spMkLst>
        </pc:spChg>
        <pc:spChg chg="add mod">
          <ac:chgData name="Joe Morrell (2308266)" userId="S::2308266@student.uwtsd.ac.uk::3c748086-1040-4d0d-b407-829411c3346b" providerId="AD" clId="Web-{45C9E7C2-8245-ACA7-AA8C-BEA37D123A56}" dt="2024-01-21T14:44:25.746" v="1248"/>
          <ac:spMkLst>
            <pc:docMk/>
            <pc:sldMk cId="1547245718" sldId="257"/>
            <ac:spMk id="5" creationId="{1A1FAE1B-4682-BA23-101B-F1C06EBB6C0C}"/>
          </ac:spMkLst>
        </pc:spChg>
        <pc:spChg chg="add mod">
          <ac:chgData name="Joe Morrell (2308266)" userId="S::2308266@student.uwtsd.ac.uk::3c748086-1040-4d0d-b407-829411c3346b" providerId="AD" clId="Web-{45C9E7C2-8245-ACA7-AA8C-BEA37D123A56}" dt="2024-01-21T14:48:26.847" v="1276" actId="20577"/>
          <ac:spMkLst>
            <pc:docMk/>
            <pc:sldMk cId="1547245718" sldId="257"/>
            <ac:spMk id="7" creationId="{DEF2FB08-3FC5-1334-2E9D-26B93F649920}"/>
          </ac:spMkLst>
        </pc:spChg>
        <pc:picChg chg="add mod">
          <ac:chgData name="Joe Morrell (2308266)" userId="S::2308266@student.uwtsd.ac.uk::3c748086-1040-4d0d-b407-829411c3346b" providerId="AD" clId="Web-{45C9E7C2-8245-ACA7-AA8C-BEA37D123A56}" dt="2024-01-21T14:45:45.154" v="1253" actId="14100"/>
          <ac:picMkLst>
            <pc:docMk/>
            <pc:sldMk cId="1547245718" sldId="257"/>
            <ac:picMk id="6" creationId="{924771EB-59BB-E3F3-0730-DE6FEEEAE9F9}"/>
          </ac:picMkLst>
        </pc:picChg>
      </pc:sldChg>
      <pc:sldChg chg="addSp delSp modSp new mod setBg addAnim delAnim">
        <pc:chgData name="Joe Morrell (2308266)" userId="S::2308266@student.uwtsd.ac.uk::3c748086-1040-4d0d-b407-829411c3346b" providerId="AD" clId="Web-{45C9E7C2-8245-ACA7-AA8C-BEA37D123A56}" dt="2024-01-21T12:28:32.654" v="319" actId="14100"/>
        <pc:sldMkLst>
          <pc:docMk/>
          <pc:sldMk cId="2533138412" sldId="258"/>
        </pc:sldMkLst>
        <pc:spChg chg="add mod">
          <ac:chgData name="Joe Morrell (2308266)" userId="S::2308266@student.uwtsd.ac.uk::3c748086-1040-4d0d-b407-829411c3346b" providerId="AD" clId="Web-{45C9E7C2-8245-ACA7-AA8C-BEA37D123A56}" dt="2024-01-21T11:22:50.197" v="232" actId="20577"/>
          <ac:spMkLst>
            <pc:docMk/>
            <pc:sldMk cId="2533138412" sldId="258"/>
            <ac:spMk id="2" creationId="{0DC07A82-1C28-0890-7228-CD0EC50A0182}"/>
          </ac:spMkLst>
        </pc:spChg>
        <pc:spChg chg="del">
          <ac:chgData name="Joe Morrell (2308266)" userId="S::2308266@student.uwtsd.ac.uk::3c748086-1040-4d0d-b407-829411c3346b" providerId="AD" clId="Web-{45C9E7C2-8245-ACA7-AA8C-BEA37D123A56}" dt="2024-01-21T11:00:03.740" v="168"/>
          <ac:spMkLst>
            <pc:docMk/>
            <pc:sldMk cId="2533138412" sldId="258"/>
            <ac:spMk id="2" creationId="{EC2F72A3-DA05-5B41-7DE7-24CD10D974C4}"/>
          </ac:spMkLst>
        </pc:spChg>
        <pc:spChg chg="del">
          <ac:chgData name="Joe Morrell (2308266)" userId="S::2308266@student.uwtsd.ac.uk::3c748086-1040-4d0d-b407-829411c3346b" providerId="AD" clId="Web-{45C9E7C2-8245-ACA7-AA8C-BEA37D123A56}" dt="2024-01-21T11:00:05.115" v="169"/>
          <ac:spMkLst>
            <pc:docMk/>
            <pc:sldMk cId="2533138412" sldId="258"/>
            <ac:spMk id="3" creationId="{957CE66A-F0C7-B67E-CCC6-7D8FF4E9A2CA}"/>
          </ac:spMkLst>
        </pc:spChg>
        <pc:spChg chg="add mod">
          <ac:chgData name="Joe Morrell (2308266)" userId="S::2308266@student.uwtsd.ac.uk::3c748086-1040-4d0d-b407-829411c3346b" providerId="AD" clId="Web-{45C9E7C2-8245-ACA7-AA8C-BEA37D123A56}" dt="2024-01-21T11:43:11.538" v="269"/>
          <ac:spMkLst>
            <pc:docMk/>
            <pc:sldMk cId="2533138412" sldId="258"/>
            <ac:spMk id="3" creationId="{EB64E5F2-6508-BCFA-B9F2-F280FF66C3AB}"/>
          </ac:spMkLst>
        </pc:spChg>
        <pc:spChg chg="add del">
          <ac:chgData name="Joe Morrell (2308266)" userId="S::2308266@student.uwtsd.ac.uk::3c748086-1040-4d0d-b407-829411c3346b" providerId="AD" clId="Web-{45C9E7C2-8245-ACA7-AA8C-BEA37D123A56}" dt="2024-01-21T11:00:20.272" v="171"/>
          <ac:spMkLst>
            <pc:docMk/>
            <pc:sldMk cId="2533138412" sldId="258"/>
            <ac:spMk id="4" creationId="{47608581-132E-AD72-F4C8-A78E74559A7E}"/>
          </ac:spMkLst>
        </pc:spChg>
        <pc:spChg chg="add mod">
          <ac:chgData name="Joe Morrell (2308266)" userId="S::2308266@student.uwtsd.ac.uk::3c748086-1040-4d0d-b407-829411c3346b" providerId="AD" clId="Web-{45C9E7C2-8245-ACA7-AA8C-BEA37D123A56}" dt="2024-01-21T12:28:32.654" v="319" actId="14100"/>
          <ac:spMkLst>
            <pc:docMk/>
            <pc:sldMk cId="2533138412" sldId="258"/>
            <ac:spMk id="4" creationId="{8B0AD685-5CC2-0F70-CD16-2D65F8FFF5D1}"/>
          </ac:spMkLst>
        </pc:spChg>
        <pc:spChg chg="add mod">
          <ac:chgData name="Joe Morrell (2308266)" userId="S::2308266@student.uwtsd.ac.uk::3c748086-1040-4d0d-b407-829411c3346b" providerId="AD" clId="Web-{45C9E7C2-8245-ACA7-AA8C-BEA37D123A56}" dt="2024-01-21T11:43:48.086" v="276" actId="14100"/>
          <ac:spMkLst>
            <pc:docMk/>
            <pc:sldMk cId="2533138412" sldId="258"/>
            <ac:spMk id="5" creationId="{F3301067-6E64-0A11-97A8-CE9F322FD3DA}"/>
          </ac:spMkLst>
        </pc:spChg>
        <pc:spChg chg="add mod">
          <ac:chgData name="Joe Morrell (2308266)" userId="S::2308266@student.uwtsd.ac.uk::3c748086-1040-4d0d-b407-829411c3346b" providerId="AD" clId="Web-{45C9E7C2-8245-ACA7-AA8C-BEA37D123A56}" dt="2024-01-21T11:47:51.470" v="283" actId="14100"/>
          <ac:spMkLst>
            <pc:docMk/>
            <pc:sldMk cId="2533138412" sldId="258"/>
            <ac:spMk id="7" creationId="{F09634B5-FB1E-6C25-3A56-80D2E9460CE5}"/>
          </ac:spMkLst>
        </pc:spChg>
        <pc:spChg chg="add mod">
          <ac:chgData name="Joe Morrell (2308266)" userId="S::2308266@student.uwtsd.ac.uk::3c748086-1040-4d0d-b407-829411c3346b" providerId="AD" clId="Web-{45C9E7C2-8245-ACA7-AA8C-BEA37D123A56}" dt="2024-01-21T11:53:15.915" v="296" actId="20577"/>
          <ac:spMkLst>
            <pc:docMk/>
            <pc:sldMk cId="2533138412" sldId="258"/>
            <ac:spMk id="8" creationId="{4CE858B9-33F7-3112-3702-42DF4785A099}"/>
          </ac:spMkLst>
        </pc:spChg>
        <pc:spChg chg="add">
          <ac:chgData name="Joe Morrell (2308266)" userId="S::2308266@student.uwtsd.ac.uk::3c748086-1040-4d0d-b407-829411c3346b" providerId="AD" clId="Web-{45C9E7C2-8245-ACA7-AA8C-BEA37D123A56}" dt="2024-01-21T11:01:47.555" v="177"/>
          <ac:spMkLst>
            <pc:docMk/>
            <pc:sldMk cId="2533138412" sldId="258"/>
            <ac:spMk id="10" creationId="{907EF6B7-1338-4443-8C46-6A318D952DFD}"/>
          </ac:spMkLst>
        </pc:spChg>
        <pc:spChg chg="add">
          <ac:chgData name="Joe Morrell (2308266)" userId="S::2308266@student.uwtsd.ac.uk::3c748086-1040-4d0d-b407-829411c3346b" providerId="AD" clId="Web-{45C9E7C2-8245-ACA7-AA8C-BEA37D123A56}" dt="2024-01-21T11:01:47.555" v="177"/>
          <ac:spMkLst>
            <pc:docMk/>
            <pc:sldMk cId="2533138412" sldId="258"/>
            <ac:spMk id="12" creationId="{DAAE4CDD-124C-4DCF-9584-B6033B545DD5}"/>
          </ac:spMkLst>
        </pc:spChg>
        <pc:spChg chg="add">
          <ac:chgData name="Joe Morrell (2308266)" userId="S::2308266@student.uwtsd.ac.uk::3c748086-1040-4d0d-b407-829411c3346b" providerId="AD" clId="Web-{45C9E7C2-8245-ACA7-AA8C-BEA37D123A56}" dt="2024-01-21T11:01:47.555" v="177"/>
          <ac:spMkLst>
            <pc:docMk/>
            <pc:sldMk cId="2533138412" sldId="258"/>
            <ac:spMk id="14" creationId="{081E4A58-353D-44AE-B2FC-2A74E2E400F7}"/>
          </ac:spMkLst>
        </pc:spChg>
        <pc:picChg chg="add del mod">
          <ac:chgData name="Joe Morrell (2308266)" userId="S::2308266@student.uwtsd.ac.uk::3c748086-1040-4d0d-b407-829411c3346b" providerId="AD" clId="Web-{45C9E7C2-8245-ACA7-AA8C-BEA37D123A56}" dt="2024-01-21T11:39:38.720" v="258"/>
          <ac:picMkLst>
            <pc:docMk/>
            <pc:sldMk cId="2533138412" sldId="258"/>
            <ac:picMk id="4" creationId="{7D647C33-5037-D3DF-FC7C-2CEF774474EF}"/>
          </ac:picMkLst>
        </pc:picChg>
        <pc:picChg chg="add mod">
          <ac:chgData name="Joe Morrell (2308266)" userId="S::2308266@student.uwtsd.ac.uk::3c748086-1040-4d0d-b407-829411c3346b" providerId="AD" clId="Web-{45C9E7C2-8245-ACA7-AA8C-BEA37D123A56}" dt="2024-01-21T11:43:39.507" v="275" actId="14100"/>
          <ac:picMkLst>
            <pc:docMk/>
            <pc:sldMk cId="2533138412" sldId="258"/>
            <ac:picMk id="6" creationId="{2FBE5F34-871F-8DA5-D85D-46C8B5626646}"/>
          </ac:picMkLst>
        </pc:picChg>
      </pc:sldChg>
      <pc:sldChg chg="addSp delSp modSp new mod setBg">
        <pc:chgData name="Joe Morrell (2308266)" userId="S::2308266@student.uwtsd.ac.uk::3c748086-1040-4d0d-b407-829411c3346b" providerId="AD" clId="Web-{45C9E7C2-8245-ACA7-AA8C-BEA37D123A56}" dt="2024-01-21T13:04:38.635" v="598" actId="20577"/>
        <pc:sldMkLst>
          <pc:docMk/>
          <pc:sldMk cId="1871799299" sldId="259"/>
        </pc:sldMkLst>
        <pc:spChg chg="del">
          <ac:chgData name="Joe Morrell (2308266)" userId="S::2308266@student.uwtsd.ac.uk::3c748086-1040-4d0d-b407-829411c3346b" providerId="AD" clId="Web-{45C9E7C2-8245-ACA7-AA8C-BEA37D123A56}" dt="2024-01-21T12:30:08.735" v="321"/>
          <ac:spMkLst>
            <pc:docMk/>
            <pc:sldMk cId="1871799299" sldId="259"/>
            <ac:spMk id="2" creationId="{283D66CD-21DF-C056-5D46-28D662ABB6C6}"/>
          </ac:spMkLst>
        </pc:spChg>
        <pc:spChg chg="del">
          <ac:chgData name="Joe Morrell (2308266)" userId="S::2308266@student.uwtsd.ac.uk::3c748086-1040-4d0d-b407-829411c3346b" providerId="AD" clId="Web-{45C9E7C2-8245-ACA7-AA8C-BEA37D123A56}" dt="2024-01-21T12:30:10.547" v="322"/>
          <ac:spMkLst>
            <pc:docMk/>
            <pc:sldMk cId="1871799299" sldId="259"/>
            <ac:spMk id="3" creationId="{E0A1FFA3-083F-D61E-37A0-3BCC2F38196D}"/>
          </ac:spMkLst>
        </pc:spChg>
        <pc:spChg chg="add mod">
          <ac:chgData name="Joe Morrell (2308266)" userId="S::2308266@student.uwtsd.ac.uk::3c748086-1040-4d0d-b407-829411c3346b" providerId="AD" clId="Web-{45C9E7C2-8245-ACA7-AA8C-BEA37D123A56}" dt="2024-01-21T13:03:44.681" v="594" actId="20577"/>
          <ac:spMkLst>
            <pc:docMk/>
            <pc:sldMk cId="1871799299" sldId="259"/>
            <ac:spMk id="4" creationId="{FC335885-0F17-95CF-5C03-B4E96459662C}"/>
          </ac:spMkLst>
        </pc:spChg>
        <pc:spChg chg="add mod">
          <ac:chgData name="Joe Morrell (2308266)" userId="S::2308266@student.uwtsd.ac.uk::3c748086-1040-4d0d-b407-829411c3346b" providerId="AD" clId="Web-{45C9E7C2-8245-ACA7-AA8C-BEA37D123A56}" dt="2024-01-21T13:03:28.961" v="592"/>
          <ac:spMkLst>
            <pc:docMk/>
            <pc:sldMk cId="1871799299" sldId="259"/>
            <ac:spMk id="7" creationId="{B914F766-76AF-DE75-858D-6C0438854037}"/>
          </ac:spMkLst>
        </pc:spChg>
        <pc:spChg chg="add mod">
          <ac:chgData name="Joe Morrell (2308266)" userId="S::2308266@student.uwtsd.ac.uk::3c748086-1040-4d0d-b407-829411c3346b" providerId="AD" clId="Web-{45C9E7C2-8245-ACA7-AA8C-BEA37D123A56}" dt="2024-01-21T13:03:28.961" v="592"/>
          <ac:spMkLst>
            <pc:docMk/>
            <pc:sldMk cId="1871799299" sldId="259"/>
            <ac:spMk id="8" creationId="{AE361A70-6F73-0EA1-670B-6B231B1EB211}"/>
          </ac:spMkLst>
        </pc:spChg>
        <pc:spChg chg="add mod">
          <ac:chgData name="Joe Morrell (2308266)" userId="S::2308266@student.uwtsd.ac.uk::3c748086-1040-4d0d-b407-829411c3346b" providerId="AD" clId="Web-{45C9E7C2-8245-ACA7-AA8C-BEA37D123A56}" dt="2024-01-21T13:04:38.635" v="598" actId="20577"/>
          <ac:spMkLst>
            <pc:docMk/>
            <pc:sldMk cId="1871799299" sldId="259"/>
            <ac:spMk id="9" creationId="{82CC84E1-50BC-C315-0F74-C40F70263572}"/>
          </ac:spMkLst>
        </pc:spChg>
        <pc:spChg chg="add del">
          <ac:chgData name="Joe Morrell (2308266)" userId="S::2308266@student.uwtsd.ac.uk::3c748086-1040-4d0d-b407-829411c3346b" providerId="AD" clId="Web-{45C9E7C2-8245-ACA7-AA8C-BEA37D123A56}" dt="2024-01-21T12:53:19.413" v="537"/>
          <ac:spMkLst>
            <pc:docMk/>
            <pc:sldMk cId="1871799299" sldId="259"/>
            <ac:spMk id="10" creationId="{21A75659-5A6F-4F77-9679-678A00B9D8DC}"/>
          </ac:spMkLst>
        </pc:spChg>
        <pc:spChg chg="add del">
          <ac:chgData name="Joe Morrell (2308266)" userId="S::2308266@student.uwtsd.ac.uk::3c748086-1040-4d0d-b407-829411c3346b" providerId="AD" clId="Web-{45C9E7C2-8245-ACA7-AA8C-BEA37D123A56}" dt="2024-01-21T12:53:19.413" v="537"/>
          <ac:spMkLst>
            <pc:docMk/>
            <pc:sldMk cId="1871799299" sldId="259"/>
            <ac:spMk id="12" creationId="{E30A3A45-140E-431E-AED0-07EF836310B3}"/>
          </ac:spMkLst>
        </pc:spChg>
        <pc:spChg chg="add del">
          <ac:chgData name="Joe Morrell (2308266)" userId="S::2308266@student.uwtsd.ac.uk::3c748086-1040-4d0d-b407-829411c3346b" providerId="AD" clId="Web-{45C9E7C2-8245-ACA7-AA8C-BEA37D123A56}" dt="2024-01-21T12:32:05.019" v="350"/>
          <ac:spMkLst>
            <pc:docMk/>
            <pc:sldMk cId="1871799299" sldId="259"/>
            <ac:spMk id="14" creationId="{55D4142C-5077-457F-A6AD-3FECFDB39685}"/>
          </ac:spMkLst>
        </pc:spChg>
        <pc:spChg chg="add del">
          <ac:chgData name="Joe Morrell (2308266)" userId="S::2308266@student.uwtsd.ac.uk::3c748086-1040-4d0d-b407-829411c3346b" providerId="AD" clId="Web-{45C9E7C2-8245-ACA7-AA8C-BEA37D123A56}" dt="2024-01-21T12:32:09.175" v="351"/>
          <ac:spMkLst>
            <pc:docMk/>
            <pc:sldMk cId="1871799299" sldId="259"/>
            <ac:spMk id="16" creationId="{7A5F0580-5EE9-419F-96EE-B6529EF6E7D0}"/>
          </ac:spMkLst>
        </pc:spChg>
        <pc:spChg chg="add mod">
          <ac:chgData name="Joe Morrell (2308266)" userId="S::2308266@student.uwtsd.ac.uk::3c748086-1040-4d0d-b407-829411c3346b" providerId="AD" clId="Web-{45C9E7C2-8245-ACA7-AA8C-BEA37D123A56}" dt="2024-01-21T13:03:28.961" v="592"/>
          <ac:spMkLst>
            <pc:docMk/>
            <pc:sldMk cId="1871799299" sldId="259"/>
            <ac:spMk id="17" creationId="{2172A0AC-3DCE-4672-BCAF-28FEF91F6020}"/>
          </ac:spMkLst>
        </pc:spChg>
        <pc:spChg chg="add mod">
          <ac:chgData name="Joe Morrell (2308266)" userId="S::2308266@student.uwtsd.ac.uk::3c748086-1040-4d0d-b407-829411c3346b" providerId="AD" clId="Web-{45C9E7C2-8245-ACA7-AA8C-BEA37D123A56}" dt="2024-01-21T13:03:28.961" v="592"/>
          <ac:spMkLst>
            <pc:docMk/>
            <pc:sldMk cId="1871799299" sldId="259"/>
            <ac:spMk id="19" creationId="{AE6F1C77-EDC9-4C5F-8C1C-62DD46BDA3C3}"/>
          </ac:spMkLst>
        </pc:spChg>
        <pc:spChg chg="add">
          <ac:chgData name="Joe Morrell (2308266)" userId="S::2308266@student.uwtsd.ac.uk::3c748086-1040-4d0d-b407-829411c3346b" providerId="AD" clId="Web-{45C9E7C2-8245-ACA7-AA8C-BEA37D123A56}" dt="2024-01-21T13:03:28.961" v="592"/>
          <ac:spMkLst>
            <pc:docMk/>
            <pc:sldMk cId="1871799299" sldId="259"/>
            <ac:spMk id="24" creationId="{01D0AF59-99C3-4251-AB9A-C966C6AD4400}"/>
          </ac:spMkLst>
        </pc:spChg>
        <pc:spChg chg="add">
          <ac:chgData name="Joe Morrell (2308266)" userId="S::2308266@student.uwtsd.ac.uk::3c748086-1040-4d0d-b407-829411c3346b" providerId="AD" clId="Web-{45C9E7C2-8245-ACA7-AA8C-BEA37D123A56}" dt="2024-01-21T13:03:28.961" v="592"/>
          <ac:spMkLst>
            <pc:docMk/>
            <pc:sldMk cId="1871799299" sldId="259"/>
            <ac:spMk id="26" creationId="{1855405F-37A2-4869-9154-F8BE3BECE6C3}"/>
          </ac:spMkLst>
        </pc:spChg>
        <pc:picChg chg="add mod">
          <ac:chgData name="Joe Morrell (2308266)" userId="S::2308266@student.uwtsd.ac.uk::3c748086-1040-4d0d-b407-829411c3346b" providerId="AD" clId="Web-{45C9E7C2-8245-ACA7-AA8C-BEA37D123A56}" dt="2024-01-21T13:03:28.961" v="592"/>
          <ac:picMkLst>
            <pc:docMk/>
            <pc:sldMk cId="1871799299" sldId="259"/>
            <ac:picMk id="5" creationId="{B80F7ED2-B8E8-0C45-8B04-7B4CCB0C34E7}"/>
          </ac:picMkLst>
        </pc:picChg>
        <pc:picChg chg="add mod">
          <ac:chgData name="Joe Morrell (2308266)" userId="S::2308266@student.uwtsd.ac.uk::3c748086-1040-4d0d-b407-829411c3346b" providerId="AD" clId="Web-{45C9E7C2-8245-ACA7-AA8C-BEA37D123A56}" dt="2024-01-21T13:03:35.587" v="593" actId="1076"/>
          <ac:picMkLst>
            <pc:docMk/>
            <pc:sldMk cId="1871799299" sldId="259"/>
            <ac:picMk id="6" creationId="{9D05336B-9523-B04D-8A3D-54DF2B89F7CC}"/>
          </ac:picMkLst>
        </pc:picChg>
      </pc:sldChg>
      <pc:sldChg chg="addSp delSp modSp new mod setBg">
        <pc:chgData name="Joe Morrell (2308266)" userId="S::2308266@student.uwtsd.ac.uk::3c748086-1040-4d0d-b407-829411c3346b" providerId="AD" clId="Web-{45C9E7C2-8245-ACA7-AA8C-BEA37D123A56}" dt="2024-01-21T12:51:53.677" v="530" actId="20577"/>
        <pc:sldMkLst>
          <pc:docMk/>
          <pc:sldMk cId="3815377207" sldId="260"/>
        </pc:sldMkLst>
        <pc:spChg chg="del">
          <ac:chgData name="Joe Morrell (2308266)" userId="S::2308266@student.uwtsd.ac.uk::3c748086-1040-4d0d-b407-829411c3346b" providerId="AD" clId="Web-{45C9E7C2-8245-ACA7-AA8C-BEA37D123A56}" dt="2024-01-21T12:34:12.788" v="358"/>
          <ac:spMkLst>
            <pc:docMk/>
            <pc:sldMk cId="3815377207" sldId="260"/>
            <ac:spMk id="2" creationId="{446900D2-78E4-3D68-E6CA-6742CAD09FF5}"/>
          </ac:spMkLst>
        </pc:spChg>
        <pc:spChg chg="del">
          <ac:chgData name="Joe Morrell (2308266)" userId="S::2308266@student.uwtsd.ac.uk::3c748086-1040-4d0d-b407-829411c3346b" providerId="AD" clId="Web-{45C9E7C2-8245-ACA7-AA8C-BEA37D123A56}" dt="2024-01-21T12:34:14.538" v="359"/>
          <ac:spMkLst>
            <pc:docMk/>
            <pc:sldMk cId="3815377207" sldId="260"/>
            <ac:spMk id="3" creationId="{0E44E13B-5395-5E9E-822C-E05423E2B983}"/>
          </ac:spMkLst>
        </pc:spChg>
        <pc:spChg chg="add mod">
          <ac:chgData name="Joe Morrell (2308266)" userId="S::2308266@student.uwtsd.ac.uk::3c748086-1040-4d0d-b407-829411c3346b" providerId="AD" clId="Web-{45C9E7C2-8245-ACA7-AA8C-BEA37D123A56}" dt="2024-01-21T12:37:33.091" v="403" actId="14100"/>
          <ac:spMkLst>
            <pc:docMk/>
            <pc:sldMk cId="3815377207" sldId="260"/>
            <ac:spMk id="5" creationId="{2EB1B9F2-89CC-FB99-43D0-D8C5E93A42AA}"/>
          </ac:spMkLst>
        </pc:spChg>
        <pc:spChg chg="add del">
          <ac:chgData name="Joe Morrell (2308266)" userId="S::2308266@student.uwtsd.ac.uk::3c748086-1040-4d0d-b407-829411c3346b" providerId="AD" clId="Web-{45C9E7C2-8245-ACA7-AA8C-BEA37D123A56}" dt="2024-01-21T12:37:00.168" v="395"/>
          <ac:spMkLst>
            <pc:docMk/>
            <pc:sldMk cId="3815377207" sldId="260"/>
            <ac:spMk id="6" creationId="{86FF76B9-219D-4469-AF87-0236D29032F1}"/>
          </ac:spMkLst>
        </pc:spChg>
        <pc:spChg chg="add mod">
          <ac:chgData name="Joe Morrell (2308266)" userId="S::2308266@student.uwtsd.ac.uk::3c748086-1040-4d0d-b407-829411c3346b" providerId="AD" clId="Web-{45C9E7C2-8245-ACA7-AA8C-BEA37D123A56}" dt="2024-01-21T12:42:17.614" v="419" actId="14100"/>
          <ac:spMkLst>
            <pc:docMk/>
            <pc:sldMk cId="3815377207" sldId="260"/>
            <ac:spMk id="7" creationId="{934D2720-7B7F-5BF0-5E35-6F71F3924CEE}"/>
          </ac:spMkLst>
        </pc:spChg>
        <pc:spChg chg="add mod">
          <ac:chgData name="Joe Morrell (2308266)" userId="S::2308266@student.uwtsd.ac.uk::3c748086-1040-4d0d-b407-829411c3346b" providerId="AD" clId="Web-{45C9E7C2-8245-ACA7-AA8C-BEA37D123A56}" dt="2024-01-21T12:47:29.888" v="430" actId="14100"/>
          <ac:spMkLst>
            <pc:docMk/>
            <pc:sldMk cId="3815377207" sldId="260"/>
            <ac:spMk id="8" creationId="{671856D4-2231-B18E-DFF5-9769EC5FB94C}"/>
          </ac:spMkLst>
        </pc:spChg>
        <pc:spChg chg="add del">
          <ac:chgData name="Joe Morrell (2308266)" userId="S::2308266@student.uwtsd.ac.uk::3c748086-1040-4d0d-b407-829411c3346b" providerId="AD" clId="Web-{45C9E7C2-8245-ACA7-AA8C-BEA37D123A56}" dt="2024-01-21T12:35:22.321" v="362"/>
          <ac:spMkLst>
            <pc:docMk/>
            <pc:sldMk cId="3815377207" sldId="260"/>
            <ac:spMk id="9" creationId="{42A4FC2C-047E-45A5-965D-8E1E3BF09BC6}"/>
          </ac:spMkLst>
        </pc:spChg>
        <pc:spChg chg="add mod">
          <ac:chgData name="Joe Morrell (2308266)" userId="S::2308266@student.uwtsd.ac.uk::3c748086-1040-4d0d-b407-829411c3346b" providerId="AD" clId="Web-{45C9E7C2-8245-ACA7-AA8C-BEA37D123A56}" dt="2024-01-21T12:51:53.677" v="530" actId="20577"/>
          <ac:spMkLst>
            <pc:docMk/>
            <pc:sldMk cId="3815377207" sldId="260"/>
            <ac:spMk id="10" creationId="{2B73368A-6125-1CFF-682A-3C78C62834F0}"/>
          </ac:spMkLst>
        </pc:spChg>
        <pc:spChg chg="add del">
          <ac:chgData name="Joe Morrell (2308266)" userId="S::2308266@student.uwtsd.ac.uk::3c748086-1040-4d0d-b407-829411c3346b" providerId="AD" clId="Web-{45C9E7C2-8245-ACA7-AA8C-BEA37D123A56}" dt="2024-01-21T12:37:00.168" v="395"/>
          <ac:spMkLst>
            <pc:docMk/>
            <pc:sldMk cId="3815377207" sldId="260"/>
            <ac:spMk id="15" creationId="{2E80C965-DB6D-4F81-9E9E-B027384D0BD6}"/>
          </ac:spMkLst>
        </pc:spChg>
        <pc:spChg chg="add del">
          <ac:chgData name="Joe Morrell (2308266)" userId="S::2308266@student.uwtsd.ac.uk::3c748086-1040-4d0d-b407-829411c3346b" providerId="AD" clId="Web-{45C9E7C2-8245-ACA7-AA8C-BEA37D123A56}" dt="2024-01-21T12:37:00.168" v="395"/>
          <ac:spMkLst>
            <pc:docMk/>
            <pc:sldMk cId="3815377207" sldId="260"/>
            <ac:spMk id="17" creationId="{633C5E46-DAC5-4661-9C87-22B08E2A512F}"/>
          </ac:spMkLst>
        </pc:spChg>
        <pc:spChg chg="add del">
          <ac:chgData name="Joe Morrell (2308266)" userId="S::2308266@student.uwtsd.ac.uk::3c748086-1040-4d0d-b407-829411c3346b" providerId="AD" clId="Web-{45C9E7C2-8245-ACA7-AA8C-BEA37D123A56}" dt="2024-01-21T12:37:52.919" v="405"/>
          <ac:spMkLst>
            <pc:docMk/>
            <pc:sldMk cId="3815377207" sldId="260"/>
            <ac:spMk id="22" creationId="{F13C74B1-5B17-4795-BED0-7140497B445A}"/>
          </ac:spMkLst>
        </pc:spChg>
        <pc:spChg chg="add del">
          <ac:chgData name="Joe Morrell (2308266)" userId="S::2308266@student.uwtsd.ac.uk::3c748086-1040-4d0d-b407-829411c3346b" providerId="AD" clId="Web-{45C9E7C2-8245-ACA7-AA8C-BEA37D123A56}" dt="2024-01-21T12:37:52.919" v="404"/>
          <ac:spMkLst>
            <pc:docMk/>
            <pc:sldMk cId="3815377207" sldId="260"/>
            <ac:spMk id="24" creationId="{D4974D33-8DC5-464E-8C6D-BE58F0669C17}"/>
          </ac:spMkLst>
        </pc:spChg>
        <pc:grpChg chg="add del">
          <ac:chgData name="Joe Morrell (2308266)" userId="S::2308266@student.uwtsd.ac.uk::3c748086-1040-4d0d-b407-829411c3346b" providerId="AD" clId="Web-{45C9E7C2-8245-ACA7-AA8C-BEA37D123A56}" dt="2024-01-21T12:37:00.168" v="395"/>
          <ac:grpSpMkLst>
            <pc:docMk/>
            <pc:sldMk cId="3815377207" sldId="260"/>
            <ac:grpSpMk id="11" creationId="{DB88BD78-87E1-424D-B479-C37D8E41B12E}"/>
          </ac:grpSpMkLst>
        </pc:grpChg>
        <pc:picChg chg="add mod ord">
          <ac:chgData name="Joe Morrell (2308266)" userId="S::2308266@student.uwtsd.ac.uk::3c748086-1040-4d0d-b407-829411c3346b" providerId="AD" clId="Web-{45C9E7C2-8245-ACA7-AA8C-BEA37D123A56}" dt="2024-01-21T12:37:00.168" v="395"/>
          <ac:picMkLst>
            <pc:docMk/>
            <pc:sldMk cId="3815377207" sldId="260"/>
            <ac:picMk id="4" creationId="{54AF3727-816E-5C20-6189-1758D1BFE5F7}"/>
          </ac:picMkLst>
        </pc:picChg>
      </pc:sldChg>
      <pc:sldChg chg="addSp delSp modSp new">
        <pc:chgData name="Joe Morrell (2308266)" userId="S::2308266@student.uwtsd.ac.uk::3c748086-1040-4d0d-b407-829411c3346b" providerId="AD" clId="Web-{45C9E7C2-8245-ACA7-AA8C-BEA37D123A56}" dt="2024-01-21T13:34:43.120" v="676" actId="20577"/>
        <pc:sldMkLst>
          <pc:docMk/>
          <pc:sldMk cId="2797587182" sldId="261"/>
        </pc:sldMkLst>
        <pc:spChg chg="del">
          <ac:chgData name="Joe Morrell (2308266)" userId="S::2308266@student.uwtsd.ac.uk::3c748086-1040-4d0d-b407-829411c3346b" providerId="AD" clId="Web-{45C9E7C2-8245-ACA7-AA8C-BEA37D123A56}" dt="2024-01-21T13:05:25.887" v="600"/>
          <ac:spMkLst>
            <pc:docMk/>
            <pc:sldMk cId="2797587182" sldId="261"/>
            <ac:spMk id="2" creationId="{55F29926-9755-F03F-7B01-2927A145F282}"/>
          </ac:spMkLst>
        </pc:spChg>
        <pc:spChg chg="add mod">
          <ac:chgData name="Joe Morrell (2308266)" userId="S::2308266@student.uwtsd.ac.uk::3c748086-1040-4d0d-b407-829411c3346b" providerId="AD" clId="Web-{45C9E7C2-8245-ACA7-AA8C-BEA37D123A56}" dt="2024-01-21T13:34:43.120" v="676" actId="20577"/>
          <ac:spMkLst>
            <pc:docMk/>
            <pc:sldMk cId="2797587182" sldId="261"/>
            <ac:spMk id="2" creationId="{60D9BD61-6B2C-8CCB-EDFC-8C2DEC619FF4}"/>
          </ac:spMkLst>
        </pc:spChg>
        <pc:spChg chg="del">
          <ac:chgData name="Joe Morrell (2308266)" userId="S::2308266@student.uwtsd.ac.uk::3c748086-1040-4d0d-b407-829411c3346b" providerId="AD" clId="Web-{45C9E7C2-8245-ACA7-AA8C-BEA37D123A56}" dt="2024-01-21T13:05:27.996" v="601"/>
          <ac:spMkLst>
            <pc:docMk/>
            <pc:sldMk cId="2797587182" sldId="261"/>
            <ac:spMk id="3" creationId="{581821AF-1DBB-13B9-5D2D-05C041C604A9}"/>
          </ac:spMkLst>
        </pc:spChg>
        <pc:spChg chg="add mod">
          <ac:chgData name="Joe Morrell (2308266)" userId="S::2308266@student.uwtsd.ac.uk::3c748086-1040-4d0d-b407-829411c3346b" providerId="AD" clId="Web-{45C9E7C2-8245-ACA7-AA8C-BEA37D123A56}" dt="2024-01-21T13:09:35.847" v="616" actId="20577"/>
          <ac:spMkLst>
            <pc:docMk/>
            <pc:sldMk cId="2797587182" sldId="261"/>
            <ac:spMk id="4" creationId="{7AAC87E5-0888-E4B9-2C83-9AE829AF164B}"/>
          </ac:spMkLst>
        </pc:spChg>
        <pc:spChg chg="add mod">
          <ac:chgData name="Joe Morrell (2308266)" userId="S::2308266@student.uwtsd.ac.uk::3c748086-1040-4d0d-b407-829411c3346b" providerId="AD" clId="Web-{45C9E7C2-8245-ACA7-AA8C-BEA37D123A56}" dt="2024-01-21T13:11:05.630" v="628" actId="14100"/>
          <ac:spMkLst>
            <pc:docMk/>
            <pc:sldMk cId="2797587182" sldId="261"/>
            <ac:spMk id="5" creationId="{836E0DA7-D28E-78B3-787F-B0D0AA7C4489}"/>
          </ac:spMkLst>
        </pc:spChg>
        <pc:spChg chg="add mod">
          <ac:chgData name="Joe Morrell (2308266)" userId="S::2308266@student.uwtsd.ac.uk::3c748086-1040-4d0d-b407-829411c3346b" providerId="AD" clId="Web-{45C9E7C2-8245-ACA7-AA8C-BEA37D123A56}" dt="2024-01-21T13:18:21.080" v="659" actId="20577"/>
          <ac:spMkLst>
            <pc:docMk/>
            <pc:sldMk cId="2797587182" sldId="261"/>
            <ac:spMk id="7" creationId="{78E8E8A1-56A2-9901-57F8-AD394D838C90}"/>
          </ac:spMkLst>
        </pc:spChg>
        <pc:picChg chg="add mod">
          <ac:chgData name="Joe Morrell (2308266)" userId="S::2308266@student.uwtsd.ac.uk::3c748086-1040-4d0d-b407-829411c3346b" providerId="AD" clId="Web-{45C9E7C2-8245-ACA7-AA8C-BEA37D123A56}" dt="2024-01-21T13:15:07.699" v="630" actId="14100"/>
          <ac:picMkLst>
            <pc:docMk/>
            <pc:sldMk cId="2797587182" sldId="261"/>
            <ac:picMk id="6" creationId="{D33CF999-6F09-25F4-F5F6-F92A7FC0570D}"/>
          </ac:picMkLst>
        </pc:picChg>
      </pc:sldChg>
      <pc:sldChg chg="addSp delSp modSp new mod setBg">
        <pc:chgData name="Joe Morrell (2308266)" userId="S::2308266@student.uwtsd.ac.uk::3c748086-1040-4d0d-b407-829411c3346b" providerId="AD" clId="Web-{45C9E7C2-8245-ACA7-AA8C-BEA37D123A56}" dt="2024-01-21T14:49:30.255" v="1284"/>
        <pc:sldMkLst>
          <pc:docMk/>
          <pc:sldMk cId="2851645488" sldId="262"/>
        </pc:sldMkLst>
        <pc:spChg chg="del">
          <ac:chgData name="Joe Morrell (2308266)" userId="S::2308266@student.uwtsd.ac.uk::3c748086-1040-4d0d-b407-829411c3346b" providerId="AD" clId="Web-{45C9E7C2-8245-ACA7-AA8C-BEA37D123A56}" dt="2024-01-21T13:36:06.028" v="678"/>
          <ac:spMkLst>
            <pc:docMk/>
            <pc:sldMk cId="2851645488" sldId="262"/>
            <ac:spMk id="2" creationId="{041CAB81-43C7-11AF-7873-0408C713935A}"/>
          </ac:spMkLst>
        </pc:spChg>
        <pc:spChg chg="del">
          <ac:chgData name="Joe Morrell (2308266)" userId="S::2308266@student.uwtsd.ac.uk::3c748086-1040-4d0d-b407-829411c3346b" providerId="AD" clId="Web-{45C9E7C2-8245-ACA7-AA8C-BEA37D123A56}" dt="2024-01-21T13:36:07.966" v="679"/>
          <ac:spMkLst>
            <pc:docMk/>
            <pc:sldMk cId="2851645488" sldId="262"/>
            <ac:spMk id="3" creationId="{594B0F86-8AAB-6434-9402-8AFA13CA8BF1}"/>
          </ac:spMkLst>
        </pc:spChg>
        <pc:spChg chg="add mod ord">
          <ac:chgData name="Joe Morrell (2308266)" userId="S::2308266@student.uwtsd.ac.uk::3c748086-1040-4d0d-b407-829411c3346b" providerId="AD" clId="Web-{45C9E7C2-8245-ACA7-AA8C-BEA37D123A56}" dt="2024-01-21T13:40:10.630" v="710" actId="1076"/>
          <ac:spMkLst>
            <pc:docMk/>
            <pc:sldMk cId="2851645488" sldId="262"/>
            <ac:spMk id="4" creationId="{EE3F11C4-DEF4-3680-4034-33DB1FE6D3F0}"/>
          </ac:spMkLst>
        </pc:spChg>
        <pc:spChg chg="add mod">
          <ac:chgData name="Joe Morrell (2308266)" userId="S::2308266@student.uwtsd.ac.uk::3c748086-1040-4d0d-b407-829411c3346b" providerId="AD" clId="Web-{45C9E7C2-8245-ACA7-AA8C-BEA37D123A56}" dt="2024-01-21T13:41:24.523" v="741" actId="20577"/>
          <ac:spMkLst>
            <pc:docMk/>
            <pc:sldMk cId="2851645488" sldId="262"/>
            <ac:spMk id="6" creationId="{120CDBDE-A50C-4DFB-1900-5C8B10F2E3DC}"/>
          </ac:spMkLst>
        </pc:spChg>
        <pc:spChg chg="add mod">
          <ac:chgData name="Joe Morrell (2308266)" userId="S::2308266@student.uwtsd.ac.uk::3c748086-1040-4d0d-b407-829411c3346b" providerId="AD" clId="Web-{45C9E7C2-8245-ACA7-AA8C-BEA37D123A56}" dt="2024-01-21T14:49:30.255" v="1284"/>
          <ac:spMkLst>
            <pc:docMk/>
            <pc:sldMk cId="2851645488" sldId="262"/>
            <ac:spMk id="7" creationId="{6B50A9F8-5CDF-FD34-FF09-30A8C83A8135}"/>
          </ac:spMkLst>
        </pc:spChg>
        <pc:grpChg chg="add del">
          <ac:chgData name="Joe Morrell (2308266)" userId="S::2308266@student.uwtsd.ac.uk::3c748086-1040-4d0d-b407-829411c3346b" providerId="AD" clId="Web-{45C9E7C2-8245-ACA7-AA8C-BEA37D123A56}" dt="2024-01-21T13:39:32.035" v="701"/>
          <ac:grpSpMkLst>
            <pc:docMk/>
            <pc:sldMk cId="2851645488" sldId="262"/>
            <ac:grpSpMk id="9" creationId="{8DD77349-6ADE-99FE-8E04-12919EE56F9C}"/>
          </ac:grpSpMkLst>
        </pc:grpChg>
        <pc:picChg chg="add mod">
          <ac:chgData name="Joe Morrell (2308266)" userId="S::2308266@student.uwtsd.ac.uk::3c748086-1040-4d0d-b407-829411c3346b" providerId="AD" clId="Web-{45C9E7C2-8245-ACA7-AA8C-BEA37D123A56}" dt="2024-01-21T13:39:32.035" v="701"/>
          <ac:picMkLst>
            <pc:docMk/>
            <pc:sldMk cId="2851645488" sldId="262"/>
            <ac:picMk id="5" creationId="{5A895ACA-3653-44C4-BD86-7CBCFB4C9DD8}"/>
          </ac:picMkLst>
        </pc:picChg>
      </pc:sldChg>
      <pc:sldChg chg="addSp delSp modSp new mod setBg">
        <pc:chgData name="Joe Morrell (2308266)" userId="S::2308266@student.uwtsd.ac.uk::3c748086-1040-4d0d-b407-829411c3346b" providerId="AD" clId="Web-{45C9E7C2-8245-ACA7-AA8C-BEA37D123A56}" dt="2024-01-21T13:53:26.238" v="818" actId="20577"/>
        <pc:sldMkLst>
          <pc:docMk/>
          <pc:sldMk cId="4050123636" sldId="263"/>
        </pc:sldMkLst>
        <pc:spChg chg="mod">
          <ac:chgData name="Joe Morrell (2308266)" userId="S::2308266@student.uwtsd.ac.uk::3c748086-1040-4d0d-b407-829411c3346b" providerId="AD" clId="Web-{45C9E7C2-8245-ACA7-AA8C-BEA37D123A56}" dt="2024-01-21T13:44:47.268" v="756"/>
          <ac:spMkLst>
            <pc:docMk/>
            <pc:sldMk cId="4050123636" sldId="263"/>
            <ac:spMk id="2" creationId="{282E179B-AF78-D26A-453B-DA502BF4D1A1}"/>
          </ac:spMkLst>
        </pc:spChg>
        <pc:spChg chg="mod">
          <ac:chgData name="Joe Morrell (2308266)" userId="S::2308266@student.uwtsd.ac.uk::3c748086-1040-4d0d-b407-829411c3346b" providerId="AD" clId="Web-{45C9E7C2-8245-ACA7-AA8C-BEA37D123A56}" dt="2024-01-21T13:46:50.162" v="764" actId="14100"/>
          <ac:spMkLst>
            <pc:docMk/>
            <pc:sldMk cId="4050123636" sldId="263"/>
            <ac:spMk id="3" creationId="{365169C4-7F83-BDF4-EF2F-C1BCE2AF2CB4}"/>
          </ac:spMkLst>
        </pc:spChg>
        <pc:spChg chg="add del">
          <ac:chgData name="Joe Morrell (2308266)" userId="S::2308266@student.uwtsd.ac.uk::3c748086-1040-4d0d-b407-829411c3346b" providerId="AD" clId="Web-{45C9E7C2-8245-ACA7-AA8C-BEA37D123A56}" dt="2024-01-21T13:44:30.455" v="755"/>
          <ac:spMkLst>
            <pc:docMk/>
            <pc:sldMk cId="4050123636" sldId="263"/>
            <ac:spMk id="4" creationId="{BB3C3294-D37C-9193-96D0-F20F3607B4DC}"/>
          </ac:spMkLst>
        </pc:spChg>
        <pc:spChg chg="add mod">
          <ac:chgData name="Joe Morrell (2308266)" userId="S::2308266@student.uwtsd.ac.uk::3c748086-1040-4d0d-b407-829411c3346b" providerId="AD" clId="Web-{45C9E7C2-8245-ACA7-AA8C-BEA37D123A56}" dt="2024-01-21T13:50:31.951" v="788" actId="14100"/>
          <ac:spMkLst>
            <pc:docMk/>
            <pc:sldMk cId="4050123636" sldId="263"/>
            <ac:spMk id="5" creationId="{C4D3C6F3-7B40-699C-167E-A26BC44A584B}"/>
          </ac:spMkLst>
        </pc:spChg>
        <pc:spChg chg="add mod">
          <ac:chgData name="Joe Morrell (2308266)" userId="S::2308266@student.uwtsd.ac.uk::3c748086-1040-4d0d-b407-829411c3346b" providerId="AD" clId="Web-{45C9E7C2-8245-ACA7-AA8C-BEA37D123A56}" dt="2024-01-21T13:49:32.293" v="787" actId="14100"/>
          <ac:spMkLst>
            <pc:docMk/>
            <pc:sldMk cId="4050123636" sldId="263"/>
            <ac:spMk id="6" creationId="{BBC137F3-6104-B940-54B2-7E1E6F5AA929}"/>
          </ac:spMkLst>
        </pc:spChg>
        <pc:spChg chg="add">
          <ac:chgData name="Joe Morrell (2308266)" userId="S::2308266@student.uwtsd.ac.uk::3c748086-1040-4d0d-b407-829411c3346b" providerId="AD" clId="Web-{45C9E7C2-8245-ACA7-AA8C-BEA37D123A56}" dt="2024-01-21T13:44:47.268" v="756"/>
          <ac:spMkLst>
            <pc:docMk/>
            <pc:sldMk cId="4050123636" sldId="263"/>
            <ac:spMk id="8" creationId="{AC17DE74-01C9-4859-B65A-85CF999E8580}"/>
          </ac:spMkLst>
        </pc:spChg>
        <pc:spChg chg="add del">
          <ac:chgData name="Joe Morrell (2308266)" userId="S::2308266@student.uwtsd.ac.uk::3c748086-1040-4d0d-b407-829411c3346b" providerId="AD" clId="Web-{45C9E7C2-8245-ACA7-AA8C-BEA37D123A56}" dt="2024-01-21T13:51:09.155" v="792"/>
          <ac:spMkLst>
            <pc:docMk/>
            <pc:sldMk cId="4050123636" sldId="263"/>
            <ac:spMk id="9" creationId="{7E036401-6D73-43E4-8A29-BE6F2C96EE80}"/>
          </ac:spMkLst>
        </pc:spChg>
        <pc:spChg chg="add">
          <ac:chgData name="Joe Morrell (2308266)" userId="S::2308266@student.uwtsd.ac.uk::3c748086-1040-4d0d-b407-829411c3346b" providerId="AD" clId="Web-{45C9E7C2-8245-ACA7-AA8C-BEA37D123A56}" dt="2024-01-21T13:44:47.268" v="756"/>
          <ac:spMkLst>
            <pc:docMk/>
            <pc:sldMk cId="4050123636" sldId="263"/>
            <ac:spMk id="10" creationId="{068C0432-0E90-4CC1-8CD3-D44A90DF07EF}"/>
          </ac:spMkLst>
        </pc:spChg>
        <pc:spChg chg="add mod">
          <ac:chgData name="Joe Morrell (2308266)" userId="S::2308266@student.uwtsd.ac.uk::3c748086-1040-4d0d-b407-829411c3346b" providerId="AD" clId="Web-{45C9E7C2-8245-ACA7-AA8C-BEA37D123A56}" dt="2024-01-21T13:53:26.238" v="818" actId="20577"/>
          <ac:spMkLst>
            <pc:docMk/>
            <pc:sldMk cId="4050123636" sldId="263"/>
            <ac:spMk id="11" creationId="{00ED56AB-62AE-7B6A-D6F2-844D66C48AB7}"/>
          </ac:spMkLst>
        </pc:spChg>
        <pc:picChg chg="add mod">
          <ac:chgData name="Joe Morrell (2308266)" userId="S::2308266@student.uwtsd.ac.uk::3c748086-1040-4d0d-b407-829411c3346b" providerId="AD" clId="Web-{45C9E7C2-8245-ACA7-AA8C-BEA37D123A56}" dt="2024-01-21T13:50:42.389" v="790" actId="1076"/>
          <ac:picMkLst>
            <pc:docMk/>
            <pc:sldMk cId="4050123636" sldId="263"/>
            <ac:picMk id="7" creationId="{26120146-E0E1-8A77-6046-076CE4DAF8D5}"/>
          </ac:picMkLst>
        </pc:picChg>
      </pc:sldChg>
      <pc:sldChg chg="addSp delSp modSp new mod setBg">
        <pc:chgData name="Joe Morrell (2308266)" userId="S::2308266@student.uwtsd.ac.uk::3c748086-1040-4d0d-b407-829411c3346b" providerId="AD" clId="Web-{45C9E7C2-8245-ACA7-AA8C-BEA37D123A56}" dt="2024-01-21T14:01:26.536" v="882" actId="1076"/>
        <pc:sldMkLst>
          <pc:docMk/>
          <pc:sldMk cId="2688585599" sldId="264"/>
        </pc:sldMkLst>
        <pc:spChg chg="del">
          <ac:chgData name="Joe Morrell (2308266)" userId="S::2308266@student.uwtsd.ac.uk::3c748086-1040-4d0d-b407-829411c3346b" providerId="AD" clId="Web-{45C9E7C2-8245-ACA7-AA8C-BEA37D123A56}" dt="2024-01-21T13:55:28.398" v="829"/>
          <ac:spMkLst>
            <pc:docMk/>
            <pc:sldMk cId="2688585599" sldId="264"/>
            <ac:spMk id="2" creationId="{452569F6-FE6B-20F4-2EC8-01F8219ABA87}"/>
          </ac:spMkLst>
        </pc:spChg>
        <pc:spChg chg="mod">
          <ac:chgData name="Joe Morrell (2308266)" userId="S::2308266@student.uwtsd.ac.uk::3c748086-1040-4d0d-b407-829411c3346b" providerId="AD" clId="Web-{45C9E7C2-8245-ACA7-AA8C-BEA37D123A56}" dt="2024-01-21T13:55:51.711" v="831"/>
          <ac:spMkLst>
            <pc:docMk/>
            <pc:sldMk cId="2688585599" sldId="264"/>
            <ac:spMk id="3" creationId="{2A05D61C-60D7-E621-94A5-2039A8E22C27}"/>
          </ac:spMkLst>
        </pc:spChg>
        <pc:spChg chg="add mod">
          <ac:chgData name="Joe Morrell (2308266)" userId="S::2308266@student.uwtsd.ac.uk::3c748086-1040-4d0d-b407-829411c3346b" providerId="AD" clId="Web-{45C9E7C2-8245-ACA7-AA8C-BEA37D123A56}" dt="2024-01-21T13:58:18.452" v="845" actId="14100"/>
          <ac:spMkLst>
            <pc:docMk/>
            <pc:sldMk cId="2688585599" sldId="264"/>
            <ac:spMk id="4" creationId="{7E3EB360-40CF-CC4E-399C-022452250F29}"/>
          </ac:spMkLst>
        </pc:spChg>
        <pc:spChg chg="add mod">
          <ac:chgData name="Joe Morrell (2308266)" userId="S::2308266@student.uwtsd.ac.uk::3c748086-1040-4d0d-b407-829411c3346b" providerId="AD" clId="Web-{45C9E7C2-8245-ACA7-AA8C-BEA37D123A56}" dt="2024-01-21T14:01:26.536" v="882" actId="1076"/>
          <ac:spMkLst>
            <pc:docMk/>
            <pc:sldMk cId="2688585599" sldId="264"/>
            <ac:spMk id="6" creationId="{99C594A7-E0B7-ED1E-2C23-B1CCEF793E76}"/>
          </ac:spMkLst>
        </pc:spChg>
        <pc:picChg chg="add mod">
          <ac:chgData name="Joe Morrell (2308266)" userId="S::2308266@student.uwtsd.ac.uk::3c748086-1040-4d0d-b407-829411c3346b" providerId="AD" clId="Web-{45C9E7C2-8245-ACA7-AA8C-BEA37D123A56}" dt="2024-01-21T13:59:36.455" v="850" actId="1076"/>
          <ac:picMkLst>
            <pc:docMk/>
            <pc:sldMk cId="2688585599" sldId="264"/>
            <ac:picMk id="5" creationId="{FE263DBD-F9CC-E7A1-11D6-2B4B542C4134}"/>
          </ac:picMkLst>
        </pc:picChg>
      </pc:sldChg>
      <pc:sldChg chg="addSp delSp modSp new">
        <pc:chgData name="Joe Morrell (2308266)" userId="S::2308266@student.uwtsd.ac.uk::3c748086-1040-4d0d-b407-829411c3346b" providerId="AD" clId="Web-{45C9E7C2-8245-ACA7-AA8C-BEA37D123A56}" dt="2024-01-21T14:13:45.646" v="1002" actId="20577"/>
        <pc:sldMkLst>
          <pc:docMk/>
          <pc:sldMk cId="312662557" sldId="265"/>
        </pc:sldMkLst>
        <pc:spChg chg="del">
          <ac:chgData name="Joe Morrell (2308266)" userId="S::2308266@student.uwtsd.ac.uk::3c748086-1040-4d0d-b407-829411c3346b" providerId="AD" clId="Web-{45C9E7C2-8245-ACA7-AA8C-BEA37D123A56}" dt="2024-01-21T14:02:41.476" v="884"/>
          <ac:spMkLst>
            <pc:docMk/>
            <pc:sldMk cId="312662557" sldId="265"/>
            <ac:spMk id="2" creationId="{2296D6CD-ACBE-5889-84C5-1DC99B11494B}"/>
          </ac:spMkLst>
        </pc:spChg>
        <pc:spChg chg="del">
          <ac:chgData name="Joe Morrell (2308266)" userId="S::2308266@student.uwtsd.ac.uk::3c748086-1040-4d0d-b407-829411c3346b" providerId="AD" clId="Web-{45C9E7C2-8245-ACA7-AA8C-BEA37D123A56}" dt="2024-01-21T14:02:43.601" v="885"/>
          <ac:spMkLst>
            <pc:docMk/>
            <pc:sldMk cId="312662557" sldId="265"/>
            <ac:spMk id="3" creationId="{95ED8B38-937D-9A1D-D219-9A66E1921D96}"/>
          </ac:spMkLst>
        </pc:spChg>
        <pc:spChg chg="add mod">
          <ac:chgData name="Joe Morrell (2308266)" userId="S::2308266@student.uwtsd.ac.uk::3c748086-1040-4d0d-b407-829411c3346b" providerId="AD" clId="Web-{45C9E7C2-8245-ACA7-AA8C-BEA37D123A56}" dt="2024-01-21T14:03:47.479" v="915" actId="1076"/>
          <ac:spMkLst>
            <pc:docMk/>
            <pc:sldMk cId="312662557" sldId="265"/>
            <ac:spMk id="4" creationId="{57E20710-BF45-A546-EC08-75CA1B2F7DDC}"/>
          </ac:spMkLst>
        </pc:spChg>
        <pc:spChg chg="add mod">
          <ac:chgData name="Joe Morrell (2308266)" userId="S::2308266@student.uwtsd.ac.uk::3c748086-1040-4d0d-b407-829411c3346b" providerId="AD" clId="Web-{45C9E7C2-8245-ACA7-AA8C-BEA37D123A56}" dt="2024-01-21T14:04:59.997" v="928"/>
          <ac:spMkLst>
            <pc:docMk/>
            <pc:sldMk cId="312662557" sldId="265"/>
            <ac:spMk id="5" creationId="{CA390BA1-A67F-37F4-D314-5DC329A96CD9}"/>
          </ac:spMkLst>
        </pc:spChg>
        <pc:spChg chg="add mod">
          <ac:chgData name="Joe Morrell (2308266)" userId="S::2308266@student.uwtsd.ac.uk::3c748086-1040-4d0d-b407-829411c3346b" providerId="AD" clId="Web-{45C9E7C2-8245-ACA7-AA8C-BEA37D123A56}" dt="2024-01-21T14:09:02.161" v="982" actId="20577"/>
          <ac:spMkLst>
            <pc:docMk/>
            <pc:sldMk cId="312662557" sldId="265"/>
            <ac:spMk id="7" creationId="{80FD617E-BFC2-CF4C-2E0F-A15B2C993EDC}"/>
          </ac:spMkLst>
        </pc:spChg>
        <pc:spChg chg="add del">
          <ac:chgData name="Joe Morrell (2308266)" userId="S::2308266@student.uwtsd.ac.uk::3c748086-1040-4d0d-b407-829411c3346b" providerId="AD" clId="Web-{45C9E7C2-8245-ACA7-AA8C-BEA37D123A56}" dt="2024-01-21T14:10:34.946" v="984"/>
          <ac:spMkLst>
            <pc:docMk/>
            <pc:sldMk cId="312662557" sldId="265"/>
            <ac:spMk id="8" creationId="{451160B9-F587-2062-1DF3-30B46C47A2E6}"/>
          </ac:spMkLst>
        </pc:spChg>
        <pc:spChg chg="add mod">
          <ac:chgData name="Joe Morrell (2308266)" userId="S::2308266@student.uwtsd.ac.uk::3c748086-1040-4d0d-b407-829411c3346b" providerId="AD" clId="Web-{45C9E7C2-8245-ACA7-AA8C-BEA37D123A56}" dt="2024-01-21T14:13:45.646" v="1002" actId="20577"/>
          <ac:spMkLst>
            <pc:docMk/>
            <pc:sldMk cId="312662557" sldId="265"/>
            <ac:spMk id="9" creationId="{CAFAA78F-F8CA-00EA-2134-6C163FCCB841}"/>
          </ac:spMkLst>
        </pc:spChg>
        <pc:picChg chg="add mod">
          <ac:chgData name="Joe Morrell (2308266)" userId="S::2308266@student.uwtsd.ac.uk::3c748086-1040-4d0d-b407-829411c3346b" providerId="AD" clId="Web-{45C9E7C2-8245-ACA7-AA8C-BEA37D123A56}" dt="2024-01-21T14:07:19.408" v="931" actId="14100"/>
          <ac:picMkLst>
            <pc:docMk/>
            <pc:sldMk cId="312662557" sldId="265"/>
            <ac:picMk id="6" creationId="{E2544A7E-7722-0907-73B9-D11452293EE7}"/>
          </ac:picMkLst>
        </pc:picChg>
      </pc:sldChg>
      <pc:sldChg chg="addSp delSp modSp new mod setBg">
        <pc:chgData name="Joe Morrell (2308266)" userId="S::2308266@student.uwtsd.ac.uk::3c748086-1040-4d0d-b407-829411c3346b" providerId="AD" clId="Web-{45C9E7C2-8245-ACA7-AA8C-BEA37D123A56}" dt="2024-01-21T14:21:58.927" v="1111" actId="20577"/>
        <pc:sldMkLst>
          <pc:docMk/>
          <pc:sldMk cId="2963008137" sldId="266"/>
        </pc:sldMkLst>
        <pc:spChg chg="del">
          <ac:chgData name="Joe Morrell (2308266)" userId="S::2308266@student.uwtsd.ac.uk::3c748086-1040-4d0d-b407-829411c3346b" providerId="AD" clId="Web-{45C9E7C2-8245-ACA7-AA8C-BEA37D123A56}" dt="2024-01-21T14:14:32.600" v="1004"/>
          <ac:spMkLst>
            <pc:docMk/>
            <pc:sldMk cId="2963008137" sldId="266"/>
            <ac:spMk id="2" creationId="{03A9E38A-0770-3334-C83B-7DB8B8F5A4CD}"/>
          </ac:spMkLst>
        </pc:spChg>
        <pc:spChg chg="del">
          <ac:chgData name="Joe Morrell (2308266)" userId="S::2308266@student.uwtsd.ac.uk::3c748086-1040-4d0d-b407-829411c3346b" providerId="AD" clId="Web-{45C9E7C2-8245-ACA7-AA8C-BEA37D123A56}" dt="2024-01-21T14:14:34.444" v="1005"/>
          <ac:spMkLst>
            <pc:docMk/>
            <pc:sldMk cId="2963008137" sldId="266"/>
            <ac:spMk id="3" creationId="{94A7399E-89F4-21F0-D9DB-158148B976AF}"/>
          </ac:spMkLst>
        </pc:spChg>
        <pc:spChg chg="add mod">
          <ac:chgData name="Joe Morrell (2308266)" userId="S::2308266@student.uwtsd.ac.uk::3c748086-1040-4d0d-b407-829411c3346b" providerId="AD" clId="Web-{45C9E7C2-8245-ACA7-AA8C-BEA37D123A56}" dt="2024-01-21T14:15:10.320" v="1015" actId="14100"/>
          <ac:spMkLst>
            <pc:docMk/>
            <pc:sldMk cId="2963008137" sldId="266"/>
            <ac:spMk id="4" creationId="{E493EC86-6A0A-D6FC-771B-7816E122E646}"/>
          </ac:spMkLst>
        </pc:spChg>
        <pc:spChg chg="add mod">
          <ac:chgData name="Joe Morrell (2308266)" userId="S::2308266@student.uwtsd.ac.uk::3c748086-1040-4d0d-b407-829411c3346b" providerId="AD" clId="Web-{45C9E7C2-8245-ACA7-AA8C-BEA37D123A56}" dt="2024-01-21T14:17:21.168" v="1030" actId="20577"/>
          <ac:spMkLst>
            <pc:docMk/>
            <pc:sldMk cId="2963008137" sldId="266"/>
            <ac:spMk id="6" creationId="{37B5F276-08B0-5A38-FCE9-C1B991A8B808}"/>
          </ac:spMkLst>
        </pc:spChg>
        <pc:spChg chg="add mod">
          <ac:chgData name="Joe Morrell (2308266)" userId="S::2308266@student.uwtsd.ac.uk::3c748086-1040-4d0d-b407-829411c3346b" providerId="AD" clId="Web-{45C9E7C2-8245-ACA7-AA8C-BEA37D123A56}" dt="2024-01-21T14:21:58.927" v="1111" actId="20577"/>
          <ac:spMkLst>
            <pc:docMk/>
            <pc:sldMk cId="2963008137" sldId="266"/>
            <ac:spMk id="7" creationId="{0E62F367-D11A-1767-3F06-6213947D6861}"/>
          </ac:spMkLst>
        </pc:spChg>
        <pc:spChg chg="add">
          <ac:chgData name="Joe Morrell (2308266)" userId="S::2308266@student.uwtsd.ac.uk::3c748086-1040-4d0d-b407-829411c3346b" providerId="AD" clId="Web-{45C9E7C2-8245-ACA7-AA8C-BEA37D123A56}" dt="2024-01-21T14:14:49.960" v="1010"/>
          <ac:spMkLst>
            <pc:docMk/>
            <pc:sldMk cId="2963008137" sldId="266"/>
            <ac:spMk id="9" creationId="{907EF6B7-1338-4443-8C46-6A318D952DFD}"/>
          </ac:spMkLst>
        </pc:spChg>
        <pc:spChg chg="add">
          <ac:chgData name="Joe Morrell (2308266)" userId="S::2308266@student.uwtsd.ac.uk::3c748086-1040-4d0d-b407-829411c3346b" providerId="AD" clId="Web-{45C9E7C2-8245-ACA7-AA8C-BEA37D123A56}" dt="2024-01-21T14:14:49.960" v="1010"/>
          <ac:spMkLst>
            <pc:docMk/>
            <pc:sldMk cId="2963008137" sldId="266"/>
            <ac:spMk id="11" creationId="{DAAE4CDD-124C-4DCF-9584-B6033B545DD5}"/>
          </ac:spMkLst>
        </pc:spChg>
        <pc:spChg chg="add">
          <ac:chgData name="Joe Morrell (2308266)" userId="S::2308266@student.uwtsd.ac.uk::3c748086-1040-4d0d-b407-829411c3346b" providerId="AD" clId="Web-{45C9E7C2-8245-ACA7-AA8C-BEA37D123A56}" dt="2024-01-21T14:14:49.960" v="1010"/>
          <ac:spMkLst>
            <pc:docMk/>
            <pc:sldMk cId="2963008137" sldId="266"/>
            <ac:spMk id="13" creationId="{081E4A58-353D-44AE-B2FC-2A74E2E400F7}"/>
          </ac:spMkLst>
        </pc:spChg>
        <pc:picChg chg="add mod">
          <ac:chgData name="Joe Morrell (2308266)" userId="S::2308266@student.uwtsd.ac.uk::3c748086-1040-4d0d-b407-829411c3346b" providerId="AD" clId="Web-{45C9E7C2-8245-ACA7-AA8C-BEA37D123A56}" dt="2024-01-21T14:16:29.885" v="1020" actId="1076"/>
          <ac:picMkLst>
            <pc:docMk/>
            <pc:sldMk cId="2963008137" sldId="266"/>
            <ac:picMk id="5" creationId="{05E794ED-A0BE-FB80-2A1A-18021C2F4659}"/>
          </ac:picMkLst>
        </pc:picChg>
      </pc:sldChg>
      <pc:sldChg chg="addSp delSp modSp new mod setBg">
        <pc:chgData name="Joe Morrell (2308266)" userId="S::2308266@student.uwtsd.ac.uk::3c748086-1040-4d0d-b407-829411c3346b" providerId="AD" clId="Web-{45C9E7C2-8245-ACA7-AA8C-BEA37D123A56}" dt="2024-01-21T14:28:52.741" v="1164" actId="20577"/>
        <pc:sldMkLst>
          <pc:docMk/>
          <pc:sldMk cId="589480041" sldId="267"/>
        </pc:sldMkLst>
        <pc:spChg chg="del">
          <ac:chgData name="Joe Morrell (2308266)" userId="S::2308266@student.uwtsd.ac.uk::3c748086-1040-4d0d-b407-829411c3346b" providerId="AD" clId="Web-{45C9E7C2-8245-ACA7-AA8C-BEA37D123A56}" dt="2024-01-21T14:22:09.193" v="1114"/>
          <ac:spMkLst>
            <pc:docMk/>
            <pc:sldMk cId="589480041" sldId="267"/>
            <ac:spMk id="2" creationId="{49150CA9-2F08-9DE0-8F05-3AB6D96DC8B1}"/>
          </ac:spMkLst>
        </pc:spChg>
        <pc:spChg chg="del">
          <ac:chgData name="Joe Morrell (2308266)" userId="S::2308266@student.uwtsd.ac.uk::3c748086-1040-4d0d-b407-829411c3346b" providerId="AD" clId="Web-{45C9E7C2-8245-ACA7-AA8C-BEA37D123A56}" dt="2024-01-21T14:22:07.865" v="1113"/>
          <ac:spMkLst>
            <pc:docMk/>
            <pc:sldMk cId="589480041" sldId="267"/>
            <ac:spMk id="3" creationId="{D5594E46-594F-C0A9-FD13-232FEE6373B2}"/>
          </ac:spMkLst>
        </pc:spChg>
        <pc:spChg chg="add mod">
          <ac:chgData name="Joe Morrell (2308266)" userId="S::2308266@student.uwtsd.ac.uk::3c748086-1040-4d0d-b407-829411c3346b" providerId="AD" clId="Web-{45C9E7C2-8245-ACA7-AA8C-BEA37D123A56}" dt="2024-01-21T14:28:04.333" v="1154"/>
          <ac:spMkLst>
            <pc:docMk/>
            <pc:sldMk cId="589480041" sldId="267"/>
            <ac:spMk id="8" creationId="{C8DA0712-DF8D-4A74-3E3A-B245F3CDD452}"/>
          </ac:spMkLst>
        </pc:spChg>
        <pc:spChg chg="add mod">
          <ac:chgData name="Joe Morrell (2308266)" userId="S::2308266@student.uwtsd.ac.uk::3c748086-1040-4d0d-b407-829411c3346b" providerId="AD" clId="Web-{45C9E7C2-8245-ACA7-AA8C-BEA37D123A56}" dt="2024-01-21T14:28:52.741" v="1164" actId="20577"/>
          <ac:spMkLst>
            <pc:docMk/>
            <pc:sldMk cId="589480041" sldId="267"/>
            <ac:spMk id="9" creationId="{B09671D6-B852-231A-F312-8B6E2EB4974F}"/>
          </ac:spMkLst>
        </pc:spChg>
        <pc:spChg chg="add">
          <ac:chgData name="Joe Morrell (2308266)" userId="S::2308266@student.uwtsd.ac.uk::3c748086-1040-4d0d-b407-829411c3346b" providerId="AD" clId="Web-{45C9E7C2-8245-ACA7-AA8C-BEA37D123A56}" dt="2024-01-21T14:27:03.862" v="1124"/>
          <ac:spMkLst>
            <pc:docMk/>
            <pc:sldMk cId="589480041" sldId="267"/>
            <ac:spMk id="12" creationId="{CFE55B3F-4634-4A41-B146-E6251581E807}"/>
          </ac:spMkLst>
        </pc:spChg>
        <pc:spChg chg="add">
          <ac:chgData name="Joe Morrell (2308266)" userId="S::2308266@student.uwtsd.ac.uk::3c748086-1040-4d0d-b407-829411c3346b" providerId="AD" clId="Web-{45C9E7C2-8245-ACA7-AA8C-BEA37D123A56}" dt="2024-01-21T14:27:03.862" v="1124"/>
          <ac:spMkLst>
            <pc:docMk/>
            <pc:sldMk cId="589480041" sldId="267"/>
            <ac:spMk id="14" creationId="{5CD271E5-55BF-4266-A3A7-CFCC30518840}"/>
          </ac:spMkLst>
        </pc:spChg>
        <pc:picChg chg="add del mod">
          <ac:chgData name="Joe Morrell (2308266)" userId="S::2308266@student.uwtsd.ac.uk::3c748086-1040-4d0d-b407-829411c3346b" providerId="AD" clId="Web-{45C9E7C2-8245-ACA7-AA8C-BEA37D123A56}" dt="2024-01-21T14:24:48.839" v="1116"/>
          <ac:picMkLst>
            <pc:docMk/>
            <pc:sldMk cId="589480041" sldId="267"/>
            <ac:picMk id="4" creationId="{F8CE0F06-84B9-A568-705F-83B311951460}"/>
          </ac:picMkLst>
        </pc:picChg>
        <pc:picChg chg="add mod ord">
          <ac:chgData name="Joe Morrell (2308266)" userId="S::2308266@student.uwtsd.ac.uk::3c748086-1040-4d0d-b407-829411c3346b" providerId="AD" clId="Web-{45C9E7C2-8245-ACA7-AA8C-BEA37D123A56}" dt="2024-01-21T14:27:03.862" v="1124"/>
          <ac:picMkLst>
            <pc:docMk/>
            <pc:sldMk cId="589480041" sldId="267"/>
            <ac:picMk id="5" creationId="{4CCC0328-972A-A720-CD00-A1F74BDFE134}"/>
          </ac:picMkLst>
        </pc:picChg>
        <pc:picChg chg="add mod">
          <ac:chgData name="Joe Morrell (2308266)" userId="S::2308266@student.uwtsd.ac.uk::3c748086-1040-4d0d-b407-829411c3346b" providerId="AD" clId="Web-{45C9E7C2-8245-ACA7-AA8C-BEA37D123A56}" dt="2024-01-21T14:27:03.862" v="1124"/>
          <ac:picMkLst>
            <pc:docMk/>
            <pc:sldMk cId="589480041" sldId="267"/>
            <ac:picMk id="6" creationId="{86F73871-9465-A166-4A09-787D3A07FCB1}"/>
          </ac:picMkLst>
        </pc:picChg>
        <pc:picChg chg="add mod">
          <ac:chgData name="Joe Morrell (2308266)" userId="S::2308266@student.uwtsd.ac.uk::3c748086-1040-4d0d-b407-829411c3346b" providerId="AD" clId="Web-{45C9E7C2-8245-ACA7-AA8C-BEA37D123A56}" dt="2024-01-21T14:27:03.862" v="1124"/>
          <ac:picMkLst>
            <pc:docMk/>
            <pc:sldMk cId="589480041" sldId="267"/>
            <ac:picMk id="7" creationId="{412BBE04-4524-9D73-201F-EFA2BB388C24}"/>
          </ac:picMkLst>
        </pc:picChg>
      </pc:sldChg>
      <pc:sldChg chg="addSp delSp modSp new mod setBg">
        <pc:chgData name="Joe Morrell (2308266)" userId="S::2308266@student.uwtsd.ac.uk::3c748086-1040-4d0d-b407-829411c3346b" providerId="AD" clId="Web-{45C9E7C2-8245-ACA7-AA8C-BEA37D123A56}" dt="2024-01-21T14:34:14.549" v="1199" actId="20577"/>
        <pc:sldMkLst>
          <pc:docMk/>
          <pc:sldMk cId="256112552" sldId="268"/>
        </pc:sldMkLst>
        <pc:spChg chg="del">
          <ac:chgData name="Joe Morrell (2308266)" userId="S::2308266@student.uwtsd.ac.uk::3c748086-1040-4d0d-b407-829411c3346b" providerId="AD" clId="Web-{45C9E7C2-8245-ACA7-AA8C-BEA37D123A56}" dt="2024-01-21T14:30:01.540" v="1167"/>
          <ac:spMkLst>
            <pc:docMk/>
            <pc:sldMk cId="256112552" sldId="268"/>
            <ac:spMk id="2" creationId="{334743A9-92AA-F3EE-0D28-5C54F668FCF7}"/>
          </ac:spMkLst>
        </pc:spChg>
        <pc:spChg chg="mod ord">
          <ac:chgData name="Joe Morrell (2308266)" userId="S::2308266@student.uwtsd.ac.uk::3c748086-1040-4d0d-b407-829411c3346b" providerId="AD" clId="Web-{45C9E7C2-8245-ACA7-AA8C-BEA37D123A56}" dt="2024-01-21T14:32:07.841" v="1178" actId="1076"/>
          <ac:spMkLst>
            <pc:docMk/>
            <pc:sldMk cId="256112552" sldId="268"/>
            <ac:spMk id="3" creationId="{E7B0AF0F-4476-33A7-57F7-D11CE2F1B533}"/>
          </ac:spMkLst>
        </pc:spChg>
        <pc:spChg chg="add mod">
          <ac:chgData name="Joe Morrell (2308266)" userId="S::2308266@student.uwtsd.ac.uk::3c748086-1040-4d0d-b407-829411c3346b" providerId="AD" clId="Web-{45C9E7C2-8245-ACA7-AA8C-BEA37D123A56}" dt="2024-01-21T14:34:14.549" v="1199" actId="20577"/>
          <ac:spMkLst>
            <pc:docMk/>
            <pc:sldMk cId="256112552" sldId="268"/>
            <ac:spMk id="5" creationId="{6FC82B58-FBCA-C18C-A339-8B7D563D6B0A}"/>
          </ac:spMkLst>
        </pc:spChg>
        <pc:picChg chg="add mod">
          <ac:chgData name="Joe Morrell (2308266)" userId="S::2308266@student.uwtsd.ac.uk::3c748086-1040-4d0d-b407-829411c3346b" providerId="AD" clId="Web-{45C9E7C2-8245-ACA7-AA8C-BEA37D123A56}" dt="2024-01-21T14:31:56.278" v="1176"/>
          <ac:picMkLst>
            <pc:docMk/>
            <pc:sldMk cId="256112552" sldId="268"/>
            <ac:picMk id="4" creationId="{40F0C39C-0687-AB79-5188-A561385C0758}"/>
          </ac:picMkLst>
        </pc:picChg>
      </pc:sldChg>
      <pc:sldChg chg="addSp modSp new mod ord setBg">
        <pc:chgData name="Joe Morrell (2308266)" userId="S::2308266@student.uwtsd.ac.uk::3c748086-1040-4d0d-b407-829411c3346b" providerId="AD" clId="Web-{45C9E7C2-8245-ACA7-AA8C-BEA37D123A56}" dt="2024-01-21T15:06:56.159" v="1363"/>
        <pc:sldMkLst>
          <pc:docMk/>
          <pc:sldMk cId="539702669" sldId="269"/>
        </pc:sldMkLst>
        <pc:spChg chg="mod">
          <ac:chgData name="Joe Morrell (2308266)" userId="S::2308266@student.uwtsd.ac.uk::3c748086-1040-4d0d-b407-829411c3346b" providerId="AD" clId="Web-{45C9E7C2-8245-ACA7-AA8C-BEA37D123A56}" dt="2024-01-21T14:56:08.896" v="1310" actId="20577"/>
          <ac:spMkLst>
            <pc:docMk/>
            <pc:sldMk cId="539702669" sldId="269"/>
            <ac:spMk id="2" creationId="{DAAE4243-4597-CF75-FB6A-5F4632702425}"/>
          </ac:spMkLst>
        </pc:spChg>
        <pc:spChg chg="mod">
          <ac:chgData name="Joe Morrell (2308266)" userId="S::2308266@student.uwtsd.ac.uk::3c748086-1040-4d0d-b407-829411c3346b" providerId="AD" clId="Web-{45C9E7C2-8245-ACA7-AA8C-BEA37D123A56}" dt="2024-01-21T14:55:44.771" v="1303" actId="20577"/>
          <ac:spMkLst>
            <pc:docMk/>
            <pc:sldMk cId="539702669" sldId="269"/>
            <ac:spMk id="3" creationId="{D2FD8DB6-67C7-C840-3D78-F9B368BE8CF8}"/>
          </ac:spMkLst>
        </pc:spChg>
        <pc:spChg chg="add">
          <ac:chgData name="Joe Morrell (2308266)" userId="S::2308266@student.uwtsd.ac.uk::3c748086-1040-4d0d-b407-829411c3346b" providerId="AD" clId="Web-{45C9E7C2-8245-ACA7-AA8C-BEA37D123A56}" dt="2024-01-21T14:55:04.676" v="1288"/>
          <ac:spMkLst>
            <pc:docMk/>
            <pc:sldMk cId="539702669" sldId="269"/>
            <ac:spMk id="8" creationId="{100EDD19-6802-4EC3-95CE-CFFAB042CFD6}"/>
          </ac:spMkLst>
        </pc:spChg>
        <pc:spChg chg="add">
          <ac:chgData name="Joe Morrell (2308266)" userId="S::2308266@student.uwtsd.ac.uk::3c748086-1040-4d0d-b407-829411c3346b" providerId="AD" clId="Web-{45C9E7C2-8245-ACA7-AA8C-BEA37D123A56}" dt="2024-01-21T14:55:04.676" v="1288"/>
          <ac:spMkLst>
            <pc:docMk/>
            <pc:sldMk cId="539702669" sldId="269"/>
            <ac:spMk id="10" creationId="{DB17E863-922E-4C26-BD64-E8FD41D28661}"/>
          </ac:spMkLst>
        </pc:spChg>
      </pc:sldChg>
      <pc:sldChg chg="addSp delSp modSp new mod setBg">
        <pc:chgData name="Joe Morrell (2308266)" userId="S::2308266@student.uwtsd.ac.uk::3c748086-1040-4d0d-b407-829411c3346b" providerId="AD" clId="Web-{45C9E7C2-8245-ACA7-AA8C-BEA37D123A56}" dt="2024-01-21T15:09:27.341" v="1404" actId="20577"/>
        <pc:sldMkLst>
          <pc:docMk/>
          <pc:sldMk cId="955330247" sldId="270"/>
        </pc:sldMkLst>
        <pc:spChg chg="mod ord">
          <ac:chgData name="Joe Morrell (2308266)" userId="S::2308266@student.uwtsd.ac.uk::3c748086-1040-4d0d-b407-829411c3346b" providerId="AD" clId="Web-{45C9E7C2-8245-ACA7-AA8C-BEA37D123A56}" dt="2024-01-21T15:04:28.350" v="1342"/>
          <ac:spMkLst>
            <pc:docMk/>
            <pc:sldMk cId="955330247" sldId="270"/>
            <ac:spMk id="2" creationId="{A793D6D3-531F-2F27-5EB6-E00C1060D1D9}"/>
          </ac:spMkLst>
        </pc:spChg>
        <pc:spChg chg="del">
          <ac:chgData name="Joe Morrell (2308266)" userId="S::2308266@student.uwtsd.ac.uk::3c748086-1040-4d0d-b407-829411c3346b" providerId="AD" clId="Web-{45C9E7C2-8245-ACA7-AA8C-BEA37D123A56}" dt="2024-01-21T14:57:03.711" v="1317"/>
          <ac:spMkLst>
            <pc:docMk/>
            <pc:sldMk cId="955330247" sldId="270"/>
            <ac:spMk id="3" creationId="{EE53F6D9-861E-87B3-E0B1-16FFFD3C4ED8}"/>
          </ac:spMkLst>
        </pc:spChg>
        <pc:spChg chg="add mod">
          <ac:chgData name="Joe Morrell (2308266)" userId="S::2308266@student.uwtsd.ac.uk::3c748086-1040-4d0d-b407-829411c3346b" providerId="AD" clId="Web-{45C9E7C2-8245-ACA7-AA8C-BEA37D123A56}" dt="2024-01-21T15:04:48.273" v="1345" actId="20577"/>
          <ac:spMkLst>
            <pc:docMk/>
            <pc:sldMk cId="955330247" sldId="270"/>
            <ac:spMk id="5" creationId="{F0366E52-196B-6521-CA66-EE0F19EA26C4}"/>
          </ac:spMkLst>
        </pc:spChg>
        <pc:spChg chg="add del">
          <ac:chgData name="Joe Morrell (2308266)" userId="S::2308266@student.uwtsd.ac.uk::3c748086-1040-4d0d-b407-829411c3346b" providerId="AD" clId="Web-{45C9E7C2-8245-ACA7-AA8C-BEA37D123A56}" dt="2024-01-21T15:03:51.521" v="1337"/>
          <ac:spMkLst>
            <pc:docMk/>
            <pc:sldMk cId="955330247" sldId="270"/>
            <ac:spMk id="6" creationId="{1B8E008A-C03C-342E-2DEA-8458C1660FA4}"/>
          </ac:spMkLst>
        </pc:spChg>
        <pc:spChg chg="add mod">
          <ac:chgData name="Joe Morrell (2308266)" userId="S::2308266@student.uwtsd.ac.uk::3c748086-1040-4d0d-b407-829411c3346b" providerId="AD" clId="Web-{45C9E7C2-8245-ACA7-AA8C-BEA37D123A56}" dt="2024-01-21T15:09:27.341" v="1404" actId="20577"/>
          <ac:spMkLst>
            <pc:docMk/>
            <pc:sldMk cId="955330247" sldId="270"/>
            <ac:spMk id="7" creationId="{40BF0C14-B64F-58C5-00F1-B1FC2530DCC4}"/>
          </ac:spMkLst>
        </pc:spChg>
        <pc:spChg chg="add del">
          <ac:chgData name="Joe Morrell (2308266)" userId="S::2308266@student.uwtsd.ac.uk::3c748086-1040-4d0d-b407-829411c3346b" providerId="AD" clId="Web-{45C9E7C2-8245-ACA7-AA8C-BEA37D123A56}" dt="2024-01-21T15:08:22.839" v="1365"/>
          <ac:spMkLst>
            <pc:docMk/>
            <pc:sldMk cId="955330247" sldId="270"/>
            <ac:spMk id="8" creationId="{1BF6EF93-9424-731D-DF4D-6701260765CB}"/>
          </ac:spMkLst>
        </pc:spChg>
        <pc:spChg chg="add del">
          <ac:chgData name="Joe Morrell (2308266)" userId="S::2308266@student.uwtsd.ac.uk::3c748086-1040-4d0d-b407-829411c3346b" providerId="AD" clId="Web-{45C9E7C2-8245-ACA7-AA8C-BEA37D123A56}" dt="2024-01-21T15:04:03.224" v="1339"/>
          <ac:spMkLst>
            <pc:docMk/>
            <pc:sldMk cId="955330247" sldId="270"/>
            <ac:spMk id="9" creationId="{0671A8AE-40A1-4631-A6B8-581AFF065482}"/>
          </ac:spMkLst>
        </pc:spChg>
        <pc:spChg chg="add del">
          <ac:chgData name="Joe Morrell (2308266)" userId="S::2308266@student.uwtsd.ac.uk::3c748086-1040-4d0d-b407-829411c3346b" providerId="AD" clId="Web-{45C9E7C2-8245-ACA7-AA8C-BEA37D123A56}" dt="2024-01-21T15:04:03.224" v="1339"/>
          <ac:spMkLst>
            <pc:docMk/>
            <pc:sldMk cId="955330247" sldId="270"/>
            <ac:spMk id="11" creationId="{AB58EF07-17C2-48CF-ABB0-EEF1F17CB8F0}"/>
          </ac:spMkLst>
        </pc:spChg>
        <pc:spChg chg="add del">
          <ac:chgData name="Joe Morrell (2308266)" userId="S::2308266@student.uwtsd.ac.uk::3c748086-1040-4d0d-b407-829411c3346b" providerId="AD" clId="Web-{45C9E7C2-8245-ACA7-AA8C-BEA37D123A56}" dt="2024-01-21T15:04:03.224" v="1339"/>
          <ac:spMkLst>
            <pc:docMk/>
            <pc:sldMk cId="955330247" sldId="270"/>
            <ac:spMk id="13" creationId="{AF2F604E-43BE-4DC3-B983-E071523364F8}"/>
          </ac:spMkLst>
        </pc:spChg>
        <pc:spChg chg="add del">
          <ac:chgData name="Joe Morrell (2308266)" userId="S::2308266@student.uwtsd.ac.uk::3c748086-1040-4d0d-b407-829411c3346b" providerId="AD" clId="Web-{45C9E7C2-8245-ACA7-AA8C-BEA37D123A56}" dt="2024-01-21T15:04:03.224" v="1339"/>
          <ac:spMkLst>
            <pc:docMk/>
            <pc:sldMk cId="955330247" sldId="270"/>
            <ac:spMk id="15" creationId="{08C9B587-E65E-4B52-B37C-ABEBB6E87928}"/>
          </ac:spMkLst>
        </pc:spChg>
        <pc:spChg chg="add">
          <ac:chgData name="Joe Morrell (2308266)" userId="S::2308266@student.uwtsd.ac.uk::3c748086-1040-4d0d-b407-829411c3346b" providerId="AD" clId="Web-{45C9E7C2-8245-ACA7-AA8C-BEA37D123A56}" dt="2024-01-21T15:04:03.224" v="1339"/>
          <ac:spMkLst>
            <pc:docMk/>
            <pc:sldMk cId="955330247" sldId="270"/>
            <ac:spMk id="20" creationId="{9AA72BD9-2C5A-4EDC-931F-5AA08EACA0F3}"/>
          </ac:spMkLst>
        </pc:spChg>
        <pc:spChg chg="add">
          <ac:chgData name="Joe Morrell (2308266)" userId="S::2308266@student.uwtsd.ac.uk::3c748086-1040-4d0d-b407-829411c3346b" providerId="AD" clId="Web-{45C9E7C2-8245-ACA7-AA8C-BEA37D123A56}" dt="2024-01-21T15:04:03.224" v="1339"/>
          <ac:spMkLst>
            <pc:docMk/>
            <pc:sldMk cId="955330247" sldId="270"/>
            <ac:spMk id="22" creationId="{DD3981AC-7B61-4947-BCF3-F7AA7FA385B9}"/>
          </ac:spMkLst>
        </pc:spChg>
        <pc:spChg chg="add">
          <ac:chgData name="Joe Morrell (2308266)" userId="S::2308266@student.uwtsd.ac.uk::3c748086-1040-4d0d-b407-829411c3346b" providerId="AD" clId="Web-{45C9E7C2-8245-ACA7-AA8C-BEA37D123A56}" dt="2024-01-21T15:04:03.224" v="1339"/>
          <ac:spMkLst>
            <pc:docMk/>
            <pc:sldMk cId="955330247" sldId="270"/>
            <ac:spMk id="24" creationId="{55D4142C-5077-457F-A6AD-3FECFDB39685}"/>
          </ac:spMkLst>
        </pc:spChg>
        <pc:spChg chg="add">
          <ac:chgData name="Joe Morrell (2308266)" userId="S::2308266@student.uwtsd.ac.uk::3c748086-1040-4d0d-b407-829411c3346b" providerId="AD" clId="Web-{45C9E7C2-8245-ACA7-AA8C-BEA37D123A56}" dt="2024-01-21T15:04:03.224" v="1339"/>
          <ac:spMkLst>
            <pc:docMk/>
            <pc:sldMk cId="955330247" sldId="270"/>
            <ac:spMk id="26" creationId="{7A5F0580-5EE9-419F-96EE-B6529EF6E7D0}"/>
          </ac:spMkLst>
        </pc:spChg>
        <pc:picChg chg="add mod">
          <ac:chgData name="Joe Morrell (2308266)" userId="S::2308266@student.uwtsd.ac.uk::3c748086-1040-4d0d-b407-829411c3346b" providerId="AD" clId="Web-{45C9E7C2-8245-ACA7-AA8C-BEA37D123A56}" dt="2024-01-21T15:08:22.979" v="1366" actId="1076"/>
          <ac:picMkLst>
            <pc:docMk/>
            <pc:sldMk cId="955330247" sldId="270"/>
            <ac:picMk id="4" creationId="{4CD9E030-4F62-5B21-8AE6-98CD39803A3B}"/>
          </ac:picMkLst>
        </pc:picChg>
      </pc:sldChg>
      <pc:sldChg chg="new del">
        <pc:chgData name="Joe Morrell (2308266)" userId="S::2308266@student.uwtsd.ac.uk::3c748086-1040-4d0d-b407-829411c3346b" providerId="AD" clId="Web-{45C9E7C2-8245-ACA7-AA8C-BEA37D123A56}" dt="2024-01-21T15:16:26.636" v="1431"/>
        <pc:sldMkLst>
          <pc:docMk/>
          <pc:sldMk cId="337395627" sldId="271"/>
        </pc:sldMkLst>
      </pc:sldChg>
      <pc:sldChg chg="addSp delSp modSp new mod setBg">
        <pc:chgData name="Joe Morrell (2308266)" userId="S::2308266@student.uwtsd.ac.uk::3c748086-1040-4d0d-b407-829411c3346b" providerId="AD" clId="Web-{45C9E7C2-8245-ACA7-AA8C-BEA37D123A56}" dt="2024-01-21T15:16:19.402" v="1430" actId="20577"/>
        <pc:sldMkLst>
          <pc:docMk/>
          <pc:sldMk cId="749540008" sldId="272"/>
        </pc:sldMkLst>
        <pc:spChg chg="del">
          <ac:chgData name="Joe Morrell (2308266)" userId="S::2308266@student.uwtsd.ac.uk::3c748086-1040-4d0d-b407-829411c3346b" providerId="AD" clId="Web-{45C9E7C2-8245-ACA7-AA8C-BEA37D123A56}" dt="2024-01-21T15:14:16.632" v="1408"/>
          <ac:spMkLst>
            <pc:docMk/>
            <pc:sldMk cId="749540008" sldId="272"/>
            <ac:spMk id="2" creationId="{34EE18A8-54AE-3258-C3E0-6645E52B8A56}"/>
          </ac:spMkLst>
        </pc:spChg>
        <pc:spChg chg="mod">
          <ac:chgData name="Joe Morrell (2308266)" userId="S::2308266@student.uwtsd.ac.uk::3c748086-1040-4d0d-b407-829411c3346b" providerId="AD" clId="Web-{45C9E7C2-8245-ACA7-AA8C-BEA37D123A56}" dt="2024-01-21T15:16:19.402" v="1430" actId="20577"/>
          <ac:spMkLst>
            <pc:docMk/>
            <pc:sldMk cId="749540008" sldId="272"/>
            <ac:spMk id="3" creationId="{01E21849-2D6E-02D1-37E0-53285B746655}"/>
          </ac:spMkLst>
        </pc:spChg>
        <pc:spChg chg="add del mod">
          <ac:chgData name="Joe Morrell (2308266)" userId="S::2308266@student.uwtsd.ac.uk::3c748086-1040-4d0d-b407-829411c3346b" providerId="AD" clId="Web-{45C9E7C2-8245-ACA7-AA8C-BEA37D123A56}" dt="2024-01-21T15:14:05.225" v="1407"/>
          <ac:spMkLst>
            <pc:docMk/>
            <pc:sldMk cId="749540008" sldId="272"/>
            <ac:spMk id="4" creationId="{F3105EB1-38AC-6B2E-4F09-B059A28A6A6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youtu.be/HS-LR7hHxk8?si=AAR5pAcphq8kyvfW"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simplypsychology.org/bronfenbrenner.html"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firstthingsfirst.org/first-things/quality-child-care-for-your-infant/" TargetMode="External"/><Relationship Id="rId13" Type="http://schemas.openxmlformats.org/officeDocument/2006/relationships/hyperlink" Target="https://www.simplypsychology.org/maslow.html" TargetMode="External"/><Relationship Id="rId18" Type="http://schemas.openxmlformats.org/officeDocument/2006/relationships/hyperlink" Target="https://revelpreview.pearson.com/epubs/pearson_feldman/OPS/xhtml/ch05_sec_03.xhtml" TargetMode="External"/><Relationship Id="rId26" Type="http://schemas.openxmlformats.org/officeDocument/2006/relationships/hyperlink" Target="https://www.youtube.com/watch?v=HS-LR7hHxk8" TargetMode="External"/><Relationship Id="rId3" Type="http://schemas.openxmlformats.org/officeDocument/2006/relationships/hyperlink" Target="https://www.actionforchildren.org.uk/blog/what-is-sensory-play-and-why-is-it-important-1/" TargetMode="External"/><Relationship Id="rId21" Type="http://schemas.openxmlformats.org/officeDocument/2006/relationships/hyperlink" Target="https://kidsactivitiesblog.com/18896/sensory-activities-one-year-olds/" TargetMode="External"/><Relationship Id="rId7" Type="http://schemas.openxmlformats.org/officeDocument/2006/relationships/hyperlink" Target="https://www.savethechildren.org.uk/content/dam/global/reports/education-and-child-protection/lighting-up-young-brains.pdf" TargetMode="External"/><Relationship Id="rId12" Type="http://schemas.openxmlformats.org/officeDocument/2006/relationships/hyperlink" Target="https://www.lumierechild.com/blog/playing-together-encouraging-children-to-engage-in-cooperative-play/" TargetMode="External"/><Relationship Id="rId17" Type="http://schemas.openxmlformats.org/officeDocument/2006/relationships/hyperlink" Target="https://www.ninds.nih.gov/health-information/public-education/brain-basics/brain-basics-life-and-death-neuron#:~:text=Neurons%20are%20nerve%20cells%20that" TargetMode="External"/><Relationship Id="rId25" Type="http://schemas.openxmlformats.org/officeDocument/2006/relationships/hyperlink" Target="https://hwb.gov.wales/curriculum-for-wales/designing-your-curriculum/enabling-learning/#:~:text=This%20%E2%80%98Enabling%20learning%E2%80%99%20section%20of%20Curriculum%20for%20Wales" TargetMode="External"/><Relationship Id="rId2" Type="http://schemas.openxmlformats.org/officeDocument/2006/relationships/hyperlink" Target="https://www.summitkids.com/blog/stages-of-play-babies-and-preschoolers/" TargetMode="External"/><Relationship Id="rId16" Type="http://schemas.openxmlformats.org/officeDocument/2006/relationships/hyperlink" Target="https://www.nhs.uk/start-for-life/toddler/activities-for-toddlers/" TargetMode="External"/><Relationship Id="rId20" Type="http://schemas.openxmlformats.org/officeDocument/2006/relationships/hyperlink" Target="https://www.pregnancybirthbaby.org.au/the-first-1000-days#:~:text=Stress%2C%20trauma%2C%20poverty%20and%20violence" TargetMode="External"/><Relationship Id="rId1" Type="http://schemas.openxmlformats.org/officeDocument/2006/relationships/slideLayout" Target="../slideLayouts/slideLayout2.xml"/><Relationship Id="rId6" Type="http://schemas.openxmlformats.org/officeDocument/2006/relationships/hyperlink" Target="https://www.earlyeducationethiopia.org/why-play-matters-most-in-early-education-programs/?gclid=Cj0KCQiA-62tBhDSARIsAO7twbZJh3l11d_eFXHzN72dWA4oTDwKFJpJW9wH4w8T0B5Ut82QVQmIc6caAh85EALw_wcB" TargetMode="External"/><Relationship Id="rId11" Type="http://schemas.openxmlformats.org/officeDocument/2006/relationships/hyperlink" Target="https://www.pentagonplay.co.uk/news-and-info/outdoor-play-improves-mental-health#:~:text=According%20to%20the%20Open%20University" TargetMode="External"/><Relationship Id="rId24" Type="http://schemas.openxmlformats.org/officeDocument/2006/relationships/hyperlink" Target="https://hwb.gov.wales/curriculum-for-wales/designing-your-curriculum/implementation-and-practical-considerations/#pedagogy" TargetMode="External"/><Relationship Id="rId5" Type="http://schemas.openxmlformats.org/officeDocument/2006/relationships/hyperlink" Target="http://www.earlyeducationethiopia.org" TargetMode="External"/><Relationship Id="rId15" Type="http://schemas.openxmlformats.org/officeDocument/2006/relationships/hyperlink" Target="https://www.nct.org.uk/baby-toddler/games-and-play/benefits-outdoor-play-for-children" TargetMode="External"/><Relationship Id="rId23" Type="http://schemas.openxmlformats.org/officeDocument/2006/relationships/hyperlink" Target="https://www.sensorytotspot.com/2018/11/05/the-importance-of-outdoor-play-and-sensory-processing/" TargetMode="External"/><Relationship Id="rId10" Type="http://schemas.openxmlformats.org/officeDocument/2006/relationships/hyperlink" Target="https://www.simplypsychology.org/Bronfenbrenner.html" TargetMode="External"/><Relationship Id="rId19" Type="http://schemas.openxmlformats.org/officeDocument/2006/relationships/hyperlink" Target="http://www.pregnancybirthbaby.org.au" TargetMode="External"/><Relationship Id="rId4" Type="http://schemas.openxmlformats.org/officeDocument/2006/relationships/hyperlink" Target="https://www.cdc.gov/ncbddd/childdevelopment/early-brain-development.html" TargetMode="External"/><Relationship Id="rId9" Type="http://schemas.openxmlformats.org/officeDocument/2006/relationships/hyperlink" Target="https://www.gettingready4baby.org/playing" TargetMode="External"/><Relationship Id="rId14" Type="http://schemas.openxmlformats.org/officeDocument/2006/relationships/hyperlink" Target="https://cdn.cyfoethnaturiol.cymru/media/696065/guide-to-forest-school-booklet-eng-final.pdf" TargetMode="External"/><Relationship Id="rId22" Type="http://schemas.openxmlformats.org/officeDocument/2006/relationships/hyperlink" Target="https://brightkidscentre.com.au/sensory-play-with-bab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283677" y="35929"/>
            <a:ext cx="3198544" cy="1311602"/>
          </a:xfrm>
          <a:solidFill>
            <a:schemeClr val="accent2"/>
          </a:solidFill>
        </p:spPr>
        <p:txBody>
          <a:bodyPr vert="horz" lIns="91440" tIns="45720" rIns="91440" bIns="45720" rtlCol="0" anchor="b">
            <a:noAutofit/>
          </a:bodyPr>
          <a:lstStyle/>
          <a:p>
            <a:r>
              <a:rPr lang="en-US" sz="4000" dirty="0">
                <a:latin typeface="Modern Love Grunge"/>
                <a:cs typeface="Calibri Light"/>
              </a:rPr>
              <a:t>THE FIRST 1000 DAYS</a:t>
            </a:r>
          </a:p>
        </p:txBody>
      </p:sp>
      <p:sp>
        <p:nvSpPr>
          <p:cNvPr id="3" name="Subtitle 2"/>
          <p:cNvSpPr>
            <a:spLocks noGrp="1"/>
          </p:cNvSpPr>
          <p:nvPr>
            <p:ph type="subTitle" idx="1"/>
          </p:nvPr>
        </p:nvSpPr>
        <p:spPr>
          <a:xfrm>
            <a:off x="1719649" y="3705011"/>
            <a:ext cx="7547919" cy="461276"/>
          </a:xfrm>
          <a:solidFill>
            <a:schemeClr val="accent2"/>
          </a:solidFill>
        </p:spPr>
        <p:txBody>
          <a:bodyPr vert="horz" lIns="91440" tIns="45720" rIns="91440" bIns="45720" rtlCol="0" anchor="t">
            <a:normAutofit/>
          </a:bodyPr>
          <a:lstStyle/>
          <a:p>
            <a:r>
              <a:rPr lang="en-US" dirty="0">
                <a:latin typeface="Modern Love Grunge"/>
                <a:cs typeface="Calibri"/>
              </a:rPr>
              <a:t>A Digital Scrapbook About The First 2 Years of Life</a:t>
            </a:r>
            <a:endParaRPr lang="en-US" dirty="0">
              <a:latin typeface="Modern Love Grunge"/>
            </a:endParaRPr>
          </a:p>
        </p:txBody>
      </p:sp>
      <p:sp>
        <p:nvSpPr>
          <p:cNvPr id="4" name="TextBox 3">
            <a:extLst>
              <a:ext uri="{FF2B5EF4-FFF2-40B4-BE49-F238E27FC236}">
                <a16:creationId xmlns:a16="http://schemas.microsoft.com/office/drawing/2014/main" id="{6759DF6F-25C4-0C04-89A2-F847FC2228F8}"/>
              </a:ext>
            </a:extLst>
          </p:cNvPr>
          <p:cNvSpPr txBox="1"/>
          <p:nvPr/>
        </p:nvSpPr>
        <p:spPr>
          <a:xfrm>
            <a:off x="90101" y="6518188"/>
            <a:ext cx="2188175" cy="400110"/>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2308266   ECEY4005   Wordcount: 3007</a:t>
            </a:r>
            <a:endParaRPr lang="en-US" sz="900" dirty="0">
              <a:cs typeface="Calibri"/>
            </a:endParaRPr>
          </a:p>
        </p:txBody>
      </p:sp>
      <p:sp>
        <p:nvSpPr>
          <p:cNvPr id="5" name="TextBox 4">
            <a:extLst>
              <a:ext uri="{FF2B5EF4-FFF2-40B4-BE49-F238E27FC236}">
                <a16:creationId xmlns:a16="http://schemas.microsoft.com/office/drawing/2014/main" id="{0C82AB57-DF37-F9A8-1B60-69C0B36092AF}"/>
              </a:ext>
            </a:extLst>
          </p:cNvPr>
          <p:cNvSpPr txBox="1"/>
          <p:nvPr/>
        </p:nvSpPr>
        <p:spPr>
          <a:xfrm>
            <a:off x="10637108" y="6381750"/>
            <a:ext cx="1557466" cy="430887"/>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cs typeface="Calibri"/>
              </a:rPr>
              <a:t>Image source: </a:t>
            </a:r>
            <a:r>
              <a:rPr lang="en-US" sz="1100" dirty="0" err="1">
                <a:cs typeface="Calibri"/>
              </a:rPr>
              <a:t>Brightkidscentre</a:t>
            </a:r>
            <a:r>
              <a:rPr lang="en-US" sz="1100" dirty="0">
                <a:cs typeface="Calibri"/>
              </a:rPr>
              <a:t> (2022)</a:t>
            </a:r>
            <a:endParaRPr lang="en-US" dirty="0"/>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00B9A7-8506-7093-A141-A13BEE80A502}"/>
              </a:ext>
            </a:extLst>
          </p:cNvPr>
          <p:cNvSpPr>
            <a:spLocks noGrp="1"/>
          </p:cNvSpPr>
          <p:nvPr>
            <p:ph idx="1"/>
          </p:nvPr>
        </p:nvSpPr>
        <p:spPr>
          <a:xfrm>
            <a:off x="838200" y="342815"/>
            <a:ext cx="4461225" cy="953230"/>
          </a:xfrm>
          <a:solidFill>
            <a:schemeClr val="accent2"/>
          </a:solidFill>
        </p:spPr>
        <p:txBody>
          <a:bodyPr vert="horz" lIns="91440" tIns="45720" rIns="91440" bIns="45720" rtlCol="0" anchor="t">
            <a:normAutofit/>
          </a:bodyPr>
          <a:lstStyle/>
          <a:p>
            <a:pPr marL="0" indent="0">
              <a:buNone/>
            </a:pPr>
            <a:r>
              <a:rPr lang="en-US" sz="5400" dirty="0">
                <a:latin typeface="Modern Love Grunge"/>
                <a:cs typeface="Calibri" panose="020F0502020204030204"/>
              </a:rPr>
              <a:t>Introduction</a:t>
            </a:r>
          </a:p>
        </p:txBody>
      </p:sp>
      <p:sp>
        <p:nvSpPr>
          <p:cNvPr id="4" name="TextBox 3">
            <a:extLst>
              <a:ext uri="{FF2B5EF4-FFF2-40B4-BE49-F238E27FC236}">
                <a16:creationId xmlns:a16="http://schemas.microsoft.com/office/drawing/2014/main" id="{818D9317-C683-7DE4-362A-A249DCC1BE27}"/>
              </a:ext>
            </a:extLst>
          </p:cNvPr>
          <p:cNvSpPr txBox="1"/>
          <p:nvPr/>
        </p:nvSpPr>
        <p:spPr>
          <a:xfrm>
            <a:off x="801130" y="1408671"/>
            <a:ext cx="6666470"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Times New Roman"/>
                <a:cs typeface="Calibri"/>
              </a:rPr>
              <a:t>The first 1000 days (about 2 and a half years) is a significant period of rapid development and growth for babies and according to Save the Children (2016), the babies brain can obtain and store information and adapt to its immediate surroundings during this time. It's a common saying that children's minds are like sponges, this is due to their malleable brains developing in a varied day depending on their external influences, experience, and genetics. Childrens brains can retain information, and can make 20 neural connections a day, the significance of this ability is a purely evolutionary trait. The survival of early humans completely depended on their ability to obtain and store information that could prove to be important, for example, what food is healthy, where water is found, what animals are dangerous. Children must be malleable, and adult caregivers must teach children. Basic survival instincts are learned this way, children know fire is hot, or large heights are dangerous, because they have observed adults and learned from their experiences. Survival depends on how quickly we learn and adapt. However, genetics are not the only factor of brain development. The role of the adult is an important one, they provide the information that the children learn from, and for this to work, a positive bond must be nurtured between the baby and child. This is why caregivers and early years practitioners are encouraged to play and dance and sing with the children, positive connections are formed, and therefore the child develops in a positive way. </a:t>
            </a:r>
            <a:r>
              <a:rPr lang="en-GB" sz="1400" b="1" dirty="0">
                <a:latin typeface="Times New Roman"/>
                <a:cs typeface="Calibri"/>
              </a:rPr>
              <a:t>How the baby is nurtured during their first 2 years of life is incredibly important, and it can influence how the child grows and develops throughout their life. </a:t>
            </a:r>
            <a:endParaRPr lang="en-US" sz="1400" b="1" dirty="0">
              <a:latin typeface="Times New Roman"/>
              <a:cs typeface="Calibri" panose="020F0502020204030204"/>
            </a:endParaRPr>
          </a:p>
        </p:txBody>
      </p:sp>
      <p:sp>
        <p:nvSpPr>
          <p:cNvPr id="5" name="TextBox 4">
            <a:extLst>
              <a:ext uri="{FF2B5EF4-FFF2-40B4-BE49-F238E27FC236}">
                <a16:creationId xmlns:a16="http://schemas.microsoft.com/office/drawing/2014/main" id="{1A1FAE1B-4682-BA23-101B-F1C06EBB6C0C}"/>
              </a:ext>
            </a:extLst>
          </p:cNvPr>
          <p:cNvSpPr txBox="1"/>
          <p:nvPr/>
        </p:nvSpPr>
        <p:spPr>
          <a:xfrm>
            <a:off x="7645743" y="1505979"/>
            <a:ext cx="3925844" cy="954107"/>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chemeClr val="bg1"/>
                </a:solidFill>
                <a:latin typeface="Times New Roman"/>
                <a:ea typeface="+mn-lt"/>
                <a:cs typeface="+mn-lt"/>
              </a:rPr>
              <a:t>In this digital scrapbook, the claims made in the introduction will be looked upon more in depth, and the information will be backed up with a wide range of sources.</a:t>
            </a:r>
            <a:r>
              <a:rPr lang="en-GB" sz="1100" dirty="0">
                <a:solidFill>
                  <a:srgbClr val="FF0000"/>
                </a:solidFill>
                <a:ea typeface="+mn-lt"/>
                <a:cs typeface="+mn-lt"/>
              </a:rPr>
              <a:t> </a:t>
            </a:r>
            <a:endParaRPr lang="en-US" sz="1100" dirty="0">
              <a:solidFill>
                <a:srgbClr val="FF0000"/>
              </a:solidFill>
              <a:ea typeface="+mn-lt"/>
              <a:cs typeface="+mn-lt"/>
            </a:endParaRPr>
          </a:p>
        </p:txBody>
      </p:sp>
      <p:pic>
        <p:nvPicPr>
          <p:cNvPr id="6" name="Picture 5" descr="Stages of Play: Babies and Preschoolers | Summit Kids">
            <a:extLst>
              <a:ext uri="{FF2B5EF4-FFF2-40B4-BE49-F238E27FC236}">
                <a16:creationId xmlns:a16="http://schemas.microsoft.com/office/drawing/2014/main" id="{924771EB-59BB-E3F3-0730-DE6FEEEAE9F9}"/>
              </a:ext>
            </a:extLst>
          </p:cNvPr>
          <p:cNvPicPr>
            <a:picLocks noChangeAspect="1"/>
          </p:cNvPicPr>
          <p:nvPr/>
        </p:nvPicPr>
        <p:blipFill>
          <a:blip r:embed="rId2"/>
          <a:stretch>
            <a:fillRect/>
          </a:stretch>
        </p:blipFill>
        <p:spPr>
          <a:xfrm>
            <a:off x="7743568" y="2584622"/>
            <a:ext cx="3933568" cy="3336324"/>
          </a:xfrm>
          <a:prstGeom prst="rect">
            <a:avLst/>
          </a:prstGeom>
        </p:spPr>
      </p:pic>
      <p:sp>
        <p:nvSpPr>
          <p:cNvPr id="7" name="TextBox 6">
            <a:extLst>
              <a:ext uri="{FF2B5EF4-FFF2-40B4-BE49-F238E27FC236}">
                <a16:creationId xmlns:a16="http://schemas.microsoft.com/office/drawing/2014/main" id="{DEF2FB08-3FC5-1334-2E9D-26B93F649920}"/>
              </a:ext>
            </a:extLst>
          </p:cNvPr>
          <p:cNvSpPr txBox="1"/>
          <p:nvPr/>
        </p:nvSpPr>
        <p:spPr>
          <a:xfrm>
            <a:off x="7916047" y="6075405"/>
            <a:ext cx="270304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dirty="0">
                <a:cs typeface="Calibri"/>
              </a:rPr>
              <a:t>SummitKidsAcademy (2016)</a:t>
            </a:r>
            <a:endParaRPr lang="en-US" sz="1100">
              <a:cs typeface="Calibri" panose="020F0502020204030204"/>
            </a:endParaRPr>
          </a:p>
        </p:txBody>
      </p:sp>
    </p:spTree>
    <p:extLst>
      <p:ext uri="{BB962C8B-B14F-4D97-AF65-F5344CB8AC3E}">
        <p14:creationId xmlns:p14="http://schemas.microsoft.com/office/powerpoint/2010/main" val="1547245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TextBox 4">
            <a:extLst>
              <a:ext uri="{FF2B5EF4-FFF2-40B4-BE49-F238E27FC236}">
                <a16:creationId xmlns:a16="http://schemas.microsoft.com/office/drawing/2014/main" id="{F3301067-6E64-0A11-97A8-CE9F322FD3DA}"/>
              </a:ext>
            </a:extLst>
          </p:cNvPr>
          <p:cNvSpPr txBox="1"/>
          <p:nvPr/>
        </p:nvSpPr>
        <p:spPr>
          <a:xfrm>
            <a:off x="4169281" y="45587"/>
            <a:ext cx="7637599" cy="2352269"/>
          </a:xfrm>
          <a:prstGeom prst="rect">
            <a:avLst/>
          </a:prstGeom>
          <a:solidFill>
            <a:schemeClr val="accent2"/>
          </a:solid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1400" b="1" dirty="0">
                <a:latin typeface="Times New Roman"/>
                <a:cs typeface="Times New Roman"/>
              </a:rPr>
              <a:t>It has now become an important step in children's lives that they attend a preschool. In western culture, caregiving is incredibly important, as the parents can go back to work while they know that their child is growing and learning in a safe environment. According to Siraj-Blatchford et al (2002) children who attended any form of preschool were far more likely to enter A Level examination, than children who had not attended. This means that providing children with the best care, education and health is essential for creating the foundations of a successful life. The first 1000 days are optimal for building the most important aspects of life in a child, including physical abilities, developing intelligence and emotions and being able to communicate with others. </a:t>
            </a:r>
          </a:p>
        </p:txBody>
      </p:sp>
      <p:sp>
        <p:nvSpPr>
          <p:cNvPr id="2" name="TextBox 1">
            <a:extLst>
              <a:ext uri="{FF2B5EF4-FFF2-40B4-BE49-F238E27FC236}">
                <a16:creationId xmlns:a16="http://schemas.microsoft.com/office/drawing/2014/main" id="{0DC07A82-1C28-0890-7228-CD0EC50A0182}"/>
              </a:ext>
            </a:extLst>
          </p:cNvPr>
          <p:cNvSpPr txBox="1"/>
          <p:nvPr/>
        </p:nvSpPr>
        <p:spPr>
          <a:xfrm>
            <a:off x="102973" y="1817472"/>
            <a:ext cx="430169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dirty="0">
                <a:solidFill>
                  <a:schemeClr val="bg1"/>
                </a:solidFill>
                <a:latin typeface="Modern Love Grunge"/>
                <a:cs typeface="Calibri"/>
              </a:rPr>
              <a:t>CAREGIVING </a:t>
            </a:r>
            <a:endParaRPr lang="en-US" sz="4800" dirty="0">
              <a:solidFill>
                <a:schemeClr val="bg1"/>
              </a:solidFill>
              <a:latin typeface="Modern Love Grunge"/>
            </a:endParaRPr>
          </a:p>
        </p:txBody>
      </p:sp>
      <p:sp>
        <p:nvSpPr>
          <p:cNvPr id="3" name="TextBox 2">
            <a:extLst>
              <a:ext uri="{FF2B5EF4-FFF2-40B4-BE49-F238E27FC236}">
                <a16:creationId xmlns:a16="http://schemas.microsoft.com/office/drawing/2014/main" id="{EB64E5F2-6508-BCFA-B9F2-F280FF66C3AB}"/>
              </a:ext>
            </a:extLst>
          </p:cNvPr>
          <p:cNvSpPr txBox="1"/>
          <p:nvPr/>
        </p:nvSpPr>
        <p:spPr>
          <a:xfrm>
            <a:off x="4169280" y="2460582"/>
            <a:ext cx="3379327" cy="353943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Times New Roman"/>
                <a:cs typeface="Calibri"/>
              </a:rPr>
              <a:t>It is the role of the caregiver to provide the babies with the experiences and the tools for them to develop these important life skills and attributes. Bronfenbrenner (1977) a renowned psychologist created a diagram that proposed that the child's environment had a direct correlation with their development. His diagram places day cares and preschools alongside the baby's family within the structure he called the microsystem, the people who interact and aid in the child's development the most. That is to say that the practitioners that work in preschools are as important for the child's safety and development as their parents.</a:t>
            </a:r>
            <a:endParaRPr lang="en-US" sz="1400" b="1" dirty="0">
              <a:latin typeface="Times New Roman"/>
            </a:endParaRPr>
          </a:p>
        </p:txBody>
      </p:sp>
      <p:pic>
        <p:nvPicPr>
          <p:cNvPr id="6" name="Picture 5" descr="Need quality child care for your infant? - First Things First">
            <a:extLst>
              <a:ext uri="{FF2B5EF4-FFF2-40B4-BE49-F238E27FC236}">
                <a16:creationId xmlns:a16="http://schemas.microsoft.com/office/drawing/2014/main" id="{2FBE5F34-871F-8DA5-D85D-46C8B5626646}"/>
              </a:ext>
            </a:extLst>
          </p:cNvPr>
          <p:cNvPicPr>
            <a:picLocks noChangeAspect="1"/>
          </p:cNvPicPr>
          <p:nvPr/>
        </p:nvPicPr>
        <p:blipFill>
          <a:blip r:embed="rId2"/>
          <a:stretch>
            <a:fillRect/>
          </a:stretch>
        </p:blipFill>
        <p:spPr>
          <a:xfrm>
            <a:off x="7622148" y="2693458"/>
            <a:ext cx="4245732" cy="2803929"/>
          </a:xfrm>
          <a:prstGeom prst="rect">
            <a:avLst/>
          </a:prstGeom>
        </p:spPr>
      </p:pic>
      <p:sp>
        <p:nvSpPr>
          <p:cNvPr id="7" name="TextBox 6">
            <a:extLst>
              <a:ext uri="{FF2B5EF4-FFF2-40B4-BE49-F238E27FC236}">
                <a16:creationId xmlns:a16="http://schemas.microsoft.com/office/drawing/2014/main" id="{F09634B5-FB1E-6C25-3A56-80D2E9460CE5}"/>
              </a:ext>
            </a:extLst>
          </p:cNvPr>
          <p:cNvSpPr txBox="1"/>
          <p:nvPr/>
        </p:nvSpPr>
        <p:spPr>
          <a:xfrm>
            <a:off x="308918" y="2870372"/>
            <a:ext cx="328226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hlinkClick r:id="rId3"/>
              </a:rPr>
              <a:t>https://youtu.be/HS-LR7hHxk8?si=AAR5pAcphq8kyvfW</a:t>
            </a:r>
            <a:r>
              <a:rPr lang="en-US" dirty="0">
                <a:ea typeface="+mn-lt"/>
                <a:cs typeface="+mn-lt"/>
              </a:rPr>
              <a:t> </a:t>
            </a:r>
            <a:endParaRPr lang="en-US" dirty="0"/>
          </a:p>
        </p:txBody>
      </p:sp>
      <p:sp>
        <p:nvSpPr>
          <p:cNvPr id="8" name="TextBox 7">
            <a:extLst>
              <a:ext uri="{FF2B5EF4-FFF2-40B4-BE49-F238E27FC236}">
                <a16:creationId xmlns:a16="http://schemas.microsoft.com/office/drawing/2014/main" id="{4CE858B9-33F7-3112-3702-42DF4785A099}"/>
              </a:ext>
            </a:extLst>
          </p:cNvPr>
          <p:cNvSpPr txBox="1"/>
          <p:nvPr/>
        </p:nvSpPr>
        <p:spPr>
          <a:xfrm>
            <a:off x="347533" y="3668411"/>
            <a:ext cx="312522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chemeClr val="bg1"/>
                </a:solidFill>
                <a:latin typeface="Times New Roman"/>
                <a:cs typeface="Calibri"/>
              </a:rPr>
              <a:t>Above is a YouTube link to a video about the North American perspective of qualities a childcare worker should have. (Williams, 2021)</a:t>
            </a:r>
            <a:r>
              <a:rPr lang="en-GB" sz="1400" b="1" dirty="0">
                <a:latin typeface="Times New Roman"/>
                <a:cs typeface="Calibri"/>
              </a:rPr>
              <a:t> </a:t>
            </a:r>
            <a:endParaRPr lang="en-US" sz="1400" b="1">
              <a:cs typeface="Calibri"/>
            </a:endParaRPr>
          </a:p>
        </p:txBody>
      </p:sp>
      <p:sp>
        <p:nvSpPr>
          <p:cNvPr id="4" name="TextBox 3">
            <a:extLst>
              <a:ext uri="{FF2B5EF4-FFF2-40B4-BE49-F238E27FC236}">
                <a16:creationId xmlns:a16="http://schemas.microsoft.com/office/drawing/2014/main" id="{8B0AD685-5CC2-0F70-CD16-2D65F8FFF5D1}"/>
              </a:ext>
            </a:extLst>
          </p:cNvPr>
          <p:cNvSpPr txBox="1"/>
          <p:nvPr/>
        </p:nvSpPr>
        <p:spPr>
          <a:xfrm>
            <a:off x="7735844" y="5637770"/>
            <a:ext cx="2391547"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dirty="0">
                <a:cs typeface="Calibri"/>
              </a:rPr>
              <a:t>Image source: </a:t>
            </a:r>
            <a:r>
              <a:rPr lang="en-US" sz="1050" dirty="0" err="1">
                <a:cs typeface="Calibri"/>
              </a:rPr>
              <a:t>FirstThingsFirst</a:t>
            </a:r>
            <a:r>
              <a:rPr lang="en-US" sz="1050" dirty="0">
                <a:cs typeface="Calibri"/>
              </a:rPr>
              <a:t> (2022)</a:t>
            </a:r>
            <a:endParaRPr lang="en-US" dirty="0"/>
          </a:p>
        </p:txBody>
      </p:sp>
    </p:spTree>
    <p:extLst>
      <p:ext uri="{BB962C8B-B14F-4D97-AF65-F5344CB8AC3E}">
        <p14:creationId xmlns:p14="http://schemas.microsoft.com/office/powerpoint/2010/main" val="2533138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900" decel="100000" fill="hold"/>
                                        <p:tgtEl>
                                          <p:spTgt spid="3"/>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EB1B9F2-89CC-FB99-43D0-D8C5E93A42AA}"/>
              </a:ext>
            </a:extLst>
          </p:cNvPr>
          <p:cNvSpPr txBox="1"/>
          <p:nvPr/>
        </p:nvSpPr>
        <p:spPr>
          <a:xfrm>
            <a:off x="4388296" y="-47"/>
            <a:ext cx="1967887" cy="36926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a:bodyPr>
          <a:lstStyle/>
          <a:p>
            <a:pPr>
              <a:lnSpc>
                <a:spcPct val="90000"/>
              </a:lnSpc>
              <a:spcAft>
                <a:spcPts val="600"/>
              </a:spcAft>
            </a:pPr>
            <a:r>
              <a:rPr lang="en-US" sz="1050" dirty="0"/>
              <a:t>Image Source: Guy Evans (2023)</a:t>
            </a:r>
            <a:r>
              <a:rPr lang="en-US" sz="2200" dirty="0"/>
              <a:t> </a:t>
            </a:r>
            <a:endParaRPr lang="en-US" dirty="0"/>
          </a:p>
        </p:txBody>
      </p:sp>
      <p:pic>
        <p:nvPicPr>
          <p:cNvPr id="4" name="Picture 3" descr="A diagram of different types of life cycle&#10;&#10;Description automatically generated">
            <a:extLst>
              <a:ext uri="{FF2B5EF4-FFF2-40B4-BE49-F238E27FC236}">
                <a16:creationId xmlns:a16="http://schemas.microsoft.com/office/drawing/2014/main" id="{54AF3727-816E-5C20-6189-1758D1BFE5F7}"/>
              </a:ext>
            </a:extLst>
          </p:cNvPr>
          <p:cNvPicPr>
            <a:picLocks noChangeAspect="1"/>
          </p:cNvPicPr>
          <p:nvPr/>
        </p:nvPicPr>
        <p:blipFill rotWithShape="1">
          <a:blip r:embed="rId2"/>
          <a:srcRect t="178" b="12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934D2720-7B7F-5BF0-5E35-6F71F3924CEE}"/>
              </a:ext>
            </a:extLst>
          </p:cNvPr>
          <p:cNvSpPr txBox="1"/>
          <p:nvPr/>
        </p:nvSpPr>
        <p:spPr>
          <a:xfrm>
            <a:off x="141587" y="669324"/>
            <a:ext cx="5097162" cy="2031325"/>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Times New Roman"/>
                <a:cs typeface="Calibri"/>
              </a:rPr>
              <a:t>Bronfenbrenner's ecological systems theory proposes that an individual's development is shaped by a network of interconnected environmental systems, spanning from immediate surroundings like the family to larger societal structures such as culture. Guy Evans (2023) explains that these systems consist of the microsystem, mesosystem, </a:t>
            </a:r>
            <a:r>
              <a:rPr lang="en-GB" sz="1400" b="1" err="1">
                <a:latin typeface="Times New Roman"/>
                <a:cs typeface="Calibri"/>
              </a:rPr>
              <a:t>exosystem</a:t>
            </a:r>
            <a:r>
              <a:rPr lang="en-GB" sz="1400" b="1" dirty="0">
                <a:latin typeface="Times New Roman"/>
                <a:cs typeface="Calibri"/>
              </a:rPr>
              <a:t>, macrosystem, and chronosystem, each representing distinct levels of environmental influences on an individual's development and behaviour. </a:t>
            </a:r>
            <a:endParaRPr lang="en-US" sz="1400" dirty="0">
              <a:latin typeface="Times New Roman"/>
              <a:cs typeface="Calibri"/>
            </a:endParaRPr>
          </a:p>
        </p:txBody>
      </p:sp>
      <p:sp>
        <p:nvSpPr>
          <p:cNvPr id="8" name="TextBox 7">
            <a:extLst>
              <a:ext uri="{FF2B5EF4-FFF2-40B4-BE49-F238E27FC236}">
                <a16:creationId xmlns:a16="http://schemas.microsoft.com/office/drawing/2014/main" id="{671856D4-2231-B18E-DFF5-9769EC5FB94C}"/>
              </a:ext>
            </a:extLst>
          </p:cNvPr>
          <p:cNvSpPr txBox="1"/>
          <p:nvPr/>
        </p:nvSpPr>
        <p:spPr>
          <a:xfrm>
            <a:off x="146737" y="2818884"/>
            <a:ext cx="5092012" cy="18673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Times New Roman"/>
                <a:cs typeface="Calibri"/>
              </a:rPr>
              <a:t>Bronfenbrenner's theory sees child development as shaped by many factors in their environment. This includes family, school, and broader cultural influences. To study a child's development, we need to look at both the child and their immediate surroundings, as well as how these interact with the larger environment. This is why it is so important to create a positive environment for babies to play and grow in, as their development is a direct correlation between them. </a:t>
            </a:r>
            <a:endParaRPr lang="en-US" sz="1400" b="1">
              <a:cs typeface="Calibri"/>
            </a:endParaRPr>
          </a:p>
        </p:txBody>
      </p:sp>
      <p:sp>
        <p:nvSpPr>
          <p:cNvPr id="10" name="TextBox 9">
            <a:extLst>
              <a:ext uri="{FF2B5EF4-FFF2-40B4-BE49-F238E27FC236}">
                <a16:creationId xmlns:a16="http://schemas.microsoft.com/office/drawing/2014/main" id="{2B73368A-6125-1CFF-682A-3C78C62834F0}"/>
              </a:ext>
            </a:extLst>
          </p:cNvPr>
          <p:cNvSpPr txBox="1"/>
          <p:nvPr/>
        </p:nvSpPr>
        <p:spPr>
          <a:xfrm>
            <a:off x="234264" y="4741905"/>
            <a:ext cx="5007060" cy="1292662"/>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ea typeface="+mn-lt"/>
                <a:cs typeface="+mn-lt"/>
                <a:hlinkClick r:id="rId3"/>
              </a:rPr>
              <a:t>https://www.simplypsychology.org/bronfenbrenner.html</a:t>
            </a:r>
            <a:endParaRPr lang="en-US" dirty="0">
              <a:ea typeface="+mn-lt"/>
              <a:cs typeface="+mn-lt"/>
            </a:endParaRPr>
          </a:p>
          <a:p>
            <a:r>
              <a:rPr lang="en-US" sz="1400" b="1" dirty="0">
                <a:latin typeface="Times New Roman"/>
                <a:cs typeface="Calibri" panose="020F0502020204030204"/>
              </a:rPr>
              <a:t>Above is a link to a Simply Psychology article written by Guy-Evans (2023) which masterfully breaks down Bronfenbrenner's theories of child development. </a:t>
            </a:r>
            <a:endParaRPr lang="en-US" dirty="0">
              <a:cs typeface="Calibri" panose="020F0502020204030204"/>
            </a:endParaRPr>
          </a:p>
        </p:txBody>
      </p:sp>
    </p:spTree>
    <p:extLst>
      <p:ext uri="{BB962C8B-B14F-4D97-AF65-F5344CB8AC3E}">
        <p14:creationId xmlns:p14="http://schemas.microsoft.com/office/powerpoint/2010/main" val="3815377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1226" y="695283"/>
            <a:ext cx="9809548" cy="55192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1226" y="695283"/>
            <a:ext cx="9809548" cy="551925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teddy bear">
            <a:extLst>
              <a:ext uri="{FF2B5EF4-FFF2-40B4-BE49-F238E27FC236}">
                <a16:creationId xmlns:a16="http://schemas.microsoft.com/office/drawing/2014/main" id="{9D05336B-9523-B04D-8A3D-54DF2B89F7CC}"/>
              </a:ext>
            </a:extLst>
          </p:cNvPr>
          <p:cNvPicPr>
            <a:picLocks noChangeAspect="1"/>
          </p:cNvPicPr>
          <p:nvPr/>
        </p:nvPicPr>
        <p:blipFill rotWithShape="1">
          <a:blip r:embed="rId2">
            <a:alphaModFix amt="40000"/>
          </a:blip>
          <a:srcRect l="17752" r="-1" b="-1"/>
          <a:stretch/>
        </p:blipFill>
        <p:spPr>
          <a:xfrm>
            <a:off x="1019524" y="664932"/>
            <a:ext cx="6868583" cy="5519242"/>
          </a:xfrm>
          <a:prstGeom prst="rect">
            <a:avLst/>
          </a:prstGeom>
        </p:spPr>
      </p:pic>
      <p:sp>
        <p:nvSpPr>
          <p:cNvPr id="4" name="TextBox 3">
            <a:extLst>
              <a:ext uri="{FF2B5EF4-FFF2-40B4-BE49-F238E27FC236}">
                <a16:creationId xmlns:a16="http://schemas.microsoft.com/office/drawing/2014/main" id="{FC335885-0F17-95CF-5C03-B4E96459662C}"/>
              </a:ext>
            </a:extLst>
          </p:cNvPr>
          <p:cNvSpPr txBox="1"/>
          <p:nvPr/>
        </p:nvSpPr>
        <p:spPr>
          <a:xfrm>
            <a:off x="1310561" y="882321"/>
            <a:ext cx="3717825" cy="318469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731520">
              <a:lnSpc>
                <a:spcPct val="90000"/>
              </a:lnSpc>
              <a:spcAft>
                <a:spcPts val="480"/>
              </a:spcAft>
            </a:pPr>
            <a:r>
              <a:rPr lang="en-US" sz="1100" b="1" kern="1200" dirty="0">
                <a:solidFill>
                  <a:schemeClr val="bg1"/>
                </a:solidFill>
                <a:latin typeface="Times New Roman"/>
                <a:ea typeface="+mn-ea"/>
                <a:cs typeface="Times New Roman"/>
              </a:rPr>
              <a:t>How can practitioners provide the most exceptional care? Maslow (1943) envisioned a diagram that might show what babies and children needed to survive and develop. Maslow's Hierarchy of Needs (1943) can be used as a set of instructions of what to give to children for practitioners. To provide exceptional care, children should be given the things that are listed. Physiological needs such as food, water, warmth and rest should be partnered with safety and security.  Babies and Adults need these same things to be happy and healthy, a point that can be illustrated by this quote that “there is no such thing as a baby...if you set out to describe a baby, you will find you are describing a baby and someone” (Winnicott, 1964).  Giving children these basic needs, allows the babies and children to explore and develop, which fosters their needs of relationships, accomplishment and creativity. </a:t>
            </a:r>
            <a:r>
              <a:rPr lang="en-US" sz="1100" b="1" kern="1200" dirty="0">
                <a:solidFill>
                  <a:srgbClr val="555555"/>
                </a:solidFill>
                <a:latin typeface="Times New Roman"/>
                <a:ea typeface="+mn-ea"/>
                <a:cs typeface="Times New Roman"/>
              </a:rPr>
              <a:t> </a:t>
            </a:r>
            <a:endParaRPr lang="en-US" sz="1100" dirty="0">
              <a:latin typeface="Times New Roman"/>
              <a:cs typeface="Times New Roman"/>
            </a:endParaRPr>
          </a:p>
        </p:txBody>
      </p:sp>
      <p:pic>
        <p:nvPicPr>
          <p:cNvPr id="5" name="Picture 4" descr="maslow needs3">
            <a:extLst>
              <a:ext uri="{FF2B5EF4-FFF2-40B4-BE49-F238E27FC236}">
                <a16:creationId xmlns:a16="http://schemas.microsoft.com/office/drawing/2014/main" id="{B80F7ED2-B8E8-0C45-8B04-7B4CCB0C34E7}"/>
              </a:ext>
            </a:extLst>
          </p:cNvPr>
          <p:cNvPicPr>
            <a:picLocks noChangeAspect="1"/>
          </p:cNvPicPr>
          <p:nvPr/>
        </p:nvPicPr>
        <p:blipFill rotWithShape="1">
          <a:blip r:embed="rId3"/>
          <a:srcRect l="6522" r="6531"/>
          <a:stretch/>
        </p:blipFill>
        <p:spPr>
          <a:xfrm>
            <a:off x="6201847" y="695291"/>
            <a:ext cx="4798790" cy="5519242"/>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7" name="TextBox 6">
            <a:extLst>
              <a:ext uri="{FF2B5EF4-FFF2-40B4-BE49-F238E27FC236}">
                <a16:creationId xmlns:a16="http://schemas.microsoft.com/office/drawing/2014/main" id="{B914F766-76AF-DE75-858D-6C0438854037}"/>
              </a:ext>
            </a:extLst>
          </p:cNvPr>
          <p:cNvSpPr txBox="1"/>
          <p:nvPr/>
        </p:nvSpPr>
        <p:spPr>
          <a:xfrm>
            <a:off x="9426594" y="798871"/>
            <a:ext cx="1377740" cy="3508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31520">
              <a:spcAft>
                <a:spcPts val="600"/>
              </a:spcAft>
            </a:pPr>
            <a:r>
              <a:rPr lang="en-US" sz="840" kern="1200">
                <a:solidFill>
                  <a:schemeClr val="tx1"/>
                </a:solidFill>
                <a:latin typeface="+mn-lt"/>
                <a:ea typeface="+mn-ea"/>
                <a:cs typeface="Calibri"/>
              </a:rPr>
              <a:t>Image source: McLeod (2024)</a:t>
            </a:r>
            <a:endParaRPr lang="en-US" sz="1050">
              <a:cs typeface="Calibri"/>
            </a:endParaRPr>
          </a:p>
        </p:txBody>
      </p:sp>
      <p:sp>
        <p:nvSpPr>
          <p:cNvPr id="8" name="TextBox 7">
            <a:extLst>
              <a:ext uri="{FF2B5EF4-FFF2-40B4-BE49-F238E27FC236}">
                <a16:creationId xmlns:a16="http://schemas.microsoft.com/office/drawing/2014/main" id="{AE361A70-6F73-0EA1-670B-6B231B1EB211}"/>
              </a:ext>
            </a:extLst>
          </p:cNvPr>
          <p:cNvSpPr txBox="1"/>
          <p:nvPr/>
        </p:nvSpPr>
        <p:spPr>
          <a:xfrm>
            <a:off x="1346610" y="3606148"/>
            <a:ext cx="3915685" cy="2328338"/>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31520">
              <a:spcAft>
                <a:spcPts val="600"/>
              </a:spcAft>
            </a:pPr>
            <a:r>
              <a:rPr lang="en-GB" sz="1120" b="1" kern="1200">
                <a:solidFill>
                  <a:schemeClr val="tx1"/>
                </a:solidFill>
                <a:latin typeface="Times New Roman"/>
                <a:ea typeface="+mn-ea"/>
                <a:cs typeface="Calibri"/>
              </a:rPr>
              <a:t>Maslow (1943) contended that basic survival needs must be fulfilled before individuals can address higher-level needs, which similarly to Bronfenbrenner's theories, shows that a safe environment with access to basic human needs like food and water, are the basis for providing the best care for babies to allow them to grow and learn. McLeod (2024) points out that the higher one ascends in the hierarchy, the more challenging it becomes to satisfy associated needs due to interpersonal and environmental obstacles that can be inherently frustrating. The higher needs shift towards the psychological and long-term, contrasting with the more immediate and physiological nature of lower survival-related needs. </a:t>
            </a:r>
            <a:endParaRPr lang="en-US" sz="1400" b="1">
              <a:cs typeface="Calibri"/>
            </a:endParaRPr>
          </a:p>
        </p:txBody>
      </p:sp>
      <p:sp>
        <p:nvSpPr>
          <p:cNvPr id="9" name="TextBox 8">
            <a:extLst>
              <a:ext uri="{FF2B5EF4-FFF2-40B4-BE49-F238E27FC236}">
                <a16:creationId xmlns:a16="http://schemas.microsoft.com/office/drawing/2014/main" id="{82CC84E1-50BC-C315-0F74-C40F70263572}"/>
              </a:ext>
            </a:extLst>
          </p:cNvPr>
          <p:cNvSpPr txBox="1"/>
          <p:nvPr/>
        </p:nvSpPr>
        <p:spPr>
          <a:xfrm>
            <a:off x="5469473" y="1047486"/>
            <a:ext cx="1846361" cy="3560975"/>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defTabSz="731520">
              <a:spcAft>
                <a:spcPts val="600"/>
              </a:spcAft>
              <a:buFont typeface="Symbol"/>
              <a:buChar char="•"/>
            </a:pPr>
            <a:r>
              <a:rPr lang="en-GB" sz="850" kern="1200" dirty="0">
                <a:latin typeface="+mn-lt"/>
                <a:ea typeface="+mn-ea"/>
                <a:cs typeface="Calibri"/>
              </a:rPr>
              <a:t>  </a:t>
            </a:r>
            <a:r>
              <a:rPr lang="en-GB" sz="950" b="1" kern="1200" dirty="0">
                <a:solidFill>
                  <a:srgbClr val="FF0000"/>
                </a:solidFill>
                <a:latin typeface="Consolas"/>
                <a:ea typeface="+mn-ea"/>
                <a:cs typeface="+mn-cs"/>
              </a:rPr>
              <a:t>Physiological</a:t>
            </a:r>
            <a:r>
              <a:rPr lang="en-GB" sz="950" kern="1200" dirty="0">
                <a:latin typeface="Times New Roman"/>
                <a:ea typeface="+mn-ea"/>
                <a:cs typeface="Times New Roman"/>
              </a:rPr>
              <a:t>:</a:t>
            </a:r>
            <a:r>
              <a:rPr lang="en-GB" sz="950" b="1" kern="1200" dirty="0">
                <a:latin typeface="Times New Roman"/>
                <a:ea typeface="+mn-ea"/>
                <a:cs typeface="Times New Roman"/>
              </a:rPr>
              <a:t> </a:t>
            </a:r>
            <a:r>
              <a:rPr lang="en-GB" sz="950" kern="1200" dirty="0">
                <a:latin typeface="Times New Roman"/>
                <a:ea typeface="+mn-ea"/>
                <a:cs typeface="Times New Roman"/>
              </a:rPr>
              <a:t>Make sure they have water, food, and breaks. Allow snacks and movement.</a:t>
            </a:r>
            <a:endParaRPr lang="en-US" sz="960" kern="1200">
              <a:latin typeface="Times New Roman"/>
              <a:cs typeface="Times New Roman"/>
            </a:endParaRPr>
          </a:p>
          <a:p>
            <a:pPr marL="228600" indent="-228600" defTabSz="731520">
              <a:spcAft>
                <a:spcPts val="600"/>
              </a:spcAft>
              <a:buFont typeface="Symbol"/>
              <a:buChar char="•"/>
            </a:pPr>
            <a:r>
              <a:rPr lang="en-GB" sz="950" b="1" kern="1200" dirty="0">
                <a:solidFill>
                  <a:srgbClr val="A22B00"/>
                </a:solidFill>
                <a:latin typeface="Consolas"/>
                <a:ea typeface="+mn-ea"/>
                <a:cs typeface="+mn-cs"/>
              </a:rPr>
              <a:t>Safety</a:t>
            </a:r>
            <a:r>
              <a:rPr lang="en-GB" sz="950" kern="1200" dirty="0">
                <a:latin typeface="Times New Roman"/>
                <a:ea typeface="+mn-ea"/>
                <a:cs typeface="Times New Roman"/>
              </a:rPr>
              <a:t>: Keep the class organised, prevent bullying, and create a safe space for mistakes.</a:t>
            </a:r>
            <a:endParaRPr lang="en-US" sz="960" kern="1200">
              <a:latin typeface="Times New Roman"/>
              <a:cs typeface="Times New Roman"/>
            </a:endParaRPr>
          </a:p>
          <a:p>
            <a:pPr marL="228600" indent="-228600" defTabSz="731520">
              <a:spcAft>
                <a:spcPts val="600"/>
              </a:spcAft>
              <a:buFont typeface="Symbol"/>
              <a:buChar char="•"/>
            </a:pPr>
            <a:r>
              <a:rPr lang="en-GB" sz="950" b="1" kern="1200" dirty="0">
                <a:solidFill>
                  <a:schemeClr val="accent4"/>
                </a:solidFill>
                <a:latin typeface="Consolas"/>
                <a:ea typeface="+mn-ea"/>
                <a:cs typeface="+mn-cs"/>
              </a:rPr>
              <a:t>Belongingness</a:t>
            </a:r>
            <a:r>
              <a:rPr lang="en-GB" sz="950" kern="1200" dirty="0">
                <a:solidFill>
                  <a:schemeClr val="accent4"/>
                </a:solidFill>
                <a:latin typeface="Times New Roman"/>
                <a:ea typeface="+mn-ea"/>
                <a:cs typeface="Times New Roman"/>
              </a:rPr>
              <a:t>:</a:t>
            </a:r>
            <a:r>
              <a:rPr lang="en-GB" sz="950" kern="1200" dirty="0">
                <a:latin typeface="Times New Roman"/>
                <a:ea typeface="+mn-ea"/>
                <a:cs typeface="Times New Roman"/>
              </a:rPr>
              <a:t> Encourage teamwork, learn about students, and celebrate diversity.</a:t>
            </a:r>
            <a:endParaRPr lang="en-US" sz="950" kern="1200" dirty="0">
              <a:latin typeface="Times New Roman"/>
              <a:ea typeface="+mn-ea"/>
              <a:cs typeface="Times New Roman"/>
            </a:endParaRPr>
          </a:p>
          <a:p>
            <a:pPr marL="228600" indent="-228600" defTabSz="731520">
              <a:spcAft>
                <a:spcPts val="600"/>
              </a:spcAft>
              <a:buFont typeface="Symbol"/>
              <a:buChar char="•"/>
            </a:pPr>
            <a:r>
              <a:rPr lang="en-GB" sz="950" b="1" kern="1200" dirty="0">
                <a:solidFill>
                  <a:srgbClr val="006500"/>
                </a:solidFill>
                <a:latin typeface="Consolas"/>
                <a:ea typeface="+mn-ea"/>
                <a:cs typeface="+mn-cs"/>
              </a:rPr>
              <a:t>Esteem</a:t>
            </a:r>
            <a:r>
              <a:rPr lang="en-GB" sz="950" kern="1200" dirty="0">
                <a:latin typeface="Times New Roman"/>
                <a:ea typeface="+mn-ea"/>
                <a:cs typeface="Times New Roman"/>
              </a:rPr>
              <a:t>: Recognise strengths, display their work, and praise efforts.</a:t>
            </a:r>
            <a:endParaRPr lang="en-US" sz="960" kern="1200">
              <a:latin typeface="Times New Roman"/>
              <a:cs typeface="Times New Roman"/>
            </a:endParaRPr>
          </a:p>
          <a:p>
            <a:pPr marL="228600" indent="-228600" defTabSz="731520">
              <a:spcAft>
                <a:spcPts val="600"/>
              </a:spcAft>
              <a:buFont typeface="Symbol"/>
              <a:buChar char="•"/>
            </a:pPr>
            <a:r>
              <a:rPr lang="en-GB" sz="950" b="1" kern="1200" dirty="0">
                <a:solidFill>
                  <a:srgbClr val="0057A5"/>
                </a:solidFill>
                <a:latin typeface="Consolas"/>
                <a:ea typeface="+mn-ea"/>
                <a:cs typeface="+mn-cs"/>
              </a:rPr>
              <a:t>Self-Actualisation</a:t>
            </a:r>
            <a:r>
              <a:rPr lang="en-GB" sz="950" kern="1200" dirty="0">
                <a:latin typeface="Times New Roman"/>
                <a:ea typeface="+mn-ea"/>
                <a:cs typeface="Times New Roman"/>
              </a:rPr>
              <a:t>: Support creative projects, let them pursue interests, and set goals.</a:t>
            </a:r>
            <a:endParaRPr lang="en-US" sz="960" kern="1200">
              <a:latin typeface="Times New Roman"/>
              <a:cs typeface="Times New Roman"/>
            </a:endParaRPr>
          </a:p>
          <a:p>
            <a:pPr algn="l">
              <a:spcAft>
                <a:spcPts val="600"/>
              </a:spcAft>
            </a:pPr>
            <a:endParaRPr lang="en-US">
              <a:cs typeface="Calibri"/>
            </a:endParaRPr>
          </a:p>
        </p:txBody>
      </p:sp>
    </p:spTree>
    <p:extLst>
      <p:ext uri="{BB962C8B-B14F-4D97-AF65-F5344CB8AC3E}">
        <p14:creationId xmlns:p14="http://schemas.microsoft.com/office/powerpoint/2010/main" val="1871799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AAC87E5-0888-E4B9-2C83-9AE829AF164B}"/>
              </a:ext>
            </a:extLst>
          </p:cNvPr>
          <p:cNvSpPr txBox="1"/>
          <p:nvPr/>
        </p:nvSpPr>
        <p:spPr>
          <a:xfrm>
            <a:off x="386149" y="244560"/>
            <a:ext cx="11056722" cy="1169551"/>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Times New Roman"/>
                <a:cs typeface="Times New Roman"/>
              </a:rPr>
              <a:t>The CDC (2019) points out that children are born eager to learn and have many skills to acquire over the years. Their first teachers are parents, family, and caregivers, who play a crucial role in helping them develop the right skills for independence and a healthy life. The child's experiences with people and the world significantly influence how the brain grows. Providing nurturing care is essential for optimal brain development. A safe environment, free from neglect and chronic stress, with many opportunities for play and exploration, is ideal for children's growth and learning.</a:t>
            </a:r>
            <a:endParaRPr lang="en-US" sz="1600" dirty="0">
              <a:latin typeface="Times New Roman"/>
              <a:cs typeface="Times New Roman"/>
            </a:endParaRPr>
          </a:p>
        </p:txBody>
      </p:sp>
      <p:sp>
        <p:nvSpPr>
          <p:cNvPr id="5" name="TextBox 4">
            <a:extLst>
              <a:ext uri="{FF2B5EF4-FFF2-40B4-BE49-F238E27FC236}">
                <a16:creationId xmlns:a16="http://schemas.microsoft.com/office/drawing/2014/main" id="{836E0DA7-D28E-78B3-787F-B0D0AA7C4489}"/>
              </a:ext>
            </a:extLst>
          </p:cNvPr>
          <p:cNvSpPr txBox="1"/>
          <p:nvPr/>
        </p:nvSpPr>
        <p:spPr>
          <a:xfrm>
            <a:off x="424763" y="1557466"/>
            <a:ext cx="1100780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Times New Roman"/>
                <a:cs typeface="Times New Roman"/>
              </a:rPr>
              <a:t>Parents and caregivers can support healthy brain development by talking to, playing with, and caring for their child. Taking turns in conversation and play, as well as building on the child's skills and interests, enhances learning. Understanding and responding sensitively to a child's needs contribute to protecting their brains from stress. Engaging children in conversation, exposing them to books, stories, and songs, strengthens language and communication skills, setting them on a path for success in school and beyond. </a:t>
            </a:r>
            <a:endParaRPr lang="en-US" sz="1600" dirty="0">
              <a:latin typeface="Times New Roman"/>
              <a:cs typeface="Times New Roman"/>
            </a:endParaRPr>
          </a:p>
        </p:txBody>
      </p:sp>
      <p:pic>
        <p:nvPicPr>
          <p:cNvPr id="6" name="Picture 5" descr="The Nervous System and Brain: The Foundations of Development">
            <a:extLst>
              <a:ext uri="{FF2B5EF4-FFF2-40B4-BE49-F238E27FC236}">
                <a16:creationId xmlns:a16="http://schemas.microsoft.com/office/drawing/2014/main" id="{D33CF999-6F09-25F4-F5F6-F92A7FC0570D}"/>
              </a:ext>
            </a:extLst>
          </p:cNvPr>
          <p:cNvPicPr>
            <a:picLocks noChangeAspect="1"/>
          </p:cNvPicPr>
          <p:nvPr/>
        </p:nvPicPr>
        <p:blipFill>
          <a:blip r:embed="rId2"/>
          <a:stretch>
            <a:fillRect/>
          </a:stretch>
        </p:blipFill>
        <p:spPr>
          <a:xfrm>
            <a:off x="389239" y="2740339"/>
            <a:ext cx="7078360" cy="3560349"/>
          </a:xfrm>
          <a:prstGeom prst="rect">
            <a:avLst/>
          </a:prstGeom>
        </p:spPr>
      </p:pic>
      <p:sp>
        <p:nvSpPr>
          <p:cNvPr id="7" name="TextBox 6">
            <a:extLst>
              <a:ext uri="{FF2B5EF4-FFF2-40B4-BE49-F238E27FC236}">
                <a16:creationId xmlns:a16="http://schemas.microsoft.com/office/drawing/2014/main" id="{78E8E8A1-56A2-9901-57F8-AD394D838C90}"/>
              </a:ext>
            </a:extLst>
          </p:cNvPr>
          <p:cNvSpPr txBox="1"/>
          <p:nvPr/>
        </p:nvSpPr>
        <p:spPr>
          <a:xfrm>
            <a:off x="388723" y="6410067"/>
            <a:ext cx="2031141"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dirty="0">
                <a:cs typeface="Calibri"/>
              </a:rPr>
              <a:t>Image Source: Pearson (</a:t>
            </a:r>
            <a:r>
              <a:rPr lang="en-US" sz="1050" err="1">
                <a:cs typeface="Calibri"/>
              </a:rPr>
              <a:t>n.d</a:t>
            </a:r>
            <a:r>
              <a:rPr lang="en-US" sz="1050" dirty="0">
                <a:cs typeface="Calibri"/>
              </a:rPr>
              <a:t>)</a:t>
            </a:r>
          </a:p>
        </p:txBody>
      </p:sp>
      <p:sp>
        <p:nvSpPr>
          <p:cNvPr id="2" name="TextBox 1">
            <a:extLst>
              <a:ext uri="{FF2B5EF4-FFF2-40B4-BE49-F238E27FC236}">
                <a16:creationId xmlns:a16="http://schemas.microsoft.com/office/drawing/2014/main" id="{60D9BD61-6B2C-8CCB-EDFC-8C2DEC619FF4}"/>
              </a:ext>
            </a:extLst>
          </p:cNvPr>
          <p:cNvSpPr txBox="1"/>
          <p:nvPr/>
        </p:nvSpPr>
        <p:spPr>
          <a:xfrm>
            <a:off x="7761587" y="2744230"/>
            <a:ext cx="3680253" cy="39241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Times New Roman"/>
                <a:cs typeface="Calibri"/>
              </a:rPr>
              <a:t>Pictured left is the various stages of brain development from a newborn up until a two-year-old child. The image shows the density of neurons in the brain increasing over time. Neurons, according to The National Institute of Neurological Disorders and Stroke (2023) are specialized cells that transmit messages throughout the body, enabling essential functions like breathing, talking, eating, walking, and thinking. Until recently, many neuroscientists believed that we were born with all the neurons we would ever have. But we now know that neurons are created in the brain when a child is developing correctly. This process is called Neurogenesis. </a:t>
            </a:r>
            <a:endParaRPr lang="en-US" sz="1100" b="1">
              <a:latin typeface="Times New Roman"/>
              <a:cs typeface="Calibri"/>
            </a:endParaRPr>
          </a:p>
          <a:p>
            <a:r>
              <a:rPr lang="en-GB" sz="1100" b="1" dirty="0">
                <a:latin typeface="Times New Roman"/>
                <a:cs typeface="Calibri"/>
              </a:rPr>
              <a:t>Pearson (</a:t>
            </a:r>
            <a:r>
              <a:rPr lang="en-GB" sz="1100" b="1" err="1">
                <a:latin typeface="Times New Roman"/>
                <a:cs typeface="Calibri"/>
              </a:rPr>
              <a:t>n.d</a:t>
            </a:r>
            <a:r>
              <a:rPr lang="en-GB" sz="1100" b="1" dirty="0">
                <a:latin typeface="Times New Roman"/>
                <a:cs typeface="Calibri"/>
              </a:rPr>
              <a:t>) claims that infants are born with about 100 to 200 billion neurons, and these cells rapidly multiply before birth, creating around 250,000 new neurons every minute at some points in child development. At birth, most neurons have few connections, but during the first 1000 days, a baby's brain forms billions of new connections between neurons. This process is only furthered when children are given an enabling environment to explore and enabling adults to look after them. </a:t>
            </a:r>
            <a:endParaRPr lang="en-US" sz="1100" b="1">
              <a:cs typeface="Calibri"/>
            </a:endParaRPr>
          </a:p>
          <a:p>
            <a:pPr algn="l"/>
            <a:endParaRPr lang="en-US" dirty="0">
              <a:cs typeface="Calibri"/>
            </a:endParaRPr>
          </a:p>
        </p:txBody>
      </p:sp>
    </p:spTree>
    <p:extLst>
      <p:ext uri="{BB962C8B-B14F-4D97-AF65-F5344CB8AC3E}">
        <p14:creationId xmlns:p14="http://schemas.microsoft.com/office/powerpoint/2010/main" val="2797587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Family style meals at daycare, preschool encourage healthy eating | Jump IN  for Healthy Kids">
            <a:extLst>
              <a:ext uri="{FF2B5EF4-FFF2-40B4-BE49-F238E27FC236}">
                <a16:creationId xmlns:a16="http://schemas.microsoft.com/office/drawing/2014/main" id="{5A895ACA-3653-44C4-BD86-7CBCFB4C9DD8}"/>
              </a:ext>
            </a:extLst>
          </p:cNvPr>
          <p:cNvPicPr>
            <a:picLocks noChangeAspect="1"/>
          </p:cNvPicPr>
          <p:nvPr/>
        </p:nvPicPr>
        <p:blipFill rotWithShape="1">
          <a:blip r:embed="rId2"/>
          <a:srcRect t="10519" b="2108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3">
            <a:extLst>
              <a:ext uri="{FF2B5EF4-FFF2-40B4-BE49-F238E27FC236}">
                <a16:creationId xmlns:a16="http://schemas.microsoft.com/office/drawing/2014/main" id="{EE3F11C4-DEF4-3680-4034-33DB1FE6D3F0}"/>
              </a:ext>
            </a:extLst>
          </p:cNvPr>
          <p:cNvSpPr txBox="1"/>
          <p:nvPr/>
        </p:nvSpPr>
        <p:spPr>
          <a:xfrm>
            <a:off x="2090" y="3938202"/>
            <a:ext cx="7485413" cy="2916065"/>
          </a:xfrm>
          <a:prstGeom prst="rect">
            <a:avLst/>
          </a:prstGeom>
          <a:solidFill>
            <a:schemeClr val="accent2"/>
          </a:solid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1400" b="1" err="1">
                <a:latin typeface="Times New Roman"/>
                <a:cs typeface="Times New Roman"/>
              </a:rPr>
              <a:t>Pregnancybirthbaby</a:t>
            </a:r>
            <a:r>
              <a:rPr lang="en-US" sz="1400" b="1">
                <a:latin typeface="Times New Roman"/>
                <a:cs typeface="Times New Roman"/>
              </a:rPr>
              <a:t> (2023) highlights the point of providing food, stating that proper nutrition during pregnancy and early childhood is vital for babies' future well-being and it can impact the development of baby's metabolism, immune system, and organs. They state that inadequate nutrition during pregnancy and early life may contribute to the risk of obesity, heart disease, and stroke in the later stages of life. </a:t>
            </a:r>
          </a:p>
          <a:p>
            <a:pPr>
              <a:lnSpc>
                <a:spcPct val="90000"/>
              </a:lnSpc>
              <a:spcAft>
                <a:spcPts val="600"/>
              </a:spcAft>
            </a:pPr>
            <a:r>
              <a:rPr lang="en-US" sz="1400" b="1">
                <a:latin typeface="Times New Roman"/>
                <a:cs typeface="Times New Roman"/>
              </a:rPr>
              <a:t>Babies acquire essential skills like thinking, understanding, communication, emotional expression, and </a:t>
            </a:r>
            <a:r>
              <a:rPr lang="en-US" sz="1400" b="1" err="1">
                <a:latin typeface="Times New Roman"/>
                <a:cs typeface="Times New Roman"/>
              </a:rPr>
              <a:t>behaviour</a:t>
            </a:r>
            <a:r>
              <a:rPr lang="en-US" sz="1400" b="1">
                <a:latin typeface="Times New Roman"/>
                <a:cs typeface="Times New Roman"/>
              </a:rPr>
              <a:t> through their interactions with others. The relationships they build shape their perception of the world and their role in society. Engaging in activities such as playing, singing, reading, and talking with babies plays a crucial role in fostering a sense of safety and love for them which is what Maslow's (1943) hierarchy explained was the most crucial part of childhood development. </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p:txBody>
      </p:sp>
      <p:sp>
        <p:nvSpPr>
          <p:cNvPr id="6" name="TextBox 5">
            <a:extLst>
              <a:ext uri="{FF2B5EF4-FFF2-40B4-BE49-F238E27FC236}">
                <a16:creationId xmlns:a16="http://schemas.microsoft.com/office/drawing/2014/main" id="{120CDBDE-A50C-4DFB-1900-5C8B10F2E3DC}"/>
              </a:ext>
            </a:extLst>
          </p:cNvPr>
          <p:cNvSpPr txBox="1"/>
          <p:nvPr/>
        </p:nvSpPr>
        <p:spPr>
          <a:xfrm>
            <a:off x="2188175" y="3565439"/>
            <a:ext cx="2934729"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dirty="0">
                <a:cs typeface="Calibri"/>
              </a:rPr>
              <a:t>Image source: </a:t>
            </a:r>
            <a:r>
              <a:rPr lang="en-US" sz="1050" err="1">
                <a:cs typeface="Calibri"/>
              </a:rPr>
              <a:t>Jumpinforhealthykids</a:t>
            </a:r>
            <a:r>
              <a:rPr lang="en-US" sz="1050" dirty="0">
                <a:cs typeface="Calibri"/>
              </a:rPr>
              <a:t> (2017)</a:t>
            </a:r>
            <a:endParaRPr lang="en-US" sz="1600" dirty="0">
              <a:cs typeface="Calibri"/>
            </a:endParaRPr>
          </a:p>
        </p:txBody>
      </p:sp>
      <p:sp>
        <p:nvSpPr>
          <p:cNvPr id="7" name="TextBox 6">
            <a:extLst>
              <a:ext uri="{FF2B5EF4-FFF2-40B4-BE49-F238E27FC236}">
                <a16:creationId xmlns:a16="http://schemas.microsoft.com/office/drawing/2014/main" id="{6B50A9F8-5CDF-FD34-FF09-30A8C83A8135}"/>
              </a:ext>
            </a:extLst>
          </p:cNvPr>
          <p:cNvSpPr txBox="1"/>
          <p:nvPr/>
        </p:nvSpPr>
        <p:spPr>
          <a:xfrm>
            <a:off x="7684358" y="3964459"/>
            <a:ext cx="4324864" cy="2677656"/>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Times New Roman"/>
                <a:cs typeface="Times New Roman"/>
              </a:rPr>
              <a:t>Save the Children (2016) explains that in the first 1000 days, the human brain grows rapidly, reaching 83% of its adult size by age two. The brain forms many connections at twice the speed of an adult's brain during this time. From ages three to five, the brain becomes more efficient through a process called 'synaptic pruning.' At age three, a child's brain is twice as active as an adults, and by age five, it uses almost double the energy for development. This period is crucial for language development, with a child's vocabulary expanding from 55 to 573 words between 16 and 30 months. </a:t>
            </a:r>
            <a:endParaRPr lang="en-US" sz="1400" b="1" dirty="0">
              <a:latin typeface="Times New Roman"/>
              <a:cs typeface="Times New Roman"/>
            </a:endParaRPr>
          </a:p>
        </p:txBody>
      </p:sp>
    </p:spTree>
    <p:extLst>
      <p:ext uri="{BB962C8B-B14F-4D97-AF65-F5344CB8AC3E}">
        <p14:creationId xmlns:p14="http://schemas.microsoft.com/office/powerpoint/2010/main" val="2851645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82E179B-AF78-D26A-453B-DA502BF4D1A1}"/>
              </a:ext>
            </a:extLst>
          </p:cNvPr>
          <p:cNvSpPr>
            <a:spLocks noGrp="1"/>
          </p:cNvSpPr>
          <p:nvPr>
            <p:ph type="title"/>
          </p:nvPr>
        </p:nvSpPr>
        <p:spPr>
          <a:xfrm>
            <a:off x="838200" y="401221"/>
            <a:ext cx="10515600" cy="1348065"/>
          </a:xfrm>
        </p:spPr>
        <p:txBody>
          <a:bodyPr>
            <a:normAutofit/>
          </a:bodyPr>
          <a:lstStyle/>
          <a:p>
            <a:r>
              <a:rPr lang="en-US" sz="5400">
                <a:solidFill>
                  <a:srgbClr val="FFFFFF"/>
                </a:solidFill>
                <a:latin typeface="Modern Love Grunge"/>
                <a:cs typeface="Calibri Light"/>
              </a:rPr>
              <a:t>Enabling</a:t>
            </a:r>
            <a:endParaRPr lang="en-US" sz="5400">
              <a:solidFill>
                <a:srgbClr val="FFFFFF"/>
              </a:solidFill>
              <a:latin typeface="Modern Love Grunge"/>
            </a:endParaRPr>
          </a:p>
        </p:txBody>
      </p:sp>
      <p:sp>
        <p:nvSpPr>
          <p:cNvPr id="3" name="Content Placeholder 2">
            <a:extLst>
              <a:ext uri="{FF2B5EF4-FFF2-40B4-BE49-F238E27FC236}">
                <a16:creationId xmlns:a16="http://schemas.microsoft.com/office/drawing/2014/main" id="{365169C4-7F83-BDF4-EF2F-C1BCE2AF2CB4}"/>
              </a:ext>
            </a:extLst>
          </p:cNvPr>
          <p:cNvSpPr>
            <a:spLocks noGrp="1"/>
          </p:cNvSpPr>
          <p:nvPr>
            <p:ph idx="1"/>
          </p:nvPr>
        </p:nvSpPr>
        <p:spPr>
          <a:xfrm>
            <a:off x="838200" y="2586789"/>
            <a:ext cx="10041925" cy="923175"/>
          </a:xfrm>
        </p:spPr>
        <p:txBody>
          <a:bodyPr vert="horz" lIns="91440" tIns="45720" rIns="91440" bIns="45720" rtlCol="0" anchor="t">
            <a:normAutofit/>
          </a:bodyPr>
          <a:lstStyle/>
          <a:p>
            <a:pPr marL="0" indent="0">
              <a:buNone/>
            </a:pPr>
            <a:r>
              <a:rPr lang="en-GB" sz="1400" b="1" dirty="0">
                <a:latin typeface="Times New Roman"/>
                <a:cs typeface="Calibri" panose="020F0502020204030204"/>
              </a:rPr>
              <a:t>Countries such as Wales have introduced a new section to the national curriculum titled ‘enabling learning’, which aims to assist practitioners in the planning of a curriculum that is appropriate for all learners, and that obtains pedagogical values to ensure the health and wellbeing of children, as well as nurturing their learning. What are Pedagogical values? The Welsh Government (2023) describes four key features of pedagogy that are particularly important: </a:t>
            </a:r>
            <a:endParaRPr lang="en-US" sz="1400" b="1" dirty="0">
              <a:latin typeface="Times New Roman"/>
              <a:cs typeface="Calibri" panose="020F0502020204030204"/>
            </a:endParaRPr>
          </a:p>
        </p:txBody>
      </p:sp>
      <p:sp>
        <p:nvSpPr>
          <p:cNvPr id="5" name="TextBox 4">
            <a:extLst>
              <a:ext uri="{FF2B5EF4-FFF2-40B4-BE49-F238E27FC236}">
                <a16:creationId xmlns:a16="http://schemas.microsoft.com/office/drawing/2014/main" id="{C4D3C6F3-7B40-699C-167E-A26BC44A584B}"/>
              </a:ext>
            </a:extLst>
          </p:cNvPr>
          <p:cNvSpPr txBox="1"/>
          <p:nvPr/>
        </p:nvSpPr>
        <p:spPr>
          <a:xfrm>
            <a:off x="965371" y="3526824"/>
            <a:ext cx="4685271"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Symbol"/>
              <a:buChar char="•"/>
            </a:pPr>
            <a:r>
              <a:rPr lang="en-GB" sz="3200" dirty="0">
                <a:latin typeface="Modern Love Grunge"/>
                <a:cs typeface="Calibri"/>
              </a:rPr>
              <a:t>Play and play based learning</a:t>
            </a:r>
            <a:endParaRPr lang="en-US" sz="3200">
              <a:latin typeface="Modern Love Grunge"/>
              <a:cs typeface="Calibri"/>
            </a:endParaRPr>
          </a:p>
          <a:p>
            <a:pPr marL="285750" indent="-285750">
              <a:buFont typeface="Symbol"/>
              <a:buChar char="•"/>
            </a:pPr>
            <a:r>
              <a:rPr lang="en-GB" sz="3200" dirty="0">
                <a:latin typeface="Modern Love Grunge"/>
                <a:cs typeface="Calibri"/>
              </a:rPr>
              <a:t>Being outdoors</a:t>
            </a:r>
            <a:endParaRPr lang="en-US" sz="3200">
              <a:latin typeface="Modern Love Grunge"/>
              <a:cs typeface="Calibri"/>
            </a:endParaRPr>
          </a:p>
          <a:p>
            <a:pPr marL="285750" indent="-285750">
              <a:buFont typeface="Symbol"/>
              <a:buChar char="•"/>
            </a:pPr>
            <a:r>
              <a:rPr lang="en-GB" sz="3200" dirty="0">
                <a:latin typeface="Modern Love Grunge"/>
                <a:cs typeface="Calibri"/>
              </a:rPr>
              <a:t>Observation</a:t>
            </a:r>
            <a:endParaRPr lang="en-US" sz="3200">
              <a:latin typeface="Modern Love Grunge"/>
              <a:cs typeface="Calibri"/>
            </a:endParaRPr>
          </a:p>
          <a:p>
            <a:pPr marL="285750" indent="-285750">
              <a:buFont typeface="Symbol"/>
              <a:buChar char="•"/>
            </a:pPr>
            <a:r>
              <a:rPr lang="en-GB" sz="3200" dirty="0">
                <a:latin typeface="Modern Love Grunge"/>
                <a:cs typeface="Calibri"/>
              </a:rPr>
              <a:t>Authentic and purposeful learning. </a:t>
            </a:r>
            <a:endParaRPr lang="en-US" sz="3200" dirty="0">
              <a:latin typeface="Modern Love Grunge"/>
              <a:cs typeface="Calibri"/>
            </a:endParaRPr>
          </a:p>
          <a:p>
            <a:pPr algn="l"/>
            <a:endParaRPr lang="en-US" dirty="0">
              <a:cs typeface="Calibri"/>
            </a:endParaRPr>
          </a:p>
        </p:txBody>
      </p:sp>
      <p:sp>
        <p:nvSpPr>
          <p:cNvPr id="6" name="TextBox 5">
            <a:extLst>
              <a:ext uri="{FF2B5EF4-FFF2-40B4-BE49-F238E27FC236}">
                <a16:creationId xmlns:a16="http://schemas.microsoft.com/office/drawing/2014/main" id="{BBC137F3-6104-B940-54B2-7E1E6F5AA929}"/>
              </a:ext>
            </a:extLst>
          </p:cNvPr>
          <p:cNvSpPr txBox="1"/>
          <p:nvPr/>
        </p:nvSpPr>
        <p:spPr>
          <a:xfrm>
            <a:off x="8407742" y="3524249"/>
            <a:ext cx="2963048"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Times New Roman"/>
                <a:cs typeface="Calibri"/>
              </a:rPr>
              <a:t>Play is an incredibly useful resource for practitioners to </a:t>
            </a:r>
            <a:r>
              <a:rPr lang="en-US" sz="1400" b="1" err="1">
                <a:latin typeface="Times New Roman"/>
                <a:cs typeface="Calibri"/>
              </a:rPr>
              <a:t>utilise</a:t>
            </a:r>
            <a:r>
              <a:rPr lang="en-US" sz="1400" b="1" dirty="0">
                <a:latin typeface="Times New Roman"/>
                <a:cs typeface="Calibri"/>
              </a:rPr>
              <a:t>. </a:t>
            </a:r>
            <a:r>
              <a:rPr lang="en-US" sz="1400" b="1" err="1">
                <a:latin typeface="Times New Roman"/>
                <a:cs typeface="Calibri"/>
              </a:rPr>
              <a:t>Kinaesthesia</a:t>
            </a:r>
            <a:r>
              <a:rPr lang="en-US" sz="1400" b="1" dirty="0">
                <a:latin typeface="Times New Roman"/>
                <a:cs typeface="Calibri"/>
              </a:rPr>
              <a:t> is the word that describes the link between movement and learning through the senses. Children in practitioners care should always be given the opportunity to play and explore in their environment so that they can develop their motor skills, senses and muscle strength. For children, play is a form of learning that allows them to explore and understand their surroundings. </a:t>
            </a:r>
            <a:endParaRPr lang="en-US" sz="1400" b="1">
              <a:latin typeface="Times New Roman"/>
              <a:cs typeface="Calibri" panose="020F0502020204030204"/>
            </a:endParaRPr>
          </a:p>
        </p:txBody>
      </p:sp>
      <p:pic>
        <p:nvPicPr>
          <p:cNvPr id="7" name="Picture 6" descr="Playing — Getting Ready For Baby">
            <a:extLst>
              <a:ext uri="{FF2B5EF4-FFF2-40B4-BE49-F238E27FC236}">
                <a16:creationId xmlns:a16="http://schemas.microsoft.com/office/drawing/2014/main" id="{26120146-E0E1-8A77-6046-076CE4DAF8D5}"/>
              </a:ext>
            </a:extLst>
          </p:cNvPr>
          <p:cNvPicPr>
            <a:picLocks noChangeAspect="1"/>
          </p:cNvPicPr>
          <p:nvPr/>
        </p:nvPicPr>
        <p:blipFill>
          <a:blip r:embed="rId2"/>
          <a:stretch>
            <a:fillRect/>
          </a:stretch>
        </p:blipFill>
        <p:spPr>
          <a:xfrm>
            <a:off x="5548184" y="3612292"/>
            <a:ext cx="2743200" cy="2743200"/>
          </a:xfrm>
          <a:prstGeom prst="rect">
            <a:avLst/>
          </a:prstGeom>
        </p:spPr>
      </p:pic>
      <p:sp>
        <p:nvSpPr>
          <p:cNvPr id="11" name="TextBox 10">
            <a:extLst>
              <a:ext uri="{FF2B5EF4-FFF2-40B4-BE49-F238E27FC236}">
                <a16:creationId xmlns:a16="http://schemas.microsoft.com/office/drawing/2014/main" id="{00ED56AB-62AE-7B6A-D6F2-844D66C48AB7}"/>
              </a:ext>
            </a:extLst>
          </p:cNvPr>
          <p:cNvSpPr txBox="1"/>
          <p:nvPr/>
        </p:nvSpPr>
        <p:spPr>
          <a:xfrm>
            <a:off x="5599155" y="6448682"/>
            <a:ext cx="226540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dirty="0">
                <a:cs typeface="Calibri"/>
              </a:rPr>
              <a:t>Image source: Gettingready4baby.</a:t>
            </a:r>
          </a:p>
        </p:txBody>
      </p:sp>
    </p:spTree>
    <p:extLst>
      <p:ext uri="{BB962C8B-B14F-4D97-AF65-F5344CB8AC3E}">
        <p14:creationId xmlns:p14="http://schemas.microsoft.com/office/powerpoint/2010/main" val="4050123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05D61C-60D7-E621-94A5-2039A8E22C27}"/>
              </a:ext>
            </a:extLst>
          </p:cNvPr>
          <p:cNvSpPr>
            <a:spLocks noGrp="1"/>
          </p:cNvSpPr>
          <p:nvPr>
            <p:ph idx="1"/>
          </p:nvPr>
        </p:nvSpPr>
        <p:spPr>
          <a:xfrm>
            <a:off x="220362" y="229544"/>
            <a:ext cx="10515600" cy="1323933"/>
          </a:xfrm>
          <a:solidFill>
            <a:schemeClr val="bg1"/>
          </a:solidFill>
        </p:spPr>
        <p:txBody>
          <a:bodyPr vert="horz" lIns="91440" tIns="45720" rIns="91440" bIns="45720" rtlCol="0" anchor="t">
            <a:normAutofit/>
          </a:bodyPr>
          <a:lstStyle/>
          <a:p>
            <a:pPr marL="0" indent="0">
              <a:buNone/>
            </a:pPr>
            <a:r>
              <a:rPr lang="en-GB" sz="1400" b="1" dirty="0">
                <a:latin typeface="Times New Roman"/>
                <a:cs typeface="Calibri" panose="020F0502020204030204"/>
              </a:rPr>
              <a:t>Children tackle complex challenges through play, such as grasping a ball or persevering through repeated attempts, experiencing both joy and frustration. ECEE (2022) claims that the interactive exchange of noises and responses from caregivers forms the basis for early literacy, self-regulation, and hand-eye coordination. This foundation, established through playful experiences, not only nurtures communication skills but also contributes to the development of friendships and a deeper comprehension of the world as they grow. One should not forget that the development of relationships through communication is the third tier of Maslow's Hierarchy of Needs (1943) which creates the basis of self-actualisation, that Maslow describes as being the highest tier of human need. </a:t>
            </a:r>
            <a:endParaRPr lang="en-US" sz="1400" b="1" dirty="0">
              <a:latin typeface="Times New Roman"/>
              <a:cs typeface="Calibri" panose="020F0502020204030204"/>
            </a:endParaRPr>
          </a:p>
        </p:txBody>
      </p:sp>
      <p:sp>
        <p:nvSpPr>
          <p:cNvPr id="4" name="TextBox 3">
            <a:extLst>
              <a:ext uri="{FF2B5EF4-FFF2-40B4-BE49-F238E27FC236}">
                <a16:creationId xmlns:a16="http://schemas.microsoft.com/office/drawing/2014/main" id="{7E3EB360-40CF-CC4E-399C-022452250F29}"/>
              </a:ext>
            </a:extLst>
          </p:cNvPr>
          <p:cNvSpPr txBox="1"/>
          <p:nvPr/>
        </p:nvSpPr>
        <p:spPr>
          <a:xfrm>
            <a:off x="257432" y="1673311"/>
            <a:ext cx="6731858"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Times New Roman"/>
                <a:cs typeface="Calibri"/>
              </a:rPr>
              <a:t>Spending time outdoors with your baby offers a range of benefits that extend beyond mere enjoyment. Homan (2023) presents compelling evidence indicating that spending time outdoors in nature has significant positive effects. This includes an increase in life expectancy, improvement in overall well-being, reduction in symptoms of depression, and enhancement of a child's ability to perform well in school. Research suggests that exposure to fresh air and sunlight during the day can contribute to better nighttime sleep for babies. The NCT (2019) claims that outdoor play serves as a rich sensory experience which provides babies and children with diverse stimuli that promotes learning and exploration. Additionally, the open space of gardens or local parks supports the development of motor skills, allowing babies to crawl or move more freely and giving older children the opportunity to run and jump, linking well to the importance of play. Beyond physical development, engaging in outdoor activities with children fosters a healthy lifestyle, promoting habits of physical activity that contribute to better sleep, eating, and overall well-being. The NCT (2019) explains that playing outdoors instils an early appreciation for the environment, nurturing eco-consciousness in children that may persist into adulthood. </a:t>
            </a:r>
            <a:endParaRPr lang="en-US" sz="1400" b="1" dirty="0">
              <a:latin typeface="Times New Roman"/>
              <a:cs typeface="Calibri"/>
            </a:endParaRPr>
          </a:p>
        </p:txBody>
      </p:sp>
      <p:pic>
        <p:nvPicPr>
          <p:cNvPr id="5" name="Picture 4" descr="Two young boys playing with water&#10;&#10;Description automatically generated">
            <a:extLst>
              <a:ext uri="{FF2B5EF4-FFF2-40B4-BE49-F238E27FC236}">
                <a16:creationId xmlns:a16="http://schemas.microsoft.com/office/drawing/2014/main" id="{FE263DBD-F9CC-E7A1-11D6-2B4B542C4134}"/>
              </a:ext>
            </a:extLst>
          </p:cNvPr>
          <p:cNvPicPr>
            <a:picLocks noChangeAspect="1"/>
          </p:cNvPicPr>
          <p:nvPr/>
        </p:nvPicPr>
        <p:blipFill>
          <a:blip r:embed="rId2"/>
          <a:stretch>
            <a:fillRect/>
          </a:stretch>
        </p:blipFill>
        <p:spPr>
          <a:xfrm>
            <a:off x="7030995" y="1777538"/>
            <a:ext cx="4802658" cy="3055788"/>
          </a:xfrm>
          <a:prstGeom prst="rect">
            <a:avLst/>
          </a:prstGeom>
        </p:spPr>
      </p:pic>
      <p:sp>
        <p:nvSpPr>
          <p:cNvPr id="6" name="TextBox 5">
            <a:extLst>
              <a:ext uri="{FF2B5EF4-FFF2-40B4-BE49-F238E27FC236}">
                <a16:creationId xmlns:a16="http://schemas.microsoft.com/office/drawing/2014/main" id="{99C594A7-E0B7-ED1E-2C23-B1CCEF793E76}"/>
              </a:ext>
            </a:extLst>
          </p:cNvPr>
          <p:cNvSpPr txBox="1"/>
          <p:nvPr/>
        </p:nvSpPr>
        <p:spPr>
          <a:xfrm>
            <a:off x="10964047" y="1094087"/>
            <a:ext cx="1068344" cy="5770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dirty="0">
                <a:cs typeface="Calibri"/>
              </a:rPr>
              <a:t>Image source: </a:t>
            </a:r>
            <a:r>
              <a:rPr lang="en-US" sz="1050" err="1">
                <a:cs typeface="Calibri"/>
              </a:rPr>
              <a:t>Sensorytotspot</a:t>
            </a:r>
            <a:r>
              <a:rPr lang="en-US" sz="1050" dirty="0">
                <a:cs typeface="Calibri"/>
              </a:rPr>
              <a:t> (2018)</a:t>
            </a:r>
            <a:endParaRPr lang="en-US" sz="1050" dirty="0"/>
          </a:p>
        </p:txBody>
      </p:sp>
    </p:spTree>
    <p:extLst>
      <p:ext uri="{BB962C8B-B14F-4D97-AF65-F5344CB8AC3E}">
        <p14:creationId xmlns:p14="http://schemas.microsoft.com/office/powerpoint/2010/main" val="2688585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7E20710-BF45-A546-EC08-75CA1B2F7DDC}"/>
              </a:ext>
            </a:extLst>
          </p:cNvPr>
          <p:cNvSpPr txBox="1"/>
          <p:nvPr/>
        </p:nvSpPr>
        <p:spPr>
          <a:xfrm>
            <a:off x="2355506" y="2573"/>
            <a:ext cx="718236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dirty="0">
                <a:solidFill>
                  <a:schemeClr val="accent2"/>
                </a:solidFill>
                <a:latin typeface="Modern Love Grunge"/>
                <a:cs typeface="Calibri"/>
              </a:rPr>
              <a:t>Forest Schools</a:t>
            </a:r>
            <a:endParaRPr lang="en-US"/>
          </a:p>
        </p:txBody>
      </p:sp>
      <p:sp>
        <p:nvSpPr>
          <p:cNvPr id="5" name="TextBox 4">
            <a:extLst>
              <a:ext uri="{FF2B5EF4-FFF2-40B4-BE49-F238E27FC236}">
                <a16:creationId xmlns:a16="http://schemas.microsoft.com/office/drawing/2014/main" id="{CA390BA1-A67F-37F4-D314-5DC329A96CD9}"/>
              </a:ext>
            </a:extLst>
          </p:cNvPr>
          <p:cNvSpPr txBox="1"/>
          <p:nvPr/>
        </p:nvSpPr>
        <p:spPr>
          <a:xfrm>
            <a:off x="180202" y="836655"/>
            <a:ext cx="9988378" cy="2739211"/>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Times New Roman"/>
                <a:cs typeface="Calibri"/>
              </a:rPr>
              <a:t>Forest Schools is now becoming an increasingly common part of many practices' curriculums. Learners regularly visit a nearby forest for an extended period, forming a unique bond with the site and experiencing its changing seasons. Forest School provides a chance for learners to reconnect with the natural environment in a magical and stimulating way. National Resources Wales (2015) gives these benefits for outdoor learning: </a:t>
            </a:r>
            <a:endParaRPr lang="en-US" sz="1400" b="1">
              <a:latin typeface="Times New Roman"/>
              <a:cs typeface="Calibri"/>
            </a:endParaRPr>
          </a:p>
          <a:p>
            <a:r>
              <a:rPr lang="en-GB" sz="1400" b="1" dirty="0">
                <a:latin typeface="Times New Roman"/>
                <a:cs typeface="Calibri"/>
              </a:rPr>
              <a:t>• Enhanced self-esteem and self-confidence</a:t>
            </a:r>
            <a:endParaRPr lang="en-US" sz="1400" b="1">
              <a:latin typeface="Times New Roman"/>
              <a:cs typeface="Calibri"/>
            </a:endParaRPr>
          </a:p>
          <a:p>
            <a:r>
              <a:rPr lang="en-GB" sz="1400" b="1" dirty="0">
                <a:latin typeface="Times New Roman"/>
                <a:cs typeface="Calibri"/>
              </a:rPr>
              <a:t>• Better social skills</a:t>
            </a:r>
            <a:endParaRPr lang="en-US" sz="1400" b="1">
              <a:latin typeface="Times New Roman"/>
              <a:cs typeface="Calibri"/>
            </a:endParaRPr>
          </a:p>
          <a:p>
            <a:r>
              <a:rPr lang="en-GB" sz="1400" b="1" dirty="0">
                <a:latin typeface="Times New Roman"/>
                <a:cs typeface="Calibri"/>
              </a:rPr>
              <a:t>• Advancement in language and communication abilities</a:t>
            </a:r>
            <a:endParaRPr lang="en-US" sz="1400" b="1">
              <a:latin typeface="Times New Roman"/>
              <a:cs typeface="Calibri"/>
            </a:endParaRPr>
          </a:p>
          <a:p>
            <a:r>
              <a:rPr lang="en-GB" sz="1400" b="1" dirty="0">
                <a:latin typeface="Times New Roman"/>
                <a:cs typeface="Calibri"/>
              </a:rPr>
              <a:t>• Improved physical motor skills</a:t>
            </a:r>
            <a:endParaRPr lang="en-US" sz="1400" b="1">
              <a:latin typeface="Times New Roman"/>
              <a:cs typeface="Calibri"/>
            </a:endParaRPr>
          </a:p>
          <a:p>
            <a:r>
              <a:rPr lang="en-GB" sz="1400" b="1" dirty="0">
                <a:latin typeface="Times New Roman"/>
                <a:cs typeface="Calibri"/>
              </a:rPr>
              <a:t>• Increased motivation and concentration</a:t>
            </a:r>
            <a:endParaRPr lang="en-US" sz="1400" b="1">
              <a:latin typeface="Times New Roman"/>
              <a:cs typeface="Calibri"/>
            </a:endParaRPr>
          </a:p>
          <a:p>
            <a:r>
              <a:rPr lang="en-GB" sz="1400" b="1" dirty="0">
                <a:latin typeface="Times New Roman"/>
                <a:cs typeface="Calibri"/>
              </a:rPr>
              <a:t>• Expanded knowledge and understanding of the environment</a:t>
            </a:r>
            <a:endParaRPr lang="en-US" sz="1400" b="1">
              <a:latin typeface="Times New Roman"/>
              <a:cs typeface="Calibri"/>
            </a:endParaRPr>
          </a:p>
          <a:p>
            <a:r>
              <a:rPr lang="en-GB" sz="1400" b="1" dirty="0">
                <a:latin typeface="Times New Roman"/>
                <a:cs typeface="Calibri"/>
              </a:rPr>
              <a:t>• Fresh perspectives for teachers, leaders, learners, and parents engaged in Forest School. </a:t>
            </a:r>
            <a:endParaRPr lang="en-US" sz="1400" b="1" dirty="0">
              <a:latin typeface="Times New Roman"/>
              <a:cs typeface="Calibri"/>
            </a:endParaRPr>
          </a:p>
          <a:p>
            <a:pPr algn="l"/>
            <a:endParaRPr lang="en-US" dirty="0">
              <a:cs typeface="Calibri"/>
            </a:endParaRPr>
          </a:p>
        </p:txBody>
      </p:sp>
      <p:pic>
        <p:nvPicPr>
          <p:cNvPr id="6" name="Picture 5" descr="Forest School">
            <a:extLst>
              <a:ext uri="{FF2B5EF4-FFF2-40B4-BE49-F238E27FC236}">
                <a16:creationId xmlns:a16="http://schemas.microsoft.com/office/drawing/2014/main" id="{E2544A7E-7722-0907-73B9-D11452293EE7}"/>
              </a:ext>
            </a:extLst>
          </p:cNvPr>
          <p:cNvPicPr>
            <a:picLocks noChangeAspect="1"/>
          </p:cNvPicPr>
          <p:nvPr/>
        </p:nvPicPr>
        <p:blipFill>
          <a:blip r:embed="rId2"/>
          <a:stretch>
            <a:fillRect/>
          </a:stretch>
        </p:blipFill>
        <p:spPr>
          <a:xfrm>
            <a:off x="184597" y="3612658"/>
            <a:ext cx="5587284" cy="3131444"/>
          </a:xfrm>
          <a:prstGeom prst="rect">
            <a:avLst/>
          </a:prstGeom>
        </p:spPr>
      </p:pic>
      <p:sp>
        <p:nvSpPr>
          <p:cNvPr id="7" name="TextBox 6">
            <a:extLst>
              <a:ext uri="{FF2B5EF4-FFF2-40B4-BE49-F238E27FC236}">
                <a16:creationId xmlns:a16="http://schemas.microsoft.com/office/drawing/2014/main" id="{80FD617E-BFC2-CF4C-2E0F-A15B2C993EDC}"/>
              </a:ext>
            </a:extLst>
          </p:cNvPr>
          <p:cNvSpPr txBox="1"/>
          <p:nvPr/>
        </p:nvSpPr>
        <p:spPr>
          <a:xfrm>
            <a:off x="3367289" y="6426020"/>
            <a:ext cx="1354964" cy="261610"/>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dirty="0">
                <a:cs typeface="Calibri"/>
              </a:rPr>
              <a:t>Fidgets (2021)</a:t>
            </a:r>
          </a:p>
        </p:txBody>
      </p:sp>
      <p:sp>
        <p:nvSpPr>
          <p:cNvPr id="9" name="TextBox 8">
            <a:extLst>
              <a:ext uri="{FF2B5EF4-FFF2-40B4-BE49-F238E27FC236}">
                <a16:creationId xmlns:a16="http://schemas.microsoft.com/office/drawing/2014/main" id="{CAFAA78F-F8CA-00EA-2134-6C163FCCB841}"/>
              </a:ext>
            </a:extLst>
          </p:cNvPr>
          <p:cNvSpPr txBox="1"/>
          <p:nvPr/>
        </p:nvSpPr>
        <p:spPr>
          <a:xfrm>
            <a:off x="5869459" y="3655540"/>
            <a:ext cx="4775371"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sz="1400" b="1" dirty="0">
              <a:latin typeface="Times New Roman"/>
              <a:cs typeface="Calibri"/>
            </a:endParaRPr>
          </a:p>
          <a:p>
            <a:r>
              <a:rPr lang="en-GB" sz="1400" b="1" dirty="0">
                <a:latin typeface="Times New Roman"/>
                <a:cs typeface="Calibri"/>
              </a:rPr>
              <a:t>Left is an image showing little children taking part in a Forest schools' session. </a:t>
            </a:r>
            <a:r>
              <a:rPr lang="en-GB" sz="1400" b="1" dirty="0">
                <a:latin typeface="Times New Roman"/>
                <a:cs typeface="Segoe UI"/>
              </a:rPr>
              <a:t>Forest School is frequent and regular sessions which take place in a woodland or natural environment, come rain or shine. Forest School supports children develop holistically, through play-based learning, and fosters environmental stewardship and social responsibility from a young age.</a:t>
            </a:r>
            <a:endParaRPr lang="en-US" sz="1400" b="1">
              <a:latin typeface="Times New Roman"/>
              <a:cs typeface="Segoe UI"/>
            </a:endParaRPr>
          </a:p>
          <a:p>
            <a:endParaRPr lang="en-US" sz="1400" b="1" dirty="0">
              <a:latin typeface="Times New Roman"/>
              <a:cs typeface="Calibri"/>
            </a:endParaRPr>
          </a:p>
        </p:txBody>
      </p:sp>
    </p:spTree>
    <p:extLst>
      <p:ext uri="{BB962C8B-B14F-4D97-AF65-F5344CB8AC3E}">
        <p14:creationId xmlns:p14="http://schemas.microsoft.com/office/powerpoint/2010/main" val="312662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E493EC86-6A0A-D6FC-771B-7816E122E646}"/>
              </a:ext>
            </a:extLst>
          </p:cNvPr>
          <p:cNvSpPr txBox="1"/>
          <p:nvPr/>
        </p:nvSpPr>
        <p:spPr>
          <a:xfrm>
            <a:off x="4447308" y="591344"/>
            <a:ext cx="6906491" cy="384537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1400" b="1" dirty="0">
                <a:latin typeface="Times New Roman"/>
                <a:cs typeface="Times New Roman"/>
              </a:rPr>
              <a:t>Considering these points, the role of the enabling adult is by establishing emotionally secure and safe environments that encourage learners to express and manage their feelings and </a:t>
            </a:r>
            <a:r>
              <a:rPr lang="en-US" sz="1400" b="1" dirty="0" err="1">
                <a:latin typeface="Times New Roman"/>
                <a:cs typeface="Times New Roman"/>
              </a:rPr>
              <a:t>behaviours</a:t>
            </a:r>
            <a:r>
              <a:rPr lang="en-US" sz="1400" b="1" dirty="0">
                <a:latin typeface="Times New Roman"/>
                <a:cs typeface="Times New Roman"/>
              </a:rPr>
              <a:t> positively. These environments should </a:t>
            </a:r>
            <a:r>
              <a:rPr lang="en-US" sz="1400" b="1" dirty="0" err="1">
                <a:latin typeface="Times New Roman"/>
                <a:cs typeface="Times New Roman"/>
              </a:rPr>
              <a:t>prioritise</a:t>
            </a:r>
            <a:r>
              <a:rPr lang="en-US" sz="1400" b="1" dirty="0">
                <a:latin typeface="Times New Roman"/>
                <a:cs typeface="Times New Roman"/>
              </a:rPr>
              <a:t> consistent care, kindness and the pedagogical values mentioned prior. They also help learners navigate uncertainty and change, preparing them to handle transitions and adjustments in their daily routines. The Welsh Government (2023) explains that Enabling Adults do this by creating ‘effective environments’ and ‘engaging experiences. Babies in their first 1000 days need to move and engage with their environment to develop their muscle and bone strength and their brains. The National Health Service (2023) believes that the ideal amount of activity a baby should perform is 180 minutes a day. A fantastic way to engage babies is with sensory play, which is described by Action for Children (2024) as being play that involves activities that stimulate the senses, including touch, sight, hearing, smell, and taste. It enables children to engage with and understand the world around them.</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endParaRPr lang="en-US"/>
          </a:p>
        </p:txBody>
      </p:sp>
      <p:pic>
        <p:nvPicPr>
          <p:cNvPr id="5" name="Picture 4" descr="What is sensory play and why is it important? | Action For Children">
            <a:extLst>
              <a:ext uri="{FF2B5EF4-FFF2-40B4-BE49-F238E27FC236}">
                <a16:creationId xmlns:a16="http://schemas.microsoft.com/office/drawing/2014/main" id="{05E794ED-A0BE-FB80-2A1A-18021C2F4659}"/>
              </a:ext>
            </a:extLst>
          </p:cNvPr>
          <p:cNvPicPr>
            <a:picLocks noChangeAspect="1"/>
          </p:cNvPicPr>
          <p:nvPr/>
        </p:nvPicPr>
        <p:blipFill>
          <a:blip r:embed="rId2"/>
          <a:stretch>
            <a:fillRect/>
          </a:stretch>
        </p:blipFill>
        <p:spPr>
          <a:xfrm>
            <a:off x="255431" y="1824372"/>
            <a:ext cx="3344213" cy="3412290"/>
          </a:xfrm>
          <a:prstGeom prst="rect">
            <a:avLst/>
          </a:prstGeom>
        </p:spPr>
      </p:pic>
      <p:sp>
        <p:nvSpPr>
          <p:cNvPr id="6" name="TextBox 5">
            <a:extLst>
              <a:ext uri="{FF2B5EF4-FFF2-40B4-BE49-F238E27FC236}">
                <a16:creationId xmlns:a16="http://schemas.microsoft.com/office/drawing/2014/main" id="{37B5F276-08B0-5A38-FCE9-C1B991A8B808}"/>
              </a:ext>
            </a:extLst>
          </p:cNvPr>
          <p:cNvSpPr txBox="1"/>
          <p:nvPr/>
        </p:nvSpPr>
        <p:spPr>
          <a:xfrm>
            <a:off x="335387" y="1381795"/>
            <a:ext cx="178426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dirty="0">
                <a:cs typeface="Calibri"/>
              </a:rPr>
              <a:t>image: Action for children (2024)</a:t>
            </a:r>
            <a:endParaRPr lang="en-US" sz="1050" dirty="0"/>
          </a:p>
        </p:txBody>
      </p:sp>
      <p:sp>
        <p:nvSpPr>
          <p:cNvPr id="7" name="TextBox 6">
            <a:extLst>
              <a:ext uri="{FF2B5EF4-FFF2-40B4-BE49-F238E27FC236}">
                <a16:creationId xmlns:a16="http://schemas.microsoft.com/office/drawing/2014/main" id="{0E62F367-D11A-1767-3F06-6213947D6861}"/>
              </a:ext>
            </a:extLst>
          </p:cNvPr>
          <p:cNvSpPr txBox="1"/>
          <p:nvPr/>
        </p:nvSpPr>
        <p:spPr>
          <a:xfrm>
            <a:off x="4556554" y="3655540"/>
            <a:ext cx="5097162" cy="1384995"/>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chemeClr val="bg1"/>
                </a:solidFill>
                <a:latin typeface="Times New Roman"/>
                <a:cs typeface="Calibri"/>
              </a:rPr>
              <a:t>The image shows children playing with paint. This type of play is crucial for a child's learning and development, as much of their learning occurs using their senses to gather and retain information. Sensory play can involve all kinds of materials such as water or sand or slime. The idea is to stimulate the children's brains to develop and encourage learning. </a:t>
            </a:r>
            <a:endParaRPr lang="en-US" sz="1400" b="1" dirty="0">
              <a:solidFill>
                <a:schemeClr val="bg1"/>
              </a:solidFill>
              <a:latin typeface="Times New Roman"/>
            </a:endParaRPr>
          </a:p>
        </p:txBody>
      </p:sp>
    </p:spTree>
    <p:extLst>
      <p:ext uri="{BB962C8B-B14F-4D97-AF65-F5344CB8AC3E}">
        <p14:creationId xmlns:p14="http://schemas.microsoft.com/office/powerpoint/2010/main" val="29630081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FE55B3F-4634-4A41-B146-E6251581E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1648"/>
          </a:xfrm>
          <a:prstGeom prst="rect">
            <a:avLst/>
          </a:prstGeom>
          <a:solidFill>
            <a:srgbClr val="646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hild playing with rainbow colored spaghetti">
            <a:extLst>
              <a:ext uri="{FF2B5EF4-FFF2-40B4-BE49-F238E27FC236}">
                <a16:creationId xmlns:a16="http://schemas.microsoft.com/office/drawing/2014/main" id="{86F73871-9465-A166-4A09-787D3A07FCB1}"/>
              </a:ext>
            </a:extLst>
          </p:cNvPr>
          <p:cNvPicPr>
            <a:picLocks noChangeAspect="1"/>
          </p:cNvPicPr>
          <p:nvPr/>
        </p:nvPicPr>
        <p:blipFill rotWithShape="1">
          <a:blip r:embed="rId2"/>
          <a:srcRect l="15123" r="12795" b="-1"/>
          <a:stretch/>
        </p:blipFill>
        <p:spPr>
          <a:xfrm>
            <a:off x="20" y="638177"/>
            <a:ext cx="3017500" cy="5581644"/>
          </a:xfrm>
          <a:prstGeom prst="rect">
            <a:avLst/>
          </a:prstGeom>
        </p:spPr>
      </p:pic>
      <p:pic>
        <p:nvPicPr>
          <p:cNvPr id="7" name="Picture 6" descr="Collage of 4 sensory bag ideas - including colorful slime and a snowman face made with a plastic bag">
            <a:extLst>
              <a:ext uri="{FF2B5EF4-FFF2-40B4-BE49-F238E27FC236}">
                <a16:creationId xmlns:a16="http://schemas.microsoft.com/office/drawing/2014/main" id="{412BBE04-4524-9D73-201F-EFA2BB388C24}"/>
              </a:ext>
            </a:extLst>
          </p:cNvPr>
          <p:cNvPicPr>
            <a:picLocks noChangeAspect="1"/>
          </p:cNvPicPr>
          <p:nvPr/>
        </p:nvPicPr>
        <p:blipFill rotWithShape="1">
          <a:blip r:embed="rId3"/>
          <a:srcRect t="4578" r="2" b="2"/>
          <a:stretch/>
        </p:blipFill>
        <p:spPr>
          <a:xfrm>
            <a:off x="3171272" y="638179"/>
            <a:ext cx="5849456" cy="5581644"/>
          </a:xfrm>
          <a:prstGeom prst="rect">
            <a:avLst/>
          </a:prstGeom>
        </p:spPr>
      </p:pic>
      <p:pic>
        <p:nvPicPr>
          <p:cNvPr id="5" name="Picture 4" descr="13 of the Very Best Sensory Activities for Toddlers | Kids Activities Blog">
            <a:extLst>
              <a:ext uri="{FF2B5EF4-FFF2-40B4-BE49-F238E27FC236}">
                <a16:creationId xmlns:a16="http://schemas.microsoft.com/office/drawing/2014/main" id="{4CCC0328-972A-A720-CD00-A1F74BDFE134}"/>
              </a:ext>
            </a:extLst>
          </p:cNvPr>
          <p:cNvPicPr>
            <a:picLocks noChangeAspect="1"/>
          </p:cNvPicPr>
          <p:nvPr/>
        </p:nvPicPr>
        <p:blipFill rotWithShape="1">
          <a:blip r:embed="rId4"/>
          <a:srcRect l="32118" r="39635" b="-2"/>
          <a:stretch/>
        </p:blipFill>
        <p:spPr>
          <a:xfrm>
            <a:off x="9174480" y="638178"/>
            <a:ext cx="3017520" cy="5581644"/>
          </a:xfrm>
          <a:prstGeom prst="rect">
            <a:avLst/>
          </a:prstGeom>
        </p:spPr>
      </p:pic>
      <p:sp>
        <p:nvSpPr>
          <p:cNvPr id="14" name="Rectangle 13">
            <a:extLst>
              <a:ext uri="{FF2B5EF4-FFF2-40B4-BE49-F238E27FC236}">
                <a16:creationId xmlns:a16="http://schemas.microsoft.com/office/drawing/2014/main" id="{5CD271E5-55BF-4266-A3A7-CFCC30518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56352"/>
            <a:ext cx="12192000" cy="501648"/>
          </a:xfrm>
          <a:prstGeom prst="rect">
            <a:avLst/>
          </a:prstGeom>
          <a:solidFill>
            <a:srgbClr val="646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C8DA0712-DF8D-4A74-3E3A-B245F3CDD452}"/>
              </a:ext>
            </a:extLst>
          </p:cNvPr>
          <p:cNvSpPr txBox="1"/>
          <p:nvPr/>
        </p:nvSpPr>
        <p:spPr>
          <a:xfrm>
            <a:off x="53662" y="174401"/>
            <a:ext cx="2307464" cy="253916"/>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All images sourced from Rachel (2023)</a:t>
            </a:r>
            <a:endParaRPr lang="en-US" sz="1000" dirty="0"/>
          </a:p>
        </p:txBody>
      </p:sp>
      <p:sp>
        <p:nvSpPr>
          <p:cNvPr id="9" name="TextBox 8">
            <a:extLst>
              <a:ext uri="{FF2B5EF4-FFF2-40B4-BE49-F238E27FC236}">
                <a16:creationId xmlns:a16="http://schemas.microsoft.com/office/drawing/2014/main" id="{B09671D6-B852-231A-F312-8B6E2EB4974F}"/>
              </a:ext>
            </a:extLst>
          </p:cNvPr>
          <p:cNvSpPr txBox="1"/>
          <p:nvPr/>
        </p:nvSpPr>
        <p:spPr>
          <a:xfrm>
            <a:off x="2612939" y="77229"/>
            <a:ext cx="598530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Times New Roman"/>
                <a:ea typeface="+mn-lt"/>
                <a:cs typeface="+mn-lt"/>
              </a:rPr>
              <a:t>Here are some ideas for sensory play </a:t>
            </a:r>
            <a:endParaRPr lang="en-US" sz="1400" b="1">
              <a:latin typeface="Times New Roman"/>
              <a:ea typeface="+mn-lt"/>
              <a:cs typeface="+mn-lt"/>
            </a:endParaRPr>
          </a:p>
        </p:txBody>
      </p:sp>
    </p:spTree>
    <p:extLst>
      <p:ext uri="{BB962C8B-B14F-4D97-AF65-F5344CB8AC3E}">
        <p14:creationId xmlns:p14="http://schemas.microsoft.com/office/powerpoint/2010/main" val="589480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Playing Together: Encouraging Children to Engage in Cooperative Play">
            <a:extLst>
              <a:ext uri="{FF2B5EF4-FFF2-40B4-BE49-F238E27FC236}">
                <a16:creationId xmlns:a16="http://schemas.microsoft.com/office/drawing/2014/main" id="{40F0C39C-0687-AB79-5188-A561385C0758}"/>
              </a:ext>
            </a:extLst>
          </p:cNvPr>
          <p:cNvPicPr>
            <a:picLocks noChangeAspect="1"/>
          </p:cNvPicPr>
          <p:nvPr/>
        </p:nvPicPr>
        <p:blipFill rotWithShape="1">
          <a:blip r:embed="rId2"/>
          <a:srcRect l="31861" r="9681"/>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E7B0AF0F-4476-33A7-57F7-D11CE2F1B533}"/>
              </a:ext>
            </a:extLst>
          </p:cNvPr>
          <p:cNvSpPr>
            <a:spLocks noGrp="1"/>
          </p:cNvSpPr>
          <p:nvPr>
            <p:ph idx="1"/>
          </p:nvPr>
        </p:nvSpPr>
        <p:spPr>
          <a:xfrm>
            <a:off x="6482128" y="307147"/>
            <a:ext cx="5291663" cy="3752849"/>
          </a:xfrm>
          <a:solidFill>
            <a:schemeClr val="accent2"/>
          </a:solidFill>
        </p:spPr>
        <p:txBody>
          <a:bodyPr vert="horz" lIns="91440" tIns="45720" rIns="91440" bIns="45720" rtlCol="0">
            <a:normAutofit/>
          </a:bodyPr>
          <a:lstStyle/>
          <a:p>
            <a:pPr marL="0" indent="0">
              <a:buNone/>
            </a:pPr>
            <a:r>
              <a:rPr lang="en-GB" sz="1700" b="1">
                <a:latin typeface="Times New Roman"/>
                <a:cs typeface="Times New Roman"/>
              </a:rPr>
              <a:t>Sensory play can assist children in comprehending the impact of their actions on their surroundings, support brain development, improving memory, tackling complex tasks, and problem-solving. It is useful for cultivating fine motor skills through tactile play which is extremely beneficial for tasks that require advanced motor skills like holding a pen or using scissors. It also fosters language development, communication, and social skills, boosts memory and observational abilities. Stimulating creative and independent thinking and promotes emotional regulation by giving a calming effect on children's feelings of anger or anxiety. All of which link to theories put into place by Bronfenbrenner (1977) and Maslow (1943). </a:t>
            </a:r>
            <a:r>
              <a:rPr lang="en-GB" sz="1700" b="1">
                <a:latin typeface="Times New Roman"/>
                <a:ea typeface="Calibri"/>
                <a:cs typeface="Calibri"/>
              </a:rPr>
              <a:t> </a:t>
            </a:r>
            <a:endParaRPr lang="en-US" sz="1700" b="1">
              <a:latin typeface="Times New Roman"/>
              <a:cs typeface="Calibri" panose="020F0502020204030204"/>
            </a:endParaRPr>
          </a:p>
        </p:txBody>
      </p:sp>
      <p:sp>
        <p:nvSpPr>
          <p:cNvPr id="5" name="TextBox 4">
            <a:extLst>
              <a:ext uri="{FF2B5EF4-FFF2-40B4-BE49-F238E27FC236}">
                <a16:creationId xmlns:a16="http://schemas.microsoft.com/office/drawing/2014/main" id="{6FC82B58-FBCA-C18C-A339-8B7D563D6B0A}"/>
              </a:ext>
            </a:extLst>
          </p:cNvPr>
          <p:cNvSpPr txBox="1"/>
          <p:nvPr/>
        </p:nvSpPr>
        <p:spPr>
          <a:xfrm>
            <a:off x="6479682" y="4373450"/>
            <a:ext cx="328679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err="1">
                <a:cs typeface="Calibri"/>
              </a:rPr>
              <a:t>LumiereChild</a:t>
            </a:r>
            <a:r>
              <a:rPr lang="en-US" sz="1050" dirty="0">
                <a:cs typeface="Calibri"/>
              </a:rPr>
              <a:t> (2020)</a:t>
            </a:r>
          </a:p>
        </p:txBody>
      </p:sp>
    </p:spTree>
    <p:extLst>
      <p:ext uri="{BB962C8B-B14F-4D97-AF65-F5344CB8AC3E}">
        <p14:creationId xmlns:p14="http://schemas.microsoft.com/office/powerpoint/2010/main" val="2561125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ria Montessori - Wikipedia">
            <a:extLst>
              <a:ext uri="{FF2B5EF4-FFF2-40B4-BE49-F238E27FC236}">
                <a16:creationId xmlns:a16="http://schemas.microsoft.com/office/drawing/2014/main" id="{4CD9E030-4F62-5B21-8AE6-98CD39803A3B}"/>
              </a:ext>
            </a:extLst>
          </p:cNvPr>
          <p:cNvPicPr>
            <a:picLocks noChangeAspect="1"/>
          </p:cNvPicPr>
          <p:nvPr/>
        </p:nvPicPr>
        <p:blipFill rotWithShape="1">
          <a:blip r:embed="rId2"/>
          <a:srcRect t="20561" r="9090" b="25503"/>
          <a:stretch/>
        </p:blipFill>
        <p:spPr>
          <a:xfrm>
            <a:off x="3574974" y="10"/>
            <a:ext cx="8668512" cy="6857990"/>
          </a:xfrm>
          <a:prstGeom prst="rect">
            <a:avLst/>
          </a:prstGeom>
        </p:spPr>
      </p:pic>
      <p:sp>
        <p:nvSpPr>
          <p:cNvPr id="22" name="Rectangle 21">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93D6D3-531F-2F27-5EB6-E00C1060D1D9}"/>
              </a:ext>
            </a:extLst>
          </p:cNvPr>
          <p:cNvSpPr>
            <a:spLocks noGrp="1"/>
          </p:cNvSpPr>
          <p:nvPr>
            <p:ph type="title"/>
          </p:nvPr>
        </p:nvSpPr>
        <p:spPr>
          <a:xfrm>
            <a:off x="371094" y="1161288"/>
            <a:ext cx="3438144" cy="1124712"/>
          </a:xfrm>
          <a:solidFill>
            <a:schemeClr val="accent2"/>
          </a:solidFill>
        </p:spPr>
        <p:txBody>
          <a:bodyPr vert="horz" lIns="91440" tIns="45720" rIns="91440" bIns="45720" rtlCol="0" anchor="b">
            <a:normAutofit/>
          </a:bodyPr>
          <a:lstStyle/>
          <a:p>
            <a:r>
              <a:rPr lang="en-US" dirty="0">
                <a:latin typeface="Modern Love Grunge"/>
              </a:rPr>
              <a:t>Montessori</a:t>
            </a:r>
          </a:p>
        </p:txBody>
      </p:sp>
      <p:sp>
        <p:nvSpPr>
          <p:cNvPr id="24" name="Rectangle 2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F0366E52-196B-6521-CA66-EE0F19EA26C4}"/>
              </a:ext>
            </a:extLst>
          </p:cNvPr>
          <p:cNvSpPr txBox="1"/>
          <p:nvPr/>
        </p:nvSpPr>
        <p:spPr>
          <a:xfrm>
            <a:off x="371094" y="2718054"/>
            <a:ext cx="3438906" cy="3207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400" b="1" dirty="0">
                <a:solidFill>
                  <a:schemeClr val="bg1"/>
                </a:solidFill>
                <a:latin typeface="Times New Roman"/>
                <a:cs typeface="Times New Roman"/>
              </a:rPr>
              <a:t>Maria Montessori introduced the Montessori method, advocating for an education that caters to each child's unique needs. This approach, known for fostering academic success and social-emotional development, is now globally popular as parents seek alternatives. Unlike traditional education, which groups children by age, Montessori recognizes diverse developmental rates. Classrooms are designed for interaction among children of different ages, emphasizing hands-on learning tailored to individual styles. This flexibility makes Montessori education responsive to each child's distinctive needs.</a:t>
            </a:r>
            <a:endParaRPr lang="en-US"/>
          </a:p>
        </p:txBody>
      </p:sp>
      <p:sp>
        <p:nvSpPr>
          <p:cNvPr id="7" name="TextBox 6">
            <a:extLst>
              <a:ext uri="{FF2B5EF4-FFF2-40B4-BE49-F238E27FC236}">
                <a16:creationId xmlns:a16="http://schemas.microsoft.com/office/drawing/2014/main" id="{40BF0C14-B64F-58C5-00F1-B1FC2530DCC4}"/>
              </a:ext>
            </a:extLst>
          </p:cNvPr>
          <p:cNvSpPr txBox="1"/>
          <p:nvPr/>
        </p:nvSpPr>
        <p:spPr>
          <a:xfrm>
            <a:off x="4157533" y="1557465"/>
            <a:ext cx="2638682" cy="4893647"/>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Times New Roman"/>
                <a:cs typeface="Arial"/>
              </a:rPr>
              <a:t>Montessori is a method of education that is based on self-directed activity, hands-on learning and collaborative play. In Montessori classrooms children make creative choices in their learning, while the classroom and the highly trained teacher offer age-appropriate activities to guide the process. </a:t>
            </a:r>
            <a:endParaRPr lang="en-US" sz="1500" b="1">
              <a:latin typeface="Times New Roman"/>
              <a:cs typeface="Arial"/>
            </a:endParaRPr>
          </a:p>
          <a:p>
            <a:r>
              <a:rPr lang="en-GB" sz="1400" b="1" dirty="0">
                <a:latin typeface="Times New Roman"/>
                <a:cs typeface="Times New Roman"/>
              </a:rPr>
              <a:t>The Maria Montessori Theory is an educational approach that highlights personalized instruction and self-directed learning. It is grounded in the belief that children possess a natural curiosity and the ability to learn independently.</a:t>
            </a:r>
            <a:endParaRPr lang="en-US" sz="1400" b="1" dirty="0">
              <a:latin typeface="Times New Roman"/>
              <a:cs typeface="Times New Roman"/>
            </a:endParaRPr>
          </a:p>
          <a:p>
            <a:pPr algn="l"/>
            <a:endParaRPr lang="en-GB" sz="1400" b="1" dirty="0">
              <a:latin typeface="Times New Roman"/>
              <a:cs typeface="Times New Roman"/>
            </a:endParaRPr>
          </a:p>
          <a:p>
            <a:r>
              <a:rPr lang="en-GB" sz="1050" b="1" dirty="0">
                <a:latin typeface="Times New Roman"/>
                <a:cs typeface="Times New Roman"/>
              </a:rPr>
              <a:t>Image: Wikipedia (2024)</a:t>
            </a:r>
          </a:p>
          <a:p>
            <a:endParaRPr lang="en-US" dirty="0">
              <a:cs typeface="Calibri"/>
            </a:endParaRPr>
          </a:p>
        </p:txBody>
      </p:sp>
    </p:spTree>
    <p:extLst>
      <p:ext uri="{BB962C8B-B14F-4D97-AF65-F5344CB8AC3E}">
        <p14:creationId xmlns:p14="http://schemas.microsoft.com/office/powerpoint/2010/main" val="955330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AE4243-4597-CF75-FB6A-5F4632702425}"/>
              </a:ext>
            </a:extLst>
          </p:cNvPr>
          <p:cNvSpPr>
            <a:spLocks noGrp="1"/>
          </p:cNvSpPr>
          <p:nvPr>
            <p:ph type="title"/>
          </p:nvPr>
        </p:nvSpPr>
        <p:spPr>
          <a:xfrm>
            <a:off x="838200" y="365125"/>
            <a:ext cx="10515600" cy="1325563"/>
          </a:xfrm>
        </p:spPr>
        <p:txBody>
          <a:bodyPr>
            <a:normAutofit/>
          </a:bodyPr>
          <a:lstStyle/>
          <a:p>
            <a:r>
              <a:rPr lang="en-US" sz="5400" dirty="0">
                <a:solidFill>
                  <a:schemeClr val="accent2"/>
                </a:solidFill>
                <a:latin typeface="Modern Love Grunge"/>
                <a:cs typeface="Calibri Light"/>
              </a:rPr>
              <a:t>Conclusion</a:t>
            </a:r>
            <a:endParaRPr lang="en-US" sz="5400" dirty="0">
              <a:solidFill>
                <a:schemeClr val="accent2"/>
              </a:solidFill>
              <a:latin typeface="Modern Love Grunge"/>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FD8DB6-67C7-C840-3D78-F9B368BE8CF8}"/>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1800" b="1" dirty="0">
                <a:latin typeface="Times New Roman"/>
                <a:cs typeface="Calibri" panose="020F0502020204030204"/>
              </a:rPr>
              <a:t>In summary, the intricate development of the human brain is a fascinating journey, starting with the astounding multiplication of neurons before birth. Ensuring every child has an optimal start in life is vital for reducing health disparities throughout their existence. The early years, starting in the womb, play a crucial role in shaping various dimensions of human development, including physical, intellectual, and emotional aspects. The impact of these early experiences extends throughout a lifetime, influencing health and well-being in areas such as obesity, heart disease, mental health, education, and economic status. The effectiveness of later interventions is greatly improved when they are built upon a strong foundation established during the critical period of early childhood. This is why practitioners should understand and implement the ideologies and theories that will provide children with the best care and therefor the best start to life. </a:t>
            </a:r>
            <a:endParaRPr lang="en-US" sz="1800" b="1">
              <a:latin typeface="system-ui"/>
              <a:cs typeface="Calibri" panose="020F0502020204030204"/>
            </a:endParaRPr>
          </a:p>
        </p:txBody>
      </p:sp>
    </p:spTree>
    <p:extLst>
      <p:ext uri="{BB962C8B-B14F-4D97-AF65-F5344CB8AC3E}">
        <p14:creationId xmlns:p14="http://schemas.microsoft.com/office/powerpoint/2010/main" val="5397026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E21849-2D6E-02D1-37E0-53285B746655}"/>
              </a:ext>
            </a:extLst>
          </p:cNvPr>
          <p:cNvSpPr>
            <a:spLocks noGrp="1"/>
          </p:cNvSpPr>
          <p:nvPr>
            <p:ph idx="1"/>
          </p:nvPr>
        </p:nvSpPr>
        <p:spPr>
          <a:xfrm>
            <a:off x="168876" y="188355"/>
            <a:ext cx="11184924" cy="6568157"/>
          </a:xfrm>
        </p:spPr>
        <p:txBody>
          <a:bodyPr vert="horz" lIns="91440" tIns="45720" rIns="91440" bIns="45720" rtlCol="0" anchor="t">
            <a:normAutofit fontScale="77500" lnSpcReduction="20000"/>
          </a:bodyPr>
          <a:lstStyle/>
          <a:p>
            <a:pPr>
              <a:buNone/>
            </a:pPr>
            <a:r>
              <a:rPr lang="en-US" sz="1800" u="sng" dirty="0">
                <a:latin typeface="Times New Roman"/>
                <a:cs typeface="Times New Roman"/>
              </a:rPr>
              <a:t>Reference list</a:t>
            </a:r>
            <a:endParaRPr lang="en-US" u="sng" dirty="0"/>
          </a:p>
          <a:p>
            <a:pPr>
              <a:buNone/>
            </a:pPr>
            <a:r>
              <a:rPr lang="en-US" sz="1200" dirty="0">
                <a:latin typeface="Times New Roman"/>
                <a:cs typeface="Times New Roman"/>
              </a:rPr>
              <a:t>Academy, S.K. (2016). </a:t>
            </a:r>
            <a:r>
              <a:rPr lang="en-US" sz="1200" i="1" dirty="0">
                <a:latin typeface="Times New Roman"/>
                <a:cs typeface="Times New Roman"/>
              </a:rPr>
              <a:t>Stages of Play: Babies and Preschoolers | Summit Kids</a:t>
            </a:r>
            <a:r>
              <a:rPr lang="en-US" sz="1200" dirty="0">
                <a:latin typeface="Times New Roman"/>
                <a:cs typeface="Times New Roman"/>
              </a:rPr>
              <a:t>. [online] Summit Kids Academy. Available at: </a:t>
            </a:r>
            <a:r>
              <a:rPr lang="en-US" sz="1200" dirty="0">
                <a:latin typeface="Times New Roman"/>
                <a:cs typeface="Times New Roman"/>
                <a:hlinkClick r:id="rId2"/>
              </a:rPr>
              <a:t>https://www.summitkids.com/blog/stages-of-play-babies-and-preschoolers/</a:t>
            </a:r>
            <a:r>
              <a:rPr lang="en-US" sz="1200" dirty="0">
                <a:latin typeface="Times New Roman"/>
                <a:cs typeface="Times New Roman"/>
              </a:rPr>
              <a:t> [Accessed 21 Jan. 2024].</a:t>
            </a:r>
            <a:endParaRPr lang="en-US" dirty="0"/>
          </a:p>
          <a:p>
            <a:pPr>
              <a:buNone/>
            </a:pPr>
            <a:r>
              <a:rPr lang="en-US" sz="1200" dirty="0">
                <a:latin typeface="Times New Roman"/>
                <a:cs typeface="Times New Roman"/>
              </a:rPr>
              <a:t>Action For Children (2024). </a:t>
            </a:r>
            <a:r>
              <a:rPr lang="en-US" sz="1200" i="1" dirty="0">
                <a:latin typeface="Times New Roman"/>
                <a:cs typeface="Times New Roman"/>
              </a:rPr>
              <a:t>What is sensory play and why is it important?</a:t>
            </a:r>
            <a:r>
              <a:rPr lang="en-US" sz="1200" dirty="0">
                <a:latin typeface="Times New Roman"/>
                <a:cs typeface="Times New Roman"/>
              </a:rPr>
              <a:t> [online] Action for Children. Available at: </a:t>
            </a:r>
            <a:r>
              <a:rPr lang="en-US" sz="1200" dirty="0">
                <a:latin typeface="Times New Roman"/>
                <a:cs typeface="Times New Roman"/>
                <a:hlinkClick r:id="rId3"/>
              </a:rPr>
              <a:t>https://www.actionforchildren.org.uk/blog/what-is-sensory-play-and-why-is-it-important-1/</a:t>
            </a:r>
            <a:r>
              <a:rPr lang="en-US" sz="1200" dirty="0">
                <a:latin typeface="Times New Roman"/>
                <a:cs typeface="Times New Roman"/>
              </a:rPr>
              <a:t>.</a:t>
            </a:r>
            <a:endParaRPr lang="en-US"/>
          </a:p>
          <a:p>
            <a:pPr>
              <a:buNone/>
            </a:pPr>
            <a:r>
              <a:rPr lang="en-US" sz="1200" dirty="0">
                <a:latin typeface="Times New Roman"/>
                <a:cs typeface="Times New Roman"/>
              </a:rPr>
              <a:t>Centers for Disease Control and Prevention (2019). </a:t>
            </a:r>
            <a:r>
              <a:rPr lang="en-US" sz="1200" i="1" dirty="0">
                <a:latin typeface="Times New Roman"/>
                <a:cs typeface="Times New Roman"/>
              </a:rPr>
              <a:t>Early brain development and health</a:t>
            </a:r>
            <a:r>
              <a:rPr lang="en-US" sz="1200" dirty="0">
                <a:latin typeface="Times New Roman"/>
                <a:cs typeface="Times New Roman"/>
              </a:rPr>
              <a:t>. [online] Centers for Disease Control and Prevention. Available at: </a:t>
            </a:r>
            <a:r>
              <a:rPr lang="en-US" sz="1200" dirty="0">
                <a:latin typeface="Times New Roman"/>
                <a:cs typeface="Times New Roman"/>
                <a:hlinkClick r:id="rId4"/>
              </a:rPr>
              <a:t>https://www.cdc.gov/ncbddd/childdevelopment/early-brain-development.html</a:t>
            </a:r>
            <a:r>
              <a:rPr lang="en-US" sz="1200" dirty="0">
                <a:latin typeface="Times New Roman"/>
                <a:cs typeface="Times New Roman"/>
              </a:rPr>
              <a:t>.</a:t>
            </a:r>
            <a:endParaRPr lang="en-US"/>
          </a:p>
          <a:p>
            <a:pPr>
              <a:buNone/>
            </a:pPr>
            <a:r>
              <a:rPr lang="en-US" sz="1200" dirty="0">
                <a:latin typeface="Times New Roman"/>
                <a:cs typeface="Times New Roman"/>
              </a:rPr>
              <a:t>Early Childhood Education Ethiopia (2022). </a:t>
            </a:r>
            <a:r>
              <a:rPr lang="en-US" sz="1200" i="1" dirty="0">
                <a:latin typeface="Times New Roman"/>
                <a:cs typeface="Times New Roman"/>
              </a:rPr>
              <a:t>Why Play Matters Most in Early Education Programs | Early Childhood Education Ethiopia</a:t>
            </a:r>
            <a:r>
              <a:rPr lang="en-US" sz="1200" dirty="0">
                <a:latin typeface="Times New Roman"/>
                <a:cs typeface="Times New Roman"/>
              </a:rPr>
              <a:t>. [online] </a:t>
            </a:r>
            <a:r>
              <a:rPr lang="en-US" sz="1200" dirty="0">
                <a:latin typeface="Times New Roman"/>
                <a:cs typeface="Times New Roman"/>
                <a:hlinkClick r:id="rId5"/>
              </a:rPr>
              <a:t>www.earlyeducationethiopia.org</a:t>
            </a:r>
            <a:r>
              <a:rPr lang="en-US" sz="1200" dirty="0">
                <a:latin typeface="Times New Roman"/>
                <a:cs typeface="Times New Roman"/>
              </a:rPr>
              <a:t>. Available at: </a:t>
            </a:r>
            <a:r>
              <a:rPr lang="en-US" sz="1200" dirty="0">
                <a:latin typeface="Times New Roman"/>
                <a:cs typeface="Times New Roman"/>
                <a:hlinkClick r:id="rId6"/>
              </a:rPr>
              <a:t>https://www.earlyeducationethiopia.org/why-play-matters-most-in-early-education-programs/?gclid=Cj0KCQiA-62tBhDSARIsAO7twbZJh3l11d_eFXHzN72dWA4oTDwKFJpJW9wH4w8T0B5Ut82QVQmIc6caAh85EALw_wcB</a:t>
            </a:r>
            <a:r>
              <a:rPr lang="en-US" sz="1200" dirty="0">
                <a:latin typeface="Times New Roman"/>
                <a:cs typeface="Times New Roman"/>
              </a:rPr>
              <a:t> [Accessed 20 Jan. 2024].</a:t>
            </a:r>
            <a:endParaRPr lang="en-US" dirty="0"/>
          </a:p>
          <a:p>
            <a:pPr>
              <a:buNone/>
            </a:pPr>
            <a:r>
              <a:rPr lang="en-US" sz="1200" dirty="0">
                <a:latin typeface="Times New Roman"/>
                <a:cs typeface="Times New Roman"/>
              </a:rPr>
              <a:t>Finnegan , J. (2016). </a:t>
            </a:r>
            <a:r>
              <a:rPr lang="en-US" sz="1200" i="1" dirty="0">
                <a:latin typeface="Times New Roman"/>
                <a:cs typeface="Times New Roman"/>
              </a:rPr>
              <a:t>Lighting up young brains</a:t>
            </a:r>
            <a:r>
              <a:rPr lang="en-US" sz="1200" dirty="0">
                <a:latin typeface="Times New Roman"/>
                <a:cs typeface="Times New Roman"/>
              </a:rPr>
              <a:t>. [online] Available at: </a:t>
            </a:r>
            <a:r>
              <a:rPr lang="en-US" sz="1200" dirty="0">
                <a:latin typeface="Times New Roman"/>
                <a:cs typeface="Times New Roman"/>
                <a:hlinkClick r:id="rId7"/>
              </a:rPr>
              <a:t>https://www.savethechildren.org.uk/content/dam/global/reports/education-and-child-protection/lighting-up-young-brains.pdf</a:t>
            </a:r>
            <a:r>
              <a:rPr lang="en-US" sz="1200" dirty="0">
                <a:latin typeface="Times New Roman"/>
                <a:cs typeface="Times New Roman"/>
              </a:rPr>
              <a:t>.</a:t>
            </a:r>
            <a:endParaRPr lang="en-US"/>
          </a:p>
          <a:p>
            <a:pPr>
              <a:buNone/>
            </a:pPr>
            <a:r>
              <a:rPr lang="en-US" sz="1200" dirty="0" err="1">
                <a:latin typeface="Times New Roman"/>
                <a:cs typeface="Times New Roman"/>
              </a:rPr>
              <a:t>FirstThingsFirst</a:t>
            </a:r>
            <a:r>
              <a:rPr lang="en-US" sz="1200" dirty="0">
                <a:latin typeface="Times New Roman"/>
                <a:cs typeface="Times New Roman"/>
              </a:rPr>
              <a:t> (2022). </a:t>
            </a:r>
            <a:r>
              <a:rPr lang="en-US" sz="1200" i="1" dirty="0">
                <a:latin typeface="Times New Roman"/>
                <a:cs typeface="Times New Roman"/>
              </a:rPr>
              <a:t>Need quality child care for your infant?</a:t>
            </a:r>
            <a:r>
              <a:rPr lang="en-US" sz="1200" dirty="0">
                <a:latin typeface="Times New Roman"/>
                <a:cs typeface="Times New Roman"/>
              </a:rPr>
              <a:t> [online] First Things First. Available at: </a:t>
            </a:r>
            <a:r>
              <a:rPr lang="en-US" sz="1200" dirty="0">
                <a:latin typeface="Times New Roman"/>
                <a:cs typeface="Times New Roman"/>
                <a:hlinkClick r:id="rId8"/>
              </a:rPr>
              <a:t>https://www.firstthingsfirst.org/first-things/quality-child-care-for-your-infant/</a:t>
            </a:r>
            <a:r>
              <a:rPr lang="en-US" sz="1200" dirty="0">
                <a:latin typeface="Times New Roman"/>
                <a:cs typeface="Times New Roman"/>
              </a:rPr>
              <a:t>.</a:t>
            </a:r>
            <a:endParaRPr lang="en-US"/>
          </a:p>
          <a:p>
            <a:pPr>
              <a:buNone/>
            </a:pPr>
            <a:r>
              <a:rPr lang="en-US" sz="1200" dirty="0">
                <a:latin typeface="Times New Roman"/>
                <a:cs typeface="Times New Roman"/>
              </a:rPr>
              <a:t>Gettingready4baby (n.d.). </a:t>
            </a:r>
            <a:r>
              <a:rPr lang="en-US" sz="1200" i="1" dirty="0">
                <a:latin typeface="Times New Roman"/>
                <a:cs typeface="Times New Roman"/>
              </a:rPr>
              <a:t>Playing</a:t>
            </a:r>
            <a:r>
              <a:rPr lang="en-US" sz="1200" dirty="0">
                <a:latin typeface="Times New Roman"/>
                <a:cs typeface="Times New Roman"/>
              </a:rPr>
              <a:t>. [online] Getting Ready For Baby. Available at: </a:t>
            </a:r>
            <a:r>
              <a:rPr lang="en-US" sz="1200" dirty="0">
                <a:latin typeface="Times New Roman"/>
                <a:cs typeface="Times New Roman"/>
                <a:hlinkClick r:id="rId9"/>
              </a:rPr>
              <a:t>https://www.gettingready4baby.org/playing</a:t>
            </a:r>
            <a:r>
              <a:rPr lang="en-US" sz="1200" dirty="0">
                <a:latin typeface="Times New Roman"/>
                <a:cs typeface="Times New Roman"/>
              </a:rPr>
              <a:t> [Accessed 21 Jan. 2024].</a:t>
            </a:r>
            <a:endParaRPr lang="en-US" dirty="0"/>
          </a:p>
          <a:p>
            <a:pPr>
              <a:buNone/>
            </a:pPr>
            <a:r>
              <a:rPr lang="en-US" sz="1200" dirty="0">
                <a:latin typeface="Times New Roman"/>
                <a:cs typeface="Times New Roman"/>
              </a:rPr>
              <a:t>Guy-Evans, O. (2023). </a:t>
            </a:r>
            <a:r>
              <a:rPr lang="en-US" sz="1200" i="1" dirty="0">
                <a:latin typeface="Times New Roman"/>
                <a:cs typeface="Times New Roman"/>
              </a:rPr>
              <a:t>Bronfenbrenner’s ecological systems theory</a:t>
            </a:r>
            <a:r>
              <a:rPr lang="en-US" sz="1200" dirty="0">
                <a:latin typeface="Times New Roman"/>
                <a:cs typeface="Times New Roman"/>
              </a:rPr>
              <a:t>. [online] Simply Psychology. Available at: </a:t>
            </a:r>
            <a:r>
              <a:rPr lang="en-US" sz="1200" dirty="0">
                <a:latin typeface="Times New Roman"/>
                <a:cs typeface="Times New Roman"/>
                <a:hlinkClick r:id="rId10"/>
              </a:rPr>
              <a:t>https://www.simplypsychology.org/Bronfenbrenner.html</a:t>
            </a:r>
            <a:r>
              <a:rPr lang="en-US" sz="1200" dirty="0">
                <a:latin typeface="Times New Roman"/>
                <a:cs typeface="Times New Roman"/>
              </a:rPr>
              <a:t>.</a:t>
            </a:r>
            <a:endParaRPr lang="en-US"/>
          </a:p>
          <a:p>
            <a:pPr>
              <a:buNone/>
            </a:pPr>
            <a:r>
              <a:rPr lang="en-US" sz="1200" dirty="0">
                <a:latin typeface="Times New Roman"/>
                <a:cs typeface="Times New Roman"/>
              </a:rPr>
              <a:t>Homan, E. (2023). </a:t>
            </a:r>
            <a:r>
              <a:rPr lang="en-US" sz="1200" i="1" dirty="0">
                <a:latin typeface="Times New Roman"/>
                <a:cs typeface="Times New Roman"/>
              </a:rPr>
              <a:t>How Outdoor Play Improves Mental Health and Wellbeing</a:t>
            </a:r>
            <a:r>
              <a:rPr lang="en-US" sz="1200" dirty="0">
                <a:latin typeface="Times New Roman"/>
                <a:cs typeface="Times New Roman"/>
              </a:rPr>
              <a:t>. [online] Pentagon Play. Available at: </a:t>
            </a:r>
            <a:r>
              <a:rPr lang="en-US" sz="1200" dirty="0">
                <a:latin typeface="Times New Roman"/>
                <a:cs typeface="Times New Roman"/>
                <a:hlinkClick r:id="rId11"/>
              </a:rPr>
              <a:t>https://www.pentagonplay.co.uk/news-and-info/outdoor-play-improves-mental-health#:~:text=According%20to%20the%20Open%20University</a:t>
            </a:r>
            <a:r>
              <a:rPr lang="en-US" sz="1200" dirty="0">
                <a:latin typeface="Times New Roman"/>
                <a:cs typeface="Times New Roman"/>
              </a:rPr>
              <a:t>.</a:t>
            </a:r>
            <a:endParaRPr lang="en-US"/>
          </a:p>
          <a:p>
            <a:pPr>
              <a:buNone/>
            </a:pPr>
            <a:r>
              <a:rPr lang="en-US" sz="1200" err="1">
                <a:latin typeface="Times New Roman"/>
                <a:cs typeface="Times New Roman"/>
              </a:rPr>
              <a:t>Lumierechild</a:t>
            </a:r>
            <a:r>
              <a:rPr lang="en-US" sz="1200" dirty="0">
                <a:latin typeface="Times New Roman"/>
                <a:cs typeface="Times New Roman"/>
              </a:rPr>
              <a:t> (2020). </a:t>
            </a:r>
            <a:r>
              <a:rPr lang="en-US" sz="1200" i="1" dirty="0">
                <a:latin typeface="Times New Roman"/>
                <a:cs typeface="Times New Roman"/>
              </a:rPr>
              <a:t>Playing Together: Encouraging Children to Engage in Cooperative Play</a:t>
            </a:r>
            <a:r>
              <a:rPr lang="en-US" sz="1200" dirty="0">
                <a:latin typeface="Times New Roman"/>
                <a:cs typeface="Times New Roman"/>
              </a:rPr>
              <a:t>. [online] </a:t>
            </a:r>
            <a:r>
              <a:rPr lang="en-US" sz="1200" err="1">
                <a:latin typeface="Times New Roman"/>
                <a:cs typeface="Times New Roman"/>
              </a:rPr>
              <a:t>Lumierechild</a:t>
            </a:r>
            <a:r>
              <a:rPr lang="en-US" sz="1200" dirty="0">
                <a:latin typeface="Times New Roman"/>
                <a:cs typeface="Times New Roman"/>
              </a:rPr>
              <a:t>. Available at: </a:t>
            </a:r>
            <a:r>
              <a:rPr lang="en-US" sz="1200" dirty="0">
                <a:latin typeface="Times New Roman"/>
                <a:cs typeface="Times New Roman"/>
                <a:hlinkClick r:id="rId12"/>
              </a:rPr>
              <a:t>https://www.lumierechild.com/blog/playing-together-encouraging-children-to-engage-in-cooperative-play/</a:t>
            </a:r>
            <a:r>
              <a:rPr lang="en-US" sz="1200" dirty="0">
                <a:latin typeface="Times New Roman"/>
                <a:cs typeface="Times New Roman"/>
              </a:rPr>
              <a:t> [Accessed 21 Jan. 2024].</a:t>
            </a:r>
            <a:endParaRPr lang="en-US"/>
          </a:p>
          <a:p>
            <a:pPr>
              <a:buNone/>
            </a:pPr>
            <a:r>
              <a:rPr lang="en-US" sz="1200" dirty="0">
                <a:latin typeface="Times New Roman"/>
                <a:cs typeface="Times New Roman"/>
              </a:rPr>
              <a:t>McLeod, S. (2024). </a:t>
            </a:r>
            <a:r>
              <a:rPr lang="en-US" sz="1200" i="1" dirty="0">
                <a:latin typeface="Times New Roman"/>
                <a:cs typeface="Times New Roman"/>
              </a:rPr>
              <a:t>Maslow’s Hierarchy of Needs</a:t>
            </a:r>
            <a:r>
              <a:rPr lang="en-US" sz="1200" dirty="0">
                <a:latin typeface="Times New Roman"/>
                <a:cs typeface="Times New Roman"/>
              </a:rPr>
              <a:t>. [online] Simply Psychology. Available at: </a:t>
            </a:r>
            <a:r>
              <a:rPr lang="en-US" sz="1200" dirty="0">
                <a:latin typeface="Times New Roman"/>
                <a:cs typeface="Times New Roman"/>
                <a:hlinkClick r:id="rId13"/>
              </a:rPr>
              <a:t>https://www.simplypsychology.org/maslow.html</a:t>
            </a:r>
            <a:r>
              <a:rPr lang="en-US" sz="1200" dirty="0">
                <a:latin typeface="Times New Roman"/>
                <a:cs typeface="Times New Roman"/>
              </a:rPr>
              <a:t>.</a:t>
            </a:r>
            <a:endParaRPr lang="en-US"/>
          </a:p>
          <a:p>
            <a:pPr>
              <a:buNone/>
            </a:pPr>
            <a:r>
              <a:rPr lang="en-US" sz="1200" dirty="0">
                <a:latin typeface="Times New Roman"/>
                <a:cs typeface="Times New Roman"/>
              </a:rPr>
              <a:t>Natural Resources Wales (2015). </a:t>
            </a:r>
            <a:r>
              <a:rPr lang="en-US" sz="1200" i="1" dirty="0">
                <a:latin typeface="Times New Roman"/>
                <a:cs typeface="Times New Roman"/>
              </a:rPr>
              <a:t>A guide to Forest School in Wales</a:t>
            </a:r>
            <a:r>
              <a:rPr lang="en-US" sz="1200" dirty="0">
                <a:latin typeface="Times New Roman"/>
                <a:cs typeface="Times New Roman"/>
              </a:rPr>
              <a:t>. [online] Available at: </a:t>
            </a:r>
            <a:r>
              <a:rPr lang="en-US" sz="1200" dirty="0">
                <a:latin typeface="Times New Roman"/>
                <a:cs typeface="Times New Roman"/>
                <a:hlinkClick r:id="rId14"/>
              </a:rPr>
              <a:t>https://cdn.cyfoethnaturiol.cymru/media/696065/guide-to-forest-school-booklet-eng-final.pdf</a:t>
            </a:r>
            <a:r>
              <a:rPr lang="en-US" sz="1200" dirty="0">
                <a:latin typeface="Times New Roman"/>
                <a:cs typeface="Times New Roman"/>
              </a:rPr>
              <a:t> [Accessed 27 Nov. 2023].</a:t>
            </a:r>
            <a:endParaRPr lang="en-US"/>
          </a:p>
          <a:p>
            <a:pPr>
              <a:buNone/>
            </a:pPr>
            <a:r>
              <a:rPr lang="en-US" sz="1200" dirty="0">
                <a:latin typeface="Times New Roman"/>
                <a:cs typeface="Times New Roman"/>
              </a:rPr>
              <a:t>NCT (2019). </a:t>
            </a:r>
            <a:r>
              <a:rPr lang="en-US" sz="1200" i="1" dirty="0">
                <a:latin typeface="Times New Roman"/>
                <a:cs typeface="Times New Roman"/>
              </a:rPr>
              <a:t>The benefits of outdoor play for children</a:t>
            </a:r>
            <a:r>
              <a:rPr lang="en-US" sz="1200" dirty="0">
                <a:latin typeface="Times New Roman"/>
                <a:cs typeface="Times New Roman"/>
              </a:rPr>
              <a:t>. [online] NCT (National Childbirth Trust). Available at: </a:t>
            </a:r>
            <a:r>
              <a:rPr lang="en-US" sz="1200" dirty="0">
                <a:latin typeface="Times New Roman"/>
                <a:cs typeface="Times New Roman"/>
                <a:hlinkClick r:id="rId15"/>
              </a:rPr>
              <a:t>https://www.nct.org.uk/baby-toddler/games-and-play/benefits-outdoor-play-for-children</a:t>
            </a:r>
            <a:r>
              <a:rPr lang="en-US" sz="1200" dirty="0">
                <a:latin typeface="Times New Roman"/>
                <a:cs typeface="Times New Roman"/>
              </a:rPr>
              <a:t>.</a:t>
            </a:r>
            <a:endParaRPr lang="en-US"/>
          </a:p>
          <a:p>
            <a:pPr>
              <a:buNone/>
            </a:pPr>
            <a:r>
              <a:rPr lang="en-US" sz="1200" dirty="0">
                <a:latin typeface="Times New Roman"/>
                <a:cs typeface="Times New Roman"/>
              </a:rPr>
              <a:t>NHS (2023). </a:t>
            </a:r>
            <a:r>
              <a:rPr lang="en-US" sz="1200" i="1" dirty="0">
                <a:latin typeface="Times New Roman"/>
                <a:cs typeface="Times New Roman"/>
              </a:rPr>
              <a:t>Activities for toddlers - Start for Life</a:t>
            </a:r>
            <a:r>
              <a:rPr lang="en-US" sz="1200" dirty="0">
                <a:latin typeface="Times New Roman"/>
                <a:cs typeface="Times New Roman"/>
              </a:rPr>
              <a:t>. [online] nhs.uk. Available at: </a:t>
            </a:r>
            <a:r>
              <a:rPr lang="en-US" sz="1200" dirty="0">
                <a:latin typeface="Times New Roman"/>
                <a:cs typeface="Times New Roman"/>
                <a:hlinkClick r:id="rId16"/>
              </a:rPr>
              <a:t>https://www.nhs.uk/start-for-life/toddler/activities-for-toddlers/</a:t>
            </a:r>
            <a:r>
              <a:rPr lang="en-US" sz="1200" dirty="0">
                <a:latin typeface="Times New Roman"/>
                <a:cs typeface="Times New Roman"/>
              </a:rPr>
              <a:t>.</a:t>
            </a:r>
            <a:endParaRPr lang="en-US"/>
          </a:p>
          <a:p>
            <a:pPr>
              <a:buNone/>
            </a:pPr>
            <a:r>
              <a:rPr lang="en-US" sz="1200" dirty="0">
                <a:latin typeface="Times New Roman"/>
                <a:cs typeface="Times New Roman"/>
              </a:rPr>
              <a:t>NIH (2023). </a:t>
            </a:r>
            <a:r>
              <a:rPr lang="en-US" sz="1200" i="1" dirty="0">
                <a:latin typeface="Times New Roman"/>
                <a:cs typeface="Times New Roman"/>
              </a:rPr>
              <a:t>Brain Basics: The Life and Death of a Neuron</a:t>
            </a:r>
            <a:r>
              <a:rPr lang="en-US" sz="1200" dirty="0">
                <a:latin typeface="Times New Roman"/>
                <a:cs typeface="Times New Roman"/>
              </a:rPr>
              <a:t>. [online] National Institute of Neurological Disorders and Stroke. Available at: </a:t>
            </a:r>
            <a:r>
              <a:rPr lang="en-US" sz="1200" dirty="0">
                <a:latin typeface="Times New Roman"/>
                <a:cs typeface="Times New Roman"/>
                <a:hlinkClick r:id="rId17"/>
              </a:rPr>
              <a:t>https://www.ninds.nih.gov/health-information/public-education/brain-basics/brain-basics-life-and-death-neuron#:~:text=Neurons%20are%20nerve%20cells%20that</a:t>
            </a:r>
            <a:r>
              <a:rPr lang="en-US" sz="1200" dirty="0">
                <a:latin typeface="Times New Roman"/>
                <a:cs typeface="Times New Roman"/>
              </a:rPr>
              <a:t>.</a:t>
            </a:r>
            <a:endParaRPr lang="en-US"/>
          </a:p>
          <a:p>
            <a:pPr>
              <a:buNone/>
            </a:pPr>
            <a:r>
              <a:rPr lang="en-US" sz="1200" dirty="0">
                <a:latin typeface="Times New Roman"/>
                <a:cs typeface="Times New Roman"/>
              </a:rPr>
              <a:t>Pearson (n.d.). </a:t>
            </a:r>
            <a:r>
              <a:rPr lang="en-US" sz="1200" i="1" dirty="0">
                <a:latin typeface="Times New Roman"/>
                <a:cs typeface="Times New Roman"/>
              </a:rPr>
              <a:t>The Nervous System and Brain: The Foundations of Development</a:t>
            </a:r>
            <a:r>
              <a:rPr lang="en-US" sz="1200" dirty="0">
                <a:latin typeface="Times New Roman"/>
                <a:cs typeface="Times New Roman"/>
              </a:rPr>
              <a:t>. [online] revelpreview.pearson.com. Available at: </a:t>
            </a:r>
            <a:r>
              <a:rPr lang="en-US" sz="1200" dirty="0">
                <a:latin typeface="Times New Roman"/>
                <a:cs typeface="Times New Roman"/>
                <a:hlinkClick r:id="rId18"/>
              </a:rPr>
              <a:t>https://revelpreview.pearson.com/epubs/pearson_feldman/OPS/xhtml/ch05_sec_03.xhtml</a:t>
            </a:r>
            <a:r>
              <a:rPr lang="en-US" sz="1200" dirty="0">
                <a:latin typeface="Times New Roman"/>
                <a:cs typeface="Times New Roman"/>
              </a:rPr>
              <a:t>.</a:t>
            </a:r>
            <a:endParaRPr lang="en-US"/>
          </a:p>
          <a:p>
            <a:pPr>
              <a:buNone/>
            </a:pPr>
            <a:r>
              <a:rPr lang="en-US" sz="1200" dirty="0" err="1">
                <a:latin typeface="Times New Roman"/>
                <a:cs typeface="Times New Roman"/>
              </a:rPr>
              <a:t>Pregnancybirthbaby</a:t>
            </a:r>
            <a:r>
              <a:rPr lang="en-US" sz="1200" dirty="0">
                <a:latin typeface="Times New Roman"/>
                <a:cs typeface="Times New Roman"/>
              </a:rPr>
              <a:t> (2023). </a:t>
            </a:r>
            <a:r>
              <a:rPr lang="en-US" sz="1200" i="1" dirty="0">
                <a:latin typeface="Times New Roman"/>
                <a:cs typeface="Times New Roman"/>
              </a:rPr>
              <a:t>The first 2 years of a baby’s life can impact their health and wellbeing later on. Here’s what you can do to give your child the best possible start.</a:t>
            </a:r>
            <a:r>
              <a:rPr lang="en-US" sz="1200" dirty="0">
                <a:latin typeface="Times New Roman"/>
                <a:cs typeface="Times New Roman"/>
              </a:rPr>
              <a:t> [online] </a:t>
            </a:r>
            <a:r>
              <a:rPr lang="en-US" sz="1200" dirty="0">
                <a:latin typeface="Times New Roman"/>
                <a:cs typeface="Times New Roman"/>
                <a:hlinkClick r:id="rId19"/>
              </a:rPr>
              <a:t>www.pregnancybirthbaby.org.au</a:t>
            </a:r>
            <a:r>
              <a:rPr lang="en-US" sz="1200" dirty="0">
                <a:latin typeface="Times New Roman"/>
                <a:cs typeface="Times New Roman"/>
              </a:rPr>
              <a:t>. Available at: </a:t>
            </a:r>
            <a:r>
              <a:rPr lang="en-US" sz="1200" dirty="0">
                <a:latin typeface="Times New Roman"/>
                <a:cs typeface="Times New Roman"/>
                <a:hlinkClick r:id="rId20"/>
              </a:rPr>
              <a:t>https://www.pregnancybirthbaby.org.au/the-first-1000-days#:~:text=Stress%2C%20trauma%2C%20poverty%20and%20violence</a:t>
            </a:r>
            <a:r>
              <a:rPr lang="en-US" sz="1200" dirty="0">
                <a:latin typeface="Times New Roman"/>
                <a:cs typeface="Times New Roman"/>
              </a:rPr>
              <a:t> [Accessed 19 Jan. 2024].</a:t>
            </a:r>
            <a:endParaRPr lang="en-US"/>
          </a:p>
          <a:p>
            <a:pPr>
              <a:buNone/>
            </a:pPr>
            <a:r>
              <a:rPr lang="en-US" sz="1200" dirty="0">
                <a:latin typeface="Times New Roman"/>
                <a:cs typeface="Times New Roman"/>
              </a:rPr>
              <a:t>Rachel (2023). </a:t>
            </a:r>
            <a:r>
              <a:rPr lang="en-US" sz="1200" i="1" dirty="0">
                <a:latin typeface="Times New Roman"/>
                <a:cs typeface="Times New Roman"/>
              </a:rPr>
              <a:t>13 of the Very Best Sensory Activities for Toddlers</a:t>
            </a:r>
            <a:r>
              <a:rPr lang="en-US" sz="1200" dirty="0">
                <a:latin typeface="Times New Roman"/>
                <a:cs typeface="Times New Roman"/>
              </a:rPr>
              <a:t>. [online] Kids Activities Blog. Available at: </a:t>
            </a:r>
            <a:r>
              <a:rPr lang="en-US" sz="1200" dirty="0">
                <a:latin typeface="Times New Roman"/>
                <a:cs typeface="Times New Roman"/>
                <a:hlinkClick r:id="rId21"/>
              </a:rPr>
              <a:t>https://kidsactivitiesblog.com/18896/sensory-activities-one-year-olds/</a:t>
            </a:r>
            <a:r>
              <a:rPr lang="en-US" sz="1200" dirty="0">
                <a:latin typeface="Times New Roman"/>
                <a:cs typeface="Times New Roman"/>
              </a:rPr>
              <a:t> [Accessed 21 Jan. 2024].</a:t>
            </a:r>
            <a:endParaRPr lang="en-US"/>
          </a:p>
          <a:p>
            <a:pPr>
              <a:buNone/>
            </a:pPr>
            <a:r>
              <a:rPr lang="en-US" sz="1200" dirty="0">
                <a:latin typeface="Times New Roman"/>
                <a:cs typeface="Times New Roman"/>
              </a:rPr>
              <a:t>Robbinson, H.-N. (2022). </a:t>
            </a:r>
            <a:r>
              <a:rPr lang="en-US" sz="1200" i="1" dirty="0">
                <a:latin typeface="Times New Roman"/>
                <a:cs typeface="Times New Roman"/>
              </a:rPr>
              <a:t>Sensory Play With Babies</a:t>
            </a:r>
            <a:r>
              <a:rPr lang="en-US" sz="1200" dirty="0">
                <a:latin typeface="Times New Roman"/>
                <a:cs typeface="Times New Roman"/>
              </a:rPr>
              <a:t>. [online] Bright Kids Early Learning Centre. Available at: </a:t>
            </a:r>
            <a:r>
              <a:rPr lang="en-US" sz="1200" dirty="0">
                <a:latin typeface="Times New Roman"/>
                <a:cs typeface="Times New Roman"/>
                <a:hlinkClick r:id="rId22"/>
              </a:rPr>
              <a:t>https://brightkidscentre.com.au/sensory-play-with-babies/</a:t>
            </a:r>
            <a:r>
              <a:rPr lang="en-US" sz="1200" dirty="0">
                <a:latin typeface="Times New Roman"/>
                <a:cs typeface="Times New Roman"/>
              </a:rPr>
              <a:t> [Accessed 20 Jan. 2024].</a:t>
            </a:r>
            <a:endParaRPr lang="en-US" dirty="0"/>
          </a:p>
          <a:p>
            <a:pPr>
              <a:buNone/>
            </a:pPr>
            <a:r>
              <a:rPr lang="en-US" sz="1000" dirty="0">
                <a:latin typeface="Arial"/>
                <a:cs typeface="Arial"/>
              </a:rPr>
              <a:t>•Siraj-Blatchford, I.</a:t>
            </a:r>
            <a:r>
              <a:rPr lang="en-US" sz="1000" i="1" dirty="0">
                <a:latin typeface="Arial"/>
                <a:cs typeface="Arial"/>
              </a:rPr>
              <a:t>et al</a:t>
            </a:r>
            <a:r>
              <a:rPr lang="en-US" sz="1000" dirty="0">
                <a:latin typeface="Arial"/>
                <a:cs typeface="Arial"/>
              </a:rPr>
              <a:t>. (2002), Researching effective pedagogy in the early years. (Research Report No. 356), Department for Education: London.</a:t>
            </a:r>
            <a:endParaRPr lang="en-US" sz="1000" dirty="0"/>
          </a:p>
          <a:p>
            <a:pPr>
              <a:buNone/>
            </a:pPr>
            <a:r>
              <a:rPr lang="en-US" sz="1200" dirty="0">
                <a:latin typeface="Times New Roman"/>
                <a:cs typeface="Times New Roman"/>
              </a:rPr>
              <a:t>Save the Children (2016). </a:t>
            </a:r>
            <a:r>
              <a:rPr lang="en-US" sz="1200" i="1" dirty="0">
                <a:latin typeface="Times New Roman"/>
                <a:cs typeface="Times New Roman"/>
              </a:rPr>
              <a:t>Lighting up young brains</a:t>
            </a:r>
            <a:r>
              <a:rPr lang="en-US" sz="1200" dirty="0">
                <a:latin typeface="Times New Roman"/>
                <a:cs typeface="Times New Roman"/>
              </a:rPr>
              <a:t>. [online] Available at: </a:t>
            </a:r>
            <a:r>
              <a:rPr lang="en-US" sz="1200" dirty="0">
                <a:latin typeface="Times New Roman"/>
                <a:cs typeface="Times New Roman"/>
                <a:hlinkClick r:id="rId7"/>
              </a:rPr>
              <a:t>https://www.savethechildren.org.uk/content/dam/global/reports/education-and-child-protection/lighting-up-young-brains.pdf</a:t>
            </a:r>
            <a:r>
              <a:rPr lang="en-US" sz="1200" dirty="0">
                <a:latin typeface="Times New Roman"/>
                <a:cs typeface="Times New Roman"/>
              </a:rPr>
              <a:t>.</a:t>
            </a:r>
            <a:endParaRPr lang="en-US">
              <a:cs typeface="Calibri"/>
            </a:endParaRPr>
          </a:p>
          <a:p>
            <a:pPr>
              <a:buNone/>
            </a:pPr>
            <a:r>
              <a:rPr lang="en-US" sz="1200" dirty="0" err="1">
                <a:latin typeface="Times New Roman"/>
                <a:cs typeface="Times New Roman"/>
              </a:rPr>
              <a:t>SensorytOTspot</a:t>
            </a:r>
            <a:r>
              <a:rPr lang="en-US" sz="1200" dirty="0">
                <a:latin typeface="Times New Roman"/>
                <a:cs typeface="Times New Roman"/>
              </a:rPr>
              <a:t> (2018). </a:t>
            </a:r>
            <a:r>
              <a:rPr lang="en-US" sz="1200" i="1" dirty="0">
                <a:latin typeface="Times New Roman"/>
                <a:cs typeface="Times New Roman"/>
              </a:rPr>
              <a:t>The Importance of Outdoor Play and Sensory Processing</a:t>
            </a:r>
            <a:r>
              <a:rPr lang="en-US" sz="1200" dirty="0">
                <a:latin typeface="Times New Roman"/>
                <a:cs typeface="Times New Roman"/>
              </a:rPr>
              <a:t>. [online] sensory </a:t>
            </a:r>
            <a:r>
              <a:rPr lang="en-US" sz="1200" dirty="0" err="1">
                <a:latin typeface="Times New Roman"/>
                <a:cs typeface="Times New Roman"/>
              </a:rPr>
              <a:t>tOT</a:t>
            </a:r>
            <a:r>
              <a:rPr lang="en-US" sz="1200" dirty="0">
                <a:latin typeface="Times New Roman"/>
                <a:cs typeface="Times New Roman"/>
              </a:rPr>
              <a:t> spot. Available at: </a:t>
            </a:r>
            <a:r>
              <a:rPr lang="en-US" sz="1200" dirty="0">
                <a:latin typeface="Times New Roman"/>
                <a:cs typeface="Times New Roman"/>
                <a:hlinkClick r:id="rId23"/>
              </a:rPr>
              <a:t>https://www.sensorytotspot.com/2018/11/05/the-importance-of-outdoor-play-and-sensory-processing/</a:t>
            </a:r>
            <a:r>
              <a:rPr lang="en-US" sz="1200" dirty="0">
                <a:latin typeface="Times New Roman"/>
                <a:cs typeface="Times New Roman"/>
              </a:rPr>
              <a:t>.</a:t>
            </a:r>
            <a:endParaRPr lang="en-US"/>
          </a:p>
          <a:p>
            <a:pPr>
              <a:buNone/>
            </a:pPr>
            <a:r>
              <a:rPr lang="en-US" sz="1200" dirty="0">
                <a:latin typeface="Times New Roman"/>
                <a:cs typeface="Times New Roman"/>
              </a:rPr>
              <a:t>Welsh Government (2023). </a:t>
            </a:r>
            <a:r>
              <a:rPr lang="en-US" sz="1200" i="1" dirty="0">
                <a:latin typeface="Times New Roman"/>
                <a:cs typeface="Times New Roman"/>
              </a:rPr>
              <a:t>Implementation and practical considerations - Hwb</a:t>
            </a:r>
            <a:r>
              <a:rPr lang="en-US" sz="1200" dirty="0">
                <a:latin typeface="Times New Roman"/>
                <a:cs typeface="Times New Roman"/>
              </a:rPr>
              <a:t>. [online] </a:t>
            </a:r>
            <a:r>
              <a:rPr lang="en-US" sz="1200" err="1">
                <a:latin typeface="Times New Roman"/>
                <a:cs typeface="Times New Roman"/>
              </a:rPr>
              <a:t>hwb.gov.wales</a:t>
            </a:r>
            <a:r>
              <a:rPr lang="en-US" sz="1200" dirty="0">
                <a:latin typeface="Times New Roman"/>
                <a:cs typeface="Times New Roman"/>
              </a:rPr>
              <a:t>. Available at: </a:t>
            </a:r>
            <a:r>
              <a:rPr lang="en-US" sz="1200" dirty="0">
                <a:latin typeface="Times New Roman"/>
                <a:cs typeface="Times New Roman"/>
                <a:hlinkClick r:id="rId24"/>
              </a:rPr>
              <a:t>https://hwb.gov.wales/curriculum-for-wales/designing-your-curriculum/implementation-and-practical-considerations/#pedagogy</a:t>
            </a:r>
            <a:r>
              <a:rPr lang="en-US" sz="1200" dirty="0">
                <a:latin typeface="Times New Roman"/>
                <a:cs typeface="Times New Roman"/>
              </a:rPr>
              <a:t>.</a:t>
            </a:r>
            <a:endParaRPr lang="en-US"/>
          </a:p>
          <a:p>
            <a:pPr>
              <a:buNone/>
            </a:pPr>
            <a:r>
              <a:rPr lang="en-US" sz="1200" dirty="0">
                <a:latin typeface="Times New Roman"/>
                <a:cs typeface="Times New Roman"/>
              </a:rPr>
              <a:t>Welsh Government (2023). </a:t>
            </a:r>
            <a:r>
              <a:rPr lang="en-US" sz="1200" i="1" dirty="0">
                <a:latin typeface="Times New Roman"/>
                <a:cs typeface="Times New Roman"/>
              </a:rPr>
              <a:t>Enabling learning - Hwb</a:t>
            </a:r>
            <a:r>
              <a:rPr lang="en-US" sz="1200" dirty="0">
                <a:latin typeface="Times New Roman"/>
                <a:cs typeface="Times New Roman"/>
              </a:rPr>
              <a:t>. [online] </a:t>
            </a:r>
            <a:r>
              <a:rPr lang="en-US" sz="1200" dirty="0" err="1">
                <a:latin typeface="Times New Roman"/>
                <a:cs typeface="Times New Roman"/>
              </a:rPr>
              <a:t>hwb.gov.wales</a:t>
            </a:r>
            <a:r>
              <a:rPr lang="en-US" sz="1200" dirty="0">
                <a:latin typeface="Times New Roman"/>
                <a:cs typeface="Times New Roman"/>
              </a:rPr>
              <a:t>. Available at: </a:t>
            </a:r>
            <a:r>
              <a:rPr lang="en-US" sz="1200" dirty="0">
                <a:latin typeface="Times New Roman"/>
                <a:cs typeface="Times New Roman"/>
                <a:hlinkClick r:id="rId25"/>
              </a:rPr>
              <a:t>https://hwb.gov.wales/curriculum-for-wales/designing-your-curriculum/enabling-learning/#:~:text=This%20%E2%80%98Enabling%20learning%E2%80%99%20section%20of%20Curriculum%20for%20Wales</a:t>
            </a:r>
            <a:r>
              <a:rPr lang="en-US" sz="1200" dirty="0">
                <a:latin typeface="Times New Roman"/>
                <a:cs typeface="Times New Roman"/>
              </a:rPr>
              <a:t> [Accessed 20 Jan. 2024].</a:t>
            </a:r>
            <a:endParaRPr lang="en-US"/>
          </a:p>
          <a:p>
            <a:pPr>
              <a:buNone/>
            </a:pPr>
            <a:r>
              <a:rPr lang="en-US" sz="1200" dirty="0">
                <a:latin typeface="Times New Roman"/>
                <a:cs typeface="Times New Roman"/>
              </a:rPr>
              <a:t>Williams (2021). </a:t>
            </a:r>
            <a:r>
              <a:rPr lang="en-US" sz="1200" i="1" dirty="0">
                <a:latin typeface="Times New Roman"/>
                <a:cs typeface="Times New Roman"/>
              </a:rPr>
              <a:t>5 Skills &amp; Qualities A Child Care Worker Must Have!</a:t>
            </a:r>
            <a:r>
              <a:rPr lang="en-US" sz="1200" dirty="0">
                <a:latin typeface="Times New Roman"/>
                <a:cs typeface="Times New Roman"/>
              </a:rPr>
              <a:t> </a:t>
            </a:r>
            <a:r>
              <a:rPr lang="en-US" sz="1200" i="1" dirty="0">
                <a:latin typeface="Times New Roman"/>
                <a:cs typeface="Times New Roman"/>
              </a:rPr>
              <a:t>YouTube</a:t>
            </a:r>
            <a:r>
              <a:rPr lang="en-US" sz="1200" dirty="0">
                <a:latin typeface="Times New Roman"/>
                <a:cs typeface="Times New Roman"/>
              </a:rPr>
              <a:t>. Available at: </a:t>
            </a:r>
            <a:r>
              <a:rPr lang="en-US" sz="1200" dirty="0">
                <a:latin typeface="Times New Roman"/>
                <a:cs typeface="Times New Roman"/>
                <a:hlinkClick r:id="rId26"/>
              </a:rPr>
              <a:t>https://www.youtube.com/watch?v=HS-LR7hHxk8</a:t>
            </a:r>
            <a:r>
              <a:rPr lang="en-US" sz="1200" dirty="0">
                <a:latin typeface="Times New Roman"/>
                <a:cs typeface="Times New Roman"/>
              </a:rPr>
              <a:t> [Accessed 21 Jan. 2024].</a:t>
            </a:r>
            <a:endParaRPr lang="en-US" dirty="0"/>
          </a:p>
          <a:p>
            <a:pPr marL="0" indent="0">
              <a:buNone/>
            </a:pPr>
            <a:endParaRPr lang="en-US" dirty="0">
              <a:cs typeface="Calibri" panose="020F0502020204030204"/>
            </a:endParaRPr>
          </a:p>
        </p:txBody>
      </p:sp>
    </p:spTree>
    <p:extLst>
      <p:ext uri="{BB962C8B-B14F-4D97-AF65-F5344CB8AC3E}">
        <p14:creationId xmlns:p14="http://schemas.microsoft.com/office/powerpoint/2010/main" val="7495400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THE FIRST 1000 DAYS</vt:lpstr>
      <vt:lpstr>PowerPoint Presentation</vt:lpstr>
      <vt:lpstr>PowerPoint Presentation</vt:lpstr>
      <vt:lpstr>PowerPoint Presentation</vt:lpstr>
      <vt:lpstr>PowerPoint Presentation</vt:lpstr>
      <vt:lpstr>PowerPoint Presentation</vt:lpstr>
      <vt:lpstr>PowerPoint Presentation</vt:lpstr>
      <vt:lpstr>Enabling</vt:lpstr>
      <vt:lpstr>PowerPoint Presentation</vt:lpstr>
      <vt:lpstr>PowerPoint Presentation</vt:lpstr>
      <vt:lpstr>PowerPoint Presentation</vt:lpstr>
      <vt:lpstr>PowerPoint Presentation</vt:lpstr>
      <vt:lpstr>PowerPoint Presentation</vt:lpstr>
      <vt:lpstr>Montessori</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602</cp:revision>
  <dcterms:created xsi:type="dcterms:W3CDTF">2024-01-16T16:40:35Z</dcterms:created>
  <dcterms:modified xsi:type="dcterms:W3CDTF">2024-01-21T15:17:40Z</dcterms:modified>
</cp:coreProperties>
</file>