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3ED89-E86E-E135-83CB-5CD82DE95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825E86-B18A-6358-963B-91F6EE6F6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51BEE-FF49-40E2-A95B-A693E92B4F1B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F5DFAF-AFDC-E760-746A-9FA3FD9235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6A15B1-F221-1027-3E44-91C87260A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FDC16-1702-452E-9214-6F5E4B3D1F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765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B67C34-EC0E-A260-C7B0-0FAD14488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CCAE90-AE41-DEA6-7FC4-18670E88B0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A0D04-058A-229D-2939-0437911021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E51BEE-FF49-40E2-A95B-A693E92B4F1B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8B3AAD-1E88-94B0-BEDA-A101453ACD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5C3E75-8A1A-DCCD-D6EA-AC276F4649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1FDC16-1702-452E-9214-6F5E4B3D1F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438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4D1588C-4F39-0080-953A-D5DA62E90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595959"/>
                </a:solidFill>
              </a:rPr>
              <a:t>THE Role of research and Evidence-based practice in nursing AND DIABETES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11F5B8-9AEB-A996-CF2B-FFBDABB1555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551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24AD090-CF70-254C-15FE-712811C75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Agenda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92348E-6DF2-7360-501B-17019C21DD5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947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A2BD863-0DC4-7A91-CE68-40733A791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ROLE OF RESEARCH IN NURSING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7BF0B6-80A5-1BC3-2C35-C4904865B26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5969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5B38D87-FBB1-5DAE-61D8-7AB17A629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solidFill>
                  <a:srgbClr val="595959"/>
                </a:solidFill>
              </a:rPr>
              <a:t>Role of research in nursing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AAAA5F-3747-2C3C-27FA-C6493943759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727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F69490-EA89-5383-C897-D51D6C844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 Role of EBP IN NURSING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20287F-4128-97D6-2062-EF493E71EC0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248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68A1E7D-0533-DD12-EB2F-94D9C742E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6A315D-973F-E825-B840-4FF94E8824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741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55E26C2-9C90-3A1F-83EA-AADE3C76A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FE12D9-E995-8ACD-7713-04FF0F6E4F7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6751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658343D-9C81-756E-1B02-328B0D08C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Type 2 diabetes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2F3575-D1CB-1C8F-02CD-9F05B0A95F0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519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EE55F53-4CCD-054C-F291-065403C7E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32E131-6ED0-D827-5BFB-F7D8721BE67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3998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77E0BF3-2E5C-1D3C-F290-644BF612B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DIABETES AROUND THE WORLD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DA3481-41D8-1AD0-80C5-8071196135D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7475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0D83D09-38D6-353E-C286-7EFDD72F2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000">
                <a:solidFill>
                  <a:srgbClr val="002060"/>
                </a:solidFill>
              </a:rPr>
              <a:t>ROLE OF RESEARCH AND EBP IN DIABETES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1F5A5A-153E-A15D-118D-DE31A15FD3C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415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46B8A76-AC78-E3C6-A3B1-0486F4679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RECOMMENDATIONS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672B88-07EF-FA44-BAB6-AE72BAEC03B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9137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1B8C47D-690E-65CA-DBB1-A803E4E16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E6A35D-B157-A34D-C369-C4143CB2000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9737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9FAE4A1-9EEF-5561-AF5E-0FEE52C6F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9957DA-0117-E1F7-ECE5-0D84B4AA6A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5217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7192673-6D02-DD50-E6D1-DD192ABFA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7D18F0-348E-FAD9-FC17-0AFEFC29C1E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4924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</Words>
  <Application>Microsoft Office PowerPoint</Application>
  <PresentationFormat>Widescreen</PresentationFormat>
  <Paragraphs>10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THE Role of research and Evidence-based practice in nursing AND DIABETES</vt:lpstr>
      <vt:lpstr>Agenda</vt:lpstr>
      <vt:lpstr>ROLE OF RESEARCH IN NURSING</vt:lpstr>
      <vt:lpstr>Role of research in nursing</vt:lpstr>
      <vt:lpstr>  Role of EBP IN NURSING</vt:lpstr>
      <vt:lpstr>PowerPoint Presentation</vt:lpstr>
      <vt:lpstr>PowerPoint Presentation</vt:lpstr>
      <vt:lpstr>Type 2 diabetes</vt:lpstr>
      <vt:lpstr>PowerPoint Presentation</vt:lpstr>
      <vt:lpstr>DIABETES AROUND THE WORLD</vt:lpstr>
      <vt:lpstr>ROLE OF RESEARCH AND EBP IN DIABETES</vt:lpstr>
      <vt:lpstr>RECOMMENDATIONS</vt:lpstr>
      <vt:lpstr>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research and Evidence-based practice in nursing AND DIABETES</dc:title>
  <dc:creator>Lazar Ionela</dc:creator>
  <cp:lastModifiedBy>Lazar Ionela</cp:lastModifiedBy>
  <cp:revision>1</cp:revision>
  <dcterms:created xsi:type="dcterms:W3CDTF">2023-07-20T13:12:54Z</dcterms:created>
  <dcterms:modified xsi:type="dcterms:W3CDTF">2023-07-20T13:12:54Z</dcterms:modified>
</cp:coreProperties>
</file>