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handoutMasterIdLst>
    <p:handoutMasterId r:id="rId11"/>
  </p:handoutMasterIdLst>
  <p:sldIdLst>
    <p:sldId id="261" r:id="rId3"/>
    <p:sldId id="257" r:id="rId4"/>
    <p:sldId id="258" r:id="rId5"/>
    <p:sldId id="264" r:id="rId6"/>
    <p:sldId id="259" r:id="rId7"/>
    <p:sldId id="260" r:id="rId8"/>
    <p:sldId id="263" r:id="rId9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5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5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C6DAB51A-11F9-42F1-A709-9028CB9DE169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264230"/>
            <a:ext cx="2889938" cy="489374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30"/>
            <a:ext cx="2889938" cy="489374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5BAACAAC-60E1-4368-9FB3-C81B57EA4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08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5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5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6007A150-FB10-4E7C-B325-56A904256E8E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4" tIns="45712" rIns="91424" bIns="4571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24" tIns="45712" rIns="91424" bIns="4571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30"/>
            <a:ext cx="2889938" cy="489374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30"/>
            <a:ext cx="2889938" cy="489374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D920966F-D0D6-4199-97DE-6D0AE65F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007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91124-0407-4365-83FA-AF978F484C50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70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91124-0407-4365-83FA-AF978F484C50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01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112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031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641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80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74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217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43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57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334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094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55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546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751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25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43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5221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458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4978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956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180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431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992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0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111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9503" y="1196752"/>
            <a:ext cx="8600302" cy="17907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Planning and Conducting </a:t>
            </a:r>
            <a:r>
              <a:rPr lang="en-GB" dirty="0">
                <a:solidFill>
                  <a:schemeClr val="bg1"/>
                </a:solidFill>
              </a:rPr>
              <a:t>Coaching and </a:t>
            </a:r>
            <a:r>
              <a:rPr lang="en-GB" dirty="0" smtClean="0">
                <a:solidFill>
                  <a:schemeClr val="bg1"/>
                </a:solidFill>
              </a:rPr>
              <a:t>Mentoring Sessions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372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Making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An overall coaching plan – covers a complete coaching </a:t>
            </a:r>
            <a:r>
              <a:rPr lang="en-GB" dirty="0" err="1" smtClean="0"/>
              <a:t>programmeme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 coaching session plan – covers a single session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736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First coaching session - things to consider: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/>
              <a:t>Appropriate location</a:t>
            </a:r>
          </a:p>
          <a:p>
            <a:pPr lvl="0"/>
            <a:r>
              <a:rPr lang="en-US" dirty="0"/>
              <a:t>Time</a:t>
            </a:r>
          </a:p>
          <a:p>
            <a:pPr lvl="0"/>
            <a:r>
              <a:rPr lang="en-US" dirty="0"/>
              <a:t>IT access</a:t>
            </a:r>
          </a:p>
          <a:p>
            <a:pPr lvl="0"/>
            <a:r>
              <a:rPr lang="en-US" dirty="0"/>
              <a:t>Info re development needs </a:t>
            </a:r>
            <a:r>
              <a:rPr lang="en-US" dirty="0" err="1"/>
              <a:t>eg</a:t>
            </a:r>
            <a:r>
              <a:rPr lang="en-US" dirty="0"/>
              <a:t> PDP</a:t>
            </a:r>
          </a:p>
          <a:p>
            <a:pPr lvl="0"/>
            <a:r>
              <a:rPr lang="en-US" dirty="0"/>
              <a:t>Coaching goals pro-forma</a:t>
            </a:r>
          </a:p>
          <a:p>
            <a:pPr lvl="0"/>
            <a:r>
              <a:rPr lang="en-US" dirty="0"/>
              <a:t>Any relevant diagnostic tools (on-line access or hard copy)</a:t>
            </a:r>
          </a:p>
          <a:p>
            <a:pPr lvl="0"/>
            <a:r>
              <a:rPr lang="en-US" dirty="0"/>
              <a:t>Coaching plan template</a:t>
            </a:r>
          </a:p>
          <a:p>
            <a:pPr lvl="0"/>
            <a:r>
              <a:rPr lang="en-US" dirty="0"/>
              <a:t>Coaching record pro-forma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996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</a:t>
            </a:r>
            <a:r>
              <a:rPr lang="en-GB" dirty="0"/>
              <a:t>rapport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099595"/>
          </a:xfrm>
        </p:spPr>
        <p:txBody>
          <a:bodyPr>
            <a:normAutofit/>
          </a:bodyPr>
          <a:lstStyle/>
          <a:p>
            <a:r>
              <a:rPr lang="en-GB" dirty="0"/>
              <a:t>Use client’s name </a:t>
            </a:r>
          </a:p>
          <a:p>
            <a:r>
              <a:rPr lang="en-GB" dirty="0"/>
              <a:t>Exude genuineness and warmth</a:t>
            </a:r>
          </a:p>
          <a:p>
            <a:r>
              <a:rPr lang="en-GB" dirty="0"/>
              <a:t>Make each client feel valued</a:t>
            </a:r>
          </a:p>
          <a:p>
            <a:r>
              <a:rPr lang="en-GB" dirty="0"/>
              <a:t>Create a conducive atmosphere for self disclosure</a:t>
            </a:r>
          </a:p>
          <a:p>
            <a:r>
              <a:rPr lang="en-GB" dirty="0"/>
              <a:t>Ensure confidentiality</a:t>
            </a:r>
          </a:p>
          <a:p>
            <a:r>
              <a:rPr lang="en-GB" dirty="0"/>
              <a:t>Maintain consistency of standards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81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Subsequent sessions: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Prepare location</a:t>
            </a:r>
          </a:p>
          <a:p>
            <a:pPr lvl="0"/>
            <a:r>
              <a:rPr lang="en-US" dirty="0"/>
              <a:t>Select an appropriate coaching style, tools and techniques </a:t>
            </a:r>
          </a:p>
          <a:p>
            <a:pPr lvl="0"/>
            <a:r>
              <a:rPr lang="en-US" dirty="0"/>
              <a:t>Apply appropriate skills </a:t>
            </a:r>
          </a:p>
          <a:p>
            <a:pPr lvl="0"/>
            <a:r>
              <a:rPr lang="en-US" dirty="0"/>
              <a:t>Prepare materials and equipment</a:t>
            </a:r>
          </a:p>
          <a:p>
            <a:pPr lvl="0"/>
            <a:r>
              <a:rPr lang="en-US" dirty="0"/>
              <a:t>Review learner progress</a:t>
            </a:r>
          </a:p>
          <a:p>
            <a:pPr lvl="0"/>
            <a:r>
              <a:rPr lang="en-US" dirty="0"/>
              <a:t>Establish session goals</a:t>
            </a:r>
          </a:p>
          <a:p>
            <a:pPr lvl="0"/>
            <a:r>
              <a:rPr lang="en-US" dirty="0"/>
              <a:t>Produce record of coaching session</a:t>
            </a:r>
          </a:p>
          <a:p>
            <a:pPr lvl="0"/>
            <a:r>
              <a:rPr lang="en-US" dirty="0"/>
              <a:t>Reflect on own performance</a:t>
            </a:r>
          </a:p>
          <a:p>
            <a:r>
              <a:rPr lang="en-US" dirty="0"/>
              <a:t>Use your coaching plan to guide your preparation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847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First mentoring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76865"/>
            <a:ext cx="10972800" cy="424036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What do we want/need to know about each other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 - Socially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 - Career </a:t>
            </a:r>
            <a:r>
              <a:rPr lang="en-US" dirty="0"/>
              <a:t>ambitions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 - Development </a:t>
            </a:r>
            <a:r>
              <a:rPr lang="en-US" dirty="0"/>
              <a:t>goals</a:t>
            </a:r>
          </a:p>
          <a:p>
            <a:r>
              <a:rPr lang="en-US" dirty="0"/>
              <a:t>Expectations regarding the relationship</a:t>
            </a:r>
          </a:p>
          <a:p>
            <a:r>
              <a:rPr lang="en-US" dirty="0"/>
              <a:t>Ground rules</a:t>
            </a:r>
          </a:p>
          <a:p>
            <a:r>
              <a:rPr lang="en-US" dirty="0"/>
              <a:t>Practical arrangements – where, when, how long</a:t>
            </a:r>
          </a:p>
          <a:p>
            <a:r>
              <a:rPr lang="en-US" dirty="0"/>
              <a:t>Priorities</a:t>
            </a:r>
          </a:p>
          <a:p>
            <a:r>
              <a:rPr lang="en-US" dirty="0"/>
              <a:t>Any pressing issues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523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Subsequent meetings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Establish relaxed, </a:t>
            </a:r>
            <a:r>
              <a:rPr lang="en-US" dirty="0" smtClean="0"/>
              <a:t>business-like </a:t>
            </a:r>
            <a:r>
              <a:rPr lang="en-US" dirty="0"/>
              <a:t>atmosphere</a:t>
            </a:r>
          </a:p>
          <a:p>
            <a:r>
              <a:rPr lang="en-US" dirty="0"/>
              <a:t>Agree on the purpose of the meeting</a:t>
            </a:r>
          </a:p>
          <a:p>
            <a:r>
              <a:rPr lang="en-US" dirty="0"/>
              <a:t>Explore issues from the mentee’s perspective</a:t>
            </a:r>
          </a:p>
          <a:p>
            <a:r>
              <a:rPr lang="en-US" dirty="0"/>
              <a:t>Develop understanding</a:t>
            </a:r>
          </a:p>
          <a:p>
            <a:r>
              <a:rPr lang="en-US" dirty="0"/>
              <a:t>Action plan</a:t>
            </a:r>
          </a:p>
          <a:p>
            <a:r>
              <a:rPr lang="en-US" dirty="0" err="1"/>
              <a:t>Summarise</a:t>
            </a:r>
            <a:endParaRPr lang="en-US" dirty="0"/>
          </a:p>
          <a:p>
            <a:r>
              <a:rPr lang="en-US" dirty="0"/>
              <a:t>Outline next meeting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05551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180</Words>
  <Application>Microsoft Office PowerPoint</Application>
  <PresentationFormat>Widescreen</PresentationFormat>
  <Paragraphs>53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Myriad Pro</vt:lpstr>
      <vt:lpstr>20140311PresentationUWTSDTemplate</vt:lpstr>
      <vt:lpstr>1_20140311PresentationUWTSDTemplate</vt:lpstr>
      <vt:lpstr>Planning and Conducting Coaching and Mentoring Sessions</vt:lpstr>
      <vt:lpstr>Making Plans</vt:lpstr>
      <vt:lpstr>First coaching session - things to consider:</vt:lpstr>
      <vt:lpstr>Building rapport</vt:lpstr>
      <vt:lpstr>Subsequent sessions:</vt:lpstr>
      <vt:lpstr>First mentoring session</vt:lpstr>
      <vt:lpstr>Subsequent meetings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and Conducting Coaching and Mentoring Sessions</dc:title>
  <dc:creator>Mair O'connor</dc:creator>
  <cp:lastModifiedBy>Mair O'connor</cp:lastModifiedBy>
  <cp:revision>6</cp:revision>
  <cp:lastPrinted>2018-08-29T14:05:40Z</cp:lastPrinted>
  <dcterms:created xsi:type="dcterms:W3CDTF">2018-05-17T13:45:47Z</dcterms:created>
  <dcterms:modified xsi:type="dcterms:W3CDTF">2019-05-29T11:21:04Z</dcterms:modified>
</cp:coreProperties>
</file>