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98" r:id="rId5"/>
    <p:sldId id="301" r:id="rId6"/>
    <p:sldId id="302" r:id="rId7"/>
    <p:sldId id="300" r:id="rId8"/>
    <p:sldId id="30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nio.com/interiors-and-exteriors-design/exterior/hotel-travel-vacation-water-sea-tourism-summer-swimming-pool-palm-tree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oto.wuestenigel.com/the-beach-of-kalo-livadi-on-the-greek-island-mykonos-with-a-small-pier-and-black-motor-boat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ntfamilyhistory.blogspot.com/2019/07/developing-your-leadership-qualities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Meriard </a:t>
            </a:r>
            <a:r>
              <a:rPr lang="en-US" sz="1600" dirty="0" err="1"/>
              <a:t>lamaj</a:t>
            </a:r>
            <a:endParaRPr lang="en-US" sz="1600" dirty="0"/>
          </a:p>
          <a:p>
            <a:pPr>
              <a:lnSpc>
                <a:spcPct val="100000"/>
              </a:lnSpc>
            </a:pP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tree, building, resort, colonnade&#10;&#10;Description automatically generated">
            <a:extLst>
              <a:ext uri="{FF2B5EF4-FFF2-40B4-BE49-F238E27FC236}">
                <a16:creationId xmlns:a16="http://schemas.microsoft.com/office/drawing/2014/main" id="{252A2996-CB74-4275-B068-27125EFF79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374" r="1" b="1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19BFD-933C-4F17-B1EC-5B7F1FDDA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SOLYMAR SEASON HOTEL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072D8-C84E-4514-9674-F295D432C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>
            <a:normAutofit/>
          </a:bodyPr>
          <a:lstStyle/>
          <a:p>
            <a:r>
              <a:rPr lang="en-US" sz="1600">
                <a:solidFill>
                  <a:srgbClr val="FFFFFF"/>
                </a:solidFill>
              </a:rPr>
              <a:t>PLACE:MYKONOS</a:t>
            </a:r>
          </a:p>
          <a:p>
            <a:r>
              <a:rPr lang="en-US" sz="1600">
                <a:solidFill>
                  <a:srgbClr val="FFFFFF"/>
                </a:solidFill>
              </a:rPr>
              <a:t>FEATURES:SWIMMING POOL</a:t>
            </a:r>
          </a:p>
          <a:p>
            <a:r>
              <a:rPr lang="en-US" sz="1600">
                <a:solidFill>
                  <a:srgbClr val="FFFFFF"/>
                </a:solidFill>
              </a:rPr>
              <a:t>                *BARS</a:t>
            </a:r>
          </a:p>
          <a:p>
            <a:r>
              <a:rPr lang="en-US" sz="1600">
                <a:solidFill>
                  <a:srgbClr val="FFFFFF"/>
                </a:solidFill>
              </a:rPr>
              <a:t>                 *RESTAURANT</a:t>
            </a:r>
          </a:p>
          <a:p>
            <a:endParaRPr lang="en-US" sz="1600">
              <a:solidFill>
                <a:srgbClr val="FFFFFF"/>
              </a:solidFill>
            </a:endParaRPr>
          </a:p>
        </p:txBody>
      </p:sp>
      <p:sp>
        <p:nvSpPr>
          <p:cNvPr id="16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485050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AED6E3-3BA8-4F84-A1F2-5C01E2C8A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62970" y="0"/>
            <a:ext cx="11963291" cy="22684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6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EXPERIENCES</a:t>
            </a:r>
            <a:b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&amp; ACTIVITIES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E1A54B8A-5126-40D3-B277-3B1331F56F72}"/>
              </a:ext>
            </a:extLst>
          </p:cNvPr>
          <p:cNvSpPr/>
          <p:nvPr/>
        </p:nvSpPr>
        <p:spPr>
          <a:xfrm>
            <a:off x="1553010" y="2890684"/>
            <a:ext cx="262136" cy="33016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FADA0D-B95F-433B-A4DB-6EF46190A686}"/>
              </a:ext>
            </a:extLst>
          </p:cNvPr>
          <p:cNvSpPr txBox="1"/>
          <p:nvPr/>
        </p:nvSpPr>
        <p:spPr>
          <a:xfrm>
            <a:off x="52736" y="3590283"/>
            <a:ext cx="40260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*PRIVATE BOAT TOURS </a:t>
            </a:r>
          </a:p>
          <a:p>
            <a:endParaRPr lang="en-US" dirty="0"/>
          </a:p>
          <a:p>
            <a:r>
              <a:rPr lang="en-US" dirty="0"/>
              <a:t>*SEA SPORTS OFFERS</a:t>
            </a:r>
          </a:p>
          <a:p>
            <a:endParaRPr lang="en-US" dirty="0"/>
          </a:p>
          <a:p>
            <a:r>
              <a:rPr lang="en-US" dirty="0"/>
              <a:t>*PRIVATE PARTY IN LUXURY VILLAS</a:t>
            </a:r>
          </a:p>
        </p:txBody>
      </p:sp>
      <p:pic>
        <p:nvPicPr>
          <p:cNvPr id="13" name="Picture 12" descr="A picture containing outdoor, water, mountain, sky&#10;&#10;Description automatically generated">
            <a:extLst>
              <a:ext uri="{FF2B5EF4-FFF2-40B4-BE49-F238E27FC236}">
                <a16:creationId xmlns:a16="http://schemas.microsoft.com/office/drawing/2014/main" id="{21ED4C2E-8AFB-4D77-A6ED-DCAA44766B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53057" y="121593"/>
            <a:ext cx="6486207" cy="650557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09FCBD4-92D3-4255-8E26-F0B6454B2EEF}"/>
              </a:ext>
            </a:extLst>
          </p:cNvPr>
          <p:cNvSpPr txBox="1"/>
          <p:nvPr/>
        </p:nvSpPr>
        <p:spPr>
          <a:xfrm>
            <a:off x="5868536" y="6681787"/>
            <a:ext cx="510426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3" tooltip="https://foto.wuestenigel.com/the-beach-of-kalo-livadi-on-the-greek-island-mykonos-with-a-small-pier-and-black-motor-boat/"/>
              </a:rPr>
              <a:t>This Photo</a:t>
            </a:r>
            <a:r>
              <a:rPr lang="en-US" sz="900" dirty="0"/>
              <a:t> </a:t>
            </a:r>
            <a:r>
              <a:rPr lang="en-US" sz="900" dirty="0" err="1"/>
              <a:t>by:solymar</a:t>
            </a:r>
            <a:r>
              <a:rPr lang="en-US" sz="900" dirty="0"/>
              <a:t> </a:t>
            </a:r>
            <a:r>
              <a:rPr lang="en-US" sz="900" dirty="0" err="1"/>
              <a:t>beavh</a:t>
            </a:r>
            <a:r>
              <a:rPr lang="en-US" sz="900" dirty="0"/>
              <a:t> bar </a:t>
            </a:r>
            <a:r>
              <a:rPr lang="en-US" sz="900" dirty="0" err="1"/>
              <a:t>restorant</a:t>
            </a:r>
            <a:r>
              <a:rPr lang="en-US" sz="900" dirty="0"/>
              <a:t> </a:t>
            </a:r>
            <a:r>
              <a:rPr lang="en-US" sz="900" dirty="0">
                <a:hlinkClick r:id="rId4" tooltip="https://creativecommons.org/licenses/by/3.0/"/>
              </a:rPr>
              <a:t>CC BY</a:t>
            </a:r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725031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C86D3-8FD1-4F47-A319-7D0542E48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EMPLOYABILITY SKILLS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C266CDD0-3E96-40BD-8324-62D1DD8615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255153"/>
              </p:ext>
            </p:extLst>
          </p:nvPr>
        </p:nvGraphicFramePr>
        <p:xfrm>
          <a:off x="306234" y="2035277"/>
          <a:ext cx="11743199" cy="5448559"/>
        </p:xfrm>
        <a:graphic>
          <a:graphicData uri="http://schemas.openxmlformats.org/drawingml/2006/table">
            <a:tbl>
              <a:tblPr firstRow="1" bandRow="1">
                <a:noFill/>
                <a:tableStyleId>{3B4B98B0-60AC-42C2-AFA5-B58CD77FA1E5}</a:tableStyleId>
              </a:tblPr>
              <a:tblGrid>
                <a:gridCol w="4092773">
                  <a:extLst>
                    <a:ext uri="{9D8B030D-6E8A-4147-A177-3AD203B41FA5}">
                      <a16:colId xmlns:a16="http://schemas.microsoft.com/office/drawing/2014/main" val="2981917977"/>
                    </a:ext>
                  </a:extLst>
                </a:gridCol>
                <a:gridCol w="2550142">
                  <a:extLst>
                    <a:ext uri="{9D8B030D-6E8A-4147-A177-3AD203B41FA5}">
                      <a16:colId xmlns:a16="http://schemas.microsoft.com/office/drawing/2014/main" val="945233394"/>
                    </a:ext>
                  </a:extLst>
                </a:gridCol>
                <a:gridCol w="2550142">
                  <a:extLst>
                    <a:ext uri="{9D8B030D-6E8A-4147-A177-3AD203B41FA5}">
                      <a16:colId xmlns:a16="http://schemas.microsoft.com/office/drawing/2014/main" val="2572263168"/>
                    </a:ext>
                  </a:extLst>
                </a:gridCol>
                <a:gridCol w="2550142">
                  <a:extLst>
                    <a:ext uri="{9D8B030D-6E8A-4147-A177-3AD203B41FA5}">
                      <a16:colId xmlns:a16="http://schemas.microsoft.com/office/drawing/2014/main" val="1765783061"/>
                    </a:ext>
                  </a:extLst>
                </a:gridCol>
              </a:tblGrid>
              <a:tr h="696165"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1</a:t>
                      </a: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2</a:t>
                      </a: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3</a:t>
                      </a: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cap="all" spc="150" dirty="0">
                          <a:solidFill>
                            <a:schemeClr val="lt1"/>
                          </a:solidFill>
                        </a:rPr>
                        <a:t>4</a:t>
                      </a:r>
                    </a:p>
                  </a:txBody>
                  <a:tcPr marL="151061" marR="151061" marT="151061" marB="151061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0512675"/>
                  </a:ext>
                </a:extLst>
              </a:tr>
              <a:tr h="1204497">
                <a:tc>
                  <a:txBody>
                    <a:bodyPr/>
                    <a:lstStyle/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_FUNDAMENTAL</a:t>
                      </a:r>
                    </a:p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SKILLS._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PERSONAL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MANAGEMENT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SKILLS 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TEAM WORK SKILLS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PERSONAL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FEATURE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SKILLS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85369860"/>
                  </a:ext>
                </a:extLst>
              </a:tr>
              <a:tr h="27612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1.TIME MANAGEMENT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2.THINK CRITICAL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3.COMMUNICATE EFFECTIVELY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4. MANAGE INFORMATION 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1.ABLE TO LEARN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2.RESPONSIBLE AND ADAPTABLE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3.POSITIVE ATTITUDE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4.ABLE TO WORK SAFETY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1.DEVELOP SKILLS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2.WHEN TO SUPPORT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     *TO LEARN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      *LISTEN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      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1.DEGREE IN BUSSINESS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MANAGMENT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2.EXCELLENT COMMUNICATION WITH BUSINESS PARTNERS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3.LEADESHIP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4.PREVIOUS WORK EXPERIENCE</a:t>
                      </a: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2228359"/>
                  </a:ext>
                </a:extLst>
              </a:tr>
              <a:tr h="7866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cap="none" spc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  <a:p>
                      <a:endParaRPr lang="en-US" sz="14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151061" marR="151061" marT="151061" marB="1510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781449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3514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white paper with black writing&#10;&#10;Description automatically generated with low confidence">
            <a:extLst>
              <a:ext uri="{FF2B5EF4-FFF2-40B4-BE49-F238E27FC236}">
                <a16:creationId xmlns:a16="http://schemas.microsoft.com/office/drawing/2014/main" id="{C180EC72-A97C-4CEA-A6A1-67180DF166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387" b="8344"/>
          <a:stretch/>
        </p:blipFill>
        <p:spPr>
          <a:xfrm>
            <a:off x="-32" y="10"/>
            <a:ext cx="12192031" cy="685799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DFD57664-637D-40CA-83F2-B729A932B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4915076"/>
            <a:ext cx="12188952" cy="1942924"/>
          </a:xfrm>
          <a:prstGeom prst="rect">
            <a:avLst/>
          </a:prstGeom>
          <a:gradFill>
            <a:gsLst>
              <a:gs pos="4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02B552-DF4A-4EBB-96BE-BA51A5A05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8675" y="5120639"/>
            <a:ext cx="7137263" cy="12801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dirty="0">
                <a:solidFill>
                  <a:srgbClr val="FFFFFF"/>
                </a:solidFill>
              </a:rPr>
              <a:t>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50074F7-18CC-464F-969D-85DE498AA018}"/>
              </a:ext>
            </a:extLst>
          </p:cNvPr>
          <p:cNvSpPr txBox="1"/>
          <p:nvPr/>
        </p:nvSpPr>
        <p:spPr>
          <a:xfrm>
            <a:off x="-343844" y="5856123"/>
            <a:ext cx="1128850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900" dirty="0"/>
              <a:t> </a:t>
            </a:r>
            <a:endParaRPr lang="en-US" sz="9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550ED2-A9CD-4B02-AA2E-AE1CD1C3691E}"/>
              </a:ext>
            </a:extLst>
          </p:cNvPr>
          <p:cNvSpPr txBox="1"/>
          <p:nvPr/>
        </p:nvSpPr>
        <p:spPr>
          <a:xfrm>
            <a:off x="9679773" y="6657945"/>
            <a:ext cx="25122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tntfamilyhistory.blogspot.com/2019/07/developing-your-leadership-qualiti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173522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ppt/theme/themeOverride2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{99F1F601-F9F8-4CFC-A6C3-92C0E5402144}tf22712842_win32</Template>
  <TotalTime>19</TotalTime>
  <Words>158</Words>
  <Application>Microsoft Office PowerPoint</Application>
  <PresentationFormat>Widescreen</PresentationFormat>
  <Paragraphs>61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Bookman Old Style</vt:lpstr>
      <vt:lpstr>Calibri</vt:lpstr>
      <vt:lpstr>Franklin Gothic Book</vt:lpstr>
      <vt:lpstr>1_RetrospectVTI</vt:lpstr>
      <vt:lpstr>Academic and employability skills</vt:lpstr>
      <vt:lpstr>SOLYMAR SEASON HOTEL</vt:lpstr>
      <vt:lpstr> EXPERIENCES &amp; ACTIVITIES</vt:lpstr>
      <vt:lpstr>EMPLOYABILITY SKILLS</vt:lpstr>
      <vt:lpstr>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Meriard Lamaj (2124045)</dc:creator>
  <cp:lastModifiedBy>Meriard Lamaj (2124045)</cp:lastModifiedBy>
  <cp:revision>1</cp:revision>
  <dcterms:created xsi:type="dcterms:W3CDTF">2022-04-02T01:54:54Z</dcterms:created>
  <dcterms:modified xsi:type="dcterms:W3CDTF">2022-04-02T02:14:07Z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