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66" r:id="rId4"/>
    <p:sldId id="267" r:id="rId5"/>
    <p:sldId id="258" r:id="rId6"/>
    <p:sldId id="259" r:id="rId7"/>
    <p:sldId id="260" r:id="rId8"/>
    <p:sldId id="261" r:id="rId9"/>
    <p:sldId id="262" r:id="rId10"/>
    <p:sldId id="263" r:id="rId11"/>
    <p:sldId id="264" r:id="rId12"/>
    <p:sldId id="265"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6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22DCDE-6EB0-40B8-9B37-54CD18DC854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98CDFA0-8095-4081-8DB5-2E305B7A28EA}">
      <dgm:prSet/>
      <dgm:spPr/>
      <dgm:t>
        <a:bodyPr/>
        <a:lstStyle/>
        <a:p>
          <a:r>
            <a:rPr lang="en-GB" dirty="0">
              <a:latin typeface="Abadi" panose="020B0604020104020204" pitchFamily="34" charset="0"/>
            </a:rPr>
            <a:t>Life scripts have a profound effect on how we think, feel, and behave. We are conditioned to respond in a certain way, based on the results we have achieved with that type of behaviour before.</a:t>
          </a:r>
          <a:endParaRPr lang="en-US" dirty="0">
            <a:latin typeface="Abadi" panose="020B0604020104020204" pitchFamily="34" charset="0"/>
          </a:endParaRPr>
        </a:p>
      </dgm:t>
    </dgm:pt>
    <dgm:pt modelId="{EBE12B60-DC12-40CC-8A18-40EBCEE38421}" type="parTrans" cxnId="{6C808FA1-D7FC-4729-BDD5-B65172A66495}">
      <dgm:prSet/>
      <dgm:spPr/>
      <dgm:t>
        <a:bodyPr/>
        <a:lstStyle/>
        <a:p>
          <a:endParaRPr lang="en-US"/>
        </a:p>
      </dgm:t>
    </dgm:pt>
    <dgm:pt modelId="{DC543F34-D8EA-4A8A-AAE5-B9BA6233CB79}" type="sibTrans" cxnId="{6C808FA1-D7FC-4729-BDD5-B65172A66495}">
      <dgm:prSet/>
      <dgm:spPr/>
      <dgm:t>
        <a:bodyPr/>
        <a:lstStyle/>
        <a:p>
          <a:endParaRPr lang="en-US"/>
        </a:p>
      </dgm:t>
    </dgm:pt>
    <dgm:pt modelId="{B60AD0BC-1ABD-4D74-AD1D-C7227808E4D1}">
      <dgm:prSet/>
      <dgm:spPr/>
      <dgm:t>
        <a:bodyPr/>
        <a:lstStyle/>
        <a:p>
          <a:r>
            <a:rPr lang="en-GB" dirty="0">
              <a:latin typeface="Abadi" panose="020B0604020104020204" pitchFamily="34" charset="0"/>
            </a:rPr>
            <a:t>If someone is ‘conflict-averse’, it may be due to the circumstances they experienced while growing up as a child. If someone has a short-fuse and reacts angrily to the most innocuous of situations, there’s a possibility he or she was conditioned that way from experiences at an early age.</a:t>
          </a:r>
          <a:endParaRPr lang="en-US" dirty="0">
            <a:latin typeface="Abadi" panose="020B0604020104020204" pitchFamily="34" charset="0"/>
          </a:endParaRPr>
        </a:p>
      </dgm:t>
    </dgm:pt>
    <dgm:pt modelId="{5F4F85A3-0694-4E03-AFAC-D7927C750B2D}" type="parTrans" cxnId="{4A0B07CB-0A72-435A-B0BF-7B9A80407FBD}">
      <dgm:prSet/>
      <dgm:spPr/>
      <dgm:t>
        <a:bodyPr/>
        <a:lstStyle/>
        <a:p>
          <a:endParaRPr lang="en-US"/>
        </a:p>
      </dgm:t>
    </dgm:pt>
    <dgm:pt modelId="{18466089-A557-4A0D-B27A-025D8DAFAC75}" type="sibTrans" cxnId="{4A0B07CB-0A72-435A-B0BF-7B9A80407FBD}">
      <dgm:prSet/>
      <dgm:spPr/>
      <dgm:t>
        <a:bodyPr/>
        <a:lstStyle/>
        <a:p>
          <a:endParaRPr lang="en-US"/>
        </a:p>
      </dgm:t>
    </dgm:pt>
    <dgm:pt modelId="{FEEAA3BD-49AB-436E-AC3D-F57FF22E60F4}">
      <dgm:prSet custT="1"/>
      <dgm:spPr/>
      <dgm:t>
        <a:bodyPr/>
        <a:lstStyle/>
        <a:p>
          <a:r>
            <a:rPr lang="en-GB" sz="2000" dirty="0">
              <a:latin typeface="Abadi" panose="020B0604020104020204" pitchFamily="34" charset="0"/>
            </a:rPr>
            <a:t>Hence, the development of the ‘script’ by which we decide to behave</a:t>
          </a:r>
          <a:r>
            <a:rPr lang="en-GB" sz="1700" dirty="0"/>
            <a:t>.</a:t>
          </a:r>
          <a:endParaRPr lang="en-US" sz="1700" dirty="0"/>
        </a:p>
      </dgm:t>
    </dgm:pt>
    <dgm:pt modelId="{D910C158-24D1-4E39-A7FB-AF48A25AE136}" type="parTrans" cxnId="{CD2F2D71-CBAE-40B7-BAA9-27A44932476E}">
      <dgm:prSet/>
      <dgm:spPr/>
      <dgm:t>
        <a:bodyPr/>
        <a:lstStyle/>
        <a:p>
          <a:endParaRPr lang="en-US"/>
        </a:p>
      </dgm:t>
    </dgm:pt>
    <dgm:pt modelId="{0E79F3F4-89EB-4459-A122-0ADE977677B0}" type="sibTrans" cxnId="{CD2F2D71-CBAE-40B7-BAA9-27A44932476E}">
      <dgm:prSet/>
      <dgm:spPr/>
      <dgm:t>
        <a:bodyPr/>
        <a:lstStyle/>
        <a:p>
          <a:endParaRPr lang="en-US"/>
        </a:p>
      </dgm:t>
    </dgm:pt>
    <dgm:pt modelId="{DE68BECE-DE66-4C74-86DB-FE42CC7D5ACE}">
      <dgm:prSet custT="1"/>
      <dgm:spPr/>
      <dgm:t>
        <a:bodyPr/>
        <a:lstStyle/>
        <a:p>
          <a:r>
            <a:rPr lang="en-GB" sz="1800" dirty="0">
              <a:latin typeface="Abadi" panose="020B0604020104020204" pitchFamily="34" charset="0"/>
            </a:rPr>
            <a:t>Changing this script is the aim of transactional analysis psychotherapy. Societal or experience scripting can be replaced with co-operative, collaborative behaviour through discussions within TA</a:t>
          </a:r>
          <a:r>
            <a:rPr lang="en-GB" sz="1700" dirty="0"/>
            <a:t>.</a:t>
          </a:r>
          <a:endParaRPr lang="en-US" sz="1700" dirty="0"/>
        </a:p>
      </dgm:t>
    </dgm:pt>
    <dgm:pt modelId="{A60A3ED0-0B70-4CEE-91D6-69B48BD14E8F}" type="parTrans" cxnId="{AF093070-D6AE-4431-927C-D80E85287809}">
      <dgm:prSet/>
      <dgm:spPr/>
      <dgm:t>
        <a:bodyPr/>
        <a:lstStyle/>
        <a:p>
          <a:endParaRPr lang="en-US"/>
        </a:p>
      </dgm:t>
    </dgm:pt>
    <dgm:pt modelId="{9CF753D0-B9E0-4C21-8614-9C0C3DF5CE31}" type="sibTrans" cxnId="{AF093070-D6AE-4431-927C-D80E85287809}">
      <dgm:prSet/>
      <dgm:spPr/>
      <dgm:t>
        <a:bodyPr/>
        <a:lstStyle/>
        <a:p>
          <a:endParaRPr lang="en-US"/>
        </a:p>
      </dgm:t>
    </dgm:pt>
    <dgm:pt modelId="{9293BAFA-6EF4-4CC7-A0EE-71AE3EBA8330}">
      <dgm:prSet custT="1"/>
      <dgm:spPr/>
      <dgm:t>
        <a:bodyPr/>
        <a:lstStyle/>
        <a:p>
          <a:r>
            <a:rPr lang="en-GB" sz="1800" dirty="0">
              <a:latin typeface="Abadi" panose="020B0604020104020204" pitchFamily="34" charset="0"/>
            </a:rPr>
            <a:t>The three ego states or ways of being can be likened to three phases of life we experience</a:t>
          </a:r>
          <a:endParaRPr lang="en-US" sz="1800" dirty="0">
            <a:latin typeface="Abadi" panose="020B0604020104020204" pitchFamily="34" charset="0"/>
          </a:endParaRPr>
        </a:p>
      </dgm:t>
    </dgm:pt>
    <dgm:pt modelId="{42F7E124-B209-468B-8A50-BEF0D18BC6C2}" type="parTrans" cxnId="{3550698F-25B8-4CDE-A43D-0CCB6320510A}">
      <dgm:prSet/>
      <dgm:spPr/>
      <dgm:t>
        <a:bodyPr/>
        <a:lstStyle/>
        <a:p>
          <a:endParaRPr lang="en-US"/>
        </a:p>
      </dgm:t>
    </dgm:pt>
    <dgm:pt modelId="{3C0DF8F0-477A-44E4-ABD7-58833D2E2529}" type="sibTrans" cxnId="{3550698F-25B8-4CDE-A43D-0CCB6320510A}">
      <dgm:prSet/>
      <dgm:spPr/>
      <dgm:t>
        <a:bodyPr/>
        <a:lstStyle/>
        <a:p>
          <a:endParaRPr lang="en-US"/>
        </a:p>
      </dgm:t>
    </dgm:pt>
    <dgm:pt modelId="{5AA20FC1-3DB7-48FE-8158-3CDE348ED0AA}" type="pres">
      <dgm:prSet presAssocID="{EC22DCDE-6EB0-40B8-9B37-54CD18DC854F}" presName="linear" presStyleCnt="0">
        <dgm:presLayoutVars>
          <dgm:animLvl val="lvl"/>
          <dgm:resizeHandles val="exact"/>
        </dgm:presLayoutVars>
      </dgm:prSet>
      <dgm:spPr/>
    </dgm:pt>
    <dgm:pt modelId="{55A2EED1-F413-49FE-9BC4-FB22BC64713C}" type="pres">
      <dgm:prSet presAssocID="{E98CDFA0-8095-4081-8DB5-2E305B7A28EA}" presName="parentText" presStyleLbl="node1" presStyleIdx="0" presStyleCnt="5">
        <dgm:presLayoutVars>
          <dgm:chMax val="0"/>
          <dgm:bulletEnabled val="1"/>
        </dgm:presLayoutVars>
      </dgm:prSet>
      <dgm:spPr/>
    </dgm:pt>
    <dgm:pt modelId="{A5F40781-9138-4990-B15C-8A02B30C7B23}" type="pres">
      <dgm:prSet presAssocID="{DC543F34-D8EA-4A8A-AAE5-B9BA6233CB79}" presName="spacer" presStyleCnt="0"/>
      <dgm:spPr/>
    </dgm:pt>
    <dgm:pt modelId="{DDD73836-8A6D-4EFF-A706-BB32D017EEE3}" type="pres">
      <dgm:prSet presAssocID="{B60AD0BC-1ABD-4D74-AD1D-C7227808E4D1}" presName="parentText" presStyleLbl="node1" presStyleIdx="1" presStyleCnt="5">
        <dgm:presLayoutVars>
          <dgm:chMax val="0"/>
          <dgm:bulletEnabled val="1"/>
        </dgm:presLayoutVars>
      </dgm:prSet>
      <dgm:spPr/>
    </dgm:pt>
    <dgm:pt modelId="{005390D8-8C29-4BBE-A742-A6CF69F45D6E}" type="pres">
      <dgm:prSet presAssocID="{18466089-A557-4A0D-B27A-025D8DAFAC75}" presName="spacer" presStyleCnt="0"/>
      <dgm:spPr/>
    </dgm:pt>
    <dgm:pt modelId="{134ECC15-F41F-4C09-854A-E36F0A3E213A}" type="pres">
      <dgm:prSet presAssocID="{FEEAA3BD-49AB-436E-AC3D-F57FF22E60F4}" presName="parentText" presStyleLbl="node1" presStyleIdx="2" presStyleCnt="5">
        <dgm:presLayoutVars>
          <dgm:chMax val="0"/>
          <dgm:bulletEnabled val="1"/>
        </dgm:presLayoutVars>
      </dgm:prSet>
      <dgm:spPr/>
    </dgm:pt>
    <dgm:pt modelId="{EA5B91DC-E50C-4A30-80D5-61A12BB3354E}" type="pres">
      <dgm:prSet presAssocID="{0E79F3F4-89EB-4459-A122-0ADE977677B0}" presName="spacer" presStyleCnt="0"/>
      <dgm:spPr/>
    </dgm:pt>
    <dgm:pt modelId="{91FCFD29-0C4F-461E-95CE-5490BB476389}" type="pres">
      <dgm:prSet presAssocID="{DE68BECE-DE66-4C74-86DB-FE42CC7D5ACE}" presName="parentText" presStyleLbl="node1" presStyleIdx="3" presStyleCnt="5">
        <dgm:presLayoutVars>
          <dgm:chMax val="0"/>
          <dgm:bulletEnabled val="1"/>
        </dgm:presLayoutVars>
      </dgm:prSet>
      <dgm:spPr/>
    </dgm:pt>
    <dgm:pt modelId="{581800D7-4EF1-43F4-A102-7BC63DB7C5D3}" type="pres">
      <dgm:prSet presAssocID="{9CF753D0-B9E0-4C21-8614-9C0C3DF5CE31}" presName="spacer" presStyleCnt="0"/>
      <dgm:spPr/>
    </dgm:pt>
    <dgm:pt modelId="{35031319-F2B1-4705-A9B5-23135A1F3F4C}" type="pres">
      <dgm:prSet presAssocID="{9293BAFA-6EF4-4CC7-A0EE-71AE3EBA8330}" presName="parentText" presStyleLbl="node1" presStyleIdx="4" presStyleCnt="5">
        <dgm:presLayoutVars>
          <dgm:chMax val="0"/>
          <dgm:bulletEnabled val="1"/>
        </dgm:presLayoutVars>
      </dgm:prSet>
      <dgm:spPr/>
    </dgm:pt>
  </dgm:ptLst>
  <dgm:cxnLst>
    <dgm:cxn modelId="{2F4B293A-DBE6-41D7-A3E0-7CBC1F85F134}" type="presOf" srcId="{FEEAA3BD-49AB-436E-AC3D-F57FF22E60F4}" destId="{134ECC15-F41F-4C09-854A-E36F0A3E213A}" srcOrd="0" destOrd="0" presId="urn:microsoft.com/office/officeart/2005/8/layout/vList2"/>
    <dgm:cxn modelId="{2A39BC3A-8166-4929-9ABF-10BDB3FF2E78}" type="presOf" srcId="{E98CDFA0-8095-4081-8DB5-2E305B7A28EA}" destId="{55A2EED1-F413-49FE-9BC4-FB22BC64713C}" srcOrd="0" destOrd="0" presId="urn:microsoft.com/office/officeart/2005/8/layout/vList2"/>
    <dgm:cxn modelId="{AF093070-D6AE-4431-927C-D80E85287809}" srcId="{EC22DCDE-6EB0-40B8-9B37-54CD18DC854F}" destId="{DE68BECE-DE66-4C74-86DB-FE42CC7D5ACE}" srcOrd="3" destOrd="0" parTransId="{A60A3ED0-0B70-4CEE-91D6-69B48BD14E8F}" sibTransId="{9CF753D0-B9E0-4C21-8614-9C0C3DF5CE31}"/>
    <dgm:cxn modelId="{CD2F2D71-CBAE-40B7-BAA9-27A44932476E}" srcId="{EC22DCDE-6EB0-40B8-9B37-54CD18DC854F}" destId="{FEEAA3BD-49AB-436E-AC3D-F57FF22E60F4}" srcOrd="2" destOrd="0" parTransId="{D910C158-24D1-4E39-A7FB-AF48A25AE136}" sibTransId="{0E79F3F4-89EB-4459-A122-0ADE977677B0}"/>
    <dgm:cxn modelId="{4548B175-18FF-4F2E-8259-57D4F45C58A5}" type="presOf" srcId="{9293BAFA-6EF4-4CC7-A0EE-71AE3EBA8330}" destId="{35031319-F2B1-4705-A9B5-23135A1F3F4C}" srcOrd="0" destOrd="0" presId="urn:microsoft.com/office/officeart/2005/8/layout/vList2"/>
    <dgm:cxn modelId="{3550698F-25B8-4CDE-A43D-0CCB6320510A}" srcId="{EC22DCDE-6EB0-40B8-9B37-54CD18DC854F}" destId="{9293BAFA-6EF4-4CC7-A0EE-71AE3EBA8330}" srcOrd="4" destOrd="0" parTransId="{42F7E124-B209-468B-8A50-BEF0D18BC6C2}" sibTransId="{3C0DF8F0-477A-44E4-ABD7-58833D2E2529}"/>
    <dgm:cxn modelId="{D4F95C97-C885-4C1A-9698-A7868A1BFEE8}" type="presOf" srcId="{EC22DCDE-6EB0-40B8-9B37-54CD18DC854F}" destId="{5AA20FC1-3DB7-48FE-8158-3CDE348ED0AA}" srcOrd="0" destOrd="0" presId="urn:microsoft.com/office/officeart/2005/8/layout/vList2"/>
    <dgm:cxn modelId="{22959D9B-8B20-41EF-9E2C-4E8076E18CE2}" type="presOf" srcId="{B60AD0BC-1ABD-4D74-AD1D-C7227808E4D1}" destId="{DDD73836-8A6D-4EFF-A706-BB32D017EEE3}" srcOrd="0" destOrd="0" presId="urn:microsoft.com/office/officeart/2005/8/layout/vList2"/>
    <dgm:cxn modelId="{6C808FA1-D7FC-4729-BDD5-B65172A66495}" srcId="{EC22DCDE-6EB0-40B8-9B37-54CD18DC854F}" destId="{E98CDFA0-8095-4081-8DB5-2E305B7A28EA}" srcOrd="0" destOrd="0" parTransId="{EBE12B60-DC12-40CC-8A18-40EBCEE38421}" sibTransId="{DC543F34-D8EA-4A8A-AAE5-B9BA6233CB79}"/>
    <dgm:cxn modelId="{FB14FFBA-4EAF-4325-A657-A4DF909B1407}" type="presOf" srcId="{DE68BECE-DE66-4C74-86DB-FE42CC7D5ACE}" destId="{91FCFD29-0C4F-461E-95CE-5490BB476389}" srcOrd="0" destOrd="0" presId="urn:microsoft.com/office/officeart/2005/8/layout/vList2"/>
    <dgm:cxn modelId="{4A0B07CB-0A72-435A-B0BF-7B9A80407FBD}" srcId="{EC22DCDE-6EB0-40B8-9B37-54CD18DC854F}" destId="{B60AD0BC-1ABD-4D74-AD1D-C7227808E4D1}" srcOrd="1" destOrd="0" parTransId="{5F4F85A3-0694-4E03-AFAC-D7927C750B2D}" sibTransId="{18466089-A557-4A0D-B27A-025D8DAFAC75}"/>
    <dgm:cxn modelId="{E27F7EF7-4D4B-4539-A624-22EB8EE52AAE}" type="presParOf" srcId="{5AA20FC1-3DB7-48FE-8158-3CDE348ED0AA}" destId="{55A2EED1-F413-49FE-9BC4-FB22BC64713C}" srcOrd="0" destOrd="0" presId="urn:microsoft.com/office/officeart/2005/8/layout/vList2"/>
    <dgm:cxn modelId="{3129F5F0-C523-4ED5-9820-15C3C0901705}" type="presParOf" srcId="{5AA20FC1-3DB7-48FE-8158-3CDE348ED0AA}" destId="{A5F40781-9138-4990-B15C-8A02B30C7B23}" srcOrd="1" destOrd="0" presId="urn:microsoft.com/office/officeart/2005/8/layout/vList2"/>
    <dgm:cxn modelId="{593E2A30-E389-4A94-BBB9-8D38F6EFDCEF}" type="presParOf" srcId="{5AA20FC1-3DB7-48FE-8158-3CDE348ED0AA}" destId="{DDD73836-8A6D-4EFF-A706-BB32D017EEE3}" srcOrd="2" destOrd="0" presId="urn:microsoft.com/office/officeart/2005/8/layout/vList2"/>
    <dgm:cxn modelId="{1120A231-0B59-4F8B-8AAB-7BFA2BBB60C4}" type="presParOf" srcId="{5AA20FC1-3DB7-48FE-8158-3CDE348ED0AA}" destId="{005390D8-8C29-4BBE-A742-A6CF69F45D6E}" srcOrd="3" destOrd="0" presId="urn:microsoft.com/office/officeart/2005/8/layout/vList2"/>
    <dgm:cxn modelId="{A0F77B57-03CF-4DA2-8FA2-304374608B76}" type="presParOf" srcId="{5AA20FC1-3DB7-48FE-8158-3CDE348ED0AA}" destId="{134ECC15-F41F-4C09-854A-E36F0A3E213A}" srcOrd="4" destOrd="0" presId="urn:microsoft.com/office/officeart/2005/8/layout/vList2"/>
    <dgm:cxn modelId="{3B57880A-7C69-4255-A27B-D9F7791F5EE2}" type="presParOf" srcId="{5AA20FC1-3DB7-48FE-8158-3CDE348ED0AA}" destId="{EA5B91DC-E50C-4A30-80D5-61A12BB3354E}" srcOrd="5" destOrd="0" presId="urn:microsoft.com/office/officeart/2005/8/layout/vList2"/>
    <dgm:cxn modelId="{FE1388A7-B4B9-4953-8404-8B207D784F00}" type="presParOf" srcId="{5AA20FC1-3DB7-48FE-8158-3CDE348ED0AA}" destId="{91FCFD29-0C4F-461E-95CE-5490BB476389}" srcOrd="6" destOrd="0" presId="urn:microsoft.com/office/officeart/2005/8/layout/vList2"/>
    <dgm:cxn modelId="{5BB96F56-4895-4EC3-A18D-AC04C5C8AC55}" type="presParOf" srcId="{5AA20FC1-3DB7-48FE-8158-3CDE348ED0AA}" destId="{581800D7-4EF1-43F4-A102-7BC63DB7C5D3}" srcOrd="7" destOrd="0" presId="urn:microsoft.com/office/officeart/2005/8/layout/vList2"/>
    <dgm:cxn modelId="{A30433FD-8EEF-4B28-B60F-56E82E3A71BF}" type="presParOf" srcId="{5AA20FC1-3DB7-48FE-8158-3CDE348ED0AA}" destId="{35031319-F2B1-4705-A9B5-23135A1F3F4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6C1F9B-3BC0-4509-97E4-483E2F344034}"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CBA83EDE-F464-4355-9F5E-498637D433E9}">
      <dgm:prSet custT="1"/>
      <dgm:spPr/>
      <dgm:t>
        <a:bodyPr/>
        <a:lstStyle/>
        <a:p>
          <a:r>
            <a:rPr lang="en-GB" sz="1600" dirty="0">
              <a:latin typeface="Abadi" panose="020B0604020104020204" pitchFamily="34" charset="0"/>
            </a:rPr>
            <a:t>The core of TA is the belief that every person operates from three distinct "ego states" which influence their interactions:</a:t>
          </a:r>
          <a:endParaRPr lang="en-US" sz="1600" dirty="0">
            <a:latin typeface="Abadi" panose="020B0604020104020204" pitchFamily="34" charset="0"/>
          </a:endParaRPr>
        </a:p>
      </dgm:t>
    </dgm:pt>
    <dgm:pt modelId="{CB7B55C5-4644-4879-AF9E-44664CD11825}" type="parTrans" cxnId="{71FB4390-BB47-4322-BC0E-67BA2A00F115}">
      <dgm:prSet/>
      <dgm:spPr/>
      <dgm:t>
        <a:bodyPr/>
        <a:lstStyle/>
        <a:p>
          <a:endParaRPr lang="en-US"/>
        </a:p>
      </dgm:t>
    </dgm:pt>
    <dgm:pt modelId="{4BB77760-1651-40F9-8318-22C339851810}" type="sibTrans" cxnId="{71FB4390-BB47-4322-BC0E-67BA2A00F115}">
      <dgm:prSet/>
      <dgm:spPr/>
      <dgm:t>
        <a:bodyPr/>
        <a:lstStyle/>
        <a:p>
          <a:endParaRPr lang="en-US"/>
        </a:p>
      </dgm:t>
    </dgm:pt>
    <dgm:pt modelId="{BE7FE653-17D2-435D-81BC-2880AFCD775A}">
      <dgm:prSet custT="1"/>
      <dgm:spPr/>
      <dgm:t>
        <a:bodyPr/>
        <a:lstStyle/>
        <a:p>
          <a:r>
            <a:rPr lang="en-GB" sz="1600" b="1" dirty="0">
              <a:solidFill>
                <a:srgbClr val="0070C0"/>
              </a:solidFill>
              <a:latin typeface="Abadi" panose="020B0604020104020204" pitchFamily="34" charset="0"/>
            </a:rPr>
            <a:t>Parent</a:t>
          </a:r>
          <a:r>
            <a:rPr lang="en-GB" sz="1600" dirty="0">
              <a:solidFill>
                <a:srgbClr val="0070C0"/>
              </a:solidFill>
              <a:latin typeface="Abadi" panose="020B0604020104020204" pitchFamily="34" charset="0"/>
            </a:rPr>
            <a:t>: This state consists of thoughts, feelings, and behaviours copied from parents or authority figures. It is often divided into:</a:t>
          </a:r>
          <a:endParaRPr lang="en-US" sz="1600" dirty="0">
            <a:solidFill>
              <a:srgbClr val="0070C0"/>
            </a:solidFill>
            <a:latin typeface="Abadi" panose="020B0604020104020204" pitchFamily="34" charset="0"/>
          </a:endParaRPr>
        </a:p>
      </dgm:t>
    </dgm:pt>
    <dgm:pt modelId="{2D1CCDCE-C2D6-4EC4-8DE4-9AD8DA9DF15D}" type="parTrans" cxnId="{32E41DFC-D1EB-4B69-958E-E1ED77A500B4}">
      <dgm:prSet/>
      <dgm:spPr/>
      <dgm:t>
        <a:bodyPr/>
        <a:lstStyle/>
        <a:p>
          <a:endParaRPr lang="en-US"/>
        </a:p>
      </dgm:t>
    </dgm:pt>
    <dgm:pt modelId="{F71015AC-68AD-4ADF-A5CE-383B185C09CF}" type="sibTrans" cxnId="{32E41DFC-D1EB-4B69-958E-E1ED77A500B4}">
      <dgm:prSet/>
      <dgm:spPr/>
      <dgm:t>
        <a:bodyPr/>
        <a:lstStyle/>
        <a:p>
          <a:endParaRPr lang="en-US"/>
        </a:p>
      </dgm:t>
    </dgm:pt>
    <dgm:pt modelId="{08B5BB84-1AA3-4987-8E3D-1B3A67041C22}">
      <dgm:prSet custT="1"/>
      <dgm:spPr/>
      <dgm:t>
        <a:bodyPr/>
        <a:lstStyle/>
        <a:p>
          <a:r>
            <a:rPr lang="en-GB" sz="1600" b="1" dirty="0">
              <a:solidFill>
                <a:srgbClr val="0070C0"/>
              </a:solidFill>
              <a:latin typeface="Abadi" panose="020B0604020104020204" pitchFamily="34" charset="0"/>
            </a:rPr>
            <a:t>Nurturing Parent</a:t>
          </a:r>
          <a:r>
            <a:rPr lang="en-GB" sz="1600" dirty="0">
              <a:solidFill>
                <a:srgbClr val="0070C0"/>
              </a:solidFill>
              <a:latin typeface="Abadi" panose="020B0604020104020204" pitchFamily="34" charset="0"/>
            </a:rPr>
            <a:t>: Supportive, caring, and protective.</a:t>
          </a:r>
          <a:endParaRPr lang="en-US" sz="1600" dirty="0">
            <a:solidFill>
              <a:srgbClr val="0070C0"/>
            </a:solidFill>
            <a:latin typeface="Abadi" panose="020B0604020104020204" pitchFamily="34" charset="0"/>
          </a:endParaRPr>
        </a:p>
      </dgm:t>
    </dgm:pt>
    <dgm:pt modelId="{6B8A1F1A-7EBA-4093-BD70-EC5FC3FD03E0}" type="parTrans" cxnId="{6E76A551-6470-4C7A-86E0-1C1C2D7D1CB0}">
      <dgm:prSet/>
      <dgm:spPr/>
      <dgm:t>
        <a:bodyPr/>
        <a:lstStyle/>
        <a:p>
          <a:endParaRPr lang="en-US"/>
        </a:p>
      </dgm:t>
    </dgm:pt>
    <dgm:pt modelId="{9777F77D-58C9-42E6-8DA5-3BC0CF791413}" type="sibTrans" cxnId="{6E76A551-6470-4C7A-86E0-1C1C2D7D1CB0}">
      <dgm:prSet/>
      <dgm:spPr/>
      <dgm:t>
        <a:bodyPr/>
        <a:lstStyle/>
        <a:p>
          <a:endParaRPr lang="en-US"/>
        </a:p>
      </dgm:t>
    </dgm:pt>
    <dgm:pt modelId="{0D557431-0C19-47CB-A46B-F371606B74E4}">
      <dgm:prSet custT="1"/>
      <dgm:spPr/>
      <dgm:t>
        <a:bodyPr/>
        <a:lstStyle/>
        <a:p>
          <a:r>
            <a:rPr lang="en-GB" sz="1600" b="1" dirty="0">
              <a:solidFill>
                <a:srgbClr val="0070C0"/>
              </a:solidFill>
              <a:latin typeface="Abadi" panose="020B0604020104020204" pitchFamily="34" charset="0"/>
            </a:rPr>
            <a:t>Critical (Controlling) Parent</a:t>
          </a:r>
          <a:r>
            <a:rPr lang="en-GB" sz="1600" dirty="0">
              <a:solidFill>
                <a:srgbClr val="0070C0"/>
              </a:solidFill>
              <a:latin typeface="Abadi" panose="020B0604020104020204" pitchFamily="34" charset="0"/>
            </a:rPr>
            <a:t>: Judgemental, authoritative, and focused on rules ("</a:t>
          </a:r>
          <a:r>
            <a:rPr lang="en-GB" sz="1600" dirty="0" err="1">
              <a:solidFill>
                <a:srgbClr val="0070C0"/>
              </a:solidFill>
              <a:latin typeface="Abadi" panose="020B0604020104020204" pitchFamily="34" charset="0"/>
            </a:rPr>
            <a:t>shoulds</a:t>
          </a:r>
          <a:r>
            <a:rPr lang="en-GB" sz="1600" dirty="0">
              <a:solidFill>
                <a:srgbClr val="0070C0"/>
              </a:solidFill>
              <a:latin typeface="Abadi" panose="020B0604020104020204" pitchFamily="34" charset="0"/>
            </a:rPr>
            <a:t>" and "musts").</a:t>
          </a:r>
          <a:endParaRPr lang="en-US" sz="1600" dirty="0">
            <a:solidFill>
              <a:srgbClr val="0070C0"/>
            </a:solidFill>
            <a:latin typeface="Abadi" panose="020B0604020104020204" pitchFamily="34" charset="0"/>
          </a:endParaRPr>
        </a:p>
      </dgm:t>
    </dgm:pt>
    <dgm:pt modelId="{D42470EC-FAA9-4777-92E9-4B152C0BD342}" type="parTrans" cxnId="{CDCC7D15-A96E-4555-82F1-D54DC9173B2C}">
      <dgm:prSet/>
      <dgm:spPr/>
      <dgm:t>
        <a:bodyPr/>
        <a:lstStyle/>
        <a:p>
          <a:endParaRPr lang="en-US"/>
        </a:p>
      </dgm:t>
    </dgm:pt>
    <dgm:pt modelId="{6E2479F5-FD53-4956-AB27-EF57CCE75293}" type="sibTrans" cxnId="{CDCC7D15-A96E-4555-82F1-D54DC9173B2C}">
      <dgm:prSet/>
      <dgm:spPr/>
      <dgm:t>
        <a:bodyPr/>
        <a:lstStyle/>
        <a:p>
          <a:endParaRPr lang="en-US"/>
        </a:p>
      </dgm:t>
    </dgm:pt>
    <dgm:pt modelId="{D5894846-D894-4AF1-9A5A-4B3F89696627}">
      <dgm:prSet/>
      <dgm:spPr/>
      <dgm:t>
        <a:bodyPr/>
        <a:lstStyle/>
        <a:p>
          <a:r>
            <a:rPr lang="en-GB" b="1" dirty="0">
              <a:solidFill>
                <a:schemeClr val="accent2">
                  <a:lumMod val="50000"/>
                </a:schemeClr>
              </a:solidFill>
              <a:latin typeface="Abadi" panose="020B0604020104020204" pitchFamily="34" charset="0"/>
            </a:rPr>
            <a:t>Adult</a:t>
          </a:r>
          <a:r>
            <a:rPr lang="en-GB" dirty="0">
              <a:solidFill>
                <a:schemeClr val="accent2">
                  <a:lumMod val="50000"/>
                </a:schemeClr>
              </a:solidFill>
              <a:latin typeface="Abadi" panose="020B0604020104020204" pitchFamily="34" charset="0"/>
            </a:rPr>
            <a:t>: This is the rational and objective part of the personality that deals with the "here and now". It processes data logically, asks questions (who, what, why), and solves problems without being overborne by past emotions.</a:t>
          </a:r>
          <a:endParaRPr lang="en-US" dirty="0">
            <a:solidFill>
              <a:schemeClr val="accent2">
                <a:lumMod val="50000"/>
              </a:schemeClr>
            </a:solidFill>
            <a:latin typeface="Abadi" panose="020B0604020104020204" pitchFamily="34" charset="0"/>
          </a:endParaRPr>
        </a:p>
      </dgm:t>
    </dgm:pt>
    <dgm:pt modelId="{40BB11E7-FEDA-4940-AAEA-8549FF76C26F}" type="parTrans" cxnId="{148CE45B-B4CF-409A-B39F-CDA345D0E880}">
      <dgm:prSet/>
      <dgm:spPr/>
      <dgm:t>
        <a:bodyPr/>
        <a:lstStyle/>
        <a:p>
          <a:endParaRPr lang="en-US"/>
        </a:p>
      </dgm:t>
    </dgm:pt>
    <dgm:pt modelId="{3839331F-47BA-429D-A173-8A8DD8C54EE1}" type="sibTrans" cxnId="{148CE45B-B4CF-409A-B39F-CDA345D0E880}">
      <dgm:prSet/>
      <dgm:spPr/>
      <dgm:t>
        <a:bodyPr/>
        <a:lstStyle/>
        <a:p>
          <a:endParaRPr lang="en-US"/>
        </a:p>
      </dgm:t>
    </dgm:pt>
    <dgm:pt modelId="{A6BF9532-6D70-4715-87CC-BE2C648DB22F}">
      <dgm:prSet custT="1"/>
      <dgm:spPr/>
      <dgm:t>
        <a:bodyPr/>
        <a:lstStyle/>
        <a:p>
          <a:r>
            <a:rPr lang="en-GB" sz="1600" b="1" dirty="0">
              <a:solidFill>
                <a:srgbClr val="002060"/>
              </a:solidFill>
              <a:latin typeface="Abadi" panose="020B0604020104020204" pitchFamily="34" charset="0"/>
            </a:rPr>
            <a:t>Child</a:t>
          </a:r>
          <a:r>
            <a:rPr lang="en-GB" sz="1600" dirty="0">
              <a:solidFill>
                <a:srgbClr val="002060"/>
              </a:solidFill>
              <a:latin typeface="Abadi" panose="020B0604020104020204" pitchFamily="34" charset="0"/>
            </a:rPr>
            <a:t>: This state replays emotions and behaviours experienced in childhood. It is often divided into:</a:t>
          </a:r>
          <a:endParaRPr lang="en-US" sz="1600" dirty="0">
            <a:solidFill>
              <a:srgbClr val="002060"/>
            </a:solidFill>
            <a:latin typeface="Abadi" panose="020B0604020104020204" pitchFamily="34" charset="0"/>
          </a:endParaRPr>
        </a:p>
      </dgm:t>
    </dgm:pt>
    <dgm:pt modelId="{05E323E4-1C4A-4286-A84E-F235AA6439E5}" type="parTrans" cxnId="{5C2E522A-ABF1-4692-A796-0FD151E6ED4F}">
      <dgm:prSet/>
      <dgm:spPr/>
      <dgm:t>
        <a:bodyPr/>
        <a:lstStyle/>
        <a:p>
          <a:endParaRPr lang="en-US"/>
        </a:p>
      </dgm:t>
    </dgm:pt>
    <dgm:pt modelId="{C9490837-FA2C-412F-887B-44AA74554265}" type="sibTrans" cxnId="{5C2E522A-ABF1-4692-A796-0FD151E6ED4F}">
      <dgm:prSet/>
      <dgm:spPr/>
      <dgm:t>
        <a:bodyPr/>
        <a:lstStyle/>
        <a:p>
          <a:endParaRPr lang="en-US"/>
        </a:p>
      </dgm:t>
    </dgm:pt>
    <dgm:pt modelId="{EDC1A649-7921-4393-92D7-EDECF6291361}">
      <dgm:prSet custT="1"/>
      <dgm:spPr/>
      <dgm:t>
        <a:bodyPr/>
        <a:lstStyle/>
        <a:p>
          <a:r>
            <a:rPr lang="en-GB" sz="1600" b="1" dirty="0">
              <a:solidFill>
                <a:srgbClr val="002060"/>
              </a:solidFill>
              <a:latin typeface="Abadi" panose="020B0604020104020204" pitchFamily="34" charset="0"/>
            </a:rPr>
            <a:t>Natural (Free) Child</a:t>
          </a:r>
          <a:r>
            <a:rPr lang="en-GB" sz="1600" dirty="0">
              <a:solidFill>
                <a:srgbClr val="002060"/>
              </a:solidFill>
              <a:latin typeface="Abadi" panose="020B0604020104020204" pitchFamily="34" charset="0"/>
            </a:rPr>
            <a:t>: Spontaneous, creative, playful, and expressive.</a:t>
          </a:r>
          <a:endParaRPr lang="en-US" sz="1600" dirty="0">
            <a:solidFill>
              <a:srgbClr val="002060"/>
            </a:solidFill>
            <a:latin typeface="Abadi" panose="020B0604020104020204" pitchFamily="34" charset="0"/>
          </a:endParaRPr>
        </a:p>
      </dgm:t>
    </dgm:pt>
    <dgm:pt modelId="{418DEAD8-8049-4AF4-9C98-9F8A9ABD5E9A}" type="parTrans" cxnId="{A51BF5E9-331D-4AD1-8D83-2A168DB0B9B8}">
      <dgm:prSet/>
      <dgm:spPr/>
      <dgm:t>
        <a:bodyPr/>
        <a:lstStyle/>
        <a:p>
          <a:endParaRPr lang="en-US"/>
        </a:p>
      </dgm:t>
    </dgm:pt>
    <dgm:pt modelId="{BA28192C-3E59-4E28-BB07-DAE076E23FF3}" type="sibTrans" cxnId="{A51BF5E9-331D-4AD1-8D83-2A168DB0B9B8}">
      <dgm:prSet/>
      <dgm:spPr/>
      <dgm:t>
        <a:bodyPr/>
        <a:lstStyle/>
        <a:p>
          <a:endParaRPr lang="en-US"/>
        </a:p>
      </dgm:t>
    </dgm:pt>
    <dgm:pt modelId="{CB1E5AC5-F14B-48B1-9D88-ABFAE2910B98}">
      <dgm:prSet custT="1"/>
      <dgm:spPr/>
      <dgm:t>
        <a:bodyPr/>
        <a:lstStyle/>
        <a:p>
          <a:r>
            <a:rPr lang="en-GB" sz="1600" b="1" dirty="0">
              <a:solidFill>
                <a:srgbClr val="002060"/>
              </a:solidFill>
              <a:latin typeface="Abadi" panose="020B0604020104020204" pitchFamily="34" charset="0"/>
            </a:rPr>
            <a:t>Adapted Child</a:t>
          </a:r>
          <a:r>
            <a:rPr lang="en-GB" sz="1600" dirty="0">
              <a:solidFill>
                <a:srgbClr val="002060"/>
              </a:solidFill>
              <a:latin typeface="Abadi" panose="020B0604020104020204" pitchFamily="34" charset="0"/>
            </a:rPr>
            <a:t>: Compliant or rebellious in response to parental expectations.</a:t>
          </a:r>
          <a:endParaRPr lang="en-US" sz="1600" dirty="0">
            <a:solidFill>
              <a:srgbClr val="002060"/>
            </a:solidFill>
            <a:latin typeface="Abadi" panose="020B0604020104020204" pitchFamily="34" charset="0"/>
          </a:endParaRPr>
        </a:p>
      </dgm:t>
    </dgm:pt>
    <dgm:pt modelId="{1920F46F-B601-400C-B97C-D60A843D0AF2}" type="parTrans" cxnId="{00FF55C0-1EB7-478B-AE45-C707094B7994}">
      <dgm:prSet/>
      <dgm:spPr/>
      <dgm:t>
        <a:bodyPr/>
        <a:lstStyle/>
        <a:p>
          <a:endParaRPr lang="en-US"/>
        </a:p>
      </dgm:t>
    </dgm:pt>
    <dgm:pt modelId="{0A78B1ED-7124-4E2D-92B9-6207F4C704EA}" type="sibTrans" cxnId="{00FF55C0-1EB7-478B-AE45-C707094B7994}">
      <dgm:prSet/>
      <dgm:spPr/>
      <dgm:t>
        <a:bodyPr/>
        <a:lstStyle/>
        <a:p>
          <a:endParaRPr lang="en-US"/>
        </a:p>
      </dgm:t>
    </dgm:pt>
    <dgm:pt modelId="{01C515AE-A0B2-4599-B138-2E7EBA0FEC87}" type="pres">
      <dgm:prSet presAssocID="{5E6C1F9B-3BC0-4509-97E4-483E2F344034}" presName="hierChild1" presStyleCnt="0">
        <dgm:presLayoutVars>
          <dgm:chPref val="1"/>
          <dgm:dir/>
          <dgm:animOne val="branch"/>
          <dgm:animLvl val="lvl"/>
          <dgm:resizeHandles/>
        </dgm:presLayoutVars>
      </dgm:prSet>
      <dgm:spPr/>
    </dgm:pt>
    <dgm:pt modelId="{B9A3C8BA-00A6-4DF2-9506-770B3B110034}" type="pres">
      <dgm:prSet presAssocID="{CBA83EDE-F464-4355-9F5E-498637D433E9}" presName="hierRoot1" presStyleCnt="0"/>
      <dgm:spPr/>
    </dgm:pt>
    <dgm:pt modelId="{E65010D0-1EE2-4743-869C-E0C91A99ABFE}" type="pres">
      <dgm:prSet presAssocID="{CBA83EDE-F464-4355-9F5E-498637D433E9}" presName="composite" presStyleCnt="0"/>
      <dgm:spPr/>
    </dgm:pt>
    <dgm:pt modelId="{D8C5B6B1-0B56-4113-B007-A2E6D5A69261}" type="pres">
      <dgm:prSet presAssocID="{CBA83EDE-F464-4355-9F5E-498637D433E9}" presName="background" presStyleLbl="node0" presStyleIdx="0" presStyleCnt="4"/>
      <dgm:spPr/>
    </dgm:pt>
    <dgm:pt modelId="{DFB9567F-A827-44AA-AFA7-FCED38947061}" type="pres">
      <dgm:prSet presAssocID="{CBA83EDE-F464-4355-9F5E-498637D433E9}" presName="text" presStyleLbl="fgAcc0" presStyleIdx="0" presStyleCnt="4">
        <dgm:presLayoutVars>
          <dgm:chPref val="3"/>
        </dgm:presLayoutVars>
      </dgm:prSet>
      <dgm:spPr/>
    </dgm:pt>
    <dgm:pt modelId="{86B826CA-EEC5-4F1D-9E50-8913DD7A1DAD}" type="pres">
      <dgm:prSet presAssocID="{CBA83EDE-F464-4355-9F5E-498637D433E9}" presName="hierChild2" presStyleCnt="0"/>
      <dgm:spPr/>
    </dgm:pt>
    <dgm:pt modelId="{FE50A841-A76F-4110-83DF-059C9778A74C}" type="pres">
      <dgm:prSet presAssocID="{BE7FE653-17D2-435D-81BC-2880AFCD775A}" presName="hierRoot1" presStyleCnt="0"/>
      <dgm:spPr/>
    </dgm:pt>
    <dgm:pt modelId="{F8A08D36-11C0-4ABE-A9A1-293867641C00}" type="pres">
      <dgm:prSet presAssocID="{BE7FE653-17D2-435D-81BC-2880AFCD775A}" presName="composite" presStyleCnt="0"/>
      <dgm:spPr/>
    </dgm:pt>
    <dgm:pt modelId="{61BD0CCA-FDB6-452F-92F3-BB58D93206CB}" type="pres">
      <dgm:prSet presAssocID="{BE7FE653-17D2-435D-81BC-2880AFCD775A}" presName="background" presStyleLbl="node0" presStyleIdx="1" presStyleCnt="4"/>
      <dgm:spPr/>
    </dgm:pt>
    <dgm:pt modelId="{41F197B0-9343-4E16-BCAD-10B4D4534D37}" type="pres">
      <dgm:prSet presAssocID="{BE7FE653-17D2-435D-81BC-2880AFCD775A}" presName="text" presStyleLbl="fgAcc0" presStyleIdx="1" presStyleCnt="4">
        <dgm:presLayoutVars>
          <dgm:chPref val="3"/>
        </dgm:presLayoutVars>
      </dgm:prSet>
      <dgm:spPr/>
    </dgm:pt>
    <dgm:pt modelId="{F7D6772D-D45B-4BB0-B14E-D485769239D4}" type="pres">
      <dgm:prSet presAssocID="{BE7FE653-17D2-435D-81BC-2880AFCD775A}" presName="hierChild2" presStyleCnt="0"/>
      <dgm:spPr/>
    </dgm:pt>
    <dgm:pt modelId="{A22D794D-F0C2-4B80-94F9-9DF82D04873B}" type="pres">
      <dgm:prSet presAssocID="{6B8A1F1A-7EBA-4093-BD70-EC5FC3FD03E0}" presName="Name10" presStyleLbl="parChTrans1D2" presStyleIdx="0" presStyleCnt="4"/>
      <dgm:spPr/>
    </dgm:pt>
    <dgm:pt modelId="{D2C57DEC-BF8A-48B0-9146-3A07BE6238C6}" type="pres">
      <dgm:prSet presAssocID="{08B5BB84-1AA3-4987-8E3D-1B3A67041C22}" presName="hierRoot2" presStyleCnt="0"/>
      <dgm:spPr/>
    </dgm:pt>
    <dgm:pt modelId="{93FAA179-54D5-4162-A148-E00632CCA14E}" type="pres">
      <dgm:prSet presAssocID="{08B5BB84-1AA3-4987-8E3D-1B3A67041C22}" presName="composite2" presStyleCnt="0"/>
      <dgm:spPr/>
    </dgm:pt>
    <dgm:pt modelId="{6DAE3710-DFCE-4DC0-873A-D61064540AEC}" type="pres">
      <dgm:prSet presAssocID="{08B5BB84-1AA3-4987-8E3D-1B3A67041C22}" presName="background2" presStyleLbl="node2" presStyleIdx="0" presStyleCnt="4"/>
      <dgm:spPr/>
    </dgm:pt>
    <dgm:pt modelId="{7C4EDC2E-B00B-4422-97CE-E3EF3EFB095A}" type="pres">
      <dgm:prSet presAssocID="{08B5BB84-1AA3-4987-8E3D-1B3A67041C22}" presName="text2" presStyleLbl="fgAcc2" presStyleIdx="0" presStyleCnt="4">
        <dgm:presLayoutVars>
          <dgm:chPref val="3"/>
        </dgm:presLayoutVars>
      </dgm:prSet>
      <dgm:spPr/>
    </dgm:pt>
    <dgm:pt modelId="{4CA387AA-E8A2-4A86-AB3F-C0D787AD7AB5}" type="pres">
      <dgm:prSet presAssocID="{08B5BB84-1AA3-4987-8E3D-1B3A67041C22}" presName="hierChild3" presStyleCnt="0"/>
      <dgm:spPr/>
    </dgm:pt>
    <dgm:pt modelId="{D118701C-2AB5-4B7B-8C49-628388BA907B}" type="pres">
      <dgm:prSet presAssocID="{D42470EC-FAA9-4777-92E9-4B152C0BD342}" presName="Name10" presStyleLbl="parChTrans1D2" presStyleIdx="1" presStyleCnt="4"/>
      <dgm:spPr/>
    </dgm:pt>
    <dgm:pt modelId="{5F7D782C-6367-4023-B1EE-51A646E13943}" type="pres">
      <dgm:prSet presAssocID="{0D557431-0C19-47CB-A46B-F371606B74E4}" presName="hierRoot2" presStyleCnt="0"/>
      <dgm:spPr/>
    </dgm:pt>
    <dgm:pt modelId="{0BA68A58-BA82-4973-A997-53EA5F227FED}" type="pres">
      <dgm:prSet presAssocID="{0D557431-0C19-47CB-A46B-F371606B74E4}" presName="composite2" presStyleCnt="0"/>
      <dgm:spPr/>
    </dgm:pt>
    <dgm:pt modelId="{9CBF6977-B13B-4BF2-95B7-675EBF2E8A44}" type="pres">
      <dgm:prSet presAssocID="{0D557431-0C19-47CB-A46B-F371606B74E4}" presName="background2" presStyleLbl="node2" presStyleIdx="1" presStyleCnt="4"/>
      <dgm:spPr/>
    </dgm:pt>
    <dgm:pt modelId="{68BB849F-1F86-47DF-B5C2-D501CB616535}" type="pres">
      <dgm:prSet presAssocID="{0D557431-0C19-47CB-A46B-F371606B74E4}" presName="text2" presStyleLbl="fgAcc2" presStyleIdx="1" presStyleCnt="4">
        <dgm:presLayoutVars>
          <dgm:chPref val="3"/>
        </dgm:presLayoutVars>
      </dgm:prSet>
      <dgm:spPr/>
    </dgm:pt>
    <dgm:pt modelId="{6244A8F6-549C-4C0D-931B-07584C209E47}" type="pres">
      <dgm:prSet presAssocID="{0D557431-0C19-47CB-A46B-F371606B74E4}" presName="hierChild3" presStyleCnt="0"/>
      <dgm:spPr/>
    </dgm:pt>
    <dgm:pt modelId="{EB3916F9-91A5-4DDE-A9E8-19760BCD50DD}" type="pres">
      <dgm:prSet presAssocID="{D5894846-D894-4AF1-9A5A-4B3F89696627}" presName="hierRoot1" presStyleCnt="0"/>
      <dgm:spPr/>
    </dgm:pt>
    <dgm:pt modelId="{E4CA4AB4-6D40-439F-A72E-090928D4589F}" type="pres">
      <dgm:prSet presAssocID="{D5894846-D894-4AF1-9A5A-4B3F89696627}" presName="composite" presStyleCnt="0"/>
      <dgm:spPr/>
    </dgm:pt>
    <dgm:pt modelId="{6BAB4D5E-09F1-418F-97DC-282F93A84737}" type="pres">
      <dgm:prSet presAssocID="{D5894846-D894-4AF1-9A5A-4B3F89696627}" presName="background" presStyleLbl="node0" presStyleIdx="2" presStyleCnt="4"/>
      <dgm:spPr/>
    </dgm:pt>
    <dgm:pt modelId="{95E22877-D686-4FEE-BF7C-96AFED28A253}" type="pres">
      <dgm:prSet presAssocID="{D5894846-D894-4AF1-9A5A-4B3F89696627}" presName="text" presStyleLbl="fgAcc0" presStyleIdx="2" presStyleCnt="4">
        <dgm:presLayoutVars>
          <dgm:chPref val="3"/>
        </dgm:presLayoutVars>
      </dgm:prSet>
      <dgm:spPr/>
    </dgm:pt>
    <dgm:pt modelId="{00079BD4-0CFB-4A27-9407-48EE0DD5F980}" type="pres">
      <dgm:prSet presAssocID="{D5894846-D894-4AF1-9A5A-4B3F89696627}" presName="hierChild2" presStyleCnt="0"/>
      <dgm:spPr/>
    </dgm:pt>
    <dgm:pt modelId="{BB8366F0-FD1F-42C4-B563-5C0E0EF3B329}" type="pres">
      <dgm:prSet presAssocID="{A6BF9532-6D70-4715-87CC-BE2C648DB22F}" presName="hierRoot1" presStyleCnt="0"/>
      <dgm:spPr/>
    </dgm:pt>
    <dgm:pt modelId="{D7EC3D3A-6CE4-4589-8C25-2F615513905D}" type="pres">
      <dgm:prSet presAssocID="{A6BF9532-6D70-4715-87CC-BE2C648DB22F}" presName="composite" presStyleCnt="0"/>
      <dgm:spPr/>
    </dgm:pt>
    <dgm:pt modelId="{472399A3-BFE5-4C95-9B7E-6E6187CBBED7}" type="pres">
      <dgm:prSet presAssocID="{A6BF9532-6D70-4715-87CC-BE2C648DB22F}" presName="background" presStyleLbl="node0" presStyleIdx="3" presStyleCnt="4"/>
      <dgm:spPr/>
    </dgm:pt>
    <dgm:pt modelId="{F7898E3D-B017-44CB-A4AD-35E35BE4EB59}" type="pres">
      <dgm:prSet presAssocID="{A6BF9532-6D70-4715-87CC-BE2C648DB22F}" presName="text" presStyleLbl="fgAcc0" presStyleIdx="3" presStyleCnt="4">
        <dgm:presLayoutVars>
          <dgm:chPref val="3"/>
        </dgm:presLayoutVars>
      </dgm:prSet>
      <dgm:spPr/>
    </dgm:pt>
    <dgm:pt modelId="{FABECB7F-A573-46A7-B9B4-8B3627E54645}" type="pres">
      <dgm:prSet presAssocID="{A6BF9532-6D70-4715-87CC-BE2C648DB22F}" presName="hierChild2" presStyleCnt="0"/>
      <dgm:spPr/>
    </dgm:pt>
    <dgm:pt modelId="{6B4B6724-1883-435D-9CE9-EE7A76A2FDAF}" type="pres">
      <dgm:prSet presAssocID="{418DEAD8-8049-4AF4-9C98-9F8A9ABD5E9A}" presName="Name10" presStyleLbl="parChTrans1D2" presStyleIdx="2" presStyleCnt="4"/>
      <dgm:spPr/>
    </dgm:pt>
    <dgm:pt modelId="{E10BA75B-8F8A-46DC-8ADA-81B2B34A2B08}" type="pres">
      <dgm:prSet presAssocID="{EDC1A649-7921-4393-92D7-EDECF6291361}" presName="hierRoot2" presStyleCnt="0"/>
      <dgm:spPr/>
    </dgm:pt>
    <dgm:pt modelId="{CDD52070-9651-4FB5-BB8B-FF53F24995CA}" type="pres">
      <dgm:prSet presAssocID="{EDC1A649-7921-4393-92D7-EDECF6291361}" presName="composite2" presStyleCnt="0"/>
      <dgm:spPr/>
    </dgm:pt>
    <dgm:pt modelId="{54207B39-DB76-4C0F-9F88-4841F3170129}" type="pres">
      <dgm:prSet presAssocID="{EDC1A649-7921-4393-92D7-EDECF6291361}" presName="background2" presStyleLbl="node2" presStyleIdx="2" presStyleCnt="4"/>
      <dgm:spPr/>
    </dgm:pt>
    <dgm:pt modelId="{AC7E23F9-A4F0-4272-BEA1-CA1C1C13A989}" type="pres">
      <dgm:prSet presAssocID="{EDC1A649-7921-4393-92D7-EDECF6291361}" presName="text2" presStyleLbl="fgAcc2" presStyleIdx="2" presStyleCnt="4">
        <dgm:presLayoutVars>
          <dgm:chPref val="3"/>
        </dgm:presLayoutVars>
      </dgm:prSet>
      <dgm:spPr/>
    </dgm:pt>
    <dgm:pt modelId="{9C65C550-117A-4A91-9810-B18AA399C254}" type="pres">
      <dgm:prSet presAssocID="{EDC1A649-7921-4393-92D7-EDECF6291361}" presName="hierChild3" presStyleCnt="0"/>
      <dgm:spPr/>
    </dgm:pt>
    <dgm:pt modelId="{29C23582-9BE4-43F6-8150-A33FC3EEC524}" type="pres">
      <dgm:prSet presAssocID="{1920F46F-B601-400C-B97C-D60A843D0AF2}" presName="Name10" presStyleLbl="parChTrans1D2" presStyleIdx="3" presStyleCnt="4"/>
      <dgm:spPr/>
    </dgm:pt>
    <dgm:pt modelId="{4F2752AC-FACF-4327-AD9E-9A3AE7F2BA10}" type="pres">
      <dgm:prSet presAssocID="{CB1E5AC5-F14B-48B1-9D88-ABFAE2910B98}" presName="hierRoot2" presStyleCnt="0"/>
      <dgm:spPr/>
    </dgm:pt>
    <dgm:pt modelId="{301ED147-F8E0-4320-8E35-60227C38643E}" type="pres">
      <dgm:prSet presAssocID="{CB1E5AC5-F14B-48B1-9D88-ABFAE2910B98}" presName="composite2" presStyleCnt="0"/>
      <dgm:spPr/>
    </dgm:pt>
    <dgm:pt modelId="{2B4B4C5F-C73D-47D6-AD06-418161E4FB6A}" type="pres">
      <dgm:prSet presAssocID="{CB1E5AC5-F14B-48B1-9D88-ABFAE2910B98}" presName="background2" presStyleLbl="node2" presStyleIdx="3" presStyleCnt="4"/>
      <dgm:spPr/>
    </dgm:pt>
    <dgm:pt modelId="{06C0CB19-DC93-413C-8B70-0437A35BC0E2}" type="pres">
      <dgm:prSet presAssocID="{CB1E5AC5-F14B-48B1-9D88-ABFAE2910B98}" presName="text2" presStyleLbl="fgAcc2" presStyleIdx="3" presStyleCnt="4">
        <dgm:presLayoutVars>
          <dgm:chPref val="3"/>
        </dgm:presLayoutVars>
      </dgm:prSet>
      <dgm:spPr/>
    </dgm:pt>
    <dgm:pt modelId="{A3A33EF1-231A-4FDA-9900-1186D4EEF796}" type="pres">
      <dgm:prSet presAssocID="{CB1E5AC5-F14B-48B1-9D88-ABFAE2910B98}" presName="hierChild3" presStyleCnt="0"/>
      <dgm:spPr/>
    </dgm:pt>
  </dgm:ptLst>
  <dgm:cxnLst>
    <dgm:cxn modelId="{CDCC7D15-A96E-4555-82F1-D54DC9173B2C}" srcId="{BE7FE653-17D2-435D-81BC-2880AFCD775A}" destId="{0D557431-0C19-47CB-A46B-F371606B74E4}" srcOrd="1" destOrd="0" parTransId="{D42470EC-FAA9-4777-92E9-4B152C0BD342}" sibTransId="{6E2479F5-FD53-4956-AB27-EF57CCE75293}"/>
    <dgm:cxn modelId="{52889F1E-BCEF-4EA8-9F17-9365DEDFEF44}" type="presOf" srcId="{CBA83EDE-F464-4355-9F5E-498637D433E9}" destId="{DFB9567F-A827-44AA-AFA7-FCED38947061}" srcOrd="0" destOrd="0" presId="urn:microsoft.com/office/officeart/2005/8/layout/hierarchy1"/>
    <dgm:cxn modelId="{99B15E25-A9CB-48E9-A827-5A5BBF75ACEB}" type="presOf" srcId="{EDC1A649-7921-4393-92D7-EDECF6291361}" destId="{AC7E23F9-A4F0-4272-BEA1-CA1C1C13A989}" srcOrd="0" destOrd="0" presId="urn:microsoft.com/office/officeart/2005/8/layout/hierarchy1"/>
    <dgm:cxn modelId="{5C2E522A-ABF1-4692-A796-0FD151E6ED4F}" srcId="{5E6C1F9B-3BC0-4509-97E4-483E2F344034}" destId="{A6BF9532-6D70-4715-87CC-BE2C648DB22F}" srcOrd="3" destOrd="0" parTransId="{05E323E4-1C4A-4286-A84E-F235AA6439E5}" sibTransId="{C9490837-FA2C-412F-887B-44AA74554265}"/>
    <dgm:cxn modelId="{0D5D712C-ADEB-4434-8202-576CF20E2DE8}" type="presOf" srcId="{CB1E5AC5-F14B-48B1-9D88-ABFAE2910B98}" destId="{06C0CB19-DC93-413C-8B70-0437A35BC0E2}" srcOrd="0" destOrd="0" presId="urn:microsoft.com/office/officeart/2005/8/layout/hierarchy1"/>
    <dgm:cxn modelId="{AA58082D-2536-46C6-806A-63F960555575}" type="presOf" srcId="{BE7FE653-17D2-435D-81BC-2880AFCD775A}" destId="{41F197B0-9343-4E16-BCAD-10B4D4534D37}" srcOrd="0" destOrd="0" presId="urn:microsoft.com/office/officeart/2005/8/layout/hierarchy1"/>
    <dgm:cxn modelId="{148CE45B-B4CF-409A-B39F-CDA345D0E880}" srcId="{5E6C1F9B-3BC0-4509-97E4-483E2F344034}" destId="{D5894846-D894-4AF1-9A5A-4B3F89696627}" srcOrd="2" destOrd="0" parTransId="{40BB11E7-FEDA-4940-AAEA-8549FF76C26F}" sibTransId="{3839331F-47BA-429D-A173-8A8DD8C54EE1}"/>
    <dgm:cxn modelId="{0AF21246-2C97-42A8-A598-C088EC160C87}" type="presOf" srcId="{5E6C1F9B-3BC0-4509-97E4-483E2F344034}" destId="{01C515AE-A0B2-4599-B138-2E7EBA0FEC87}" srcOrd="0" destOrd="0" presId="urn:microsoft.com/office/officeart/2005/8/layout/hierarchy1"/>
    <dgm:cxn modelId="{17411366-D153-45B2-9F9E-A998F04423BB}" type="presOf" srcId="{0D557431-0C19-47CB-A46B-F371606B74E4}" destId="{68BB849F-1F86-47DF-B5C2-D501CB616535}" srcOrd="0" destOrd="0" presId="urn:microsoft.com/office/officeart/2005/8/layout/hierarchy1"/>
    <dgm:cxn modelId="{6E76A551-6470-4C7A-86E0-1C1C2D7D1CB0}" srcId="{BE7FE653-17D2-435D-81BC-2880AFCD775A}" destId="{08B5BB84-1AA3-4987-8E3D-1B3A67041C22}" srcOrd="0" destOrd="0" parTransId="{6B8A1F1A-7EBA-4093-BD70-EC5FC3FD03E0}" sibTransId="{9777F77D-58C9-42E6-8DA5-3BC0CF791413}"/>
    <dgm:cxn modelId="{5777CA51-7965-485D-B8CE-098E4A2C99A1}" type="presOf" srcId="{418DEAD8-8049-4AF4-9C98-9F8A9ABD5E9A}" destId="{6B4B6724-1883-435D-9CE9-EE7A76A2FDAF}" srcOrd="0" destOrd="0" presId="urn:microsoft.com/office/officeart/2005/8/layout/hierarchy1"/>
    <dgm:cxn modelId="{C9F0BC52-8F09-496E-8A9D-757EC91D687D}" type="presOf" srcId="{6B8A1F1A-7EBA-4093-BD70-EC5FC3FD03E0}" destId="{A22D794D-F0C2-4B80-94F9-9DF82D04873B}" srcOrd="0" destOrd="0" presId="urn:microsoft.com/office/officeart/2005/8/layout/hierarchy1"/>
    <dgm:cxn modelId="{68D87554-CD2F-4701-A9C4-6C91DDBEE9C8}" type="presOf" srcId="{1920F46F-B601-400C-B97C-D60A843D0AF2}" destId="{29C23582-9BE4-43F6-8150-A33FC3EEC524}" srcOrd="0" destOrd="0" presId="urn:microsoft.com/office/officeart/2005/8/layout/hierarchy1"/>
    <dgm:cxn modelId="{71FB4390-BB47-4322-BC0E-67BA2A00F115}" srcId="{5E6C1F9B-3BC0-4509-97E4-483E2F344034}" destId="{CBA83EDE-F464-4355-9F5E-498637D433E9}" srcOrd="0" destOrd="0" parTransId="{CB7B55C5-4644-4879-AF9E-44664CD11825}" sibTransId="{4BB77760-1651-40F9-8318-22C339851810}"/>
    <dgm:cxn modelId="{00FF55C0-1EB7-478B-AE45-C707094B7994}" srcId="{A6BF9532-6D70-4715-87CC-BE2C648DB22F}" destId="{CB1E5AC5-F14B-48B1-9D88-ABFAE2910B98}" srcOrd="1" destOrd="0" parTransId="{1920F46F-B601-400C-B97C-D60A843D0AF2}" sibTransId="{0A78B1ED-7124-4E2D-92B9-6207F4C704EA}"/>
    <dgm:cxn modelId="{25AF91C0-3AE0-47DD-B97F-6536DC44090D}" type="presOf" srcId="{A6BF9532-6D70-4715-87CC-BE2C648DB22F}" destId="{F7898E3D-B017-44CB-A4AD-35E35BE4EB59}" srcOrd="0" destOrd="0" presId="urn:microsoft.com/office/officeart/2005/8/layout/hierarchy1"/>
    <dgm:cxn modelId="{A977F3CE-3E8D-48AE-AD65-D7E821D859F8}" type="presOf" srcId="{D42470EC-FAA9-4777-92E9-4B152C0BD342}" destId="{D118701C-2AB5-4B7B-8C49-628388BA907B}" srcOrd="0" destOrd="0" presId="urn:microsoft.com/office/officeart/2005/8/layout/hierarchy1"/>
    <dgm:cxn modelId="{C00EBFE2-6E4D-4763-8338-E59A948587AA}" type="presOf" srcId="{08B5BB84-1AA3-4987-8E3D-1B3A67041C22}" destId="{7C4EDC2E-B00B-4422-97CE-E3EF3EFB095A}" srcOrd="0" destOrd="0" presId="urn:microsoft.com/office/officeart/2005/8/layout/hierarchy1"/>
    <dgm:cxn modelId="{A51BF5E9-331D-4AD1-8D83-2A168DB0B9B8}" srcId="{A6BF9532-6D70-4715-87CC-BE2C648DB22F}" destId="{EDC1A649-7921-4393-92D7-EDECF6291361}" srcOrd="0" destOrd="0" parTransId="{418DEAD8-8049-4AF4-9C98-9F8A9ABD5E9A}" sibTransId="{BA28192C-3E59-4E28-BB07-DAE076E23FF3}"/>
    <dgm:cxn modelId="{AD830AF6-DB7D-4513-9AB6-4CC49988875B}" type="presOf" srcId="{D5894846-D894-4AF1-9A5A-4B3F89696627}" destId="{95E22877-D686-4FEE-BF7C-96AFED28A253}" srcOrd="0" destOrd="0" presId="urn:microsoft.com/office/officeart/2005/8/layout/hierarchy1"/>
    <dgm:cxn modelId="{32E41DFC-D1EB-4B69-958E-E1ED77A500B4}" srcId="{5E6C1F9B-3BC0-4509-97E4-483E2F344034}" destId="{BE7FE653-17D2-435D-81BC-2880AFCD775A}" srcOrd="1" destOrd="0" parTransId="{2D1CCDCE-C2D6-4EC4-8DE4-9AD8DA9DF15D}" sibTransId="{F71015AC-68AD-4ADF-A5CE-383B185C09CF}"/>
    <dgm:cxn modelId="{FAFE3FCC-2D85-4616-94DA-CC9C72E9F415}" type="presParOf" srcId="{01C515AE-A0B2-4599-B138-2E7EBA0FEC87}" destId="{B9A3C8BA-00A6-4DF2-9506-770B3B110034}" srcOrd="0" destOrd="0" presId="urn:microsoft.com/office/officeart/2005/8/layout/hierarchy1"/>
    <dgm:cxn modelId="{69A44B94-2B21-4E09-BF93-52A86C3385A3}" type="presParOf" srcId="{B9A3C8BA-00A6-4DF2-9506-770B3B110034}" destId="{E65010D0-1EE2-4743-869C-E0C91A99ABFE}" srcOrd="0" destOrd="0" presId="urn:microsoft.com/office/officeart/2005/8/layout/hierarchy1"/>
    <dgm:cxn modelId="{08B2C9ED-26CD-4C38-B744-7D41F2EF1B9E}" type="presParOf" srcId="{E65010D0-1EE2-4743-869C-E0C91A99ABFE}" destId="{D8C5B6B1-0B56-4113-B007-A2E6D5A69261}" srcOrd="0" destOrd="0" presId="urn:microsoft.com/office/officeart/2005/8/layout/hierarchy1"/>
    <dgm:cxn modelId="{28E23072-5B5B-4D05-B3EF-043AEF98A36A}" type="presParOf" srcId="{E65010D0-1EE2-4743-869C-E0C91A99ABFE}" destId="{DFB9567F-A827-44AA-AFA7-FCED38947061}" srcOrd="1" destOrd="0" presId="urn:microsoft.com/office/officeart/2005/8/layout/hierarchy1"/>
    <dgm:cxn modelId="{9981E87A-51E8-437A-86D1-DC88909BD37B}" type="presParOf" srcId="{B9A3C8BA-00A6-4DF2-9506-770B3B110034}" destId="{86B826CA-EEC5-4F1D-9E50-8913DD7A1DAD}" srcOrd="1" destOrd="0" presId="urn:microsoft.com/office/officeart/2005/8/layout/hierarchy1"/>
    <dgm:cxn modelId="{7FABBE90-6FCD-4D45-AF74-56BFD54DE78E}" type="presParOf" srcId="{01C515AE-A0B2-4599-B138-2E7EBA0FEC87}" destId="{FE50A841-A76F-4110-83DF-059C9778A74C}" srcOrd="1" destOrd="0" presId="urn:microsoft.com/office/officeart/2005/8/layout/hierarchy1"/>
    <dgm:cxn modelId="{399808F3-A718-45D4-8F08-A59A495BE146}" type="presParOf" srcId="{FE50A841-A76F-4110-83DF-059C9778A74C}" destId="{F8A08D36-11C0-4ABE-A9A1-293867641C00}" srcOrd="0" destOrd="0" presId="urn:microsoft.com/office/officeart/2005/8/layout/hierarchy1"/>
    <dgm:cxn modelId="{BD326636-BE39-4FC7-A35C-4DBD089929BD}" type="presParOf" srcId="{F8A08D36-11C0-4ABE-A9A1-293867641C00}" destId="{61BD0CCA-FDB6-452F-92F3-BB58D93206CB}" srcOrd="0" destOrd="0" presId="urn:microsoft.com/office/officeart/2005/8/layout/hierarchy1"/>
    <dgm:cxn modelId="{BC21ED43-E813-44C5-8CA5-83F645249E42}" type="presParOf" srcId="{F8A08D36-11C0-4ABE-A9A1-293867641C00}" destId="{41F197B0-9343-4E16-BCAD-10B4D4534D37}" srcOrd="1" destOrd="0" presId="urn:microsoft.com/office/officeart/2005/8/layout/hierarchy1"/>
    <dgm:cxn modelId="{0D84C108-E63E-445C-8841-02351B94A312}" type="presParOf" srcId="{FE50A841-A76F-4110-83DF-059C9778A74C}" destId="{F7D6772D-D45B-4BB0-B14E-D485769239D4}" srcOrd="1" destOrd="0" presId="urn:microsoft.com/office/officeart/2005/8/layout/hierarchy1"/>
    <dgm:cxn modelId="{81A18EB8-653E-4828-9950-812A1F2F7460}" type="presParOf" srcId="{F7D6772D-D45B-4BB0-B14E-D485769239D4}" destId="{A22D794D-F0C2-4B80-94F9-9DF82D04873B}" srcOrd="0" destOrd="0" presId="urn:microsoft.com/office/officeart/2005/8/layout/hierarchy1"/>
    <dgm:cxn modelId="{C421FBE6-F8F7-4684-BCF3-CDA4754E5A87}" type="presParOf" srcId="{F7D6772D-D45B-4BB0-B14E-D485769239D4}" destId="{D2C57DEC-BF8A-48B0-9146-3A07BE6238C6}" srcOrd="1" destOrd="0" presId="urn:microsoft.com/office/officeart/2005/8/layout/hierarchy1"/>
    <dgm:cxn modelId="{54DEC1A0-819B-4692-B21A-A403D60E2410}" type="presParOf" srcId="{D2C57DEC-BF8A-48B0-9146-3A07BE6238C6}" destId="{93FAA179-54D5-4162-A148-E00632CCA14E}" srcOrd="0" destOrd="0" presId="urn:microsoft.com/office/officeart/2005/8/layout/hierarchy1"/>
    <dgm:cxn modelId="{DDF8506B-5107-4874-8D86-61064BEF968C}" type="presParOf" srcId="{93FAA179-54D5-4162-A148-E00632CCA14E}" destId="{6DAE3710-DFCE-4DC0-873A-D61064540AEC}" srcOrd="0" destOrd="0" presId="urn:microsoft.com/office/officeart/2005/8/layout/hierarchy1"/>
    <dgm:cxn modelId="{97BC554B-D1B5-437C-8710-0DEAD5B93E83}" type="presParOf" srcId="{93FAA179-54D5-4162-A148-E00632CCA14E}" destId="{7C4EDC2E-B00B-4422-97CE-E3EF3EFB095A}" srcOrd="1" destOrd="0" presId="urn:microsoft.com/office/officeart/2005/8/layout/hierarchy1"/>
    <dgm:cxn modelId="{F6CA348E-9A41-4624-859D-A02C75BFAED3}" type="presParOf" srcId="{D2C57DEC-BF8A-48B0-9146-3A07BE6238C6}" destId="{4CA387AA-E8A2-4A86-AB3F-C0D787AD7AB5}" srcOrd="1" destOrd="0" presId="urn:microsoft.com/office/officeart/2005/8/layout/hierarchy1"/>
    <dgm:cxn modelId="{02A9B9B5-B532-40E4-B5C5-F770C6948A55}" type="presParOf" srcId="{F7D6772D-D45B-4BB0-B14E-D485769239D4}" destId="{D118701C-2AB5-4B7B-8C49-628388BA907B}" srcOrd="2" destOrd="0" presId="urn:microsoft.com/office/officeart/2005/8/layout/hierarchy1"/>
    <dgm:cxn modelId="{3BB14A9A-E9B0-4340-B44A-C3E32AA98EC8}" type="presParOf" srcId="{F7D6772D-D45B-4BB0-B14E-D485769239D4}" destId="{5F7D782C-6367-4023-B1EE-51A646E13943}" srcOrd="3" destOrd="0" presId="urn:microsoft.com/office/officeart/2005/8/layout/hierarchy1"/>
    <dgm:cxn modelId="{D3F9097A-5DE4-4110-9BA6-CEB4033E6AC2}" type="presParOf" srcId="{5F7D782C-6367-4023-B1EE-51A646E13943}" destId="{0BA68A58-BA82-4973-A997-53EA5F227FED}" srcOrd="0" destOrd="0" presId="urn:microsoft.com/office/officeart/2005/8/layout/hierarchy1"/>
    <dgm:cxn modelId="{BAE3264C-A24A-4083-BFF8-1482A750F07C}" type="presParOf" srcId="{0BA68A58-BA82-4973-A997-53EA5F227FED}" destId="{9CBF6977-B13B-4BF2-95B7-675EBF2E8A44}" srcOrd="0" destOrd="0" presId="urn:microsoft.com/office/officeart/2005/8/layout/hierarchy1"/>
    <dgm:cxn modelId="{C399FE1F-D402-4CD3-99FC-C7A84A57B8FD}" type="presParOf" srcId="{0BA68A58-BA82-4973-A997-53EA5F227FED}" destId="{68BB849F-1F86-47DF-B5C2-D501CB616535}" srcOrd="1" destOrd="0" presId="urn:microsoft.com/office/officeart/2005/8/layout/hierarchy1"/>
    <dgm:cxn modelId="{CA9E1889-A062-4CB9-8D30-52A870266B16}" type="presParOf" srcId="{5F7D782C-6367-4023-B1EE-51A646E13943}" destId="{6244A8F6-549C-4C0D-931B-07584C209E47}" srcOrd="1" destOrd="0" presId="urn:microsoft.com/office/officeart/2005/8/layout/hierarchy1"/>
    <dgm:cxn modelId="{8BA08003-1524-4660-8E9C-4E924DA1ACB0}" type="presParOf" srcId="{01C515AE-A0B2-4599-B138-2E7EBA0FEC87}" destId="{EB3916F9-91A5-4DDE-A9E8-19760BCD50DD}" srcOrd="2" destOrd="0" presId="urn:microsoft.com/office/officeart/2005/8/layout/hierarchy1"/>
    <dgm:cxn modelId="{48EE059A-B525-4368-BA57-B5886E6FD922}" type="presParOf" srcId="{EB3916F9-91A5-4DDE-A9E8-19760BCD50DD}" destId="{E4CA4AB4-6D40-439F-A72E-090928D4589F}" srcOrd="0" destOrd="0" presId="urn:microsoft.com/office/officeart/2005/8/layout/hierarchy1"/>
    <dgm:cxn modelId="{EA0EEB44-05FE-4970-B37B-0DC8E3E92517}" type="presParOf" srcId="{E4CA4AB4-6D40-439F-A72E-090928D4589F}" destId="{6BAB4D5E-09F1-418F-97DC-282F93A84737}" srcOrd="0" destOrd="0" presId="urn:microsoft.com/office/officeart/2005/8/layout/hierarchy1"/>
    <dgm:cxn modelId="{4AFA6C1E-442D-4810-B796-7723008841ED}" type="presParOf" srcId="{E4CA4AB4-6D40-439F-A72E-090928D4589F}" destId="{95E22877-D686-4FEE-BF7C-96AFED28A253}" srcOrd="1" destOrd="0" presId="urn:microsoft.com/office/officeart/2005/8/layout/hierarchy1"/>
    <dgm:cxn modelId="{DAE8623E-56DF-495F-8802-BE8CBA9EE8EE}" type="presParOf" srcId="{EB3916F9-91A5-4DDE-A9E8-19760BCD50DD}" destId="{00079BD4-0CFB-4A27-9407-48EE0DD5F980}" srcOrd="1" destOrd="0" presId="urn:microsoft.com/office/officeart/2005/8/layout/hierarchy1"/>
    <dgm:cxn modelId="{6ED385E5-434A-46A1-8F63-93ADB046EE0A}" type="presParOf" srcId="{01C515AE-A0B2-4599-B138-2E7EBA0FEC87}" destId="{BB8366F0-FD1F-42C4-B563-5C0E0EF3B329}" srcOrd="3" destOrd="0" presId="urn:microsoft.com/office/officeart/2005/8/layout/hierarchy1"/>
    <dgm:cxn modelId="{E1653768-6F79-4F26-930A-4A55406D704F}" type="presParOf" srcId="{BB8366F0-FD1F-42C4-B563-5C0E0EF3B329}" destId="{D7EC3D3A-6CE4-4589-8C25-2F615513905D}" srcOrd="0" destOrd="0" presId="urn:microsoft.com/office/officeart/2005/8/layout/hierarchy1"/>
    <dgm:cxn modelId="{424818FF-3454-4583-A3F2-AD2DC9C0FE33}" type="presParOf" srcId="{D7EC3D3A-6CE4-4589-8C25-2F615513905D}" destId="{472399A3-BFE5-4C95-9B7E-6E6187CBBED7}" srcOrd="0" destOrd="0" presId="urn:microsoft.com/office/officeart/2005/8/layout/hierarchy1"/>
    <dgm:cxn modelId="{D4C2009E-CBE7-4539-9CE1-6AACD90E015E}" type="presParOf" srcId="{D7EC3D3A-6CE4-4589-8C25-2F615513905D}" destId="{F7898E3D-B017-44CB-A4AD-35E35BE4EB59}" srcOrd="1" destOrd="0" presId="urn:microsoft.com/office/officeart/2005/8/layout/hierarchy1"/>
    <dgm:cxn modelId="{4A71948B-0468-4F19-8DD6-11BC050C990F}" type="presParOf" srcId="{BB8366F0-FD1F-42C4-B563-5C0E0EF3B329}" destId="{FABECB7F-A573-46A7-B9B4-8B3627E54645}" srcOrd="1" destOrd="0" presId="urn:microsoft.com/office/officeart/2005/8/layout/hierarchy1"/>
    <dgm:cxn modelId="{D7870E7F-10AF-4C9B-AD67-E3EE55677ECE}" type="presParOf" srcId="{FABECB7F-A573-46A7-B9B4-8B3627E54645}" destId="{6B4B6724-1883-435D-9CE9-EE7A76A2FDAF}" srcOrd="0" destOrd="0" presId="urn:microsoft.com/office/officeart/2005/8/layout/hierarchy1"/>
    <dgm:cxn modelId="{7FACF554-A6F8-4698-A728-0CBA19529EAA}" type="presParOf" srcId="{FABECB7F-A573-46A7-B9B4-8B3627E54645}" destId="{E10BA75B-8F8A-46DC-8ADA-81B2B34A2B08}" srcOrd="1" destOrd="0" presId="urn:microsoft.com/office/officeart/2005/8/layout/hierarchy1"/>
    <dgm:cxn modelId="{60179C64-69BE-4458-99EE-E2365C2D1CEE}" type="presParOf" srcId="{E10BA75B-8F8A-46DC-8ADA-81B2B34A2B08}" destId="{CDD52070-9651-4FB5-BB8B-FF53F24995CA}" srcOrd="0" destOrd="0" presId="urn:microsoft.com/office/officeart/2005/8/layout/hierarchy1"/>
    <dgm:cxn modelId="{75E09419-DC70-4EDF-B25F-08BC3D52835C}" type="presParOf" srcId="{CDD52070-9651-4FB5-BB8B-FF53F24995CA}" destId="{54207B39-DB76-4C0F-9F88-4841F3170129}" srcOrd="0" destOrd="0" presId="urn:microsoft.com/office/officeart/2005/8/layout/hierarchy1"/>
    <dgm:cxn modelId="{4B2A6A7A-A076-4D6C-A3FE-7FD31339280A}" type="presParOf" srcId="{CDD52070-9651-4FB5-BB8B-FF53F24995CA}" destId="{AC7E23F9-A4F0-4272-BEA1-CA1C1C13A989}" srcOrd="1" destOrd="0" presId="urn:microsoft.com/office/officeart/2005/8/layout/hierarchy1"/>
    <dgm:cxn modelId="{93EB2ED1-8288-48C4-8F9F-C506C883C24B}" type="presParOf" srcId="{E10BA75B-8F8A-46DC-8ADA-81B2B34A2B08}" destId="{9C65C550-117A-4A91-9810-B18AA399C254}" srcOrd="1" destOrd="0" presId="urn:microsoft.com/office/officeart/2005/8/layout/hierarchy1"/>
    <dgm:cxn modelId="{C652F738-7B83-4788-81DD-78AF5EADA0BB}" type="presParOf" srcId="{FABECB7F-A573-46A7-B9B4-8B3627E54645}" destId="{29C23582-9BE4-43F6-8150-A33FC3EEC524}" srcOrd="2" destOrd="0" presId="urn:microsoft.com/office/officeart/2005/8/layout/hierarchy1"/>
    <dgm:cxn modelId="{EDDA730D-B43B-44BC-B9C8-A065F6C27720}" type="presParOf" srcId="{FABECB7F-A573-46A7-B9B4-8B3627E54645}" destId="{4F2752AC-FACF-4327-AD9E-9A3AE7F2BA10}" srcOrd="3" destOrd="0" presId="urn:microsoft.com/office/officeart/2005/8/layout/hierarchy1"/>
    <dgm:cxn modelId="{F0BB4D9D-1529-4D0C-A454-A80E556D2B9B}" type="presParOf" srcId="{4F2752AC-FACF-4327-AD9E-9A3AE7F2BA10}" destId="{301ED147-F8E0-4320-8E35-60227C38643E}" srcOrd="0" destOrd="0" presId="urn:microsoft.com/office/officeart/2005/8/layout/hierarchy1"/>
    <dgm:cxn modelId="{2B74C62F-5DEC-4406-B203-65DA5991EA17}" type="presParOf" srcId="{301ED147-F8E0-4320-8E35-60227C38643E}" destId="{2B4B4C5F-C73D-47D6-AD06-418161E4FB6A}" srcOrd="0" destOrd="0" presId="urn:microsoft.com/office/officeart/2005/8/layout/hierarchy1"/>
    <dgm:cxn modelId="{042F5E05-0171-4563-900A-C376BE4AAF77}" type="presParOf" srcId="{301ED147-F8E0-4320-8E35-60227C38643E}" destId="{06C0CB19-DC93-413C-8B70-0437A35BC0E2}" srcOrd="1" destOrd="0" presId="urn:microsoft.com/office/officeart/2005/8/layout/hierarchy1"/>
    <dgm:cxn modelId="{73142BDC-CEA0-497F-A72C-2DA3884A26F4}" type="presParOf" srcId="{4F2752AC-FACF-4327-AD9E-9A3AE7F2BA10}" destId="{A3A33EF1-231A-4FDA-9900-1186D4EEF7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E738E9-050E-44EB-A557-9B6C21A5DB65}" type="doc">
      <dgm:prSet loTypeId="urn:microsoft.com/office/officeart/2005/8/layout/hierarchy1" loCatId="hierarchy" qsTypeId="urn:microsoft.com/office/officeart/2005/8/quickstyle/simple1" qsCatId="simple" csTypeId="urn:microsoft.com/office/officeart/2005/8/colors/colorful3" csCatId="colorful"/>
      <dgm:spPr/>
      <dgm:t>
        <a:bodyPr/>
        <a:lstStyle/>
        <a:p>
          <a:endParaRPr lang="en-US"/>
        </a:p>
      </dgm:t>
    </dgm:pt>
    <dgm:pt modelId="{A6D81B4C-3883-455A-A2C2-0BEFE836C405}">
      <dgm:prSet/>
      <dgm:spPr/>
      <dgm:t>
        <a:bodyPr/>
        <a:lstStyle/>
        <a:p>
          <a:r>
            <a:rPr lang="en-GB" dirty="0">
              <a:latin typeface="Abadi" panose="020B0604020104020204" pitchFamily="34" charset="0"/>
            </a:rPr>
            <a:t>Beyond the Ego states, TA uses unique frameworks to understand human behaviour:</a:t>
          </a:r>
          <a:endParaRPr lang="en-US" dirty="0">
            <a:latin typeface="Abadi" panose="020B0604020104020204" pitchFamily="34" charset="0"/>
          </a:endParaRPr>
        </a:p>
      </dgm:t>
    </dgm:pt>
    <dgm:pt modelId="{91DAD667-FD0A-4E7C-9B63-DFC923DDF8C5}" type="parTrans" cxnId="{AE9EC9F4-6E6B-43BB-8402-C9A76FD5DFBD}">
      <dgm:prSet/>
      <dgm:spPr/>
      <dgm:t>
        <a:bodyPr/>
        <a:lstStyle/>
        <a:p>
          <a:endParaRPr lang="en-US"/>
        </a:p>
      </dgm:t>
    </dgm:pt>
    <dgm:pt modelId="{B758AEB0-57B7-4940-B609-BBB14B7431C7}" type="sibTrans" cxnId="{AE9EC9F4-6E6B-43BB-8402-C9A76FD5DFBD}">
      <dgm:prSet/>
      <dgm:spPr/>
      <dgm:t>
        <a:bodyPr/>
        <a:lstStyle/>
        <a:p>
          <a:endParaRPr lang="en-US"/>
        </a:p>
      </dgm:t>
    </dgm:pt>
    <dgm:pt modelId="{F6AC7617-6116-4D3D-9832-F9740C1AADD7}">
      <dgm:prSet/>
      <dgm:spPr/>
      <dgm:t>
        <a:bodyPr/>
        <a:lstStyle/>
        <a:p>
          <a:r>
            <a:rPr lang="en-GB" b="1" dirty="0">
              <a:latin typeface="Abadi" panose="020B0604020104020204" pitchFamily="34" charset="0"/>
            </a:rPr>
            <a:t>Transactions</a:t>
          </a:r>
          <a:r>
            <a:rPr lang="en-GB" dirty="0">
              <a:latin typeface="Abadi" panose="020B0604020104020204" pitchFamily="34" charset="0"/>
            </a:rPr>
            <a:t>: The basic unit of social discourse. When one person speaks (stimulus) and another responds, it is a transaction.</a:t>
          </a:r>
          <a:endParaRPr lang="en-US" dirty="0">
            <a:latin typeface="Abadi" panose="020B0604020104020204" pitchFamily="34" charset="0"/>
          </a:endParaRPr>
        </a:p>
      </dgm:t>
    </dgm:pt>
    <dgm:pt modelId="{86AC2F99-2E3E-4F22-A8AB-F5490D297852}" type="parTrans" cxnId="{877E11D4-20F8-4A25-9BD3-05CF2A36DA31}">
      <dgm:prSet/>
      <dgm:spPr/>
      <dgm:t>
        <a:bodyPr/>
        <a:lstStyle/>
        <a:p>
          <a:endParaRPr lang="en-US"/>
        </a:p>
      </dgm:t>
    </dgm:pt>
    <dgm:pt modelId="{39F77813-83DA-4155-A9E8-B34BA487B6F0}" type="sibTrans" cxnId="{877E11D4-20F8-4A25-9BD3-05CF2A36DA31}">
      <dgm:prSet/>
      <dgm:spPr/>
      <dgm:t>
        <a:bodyPr/>
        <a:lstStyle/>
        <a:p>
          <a:endParaRPr lang="en-US"/>
        </a:p>
      </dgm:t>
    </dgm:pt>
    <dgm:pt modelId="{ABC858FE-32E5-4629-AAE6-8F7A541D6A1A}">
      <dgm:prSet custT="1"/>
      <dgm:spPr/>
      <dgm:t>
        <a:bodyPr/>
        <a:lstStyle/>
        <a:p>
          <a:r>
            <a:rPr lang="en-GB" sz="1800" b="1" dirty="0">
              <a:latin typeface="Abadi" panose="020B0604020104020204" pitchFamily="34" charset="0"/>
            </a:rPr>
            <a:t>Complementary</a:t>
          </a:r>
          <a:r>
            <a:rPr lang="en-GB" sz="1800" dirty="0">
              <a:latin typeface="Abadi" panose="020B0604020104020204" pitchFamily="34" charset="0"/>
            </a:rPr>
            <a:t>: Communication is clear; the responder addresses the expected ego state (e.g., Adult-to-Adult).</a:t>
          </a:r>
          <a:endParaRPr lang="en-US" sz="1800" dirty="0">
            <a:latin typeface="Abadi" panose="020B0604020104020204" pitchFamily="34" charset="0"/>
          </a:endParaRPr>
        </a:p>
      </dgm:t>
    </dgm:pt>
    <dgm:pt modelId="{1D0CDF01-7E1E-45C7-90C2-4010A4A0D5C1}" type="parTrans" cxnId="{1064589E-6624-4B1B-8A03-F80749DEA124}">
      <dgm:prSet/>
      <dgm:spPr/>
      <dgm:t>
        <a:bodyPr/>
        <a:lstStyle/>
        <a:p>
          <a:endParaRPr lang="en-US"/>
        </a:p>
      </dgm:t>
    </dgm:pt>
    <dgm:pt modelId="{A107D7DA-6AAD-48E3-9B91-8E06C579A5C0}" type="sibTrans" cxnId="{1064589E-6624-4B1B-8A03-F80749DEA124}">
      <dgm:prSet/>
      <dgm:spPr/>
      <dgm:t>
        <a:bodyPr/>
        <a:lstStyle/>
        <a:p>
          <a:endParaRPr lang="en-US"/>
        </a:p>
      </dgm:t>
    </dgm:pt>
    <dgm:pt modelId="{A8385061-C182-48D3-BDE1-AF3D87CE3336}">
      <dgm:prSet custT="1"/>
      <dgm:spPr/>
      <dgm:t>
        <a:bodyPr/>
        <a:lstStyle/>
        <a:p>
          <a:r>
            <a:rPr lang="en-GB" sz="1600" b="1" dirty="0">
              <a:latin typeface="Abadi" panose="020B0604020104020204" pitchFamily="34" charset="0"/>
            </a:rPr>
            <a:t>Crossed</a:t>
          </a:r>
          <a:r>
            <a:rPr lang="en-GB" sz="1600" dirty="0">
              <a:latin typeface="Abadi" panose="020B0604020104020204" pitchFamily="34" charset="0"/>
            </a:rPr>
            <a:t>: Communication breaks down; the responder speaks from a different ego state than the one invited (e.g., an Adult question receiving a Child-like outburst).</a:t>
          </a:r>
          <a:endParaRPr lang="en-US" sz="1600" dirty="0">
            <a:latin typeface="Abadi" panose="020B0604020104020204" pitchFamily="34" charset="0"/>
          </a:endParaRPr>
        </a:p>
      </dgm:t>
    </dgm:pt>
    <dgm:pt modelId="{6BEC4377-EF68-4DCD-AECE-E33B0B481E1D}" type="parTrans" cxnId="{E5AB286B-D4F2-455A-8D6A-615F4EA49C95}">
      <dgm:prSet/>
      <dgm:spPr/>
      <dgm:t>
        <a:bodyPr/>
        <a:lstStyle/>
        <a:p>
          <a:endParaRPr lang="en-US"/>
        </a:p>
      </dgm:t>
    </dgm:pt>
    <dgm:pt modelId="{1F75A458-E15C-4D81-86C8-417DC73F0872}" type="sibTrans" cxnId="{E5AB286B-D4F2-455A-8D6A-615F4EA49C95}">
      <dgm:prSet/>
      <dgm:spPr/>
      <dgm:t>
        <a:bodyPr/>
        <a:lstStyle/>
        <a:p>
          <a:endParaRPr lang="en-US"/>
        </a:p>
      </dgm:t>
    </dgm:pt>
    <dgm:pt modelId="{C4A2F921-A119-4218-93C6-355B813685B9}">
      <dgm:prSet custT="1"/>
      <dgm:spPr/>
      <dgm:t>
        <a:bodyPr/>
        <a:lstStyle/>
        <a:p>
          <a:r>
            <a:rPr lang="en-GB" sz="1800" b="1" dirty="0">
              <a:latin typeface="Abadi" panose="020B0604020104020204" pitchFamily="34" charset="0"/>
            </a:rPr>
            <a:t>Ulterior</a:t>
          </a:r>
          <a:r>
            <a:rPr lang="en-GB" sz="1800" dirty="0">
              <a:latin typeface="Abadi" panose="020B0604020104020204" pitchFamily="34" charset="0"/>
            </a:rPr>
            <a:t>: A hidden psychological message exists beneath the literal social message (e.g., sarcasm).</a:t>
          </a:r>
          <a:endParaRPr lang="en-US" sz="1800" dirty="0">
            <a:latin typeface="Abadi" panose="020B0604020104020204" pitchFamily="34" charset="0"/>
          </a:endParaRPr>
        </a:p>
      </dgm:t>
    </dgm:pt>
    <dgm:pt modelId="{2B82BA0A-A1DA-46DA-B889-73BB9465761E}" type="parTrans" cxnId="{2396DAF0-8FE1-462B-8D50-CFA89D67EBC6}">
      <dgm:prSet/>
      <dgm:spPr/>
      <dgm:t>
        <a:bodyPr/>
        <a:lstStyle/>
        <a:p>
          <a:endParaRPr lang="en-US"/>
        </a:p>
      </dgm:t>
    </dgm:pt>
    <dgm:pt modelId="{F5FC0D5B-265B-4A7C-A902-90753535EEEF}" type="sibTrans" cxnId="{2396DAF0-8FE1-462B-8D50-CFA89D67EBC6}">
      <dgm:prSet/>
      <dgm:spPr/>
      <dgm:t>
        <a:bodyPr/>
        <a:lstStyle/>
        <a:p>
          <a:endParaRPr lang="en-US"/>
        </a:p>
      </dgm:t>
    </dgm:pt>
    <dgm:pt modelId="{CFB145B8-B30D-49FC-B4F3-37764008DE23}" type="pres">
      <dgm:prSet presAssocID="{3EE738E9-050E-44EB-A557-9B6C21A5DB65}" presName="hierChild1" presStyleCnt="0">
        <dgm:presLayoutVars>
          <dgm:chPref val="1"/>
          <dgm:dir/>
          <dgm:animOne val="branch"/>
          <dgm:animLvl val="lvl"/>
          <dgm:resizeHandles/>
        </dgm:presLayoutVars>
      </dgm:prSet>
      <dgm:spPr/>
    </dgm:pt>
    <dgm:pt modelId="{156E6CD8-ADF4-4E2F-B3BD-E1C2EE32C604}" type="pres">
      <dgm:prSet presAssocID="{A6D81B4C-3883-455A-A2C2-0BEFE836C405}" presName="hierRoot1" presStyleCnt="0"/>
      <dgm:spPr/>
    </dgm:pt>
    <dgm:pt modelId="{33244C2D-135B-4EA6-B1AC-627DCF4E719D}" type="pres">
      <dgm:prSet presAssocID="{A6D81B4C-3883-455A-A2C2-0BEFE836C405}" presName="composite" presStyleCnt="0"/>
      <dgm:spPr/>
    </dgm:pt>
    <dgm:pt modelId="{BF8958F2-4E0B-4F03-99D8-6D81FF302C23}" type="pres">
      <dgm:prSet presAssocID="{A6D81B4C-3883-455A-A2C2-0BEFE836C405}" presName="background" presStyleLbl="node0" presStyleIdx="0" presStyleCnt="2"/>
      <dgm:spPr/>
    </dgm:pt>
    <dgm:pt modelId="{A9792DC5-B6E8-438A-9E1E-930C52E8459D}" type="pres">
      <dgm:prSet presAssocID="{A6D81B4C-3883-455A-A2C2-0BEFE836C405}" presName="text" presStyleLbl="fgAcc0" presStyleIdx="0" presStyleCnt="2">
        <dgm:presLayoutVars>
          <dgm:chPref val="3"/>
        </dgm:presLayoutVars>
      </dgm:prSet>
      <dgm:spPr/>
    </dgm:pt>
    <dgm:pt modelId="{0A56BE42-37E1-4E86-811A-6B606A30ED1A}" type="pres">
      <dgm:prSet presAssocID="{A6D81B4C-3883-455A-A2C2-0BEFE836C405}" presName="hierChild2" presStyleCnt="0"/>
      <dgm:spPr/>
    </dgm:pt>
    <dgm:pt modelId="{D9A9D9BE-802D-43C9-9303-ED20AA90E80A}" type="pres">
      <dgm:prSet presAssocID="{F6AC7617-6116-4D3D-9832-F9740C1AADD7}" presName="hierRoot1" presStyleCnt="0"/>
      <dgm:spPr/>
    </dgm:pt>
    <dgm:pt modelId="{6B8350BD-7853-4DDB-9F14-E55180DA518C}" type="pres">
      <dgm:prSet presAssocID="{F6AC7617-6116-4D3D-9832-F9740C1AADD7}" presName="composite" presStyleCnt="0"/>
      <dgm:spPr/>
    </dgm:pt>
    <dgm:pt modelId="{BC06A53C-A854-4D96-A11F-F69281029278}" type="pres">
      <dgm:prSet presAssocID="{F6AC7617-6116-4D3D-9832-F9740C1AADD7}" presName="background" presStyleLbl="node0" presStyleIdx="1" presStyleCnt="2"/>
      <dgm:spPr/>
    </dgm:pt>
    <dgm:pt modelId="{1193AD0B-A398-43C4-9961-5C030FAD1B52}" type="pres">
      <dgm:prSet presAssocID="{F6AC7617-6116-4D3D-9832-F9740C1AADD7}" presName="text" presStyleLbl="fgAcc0" presStyleIdx="1" presStyleCnt="2">
        <dgm:presLayoutVars>
          <dgm:chPref val="3"/>
        </dgm:presLayoutVars>
      </dgm:prSet>
      <dgm:spPr/>
    </dgm:pt>
    <dgm:pt modelId="{6AF64EA2-1099-444F-8C90-C043CEF52687}" type="pres">
      <dgm:prSet presAssocID="{F6AC7617-6116-4D3D-9832-F9740C1AADD7}" presName="hierChild2" presStyleCnt="0"/>
      <dgm:spPr/>
    </dgm:pt>
    <dgm:pt modelId="{B22A38EC-E663-4EEB-A924-B0408604D7C6}" type="pres">
      <dgm:prSet presAssocID="{1D0CDF01-7E1E-45C7-90C2-4010A4A0D5C1}" presName="Name10" presStyleLbl="parChTrans1D2" presStyleIdx="0" presStyleCnt="3"/>
      <dgm:spPr/>
    </dgm:pt>
    <dgm:pt modelId="{1EA3B179-D8F6-48C7-AE1B-FE526E4E561E}" type="pres">
      <dgm:prSet presAssocID="{ABC858FE-32E5-4629-AAE6-8F7A541D6A1A}" presName="hierRoot2" presStyleCnt="0"/>
      <dgm:spPr/>
    </dgm:pt>
    <dgm:pt modelId="{36619D6C-7919-4510-B991-A1159C6BB88F}" type="pres">
      <dgm:prSet presAssocID="{ABC858FE-32E5-4629-AAE6-8F7A541D6A1A}" presName="composite2" presStyleCnt="0"/>
      <dgm:spPr/>
    </dgm:pt>
    <dgm:pt modelId="{B5633792-7371-4478-9D4E-A34DEA5C5FFD}" type="pres">
      <dgm:prSet presAssocID="{ABC858FE-32E5-4629-AAE6-8F7A541D6A1A}" presName="background2" presStyleLbl="node2" presStyleIdx="0" presStyleCnt="3"/>
      <dgm:spPr/>
    </dgm:pt>
    <dgm:pt modelId="{BCBE26C0-9BE2-4196-A83E-3F69C587D9AA}" type="pres">
      <dgm:prSet presAssocID="{ABC858FE-32E5-4629-AAE6-8F7A541D6A1A}" presName="text2" presStyleLbl="fgAcc2" presStyleIdx="0" presStyleCnt="3">
        <dgm:presLayoutVars>
          <dgm:chPref val="3"/>
        </dgm:presLayoutVars>
      </dgm:prSet>
      <dgm:spPr/>
    </dgm:pt>
    <dgm:pt modelId="{118B880D-3599-4421-AAFA-E02BFBA63F92}" type="pres">
      <dgm:prSet presAssocID="{ABC858FE-32E5-4629-AAE6-8F7A541D6A1A}" presName="hierChild3" presStyleCnt="0"/>
      <dgm:spPr/>
    </dgm:pt>
    <dgm:pt modelId="{A01D2BD6-A5FF-4CE7-8ECF-C572592F8A87}" type="pres">
      <dgm:prSet presAssocID="{6BEC4377-EF68-4DCD-AECE-E33B0B481E1D}" presName="Name10" presStyleLbl="parChTrans1D2" presStyleIdx="1" presStyleCnt="3"/>
      <dgm:spPr/>
    </dgm:pt>
    <dgm:pt modelId="{F3CA506C-F9F4-4C24-91E3-C19CF8192652}" type="pres">
      <dgm:prSet presAssocID="{A8385061-C182-48D3-BDE1-AF3D87CE3336}" presName="hierRoot2" presStyleCnt="0"/>
      <dgm:spPr/>
    </dgm:pt>
    <dgm:pt modelId="{1E9E12EC-E8AF-45B0-A0AC-372F4994BA5E}" type="pres">
      <dgm:prSet presAssocID="{A8385061-C182-48D3-BDE1-AF3D87CE3336}" presName="composite2" presStyleCnt="0"/>
      <dgm:spPr/>
    </dgm:pt>
    <dgm:pt modelId="{07F97373-7A5F-495D-9CE0-4A27648BC553}" type="pres">
      <dgm:prSet presAssocID="{A8385061-C182-48D3-BDE1-AF3D87CE3336}" presName="background2" presStyleLbl="node2" presStyleIdx="1" presStyleCnt="3"/>
      <dgm:spPr/>
    </dgm:pt>
    <dgm:pt modelId="{68D3C61D-A84A-40D9-9EFE-D4B5E2C84934}" type="pres">
      <dgm:prSet presAssocID="{A8385061-C182-48D3-BDE1-AF3D87CE3336}" presName="text2" presStyleLbl="fgAcc2" presStyleIdx="1" presStyleCnt="3">
        <dgm:presLayoutVars>
          <dgm:chPref val="3"/>
        </dgm:presLayoutVars>
      </dgm:prSet>
      <dgm:spPr/>
    </dgm:pt>
    <dgm:pt modelId="{68DDBDD4-CF1C-48A2-B9CA-F8EDE3BDA647}" type="pres">
      <dgm:prSet presAssocID="{A8385061-C182-48D3-BDE1-AF3D87CE3336}" presName="hierChild3" presStyleCnt="0"/>
      <dgm:spPr/>
    </dgm:pt>
    <dgm:pt modelId="{2127DDD0-E81B-4076-A621-BE808C1D3AB8}" type="pres">
      <dgm:prSet presAssocID="{2B82BA0A-A1DA-46DA-B889-73BB9465761E}" presName="Name10" presStyleLbl="parChTrans1D2" presStyleIdx="2" presStyleCnt="3"/>
      <dgm:spPr/>
    </dgm:pt>
    <dgm:pt modelId="{2D434DDB-5329-4F80-BC53-64110BCCDD1C}" type="pres">
      <dgm:prSet presAssocID="{C4A2F921-A119-4218-93C6-355B813685B9}" presName="hierRoot2" presStyleCnt="0"/>
      <dgm:spPr/>
    </dgm:pt>
    <dgm:pt modelId="{9865952C-8C73-4093-A5D5-AC69BDFC46D6}" type="pres">
      <dgm:prSet presAssocID="{C4A2F921-A119-4218-93C6-355B813685B9}" presName="composite2" presStyleCnt="0"/>
      <dgm:spPr/>
    </dgm:pt>
    <dgm:pt modelId="{B5F33AE6-3C10-4163-9D0F-D14129D7948B}" type="pres">
      <dgm:prSet presAssocID="{C4A2F921-A119-4218-93C6-355B813685B9}" presName="background2" presStyleLbl="node2" presStyleIdx="2" presStyleCnt="3"/>
      <dgm:spPr/>
    </dgm:pt>
    <dgm:pt modelId="{E6C29486-620D-4070-838C-67FBB26E1198}" type="pres">
      <dgm:prSet presAssocID="{C4A2F921-A119-4218-93C6-355B813685B9}" presName="text2" presStyleLbl="fgAcc2" presStyleIdx="2" presStyleCnt="3">
        <dgm:presLayoutVars>
          <dgm:chPref val="3"/>
        </dgm:presLayoutVars>
      </dgm:prSet>
      <dgm:spPr/>
    </dgm:pt>
    <dgm:pt modelId="{B7DEF6D1-B554-4059-B771-B32D719AD4AD}" type="pres">
      <dgm:prSet presAssocID="{C4A2F921-A119-4218-93C6-355B813685B9}" presName="hierChild3" presStyleCnt="0"/>
      <dgm:spPr/>
    </dgm:pt>
  </dgm:ptLst>
  <dgm:cxnLst>
    <dgm:cxn modelId="{9A454D27-59B0-4A40-ADCC-807E7AD4530B}" type="presOf" srcId="{ABC858FE-32E5-4629-AAE6-8F7A541D6A1A}" destId="{BCBE26C0-9BE2-4196-A83E-3F69C587D9AA}" srcOrd="0" destOrd="0" presId="urn:microsoft.com/office/officeart/2005/8/layout/hierarchy1"/>
    <dgm:cxn modelId="{E5AB286B-D4F2-455A-8D6A-615F4EA49C95}" srcId="{F6AC7617-6116-4D3D-9832-F9740C1AADD7}" destId="{A8385061-C182-48D3-BDE1-AF3D87CE3336}" srcOrd="1" destOrd="0" parTransId="{6BEC4377-EF68-4DCD-AECE-E33B0B481E1D}" sibTransId="{1F75A458-E15C-4D81-86C8-417DC73F0872}"/>
    <dgm:cxn modelId="{97E74A50-1943-4EB0-B3AE-97CF673056AF}" type="presOf" srcId="{3EE738E9-050E-44EB-A557-9B6C21A5DB65}" destId="{CFB145B8-B30D-49FC-B4F3-37764008DE23}" srcOrd="0" destOrd="0" presId="urn:microsoft.com/office/officeart/2005/8/layout/hierarchy1"/>
    <dgm:cxn modelId="{10F0A159-FD81-4D52-9DCD-E4E9C07F3879}" type="presOf" srcId="{A8385061-C182-48D3-BDE1-AF3D87CE3336}" destId="{68D3C61D-A84A-40D9-9EFE-D4B5E2C84934}" srcOrd="0" destOrd="0" presId="urn:microsoft.com/office/officeart/2005/8/layout/hierarchy1"/>
    <dgm:cxn modelId="{24D8E37E-002E-47B3-80B5-1839F0233C89}" type="presOf" srcId="{F6AC7617-6116-4D3D-9832-F9740C1AADD7}" destId="{1193AD0B-A398-43C4-9961-5C030FAD1B52}" srcOrd="0" destOrd="0" presId="urn:microsoft.com/office/officeart/2005/8/layout/hierarchy1"/>
    <dgm:cxn modelId="{1064589E-6624-4B1B-8A03-F80749DEA124}" srcId="{F6AC7617-6116-4D3D-9832-F9740C1AADD7}" destId="{ABC858FE-32E5-4629-AAE6-8F7A541D6A1A}" srcOrd="0" destOrd="0" parTransId="{1D0CDF01-7E1E-45C7-90C2-4010A4A0D5C1}" sibTransId="{A107D7DA-6AAD-48E3-9B91-8E06C579A5C0}"/>
    <dgm:cxn modelId="{0B5811A2-A8DC-4DEF-9754-A6456D6B2433}" type="presOf" srcId="{2B82BA0A-A1DA-46DA-B889-73BB9465761E}" destId="{2127DDD0-E81B-4076-A621-BE808C1D3AB8}" srcOrd="0" destOrd="0" presId="urn:microsoft.com/office/officeart/2005/8/layout/hierarchy1"/>
    <dgm:cxn modelId="{5E8E40BD-2353-4A72-BC42-7515B82BC295}" type="presOf" srcId="{1D0CDF01-7E1E-45C7-90C2-4010A4A0D5C1}" destId="{B22A38EC-E663-4EEB-A924-B0408604D7C6}" srcOrd="0" destOrd="0" presId="urn:microsoft.com/office/officeart/2005/8/layout/hierarchy1"/>
    <dgm:cxn modelId="{1E4ADFCE-2743-4A59-A9F6-6116D4945735}" type="presOf" srcId="{6BEC4377-EF68-4DCD-AECE-E33B0B481E1D}" destId="{A01D2BD6-A5FF-4CE7-8ECF-C572592F8A87}" srcOrd="0" destOrd="0" presId="urn:microsoft.com/office/officeart/2005/8/layout/hierarchy1"/>
    <dgm:cxn modelId="{9CD081D1-E5B4-442D-A27C-0B3617B1C749}" type="presOf" srcId="{C4A2F921-A119-4218-93C6-355B813685B9}" destId="{E6C29486-620D-4070-838C-67FBB26E1198}" srcOrd="0" destOrd="0" presId="urn:microsoft.com/office/officeart/2005/8/layout/hierarchy1"/>
    <dgm:cxn modelId="{877E11D4-20F8-4A25-9BD3-05CF2A36DA31}" srcId="{3EE738E9-050E-44EB-A557-9B6C21A5DB65}" destId="{F6AC7617-6116-4D3D-9832-F9740C1AADD7}" srcOrd="1" destOrd="0" parTransId="{86AC2F99-2E3E-4F22-A8AB-F5490D297852}" sibTransId="{39F77813-83DA-4155-A9E8-B34BA487B6F0}"/>
    <dgm:cxn modelId="{A746ACD4-B486-450C-BEAA-34DD41836E6B}" type="presOf" srcId="{A6D81B4C-3883-455A-A2C2-0BEFE836C405}" destId="{A9792DC5-B6E8-438A-9E1E-930C52E8459D}" srcOrd="0" destOrd="0" presId="urn:microsoft.com/office/officeart/2005/8/layout/hierarchy1"/>
    <dgm:cxn modelId="{2396DAF0-8FE1-462B-8D50-CFA89D67EBC6}" srcId="{F6AC7617-6116-4D3D-9832-F9740C1AADD7}" destId="{C4A2F921-A119-4218-93C6-355B813685B9}" srcOrd="2" destOrd="0" parTransId="{2B82BA0A-A1DA-46DA-B889-73BB9465761E}" sibTransId="{F5FC0D5B-265B-4A7C-A902-90753535EEEF}"/>
    <dgm:cxn modelId="{AE9EC9F4-6E6B-43BB-8402-C9A76FD5DFBD}" srcId="{3EE738E9-050E-44EB-A557-9B6C21A5DB65}" destId="{A6D81B4C-3883-455A-A2C2-0BEFE836C405}" srcOrd="0" destOrd="0" parTransId="{91DAD667-FD0A-4E7C-9B63-DFC923DDF8C5}" sibTransId="{B758AEB0-57B7-4940-B609-BBB14B7431C7}"/>
    <dgm:cxn modelId="{E590D219-D096-4F72-B660-FB291A5CB9DF}" type="presParOf" srcId="{CFB145B8-B30D-49FC-B4F3-37764008DE23}" destId="{156E6CD8-ADF4-4E2F-B3BD-E1C2EE32C604}" srcOrd="0" destOrd="0" presId="urn:microsoft.com/office/officeart/2005/8/layout/hierarchy1"/>
    <dgm:cxn modelId="{166E82DB-6301-474A-8716-8587CA5CDE38}" type="presParOf" srcId="{156E6CD8-ADF4-4E2F-B3BD-E1C2EE32C604}" destId="{33244C2D-135B-4EA6-B1AC-627DCF4E719D}" srcOrd="0" destOrd="0" presId="urn:microsoft.com/office/officeart/2005/8/layout/hierarchy1"/>
    <dgm:cxn modelId="{E48ADEC8-39AC-48D5-B598-550578A38561}" type="presParOf" srcId="{33244C2D-135B-4EA6-B1AC-627DCF4E719D}" destId="{BF8958F2-4E0B-4F03-99D8-6D81FF302C23}" srcOrd="0" destOrd="0" presId="urn:microsoft.com/office/officeart/2005/8/layout/hierarchy1"/>
    <dgm:cxn modelId="{65FA2D8B-AC2F-44C3-BF5B-CDE2C4807E36}" type="presParOf" srcId="{33244C2D-135B-4EA6-B1AC-627DCF4E719D}" destId="{A9792DC5-B6E8-438A-9E1E-930C52E8459D}" srcOrd="1" destOrd="0" presId="urn:microsoft.com/office/officeart/2005/8/layout/hierarchy1"/>
    <dgm:cxn modelId="{6779538B-F5BE-4FB2-A696-3E407506CC47}" type="presParOf" srcId="{156E6CD8-ADF4-4E2F-B3BD-E1C2EE32C604}" destId="{0A56BE42-37E1-4E86-811A-6B606A30ED1A}" srcOrd="1" destOrd="0" presId="urn:microsoft.com/office/officeart/2005/8/layout/hierarchy1"/>
    <dgm:cxn modelId="{1E2EA4D3-BAEE-46D8-ACA1-45BDDCDDAB0B}" type="presParOf" srcId="{CFB145B8-B30D-49FC-B4F3-37764008DE23}" destId="{D9A9D9BE-802D-43C9-9303-ED20AA90E80A}" srcOrd="1" destOrd="0" presId="urn:microsoft.com/office/officeart/2005/8/layout/hierarchy1"/>
    <dgm:cxn modelId="{F645DDA1-E32C-4438-B831-D3DB44545EE0}" type="presParOf" srcId="{D9A9D9BE-802D-43C9-9303-ED20AA90E80A}" destId="{6B8350BD-7853-4DDB-9F14-E55180DA518C}" srcOrd="0" destOrd="0" presId="urn:microsoft.com/office/officeart/2005/8/layout/hierarchy1"/>
    <dgm:cxn modelId="{FF36111A-545B-46F1-B037-62B77C579010}" type="presParOf" srcId="{6B8350BD-7853-4DDB-9F14-E55180DA518C}" destId="{BC06A53C-A854-4D96-A11F-F69281029278}" srcOrd="0" destOrd="0" presId="urn:microsoft.com/office/officeart/2005/8/layout/hierarchy1"/>
    <dgm:cxn modelId="{C2AFAEB8-594F-4619-AED2-CBBAC59D8650}" type="presParOf" srcId="{6B8350BD-7853-4DDB-9F14-E55180DA518C}" destId="{1193AD0B-A398-43C4-9961-5C030FAD1B52}" srcOrd="1" destOrd="0" presId="urn:microsoft.com/office/officeart/2005/8/layout/hierarchy1"/>
    <dgm:cxn modelId="{A443B87C-FAD0-438A-902C-7A754975F491}" type="presParOf" srcId="{D9A9D9BE-802D-43C9-9303-ED20AA90E80A}" destId="{6AF64EA2-1099-444F-8C90-C043CEF52687}" srcOrd="1" destOrd="0" presId="urn:microsoft.com/office/officeart/2005/8/layout/hierarchy1"/>
    <dgm:cxn modelId="{717FB104-F971-4FF8-998F-0E03AC358C3F}" type="presParOf" srcId="{6AF64EA2-1099-444F-8C90-C043CEF52687}" destId="{B22A38EC-E663-4EEB-A924-B0408604D7C6}" srcOrd="0" destOrd="0" presId="urn:microsoft.com/office/officeart/2005/8/layout/hierarchy1"/>
    <dgm:cxn modelId="{236CE898-0BFC-4717-9C78-24822F68C309}" type="presParOf" srcId="{6AF64EA2-1099-444F-8C90-C043CEF52687}" destId="{1EA3B179-D8F6-48C7-AE1B-FE526E4E561E}" srcOrd="1" destOrd="0" presId="urn:microsoft.com/office/officeart/2005/8/layout/hierarchy1"/>
    <dgm:cxn modelId="{74CE3511-1703-4F25-B28B-B5675462B890}" type="presParOf" srcId="{1EA3B179-D8F6-48C7-AE1B-FE526E4E561E}" destId="{36619D6C-7919-4510-B991-A1159C6BB88F}" srcOrd="0" destOrd="0" presId="urn:microsoft.com/office/officeart/2005/8/layout/hierarchy1"/>
    <dgm:cxn modelId="{68780EA4-FED3-4EAA-938B-3C4BA0C16F72}" type="presParOf" srcId="{36619D6C-7919-4510-B991-A1159C6BB88F}" destId="{B5633792-7371-4478-9D4E-A34DEA5C5FFD}" srcOrd="0" destOrd="0" presId="urn:microsoft.com/office/officeart/2005/8/layout/hierarchy1"/>
    <dgm:cxn modelId="{8F931FF4-515B-4E35-B158-37C09162909E}" type="presParOf" srcId="{36619D6C-7919-4510-B991-A1159C6BB88F}" destId="{BCBE26C0-9BE2-4196-A83E-3F69C587D9AA}" srcOrd="1" destOrd="0" presId="urn:microsoft.com/office/officeart/2005/8/layout/hierarchy1"/>
    <dgm:cxn modelId="{445AC2D4-D76E-46EC-BDE3-4E8B9C60772E}" type="presParOf" srcId="{1EA3B179-D8F6-48C7-AE1B-FE526E4E561E}" destId="{118B880D-3599-4421-AAFA-E02BFBA63F92}" srcOrd="1" destOrd="0" presId="urn:microsoft.com/office/officeart/2005/8/layout/hierarchy1"/>
    <dgm:cxn modelId="{337F23B5-9FFC-46F3-B771-8BCF08B6B38C}" type="presParOf" srcId="{6AF64EA2-1099-444F-8C90-C043CEF52687}" destId="{A01D2BD6-A5FF-4CE7-8ECF-C572592F8A87}" srcOrd="2" destOrd="0" presId="urn:microsoft.com/office/officeart/2005/8/layout/hierarchy1"/>
    <dgm:cxn modelId="{EC1B29DA-F537-436B-8450-7105133D5E0E}" type="presParOf" srcId="{6AF64EA2-1099-444F-8C90-C043CEF52687}" destId="{F3CA506C-F9F4-4C24-91E3-C19CF8192652}" srcOrd="3" destOrd="0" presId="urn:microsoft.com/office/officeart/2005/8/layout/hierarchy1"/>
    <dgm:cxn modelId="{4EFDDBC1-E009-41BB-9AC0-9009313FF928}" type="presParOf" srcId="{F3CA506C-F9F4-4C24-91E3-C19CF8192652}" destId="{1E9E12EC-E8AF-45B0-A0AC-372F4994BA5E}" srcOrd="0" destOrd="0" presId="urn:microsoft.com/office/officeart/2005/8/layout/hierarchy1"/>
    <dgm:cxn modelId="{D8F95F1F-32DA-4C33-997C-C07EE9EE28BE}" type="presParOf" srcId="{1E9E12EC-E8AF-45B0-A0AC-372F4994BA5E}" destId="{07F97373-7A5F-495D-9CE0-4A27648BC553}" srcOrd="0" destOrd="0" presId="urn:microsoft.com/office/officeart/2005/8/layout/hierarchy1"/>
    <dgm:cxn modelId="{0A337EEC-92D0-43F4-A17A-FAE61E888BB8}" type="presParOf" srcId="{1E9E12EC-E8AF-45B0-A0AC-372F4994BA5E}" destId="{68D3C61D-A84A-40D9-9EFE-D4B5E2C84934}" srcOrd="1" destOrd="0" presId="urn:microsoft.com/office/officeart/2005/8/layout/hierarchy1"/>
    <dgm:cxn modelId="{7B2EC198-E430-4A21-93EC-FED2ED3A2498}" type="presParOf" srcId="{F3CA506C-F9F4-4C24-91E3-C19CF8192652}" destId="{68DDBDD4-CF1C-48A2-B9CA-F8EDE3BDA647}" srcOrd="1" destOrd="0" presId="urn:microsoft.com/office/officeart/2005/8/layout/hierarchy1"/>
    <dgm:cxn modelId="{6913B623-93D6-4C55-9B8F-758094F0D0A1}" type="presParOf" srcId="{6AF64EA2-1099-444F-8C90-C043CEF52687}" destId="{2127DDD0-E81B-4076-A621-BE808C1D3AB8}" srcOrd="4" destOrd="0" presId="urn:microsoft.com/office/officeart/2005/8/layout/hierarchy1"/>
    <dgm:cxn modelId="{0EEF0634-BD15-420E-BAF3-6DC0B0F4ED4A}" type="presParOf" srcId="{6AF64EA2-1099-444F-8C90-C043CEF52687}" destId="{2D434DDB-5329-4F80-BC53-64110BCCDD1C}" srcOrd="5" destOrd="0" presId="urn:microsoft.com/office/officeart/2005/8/layout/hierarchy1"/>
    <dgm:cxn modelId="{BDBE2AB9-4153-44FD-9351-9E2DA6C5CEB1}" type="presParOf" srcId="{2D434DDB-5329-4F80-BC53-64110BCCDD1C}" destId="{9865952C-8C73-4093-A5D5-AC69BDFC46D6}" srcOrd="0" destOrd="0" presId="urn:microsoft.com/office/officeart/2005/8/layout/hierarchy1"/>
    <dgm:cxn modelId="{D8181A80-A40F-40B0-9CC1-476788CBD508}" type="presParOf" srcId="{9865952C-8C73-4093-A5D5-AC69BDFC46D6}" destId="{B5F33AE6-3C10-4163-9D0F-D14129D7948B}" srcOrd="0" destOrd="0" presId="urn:microsoft.com/office/officeart/2005/8/layout/hierarchy1"/>
    <dgm:cxn modelId="{3507072D-682E-4CC1-BB93-649B4D81D067}" type="presParOf" srcId="{9865952C-8C73-4093-A5D5-AC69BDFC46D6}" destId="{E6C29486-620D-4070-838C-67FBB26E1198}" srcOrd="1" destOrd="0" presId="urn:microsoft.com/office/officeart/2005/8/layout/hierarchy1"/>
    <dgm:cxn modelId="{D9D4A39D-1559-484E-B41D-BCB9C85EF9A1}" type="presParOf" srcId="{2D434DDB-5329-4F80-BC53-64110BCCDD1C}" destId="{B7DEF6D1-B554-4059-B771-B32D719AD4A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88F684-DFFD-42DB-8B19-43532EC911A2}"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DBD5D80E-6735-4203-B049-5B70673709E7}">
      <dgm:prSet/>
      <dgm:spPr/>
      <dgm:t>
        <a:bodyPr/>
        <a:lstStyle/>
        <a:p>
          <a:r>
            <a:rPr lang="en-GB" b="1" dirty="0">
              <a:latin typeface="Abadi" panose="020B0604020104020204" pitchFamily="34" charset="0"/>
            </a:rPr>
            <a:t>Strokes</a:t>
          </a:r>
          <a:r>
            <a:rPr lang="en-GB" dirty="0">
              <a:latin typeface="Abadi" panose="020B0604020104020204" pitchFamily="34" charset="0"/>
            </a:rPr>
            <a:t>: Units of human recognition (verbal or non-verbal). People need "strokes" to thrive and may seek negative attention if positive strokes are unavailable.</a:t>
          </a:r>
          <a:endParaRPr lang="en-US" dirty="0">
            <a:latin typeface="Abadi" panose="020B0604020104020204" pitchFamily="34" charset="0"/>
          </a:endParaRPr>
        </a:p>
      </dgm:t>
    </dgm:pt>
    <dgm:pt modelId="{96085DEA-A625-472C-80F2-9B765A2ABE99}" type="parTrans" cxnId="{5EA79245-F704-4BDF-A2A7-6C1BDA037C17}">
      <dgm:prSet/>
      <dgm:spPr/>
      <dgm:t>
        <a:bodyPr/>
        <a:lstStyle/>
        <a:p>
          <a:endParaRPr lang="en-US"/>
        </a:p>
      </dgm:t>
    </dgm:pt>
    <dgm:pt modelId="{81D09832-DD4B-4823-9763-81DEA03421E0}" type="sibTrans" cxnId="{5EA79245-F704-4BDF-A2A7-6C1BDA037C17}">
      <dgm:prSet/>
      <dgm:spPr/>
      <dgm:t>
        <a:bodyPr/>
        <a:lstStyle/>
        <a:p>
          <a:endParaRPr lang="en-US"/>
        </a:p>
      </dgm:t>
    </dgm:pt>
    <dgm:pt modelId="{521209A8-8F80-4903-AFB9-4E1439B7BD53}">
      <dgm:prSet/>
      <dgm:spPr/>
      <dgm:t>
        <a:bodyPr/>
        <a:lstStyle/>
        <a:p>
          <a:r>
            <a:rPr lang="en-GB" b="1" dirty="0">
              <a:latin typeface="Abadi" panose="020B0604020104020204" pitchFamily="34" charset="0"/>
            </a:rPr>
            <a:t>Life Scripts</a:t>
          </a:r>
          <a:r>
            <a:rPr lang="en-GB" dirty="0">
              <a:latin typeface="Abadi" panose="020B0604020104020204" pitchFamily="34" charset="0"/>
            </a:rPr>
            <a:t>: An unconscious life plan formed in early childhood based on parental messages. It dictates how we live and the "games" we repeatedly play.</a:t>
          </a:r>
          <a:endParaRPr lang="en-US" dirty="0">
            <a:latin typeface="Abadi" panose="020B0604020104020204" pitchFamily="34" charset="0"/>
          </a:endParaRPr>
        </a:p>
      </dgm:t>
    </dgm:pt>
    <dgm:pt modelId="{46A0AA99-C471-4C7C-9ADF-2D72168B7835}" type="parTrans" cxnId="{12E60F7D-CB04-4655-8BC7-21698D655603}">
      <dgm:prSet/>
      <dgm:spPr/>
      <dgm:t>
        <a:bodyPr/>
        <a:lstStyle/>
        <a:p>
          <a:endParaRPr lang="en-US"/>
        </a:p>
      </dgm:t>
    </dgm:pt>
    <dgm:pt modelId="{F0C1E0F2-FBB7-4703-9F4C-3ADCA9D0E548}" type="sibTrans" cxnId="{12E60F7D-CB04-4655-8BC7-21698D655603}">
      <dgm:prSet/>
      <dgm:spPr/>
      <dgm:t>
        <a:bodyPr/>
        <a:lstStyle/>
        <a:p>
          <a:endParaRPr lang="en-US"/>
        </a:p>
      </dgm:t>
    </dgm:pt>
    <dgm:pt modelId="{9D33E0FC-1D9D-49F9-A382-24CD2C5C3A8D}">
      <dgm:prSet/>
      <dgm:spPr/>
      <dgm:t>
        <a:bodyPr/>
        <a:lstStyle/>
        <a:p>
          <a:r>
            <a:rPr lang="en-GB" b="1" dirty="0">
              <a:latin typeface="Abadi" panose="020B0604020104020204" pitchFamily="34" charset="0"/>
            </a:rPr>
            <a:t>Games</a:t>
          </a:r>
          <a:r>
            <a:rPr lang="en-GB" dirty="0">
              <a:latin typeface="Abadi" panose="020B0604020104020204" pitchFamily="34" charset="0"/>
            </a:rPr>
            <a:t>: Repetitive, dysfunctional social patterns that lead to a predictable "payoff" of negative feelings for those involved</a:t>
          </a:r>
          <a:r>
            <a:rPr lang="en-GB" dirty="0"/>
            <a:t>.</a:t>
          </a:r>
          <a:endParaRPr lang="en-US" dirty="0"/>
        </a:p>
      </dgm:t>
    </dgm:pt>
    <dgm:pt modelId="{0F2A5D3F-2F75-4C70-B630-832D8707981F}" type="parTrans" cxnId="{2AA704CC-5DCF-420B-B9F7-48A79CBFBA62}">
      <dgm:prSet/>
      <dgm:spPr/>
      <dgm:t>
        <a:bodyPr/>
        <a:lstStyle/>
        <a:p>
          <a:endParaRPr lang="en-US"/>
        </a:p>
      </dgm:t>
    </dgm:pt>
    <dgm:pt modelId="{32A670BF-EE04-4423-A09C-61303952F036}" type="sibTrans" cxnId="{2AA704CC-5DCF-420B-B9F7-48A79CBFBA62}">
      <dgm:prSet/>
      <dgm:spPr/>
      <dgm:t>
        <a:bodyPr/>
        <a:lstStyle/>
        <a:p>
          <a:endParaRPr lang="en-US"/>
        </a:p>
      </dgm:t>
    </dgm:pt>
    <dgm:pt modelId="{CE7B9231-6CC5-46E4-AA2B-D7CDCAAC1083}" type="pres">
      <dgm:prSet presAssocID="{2D88F684-DFFD-42DB-8B19-43532EC911A2}" presName="hierChild1" presStyleCnt="0">
        <dgm:presLayoutVars>
          <dgm:chPref val="1"/>
          <dgm:dir/>
          <dgm:animOne val="branch"/>
          <dgm:animLvl val="lvl"/>
          <dgm:resizeHandles/>
        </dgm:presLayoutVars>
      </dgm:prSet>
      <dgm:spPr/>
    </dgm:pt>
    <dgm:pt modelId="{F6180608-AB14-42A0-9717-7D9B37835B6C}" type="pres">
      <dgm:prSet presAssocID="{DBD5D80E-6735-4203-B049-5B70673709E7}" presName="hierRoot1" presStyleCnt="0"/>
      <dgm:spPr/>
    </dgm:pt>
    <dgm:pt modelId="{168AF4B7-E0DA-4269-B493-ED45E695881E}" type="pres">
      <dgm:prSet presAssocID="{DBD5D80E-6735-4203-B049-5B70673709E7}" presName="composite" presStyleCnt="0"/>
      <dgm:spPr/>
    </dgm:pt>
    <dgm:pt modelId="{E38FCDF3-1E7E-4D0B-9A5E-D934FC0B6DBE}" type="pres">
      <dgm:prSet presAssocID="{DBD5D80E-6735-4203-B049-5B70673709E7}" presName="background" presStyleLbl="node0" presStyleIdx="0" presStyleCnt="3"/>
      <dgm:spPr/>
    </dgm:pt>
    <dgm:pt modelId="{64F61E4A-3DAF-414C-BFC4-A90086F21222}" type="pres">
      <dgm:prSet presAssocID="{DBD5D80E-6735-4203-B049-5B70673709E7}" presName="text" presStyleLbl="fgAcc0" presStyleIdx="0" presStyleCnt="3">
        <dgm:presLayoutVars>
          <dgm:chPref val="3"/>
        </dgm:presLayoutVars>
      </dgm:prSet>
      <dgm:spPr/>
    </dgm:pt>
    <dgm:pt modelId="{38B8B0F2-0189-431E-9CA8-00787A25D791}" type="pres">
      <dgm:prSet presAssocID="{DBD5D80E-6735-4203-B049-5B70673709E7}" presName="hierChild2" presStyleCnt="0"/>
      <dgm:spPr/>
    </dgm:pt>
    <dgm:pt modelId="{E7039139-D2AF-4403-BDEA-2537C6033FCC}" type="pres">
      <dgm:prSet presAssocID="{521209A8-8F80-4903-AFB9-4E1439B7BD53}" presName="hierRoot1" presStyleCnt="0"/>
      <dgm:spPr/>
    </dgm:pt>
    <dgm:pt modelId="{7AB3A760-A594-4BE6-8FE2-6249BD2B470C}" type="pres">
      <dgm:prSet presAssocID="{521209A8-8F80-4903-AFB9-4E1439B7BD53}" presName="composite" presStyleCnt="0"/>
      <dgm:spPr/>
    </dgm:pt>
    <dgm:pt modelId="{D2C8F0F4-256B-410D-B5D7-F553DFE02840}" type="pres">
      <dgm:prSet presAssocID="{521209A8-8F80-4903-AFB9-4E1439B7BD53}" presName="background" presStyleLbl="node0" presStyleIdx="1" presStyleCnt="3"/>
      <dgm:spPr/>
    </dgm:pt>
    <dgm:pt modelId="{6D31BB12-F94C-4892-AD8D-449179E71D46}" type="pres">
      <dgm:prSet presAssocID="{521209A8-8F80-4903-AFB9-4E1439B7BD53}" presName="text" presStyleLbl="fgAcc0" presStyleIdx="1" presStyleCnt="3">
        <dgm:presLayoutVars>
          <dgm:chPref val="3"/>
        </dgm:presLayoutVars>
      </dgm:prSet>
      <dgm:spPr/>
    </dgm:pt>
    <dgm:pt modelId="{499F292F-F546-4CD3-9E4D-EDBB8656448D}" type="pres">
      <dgm:prSet presAssocID="{521209A8-8F80-4903-AFB9-4E1439B7BD53}" presName="hierChild2" presStyleCnt="0"/>
      <dgm:spPr/>
    </dgm:pt>
    <dgm:pt modelId="{31FA698C-C6BC-4151-AA82-075F7AB27163}" type="pres">
      <dgm:prSet presAssocID="{9D33E0FC-1D9D-49F9-A382-24CD2C5C3A8D}" presName="hierRoot1" presStyleCnt="0"/>
      <dgm:spPr/>
    </dgm:pt>
    <dgm:pt modelId="{E53A745D-D977-4AE5-920D-88C6BBC69EF4}" type="pres">
      <dgm:prSet presAssocID="{9D33E0FC-1D9D-49F9-A382-24CD2C5C3A8D}" presName="composite" presStyleCnt="0"/>
      <dgm:spPr/>
    </dgm:pt>
    <dgm:pt modelId="{C56FA873-A8D3-4405-9BBB-7FCF04CBEBE3}" type="pres">
      <dgm:prSet presAssocID="{9D33E0FC-1D9D-49F9-A382-24CD2C5C3A8D}" presName="background" presStyleLbl="node0" presStyleIdx="2" presStyleCnt="3"/>
      <dgm:spPr/>
    </dgm:pt>
    <dgm:pt modelId="{6CEAB902-385D-494C-84A1-7155CF5D5B0A}" type="pres">
      <dgm:prSet presAssocID="{9D33E0FC-1D9D-49F9-A382-24CD2C5C3A8D}" presName="text" presStyleLbl="fgAcc0" presStyleIdx="2" presStyleCnt="3">
        <dgm:presLayoutVars>
          <dgm:chPref val="3"/>
        </dgm:presLayoutVars>
      </dgm:prSet>
      <dgm:spPr/>
    </dgm:pt>
    <dgm:pt modelId="{DE40F3F3-138A-4F19-A2AE-E26ED9529B51}" type="pres">
      <dgm:prSet presAssocID="{9D33E0FC-1D9D-49F9-A382-24CD2C5C3A8D}" presName="hierChild2" presStyleCnt="0"/>
      <dgm:spPr/>
    </dgm:pt>
  </dgm:ptLst>
  <dgm:cxnLst>
    <dgm:cxn modelId="{5EA79245-F704-4BDF-A2A7-6C1BDA037C17}" srcId="{2D88F684-DFFD-42DB-8B19-43532EC911A2}" destId="{DBD5D80E-6735-4203-B049-5B70673709E7}" srcOrd="0" destOrd="0" parTransId="{96085DEA-A625-472C-80F2-9B765A2ABE99}" sibTransId="{81D09832-DD4B-4823-9763-81DEA03421E0}"/>
    <dgm:cxn modelId="{12E60F7D-CB04-4655-8BC7-21698D655603}" srcId="{2D88F684-DFFD-42DB-8B19-43532EC911A2}" destId="{521209A8-8F80-4903-AFB9-4E1439B7BD53}" srcOrd="1" destOrd="0" parTransId="{46A0AA99-C471-4C7C-9ADF-2D72168B7835}" sibTransId="{F0C1E0F2-FBB7-4703-9F4C-3ADCA9D0E548}"/>
    <dgm:cxn modelId="{469E969C-ABC8-42D1-BFE3-625131DA0A9E}" type="presOf" srcId="{9D33E0FC-1D9D-49F9-A382-24CD2C5C3A8D}" destId="{6CEAB902-385D-494C-84A1-7155CF5D5B0A}" srcOrd="0" destOrd="0" presId="urn:microsoft.com/office/officeart/2005/8/layout/hierarchy1"/>
    <dgm:cxn modelId="{460489A6-0235-4C0A-A1DD-64894D4A4F8E}" type="presOf" srcId="{DBD5D80E-6735-4203-B049-5B70673709E7}" destId="{64F61E4A-3DAF-414C-BFC4-A90086F21222}" srcOrd="0" destOrd="0" presId="urn:microsoft.com/office/officeart/2005/8/layout/hierarchy1"/>
    <dgm:cxn modelId="{2AA704CC-5DCF-420B-B9F7-48A79CBFBA62}" srcId="{2D88F684-DFFD-42DB-8B19-43532EC911A2}" destId="{9D33E0FC-1D9D-49F9-A382-24CD2C5C3A8D}" srcOrd="2" destOrd="0" parTransId="{0F2A5D3F-2F75-4C70-B630-832D8707981F}" sibTransId="{32A670BF-EE04-4423-A09C-61303952F036}"/>
    <dgm:cxn modelId="{598684CE-5EBF-492B-A01E-DE63E9A4E814}" type="presOf" srcId="{2D88F684-DFFD-42DB-8B19-43532EC911A2}" destId="{CE7B9231-6CC5-46E4-AA2B-D7CDCAAC1083}" srcOrd="0" destOrd="0" presId="urn:microsoft.com/office/officeart/2005/8/layout/hierarchy1"/>
    <dgm:cxn modelId="{20339BE8-4C2E-493C-838A-F84422B1E3B2}" type="presOf" srcId="{521209A8-8F80-4903-AFB9-4E1439B7BD53}" destId="{6D31BB12-F94C-4892-AD8D-449179E71D46}" srcOrd="0" destOrd="0" presId="urn:microsoft.com/office/officeart/2005/8/layout/hierarchy1"/>
    <dgm:cxn modelId="{186E35ED-F73D-46F4-8E98-F5639505D566}" type="presParOf" srcId="{CE7B9231-6CC5-46E4-AA2B-D7CDCAAC1083}" destId="{F6180608-AB14-42A0-9717-7D9B37835B6C}" srcOrd="0" destOrd="0" presId="urn:microsoft.com/office/officeart/2005/8/layout/hierarchy1"/>
    <dgm:cxn modelId="{A346261A-9A98-451D-AF4C-F538FD33413A}" type="presParOf" srcId="{F6180608-AB14-42A0-9717-7D9B37835B6C}" destId="{168AF4B7-E0DA-4269-B493-ED45E695881E}" srcOrd="0" destOrd="0" presId="urn:microsoft.com/office/officeart/2005/8/layout/hierarchy1"/>
    <dgm:cxn modelId="{151C154B-428F-40F6-9283-68D515018AC5}" type="presParOf" srcId="{168AF4B7-E0DA-4269-B493-ED45E695881E}" destId="{E38FCDF3-1E7E-4D0B-9A5E-D934FC0B6DBE}" srcOrd="0" destOrd="0" presId="urn:microsoft.com/office/officeart/2005/8/layout/hierarchy1"/>
    <dgm:cxn modelId="{43AEC524-1B43-4E67-A4B3-6E8106CDAF2F}" type="presParOf" srcId="{168AF4B7-E0DA-4269-B493-ED45E695881E}" destId="{64F61E4A-3DAF-414C-BFC4-A90086F21222}" srcOrd="1" destOrd="0" presId="urn:microsoft.com/office/officeart/2005/8/layout/hierarchy1"/>
    <dgm:cxn modelId="{FDAC76AE-9880-4F2E-B631-76BA948A8A7A}" type="presParOf" srcId="{F6180608-AB14-42A0-9717-7D9B37835B6C}" destId="{38B8B0F2-0189-431E-9CA8-00787A25D791}" srcOrd="1" destOrd="0" presId="urn:microsoft.com/office/officeart/2005/8/layout/hierarchy1"/>
    <dgm:cxn modelId="{6B343DC5-45ED-415F-9F99-3BB5C38725E4}" type="presParOf" srcId="{CE7B9231-6CC5-46E4-AA2B-D7CDCAAC1083}" destId="{E7039139-D2AF-4403-BDEA-2537C6033FCC}" srcOrd="1" destOrd="0" presId="urn:microsoft.com/office/officeart/2005/8/layout/hierarchy1"/>
    <dgm:cxn modelId="{95ED2502-DEE9-42F5-B4D4-8F25C8CE5F09}" type="presParOf" srcId="{E7039139-D2AF-4403-BDEA-2537C6033FCC}" destId="{7AB3A760-A594-4BE6-8FE2-6249BD2B470C}" srcOrd="0" destOrd="0" presId="urn:microsoft.com/office/officeart/2005/8/layout/hierarchy1"/>
    <dgm:cxn modelId="{A48E335A-175C-405A-B583-EE52D1D0F5B2}" type="presParOf" srcId="{7AB3A760-A594-4BE6-8FE2-6249BD2B470C}" destId="{D2C8F0F4-256B-410D-B5D7-F553DFE02840}" srcOrd="0" destOrd="0" presId="urn:microsoft.com/office/officeart/2005/8/layout/hierarchy1"/>
    <dgm:cxn modelId="{E56E38CE-40E3-43C6-8E5F-8711812DD935}" type="presParOf" srcId="{7AB3A760-A594-4BE6-8FE2-6249BD2B470C}" destId="{6D31BB12-F94C-4892-AD8D-449179E71D46}" srcOrd="1" destOrd="0" presId="urn:microsoft.com/office/officeart/2005/8/layout/hierarchy1"/>
    <dgm:cxn modelId="{6BAB6F0C-6DF1-41C8-A2C0-D8376B90FF5B}" type="presParOf" srcId="{E7039139-D2AF-4403-BDEA-2537C6033FCC}" destId="{499F292F-F546-4CD3-9E4D-EDBB8656448D}" srcOrd="1" destOrd="0" presId="urn:microsoft.com/office/officeart/2005/8/layout/hierarchy1"/>
    <dgm:cxn modelId="{348F6E64-946A-41A6-B7B1-8C6FF61CC5F9}" type="presParOf" srcId="{CE7B9231-6CC5-46E4-AA2B-D7CDCAAC1083}" destId="{31FA698C-C6BC-4151-AA82-075F7AB27163}" srcOrd="2" destOrd="0" presId="urn:microsoft.com/office/officeart/2005/8/layout/hierarchy1"/>
    <dgm:cxn modelId="{253FEC6D-1CCA-4EDB-B1C4-EABF89723DEE}" type="presParOf" srcId="{31FA698C-C6BC-4151-AA82-075F7AB27163}" destId="{E53A745D-D977-4AE5-920D-88C6BBC69EF4}" srcOrd="0" destOrd="0" presId="urn:microsoft.com/office/officeart/2005/8/layout/hierarchy1"/>
    <dgm:cxn modelId="{C95EA1F2-56FC-439A-AE0F-7C1FE0EAAFC7}" type="presParOf" srcId="{E53A745D-D977-4AE5-920D-88C6BBC69EF4}" destId="{C56FA873-A8D3-4405-9BBB-7FCF04CBEBE3}" srcOrd="0" destOrd="0" presId="urn:microsoft.com/office/officeart/2005/8/layout/hierarchy1"/>
    <dgm:cxn modelId="{ACF65E82-8C58-4338-8F3A-81FBF570D74A}" type="presParOf" srcId="{E53A745D-D977-4AE5-920D-88C6BBC69EF4}" destId="{6CEAB902-385D-494C-84A1-7155CF5D5B0A}" srcOrd="1" destOrd="0" presId="urn:microsoft.com/office/officeart/2005/8/layout/hierarchy1"/>
    <dgm:cxn modelId="{B8BE8B61-73CB-437F-A279-057906461BE8}" type="presParOf" srcId="{31FA698C-C6BC-4151-AA82-075F7AB27163}" destId="{DE40F3F3-138A-4F19-A2AE-E26ED9529B5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D4E253-D9C8-490E-A809-F9286B04E03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58F2E20-D22C-410D-B128-D5D9F640F14F}">
      <dgm:prSet/>
      <dgm:spPr/>
      <dgm:t>
        <a:bodyPr/>
        <a:lstStyle/>
        <a:p>
          <a:r>
            <a:rPr lang="en-GB" dirty="0">
              <a:latin typeface="Abadi" panose="020B0604020104020204" pitchFamily="34" charset="0"/>
            </a:rPr>
            <a:t>TA is built on the optimistic philosophy that </a:t>
          </a:r>
          <a:r>
            <a:rPr lang="en-GB" b="1" dirty="0">
              <a:latin typeface="Abadi" panose="020B0604020104020204" pitchFamily="34" charset="0"/>
            </a:rPr>
            <a:t>"People are OK"</a:t>
          </a:r>
          <a:r>
            <a:rPr lang="en-GB" dirty="0">
              <a:latin typeface="Abadi" panose="020B0604020104020204" pitchFamily="34" charset="0"/>
            </a:rPr>
            <a:t>—meaning everyone has value, the capacity to think for themselves, and the power to change their own destiny. It is widely used in: </a:t>
          </a:r>
          <a:endParaRPr lang="en-US" dirty="0">
            <a:latin typeface="Abadi" panose="020B0604020104020204" pitchFamily="34" charset="0"/>
          </a:endParaRPr>
        </a:p>
      </dgm:t>
    </dgm:pt>
    <dgm:pt modelId="{8C9A7C29-90D1-499D-AF80-3EAD9EDADFEB}" type="parTrans" cxnId="{87AD666F-D830-4244-8CE7-61479FEA313E}">
      <dgm:prSet/>
      <dgm:spPr/>
      <dgm:t>
        <a:bodyPr/>
        <a:lstStyle/>
        <a:p>
          <a:endParaRPr lang="en-US"/>
        </a:p>
      </dgm:t>
    </dgm:pt>
    <dgm:pt modelId="{0FE15D15-12CD-4B8F-84DB-C50113A5C5E8}" type="sibTrans" cxnId="{87AD666F-D830-4244-8CE7-61479FEA313E}">
      <dgm:prSet/>
      <dgm:spPr/>
      <dgm:t>
        <a:bodyPr/>
        <a:lstStyle/>
        <a:p>
          <a:endParaRPr lang="en-US"/>
        </a:p>
      </dgm:t>
    </dgm:pt>
    <dgm:pt modelId="{4528A815-52AF-4BE1-AE68-A32812E3498B}">
      <dgm:prSet/>
      <dgm:spPr/>
      <dgm:t>
        <a:bodyPr/>
        <a:lstStyle/>
        <a:p>
          <a:r>
            <a:rPr lang="en-GB" b="1" dirty="0">
              <a:latin typeface="Abadi" panose="020B0604020104020204" pitchFamily="34" charset="0"/>
            </a:rPr>
            <a:t>Psychotherapy</a:t>
          </a:r>
          <a:r>
            <a:rPr lang="en-GB" dirty="0">
              <a:latin typeface="Abadi" panose="020B0604020104020204" pitchFamily="34" charset="0"/>
            </a:rPr>
            <a:t>: Helping individuals recognize self-sabotaging patterns and strengthen their "Adult" state.</a:t>
          </a:r>
          <a:endParaRPr lang="en-US" dirty="0">
            <a:latin typeface="Abadi" panose="020B0604020104020204" pitchFamily="34" charset="0"/>
          </a:endParaRPr>
        </a:p>
      </dgm:t>
    </dgm:pt>
    <dgm:pt modelId="{4DEEB674-1F57-448B-84C9-46670028ACF4}" type="parTrans" cxnId="{965A4DBB-6FC5-4F91-8C08-71F2A7A60DC8}">
      <dgm:prSet/>
      <dgm:spPr/>
      <dgm:t>
        <a:bodyPr/>
        <a:lstStyle/>
        <a:p>
          <a:endParaRPr lang="en-US"/>
        </a:p>
      </dgm:t>
    </dgm:pt>
    <dgm:pt modelId="{9C6685D7-F642-4583-BAD0-EADDB38E1AC1}" type="sibTrans" cxnId="{965A4DBB-6FC5-4F91-8C08-71F2A7A60DC8}">
      <dgm:prSet/>
      <dgm:spPr/>
      <dgm:t>
        <a:bodyPr/>
        <a:lstStyle/>
        <a:p>
          <a:endParaRPr lang="en-US"/>
        </a:p>
      </dgm:t>
    </dgm:pt>
    <dgm:pt modelId="{D832F072-13A6-437C-A608-4CA77E258D54}">
      <dgm:prSet/>
      <dgm:spPr/>
      <dgm:t>
        <a:bodyPr/>
        <a:lstStyle/>
        <a:p>
          <a:r>
            <a:rPr lang="en-GB" b="1" dirty="0">
              <a:latin typeface="Abadi" panose="020B0604020104020204" pitchFamily="34" charset="0"/>
            </a:rPr>
            <a:t>Workplace &amp; Leadership</a:t>
          </a:r>
          <a:r>
            <a:rPr lang="en-GB" dirty="0">
              <a:latin typeface="Abadi" panose="020B0604020104020204" pitchFamily="34" charset="0"/>
            </a:rPr>
            <a:t>: Improving team communication, resolving conflicts, and enhancing management styles.</a:t>
          </a:r>
          <a:endParaRPr lang="en-US" dirty="0">
            <a:latin typeface="Abadi" panose="020B0604020104020204" pitchFamily="34" charset="0"/>
          </a:endParaRPr>
        </a:p>
      </dgm:t>
    </dgm:pt>
    <dgm:pt modelId="{C6D222C4-9899-4DB5-B0C8-82BAA8222290}" type="parTrans" cxnId="{49853955-5304-4F40-96D3-927023F84048}">
      <dgm:prSet/>
      <dgm:spPr/>
      <dgm:t>
        <a:bodyPr/>
        <a:lstStyle/>
        <a:p>
          <a:endParaRPr lang="en-US"/>
        </a:p>
      </dgm:t>
    </dgm:pt>
    <dgm:pt modelId="{7AA02DDE-CB93-4FDC-9511-51D3773B9CDF}" type="sibTrans" cxnId="{49853955-5304-4F40-96D3-927023F84048}">
      <dgm:prSet/>
      <dgm:spPr/>
      <dgm:t>
        <a:bodyPr/>
        <a:lstStyle/>
        <a:p>
          <a:endParaRPr lang="en-US"/>
        </a:p>
      </dgm:t>
    </dgm:pt>
    <dgm:pt modelId="{758E2F1D-8E46-4BD1-8DDB-71EDB770E4C6}">
      <dgm:prSet/>
      <dgm:spPr/>
      <dgm:t>
        <a:bodyPr/>
        <a:lstStyle/>
        <a:p>
          <a:r>
            <a:rPr lang="en-GB" b="1" dirty="0">
              <a:latin typeface="Abadi" panose="020B0604020104020204" pitchFamily="34" charset="0"/>
            </a:rPr>
            <a:t>Education &amp; Coaching</a:t>
          </a:r>
          <a:r>
            <a:rPr lang="en-GB" dirty="0">
              <a:latin typeface="Abadi" panose="020B0604020104020204" pitchFamily="34" charset="0"/>
            </a:rPr>
            <a:t>: Helping teachers and students understand their interaction dynamics to foster better learning environments.</a:t>
          </a:r>
          <a:endParaRPr lang="en-US" dirty="0">
            <a:latin typeface="Abadi" panose="020B0604020104020204" pitchFamily="34" charset="0"/>
          </a:endParaRPr>
        </a:p>
      </dgm:t>
    </dgm:pt>
    <dgm:pt modelId="{B9E49032-B4D9-422D-87E1-FB26A264F186}" type="parTrans" cxnId="{EAA6FAB3-D04E-4EEC-9253-A63144A18615}">
      <dgm:prSet/>
      <dgm:spPr/>
      <dgm:t>
        <a:bodyPr/>
        <a:lstStyle/>
        <a:p>
          <a:endParaRPr lang="en-US"/>
        </a:p>
      </dgm:t>
    </dgm:pt>
    <dgm:pt modelId="{91B8ADFE-B94D-4ABE-A326-EB67E2B737BC}" type="sibTrans" cxnId="{EAA6FAB3-D04E-4EEC-9253-A63144A18615}">
      <dgm:prSet/>
      <dgm:spPr/>
      <dgm:t>
        <a:bodyPr/>
        <a:lstStyle/>
        <a:p>
          <a:endParaRPr lang="en-US"/>
        </a:p>
      </dgm:t>
    </dgm:pt>
    <dgm:pt modelId="{6A2C3604-DF7C-4828-9B81-B4E4227E06D7}" type="pres">
      <dgm:prSet presAssocID="{7DD4E253-D9C8-490E-A809-F9286B04E037}" presName="matrix" presStyleCnt="0">
        <dgm:presLayoutVars>
          <dgm:chMax val="1"/>
          <dgm:dir/>
          <dgm:resizeHandles val="exact"/>
        </dgm:presLayoutVars>
      </dgm:prSet>
      <dgm:spPr/>
    </dgm:pt>
    <dgm:pt modelId="{0945D392-451B-486C-8EDC-227C7F396CBE}" type="pres">
      <dgm:prSet presAssocID="{7DD4E253-D9C8-490E-A809-F9286B04E037}" presName="diamond" presStyleLbl="bgShp" presStyleIdx="0" presStyleCnt="1"/>
      <dgm:spPr/>
    </dgm:pt>
    <dgm:pt modelId="{FFEC8768-CFFB-440E-8DA5-7E8F83172ACB}" type="pres">
      <dgm:prSet presAssocID="{7DD4E253-D9C8-490E-A809-F9286B04E037}" presName="quad1" presStyleLbl="node1" presStyleIdx="0" presStyleCnt="4">
        <dgm:presLayoutVars>
          <dgm:chMax val="0"/>
          <dgm:chPref val="0"/>
          <dgm:bulletEnabled val="1"/>
        </dgm:presLayoutVars>
      </dgm:prSet>
      <dgm:spPr/>
    </dgm:pt>
    <dgm:pt modelId="{61673CA1-1910-44F2-A87B-FC680C73FDD2}" type="pres">
      <dgm:prSet presAssocID="{7DD4E253-D9C8-490E-A809-F9286B04E037}" presName="quad2" presStyleLbl="node1" presStyleIdx="1" presStyleCnt="4">
        <dgm:presLayoutVars>
          <dgm:chMax val="0"/>
          <dgm:chPref val="0"/>
          <dgm:bulletEnabled val="1"/>
        </dgm:presLayoutVars>
      </dgm:prSet>
      <dgm:spPr/>
    </dgm:pt>
    <dgm:pt modelId="{8FB277C8-8198-483D-8E08-64AB8B937125}" type="pres">
      <dgm:prSet presAssocID="{7DD4E253-D9C8-490E-A809-F9286B04E037}" presName="quad3" presStyleLbl="node1" presStyleIdx="2" presStyleCnt="4">
        <dgm:presLayoutVars>
          <dgm:chMax val="0"/>
          <dgm:chPref val="0"/>
          <dgm:bulletEnabled val="1"/>
        </dgm:presLayoutVars>
      </dgm:prSet>
      <dgm:spPr/>
    </dgm:pt>
    <dgm:pt modelId="{75392C6D-AFFE-4B0D-A88D-77C752657B4F}" type="pres">
      <dgm:prSet presAssocID="{7DD4E253-D9C8-490E-A809-F9286B04E037}" presName="quad4" presStyleLbl="node1" presStyleIdx="3" presStyleCnt="4">
        <dgm:presLayoutVars>
          <dgm:chMax val="0"/>
          <dgm:chPref val="0"/>
          <dgm:bulletEnabled val="1"/>
        </dgm:presLayoutVars>
      </dgm:prSet>
      <dgm:spPr/>
    </dgm:pt>
  </dgm:ptLst>
  <dgm:cxnLst>
    <dgm:cxn modelId="{20D8F05D-5088-494C-8681-8C5D8254FB45}" type="presOf" srcId="{558F2E20-D22C-410D-B128-D5D9F640F14F}" destId="{FFEC8768-CFFB-440E-8DA5-7E8F83172ACB}" srcOrd="0" destOrd="0" presId="urn:microsoft.com/office/officeart/2005/8/layout/matrix3"/>
    <dgm:cxn modelId="{50061E6E-EA6B-4F7D-8FF6-22ED9AF6EC84}" type="presOf" srcId="{7DD4E253-D9C8-490E-A809-F9286B04E037}" destId="{6A2C3604-DF7C-4828-9B81-B4E4227E06D7}" srcOrd="0" destOrd="0" presId="urn:microsoft.com/office/officeart/2005/8/layout/matrix3"/>
    <dgm:cxn modelId="{87AD666F-D830-4244-8CE7-61479FEA313E}" srcId="{7DD4E253-D9C8-490E-A809-F9286B04E037}" destId="{558F2E20-D22C-410D-B128-D5D9F640F14F}" srcOrd="0" destOrd="0" parTransId="{8C9A7C29-90D1-499D-AF80-3EAD9EDADFEB}" sibTransId="{0FE15D15-12CD-4B8F-84DB-C50113A5C5E8}"/>
    <dgm:cxn modelId="{49853955-5304-4F40-96D3-927023F84048}" srcId="{7DD4E253-D9C8-490E-A809-F9286B04E037}" destId="{D832F072-13A6-437C-A608-4CA77E258D54}" srcOrd="2" destOrd="0" parTransId="{C6D222C4-9899-4DB5-B0C8-82BAA8222290}" sibTransId="{7AA02DDE-CB93-4FDC-9511-51D3773B9CDF}"/>
    <dgm:cxn modelId="{EAA6FAB3-D04E-4EEC-9253-A63144A18615}" srcId="{7DD4E253-D9C8-490E-A809-F9286B04E037}" destId="{758E2F1D-8E46-4BD1-8DDB-71EDB770E4C6}" srcOrd="3" destOrd="0" parTransId="{B9E49032-B4D9-422D-87E1-FB26A264F186}" sibTransId="{91B8ADFE-B94D-4ABE-A326-EB67E2B737BC}"/>
    <dgm:cxn modelId="{965A4DBB-6FC5-4F91-8C08-71F2A7A60DC8}" srcId="{7DD4E253-D9C8-490E-A809-F9286B04E037}" destId="{4528A815-52AF-4BE1-AE68-A32812E3498B}" srcOrd="1" destOrd="0" parTransId="{4DEEB674-1F57-448B-84C9-46670028ACF4}" sibTransId="{9C6685D7-F642-4583-BAD0-EADDB38E1AC1}"/>
    <dgm:cxn modelId="{B0B6EAC4-A9C9-4039-9A0C-6EE53D975924}" type="presOf" srcId="{D832F072-13A6-437C-A608-4CA77E258D54}" destId="{8FB277C8-8198-483D-8E08-64AB8B937125}" srcOrd="0" destOrd="0" presId="urn:microsoft.com/office/officeart/2005/8/layout/matrix3"/>
    <dgm:cxn modelId="{098F1BD1-4176-4452-A588-FD23DE6666A1}" type="presOf" srcId="{4528A815-52AF-4BE1-AE68-A32812E3498B}" destId="{61673CA1-1910-44F2-A87B-FC680C73FDD2}" srcOrd="0" destOrd="0" presId="urn:microsoft.com/office/officeart/2005/8/layout/matrix3"/>
    <dgm:cxn modelId="{3D51D4D7-6593-4E1D-8C87-B94D08DA2139}" type="presOf" srcId="{758E2F1D-8E46-4BD1-8DDB-71EDB770E4C6}" destId="{75392C6D-AFFE-4B0D-A88D-77C752657B4F}" srcOrd="0" destOrd="0" presId="urn:microsoft.com/office/officeart/2005/8/layout/matrix3"/>
    <dgm:cxn modelId="{8F718E26-41E4-4ADD-B116-65F9D26E1D22}" type="presParOf" srcId="{6A2C3604-DF7C-4828-9B81-B4E4227E06D7}" destId="{0945D392-451B-486C-8EDC-227C7F396CBE}" srcOrd="0" destOrd="0" presId="urn:microsoft.com/office/officeart/2005/8/layout/matrix3"/>
    <dgm:cxn modelId="{B7EC463F-2E5A-4DE3-A3D9-42080C5D772A}" type="presParOf" srcId="{6A2C3604-DF7C-4828-9B81-B4E4227E06D7}" destId="{FFEC8768-CFFB-440E-8DA5-7E8F83172ACB}" srcOrd="1" destOrd="0" presId="urn:microsoft.com/office/officeart/2005/8/layout/matrix3"/>
    <dgm:cxn modelId="{0161C8EB-9DC3-4662-B2BD-A2F7D0A4EE03}" type="presParOf" srcId="{6A2C3604-DF7C-4828-9B81-B4E4227E06D7}" destId="{61673CA1-1910-44F2-A87B-FC680C73FDD2}" srcOrd="2" destOrd="0" presId="urn:microsoft.com/office/officeart/2005/8/layout/matrix3"/>
    <dgm:cxn modelId="{B037FBBA-5787-4DC2-8823-8DD174894FE7}" type="presParOf" srcId="{6A2C3604-DF7C-4828-9B81-B4E4227E06D7}" destId="{8FB277C8-8198-483D-8E08-64AB8B937125}" srcOrd="3" destOrd="0" presId="urn:microsoft.com/office/officeart/2005/8/layout/matrix3"/>
    <dgm:cxn modelId="{55028EEE-D08D-4460-BDCE-4F95A1B8B4BD}" type="presParOf" srcId="{6A2C3604-DF7C-4828-9B81-B4E4227E06D7}" destId="{75392C6D-AFFE-4B0D-A88D-77C752657B4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5187C5-0F7A-4C15-98F5-687D4EA0833B}"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706FF822-C68E-43FE-BDC1-6C90A360AAD5}">
      <dgm:prSet/>
      <dgm:spPr/>
      <dgm:t>
        <a:bodyPr/>
        <a:lstStyle/>
        <a:p>
          <a:r>
            <a:rPr lang="en-GB" b="1" dirty="0">
              <a:latin typeface="Abadi" panose="020B0604020104020204" pitchFamily="34" charset="0"/>
            </a:rPr>
            <a:t>Transactional Analysis (TA)</a:t>
          </a:r>
          <a:r>
            <a:rPr lang="en-GB" dirty="0">
              <a:latin typeface="Abadi" panose="020B0604020104020204" pitchFamily="34" charset="0"/>
            </a:rPr>
            <a:t> therapy helps people understand and change the patterns they unconsciously repeat in relationships, emotions, and decisions.</a:t>
          </a:r>
          <a:endParaRPr lang="en-US" dirty="0">
            <a:latin typeface="Abadi" panose="020B0604020104020204" pitchFamily="34" charset="0"/>
          </a:endParaRPr>
        </a:p>
      </dgm:t>
    </dgm:pt>
    <dgm:pt modelId="{B2996C1E-C438-467C-859D-838FC6C68AF1}" type="parTrans" cxnId="{3EC57E69-901C-40C5-925E-271305577B2E}">
      <dgm:prSet/>
      <dgm:spPr/>
      <dgm:t>
        <a:bodyPr/>
        <a:lstStyle/>
        <a:p>
          <a:endParaRPr lang="en-US"/>
        </a:p>
      </dgm:t>
    </dgm:pt>
    <dgm:pt modelId="{AD96CDF7-7629-4689-A898-6316EBDBD9DD}" type="sibTrans" cxnId="{3EC57E69-901C-40C5-925E-271305577B2E}">
      <dgm:prSet/>
      <dgm:spPr/>
      <dgm:t>
        <a:bodyPr/>
        <a:lstStyle/>
        <a:p>
          <a:endParaRPr lang="en-US"/>
        </a:p>
      </dgm:t>
    </dgm:pt>
    <dgm:pt modelId="{90F85927-7AAC-4FC6-9661-79AE347C30E0}">
      <dgm:prSet/>
      <dgm:spPr/>
      <dgm:t>
        <a:bodyPr/>
        <a:lstStyle/>
        <a:p>
          <a:r>
            <a:rPr lang="en-GB" b="1" dirty="0">
              <a:latin typeface="Abadi" panose="020B0604020104020204" pitchFamily="34" charset="0"/>
            </a:rPr>
            <a:t>Identifying Ego States (Parent–Adult–Child)</a:t>
          </a:r>
          <a:endParaRPr lang="en-US" dirty="0">
            <a:latin typeface="Abadi" panose="020B0604020104020204" pitchFamily="34" charset="0"/>
          </a:endParaRPr>
        </a:p>
      </dgm:t>
    </dgm:pt>
    <dgm:pt modelId="{FC6315C0-E976-41DD-A580-2514DEF11D85}" type="parTrans" cxnId="{C6D2622E-2E60-4B87-86C8-A56FEE603293}">
      <dgm:prSet/>
      <dgm:spPr/>
      <dgm:t>
        <a:bodyPr/>
        <a:lstStyle/>
        <a:p>
          <a:endParaRPr lang="en-US"/>
        </a:p>
      </dgm:t>
    </dgm:pt>
    <dgm:pt modelId="{B90CDE9D-4741-423B-A436-15F35874B81C}" type="sibTrans" cxnId="{C6D2622E-2E60-4B87-86C8-A56FEE603293}">
      <dgm:prSet/>
      <dgm:spPr/>
      <dgm:t>
        <a:bodyPr/>
        <a:lstStyle/>
        <a:p>
          <a:endParaRPr lang="en-US"/>
        </a:p>
      </dgm:t>
    </dgm:pt>
    <dgm:pt modelId="{AC5AAF28-C011-4543-AD9D-2EB2C8140B30}">
      <dgm:prSet/>
      <dgm:spPr/>
      <dgm:t>
        <a:bodyPr/>
        <a:lstStyle/>
        <a:p>
          <a:r>
            <a:rPr lang="en-GB" dirty="0">
              <a:latin typeface="Abadi" panose="020B0604020104020204" pitchFamily="34" charset="0"/>
            </a:rPr>
            <a:t>The therapist helps you notice which </a:t>
          </a:r>
          <a:r>
            <a:rPr lang="en-GB" b="1" dirty="0">
              <a:latin typeface="Abadi" panose="020B0604020104020204" pitchFamily="34" charset="0"/>
            </a:rPr>
            <a:t>ego state</a:t>
          </a:r>
          <a:r>
            <a:rPr lang="en-GB" dirty="0">
              <a:latin typeface="Abadi" panose="020B0604020104020204" pitchFamily="34" charset="0"/>
            </a:rPr>
            <a:t> you’re operating from:</a:t>
          </a:r>
          <a:endParaRPr lang="en-US" dirty="0">
            <a:latin typeface="Abadi" panose="020B0604020104020204" pitchFamily="34" charset="0"/>
          </a:endParaRPr>
        </a:p>
      </dgm:t>
    </dgm:pt>
    <dgm:pt modelId="{6FD2B881-B568-4352-B542-8C1C0BE2EF8E}" type="parTrans" cxnId="{FDC2ADDE-87B4-4DC2-990D-FFA69D364545}">
      <dgm:prSet/>
      <dgm:spPr/>
      <dgm:t>
        <a:bodyPr/>
        <a:lstStyle/>
        <a:p>
          <a:endParaRPr lang="en-US"/>
        </a:p>
      </dgm:t>
    </dgm:pt>
    <dgm:pt modelId="{129890A5-4E4A-49D5-9AE7-B90766326DE7}" type="sibTrans" cxnId="{FDC2ADDE-87B4-4DC2-990D-FFA69D364545}">
      <dgm:prSet/>
      <dgm:spPr/>
      <dgm:t>
        <a:bodyPr/>
        <a:lstStyle/>
        <a:p>
          <a:endParaRPr lang="en-US"/>
        </a:p>
      </dgm:t>
    </dgm:pt>
    <dgm:pt modelId="{B424072D-84BC-40C0-902F-5819C77A0BF5}">
      <dgm:prSet/>
      <dgm:spPr/>
      <dgm:t>
        <a:bodyPr/>
        <a:lstStyle/>
        <a:p>
          <a:r>
            <a:rPr lang="en-GB" b="1" dirty="0">
              <a:latin typeface="Abadi" panose="020B0604020104020204" pitchFamily="34" charset="0"/>
            </a:rPr>
            <a:t>Parent</a:t>
          </a:r>
          <a:r>
            <a:rPr lang="en-GB" dirty="0">
              <a:latin typeface="Abadi" panose="020B0604020104020204" pitchFamily="34" charset="0"/>
            </a:rPr>
            <a:t> → Critical (“You’re not good enough”) or Nurturing</a:t>
          </a:r>
          <a:endParaRPr lang="en-US" dirty="0">
            <a:latin typeface="Abadi" panose="020B0604020104020204" pitchFamily="34" charset="0"/>
          </a:endParaRPr>
        </a:p>
      </dgm:t>
    </dgm:pt>
    <dgm:pt modelId="{ADAD77A2-BA49-4090-A529-B6F28CA54188}" type="parTrans" cxnId="{C1BA01CF-3073-4C6C-8F42-978A30E684C2}">
      <dgm:prSet/>
      <dgm:spPr/>
      <dgm:t>
        <a:bodyPr/>
        <a:lstStyle/>
        <a:p>
          <a:endParaRPr lang="en-US"/>
        </a:p>
      </dgm:t>
    </dgm:pt>
    <dgm:pt modelId="{AFB64504-F1DD-4857-81C6-EA0D66CE54F6}" type="sibTrans" cxnId="{C1BA01CF-3073-4C6C-8F42-978A30E684C2}">
      <dgm:prSet/>
      <dgm:spPr/>
      <dgm:t>
        <a:bodyPr/>
        <a:lstStyle/>
        <a:p>
          <a:endParaRPr lang="en-US"/>
        </a:p>
      </dgm:t>
    </dgm:pt>
    <dgm:pt modelId="{CEF14AAD-3663-434C-9490-548319616930}">
      <dgm:prSet custT="1"/>
      <dgm:spPr/>
      <dgm:t>
        <a:bodyPr/>
        <a:lstStyle/>
        <a:p>
          <a:r>
            <a:rPr lang="en-GB" sz="1600" b="1" dirty="0">
              <a:latin typeface="Abadi" panose="020B0604020104020204" pitchFamily="34" charset="0"/>
            </a:rPr>
            <a:t>Adult</a:t>
          </a:r>
          <a:r>
            <a:rPr lang="en-GB" sz="1600" dirty="0">
              <a:latin typeface="Abadi" panose="020B0604020104020204" pitchFamily="34" charset="0"/>
            </a:rPr>
            <a:t> → Logical, balanced, present-focused</a:t>
          </a:r>
          <a:endParaRPr lang="en-US" sz="1600" dirty="0">
            <a:latin typeface="Abadi" panose="020B0604020104020204" pitchFamily="34" charset="0"/>
          </a:endParaRPr>
        </a:p>
      </dgm:t>
    </dgm:pt>
    <dgm:pt modelId="{341C78B6-CD70-4E59-80E6-CC084734DB39}" type="parTrans" cxnId="{FD228739-EBDE-46EE-9810-F9990A3455D0}">
      <dgm:prSet/>
      <dgm:spPr/>
      <dgm:t>
        <a:bodyPr/>
        <a:lstStyle/>
        <a:p>
          <a:endParaRPr lang="en-US"/>
        </a:p>
      </dgm:t>
    </dgm:pt>
    <dgm:pt modelId="{34954808-AA03-44B6-B3DB-2B7F22CA2DBA}" type="sibTrans" cxnId="{FD228739-EBDE-46EE-9810-F9990A3455D0}">
      <dgm:prSet/>
      <dgm:spPr/>
      <dgm:t>
        <a:bodyPr/>
        <a:lstStyle/>
        <a:p>
          <a:endParaRPr lang="en-US"/>
        </a:p>
      </dgm:t>
    </dgm:pt>
    <dgm:pt modelId="{9F7AA9A9-CD42-4BB1-9B0F-FEC7D6558B21}">
      <dgm:prSet custT="1"/>
      <dgm:spPr/>
      <dgm:t>
        <a:bodyPr/>
        <a:lstStyle/>
        <a:p>
          <a:r>
            <a:rPr lang="en-GB" sz="1600" b="1" dirty="0">
              <a:latin typeface="Abadi" panose="020B0604020104020204" pitchFamily="34" charset="0"/>
            </a:rPr>
            <a:t>Child</a:t>
          </a:r>
          <a:r>
            <a:rPr lang="en-GB" sz="1600" dirty="0">
              <a:latin typeface="Abadi" panose="020B0604020104020204" pitchFamily="34" charset="0"/>
            </a:rPr>
            <a:t> → Emotional, reactive, playful, or fearful</a:t>
          </a:r>
          <a:endParaRPr lang="en-US" sz="1600" dirty="0">
            <a:latin typeface="Abadi" panose="020B0604020104020204" pitchFamily="34" charset="0"/>
          </a:endParaRPr>
        </a:p>
      </dgm:t>
    </dgm:pt>
    <dgm:pt modelId="{2116B75E-4684-40A3-9AFD-82D39D1F5287}" type="parTrans" cxnId="{F3FBF712-5DC8-4DFF-AE4C-75CBEF55AAEF}">
      <dgm:prSet/>
      <dgm:spPr/>
      <dgm:t>
        <a:bodyPr/>
        <a:lstStyle/>
        <a:p>
          <a:endParaRPr lang="en-US"/>
        </a:p>
      </dgm:t>
    </dgm:pt>
    <dgm:pt modelId="{0D99DCA9-BC29-43E8-82F1-2B49B864744E}" type="sibTrans" cxnId="{F3FBF712-5DC8-4DFF-AE4C-75CBEF55AAEF}">
      <dgm:prSet/>
      <dgm:spPr/>
      <dgm:t>
        <a:bodyPr/>
        <a:lstStyle/>
        <a:p>
          <a:endParaRPr lang="en-US"/>
        </a:p>
      </dgm:t>
    </dgm:pt>
    <dgm:pt modelId="{CBE59AA1-CFC2-4609-B52C-0B42F86D217E}" type="pres">
      <dgm:prSet presAssocID="{985187C5-0F7A-4C15-98F5-687D4EA0833B}" presName="Name0" presStyleCnt="0">
        <dgm:presLayoutVars>
          <dgm:dir/>
          <dgm:animLvl val="lvl"/>
          <dgm:resizeHandles val="exact"/>
        </dgm:presLayoutVars>
      </dgm:prSet>
      <dgm:spPr/>
    </dgm:pt>
    <dgm:pt modelId="{AC1BF3F3-E497-467E-B8FF-A810390CE27E}" type="pres">
      <dgm:prSet presAssocID="{90F85927-7AAC-4FC6-9661-79AE347C30E0}" presName="boxAndChildren" presStyleCnt="0"/>
      <dgm:spPr/>
    </dgm:pt>
    <dgm:pt modelId="{709FA83A-E360-445E-9CFD-6A64769358BE}" type="pres">
      <dgm:prSet presAssocID="{90F85927-7AAC-4FC6-9661-79AE347C30E0}" presName="parentTextBox" presStyleLbl="node1" presStyleIdx="0" presStyleCnt="2"/>
      <dgm:spPr/>
    </dgm:pt>
    <dgm:pt modelId="{09BDE060-7FBB-48C0-9C0E-5454160C7746}" type="pres">
      <dgm:prSet presAssocID="{90F85927-7AAC-4FC6-9661-79AE347C30E0}" presName="entireBox" presStyleLbl="node1" presStyleIdx="0" presStyleCnt="2"/>
      <dgm:spPr/>
    </dgm:pt>
    <dgm:pt modelId="{D1696034-4BD3-48D0-9DAF-2CE98EA1211E}" type="pres">
      <dgm:prSet presAssocID="{90F85927-7AAC-4FC6-9661-79AE347C30E0}" presName="descendantBox" presStyleCnt="0"/>
      <dgm:spPr/>
    </dgm:pt>
    <dgm:pt modelId="{BDF63B32-627E-41E8-8156-C954828CAACE}" type="pres">
      <dgm:prSet presAssocID="{AC5AAF28-C011-4543-AD9D-2EB2C8140B30}" presName="childTextBox" presStyleLbl="fgAccFollowNode1" presStyleIdx="0" presStyleCnt="4">
        <dgm:presLayoutVars>
          <dgm:bulletEnabled val="1"/>
        </dgm:presLayoutVars>
      </dgm:prSet>
      <dgm:spPr/>
    </dgm:pt>
    <dgm:pt modelId="{4959D4FA-4D91-4879-BA21-C9CEC410C77A}" type="pres">
      <dgm:prSet presAssocID="{B424072D-84BC-40C0-902F-5819C77A0BF5}" presName="childTextBox" presStyleLbl="fgAccFollowNode1" presStyleIdx="1" presStyleCnt="4">
        <dgm:presLayoutVars>
          <dgm:bulletEnabled val="1"/>
        </dgm:presLayoutVars>
      </dgm:prSet>
      <dgm:spPr/>
    </dgm:pt>
    <dgm:pt modelId="{2A61005C-DEE5-42D8-8791-BFB3EC7E9EEF}" type="pres">
      <dgm:prSet presAssocID="{CEF14AAD-3663-434C-9490-548319616930}" presName="childTextBox" presStyleLbl="fgAccFollowNode1" presStyleIdx="2" presStyleCnt="4">
        <dgm:presLayoutVars>
          <dgm:bulletEnabled val="1"/>
        </dgm:presLayoutVars>
      </dgm:prSet>
      <dgm:spPr/>
    </dgm:pt>
    <dgm:pt modelId="{214FA2C1-8D37-4877-A02D-5DDFEB59E941}" type="pres">
      <dgm:prSet presAssocID="{9F7AA9A9-CD42-4BB1-9B0F-FEC7D6558B21}" presName="childTextBox" presStyleLbl="fgAccFollowNode1" presStyleIdx="3" presStyleCnt="4">
        <dgm:presLayoutVars>
          <dgm:bulletEnabled val="1"/>
        </dgm:presLayoutVars>
      </dgm:prSet>
      <dgm:spPr/>
    </dgm:pt>
    <dgm:pt modelId="{F6716524-8D5D-407E-A451-A494C3EBE9EB}" type="pres">
      <dgm:prSet presAssocID="{AD96CDF7-7629-4689-A898-6316EBDBD9DD}" presName="sp" presStyleCnt="0"/>
      <dgm:spPr/>
    </dgm:pt>
    <dgm:pt modelId="{3E74DB5A-4779-4899-8323-016BD053F370}" type="pres">
      <dgm:prSet presAssocID="{706FF822-C68E-43FE-BDC1-6C90A360AAD5}" presName="arrowAndChildren" presStyleCnt="0"/>
      <dgm:spPr/>
    </dgm:pt>
    <dgm:pt modelId="{1DA155A2-4A4E-4DE5-8A1D-C7DAE1CBF745}" type="pres">
      <dgm:prSet presAssocID="{706FF822-C68E-43FE-BDC1-6C90A360AAD5}" presName="parentTextArrow" presStyleLbl="node1" presStyleIdx="1" presStyleCnt="2"/>
      <dgm:spPr/>
    </dgm:pt>
  </dgm:ptLst>
  <dgm:cxnLst>
    <dgm:cxn modelId="{F3FBF712-5DC8-4DFF-AE4C-75CBEF55AAEF}" srcId="{90F85927-7AAC-4FC6-9661-79AE347C30E0}" destId="{9F7AA9A9-CD42-4BB1-9B0F-FEC7D6558B21}" srcOrd="3" destOrd="0" parTransId="{2116B75E-4684-40A3-9AFD-82D39D1F5287}" sibTransId="{0D99DCA9-BC29-43E8-82F1-2B49B864744E}"/>
    <dgm:cxn modelId="{B0E49518-0AF0-4424-A22F-1267E8397897}" type="presOf" srcId="{9F7AA9A9-CD42-4BB1-9B0F-FEC7D6558B21}" destId="{214FA2C1-8D37-4877-A02D-5DDFEB59E941}" srcOrd="0" destOrd="0" presId="urn:microsoft.com/office/officeart/2005/8/layout/process4"/>
    <dgm:cxn modelId="{FC887325-5160-4321-BF7F-D4A53258E4F6}" type="presOf" srcId="{706FF822-C68E-43FE-BDC1-6C90A360AAD5}" destId="{1DA155A2-4A4E-4DE5-8A1D-C7DAE1CBF745}" srcOrd="0" destOrd="0" presId="urn:microsoft.com/office/officeart/2005/8/layout/process4"/>
    <dgm:cxn modelId="{C6D2622E-2E60-4B87-86C8-A56FEE603293}" srcId="{985187C5-0F7A-4C15-98F5-687D4EA0833B}" destId="{90F85927-7AAC-4FC6-9661-79AE347C30E0}" srcOrd="1" destOrd="0" parTransId="{FC6315C0-E976-41DD-A580-2514DEF11D85}" sibTransId="{B90CDE9D-4741-423B-A436-15F35874B81C}"/>
    <dgm:cxn modelId="{FD228739-EBDE-46EE-9810-F9990A3455D0}" srcId="{90F85927-7AAC-4FC6-9661-79AE347C30E0}" destId="{CEF14AAD-3663-434C-9490-548319616930}" srcOrd="2" destOrd="0" parTransId="{341C78B6-CD70-4E59-80E6-CC084734DB39}" sibTransId="{34954808-AA03-44B6-B3DB-2B7F22CA2DBA}"/>
    <dgm:cxn modelId="{3EC57E69-901C-40C5-925E-271305577B2E}" srcId="{985187C5-0F7A-4C15-98F5-687D4EA0833B}" destId="{706FF822-C68E-43FE-BDC1-6C90A360AAD5}" srcOrd="0" destOrd="0" parTransId="{B2996C1E-C438-467C-859D-838FC6C68AF1}" sibTransId="{AD96CDF7-7629-4689-A898-6316EBDBD9DD}"/>
    <dgm:cxn modelId="{52F8D688-07AB-4208-9550-AE3DB14138CC}" type="presOf" srcId="{985187C5-0F7A-4C15-98F5-687D4EA0833B}" destId="{CBE59AA1-CFC2-4609-B52C-0B42F86D217E}" srcOrd="0" destOrd="0" presId="urn:microsoft.com/office/officeart/2005/8/layout/process4"/>
    <dgm:cxn modelId="{8F334CAD-9301-4977-B8A7-3ED66877D4FC}" type="presOf" srcId="{90F85927-7AAC-4FC6-9661-79AE347C30E0}" destId="{09BDE060-7FBB-48C0-9C0E-5454160C7746}" srcOrd="1" destOrd="0" presId="urn:microsoft.com/office/officeart/2005/8/layout/process4"/>
    <dgm:cxn modelId="{A27E55B9-709E-4AD0-A5F9-76C740217310}" type="presOf" srcId="{AC5AAF28-C011-4543-AD9D-2EB2C8140B30}" destId="{BDF63B32-627E-41E8-8156-C954828CAACE}" srcOrd="0" destOrd="0" presId="urn:microsoft.com/office/officeart/2005/8/layout/process4"/>
    <dgm:cxn modelId="{88EE61C1-83EE-4EA5-8755-644AC173D59A}" type="presOf" srcId="{B424072D-84BC-40C0-902F-5819C77A0BF5}" destId="{4959D4FA-4D91-4879-BA21-C9CEC410C77A}" srcOrd="0" destOrd="0" presId="urn:microsoft.com/office/officeart/2005/8/layout/process4"/>
    <dgm:cxn modelId="{C0DF44C4-C73B-4E05-A865-9B2C9DE25134}" type="presOf" srcId="{CEF14AAD-3663-434C-9490-548319616930}" destId="{2A61005C-DEE5-42D8-8791-BFB3EC7E9EEF}" srcOrd="0" destOrd="0" presId="urn:microsoft.com/office/officeart/2005/8/layout/process4"/>
    <dgm:cxn modelId="{C1BA01CF-3073-4C6C-8F42-978A30E684C2}" srcId="{90F85927-7AAC-4FC6-9661-79AE347C30E0}" destId="{B424072D-84BC-40C0-902F-5819C77A0BF5}" srcOrd="1" destOrd="0" parTransId="{ADAD77A2-BA49-4090-A529-B6F28CA54188}" sibTransId="{AFB64504-F1DD-4857-81C6-EA0D66CE54F6}"/>
    <dgm:cxn modelId="{FDC2ADDE-87B4-4DC2-990D-FFA69D364545}" srcId="{90F85927-7AAC-4FC6-9661-79AE347C30E0}" destId="{AC5AAF28-C011-4543-AD9D-2EB2C8140B30}" srcOrd="0" destOrd="0" parTransId="{6FD2B881-B568-4352-B542-8C1C0BE2EF8E}" sibTransId="{129890A5-4E4A-49D5-9AE7-B90766326DE7}"/>
    <dgm:cxn modelId="{43B67FFF-A2DB-46CC-A6B2-CCFD6496379F}" type="presOf" srcId="{90F85927-7AAC-4FC6-9661-79AE347C30E0}" destId="{709FA83A-E360-445E-9CFD-6A64769358BE}" srcOrd="0" destOrd="0" presId="urn:microsoft.com/office/officeart/2005/8/layout/process4"/>
    <dgm:cxn modelId="{17C319B5-C956-4101-A3B2-8E3C1AAEA789}" type="presParOf" srcId="{CBE59AA1-CFC2-4609-B52C-0B42F86D217E}" destId="{AC1BF3F3-E497-467E-B8FF-A810390CE27E}" srcOrd="0" destOrd="0" presId="urn:microsoft.com/office/officeart/2005/8/layout/process4"/>
    <dgm:cxn modelId="{C94BAC36-A694-441E-B6FC-61B10112706C}" type="presParOf" srcId="{AC1BF3F3-E497-467E-B8FF-A810390CE27E}" destId="{709FA83A-E360-445E-9CFD-6A64769358BE}" srcOrd="0" destOrd="0" presId="urn:microsoft.com/office/officeart/2005/8/layout/process4"/>
    <dgm:cxn modelId="{FE09A7CE-BE52-4A8F-84C6-8B293F27F207}" type="presParOf" srcId="{AC1BF3F3-E497-467E-B8FF-A810390CE27E}" destId="{09BDE060-7FBB-48C0-9C0E-5454160C7746}" srcOrd="1" destOrd="0" presId="urn:microsoft.com/office/officeart/2005/8/layout/process4"/>
    <dgm:cxn modelId="{0B28A96D-88BD-4AB1-B906-08527593A889}" type="presParOf" srcId="{AC1BF3F3-E497-467E-B8FF-A810390CE27E}" destId="{D1696034-4BD3-48D0-9DAF-2CE98EA1211E}" srcOrd="2" destOrd="0" presId="urn:microsoft.com/office/officeart/2005/8/layout/process4"/>
    <dgm:cxn modelId="{A2CB4FED-0355-43B4-AC73-2DD638684159}" type="presParOf" srcId="{D1696034-4BD3-48D0-9DAF-2CE98EA1211E}" destId="{BDF63B32-627E-41E8-8156-C954828CAACE}" srcOrd="0" destOrd="0" presId="urn:microsoft.com/office/officeart/2005/8/layout/process4"/>
    <dgm:cxn modelId="{8CCED127-4239-4B58-8A15-B74DCF67322B}" type="presParOf" srcId="{D1696034-4BD3-48D0-9DAF-2CE98EA1211E}" destId="{4959D4FA-4D91-4879-BA21-C9CEC410C77A}" srcOrd="1" destOrd="0" presId="urn:microsoft.com/office/officeart/2005/8/layout/process4"/>
    <dgm:cxn modelId="{09FE61B3-20BB-47B9-BCE5-82E1B8B3961E}" type="presParOf" srcId="{D1696034-4BD3-48D0-9DAF-2CE98EA1211E}" destId="{2A61005C-DEE5-42D8-8791-BFB3EC7E9EEF}" srcOrd="2" destOrd="0" presId="urn:microsoft.com/office/officeart/2005/8/layout/process4"/>
    <dgm:cxn modelId="{6754E11B-2D61-4966-B1A2-9F58678867A4}" type="presParOf" srcId="{D1696034-4BD3-48D0-9DAF-2CE98EA1211E}" destId="{214FA2C1-8D37-4877-A02D-5DDFEB59E941}" srcOrd="3" destOrd="0" presId="urn:microsoft.com/office/officeart/2005/8/layout/process4"/>
    <dgm:cxn modelId="{11FCA07D-22F3-4BD3-9025-39AA73E3C4EF}" type="presParOf" srcId="{CBE59AA1-CFC2-4609-B52C-0B42F86D217E}" destId="{F6716524-8D5D-407E-A451-A494C3EBE9EB}" srcOrd="1" destOrd="0" presId="urn:microsoft.com/office/officeart/2005/8/layout/process4"/>
    <dgm:cxn modelId="{5D12D36A-9344-420A-A574-CE11EE856AAD}" type="presParOf" srcId="{CBE59AA1-CFC2-4609-B52C-0B42F86D217E}" destId="{3E74DB5A-4779-4899-8323-016BD053F370}" srcOrd="2" destOrd="0" presId="urn:microsoft.com/office/officeart/2005/8/layout/process4"/>
    <dgm:cxn modelId="{F9B11355-1398-4CD0-9D7E-3D08F5F6D7CC}" type="presParOf" srcId="{3E74DB5A-4779-4899-8323-016BD053F370}" destId="{1DA155A2-4A4E-4DE5-8A1D-C7DAE1CBF74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B68ED53-E83D-4573-97B1-7249419D6D2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91CA175D-09E5-4F0D-860D-65FE77494BD5}">
      <dgm:prSet/>
      <dgm:spPr/>
      <dgm:t>
        <a:bodyPr/>
        <a:lstStyle/>
        <a:p>
          <a:pPr>
            <a:lnSpc>
              <a:spcPct val="100000"/>
            </a:lnSpc>
          </a:pPr>
          <a:r>
            <a:rPr lang="en-GB" dirty="0">
              <a:latin typeface="Abadi" panose="020B0604020104020204" pitchFamily="34" charset="0"/>
            </a:rPr>
            <a:t>If you say, “I always mess things up,” the therapist may explore:</a:t>
          </a:r>
          <a:endParaRPr lang="en-US" dirty="0">
            <a:latin typeface="Abadi" panose="020B0604020104020204" pitchFamily="34" charset="0"/>
          </a:endParaRPr>
        </a:p>
      </dgm:t>
    </dgm:pt>
    <dgm:pt modelId="{00FF316E-133F-4496-9056-D500549878BD}" type="parTrans" cxnId="{E134B408-1EFF-4E90-A494-564B2F120705}">
      <dgm:prSet/>
      <dgm:spPr/>
      <dgm:t>
        <a:bodyPr/>
        <a:lstStyle/>
        <a:p>
          <a:endParaRPr lang="en-US"/>
        </a:p>
      </dgm:t>
    </dgm:pt>
    <dgm:pt modelId="{74B265CB-A6FF-4945-AB6F-7E197F3BE351}" type="sibTrans" cxnId="{E134B408-1EFF-4E90-A494-564B2F120705}">
      <dgm:prSet/>
      <dgm:spPr/>
      <dgm:t>
        <a:bodyPr/>
        <a:lstStyle/>
        <a:p>
          <a:pPr>
            <a:lnSpc>
              <a:spcPct val="100000"/>
            </a:lnSpc>
          </a:pPr>
          <a:endParaRPr lang="en-US"/>
        </a:p>
      </dgm:t>
    </dgm:pt>
    <dgm:pt modelId="{B0ED52C2-D4C2-44D4-940B-0583C701A206}">
      <dgm:prSet/>
      <dgm:spPr/>
      <dgm:t>
        <a:bodyPr/>
        <a:lstStyle/>
        <a:p>
          <a:pPr>
            <a:lnSpc>
              <a:spcPct val="100000"/>
            </a:lnSpc>
          </a:pPr>
          <a:r>
            <a:rPr lang="en-GB" dirty="0">
              <a:latin typeface="Abadi" panose="020B0604020104020204" pitchFamily="34" charset="0"/>
            </a:rPr>
            <a:t>Is this your </a:t>
          </a:r>
          <a:r>
            <a:rPr lang="en-GB" b="1" dirty="0">
              <a:latin typeface="Abadi" panose="020B0604020104020204" pitchFamily="34" charset="0"/>
            </a:rPr>
            <a:t>Adult</a:t>
          </a:r>
          <a:r>
            <a:rPr lang="en-GB" dirty="0">
              <a:latin typeface="Abadi" panose="020B0604020104020204" pitchFamily="34" charset="0"/>
            </a:rPr>
            <a:t> speaking factually?</a:t>
          </a:r>
          <a:endParaRPr lang="en-US" dirty="0">
            <a:latin typeface="Abadi" panose="020B0604020104020204" pitchFamily="34" charset="0"/>
          </a:endParaRPr>
        </a:p>
      </dgm:t>
    </dgm:pt>
    <dgm:pt modelId="{AAF4A61F-7F50-4AF7-BAFA-308D426F9FEE}" type="parTrans" cxnId="{59CA0D06-FABA-4C58-B888-DE55C0C4EC3D}">
      <dgm:prSet/>
      <dgm:spPr/>
      <dgm:t>
        <a:bodyPr/>
        <a:lstStyle/>
        <a:p>
          <a:endParaRPr lang="en-US"/>
        </a:p>
      </dgm:t>
    </dgm:pt>
    <dgm:pt modelId="{146D59DE-8825-46AB-94C6-135911ABC76F}" type="sibTrans" cxnId="{59CA0D06-FABA-4C58-B888-DE55C0C4EC3D}">
      <dgm:prSet/>
      <dgm:spPr/>
      <dgm:t>
        <a:bodyPr/>
        <a:lstStyle/>
        <a:p>
          <a:pPr>
            <a:lnSpc>
              <a:spcPct val="100000"/>
            </a:lnSpc>
          </a:pPr>
          <a:endParaRPr lang="en-US"/>
        </a:p>
      </dgm:t>
    </dgm:pt>
    <dgm:pt modelId="{3B3E45F1-BF07-4EE7-8E53-83ED574F36C3}">
      <dgm:prSet/>
      <dgm:spPr/>
      <dgm:t>
        <a:bodyPr/>
        <a:lstStyle/>
        <a:p>
          <a:pPr>
            <a:lnSpc>
              <a:spcPct val="100000"/>
            </a:lnSpc>
          </a:pPr>
          <a:r>
            <a:rPr lang="en-GB" dirty="0">
              <a:latin typeface="Abadi" panose="020B0604020104020204" pitchFamily="34" charset="0"/>
            </a:rPr>
            <a:t>Or your </a:t>
          </a:r>
          <a:r>
            <a:rPr lang="en-GB" b="1" dirty="0">
              <a:latin typeface="Abadi" panose="020B0604020104020204" pitchFamily="34" charset="0"/>
            </a:rPr>
            <a:t>Critical Parent</a:t>
          </a:r>
          <a:r>
            <a:rPr lang="en-GB" dirty="0">
              <a:latin typeface="Abadi" panose="020B0604020104020204" pitchFamily="34" charset="0"/>
            </a:rPr>
            <a:t> voice from childhood?</a:t>
          </a:r>
          <a:endParaRPr lang="en-US" dirty="0">
            <a:latin typeface="Abadi" panose="020B0604020104020204" pitchFamily="34" charset="0"/>
          </a:endParaRPr>
        </a:p>
      </dgm:t>
    </dgm:pt>
    <dgm:pt modelId="{E1CCB7ED-D7C1-4BFC-AD77-44B93B7B3B28}" type="parTrans" cxnId="{AA743F39-329A-49B8-94C2-CFFF068D8A2B}">
      <dgm:prSet/>
      <dgm:spPr/>
      <dgm:t>
        <a:bodyPr/>
        <a:lstStyle/>
        <a:p>
          <a:endParaRPr lang="en-US"/>
        </a:p>
      </dgm:t>
    </dgm:pt>
    <dgm:pt modelId="{8E11103C-4D76-4096-8F0A-411B3AC0FBC3}" type="sibTrans" cxnId="{AA743F39-329A-49B8-94C2-CFFF068D8A2B}">
      <dgm:prSet/>
      <dgm:spPr/>
      <dgm:t>
        <a:bodyPr/>
        <a:lstStyle/>
        <a:p>
          <a:pPr>
            <a:lnSpc>
              <a:spcPct val="100000"/>
            </a:lnSpc>
          </a:pPr>
          <a:endParaRPr lang="en-US"/>
        </a:p>
      </dgm:t>
    </dgm:pt>
    <dgm:pt modelId="{9C5D402B-29E4-484E-A10C-647CA322C306}">
      <dgm:prSet/>
      <dgm:spPr/>
      <dgm:t>
        <a:bodyPr/>
        <a:lstStyle/>
        <a:p>
          <a:pPr>
            <a:lnSpc>
              <a:spcPct val="100000"/>
            </a:lnSpc>
          </a:pPr>
          <a:r>
            <a:rPr lang="en-GB" dirty="0">
              <a:latin typeface="Abadi" panose="020B0604020104020204" pitchFamily="34" charset="0"/>
            </a:rPr>
            <a:t>The goal is to strengthen your </a:t>
          </a:r>
          <a:r>
            <a:rPr lang="en-GB" b="1" dirty="0">
              <a:latin typeface="Abadi" panose="020B0604020104020204" pitchFamily="34" charset="0"/>
            </a:rPr>
            <a:t>Adult</a:t>
          </a:r>
          <a:r>
            <a:rPr lang="en-GB" dirty="0">
              <a:latin typeface="Abadi" panose="020B0604020104020204" pitchFamily="34" charset="0"/>
            </a:rPr>
            <a:t> so you can respond thoughtfully instead of reacting automatically</a:t>
          </a:r>
          <a:r>
            <a:rPr lang="en-GB" dirty="0"/>
            <a:t>.</a:t>
          </a:r>
          <a:endParaRPr lang="en-US" dirty="0"/>
        </a:p>
      </dgm:t>
    </dgm:pt>
    <dgm:pt modelId="{8C6BFDFE-A1DF-4A23-B85A-11DE45203E03}" type="parTrans" cxnId="{B65518FB-533C-4E0F-884B-EC99D598060C}">
      <dgm:prSet/>
      <dgm:spPr/>
      <dgm:t>
        <a:bodyPr/>
        <a:lstStyle/>
        <a:p>
          <a:endParaRPr lang="en-US"/>
        </a:p>
      </dgm:t>
    </dgm:pt>
    <dgm:pt modelId="{937670C3-9363-4372-AB81-326EF2476890}" type="sibTrans" cxnId="{B65518FB-533C-4E0F-884B-EC99D598060C}">
      <dgm:prSet/>
      <dgm:spPr/>
      <dgm:t>
        <a:bodyPr/>
        <a:lstStyle/>
        <a:p>
          <a:endParaRPr lang="en-US"/>
        </a:p>
      </dgm:t>
    </dgm:pt>
    <dgm:pt modelId="{CC36244D-A1A0-4B01-AB8D-B02620F88B7F}" type="pres">
      <dgm:prSet presAssocID="{5B68ED53-E83D-4573-97B1-7249419D6D2F}" presName="vert0" presStyleCnt="0">
        <dgm:presLayoutVars>
          <dgm:dir/>
          <dgm:animOne val="branch"/>
          <dgm:animLvl val="lvl"/>
        </dgm:presLayoutVars>
      </dgm:prSet>
      <dgm:spPr/>
    </dgm:pt>
    <dgm:pt modelId="{603AACA2-21DE-4742-98E3-1FDB43EC366A}" type="pres">
      <dgm:prSet presAssocID="{91CA175D-09E5-4F0D-860D-65FE77494BD5}" presName="thickLine" presStyleLbl="alignNode1" presStyleIdx="0" presStyleCnt="4"/>
      <dgm:spPr/>
    </dgm:pt>
    <dgm:pt modelId="{FCC3E8B8-12A2-4734-AAD0-0218228EE52A}" type="pres">
      <dgm:prSet presAssocID="{91CA175D-09E5-4F0D-860D-65FE77494BD5}" presName="horz1" presStyleCnt="0"/>
      <dgm:spPr/>
    </dgm:pt>
    <dgm:pt modelId="{983A8359-D40F-477A-9144-826A02B58FF8}" type="pres">
      <dgm:prSet presAssocID="{91CA175D-09E5-4F0D-860D-65FE77494BD5}" presName="tx1" presStyleLbl="revTx" presStyleIdx="0" presStyleCnt="4"/>
      <dgm:spPr/>
    </dgm:pt>
    <dgm:pt modelId="{0E226F56-1951-444B-9D21-8C0A39A12600}" type="pres">
      <dgm:prSet presAssocID="{91CA175D-09E5-4F0D-860D-65FE77494BD5}" presName="vert1" presStyleCnt="0"/>
      <dgm:spPr/>
    </dgm:pt>
    <dgm:pt modelId="{09AD693A-E970-49C8-9A1A-32FFAAFFF597}" type="pres">
      <dgm:prSet presAssocID="{B0ED52C2-D4C2-44D4-940B-0583C701A206}" presName="thickLine" presStyleLbl="alignNode1" presStyleIdx="1" presStyleCnt="4"/>
      <dgm:spPr/>
    </dgm:pt>
    <dgm:pt modelId="{CB59F73C-318A-407C-B9EF-62DF5145EFB6}" type="pres">
      <dgm:prSet presAssocID="{B0ED52C2-D4C2-44D4-940B-0583C701A206}" presName="horz1" presStyleCnt="0"/>
      <dgm:spPr/>
    </dgm:pt>
    <dgm:pt modelId="{36D64C6F-A8ED-4C1E-869D-383A11E942E0}" type="pres">
      <dgm:prSet presAssocID="{B0ED52C2-D4C2-44D4-940B-0583C701A206}" presName="tx1" presStyleLbl="revTx" presStyleIdx="1" presStyleCnt="4"/>
      <dgm:spPr/>
    </dgm:pt>
    <dgm:pt modelId="{1258999E-BBBB-43F7-93D0-C2732DE5F67E}" type="pres">
      <dgm:prSet presAssocID="{B0ED52C2-D4C2-44D4-940B-0583C701A206}" presName="vert1" presStyleCnt="0"/>
      <dgm:spPr/>
    </dgm:pt>
    <dgm:pt modelId="{AF62A2C3-ECD8-4AA2-9268-278ACE72D2AD}" type="pres">
      <dgm:prSet presAssocID="{3B3E45F1-BF07-4EE7-8E53-83ED574F36C3}" presName="thickLine" presStyleLbl="alignNode1" presStyleIdx="2" presStyleCnt="4"/>
      <dgm:spPr/>
    </dgm:pt>
    <dgm:pt modelId="{1C8D1ADC-664E-42FC-B68A-8D54CE6DF9C0}" type="pres">
      <dgm:prSet presAssocID="{3B3E45F1-BF07-4EE7-8E53-83ED574F36C3}" presName="horz1" presStyleCnt="0"/>
      <dgm:spPr/>
    </dgm:pt>
    <dgm:pt modelId="{E1E69B80-FDFE-4BA6-8E9C-97CEFF835295}" type="pres">
      <dgm:prSet presAssocID="{3B3E45F1-BF07-4EE7-8E53-83ED574F36C3}" presName="tx1" presStyleLbl="revTx" presStyleIdx="2" presStyleCnt="4"/>
      <dgm:spPr/>
    </dgm:pt>
    <dgm:pt modelId="{E8B3B00C-B070-48F4-B47B-960C04A1C8DC}" type="pres">
      <dgm:prSet presAssocID="{3B3E45F1-BF07-4EE7-8E53-83ED574F36C3}" presName="vert1" presStyleCnt="0"/>
      <dgm:spPr/>
    </dgm:pt>
    <dgm:pt modelId="{CB9577AC-8B6A-421A-8F1B-ECCF41BA71D3}" type="pres">
      <dgm:prSet presAssocID="{9C5D402B-29E4-484E-A10C-647CA322C306}" presName="thickLine" presStyleLbl="alignNode1" presStyleIdx="3" presStyleCnt="4"/>
      <dgm:spPr/>
    </dgm:pt>
    <dgm:pt modelId="{1CD7D3DA-9B10-4536-8B40-D6E4AE1F77AF}" type="pres">
      <dgm:prSet presAssocID="{9C5D402B-29E4-484E-A10C-647CA322C306}" presName="horz1" presStyleCnt="0"/>
      <dgm:spPr/>
    </dgm:pt>
    <dgm:pt modelId="{D9677513-4955-4244-A06A-7BB40197C4DC}" type="pres">
      <dgm:prSet presAssocID="{9C5D402B-29E4-484E-A10C-647CA322C306}" presName="tx1" presStyleLbl="revTx" presStyleIdx="3" presStyleCnt="4"/>
      <dgm:spPr/>
    </dgm:pt>
    <dgm:pt modelId="{57E14A6C-A079-4C2C-B92A-83DB9B6A173C}" type="pres">
      <dgm:prSet presAssocID="{9C5D402B-29E4-484E-A10C-647CA322C306}" presName="vert1" presStyleCnt="0"/>
      <dgm:spPr/>
    </dgm:pt>
  </dgm:ptLst>
  <dgm:cxnLst>
    <dgm:cxn modelId="{59CA0D06-FABA-4C58-B888-DE55C0C4EC3D}" srcId="{5B68ED53-E83D-4573-97B1-7249419D6D2F}" destId="{B0ED52C2-D4C2-44D4-940B-0583C701A206}" srcOrd="1" destOrd="0" parTransId="{AAF4A61F-7F50-4AF7-BAFA-308D426F9FEE}" sibTransId="{146D59DE-8825-46AB-94C6-135911ABC76F}"/>
    <dgm:cxn modelId="{E134B408-1EFF-4E90-A494-564B2F120705}" srcId="{5B68ED53-E83D-4573-97B1-7249419D6D2F}" destId="{91CA175D-09E5-4F0D-860D-65FE77494BD5}" srcOrd="0" destOrd="0" parTransId="{00FF316E-133F-4496-9056-D500549878BD}" sibTransId="{74B265CB-A6FF-4945-AB6F-7E197F3BE351}"/>
    <dgm:cxn modelId="{C2898116-EA1D-423E-91DC-6E0B009BD633}" type="presOf" srcId="{B0ED52C2-D4C2-44D4-940B-0583C701A206}" destId="{36D64C6F-A8ED-4C1E-869D-383A11E942E0}" srcOrd="0" destOrd="0" presId="urn:microsoft.com/office/officeart/2008/layout/LinedList"/>
    <dgm:cxn modelId="{7BF23529-043B-4215-93FE-190B29116188}" type="presOf" srcId="{9C5D402B-29E4-484E-A10C-647CA322C306}" destId="{D9677513-4955-4244-A06A-7BB40197C4DC}" srcOrd="0" destOrd="0" presId="urn:microsoft.com/office/officeart/2008/layout/LinedList"/>
    <dgm:cxn modelId="{AA743F39-329A-49B8-94C2-CFFF068D8A2B}" srcId="{5B68ED53-E83D-4573-97B1-7249419D6D2F}" destId="{3B3E45F1-BF07-4EE7-8E53-83ED574F36C3}" srcOrd="2" destOrd="0" parTransId="{E1CCB7ED-D7C1-4BFC-AD77-44B93B7B3B28}" sibTransId="{8E11103C-4D76-4096-8F0A-411B3AC0FBC3}"/>
    <dgm:cxn modelId="{C782955F-30F4-4ED0-81A4-28F65502752D}" type="presOf" srcId="{5B68ED53-E83D-4573-97B1-7249419D6D2F}" destId="{CC36244D-A1A0-4B01-AB8D-B02620F88B7F}" srcOrd="0" destOrd="0" presId="urn:microsoft.com/office/officeart/2008/layout/LinedList"/>
    <dgm:cxn modelId="{CFE1ED54-D50C-4FE3-9B15-8C2A34169E27}" type="presOf" srcId="{3B3E45F1-BF07-4EE7-8E53-83ED574F36C3}" destId="{E1E69B80-FDFE-4BA6-8E9C-97CEFF835295}" srcOrd="0" destOrd="0" presId="urn:microsoft.com/office/officeart/2008/layout/LinedList"/>
    <dgm:cxn modelId="{F6B32B7E-F40C-4CEB-ADE8-2D7627110FEB}" type="presOf" srcId="{91CA175D-09E5-4F0D-860D-65FE77494BD5}" destId="{983A8359-D40F-477A-9144-826A02B58FF8}" srcOrd="0" destOrd="0" presId="urn:microsoft.com/office/officeart/2008/layout/LinedList"/>
    <dgm:cxn modelId="{B65518FB-533C-4E0F-884B-EC99D598060C}" srcId="{5B68ED53-E83D-4573-97B1-7249419D6D2F}" destId="{9C5D402B-29E4-484E-A10C-647CA322C306}" srcOrd="3" destOrd="0" parTransId="{8C6BFDFE-A1DF-4A23-B85A-11DE45203E03}" sibTransId="{937670C3-9363-4372-AB81-326EF2476890}"/>
    <dgm:cxn modelId="{EDCD405A-6A40-4908-9A27-0A8A39E5EB71}" type="presParOf" srcId="{CC36244D-A1A0-4B01-AB8D-B02620F88B7F}" destId="{603AACA2-21DE-4742-98E3-1FDB43EC366A}" srcOrd="0" destOrd="0" presId="urn:microsoft.com/office/officeart/2008/layout/LinedList"/>
    <dgm:cxn modelId="{B3094B79-4A14-4C13-8CE7-D25A9D6F5DDB}" type="presParOf" srcId="{CC36244D-A1A0-4B01-AB8D-B02620F88B7F}" destId="{FCC3E8B8-12A2-4734-AAD0-0218228EE52A}" srcOrd="1" destOrd="0" presId="urn:microsoft.com/office/officeart/2008/layout/LinedList"/>
    <dgm:cxn modelId="{FD5DE072-8C93-477A-BB3B-9D7FF3E73C6A}" type="presParOf" srcId="{FCC3E8B8-12A2-4734-AAD0-0218228EE52A}" destId="{983A8359-D40F-477A-9144-826A02B58FF8}" srcOrd="0" destOrd="0" presId="urn:microsoft.com/office/officeart/2008/layout/LinedList"/>
    <dgm:cxn modelId="{DE8ED158-C3DF-48FA-8C31-9AFE7CCC2E55}" type="presParOf" srcId="{FCC3E8B8-12A2-4734-AAD0-0218228EE52A}" destId="{0E226F56-1951-444B-9D21-8C0A39A12600}" srcOrd="1" destOrd="0" presId="urn:microsoft.com/office/officeart/2008/layout/LinedList"/>
    <dgm:cxn modelId="{B962546F-DEE5-4866-AA19-A7E3BAFA7849}" type="presParOf" srcId="{CC36244D-A1A0-4B01-AB8D-B02620F88B7F}" destId="{09AD693A-E970-49C8-9A1A-32FFAAFFF597}" srcOrd="2" destOrd="0" presId="urn:microsoft.com/office/officeart/2008/layout/LinedList"/>
    <dgm:cxn modelId="{46C2C4B5-3CEB-4BD7-993A-EAAA3DBEB9BE}" type="presParOf" srcId="{CC36244D-A1A0-4B01-AB8D-B02620F88B7F}" destId="{CB59F73C-318A-407C-B9EF-62DF5145EFB6}" srcOrd="3" destOrd="0" presId="urn:microsoft.com/office/officeart/2008/layout/LinedList"/>
    <dgm:cxn modelId="{B29C0EDC-9F97-4DC3-876E-5A22467067B0}" type="presParOf" srcId="{CB59F73C-318A-407C-B9EF-62DF5145EFB6}" destId="{36D64C6F-A8ED-4C1E-869D-383A11E942E0}" srcOrd="0" destOrd="0" presId="urn:microsoft.com/office/officeart/2008/layout/LinedList"/>
    <dgm:cxn modelId="{91C7D772-D667-4A91-9EEF-F73AB4FE969B}" type="presParOf" srcId="{CB59F73C-318A-407C-B9EF-62DF5145EFB6}" destId="{1258999E-BBBB-43F7-93D0-C2732DE5F67E}" srcOrd="1" destOrd="0" presId="urn:microsoft.com/office/officeart/2008/layout/LinedList"/>
    <dgm:cxn modelId="{92D81C33-B46A-49A9-AC46-2A996A835F8D}" type="presParOf" srcId="{CC36244D-A1A0-4B01-AB8D-B02620F88B7F}" destId="{AF62A2C3-ECD8-4AA2-9268-278ACE72D2AD}" srcOrd="4" destOrd="0" presId="urn:microsoft.com/office/officeart/2008/layout/LinedList"/>
    <dgm:cxn modelId="{DC484E22-D37E-49CB-B86B-587A6F923077}" type="presParOf" srcId="{CC36244D-A1A0-4B01-AB8D-B02620F88B7F}" destId="{1C8D1ADC-664E-42FC-B68A-8D54CE6DF9C0}" srcOrd="5" destOrd="0" presId="urn:microsoft.com/office/officeart/2008/layout/LinedList"/>
    <dgm:cxn modelId="{FF9F4C03-F7C1-4476-A7C3-5EA831BA6904}" type="presParOf" srcId="{1C8D1ADC-664E-42FC-B68A-8D54CE6DF9C0}" destId="{E1E69B80-FDFE-4BA6-8E9C-97CEFF835295}" srcOrd="0" destOrd="0" presId="urn:microsoft.com/office/officeart/2008/layout/LinedList"/>
    <dgm:cxn modelId="{7AB9AFE4-7DB5-4C33-B7E4-A7DA9A2504A2}" type="presParOf" srcId="{1C8D1ADC-664E-42FC-B68A-8D54CE6DF9C0}" destId="{E8B3B00C-B070-48F4-B47B-960C04A1C8DC}" srcOrd="1" destOrd="0" presId="urn:microsoft.com/office/officeart/2008/layout/LinedList"/>
    <dgm:cxn modelId="{65A077C7-95D0-4816-96D1-F12457985146}" type="presParOf" srcId="{CC36244D-A1A0-4B01-AB8D-B02620F88B7F}" destId="{CB9577AC-8B6A-421A-8F1B-ECCF41BA71D3}" srcOrd="6" destOrd="0" presId="urn:microsoft.com/office/officeart/2008/layout/LinedList"/>
    <dgm:cxn modelId="{30DF1A13-D81C-4363-B5BF-DE6956B1507C}" type="presParOf" srcId="{CC36244D-A1A0-4B01-AB8D-B02620F88B7F}" destId="{1CD7D3DA-9B10-4536-8B40-D6E4AE1F77AF}" srcOrd="7" destOrd="0" presId="urn:microsoft.com/office/officeart/2008/layout/LinedList"/>
    <dgm:cxn modelId="{A11D1FB4-7087-4D84-8A40-87B4DE7809D2}" type="presParOf" srcId="{1CD7D3DA-9B10-4536-8B40-D6E4AE1F77AF}" destId="{D9677513-4955-4244-A06A-7BB40197C4DC}" srcOrd="0" destOrd="0" presId="urn:microsoft.com/office/officeart/2008/layout/LinedList"/>
    <dgm:cxn modelId="{DA5A7D47-14C2-42F2-9D58-010C4312FAAF}" type="presParOf" srcId="{1CD7D3DA-9B10-4536-8B40-D6E4AE1F77AF}" destId="{57E14A6C-A079-4C2C-B92A-83DB9B6A17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91BD9C-4AD6-4A82-B7F7-CE7B29EB796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A2A0C26-C8C4-44B5-8B04-91C33DB69CDE}">
      <dgm:prSet/>
      <dgm:spPr/>
      <dgm:t>
        <a:bodyPr/>
        <a:lstStyle/>
        <a:p>
          <a:r>
            <a:rPr lang="en-GB" dirty="0">
              <a:latin typeface="Abadi" panose="020B0604020104020204" pitchFamily="34" charset="0"/>
            </a:rPr>
            <a:t>Example:</a:t>
          </a:r>
          <a:endParaRPr lang="en-US" dirty="0">
            <a:latin typeface="Abadi" panose="020B0604020104020204" pitchFamily="34" charset="0"/>
          </a:endParaRPr>
        </a:p>
      </dgm:t>
    </dgm:pt>
    <dgm:pt modelId="{B6966F2C-3213-4A6E-B3E4-02F306A522B8}" type="parTrans" cxnId="{1E9748EE-82DE-4ACD-9EFC-5F6328509693}">
      <dgm:prSet/>
      <dgm:spPr/>
      <dgm:t>
        <a:bodyPr/>
        <a:lstStyle/>
        <a:p>
          <a:endParaRPr lang="en-US"/>
        </a:p>
      </dgm:t>
    </dgm:pt>
    <dgm:pt modelId="{98FC1164-F092-49B3-A798-226A448DEA43}" type="sibTrans" cxnId="{1E9748EE-82DE-4ACD-9EFC-5F6328509693}">
      <dgm:prSet/>
      <dgm:spPr/>
      <dgm:t>
        <a:bodyPr/>
        <a:lstStyle/>
        <a:p>
          <a:endParaRPr lang="en-US"/>
        </a:p>
      </dgm:t>
    </dgm:pt>
    <dgm:pt modelId="{AB4A2501-11A7-4D2E-BA63-D73326F671F8}">
      <dgm:prSet/>
      <dgm:spPr/>
      <dgm:t>
        <a:bodyPr/>
        <a:lstStyle/>
        <a:p>
          <a:r>
            <a:rPr lang="en-GB" dirty="0">
              <a:solidFill>
                <a:srgbClr val="002060"/>
              </a:solidFill>
              <a:latin typeface="Abadi" panose="020B0604020104020204" pitchFamily="34" charset="0"/>
            </a:rPr>
            <a:t>Partner: “Did you pay the bill?”</a:t>
          </a:r>
          <a:endParaRPr lang="en-US" dirty="0">
            <a:solidFill>
              <a:srgbClr val="002060"/>
            </a:solidFill>
            <a:latin typeface="Abadi" panose="020B0604020104020204" pitchFamily="34" charset="0"/>
          </a:endParaRPr>
        </a:p>
      </dgm:t>
    </dgm:pt>
    <dgm:pt modelId="{9125B4A5-EA68-4634-8934-A5B71D943153}" type="parTrans" cxnId="{DD3F9118-E50A-4512-B337-F8802FA010DF}">
      <dgm:prSet/>
      <dgm:spPr/>
      <dgm:t>
        <a:bodyPr/>
        <a:lstStyle/>
        <a:p>
          <a:endParaRPr lang="en-US"/>
        </a:p>
      </dgm:t>
    </dgm:pt>
    <dgm:pt modelId="{EDD7277C-E6E6-44B0-9B45-B2E9150B0331}" type="sibTrans" cxnId="{DD3F9118-E50A-4512-B337-F8802FA010DF}">
      <dgm:prSet/>
      <dgm:spPr/>
      <dgm:t>
        <a:bodyPr/>
        <a:lstStyle/>
        <a:p>
          <a:endParaRPr lang="en-US"/>
        </a:p>
      </dgm:t>
    </dgm:pt>
    <dgm:pt modelId="{D3177DB0-C9AC-4287-BB37-48336E91A72C}">
      <dgm:prSet/>
      <dgm:spPr/>
      <dgm:t>
        <a:bodyPr/>
        <a:lstStyle/>
        <a:p>
          <a:r>
            <a:rPr lang="en-GB" dirty="0">
              <a:solidFill>
                <a:schemeClr val="accent2">
                  <a:lumMod val="75000"/>
                </a:schemeClr>
              </a:solidFill>
              <a:latin typeface="Abadi" panose="020B0604020104020204" pitchFamily="34" charset="0"/>
            </a:rPr>
            <a:t>You: “Why are you always attacking me?”</a:t>
          </a:r>
          <a:endParaRPr lang="en-US" dirty="0">
            <a:solidFill>
              <a:schemeClr val="accent2">
                <a:lumMod val="75000"/>
              </a:schemeClr>
            </a:solidFill>
            <a:latin typeface="Abadi" panose="020B0604020104020204" pitchFamily="34" charset="0"/>
          </a:endParaRPr>
        </a:p>
      </dgm:t>
    </dgm:pt>
    <dgm:pt modelId="{579AD3BD-2C71-470F-8E30-A2ACB96B49EF}" type="parTrans" cxnId="{314867F0-D2D2-4691-8F31-036B61CE7789}">
      <dgm:prSet/>
      <dgm:spPr/>
      <dgm:t>
        <a:bodyPr/>
        <a:lstStyle/>
        <a:p>
          <a:endParaRPr lang="en-US"/>
        </a:p>
      </dgm:t>
    </dgm:pt>
    <dgm:pt modelId="{DEFA370C-A063-4887-A73D-10BA9FB959FE}" type="sibTrans" cxnId="{314867F0-D2D2-4691-8F31-036B61CE7789}">
      <dgm:prSet/>
      <dgm:spPr/>
      <dgm:t>
        <a:bodyPr/>
        <a:lstStyle/>
        <a:p>
          <a:endParaRPr lang="en-US"/>
        </a:p>
      </dgm:t>
    </dgm:pt>
    <dgm:pt modelId="{8B969E49-EBD2-465D-ACD5-F112CBC77B0C}">
      <dgm:prSet/>
      <dgm:spPr/>
      <dgm:t>
        <a:bodyPr/>
        <a:lstStyle/>
        <a:p>
          <a:r>
            <a:rPr lang="en-GB" dirty="0">
              <a:solidFill>
                <a:schemeClr val="tx1"/>
              </a:solidFill>
              <a:latin typeface="Abadi" panose="020B0604020104020204" pitchFamily="34" charset="0"/>
            </a:rPr>
            <a:t>The therapist might show how an </a:t>
          </a:r>
          <a:r>
            <a:rPr lang="en-GB" b="1" dirty="0">
              <a:solidFill>
                <a:schemeClr val="tx1"/>
              </a:solidFill>
              <a:latin typeface="Abadi" panose="020B0604020104020204" pitchFamily="34" charset="0"/>
            </a:rPr>
            <a:t>Adult question</a:t>
          </a:r>
          <a:r>
            <a:rPr lang="en-GB" dirty="0">
              <a:solidFill>
                <a:schemeClr val="tx1"/>
              </a:solidFill>
              <a:latin typeface="Abadi" panose="020B0604020104020204" pitchFamily="34" charset="0"/>
            </a:rPr>
            <a:t> triggered a </a:t>
          </a:r>
          <a:r>
            <a:rPr lang="en-GB" b="1" dirty="0">
              <a:solidFill>
                <a:schemeClr val="tx1"/>
              </a:solidFill>
              <a:latin typeface="Abadi" panose="020B0604020104020204" pitchFamily="34" charset="0"/>
            </a:rPr>
            <a:t>Child response</a:t>
          </a:r>
          <a:r>
            <a:rPr lang="en-GB" dirty="0">
              <a:solidFill>
                <a:schemeClr val="tx1"/>
              </a:solidFill>
              <a:latin typeface="Abadi" panose="020B0604020104020204" pitchFamily="34" charset="0"/>
            </a:rPr>
            <a:t>, creating conflict.</a:t>
          </a:r>
          <a:endParaRPr lang="en-US" dirty="0">
            <a:solidFill>
              <a:schemeClr val="tx1"/>
            </a:solidFill>
            <a:latin typeface="Abadi" panose="020B0604020104020204" pitchFamily="34" charset="0"/>
          </a:endParaRPr>
        </a:p>
      </dgm:t>
    </dgm:pt>
    <dgm:pt modelId="{F43B4255-307F-43B1-9461-41E994248A90}" type="parTrans" cxnId="{D5DD684D-405A-4FB0-BD71-A04DFBDC986F}">
      <dgm:prSet/>
      <dgm:spPr/>
      <dgm:t>
        <a:bodyPr/>
        <a:lstStyle/>
        <a:p>
          <a:endParaRPr lang="en-US"/>
        </a:p>
      </dgm:t>
    </dgm:pt>
    <dgm:pt modelId="{77CCA9C0-BD0B-4FC9-BCE8-3C6BB3954164}" type="sibTrans" cxnId="{D5DD684D-405A-4FB0-BD71-A04DFBDC986F}">
      <dgm:prSet/>
      <dgm:spPr/>
      <dgm:t>
        <a:bodyPr/>
        <a:lstStyle/>
        <a:p>
          <a:endParaRPr lang="en-US"/>
        </a:p>
      </dgm:t>
    </dgm:pt>
    <dgm:pt modelId="{F34591B0-C259-4365-9E1A-7F0A37B4F858}">
      <dgm:prSet/>
      <dgm:spPr/>
      <dgm:t>
        <a:bodyPr/>
        <a:lstStyle/>
        <a:p>
          <a:r>
            <a:rPr lang="en-GB" dirty="0">
              <a:latin typeface="Abadi" panose="020B0604020104020204" pitchFamily="34" charset="0"/>
            </a:rPr>
            <a:t>You learn how to:</a:t>
          </a:r>
          <a:endParaRPr lang="en-US" dirty="0">
            <a:latin typeface="Abadi" panose="020B0604020104020204" pitchFamily="34" charset="0"/>
          </a:endParaRPr>
        </a:p>
      </dgm:t>
    </dgm:pt>
    <dgm:pt modelId="{90CEF041-E2CA-4EA1-A6EC-0DD4C55ED165}" type="parTrans" cxnId="{E1C6B40A-15DD-47A9-B8E5-228ACD68FD43}">
      <dgm:prSet/>
      <dgm:spPr/>
      <dgm:t>
        <a:bodyPr/>
        <a:lstStyle/>
        <a:p>
          <a:endParaRPr lang="en-US"/>
        </a:p>
      </dgm:t>
    </dgm:pt>
    <dgm:pt modelId="{16153653-BCC1-4DE2-9AA7-C3DDF0E20FC6}" type="sibTrans" cxnId="{E1C6B40A-15DD-47A9-B8E5-228ACD68FD43}">
      <dgm:prSet/>
      <dgm:spPr/>
      <dgm:t>
        <a:bodyPr/>
        <a:lstStyle/>
        <a:p>
          <a:endParaRPr lang="en-US"/>
        </a:p>
      </dgm:t>
    </dgm:pt>
    <dgm:pt modelId="{A0217618-C06B-4027-AA83-168D03C2774A}">
      <dgm:prSet/>
      <dgm:spPr/>
      <dgm:t>
        <a:bodyPr/>
        <a:lstStyle/>
        <a:p>
          <a:r>
            <a:rPr lang="en-GB" dirty="0">
              <a:latin typeface="Abadi" panose="020B0604020104020204" pitchFamily="34" charset="0"/>
            </a:rPr>
            <a:t>Recognize crossed transactions</a:t>
          </a:r>
          <a:endParaRPr lang="en-US" dirty="0">
            <a:latin typeface="Abadi" panose="020B0604020104020204" pitchFamily="34" charset="0"/>
          </a:endParaRPr>
        </a:p>
      </dgm:t>
    </dgm:pt>
    <dgm:pt modelId="{4EB83019-608B-4831-970D-D03CDFF563CB}" type="parTrans" cxnId="{AB39344A-582C-4D0F-ABF0-ECEF9A4700D6}">
      <dgm:prSet/>
      <dgm:spPr/>
      <dgm:t>
        <a:bodyPr/>
        <a:lstStyle/>
        <a:p>
          <a:endParaRPr lang="en-US"/>
        </a:p>
      </dgm:t>
    </dgm:pt>
    <dgm:pt modelId="{1E613C4D-4A6C-4925-8D3A-C71FD9F50C30}" type="sibTrans" cxnId="{AB39344A-582C-4D0F-ABF0-ECEF9A4700D6}">
      <dgm:prSet/>
      <dgm:spPr/>
      <dgm:t>
        <a:bodyPr/>
        <a:lstStyle/>
        <a:p>
          <a:endParaRPr lang="en-US"/>
        </a:p>
      </dgm:t>
    </dgm:pt>
    <dgm:pt modelId="{59AF921B-A28B-4235-ABF9-E4736C711526}">
      <dgm:prSet/>
      <dgm:spPr/>
      <dgm:t>
        <a:bodyPr/>
        <a:lstStyle/>
        <a:p>
          <a:r>
            <a:rPr lang="en-GB" dirty="0">
              <a:latin typeface="Abadi" panose="020B0604020104020204" pitchFamily="34" charset="0"/>
            </a:rPr>
            <a:t>Shift into Adult-to-Adult communication</a:t>
          </a:r>
          <a:endParaRPr lang="en-US" dirty="0">
            <a:latin typeface="Abadi" panose="020B0604020104020204" pitchFamily="34" charset="0"/>
          </a:endParaRPr>
        </a:p>
      </dgm:t>
    </dgm:pt>
    <dgm:pt modelId="{1DBE332C-9B10-4779-B15A-72161EAA793E}" type="parTrans" cxnId="{E35929C5-5202-47AE-B207-CDBC8DC79402}">
      <dgm:prSet/>
      <dgm:spPr/>
      <dgm:t>
        <a:bodyPr/>
        <a:lstStyle/>
        <a:p>
          <a:endParaRPr lang="en-US"/>
        </a:p>
      </dgm:t>
    </dgm:pt>
    <dgm:pt modelId="{8A225110-10BE-4675-A8F6-5896B013DEFC}" type="sibTrans" cxnId="{E35929C5-5202-47AE-B207-CDBC8DC79402}">
      <dgm:prSet/>
      <dgm:spPr/>
      <dgm:t>
        <a:bodyPr/>
        <a:lstStyle/>
        <a:p>
          <a:endParaRPr lang="en-US"/>
        </a:p>
      </dgm:t>
    </dgm:pt>
    <dgm:pt modelId="{A135C750-2362-453F-98A0-D0AB13E715BE}">
      <dgm:prSet/>
      <dgm:spPr/>
      <dgm:t>
        <a:bodyPr/>
        <a:lstStyle/>
        <a:p>
          <a:r>
            <a:rPr lang="en-GB" dirty="0">
              <a:latin typeface="Abadi" panose="020B0604020104020204" pitchFamily="34" charset="0"/>
            </a:rPr>
            <a:t>Reduce misunderstandings</a:t>
          </a:r>
          <a:endParaRPr lang="en-US" dirty="0">
            <a:latin typeface="Abadi" panose="020B0604020104020204" pitchFamily="34" charset="0"/>
          </a:endParaRPr>
        </a:p>
      </dgm:t>
    </dgm:pt>
    <dgm:pt modelId="{FD3AA538-EFA7-4D0C-A6DD-BFF68F7DD182}" type="parTrans" cxnId="{B21CDF68-5451-4F94-A626-7499238C8B0B}">
      <dgm:prSet/>
      <dgm:spPr/>
      <dgm:t>
        <a:bodyPr/>
        <a:lstStyle/>
        <a:p>
          <a:endParaRPr lang="en-US"/>
        </a:p>
      </dgm:t>
    </dgm:pt>
    <dgm:pt modelId="{62A15D3F-DDFE-4476-94D0-00D5D6231E8D}" type="sibTrans" cxnId="{B21CDF68-5451-4F94-A626-7499238C8B0B}">
      <dgm:prSet/>
      <dgm:spPr/>
      <dgm:t>
        <a:bodyPr/>
        <a:lstStyle/>
        <a:p>
          <a:endParaRPr lang="en-US"/>
        </a:p>
      </dgm:t>
    </dgm:pt>
    <dgm:pt modelId="{D656108C-1A58-4C1C-8341-9E6DB0B03CA7}" type="pres">
      <dgm:prSet presAssocID="{5291BD9C-4AD6-4A82-B7F7-CE7B29EB796E}" presName="vert0" presStyleCnt="0">
        <dgm:presLayoutVars>
          <dgm:dir/>
          <dgm:animOne val="branch"/>
          <dgm:animLvl val="lvl"/>
        </dgm:presLayoutVars>
      </dgm:prSet>
      <dgm:spPr/>
    </dgm:pt>
    <dgm:pt modelId="{A2C66154-9452-4F99-8681-E60237B0720B}" type="pres">
      <dgm:prSet presAssocID="{5A2A0C26-C8C4-44B5-8B04-91C33DB69CDE}" presName="thickLine" presStyleLbl="alignNode1" presStyleIdx="0" presStyleCnt="8"/>
      <dgm:spPr/>
    </dgm:pt>
    <dgm:pt modelId="{E999339A-6B10-4970-8E15-9203DFE1355E}" type="pres">
      <dgm:prSet presAssocID="{5A2A0C26-C8C4-44B5-8B04-91C33DB69CDE}" presName="horz1" presStyleCnt="0"/>
      <dgm:spPr/>
    </dgm:pt>
    <dgm:pt modelId="{176D0C12-5A5F-4895-9763-FCADD9AA0BB1}" type="pres">
      <dgm:prSet presAssocID="{5A2A0C26-C8C4-44B5-8B04-91C33DB69CDE}" presName="tx1" presStyleLbl="revTx" presStyleIdx="0" presStyleCnt="8"/>
      <dgm:spPr/>
    </dgm:pt>
    <dgm:pt modelId="{98FB63EE-629A-4A59-A731-61684BD89C09}" type="pres">
      <dgm:prSet presAssocID="{5A2A0C26-C8C4-44B5-8B04-91C33DB69CDE}" presName="vert1" presStyleCnt="0"/>
      <dgm:spPr/>
    </dgm:pt>
    <dgm:pt modelId="{CFB458CE-3DD2-492C-976B-4009504019CC}" type="pres">
      <dgm:prSet presAssocID="{AB4A2501-11A7-4D2E-BA63-D73326F671F8}" presName="thickLine" presStyleLbl="alignNode1" presStyleIdx="1" presStyleCnt="8"/>
      <dgm:spPr/>
    </dgm:pt>
    <dgm:pt modelId="{448F7380-EB00-4614-95C3-38FF8C40E113}" type="pres">
      <dgm:prSet presAssocID="{AB4A2501-11A7-4D2E-BA63-D73326F671F8}" presName="horz1" presStyleCnt="0"/>
      <dgm:spPr/>
    </dgm:pt>
    <dgm:pt modelId="{8DD53E89-5D02-481F-9BAE-F262EFE776FF}" type="pres">
      <dgm:prSet presAssocID="{AB4A2501-11A7-4D2E-BA63-D73326F671F8}" presName="tx1" presStyleLbl="revTx" presStyleIdx="1" presStyleCnt="8"/>
      <dgm:spPr/>
    </dgm:pt>
    <dgm:pt modelId="{8D5AD35A-9A2A-4EAD-8D11-2CEB1DDF5131}" type="pres">
      <dgm:prSet presAssocID="{AB4A2501-11A7-4D2E-BA63-D73326F671F8}" presName="vert1" presStyleCnt="0"/>
      <dgm:spPr/>
    </dgm:pt>
    <dgm:pt modelId="{E6E23D0A-AA7F-46EA-82A8-B704C86FFC82}" type="pres">
      <dgm:prSet presAssocID="{D3177DB0-C9AC-4287-BB37-48336E91A72C}" presName="thickLine" presStyleLbl="alignNode1" presStyleIdx="2" presStyleCnt="8"/>
      <dgm:spPr/>
    </dgm:pt>
    <dgm:pt modelId="{8CC21C3B-248F-49ED-A4A3-0AF28E7487DF}" type="pres">
      <dgm:prSet presAssocID="{D3177DB0-C9AC-4287-BB37-48336E91A72C}" presName="horz1" presStyleCnt="0"/>
      <dgm:spPr/>
    </dgm:pt>
    <dgm:pt modelId="{5EBBC1CD-77D7-432C-9A39-162390FF6173}" type="pres">
      <dgm:prSet presAssocID="{D3177DB0-C9AC-4287-BB37-48336E91A72C}" presName="tx1" presStyleLbl="revTx" presStyleIdx="2" presStyleCnt="8"/>
      <dgm:spPr/>
    </dgm:pt>
    <dgm:pt modelId="{FFAB9967-C454-4B37-8677-8977D2A5B83C}" type="pres">
      <dgm:prSet presAssocID="{D3177DB0-C9AC-4287-BB37-48336E91A72C}" presName="vert1" presStyleCnt="0"/>
      <dgm:spPr/>
    </dgm:pt>
    <dgm:pt modelId="{41DE5D15-B244-4329-81E0-9FDA644FBAB2}" type="pres">
      <dgm:prSet presAssocID="{8B969E49-EBD2-465D-ACD5-F112CBC77B0C}" presName="thickLine" presStyleLbl="alignNode1" presStyleIdx="3" presStyleCnt="8"/>
      <dgm:spPr/>
    </dgm:pt>
    <dgm:pt modelId="{EF705C84-FE1B-4B5E-B9DA-4E5C0F26A757}" type="pres">
      <dgm:prSet presAssocID="{8B969E49-EBD2-465D-ACD5-F112CBC77B0C}" presName="horz1" presStyleCnt="0"/>
      <dgm:spPr/>
    </dgm:pt>
    <dgm:pt modelId="{B2633E01-E703-4DF8-B414-3DF49AB982B0}" type="pres">
      <dgm:prSet presAssocID="{8B969E49-EBD2-465D-ACD5-F112CBC77B0C}" presName="tx1" presStyleLbl="revTx" presStyleIdx="3" presStyleCnt="8"/>
      <dgm:spPr/>
    </dgm:pt>
    <dgm:pt modelId="{815F9F7C-7D98-4AC3-86F7-9ADBF8C6C484}" type="pres">
      <dgm:prSet presAssocID="{8B969E49-EBD2-465D-ACD5-F112CBC77B0C}" presName="vert1" presStyleCnt="0"/>
      <dgm:spPr/>
    </dgm:pt>
    <dgm:pt modelId="{2260AC1E-2192-4057-8805-09041E71802D}" type="pres">
      <dgm:prSet presAssocID="{F34591B0-C259-4365-9E1A-7F0A37B4F858}" presName="thickLine" presStyleLbl="alignNode1" presStyleIdx="4" presStyleCnt="8"/>
      <dgm:spPr/>
    </dgm:pt>
    <dgm:pt modelId="{071595A0-0A24-456A-A0F4-A93C0ED5468D}" type="pres">
      <dgm:prSet presAssocID="{F34591B0-C259-4365-9E1A-7F0A37B4F858}" presName="horz1" presStyleCnt="0"/>
      <dgm:spPr/>
    </dgm:pt>
    <dgm:pt modelId="{FAC4F687-9E0D-4EEC-A3AB-8073F91E2776}" type="pres">
      <dgm:prSet presAssocID="{F34591B0-C259-4365-9E1A-7F0A37B4F858}" presName="tx1" presStyleLbl="revTx" presStyleIdx="4" presStyleCnt="8"/>
      <dgm:spPr/>
    </dgm:pt>
    <dgm:pt modelId="{69F34857-B17C-4A88-B0FB-29D0AB863018}" type="pres">
      <dgm:prSet presAssocID="{F34591B0-C259-4365-9E1A-7F0A37B4F858}" presName="vert1" presStyleCnt="0"/>
      <dgm:spPr/>
    </dgm:pt>
    <dgm:pt modelId="{246D8468-9587-4455-8CF2-EFDF99663F06}" type="pres">
      <dgm:prSet presAssocID="{A0217618-C06B-4027-AA83-168D03C2774A}" presName="thickLine" presStyleLbl="alignNode1" presStyleIdx="5" presStyleCnt="8"/>
      <dgm:spPr/>
    </dgm:pt>
    <dgm:pt modelId="{A43F759C-B4B7-43E6-A411-7FDDA80BC033}" type="pres">
      <dgm:prSet presAssocID="{A0217618-C06B-4027-AA83-168D03C2774A}" presName="horz1" presStyleCnt="0"/>
      <dgm:spPr/>
    </dgm:pt>
    <dgm:pt modelId="{5BFFD956-967E-4124-809D-F84F3F010E06}" type="pres">
      <dgm:prSet presAssocID="{A0217618-C06B-4027-AA83-168D03C2774A}" presName="tx1" presStyleLbl="revTx" presStyleIdx="5" presStyleCnt="8"/>
      <dgm:spPr/>
    </dgm:pt>
    <dgm:pt modelId="{A0336E3D-BDF1-451D-8EDC-98A500A4231E}" type="pres">
      <dgm:prSet presAssocID="{A0217618-C06B-4027-AA83-168D03C2774A}" presName="vert1" presStyleCnt="0"/>
      <dgm:spPr/>
    </dgm:pt>
    <dgm:pt modelId="{E7C60253-8DDF-4520-94A6-6C8DF7F87E1A}" type="pres">
      <dgm:prSet presAssocID="{59AF921B-A28B-4235-ABF9-E4736C711526}" presName="thickLine" presStyleLbl="alignNode1" presStyleIdx="6" presStyleCnt="8"/>
      <dgm:spPr/>
    </dgm:pt>
    <dgm:pt modelId="{02F6E782-42C7-4C23-8D21-6584D46B7B56}" type="pres">
      <dgm:prSet presAssocID="{59AF921B-A28B-4235-ABF9-E4736C711526}" presName="horz1" presStyleCnt="0"/>
      <dgm:spPr/>
    </dgm:pt>
    <dgm:pt modelId="{201F1139-A407-4D50-A16C-B10964BCD3D9}" type="pres">
      <dgm:prSet presAssocID="{59AF921B-A28B-4235-ABF9-E4736C711526}" presName="tx1" presStyleLbl="revTx" presStyleIdx="6" presStyleCnt="8"/>
      <dgm:spPr/>
    </dgm:pt>
    <dgm:pt modelId="{672F2537-D345-4C7C-BB03-BDBBC4B27B0D}" type="pres">
      <dgm:prSet presAssocID="{59AF921B-A28B-4235-ABF9-E4736C711526}" presName="vert1" presStyleCnt="0"/>
      <dgm:spPr/>
    </dgm:pt>
    <dgm:pt modelId="{0C30AAFD-CFA4-4652-A1F7-4E262CC4EB39}" type="pres">
      <dgm:prSet presAssocID="{A135C750-2362-453F-98A0-D0AB13E715BE}" presName="thickLine" presStyleLbl="alignNode1" presStyleIdx="7" presStyleCnt="8"/>
      <dgm:spPr/>
    </dgm:pt>
    <dgm:pt modelId="{8C3FF320-8D15-476E-AD98-E6462BFBFB48}" type="pres">
      <dgm:prSet presAssocID="{A135C750-2362-453F-98A0-D0AB13E715BE}" presName="horz1" presStyleCnt="0"/>
      <dgm:spPr/>
    </dgm:pt>
    <dgm:pt modelId="{B7604268-CD1E-4487-A942-3BC4583E5197}" type="pres">
      <dgm:prSet presAssocID="{A135C750-2362-453F-98A0-D0AB13E715BE}" presName="tx1" presStyleLbl="revTx" presStyleIdx="7" presStyleCnt="8"/>
      <dgm:spPr/>
    </dgm:pt>
    <dgm:pt modelId="{24C49E77-6D2B-4BA5-B257-B1365CD7235E}" type="pres">
      <dgm:prSet presAssocID="{A135C750-2362-453F-98A0-D0AB13E715BE}" presName="vert1" presStyleCnt="0"/>
      <dgm:spPr/>
    </dgm:pt>
  </dgm:ptLst>
  <dgm:cxnLst>
    <dgm:cxn modelId="{80AD0A03-185B-4CC0-9092-455893820EB9}" type="presOf" srcId="{8B969E49-EBD2-465D-ACD5-F112CBC77B0C}" destId="{B2633E01-E703-4DF8-B414-3DF49AB982B0}" srcOrd="0" destOrd="0" presId="urn:microsoft.com/office/officeart/2008/layout/LinedList"/>
    <dgm:cxn modelId="{E1C6B40A-15DD-47A9-B8E5-228ACD68FD43}" srcId="{5291BD9C-4AD6-4A82-B7F7-CE7B29EB796E}" destId="{F34591B0-C259-4365-9E1A-7F0A37B4F858}" srcOrd="4" destOrd="0" parTransId="{90CEF041-E2CA-4EA1-A6EC-0DD4C55ED165}" sibTransId="{16153653-BCC1-4DE2-9AA7-C3DDF0E20FC6}"/>
    <dgm:cxn modelId="{DD3F9118-E50A-4512-B337-F8802FA010DF}" srcId="{5291BD9C-4AD6-4A82-B7F7-CE7B29EB796E}" destId="{AB4A2501-11A7-4D2E-BA63-D73326F671F8}" srcOrd="1" destOrd="0" parTransId="{9125B4A5-EA68-4634-8934-A5B71D943153}" sibTransId="{EDD7277C-E6E6-44B0-9B45-B2E9150B0331}"/>
    <dgm:cxn modelId="{C42C5028-7F39-430C-A2EF-811C3452E985}" type="presOf" srcId="{AB4A2501-11A7-4D2E-BA63-D73326F671F8}" destId="{8DD53E89-5D02-481F-9BAE-F262EFE776FF}" srcOrd="0" destOrd="0" presId="urn:microsoft.com/office/officeart/2008/layout/LinedList"/>
    <dgm:cxn modelId="{B21CDF68-5451-4F94-A626-7499238C8B0B}" srcId="{5291BD9C-4AD6-4A82-B7F7-CE7B29EB796E}" destId="{A135C750-2362-453F-98A0-D0AB13E715BE}" srcOrd="7" destOrd="0" parTransId="{FD3AA538-EFA7-4D0C-A6DD-BFF68F7DD182}" sibTransId="{62A15D3F-DDFE-4476-94D0-00D5D6231E8D}"/>
    <dgm:cxn modelId="{AB39344A-582C-4D0F-ABF0-ECEF9A4700D6}" srcId="{5291BD9C-4AD6-4A82-B7F7-CE7B29EB796E}" destId="{A0217618-C06B-4027-AA83-168D03C2774A}" srcOrd="5" destOrd="0" parTransId="{4EB83019-608B-4831-970D-D03CDFF563CB}" sibTransId="{1E613C4D-4A6C-4925-8D3A-C71FD9F50C30}"/>
    <dgm:cxn modelId="{D5DD684D-405A-4FB0-BD71-A04DFBDC986F}" srcId="{5291BD9C-4AD6-4A82-B7F7-CE7B29EB796E}" destId="{8B969E49-EBD2-465D-ACD5-F112CBC77B0C}" srcOrd="3" destOrd="0" parTransId="{F43B4255-307F-43B1-9461-41E994248A90}" sibTransId="{77CCA9C0-BD0B-4FC9-BCE8-3C6BB3954164}"/>
    <dgm:cxn modelId="{9425A675-2C40-4F76-B6FA-1C0BE8636614}" type="presOf" srcId="{5A2A0C26-C8C4-44B5-8B04-91C33DB69CDE}" destId="{176D0C12-5A5F-4895-9763-FCADD9AA0BB1}" srcOrd="0" destOrd="0" presId="urn:microsoft.com/office/officeart/2008/layout/LinedList"/>
    <dgm:cxn modelId="{C3B2E888-9F0A-49CC-9C43-1F3BA5BE07EF}" type="presOf" srcId="{A0217618-C06B-4027-AA83-168D03C2774A}" destId="{5BFFD956-967E-4124-809D-F84F3F010E06}" srcOrd="0" destOrd="0" presId="urn:microsoft.com/office/officeart/2008/layout/LinedList"/>
    <dgm:cxn modelId="{691E2D8A-3F9A-4B9E-9BD2-18BD1D2E7F41}" type="presOf" srcId="{59AF921B-A28B-4235-ABF9-E4736C711526}" destId="{201F1139-A407-4D50-A16C-B10964BCD3D9}" srcOrd="0" destOrd="0" presId="urn:microsoft.com/office/officeart/2008/layout/LinedList"/>
    <dgm:cxn modelId="{FA8185AC-7E7A-4567-86E6-90A9A2207BB0}" type="presOf" srcId="{A135C750-2362-453F-98A0-D0AB13E715BE}" destId="{B7604268-CD1E-4487-A942-3BC4583E5197}" srcOrd="0" destOrd="0" presId="urn:microsoft.com/office/officeart/2008/layout/LinedList"/>
    <dgm:cxn modelId="{E35929C5-5202-47AE-B207-CDBC8DC79402}" srcId="{5291BD9C-4AD6-4A82-B7F7-CE7B29EB796E}" destId="{59AF921B-A28B-4235-ABF9-E4736C711526}" srcOrd="6" destOrd="0" parTransId="{1DBE332C-9B10-4779-B15A-72161EAA793E}" sibTransId="{8A225110-10BE-4675-A8F6-5896B013DEFC}"/>
    <dgm:cxn modelId="{5A89F3D0-93CE-4309-8E8C-72EC53E97ADD}" type="presOf" srcId="{F34591B0-C259-4365-9E1A-7F0A37B4F858}" destId="{FAC4F687-9E0D-4EEC-A3AB-8073F91E2776}" srcOrd="0" destOrd="0" presId="urn:microsoft.com/office/officeart/2008/layout/LinedList"/>
    <dgm:cxn modelId="{451E77E9-EB08-4BB8-96FC-E4738F3FD416}" type="presOf" srcId="{5291BD9C-4AD6-4A82-B7F7-CE7B29EB796E}" destId="{D656108C-1A58-4C1C-8341-9E6DB0B03CA7}" srcOrd="0" destOrd="0" presId="urn:microsoft.com/office/officeart/2008/layout/LinedList"/>
    <dgm:cxn modelId="{1E9748EE-82DE-4ACD-9EFC-5F6328509693}" srcId="{5291BD9C-4AD6-4A82-B7F7-CE7B29EB796E}" destId="{5A2A0C26-C8C4-44B5-8B04-91C33DB69CDE}" srcOrd="0" destOrd="0" parTransId="{B6966F2C-3213-4A6E-B3E4-02F306A522B8}" sibTransId="{98FC1164-F092-49B3-A798-226A448DEA43}"/>
    <dgm:cxn modelId="{314867F0-D2D2-4691-8F31-036B61CE7789}" srcId="{5291BD9C-4AD6-4A82-B7F7-CE7B29EB796E}" destId="{D3177DB0-C9AC-4287-BB37-48336E91A72C}" srcOrd="2" destOrd="0" parTransId="{579AD3BD-2C71-470F-8E30-A2ACB96B49EF}" sibTransId="{DEFA370C-A063-4887-A73D-10BA9FB959FE}"/>
    <dgm:cxn modelId="{34303AF9-2465-4E3C-A6A0-C21479E04107}" type="presOf" srcId="{D3177DB0-C9AC-4287-BB37-48336E91A72C}" destId="{5EBBC1CD-77D7-432C-9A39-162390FF6173}" srcOrd="0" destOrd="0" presId="urn:microsoft.com/office/officeart/2008/layout/LinedList"/>
    <dgm:cxn modelId="{CAD288A8-9E84-4174-814B-F807452AA5D9}" type="presParOf" srcId="{D656108C-1A58-4C1C-8341-9E6DB0B03CA7}" destId="{A2C66154-9452-4F99-8681-E60237B0720B}" srcOrd="0" destOrd="0" presId="urn:microsoft.com/office/officeart/2008/layout/LinedList"/>
    <dgm:cxn modelId="{B788B787-0B74-4635-9722-206CA61F6633}" type="presParOf" srcId="{D656108C-1A58-4C1C-8341-9E6DB0B03CA7}" destId="{E999339A-6B10-4970-8E15-9203DFE1355E}" srcOrd="1" destOrd="0" presId="urn:microsoft.com/office/officeart/2008/layout/LinedList"/>
    <dgm:cxn modelId="{14C0E9AD-1406-4A66-A73A-D7FB638E082E}" type="presParOf" srcId="{E999339A-6B10-4970-8E15-9203DFE1355E}" destId="{176D0C12-5A5F-4895-9763-FCADD9AA0BB1}" srcOrd="0" destOrd="0" presId="urn:microsoft.com/office/officeart/2008/layout/LinedList"/>
    <dgm:cxn modelId="{A289C8AC-0C64-42C2-A38D-4754817CDB36}" type="presParOf" srcId="{E999339A-6B10-4970-8E15-9203DFE1355E}" destId="{98FB63EE-629A-4A59-A731-61684BD89C09}" srcOrd="1" destOrd="0" presId="urn:microsoft.com/office/officeart/2008/layout/LinedList"/>
    <dgm:cxn modelId="{DD88AC15-0EB7-4658-A49E-C840676D1B32}" type="presParOf" srcId="{D656108C-1A58-4C1C-8341-9E6DB0B03CA7}" destId="{CFB458CE-3DD2-492C-976B-4009504019CC}" srcOrd="2" destOrd="0" presId="urn:microsoft.com/office/officeart/2008/layout/LinedList"/>
    <dgm:cxn modelId="{8393E0BD-C764-46B0-961A-6ED780BA2C9A}" type="presParOf" srcId="{D656108C-1A58-4C1C-8341-9E6DB0B03CA7}" destId="{448F7380-EB00-4614-95C3-38FF8C40E113}" srcOrd="3" destOrd="0" presId="urn:microsoft.com/office/officeart/2008/layout/LinedList"/>
    <dgm:cxn modelId="{37E1BD30-53DF-4F00-8798-EC0DA4B534C0}" type="presParOf" srcId="{448F7380-EB00-4614-95C3-38FF8C40E113}" destId="{8DD53E89-5D02-481F-9BAE-F262EFE776FF}" srcOrd="0" destOrd="0" presId="urn:microsoft.com/office/officeart/2008/layout/LinedList"/>
    <dgm:cxn modelId="{082EC0C1-BD60-4808-927E-829F4B4F04EC}" type="presParOf" srcId="{448F7380-EB00-4614-95C3-38FF8C40E113}" destId="{8D5AD35A-9A2A-4EAD-8D11-2CEB1DDF5131}" srcOrd="1" destOrd="0" presId="urn:microsoft.com/office/officeart/2008/layout/LinedList"/>
    <dgm:cxn modelId="{AB186E19-E5EE-4BDF-9E4B-273527155928}" type="presParOf" srcId="{D656108C-1A58-4C1C-8341-9E6DB0B03CA7}" destId="{E6E23D0A-AA7F-46EA-82A8-B704C86FFC82}" srcOrd="4" destOrd="0" presId="urn:microsoft.com/office/officeart/2008/layout/LinedList"/>
    <dgm:cxn modelId="{CE3FF231-540F-4D4F-81B0-A3CBC68A20A5}" type="presParOf" srcId="{D656108C-1A58-4C1C-8341-9E6DB0B03CA7}" destId="{8CC21C3B-248F-49ED-A4A3-0AF28E7487DF}" srcOrd="5" destOrd="0" presId="urn:microsoft.com/office/officeart/2008/layout/LinedList"/>
    <dgm:cxn modelId="{A9589B39-D964-4824-A2F0-7541B3CA64D8}" type="presParOf" srcId="{8CC21C3B-248F-49ED-A4A3-0AF28E7487DF}" destId="{5EBBC1CD-77D7-432C-9A39-162390FF6173}" srcOrd="0" destOrd="0" presId="urn:microsoft.com/office/officeart/2008/layout/LinedList"/>
    <dgm:cxn modelId="{FD9FA118-74F0-44BF-8E7E-46B5F53C178E}" type="presParOf" srcId="{8CC21C3B-248F-49ED-A4A3-0AF28E7487DF}" destId="{FFAB9967-C454-4B37-8677-8977D2A5B83C}" srcOrd="1" destOrd="0" presId="urn:microsoft.com/office/officeart/2008/layout/LinedList"/>
    <dgm:cxn modelId="{FE5DB3D5-7C05-438E-B54E-70EBB2754371}" type="presParOf" srcId="{D656108C-1A58-4C1C-8341-9E6DB0B03CA7}" destId="{41DE5D15-B244-4329-81E0-9FDA644FBAB2}" srcOrd="6" destOrd="0" presId="urn:microsoft.com/office/officeart/2008/layout/LinedList"/>
    <dgm:cxn modelId="{218C6E2F-8EF6-4AD2-B8C1-A20AC24994F8}" type="presParOf" srcId="{D656108C-1A58-4C1C-8341-9E6DB0B03CA7}" destId="{EF705C84-FE1B-4B5E-B9DA-4E5C0F26A757}" srcOrd="7" destOrd="0" presId="urn:microsoft.com/office/officeart/2008/layout/LinedList"/>
    <dgm:cxn modelId="{EE401C03-92DF-4478-9158-4A4A51EBD259}" type="presParOf" srcId="{EF705C84-FE1B-4B5E-B9DA-4E5C0F26A757}" destId="{B2633E01-E703-4DF8-B414-3DF49AB982B0}" srcOrd="0" destOrd="0" presId="urn:microsoft.com/office/officeart/2008/layout/LinedList"/>
    <dgm:cxn modelId="{27CAE9FB-312A-4698-94C4-DE8911AC4542}" type="presParOf" srcId="{EF705C84-FE1B-4B5E-B9DA-4E5C0F26A757}" destId="{815F9F7C-7D98-4AC3-86F7-9ADBF8C6C484}" srcOrd="1" destOrd="0" presId="urn:microsoft.com/office/officeart/2008/layout/LinedList"/>
    <dgm:cxn modelId="{2AA3C5E4-6C0C-4F0E-BF8A-E0C9B646E3B1}" type="presParOf" srcId="{D656108C-1A58-4C1C-8341-9E6DB0B03CA7}" destId="{2260AC1E-2192-4057-8805-09041E71802D}" srcOrd="8" destOrd="0" presId="urn:microsoft.com/office/officeart/2008/layout/LinedList"/>
    <dgm:cxn modelId="{BAD96B75-9293-4FBA-9E87-639B366F6EAA}" type="presParOf" srcId="{D656108C-1A58-4C1C-8341-9E6DB0B03CA7}" destId="{071595A0-0A24-456A-A0F4-A93C0ED5468D}" srcOrd="9" destOrd="0" presId="urn:microsoft.com/office/officeart/2008/layout/LinedList"/>
    <dgm:cxn modelId="{AF626B86-EB9A-4C3A-B909-6CC433850082}" type="presParOf" srcId="{071595A0-0A24-456A-A0F4-A93C0ED5468D}" destId="{FAC4F687-9E0D-4EEC-A3AB-8073F91E2776}" srcOrd="0" destOrd="0" presId="urn:microsoft.com/office/officeart/2008/layout/LinedList"/>
    <dgm:cxn modelId="{BF6146C5-096E-4AB0-A321-56F9CB84A52E}" type="presParOf" srcId="{071595A0-0A24-456A-A0F4-A93C0ED5468D}" destId="{69F34857-B17C-4A88-B0FB-29D0AB863018}" srcOrd="1" destOrd="0" presId="urn:microsoft.com/office/officeart/2008/layout/LinedList"/>
    <dgm:cxn modelId="{C1008B6E-55C9-4F7F-9818-26A8C7F64AC4}" type="presParOf" srcId="{D656108C-1A58-4C1C-8341-9E6DB0B03CA7}" destId="{246D8468-9587-4455-8CF2-EFDF99663F06}" srcOrd="10" destOrd="0" presId="urn:microsoft.com/office/officeart/2008/layout/LinedList"/>
    <dgm:cxn modelId="{C3411BAE-419D-4EE9-B764-227626AF4E7F}" type="presParOf" srcId="{D656108C-1A58-4C1C-8341-9E6DB0B03CA7}" destId="{A43F759C-B4B7-43E6-A411-7FDDA80BC033}" srcOrd="11" destOrd="0" presId="urn:microsoft.com/office/officeart/2008/layout/LinedList"/>
    <dgm:cxn modelId="{21C6198F-5DD5-4DE2-93C4-46E42F881371}" type="presParOf" srcId="{A43F759C-B4B7-43E6-A411-7FDDA80BC033}" destId="{5BFFD956-967E-4124-809D-F84F3F010E06}" srcOrd="0" destOrd="0" presId="urn:microsoft.com/office/officeart/2008/layout/LinedList"/>
    <dgm:cxn modelId="{E2EB4895-E3C6-4DA5-945A-0DC65152B8D1}" type="presParOf" srcId="{A43F759C-B4B7-43E6-A411-7FDDA80BC033}" destId="{A0336E3D-BDF1-451D-8EDC-98A500A4231E}" srcOrd="1" destOrd="0" presId="urn:microsoft.com/office/officeart/2008/layout/LinedList"/>
    <dgm:cxn modelId="{CD48D4E8-C46A-45BF-AED1-3196688AAE41}" type="presParOf" srcId="{D656108C-1A58-4C1C-8341-9E6DB0B03CA7}" destId="{E7C60253-8DDF-4520-94A6-6C8DF7F87E1A}" srcOrd="12" destOrd="0" presId="urn:microsoft.com/office/officeart/2008/layout/LinedList"/>
    <dgm:cxn modelId="{BB9C6555-9FB5-4691-A323-389E2CADF938}" type="presParOf" srcId="{D656108C-1A58-4C1C-8341-9E6DB0B03CA7}" destId="{02F6E782-42C7-4C23-8D21-6584D46B7B56}" srcOrd="13" destOrd="0" presId="urn:microsoft.com/office/officeart/2008/layout/LinedList"/>
    <dgm:cxn modelId="{F0CC3D5A-B656-4140-9004-688BC399C0E6}" type="presParOf" srcId="{02F6E782-42C7-4C23-8D21-6584D46B7B56}" destId="{201F1139-A407-4D50-A16C-B10964BCD3D9}" srcOrd="0" destOrd="0" presId="urn:microsoft.com/office/officeart/2008/layout/LinedList"/>
    <dgm:cxn modelId="{CF8B5540-02D9-4BCC-946C-88987738A13B}" type="presParOf" srcId="{02F6E782-42C7-4C23-8D21-6584D46B7B56}" destId="{672F2537-D345-4C7C-BB03-BDBBC4B27B0D}" srcOrd="1" destOrd="0" presId="urn:microsoft.com/office/officeart/2008/layout/LinedList"/>
    <dgm:cxn modelId="{7D1CDE3A-2035-4299-B9EA-57C76A3CA96D}" type="presParOf" srcId="{D656108C-1A58-4C1C-8341-9E6DB0B03CA7}" destId="{0C30AAFD-CFA4-4652-A1F7-4E262CC4EB39}" srcOrd="14" destOrd="0" presId="urn:microsoft.com/office/officeart/2008/layout/LinedList"/>
    <dgm:cxn modelId="{28547144-E2CF-4515-A074-771390E91AA7}" type="presParOf" srcId="{D656108C-1A58-4C1C-8341-9E6DB0B03CA7}" destId="{8C3FF320-8D15-476E-AD98-E6462BFBFB48}" srcOrd="15" destOrd="0" presId="urn:microsoft.com/office/officeart/2008/layout/LinedList"/>
    <dgm:cxn modelId="{86DAB0FD-B6FB-40ED-9079-7705E0223E3D}" type="presParOf" srcId="{8C3FF320-8D15-476E-AD98-E6462BFBFB48}" destId="{B7604268-CD1E-4487-A942-3BC4583E5197}" srcOrd="0" destOrd="0" presId="urn:microsoft.com/office/officeart/2008/layout/LinedList"/>
    <dgm:cxn modelId="{65F302F7-5E96-4F56-B99A-CCF68ADB5E3A}" type="presParOf" srcId="{8C3FF320-8D15-476E-AD98-E6462BFBFB48}" destId="{24C49E77-6D2B-4BA5-B257-B1365CD723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2EED1-F413-49FE-9BC4-FB22BC64713C}">
      <dsp:nvSpPr>
        <dsp:cNvPr id="0" name=""/>
        <dsp:cNvSpPr/>
      </dsp:nvSpPr>
      <dsp:spPr>
        <a:xfrm>
          <a:off x="0" y="51089"/>
          <a:ext cx="11516138" cy="85309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badi" panose="020B0604020104020204" pitchFamily="34" charset="0"/>
            </a:rPr>
            <a:t>Life scripts have a profound effect on how we think, feel, and behave. We are conditioned to respond in a certain way, based on the results we have achieved with that type of behaviour before.</a:t>
          </a:r>
          <a:endParaRPr lang="en-US" sz="1700" kern="1200" dirty="0">
            <a:latin typeface="Abadi" panose="020B0604020104020204" pitchFamily="34" charset="0"/>
          </a:endParaRPr>
        </a:p>
      </dsp:txBody>
      <dsp:txXfrm>
        <a:off x="41645" y="92734"/>
        <a:ext cx="11432848" cy="769804"/>
      </dsp:txXfrm>
    </dsp:sp>
    <dsp:sp modelId="{DDD73836-8A6D-4EFF-A706-BB32D017EEE3}">
      <dsp:nvSpPr>
        <dsp:cNvPr id="0" name=""/>
        <dsp:cNvSpPr/>
      </dsp:nvSpPr>
      <dsp:spPr>
        <a:xfrm>
          <a:off x="0" y="953144"/>
          <a:ext cx="11516138" cy="853094"/>
        </a:xfrm>
        <a:prstGeom prst="roundRect">
          <a:avLst/>
        </a:prstGeom>
        <a:solidFill>
          <a:schemeClr val="accent2">
            <a:hueOff val="-612388"/>
            <a:satOff val="-2828"/>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badi" panose="020B0604020104020204" pitchFamily="34" charset="0"/>
            </a:rPr>
            <a:t>If someone is ‘conflict-averse’, it may be due to the circumstances they experienced while growing up as a child. If someone has a short-fuse and reacts angrily to the most innocuous of situations, there’s a possibility he or she was conditioned that way from experiences at an early age.</a:t>
          </a:r>
          <a:endParaRPr lang="en-US" sz="1700" kern="1200" dirty="0">
            <a:latin typeface="Abadi" panose="020B0604020104020204" pitchFamily="34" charset="0"/>
          </a:endParaRPr>
        </a:p>
      </dsp:txBody>
      <dsp:txXfrm>
        <a:off x="41645" y="994789"/>
        <a:ext cx="11432848" cy="769804"/>
      </dsp:txXfrm>
    </dsp:sp>
    <dsp:sp modelId="{134ECC15-F41F-4C09-854A-E36F0A3E213A}">
      <dsp:nvSpPr>
        <dsp:cNvPr id="0" name=""/>
        <dsp:cNvSpPr/>
      </dsp:nvSpPr>
      <dsp:spPr>
        <a:xfrm>
          <a:off x="0" y="1855198"/>
          <a:ext cx="11516138" cy="853094"/>
        </a:xfrm>
        <a:prstGeom prst="roundRect">
          <a:avLst/>
        </a:prstGeom>
        <a:solidFill>
          <a:schemeClr val="accent2">
            <a:hueOff val="-1224775"/>
            <a:satOff val="-565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badi" panose="020B0604020104020204" pitchFamily="34" charset="0"/>
            </a:rPr>
            <a:t>Hence, the development of the ‘script’ by which we decide to behave</a:t>
          </a:r>
          <a:r>
            <a:rPr lang="en-GB" sz="1700" kern="1200" dirty="0"/>
            <a:t>.</a:t>
          </a:r>
          <a:endParaRPr lang="en-US" sz="1700" kern="1200" dirty="0"/>
        </a:p>
      </dsp:txBody>
      <dsp:txXfrm>
        <a:off x="41645" y="1896843"/>
        <a:ext cx="11432848" cy="769804"/>
      </dsp:txXfrm>
    </dsp:sp>
    <dsp:sp modelId="{91FCFD29-0C4F-461E-95CE-5490BB476389}">
      <dsp:nvSpPr>
        <dsp:cNvPr id="0" name=""/>
        <dsp:cNvSpPr/>
      </dsp:nvSpPr>
      <dsp:spPr>
        <a:xfrm>
          <a:off x="0" y="2757253"/>
          <a:ext cx="11516138" cy="853094"/>
        </a:xfrm>
        <a:prstGeom prst="roundRect">
          <a:avLst/>
        </a:prstGeom>
        <a:solidFill>
          <a:schemeClr val="accent2">
            <a:hueOff val="-1837163"/>
            <a:satOff val="-8485"/>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badi" panose="020B0604020104020204" pitchFamily="34" charset="0"/>
            </a:rPr>
            <a:t>Changing this script is the aim of transactional analysis psychotherapy. Societal or experience scripting can be replaced with co-operative, collaborative behaviour through discussions within TA</a:t>
          </a:r>
          <a:r>
            <a:rPr lang="en-GB" sz="1700" kern="1200" dirty="0"/>
            <a:t>.</a:t>
          </a:r>
          <a:endParaRPr lang="en-US" sz="1700" kern="1200" dirty="0"/>
        </a:p>
      </dsp:txBody>
      <dsp:txXfrm>
        <a:off x="41645" y="2798898"/>
        <a:ext cx="11432848" cy="769804"/>
      </dsp:txXfrm>
    </dsp:sp>
    <dsp:sp modelId="{35031319-F2B1-4705-A9B5-23135A1F3F4C}">
      <dsp:nvSpPr>
        <dsp:cNvPr id="0" name=""/>
        <dsp:cNvSpPr/>
      </dsp:nvSpPr>
      <dsp:spPr>
        <a:xfrm>
          <a:off x="0" y="3659307"/>
          <a:ext cx="11516138" cy="853094"/>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badi" panose="020B0604020104020204" pitchFamily="34" charset="0"/>
            </a:rPr>
            <a:t>The three ego states or ways of being can be likened to three phases of life we experience</a:t>
          </a:r>
          <a:endParaRPr lang="en-US" sz="1800" kern="1200" dirty="0">
            <a:latin typeface="Abadi" panose="020B0604020104020204" pitchFamily="34" charset="0"/>
          </a:endParaRPr>
        </a:p>
      </dsp:txBody>
      <dsp:txXfrm>
        <a:off x="41645" y="3700952"/>
        <a:ext cx="11432848" cy="769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23582-9BE4-43F6-8150-A33FC3EEC524}">
      <dsp:nvSpPr>
        <dsp:cNvPr id="0" name=""/>
        <dsp:cNvSpPr/>
      </dsp:nvSpPr>
      <dsp:spPr>
        <a:xfrm>
          <a:off x="9209560" y="1716783"/>
          <a:ext cx="1350180" cy="642563"/>
        </a:xfrm>
        <a:custGeom>
          <a:avLst/>
          <a:gdLst/>
          <a:ahLst/>
          <a:cxnLst/>
          <a:rect l="0" t="0" r="0" b="0"/>
          <a:pathLst>
            <a:path>
              <a:moveTo>
                <a:pt x="0" y="0"/>
              </a:moveTo>
              <a:lnTo>
                <a:pt x="0" y="437888"/>
              </a:lnTo>
              <a:lnTo>
                <a:pt x="1350180" y="437888"/>
              </a:lnTo>
              <a:lnTo>
                <a:pt x="1350180" y="642563"/>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4B6724-1883-435D-9CE9-EE7A76A2FDAF}">
      <dsp:nvSpPr>
        <dsp:cNvPr id="0" name=""/>
        <dsp:cNvSpPr/>
      </dsp:nvSpPr>
      <dsp:spPr>
        <a:xfrm>
          <a:off x="7859379" y="1716783"/>
          <a:ext cx="1350180" cy="642563"/>
        </a:xfrm>
        <a:custGeom>
          <a:avLst/>
          <a:gdLst/>
          <a:ahLst/>
          <a:cxnLst/>
          <a:rect l="0" t="0" r="0" b="0"/>
          <a:pathLst>
            <a:path>
              <a:moveTo>
                <a:pt x="1350180" y="0"/>
              </a:moveTo>
              <a:lnTo>
                <a:pt x="1350180" y="437888"/>
              </a:lnTo>
              <a:lnTo>
                <a:pt x="0" y="437888"/>
              </a:lnTo>
              <a:lnTo>
                <a:pt x="0" y="642563"/>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18701C-2AB5-4B7B-8C49-628388BA907B}">
      <dsp:nvSpPr>
        <dsp:cNvPr id="0" name=""/>
        <dsp:cNvSpPr/>
      </dsp:nvSpPr>
      <dsp:spPr>
        <a:xfrm>
          <a:off x="3808836" y="1716783"/>
          <a:ext cx="1350180" cy="642563"/>
        </a:xfrm>
        <a:custGeom>
          <a:avLst/>
          <a:gdLst/>
          <a:ahLst/>
          <a:cxnLst/>
          <a:rect l="0" t="0" r="0" b="0"/>
          <a:pathLst>
            <a:path>
              <a:moveTo>
                <a:pt x="0" y="0"/>
              </a:moveTo>
              <a:lnTo>
                <a:pt x="0" y="437888"/>
              </a:lnTo>
              <a:lnTo>
                <a:pt x="1350180" y="437888"/>
              </a:lnTo>
              <a:lnTo>
                <a:pt x="1350180" y="642563"/>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2D794D-F0C2-4B80-94F9-9DF82D04873B}">
      <dsp:nvSpPr>
        <dsp:cNvPr id="0" name=""/>
        <dsp:cNvSpPr/>
      </dsp:nvSpPr>
      <dsp:spPr>
        <a:xfrm>
          <a:off x="2458655" y="1716783"/>
          <a:ext cx="1350180" cy="642563"/>
        </a:xfrm>
        <a:custGeom>
          <a:avLst/>
          <a:gdLst/>
          <a:ahLst/>
          <a:cxnLst/>
          <a:rect l="0" t="0" r="0" b="0"/>
          <a:pathLst>
            <a:path>
              <a:moveTo>
                <a:pt x="1350180" y="0"/>
              </a:moveTo>
              <a:lnTo>
                <a:pt x="1350180" y="437888"/>
              </a:lnTo>
              <a:lnTo>
                <a:pt x="0" y="437888"/>
              </a:lnTo>
              <a:lnTo>
                <a:pt x="0" y="642563"/>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8C5B6B1-0B56-4113-B007-A2E6D5A69261}">
      <dsp:nvSpPr>
        <dsp:cNvPr id="0" name=""/>
        <dsp:cNvSpPr/>
      </dsp:nvSpPr>
      <dsp:spPr>
        <a:xfrm>
          <a:off x="3781" y="313822"/>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9567F-A827-44AA-AFA7-FCED38947061}">
      <dsp:nvSpPr>
        <dsp:cNvPr id="0" name=""/>
        <dsp:cNvSpPr/>
      </dsp:nvSpPr>
      <dsp:spPr>
        <a:xfrm>
          <a:off x="249268" y="547035"/>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badi" panose="020B0604020104020204" pitchFamily="34" charset="0"/>
            </a:rPr>
            <a:t>The core of TA is the belief that every person operates from three distinct "ego states" which influence their interactions:</a:t>
          </a:r>
          <a:endParaRPr lang="en-US" sz="1600" kern="1200" dirty="0">
            <a:latin typeface="Abadi" panose="020B0604020104020204" pitchFamily="34" charset="0"/>
          </a:endParaRPr>
        </a:p>
      </dsp:txBody>
      <dsp:txXfrm>
        <a:off x="290359" y="588126"/>
        <a:ext cx="2127204" cy="1320778"/>
      </dsp:txXfrm>
    </dsp:sp>
    <dsp:sp modelId="{61BD0CCA-FDB6-452F-92F3-BB58D93206CB}">
      <dsp:nvSpPr>
        <dsp:cNvPr id="0" name=""/>
        <dsp:cNvSpPr/>
      </dsp:nvSpPr>
      <dsp:spPr>
        <a:xfrm>
          <a:off x="2704142" y="313822"/>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197B0-9343-4E16-BCAD-10B4D4534D37}">
      <dsp:nvSpPr>
        <dsp:cNvPr id="0" name=""/>
        <dsp:cNvSpPr/>
      </dsp:nvSpPr>
      <dsp:spPr>
        <a:xfrm>
          <a:off x="2949630" y="547035"/>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70C0"/>
              </a:solidFill>
              <a:latin typeface="Abadi" panose="020B0604020104020204" pitchFamily="34" charset="0"/>
            </a:rPr>
            <a:t>Parent</a:t>
          </a:r>
          <a:r>
            <a:rPr lang="en-GB" sz="1600" kern="1200" dirty="0">
              <a:solidFill>
                <a:srgbClr val="0070C0"/>
              </a:solidFill>
              <a:latin typeface="Abadi" panose="020B0604020104020204" pitchFamily="34" charset="0"/>
            </a:rPr>
            <a:t>: This state consists of thoughts, feelings, and behaviours copied from parents or authority figures. It is often divided into:</a:t>
          </a:r>
          <a:endParaRPr lang="en-US" sz="1600" kern="1200" dirty="0">
            <a:solidFill>
              <a:srgbClr val="0070C0"/>
            </a:solidFill>
            <a:latin typeface="Abadi" panose="020B0604020104020204" pitchFamily="34" charset="0"/>
          </a:endParaRPr>
        </a:p>
      </dsp:txBody>
      <dsp:txXfrm>
        <a:off x="2990721" y="588126"/>
        <a:ext cx="2127204" cy="1320778"/>
      </dsp:txXfrm>
    </dsp:sp>
    <dsp:sp modelId="{6DAE3710-DFCE-4DC0-873A-D61064540AEC}">
      <dsp:nvSpPr>
        <dsp:cNvPr id="0" name=""/>
        <dsp:cNvSpPr/>
      </dsp:nvSpPr>
      <dsp:spPr>
        <a:xfrm>
          <a:off x="1353962" y="2359346"/>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4EDC2E-B00B-4422-97CE-E3EF3EFB095A}">
      <dsp:nvSpPr>
        <dsp:cNvPr id="0" name=""/>
        <dsp:cNvSpPr/>
      </dsp:nvSpPr>
      <dsp:spPr>
        <a:xfrm>
          <a:off x="1599449" y="2592559"/>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70C0"/>
              </a:solidFill>
              <a:latin typeface="Abadi" panose="020B0604020104020204" pitchFamily="34" charset="0"/>
            </a:rPr>
            <a:t>Nurturing Parent</a:t>
          </a:r>
          <a:r>
            <a:rPr lang="en-GB" sz="1600" kern="1200" dirty="0">
              <a:solidFill>
                <a:srgbClr val="0070C0"/>
              </a:solidFill>
              <a:latin typeface="Abadi" panose="020B0604020104020204" pitchFamily="34" charset="0"/>
            </a:rPr>
            <a:t>: Supportive, caring, and protective.</a:t>
          </a:r>
          <a:endParaRPr lang="en-US" sz="1600" kern="1200" dirty="0">
            <a:solidFill>
              <a:srgbClr val="0070C0"/>
            </a:solidFill>
            <a:latin typeface="Abadi" panose="020B0604020104020204" pitchFamily="34" charset="0"/>
          </a:endParaRPr>
        </a:p>
      </dsp:txBody>
      <dsp:txXfrm>
        <a:off x="1640540" y="2633650"/>
        <a:ext cx="2127204" cy="1320778"/>
      </dsp:txXfrm>
    </dsp:sp>
    <dsp:sp modelId="{9CBF6977-B13B-4BF2-95B7-675EBF2E8A44}">
      <dsp:nvSpPr>
        <dsp:cNvPr id="0" name=""/>
        <dsp:cNvSpPr/>
      </dsp:nvSpPr>
      <dsp:spPr>
        <a:xfrm>
          <a:off x="4054323" y="2359346"/>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BB849F-1F86-47DF-B5C2-D501CB616535}">
      <dsp:nvSpPr>
        <dsp:cNvPr id="0" name=""/>
        <dsp:cNvSpPr/>
      </dsp:nvSpPr>
      <dsp:spPr>
        <a:xfrm>
          <a:off x="4299811" y="2592559"/>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70C0"/>
              </a:solidFill>
              <a:latin typeface="Abadi" panose="020B0604020104020204" pitchFamily="34" charset="0"/>
            </a:rPr>
            <a:t>Critical (Controlling) Parent</a:t>
          </a:r>
          <a:r>
            <a:rPr lang="en-GB" sz="1600" kern="1200" dirty="0">
              <a:solidFill>
                <a:srgbClr val="0070C0"/>
              </a:solidFill>
              <a:latin typeface="Abadi" panose="020B0604020104020204" pitchFamily="34" charset="0"/>
            </a:rPr>
            <a:t>: Judgemental, authoritative, and focused on rules ("</a:t>
          </a:r>
          <a:r>
            <a:rPr lang="en-GB" sz="1600" kern="1200" dirty="0" err="1">
              <a:solidFill>
                <a:srgbClr val="0070C0"/>
              </a:solidFill>
              <a:latin typeface="Abadi" panose="020B0604020104020204" pitchFamily="34" charset="0"/>
            </a:rPr>
            <a:t>shoulds</a:t>
          </a:r>
          <a:r>
            <a:rPr lang="en-GB" sz="1600" kern="1200" dirty="0">
              <a:solidFill>
                <a:srgbClr val="0070C0"/>
              </a:solidFill>
              <a:latin typeface="Abadi" panose="020B0604020104020204" pitchFamily="34" charset="0"/>
            </a:rPr>
            <a:t>" and "musts").</a:t>
          </a:r>
          <a:endParaRPr lang="en-US" sz="1600" kern="1200" dirty="0">
            <a:solidFill>
              <a:srgbClr val="0070C0"/>
            </a:solidFill>
            <a:latin typeface="Abadi" panose="020B0604020104020204" pitchFamily="34" charset="0"/>
          </a:endParaRPr>
        </a:p>
      </dsp:txBody>
      <dsp:txXfrm>
        <a:off x="4340902" y="2633650"/>
        <a:ext cx="2127204" cy="1320778"/>
      </dsp:txXfrm>
    </dsp:sp>
    <dsp:sp modelId="{6BAB4D5E-09F1-418F-97DC-282F93A84737}">
      <dsp:nvSpPr>
        <dsp:cNvPr id="0" name=""/>
        <dsp:cNvSpPr/>
      </dsp:nvSpPr>
      <dsp:spPr>
        <a:xfrm>
          <a:off x="5404504" y="313822"/>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22877-D686-4FEE-BF7C-96AFED28A253}">
      <dsp:nvSpPr>
        <dsp:cNvPr id="0" name=""/>
        <dsp:cNvSpPr/>
      </dsp:nvSpPr>
      <dsp:spPr>
        <a:xfrm>
          <a:off x="5649992" y="547035"/>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accent2">
                  <a:lumMod val="50000"/>
                </a:schemeClr>
              </a:solidFill>
              <a:latin typeface="Abadi" panose="020B0604020104020204" pitchFamily="34" charset="0"/>
            </a:rPr>
            <a:t>Adult</a:t>
          </a:r>
          <a:r>
            <a:rPr lang="en-GB" sz="1200" kern="1200" dirty="0">
              <a:solidFill>
                <a:schemeClr val="accent2">
                  <a:lumMod val="50000"/>
                </a:schemeClr>
              </a:solidFill>
              <a:latin typeface="Abadi" panose="020B0604020104020204" pitchFamily="34" charset="0"/>
            </a:rPr>
            <a:t>: This is the rational and objective part of the personality that deals with the "here and now". It processes data logically, asks questions (who, what, why), and solves problems without being overborne by past emotions.</a:t>
          </a:r>
          <a:endParaRPr lang="en-US" sz="1200" kern="1200" dirty="0">
            <a:solidFill>
              <a:schemeClr val="accent2">
                <a:lumMod val="50000"/>
              </a:schemeClr>
            </a:solidFill>
            <a:latin typeface="Abadi" panose="020B0604020104020204" pitchFamily="34" charset="0"/>
          </a:endParaRPr>
        </a:p>
      </dsp:txBody>
      <dsp:txXfrm>
        <a:off x="5691083" y="588126"/>
        <a:ext cx="2127204" cy="1320778"/>
      </dsp:txXfrm>
    </dsp:sp>
    <dsp:sp modelId="{472399A3-BFE5-4C95-9B7E-6E6187CBBED7}">
      <dsp:nvSpPr>
        <dsp:cNvPr id="0" name=""/>
        <dsp:cNvSpPr/>
      </dsp:nvSpPr>
      <dsp:spPr>
        <a:xfrm>
          <a:off x="8104866" y="313822"/>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98E3D-B017-44CB-A4AD-35E35BE4EB59}">
      <dsp:nvSpPr>
        <dsp:cNvPr id="0" name=""/>
        <dsp:cNvSpPr/>
      </dsp:nvSpPr>
      <dsp:spPr>
        <a:xfrm>
          <a:off x="8350353" y="547035"/>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Abadi" panose="020B0604020104020204" pitchFamily="34" charset="0"/>
            </a:rPr>
            <a:t>Child</a:t>
          </a:r>
          <a:r>
            <a:rPr lang="en-GB" sz="1600" kern="1200" dirty="0">
              <a:solidFill>
                <a:srgbClr val="002060"/>
              </a:solidFill>
              <a:latin typeface="Abadi" panose="020B0604020104020204" pitchFamily="34" charset="0"/>
            </a:rPr>
            <a:t>: This state replays emotions and behaviours experienced in childhood. It is often divided into:</a:t>
          </a:r>
          <a:endParaRPr lang="en-US" sz="1600" kern="1200" dirty="0">
            <a:solidFill>
              <a:srgbClr val="002060"/>
            </a:solidFill>
            <a:latin typeface="Abadi" panose="020B0604020104020204" pitchFamily="34" charset="0"/>
          </a:endParaRPr>
        </a:p>
      </dsp:txBody>
      <dsp:txXfrm>
        <a:off x="8391444" y="588126"/>
        <a:ext cx="2127204" cy="1320778"/>
      </dsp:txXfrm>
    </dsp:sp>
    <dsp:sp modelId="{54207B39-DB76-4C0F-9F88-4841F3170129}">
      <dsp:nvSpPr>
        <dsp:cNvPr id="0" name=""/>
        <dsp:cNvSpPr/>
      </dsp:nvSpPr>
      <dsp:spPr>
        <a:xfrm>
          <a:off x="6754685" y="2359346"/>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7E23F9-A4F0-4272-BEA1-CA1C1C13A989}">
      <dsp:nvSpPr>
        <dsp:cNvPr id="0" name=""/>
        <dsp:cNvSpPr/>
      </dsp:nvSpPr>
      <dsp:spPr>
        <a:xfrm>
          <a:off x="7000173" y="2592559"/>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Abadi" panose="020B0604020104020204" pitchFamily="34" charset="0"/>
            </a:rPr>
            <a:t>Natural (Free) Child</a:t>
          </a:r>
          <a:r>
            <a:rPr lang="en-GB" sz="1600" kern="1200" dirty="0">
              <a:solidFill>
                <a:srgbClr val="002060"/>
              </a:solidFill>
              <a:latin typeface="Abadi" panose="020B0604020104020204" pitchFamily="34" charset="0"/>
            </a:rPr>
            <a:t>: Spontaneous, creative, playful, and expressive.</a:t>
          </a:r>
          <a:endParaRPr lang="en-US" sz="1600" kern="1200" dirty="0">
            <a:solidFill>
              <a:srgbClr val="002060"/>
            </a:solidFill>
            <a:latin typeface="Abadi" panose="020B0604020104020204" pitchFamily="34" charset="0"/>
          </a:endParaRPr>
        </a:p>
      </dsp:txBody>
      <dsp:txXfrm>
        <a:off x="7041264" y="2633650"/>
        <a:ext cx="2127204" cy="1320778"/>
      </dsp:txXfrm>
    </dsp:sp>
    <dsp:sp modelId="{2B4B4C5F-C73D-47D6-AD06-418161E4FB6A}">
      <dsp:nvSpPr>
        <dsp:cNvPr id="0" name=""/>
        <dsp:cNvSpPr/>
      </dsp:nvSpPr>
      <dsp:spPr>
        <a:xfrm>
          <a:off x="9455047" y="2359346"/>
          <a:ext cx="2209386" cy="14029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0CB19-DC93-413C-8B70-0437A35BC0E2}">
      <dsp:nvSpPr>
        <dsp:cNvPr id="0" name=""/>
        <dsp:cNvSpPr/>
      </dsp:nvSpPr>
      <dsp:spPr>
        <a:xfrm>
          <a:off x="9700534" y="2592559"/>
          <a:ext cx="2209386" cy="14029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2060"/>
              </a:solidFill>
              <a:latin typeface="Abadi" panose="020B0604020104020204" pitchFamily="34" charset="0"/>
            </a:rPr>
            <a:t>Adapted Child</a:t>
          </a:r>
          <a:r>
            <a:rPr lang="en-GB" sz="1600" kern="1200" dirty="0">
              <a:solidFill>
                <a:srgbClr val="002060"/>
              </a:solidFill>
              <a:latin typeface="Abadi" panose="020B0604020104020204" pitchFamily="34" charset="0"/>
            </a:rPr>
            <a:t>: Compliant or rebellious in response to parental expectations.</a:t>
          </a:r>
          <a:endParaRPr lang="en-US" sz="1600" kern="1200" dirty="0">
            <a:solidFill>
              <a:srgbClr val="002060"/>
            </a:solidFill>
            <a:latin typeface="Abadi" panose="020B0604020104020204" pitchFamily="34" charset="0"/>
          </a:endParaRPr>
        </a:p>
      </dsp:txBody>
      <dsp:txXfrm>
        <a:off x="9741625" y="2633650"/>
        <a:ext cx="2127204" cy="1320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7DDD0-E81B-4076-A621-BE808C1D3AB8}">
      <dsp:nvSpPr>
        <dsp:cNvPr id="0" name=""/>
        <dsp:cNvSpPr/>
      </dsp:nvSpPr>
      <dsp:spPr>
        <a:xfrm>
          <a:off x="6012744" y="1607594"/>
          <a:ext cx="3090122" cy="735308"/>
        </a:xfrm>
        <a:custGeom>
          <a:avLst/>
          <a:gdLst/>
          <a:ahLst/>
          <a:cxnLst/>
          <a:rect l="0" t="0" r="0" b="0"/>
          <a:pathLst>
            <a:path>
              <a:moveTo>
                <a:pt x="0" y="0"/>
              </a:moveTo>
              <a:lnTo>
                <a:pt x="0" y="501091"/>
              </a:lnTo>
              <a:lnTo>
                <a:pt x="3090122" y="501091"/>
              </a:lnTo>
              <a:lnTo>
                <a:pt x="3090122" y="735308"/>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1D2BD6-A5FF-4CE7-8ECF-C572592F8A87}">
      <dsp:nvSpPr>
        <dsp:cNvPr id="0" name=""/>
        <dsp:cNvSpPr/>
      </dsp:nvSpPr>
      <dsp:spPr>
        <a:xfrm>
          <a:off x="5967024" y="1607594"/>
          <a:ext cx="91440" cy="735308"/>
        </a:xfrm>
        <a:custGeom>
          <a:avLst/>
          <a:gdLst/>
          <a:ahLst/>
          <a:cxnLst/>
          <a:rect l="0" t="0" r="0" b="0"/>
          <a:pathLst>
            <a:path>
              <a:moveTo>
                <a:pt x="45720" y="0"/>
              </a:moveTo>
              <a:lnTo>
                <a:pt x="45720" y="735308"/>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2A38EC-E663-4EEB-A924-B0408604D7C6}">
      <dsp:nvSpPr>
        <dsp:cNvPr id="0" name=""/>
        <dsp:cNvSpPr/>
      </dsp:nvSpPr>
      <dsp:spPr>
        <a:xfrm>
          <a:off x="2922622" y="1607594"/>
          <a:ext cx="3090122" cy="735308"/>
        </a:xfrm>
        <a:custGeom>
          <a:avLst/>
          <a:gdLst/>
          <a:ahLst/>
          <a:cxnLst/>
          <a:rect l="0" t="0" r="0" b="0"/>
          <a:pathLst>
            <a:path>
              <a:moveTo>
                <a:pt x="3090122" y="0"/>
              </a:moveTo>
              <a:lnTo>
                <a:pt x="3090122" y="501091"/>
              </a:lnTo>
              <a:lnTo>
                <a:pt x="0" y="501091"/>
              </a:lnTo>
              <a:lnTo>
                <a:pt x="0" y="735308"/>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8958F2-4E0B-4F03-99D8-6D81FF302C23}">
      <dsp:nvSpPr>
        <dsp:cNvPr id="0" name=""/>
        <dsp:cNvSpPr/>
      </dsp:nvSpPr>
      <dsp:spPr>
        <a:xfrm>
          <a:off x="1658481" y="2135"/>
          <a:ext cx="2528282" cy="16054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792DC5-B6E8-438A-9E1E-930C52E8459D}">
      <dsp:nvSpPr>
        <dsp:cNvPr id="0" name=""/>
        <dsp:cNvSpPr/>
      </dsp:nvSpPr>
      <dsp:spPr>
        <a:xfrm>
          <a:off x="1939401" y="269009"/>
          <a:ext cx="2528282" cy="160545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badi" panose="020B0604020104020204" pitchFamily="34" charset="0"/>
            </a:rPr>
            <a:t>Beyond the Ego states, TA uses unique frameworks to understand human behaviour:</a:t>
          </a:r>
          <a:endParaRPr lang="en-US" sz="1700" kern="1200" dirty="0">
            <a:latin typeface="Abadi" panose="020B0604020104020204" pitchFamily="34" charset="0"/>
          </a:endParaRPr>
        </a:p>
      </dsp:txBody>
      <dsp:txXfrm>
        <a:off x="1986423" y="316031"/>
        <a:ext cx="2434238" cy="1511415"/>
      </dsp:txXfrm>
    </dsp:sp>
    <dsp:sp modelId="{BC06A53C-A854-4D96-A11F-F69281029278}">
      <dsp:nvSpPr>
        <dsp:cNvPr id="0" name=""/>
        <dsp:cNvSpPr/>
      </dsp:nvSpPr>
      <dsp:spPr>
        <a:xfrm>
          <a:off x="4748603" y="2135"/>
          <a:ext cx="2528282" cy="16054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93AD0B-A398-43C4-9961-5C030FAD1B52}">
      <dsp:nvSpPr>
        <dsp:cNvPr id="0" name=""/>
        <dsp:cNvSpPr/>
      </dsp:nvSpPr>
      <dsp:spPr>
        <a:xfrm>
          <a:off x="5029524" y="269009"/>
          <a:ext cx="2528282" cy="160545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badi" panose="020B0604020104020204" pitchFamily="34" charset="0"/>
            </a:rPr>
            <a:t>Transactions</a:t>
          </a:r>
          <a:r>
            <a:rPr lang="en-GB" sz="1700" kern="1200" dirty="0">
              <a:latin typeface="Abadi" panose="020B0604020104020204" pitchFamily="34" charset="0"/>
            </a:rPr>
            <a:t>: The basic unit of social discourse. When one person speaks (stimulus) and another responds, it is a transaction.</a:t>
          </a:r>
          <a:endParaRPr lang="en-US" sz="1700" kern="1200" dirty="0">
            <a:latin typeface="Abadi" panose="020B0604020104020204" pitchFamily="34" charset="0"/>
          </a:endParaRPr>
        </a:p>
      </dsp:txBody>
      <dsp:txXfrm>
        <a:off x="5076546" y="316031"/>
        <a:ext cx="2434238" cy="1511415"/>
      </dsp:txXfrm>
    </dsp:sp>
    <dsp:sp modelId="{B5633792-7371-4478-9D4E-A34DEA5C5FFD}">
      <dsp:nvSpPr>
        <dsp:cNvPr id="0" name=""/>
        <dsp:cNvSpPr/>
      </dsp:nvSpPr>
      <dsp:spPr>
        <a:xfrm>
          <a:off x="1658481" y="2342903"/>
          <a:ext cx="2528282" cy="160545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E26C0-9BE2-4196-A83E-3F69C587D9AA}">
      <dsp:nvSpPr>
        <dsp:cNvPr id="0" name=""/>
        <dsp:cNvSpPr/>
      </dsp:nvSpPr>
      <dsp:spPr>
        <a:xfrm>
          <a:off x="1939401" y="2609777"/>
          <a:ext cx="2528282" cy="160545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badi" panose="020B0604020104020204" pitchFamily="34" charset="0"/>
            </a:rPr>
            <a:t>Complementary</a:t>
          </a:r>
          <a:r>
            <a:rPr lang="en-GB" sz="1800" kern="1200" dirty="0">
              <a:latin typeface="Abadi" panose="020B0604020104020204" pitchFamily="34" charset="0"/>
            </a:rPr>
            <a:t>: Communication is clear; the responder addresses the expected ego state (e.g., Adult-to-Adult).</a:t>
          </a:r>
          <a:endParaRPr lang="en-US" sz="1800" kern="1200" dirty="0">
            <a:latin typeface="Abadi" panose="020B0604020104020204" pitchFamily="34" charset="0"/>
          </a:endParaRPr>
        </a:p>
      </dsp:txBody>
      <dsp:txXfrm>
        <a:off x="1986423" y="2656799"/>
        <a:ext cx="2434238" cy="1511415"/>
      </dsp:txXfrm>
    </dsp:sp>
    <dsp:sp modelId="{07F97373-7A5F-495D-9CE0-4A27648BC553}">
      <dsp:nvSpPr>
        <dsp:cNvPr id="0" name=""/>
        <dsp:cNvSpPr/>
      </dsp:nvSpPr>
      <dsp:spPr>
        <a:xfrm>
          <a:off x="4748603" y="2342903"/>
          <a:ext cx="2528282" cy="160545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3C61D-A84A-40D9-9EFE-D4B5E2C84934}">
      <dsp:nvSpPr>
        <dsp:cNvPr id="0" name=""/>
        <dsp:cNvSpPr/>
      </dsp:nvSpPr>
      <dsp:spPr>
        <a:xfrm>
          <a:off x="5029524" y="2609777"/>
          <a:ext cx="2528282" cy="160545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badi" panose="020B0604020104020204" pitchFamily="34" charset="0"/>
            </a:rPr>
            <a:t>Crossed</a:t>
          </a:r>
          <a:r>
            <a:rPr lang="en-GB" sz="1600" kern="1200" dirty="0">
              <a:latin typeface="Abadi" panose="020B0604020104020204" pitchFamily="34" charset="0"/>
            </a:rPr>
            <a:t>: Communication breaks down; the responder speaks from a different ego state than the one invited (e.g., an Adult question receiving a Child-like outburst).</a:t>
          </a:r>
          <a:endParaRPr lang="en-US" sz="1600" kern="1200" dirty="0">
            <a:latin typeface="Abadi" panose="020B0604020104020204" pitchFamily="34" charset="0"/>
          </a:endParaRPr>
        </a:p>
      </dsp:txBody>
      <dsp:txXfrm>
        <a:off x="5076546" y="2656799"/>
        <a:ext cx="2434238" cy="1511415"/>
      </dsp:txXfrm>
    </dsp:sp>
    <dsp:sp modelId="{B5F33AE6-3C10-4163-9D0F-D14129D7948B}">
      <dsp:nvSpPr>
        <dsp:cNvPr id="0" name=""/>
        <dsp:cNvSpPr/>
      </dsp:nvSpPr>
      <dsp:spPr>
        <a:xfrm>
          <a:off x="7838726" y="2342903"/>
          <a:ext cx="2528282" cy="160545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29486-620D-4070-838C-67FBB26E1198}">
      <dsp:nvSpPr>
        <dsp:cNvPr id="0" name=""/>
        <dsp:cNvSpPr/>
      </dsp:nvSpPr>
      <dsp:spPr>
        <a:xfrm>
          <a:off x="8119646" y="2609777"/>
          <a:ext cx="2528282" cy="160545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badi" panose="020B0604020104020204" pitchFamily="34" charset="0"/>
            </a:rPr>
            <a:t>Ulterior</a:t>
          </a:r>
          <a:r>
            <a:rPr lang="en-GB" sz="1800" kern="1200" dirty="0">
              <a:latin typeface="Abadi" panose="020B0604020104020204" pitchFamily="34" charset="0"/>
            </a:rPr>
            <a:t>: A hidden psychological message exists beneath the literal social message (e.g., sarcasm).</a:t>
          </a:r>
          <a:endParaRPr lang="en-US" sz="1800" kern="1200" dirty="0">
            <a:latin typeface="Abadi" panose="020B0604020104020204" pitchFamily="34" charset="0"/>
          </a:endParaRPr>
        </a:p>
      </dsp:txBody>
      <dsp:txXfrm>
        <a:off x="8166668" y="2656799"/>
        <a:ext cx="2434238" cy="15114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FCDF3-1E7E-4D0B-9A5E-D934FC0B6DBE}">
      <dsp:nvSpPr>
        <dsp:cNvPr id="0" name=""/>
        <dsp:cNvSpPr/>
      </dsp:nvSpPr>
      <dsp:spPr>
        <a:xfrm>
          <a:off x="0" y="1047835"/>
          <a:ext cx="3070088" cy="194950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61E4A-3DAF-414C-BFC4-A90086F21222}">
      <dsp:nvSpPr>
        <dsp:cNvPr id="0" name=""/>
        <dsp:cNvSpPr/>
      </dsp:nvSpPr>
      <dsp:spPr>
        <a:xfrm>
          <a:off x="341120" y="1371900"/>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Abadi" panose="020B0604020104020204" pitchFamily="34" charset="0"/>
            </a:rPr>
            <a:t>Strokes</a:t>
          </a:r>
          <a:r>
            <a:rPr lang="en-GB" sz="1900" kern="1200" dirty="0">
              <a:latin typeface="Abadi" panose="020B0604020104020204" pitchFamily="34" charset="0"/>
            </a:rPr>
            <a:t>: Units of human recognition (verbal or non-verbal). People need "strokes" to thrive and may seek negative attention if positive strokes are unavailable.</a:t>
          </a:r>
          <a:endParaRPr lang="en-US" sz="1900" kern="1200" dirty="0">
            <a:latin typeface="Abadi" panose="020B0604020104020204" pitchFamily="34" charset="0"/>
          </a:endParaRPr>
        </a:p>
      </dsp:txBody>
      <dsp:txXfrm>
        <a:off x="398219" y="1428999"/>
        <a:ext cx="2955890" cy="1835307"/>
      </dsp:txXfrm>
    </dsp:sp>
    <dsp:sp modelId="{D2C8F0F4-256B-410D-B5D7-F553DFE02840}">
      <dsp:nvSpPr>
        <dsp:cNvPr id="0" name=""/>
        <dsp:cNvSpPr/>
      </dsp:nvSpPr>
      <dsp:spPr>
        <a:xfrm>
          <a:off x="3752329" y="1047835"/>
          <a:ext cx="3070088" cy="194950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1BB12-F94C-4892-AD8D-449179E71D46}">
      <dsp:nvSpPr>
        <dsp:cNvPr id="0" name=""/>
        <dsp:cNvSpPr/>
      </dsp:nvSpPr>
      <dsp:spPr>
        <a:xfrm>
          <a:off x="4093450" y="1371900"/>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Abadi" panose="020B0604020104020204" pitchFamily="34" charset="0"/>
            </a:rPr>
            <a:t>Life Scripts</a:t>
          </a:r>
          <a:r>
            <a:rPr lang="en-GB" sz="1900" kern="1200" dirty="0">
              <a:latin typeface="Abadi" panose="020B0604020104020204" pitchFamily="34" charset="0"/>
            </a:rPr>
            <a:t>: An unconscious life plan formed in early childhood based on parental messages. It dictates how we live and the "games" we repeatedly play.</a:t>
          </a:r>
          <a:endParaRPr lang="en-US" sz="1900" kern="1200" dirty="0">
            <a:latin typeface="Abadi" panose="020B0604020104020204" pitchFamily="34" charset="0"/>
          </a:endParaRPr>
        </a:p>
      </dsp:txBody>
      <dsp:txXfrm>
        <a:off x="4150549" y="1428999"/>
        <a:ext cx="2955890" cy="1835307"/>
      </dsp:txXfrm>
    </dsp:sp>
    <dsp:sp modelId="{C56FA873-A8D3-4405-9BBB-7FCF04CBEBE3}">
      <dsp:nvSpPr>
        <dsp:cNvPr id="0" name=""/>
        <dsp:cNvSpPr/>
      </dsp:nvSpPr>
      <dsp:spPr>
        <a:xfrm>
          <a:off x="7504659" y="1047835"/>
          <a:ext cx="3070088" cy="194950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AB902-385D-494C-84A1-7155CF5D5B0A}">
      <dsp:nvSpPr>
        <dsp:cNvPr id="0" name=""/>
        <dsp:cNvSpPr/>
      </dsp:nvSpPr>
      <dsp:spPr>
        <a:xfrm>
          <a:off x="7845780" y="1371900"/>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Abadi" panose="020B0604020104020204" pitchFamily="34" charset="0"/>
            </a:rPr>
            <a:t>Games</a:t>
          </a:r>
          <a:r>
            <a:rPr lang="en-GB" sz="1900" kern="1200" dirty="0">
              <a:latin typeface="Abadi" panose="020B0604020104020204" pitchFamily="34" charset="0"/>
            </a:rPr>
            <a:t>: Repetitive, dysfunctional social patterns that lead to a predictable "payoff" of negative feelings for those involved</a:t>
          </a:r>
          <a:r>
            <a:rPr lang="en-GB" sz="1900" kern="1200" dirty="0"/>
            <a:t>.</a:t>
          </a:r>
          <a:endParaRPr lang="en-US" sz="1900" kern="1200" dirty="0"/>
        </a:p>
      </dsp:txBody>
      <dsp:txXfrm>
        <a:off x="7902879" y="1428999"/>
        <a:ext cx="2955890" cy="18353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45D392-451B-486C-8EDC-227C7F396CBE}">
      <dsp:nvSpPr>
        <dsp:cNvPr id="0" name=""/>
        <dsp:cNvSpPr/>
      </dsp:nvSpPr>
      <dsp:spPr>
        <a:xfrm>
          <a:off x="621722" y="0"/>
          <a:ext cx="6858000" cy="685800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C8768-CFFB-440E-8DA5-7E8F83172ACB}">
      <dsp:nvSpPr>
        <dsp:cNvPr id="0" name=""/>
        <dsp:cNvSpPr/>
      </dsp:nvSpPr>
      <dsp:spPr>
        <a:xfrm>
          <a:off x="1273232" y="651509"/>
          <a:ext cx="2674620" cy="2674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badi" panose="020B0604020104020204" pitchFamily="34" charset="0"/>
            </a:rPr>
            <a:t>TA is built on the optimistic philosophy that </a:t>
          </a:r>
          <a:r>
            <a:rPr lang="en-GB" sz="1800" b="1" kern="1200" dirty="0">
              <a:latin typeface="Abadi" panose="020B0604020104020204" pitchFamily="34" charset="0"/>
            </a:rPr>
            <a:t>"People are OK"</a:t>
          </a:r>
          <a:r>
            <a:rPr lang="en-GB" sz="1800" kern="1200" dirty="0">
              <a:latin typeface="Abadi" panose="020B0604020104020204" pitchFamily="34" charset="0"/>
            </a:rPr>
            <a:t>—meaning everyone has value, the capacity to think for themselves, and the power to change their own destiny. It is widely used in: </a:t>
          </a:r>
          <a:endParaRPr lang="en-US" sz="1800" kern="1200" dirty="0">
            <a:latin typeface="Abadi" panose="020B0604020104020204" pitchFamily="34" charset="0"/>
          </a:endParaRPr>
        </a:p>
      </dsp:txBody>
      <dsp:txXfrm>
        <a:off x="1403796" y="782073"/>
        <a:ext cx="2413492" cy="2413492"/>
      </dsp:txXfrm>
    </dsp:sp>
    <dsp:sp modelId="{61673CA1-1910-44F2-A87B-FC680C73FDD2}">
      <dsp:nvSpPr>
        <dsp:cNvPr id="0" name=""/>
        <dsp:cNvSpPr/>
      </dsp:nvSpPr>
      <dsp:spPr>
        <a:xfrm>
          <a:off x="4153592" y="651509"/>
          <a:ext cx="2674620" cy="2674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badi" panose="020B0604020104020204" pitchFamily="34" charset="0"/>
            </a:rPr>
            <a:t>Psychotherapy</a:t>
          </a:r>
          <a:r>
            <a:rPr lang="en-GB" sz="1800" kern="1200" dirty="0">
              <a:latin typeface="Abadi" panose="020B0604020104020204" pitchFamily="34" charset="0"/>
            </a:rPr>
            <a:t>: Helping individuals recognize self-sabotaging patterns and strengthen their "Adult" state.</a:t>
          </a:r>
          <a:endParaRPr lang="en-US" sz="1800" kern="1200" dirty="0">
            <a:latin typeface="Abadi" panose="020B0604020104020204" pitchFamily="34" charset="0"/>
          </a:endParaRPr>
        </a:p>
      </dsp:txBody>
      <dsp:txXfrm>
        <a:off x="4284156" y="782073"/>
        <a:ext cx="2413492" cy="2413492"/>
      </dsp:txXfrm>
    </dsp:sp>
    <dsp:sp modelId="{8FB277C8-8198-483D-8E08-64AB8B937125}">
      <dsp:nvSpPr>
        <dsp:cNvPr id="0" name=""/>
        <dsp:cNvSpPr/>
      </dsp:nvSpPr>
      <dsp:spPr>
        <a:xfrm>
          <a:off x="1273232" y="3531870"/>
          <a:ext cx="2674620" cy="2674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badi" panose="020B0604020104020204" pitchFamily="34" charset="0"/>
            </a:rPr>
            <a:t>Workplace &amp; Leadership</a:t>
          </a:r>
          <a:r>
            <a:rPr lang="en-GB" sz="1800" kern="1200" dirty="0">
              <a:latin typeface="Abadi" panose="020B0604020104020204" pitchFamily="34" charset="0"/>
            </a:rPr>
            <a:t>: Improving team communication, resolving conflicts, and enhancing management styles.</a:t>
          </a:r>
          <a:endParaRPr lang="en-US" sz="1800" kern="1200" dirty="0">
            <a:latin typeface="Abadi" panose="020B0604020104020204" pitchFamily="34" charset="0"/>
          </a:endParaRPr>
        </a:p>
      </dsp:txBody>
      <dsp:txXfrm>
        <a:off x="1403796" y="3662434"/>
        <a:ext cx="2413492" cy="2413492"/>
      </dsp:txXfrm>
    </dsp:sp>
    <dsp:sp modelId="{75392C6D-AFFE-4B0D-A88D-77C752657B4F}">
      <dsp:nvSpPr>
        <dsp:cNvPr id="0" name=""/>
        <dsp:cNvSpPr/>
      </dsp:nvSpPr>
      <dsp:spPr>
        <a:xfrm>
          <a:off x="4153592" y="3531870"/>
          <a:ext cx="2674620" cy="2674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badi" panose="020B0604020104020204" pitchFamily="34" charset="0"/>
            </a:rPr>
            <a:t>Education &amp; Coaching</a:t>
          </a:r>
          <a:r>
            <a:rPr lang="en-GB" sz="1800" kern="1200" dirty="0">
              <a:latin typeface="Abadi" panose="020B0604020104020204" pitchFamily="34" charset="0"/>
            </a:rPr>
            <a:t>: Helping teachers and students understand their interaction dynamics to foster better learning environments.</a:t>
          </a:r>
          <a:endParaRPr lang="en-US" sz="1800" kern="1200" dirty="0">
            <a:latin typeface="Abadi" panose="020B0604020104020204" pitchFamily="34" charset="0"/>
          </a:endParaRPr>
        </a:p>
      </dsp:txBody>
      <dsp:txXfrm>
        <a:off x="4284156" y="3662434"/>
        <a:ext cx="2413492" cy="24134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DE060-7FBB-48C0-9C0E-5454160C7746}">
      <dsp:nvSpPr>
        <dsp:cNvPr id="0" name=""/>
        <dsp:cNvSpPr/>
      </dsp:nvSpPr>
      <dsp:spPr>
        <a:xfrm>
          <a:off x="0" y="3775239"/>
          <a:ext cx="7328452" cy="247696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Abadi" panose="020B0604020104020204" pitchFamily="34" charset="0"/>
            </a:rPr>
            <a:t>Identifying Ego States (Parent–Adult–Child)</a:t>
          </a:r>
          <a:endParaRPr lang="en-US" sz="3200" kern="1200" dirty="0">
            <a:latin typeface="Abadi" panose="020B0604020104020204" pitchFamily="34" charset="0"/>
          </a:endParaRPr>
        </a:p>
      </dsp:txBody>
      <dsp:txXfrm>
        <a:off x="0" y="3775239"/>
        <a:ext cx="7328452" cy="1337561"/>
      </dsp:txXfrm>
    </dsp:sp>
    <dsp:sp modelId="{BDF63B32-627E-41E8-8156-C954828CAACE}">
      <dsp:nvSpPr>
        <dsp:cNvPr id="0" name=""/>
        <dsp:cNvSpPr/>
      </dsp:nvSpPr>
      <dsp:spPr>
        <a:xfrm>
          <a:off x="0" y="5063261"/>
          <a:ext cx="1832113" cy="11394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badi" panose="020B0604020104020204" pitchFamily="34" charset="0"/>
            </a:rPr>
            <a:t>The therapist helps you notice which </a:t>
          </a:r>
          <a:r>
            <a:rPr lang="en-GB" sz="1700" b="1" kern="1200" dirty="0">
              <a:latin typeface="Abadi" panose="020B0604020104020204" pitchFamily="34" charset="0"/>
            </a:rPr>
            <a:t>ego state</a:t>
          </a:r>
          <a:r>
            <a:rPr lang="en-GB" sz="1700" kern="1200" dirty="0">
              <a:latin typeface="Abadi" panose="020B0604020104020204" pitchFamily="34" charset="0"/>
            </a:rPr>
            <a:t> you’re operating from:</a:t>
          </a:r>
          <a:endParaRPr lang="en-US" sz="1700" kern="1200" dirty="0">
            <a:latin typeface="Abadi" panose="020B0604020104020204" pitchFamily="34" charset="0"/>
          </a:endParaRPr>
        </a:p>
      </dsp:txBody>
      <dsp:txXfrm>
        <a:off x="0" y="5063261"/>
        <a:ext cx="1832113" cy="1139404"/>
      </dsp:txXfrm>
    </dsp:sp>
    <dsp:sp modelId="{4959D4FA-4D91-4879-BA21-C9CEC410C77A}">
      <dsp:nvSpPr>
        <dsp:cNvPr id="0" name=""/>
        <dsp:cNvSpPr/>
      </dsp:nvSpPr>
      <dsp:spPr>
        <a:xfrm>
          <a:off x="1832113" y="5063261"/>
          <a:ext cx="1832113" cy="1139404"/>
        </a:xfrm>
        <a:prstGeom prst="rect">
          <a:avLst/>
        </a:prstGeom>
        <a:solidFill>
          <a:schemeClr val="accent2">
            <a:tint val="40000"/>
            <a:alpha val="90000"/>
            <a:hueOff val="-1115085"/>
            <a:satOff val="-2777"/>
            <a:lumOff val="-346"/>
            <a:alphaOff val="0"/>
          </a:schemeClr>
        </a:solidFill>
        <a:ln w="12700" cap="flat" cmpd="sng" algn="ctr">
          <a:solidFill>
            <a:schemeClr val="accent2">
              <a:tint val="40000"/>
              <a:alpha val="90000"/>
              <a:hueOff val="-1115085"/>
              <a:satOff val="-2777"/>
              <a:lumOff val="-3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badi" panose="020B0604020104020204" pitchFamily="34" charset="0"/>
            </a:rPr>
            <a:t>Parent</a:t>
          </a:r>
          <a:r>
            <a:rPr lang="en-GB" sz="1700" kern="1200" dirty="0">
              <a:latin typeface="Abadi" panose="020B0604020104020204" pitchFamily="34" charset="0"/>
            </a:rPr>
            <a:t> → Critical (“You’re not good enough”) or Nurturing</a:t>
          </a:r>
          <a:endParaRPr lang="en-US" sz="1700" kern="1200" dirty="0">
            <a:latin typeface="Abadi" panose="020B0604020104020204" pitchFamily="34" charset="0"/>
          </a:endParaRPr>
        </a:p>
      </dsp:txBody>
      <dsp:txXfrm>
        <a:off x="1832113" y="5063261"/>
        <a:ext cx="1832113" cy="1139404"/>
      </dsp:txXfrm>
    </dsp:sp>
    <dsp:sp modelId="{2A61005C-DEE5-42D8-8791-BFB3EC7E9EEF}">
      <dsp:nvSpPr>
        <dsp:cNvPr id="0" name=""/>
        <dsp:cNvSpPr/>
      </dsp:nvSpPr>
      <dsp:spPr>
        <a:xfrm>
          <a:off x="3664226" y="5063261"/>
          <a:ext cx="1832113" cy="1139404"/>
        </a:xfrm>
        <a:prstGeom prst="rect">
          <a:avLst/>
        </a:prstGeom>
        <a:solidFill>
          <a:schemeClr val="accent2">
            <a:tint val="40000"/>
            <a:alpha val="90000"/>
            <a:hueOff val="-2230170"/>
            <a:satOff val="-5555"/>
            <a:lumOff val="-692"/>
            <a:alphaOff val="0"/>
          </a:schemeClr>
        </a:solidFill>
        <a:ln w="12700" cap="flat" cmpd="sng" algn="ctr">
          <a:solidFill>
            <a:schemeClr val="accent2">
              <a:tint val="40000"/>
              <a:alpha val="90000"/>
              <a:hueOff val="-2230170"/>
              <a:satOff val="-5555"/>
              <a:lumOff val="-6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badi" panose="020B0604020104020204" pitchFamily="34" charset="0"/>
            </a:rPr>
            <a:t>Adult</a:t>
          </a:r>
          <a:r>
            <a:rPr lang="en-GB" sz="1600" kern="1200" dirty="0">
              <a:latin typeface="Abadi" panose="020B0604020104020204" pitchFamily="34" charset="0"/>
            </a:rPr>
            <a:t> → Logical, balanced, present-focused</a:t>
          </a:r>
          <a:endParaRPr lang="en-US" sz="1600" kern="1200" dirty="0">
            <a:latin typeface="Abadi" panose="020B0604020104020204" pitchFamily="34" charset="0"/>
          </a:endParaRPr>
        </a:p>
      </dsp:txBody>
      <dsp:txXfrm>
        <a:off x="3664226" y="5063261"/>
        <a:ext cx="1832113" cy="1139404"/>
      </dsp:txXfrm>
    </dsp:sp>
    <dsp:sp modelId="{214FA2C1-8D37-4877-A02D-5DDFEB59E941}">
      <dsp:nvSpPr>
        <dsp:cNvPr id="0" name=""/>
        <dsp:cNvSpPr/>
      </dsp:nvSpPr>
      <dsp:spPr>
        <a:xfrm>
          <a:off x="5496339" y="5063261"/>
          <a:ext cx="1832113" cy="1139404"/>
        </a:xfrm>
        <a:prstGeom prst="rect">
          <a:avLst/>
        </a:prstGeom>
        <a:solidFill>
          <a:schemeClr val="accent2">
            <a:tint val="40000"/>
            <a:alpha val="90000"/>
            <a:hueOff val="-3345255"/>
            <a:satOff val="-8332"/>
            <a:lumOff val="-1038"/>
            <a:alphaOff val="0"/>
          </a:schemeClr>
        </a:solidFill>
        <a:ln w="12700" cap="flat" cmpd="sng" algn="ctr">
          <a:solidFill>
            <a:schemeClr val="accent2">
              <a:tint val="40000"/>
              <a:alpha val="90000"/>
              <a:hueOff val="-3345255"/>
              <a:satOff val="-8332"/>
              <a:lumOff val="-10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badi" panose="020B0604020104020204" pitchFamily="34" charset="0"/>
            </a:rPr>
            <a:t>Child</a:t>
          </a:r>
          <a:r>
            <a:rPr lang="en-GB" sz="1600" kern="1200" dirty="0">
              <a:latin typeface="Abadi" panose="020B0604020104020204" pitchFamily="34" charset="0"/>
            </a:rPr>
            <a:t> → Emotional, reactive, playful, or fearful</a:t>
          </a:r>
          <a:endParaRPr lang="en-US" sz="1600" kern="1200" dirty="0">
            <a:latin typeface="Abadi" panose="020B0604020104020204" pitchFamily="34" charset="0"/>
          </a:endParaRPr>
        </a:p>
      </dsp:txBody>
      <dsp:txXfrm>
        <a:off x="5496339" y="5063261"/>
        <a:ext cx="1832113" cy="1139404"/>
      </dsp:txXfrm>
    </dsp:sp>
    <dsp:sp modelId="{1DA155A2-4A4E-4DE5-8A1D-C7DAE1CBF745}">
      <dsp:nvSpPr>
        <dsp:cNvPr id="0" name=""/>
        <dsp:cNvSpPr/>
      </dsp:nvSpPr>
      <dsp:spPr>
        <a:xfrm rot="10800000">
          <a:off x="0" y="2820"/>
          <a:ext cx="7328452" cy="3809573"/>
        </a:xfrm>
        <a:prstGeom prst="upArrowCallou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b="1" kern="1200" dirty="0">
              <a:latin typeface="Abadi" panose="020B0604020104020204" pitchFamily="34" charset="0"/>
            </a:rPr>
            <a:t>Transactional Analysis (TA)</a:t>
          </a:r>
          <a:r>
            <a:rPr lang="en-GB" sz="3200" kern="1200" dirty="0">
              <a:latin typeface="Abadi" panose="020B0604020104020204" pitchFamily="34" charset="0"/>
            </a:rPr>
            <a:t> therapy helps people understand and change the patterns they unconsciously repeat in relationships, emotions, and decisions.</a:t>
          </a:r>
          <a:endParaRPr lang="en-US" sz="3200" kern="1200" dirty="0">
            <a:latin typeface="Abadi" panose="020B0604020104020204" pitchFamily="34" charset="0"/>
          </a:endParaRPr>
        </a:p>
      </dsp:txBody>
      <dsp:txXfrm rot="10800000">
        <a:off x="0" y="2820"/>
        <a:ext cx="7328452" cy="24753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AACA2-21DE-4742-98E3-1FDB43EC366A}">
      <dsp:nvSpPr>
        <dsp:cNvPr id="0" name=""/>
        <dsp:cNvSpPr/>
      </dsp:nvSpPr>
      <dsp:spPr>
        <a:xfrm>
          <a:off x="0" y="0"/>
          <a:ext cx="1091586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3A8359-D40F-477A-9144-826A02B58FF8}">
      <dsp:nvSpPr>
        <dsp:cNvPr id="0" name=""/>
        <dsp:cNvSpPr/>
      </dsp:nvSpPr>
      <dsp:spPr>
        <a:xfrm>
          <a:off x="0" y="0"/>
          <a:ext cx="10915869" cy="86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badi" panose="020B0604020104020204" pitchFamily="34" charset="0"/>
            </a:rPr>
            <a:t>If you say, “I always mess things up,” the therapist may explore:</a:t>
          </a:r>
          <a:endParaRPr lang="en-US" sz="2300" kern="1200" dirty="0">
            <a:latin typeface="Abadi" panose="020B0604020104020204" pitchFamily="34" charset="0"/>
          </a:endParaRPr>
        </a:p>
      </dsp:txBody>
      <dsp:txXfrm>
        <a:off x="0" y="0"/>
        <a:ext cx="10915869" cy="869734"/>
      </dsp:txXfrm>
    </dsp:sp>
    <dsp:sp modelId="{09AD693A-E970-49C8-9A1A-32FFAAFFF597}">
      <dsp:nvSpPr>
        <dsp:cNvPr id="0" name=""/>
        <dsp:cNvSpPr/>
      </dsp:nvSpPr>
      <dsp:spPr>
        <a:xfrm>
          <a:off x="0" y="869734"/>
          <a:ext cx="1091586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64C6F-A8ED-4C1E-869D-383A11E942E0}">
      <dsp:nvSpPr>
        <dsp:cNvPr id="0" name=""/>
        <dsp:cNvSpPr/>
      </dsp:nvSpPr>
      <dsp:spPr>
        <a:xfrm>
          <a:off x="0" y="869734"/>
          <a:ext cx="10915869" cy="86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badi" panose="020B0604020104020204" pitchFamily="34" charset="0"/>
            </a:rPr>
            <a:t>Is this your </a:t>
          </a:r>
          <a:r>
            <a:rPr lang="en-GB" sz="2300" b="1" kern="1200" dirty="0">
              <a:latin typeface="Abadi" panose="020B0604020104020204" pitchFamily="34" charset="0"/>
            </a:rPr>
            <a:t>Adult</a:t>
          </a:r>
          <a:r>
            <a:rPr lang="en-GB" sz="2300" kern="1200" dirty="0">
              <a:latin typeface="Abadi" panose="020B0604020104020204" pitchFamily="34" charset="0"/>
            </a:rPr>
            <a:t> speaking factually?</a:t>
          </a:r>
          <a:endParaRPr lang="en-US" sz="2300" kern="1200" dirty="0">
            <a:latin typeface="Abadi" panose="020B0604020104020204" pitchFamily="34" charset="0"/>
          </a:endParaRPr>
        </a:p>
      </dsp:txBody>
      <dsp:txXfrm>
        <a:off x="0" y="869734"/>
        <a:ext cx="10915869" cy="869734"/>
      </dsp:txXfrm>
    </dsp:sp>
    <dsp:sp modelId="{AF62A2C3-ECD8-4AA2-9268-278ACE72D2AD}">
      <dsp:nvSpPr>
        <dsp:cNvPr id="0" name=""/>
        <dsp:cNvSpPr/>
      </dsp:nvSpPr>
      <dsp:spPr>
        <a:xfrm>
          <a:off x="0" y="1739469"/>
          <a:ext cx="1091586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69B80-FDFE-4BA6-8E9C-97CEFF835295}">
      <dsp:nvSpPr>
        <dsp:cNvPr id="0" name=""/>
        <dsp:cNvSpPr/>
      </dsp:nvSpPr>
      <dsp:spPr>
        <a:xfrm>
          <a:off x="0" y="1739469"/>
          <a:ext cx="10915869" cy="86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badi" panose="020B0604020104020204" pitchFamily="34" charset="0"/>
            </a:rPr>
            <a:t>Or your </a:t>
          </a:r>
          <a:r>
            <a:rPr lang="en-GB" sz="2300" b="1" kern="1200" dirty="0">
              <a:latin typeface="Abadi" panose="020B0604020104020204" pitchFamily="34" charset="0"/>
            </a:rPr>
            <a:t>Critical Parent</a:t>
          </a:r>
          <a:r>
            <a:rPr lang="en-GB" sz="2300" kern="1200" dirty="0">
              <a:latin typeface="Abadi" panose="020B0604020104020204" pitchFamily="34" charset="0"/>
            </a:rPr>
            <a:t> voice from childhood?</a:t>
          </a:r>
          <a:endParaRPr lang="en-US" sz="2300" kern="1200" dirty="0">
            <a:latin typeface="Abadi" panose="020B0604020104020204" pitchFamily="34" charset="0"/>
          </a:endParaRPr>
        </a:p>
      </dsp:txBody>
      <dsp:txXfrm>
        <a:off x="0" y="1739469"/>
        <a:ext cx="10915869" cy="869734"/>
      </dsp:txXfrm>
    </dsp:sp>
    <dsp:sp modelId="{CB9577AC-8B6A-421A-8F1B-ECCF41BA71D3}">
      <dsp:nvSpPr>
        <dsp:cNvPr id="0" name=""/>
        <dsp:cNvSpPr/>
      </dsp:nvSpPr>
      <dsp:spPr>
        <a:xfrm>
          <a:off x="0" y="2609204"/>
          <a:ext cx="1091586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77513-4955-4244-A06A-7BB40197C4DC}">
      <dsp:nvSpPr>
        <dsp:cNvPr id="0" name=""/>
        <dsp:cNvSpPr/>
      </dsp:nvSpPr>
      <dsp:spPr>
        <a:xfrm>
          <a:off x="0" y="2609204"/>
          <a:ext cx="10915869" cy="86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100000"/>
            </a:lnSpc>
            <a:spcBef>
              <a:spcPct val="0"/>
            </a:spcBef>
            <a:spcAft>
              <a:spcPct val="35000"/>
            </a:spcAft>
            <a:buNone/>
          </a:pPr>
          <a:r>
            <a:rPr lang="en-GB" sz="2300" kern="1200" dirty="0">
              <a:latin typeface="Abadi" panose="020B0604020104020204" pitchFamily="34" charset="0"/>
            </a:rPr>
            <a:t>The goal is to strengthen your </a:t>
          </a:r>
          <a:r>
            <a:rPr lang="en-GB" sz="2300" b="1" kern="1200" dirty="0">
              <a:latin typeface="Abadi" panose="020B0604020104020204" pitchFamily="34" charset="0"/>
            </a:rPr>
            <a:t>Adult</a:t>
          </a:r>
          <a:r>
            <a:rPr lang="en-GB" sz="2300" kern="1200" dirty="0">
              <a:latin typeface="Abadi" panose="020B0604020104020204" pitchFamily="34" charset="0"/>
            </a:rPr>
            <a:t> so you can respond thoughtfully instead of reacting automatically</a:t>
          </a:r>
          <a:r>
            <a:rPr lang="en-GB" sz="2300" kern="1200" dirty="0"/>
            <a:t>.</a:t>
          </a:r>
          <a:endParaRPr lang="en-US" sz="2300" kern="1200" dirty="0"/>
        </a:p>
      </dsp:txBody>
      <dsp:txXfrm>
        <a:off x="0" y="2609204"/>
        <a:ext cx="10915869" cy="8697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66154-9452-4F99-8681-E60237B0720B}">
      <dsp:nvSpPr>
        <dsp:cNvPr id="0" name=""/>
        <dsp:cNvSpPr/>
      </dsp:nvSpPr>
      <dsp:spPr>
        <a:xfrm>
          <a:off x="0" y="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D0C12-5A5F-4895-9763-FCADD9AA0BB1}">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badi" panose="020B0604020104020204" pitchFamily="34" charset="0"/>
            </a:rPr>
            <a:t>Example:</a:t>
          </a:r>
          <a:endParaRPr lang="en-US" sz="2100" kern="1200" dirty="0">
            <a:latin typeface="Abadi" panose="020B0604020104020204" pitchFamily="34" charset="0"/>
          </a:endParaRPr>
        </a:p>
      </dsp:txBody>
      <dsp:txXfrm>
        <a:off x="0" y="0"/>
        <a:ext cx="6900512" cy="692017"/>
      </dsp:txXfrm>
    </dsp:sp>
    <dsp:sp modelId="{CFB458CE-3DD2-492C-976B-4009504019CC}">
      <dsp:nvSpPr>
        <dsp:cNvPr id="0" name=""/>
        <dsp:cNvSpPr/>
      </dsp:nvSpPr>
      <dsp:spPr>
        <a:xfrm>
          <a:off x="0" y="692017"/>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53E89-5D02-481F-9BAE-F262EFE776FF}">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rgbClr val="002060"/>
              </a:solidFill>
              <a:latin typeface="Abadi" panose="020B0604020104020204" pitchFamily="34" charset="0"/>
            </a:rPr>
            <a:t>Partner: “Did you pay the bill?”</a:t>
          </a:r>
          <a:endParaRPr lang="en-US" sz="2100" kern="1200" dirty="0">
            <a:solidFill>
              <a:srgbClr val="002060"/>
            </a:solidFill>
            <a:latin typeface="Abadi" panose="020B0604020104020204" pitchFamily="34" charset="0"/>
          </a:endParaRPr>
        </a:p>
      </dsp:txBody>
      <dsp:txXfrm>
        <a:off x="0" y="692017"/>
        <a:ext cx="6900512" cy="692017"/>
      </dsp:txXfrm>
    </dsp:sp>
    <dsp:sp modelId="{E6E23D0A-AA7F-46EA-82A8-B704C86FFC82}">
      <dsp:nvSpPr>
        <dsp:cNvPr id="0" name=""/>
        <dsp:cNvSpPr/>
      </dsp:nvSpPr>
      <dsp:spPr>
        <a:xfrm>
          <a:off x="0" y="138403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BC1CD-77D7-432C-9A39-162390FF6173}">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accent2">
                  <a:lumMod val="75000"/>
                </a:schemeClr>
              </a:solidFill>
              <a:latin typeface="Abadi" panose="020B0604020104020204" pitchFamily="34" charset="0"/>
            </a:rPr>
            <a:t>You: “Why are you always attacking me?”</a:t>
          </a:r>
          <a:endParaRPr lang="en-US" sz="2100" kern="1200" dirty="0">
            <a:solidFill>
              <a:schemeClr val="accent2">
                <a:lumMod val="75000"/>
              </a:schemeClr>
            </a:solidFill>
            <a:latin typeface="Abadi" panose="020B0604020104020204" pitchFamily="34" charset="0"/>
          </a:endParaRPr>
        </a:p>
      </dsp:txBody>
      <dsp:txXfrm>
        <a:off x="0" y="1384035"/>
        <a:ext cx="6900512" cy="692017"/>
      </dsp:txXfrm>
    </dsp:sp>
    <dsp:sp modelId="{41DE5D15-B244-4329-81E0-9FDA644FBAB2}">
      <dsp:nvSpPr>
        <dsp:cNvPr id="0" name=""/>
        <dsp:cNvSpPr/>
      </dsp:nvSpPr>
      <dsp:spPr>
        <a:xfrm>
          <a:off x="0" y="2076052"/>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633E01-E703-4DF8-B414-3DF49AB982B0}">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badi" panose="020B0604020104020204" pitchFamily="34" charset="0"/>
            </a:rPr>
            <a:t>The therapist might show how an </a:t>
          </a:r>
          <a:r>
            <a:rPr lang="en-GB" sz="2100" b="1" kern="1200" dirty="0">
              <a:solidFill>
                <a:schemeClr val="tx1"/>
              </a:solidFill>
              <a:latin typeface="Abadi" panose="020B0604020104020204" pitchFamily="34" charset="0"/>
            </a:rPr>
            <a:t>Adult question</a:t>
          </a:r>
          <a:r>
            <a:rPr lang="en-GB" sz="2100" kern="1200" dirty="0">
              <a:solidFill>
                <a:schemeClr val="tx1"/>
              </a:solidFill>
              <a:latin typeface="Abadi" panose="020B0604020104020204" pitchFamily="34" charset="0"/>
            </a:rPr>
            <a:t> triggered a </a:t>
          </a:r>
          <a:r>
            <a:rPr lang="en-GB" sz="2100" b="1" kern="1200" dirty="0">
              <a:solidFill>
                <a:schemeClr val="tx1"/>
              </a:solidFill>
              <a:latin typeface="Abadi" panose="020B0604020104020204" pitchFamily="34" charset="0"/>
            </a:rPr>
            <a:t>Child response</a:t>
          </a:r>
          <a:r>
            <a:rPr lang="en-GB" sz="2100" kern="1200" dirty="0">
              <a:solidFill>
                <a:schemeClr val="tx1"/>
              </a:solidFill>
              <a:latin typeface="Abadi" panose="020B0604020104020204" pitchFamily="34" charset="0"/>
            </a:rPr>
            <a:t>, creating conflict.</a:t>
          </a:r>
          <a:endParaRPr lang="en-US" sz="2100" kern="1200" dirty="0">
            <a:solidFill>
              <a:schemeClr val="tx1"/>
            </a:solidFill>
            <a:latin typeface="Abadi" panose="020B0604020104020204" pitchFamily="34" charset="0"/>
          </a:endParaRPr>
        </a:p>
      </dsp:txBody>
      <dsp:txXfrm>
        <a:off x="0" y="2076052"/>
        <a:ext cx="6900512" cy="692017"/>
      </dsp:txXfrm>
    </dsp:sp>
    <dsp:sp modelId="{2260AC1E-2192-4057-8805-09041E71802D}">
      <dsp:nvSpPr>
        <dsp:cNvPr id="0" name=""/>
        <dsp:cNvSpPr/>
      </dsp:nvSpPr>
      <dsp:spPr>
        <a:xfrm>
          <a:off x="0" y="276807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4F687-9E0D-4EEC-A3AB-8073F91E2776}">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badi" panose="020B0604020104020204" pitchFamily="34" charset="0"/>
            </a:rPr>
            <a:t>You learn how to:</a:t>
          </a:r>
          <a:endParaRPr lang="en-US" sz="2100" kern="1200" dirty="0">
            <a:latin typeface="Abadi" panose="020B0604020104020204" pitchFamily="34" charset="0"/>
          </a:endParaRPr>
        </a:p>
      </dsp:txBody>
      <dsp:txXfrm>
        <a:off x="0" y="2768070"/>
        <a:ext cx="6900512" cy="692017"/>
      </dsp:txXfrm>
    </dsp:sp>
    <dsp:sp modelId="{246D8468-9587-4455-8CF2-EFDF99663F06}">
      <dsp:nvSpPr>
        <dsp:cNvPr id="0" name=""/>
        <dsp:cNvSpPr/>
      </dsp:nvSpPr>
      <dsp:spPr>
        <a:xfrm>
          <a:off x="0" y="3460088"/>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FFD956-967E-4124-809D-F84F3F010E06}">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badi" panose="020B0604020104020204" pitchFamily="34" charset="0"/>
            </a:rPr>
            <a:t>Recognize crossed transactions</a:t>
          </a:r>
          <a:endParaRPr lang="en-US" sz="2100" kern="1200" dirty="0">
            <a:latin typeface="Abadi" panose="020B0604020104020204" pitchFamily="34" charset="0"/>
          </a:endParaRPr>
        </a:p>
      </dsp:txBody>
      <dsp:txXfrm>
        <a:off x="0" y="3460088"/>
        <a:ext cx="6900512" cy="692017"/>
      </dsp:txXfrm>
    </dsp:sp>
    <dsp:sp modelId="{E7C60253-8DDF-4520-94A6-6C8DF7F87E1A}">
      <dsp:nvSpPr>
        <dsp:cNvPr id="0" name=""/>
        <dsp:cNvSpPr/>
      </dsp:nvSpPr>
      <dsp:spPr>
        <a:xfrm>
          <a:off x="0" y="415210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F1139-A407-4D50-A16C-B10964BCD3D9}">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badi" panose="020B0604020104020204" pitchFamily="34" charset="0"/>
            </a:rPr>
            <a:t>Shift into Adult-to-Adult communication</a:t>
          </a:r>
          <a:endParaRPr lang="en-US" sz="2100" kern="1200" dirty="0">
            <a:latin typeface="Abadi" panose="020B0604020104020204" pitchFamily="34" charset="0"/>
          </a:endParaRPr>
        </a:p>
      </dsp:txBody>
      <dsp:txXfrm>
        <a:off x="0" y="4152105"/>
        <a:ext cx="6900512" cy="692017"/>
      </dsp:txXfrm>
    </dsp:sp>
    <dsp:sp modelId="{0C30AAFD-CFA4-4652-A1F7-4E262CC4EB39}">
      <dsp:nvSpPr>
        <dsp:cNvPr id="0" name=""/>
        <dsp:cNvSpPr/>
      </dsp:nvSpPr>
      <dsp:spPr>
        <a:xfrm>
          <a:off x="0" y="484412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04268-CD1E-4487-A942-3BC4583E5197}">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badi" panose="020B0604020104020204" pitchFamily="34" charset="0"/>
            </a:rPr>
            <a:t>Reduce misunderstandings</a:t>
          </a:r>
          <a:endParaRPr lang="en-US" sz="2100" kern="1200" dirty="0">
            <a:latin typeface="Abadi" panose="020B0604020104020204" pitchFamily="34" charset="0"/>
          </a:endParaRPr>
        </a:p>
      </dsp:txBody>
      <dsp:txXfrm>
        <a:off x="0" y="4844123"/>
        <a:ext cx="6900512" cy="6920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26817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55375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5376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87702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49127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46546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71731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3578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2071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7335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59910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13607787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2DA41-9D23-D821-2C7C-CA858FD34A21}"/>
              </a:ext>
            </a:extLst>
          </p:cNvPr>
          <p:cNvSpPr>
            <a:spLocks noGrp="1"/>
          </p:cNvSpPr>
          <p:nvPr>
            <p:ph type="ctrTitle"/>
          </p:nvPr>
        </p:nvSpPr>
        <p:spPr>
          <a:xfrm>
            <a:off x="890338" y="640080"/>
            <a:ext cx="3734014" cy="3566160"/>
          </a:xfrm>
        </p:spPr>
        <p:txBody>
          <a:bodyPr anchor="b">
            <a:normAutofit/>
          </a:bodyPr>
          <a:lstStyle/>
          <a:p>
            <a:r>
              <a:rPr lang="en-GB" sz="6800" dirty="0"/>
              <a:t>Transactional Analysis</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68AEC0"/>
          </a:solidFill>
          <a:ln w="38100" cap="rnd">
            <a:solidFill>
              <a:srgbClr val="68AEC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272EEC-5067-BD47-5D51-300CAF8673B9}"/>
              </a:ext>
            </a:extLst>
          </p:cNvPr>
          <p:cNvPicPr>
            <a:picLocks noChangeAspect="1"/>
          </p:cNvPicPr>
          <p:nvPr/>
        </p:nvPicPr>
        <p:blipFill>
          <a:blip r:embed="rId2"/>
          <a:srcRect l="9139" r="2215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3290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62794-4134-55FA-FB33-29744085C6FD}"/>
              </a:ext>
            </a:extLst>
          </p:cNvPr>
          <p:cNvSpPr>
            <a:spLocks noGrp="1"/>
          </p:cNvSpPr>
          <p:nvPr>
            <p:ph type="title"/>
          </p:nvPr>
        </p:nvSpPr>
        <p:spPr>
          <a:xfrm>
            <a:off x="5297762" y="329184"/>
            <a:ext cx="6251110" cy="1783080"/>
          </a:xfrm>
        </p:spPr>
        <p:txBody>
          <a:bodyPr anchor="b">
            <a:normAutofit/>
          </a:bodyPr>
          <a:lstStyle/>
          <a:p>
            <a:r>
              <a:rPr lang="en-GB" sz="7200" dirty="0"/>
              <a:t>Transactional Analysis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5BA3F4"/>
          </a:solidFill>
          <a:ln w="38100" cap="rnd">
            <a:solidFill>
              <a:srgbClr val="5BA3F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374CE4-AB96-DA49-92C1-A94F8956B49E}"/>
              </a:ext>
            </a:extLst>
          </p:cNvPr>
          <p:cNvSpPr>
            <a:spLocks noGrp="1"/>
          </p:cNvSpPr>
          <p:nvPr>
            <p:ph idx="1"/>
          </p:nvPr>
        </p:nvSpPr>
        <p:spPr>
          <a:xfrm>
            <a:off x="5297762" y="2706624"/>
            <a:ext cx="6251110" cy="3483864"/>
          </a:xfrm>
        </p:spPr>
        <p:txBody>
          <a:bodyPr>
            <a:normAutofit/>
          </a:bodyPr>
          <a:lstStyle/>
          <a:p>
            <a:pPr>
              <a:lnSpc>
                <a:spcPct val="100000"/>
              </a:lnSpc>
            </a:pPr>
            <a:r>
              <a:rPr lang="en-GB" sz="1800" dirty="0">
                <a:latin typeface="Abadi" panose="020F0502020204030204" pitchFamily="34" charset="0"/>
              </a:rPr>
              <a:t>Transactional Analysis (TA) is a psychoanalytic theory and method of therapy developed by Eric Berne in the 1950s that analyses social interactions ("transactions") to promote personal growth and change. </a:t>
            </a:r>
          </a:p>
          <a:p>
            <a:pPr>
              <a:lnSpc>
                <a:spcPct val="100000"/>
              </a:lnSpc>
            </a:pPr>
            <a:r>
              <a:rPr lang="en-GB" sz="1800" dirty="0">
                <a:latin typeface="Abadi" panose="020F0502020204030204" pitchFamily="34" charset="0"/>
              </a:rPr>
              <a:t>It focuses on three ego states; </a:t>
            </a:r>
            <a:r>
              <a:rPr lang="en-GB" sz="1800" b="1" dirty="0">
                <a:latin typeface="Abadi" panose="020F0502020204030204" pitchFamily="34" charset="0"/>
              </a:rPr>
              <a:t>Parent, Adult, and Child </a:t>
            </a:r>
            <a:r>
              <a:rPr lang="en-GB" sz="1800" dirty="0">
                <a:latin typeface="Abadi" panose="020F0502020204030204" pitchFamily="34" charset="0"/>
              </a:rPr>
              <a:t>to understand behaviours, improve communication, and shift interactions to an objective, "Adult-to-Adult" position. </a:t>
            </a:r>
          </a:p>
          <a:p>
            <a:pPr>
              <a:lnSpc>
                <a:spcPct val="100000"/>
              </a:lnSpc>
            </a:pPr>
            <a:r>
              <a:rPr lang="en-GB" sz="1800" b="0" i="0" dirty="0">
                <a:effectLst/>
                <a:latin typeface="Abadi" panose="020F0502020204030204" pitchFamily="34" charset="0"/>
              </a:rPr>
              <a:t>TA is used in psychotherapy, counselling, organizational management, and education to help individuals understand their emotions, overcome self-sabotaging behaviours, and improve relationships.</a:t>
            </a:r>
            <a:endParaRPr lang="en-GB" sz="1800" dirty="0">
              <a:latin typeface="Abadi" panose="020F0502020204030204" pitchFamily="34" charset="0"/>
            </a:endParaRPr>
          </a:p>
        </p:txBody>
      </p:sp>
      <p:pic>
        <p:nvPicPr>
          <p:cNvPr id="5" name="Picture 4" descr="Magnifying glass showing decling performance">
            <a:extLst>
              <a:ext uri="{FF2B5EF4-FFF2-40B4-BE49-F238E27FC236}">
                <a16:creationId xmlns:a16="http://schemas.microsoft.com/office/drawing/2014/main" id="{A162FD4F-996A-582E-EB03-3895A077B3DD}"/>
              </a:ext>
            </a:extLst>
          </p:cNvPr>
          <p:cNvPicPr>
            <a:picLocks noChangeAspect="1"/>
          </p:cNvPicPr>
          <p:nvPr/>
        </p:nvPicPr>
        <p:blipFill>
          <a:blip r:embed="rId2"/>
          <a:srcRect l="12053" r="42616"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280727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BE62DAD-B6D5-0944-1115-F9787494FFA1}"/>
              </a:ext>
            </a:extLst>
          </p:cNvPr>
          <p:cNvSpPr>
            <a:spLocks noGrp="1"/>
          </p:cNvSpPr>
          <p:nvPr>
            <p:ph type="title"/>
          </p:nvPr>
        </p:nvSpPr>
        <p:spPr>
          <a:xfrm>
            <a:off x="841248" y="644652"/>
            <a:ext cx="3182112" cy="5568696"/>
          </a:xfrm>
        </p:spPr>
        <p:txBody>
          <a:bodyPr>
            <a:normAutofit/>
          </a:bodyPr>
          <a:lstStyle/>
          <a:p>
            <a:r>
              <a:rPr lang="en-GB" sz="6100">
                <a:solidFill>
                  <a:srgbClr val="FFFFFF"/>
                </a:solidFill>
              </a:rPr>
              <a:t>Brief history and philosophical roots</a:t>
            </a:r>
          </a:p>
        </p:txBody>
      </p:sp>
      <p:sp>
        <p:nvSpPr>
          <p:cNvPr id="3" name="Content Placeholder 2">
            <a:extLst>
              <a:ext uri="{FF2B5EF4-FFF2-40B4-BE49-F238E27FC236}">
                <a16:creationId xmlns:a16="http://schemas.microsoft.com/office/drawing/2014/main" id="{D803315E-A5A5-5C47-BE8F-A08385B4721E}"/>
              </a:ext>
            </a:extLst>
          </p:cNvPr>
          <p:cNvSpPr>
            <a:spLocks noGrp="1"/>
          </p:cNvSpPr>
          <p:nvPr>
            <p:ph idx="1"/>
          </p:nvPr>
        </p:nvSpPr>
        <p:spPr>
          <a:xfrm>
            <a:off x="5494350" y="644652"/>
            <a:ext cx="5856401" cy="6034444"/>
          </a:xfrm>
        </p:spPr>
        <p:txBody>
          <a:bodyPr anchor="ctr">
            <a:normAutofit fontScale="85000" lnSpcReduction="20000"/>
          </a:bodyPr>
          <a:lstStyle/>
          <a:p>
            <a:pPr>
              <a:lnSpc>
                <a:spcPct val="100000"/>
              </a:lnSpc>
            </a:pPr>
            <a:r>
              <a:rPr lang="en-GB" sz="2200" b="1" dirty="0">
                <a:latin typeface="Abadi" panose="020B0604020104020204" pitchFamily="34" charset="0"/>
              </a:rPr>
              <a:t>Eric Berne</a:t>
            </a:r>
            <a:r>
              <a:rPr lang="en-GB" sz="2200" dirty="0">
                <a:latin typeface="Abadi" panose="020B0604020104020204" pitchFamily="34" charset="0"/>
              </a:rPr>
              <a:t> was born in 1910 in Montreal, Canada, and received an M.D. and Master of Surgery from McGill University Medical School in 1935. His studies took him in a different direction to Freud, but the ego states provided a firm foundation for him to develop his theories of the </a:t>
            </a:r>
            <a:r>
              <a:rPr lang="en-GB" sz="2200" b="1" dirty="0">
                <a:latin typeface="Abadi" panose="020B0604020104020204" pitchFamily="34" charset="0"/>
              </a:rPr>
              <a:t>‘Parent, Adult and Child’</a:t>
            </a:r>
            <a:r>
              <a:rPr lang="en-GB" sz="2200" dirty="0">
                <a:latin typeface="Abadi" panose="020B0604020104020204" pitchFamily="34" charset="0"/>
              </a:rPr>
              <a:t> states. (PAC) Model.</a:t>
            </a:r>
          </a:p>
          <a:p>
            <a:pPr>
              <a:lnSpc>
                <a:spcPct val="100000"/>
              </a:lnSpc>
            </a:pPr>
            <a:r>
              <a:rPr lang="en-GB" sz="2200" dirty="0">
                <a:latin typeface="Abadi" panose="020B0604020104020204" pitchFamily="34" charset="0"/>
              </a:rPr>
              <a:t>Our childhood experiences have a profound effect on how we live the rest of our lives and Berne’s work shows how the interactions between our ‘states’ can drive our overall life experiences with ourselves and others. Those younger experiences can have an unconscious effect on the way we think and behave.</a:t>
            </a:r>
          </a:p>
          <a:p>
            <a:pPr>
              <a:lnSpc>
                <a:spcPct val="100000"/>
              </a:lnSpc>
            </a:pPr>
            <a:r>
              <a:rPr lang="en-GB" sz="2200" dirty="0">
                <a:latin typeface="Abadi" panose="020B0604020104020204" pitchFamily="34" charset="0"/>
              </a:rPr>
              <a:t>For example, if our parents reacted in a certain way to us when we misbehaved, it can awaken a replay of that experience in adulthood and make us behave similarly. Berne proposed we develop a kind of </a:t>
            </a:r>
            <a:r>
              <a:rPr lang="en-GB" sz="2200" dirty="0">
                <a:solidFill>
                  <a:srgbClr val="002060"/>
                </a:solidFill>
                <a:latin typeface="Abadi" panose="020B0604020104020204" pitchFamily="34" charset="0"/>
              </a:rPr>
              <a:t>‘life script’ </a:t>
            </a:r>
            <a:r>
              <a:rPr lang="en-GB" sz="2200" dirty="0">
                <a:latin typeface="Abadi" panose="020B0604020104020204" pitchFamily="34" charset="0"/>
              </a:rPr>
              <a:t>that dictates how we unconsciously react to situations when we encounter them.</a:t>
            </a:r>
          </a:p>
          <a:p>
            <a:pPr>
              <a:lnSpc>
                <a:spcPct val="100000"/>
              </a:lnSpc>
            </a:pPr>
            <a:r>
              <a:rPr lang="en-GB" sz="2200" dirty="0">
                <a:latin typeface="Abadi" panose="020B0604020104020204" pitchFamily="34" charset="0"/>
              </a:rPr>
              <a:t>This is often driven by our desire for survival, a key component of the brain’s defence mechanism. We tend to respond to communications and interactions based on earlier memories or emotional tendencies.</a:t>
            </a:r>
          </a:p>
          <a:p>
            <a:pPr>
              <a:lnSpc>
                <a:spcPct val="100000"/>
              </a:lnSpc>
            </a:pPr>
            <a:endParaRPr lang="en-GB" sz="2200" dirty="0"/>
          </a:p>
        </p:txBody>
      </p:sp>
    </p:spTree>
    <p:extLst>
      <p:ext uri="{BB962C8B-B14F-4D97-AF65-F5344CB8AC3E}">
        <p14:creationId xmlns:p14="http://schemas.microsoft.com/office/powerpoint/2010/main" val="2911347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721E8-8775-5133-F464-27050AB8DCBD}"/>
              </a:ext>
            </a:extLst>
          </p:cNvPr>
          <p:cNvSpPr>
            <a:spLocks noGrp="1"/>
          </p:cNvSpPr>
          <p:nvPr>
            <p:ph type="title"/>
          </p:nvPr>
        </p:nvSpPr>
        <p:spPr/>
        <p:txBody>
          <a:bodyPr/>
          <a:lstStyle/>
          <a:p>
            <a:r>
              <a:rPr lang="en-GB" dirty="0"/>
              <a:t>TA and life scripts</a:t>
            </a:r>
          </a:p>
        </p:txBody>
      </p:sp>
      <p:graphicFrame>
        <p:nvGraphicFramePr>
          <p:cNvPr id="5" name="Content Placeholder 2">
            <a:extLst>
              <a:ext uri="{FF2B5EF4-FFF2-40B4-BE49-F238E27FC236}">
                <a16:creationId xmlns:a16="http://schemas.microsoft.com/office/drawing/2014/main" id="{D1553C3C-E098-587B-51DD-1C0AEC31558B}"/>
              </a:ext>
            </a:extLst>
          </p:cNvPr>
          <p:cNvGraphicFramePr>
            <a:graphicFrameLocks noGrp="1"/>
          </p:cNvGraphicFramePr>
          <p:nvPr>
            <p:ph idx="1"/>
            <p:extLst>
              <p:ext uri="{D42A27DB-BD31-4B8C-83A1-F6EECF244321}">
                <p14:modId xmlns:p14="http://schemas.microsoft.com/office/powerpoint/2010/main" val="1829601804"/>
              </p:ext>
            </p:extLst>
          </p:nvPr>
        </p:nvGraphicFramePr>
        <p:xfrm>
          <a:off x="437321" y="1929383"/>
          <a:ext cx="11516139" cy="45634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62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8A338-1CE6-2904-43E9-9C401CA29E48}"/>
              </a:ext>
            </a:extLst>
          </p:cNvPr>
          <p:cNvSpPr>
            <a:spLocks noGrp="1"/>
          </p:cNvSpPr>
          <p:nvPr>
            <p:ph type="title"/>
          </p:nvPr>
        </p:nvSpPr>
        <p:spPr>
          <a:xfrm>
            <a:off x="635000" y="634029"/>
            <a:ext cx="10921640" cy="1314698"/>
          </a:xfrm>
        </p:spPr>
        <p:txBody>
          <a:bodyPr anchor="ctr">
            <a:normAutofit/>
          </a:bodyPr>
          <a:lstStyle/>
          <a:p>
            <a:pPr algn="ctr"/>
            <a:r>
              <a:rPr lang="en-GB" sz="7200" dirty="0"/>
              <a:t>The three ego states (PAC Model)</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D6201A-D823-0F57-C414-88F52960FF99}"/>
              </a:ext>
            </a:extLst>
          </p:cNvPr>
          <p:cNvGraphicFramePr>
            <a:graphicFrameLocks noGrp="1"/>
          </p:cNvGraphicFramePr>
          <p:nvPr>
            <p:ph idx="1"/>
            <p:extLst>
              <p:ext uri="{D42A27DB-BD31-4B8C-83A1-F6EECF244321}">
                <p14:modId xmlns:p14="http://schemas.microsoft.com/office/powerpoint/2010/main" val="1450001949"/>
              </p:ext>
            </p:extLst>
          </p:nvPr>
        </p:nvGraphicFramePr>
        <p:xfrm>
          <a:off x="145774" y="2333177"/>
          <a:ext cx="11913703" cy="4309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E83B30E-1F96-4EBD-2E8C-97644E988C4D}"/>
              </a:ext>
            </a:extLst>
          </p:cNvPr>
          <p:cNvSpPr txBox="1"/>
          <p:nvPr/>
        </p:nvSpPr>
        <p:spPr>
          <a:xfrm>
            <a:off x="3779520" y="2275143"/>
            <a:ext cx="5852160" cy="369332"/>
          </a:xfrm>
          <a:prstGeom prst="rect">
            <a:avLst/>
          </a:prstGeom>
          <a:noFill/>
        </p:spPr>
        <p:txBody>
          <a:bodyPr wrap="square" rtlCol="0">
            <a:spAutoFit/>
          </a:bodyPr>
          <a:lstStyle/>
          <a:p>
            <a:r>
              <a:rPr lang="en-GB" dirty="0"/>
              <a:t>   </a:t>
            </a:r>
            <a:r>
              <a:rPr lang="en-GB" b="1" dirty="0">
                <a:solidFill>
                  <a:srgbClr val="FF0000"/>
                </a:solidFill>
                <a:latin typeface="Abadi" panose="020B0604020104020204" pitchFamily="34" charset="0"/>
              </a:rPr>
              <a:t>1                                  2                                    3</a:t>
            </a:r>
          </a:p>
        </p:txBody>
      </p:sp>
    </p:spTree>
    <p:extLst>
      <p:ext uri="{BB962C8B-B14F-4D97-AF65-F5344CB8AC3E}">
        <p14:creationId xmlns:p14="http://schemas.microsoft.com/office/powerpoint/2010/main" val="1170444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CC74F-F85D-0DE3-57B2-E65156D884A8}"/>
              </a:ext>
            </a:extLst>
          </p:cNvPr>
          <p:cNvSpPr>
            <a:spLocks noGrp="1"/>
          </p:cNvSpPr>
          <p:nvPr>
            <p:ph type="title"/>
          </p:nvPr>
        </p:nvSpPr>
        <p:spPr>
          <a:xfrm>
            <a:off x="635000" y="634029"/>
            <a:ext cx="10921640" cy="1314698"/>
          </a:xfrm>
        </p:spPr>
        <p:txBody>
          <a:bodyPr anchor="ctr">
            <a:normAutofit/>
          </a:bodyPr>
          <a:lstStyle/>
          <a:p>
            <a:pPr algn="ctr"/>
            <a:r>
              <a:rPr lang="en-GB" sz="7200"/>
              <a:t>Key features of ta</a:t>
            </a:r>
          </a:p>
        </p:txBody>
      </p:sp>
      <p:sp>
        <p:nvSpPr>
          <p:cNvPr id="14" name="Rectangle 13">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78AC7E0D-ED34-B17B-5E09-5FDE0C923895}"/>
              </a:ext>
            </a:extLst>
          </p:cNvPr>
          <p:cNvGraphicFramePr>
            <a:graphicFrameLocks noGrp="1"/>
          </p:cNvGraphicFramePr>
          <p:nvPr>
            <p:ph idx="1"/>
            <p:extLst>
              <p:ext uri="{D42A27DB-BD31-4B8C-83A1-F6EECF244321}">
                <p14:modId xmlns:p14="http://schemas.microsoft.com/office/powerpoint/2010/main" val="3305491033"/>
              </p:ext>
            </p:extLst>
          </p:nvPr>
        </p:nvGraphicFramePr>
        <p:xfrm>
          <a:off x="485030" y="2489290"/>
          <a:ext cx="12306410" cy="4217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4800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C1E2B-1A17-030C-DBDC-60C3AE850BEA}"/>
              </a:ext>
            </a:extLst>
          </p:cNvPr>
          <p:cNvSpPr>
            <a:spLocks noGrp="1"/>
          </p:cNvSpPr>
          <p:nvPr>
            <p:ph type="title"/>
          </p:nvPr>
        </p:nvSpPr>
        <p:spPr>
          <a:xfrm>
            <a:off x="635000" y="634029"/>
            <a:ext cx="10921640" cy="1314698"/>
          </a:xfrm>
        </p:spPr>
        <p:txBody>
          <a:bodyPr anchor="ctr">
            <a:normAutofit/>
          </a:bodyPr>
          <a:lstStyle/>
          <a:p>
            <a:pPr algn="ctr"/>
            <a:r>
              <a:rPr lang="en-GB" sz="7200"/>
              <a:t>Key concepts cont`d</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3686BA-EEB2-EBA6-16D9-1666D2B30D1F}"/>
              </a:ext>
            </a:extLst>
          </p:cNvPr>
          <p:cNvGraphicFramePr>
            <a:graphicFrameLocks noGrp="1"/>
          </p:cNvGraphicFramePr>
          <p:nvPr>
            <p:ph idx="1"/>
            <p:extLst>
              <p:ext uri="{D42A27DB-BD31-4B8C-83A1-F6EECF244321}">
                <p14:modId xmlns:p14="http://schemas.microsoft.com/office/powerpoint/2010/main" val="4055558203"/>
              </p:ext>
            </p:extLst>
          </p:nvPr>
        </p:nvGraphicFramePr>
        <p:xfrm>
          <a:off x="632647" y="2278313"/>
          <a:ext cx="10915869" cy="4369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E844E98-E851-BAB5-FEB3-4B11B144DBCC}"/>
              </a:ext>
            </a:extLst>
          </p:cNvPr>
          <p:cNvSpPr txBox="1"/>
          <p:nvPr/>
        </p:nvSpPr>
        <p:spPr>
          <a:xfrm>
            <a:off x="632647" y="2553035"/>
            <a:ext cx="3911600" cy="369332"/>
          </a:xfrm>
          <a:prstGeom prst="rect">
            <a:avLst/>
          </a:prstGeom>
          <a:noFill/>
        </p:spPr>
        <p:txBody>
          <a:bodyPr wrap="square" rtlCol="0">
            <a:spAutoFit/>
          </a:bodyPr>
          <a:lstStyle/>
          <a:p>
            <a:r>
              <a:rPr lang="en-GB" dirty="0">
                <a:latin typeface="Abadi" panose="020B0604020104020204" pitchFamily="34" charset="0"/>
              </a:rPr>
              <a:t>In addition to Transactions, there  are</a:t>
            </a:r>
            <a:r>
              <a:rPr lang="en-GB" dirty="0"/>
              <a:t>:</a:t>
            </a:r>
          </a:p>
        </p:txBody>
      </p:sp>
    </p:spTree>
    <p:extLst>
      <p:ext uri="{BB962C8B-B14F-4D97-AF65-F5344CB8AC3E}">
        <p14:creationId xmlns:p14="http://schemas.microsoft.com/office/powerpoint/2010/main" val="3379789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5B5FD7-4F6D-D1C0-1396-D1C8821141E1}"/>
              </a:ext>
            </a:extLst>
          </p:cNvPr>
          <p:cNvSpPr>
            <a:spLocks noGrp="1"/>
          </p:cNvSpPr>
          <p:nvPr>
            <p:ph type="title"/>
          </p:nvPr>
        </p:nvSpPr>
        <p:spPr>
          <a:xfrm>
            <a:off x="635001" y="640823"/>
            <a:ext cx="3103194" cy="5583148"/>
          </a:xfrm>
        </p:spPr>
        <p:txBody>
          <a:bodyPr anchor="ctr">
            <a:normAutofit/>
          </a:bodyPr>
          <a:lstStyle/>
          <a:p>
            <a:r>
              <a:rPr lang="en-GB" dirty="0">
                <a:solidFill>
                  <a:schemeClr val="bg1"/>
                </a:solidFill>
              </a:rPr>
              <a:t>Applications:</a:t>
            </a:r>
          </a:p>
        </p:txBody>
      </p:sp>
      <p:graphicFrame>
        <p:nvGraphicFramePr>
          <p:cNvPr id="5" name="Content Placeholder 2">
            <a:extLst>
              <a:ext uri="{FF2B5EF4-FFF2-40B4-BE49-F238E27FC236}">
                <a16:creationId xmlns:a16="http://schemas.microsoft.com/office/drawing/2014/main" id="{D88096C7-8FE9-A57C-FC8D-00A950084977}"/>
              </a:ext>
            </a:extLst>
          </p:cNvPr>
          <p:cNvGraphicFramePr>
            <a:graphicFrameLocks noGrp="1"/>
          </p:cNvGraphicFramePr>
          <p:nvPr>
            <p:ph idx="1"/>
            <p:extLst>
              <p:ext uri="{D42A27DB-BD31-4B8C-83A1-F6EECF244321}">
                <p14:modId xmlns:p14="http://schemas.microsoft.com/office/powerpoint/2010/main" val="823780552"/>
              </p:ext>
            </p:extLst>
          </p:nvPr>
        </p:nvGraphicFramePr>
        <p:xfrm>
          <a:off x="4090556" y="0"/>
          <a:ext cx="810144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1374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42D77F-B476-24C6-0C38-42C341979406}"/>
              </a:ext>
            </a:extLst>
          </p:cNvPr>
          <p:cNvSpPr>
            <a:spLocks noGrp="1"/>
          </p:cNvSpPr>
          <p:nvPr>
            <p:ph type="title"/>
          </p:nvPr>
        </p:nvSpPr>
        <p:spPr>
          <a:xfrm>
            <a:off x="635001" y="640823"/>
            <a:ext cx="3103194" cy="5583148"/>
          </a:xfrm>
        </p:spPr>
        <p:txBody>
          <a:bodyPr anchor="ctr">
            <a:normAutofit/>
          </a:bodyPr>
          <a:lstStyle/>
          <a:p>
            <a:r>
              <a:rPr lang="en-GB">
                <a:solidFill>
                  <a:schemeClr val="bg1"/>
                </a:solidFill>
              </a:rPr>
              <a:t>Example of how ta is used in therapy</a:t>
            </a:r>
          </a:p>
        </p:txBody>
      </p:sp>
      <p:graphicFrame>
        <p:nvGraphicFramePr>
          <p:cNvPr id="12" name="Content Placeholder 2">
            <a:extLst>
              <a:ext uri="{FF2B5EF4-FFF2-40B4-BE49-F238E27FC236}">
                <a16:creationId xmlns:a16="http://schemas.microsoft.com/office/drawing/2014/main" id="{7EBC4E6A-0BE1-C4D6-BD0E-9DFA5D77EBAC}"/>
              </a:ext>
            </a:extLst>
          </p:cNvPr>
          <p:cNvGraphicFramePr>
            <a:graphicFrameLocks noGrp="1"/>
          </p:cNvGraphicFramePr>
          <p:nvPr>
            <p:ph idx="1"/>
            <p:extLst>
              <p:ext uri="{D42A27DB-BD31-4B8C-83A1-F6EECF244321}">
                <p14:modId xmlns:p14="http://schemas.microsoft.com/office/powerpoint/2010/main" val="4180779454"/>
              </p:ext>
            </p:extLst>
          </p:nvPr>
        </p:nvGraphicFramePr>
        <p:xfrm>
          <a:off x="4465983" y="384314"/>
          <a:ext cx="7328452" cy="6255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7443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30EF27-AB20-5F61-28E5-F695244A39A3}"/>
              </a:ext>
            </a:extLst>
          </p:cNvPr>
          <p:cNvSpPr>
            <a:spLocks noGrp="1"/>
          </p:cNvSpPr>
          <p:nvPr>
            <p:ph type="title"/>
          </p:nvPr>
        </p:nvSpPr>
        <p:spPr>
          <a:xfrm>
            <a:off x="635000" y="634029"/>
            <a:ext cx="10921640" cy="1314698"/>
          </a:xfrm>
        </p:spPr>
        <p:txBody>
          <a:bodyPr anchor="ctr">
            <a:normAutofit/>
          </a:bodyPr>
          <a:lstStyle/>
          <a:p>
            <a:pPr algn="ctr"/>
            <a:r>
              <a:rPr lang="en-GB" sz="7200"/>
              <a:t>In the session:</a:t>
            </a:r>
          </a:p>
        </p:txBody>
      </p:sp>
      <p:sp>
        <p:nvSpPr>
          <p:cNvPr id="18" name="Rectangle 17">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8BDC10-FD94-E11A-48CF-7222ABB6E7F0}"/>
              </a:ext>
            </a:extLst>
          </p:cNvPr>
          <p:cNvGraphicFramePr>
            <a:graphicFrameLocks noGrp="1"/>
          </p:cNvGraphicFramePr>
          <p:nvPr>
            <p:ph idx="1"/>
            <p:extLst>
              <p:ext uri="{D42A27DB-BD31-4B8C-83A1-F6EECF244321}">
                <p14:modId xmlns:p14="http://schemas.microsoft.com/office/powerpoint/2010/main" val="208503231"/>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980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A11059-24F3-D89A-CA27-A7080B1D0BB1}"/>
              </a:ext>
            </a:extLst>
          </p:cNvPr>
          <p:cNvSpPr>
            <a:spLocks noGrp="1"/>
          </p:cNvSpPr>
          <p:nvPr>
            <p:ph type="title"/>
          </p:nvPr>
        </p:nvSpPr>
        <p:spPr>
          <a:xfrm>
            <a:off x="635001" y="640823"/>
            <a:ext cx="3103194" cy="5583148"/>
          </a:xfrm>
        </p:spPr>
        <p:txBody>
          <a:bodyPr anchor="ctr">
            <a:normAutofit/>
          </a:bodyPr>
          <a:lstStyle/>
          <a:p>
            <a:r>
              <a:rPr lang="en-GB">
                <a:solidFill>
                  <a:schemeClr val="bg1"/>
                </a:solidFill>
              </a:rPr>
              <a:t>In the session: analysing transactions</a:t>
            </a:r>
          </a:p>
        </p:txBody>
      </p:sp>
      <p:graphicFrame>
        <p:nvGraphicFramePr>
          <p:cNvPr id="5" name="Content Placeholder 2">
            <a:extLst>
              <a:ext uri="{FF2B5EF4-FFF2-40B4-BE49-F238E27FC236}">
                <a16:creationId xmlns:a16="http://schemas.microsoft.com/office/drawing/2014/main" id="{1287D8DB-6000-2A2A-89E7-7F4B7ADEF4F3}"/>
              </a:ext>
            </a:extLst>
          </p:cNvPr>
          <p:cNvGraphicFramePr>
            <a:graphicFrameLocks noGrp="1"/>
          </p:cNvGraphicFramePr>
          <p:nvPr>
            <p:ph idx="1"/>
            <p:extLst>
              <p:ext uri="{D42A27DB-BD31-4B8C-83A1-F6EECF244321}">
                <p14:modId xmlns:p14="http://schemas.microsoft.com/office/powerpoint/2010/main" val="41430343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1272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C571A-212B-EF75-7D67-AD5CFD1812EE}"/>
              </a:ext>
            </a:extLst>
          </p:cNvPr>
          <p:cNvSpPr>
            <a:spLocks noGrp="1"/>
          </p:cNvSpPr>
          <p:nvPr>
            <p:ph type="title"/>
          </p:nvPr>
        </p:nvSpPr>
        <p:spPr/>
        <p:txBody>
          <a:bodyPr/>
          <a:lstStyle/>
          <a:p>
            <a:r>
              <a:rPr lang="en-GB" dirty="0"/>
              <a:t>In the session: discovering your life scripts</a:t>
            </a:r>
          </a:p>
        </p:txBody>
      </p:sp>
      <p:sp>
        <p:nvSpPr>
          <p:cNvPr id="3" name="Content Placeholder 2">
            <a:extLst>
              <a:ext uri="{FF2B5EF4-FFF2-40B4-BE49-F238E27FC236}">
                <a16:creationId xmlns:a16="http://schemas.microsoft.com/office/drawing/2014/main" id="{729C85C9-0FFD-166D-3AA4-65061CC2F96D}"/>
              </a:ext>
            </a:extLst>
          </p:cNvPr>
          <p:cNvSpPr>
            <a:spLocks noGrp="1"/>
          </p:cNvSpPr>
          <p:nvPr>
            <p:ph sz="half" idx="1"/>
          </p:nvPr>
        </p:nvSpPr>
        <p:spPr>
          <a:solidFill>
            <a:schemeClr val="accent2">
              <a:lumMod val="20000"/>
              <a:lumOff val="80000"/>
            </a:schemeClr>
          </a:solidFill>
          <a:ln>
            <a:solidFill>
              <a:srgbClr val="002060"/>
            </a:solidFill>
          </a:ln>
        </p:spPr>
        <p:txBody>
          <a:bodyPr>
            <a:normAutofit/>
          </a:bodyPr>
          <a:lstStyle/>
          <a:p>
            <a:r>
              <a:rPr lang="en-GB" sz="2400" dirty="0">
                <a:latin typeface="Abadi" panose="020B0604020104020204" pitchFamily="34" charset="0"/>
              </a:rPr>
              <a:t>TA suggests we form unconscious “life scripts” in childhood.</a:t>
            </a:r>
          </a:p>
          <a:p>
            <a:r>
              <a:rPr lang="en-GB" sz="2400" dirty="0">
                <a:latin typeface="Abadi" panose="020B0604020104020204" pitchFamily="34" charset="0"/>
              </a:rPr>
              <a:t>Examples:</a:t>
            </a:r>
          </a:p>
          <a:p>
            <a:r>
              <a:rPr lang="en-GB" sz="2400" dirty="0">
                <a:solidFill>
                  <a:srgbClr val="0070C0"/>
                </a:solidFill>
                <a:latin typeface="Abadi" panose="020B0604020104020204" pitchFamily="34" charset="0"/>
              </a:rPr>
              <a:t>“I must please everyone.”</a:t>
            </a:r>
          </a:p>
          <a:p>
            <a:r>
              <a:rPr lang="en-GB" sz="2400" dirty="0">
                <a:solidFill>
                  <a:srgbClr val="0070C0"/>
                </a:solidFill>
                <a:latin typeface="Abadi" panose="020B0604020104020204" pitchFamily="34" charset="0"/>
              </a:rPr>
              <a:t>“I’ll always fail.”</a:t>
            </a:r>
          </a:p>
          <a:p>
            <a:r>
              <a:rPr lang="en-GB" sz="2400" dirty="0">
                <a:solidFill>
                  <a:srgbClr val="0070C0"/>
                </a:solidFill>
                <a:latin typeface="Abadi" panose="020B0604020104020204" pitchFamily="34" charset="0"/>
              </a:rPr>
              <a:t>“People leave.”</a:t>
            </a:r>
          </a:p>
          <a:p>
            <a:endParaRPr lang="en-GB" dirty="0"/>
          </a:p>
        </p:txBody>
      </p:sp>
      <p:sp>
        <p:nvSpPr>
          <p:cNvPr id="4" name="Content Placeholder 3">
            <a:extLst>
              <a:ext uri="{FF2B5EF4-FFF2-40B4-BE49-F238E27FC236}">
                <a16:creationId xmlns:a16="http://schemas.microsoft.com/office/drawing/2014/main" id="{0EAF8524-BF6C-CDAC-57EB-4E425D79334B}"/>
              </a:ext>
            </a:extLst>
          </p:cNvPr>
          <p:cNvSpPr>
            <a:spLocks noGrp="1"/>
          </p:cNvSpPr>
          <p:nvPr>
            <p:ph sz="half" idx="2"/>
          </p:nvPr>
        </p:nvSpPr>
        <p:spPr>
          <a:solidFill>
            <a:schemeClr val="accent6">
              <a:lumMod val="20000"/>
              <a:lumOff val="80000"/>
            </a:schemeClr>
          </a:solidFill>
          <a:ln>
            <a:solidFill>
              <a:srgbClr val="002060"/>
            </a:solidFill>
          </a:ln>
        </p:spPr>
        <p:txBody>
          <a:bodyPr>
            <a:normAutofit/>
          </a:bodyPr>
          <a:lstStyle/>
          <a:p>
            <a:r>
              <a:rPr lang="en-GB" sz="2400" dirty="0">
                <a:latin typeface="Abadi" panose="020B0604020104020204" pitchFamily="34" charset="0"/>
              </a:rPr>
              <a:t>In therapy, you:</a:t>
            </a:r>
          </a:p>
          <a:p>
            <a:r>
              <a:rPr lang="en-GB" sz="2400" dirty="0">
                <a:solidFill>
                  <a:schemeClr val="accent6">
                    <a:lumMod val="75000"/>
                  </a:schemeClr>
                </a:solidFill>
                <a:latin typeface="Abadi" panose="020B0604020104020204" pitchFamily="34" charset="0"/>
              </a:rPr>
              <a:t>Identify your script</a:t>
            </a:r>
          </a:p>
          <a:p>
            <a:r>
              <a:rPr lang="en-GB" sz="2400" dirty="0">
                <a:solidFill>
                  <a:schemeClr val="accent6">
                    <a:lumMod val="75000"/>
                  </a:schemeClr>
                </a:solidFill>
                <a:latin typeface="Abadi" panose="020B0604020104020204" pitchFamily="34" charset="0"/>
              </a:rPr>
              <a:t>Understand where it came from</a:t>
            </a:r>
          </a:p>
          <a:p>
            <a:r>
              <a:rPr lang="en-GB" sz="2400" dirty="0">
                <a:solidFill>
                  <a:schemeClr val="accent6">
                    <a:lumMod val="75000"/>
                  </a:schemeClr>
                </a:solidFill>
                <a:latin typeface="Abadi" panose="020B0604020104020204" pitchFamily="34" charset="0"/>
              </a:rPr>
              <a:t>Decide whether you want to keep it</a:t>
            </a:r>
          </a:p>
          <a:p>
            <a:r>
              <a:rPr lang="en-GB" sz="2400" dirty="0">
                <a:solidFill>
                  <a:schemeClr val="accent6">
                    <a:lumMod val="75000"/>
                  </a:schemeClr>
                </a:solidFill>
                <a:latin typeface="Abadi" panose="020B0604020104020204" pitchFamily="34" charset="0"/>
              </a:rPr>
              <a:t>Rewrite it consciously</a:t>
            </a:r>
          </a:p>
          <a:p>
            <a:r>
              <a:rPr lang="en-GB" sz="2400" dirty="0">
                <a:latin typeface="Abadi" panose="020B0604020104020204" pitchFamily="34" charset="0"/>
              </a:rPr>
              <a:t>This process is known as </a:t>
            </a:r>
            <a:r>
              <a:rPr lang="en-GB" sz="2400" b="1" dirty="0">
                <a:latin typeface="Abadi" panose="020B0604020104020204" pitchFamily="34" charset="0"/>
              </a:rPr>
              <a:t>“script re-decision.”</a:t>
            </a:r>
            <a:endParaRPr lang="en-GB" sz="2400" dirty="0">
              <a:latin typeface="Abadi" panose="020B0604020104020204" pitchFamily="34" charset="0"/>
            </a:endParaRPr>
          </a:p>
          <a:p>
            <a:endParaRPr lang="en-GB" dirty="0"/>
          </a:p>
        </p:txBody>
      </p:sp>
    </p:spTree>
    <p:extLst>
      <p:ext uri="{BB962C8B-B14F-4D97-AF65-F5344CB8AC3E}">
        <p14:creationId xmlns:p14="http://schemas.microsoft.com/office/powerpoint/2010/main" val="2720036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98B32-F872-8680-B8C1-BC0DBE7011A7}"/>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t>In the session: working with “games”</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35FC7"/>
          </a:solidFill>
          <a:ln w="38100" cap="rnd">
            <a:solidFill>
              <a:srgbClr val="035FC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8BB2A475-1D9C-6A57-7FE9-B2D4B1D537C0}"/>
              </a:ext>
            </a:extLst>
          </p:cNvPr>
          <p:cNvSpPr>
            <a:spLocks noGrp="1"/>
          </p:cNvSpPr>
          <p:nvPr>
            <p:ph idx="1"/>
          </p:nvPr>
        </p:nvSpPr>
        <p:spPr>
          <a:xfrm>
            <a:off x="5297762" y="2706624"/>
            <a:ext cx="6251110" cy="3483864"/>
          </a:xfrm>
        </p:spPr>
        <p:txBody>
          <a:bodyPr>
            <a:normAutofit fontScale="77500" lnSpcReduction="20000"/>
          </a:bodyPr>
          <a:lstStyle/>
          <a:p>
            <a:r>
              <a:rPr lang="en-GB" dirty="0">
                <a:latin typeface="Abadi" panose="020B0604020104020204" pitchFamily="34" charset="0"/>
              </a:rPr>
              <a:t>Berne described repetitive unhealthy interaction patterns as “games” (like “Why does this always happen to me?”).</a:t>
            </a:r>
          </a:p>
          <a:p>
            <a:r>
              <a:rPr lang="en-GB" dirty="0">
                <a:latin typeface="Abadi" panose="020B0604020104020204" pitchFamily="34" charset="0"/>
              </a:rPr>
              <a:t>In therapy, you learn to:</a:t>
            </a:r>
          </a:p>
          <a:p>
            <a:r>
              <a:rPr lang="en-GB" dirty="0">
                <a:solidFill>
                  <a:srgbClr val="0070C0"/>
                </a:solidFill>
                <a:latin typeface="Abadi" panose="020B0604020104020204" pitchFamily="34" charset="0"/>
              </a:rPr>
              <a:t>Recognize when you’re entering a familiar emotional pattern</a:t>
            </a:r>
          </a:p>
          <a:p>
            <a:r>
              <a:rPr lang="en-GB" dirty="0">
                <a:solidFill>
                  <a:srgbClr val="0070C0"/>
                </a:solidFill>
                <a:latin typeface="Abadi" panose="020B0604020104020204" pitchFamily="34" charset="0"/>
              </a:rPr>
              <a:t>Understand the payoff (e.g., attention, validation)</a:t>
            </a:r>
          </a:p>
          <a:p>
            <a:r>
              <a:rPr lang="en-GB" dirty="0">
                <a:solidFill>
                  <a:srgbClr val="0070C0"/>
                </a:solidFill>
                <a:latin typeface="Abadi" panose="020B0604020104020204" pitchFamily="34" charset="0"/>
              </a:rPr>
              <a:t>Choose a healthier alternative</a:t>
            </a:r>
          </a:p>
          <a:p>
            <a:pPr marL="0" indent="0">
              <a:buNone/>
            </a:pPr>
            <a:endParaRPr lang="en-GB" dirty="0"/>
          </a:p>
        </p:txBody>
      </p:sp>
      <p:pic>
        <p:nvPicPr>
          <p:cNvPr id="7" name="Picture 6" descr="A purple pawn and a rolling dice">
            <a:extLst>
              <a:ext uri="{FF2B5EF4-FFF2-40B4-BE49-F238E27FC236}">
                <a16:creationId xmlns:a16="http://schemas.microsoft.com/office/drawing/2014/main" id="{6F307FEC-08D1-0993-15D2-9447E889E04D}"/>
              </a:ext>
            </a:extLst>
          </p:cNvPr>
          <p:cNvPicPr>
            <a:picLocks noChangeAspect="1"/>
          </p:cNvPicPr>
          <p:nvPr/>
        </p:nvPicPr>
        <p:blipFill>
          <a:blip r:embed="rId2"/>
          <a:srcRect l="27884" r="26784"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14169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9E279-63D4-5555-C017-7A7A659A1C59}"/>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dirty="0"/>
              <a:t>In the session: building autonomy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CC88E"/>
          </a:solidFill>
          <a:ln w="38100" cap="rnd">
            <a:solidFill>
              <a:srgbClr val="ECC88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15BAF8-AEB2-106E-2272-5CE552FD61FF}"/>
              </a:ext>
            </a:extLst>
          </p:cNvPr>
          <p:cNvSpPr>
            <a:spLocks noGrp="1"/>
          </p:cNvSpPr>
          <p:nvPr>
            <p:ph idx="1"/>
          </p:nvPr>
        </p:nvSpPr>
        <p:spPr>
          <a:xfrm>
            <a:off x="5297762" y="2706624"/>
            <a:ext cx="6251110" cy="3483864"/>
          </a:xfrm>
        </p:spPr>
        <p:txBody>
          <a:bodyPr>
            <a:normAutofit lnSpcReduction="10000"/>
          </a:bodyPr>
          <a:lstStyle/>
          <a:p>
            <a:r>
              <a:rPr lang="en-GB" dirty="0">
                <a:latin typeface="Abadi" panose="020B0604020104020204" pitchFamily="34" charset="0"/>
              </a:rPr>
              <a:t>The ultimate goal of TA therapy is </a:t>
            </a:r>
            <a:r>
              <a:rPr lang="en-GB" b="1" dirty="0">
                <a:latin typeface="Abadi" panose="020B0604020104020204" pitchFamily="34" charset="0"/>
              </a:rPr>
              <a:t>autonomy</a:t>
            </a:r>
            <a:r>
              <a:rPr lang="en-GB" dirty="0">
                <a:latin typeface="Abadi" panose="020B0604020104020204" pitchFamily="34" charset="0"/>
              </a:rPr>
              <a:t>, which includes:</a:t>
            </a:r>
          </a:p>
          <a:p>
            <a:r>
              <a:rPr lang="en-GB" dirty="0">
                <a:latin typeface="Abadi" panose="020B0604020104020204" pitchFamily="34" charset="0"/>
              </a:rPr>
              <a:t>Awareness (seeing reality clearly)</a:t>
            </a:r>
          </a:p>
          <a:p>
            <a:r>
              <a:rPr lang="en-GB" dirty="0">
                <a:latin typeface="Abadi" panose="020B0604020104020204" pitchFamily="34" charset="0"/>
              </a:rPr>
              <a:t>Spontaneity (authentic emotional expression)</a:t>
            </a:r>
          </a:p>
          <a:p>
            <a:r>
              <a:rPr lang="en-GB" dirty="0">
                <a:latin typeface="Abadi" panose="020B0604020104020204" pitchFamily="34" charset="0"/>
              </a:rPr>
              <a:t>Intimacy (honest connection with others)</a:t>
            </a:r>
          </a:p>
          <a:p>
            <a:endParaRPr lang="en-GB" dirty="0"/>
          </a:p>
        </p:txBody>
      </p:sp>
      <p:pic>
        <p:nvPicPr>
          <p:cNvPr id="5" name="Picture 4" descr="Hands holding each other's wrists and interlinked to form a circle">
            <a:extLst>
              <a:ext uri="{FF2B5EF4-FFF2-40B4-BE49-F238E27FC236}">
                <a16:creationId xmlns:a16="http://schemas.microsoft.com/office/drawing/2014/main" id="{1629DCD1-F736-647C-F637-F600D5CF0BE3}"/>
              </a:ext>
            </a:extLst>
          </p:cNvPr>
          <p:cNvPicPr>
            <a:picLocks noChangeAspect="1"/>
          </p:cNvPicPr>
          <p:nvPr/>
        </p:nvPicPr>
        <p:blipFill>
          <a:blip r:embed="rId2"/>
          <a:srcRect l="29152" r="2551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557065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02939-4178-97E4-3CAC-2A8942BCAFDD}"/>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dirty="0"/>
              <a:t>In a ta session: what to expect</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B717D"/>
          </a:solidFill>
          <a:ln w="38100" cap="rnd">
            <a:solidFill>
              <a:srgbClr val="AB717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62509D-E43D-97FC-3183-35126FB4109E}"/>
              </a:ext>
            </a:extLst>
          </p:cNvPr>
          <p:cNvSpPr>
            <a:spLocks noGrp="1"/>
          </p:cNvSpPr>
          <p:nvPr>
            <p:ph idx="1"/>
          </p:nvPr>
        </p:nvSpPr>
        <p:spPr>
          <a:xfrm>
            <a:off x="5297762" y="2706624"/>
            <a:ext cx="6251110" cy="3483864"/>
          </a:xfrm>
        </p:spPr>
        <p:txBody>
          <a:bodyPr>
            <a:normAutofit fontScale="92500" lnSpcReduction="20000"/>
          </a:bodyPr>
          <a:lstStyle/>
          <a:p>
            <a:r>
              <a:rPr lang="en-GB" dirty="0">
                <a:latin typeface="Abadi" panose="020B0604020104020204" pitchFamily="34" charset="0"/>
              </a:rPr>
              <a:t>TA therapy is:</a:t>
            </a:r>
          </a:p>
          <a:p>
            <a:r>
              <a:rPr lang="en-GB" dirty="0">
                <a:latin typeface="Abadi" panose="020B0604020104020204" pitchFamily="34" charset="0"/>
              </a:rPr>
              <a:t>Conversational and educational</a:t>
            </a:r>
          </a:p>
          <a:p>
            <a:r>
              <a:rPr lang="en-GB" dirty="0">
                <a:latin typeface="Abadi" panose="020B0604020104020204" pitchFamily="34" charset="0"/>
              </a:rPr>
              <a:t>Insight-oriented but practical</a:t>
            </a:r>
          </a:p>
          <a:p>
            <a:r>
              <a:rPr lang="en-GB" dirty="0">
                <a:latin typeface="Abadi" panose="020B0604020104020204" pitchFamily="34" charset="0"/>
              </a:rPr>
              <a:t>Focused on present behaviour as well as past influences</a:t>
            </a:r>
          </a:p>
          <a:p>
            <a:r>
              <a:rPr lang="en-GB" dirty="0">
                <a:latin typeface="Abadi" panose="020B0604020104020204" pitchFamily="34" charset="0"/>
              </a:rPr>
              <a:t>The therapist may draw diagrams of ego states and communication patterns to make things clearer.</a:t>
            </a:r>
          </a:p>
          <a:p>
            <a:endParaRPr lang="en-GB" dirty="0"/>
          </a:p>
        </p:txBody>
      </p:sp>
      <p:pic>
        <p:nvPicPr>
          <p:cNvPr id="5" name="Picture 4" descr="Cubes connected with a red line">
            <a:extLst>
              <a:ext uri="{FF2B5EF4-FFF2-40B4-BE49-F238E27FC236}">
                <a16:creationId xmlns:a16="http://schemas.microsoft.com/office/drawing/2014/main" id="{F10F4507-490A-C6D0-6CF5-3332DB16BD32}"/>
              </a:ext>
            </a:extLst>
          </p:cNvPr>
          <p:cNvPicPr>
            <a:picLocks noChangeAspect="1"/>
          </p:cNvPicPr>
          <p:nvPr/>
        </p:nvPicPr>
        <p:blipFill>
          <a:blip r:embed="rId2"/>
          <a:srcRect l="29569" r="18139"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768529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70677-D089-FFE5-AD00-C844C5DA42E6}"/>
              </a:ext>
            </a:extLst>
          </p:cNvPr>
          <p:cNvSpPr>
            <a:spLocks noGrp="1"/>
          </p:cNvSpPr>
          <p:nvPr>
            <p:ph type="title"/>
          </p:nvPr>
        </p:nvSpPr>
        <p:spPr>
          <a:xfrm>
            <a:off x="673100" y="344805"/>
            <a:ext cx="10845800" cy="1325563"/>
          </a:xfrm>
        </p:spPr>
        <p:txBody>
          <a:bodyPr>
            <a:normAutofit/>
          </a:bodyPr>
          <a:lstStyle/>
          <a:p>
            <a:r>
              <a:rPr lang="en-GB" sz="3600" b="1" dirty="0"/>
              <a:t>Scenario: </a:t>
            </a:r>
            <a:r>
              <a:rPr lang="en-GB" sz="3600" dirty="0"/>
              <a:t>Client struggles with feeling criticized at work and reacting defensively</a:t>
            </a:r>
          </a:p>
        </p:txBody>
      </p:sp>
      <p:sp>
        <p:nvSpPr>
          <p:cNvPr id="3" name="Content Placeholder 2">
            <a:extLst>
              <a:ext uri="{FF2B5EF4-FFF2-40B4-BE49-F238E27FC236}">
                <a16:creationId xmlns:a16="http://schemas.microsoft.com/office/drawing/2014/main" id="{7F256061-CA61-B2BC-4359-7CE7EC401217}"/>
              </a:ext>
            </a:extLst>
          </p:cNvPr>
          <p:cNvSpPr>
            <a:spLocks noGrp="1"/>
          </p:cNvSpPr>
          <p:nvPr>
            <p:ph idx="1"/>
          </p:nvPr>
        </p:nvSpPr>
        <p:spPr>
          <a:xfrm>
            <a:off x="838200" y="1815549"/>
            <a:ext cx="10515600" cy="4837042"/>
          </a:xfrm>
        </p:spPr>
        <p:txBody>
          <a:bodyPr>
            <a:normAutofit fontScale="40000" lnSpcReduction="20000"/>
          </a:bodyPr>
          <a:lstStyle/>
          <a:p>
            <a:pPr marL="0" indent="0">
              <a:buNone/>
            </a:pPr>
            <a:r>
              <a:rPr lang="en-GB" sz="4500" dirty="0">
                <a:latin typeface="Abadi" panose="020B0604020104020204" pitchFamily="34" charset="0"/>
              </a:rPr>
              <a:t>.</a:t>
            </a:r>
            <a:r>
              <a:rPr lang="en-GB" sz="4500" b="1" dirty="0">
                <a:latin typeface="Abadi" panose="020B0604020104020204" pitchFamily="34" charset="0"/>
              </a:rPr>
              <a:t> Step 1: Presenting the Problem</a:t>
            </a:r>
          </a:p>
          <a:p>
            <a:r>
              <a:rPr lang="en-GB" sz="4500" b="1" dirty="0">
                <a:latin typeface="Abadi" panose="020B0604020104020204" pitchFamily="34" charset="0"/>
              </a:rPr>
              <a:t>Client:</a:t>
            </a:r>
            <a:br>
              <a:rPr lang="en-GB" sz="4500" dirty="0">
                <a:latin typeface="Abadi" panose="020B0604020104020204" pitchFamily="34" charset="0"/>
              </a:rPr>
            </a:br>
            <a:r>
              <a:rPr lang="en-GB" sz="4500" dirty="0">
                <a:latin typeface="Abadi" panose="020B0604020104020204" pitchFamily="34" charset="0"/>
              </a:rPr>
              <a:t>“</a:t>
            </a:r>
            <a:r>
              <a:rPr lang="en-GB" sz="4500" dirty="0">
                <a:solidFill>
                  <a:srgbClr val="0070C0"/>
                </a:solidFill>
                <a:latin typeface="Abadi" panose="020B0604020104020204" pitchFamily="34" charset="0"/>
              </a:rPr>
              <a:t>My manager said my report needed revisions, and I just shut down. I felt like I was five years old being scolded.”</a:t>
            </a:r>
            <a:r>
              <a:rPr lang="en-GB" sz="4500" dirty="0">
                <a:latin typeface="Abadi" panose="020B0604020104020204" pitchFamily="34" charset="0"/>
              </a:rPr>
              <a:t>        </a:t>
            </a:r>
            <a:r>
              <a:rPr lang="en-GB" sz="4500" b="1" dirty="0">
                <a:latin typeface="Abadi" panose="020B0604020104020204" pitchFamily="34" charset="0"/>
              </a:rPr>
              <a:t>Therapist: </a:t>
            </a:r>
            <a:r>
              <a:rPr lang="en-GB" sz="4500" dirty="0">
                <a:solidFill>
                  <a:schemeClr val="accent4">
                    <a:lumMod val="50000"/>
                  </a:schemeClr>
                </a:solidFill>
                <a:latin typeface="Abadi" panose="020B0604020104020204" pitchFamily="34" charset="0"/>
              </a:rPr>
              <a:t>“What did you feel in that moment?”</a:t>
            </a:r>
          </a:p>
          <a:p>
            <a:r>
              <a:rPr lang="en-GB" sz="4500" b="1" dirty="0">
                <a:latin typeface="Abadi" panose="020B0604020104020204" pitchFamily="34" charset="0"/>
              </a:rPr>
              <a:t>Client: </a:t>
            </a:r>
            <a:r>
              <a:rPr lang="en-GB" sz="4500" dirty="0">
                <a:solidFill>
                  <a:srgbClr val="0070C0"/>
                </a:solidFill>
                <a:latin typeface="Abadi" panose="020B0604020104020204" pitchFamily="34" charset="0"/>
              </a:rPr>
              <a:t>“Embarrassed… small… and kind of angry.”</a:t>
            </a:r>
          </a:p>
          <a:p>
            <a:pPr marL="0" indent="0">
              <a:buNone/>
            </a:pPr>
            <a:r>
              <a:rPr lang="en-GB" sz="4500" dirty="0">
                <a:latin typeface="Abadi" panose="020B0604020104020204" pitchFamily="34" charset="0"/>
              </a:rPr>
              <a:t> The therapist is starting to identify the </a:t>
            </a:r>
            <a:r>
              <a:rPr lang="en-GB" sz="4500" b="1" dirty="0">
                <a:latin typeface="Abadi" panose="020B0604020104020204" pitchFamily="34" charset="0"/>
              </a:rPr>
              <a:t>ego state</a:t>
            </a:r>
            <a:r>
              <a:rPr lang="en-GB" sz="4500" dirty="0">
                <a:latin typeface="Abadi" panose="020B0604020104020204" pitchFamily="34" charset="0"/>
              </a:rPr>
              <a:t> involved.</a:t>
            </a:r>
          </a:p>
          <a:p>
            <a:pPr marL="0" indent="0">
              <a:buNone/>
            </a:pPr>
            <a:endParaRPr lang="en-GB" sz="4500" dirty="0">
              <a:latin typeface="Abadi" panose="020B0604020104020204" pitchFamily="34" charset="0"/>
            </a:endParaRPr>
          </a:p>
          <a:p>
            <a:pPr marL="0" indent="0">
              <a:buNone/>
            </a:pPr>
            <a:r>
              <a:rPr lang="en-GB" sz="4500" b="1" dirty="0">
                <a:latin typeface="Abadi" panose="020B0604020104020204" pitchFamily="34" charset="0"/>
              </a:rPr>
              <a:t>Step 2: Identifying Ego States</a:t>
            </a:r>
          </a:p>
          <a:p>
            <a:r>
              <a:rPr lang="en-GB" sz="4500" b="1" dirty="0">
                <a:latin typeface="Abadi" panose="020B0604020104020204" pitchFamily="34" charset="0"/>
              </a:rPr>
              <a:t>Therapist:</a:t>
            </a:r>
            <a:br>
              <a:rPr lang="en-GB" sz="4500" dirty="0">
                <a:latin typeface="Abadi" panose="020B0604020104020204" pitchFamily="34" charset="0"/>
              </a:rPr>
            </a:br>
            <a:r>
              <a:rPr lang="en-GB" sz="4500" dirty="0">
                <a:solidFill>
                  <a:schemeClr val="accent4">
                    <a:lumMod val="50000"/>
                  </a:schemeClr>
                </a:solidFill>
                <a:latin typeface="Abadi" panose="020B0604020104020204" pitchFamily="34" charset="0"/>
              </a:rPr>
              <a:t>“When your manager spoke, which part of you reacted — your Adult, Parent, or Child?”         </a:t>
            </a:r>
          </a:p>
          <a:p>
            <a:r>
              <a:rPr lang="en-GB" sz="4500" b="1" dirty="0">
                <a:latin typeface="Abadi" panose="020B0604020104020204" pitchFamily="34" charset="0"/>
              </a:rPr>
              <a:t>Client: </a:t>
            </a:r>
            <a:r>
              <a:rPr lang="en-GB" sz="4500" dirty="0">
                <a:solidFill>
                  <a:srgbClr val="0070C0"/>
                </a:solidFill>
                <a:latin typeface="Abadi" panose="020B0604020104020204" pitchFamily="34" charset="0"/>
              </a:rPr>
              <a:t>“Definitely Child. I felt scolded.”</a:t>
            </a:r>
          </a:p>
          <a:p>
            <a:r>
              <a:rPr lang="en-GB" sz="4500" b="1" dirty="0">
                <a:latin typeface="Abadi" panose="020B0604020104020204" pitchFamily="34" charset="0"/>
              </a:rPr>
              <a:t>Therapist:</a:t>
            </a:r>
            <a:br>
              <a:rPr lang="en-GB" sz="4500" dirty="0">
                <a:latin typeface="Abadi" panose="020B0604020104020204" pitchFamily="34" charset="0"/>
              </a:rPr>
            </a:br>
            <a:r>
              <a:rPr lang="en-GB" sz="4500" dirty="0">
                <a:solidFill>
                  <a:schemeClr val="accent4">
                    <a:lumMod val="50000"/>
                  </a:schemeClr>
                </a:solidFill>
                <a:latin typeface="Abadi" panose="020B0604020104020204" pitchFamily="34" charset="0"/>
              </a:rPr>
              <a:t>“And how did you see your manager in that moment?” </a:t>
            </a:r>
            <a:r>
              <a:rPr lang="en-GB" sz="4500" b="1" dirty="0">
                <a:latin typeface="Abadi" panose="020B0604020104020204" pitchFamily="34" charset="0"/>
              </a:rPr>
              <a:t>Client</a:t>
            </a:r>
            <a:r>
              <a:rPr lang="en-GB" sz="4500" b="1" dirty="0">
                <a:solidFill>
                  <a:srgbClr val="0070C0"/>
                </a:solidFill>
                <a:latin typeface="Abadi" panose="020B0604020104020204" pitchFamily="34" charset="0"/>
              </a:rPr>
              <a:t>:  </a:t>
            </a:r>
            <a:r>
              <a:rPr lang="en-GB" sz="4500" dirty="0">
                <a:solidFill>
                  <a:srgbClr val="0070C0"/>
                </a:solidFill>
                <a:latin typeface="Abadi" panose="020B0604020104020204" pitchFamily="34" charset="0"/>
              </a:rPr>
              <a:t>“Like a Critical Parent.” </a:t>
            </a:r>
          </a:p>
          <a:p>
            <a:r>
              <a:rPr lang="en-GB" sz="4500" dirty="0">
                <a:latin typeface="Abadi" panose="020B0604020104020204" pitchFamily="34" charset="0"/>
              </a:rPr>
              <a:t>The therapist highlights the </a:t>
            </a:r>
            <a:r>
              <a:rPr lang="en-GB" sz="4500" b="1" dirty="0">
                <a:latin typeface="Abadi" panose="020B0604020104020204" pitchFamily="34" charset="0"/>
              </a:rPr>
              <a:t>Parent → Child transaction</a:t>
            </a:r>
            <a:r>
              <a:rPr lang="en-GB" sz="4500" dirty="0">
                <a:latin typeface="Abadi" panose="020B0604020104020204" pitchFamily="34" charset="0"/>
              </a:rPr>
              <a:t>.</a:t>
            </a:r>
          </a:p>
          <a:p>
            <a:endParaRPr lang="en-GB" dirty="0"/>
          </a:p>
        </p:txBody>
      </p:sp>
      <p:sp>
        <p:nvSpPr>
          <p:cNvPr id="4" name="TextBox 3">
            <a:extLst>
              <a:ext uri="{FF2B5EF4-FFF2-40B4-BE49-F238E27FC236}">
                <a16:creationId xmlns:a16="http://schemas.microsoft.com/office/drawing/2014/main" id="{F397C154-B289-21BA-0C77-00A8D771C741}"/>
              </a:ext>
            </a:extLst>
          </p:cNvPr>
          <p:cNvSpPr txBox="1"/>
          <p:nvPr/>
        </p:nvSpPr>
        <p:spPr>
          <a:xfrm>
            <a:off x="9418320" y="5035867"/>
            <a:ext cx="2489200" cy="1477328"/>
          </a:xfrm>
          <a:prstGeom prst="rect">
            <a:avLst/>
          </a:prstGeom>
          <a:noFill/>
        </p:spPr>
        <p:txBody>
          <a:bodyPr wrap="square" rtlCol="0">
            <a:spAutoFit/>
          </a:bodyPr>
          <a:lstStyle/>
          <a:p>
            <a:pPr algn="ctr"/>
            <a:r>
              <a:rPr lang="en-GB" dirty="0"/>
              <a:t>Instead of:</a:t>
            </a:r>
            <a:br>
              <a:rPr lang="en-GB" dirty="0"/>
            </a:br>
            <a:r>
              <a:rPr lang="en-GB" dirty="0"/>
              <a:t>Adult → Adult (professional feedback)</a:t>
            </a:r>
          </a:p>
          <a:p>
            <a:pPr algn="ctr"/>
            <a:r>
              <a:rPr lang="en-GB" dirty="0"/>
              <a:t>It became:</a:t>
            </a:r>
            <a:br>
              <a:rPr lang="en-GB" dirty="0"/>
            </a:br>
            <a:r>
              <a:rPr lang="en-GB" dirty="0"/>
              <a:t>Critical Parent → Adapted Child (emotional reaction)</a:t>
            </a:r>
          </a:p>
        </p:txBody>
      </p:sp>
    </p:spTree>
    <p:extLst>
      <p:ext uri="{BB962C8B-B14F-4D97-AF65-F5344CB8AC3E}">
        <p14:creationId xmlns:p14="http://schemas.microsoft.com/office/powerpoint/2010/main" val="2656983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DABAF-AABE-4702-5A6C-1B58E6BC0ED9}"/>
              </a:ext>
            </a:extLst>
          </p:cNvPr>
          <p:cNvSpPr>
            <a:spLocks noGrp="1"/>
          </p:cNvSpPr>
          <p:nvPr>
            <p:ph type="title"/>
          </p:nvPr>
        </p:nvSpPr>
        <p:spPr/>
        <p:txBody>
          <a:bodyPr/>
          <a:lstStyle/>
          <a:p>
            <a:r>
              <a:rPr lang="en-GB" dirty="0"/>
              <a:t>Scenario continued</a:t>
            </a:r>
          </a:p>
        </p:txBody>
      </p:sp>
      <p:sp>
        <p:nvSpPr>
          <p:cNvPr id="3" name="Content Placeholder 2">
            <a:extLst>
              <a:ext uri="{FF2B5EF4-FFF2-40B4-BE49-F238E27FC236}">
                <a16:creationId xmlns:a16="http://schemas.microsoft.com/office/drawing/2014/main" id="{D25D89CF-8B1D-F702-D7C6-6D78D3FE27A8}"/>
              </a:ext>
            </a:extLst>
          </p:cNvPr>
          <p:cNvSpPr>
            <a:spLocks noGrp="1"/>
          </p:cNvSpPr>
          <p:nvPr>
            <p:ph idx="1"/>
          </p:nvPr>
        </p:nvSpPr>
        <p:spPr>
          <a:xfrm>
            <a:off x="690880" y="1929383"/>
            <a:ext cx="10662920" cy="4766057"/>
          </a:xfrm>
        </p:spPr>
        <p:txBody>
          <a:bodyPr>
            <a:normAutofit fontScale="70000" lnSpcReduction="20000"/>
          </a:bodyPr>
          <a:lstStyle/>
          <a:p>
            <a:pPr marL="0" indent="0">
              <a:buNone/>
            </a:pPr>
            <a:r>
              <a:rPr lang="en-GB" sz="2600" b="1" dirty="0">
                <a:latin typeface="Abadi" panose="020B0604020104020204" pitchFamily="34" charset="0"/>
              </a:rPr>
              <a:t>Step 3: Strengthening the Adult</a:t>
            </a:r>
          </a:p>
          <a:p>
            <a:r>
              <a:rPr lang="en-GB" sz="2600" b="1" dirty="0">
                <a:latin typeface="Abadi" panose="020B0604020104020204" pitchFamily="34" charset="0"/>
              </a:rPr>
              <a:t>Therapist: </a:t>
            </a:r>
            <a:r>
              <a:rPr lang="en-GB" sz="2600" dirty="0">
                <a:solidFill>
                  <a:schemeClr val="accent4">
                    <a:lumMod val="50000"/>
                  </a:schemeClr>
                </a:solidFill>
                <a:latin typeface="Abadi" panose="020B0604020104020204" pitchFamily="34" charset="0"/>
              </a:rPr>
              <a:t>“If your Adult had responded, what might it have said?”  </a:t>
            </a:r>
            <a:r>
              <a:rPr lang="en-GB" sz="2600" b="1" dirty="0">
                <a:latin typeface="Abadi" panose="020B0604020104020204" pitchFamily="34" charset="0"/>
              </a:rPr>
              <a:t>Client: </a:t>
            </a:r>
            <a:r>
              <a:rPr lang="en-GB" sz="2600" dirty="0">
                <a:solidFill>
                  <a:srgbClr val="0070C0"/>
                </a:solidFill>
                <a:latin typeface="Abadi" panose="020B0604020104020204" pitchFamily="34" charset="0"/>
              </a:rPr>
              <a:t>“Maybe… ‘Okay, what specifically needs improving?’”</a:t>
            </a:r>
          </a:p>
          <a:p>
            <a:r>
              <a:rPr lang="en-GB" sz="2600" b="1" dirty="0">
                <a:latin typeface="Abadi" panose="020B0604020104020204" pitchFamily="34" charset="0"/>
              </a:rPr>
              <a:t>Therapist: </a:t>
            </a:r>
            <a:r>
              <a:rPr lang="en-GB" sz="2600" dirty="0">
                <a:solidFill>
                  <a:schemeClr val="accent4">
                    <a:lumMod val="50000"/>
                  </a:schemeClr>
                </a:solidFill>
                <a:latin typeface="Abadi" panose="020B0604020104020204" pitchFamily="34" charset="0"/>
              </a:rPr>
              <a:t>“How does that feel compared to shutting down?”   </a:t>
            </a:r>
            <a:r>
              <a:rPr lang="en-GB" sz="2600" b="1" dirty="0">
                <a:latin typeface="Abadi" panose="020B0604020104020204" pitchFamily="34" charset="0"/>
              </a:rPr>
              <a:t>Client </a:t>
            </a:r>
            <a:r>
              <a:rPr lang="en-GB" sz="2600" dirty="0">
                <a:solidFill>
                  <a:srgbClr val="0070C0"/>
                </a:solidFill>
                <a:latin typeface="Abadi" panose="020B0604020104020204" pitchFamily="34" charset="0"/>
              </a:rPr>
              <a:t>“More confident. Less personal.”</a:t>
            </a:r>
          </a:p>
          <a:p>
            <a:pPr marL="0" indent="0">
              <a:buNone/>
            </a:pPr>
            <a:endParaRPr lang="en-GB" sz="2600" dirty="0">
              <a:latin typeface="Abadi" panose="020B0604020104020204" pitchFamily="34" charset="0"/>
            </a:endParaRPr>
          </a:p>
          <a:p>
            <a:pPr marL="0" indent="0">
              <a:buNone/>
            </a:pPr>
            <a:r>
              <a:rPr lang="en-GB" sz="2600" dirty="0">
                <a:latin typeface="Abadi" panose="020B0604020104020204" pitchFamily="34" charset="0"/>
              </a:rPr>
              <a:t>The goal is to help the client consciously shift into </a:t>
            </a:r>
            <a:r>
              <a:rPr lang="en-GB" sz="2600" b="1" dirty="0">
                <a:latin typeface="Abadi" panose="020B0604020104020204" pitchFamily="34" charset="0"/>
              </a:rPr>
              <a:t>Adult mode</a:t>
            </a:r>
            <a:r>
              <a:rPr lang="en-GB" sz="2600" dirty="0">
                <a:latin typeface="Abadi" panose="020B0604020104020204" pitchFamily="34" charset="0"/>
              </a:rPr>
              <a:t>.</a:t>
            </a:r>
          </a:p>
          <a:p>
            <a:pPr marL="0" indent="0">
              <a:buNone/>
            </a:pPr>
            <a:r>
              <a:rPr lang="en-GB" sz="2600" b="1" dirty="0">
                <a:latin typeface="Abadi" panose="020B0604020104020204" pitchFamily="34" charset="0"/>
              </a:rPr>
              <a:t>Step 4: Exploring the Life Script</a:t>
            </a:r>
          </a:p>
          <a:p>
            <a:r>
              <a:rPr lang="en-GB" sz="2600" b="1" dirty="0">
                <a:latin typeface="Abadi" panose="020B0604020104020204" pitchFamily="34" charset="0"/>
              </a:rPr>
              <a:t>Therapist: </a:t>
            </a:r>
            <a:r>
              <a:rPr lang="en-GB" sz="2600" dirty="0">
                <a:solidFill>
                  <a:schemeClr val="accent4">
                    <a:lumMod val="50000"/>
                  </a:schemeClr>
                </a:solidFill>
                <a:latin typeface="Abadi" panose="020B0604020104020204" pitchFamily="34" charset="0"/>
              </a:rPr>
              <a:t>“Does this feeling of being ‘small and scolded’ remind you of anything earlier in life?”   </a:t>
            </a:r>
            <a:r>
              <a:rPr lang="en-GB" sz="2600" b="1" dirty="0">
                <a:latin typeface="Abadi" panose="020B0604020104020204" pitchFamily="34" charset="0"/>
              </a:rPr>
              <a:t>Client: </a:t>
            </a:r>
            <a:r>
              <a:rPr lang="en-GB" sz="2600" dirty="0">
                <a:solidFill>
                  <a:srgbClr val="0070C0"/>
                </a:solidFill>
                <a:latin typeface="Abadi" panose="020B0604020104020204" pitchFamily="34" charset="0"/>
              </a:rPr>
              <a:t>“My dad was very critical about schoolwork. Nothing was ever good enough.”</a:t>
            </a:r>
          </a:p>
          <a:p>
            <a:pPr marL="0" indent="0">
              <a:buNone/>
            </a:pPr>
            <a:r>
              <a:rPr lang="en-GB" sz="2600" dirty="0">
                <a:latin typeface="Abadi" panose="020B0604020104020204" pitchFamily="34" charset="0"/>
              </a:rPr>
              <a:t>Now the therapist is exploring a possible </a:t>
            </a:r>
            <a:r>
              <a:rPr lang="en-GB" sz="2600" b="1" dirty="0">
                <a:latin typeface="Abadi" panose="020B0604020104020204" pitchFamily="34" charset="0"/>
              </a:rPr>
              <a:t>life script belief</a:t>
            </a:r>
            <a:r>
              <a:rPr lang="en-GB" sz="2600" dirty="0">
                <a:latin typeface="Abadi" panose="020B0604020104020204" pitchFamily="34" charset="0"/>
              </a:rPr>
              <a:t>, such as:</a:t>
            </a:r>
          </a:p>
          <a:p>
            <a:r>
              <a:rPr lang="en-GB" sz="2600" dirty="0">
                <a:latin typeface="Abadi" panose="020B0604020104020204" pitchFamily="34" charset="0"/>
              </a:rPr>
              <a:t>“I’m never good enough.”</a:t>
            </a:r>
          </a:p>
          <a:p>
            <a:r>
              <a:rPr lang="en-GB" sz="2600" dirty="0">
                <a:latin typeface="Abadi" panose="020B0604020104020204" pitchFamily="34" charset="0"/>
              </a:rPr>
              <a:t>“Authority figures will criticize me.”</a:t>
            </a:r>
          </a:p>
          <a:p>
            <a:r>
              <a:rPr lang="en-GB" sz="2600" dirty="0">
                <a:latin typeface="Abadi" panose="020B0604020104020204" pitchFamily="34" charset="0"/>
              </a:rPr>
              <a:t>These early experiences shaped the client’s automatic Child response.</a:t>
            </a:r>
          </a:p>
          <a:p>
            <a:pPr marL="0" indent="0">
              <a:buNone/>
            </a:pPr>
            <a:endParaRPr lang="en-GB" dirty="0"/>
          </a:p>
        </p:txBody>
      </p:sp>
    </p:spTree>
    <p:extLst>
      <p:ext uri="{BB962C8B-B14F-4D97-AF65-F5344CB8AC3E}">
        <p14:creationId xmlns:p14="http://schemas.microsoft.com/office/powerpoint/2010/main" val="730038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6400-3B4D-5589-3073-DBF0E2403178}"/>
              </a:ext>
            </a:extLst>
          </p:cNvPr>
          <p:cNvSpPr>
            <a:spLocks noGrp="1"/>
          </p:cNvSpPr>
          <p:nvPr>
            <p:ph type="title"/>
          </p:nvPr>
        </p:nvSpPr>
        <p:spPr/>
        <p:txBody>
          <a:bodyPr/>
          <a:lstStyle/>
          <a:p>
            <a:r>
              <a:rPr lang="en-GB" dirty="0"/>
              <a:t>Scenario continued</a:t>
            </a:r>
          </a:p>
        </p:txBody>
      </p:sp>
      <p:sp>
        <p:nvSpPr>
          <p:cNvPr id="3" name="Content Placeholder 2">
            <a:extLst>
              <a:ext uri="{FF2B5EF4-FFF2-40B4-BE49-F238E27FC236}">
                <a16:creationId xmlns:a16="http://schemas.microsoft.com/office/drawing/2014/main" id="{97208282-A1A1-6A81-5B2E-6EB3466986DD}"/>
              </a:ext>
            </a:extLst>
          </p:cNvPr>
          <p:cNvSpPr>
            <a:spLocks noGrp="1"/>
          </p:cNvSpPr>
          <p:nvPr>
            <p:ph idx="1"/>
          </p:nvPr>
        </p:nvSpPr>
        <p:spPr/>
        <p:txBody>
          <a:bodyPr>
            <a:normAutofit/>
          </a:bodyPr>
          <a:lstStyle/>
          <a:p>
            <a:pPr marL="0" indent="0">
              <a:buNone/>
            </a:pPr>
            <a:r>
              <a:rPr lang="en-GB" sz="2400" b="1" dirty="0">
                <a:latin typeface="Abadi" panose="020B0604020104020204" pitchFamily="34" charset="0"/>
              </a:rPr>
              <a:t>Step 5: Re-decision</a:t>
            </a:r>
          </a:p>
          <a:p>
            <a:r>
              <a:rPr lang="en-GB" sz="2400" b="1" dirty="0">
                <a:latin typeface="Abadi" panose="020B0604020104020204" pitchFamily="34" charset="0"/>
              </a:rPr>
              <a:t>Therapist: </a:t>
            </a:r>
            <a:r>
              <a:rPr lang="en-GB" sz="2400" dirty="0">
                <a:solidFill>
                  <a:schemeClr val="accent4">
                    <a:lumMod val="50000"/>
                  </a:schemeClr>
                </a:solidFill>
                <a:latin typeface="Abadi" panose="020B0604020104020204" pitchFamily="34" charset="0"/>
              </a:rPr>
              <a:t>“As an adult today, do you want to keep reacting as if you’re that five-year-old?”    </a:t>
            </a:r>
            <a:r>
              <a:rPr lang="en-GB" sz="2400" b="1" dirty="0">
                <a:latin typeface="Abadi" panose="020B0604020104020204" pitchFamily="34" charset="0"/>
              </a:rPr>
              <a:t>Client: </a:t>
            </a:r>
            <a:r>
              <a:rPr lang="en-GB" sz="2400" dirty="0">
                <a:solidFill>
                  <a:srgbClr val="0070C0"/>
                </a:solidFill>
                <a:latin typeface="Abadi" panose="020B0604020104020204" pitchFamily="34" charset="0"/>
              </a:rPr>
              <a:t>“No.”</a:t>
            </a:r>
          </a:p>
          <a:p>
            <a:r>
              <a:rPr lang="en-GB" sz="2400" b="1" dirty="0">
                <a:latin typeface="Abadi" panose="020B0604020104020204" pitchFamily="34" charset="0"/>
              </a:rPr>
              <a:t>Therapist: </a:t>
            </a:r>
            <a:r>
              <a:rPr lang="en-GB" sz="2400" dirty="0">
                <a:solidFill>
                  <a:schemeClr val="accent4">
                    <a:lumMod val="50000"/>
                  </a:schemeClr>
                </a:solidFill>
                <a:latin typeface="Abadi" panose="020B0604020104020204" pitchFamily="34" charset="0"/>
              </a:rPr>
              <a:t>“What would you rather believe instead?      </a:t>
            </a:r>
            <a:r>
              <a:rPr lang="en-GB" sz="2400" dirty="0">
                <a:latin typeface="Abadi" panose="020B0604020104020204" pitchFamily="34" charset="0"/>
              </a:rPr>
              <a:t>”</a:t>
            </a:r>
            <a:r>
              <a:rPr lang="en-GB" sz="2400" b="1" dirty="0">
                <a:latin typeface="Abadi" panose="020B0604020104020204" pitchFamily="34" charset="0"/>
              </a:rPr>
              <a:t>Client: </a:t>
            </a:r>
            <a:r>
              <a:rPr lang="en-GB" sz="2400" dirty="0">
                <a:solidFill>
                  <a:srgbClr val="0070C0"/>
                </a:solidFill>
                <a:latin typeface="Abadi" panose="020B0604020104020204" pitchFamily="34" charset="0"/>
              </a:rPr>
              <a:t>“That feedback doesn’t mean I’m bad — it just means something can improve.”</a:t>
            </a:r>
          </a:p>
          <a:p>
            <a:pPr marL="0" indent="0">
              <a:buNone/>
            </a:pPr>
            <a:r>
              <a:rPr lang="en-GB" sz="2400" dirty="0">
                <a:latin typeface="Abadi" panose="020B0604020104020204" pitchFamily="34" charset="0"/>
              </a:rPr>
              <a:t>This is the beginning of </a:t>
            </a:r>
            <a:r>
              <a:rPr lang="en-GB" sz="2400" b="1" dirty="0">
                <a:latin typeface="Abadi" panose="020B0604020104020204" pitchFamily="34" charset="0"/>
              </a:rPr>
              <a:t>rewriting the script</a:t>
            </a:r>
            <a:r>
              <a:rPr lang="en-GB" sz="2400" dirty="0">
                <a:latin typeface="Abadi" panose="020B0604020104020204" pitchFamily="34" charset="0"/>
              </a:rPr>
              <a:t>.</a:t>
            </a:r>
          </a:p>
          <a:p>
            <a:pPr marL="0" indent="0">
              <a:buNone/>
            </a:pPr>
            <a:endParaRPr lang="en-GB" dirty="0"/>
          </a:p>
        </p:txBody>
      </p:sp>
      <p:sp>
        <p:nvSpPr>
          <p:cNvPr id="5" name="TextBox 4">
            <a:extLst>
              <a:ext uri="{FF2B5EF4-FFF2-40B4-BE49-F238E27FC236}">
                <a16:creationId xmlns:a16="http://schemas.microsoft.com/office/drawing/2014/main" id="{0BD5D940-95A7-06C9-3745-78F4D0A53B00}"/>
              </a:ext>
            </a:extLst>
          </p:cNvPr>
          <p:cNvSpPr txBox="1"/>
          <p:nvPr/>
        </p:nvSpPr>
        <p:spPr>
          <a:xfrm>
            <a:off x="584752" y="5227237"/>
            <a:ext cx="11022496" cy="954107"/>
          </a:xfrm>
          <a:prstGeom prst="rect">
            <a:avLst/>
          </a:prstGeom>
          <a:noFill/>
          <a:ln>
            <a:solidFill>
              <a:srgbClr val="002060"/>
            </a:solidFill>
          </a:ln>
        </p:spPr>
        <p:txBody>
          <a:bodyPr wrap="square" rtlCol="0">
            <a:spAutoFit/>
          </a:bodyPr>
          <a:lstStyle/>
          <a:p>
            <a:pPr algn="ctr"/>
            <a:r>
              <a:rPr lang="en-GB" sz="2800" b="1" dirty="0"/>
              <a:t>What TA is doing here is: identifying ego states, analysing the transaction, linking present reactions to past patterns, strengthening the adult state and supporting conscious choice instead of automatic reaction.</a:t>
            </a:r>
          </a:p>
        </p:txBody>
      </p:sp>
    </p:spTree>
    <p:extLst>
      <p:ext uri="{BB962C8B-B14F-4D97-AF65-F5344CB8AC3E}">
        <p14:creationId xmlns:p14="http://schemas.microsoft.com/office/powerpoint/2010/main" val="11238673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1793</Words>
  <Application>Microsoft Office PowerPoint</Application>
  <PresentationFormat>Widescreen</PresentationFormat>
  <Paragraphs>123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Abadi</vt:lpstr>
      <vt:lpstr>Arial</vt:lpstr>
      <vt:lpstr>The Hand Bold</vt:lpstr>
      <vt:lpstr>The Serif Hand Black</vt:lpstr>
      <vt:lpstr>SketchyVTI</vt:lpstr>
      <vt:lpstr>Transactional Analysis</vt:lpstr>
      <vt:lpstr>Transactional Analysis</vt:lpstr>
      <vt:lpstr>Brief history and philosophical roots</vt:lpstr>
      <vt:lpstr>TA and life scripts</vt:lpstr>
      <vt:lpstr>The three ego states (PAC Model)</vt:lpstr>
      <vt:lpstr>Key features of ta</vt:lpstr>
      <vt:lpstr>Key concepts cont`d</vt:lpstr>
      <vt:lpstr>Applications:</vt:lpstr>
      <vt:lpstr>Example of how ta is used in therapy</vt:lpstr>
      <vt:lpstr>In the session:</vt:lpstr>
      <vt:lpstr>In the session: analysing transactions</vt:lpstr>
      <vt:lpstr>In the session: discovering your life scripts</vt:lpstr>
      <vt:lpstr>In the session: working with “games”</vt:lpstr>
      <vt:lpstr>In the session: building autonomy</vt:lpstr>
      <vt:lpstr>In a ta session: what to expect</vt:lpstr>
      <vt:lpstr>Scenario: Client struggles with feeling criticized at work and reacting defensively</vt:lpstr>
      <vt:lpstr>Scenario continued</vt:lpstr>
      <vt:lpstr>Scenario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2026-03-05T14:02:37Z</dcterms:created>
  <dcterms:modified xsi:type="dcterms:W3CDTF">2026-03-05T15:45:10Z</dcterms:modified>
</cp:coreProperties>
</file>