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0.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90" r:id="rId33"/>
    <p:sldId id="28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710" autoAdjust="0"/>
  </p:normalViewPr>
  <p:slideViewPr>
    <p:cSldViewPr>
      <p:cViewPr varScale="1">
        <p:scale>
          <a:sx n="87" d="100"/>
          <a:sy n="87" d="100"/>
        </p:scale>
        <p:origin x="66" y="300"/>
      </p:cViewPr>
      <p:guideLst>
        <p:guide orient="horz" pos="2160"/>
        <p:guide pos="3840"/>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mothy White" userId="2491786dbd9fb644" providerId="LiveId" clId="{E71C7F48-6B62-4D54-A21F-8D44C16E5DC6}"/>
    <pc:docChg chg="modSld">
      <pc:chgData name="Timothy White" userId="2491786dbd9fb644" providerId="LiveId" clId="{E71C7F48-6B62-4D54-A21F-8D44C16E5DC6}" dt="2025-12-19T09:41:50.585" v="56" actId="14100"/>
      <pc:docMkLst>
        <pc:docMk/>
      </pc:docMkLst>
      <pc:sldChg chg="modSp mod">
        <pc:chgData name="Timothy White" userId="2491786dbd9fb644" providerId="LiveId" clId="{E71C7F48-6B62-4D54-A21F-8D44C16E5DC6}" dt="2025-12-19T09:41:50.585" v="56" actId="14100"/>
        <pc:sldMkLst>
          <pc:docMk/>
          <pc:sldMk cId="0" sldId="256"/>
        </pc:sldMkLst>
        <pc:spChg chg="mod">
          <ac:chgData name="Timothy White" userId="2491786dbd9fb644" providerId="LiveId" clId="{E71C7F48-6B62-4D54-A21F-8D44C16E5DC6}" dt="2025-12-19T09:41:50.585" v="56" actId="14100"/>
          <ac:spMkLst>
            <pc:docMk/>
            <pc:sldMk cId="0" sldId="256"/>
            <ac:spMk id="2" creationId="{65C2131E-74EB-73E6-CF6E-755A6EACCF6A}"/>
          </ac:spMkLst>
        </pc:spChg>
      </pc:sldChg>
    </pc:docChg>
  </pc:docChgLst>
</pc:chgInfo>
</file>

<file path=ppt/diagrams/_rels/data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ata10.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rawing10.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4837A9-054A-4676-B875-F09B20BD1F9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669503E-CBAC-416F-8302-93EA84FE6323}">
      <dgm:prSet/>
      <dgm:spPr/>
      <dgm:t>
        <a:bodyPr/>
        <a:lstStyle/>
        <a:p>
          <a:pPr>
            <a:lnSpc>
              <a:spcPct val="100000"/>
            </a:lnSpc>
          </a:pPr>
          <a:r>
            <a:rPr lang="en-US"/>
            <a:t>Municipal solid waste management accounts for 2.12 billion tonnes annually globally (Group, 2023).</a:t>
          </a:r>
        </a:p>
      </dgm:t>
    </dgm:pt>
    <dgm:pt modelId="{4A9CEE00-5C70-4B71-9AF7-1E12FD0FD922}" type="parTrans" cxnId="{A1754FBE-DF24-4F3B-8A20-21C89AE86C82}">
      <dgm:prSet/>
      <dgm:spPr/>
      <dgm:t>
        <a:bodyPr/>
        <a:lstStyle/>
        <a:p>
          <a:endParaRPr lang="en-US"/>
        </a:p>
      </dgm:t>
    </dgm:pt>
    <dgm:pt modelId="{680AFD99-ACD5-488E-ACCD-B55FF48855EC}" type="sibTrans" cxnId="{A1754FBE-DF24-4F3B-8A20-21C89AE86C82}">
      <dgm:prSet/>
      <dgm:spPr/>
      <dgm:t>
        <a:bodyPr/>
        <a:lstStyle/>
        <a:p>
          <a:endParaRPr lang="en-US"/>
        </a:p>
      </dgm:t>
    </dgm:pt>
    <dgm:pt modelId="{6D8C0F13-32C3-4E73-BA31-7F8E362E88E8}">
      <dgm:prSet/>
      <dgm:spPr/>
      <dgm:t>
        <a:bodyPr/>
        <a:lstStyle/>
        <a:p>
          <a:pPr>
            <a:lnSpc>
              <a:spcPct val="100000"/>
            </a:lnSpc>
          </a:pPr>
          <a:r>
            <a:rPr lang="en-US"/>
            <a:t>The focus is on low-income and middle-income countries where the waste collection rate of only 40% (Group, 2023).</a:t>
          </a:r>
        </a:p>
      </dgm:t>
    </dgm:pt>
    <dgm:pt modelId="{7803068C-29BB-4A6E-B1C6-00F6ADEB9B2D}" type="parTrans" cxnId="{7CCD285B-9AED-4589-A255-B5663D55322D}">
      <dgm:prSet/>
      <dgm:spPr/>
      <dgm:t>
        <a:bodyPr/>
        <a:lstStyle/>
        <a:p>
          <a:endParaRPr lang="en-US"/>
        </a:p>
      </dgm:t>
    </dgm:pt>
    <dgm:pt modelId="{D3028A64-2531-4A39-AB9A-884EBDEE7803}" type="sibTrans" cxnId="{7CCD285B-9AED-4589-A255-B5663D55322D}">
      <dgm:prSet/>
      <dgm:spPr/>
      <dgm:t>
        <a:bodyPr/>
        <a:lstStyle/>
        <a:p>
          <a:endParaRPr lang="en-US"/>
        </a:p>
      </dgm:t>
    </dgm:pt>
    <dgm:pt modelId="{95237897-5CF9-482D-A384-5BB83DF3B602}">
      <dgm:prSet/>
      <dgm:spPr/>
      <dgm:t>
        <a:bodyPr/>
        <a:lstStyle/>
        <a:p>
          <a:pPr>
            <a:lnSpc>
              <a:spcPct val="100000"/>
            </a:lnSpc>
          </a:pPr>
          <a:r>
            <a:rPr lang="en-US"/>
            <a:t>Focused on waste management across in India and Bangladesh, subject to similar infrastructure and institutional deficiencies (Kumar et al., 2017; Zebua et al., 2023).</a:t>
          </a:r>
        </a:p>
      </dgm:t>
    </dgm:pt>
    <dgm:pt modelId="{B439D2A6-B220-4B5C-94B7-4E4CF7DF5E53}" type="parTrans" cxnId="{43ABF471-0DFD-4D4D-9C0E-31C67DDB4FC8}">
      <dgm:prSet/>
      <dgm:spPr/>
      <dgm:t>
        <a:bodyPr/>
        <a:lstStyle/>
        <a:p>
          <a:endParaRPr lang="en-US"/>
        </a:p>
      </dgm:t>
    </dgm:pt>
    <dgm:pt modelId="{40A89962-3B09-408F-BF53-A23C3D54D74E}" type="sibTrans" cxnId="{43ABF471-0DFD-4D4D-9C0E-31C67DDB4FC8}">
      <dgm:prSet/>
      <dgm:spPr/>
      <dgm:t>
        <a:bodyPr/>
        <a:lstStyle/>
        <a:p>
          <a:endParaRPr lang="en-US"/>
        </a:p>
      </dgm:t>
    </dgm:pt>
    <dgm:pt modelId="{41870C93-2B1D-47C4-88A0-7641BB866D5A}">
      <dgm:prSet/>
      <dgm:spPr/>
      <dgm:t>
        <a:bodyPr/>
        <a:lstStyle/>
        <a:p>
          <a:pPr>
            <a:lnSpc>
              <a:spcPct val="100000"/>
            </a:lnSpc>
          </a:pPr>
          <a:r>
            <a:rPr lang="en-US"/>
            <a:t>Three-phase structure- diagnostic phase, design phase, and the planning phase for implementation (Group, 2023).</a:t>
          </a:r>
        </a:p>
      </dgm:t>
    </dgm:pt>
    <dgm:pt modelId="{A5699F0F-FB35-4B6F-9EA7-87BD11F21203}" type="parTrans" cxnId="{5EFB9B10-6FA8-4EFF-82A1-AC768862BA1F}">
      <dgm:prSet/>
      <dgm:spPr/>
      <dgm:t>
        <a:bodyPr/>
        <a:lstStyle/>
        <a:p>
          <a:endParaRPr lang="en-US"/>
        </a:p>
      </dgm:t>
    </dgm:pt>
    <dgm:pt modelId="{B3D888CD-F414-4999-BFC8-A0E3B3DB4758}" type="sibTrans" cxnId="{5EFB9B10-6FA8-4EFF-82A1-AC768862BA1F}">
      <dgm:prSet/>
      <dgm:spPr/>
      <dgm:t>
        <a:bodyPr/>
        <a:lstStyle/>
        <a:p>
          <a:endParaRPr lang="en-US"/>
        </a:p>
      </dgm:t>
    </dgm:pt>
    <dgm:pt modelId="{92DCAD45-9A13-4C6F-ABC0-4BEB2E9C1DBB}" type="pres">
      <dgm:prSet presAssocID="{7C4837A9-054A-4676-B875-F09B20BD1F90}" presName="linear" presStyleCnt="0">
        <dgm:presLayoutVars>
          <dgm:animLvl val="lvl"/>
          <dgm:resizeHandles val="exact"/>
        </dgm:presLayoutVars>
      </dgm:prSet>
      <dgm:spPr/>
    </dgm:pt>
    <dgm:pt modelId="{EA755C60-2FD1-4855-B2B6-1A40F5B68220}" type="pres">
      <dgm:prSet presAssocID="{E669503E-CBAC-416F-8302-93EA84FE6323}" presName="parentText" presStyleLbl="node1" presStyleIdx="0" presStyleCnt="4">
        <dgm:presLayoutVars>
          <dgm:chMax val="0"/>
          <dgm:bulletEnabled val="1"/>
        </dgm:presLayoutVars>
      </dgm:prSet>
      <dgm:spPr/>
    </dgm:pt>
    <dgm:pt modelId="{9051945A-8CE9-463B-AF94-EDA3696FCBD7}" type="pres">
      <dgm:prSet presAssocID="{680AFD99-ACD5-488E-ACCD-B55FF48855EC}" presName="spacer" presStyleCnt="0"/>
      <dgm:spPr/>
    </dgm:pt>
    <dgm:pt modelId="{F1F36F53-AD98-463A-9626-4655D7D1DF7B}" type="pres">
      <dgm:prSet presAssocID="{6D8C0F13-32C3-4E73-BA31-7F8E362E88E8}" presName="parentText" presStyleLbl="node1" presStyleIdx="1" presStyleCnt="4">
        <dgm:presLayoutVars>
          <dgm:chMax val="0"/>
          <dgm:bulletEnabled val="1"/>
        </dgm:presLayoutVars>
      </dgm:prSet>
      <dgm:spPr/>
    </dgm:pt>
    <dgm:pt modelId="{95E0BF01-EAC9-41A4-90AA-36697A2EE8DC}" type="pres">
      <dgm:prSet presAssocID="{D3028A64-2531-4A39-AB9A-884EBDEE7803}" presName="spacer" presStyleCnt="0"/>
      <dgm:spPr/>
    </dgm:pt>
    <dgm:pt modelId="{A849B78B-430B-4A7C-A7F2-6FDD26FE3661}" type="pres">
      <dgm:prSet presAssocID="{95237897-5CF9-482D-A384-5BB83DF3B602}" presName="parentText" presStyleLbl="node1" presStyleIdx="2" presStyleCnt="4">
        <dgm:presLayoutVars>
          <dgm:chMax val="0"/>
          <dgm:bulletEnabled val="1"/>
        </dgm:presLayoutVars>
      </dgm:prSet>
      <dgm:spPr/>
    </dgm:pt>
    <dgm:pt modelId="{94F8F305-E7CC-4E9B-87EC-B81DDD8C7276}" type="pres">
      <dgm:prSet presAssocID="{40A89962-3B09-408F-BF53-A23C3D54D74E}" presName="spacer" presStyleCnt="0"/>
      <dgm:spPr/>
    </dgm:pt>
    <dgm:pt modelId="{B70322EA-43C1-498C-9078-81FBFF93EAC1}" type="pres">
      <dgm:prSet presAssocID="{41870C93-2B1D-47C4-88A0-7641BB866D5A}" presName="parentText" presStyleLbl="node1" presStyleIdx="3" presStyleCnt="4">
        <dgm:presLayoutVars>
          <dgm:chMax val="0"/>
          <dgm:bulletEnabled val="1"/>
        </dgm:presLayoutVars>
      </dgm:prSet>
      <dgm:spPr/>
    </dgm:pt>
  </dgm:ptLst>
  <dgm:cxnLst>
    <dgm:cxn modelId="{5EFB9B10-6FA8-4EFF-82A1-AC768862BA1F}" srcId="{7C4837A9-054A-4676-B875-F09B20BD1F90}" destId="{41870C93-2B1D-47C4-88A0-7641BB866D5A}" srcOrd="3" destOrd="0" parTransId="{A5699F0F-FB35-4B6F-9EA7-87BD11F21203}" sibTransId="{B3D888CD-F414-4999-BFC8-A0E3B3DB4758}"/>
    <dgm:cxn modelId="{93D2FA27-6731-45DE-9378-4EF5B862D88F}" type="presOf" srcId="{6D8C0F13-32C3-4E73-BA31-7F8E362E88E8}" destId="{F1F36F53-AD98-463A-9626-4655D7D1DF7B}" srcOrd="0" destOrd="0" presId="urn:microsoft.com/office/officeart/2005/8/layout/vList2"/>
    <dgm:cxn modelId="{7CCD285B-9AED-4589-A255-B5663D55322D}" srcId="{7C4837A9-054A-4676-B875-F09B20BD1F90}" destId="{6D8C0F13-32C3-4E73-BA31-7F8E362E88E8}" srcOrd="1" destOrd="0" parTransId="{7803068C-29BB-4A6E-B1C6-00F6ADEB9B2D}" sibTransId="{D3028A64-2531-4A39-AB9A-884EBDEE7803}"/>
    <dgm:cxn modelId="{11C65364-5275-4ABA-87BD-204342E6178B}" type="presOf" srcId="{41870C93-2B1D-47C4-88A0-7641BB866D5A}" destId="{B70322EA-43C1-498C-9078-81FBFF93EAC1}" srcOrd="0" destOrd="0" presId="urn:microsoft.com/office/officeart/2005/8/layout/vList2"/>
    <dgm:cxn modelId="{4ADA4B6A-F0EC-48A5-A3F6-63B4463BF8C9}" type="presOf" srcId="{7C4837A9-054A-4676-B875-F09B20BD1F90}" destId="{92DCAD45-9A13-4C6F-ABC0-4BEB2E9C1DBB}" srcOrd="0" destOrd="0" presId="urn:microsoft.com/office/officeart/2005/8/layout/vList2"/>
    <dgm:cxn modelId="{43ABF471-0DFD-4D4D-9C0E-31C67DDB4FC8}" srcId="{7C4837A9-054A-4676-B875-F09B20BD1F90}" destId="{95237897-5CF9-482D-A384-5BB83DF3B602}" srcOrd="2" destOrd="0" parTransId="{B439D2A6-B220-4B5C-94B7-4E4CF7DF5E53}" sibTransId="{40A89962-3B09-408F-BF53-A23C3D54D74E}"/>
    <dgm:cxn modelId="{47D0D89A-040F-44A1-8B64-0250C4ECEB04}" type="presOf" srcId="{95237897-5CF9-482D-A384-5BB83DF3B602}" destId="{A849B78B-430B-4A7C-A7F2-6FDD26FE3661}" srcOrd="0" destOrd="0" presId="urn:microsoft.com/office/officeart/2005/8/layout/vList2"/>
    <dgm:cxn modelId="{A1754FBE-DF24-4F3B-8A20-21C89AE86C82}" srcId="{7C4837A9-054A-4676-B875-F09B20BD1F90}" destId="{E669503E-CBAC-416F-8302-93EA84FE6323}" srcOrd="0" destOrd="0" parTransId="{4A9CEE00-5C70-4B71-9AF7-1E12FD0FD922}" sibTransId="{680AFD99-ACD5-488E-ACCD-B55FF48855EC}"/>
    <dgm:cxn modelId="{03067CFE-2D17-405A-ACC3-6D289814AA66}" type="presOf" srcId="{E669503E-CBAC-416F-8302-93EA84FE6323}" destId="{EA755C60-2FD1-4855-B2B6-1A40F5B68220}" srcOrd="0" destOrd="0" presId="urn:microsoft.com/office/officeart/2005/8/layout/vList2"/>
    <dgm:cxn modelId="{59D8DCCF-927A-4952-AB27-39B40E6A3670}" type="presParOf" srcId="{92DCAD45-9A13-4C6F-ABC0-4BEB2E9C1DBB}" destId="{EA755C60-2FD1-4855-B2B6-1A40F5B68220}" srcOrd="0" destOrd="0" presId="urn:microsoft.com/office/officeart/2005/8/layout/vList2"/>
    <dgm:cxn modelId="{2396E0BA-676B-4F71-91CF-5189C7B8F0EE}" type="presParOf" srcId="{92DCAD45-9A13-4C6F-ABC0-4BEB2E9C1DBB}" destId="{9051945A-8CE9-463B-AF94-EDA3696FCBD7}" srcOrd="1" destOrd="0" presId="urn:microsoft.com/office/officeart/2005/8/layout/vList2"/>
    <dgm:cxn modelId="{55ACACF8-F7AC-456E-A21C-FBC95F26E54C}" type="presParOf" srcId="{92DCAD45-9A13-4C6F-ABC0-4BEB2E9C1DBB}" destId="{F1F36F53-AD98-463A-9626-4655D7D1DF7B}" srcOrd="2" destOrd="0" presId="urn:microsoft.com/office/officeart/2005/8/layout/vList2"/>
    <dgm:cxn modelId="{9859E944-4DFB-4A4E-8A01-DD25DA0D2A57}" type="presParOf" srcId="{92DCAD45-9A13-4C6F-ABC0-4BEB2E9C1DBB}" destId="{95E0BF01-EAC9-41A4-90AA-36697A2EE8DC}" srcOrd="3" destOrd="0" presId="urn:microsoft.com/office/officeart/2005/8/layout/vList2"/>
    <dgm:cxn modelId="{E9A36228-6A48-4D2C-998F-5AEC233C0A3A}" type="presParOf" srcId="{92DCAD45-9A13-4C6F-ABC0-4BEB2E9C1DBB}" destId="{A849B78B-430B-4A7C-A7F2-6FDD26FE3661}" srcOrd="4" destOrd="0" presId="urn:microsoft.com/office/officeart/2005/8/layout/vList2"/>
    <dgm:cxn modelId="{F73B8A8A-9F96-4273-84E0-A4B38A5E6029}" type="presParOf" srcId="{92DCAD45-9A13-4C6F-ABC0-4BEB2E9C1DBB}" destId="{94F8F305-E7CC-4E9B-87EC-B81DDD8C7276}" srcOrd="5" destOrd="0" presId="urn:microsoft.com/office/officeart/2005/8/layout/vList2"/>
    <dgm:cxn modelId="{C1FAE541-42F4-49E5-BB30-5474EEA44C41}" type="presParOf" srcId="{92DCAD45-9A13-4C6F-ABC0-4BEB2E9C1DBB}" destId="{B70322EA-43C1-498C-9078-81FBFF93EAC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95A3263-2BF4-4A72-82FE-9C2BD54F9A57}"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45DC568C-ED02-4443-A7BF-80BE0995DA42}">
      <dgm:prSet/>
      <dgm:spPr/>
      <dgm:t>
        <a:bodyPr/>
        <a:lstStyle/>
        <a:p>
          <a:r>
            <a:rPr lang="en-US"/>
            <a:t>High gastrointestinal and respiratory diseases among people</a:t>
          </a:r>
        </a:p>
      </dgm:t>
    </dgm:pt>
    <dgm:pt modelId="{9796EF0B-F873-44BC-A74B-EBE3BB74794D}" type="parTrans" cxnId="{1EFF6D36-E275-43AB-95CB-6A575B487317}">
      <dgm:prSet/>
      <dgm:spPr/>
      <dgm:t>
        <a:bodyPr/>
        <a:lstStyle/>
        <a:p>
          <a:endParaRPr lang="en-US"/>
        </a:p>
      </dgm:t>
    </dgm:pt>
    <dgm:pt modelId="{A37A4B4A-E6F6-4DB2-B1D9-BAAB8303995D}" type="sibTrans" cxnId="{1EFF6D36-E275-43AB-95CB-6A575B487317}">
      <dgm:prSet/>
      <dgm:spPr/>
      <dgm:t>
        <a:bodyPr/>
        <a:lstStyle/>
        <a:p>
          <a:endParaRPr lang="en-US"/>
        </a:p>
      </dgm:t>
    </dgm:pt>
    <dgm:pt modelId="{3E35881D-494D-47E4-91F6-CAC98B596337}">
      <dgm:prSet/>
      <dgm:spPr/>
      <dgm:t>
        <a:bodyPr/>
        <a:lstStyle/>
        <a:p>
          <a:r>
            <a:rPr lang="en-US"/>
            <a:t>Foster vectors (rodents, mosquitoes)</a:t>
          </a:r>
        </a:p>
      </dgm:t>
    </dgm:pt>
    <dgm:pt modelId="{DBD4FA55-3B7D-4529-B502-E6187D0D41CC}" type="parTrans" cxnId="{6959BFB3-E6FC-4468-8F64-7BBC4C53738E}">
      <dgm:prSet/>
      <dgm:spPr/>
      <dgm:t>
        <a:bodyPr/>
        <a:lstStyle/>
        <a:p>
          <a:endParaRPr lang="en-US"/>
        </a:p>
      </dgm:t>
    </dgm:pt>
    <dgm:pt modelId="{C6384DBA-769A-4E37-AF17-D23397FFA043}" type="sibTrans" cxnId="{6959BFB3-E6FC-4468-8F64-7BBC4C53738E}">
      <dgm:prSet/>
      <dgm:spPr/>
      <dgm:t>
        <a:bodyPr/>
        <a:lstStyle/>
        <a:p>
          <a:endParaRPr lang="en-US"/>
        </a:p>
      </dgm:t>
    </dgm:pt>
    <dgm:pt modelId="{A89FE668-4BF0-416F-894F-C0633999857B}">
      <dgm:prSet/>
      <dgm:spPr/>
      <dgm:t>
        <a:bodyPr/>
        <a:lstStyle/>
        <a:p>
          <a:r>
            <a:rPr lang="en-US"/>
            <a:t>Contaminate surface and groundwater </a:t>
          </a:r>
        </a:p>
      </dgm:t>
    </dgm:pt>
    <dgm:pt modelId="{242DF8EA-221B-4E0F-9CCF-38727311479B}" type="parTrans" cxnId="{56B0AB98-AD56-48E6-8110-069019ADE8C6}">
      <dgm:prSet/>
      <dgm:spPr/>
      <dgm:t>
        <a:bodyPr/>
        <a:lstStyle/>
        <a:p>
          <a:endParaRPr lang="en-US"/>
        </a:p>
      </dgm:t>
    </dgm:pt>
    <dgm:pt modelId="{20830F87-7930-4B5E-B9A4-72F4F32CDA0F}" type="sibTrans" cxnId="{56B0AB98-AD56-48E6-8110-069019ADE8C6}">
      <dgm:prSet/>
      <dgm:spPr/>
      <dgm:t>
        <a:bodyPr/>
        <a:lstStyle/>
        <a:p>
          <a:endParaRPr lang="en-US"/>
        </a:p>
      </dgm:t>
    </dgm:pt>
    <dgm:pt modelId="{D1526D67-7B5A-4746-8AF8-F2A309BFD39D}">
      <dgm:prSet/>
      <dgm:spPr/>
      <dgm:t>
        <a:bodyPr/>
        <a:lstStyle/>
        <a:p>
          <a:r>
            <a:rPr lang="en-US"/>
            <a:t>Pollute the environment and decrease property values (Mahajan, 2023; Group, 2025).</a:t>
          </a:r>
        </a:p>
      </dgm:t>
    </dgm:pt>
    <dgm:pt modelId="{4B7D3FEE-D925-49D4-9667-38DFEE9BDE3D}" type="parTrans" cxnId="{F66B1688-5DEC-462C-8730-FC9DD58965CA}">
      <dgm:prSet/>
      <dgm:spPr/>
      <dgm:t>
        <a:bodyPr/>
        <a:lstStyle/>
        <a:p>
          <a:endParaRPr lang="en-US"/>
        </a:p>
      </dgm:t>
    </dgm:pt>
    <dgm:pt modelId="{962DD920-4D4B-4E1F-8558-EA146C216136}" type="sibTrans" cxnId="{F66B1688-5DEC-462C-8730-FC9DD58965CA}">
      <dgm:prSet/>
      <dgm:spPr/>
      <dgm:t>
        <a:bodyPr/>
        <a:lstStyle/>
        <a:p>
          <a:endParaRPr lang="en-US"/>
        </a:p>
      </dgm:t>
    </dgm:pt>
    <dgm:pt modelId="{4E1DB8DD-4DDD-4766-B3EE-D1735B323186}" type="pres">
      <dgm:prSet presAssocID="{495A3263-2BF4-4A72-82FE-9C2BD54F9A57}" presName="outerComposite" presStyleCnt="0">
        <dgm:presLayoutVars>
          <dgm:chMax val="5"/>
          <dgm:dir/>
          <dgm:resizeHandles val="exact"/>
        </dgm:presLayoutVars>
      </dgm:prSet>
      <dgm:spPr/>
    </dgm:pt>
    <dgm:pt modelId="{0BCB6D00-3F4F-457D-AD73-359BB48D2F8F}" type="pres">
      <dgm:prSet presAssocID="{495A3263-2BF4-4A72-82FE-9C2BD54F9A57}" presName="dummyMaxCanvas" presStyleCnt="0">
        <dgm:presLayoutVars/>
      </dgm:prSet>
      <dgm:spPr/>
    </dgm:pt>
    <dgm:pt modelId="{49EB1724-12B1-4658-B51D-96ACC3DB7FD1}" type="pres">
      <dgm:prSet presAssocID="{495A3263-2BF4-4A72-82FE-9C2BD54F9A57}" presName="FourNodes_1" presStyleLbl="node1" presStyleIdx="0" presStyleCnt="4">
        <dgm:presLayoutVars>
          <dgm:bulletEnabled val="1"/>
        </dgm:presLayoutVars>
      </dgm:prSet>
      <dgm:spPr/>
    </dgm:pt>
    <dgm:pt modelId="{0BC1A7EA-6740-4FC3-8677-5776314BD33A}" type="pres">
      <dgm:prSet presAssocID="{495A3263-2BF4-4A72-82FE-9C2BD54F9A57}" presName="FourNodes_2" presStyleLbl="node1" presStyleIdx="1" presStyleCnt="4">
        <dgm:presLayoutVars>
          <dgm:bulletEnabled val="1"/>
        </dgm:presLayoutVars>
      </dgm:prSet>
      <dgm:spPr/>
    </dgm:pt>
    <dgm:pt modelId="{BEB7D473-9A57-43A5-82FC-9A22424EF857}" type="pres">
      <dgm:prSet presAssocID="{495A3263-2BF4-4A72-82FE-9C2BD54F9A57}" presName="FourNodes_3" presStyleLbl="node1" presStyleIdx="2" presStyleCnt="4">
        <dgm:presLayoutVars>
          <dgm:bulletEnabled val="1"/>
        </dgm:presLayoutVars>
      </dgm:prSet>
      <dgm:spPr/>
    </dgm:pt>
    <dgm:pt modelId="{7C4CD80E-E910-403A-A20E-829C27F31637}" type="pres">
      <dgm:prSet presAssocID="{495A3263-2BF4-4A72-82FE-9C2BD54F9A57}" presName="FourNodes_4" presStyleLbl="node1" presStyleIdx="3" presStyleCnt="4">
        <dgm:presLayoutVars>
          <dgm:bulletEnabled val="1"/>
        </dgm:presLayoutVars>
      </dgm:prSet>
      <dgm:spPr/>
    </dgm:pt>
    <dgm:pt modelId="{0F5D1360-B5DF-46C8-A052-ECDD946C18A6}" type="pres">
      <dgm:prSet presAssocID="{495A3263-2BF4-4A72-82FE-9C2BD54F9A57}" presName="FourConn_1-2" presStyleLbl="fgAccFollowNode1" presStyleIdx="0" presStyleCnt="3">
        <dgm:presLayoutVars>
          <dgm:bulletEnabled val="1"/>
        </dgm:presLayoutVars>
      </dgm:prSet>
      <dgm:spPr/>
    </dgm:pt>
    <dgm:pt modelId="{438F5922-286F-4D13-8136-8247129ABAB2}" type="pres">
      <dgm:prSet presAssocID="{495A3263-2BF4-4A72-82FE-9C2BD54F9A57}" presName="FourConn_2-3" presStyleLbl="fgAccFollowNode1" presStyleIdx="1" presStyleCnt="3">
        <dgm:presLayoutVars>
          <dgm:bulletEnabled val="1"/>
        </dgm:presLayoutVars>
      </dgm:prSet>
      <dgm:spPr/>
    </dgm:pt>
    <dgm:pt modelId="{173399E0-9022-4E0B-A1C9-A11A83EC36A4}" type="pres">
      <dgm:prSet presAssocID="{495A3263-2BF4-4A72-82FE-9C2BD54F9A57}" presName="FourConn_3-4" presStyleLbl="fgAccFollowNode1" presStyleIdx="2" presStyleCnt="3">
        <dgm:presLayoutVars>
          <dgm:bulletEnabled val="1"/>
        </dgm:presLayoutVars>
      </dgm:prSet>
      <dgm:spPr/>
    </dgm:pt>
    <dgm:pt modelId="{2932D575-75DA-4D21-8471-5744B4764636}" type="pres">
      <dgm:prSet presAssocID="{495A3263-2BF4-4A72-82FE-9C2BD54F9A57}" presName="FourNodes_1_text" presStyleLbl="node1" presStyleIdx="3" presStyleCnt="4">
        <dgm:presLayoutVars>
          <dgm:bulletEnabled val="1"/>
        </dgm:presLayoutVars>
      </dgm:prSet>
      <dgm:spPr/>
    </dgm:pt>
    <dgm:pt modelId="{6B47B3C7-C1FE-4D05-B2BD-F2A4CB0BDE4D}" type="pres">
      <dgm:prSet presAssocID="{495A3263-2BF4-4A72-82FE-9C2BD54F9A57}" presName="FourNodes_2_text" presStyleLbl="node1" presStyleIdx="3" presStyleCnt="4">
        <dgm:presLayoutVars>
          <dgm:bulletEnabled val="1"/>
        </dgm:presLayoutVars>
      </dgm:prSet>
      <dgm:spPr/>
    </dgm:pt>
    <dgm:pt modelId="{9E964EEB-A353-4A73-BB17-586371558731}" type="pres">
      <dgm:prSet presAssocID="{495A3263-2BF4-4A72-82FE-9C2BD54F9A57}" presName="FourNodes_3_text" presStyleLbl="node1" presStyleIdx="3" presStyleCnt="4">
        <dgm:presLayoutVars>
          <dgm:bulletEnabled val="1"/>
        </dgm:presLayoutVars>
      </dgm:prSet>
      <dgm:spPr/>
    </dgm:pt>
    <dgm:pt modelId="{FBE69727-C67D-48FB-8814-3400C38F606B}" type="pres">
      <dgm:prSet presAssocID="{495A3263-2BF4-4A72-82FE-9C2BD54F9A57}" presName="FourNodes_4_text" presStyleLbl="node1" presStyleIdx="3" presStyleCnt="4">
        <dgm:presLayoutVars>
          <dgm:bulletEnabled val="1"/>
        </dgm:presLayoutVars>
      </dgm:prSet>
      <dgm:spPr/>
    </dgm:pt>
  </dgm:ptLst>
  <dgm:cxnLst>
    <dgm:cxn modelId="{7448D61D-059E-4F54-8982-33BE895BBA1D}" type="presOf" srcId="{45DC568C-ED02-4443-A7BF-80BE0995DA42}" destId="{2932D575-75DA-4D21-8471-5744B4764636}" srcOrd="1" destOrd="0" presId="urn:microsoft.com/office/officeart/2005/8/layout/vProcess5"/>
    <dgm:cxn modelId="{45D60329-B480-4133-BAFD-FD364D9BB34C}" type="presOf" srcId="{20830F87-7930-4B5E-B9A4-72F4F32CDA0F}" destId="{173399E0-9022-4E0B-A1C9-A11A83EC36A4}" srcOrd="0" destOrd="0" presId="urn:microsoft.com/office/officeart/2005/8/layout/vProcess5"/>
    <dgm:cxn modelId="{59844F2C-1FD1-4F1B-BAB4-47712AFEA5B9}" type="presOf" srcId="{D1526D67-7B5A-4746-8AF8-F2A309BFD39D}" destId="{7C4CD80E-E910-403A-A20E-829C27F31637}" srcOrd="0" destOrd="0" presId="urn:microsoft.com/office/officeart/2005/8/layout/vProcess5"/>
    <dgm:cxn modelId="{1EFF6D36-E275-43AB-95CB-6A575B487317}" srcId="{495A3263-2BF4-4A72-82FE-9C2BD54F9A57}" destId="{45DC568C-ED02-4443-A7BF-80BE0995DA42}" srcOrd="0" destOrd="0" parTransId="{9796EF0B-F873-44BC-A74B-EBE3BB74794D}" sibTransId="{A37A4B4A-E6F6-4DB2-B1D9-BAAB8303995D}"/>
    <dgm:cxn modelId="{5741B340-635E-440B-94B6-C93A9AD31A1E}" type="presOf" srcId="{A89FE668-4BF0-416F-894F-C0633999857B}" destId="{BEB7D473-9A57-43A5-82FC-9A22424EF857}" srcOrd="0" destOrd="0" presId="urn:microsoft.com/office/officeart/2005/8/layout/vProcess5"/>
    <dgm:cxn modelId="{E1102181-A65C-4E28-A25C-C33E6864DEF9}" type="presOf" srcId="{3E35881D-494D-47E4-91F6-CAC98B596337}" destId="{6B47B3C7-C1FE-4D05-B2BD-F2A4CB0BDE4D}" srcOrd="1" destOrd="0" presId="urn:microsoft.com/office/officeart/2005/8/layout/vProcess5"/>
    <dgm:cxn modelId="{6BE70B83-DAFE-46C3-A5B2-43C7418E8033}" type="presOf" srcId="{C6384DBA-769A-4E37-AF17-D23397FFA043}" destId="{438F5922-286F-4D13-8136-8247129ABAB2}" srcOrd="0" destOrd="0" presId="urn:microsoft.com/office/officeart/2005/8/layout/vProcess5"/>
    <dgm:cxn modelId="{F66B1688-5DEC-462C-8730-FC9DD58965CA}" srcId="{495A3263-2BF4-4A72-82FE-9C2BD54F9A57}" destId="{D1526D67-7B5A-4746-8AF8-F2A309BFD39D}" srcOrd="3" destOrd="0" parTransId="{4B7D3FEE-D925-49D4-9667-38DFEE9BDE3D}" sibTransId="{962DD920-4D4B-4E1F-8558-EA146C216136}"/>
    <dgm:cxn modelId="{191A4E93-ACEA-4299-8F32-15080B540653}" type="presOf" srcId="{495A3263-2BF4-4A72-82FE-9C2BD54F9A57}" destId="{4E1DB8DD-4DDD-4766-B3EE-D1735B323186}" srcOrd="0" destOrd="0" presId="urn:microsoft.com/office/officeart/2005/8/layout/vProcess5"/>
    <dgm:cxn modelId="{56B0AB98-AD56-48E6-8110-069019ADE8C6}" srcId="{495A3263-2BF4-4A72-82FE-9C2BD54F9A57}" destId="{A89FE668-4BF0-416F-894F-C0633999857B}" srcOrd="2" destOrd="0" parTransId="{242DF8EA-221B-4E0F-9CCF-38727311479B}" sibTransId="{20830F87-7930-4B5E-B9A4-72F4F32CDA0F}"/>
    <dgm:cxn modelId="{744D4A99-23B5-4088-9914-C6C28E83E56D}" type="presOf" srcId="{45DC568C-ED02-4443-A7BF-80BE0995DA42}" destId="{49EB1724-12B1-4658-B51D-96ACC3DB7FD1}" srcOrd="0" destOrd="0" presId="urn:microsoft.com/office/officeart/2005/8/layout/vProcess5"/>
    <dgm:cxn modelId="{B2EFD69E-CD62-4BD4-9DAC-221AE41BA972}" type="presOf" srcId="{A37A4B4A-E6F6-4DB2-B1D9-BAAB8303995D}" destId="{0F5D1360-B5DF-46C8-A052-ECDD946C18A6}" srcOrd="0" destOrd="0" presId="urn:microsoft.com/office/officeart/2005/8/layout/vProcess5"/>
    <dgm:cxn modelId="{3802B9A4-8697-4F2E-B2B5-00E960DA4AD5}" type="presOf" srcId="{D1526D67-7B5A-4746-8AF8-F2A309BFD39D}" destId="{FBE69727-C67D-48FB-8814-3400C38F606B}" srcOrd="1" destOrd="0" presId="urn:microsoft.com/office/officeart/2005/8/layout/vProcess5"/>
    <dgm:cxn modelId="{6959BFB3-E6FC-4468-8F64-7BBC4C53738E}" srcId="{495A3263-2BF4-4A72-82FE-9C2BD54F9A57}" destId="{3E35881D-494D-47E4-91F6-CAC98B596337}" srcOrd="1" destOrd="0" parTransId="{DBD4FA55-3B7D-4529-B502-E6187D0D41CC}" sibTransId="{C6384DBA-769A-4E37-AF17-D23397FFA043}"/>
    <dgm:cxn modelId="{EEA732B9-8CDD-4C25-8BF8-1E846B2646F1}" type="presOf" srcId="{3E35881D-494D-47E4-91F6-CAC98B596337}" destId="{0BC1A7EA-6740-4FC3-8677-5776314BD33A}" srcOrd="0" destOrd="0" presId="urn:microsoft.com/office/officeart/2005/8/layout/vProcess5"/>
    <dgm:cxn modelId="{A57ED0FA-001E-4FED-8A9D-0C3F4996CB46}" type="presOf" srcId="{A89FE668-4BF0-416F-894F-C0633999857B}" destId="{9E964EEB-A353-4A73-BB17-586371558731}" srcOrd="1" destOrd="0" presId="urn:microsoft.com/office/officeart/2005/8/layout/vProcess5"/>
    <dgm:cxn modelId="{4F763199-D768-46E2-AC4C-ABD860F62F1B}" type="presParOf" srcId="{4E1DB8DD-4DDD-4766-B3EE-D1735B323186}" destId="{0BCB6D00-3F4F-457D-AD73-359BB48D2F8F}" srcOrd="0" destOrd="0" presId="urn:microsoft.com/office/officeart/2005/8/layout/vProcess5"/>
    <dgm:cxn modelId="{EA8637D4-F1A6-4ECD-A8B1-48E13091F092}" type="presParOf" srcId="{4E1DB8DD-4DDD-4766-B3EE-D1735B323186}" destId="{49EB1724-12B1-4658-B51D-96ACC3DB7FD1}" srcOrd="1" destOrd="0" presId="urn:microsoft.com/office/officeart/2005/8/layout/vProcess5"/>
    <dgm:cxn modelId="{6FFA2801-84E9-47FB-9040-F3C0E772BF26}" type="presParOf" srcId="{4E1DB8DD-4DDD-4766-B3EE-D1735B323186}" destId="{0BC1A7EA-6740-4FC3-8677-5776314BD33A}" srcOrd="2" destOrd="0" presId="urn:microsoft.com/office/officeart/2005/8/layout/vProcess5"/>
    <dgm:cxn modelId="{22DD207C-1339-48AD-972A-AC46E64E6B0B}" type="presParOf" srcId="{4E1DB8DD-4DDD-4766-B3EE-D1735B323186}" destId="{BEB7D473-9A57-43A5-82FC-9A22424EF857}" srcOrd="3" destOrd="0" presId="urn:microsoft.com/office/officeart/2005/8/layout/vProcess5"/>
    <dgm:cxn modelId="{B3155CF2-A777-4B50-9DD0-9DD99911EC74}" type="presParOf" srcId="{4E1DB8DD-4DDD-4766-B3EE-D1735B323186}" destId="{7C4CD80E-E910-403A-A20E-829C27F31637}" srcOrd="4" destOrd="0" presId="urn:microsoft.com/office/officeart/2005/8/layout/vProcess5"/>
    <dgm:cxn modelId="{3A044E9B-3589-425F-9344-9B5EB2EE563A}" type="presParOf" srcId="{4E1DB8DD-4DDD-4766-B3EE-D1735B323186}" destId="{0F5D1360-B5DF-46C8-A052-ECDD946C18A6}" srcOrd="5" destOrd="0" presId="urn:microsoft.com/office/officeart/2005/8/layout/vProcess5"/>
    <dgm:cxn modelId="{C1ED875D-A2E3-442E-B60D-84C98FA2FEFF}" type="presParOf" srcId="{4E1DB8DD-4DDD-4766-B3EE-D1735B323186}" destId="{438F5922-286F-4D13-8136-8247129ABAB2}" srcOrd="6" destOrd="0" presId="urn:microsoft.com/office/officeart/2005/8/layout/vProcess5"/>
    <dgm:cxn modelId="{AA232C29-B9AB-438F-AC63-4FB966B2FC42}" type="presParOf" srcId="{4E1DB8DD-4DDD-4766-B3EE-D1735B323186}" destId="{173399E0-9022-4E0B-A1C9-A11A83EC36A4}" srcOrd="7" destOrd="0" presId="urn:microsoft.com/office/officeart/2005/8/layout/vProcess5"/>
    <dgm:cxn modelId="{117BFD68-6F90-4A53-A97A-7AD06C14D486}" type="presParOf" srcId="{4E1DB8DD-4DDD-4766-B3EE-D1735B323186}" destId="{2932D575-75DA-4D21-8471-5744B4764636}" srcOrd="8" destOrd="0" presId="urn:microsoft.com/office/officeart/2005/8/layout/vProcess5"/>
    <dgm:cxn modelId="{8A9DEFA5-20AA-4C7B-8A24-DB63FDA22F4B}" type="presParOf" srcId="{4E1DB8DD-4DDD-4766-B3EE-D1735B323186}" destId="{6B47B3C7-C1FE-4D05-B2BD-F2A4CB0BDE4D}" srcOrd="9" destOrd="0" presId="urn:microsoft.com/office/officeart/2005/8/layout/vProcess5"/>
    <dgm:cxn modelId="{8AD1D1C5-DC2F-40FF-B88F-7706FB5FED1A}" type="presParOf" srcId="{4E1DB8DD-4DDD-4766-B3EE-D1735B323186}" destId="{9E964EEB-A353-4A73-BB17-586371558731}" srcOrd="10" destOrd="0" presId="urn:microsoft.com/office/officeart/2005/8/layout/vProcess5"/>
    <dgm:cxn modelId="{CFE1D2EB-92B0-40D1-8649-1B6CAE882B83}" type="presParOf" srcId="{4E1DB8DD-4DDD-4766-B3EE-D1735B323186}" destId="{FBE69727-C67D-48FB-8814-3400C38F606B}"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4B8DE23-5518-4940-BB17-DEDCD583EACA}"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68E37651-3BCA-4390-AA0D-8B4484E74800}">
      <dgm:prSet/>
      <dgm:spPr/>
      <dgm:t>
        <a:bodyPr/>
        <a:lstStyle/>
        <a:p>
          <a:r>
            <a:rPr lang="en-US"/>
            <a:t>Empirical evidence on waste mismanagement, health impacts, and technology feasibility (Alourani et al., 2025).</a:t>
          </a:r>
        </a:p>
      </dgm:t>
    </dgm:pt>
    <dgm:pt modelId="{EB13E24F-EFC1-438F-AA4B-253B8DABD24C}" type="parTrans" cxnId="{FC3DE395-2852-43B9-AD0E-F3DA7E4357F9}">
      <dgm:prSet/>
      <dgm:spPr/>
      <dgm:t>
        <a:bodyPr/>
        <a:lstStyle/>
        <a:p>
          <a:endParaRPr lang="en-US"/>
        </a:p>
      </dgm:t>
    </dgm:pt>
    <dgm:pt modelId="{47222F6B-E6C1-4258-A340-22914FE5B738}" type="sibTrans" cxnId="{FC3DE395-2852-43B9-AD0E-F3DA7E4357F9}">
      <dgm:prSet/>
      <dgm:spPr/>
      <dgm:t>
        <a:bodyPr/>
        <a:lstStyle/>
        <a:p>
          <a:endParaRPr lang="en-US"/>
        </a:p>
      </dgm:t>
    </dgm:pt>
    <dgm:pt modelId="{F890E70E-0B29-49A6-BAA1-6DA3F2469B35}">
      <dgm:prSet/>
      <dgm:spPr/>
      <dgm:t>
        <a:bodyPr/>
        <a:lstStyle/>
        <a:p>
          <a:r>
            <a:rPr lang="en-US"/>
            <a:t>Policy data and World Bank and UNEP reports for recommendations</a:t>
          </a:r>
        </a:p>
      </dgm:t>
    </dgm:pt>
    <dgm:pt modelId="{E9FC5CBF-0F75-4BDB-9970-78904E600C1C}" type="parTrans" cxnId="{F520691D-EE72-4509-B8D5-1CF2878C40F1}">
      <dgm:prSet/>
      <dgm:spPr/>
      <dgm:t>
        <a:bodyPr/>
        <a:lstStyle/>
        <a:p>
          <a:endParaRPr lang="en-US"/>
        </a:p>
      </dgm:t>
    </dgm:pt>
    <dgm:pt modelId="{82156460-07F2-4CBA-83A4-48E4B63F6B01}" type="sibTrans" cxnId="{F520691D-EE72-4509-B8D5-1CF2878C40F1}">
      <dgm:prSet/>
      <dgm:spPr/>
      <dgm:t>
        <a:bodyPr/>
        <a:lstStyle/>
        <a:p>
          <a:endParaRPr lang="en-US"/>
        </a:p>
      </dgm:t>
    </dgm:pt>
    <dgm:pt modelId="{A7D8EB84-5BE7-4283-9B0F-453DD8367E72}">
      <dgm:prSet/>
      <dgm:spPr/>
      <dgm:t>
        <a:bodyPr/>
        <a:lstStyle/>
        <a:p>
          <a:r>
            <a:rPr lang="en-US"/>
            <a:t>Case studies on app-based systems and smart waste management techniques.</a:t>
          </a:r>
        </a:p>
      </dgm:t>
    </dgm:pt>
    <dgm:pt modelId="{2B68DC6F-551E-481C-8989-B20C1CCD0FB1}" type="parTrans" cxnId="{FE9DF3F7-80B9-482B-95A2-23372179C461}">
      <dgm:prSet/>
      <dgm:spPr/>
      <dgm:t>
        <a:bodyPr/>
        <a:lstStyle/>
        <a:p>
          <a:endParaRPr lang="en-US"/>
        </a:p>
      </dgm:t>
    </dgm:pt>
    <dgm:pt modelId="{E5F7D560-87BF-4244-AE30-4BAF01B595CA}" type="sibTrans" cxnId="{FE9DF3F7-80B9-482B-95A2-23372179C461}">
      <dgm:prSet/>
      <dgm:spPr/>
      <dgm:t>
        <a:bodyPr/>
        <a:lstStyle/>
        <a:p>
          <a:endParaRPr lang="en-US"/>
        </a:p>
      </dgm:t>
    </dgm:pt>
    <dgm:pt modelId="{3E8A7D40-5246-4585-9354-8650616D21E8}">
      <dgm:prSet/>
      <dgm:spPr/>
      <dgm:t>
        <a:bodyPr/>
        <a:lstStyle/>
        <a:p>
          <a:r>
            <a:rPr lang="en-US"/>
            <a:t>Gaps in participation and  engagement </a:t>
          </a:r>
        </a:p>
      </dgm:t>
    </dgm:pt>
    <dgm:pt modelId="{86C3BB55-30BE-4A50-8482-42CC009C1759}" type="parTrans" cxnId="{AA4B04EC-D6C0-4F19-8E9E-8B619187B723}">
      <dgm:prSet/>
      <dgm:spPr/>
      <dgm:t>
        <a:bodyPr/>
        <a:lstStyle/>
        <a:p>
          <a:endParaRPr lang="en-US"/>
        </a:p>
      </dgm:t>
    </dgm:pt>
    <dgm:pt modelId="{77A82A30-7A92-41B7-A952-4DA0AA048FA3}" type="sibTrans" cxnId="{AA4B04EC-D6C0-4F19-8E9E-8B619187B723}">
      <dgm:prSet/>
      <dgm:spPr/>
      <dgm:t>
        <a:bodyPr/>
        <a:lstStyle/>
        <a:p>
          <a:endParaRPr lang="en-US"/>
        </a:p>
      </dgm:t>
    </dgm:pt>
    <dgm:pt modelId="{BE6897F0-43C5-48D3-8F7C-E8629582A752}">
      <dgm:prSet/>
      <dgm:spPr/>
      <dgm:t>
        <a:bodyPr/>
        <a:lstStyle/>
        <a:p>
          <a:r>
            <a:rPr lang="en-US"/>
            <a:t>Interviewing Stakeholders for understanding lived experience </a:t>
          </a:r>
        </a:p>
      </dgm:t>
    </dgm:pt>
    <dgm:pt modelId="{392BDA3F-B94B-4240-B13B-BC7263955A81}" type="parTrans" cxnId="{E381F926-BCC5-4D65-B99E-DFA8D9C49A01}">
      <dgm:prSet/>
      <dgm:spPr/>
      <dgm:t>
        <a:bodyPr/>
        <a:lstStyle/>
        <a:p>
          <a:endParaRPr lang="en-US"/>
        </a:p>
      </dgm:t>
    </dgm:pt>
    <dgm:pt modelId="{A5293770-7202-43AA-8223-48072C86850F}" type="sibTrans" cxnId="{E381F926-BCC5-4D65-B99E-DFA8D9C49A01}">
      <dgm:prSet/>
      <dgm:spPr/>
      <dgm:t>
        <a:bodyPr/>
        <a:lstStyle/>
        <a:p>
          <a:endParaRPr lang="en-US"/>
        </a:p>
      </dgm:t>
    </dgm:pt>
    <dgm:pt modelId="{0B35072D-3A01-486F-9D6D-EBC7AD7EEFB4}" type="pres">
      <dgm:prSet presAssocID="{54B8DE23-5518-4940-BB17-DEDCD583EACA}" presName="linear" presStyleCnt="0">
        <dgm:presLayoutVars>
          <dgm:animLvl val="lvl"/>
          <dgm:resizeHandles val="exact"/>
        </dgm:presLayoutVars>
      </dgm:prSet>
      <dgm:spPr/>
    </dgm:pt>
    <dgm:pt modelId="{B0ADA727-FF88-4C75-A29D-0BCDB62C3DA9}" type="pres">
      <dgm:prSet presAssocID="{68E37651-3BCA-4390-AA0D-8B4484E74800}" presName="parentText" presStyleLbl="node1" presStyleIdx="0" presStyleCnt="5">
        <dgm:presLayoutVars>
          <dgm:chMax val="0"/>
          <dgm:bulletEnabled val="1"/>
        </dgm:presLayoutVars>
      </dgm:prSet>
      <dgm:spPr/>
    </dgm:pt>
    <dgm:pt modelId="{57D0AD3E-6F67-4EFD-8B12-C315436EBC06}" type="pres">
      <dgm:prSet presAssocID="{47222F6B-E6C1-4258-A340-22914FE5B738}" presName="spacer" presStyleCnt="0"/>
      <dgm:spPr/>
    </dgm:pt>
    <dgm:pt modelId="{FC1D7137-7251-43AF-BFBF-77AA02136381}" type="pres">
      <dgm:prSet presAssocID="{F890E70E-0B29-49A6-BAA1-6DA3F2469B35}" presName="parentText" presStyleLbl="node1" presStyleIdx="1" presStyleCnt="5">
        <dgm:presLayoutVars>
          <dgm:chMax val="0"/>
          <dgm:bulletEnabled val="1"/>
        </dgm:presLayoutVars>
      </dgm:prSet>
      <dgm:spPr/>
    </dgm:pt>
    <dgm:pt modelId="{A14B952E-4CBB-42E7-8566-39C620DE366E}" type="pres">
      <dgm:prSet presAssocID="{82156460-07F2-4CBA-83A4-48E4B63F6B01}" presName="spacer" presStyleCnt="0"/>
      <dgm:spPr/>
    </dgm:pt>
    <dgm:pt modelId="{8705F88F-5BEE-400F-80B6-36B3F44F9CA4}" type="pres">
      <dgm:prSet presAssocID="{A7D8EB84-5BE7-4283-9B0F-453DD8367E72}" presName="parentText" presStyleLbl="node1" presStyleIdx="2" presStyleCnt="5">
        <dgm:presLayoutVars>
          <dgm:chMax val="0"/>
          <dgm:bulletEnabled val="1"/>
        </dgm:presLayoutVars>
      </dgm:prSet>
      <dgm:spPr/>
    </dgm:pt>
    <dgm:pt modelId="{A2B5233E-C262-4019-837C-DF3425DE2B75}" type="pres">
      <dgm:prSet presAssocID="{E5F7D560-87BF-4244-AE30-4BAF01B595CA}" presName="spacer" presStyleCnt="0"/>
      <dgm:spPr/>
    </dgm:pt>
    <dgm:pt modelId="{37598904-F8AD-416F-8AE2-7621EFE182A5}" type="pres">
      <dgm:prSet presAssocID="{3E8A7D40-5246-4585-9354-8650616D21E8}" presName="parentText" presStyleLbl="node1" presStyleIdx="3" presStyleCnt="5">
        <dgm:presLayoutVars>
          <dgm:chMax val="0"/>
          <dgm:bulletEnabled val="1"/>
        </dgm:presLayoutVars>
      </dgm:prSet>
      <dgm:spPr/>
    </dgm:pt>
    <dgm:pt modelId="{47A5366C-D28C-4B70-A15B-BB1871374E68}" type="pres">
      <dgm:prSet presAssocID="{77A82A30-7A92-41B7-A952-4DA0AA048FA3}" presName="spacer" presStyleCnt="0"/>
      <dgm:spPr/>
    </dgm:pt>
    <dgm:pt modelId="{4017767B-8BEC-4C25-8112-B59BF8E85AC6}" type="pres">
      <dgm:prSet presAssocID="{BE6897F0-43C5-48D3-8F7C-E8629582A752}" presName="parentText" presStyleLbl="node1" presStyleIdx="4" presStyleCnt="5">
        <dgm:presLayoutVars>
          <dgm:chMax val="0"/>
          <dgm:bulletEnabled val="1"/>
        </dgm:presLayoutVars>
      </dgm:prSet>
      <dgm:spPr/>
    </dgm:pt>
  </dgm:ptLst>
  <dgm:cxnLst>
    <dgm:cxn modelId="{2D27D801-B4AC-485C-B203-2E3A53E625B4}" type="presOf" srcId="{68E37651-3BCA-4390-AA0D-8B4484E74800}" destId="{B0ADA727-FF88-4C75-A29D-0BCDB62C3DA9}" srcOrd="0" destOrd="0" presId="urn:microsoft.com/office/officeart/2005/8/layout/vList2"/>
    <dgm:cxn modelId="{F520691D-EE72-4509-B8D5-1CF2878C40F1}" srcId="{54B8DE23-5518-4940-BB17-DEDCD583EACA}" destId="{F890E70E-0B29-49A6-BAA1-6DA3F2469B35}" srcOrd="1" destOrd="0" parTransId="{E9FC5CBF-0F75-4BDB-9970-78904E600C1C}" sibTransId="{82156460-07F2-4CBA-83A4-48E4B63F6B01}"/>
    <dgm:cxn modelId="{E381F926-BCC5-4D65-B99E-DFA8D9C49A01}" srcId="{54B8DE23-5518-4940-BB17-DEDCD583EACA}" destId="{BE6897F0-43C5-48D3-8F7C-E8629582A752}" srcOrd="4" destOrd="0" parTransId="{392BDA3F-B94B-4240-B13B-BC7263955A81}" sibTransId="{A5293770-7202-43AA-8223-48072C86850F}"/>
    <dgm:cxn modelId="{5E086070-1638-41A1-8326-6C4B54EF1A8D}" type="presOf" srcId="{BE6897F0-43C5-48D3-8F7C-E8629582A752}" destId="{4017767B-8BEC-4C25-8112-B59BF8E85AC6}" srcOrd="0" destOrd="0" presId="urn:microsoft.com/office/officeart/2005/8/layout/vList2"/>
    <dgm:cxn modelId="{822A6657-3EE8-405B-ADC6-9F009563700A}" type="presOf" srcId="{54B8DE23-5518-4940-BB17-DEDCD583EACA}" destId="{0B35072D-3A01-486F-9D6D-EBC7AD7EEFB4}" srcOrd="0" destOrd="0" presId="urn:microsoft.com/office/officeart/2005/8/layout/vList2"/>
    <dgm:cxn modelId="{95AB2F89-8F79-4793-95B2-A9E930703850}" type="presOf" srcId="{F890E70E-0B29-49A6-BAA1-6DA3F2469B35}" destId="{FC1D7137-7251-43AF-BFBF-77AA02136381}" srcOrd="0" destOrd="0" presId="urn:microsoft.com/office/officeart/2005/8/layout/vList2"/>
    <dgm:cxn modelId="{FC3DE395-2852-43B9-AD0E-F3DA7E4357F9}" srcId="{54B8DE23-5518-4940-BB17-DEDCD583EACA}" destId="{68E37651-3BCA-4390-AA0D-8B4484E74800}" srcOrd="0" destOrd="0" parTransId="{EB13E24F-EFC1-438F-AA4B-253B8DABD24C}" sibTransId="{47222F6B-E6C1-4258-A340-22914FE5B738}"/>
    <dgm:cxn modelId="{B051CEB2-31AE-43E2-9237-754F1D63DE57}" type="presOf" srcId="{A7D8EB84-5BE7-4283-9B0F-453DD8367E72}" destId="{8705F88F-5BEE-400F-80B6-36B3F44F9CA4}" srcOrd="0" destOrd="0" presId="urn:microsoft.com/office/officeart/2005/8/layout/vList2"/>
    <dgm:cxn modelId="{6E8E9EB8-03F1-4B54-B539-462C2E68F315}" type="presOf" srcId="{3E8A7D40-5246-4585-9354-8650616D21E8}" destId="{37598904-F8AD-416F-8AE2-7621EFE182A5}" srcOrd="0" destOrd="0" presId="urn:microsoft.com/office/officeart/2005/8/layout/vList2"/>
    <dgm:cxn modelId="{AA4B04EC-D6C0-4F19-8E9E-8B619187B723}" srcId="{54B8DE23-5518-4940-BB17-DEDCD583EACA}" destId="{3E8A7D40-5246-4585-9354-8650616D21E8}" srcOrd="3" destOrd="0" parTransId="{86C3BB55-30BE-4A50-8482-42CC009C1759}" sibTransId="{77A82A30-7A92-41B7-A952-4DA0AA048FA3}"/>
    <dgm:cxn modelId="{FE9DF3F7-80B9-482B-95A2-23372179C461}" srcId="{54B8DE23-5518-4940-BB17-DEDCD583EACA}" destId="{A7D8EB84-5BE7-4283-9B0F-453DD8367E72}" srcOrd="2" destOrd="0" parTransId="{2B68DC6F-551E-481C-8989-B20C1CCD0FB1}" sibTransId="{E5F7D560-87BF-4244-AE30-4BAF01B595CA}"/>
    <dgm:cxn modelId="{998BEB0C-BE61-4F8C-AB82-3EF51A1C8A4E}" type="presParOf" srcId="{0B35072D-3A01-486F-9D6D-EBC7AD7EEFB4}" destId="{B0ADA727-FF88-4C75-A29D-0BCDB62C3DA9}" srcOrd="0" destOrd="0" presId="urn:microsoft.com/office/officeart/2005/8/layout/vList2"/>
    <dgm:cxn modelId="{11F5705D-7AB8-41DC-856C-BB5F64A59315}" type="presParOf" srcId="{0B35072D-3A01-486F-9D6D-EBC7AD7EEFB4}" destId="{57D0AD3E-6F67-4EFD-8B12-C315436EBC06}" srcOrd="1" destOrd="0" presId="urn:microsoft.com/office/officeart/2005/8/layout/vList2"/>
    <dgm:cxn modelId="{1828ED3C-D6DD-4DAD-9A62-3C7E12CCDA3D}" type="presParOf" srcId="{0B35072D-3A01-486F-9D6D-EBC7AD7EEFB4}" destId="{FC1D7137-7251-43AF-BFBF-77AA02136381}" srcOrd="2" destOrd="0" presId="urn:microsoft.com/office/officeart/2005/8/layout/vList2"/>
    <dgm:cxn modelId="{6C2003A2-FF35-42E7-B860-33165C593919}" type="presParOf" srcId="{0B35072D-3A01-486F-9D6D-EBC7AD7EEFB4}" destId="{A14B952E-4CBB-42E7-8566-39C620DE366E}" srcOrd="3" destOrd="0" presId="urn:microsoft.com/office/officeart/2005/8/layout/vList2"/>
    <dgm:cxn modelId="{E3CEAF4B-C9BC-4F89-8AD2-22AFF4815657}" type="presParOf" srcId="{0B35072D-3A01-486F-9D6D-EBC7AD7EEFB4}" destId="{8705F88F-5BEE-400F-80B6-36B3F44F9CA4}" srcOrd="4" destOrd="0" presId="urn:microsoft.com/office/officeart/2005/8/layout/vList2"/>
    <dgm:cxn modelId="{90105F46-5F0C-41AC-BC8E-0630D37AB1CF}" type="presParOf" srcId="{0B35072D-3A01-486F-9D6D-EBC7AD7EEFB4}" destId="{A2B5233E-C262-4019-837C-DF3425DE2B75}" srcOrd="5" destOrd="0" presId="urn:microsoft.com/office/officeart/2005/8/layout/vList2"/>
    <dgm:cxn modelId="{8E0F5FEE-AAD4-48E5-A536-71581E7CAE0A}" type="presParOf" srcId="{0B35072D-3A01-486F-9D6D-EBC7AD7EEFB4}" destId="{37598904-F8AD-416F-8AE2-7621EFE182A5}" srcOrd="6" destOrd="0" presId="urn:microsoft.com/office/officeart/2005/8/layout/vList2"/>
    <dgm:cxn modelId="{1EE6F941-D283-4653-97C0-F01A185FF9D4}" type="presParOf" srcId="{0B35072D-3A01-486F-9D6D-EBC7AD7EEFB4}" destId="{47A5366C-D28C-4B70-A15B-BB1871374E68}" srcOrd="7" destOrd="0" presId="urn:microsoft.com/office/officeart/2005/8/layout/vList2"/>
    <dgm:cxn modelId="{C847535C-E93A-410D-875D-B13DDE816D69}" type="presParOf" srcId="{0B35072D-3A01-486F-9D6D-EBC7AD7EEFB4}" destId="{4017767B-8BEC-4C25-8112-B59BF8E85AC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2DABD1-223E-4A93-88AB-BC0E848236B6}"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6C25EF09-0392-4C0D-BD04-C1E08525F034}">
      <dgm:prSet/>
      <dgm:spPr/>
      <dgm:t>
        <a:bodyPr/>
        <a:lstStyle/>
        <a:p>
          <a:r>
            <a:rPr lang="en-US"/>
            <a:t>IoT‑enabled waste systems- Route optimisation, real-time monitoring (Alourani et al., 2025)</a:t>
          </a:r>
        </a:p>
      </dgm:t>
    </dgm:pt>
    <dgm:pt modelId="{BF12B7EC-F8EB-4D82-9D28-4183FB30B040}" type="parTrans" cxnId="{4EF03313-4CEA-46A1-ABF7-F92CF4D2B23E}">
      <dgm:prSet/>
      <dgm:spPr/>
      <dgm:t>
        <a:bodyPr/>
        <a:lstStyle/>
        <a:p>
          <a:endParaRPr lang="en-US"/>
        </a:p>
      </dgm:t>
    </dgm:pt>
    <dgm:pt modelId="{21E0C5F4-7C93-4C49-A190-496F0180E6F8}" type="sibTrans" cxnId="{4EF03313-4CEA-46A1-ABF7-F92CF4D2B23E}">
      <dgm:prSet/>
      <dgm:spPr/>
      <dgm:t>
        <a:bodyPr/>
        <a:lstStyle/>
        <a:p>
          <a:endParaRPr lang="en-US"/>
        </a:p>
      </dgm:t>
    </dgm:pt>
    <dgm:pt modelId="{56EA732F-75AF-436D-91C6-44D16875A599}">
      <dgm:prSet/>
      <dgm:spPr/>
      <dgm:t>
        <a:bodyPr/>
        <a:lstStyle/>
        <a:p>
          <a:r>
            <a:rPr lang="en-US"/>
            <a:t>GPS accuracy- around 5-10 meters in Urban areas (Patel et al., 2025).</a:t>
          </a:r>
        </a:p>
      </dgm:t>
    </dgm:pt>
    <dgm:pt modelId="{A6C31A26-BA39-4C75-954E-F0BB91815BA2}" type="parTrans" cxnId="{E13E3E34-D603-4AD1-95E1-1BC4E168BCFB}">
      <dgm:prSet/>
      <dgm:spPr/>
      <dgm:t>
        <a:bodyPr/>
        <a:lstStyle/>
        <a:p>
          <a:endParaRPr lang="en-US"/>
        </a:p>
      </dgm:t>
    </dgm:pt>
    <dgm:pt modelId="{4116E908-3028-4F65-B286-66EE0B463390}" type="sibTrans" cxnId="{E13E3E34-D603-4AD1-95E1-1BC4E168BCFB}">
      <dgm:prSet/>
      <dgm:spPr/>
      <dgm:t>
        <a:bodyPr/>
        <a:lstStyle/>
        <a:p>
          <a:endParaRPr lang="en-US"/>
        </a:p>
      </dgm:t>
    </dgm:pt>
    <dgm:pt modelId="{061C1DE0-1C5B-48FC-8C88-DC871024B728}">
      <dgm:prSet/>
      <dgm:spPr/>
      <dgm:t>
        <a:bodyPr/>
        <a:lstStyle/>
        <a:p>
          <a:r>
            <a:rPr lang="en-US"/>
            <a:t>Reduced hardware and connectivity expenses</a:t>
          </a:r>
        </a:p>
      </dgm:t>
    </dgm:pt>
    <dgm:pt modelId="{7C42796D-D967-4475-A0A5-81EE2D157B6A}" type="parTrans" cxnId="{29E0CB5A-2F82-4A2F-BDDA-808B4994A9EE}">
      <dgm:prSet/>
      <dgm:spPr/>
      <dgm:t>
        <a:bodyPr/>
        <a:lstStyle/>
        <a:p>
          <a:endParaRPr lang="en-US"/>
        </a:p>
      </dgm:t>
    </dgm:pt>
    <dgm:pt modelId="{1BE00794-8D99-47E0-B482-FA523E192672}" type="sibTrans" cxnId="{29E0CB5A-2F82-4A2F-BDDA-808B4994A9EE}">
      <dgm:prSet/>
      <dgm:spPr/>
      <dgm:t>
        <a:bodyPr/>
        <a:lstStyle/>
        <a:p>
          <a:endParaRPr lang="en-US"/>
        </a:p>
      </dgm:t>
    </dgm:pt>
    <dgm:pt modelId="{117BAB69-46EA-40BE-B6DD-0415D01E1ADE}" type="pres">
      <dgm:prSet presAssocID="{532DABD1-223E-4A93-88AB-BC0E848236B6}" presName="outerComposite" presStyleCnt="0">
        <dgm:presLayoutVars>
          <dgm:chMax val="5"/>
          <dgm:dir/>
          <dgm:resizeHandles val="exact"/>
        </dgm:presLayoutVars>
      </dgm:prSet>
      <dgm:spPr/>
    </dgm:pt>
    <dgm:pt modelId="{8AA56387-3D27-4D88-9DC1-78C3F11685E1}" type="pres">
      <dgm:prSet presAssocID="{532DABD1-223E-4A93-88AB-BC0E848236B6}" presName="dummyMaxCanvas" presStyleCnt="0">
        <dgm:presLayoutVars/>
      </dgm:prSet>
      <dgm:spPr/>
    </dgm:pt>
    <dgm:pt modelId="{F77BBC99-2C2F-4076-B87D-9062D3C25E5B}" type="pres">
      <dgm:prSet presAssocID="{532DABD1-223E-4A93-88AB-BC0E848236B6}" presName="ThreeNodes_1" presStyleLbl="node1" presStyleIdx="0" presStyleCnt="3">
        <dgm:presLayoutVars>
          <dgm:bulletEnabled val="1"/>
        </dgm:presLayoutVars>
      </dgm:prSet>
      <dgm:spPr/>
    </dgm:pt>
    <dgm:pt modelId="{7B1543B5-60A8-4994-9AED-A622470ABFC7}" type="pres">
      <dgm:prSet presAssocID="{532DABD1-223E-4A93-88AB-BC0E848236B6}" presName="ThreeNodes_2" presStyleLbl="node1" presStyleIdx="1" presStyleCnt="3">
        <dgm:presLayoutVars>
          <dgm:bulletEnabled val="1"/>
        </dgm:presLayoutVars>
      </dgm:prSet>
      <dgm:spPr/>
    </dgm:pt>
    <dgm:pt modelId="{A0723623-2595-4201-9C50-9731159D9D53}" type="pres">
      <dgm:prSet presAssocID="{532DABD1-223E-4A93-88AB-BC0E848236B6}" presName="ThreeNodes_3" presStyleLbl="node1" presStyleIdx="2" presStyleCnt="3">
        <dgm:presLayoutVars>
          <dgm:bulletEnabled val="1"/>
        </dgm:presLayoutVars>
      </dgm:prSet>
      <dgm:spPr/>
    </dgm:pt>
    <dgm:pt modelId="{1C6B4DCA-99EC-48C3-91A8-CE5D61C5D107}" type="pres">
      <dgm:prSet presAssocID="{532DABD1-223E-4A93-88AB-BC0E848236B6}" presName="ThreeConn_1-2" presStyleLbl="fgAccFollowNode1" presStyleIdx="0" presStyleCnt="2">
        <dgm:presLayoutVars>
          <dgm:bulletEnabled val="1"/>
        </dgm:presLayoutVars>
      </dgm:prSet>
      <dgm:spPr/>
    </dgm:pt>
    <dgm:pt modelId="{D7D9A43C-B6E0-46ED-9961-A753C0DB50C8}" type="pres">
      <dgm:prSet presAssocID="{532DABD1-223E-4A93-88AB-BC0E848236B6}" presName="ThreeConn_2-3" presStyleLbl="fgAccFollowNode1" presStyleIdx="1" presStyleCnt="2">
        <dgm:presLayoutVars>
          <dgm:bulletEnabled val="1"/>
        </dgm:presLayoutVars>
      </dgm:prSet>
      <dgm:spPr/>
    </dgm:pt>
    <dgm:pt modelId="{637A86D1-D2CE-4A67-A287-3A463C56AA71}" type="pres">
      <dgm:prSet presAssocID="{532DABD1-223E-4A93-88AB-BC0E848236B6}" presName="ThreeNodes_1_text" presStyleLbl="node1" presStyleIdx="2" presStyleCnt="3">
        <dgm:presLayoutVars>
          <dgm:bulletEnabled val="1"/>
        </dgm:presLayoutVars>
      </dgm:prSet>
      <dgm:spPr/>
    </dgm:pt>
    <dgm:pt modelId="{466B5984-6DF0-452E-8D49-B0FB47A9C196}" type="pres">
      <dgm:prSet presAssocID="{532DABD1-223E-4A93-88AB-BC0E848236B6}" presName="ThreeNodes_2_text" presStyleLbl="node1" presStyleIdx="2" presStyleCnt="3">
        <dgm:presLayoutVars>
          <dgm:bulletEnabled val="1"/>
        </dgm:presLayoutVars>
      </dgm:prSet>
      <dgm:spPr/>
    </dgm:pt>
    <dgm:pt modelId="{0E65CB9B-03AC-4CEE-8B1B-7ED340C71095}" type="pres">
      <dgm:prSet presAssocID="{532DABD1-223E-4A93-88AB-BC0E848236B6}" presName="ThreeNodes_3_text" presStyleLbl="node1" presStyleIdx="2" presStyleCnt="3">
        <dgm:presLayoutVars>
          <dgm:bulletEnabled val="1"/>
        </dgm:presLayoutVars>
      </dgm:prSet>
      <dgm:spPr/>
    </dgm:pt>
  </dgm:ptLst>
  <dgm:cxnLst>
    <dgm:cxn modelId="{D557AF0A-6E0B-42D4-B8A4-B7ACD5A564DE}" type="presOf" srcId="{6C25EF09-0392-4C0D-BD04-C1E08525F034}" destId="{F77BBC99-2C2F-4076-B87D-9062D3C25E5B}" srcOrd="0" destOrd="0" presId="urn:microsoft.com/office/officeart/2005/8/layout/vProcess5"/>
    <dgm:cxn modelId="{4EF03313-4CEA-46A1-ABF7-F92CF4D2B23E}" srcId="{532DABD1-223E-4A93-88AB-BC0E848236B6}" destId="{6C25EF09-0392-4C0D-BD04-C1E08525F034}" srcOrd="0" destOrd="0" parTransId="{BF12B7EC-F8EB-4D82-9D28-4183FB30B040}" sibTransId="{21E0C5F4-7C93-4C49-A190-496F0180E6F8}"/>
    <dgm:cxn modelId="{A4B0661C-57C8-443D-9697-BAFD505CB984}" type="presOf" srcId="{532DABD1-223E-4A93-88AB-BC0E848236B6}" destId="{117BAB69-46EA-40BE-B6DD-0415D01E1ADE}" srcOrd="0" destOrd="0" presId="urn:microsoft.com/office/officeart/2005/8/layout/vProcess5"/>
    <dgm:cxn modelId="{E13E3E34-D603-4AD1-95E1-1BC4E168BCFB}" srcId="{532DABD1-223E-4A93-88AB-BC0E848236B6}" destId="{56EA732F-75AF-436D-91C6-44D16875A599}" srcOrd="1" destOrd="0" parTransId="{A6C31A26-BA39-4C75-954E-F0BB91815BA2}" sibTransId="{4116E908-3028-4F65-B286-66EE0B463390}"/>
    <dgm:cxn modelId="{EBD6955F-AD42-4CD9-9FD4-ABDF3AC55E8F}" type="presOf" srcId="{6C25EF09-0392-4C0D-BD04-C1E08525F034}" destId="{637A86D1-D2CE-4A67-A287-3A463C56AA71}" srcOrd="1" destOrd="0" presId="urn:microsoft.com/office/officeart/2005/8/layout/vProcess5"/>
    <dgm:cxn modelId="{2DD28652-C10E-4199-B7D5-42E735AB4E46}" type="presOf" srcId="{4116E908-3028-4F65-B286-66EE0B463390}" destId="{D7D9A43C-B6E0-46ED-9961-A753C0DB50C8}" srcOrd="0" destOrd="0" presId="urn:microsoft.com/office/officeart/2005/8/layout/vProcess5"/>
    <dgm:cxn modelId="{22F8B577-ABC3-44C0-AD25-736445277E45}" type="presOf" srcId="{061C1DE0-1C5B-48FC-8C88-DC871024B728}" destId="{0E65CB9B-03AC-4CEE-8B1B-7ED340C71095}" srcOrd="1" destOrd="0" presId="urn:microsoft.com/office/officeart/2005/8/layout/vProcess5"/>
    <dgm:cxn modelId="{29E0CB5A-2F82-4A2F-BDDA-808B4994A9EE}" srcId="{532DABD1-223E-4A93-88AB-BC0E848236B6}" destId="{061C1DE0-1C5B-48FC-8C88-DC871024B728}" srcOrd="2" destOrd="0" parTransId="{7C42796D-D967-4475-A0A5-81EE2D157B6A}" sibTransId="{1BE00794-8D99-47E0-B482-FA523E192672}"/>
    <dgm:cxn modelId="{1783DE8D-A830-415D-A866-1B2BFC28D066}" type="presOf" srcId="{56EA732F-75AF-436D-91C6-44D16875A599}" destId="{7B1543B5-60A8-4994-9AED-A622470ABFC7}" srcOrd="0" destOrd="0" presId="urn:microsoft.com/office/officeart/2005/8/layout/vProcess5"/>
    <dgm:cxn modelId="{385178A9-8035-4041-A12D-7BEE31AEF078}" type="presOf" srcId="{061C1DE0-1C5B-48FC-8C88-DC871024B728}" destId="{A0723623-2595-4201-9C50-9731159D9D53}" srcOrd="0" destOrd="0" presId="urn:microsoft.com/office/officeart/2005/8/layout/vProcess5"/>
    <dgm:cxn modelId="{E5491EB9-64DF-473D-B99E-982FABB244A0}" type="presOf" srcId="{56EA732F-75AF-436D-91C6-44D16875A599}" destId="{466B5984-6DF0-452E-8D49-B0FB47A9C196}" srcOrd="1" destOrd="0" presId="urn:microsoft.com/office/officeart/2005/8/layout/vProcess5"/>
    <dgm:cxn modelId="{9DEE85EB-95C9-4266-9D41-27E6AB18E77F}" type="presOf" srcId="{21E0C5F4-7C93-4C49-A190-496F0180E6F8}" destId="{1C6B4DCA-99EC-48C3-91A8-CE5D61C5D107}" srcOrd="0" destOrd="0" presId="urn:microsoft.com/office/officeart/2005/8/layout/vProcess5"/>
    <dgm:cxn modelId="{6B4A94B1-8219-43AC-BBAD-1B2C7B4F57B8}" type="presParOf" srcId="{117BAB69-46EA-40BE-B6DD-0415D01E1ADE}" destId="{8AA56387-3D27-4D88-9DC1-78C3F11685E1}" srcOrd="0" destOrd="0" presId="urn:microsoft.com/office/officeart/2005/8/layout/vProcess5"/>
    <dgm:cxn modelId="{1769BB33-E54D-44F6-B685-EAEB733AC18A}" type="presParOf" srcId="{117BAB69-46EA-40BE-B6DD-0415D01E1ADE}" destId="{F77BBC99-2C2F-4076-B87D-9062D3C25E5B}" srcOrd="1" destOrd="0" presId="urn:microsoft.com/office/officeart/2005/8/layout/vProcess5"/>
    <dgm:cxn modelId="{DAB7F407-152D-4A97-8CC4-711266D4304B}" type="presParOf" srcId="{117BAB69-46EA-40BE-B6DD-0415D01E1ADE}" destId="{7B1543B5-60A8-4994-9AED-A622470ABFC7}" srcOrd="2" destOrd="0" presId="urn:microsoft.com/office/officeart/2005/8/layout/vProcess5"/>
    <dgm:cxn modelId="{6CC2C6B3-5597-4216-B9BB-7936142E3790}" type="presParOf" srcId="{117BAB69-46EA-40BE-B6DD-0415D01E1ADE}" destId="{A0723623-2595-4201-9C50-9731159D9D53}" srcOrd="3" destOrd="0" presId="urn:microsoft.com/office/officeart/2005/8/layout/vProcess5"/>
    <dgm:cxn modelId="{AEC513E6-6B66-4119-94F9-FE3CE9FEFA5F}" type="presParOf" srcId="{117BAB69-46EA-40BE-B6DD-0415D01E1ADE}" destId="{1C6B4DCA-99EC-48C3-91A8-CE5D61C5D107}" srcOrd="4" destOrd="0" presId="urn:microsoft.com/office/officeart/2005/8/layout/vProcess5"/>
    <dgm:cxn modelId="{8C2A85C6-C6F1-41AB-96BB-E0D22A497917}" type="presParOf" srcId="{117BAB69-46EA-40BE-B6DD-0415D01E1ADE}" destId="{D7D9A43C-B6E0-46ED-9961-A753C0DB50C8}" srcOrd="5" destOrd="0" presId="urn:microsoft.com/office/officeart/2005/8/layout/vProcess5"/>
    <dgm:cxn modelId="{B0E41864-73C5-4DDD-8A33-498C0E90871B}" type="presParOf" srcId="{117BAB69-46EA-40BE-B6DD-0415D01E1ADE}" destId="{637A86D1-D2CE-4A67-A287-3A463C56AA71}" srcOrd="6" destOrd="0" presId="urn:microsoft.com/office/officeart/2005/8/layout/vProcess5"/>
    <dgm:cxn modelId="{3E8F5D89-6733-4F79-B8E0-7A00C2590D08}" type="presParOf" srcId="{117BAB69-46EA-40BE-B6DD-0415D01E1ADE}" destId="{466B5984-6DF0-452E-8D49-B0FB47A9C196}" srcOrd="7" destOrd="0" presId="urn:microsoft.com/office/officeart/2005/8/layout/vProcess5"/>
    <dgm:cxn modelId="{B9D417B5-7927-4B7B-9C51-C917E0302D37}" type="presParOf" srcId="{117BAB69-46EA-40BE-B6DD-0415D01E1ADE}" destId="{0E65CB9B-03AC-4CEE-8B1B-7ED340C71095}"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D8EA5BA-9061-4CE5-8571-33B4572D5B75}"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21E82614-4D99-45C3-9D01-78CED2405D12}">
      <dgm:prSet/>
      <dgm:spPr/>
      <dgm:t>
        <a:bodyPr/>
        <a:lstStyle/>
        <a:p>
          <a:r>
            <a:rPr lang="en-US"/>
            <a:t>Community Committee leaders increased engagement by around forty-five (45%) and sixty (60%) in Waste Programme Initiatives (Kalra, 2019).</a:t>
          </a:r>
        </a:p>
      </dgm:t>
    </dgm:pt>
    <dgm:pt modelId="{3C0F16AB-1520-4113-89CF-A910724E5849}" type="parTrans" cxnId="{6354C321-6227-4072-ABA8-4F59C619403D}">
      <dgm:prSet/>
      <dgm:spPr/>
      <dgm:t>
        <a:bodyPr/>
        <a:lstStyle/>
        <a:p>
          <a:endParaRPr lang="en-US"/>
        </a:p>
      </dgm:t>
    </dgm:pt>
    <dgm:pt modelId="{A7A22870-5EB3-4279-A3B7-8F89F3061396}" type="sibTrans" cxnId="{6354C321-6227-4072-ABA8-4F59C619403D}">
      <dgm:prSet/>
      <dgm:spPr/>
      <dgm:t>
        <a:bodyPr/>
        <a:lstStyle/>
        <a:p>
          <a:endParaRPr lang="en-US"/>
        </a:p>
      </dgm:t>
    </dgm:pt>
    <dgm:pt modelId="{CEAE8BCC-267D-45EB-ABF5-A2A0EF7165E4}">
      <dgm:prSet/>
      <dgm:spPr/>
      <dgm:t>
        <a:bodyPr/>
        <a:lstStyle/>
        <a:p>
          <a:r>
            <a:rPr lang="en-US"/>
            <a:t>Household-level participation increased with specific instructions and convenience (Harnita, 2025).</a:t>
          </a:r>
        </a:p>
      </dgm:t>
    </dgm:pt>
    <dgm:pt modelId="{BED1A986-9506-48E6-916C-560F484346DC}" type="parTrans" cxnId="{9D27C058-B034-4DDA-A9D2-CB5110E60E23}">
      <dgm:prSet/>
      <dgm:spPr/>
      <dgm:t>
        <a:bodyPr/>
        <a:lstStyle/>
        <a:p>
          <a:endParaRPr lang="en-US"/>
        </a:p>
      </dgm:t>
    </dgm:pt>
    <dgm:pt modelId="{3F9F5EC8-8D08-4430-969E-F4E54A3FD8F9}" type="sibTrans" cxnId="{9D27C058-B034-4DDA-A9D2-CB5110E60E23}">
      <dgm:prSet/>
      <dgm:spPr/>
      <dgm:t>
        <a:bodyPr/>
        <a:lstStyle/>
        <a:p>
          <a:endParaRPr lang="en-US"/>
        </a:p>
      </dgm:t>
    </dgm:pt>
    <dgm:pt modelId="{E547661D-C281-4DD7-AF70-6CBA1302F529}">
      <dgm:prSet/>
      <dgm:spPr/>
      <dgm:t>
        <a:bodyPr/>
        <a:lstStyle/>
        <a:p>
          <a:r>
            <a:rPr lang="en-US"/>
            <a:t>Growing awareness about the tangible benefits to people (Harnita, 2025; Tarigan et al., 2020).</a:t>
          </a:r>
        </a:p>
      </dgm:t>
    </dgm:pt>
    <dgm:pt modelId="{D0941947-1D50-4748-A058-AF5BD799C9D1}" type="parTrans" cxnId="{1FFE3D58-D44D-42BA-82FE-0462E46A9883}">
      <dgm:prSet/>
      <dgm:spPr/>
      <dgm:t>
        <a:bodyPr/>
        <a:lstStyle/>
        <a:p>
          <a:endParaRPr lang="en-US"/>
        </a:p>
      </dgm:t>
    </dgm:pt>
    <dgm:pt modelId="{A5A6F78B-4C21-4AA4-80BF-0F98E95B5BFD}" type="sibTrans" cxnId="{1FFE3D58-D44D-42BA-82FE-0462E46A9883}">
      <dgm:prSet/>
      <dgm:spPr/>
      <dgm:t>
        <a:bodyPr/>
        <a:lstStyle/>
        <a:p>
          <a:endParaRPr lang="en-US"/>
        </a:p>
      </dgm:t>
    </dgm:pt>
    <dgm:pt modelId="{A60AE68B-058A-4DB2-8ABC-EB3CEC2D66AC}">
      <dgm:prSet/>
      <dgm:spPr/>
      <dgm:t>
        <a:bodyPr/>
        <a:lstStyle/>
        <a:p>
          <a:r>
            <a:rPr lang="en-US"/>
            <a:t>Inclusive processes raise women's participation by sixty (60%) for vulnerable coastal communities (Anas et al., 2023).</a:t>
          </a:r>
        </a:p>
      </dgm:t>
    </dgm:pt>
    <dgm:pt modelId="{3DBF3FDC-4144-4ED5-B736-4F5533582C05}" type="parTrans" cxnId="{2484A2F6-3009-4A5B-95EB-BCFABE27334E}">
      <dgm:prSet/>
      <dgm:spPr/>
      <dgm:t>
        <a:bodyPr/>
        <a:lstStyle/>
        <a:p>
          <a:endParaRPr lang="en-US"/>
        </a:p>
      </dgm:t>
    </dgm:pt>
    <dgm:pt modelId="{1B4A87F6-6568-4453-AF5E-CEC50D034AEA}" type="sibTrans" cxnId="{2484A2F6-3009-4A5B-95EB-BCFABE27334E}">
      <dgm:prSet/>
      <dgm:spPr/>
      <dgm:t>
        <a:bodyPr/>
        <a:lstStyle/>
        <a:p>
          <a:endParaRPr lang="en-US"/>
        </a:p>
      </dgm:t>
    </dgm:pt>
    <dgm:pt modelId="{8D25C8FD-E06A-419A-B607-B44B4302EEB7}" type="pres">
      <dgm:prSet presAssocID="{AD8EA5BA-9061-4CE5-8571-33B4572D5B75}" presName="diagram" presStyleCnt="0">
        <dgm:presLayoutVars>
          <dgm:dir/>
          <dgm:resizeHandles val="exact"/>
        </dgm:presLayoutVars>
      </dgm:prSet>
      <dgm:spPr/>
    </dgm:pt>
    <dgm:pt modelId="{76BD6009-CE31-4A0F-975F-298AD768B9AD}" type="pres">
      <dgm:prSet presAssocID="{21E82614-4D99-45C3-9D01-78CED2405D12}" presName="node" presStyleLbl="node1" presStyleIdx="0" presStyleCnt="4">
        <dgm:presLayoutVars>
          <dgm:bulletEnabled val="1"/>
        </dgm:presLayoutVars>
      </dgm:prSet>
      <dgm:spPr/>
    </dgm:pt>
    <dgm:pt modelId="{B78CFFFE-C2DA-4231-8467-B8A3B8A68E8B}" type="pres">
      <dgm:prSet presAssocID="{A7A22870-5EB3-4279-A3B7-8F89F3061396}" presName="sibTrans" presStyleCnt="0"/>
      <dgm:spPr/>
    </dgm:pt>
    <dgm:pt modelId="{A53849CE-32CE-46AC-BA17-642665CEEE26}" type="pres">
      <dgm:prSet presAssocID="{CEAE8BCC-267D-45EB-ABF5-A2A0EF7165E4}" presName="node" presStyleLbl="node1" presStyleIdx="1" presStyleCnt="4">
        <dgm:presLayoutVars>
          <dgm:bulletEnabled val="1"/>
        </dgm:presLayoutVars>
      </dgm:prSet>
      <dgm:spPr/>
    </dgm:pt>
    <dgm:pt modelId="{8E1798CA-C805-4FA1-941C-05AC4F040C56}" type="pres">
      <dgm:prSet presAssocID="{3F9F5EC8-8D08-4430-969E-F4E54A3FD8F9}" presName="sibTrans" presStyleCnt="0"/>
      <dgm:spPr/>
    </dgm:pt>
    <dgm:pt modelId="{FA188FD4-61AB-4673-8684-3F66186A715F}" type="pres">
      <dgm:prSet presAssocID="{E547661D-C281-4DD7-AF70-6CBA1302F529}" presName="node" presStyleLbl="node1" presStyleIdx="2" presStyleCnt="4">
        <dgm:presLayoutVars>
          <dgm:bulletEnabled val="1"/>
        </dgm:presLayoutVars>
      </dgm:prSet>
      <dgm:spPr/>
    </dgm:pt>
    <dgm:pt modelId="{856409B3-02C8-4AA4-B918-03D1105C419D}" type="pres">
      <dgm:prSet presAssocID="{A5A6F78B-4C21-4AA4-80BF-0F98E95B5BFD}" presName="sibTrans" presStyleCnt="0"/>
      <dgm:spPr/>
    </dgm:pt>
    <dgm:pt modelId="{5E0B6224-3C9B-4BEE-9C7D-6460B7CC8858}" type="pres">
      <dgm:prSet presAssocID="{A60AE68B-058A-4DB2-8ABC-EB3CEC2D66AC}" presName="node" presStyleLbl="node1" presStyleIdx="3" presStyleCnt="4">
        <dgm:presLayoutVars>
          <dgm:bulletEnabled val="1"/>
        </dgm:presLayoutVars>
      </dgm:prSet>
      <dgm:spPr/>
    </dgm:pt>
  </dgm:ptLst>
  <dgm:cxnLst>
    <dgm:cxn modelId="{6354C321-6227-4072-ABA8-4F59C619403D}" srcId="{AD8EA5BA-9061-4CE5-8571-33B4572D5B75}" destId="{21E82614-4D99-45C3-9D01-78CED2405D12}" srcOrd="0" destOrd="0" parTransId="{3C0F16AB-1520-4113-89CF-A910724E5849}" sibTransId="{A7A22870-5EB3-4279-A3B7-8F89F3061396}"/>
    <dgm:cxn modelId="{51568046-BFEF-4E51-A0B3-24F665FE922E}" type="presOf" srcId="{AD8EA5BA-9061-4CE5-8571-33B4572D5B75}" destId="{8D25C8FD-E06A-419A-B607-B44B4302EEB7}" srcOrd="0" destOrd="0" presId="urn:microsoft.com/office/officeart/2005/8/layout/default"/>
    <dgm:cxn modelId="{1FFE3D58-D44D-42BA-82FE-0462E46A9883}" srcId="{AD8EA5BA-9061-4CE5-8571-33B4572D5B75}" destId="{E547661D-C281-4DD7-AF70-6CBA1302F529}" srcOrd="2" destOrd="0" parTransId="{D0941947-1D50-4748-A058-AF5BD799C9D1}" sibTransId="{A5A6F78B-4C21-4AA4-80BF-0F98E95B5BFD}"/>
    <dgm:cxn modelId="{9D27C058-B034-4DDA-A9D2-CB5110E60E23}" srcId="{AD8EA5BA-9061-4CE5-8571-33B4572D5B75}" destId="{CEAE8BCC-267D-45EB-ABF5-A2A0EF7165E4}" srcOrd="1" destOrd="0" parTransId="{BED1A986-9506-48E6-916C-560F484346DC}" sibTransId="{3F9F5EC8-8D08-4430-969E-F4E54A3FD8F9}"/>
    <dgm:cxn modelId="{D0D940BE-4596-479E-AB69-D31AC6AB70D4}" type="presOf" srcId="{CEAE8BCC-267D-45EB-ABF5-A2A0EF7165E4}" destId="{A53849CE-32CE-46AC-BA17-642665CEEE26}" srcOrd="0" destOrd="0" presId="urn:microsoft.com/office/officeart/2005/8/layout/default"/>
    <dgm:cxn modelId="{6787D8CD-9322-49C3-B3BB-00824A5B6BAF}" type="presOf" srcId="{A60AE68B-058A-4DB2-8ABC-EB3CEC2D66AC}" destId="{5E0B6224-3C9B-4BEE-9C7D-6460B7CC8858}" srcOrd="0" destOrd="0" presId="urn:microsoft.com/office/officeart/2005/8/layout/default"/>
    <dgm:cxn modelId="{2484A2F6-3009-4A5B-95EB-BCFABE27334E}" srcId="{AD8EA5BA-9061-4CE5-8571-33B4572D5B75}" destId="{A60AE68B-058A-4DB2-8ABC-EB3CEC2D66AC}" srcOrd="3" destOrd="0" parTransId="{3DBF3FDC-4144-4ED5-B736-4F5533582C05}" sibTransId="{1B4A87F6-6568-4453-AF5E-CEC50D034AEA}"/>
    <dgm:cxn modelId="{0B68C4F8-F4B6-4759-8D50-498FCD2E839A}" type="presOf" srcId="{21E82614-4D99-45C3-9D01-78CED2405D12}" destId="{76BD6009-CE31-4A0F-975F-298AD768B9AD}" srcOrd="0" destOrd="0" presId="urn:microsoft.com/office/officeart/2005/8/layout/default"/>
    <dgm:cxn modelId="{51EE49FD-A91D-46E4-96A6-EE2CD3F563BD}" type="presOf" srcId="{E547661D-C281-4DD7-AF70-6CBA1302F529}" destId="{FA188FD4-61AB-4673-8684-3F66186A715F}" srcOrd="0" destOrd="0" presId="urn:microsoft.com/office/officeart/2005/8/layout/default"/>
    <dgm:cxn modelId="{D3E250E2-3555-4D82-8305-650D79C110FC}" type="presParOf" srcId="{8D25C8FD-E06A-419A-B607-B44B4302EEB7}" destId="{76BD6009-CE31-4A0F-975F-298AD768B9AD}" srcOrd="0" destOrd="0" presId="urn:microsoft.com/office/officeart/2005/8/layout/default"/>
    <dgm:cxn modelId="{264B7B3A-4E55-493B-A30B-288EFB5A55E5}" type="presParOf" srcId="{8D25C8FD-E06A-419A-B607-B44B4302EEB7}" destId="{B78CFFFE-C2DA-4231-8467-B8A3B8A68E8B}" srcOrd="1" destOrd="0" presId="urn:microsoft.com/office/officeart/2005/8/layout/default"/>
    <dgm:cxn modelId="{58BBC2AF-62D1-4006-899B-98C278935455}" type="presParOf" srcId="{8D25C8FD-E06A-419A-B607-B44B4302EEB7}" destId="{A53849CE-32CE-46AC-BA17-642665CEEE26}" srcOrd="2" destOrd="0" presId="urn:microsoft.com/office/officeart/2005/8/layout/default"/>
    <dgm:cxn modelId="{3B645C4C-10AD-413F-A659-BDD761EE9EDA}" type="presParOf" srcId="{8D25C8FD-E06A-419A-B607-B44B4302EEB7}" destId="{8E1798CA-C805-4FA1-941C-05AC4F040C56}" srcOrd="3" destOrd="0" presId="urn:microsoft.com/office/officeart/2005/8/layout/default"/>
    <dgm:cxn modelId="{37D9280A-E21A-45A6-95CD-78C6936B2D44}" type="presParOf" srcId="{8D25C8FD-E06A-419A-B607-B44B4302EEB7}" destId="{FA188FD4-61AB-4673-8684-3F66186A715F}" srcOrd="4" destOrd="0" presId="urn:microsoft.com/office/officeart/2005/8/layout/default"/>
    <dgm:cxn modelId="{359D38C1-FC3C-48F7-8BBF-F837D8C79C66}" type="presParOf" srcId="{8D25C8FD-E06A-419A-B607-B44B4302EEB7}" destId="{856409B3-02C8-4AA4-B918-03D1105C419D}" srcOrd="5" destOrd="0" presId="urn:microsoft.com/office/officeart/2005/8/layout/default"/>
    <dgm:cxn modelId="{767A5F50-6158-4F5F-8621-E6357E8FB8AB}" type="presParOf" srcId="{8D25C8FD-E06A-419A-B607-B44B4302EEB7}" destId="{5E0B6224-3C9B-4BEE-9C7D-6460B7CC8858}"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08F3D9B-CFCC-4869-8D71-B57065C8961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984DAE0-F217-4BE0-BB93-9BFF07361C2A}">
      <dgm:prSet/>
      <dgm:spPr/>
      <dgm:t>
        <a:bodyPr/>
        <a:lstStyle/>
        <a:p>
          <a:r>
            <a:rPr lang="en-GB"/>
            <a:t>Above 95% smartphone penetration across urban areas (Parameswari et al., 2024).</a:t>
          </a:r>
          <a:endParaRPr lang="en-US"/>
        </a:p>
      </dgm:t>
    </dgm:pt>
    <dgm:pt modelId="{0F93C019-E3E7-46B7-AFAC-03547FBFB6EC}" type="parTrans" cxnId="{E71359EA-D43B-4739-92C6-1B7DB23A924A}">
      <dgm:prSet/>
      <dgm:spPr/>
      <dgm:t>
        <a:bodyPr/>
        <a:lstStyle/>
        <a:p>
          <a:endParaRPr lang="en-US"/>
        </a:p>
      </dgm:t>
    </dgm:pt>
    <dgm:pt modelId="{91861E93-A8DF-4B2F-AC5B-6DFD4DD23A2F}" type="sibTrans" cxnId="{E71359EA-D43B-4739-92C6-1B7DB23A924A}">
      <dgm:prSet/>
      <dgm:spPr/>
      <dgm:t>
        <a:bodyPr/>
        <a:lstStyle/>
        <a:p>
          <a:endParaRPr lang="en-US"/>
        </a:p>
      </dgm:t>
    </dgm:pt>
    <dgm:pt modelId="{E6727400-8ACE-4AA4-9714-807941BBCCB6}">
      <dgm:prSet/>
      <dgm:spPr/>
      <dgm:t>
        <a:bodyPr/>
        <a:lstStyle/>
        <a:p>
          <a:r>
            <a:rPr lang="en-GB"/>
            <a:t>Waste and environment apps have 60% or more adoption rates with a simple interface (Saptaputra et al., 2023).</a:t>
          </a:r>
          <a:endParaRPr lang="en-US"/>
        </a:p>
      </dgm:t>
    </dgm:pt>
    <dgm:pt modelId="{A29387FA-C87D-47D5-9B59-4C354F258A06}" type="parTrans" cxnId="{310E48DD-5B5E-441F-911A-BBD1E567003A}">
      <dgm:prSet/>
      <dgm:spPr/>
      <dgm:t>
        <a:bodyPr/>
        <a:lstStyle/>
        <a:p>
          <a:endParaRPr lang="en-US"/>
        </a:p>
      </dgm:t>
    </dgm:pt>
    <dgm:pt modelId="{F37DC7B7-17E0-4670-9F92-0377C1A76A7F}" type="sibTrans" cxnId="{310E48DD-5B5E-441F-911A-BBD1E567003A}">
      <dgm:prSet/>
      <dgm:spPr/>
      <dgm:t>
        <a:bodyPr/>
        <a:lstStyle/>
        <a:p>
          <a:endParaRPr lang="en-US"/>
        </a:p>
      </dgm:t>
    </dgm:pt>
    <dgm:pt modelId="{10A391E8-90EA-4F25-A1F2-A3C9EC616188}">
      <dgm:prSet/>
      <dgm:spPr/>
      <dgm:t>
        <a:bodyPr/>
        <a:lstStyle/>
        <a:p>
          <a:r>
            <a:rPr lang="en-GB"/>
            <a:t>Participation increased with gamification by 35-55% (Hassan and Hamari, 2020).</a:t>
          </a:r>
          <a:endParaRPr lang="en-US"/>
        </a:p>
      </dgm:t>
    </dgm:pt>
    <dgm:pt modelId="{8247BB47-7BB1-40FB-95A7-A6AF54AC8334}" type="parTrans" cxnId="{9D0390F4-AC87-4B23-8693-DB7A8C7C5FFB}">
      <dgm:prSet/>
      <dgm:spPr/>
      <dgm:t>
        <a:bodyPr/>
        <a:lstStyle/>
        <a:p>
          <a:endParaRPr lang="en-US"/>
        </a:p>
      </dgm:t>
    </dgm:pt>
    <dgm:pt modelId="{486B949A-50BC-47A2-A1B2-DC8B06AC08FE}" type="sibTrans" cxnId="{9D0390F4-AC87-4B23-8693-DB7A8C7C5FFB}">
      <dgm:prSet/>
      <dgm:spPr/>
      <dgm:t>
        <a:bodyPr/>
        <a:lstStyle/>
        <a:p>
          <a:endParaRPr lang="en-US"/>
        </a:p>
      </dgm:t>
    </dgm:pt>
    <dgm:pt modelId="{A122E406-8825-42CA-8251-A1426B2124FF}">
      <dgm:prSet/>
      <dgm:spPr/>
      <dgm:t>
        <a:bodyPr/>
        <a:lstStyle/>
        <a:p>
          <a:r>
            <a:rPr lang="en-GB"/>
            <a:t>Field experiments depict immediate actions and sustainable participation (Romano et al., 2021).</a:t>
          </a:r>
          <a:endParaRPr lang="en-US"/>
        </a:p>
      </dgm:t>
    </dgm:pt>
    <dgm:pt modelId="{74A803DB-B2D0-4584-BA6A-8102F0135B52}" type="parTrans" cxnId="{403645F6-1AA5-4B15-BD9C-305E0DE31BF5}">
      <dgm:prSet/>
      <dgm:spPr/>
      <dgm:t>
        <a:bodyPr/>
        <a:lstStyle/>
        <a:p>
          <a:endParaRPr lang="en-US"/>
        </a:p>
      </dgm:t>
    </dgm:pt>
    <dgm:pt modelId="{0FD35AE6-D61B-4431-A6DC-C2BD7C518F45}" type="sibTrans" cxnId="{403645F6-1AA5-4B15-BD9C-305E0DE31BF5}">
      <dgm:prSet/>
      <dgm:spPr/>
      <dgm:t>
        <a:bodyPr/>
        <a:lstStyle/>
        <a:p>
          <a:endParaRPr lang="en-US"/>
        </a:p>
      </dgm:t>
    </dgm:pt>
    <dgm:pt modelId="{1119621C-1863-4B71-A318-6D98EC96C13E}" type="pres">
      <dgm:prSet presAssocID="{308F3D9B-CFCC-4869-8D71-B57065C89613}" presName="linear" presStyleCnt="0">
        <dgm:presLayoutVars>
          <dgm:animLvl val="lvl"/>
          <dgm:resizeHandles val="exact"/>
        </dgm:presLayoutVars>
      </dgm:prSet>
      <dgm:spPr/>
    </dgm:pt>
    <dgm:pt modelId="{4EC0D518-DF92-4EA4-A3C5-968CDA2AF62E}" type="pres">
      <dgm:prSet presAssocID="{F984DAE0-F217-4BE0-BB93-9BFF07361C2A}" presName="parentText" presStyleLbl="node1" presStyleIdx="0" presStyleCnt="4">
        <dgm:presLayoutVars>
          <dgm:chMax val="0"/>
          <dgm:bulletEnabled val="1"/>
        </dgm:presLayoutVars>
      </dgm:prSet>
      <dgm:spPr/>
    </dgm:pt>
    <dgm:pt modelId="{5AAD6ADC-1375-4F28-818F-7C3A5244B937}" type="pres">
      <dgm:prSet presAssocID="{91861E93-A8DF-4B2F-AC5B-6DFD4DD23A2F}" presName="spacer" presStyleCnt="0"/>
      <dgm:spPr/>
    </dgm:pt>
    <dgm:pt modelId="{9848C341-7680-416C-94F9-03927842E7FC}" type="pres">
      <dgm:prSet presAssocID="{E6727400-8ACE-4AA4-9714-807941BBCCB6}" presName="parentText" presStyleLbl="node1" presStyleIdx="1" presStyleCnt="4">
        <dgm:presLayoutVars>
          <dgm:chMax val="0"/>
          <dgm:bulletEnabled val="1"/>
        </dgm:presLayoutVars>
      </dgm:prSet>
      <dgm:spPr/>
    </dgm:pt>
    <dgm:pt modelId="{E2CB6D95-113A-462B-8890-DB8F710F8E9B}" type="pres">
      <dgm:prSet presAssocID="{F37DC7B7-17E0-4670-9F92-0377C1A76A7F}" presName="spacer" presStyleCnt="0"/>
      <dgm:spPr/>
    </dgm:pt>
    <dgm:pt modelId="{05CDCFF3-C591-438F-942B-15A9FC2F96D3}" type="pres">
      <dgm:prSet presAssocID="{10A391E8-90EA-4F25-A1F2-A3C9EC616188}" presName="parentText" presStyleLbl="node1" presStyleIdx="2" presStyleCnt="4">
        <dgm:presLayoutVars>
          <dgm:chMax val="0"/>
          <dgm:bulletEnabled val="1"/>
        </dgm:presLayoutVars>
      </dgm:prSet>
      <dgm:spPr/>
    </dgm:pt>
    <dgm:pt modelId="{CDF23B9F-EBAE-4DFB-B927-ECAF2A0E3143}" type="pres">
      <dgm:prSet presAssocID="{486B949A-50BC-47A2-A1B2-DC8B06AC08FE}" presName="spacer" presStyleCnt="0"/>
      <dgm:spPr/>
    </dgm:pt>
    <dgm:pt modelId="{3DAD7A84-50B1-4A07-A85D-D0CC1EEB2112}" type="pres">
      <dgm:prSet presAssocID="{A122E406-8825-42CA-8251-A1426B2124FF}" presName="parentText" presStyleLbl="node1" presStyleIdx="3" presStyleCnt="4">
        <dgm:presLayoutVars>
          <dgm:chMax val="0"/>
          <dgm:bulletEnabled val="1"/>
        </dgm:presLayoutVars>
      </dgm:prSet>
      <dgm:spPr/>
    </dgm:pt>
  </dgm:ptLst>
  <dgm:cxnLst>
    <dgm:cxn modelId="{233FDD37-6262-4287-AF48-7F20DD2D9E9D}" type="presOf" srcId="{308F3D9B-CFCC-4869-8D71-B57065C89613}" destId="{1119621C-1863-4B71-A318-6D98EC96C13E}" srcOrd="0" destOrd="0" presId="urn:microsoft.com/office/officeart/2005/8/layout/vList2"/>
    <dgm:cxn modelId="{61AF559F-254A-4F7D-B68C-CBDDA663102C}" type="presOf" srcId="{F984DAE0-F217-4BE0-BB93-9BFF07361C2A}" destId="{4EC0D518-DF92-4EA4-A3C5-968CDA2AF62E}" srcOrd="0" destOrd="0" presId="urn:microsoft.com/office/officeart/2005/8/layout/vList2"/>
    <dgm:cxn modelId="{EA8069A4-91F5-456D-9899-C36978D42467}" type="presOf" srcId="{A122E406-8825-42CA-8251-A1426B2124FF}" destId="{3DAD7A84-50B1-4A07-A85D-D0CC1EEB2112}" srcOrd="0" destOrd="0" presId="urn:microsoft.com/office/officeart/2005/8/layout/vList2"/>
    <dgm:cxn modelId="{605781C9-A0E8-43A2-8C87-229258FA25B5}" type="presOf" srcId="{E6727400-8ACE-4AA4-9714-807941BBCCB6}" destId="{9848C341-7680-416C-94F9-03927842E7FC}" srcOrd="0" destOrd="0" presId="urn:microsoft.com/office/officeart/2005/8/layout/vList2"/>
    <dgm:cxn modelId="{310E48DD-5B5E-441F-911A-BBD1E567003A}" srcId="{308F3D9B-CFCC-4869-8D71-B57065C89613}" destId="{E6727400-8ACE-4AA4-9714-807941BBCCB6}" srcOrd="1" destOrd="0" parTransId="{A29387FA-C87D-47D5-9B59-4C354F258A06}" sibTransId="{F37DC7B7-17E0-4670-9F92-0377C1A76A7F}"/>
    <dgm:cxn modelId="{1B8905DE-FC3A-4C8B-A162-83375D94EE16}" type="presOf" srcId="{10A391E8-90EA-4F25-A1F2-A3C9EC616188}" destId="{05CDCFF3-C591-438F-942B-15A9FC2F96D3}" srcOrd="0" destOrd="0" presId="urn:microsoft.com/office/officeart/2005/8/layout/vList2"/>
    <dgm:cxn modelId="{E71359EA-D43B-4739-92C6-1B7DB23A924A}" srcId="{308F3D9B-CFCC-4869-8D71-B57065C89613}" destId="{F984DAE0-F217-4BE0-BB93-9BFF07361C2A}" srcOrd="0" destOrd="0" parTransId="{0F93C019-E3E7-46B7-AFAC-03547FBFB6EC}" sibTransId="{91861E93-A8DF-4B2F-AC5B-6DFD4DD23A2F}"/>
    <dgm:cxn modelId="{9D0390F4-AC87-4B23-8693-DB7A8C7C5FFB}" srcId="{308F3D9B-CFCC-4869-8D71-B57065C89613}" destId="{10A391E8-90EA-4F25-A1F2-A3C9EC616188}" srcOrd="2" destOrd="0" parTransId="{8247BB47-7BB1-40FB-95A7-A6AF54AC8334}" sibTransId="{486B949A-50BC-47A2-A1B2-DC8B06AC08FE}"/>
    <dgm:cxn modelId="{403645F6-1AA5-4B15-BD9C-305E0DE31BF5}" srcId="{308F3D9B-CFCC-4869-8D71-B57065C89613}" destId="{A122E406-8825-42CA-8251-A1426B2124FF}" srcOrd="3" destOrd="0" parTransId="{74A803DB-B2D0-4584-BA6A-8102F0135B52}" sibTransId="{0FD35AE6-D61B-4431-A6DC-C2BD7C518F45}"/>
    <dgm:cxn modelId="{6D7C0EB1-7744-4B16-96EC-BAEAA4952552}" type="presParOf" srcId="{1119621C-1863-4B71-A318-6D98EC96C13E}" destId="{4EC0D518-DF92-4EA4-A3C5-968CDA2AF62E}" srcOrd="0" destOrd="0" presId="urn:microsoft.com/office/officeart/2005/8/layout/vList2"/>
    <dgm:cxn modelId="{DC7CC7B1-33D3-469E-8FE1-F6242B215542}" type="presParOf" srcId="{1119621C-1863-4B71-A318-6D98EC96C13E}" destId="{5AAD6ADC-1375-4F28-818F-7C3A5244B937}" srcOrd="1" destOrd="0" presId="urn:microsoft.com/office/officeart/2005/8/layout/vList2"/>
    <dgm:cxn modelId="{757F51DB-04FA-4C75-B180-BB38C5936DA4}" type="presParOf" srcId="{1119621C-1863-4B71-A318-6D98EC96C13E}" destId="{9848C341-7680-416C-94F9-03927842E7FC}" srcOrd="2" destOrd="0" presId="urn:microsoft.com/office/officeart/2005/8/layout/vList2"/>
    <dgm:cxn modelId="{B2D6A0F6-E13A-4BD6-B80A-CCE9319B2AF6}" type="presParOf" srcId="{1119621C-1863-4B71-A318-6D98EC96C13E}" destId="{E2CB6D95-113A-462B-8890-DB8F710F8E9B}" srcOrd="3" destOrd="0" presId="urn:microsoft.com/office/officeart/2005/8/layout/vList2"/>
    <dgm:cxn modelId="{C48AD1B4-18C3-4F44-9931-0C20FFC3AD93}" type="presParOf" srcId="{1119621C-1863-4B71-A318-6D98EC96C13E}" destId="{05CDCFF3-C591-438F-942B-15A9FC2F96D3}" srcOrd="4" destOrd="0" presId="urn:microsoft.com/office/officeart/2005/8/layout/vList2"/>
    <dgm:cxn modelId="{EAB18C94-DF57-4723-A3C6-2A44CB736AD8}" type="presParOf" srcId="{1119621C-1863-4B71-A318-6D98EC96C13E}" destId="{CDF23B9F-EBAE-4DFB-B927-ECAF2A0E3143}" srcOrd="5" destOrd="0" presId="urn:microsoft.com/office/officeart/2005/8/layout/vList2"/>
    <dgm:cxn modelId="{7F434931-CEF6-4D26-BB9B-8F5537EE8954}" type="presParOf" srcId="{1119621C-1863-4B71-A318-6D98EC96C13E}" destId="{3DAD7A84-50B1-4A07-A85D-D0CC1EEB2112}"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EB70FB6-BD58-4294-840C-C92513652A0C}" type="doc">
      <dgm:prSet loTypeId="urn:microsoft.com/office/officeart/2005/8/layout/hierarchy1" loCatId="hierarchy" qsTypeId="urn:microsoft.com/office/officeart/2005/8/quickstyle/simple5" qsCatId="simple" csTypeId="urn:microsoft.com/office/officeart/2005/8/colors/accent3_2" csCatId="accent3" phldr="1"/>
      <dgm:spPr/>
      <dgm:t>
        <a:bodyPr/>
        <a:lstStyle/>
        <a:p>
          <a:endParaRPr lang="en-US"/>
        </a:p>
      </dgm:t>
    </dgm:pt>
    <dgm:pt modelId="{8B09A307-16B4-4779-AE9E-579348EC9B09}">
      <dgm:prSet/>
      <dgm:spPr/>
      <dgm:t>
        <a:bodyPr/>
        <a:lstStyle/>
        <a:p>
          <a:r>
            <a:rPr lang="en-US"/>
            <a:t>Traditional municipal systems- Scheduled collection has limited citizen interactions (Kumar et al., 2017).</a:t>
          </a:r>
        </a:p>
      </dgm:t>
    </dgm:pt>
    <dgm:pt modelId="{D303A09F-B15A-4C23-89B6-7A8B497FBF65}" type="parTrans" cxnId="{4E17DA86-8B8C-44DA-A377-FC63197AA12E}">
      <dgm:prSet/>
      <dgm:spPr/>
      <dgm:t>
        <a:bodyPr/>
        <a:lstStyle/>
        <a:p>
          <a:endParaRPr lang="en-US"/>
        </a:p>
      </dgm:t>
    </dgm:pt>
    <dgm:pt modelId="{140DF037-D489-4F23-B8D2-CF8D15874D41}" type="sibTrans" cxnId="{4E17DA86-8B8C-44DA-A377-FC63197AA12E}">
      <dgm:prSet/>
      <dgm:spPr/>
      <dgm:t>
        <a:bodyPr/>
        <a:lstStyle/>
        <a:p>
          <a:endParaRPr lang="en-US"/>
        </a:p>
      </dgm:t>
    </dgm:pt>
    <dgm:pt modelId="{56629FFC-807B-4969-B138-B390FB9B66B5}">
      <dgm:prSet/>
      <dgm:spPr/>
      <dgm:t>
        <a:bodyPr/>
        <a:lstStyle/>
        <a:p>
          <a:r>
            <a:rPr lang="en-US"/>
            <a:t>Community‑based initiatives encourage locals to interact (Anas et al., 2023)</a:t>
          </a:r>
        </a:p>
      </dgm:t>
    </dgm:pt>
    <dgm:pt modelId="{0C96B80A-5A99-4651-8471-4F8417C3DA6B}" type="parTrans" cxnId="{3DB2AB61-A467-4C29-99C3-6A715C50A762}">
      <dgm:prSet/>
      <dgm:spPr/>
      <dgm:t>
        <a:bodyPr/>
        <a:lstStyle/>
        <a:p>
          <a:endParaRPr lang="en-US"/>
        </a:p>
      </dgm:t>
    </dgm:pt>
    <dgm:pt modelId="{B5D02974-ED25-4F99-830B-1242DD5EAE25}" type="sibTrans" cxnId="{3DB2AB61-A467-4C29-99C3-6A715C50A762}">
      <dgm:prSet/>
      <dgm:spPr/>
      <dgm:t>
        <a:bodyPr/>
        <a:lstStyle/>
        <a:p>
          <a:endParaRPr lang="en-US"/>
        </a:p>
      </dgm:t>
    </dgm:pt>
    <dgm:pt modelId="{5C2912AA-28A5-4958-BAAB-DA257FB439B1}">
      <dgm:prSet/>
      <dgm:spPr/>
      <dgm:t>
        <a:bodyPr/>
        <a:lstStyle/>
        <a:p>
          <a:r>
            <a:rPr lang="en-US"/>
            <a:t>Combine citizen apps, administrative dashboards, and NGO coordination in one platform (Zebua et al., 2025).</a:t>
          </a:r>
        </a:p>
      </dgm:t>
    </dgm:pt>
    <dgm:pt modelId="{83EBE155-3D91-4D0E-BEDF-02216D00F736}" type="parTrans" cxnId="{13CEFD33-49D0-4ACC-9A93-968AD93895B9}">
      <dgm:prSet/>
      <dgm:spPr/>
      <dgm:t>
        <a:bodyPr/>
        <a:lstStyle/>
        <a:p>
          <a:endParaRPr lang="en-US"/>
        </a:p>
      </dgm:t>
    </dgm:pt>
    <dgm:pt modelId="{20369B24-0D6E-405E-822A-936923D99F3C}" type="sibTrans" cxnId="{13CEFD33-49D0-4ACC-9A93-968AD93895B9}">
      <dgm:prSet/>
      <dgm:spPr/>
      <dgm:t>
        <a:bodyPr/>
        <a:lstStyle/>
        <a:p>
          <a:endParaRPr lang="en-US"/>
        </a:p>
      </dgm:t>
    </dgm:pt>
    <dgm:pt modelId="{2A370A12-0842-4EDE-8401-31519E98907E}" type="pres">
      <dgm:prSet presAssocID="{BEB70FB6-BD58-4294-840C-C92513652A0C}" presName="hierChild1" presStyleCnt="0">
        <dgm:presLayoutVars>
          <dgm:chPref val="1"/>
          <dgm:dir/>
          <dgm:animOne val="branch"/>
          <dgm:animLvl val="lvl"/>
          <dgm:resizeHandles/>
        </dgm:presLayoutVars>
      </dgm:prSet>
      <dgm:spPr/>
    </dgm:pt>
    <dgm:pt modelId="{5FCC7983-630B-432A-8774-65A0D8F4683E}" type="pres">
      <dgm:prSet presAssocID="{8B09A307-16B4-4779-AE9E-579348EC9B09}" presName="hierRoot1" presStyleCnt="0"/>
      <dgm:spPr/>
    </dgm:pt>
    <dgm:pt modelId="{DF18E320-019C-4E6C-9EC5-AB5E3454EF53}" type="pres">
      <dgm:prSet presAssocID="{8B09A307-16B4-4779-AE9E-579348EC9B09}" presName="composite" presStyleCnt="0"/>
      <dgm:spPr/>
    </dgm:pt>
    <dgm:pt modelId="{1C0CDA02-421B-4D4D-9BE1-2A5EDF72800A}" type="pres">
      <dgm:prSet presAssocID="{8B09A307-16B4-4779-AE9E-579348EC9B09}" presName="background" presStyleLbl="node0" presStyleIdx="0" presStyleCnt="3"/>
      <dgm:spPr/>
    </dgm:pt>
    <dgm:pt modelId="{47072320-2088-4080-AFBF-DC0739815A3C}" type="pres">
      <dgm:prSet presAssocID="{8B09A307-16B4-4779-AE9E-579348EC9B09}" presName="text" presStyleLbl="fgAcc0" presStyleIdx="0" presStyleCnt="3">
        <dgm:presLayoutVars>
          <dgm:chPref val="3"/>
        </dgm:presLayoutVars>
      </dgm:prSet>
      <dgm:spPr/>
    </dgm:pt>
    <dgm:pt modelId="{3E7AD182-5A3A-4033-8C25-590A7C9E8730}" type="pres">
      <dgm:prSet presAssocID="{8B09A307-16B4-4779-AE9E-579348EC9B09}" presName="hierChild2" presStyleCnt="0"/>
      <dgm:spPr/>
    </dgm:pt>
    <dgm:pt modelId="{4D0D38AB-E210-4EEA-8DA6-7949D80E6FD8}" type="pres">
      <dgm:prSet presAssocID="{56629FFC-807B-4969-B138-B390FB9B66B5}" presName="hierRoot1" presStyleCnt="0"/>
      <dgm:spPr/>
    </dgm:pt>
    <dgm:pt modelId="{C98971E2-AEEA-47DF-9431-C01955ECFCC4}" type="pres">
      <dgm:prSet presAssocID="{56629FFC-807B-4969-B138-B390FB9B66B5}" presName="composite" presStyleCnt="0"/>
      <dgm:spPr/>
    </dgm:pt>
    <dgm:pt modelId="{FE383339-080E-4AF6-B347-21E9A39A6F0A}" type="pres">
      <dgm:prSet presAssocID="{56629FFC-807B-4969-B138-B390FB9B66B5}" presName="background" presStyleLbl="node0" presStyleIdx="1" presStyleCnt="3"/>
      <dgm:spPr/>
    </dgm:pt>
    <dgm:pt modelId="{0758AB75-788C-469E-AABF-CE20601481FB}" type="pres">
      <dgm:prSet presAssocID="{56629FFC-807B-4969-B138-B390FB9B66B5}" presName="text" presStyleLbl="fgAcc0" presStyleIdx="1" presStyleCnt="3">
        <dgm:presLayoutVars>
          <dgm:chPref val="3"/>
        </dgm:presLayoutVars>
      </dgm:prSet>
      <dgm:spPr/>
    </dgm:pt>
    <dgm:pt modelId="{A6364F8B-3196-4AD5-93E0-2977731FE9EF}" type="pres">
      <dgm:prSet presAssocID="{56629FFC-807B-4969-B138-B390FB9B66B5}" presName="hierChild2" presStyleCnt="0"/>
      <dgm:spPr/>
    </dgm:pt>
    <dgm:pt modelId="{16345FF1-3345-40DF-A4EE-A817FAE2CC1E}" type="pres">
      <dgm:prSet presAssocID="{5C2912AA-28A5-4958-BAAB-DA257FB439B1}" presName="hierRoot1" presStyleCnt="0"/>
      <dgm:spPr/>
    </dgm:pt>
    <dgm:pt modelId="{651B3F5A-B582-4052-A77D-99D881F66A50}" type="pres">
      <dgm:prSet presAssocID="{5C2912AA-28A5-4958-BAAB-DA257FB439B1}" presName="composite" presStyleCnt="0"/>
      <dgm:spPr/>
    </dgm:pt>
    <dgm:pt modelId="{2A2194DF-A40A-4AB2-9E83-A80FD1A633D4}" type="pres">
      <dgm:prSet presAssocID="{5C2912AA-28A5-4958-BAAB-DA257FB439B1}" presName="background" presStyleLbl="node0" presStyleIdx="2" presStyleCnt="3"/>
      <dgm:spPr/>
    </dgm:pt>
    <dgm:pt modelId="{A0539B81-6803-45F3-A413-A2A013D6EFFC}" type="pres">
      <dgm:prSet presAssocID="{5C2912AA-28A5-4958-BAAB-DA257FB439B1}" presName="text" presStyleLbl="fgAcc0" presStyleIdx="2" presStyleCnt="3">
        <dgm:presLayoutVars>
          <dgm:chPref val="3"/>
        </dgm:presLayoutVars>
      </dgm:prSet>
      <dgm:spPr/>
    </dgm:pt>
    <dgm:pt modelId="{020277EC-281F-44AC-A357-9255E115896F}" type="pres">
      <dgm:prSet presAssocID="{5C2912AA-28A5-4958-BAAB-DA257FB439B1}" presName="hierChild2" presStyleCnt="0"/>
      <dgm:spPr/>
    </dgm:pt>
  </dgm:ptLst>
  <dgm:cxnLst>
    <dgm:cxn modelId="{13CEFD33-49D0-4ACC-9A93-968AD93895B9}" srcId="{BEB70FB6-BD58-4294-840C-C92513652A0C}" destId="{5C2912AA-28A5-4958-BAAB-DA257FB439B1}" srcOrd="2" destOrd="0" parTransId="{83EBE155-3D91-4D0E-BEDF-02216D00F736}" sibTransId="{20369B24-0D6E-405E-822A-936923D99F3C}"/>
    <dgm:cxn modelId="{3DB2AB61-A467-4C29-99C3-6A715C50A762}" srcId="{BEB70FB6-BD58-4294-840C-C92513652A0C}" destId="{56629FFC-807B-4969-B138-B390FB9B66B5}" srcOrd="1" destOrd="0" parTransId="{0C96B80A-5A99-4651-8471-4F8417C3DA6B}" sibTransId="{B5D02974-ED25-4F99-830B-1242DD5EAE25}"/>
    <dgm:cxn modelId="{97939142-0FAA-4DEC-AAA5-54C66995AAD6}" type="presOf" srcId="{BEB70FB6-BD58-4294-840C-C92513652A0C}" destId="{2A370A12-0842-4EDE-8401-31519E98907E}" srcOrd="0" destOrd="0" presId="urn:microsoft.com/office/officeart/2005/8/layout/hierarchy1"/>
    <dgm:cxn modelId="{430F1A6F-1CFF-4DD3-9466-BDB22D7E60CD}" type="presOf" srcId="{56629FFC-807B-4969-B138-B390FB9B66B5}" destId="{0758AB75-788C-469E-AABF-CE20601481FB}" srcOrd="0" destOrd="0" presId="urn:microsoft.com/office/officeart/2005/8/layout/hierarchy1"/>
    <dgm:cxn modelId="{4E17DA86-8B8C-44DA-A377-FC63197AA12E}" srcId="{BEB70FB6-BD58-4294-840C-C92513652A0C}" destId="{8B09A307-16B4-4779-AE9E-579348EC9B09}" srcOrd="0" destOrd="0" parTransId="{D303A09F-B15A-4C23-89B6-7A8B497FBF65}" sibTransId="{140DF037-D489-4F23-B8D2-CF8D15874D41}"/>
    <dgm:cxn modelId="{4984B18C-DC08-4192-A357-4CD5D63551F7}" type="presOf" srcId="{8B09A307-16B4-4779-AE9E-579348EC9B09}" destId="{47072320-2088-4080-AFBF-DC0739815A3C}" srcOrd="0" destOrd="0" presId="urn:microsoft.com/office/officeart/2005/8/layout/hierarchy1"/>
    <dgm:cxn modelId="{3FEAF5BC-2075-46C6-B68F-729AE785E7FB}" type="presOf" srcId="{5C2912AA-28A5-4958-BAAB-DA257FB439B1}" destId="{A0539B81-6803-45F3-A413-A2A013D6EFFC}" srcOrd="0" destOrd="0" presId="urn:microsoft.com/office/officeart/2005/8/layout/hierarchy1"/>
    <dgm:cxn modelId="{DD878470-71B0-4CB7-8A61-26E06558E0BA}" type="presParOf" srcId="{2A370A12-0842-4EDE-8401-31519E98907E}" destId="{5FCC7983-630B-432A-8774-65A0D8F4683E}" srcOrd="0" destOrd="0" presId="urn:microsoft.com/office/officeart/2005/8/layout/hierarchy1"/>
    <dgm:cxn modelId="{D9E00010-7D67-46E8-9424-5EA80EAE3E9D}" type="presParOf" srcId="{5FCC7983-630B-432A-8774-65A0D8F4683E}" destId="{DF18E320-019C-4E6C-9EC5-AB5E3454EF53}" srcOrd="0" destOrd="0" presId="urn:microsoft.com/office/officeart/2005/8/layout/hierarchy1"/>
    <dgm:cxn modelId="{3E329002-3DDE-4D55-8F1A-0AF0ABFA987E}" type="presParOf" srcId="{DF18E320-019C-4E6C-9EC5-AB5E3454EF53}" destId="{1C0CDA02-421B-4D4D-9BE1-2A5EDF72800A}" srcOrd="0" destOrd="0" presId="urn:microsoft.com/office/officeart/2005/8/layout/hierarchy1"/>
    <dgm:cxn modelId="{3CB35CB8-D15E-4321-8507-7ED93D6047DD}" type="presParOf" srcId="{DF18E320-019C-4E6C-9EC5-AB5E3454EF53}" destId="{47072320-2088-4080-AFBF-DC0739815A3C}" srcOrd="1" destOrd="0" presId="urn:microsoft.com/office/officeart/2005/8/layout/hierarchy1"/>
    <dgm:cxn modelId="{BA21D0D2-F6EC-4450-B1FB-FD2FF7AB2D50}" type="presParOf" srcId="{5FCC7983-630B-432A-8774-65A0D8F4683E}" destId="{3E7AD182-5A3A-4033-8C25-590A7C9E8730}" srcOrd="1" destOrd="0" presId="urn:microsoft.com/office/officeart/2005/8/layout/hierarchy1"/>
    <dgm:cxn modelId="{CA7E5500-757D-4DB3-8597-B1A109C66CDF}" type="presParOf" srcId="{2A370A12-0842-4EDE-8401-31519E98907E}" destId="{4D0D38AB-E210-4EEA-8DA6-7949D80E6FD8}" srcOrd="1" destOrd="0" presId="urn:microsoft.com/office/officeart/2005/8/layout/hierarchy1"/>
    <dgm:cxn modelId="{F7587318-15C2-4C0D-AC1E-877037D21AEB}" type="presParOf" srcId="{4D0D38AB-E210-4EEA-8DA6-7949D80E6FD8}" destId="{C98971E2-AEEA-47DF-9431-C01955ECFCC4}" srcOrd="0" destOrd="0" presId="urn:microsoft.com/office/officeart/2005/8/layout/hierarchy1"/>
    <dgm:cxn modelId="{2491C823-4038-4772-ABAA-EF6D3A00330C}" type="presParOf" srcId="{C98971E2-AEEA-47DF-9431-C01955ECFCC4}" destId="{FE383339-080E-4AF6-B347-21E9A39A6F0A}" srcOrd="0" destOrd="0" presId="urn:microsoft.com/office/officeart/2005/8/layout/hierarchy1"/>
    <dgm:cxn modelId="{DE847B93-918E-4C9D-A417-5AD3C2DA2E56}" type="presParOf" srcId="{C98971E2-AEEA-47DF-9431-C01955ECFCC4}" destId="{0758AB75-788C-469E-AABF-CE20601481FB}" srcOrd="1" destOrd="0" presId="urn:microsoft.com/office/officeart/2005/8/layout/hierarchy1"/>
    <dgm:cxn modelId="{32DB49AD-A0D1-4D06-B7D7-0ADCAA7C5703}" type="presParOf" srcId="{4D0D38AB-E210-4EEA-8DA6-7949D80E6FD8}" destId="{A6364F8B-3196-4AD5-93E0-2977731FE9EF}" srcOrd="1" destOrd="0" presId="urn:microsoft.com/office/officeart/2005/8/layout/hierarchy1"/>
    <dgm:cxn modelId="{94BA14B4-F3BD-4F40-9061-2E6E99D14673}" type="presParOf" srcId="{2A370A12-0842-4EDE-8401-31519E98907E}" destId="{16345FF1-3345-40DF-A4EE-A817FAE2CC1E}" srcOrd="2" destOrd="0" presId="urn:microsoft.com/office/officeart/2005/8/layout/hierarchy1"/>
    <dgm:cxn modelId="{F6845692-9B76-4271-8081-48D2D3C3EB01}" type="presParOf" srcId="{16345FF1-3345-40DF-A4EE-A817FAE2CC1E}" destId="{651B3F5A-B582-4052-A77D-99D881F66A50}" srcOrd="0" destOrd="0" presId="urn:microsoft.com/office/officeart/2005/8/layout/hierarchy1"/>
    <dgm:cxn modelId="{C191DACC-9916-44A0-BFCA-68465CB397DB}" type="presParOf" srcId="{651B3F5A-B582-4052-A77D-99D881F66A50}" destId="{2A2194DF-A40A-4AB2-9E83-A80FD1A633D4}" srcOrd="0" destOrd="0" presId="urn:microsoft.com/office/officeart/2005/8/layout/hierarchy1"/>
    <dgm:cxn modelId="{9F1CAEEE-EF97-4D01-BBDD-A26C3341D1E2}" type="presParOf" srcId="{651B3F5A-B582-4052-A77D-99D881F66A50}" destId="{A0539B81-6803-45F3-A413-A2A013D6EFFC}" srcOrd="1" destOrd="0" presId="urn:microsoft.com/office/officeart/2005/8/layout/hierarchy1"/>
    <dgm:cxn modelId="{2D2CE08A-70B1-43D0-929F-B805F09926C8}" type="presParOf" srcId="{16345FF1-3345-40DF-A4EE-A817FAE2CC1E}" destId="{020277EC-281F-44AC-A357-9255E115896F}"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B23D2ED-788D-426D-A824-9E0CC5F5786B}"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C8A332A-2E77-4603-8107-58778F9932AC}">
      <dgm:prSet/>
      <dgm:spPr/>
      <dgm:t>
        <a:bodyPr/>
        <a:lstStyle/>
        <a:p>
          <a:pPr>
            <a:defRPr cap="all"/>
          </a:pPr>
          <a:r>
            <a:rPr lang="en-US" b="1"/>
            <a:t>Citizen App:</a:t>
          </a:r>
          <a:r>
            <a:rPr lang="en-US"/>
            <a:t> Geotagged waste reporting</a:t>
          </a:r>
        </a:p>
      </dgm:t>
    </dgm:pt>
    <dgm:pt modelId="{D0E78FAB-0954-4678-AADE-465A0BDE955A}" type="parTrans" cxnId="{B5B7C5B7-232B-4F84-97A5-5FB6EE88C212}">
      <dgm:prSet/>
      <dgm:spPr/>
      <dgm:t>
        <a:bodyPr/>
        <a:lstStyle/>
        <a:p>
          <a:endParaRPr lang="en-US"/>
        </a:p>
      </dgm:t>
    </dgm:pt>
    <dgm:pt modelId="{C9E2F0FE-DEB2-46ED-A36D-E6A1446FD2D9}" type="sibTrans" cxnId="{B5B7C5B7-232B-4F84-97A5-5FB6EE88C212}">
      <dgm:prSet/>
      <dgm:spPr/>
      <dgm:t>
        <a:bodyPr/>
        <a:lstStyle/>
        <a:p>
          <a:endParaRPr lang="en-US"/>
        </a:p>
      </dgm:t>
    </dgm:pt>
    <dgm:pt modelId="{C765CE46-7CA8-4752-BE1D-8AB803F7D3EB}">
      <dgm:prSet/>
      <dgm:spPr/>
      <dgm:t>
        <a:bodyPr/>
        <a:lstStyle/>
        <a:p>
          <a:pPr>
            <a:defRPr cap="all"/>
          </a:pPr>
          <a:r>
            <a:rPr lang="en-US" b="1"/>
            <a:t>Government Dashboard:</a:t>
          </a:r>
          <a:r>
            <a:rPr lang="en-US"/>
            <a:t> Real-time aggregation &amp; prioritised routing</a:t>
          </a:r>
        </a:p>
      </dgm:t>
    </dgm:pt>
    <dgm:pt modelId="{5FF71EA4-6C07-45FF-A02E-B14FBFD79BA9}" type="parTrans" cxnId="{76C49DB2-A82E-40BE-B1EE-909AECD02C00}">
      <dgm:prSet/>
      <dgm:spPr/>
      <dgm:t>
        <a:bodyPr/>
        <a:lstStyle/>
        <a:p>
          <a:endParaRPr lang="en-US"/>
        </a:p>
      </dgm:t>
    </dgm:pt>
    <dgm:pt modelId="{4960699A-C362-48B9-A2D7-BE1D3157CA0F}" type="sibTrans" cxnId="{76C49DB2-A82E-40BE-B1EE-909AECD02C00}">
      <dgm:prSet/>
      <dgm:spPr/>
      <dgm:t>
        <a:bodyPr/>
        <a:lstStyle/>
        <a:p>
          <a:endParaRPr lang="en-US"/>
        </a:p>
      </dgm:t>
    </dgm:pt>
    <dgm:pt modelId="{2340379E-A9D8-4958-8843-9286C9B86EA1}">
      <dgm:prSet/>
      <dgm:spPr/>
      <dgm:t>
        <a:bodyPr/>
        <a:lstStyle/>
        <a:p>
          <a:pPr>
            <a:defRPr cap="all"/>
          </a:pPr>
          <a:r>
            <a:rPr lang="en-US" b="1"/>
            <a:t>NGO Portal:</a:t>
          </a:r>
          <a:r>
            <a:rPr lang="en-US"/>
            <a:t> Campaign planning &amp; community interventions</a:t>
          </a:r>
        </a:p>
      </dgm:t>
    </dgm:pt>
    <dgm:pt modelId="{A4C18ECB-71CE-4CBC-9B45-9C9E9EC9AEE3}" type="parTrans" cxnId="{034E296A-4A76-4151-97DD-F0C439AED27E}">
      <dgm:prSet/>
      <dgm:spPr/>
      <dgm:t>
        <a:bodyPr/>
        <a:lstStyle/>
        <a:p>
          <a:endParaRPr lang="en-US"/>
        </a:p>
      </dgm:t>
    </dgm:pt>
    <dgm:pt modelId="{F08912C4-8CAE-4E43-A018-1FEAFA710266}" type="sibTrans" cxnId="{034E296A-4A76-4151-97DD-F0C439AED27E}">
      <dgm:prSet/>
      <dgm:spPr/>
      <dgm:t>
        <a:bodyPr/>
        <a:lstStyle/>
        <a:p>
          <a:endParaRPr lang="en-US"/>
        </a:p>
      </dgm:t>
    </dgm:pt>
    <dgm:pt modelId="{9D9EA5DC-68AD-482F-9386-FC2BAECCF0AA}">
      <dgm:prSet/>
      <dgm:spPr/>
      <dgm:t>
        <a:bodyPr/>
        <a:lstStyle/>
        <a:p>
          <a:pPr>
            <a:defRPr cap="all"/>
          </a:pPr>
          <a:r>
            <a:rPr lang="en-US" b="1"/>
            <a:t>Gamification: </a:t>
          </a:r>
          <a:r>
            <a:rPr lang="en-US"/>
            <a:t>Loyalty points &amp; recognition systems</a:t>
          </a:r>
        </a:p>
      </dgm:t>
    </dgm:pt>
    <dgm:pt modelId="{841E9DF2-46CF-483F-AF2C-FC81B81ECEC9}" type="parTrans" cxnId="{5215D673-C019-4F2D-8058-21FA4E35FCAC}">
      <dgm:prSet/>
      <dgm:spPr/>
      <dgm:t>
        <a:bodyPr/>
        <a:lstStyle/>
        <a:p>
          <a:endParaRPr lang="en-US"/>
        </a:p>
      </dgm:t>
    </dgm:pt>
    <dgm:pt modelId="{7025CAC1-DF9C-414E-810C-654FDAF4A34D}" type="sibTrans" cxnId="{5215D673-C019-4F2D-8058-21FA4E35FCAC}">
      <dgm:prSet/>
      <dgm:spPr/>
      <dgm:t>
        <a:bodyPr/>
        <a:lstStyle/>
        <a:p>
          <a:endParaRPr lang="en-US"/>
        </a:p>
      </dgm:t>
    </dgm:pt>
    <dgm:pt modelId="{5F3DAC87-1228-4659-A77F-6664DCBFC478}">
      <dgm:prSet/>
      <dgm:spPr/>
      <dgm:t>
        <a:bodyPr/>
        <a:lstStyle/>
        <a:p>
          <a:pPr>
            <a:defRPr cap="all"/>
          </a:pPr>
          <a:r>
            <a:rPr lang="en-US" b="1"/>
            <a:t>Data Archive:</a:t>
          </a:r>
          <a:r>
            <a:rPr lang="en-US"/>
            <a:t> Evidence-based policy &amp; public health</a:t>
          </a:r>
        </a:p>
      </dgm:t>
    </dgm:pt>
    <dgm:pt modelId="{0388BD7C-A178-461E-9AA8-26A09B656BAC}" type="parTrans" cxnId="{CFEBF857-EE7C-4119-A948-AFB2B2D9EA22}">
      <dgm:prSet/>
      <dgm:spPr/>
      <dgm:t>
        <a:bodyPr/>
        <a:lstStyle/>
        <a:p>
          <a:endParaRPr lang="en-US"/>
        </a:p>
      </dgm:t>
    </dgm:pt>
    <dgm:pt modelId="{997A7F87-CB01-4FC7-890F-BF97E95D93DB}" type="sibTrans" cxnId="{CFEBF857-EE7C-4119-A948-AFB2B2D9EA22}">
      <dgm:prSet/>
      <dgm:spPr/>
      <dgm:t>
        <a:bodyPr/>
        <a:lstStyle/>
        <a:p>
          <a:endParaRPr lang="en-US"/>
        </a:p>
      </dgm:t>
    </dgm:pt>
    <dgm:pt modelId="{9556FED1-12A3-4DCD-B591-80651BAD6AF4}" type="pres">
      <dgm:prSet presAssocID="{7B23D2ED-788D-426D-A824-9E0CC5F5786B}" presName="root" presStyleCnt="0">
        <dgm:presLayoutVars>
          <dgm:dir/>
          <dgm:resizeHandles val="exact"/>
        </dgm:presLayoutVars>
      </dgm:prSet>
      <dgm:spPr/>
    </dgm:pt>
    <dgm:pt modelId="{90E5F6A0-A992-4D47-9F49-D1AEF7FF3436}" type="pres">
      <dgm:prSet presAssocID="{AC8A332A-2E77-4603-8107-58778F9932AC}" presName="compNode" presStyleCnt="0"/>
      <dgm:spPr/>
    </dgm:pt>
    <dgm:pt modelId="{D84FEA3D-5E69-433A-8BA3-D0D50F98082E}" type="pres">
      <dgm:prSet presAssocID="{AC8A332A-2E77-4603-8107-58778F9932AC}" presName="iconBgRect" presStyleLbl="bgShp" presStyleIdx="0" presStyleCnt="5"/>
      <dgm:spPr/>
    </dgm:pt>
    <dgm:pt modelId="{8CD76F9B-C1FB-406E-A432-492EBF88E459}" type="pres">
      <dgm:prSet presAssocID="{AC8A332A-2E77-4603-8107-58778F9932A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art Phone"/>
        </a:ext>
      </dgm:extLst>
    </dgm:pt>
    <dgm:pt modelId="{C3DACDD5-C98E-48F7-851E-B1E37E95D455}" type="pres">
      <dgm:prSet presAssocID="{AC8A332A-2E77-4603-8107-58778F9932AC}" presName="spaceRect" presStyleCnt="0"/>
      <dgm:spPr/>
    </dgm:pt>
    <dgm:pt modelId="{D2355E54-61BD-4C2B-9FC4-606FC5973676}" type="pres">
      <dgm:prSet presAssocID="{AC8A332A-2E77-4603-8107-58778F9932AC}" presName="textRect" presStyleLbl="revTx" presStyleIdx="0" presStyleCnt="5">
        <dgm:presLayoutVars>
          <dgm:chMax val="1"/>
          <dgm:chPref val="1"/>
        </dgm:presLayoutVars>
      </dgm:prSet>
      <dgm:spPr/>
    </dgm:pt>
    <dgm:pt modelId="{203F5800-D3AC-41B9-9500-FEBAD1B09FFB}" type="pres">
      <dgm:prSet presAssocID="{C9E2F0FE-DEB2-46ED-A36D-E6A1446FD2D9}" presName="sibTrans" presStyleCnt="0"/>
      <dgm:spPr/>
    </dgm:pt>
    <dgm:pt modelId="{A3EFA31D-8408-42FC-BB57-9663F5225380}" type="pres">
      <dgm:prSet presAssocID="{C765CE46-7CA8-4752-BE1D-8AB803F7D3EB}" presName="compNode" presStyleCnt="0"/>
      <dgm:spPr/>
    </dgm:pt>
    <dgm:pt modelId="{C1ADE752-FD08-41A6-A131-1A3BDB7B1775}" type="pres">
      <dgm:prSet presAssocID="{C765CE46-7CA8-4752-BE1D-8AB803F7D3EB}" presName="iconBgRect" presStyleLbl="bgShp" presStyleIdx="1" presStyleCnt="5"/>
      <dgm:spPr/>
    </dgm:pt>
    <dgm:pt modelId="{D08A8674-5E47-4199-8A4B-69759E47EC2C}" type="pres">
      <dgm:prSet presAssocID="{C765CE46-7CA8-4752-BE1D-8AB803F7D3E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atabase"/>
        </a:ext>
      </dgm:extLst>
    </dgm:pt>
    <dgm:pt modelId="{C3A59FCD-5548-4821-9965-AB6C1531FB27}" type="pres">
      <dgm:prSet presAssocID="{C765CE46-7CA8-4752-BE1D-8AB803F7D3EB}" presName="spaceRect" presStyleCnt="0"/>
      <dgm:spPr/>
    </dgm:pt>
    <dgm:pt modelId="{90103C1A-9E67-4661-8201-B4D20D256ECA}" type="pres">
      <dgm:prSet presAssocID="{C765CE46-7CA8-4752-BE1D-8AB803F7D3EB}" presName="textRect" presStyleLbl="revTx" presStyleIdx="1" presStyleCnt="5">
        <dgm:presLayoutVars>
          <dgm:chMax val="1"/>
          <dgm:chPref val="1"/>
        </dgm:presLayoutVars>
      </dgm:prSet>
      <dgm:spPr/>
    </dgm:pt>
    <dgm:pt modelId="{8ECAADFB-856F-4EA5-BAC3-71E74EF6F7D3}" type="pres">
      <dgm:prSet presAssocID="{4960699A-C362-48B9-A2D7-BE1D3157CA0F}" presName="sibTrans" presStyleCnt="0"/>
      <dgm:spPr/>
    </dgm:pt>
    <dgm:pt modelId="{AA67975C-0FDE-4952-9488-F83A7B1F4C7A}" type="pres">
      <dgm:prSet presAssocID="{2340379E-A9D8-4958-8843-9286C9B86EA1}" presName="compNode" presStyleCnt="0"/>
      <dgm:spPr/>
    </dgm:pt>
    <dgm:pt modelId="{81CCF866-9F4C-46E4-B033-F4A4B0234F8E}" type="pres">
      <dgm:prSet presAssocID="{2340379E-A9D8-4958-8843-9286C9B86EA1}" presName="iconBgRect" presStyleLbl="bgShp" presStyleIdx="2" presStyleCnt="5"/>
      <dgm:spPr/>
    </dgm:pt>
    <dgm:pt modelId="{5AC42C26-D720-48C9-98DE-DFA3CC73ABE4}" type="pres">
      <dgm:prSet presAssocID="{2340379E-A9D8-4958-8843-9286C9B86EA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heatre"/>
        </a:ext>
      </dgm:extLst>
    </dgm:pt>
    <dgm:pt modelId="{BAF29502-E0A8-48BE-BFFE-825DEAD18149}" type="pres">
      <dgm:prSet presAssocID="{2340379E-A9D8-4958-8843-9286C9B86EA1}" presName="spaceRect" presStyleCnt="0"/>
      <dgm:spPr/>
    </dgm:pt>
    <dgm:pt modelId="{1914B074-BB8A-4AD7-811E-7DA33529DAE1}" type="pres">
      <dgm:prSet presAssocID="{2340379E-A9D8-4958-8843-9286C9B86EA1}" presName="textRect" presStyleLbl="revTx" presStyleIdx="2" presStyleCnt="5">
        <dgm:presLayoutVars>
          <dgm:chMax val="1"/>
          <dgm:chPref val="1"/>
        </dgm:presLayoutVars>
      </dgm:prSet>
      <dgm:spPr/>
    </dgm:pt>
    <dgm:pt modelId="{C259AC79-EE13-48DA-AEC4-CFD3FEBDDA0C}" type="pres">
      <dgm:prSet presAssocID="{F08912C4-8CAE-4E43-A018-1FEAFA710266}" presName="sibTrans" presStyleCnt="0"/>
      <dgm:spPr/>
    </dgm:pt>
    <dgm:pt modelId="{5B39BC8D-3CAC-45D9-ABB5-082F7066A9B9}" type="pres">
      <dgm:prSet presAssocID="{9D9EA5DC-68AD-482F-9386-FC2BAECCF0AA}" presName="compNode" presStyleCnt="0"/>
      <dgm:spPr/>
    </dgm:pt>
    <dgm:pt modelId="{1C8E22F5-AB58-4A92-B439-6B231360FC1C}" type="pres">
      <dgm:prSet presAssocID="{9D9EA5DC-68AD-482F-9386-FC2BAECCF0AA}" presName="iconBgRect" presStyleLbl="bgShp" presStyleIdx="3" presStyleCnt="5"/>
      <dgm:spPr/>
    </dgm:pt>
    <dgm:pt modelId="{F6027609-BD84-40C4-97F6-0889817CEB60}" type="pres">
      <dgm:prSet presAssocID="{9D9EA5DC-68AD-482F-9386-FC2BAECCF0A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w"/>
        </a:ext>
      </dgm:extLst>
    </dgm:pt>
    <dgm:pt modelId="{1F6F4997-2575-4BC7-8022-3B7EB4DE3B2E}" type="pres">
      <dgm:prSet presAssocID="{9D9EA5DC-68AD-482F-9386-FC2BAECCF0AA}" presName="spaceRect" presStyleCnt="0"/>
      <dgm:spPr/>
    </dgm:pt>
    <dgm:pt modelId="{56FB44F0-D170-47FC-ADD9-D77F6A4E24C2}" type="pres">
      <dgm:prSet presAssocID="{9D9EA5DC-68AD-482F-9386-FC2BAECCF0AA}" presName="textRect" presStyleLbl="revTx" presStyleIdx="3" presStyleCnt="5">
        <dgm:presLayoutVars>
          <dgm:chMax val="1"/>
          <dgm:chPref val="1"/>
        </dgm:presLayoutVars>
      </dgm:prSet>
      <dgm:spPr/>
    </dgm:pt>
    <dgm:pt modelId="{2B9C1BA9-581B-41DA-910D-7AF3198C04E7}" type="pres">
      <dgm:prSet presAssocID="{7025CAC1-DF9C-414E-810C-654FDAF4A34D}" presName="sibTrans" presStyleCnt="0"/>
      <dgm:spPr/>
    </dgm:pt>
    <dgm:pt modelId="{C714D07F-7CD3-459D-AA66-128295659143}" type="pres">
      <dgm:prSet presAssocID="{5F3DAC87-1228-4659-A77F-6664DCBFC478}" presName="compNode" presStyleCnt="0"/>
      <dgm:spPr/>
    </dgm:pt>
    <dgm:pt modelId="{67177057-5629-4207-8F7D-6012CF24C54E}" type="pres">
      <dgm:prSet presAssocID="{5F3DAC87-1228-4659-A77F-6664DCBFC478}" presName="iconBgRect" presStyleLbl="bgShp" presStyleIdx="4" presStyleCnt="5"/>
      <dgm:spPr/>
    </dgm:pt>
    <dgm:pt modelId="{E5718400-44AC-498E-9E81-904E506F2C19}" type="pres">
      <dgm:prSet presAssocID="{5F3DAC87-1228-4659-A77F-6664DCBFC478}"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Newspaper"/>
        </a:ext>
      </dgm:extLst>
    </dgm:pt>
    <dgm:pt modelId="{073CCC37-4C6F-4C75-A9A6-9EE6F496359E}" type="pres">
      <dgm:prSet presAssocID="{5F3DAC87-1228-4659-A77F-6664DCBFC478}" presName="spaceRect" presStyleCnt="0"/>
      <dgm:spPr/>
    </dgm:pt>
    <dgm:pt modelId="{2E018821-4AC1-4D83-B707-7E082E6E4E29}" type="pres">
      <dgm:prSet presAssocID="{5F3DAC87-1228-4659-A77F-6664DCBFC478}" presName="textRect" presStyleLbl="revTx" presStyleIdx="4" presStyleCnt="5">
        <dgm:presLayoutVars>
          <dgm:chMax val="1"/>
          <dgm:chPref val="1"/>
        </dgm:presLayoutVars>
      </dgm:prSet>
      <dgm:spPr/>
    </dgm:pt>
  </dgm:ptLst>
  <dgm:cxnLst>
    <dgm:cxn modelId="{034E296A-4A76-4151-97DD-F0C439AED27E}" srcId="{7B23D2ED-788D-426D-A824-9E0CC5F5786B}" destId="{2340379E-A9D8-4958-8843-9286C9B86EA1}" srcOrd="2" destOrd="0" parTransId="{A4C18ECB-71CE-4CBC-9B45-9C9E9EC9AEE3}" sibTransId="{F08912C4-8CAE-4E43-A018-1FEAFA710266}"/>
    <dgm:cxn modelId="{22023C4B-6C48-4083-94CA-427C6B9392DB}" type="presOf" srcId="{9D9EA5DC-68AD-482F-9386-FC2BAECCF0AA}" destId="{56FB44F0-D170-47FC-ADD9-D77F6A4E24C2}" srcOrd="0" destOrd="0" presId="urn:microsoft.com/office/officeart/2018/5/layout/IconCircleLabelList"/>
    <dgm:cxn modelId="{07071F6F-248E-49F4-B73A-7B3394A9BC74}" type="presOf" srcId="{2340379E-A9D8-4958-8843-9286C9B86EA1}" destId="{1914B074-BB8A-4AD7-811E-7DA33529DAE1}" srcOrd="0" destOrd="0" presId="urn:microsoft.com/office/officeart/2018/5/layout/IconCircleLabelList"/>
    <dgm:cxn modelId="{5215D673-C019-4F2D-8058-21FA4E35FCAC}" srcId="{7B23D2ED-788D-426D-A824-9E0CC5F5786B}" destId="{9D9EA5DC-68AD-482F-9386-FC2BAECCF0AA}" srcOrd="3" destOrd="0" parTransId="{841E9DF2-46CF-483F-AF2C-FC81B81ECEC9}" sibTransId="{7025CAC1-DF9C-414E-810C-654FDAF4A34D}"/>
    <dgm:cxn modelId="{6FE90456-AA03-4107-9217-5D892C8B047C}" type="presOf" srcId="{7B23D2ED-788D-426D-A824-9E0CC5F5786B}" destId="{9556FED1-12A3-4DCD-B591-80651BAD6AF4}" srcOrd="0" destOrd="0" presId="urn:microsoft.com/office/officeart/2018/5/layout/IconCircleLabelList"/>
    <dgm:cxn modelId="{CFEBF857-EE7C-4119-A948-AFB2B2D9EA22}" srcId="{7B23D2ED-788D-426D-A824-9E0CC5F5786B}" destId="{5F3DAC87-1228-4659-A77F-6664DCBFC478}" srcOrd="4" destOrd="0" parTransId="{0388BD7C-A178-461E-9AA8-26A09B656BAC}" sibTransId="{997A7F87-CB01-4FC7-890F-BF97E95D93DB}"/>
    <dgm:cxn modelId="{2FA133AD-9AEC-4CD4-B433-2F007B0FE6F3}" type="presOf" srcId="{AC8A332A-2E77-4603-8107-58778F9932AC}" destId="{D2355E54-61BD-4C2B-9FC4-606FC5973676}" srcOrd="0" destOrd="0" presId="urn:microsoft.com/office/officeart/2018/5/layout/IconCircleLabelList"/>
    <dgm:cxn modelId="{76C49DB2-A82E-40BE-B1EE-909AECD02C00}" srcId="{7B23D2ED-788D-426D-A824-9E0CC5F5786B}" destId="{C765CE46-7CA8-4752-BE1D-8AB803F7D3EB}" srcOrd="1" destOrd="0" parTransId="{5FF71EA4-6C07-45FF-A02E-B14FBFD79BA9}" sibTransId="{4960699A-C362-48B9-A2D7-BE1D3157CA0F}"/>
    <dgm:cxn modelId="{70799CB7-166A-42E9-AAFE-DE3DD0F46FE0}" type="presOf" srcId="{5F3DAC87-1228-4659-A77F-6664DCBFC478}" destId="{2E018821-4AC1-4D83-B707-7E082E6E4E29}" srcOrd="0" destOrd="0" presId="urn:microsoft.com/office/officeart/2018/5/layout/IconCircleLabelList"/>
    <dgm:cxn modelId="{B5B7C5B7-232B-4F84-97A5-5FB6EE88C212}" srcId="{7B23D2ED-788D-426D-A824-9E0CC5F5786B}" destId="{AC8A332A-2E77-4603-8107-58778F9932AC}" srcOrd="0" destOrd="0" parTransId="{D0E78FAB-0954-4678-AADE-465A0BDE955A}" sibTransId="{C9E2F0FE-DEB2-46ED-A36D-E6A1446FD2D9}"/>
    <dgm:cxn modelId="{D70377BC-1959-49B0-8D27-22CDDC031410}" type="presOf" srcId="{C765CE46-7CA8-4752-BE1D-8AB803F7D3EB}" destId="{90103C1A-9E67-4661-8201-B4D20D256ECA}" srcOrd="0" destOrd="0" presId="urn:microsoft.com/office/officeart/2018/5/layout/IconCircleLabelList"/>
    <dgm:cxn modelId="{1598F71D-678C-4D0B-9693-0D4FCD035942}" type="presParOf" srcId="{9556FED1-12A3-4DCD-B591-80651BAD6AF4}" destId="{90E5F6A0-A992-4D47-9F49-D1AEF7FF3436}" srcOrd="0" destOrd="0" presId="urn:microsoft.com/office/officeart/2018/5/layout/IconCircleLabelList"/>
    <dgm:cxn modelId="{644E37B6-3C13-413D-910B-1B844A8999E5}" type="presParOf" srcId="{90E5F6A0-A992-4D47-9F49-D1AEF7FF3436}" destId="{D84FEA3D-5E69-433A-8BA3-D0D50F98082E}" srcOrd="0" destOrd="0" presId="urn:microsoft.com/office/officeart/2018/5/layout/IconCircleLabelList"/>
    <dgm:cxn modelId="{0643D16B-1518-4329-B0DD-8A5E6FC3F883}" type="presParOf" srcId="{90E5F6A0-A992-4D47-9F49-D1AEF7FF3436}" destId="{8CD76F9B-C1FB-406E-A432-492EBF88E459}" srcOrd="1" destOrd="0" presId="urn:microsoft.com/office/officeart/2018/5/layout/IconCircleLabelList"/>
    <dgm:cxn modelId="{7328B6F7-384B-4905-AAD8-65F9DB8A6381}" type="presParOf" srcId="{90E5F6A0-A992-4D47-9F49-D1AEF7FF3436}" destId="{C3DACDD5-C98E-48F7-851E-B1E37E95D455}" srcOrd="2" destOrd="0" presId="urn:microsoft.com/office/officeart/2018/5/layout/IconCircleLabelList"/>
    <dgm:cxn modelId="{BDDF8D5D-41F9-4719-8CBE-3F4DBAB7546A}" type="presParOf" srcId="{90E5F6A0-A992-4D47-9F49-D1AEF7FF3436}" destId="{D2355E54-61BD-4C2B-9FC4-606FC5973676}" srcOrd="3" destOrd="0" presId="urn:microsoft.com/office/officeart/2018/5/layout/IconCircleLabelList"/>
    <dgm:cxn modelId="{EF6F5757-C849-4883-896E-47884BDD4372}" type="presParOf" srcId="{9556FED1-12A3-4DCD-B591-80651BAD6AF4}" destId="{203F5800-D3AC-41B9-9500-FEBAD1B09FFB}" srcOrd="1" destOrd="0" presId="urn:microsoft.com/office/officeart/2018/5/layout/IconCircleLabelList"/>
    <dgm:cxn modelId="{5CE1F776-2B12-4927-B6DF-5FDE2BB3B225}" type="presParOf" srcId="{9556FED1-12A3-4DCD-B591-80651BAD6AF4}" destId="{A3EFA31D-8408-42FC-BB57-9663F5225380}" srcOrd="2" destOrd="0" presId="urn:microsoft.com/office/officeart/2018/5/layout/IconCircleLabelList"/>
    <dgm:cxn modelId="{9B60F8C7-78EB-4834-A151-B26D346760C4}" type="presParOf" srcId="{A3EFA31D-8408-42FC-BB57-9663F5225380}" destId="{C1ADE752-FD08-41A6-A131-1A3BDB7B1775}" srcOrd="0" destOrd="0" presId="urn:microsoft.com/office/officeart/2018/5/layout/IconCircleLabelList"/>
    <dgm:cxn modelId="{E581DDBB-FA19-4DE7-8FF9-F869E1E6BCF6}" type="presParOf" srcId="{A3EFA31D-8408-42FC-BB57-9663F5225380}" destId="{D08A8674-5E47-4199-8A4B-69759E47EC2C}" srcOrd="1" destOrd="0" presId="urn:microsoft.com/office/officeart/2018/5/layout/IconCircleLabelList"/>
    <dgm:cxn modelId="{9A5F956F-C196-4BAE-91B9-B1707E55C574}" type="presParOf" srcId="{A3EFA31D-8408-42FC-BB57-9663F5225380}" destId="{C3A59FCD-5548-4821-9965-AB6C1531FB27}" srcOrd="2" destOrd="0" presId="urn:microsoft.com/office/officeart/2018/5/layout/IconCircleLabelList"/>
    <dgm:cxn modelId="{AE809E5B-DB35-4114-87B9-1266EC7BE717}" type="presParOf" srcId="{A3EFA31D-8408-42FC-BB57-9663F5225380}" destId="{90103C1A-9E67-4661-8201-B4D20D256ECA}" srcOrd="3" destOrd="0" presId="urn:microsoft.com/office/officeart/2018/5/layout/IconCircleLabelList"/>
    <dgm:cxn modelId="{4B11279D-89E4-4888-8301-2C7B8A168F5D}" type="presParOf" srcId="{9556FED1-12A3-4DCD-B591-80651BAD6AF4}" destId="{8ECAADFB-856F-4EA5-BAC3-71E74EF6F7D3}" srcOrd="3" destOrd="0" presId="urn:microsoft.com/office/officeart/2018/5/layout/IconCircleLabelList"/>
    <dgm:cxn modelId="{24769334-4C8F-4C00-A6DC-3EEC2EE61A5F}" type="presParOf" srcId="{9556FED1-12A3-4DCD-B591-80651BAD6AF4}" destId="{AA67975C-0FDE-4952-9488-F83A7B1F4C7A}" srcOrd="4" destOrd="0" presId="urn:microsoft.com/office/officeart/2018/5/layout/IconCircleLabelList"/>
    <dgm:cxn modelId="{7C762FBB-B513-472F-A434-C0187AF9691F}" type="presParOf" srcId="{AA67975C-0FDE-4952-9488-F83A7B1F4C7A}" destId="{81CCF866-9F4C-46E4-B033-F4A4B0234F8E}" srcOrd="0" destOrd="0" presId="urn:microsoft.com/office/officeart/2018/5/layout/IconCircleLabelList"/>
    <dgm:cxn modelId="{6445A65A-870D-4772-842A-8C428F478B62}" type="presParOf" srcId="{AA67975C-0FDE-4952-9488-F83A7B1F4C7A}" destId="{5AC42C26-D720-48C9-98DE-DFA3CC73ABE4}" srcOrd="1" destOrd="0" presId="urn:microsoft.com/office/officeart/2018/5/layout/IconCircleLabelList"/>
    <dgm:cxn modelId="{43716C91-E34D-4F89-BFCD-AA01C3D27EB4}" type="presParOf" srcId="{AA67975C-0FDE-4952-9488-F83A7B1F4C7A}" destId="{BAF29502-E0A8-48BE-BFFE-825DEAD18149}" srcOrd="2" destOrd="0" presId="urn:microsoft.com/office/officeart/2018/5/layout/IconCircleLabelList"/>
    <dgm:cxn modelId="{F0399436-E3F4-452D-8BA5-0E837E5CBF8D}" type="presParOf" srcId="{AA67975C-0FDE-4952-9488-F83A7B1F4C7A}" destId="{1914B074-BB8A-4AD7-811E-7DA33529DAE1}" srcOrd="3" destOrd="0" presId="urn:microsoft.com/office/officeart/2018/5/layout/IconCircleLabelList"/>
    <dgm:cxn modelId="{8754A7AF-A502-4734-99BB-1262E2EC0188}" type="presParOf" srcId="{9556FED1-12A3-4DCD-B591-80651BAD6AF4}" destId="{C259AC79-EE13-48DA-AEC4-CFD3FEBDDA0C}" srcOrd="5" destOrd="0" presId="urn:microsoft.com/office/officeart/2018/5/layout/IconCircleLabelList"/>
    <dgm:cxn modelId="{229E813C-0C2C-430E-B5AE-7C02E3561181}" type="presParOf" srcId="{9556FED1-12A3-4DCD-B591-80651BAD6AF4}" destId="{5B39BC8D-3CAC-45D9-ABB5-082F7066A9B9}" srcOrd="6" destOrd="0" presId="urn:microsoft.com/office/officeart/2018/5/layout/IconCircleLabelList"/>
    <dgm:cxn modelId="{9A467146-4E75-46B1-9900-6B11FA636723}" type="presParOf" srcId="{5B39BC8D-3CAC-45D9-ABB5-082F7066A9B9}" destId="{1C8E22F5-AB58-4A92-B439-6B231360FC1C}" srcOrd="0" destOrd="0" presId="urn:microsoft.com/office/officeart/2018/5/layout/IconCircleLabelList"/>
    <dgm:cxn modelId="{D1A5D471-DD6C-4A71-8C59-2575360770CD}" type="presParOf" srcId="{5B39BC8D-3CAC-45D9-ABB5-082F7066A9B9}" destId="{F6027609-BD84-40C4-97F6-0889817CEB60}" srcOrd="1" destOrd="0" presId="urn:microsoft.com/office/officeart/2018/5/layout/IconCircleLabelList"/>
    <dgm:cxn modelId="{8613B07F-D192-41AD-A2A7-F2590CE27656}" type="presParOf" srcId="{5B39BC8D-3CAC-45D9-ABB5-082F7066A9B9}" destId="{1F6F4997-2575-4BC7-8022-3B7EB4DE3B2E}" srcOrd="2" destOrd="0" presId="urn:microsoft.com/office/officeart/2018/5/layout/IconCircleLabelList"/>
    <dgm:cxn modelId="{F79B794C-C6C9-48A7-9510-A547825D2F16}" type="presParOf" srcId="{5B39BC8D-3CAC-45D9-ABB5-082F7066A9B9}" destId="{56FB44F0-D170-47FC-ADD9-D77F6A4E24C2}" srcOrd="3" destOrd="0" presId="urn:microsoft.com/office/officeart/2018/5/layout/IconCircleLabelList"/>
    <dgm:cxn modelId="{4D5BA7B5-8924-406C-A490-FB5AC9E42EC5}" type="presParOf" srcId="{9556FED1-12A3-4DCD-B591-80651BAD6AF4}" destId="{2B9C1BA9-581B-41DA-910D-7AF3198C04E7}" srcOrd="7" destOrd="0" presId="urn:microsoft.com/office/officeart/2018/5/layout/IconCircleLabelList"/>
    <dgm:cxn modelId="{6027F50D-0CFB-43F3-A40D-02FD53D439BC}" type="presParOf" srcId="{9556FED1-12A3-4DCD-B591-80651BAD6AF4}" destId="{C714D07F-7CD3-459D-AA66-128295659143}" srcOrd="8" destOrd="0" presId="urn:microsoft.com/office/officeart/2018/5/layout/IconCircleLabelList"/>
    <dgm:cxn modelId="{D38E579B-A255-46FD-93E2-A803A1C4F81D}" type="presParOf" srcId="{C714D07F-7CD3-459D-AA66-128295659143}" destId="{67177057-5629-4207-8F7D-6012CF24C54E}" srcOrd="0" destOrd="0" presId="urn:microsoft.com/office/officeart/2018/5/layout/IconCircleLabelList"/>
    <dgm:cxn modelId="{D236DC02-3CEF-4CF1-9B3A-53CB6BBCB0AD}" type="presParOf" srcId="{C714D07F-7CD3-459D-AA66-128295659143}" destId="{E5718400-44AC-498E-9E81-904E506F2C19}" srcOrd="1" destOrd="0" presId="urn:microsoft.com/office/officeart/2018/5/layout/IconCircleLabelList"/>
    <dgm:cxn modelId="{F073F243-DA67-40A9-8E7E-1869BB0FDE7E}" type="presParOf" srcId="{C714D07F-7CD3-459D-AA66-128295659143}" destId="{073CCC37-4C6F-4C75-A9A6-9EE6F496359E}" srcOrd="2" destOrd="0" presId="urn:microsoft.com/office/officeart/2018/5/layout/IconCircleLabelList"/>
    <dgm:cxn modelId="{6E621974-E55D-48A7-BE6A-405BE60E3189}" type="presParOf" srcId="{C714D07F-7CD3-459D-AA66-128295659143}" destId="{2E018821-4AC1-4D83-B707-7E082E6E4E29}"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5A843E5-00DF-4C0B-B90D-5ABB53298FD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7F27F08-A6A7-4392-98CE-9196CF936830}">
      <dgm:prSet/>
      <dgm:spPr/>
      <dgm:t>
        <a:bodyPr/>
        <a:lstStyle/>
        <a:p>
          <a:r>
            <a:rPr lang="en-US"/>
            <a:t>Quick waste removal (Mahajan, 2023).</a:t>
          </a:r>
        </a:p>
      </dgm:t>
    </dgm:pt>
    <dgm:pt modelId="{5406CC68-9442-482A-BE08-D23BFE8EDDD6}" type="parTrans" cxnId="{27BE46A2-2F5B-4295-9ADB-FADB07BD04FA}">
      <dgm:prSet/>
      <dgm:spPr/>
      <dgm:t>
        <a:bodyPr/>
        <a:lstStyle/>
        <a:p>
          <a:endParaRPr lang="en-US"/>
        </a:p>
      </dgm:t>
    </dgm:pt>
    <dgm:pt modelId="{6CBBDF26-1D12-44B2-A1CD-8B73D5AB117B}" type="sibTrans" cxnId="{27BE46A2-2F5B-4295-9ADB-FADB07BD04FA}">
      <dgm:prSet/>
      <dgm:spPr/>
      <dgm:t>
        <a:bodyPr/>
        <a:lstStyle/>
        <a:p>
          <a:endParaRPr lang="en-US"/>
        </a:p>
      </dgm:t>
    </dgm:pt>
    <dgm:pt modelId="{99637835-5B5D-4C0F-A002-A37B6CD4F675}">
      <dgm:prSet/>
      <dgm:spPr/>
      <dgm:t>
        <a:bodyPr/>
        <a:lstStyle/>
        <a:p>
          <a:r>
            <a:rPr lang="en-US"/>
            <a:t>A cleaner society and locality</a:t>
          </a:r>
        </a:p>
      </dgm:t>
    </dgm:pt>
    <dgm:pt modelId="{5E8F0C50-E67A-48E6-BCDB-AFF19E8FEA31}" type="parTrans" cxnId="{AB6D76B4-8D72-4BC2-B8A5-D0A509FA507C}">
      <dgm:prSet/>
      <dgm:spPr/>
      <dgm:t>
        <a:bodyPr/>
        <a:lstStyle/>
        <a:p>
          <a:endParaRPr lang="en-US"/>
        </a:p>
      </dgm:t>
    </dgm:pt>
    <dgm:pt modelId="{BB69BFE9-86D2-4595-B7A8-F99EBB1EB18B}" type="sibTrans" cxnId="{AB6D76B4-8D72-4BC2-B8A5-D0A509FA507C}">
      <dgm:prSet/>
      <dgm:spPr/>
      <dgm:t>
        <a:bodyPr/>
        <a:lstStyle/>
        <a:p>
          <a:endParaRPr lang="en-US"/>
        </a:p>
      </dgm:t>
    </dgm:pt>
    <dgm:pt modelId="{42ACF86D-D8D2-4062-93BB-8ABB35812122}">
      <dgm:prSet/>
      <dgm:spPr/>
      <dgm:t>
        <a:bodyPr/>
        <a:lstStyle/>
        <a:p>
          <a:r>
            <a:rPr lang="en-US"/>
            <a:t>Protects the ground and surface water from contamination </a:t>
          </a:r>
        </a:p>
      </dgm:t>
    </dgm:pt>
    <dgm:pt modelId="{31748FFA-F21E-49FB-A0F6-B27D86676D47}" type="parTrans" cxnId="{533E3DB4-9C82-4D50-9A47-99EEE0A0B1E2}">
      <dgm:prSet/>
      <dgm:spPr/>
      <dgm:t>
        <a:bodyPr/>
        <a:lstStyle/>
        <a:p>
          <a:endParaRPr lang="en-US"/>
        </a:p>
      </dgm:t>
    </dgm:pt>
    <dgm:pt modelId="{E179F177-BEB5-41C5-BC51-9CF459FB9E91}" type="sibTrans" cxnId="{533E3DB4-9C82-4D50-9A47-99EEE0A0B1E2}">
      <dgm:prSet/>
      <dgm:spPr/>
      <dgm:t>
        <a:bodyPr/>
        <a:lstStyle/>
        <a:p>
          <a:endParaRPr lang="en-US"/>
        </a:p>
      </dgm:t>
    </dgm:pt>
    <dgm:pt modelId="{6B9F1F03-F3E3-4B3C-BD18-8B8825EA944B}">
      <dgm:prSet/>
      <dgm:spPr/>
      <dgm:t>
        <a:bodyPr/>
        <a:lstStyle/>
        <a:p>
          <a:r>
            <a:rPr lang="en-US"/>
            <a:t>Accumulated datasets (Real-time)- targeted, cost-effective waste management (Group, 2025; unep.org, 2024).</a:t>
          </a:r>
        </a:p>
      </dgm:t>
    </dgm:pt>
    <dgm:pt modelId="{8AD97877-8B49-4B98-9031-AA8F9495BE8A}" type="parTrans" cxnId="{43206B84-0FAF-43D7-BB67-27B2D7B09D56}">
      <dgm:prSet/>
      <dgm:spPr/>
      <dgm:t>
        <a:bodyPr/>
        <a:lstStyle/>
        <a:p>
          <a:endParaRPr lang="en-US"/>
        </a:p>
      </dgm:t>
    </dgm:pt>
    <dgm:pt modelId="{BD9E1A29-04F2-4148-871C-A4E9E39B3EC2}" type="sibTrans" cxnId="{43206B84-0FAF-43D7-BB67-27B2D7B09D56}">
      <dgm:prSet/>
      <dgm:spPr/>
      <dgm:t>
        <a:bodyPr/>
        <a:lstStyle/>
        <a:p>
          <a:endParaRPr lang="en-US"/>
        </a:p>
      </dgm:t>
    </dgm:pt>
    <dgm:pt modelId="{94C63847-4FF9-4EF1-AC83-9BC8C0F6A2BE}" type="pres">
      <dgm:prSet presAssocID="{65A843E5-00DF-4C0B-B90D-5ABB53298FDA}" presName="linear" presStyleCnt="0">
        <dgm:presLayoutVars>
          <dgm:animLvl val="lvl"/>
          <dgm:resizeHandles val="exact"/>
        </dgm:presLayoutVars>
      </dgm:prSet>
      <dgm:spPr/>
    </dgm:pt>
    <dgm:pt modelId="{F89E7255-6C88-4248-AA8B-B6A9E39C3152}" type="pres">
      <dgm:prSet presAssocID="{67F27F08-A6A7-4392-98CE-9196CF936830}" presName="parentText" presStyleLbl="node1" presStyleIdx="0" presStyleCnt="4">
        <dgm:presLayoutVars>
          <dgm:chMax val="0"/>
          <dgm:bulletEnabled val="1"/>
        </dgm:presLayoutVars>
      </dgm:prSet>
      <dgm:spPr/>
    </dgm:pt>
    <dgm:pt modelId="{4891FBE9-B0AA-4233-8E01-2982EC416C0D}" type="pres">
      <dgm:prSet presAssocID="{6CBBDF26-1D12-44B2-A1CD-8B73D5AB117B}" presName="spacer" presStyleCnt="0"/>
      <dgm:spPr/>
    </dgm:pt>
    <dgm:pt modelId="{7636932D-F600-416A-AB75-A7F101116373}" type="pres">
      <dgm:prSet presAssocID="{99637835-5B5D-4C0F-A002-A37B6CD4F675}" presName="parentText" presStyleLbl="node1" presStyleIdx="1" presStyleCnt="4">
        <dgm:presLayoutVars>
          <dgm:chMax val="0"/>
          <dgm:bulletEnabled val="1"/>
        </dgm:presLayoutVars>
      </dgm:prSet>
      <dgm:spPr/>
    </dgm:pt>
    <dgm:pt modelId="{29E02182-2ACC-4592-9FF6-8D084BA3A52D}" type="pres">
      <dgm:prSet presAssocID="{BB69BFE9-86D2-4595-B7A8-F99EBB1EB18B}" presName="spacer" presStyleCnt="0"/>
      <dgm:spPr/>
    </dgm:pt>
    <dgm:pt modelId="{B7220638-E7AD-4F2D-84FA-A92A3E2059A2}" type="pres">
      <dgm:prSet presAssocID="{42ACF86D-D8D2-4062-93BB-8ABB35812122}" presName="parentText" presStyleLbl="node1" presStyleIdx="2" presStyleCnt="4">
        <dgm:presLayoutVars>
          <dgm:chMax val="0"/>
          <dgm:bulletEnabled val="1"/>
        </dgm:presLayoutVars>
      </dgm:prSet>
      <dgm:spPr/>
    </dgm:pt>
    <dgm:pt modelId="{6390BACF-DB90-4F5C-9529-41454AAD9EA3}" type="pres">
      <dgm:prSet presAssocID="{E179F177-BEB5-41C5-BC51-9CF459FB9E91}" presName="spacer" presStyleCnt="0"/>
      <dgm:spPr/>
    </dgm:pt>
    <dgm:pt modelId="{F6911506-1DF9-4D37-9C8D-60480BA61215}" type="pres">
      <dgm:prSet presAssocID="{6B9F1F03-F3E3-4B3C-BD18-8B8825EA944B}" presName="parentText" presStyleLbl="node1" presStyleIdx="3" presStyleCnt="4">
        <dgm:presLayoutVars>
          <dgm:chMax val="0"/>
          <dgm:bulletEnabled val="1"/>
        </dgm:presLayoutVars>
      </dgm:prSet>
      <dgm:spPr/>
    </dgm:pt>
  </dgm:ptLst>
  <dgm:cxnLst>
    <dgm:cxn modelId="{8591B722-315B-4D47-B771-2E9096EC0DAF}" type="presOf" srcId="{65A843E5-00DF-4C0B-B90D-5ABB53298FDA}" destId="{94C63847-4FF9-4EF1-AC83-9BC8C0F6A2BE}" srcOrd="0" destOrd="0" presId="urn:microsoft.com/office/officeart/2005/8/layout/vList2"/>
    <dgm:cxn modelId="{C78FD061-2C0E-45A3-939E-94EB104E2CA7}" type="presOf" srcId="{67F27F08-A6A7-4392-98CE-9196CF936830}" destId="{F89E7255-6C88-4248-AA8B-B6A9E39C3152}" srcOrd="0" destOrd="0" presId="urn:microsoft.com/office/officeart/2005/8/layout/vList2"/>
    <dgm:cxn modelId="{D316CE56-226D-4833-8816-3B829D242FFD}" type="presOf" srcId="{6B9F1F03-F3E3-4B3C-BD18-8B8825EA944B}" destId="{F6911506-1DF9-4D37-9C8D-60480BA61215}" srcOrd="0" destOrd="0" presId="urn:microsoft.com/office/officeart/2005/8/layout/vList2"/>
    <dgm:cxn modelId="{D3CA387D-28D7-492E-97D6-EB6A22A9DADA}" type="presOf" srcId="{42ACF86D-D8D2-4062-93BB-8ABB35812122}" destId="{B7220638-E7AD-4F2D-84FA-A92A3E2059A2}" srcOrd="0" destOrd="0" presId="urn:microsoft.com/office/officeart/2005/8/layout/vList2"/>
    <dgm:cxn modelId="{43206B84-0FAF-43D7-BB67-27B2D7B09D56}" srcId="{65A843E5-00DF-4C0B-B90D-5ABB53298FDA}" destId="{6B9F1F03-F3E3-4B3C-BD18-8B8825EA944B}" srcOrd="3" destOrd="0" parTransId="{8AD97877-8B49-4B98-9031-AA8F9495BE8A}" sibTransId="{BD9E1A29-04F2-4148-871C-A4E9E39B3EC2}"/>
    <dgm:cxn modelId="{27BE46A2-2F5B-4295-9ADB-FADB07BD04FA}" srcId="{65A843E5-00DF-4C0B-B90D-5ABB53298FDA}" destId="{67F27F08-A6A7-4392-98CE-9196CF936830}" srcOrd="0" destOrd="0" parTransId="{5406CC68-9442-482A-BE08-D23BFE8EDDD6}" sibTransId="{6CBBDF26-1D12-44B2-A1CD-8B73D5AB117B}"/>
    <dgm:cxn modelId="{533E3DB4-9C82-4D50-9A47-99EEE0A0B1E2}" srcId="{65A843E5-00DF-4C0B-B90D-5ABB53298FDA}" destId="{42ACF86D-D8D2-4062-93BB-8ABB35812122}" srcOrd="2" destOrd="0" parTransId="{31748FFA-F21E-49FB-A0F6-B27D86676D47}" sibTransId="{E179F177-BEB5-41C5-BC51-9CF459FB9E91}"/>
    <dgm:cxn modelId="{AB6D76B4-8D72-4BC2-B8A5-D0A509FA507C}" srcId="{65A843E5-00DF-4C0B-B90D-5ABB53298FDA}" destId="{99637835-5B5D-4C0F-A002-A37B6CD4F675}" srcOrd="1" destOrd="0" parTransId="{5E8F0C50-E67A-48E6-BCDB-AFF19E8FEA31}" sibTransId="{BB69BFE9-86D2-4595-B7A8-F99EBB1EB18B}"/>
    <dgm:cxn modelId="{A35F58EA-A37D-4DF7-9964-5F26C4FBC1B7}" type="presOf" srcId="{99637835-5B5D-4C0F-A002-A37B6CD4F675}" destId="{7636932D-F600-416A-AB75-A7F101116373}" srcOrd="0" destOrd="0" presId="urn:microsoft.com/office/officeart/2005/8/layout/vList2"/>
    <dgm:cxn modelId="{002E4AE5-1DE5-4EF9-AF1D-78EE4A69DA98}" type="presParOf" srcId="{94C63847-4FF9-4EF1-AC83-9BC8C0F6A2BE}" destId="{F89E7255-6C88-4248-AA8B-B6A9E39C3152}" srcOrd="0" destOrd="0" presId="urn:microsoft.com/office/officeart/2005/8/layout/vList2"/>
    <dgm:cxn modelId="{83C5846A-18B1-42B4-8F62-3B99A23F1F78}" type="presParOf" srcId="{94C63847-4FF9-4EF1-AC83-9BC8C0F6A2BE}" destId="{4891FBE9-B0AA-4233-8E01-2982EC416C0D}" srcOrd="1" destOrd="0" presId="urn:microsoft.com/office/officeart/2005/8/layout/vList2"/>
    <dgm:cxn modelId="{AC0DA91B-617D-40F9-A440-98D65493D3F4}" type="presParOf" srcId="{94C63847-4FF9-4EF1-AC83-9BC8C0F6A2BE}" destId="{7636932D-F600-416A-AB75-A7F101116373}" srcOrd="2" destOrd="0" presId="urn:microsoft.com/office/officeart/2005/8/layout/vList2"/>
    <dgm:cxn modelId="{CE91E6EF-B27E-4FC2-96CF-5F4BDC64C6D4}" type="presParOf" srcId="{94C63847-4FF9-4EF1-AC83-9BC8C0F6A2BE}" destId="{29E02182-2ACC-4592-9FF6-8D084BA3A52D}" srcOrd="3" destOrd="0" presId="urn:microsoft.com/office/officeart/2005/8/layout/vList2"/>
    <dgm:cxn modelId="{F82A44CE-5625-4030-9F4E-DFCA9FBB18C6}" type="presParOf" srcId="{94C63847-4FF9-4EF1-AC83-9BC8C0F6A2BE}" destId="{B7220638-E7AD-4F2D-84FA-A92A3E2059A2}" srcOrd="4" destOrd="0" presId="urn:microsoft.com/office/officeart/2005/8/layout/vList2"/>
    <dgm:cxn modelId="{DD5ED9AB-DFA5-4CEA-97FF-AA3C28DABE28}" type="presParOf" srcId="{94C63847-4FF9-4EF1-AC83-9BC8C0F6A2BE}" destId="{6390BACF-DB90-4F5C-9529-41454AAD9EA3}" srcOrd="5" destOrd="0" presId="urn:microsoft.com/office/officeart/2005/8/layout/vList2"/>
    <dgm:cxn modelId="{0A6415B7-FE9A-4FD8-B7F9-4B1486E2C955}" type="presParOf" srcId="{94C63847-4FF9-4EF1-AC83-9BC8C0F6A2BE}" destId="{F6911506-1DF9-4D37-9C8D-60480BA6121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FA9EBB9-2BB3-4410-93FE-2156C940966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25BCE4A-1965-4F6B-B879-908ABED4F706}">
      <dgm:prSet custT="1"/>
      <dgm:spPr/>
      <dgm:t>
        <a:bodyPr/>
        <a:lstStyle/>
        <a:p>
          <a:pPr>
            <a:lnSpc>
              <a:spcPct val="100000"/>
            </a:lnSpc>
          </a:pPr>
          <a:r>
            <a:rPr lang="en-US" sz="1800" dirty="0"/>
            <a:t>The mobile application communicates with the back-end server</a:t>
          </a:r>
        </a:p>
      </dgm:t>
    </dgm:pt>
    <dgm:pt modelId="{81598372-1FCE-4200-9EC8-276BEC36CC09}" type="parTrans" cxnId="{F38FC516-E778-4E23-8E78-85627CB0A1B2}">
      <dgm:prSet/>
      <dgm:spPr/>
      <dgm:t>
        <a:bodyPr/>
        <a:lstStyle/>
        <a:p>
          <a:endParaRPr lang="en-US"/>
        </a:p>
      </dgm:t>
    </dgm:pt>
    <dgm:pt modelId="{5C11A739-0596-4DAE-92FE-0B204A7D315F}" type="sibTrans" cxnId="{F38FC516-E778-4E23-8E78-85627CB0A1B2}">
      <dgm:prSet/>
      <dgm:spPr/>
      <dgm:t>
        <a:bodyPr/>
        <a:lstStyle/>
        <a:p>
          <a:endParaRPr lang="en-US"/>
        </a:p>
      </dgm:t>
    </dgm:pt>
    <dgm:pt modelId="{A2D3C658-EF71-46AC-A258-2AB4D747C6D7}">
      <dgm:prSet custT="1"/>
      <dgm:spPr/>
      <dgm:t>
        <a:bodyPr/>
        <a:lstStyle/>
        <a:p>
          <a:pPr>
            <a:lnSpc>
              <a:spcPct val="100000"/>
            </a:lnSpc>
          </a:pPr>
          <a:r>
            <a:rPr lang="en-US" sz="1800" dirty="0"/>
            <a:t>Access the business intelligence dashboards via REST API (Rodríguez et al., 2016).</a:t>
          </a:r>
        </a:p>
      </dgm:t>
    </dgm:pt>
    <dgm:pt modelId="{CB6C8309-510B-41F9-BF20-42FEEB30BF61}" type="parTrans" cxnId="{B05C1D8C-AB85-4BCB-B274-509E52E09ECA}">
      <dgm:prSet/>
      <dgm:spPr/>
      <dgm:t>
        <a:bodyPr/>
        <a:lstStyle/>
        <a:p>
          <a:endParaRPr lang="en-US"/>
        </a:p>
      </dgm:t>
    </dgm:pt>
    <dgm:pt modelId="{900C6270-EFB9-4D45-8395-48C2A3DF4EA4}" type="sibTrans" cxnId="{B05C1D8C-AB85-4BCB-B274-509E52E09ECA}">
      <dgm:prSet/>
      <dgm:spPr/>
      <dgm:t>
        <a:bodyPr/>
        <a:lstStyle/>
        <a:p>
          <a:endParaRPr lang="en-US"/>
        </a:p>
      </dgm:t>
    </dgm:pt>
    <dgm:pt modelId="{D896A3A1-E172-4F5D-872B-F9AD43F7B74A}">
      <dgm:prSet custT="1"/>
      <dgm:spPr/>
      <dgm:t>
        <a:bodyPr/>
        <a:lstStyle/>
        <a:p>
          <a:pPr>
            <a:lnSpc>
              <a:spcPct val="100000"/>
            </a:lnSpc>
          </a:pPr>
          <a:r>
            <a:rPr lang="en-US" sz="1800" dirty="0"/>
            <a:t>Microservices offer an independent framework for scaling waste reporting (Mutiara et al., 2025).</a:t>
          </a:r>
        </a:p>
      </dgm:t>
    </dgm:pt>
    <dgm:pt modelId="{412D1A43-2EDE-4743-A504-A096930FD2BA}" type="parTrans" cxnId="{DC9C8320-4EE6-47F5-BC65-E49CA77CFC15}">
      <dgm:prSet/>
      <dgm:spPr/>
      <dgm:t>
        <a:bodyPr/>
        <a:lstStyle/>
        <a:p>
          <a:endParaRPr lang="en-US"/>
        </a:p>
      </dgm:t>
    </dgm:pt>
    <dgm:pt modelId="{0F873D73-6830-45DD-BC75-B0203998DD8F}" type="sibTrans" cxnId="{DC9C8320-4EE6-47F5-BC65-E49CA77CFC15}">
      <dgm:prSet/>
      <dgm:spPr/>
      <dgm:t>
        <a:bodyPr/>
        <a:lstStyle/>
        <a:p>
          <a:endParaRPr lang="en-US"/>
        </a:p>
      </dgm:t>
    </dgm:pt>
    <dgm:pt modelId="{9149E381-48E4-432A-A70F-D1E26579A45B}">
      <dgm:prSet custT="1"/>
      <dgm:spPr/>
      <dgm:t>
        <a:bodyPr/>
        <a:lstStyle/>
        <a:p>
          <a:pPr>
            <a:lnSpc>
              <a:spcPct val="100000"/>
            </a:lnSpc>
          </a:pPr>
          <a:r>
            <a:rPr lang="en-US" sz="1800" dirty="0"/>
            <a:t>Simple design enables a high level of concurrency and enables geographic distribution (Gowda and Gowda, 2024).</a:t>
          </a:r>
        </a:p>
      </dgm:t>
    </dgm:pt>
    <dgm:pt modelId="{97306036-70F4-4478-9855-7A3B45172553}" type="parTrans" cxnId="{444696FF-D242-46B2-8E74-5836BCF58977}">
      <dgm:prSet/>
      <dgm:spPr/>
      <dgm:t>
        <a:bodyPr/>
        <a:lstStyle/>
        <a:p>
          <a:endParaRPr lang="en-US"/>
        </a:p>
      </dgm:t>
    </dgm:pt>
    <dgm:pt modelId="{9A569E18-3972-42A0-8334-3532451CD7E2}" type="sibTrans" cxnId="{444696FF-D242-46B2-8E74-5836BCF58977}">
      <dgm:prSet/>
      <dgm:spPr/>
      <dgm:t>
        <a:bodyPr/>
        <a:lstStyle/>
        <a:p>
          <a:endParaRPr lang="en-US"/>
        </a:p>
      </dgm:t>
    </dgm:pt>
    <dgm:pt modelId="{63F3665E-710C-4445-BF9D-19AFAFA8D045}" type="pres">
      <dgm:prSet presAssocID="{3FA9EBB9-2BB3-4410-93FE-2156C9409668}" presName="root" presStyleCnt="0">
        <dgm:presLayoutVars>
          <dgm:dir/>
          <dgm:resizeHandles val="exact"/>
        </dgm:presLayoutVars>
      </dgm:prSet>
      <dgm:spPr/>
    </dgm:pt>
    <dgm:pt modelId="{9E54C4E8-7A1E-49B0-94C8-DCB0477CF0F5}" type="pres">
      <dgm:prSet presAssocID="{325BCE4A-1965-4F6B-B879-908ABED4F706}" presName="compNode" presStyleCnt="0"/>
      <dgm:spPr/>
    </dgm:pt>
    <dgm:pt modelId="{B0384D6F-9FFA-49AE-A66F-40BC705223FD}" type="pres">
      <dgm:prSet presAssocID="{325BCE4A-1965-4F6B-B879-908ABED4F706}" presName="bgRect" presStyleLbl="bgShp" presStyleIdx="0" presStyleCnt="4"/>
      <dgm:spPr/>
    </dgm:pt>
    <dgm:pt modelId="{455458CB-85D0-430B-9823-A759A702D5B1}" type="pres">
      <dgm:prSet presAssocID="{325BCE4A-1965-4F6B-B879-908ABED4F70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eaker Phone"/>
        </a:ext>
      </dgm:extLst>
    </dgm:pt>
    <dgm:pt modelId="{2846BBEF-B0CC-4DA8-8948-BA15234D17A1}" type="pres">
      <dgm:prSet presAssocID="{325BCE4A-1965-4F6B-B879-908ABED4F706}" presName="spaceRect" presStyleCnt="0"/>
      <dgm:spPr/>
    </dgm:pt>
    <dgm:pt modelId="{511A6F66-A66F-4C96-8FD5-CAF591BB6A7C}" type="pres">
      <dgm:prSet presAssocID="{325BCE4A-1965-4F6B-B879-908ABED4F706}" presName="parTx" presStyleLbl="revTx" presStyleIdx="0" presStyleCnt="4">
        <dgm:presLayoutVars>
          <dgm:chMax val="0"/>
          <dgm:chPref val="0"/>
        </dgm:presLayoutVars>
      </dgm:prSet>
      <dgm:spPr/>
    </dgm:pt>
    <dgm:pt modelId="{243AE366-3970-46B9-8B1C-88C2BF840A5C}" type="pres">
      <dgm:prSet presAssocID="{5C11A739-0596-4DAE-92FE-0B204A7D315F}" presName="sibTrans" presStyleCnt="0"/>
      <dgm:spPr/>
    </dgm:pt>
    <dgm:pt modelId="{E4C14FC7-E5F6-424A-8202-C019150E8D4E}" type="pres">
      <dgm:prSet presAssocID="{A2D3C658-EF71-46AC-A258-2AB4D747C6D7}" presName="compNode" presStyleCnt="0"/>
      <dgm:spPr/>
    </dgm:pt>
    <dgm:pt modelId="{AF4FDB98-C20A-4FD3-BF45-97E6050E18EA}" type="pres">
      <dgm:prSet presAssocID="{A2D3C658-EF71-46AC-A258-2AB4D747C6D7}" presName="bgRect" presStyleLbl="bgShp" presStyleIdx="1" presStyleCnt="4"/>
      <dgm:spPr/>
    </dgm:pt>
    <dgm:pt modelId="{02D9E278-BD70-46EC-9C42-8D329BF96D07}" type="pres">
      <dgm:prSet presAssocID="{A2D3C658-EF71-46AC-A258-2AB4D747C6D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a:ext>
      </dgm:extLst>
    </dgm:pt>
    <dgm:pt modelId="{C9326D1F-2B76-4F64-A670-33701C453517}" type="pres">
      <dgm:prSet presAssocID="{A2D3C658-EF71-46AC-A258-2AB4D747C6D7}" presName="spaceRect" presStyleCnt="0"/>
      <dgm:spPr/>
    </dgm:pt>
    <dgm:pt modelId="{9B553C02-2955-41AA-BFCD-DA06E0C03041}" type="pres">
      <dgm:prSet presAssocID="{A2D3C658-EF71-46AC-A258-2AB4D747C6D7}" presName="parTx" presStyleLbl="revTx" presStyleIdx="1" presStyleCnt="4">
        <dgm:presLayoutVars>
          <dgm:chMax val="0"/>
          <dgm:chPref val="0"/>
        </dgm:presLayoutVars>
      </dgm:prSet>
      <dgm:spPr/>
    </dgm:pt>
    <dgm:pt modelId="{9B414F00-0693-4CF6-8F7D-5AC362513112}" type="pres">
      <dgm:prSet presAssocID="{900C6270-EFB9-4D45-8395-48C2A3DF4EA4}" presName="sibTrans" presStyleCnt="0"/>
      <dgm:spPr/>
    </dgm:pt>
    <dgm:pt modelId="{0609FE8B-2E1B-48BB-BCAA-51A7700FFD07}" type="pres">
      <dgm:prSet presAssocID="{D896A3A1-E172-4F5D-872B-F9AD43F7B74A}" presName="compNode" presStyleCnt="0"/>
      <dgm:spPr/>
    </dgm:pt>
    <dgm:pt modelId="{20B4E896-A219-4E99-8A61-DE3E95F02CFB}" type="pres">
      <dgm:prSet presAssocID="{D896A3A1-E172-4F5D-872B-F9AD43F7B74A}" presName="bgRect" presStyleLbl="bgShp" presStyleIdx="2" presStyleCnt="4"/>
      <dgm:spPr/>
    </dgm:pt>
    <dgm:pt modelId="{A3F76B26-1641-48B8-89DA-89AFBEAE6C83}" type="pres">
      <dgm:prSet presAssocID="{D896A3A1-E172-4F5D-872B-F9AD43F7B74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esentation with Org Chart"/>
        </a:ext>
      </dgm:extLst>
    </dgm:pt>
    <dgm:pt modelId="{8DFFF613-3B6D-4908-BDBC-602823F50970}" type="pres">
      <dgm:prSet presAssocID="{D896A3A1-E172-4F5D-872B-F9AD43F7B74A}" presName="spaceRect" presStyleCnt="0"/>
      <dgm:spPr/>
    </dgm:pt>
    <dgm:pt modelId="{5F7E8FF5-BF46-482C-8E6C-35CBF6C61F0C}" type="pres">
      <dgm:prSet presAssocID="{D896A3A1-E172-4F5D-872B-F9AD43F7B74A}" presName="parTx" presStyleLbl="revTx" presStyleIdx="2" presStyleCnt="4">
        <dgm:presLayoutVars>
          <dgm:chMax val="0"/>
          <dgm:chPref val="0"/>
        </dgm:presLayoutVars>
      </dgm:prSet>
      <dgm:spPr/>
    </dgm:pt>
    <dgm:pt modelId="{A8B51C65-5E4F-4F7B-82F9-8FC4A88DA9F7}" type="pres">
      <dgm:prSet presAssocID="{0F873D73-6830-45DD-BC75-B0203998DD8F}" presName="sibTrans" presStyleCnt="0"/>
      <dgm:spPr/>
    </dgm:pt>
    <dgm:pt modelId="{6D8529D7-B388-4ECC-9D96-624A09801F65}" type="pres">
      <dgm:prSet presAssocID="{9149E381-48E4-432A-A70F-D1E26579A45B}" presName="compNode" presStyleCnt="0"/>
      <dgm:spPr/>
    </dgm:pt>
    <dgm:pt modelId="{2CF631C2-8A86-4C10-A474-7341C2ADC365}" type="pres">
      <dgm:prSet presAssocID="{9149E381-48E4-432A-A70F-D1E26579A45B}" presName="bgRect" presStyleLbl="bgShp" presStyleIdx="3" presStyleCnt="4"/>
      <dgm:spPr/>
    </dgm:pt>
    <dgm:pt modelId="{627E50CB-5CCB-4E0C-B1AA-A3C19482F151}" type="pres">
      <dgm:prSet presAssocID="{9149E381-48E4-432A-A70F-D1E26579A45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Arrow Circle"/>
        </a:ext>
      </dgm:extLst>
    </dgm:pt>
    <dgm:pt modelId="{D2136F62-5475-45EE-9A47-9D1655983EA4}" type="pres">
      <dgm:prSet presAssocID="{9149E381-48E4-432A-A70F-D1E26579A45B}" presName="spaceRect" presStyleCnt="0"/>
      <dgm:spPr/>
    </dgm:pt>
    <dgm:pt modelId="{F4C7FEB6-FDB5-43BA-B019-87D22E6AA734}" type="pres">
      <dgm:prSet presAssocID="{9149E381-48E4-432A-A70F-D1E26579A45B}" presName="parTx" presStyleLbl="revTx" presStyleIdx="3" presStyleCnt="4">
        <dgm:presLayoutVars>
          <dgm:chMax val="0"/>
          <dgm:chPref val="0"/>
        </dgm:presLayoutVars>
      </dgm:prSet>
      <dgm:spPr/>
    </dgm:pt>
  </dgm:ptLst>
  <dgm:cxnLst>
    <dgm:cxn modelId="{F38FC516-E778-4E23-8E78-85627CB0A1B2}" srcId="{3FA9EBB9-2BB3-4410-93FE-2156C9409668}" destId="{325BCE4A-1965-4F6B-B879-908ABED4F706}" srcOrd="0" destOrd="0" parTransId="{81598372-1FCE-4200-9EC8-276BEC36CC09}" sibTransId="{5C11A739-0596-4DAE-92FE-0B204A7D315F}"/>
    <dgm:cxn modelId="{DC9C8320-4EE6-47F5-BC65-E49CA77CFC15}" srcId="{3FA9EBB9-2BB3-4410-93FE-2156C9409668}" destId="{D896A3A1-E172-4F5D-872B-F9AD43F7B74A}" srcOrd="2" destOrd="0" parTransId="{412D1A43-2EDE-4743-A504-A096930FD2BA}" sibTransId="{0F873D73-6830-45DD-BC75-B0203998DD8F}"/>
    <dgm:cxn modelId="{36386078-19F0-465C-AB1C-BE43EAC1C0FC}" type="presOf" srcId="{325BCE4A-1965-4F6B-B879-908ABED4F706}" destId="{511A6F66-A66F-4C96-8FD5-CAF591BB6A7C}" srcOrd="0" destOrd="0" presId="urn:microsoft.com/office/officeart/2018/2/layout/IconVerticalSolidList"/>
    <dgm:cxn modelId="{B4D57E83-D2CB-4F3E-87A0-5C189730EC81}" type="presOf" srcId="{A2D3C658-EF71-46AC-A258-2AB4D747C6D7}" destId="{9B553C02-2955-41AA-BFCD-DA06E0C03041}" srcOrd="0" destOrd="0" presId="urn:microsoft.com/office/officeart/2018/2/layout/IconVerticalSolidList"/>
    <dgm:cxn modelId="{B05C1D8C-AB85-4BCB-B274-509E52E09ECA}" srcId="{3FA9EBB9-2BB3-4410-93FE-2156C9409668}" destId="{A2D3C658-EF71-46AC-A258-2AB4D747C6D7}" srcOrd="1" destOrd="0" parTransId="{CB6C8309-510B-41F9-BF20-42FEEB30BF61}" sibTransId="{900C6270-EFB9-4D45-8395-48C2A3DF4EA4}"/>
    <dgm:cxn modelId="{B8056F9F-6ED3-4D19-8293-2DB98B718BA8}" type="presOf" srcId="{9149E381-48E4-432A-A70F-D1E26579A45B}" destId="{F4C7FEB6-FDB5-43BA-B019-87D22E6AA734}" srcOrd="0" destOrd="0" presId="urn:microsoft.com/office/officeart/2018/2/layout/IconVerticalSolidList"/>
    <dgm:cxn modelId="{8BB20BF2-08E1-4CE8-8C2A-6DD90634513C}" type="presOf" srcId="{3FA9EBB9-2BB3-4410-93FE-2156C9409668}" destId="{63F3665E-710C-4445-BF9D-19AFAFA8D045}" srcOrd="0" destOrd="0" presId="urn:microsoft.com/office/officeart/2018/2/layout/IconVerticalSolidList"/>
    <dgm:cxn modelId="{250904FD-9F71-42B7-8C9E-274E20CF1FAD}" type="presOf" srcId="{D896A3A1-E172-4F5D-872B-F9AD43F7B74A}" destId="{5F7E8FF5-BF46-482C-8E6C-35CBF6C61F0C}" srcOrd="0" destOrd="0" presId="urn:microsoft.com/office/officeart/2018/2/layout/IconVerticalSolidList"/>
    <dgm:cxn modelId="{444696FF-D242-46B2-8E74-5836BCF58977}" srcId="{3FA9EBB9-2BB3-4410-93FE-2156C9409668}" destId="{9149E381-48E4-432A-A70F-D1E26579A45B}" srcOrd="3" destOrd="0" parTransId="{97306036-70F4-4478-9855-7A3B45172553}" sibTransId="{9A569E18-3972-42A0-8334-3532451CD7E2}"/>
    <dgm:cxn modelId="{D5BB3540-4E76-4210-823E-DD25AC64231E}" type="presParOf" srcId="{63F3665E-710C-4445-BF9D-19AFAFA8D045}" destId="{9E54C4E8-7A1E-49B0-94C8-DCB0477CF0F5}" srcOrd="0" destOrd="0" presId="urn:microsoft.com/office/officeart/2018/2/layout/IconVerticalSolidList"/>
    <dgm:cxn modelId="{6D3AE294-EC0C-4FBF-9967-222B2F3399B6}" type="presParOf" srcId="{9E54C4E8-7A1E-49B0-94C8-DCB0477CF0F5}" destId="{B0384D6F-9FFA-49AE-A66F-40BC705223FD}" srcOrd="0" destOrd="0" presId="urn:microsoft.com/office/officeart/2018/2/layout/IconVerticalSolidList"/>
    <dgm:cxn modelId="{F27D5199-E73F-4163-ABCA-CAA912DD3FA8}" type="presParOf" srcId="{9E54C4E8-7A1E-49B0-94C8-DCB0477CF0F5}" destId="{455458CB-85D0-430B-9823-A759A702D5B1}" srcOrd="1" destOrd="0" presId="urn:microsoft.com/office/officeart/2018/2/layout/IconVerticalSolidList"/>
    <dgm:cxn modelId="{0F4FAD88-A96B-4BFC-A132-69F238280383}" type="presParOf" srcId="{9E54C4E8-7A1E-49B0-94C8-DCB0477CF0F5}" destId="{2846BBEF-B0CC-4DA8-8948-BA15234D17A1}" srcOrd="2" destOrd="0" presId="urn:microsoft.com/office/officeart/2018/2/layout/IconVerticalSolidList"/>
    <dgm:cxn modelId="{BEB53321-9B0D-488A-AA97-4BA258643966}" type="presParOf" srcId="{9E54C4E8-7A1E-49B0-94C8-DCB0477CF0F5}" destId="{511A6F66-A66F-4C96-8FD5-CAF591BB6A7C}" srcOrd="3" destOrd="0" presId="urn:microsoft.com/office/officeart/2018/2/layout/IconVerticalSolidList"/>
    <dgm:cxn modelId="{C7EEB6EA-C9AB-42C6-BD85-046BD45B0517}" type="presParOf" srcId="{63F3665E-710C-4445-BF9D-19AFAFA8D045}" destId="{243AE366-3970-46B9-8B1C-88C2BF840A5C}" srcOrd="1" destOrd="0" presId="urn:microsoft.com/office/officeart/2018/2/layout/IconVerticalSolidList"/>
    <dgm:cxn modelId="{2C5CA43C-B590-4B36-A2CE-4DFF0587649A}" type="presParOf" srcId="{63F3665E-710C-4445-BF9D-19AFAFA8D045}" destId="{E4C14FC7-E5F6-424A-8202-C019150E8D4E}" srcOrd="2" destOrd="0" presId="urn:microsoft.com/office/officeart/2018/2/layout/IconVerticalSolidList"/>
    <dgm:cxn modelId="{FA480A7B-11A1-4429-B5F6-2212C448527F}" type="presParOf" srcId="{E4C14FC7-E5F6-424A-8202-C019150E8D4E}" destId="{AF4FDB98-C20A-4FD3-BF45-97E6050E18EA}" srcOrd="0" destOrd="0" presId="urn:microsoft.com/office/officeart/2018/2/layout/IconVerticalSolidList"/>
    <dgm:cxn modelId="{E321B56D-0D3B-4620-98A8-559549B1146C}" type="presParOf" srcId="{E4C14FC7-E5F6-424A-8202-C019150E8D4E}" destId="{02D9E278-BD70-46EC-9C42-8D329BF96D07}" srcOrd="1" destOrd="0" presId="urn:microsoft.com/office/officeart/2018/2/layout/IconVerticalSolidList"/>
    <dgm:cxn modelId="{494F7842-F445-45D8-9473-0AE196A391FD}" type="presParOf" srcId="{E4C14FC7-E5F6-424A-8202-C019150E8D4E}" destId="{C9326D1F-2B76-4F64-A670-33701C453517}" srcOrd="2" destOrd="0" presId="urn:microsoft.com/office/officeart/2018/2/layout/IconVerticalSolidList"/>
    <dgm:cxn modelId="{022F012A-DA6B-4037-8556-B97835D1E899}" type="presParOf" srcId="{E4C14FC7-E5F6-424A-8202-C019150E8D4E}" destId="{9B553C02-2955-41AA-BFCD-DA06E0C03041}" srcOrd="3" destOrd="0" presId="urn:microsoft.com/office/officeart/2018/2/layout/IconVerticalSolidList"/>
    <dgm:cxn modelId="{278E25E5-5977-4FFA-9428-166175345F1F}" type="presParOf" srcId="{63F3665E-710C-4445-BF9D-19AFAFA8D045}" destId="{9B414F00-0693-4CF6-8F7D-5AC362513112}" srcOrd="3" destOrd="0" presId="urn:microsoft.com/office/officeart/2018/2/layout/IconVerticalSolidList"/>
    <dgm:cxn modelId="{ADC85B78-35E2-48D3-A8B0-A85BC23276C9}" type="presParOf" srcId="{63F3665E-710C-4445-BF9D-19AFAFA8D045}" destId="{0609FE8B-2E1B-48BB-BCAA-51A7700FFD07}" srcOrd="4" destOrd="0" presId="urn:microsoft.com/office/officeart/2018/2/layout/IconVerticalSolidList"/>
    <dgm:cxn modelId="{EB2E4383-69B7-420A-9E7D-B6D092CA8F9C}" type="presParOf" srcId="{0609FE8B-2E1B-48BB-BCAA-51A7700FFD07}" destId="{20B4E896-A219-4E99-8A61-DE3E95F02CFB}" srcOrd="0" destOrd="0" presId="urn:microsoft.com/office/officeart/2018/2/layout/IconVerticalSolidList"/>
    <dgm:cxn modelId="{BAA200FC-5C0F-4E90-A5AD-B892BC8D2253}" type="presParOf" srcId="{0609FE8B-2E1B-48BB-BCAA-51A7700FFD07}" destId="{A3F76B26-1641-48B8-89DA-89AFBEAE6C83}" srcOrd="1" destOrd="0" presId="urn:microsoft.com/office/officeart/2018/2/layout/IconVerticalSolidList"/>
    <dgm:cxn modelId="{AA035208-6FFD-4726-83B6-687CD4811E0B}" type="presParOf" srcId="{0609FE8B-2E1B-48BB-BCAA-51A7700FFD07}" destId="{8DFFF613-3B6D-4908-BDBC-602823F50970}" srcOrd="2" destOrd="0" presId="urn:microsoft.com/office/officeart/2018/2/layout/IconVerticalSolidList"/>
    <dgm:cxn modelId="{A5336E52-0BC6-4683-8DF0-36694BC62BA2}" type="presParOf" srcId="{0609FE8B-2E1B-48BB-BCAA-51A7700FFD07}" destId="{5F7E8FF5-BF46-482C-8E6C-35CBF6C61F0C}" srcOrd="3" destOrd="0" presId="urn:microsoft.com/office/officeart/2018/2/layout/IconVerticalSolidList"/>
    <dgm:cxn modelId="{6687DD43-B29A-48AB-84CB-0F106BEE5D84}" type="presParOf" srcId="{63F3665E-710C-4445-BF9D-19AFAFA8D045}" destId="{A8B51C65-5E4F-4F7B-82F9-8FC4A88DA9F7}" srcOrd="5" destOrd="0" presId="urn:microsoft.com/office/officeart/2018/2/layout/IconVerticalSolidList"/>
    <dgm:cxn modelId="{CFE092E7-5BAE-4FC9-99C7-5705F5A23729}" type="presParOf" srcId="{63F3665E-710C-4445-BF9D-19AFAFA8D045}" destId="{6D8529D7-B388-4ECC-9D96-624A09801F65}" srcOrd="6" destOrd="0" presId="urn:microsoft.com/office/officeart/2018/2/layout/IconVerticalSolidList"/>
    <dgm:cxn modelId="{F2A2EE25-460D-4301-96F4-9608F4D15077}" type="presParOf" srcId="{6D8529D7-B388-4ECC-9D96-624A09801F65}" destId="{2CF631C2-8A86-4C10-A474-7341C2ADC365}" srcOrd="0" destOrd="0" presId="urn:microsoft.com/office/officeart/2018/2/layout/IconVerticalSolidList"/>
    <dgm:cxn modelId="{0C5CD9BF-7017-4C11-A636-64AFE387E4A4}" type="presParOf" srcId="{6D8529D7-B388-4ECC-9D96-624A09801F65}" destId="{627E50CB-5CCB-4E0C-B1AA-A3C19482F151}" srcOrd="1" destOrd="0" presId="urn:microsoft.com/office/officeart/2018/2/layout/IconVerticalSolidList"/>
    <dgm:cxn modelId="{10A49187-E6EF-440F-96EC-46FD89DAE885}" type="presParOf" srcId="{6D8529D7-B388-4ECC-9D96-624A09801F65}" destId="{D2136F62-5475-45EE-9A47-9D1655983EA4}" srcOrd="2" destOrd="0" presId="urn:microsoft.com/office/officeart/2018/2/layout/IconVerticalSolidList"/>
    <dgm:cxn modelId="{36390C49-7843-4417-9FAE-D01B9AA46F40}" type="presParOf" srcId="{6D8529D7-B388-4ECC-9D96-624A09801F65}" destId="{F4C7FEB6-FDB5-43BA-B019-87D22E6AA73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37D0F5F-B254-4BCF-A101-287B7A733BD1}"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18101166-EC53-4112-971D-0BD410156F68}">
      <dgm:prSet/>
      <dgm:spPr/>
      <dgm:t>
        <a:bodyPr/>
        <a:lstStyle/>
        <a:p>
          <a:r>
            <a:rPr lang="en-US"/>
            <a:t>POST Report: Citizens report waste and receive confirmation and points (Gowda &amp; Gowda, 2024).</a:t>
          </a:r>
        </a:p>
      </dgm:t>
    </dgm:pt>
    <dgm:pt modelId="{4CC60F56-D2D6-4DA9-8834-7A73C203CC9F}" type="parTrans" cxnId="{C4B7E27C-5525-4124-99E7-C48C21B2EF0D}">
      <dgm:prSet/>
      <dgm:spPr/>
      <dgm:t>
        <a:bodyPr/>
        <a:lstStyle/>
        <a:p>
          <a:endParaRPr lang="en-US"/>
        </a:p>
      </dgm:t>
    </dgm:pt>
    <dgm:pt modelId="{66A84611-20CD-4A86-935A-6392C830CA1B}" type="sibTrans" cxnId="{C4B7E27C-5525-4124-99E7-C48C21B2EF0D}">
      <dgm:prSet/>
      <dgm:spPr/>
      <dgm:t>
        <a:bodyPr/>
        <a:lstStyle/>
        <a:p>
          <a:endParaRPr lang="en-US"/>
        </a:p>
      </dgm:t>
    </dgm:pt>
    <dgm:pt modelId="{37E1EA66-95A9-4E2E-A52C-EBB0858DBD3F}">
      <dgm:prSet/>
      <dgm:spPr/>
      <dgm:t>
        <a:bodyPr/>
        <a:lstStyle/>
        <a:p>
          <a:r>
            <a:rPr lang="en-US"/>
            <a:t>GET Assignment: Government obtains assignments, ranked according to urgency (Mutiara et al. 2025).</a:t>
          </a:r>
        </a:p>
      </dgm:t>
    </dgm:pt>
    <dgm:pt modelId="{D66C61C7-9566-4B95-8D22-B91FD45A4A8C}" type="parTrans" cxnId="{8732612A-5F32-4689-B348-E56C60F62644}">
      <dgm:prSet/>
      <dgm:spPr/>
      <dgm:t>
        <a:bodyPr/>
        <a:lstStyle/>
        <a:p>
          <a:endParaRPr lang="en-US"/>
        </a:p>
      </dgm:t>
    </dgm:pt>
    <dgm:pt modelId="{673CC0EB-2D78-486D-9246-E734057EA7A8}" type="sibTrans" cxnId="{8732612A-5F32-4689-B348-E56C60F62644}">
      <dgm:prSet/>
      <dgm:spPr/>
      <dgm:t>
        <a:bodyPr/>
        <a:lstStyle/>
        <a:p>
          <a:endParaRPr lang="en-US"/>
        </a:p>
      </dgm:t>
    </dgm:pt>
    <dgm:pt modelId="{D5ECFC42-4B88-4AE2-B924-06D6128F042F}">
      <dgm:prSet/>
      <dgm:spPr/>
      <dgm:t>
        <a:bodyPr/>
        <a:lstStyle/>
        <a:p>
          <a:r>
            <a:rPr lang="en-US"/>
            <a:t>PUT Status: Vehicles report completion and issue notifications (Rodríguez et al., 2016).</a:t>
          </a:r>
        </a:p>
      </dgm:t>
    </dgm:pt>
    <dgm:pt modelId="{08867B0A-6B7F-4F06-8225-26F7842ECAE0}" type="parTrans" cxnId="{EB547F1D-C06E-46D5-A44C-FCB7D80100B8}">
      <dgm:prSet/>
      <dgm:spPr/>
      <dgm:t>
        <a:bodyPr/>
        <a:lstStyle/>
        <a:p>
          <a:endParaRPr lang="en-US"/>
        </a:p>
      </dgm:t>
    </dgm:pt>
    <dgm:pt modelId="{BC4E503B-CC9E-46A7-93D1-2F4F5A667916}" type="sibTrans" cxnId="{EB547F1D-C06E-46D5-A44C-FCB7D80100B8}">
      <dgm:prSet/>
      <dgm:spPr/>
      <dgm:t>
        <a:bodyPr/>
        <a:lstStyle/>
        <a:p>
          <a:endParaRPr lang="en-US"/>
        </a:p>
      </dgm:t>
    </dgm:pt>
    <dgm:pt modelId="{D0147287-3FF6-47A5-9E10-AA087150E84C}" type="pres">
      <dgm:prSet presAssocID="{237D0F5F-B254-4BCF-A101-287B7A733BD1}" presName="outerComposite" presStyleCnt="0">
        <dgm:presLayoutVars>
          <dgm:chMax val="5"/>
          <dgm:dir/>
          <dgm:resizeHandles val="exact"/>
        </dgm:presLayoutVars>
      </dgm:prSet>
      <dgm:spPr/>
    </dgm:pt>
    <dgm:pt modelId="{408C7C2F-5507-4946-9D61-EF9C93C8CA46}" type="pres">
      <dgm:prSet presAssocID="{237D0F5F-B254-4BCF-A101-287B7A733BD1}" presName="dummyMaxCanvas" presStyleCnt="0">
        <dgm:presLayoutVars/>
      </dgm:prSet>
      <dgm:spPr/>
    </dgm:pt>
    <dgm:pt modelId="{37997A1A-5BD9-40C0-B9C3-68663A06ED27}" type="pres">
      <dgm:prSet presAssocID="{237D0F5F-B254-4BCF-A101-287B7A733BD1}" presName="ThreeNodes_1" presStyleLbl="node1" presStyleIdx="0" presStyleCnt="3">
        <dgm:presLayoutVars>
          <dgm:bulletEnabled val="1"/>
        </dgm:presLayoutVars>
      </dgm:prSet>
      <dgm:spPr/>
    </dgm:pt>
    <dgm:pt modelId="{FB29B6D6-C9FB-4C06-980A-EC239EF61A09}" type="pres">
      <dgm:prSet presAssocID="{237D0F5F-B254-4BCF-A101-287B7A733BD1}" presName="ThreeNodes_2" presStyleLbl="node1" presStyleIdx="1" presStyleCnt="3">
        <dgm:presLayoutVars>
          <dgm:bulletEnabled val="1"/>
        </dgm:presLayoutVars>
      </dgm:prSet>
      <dgm:spPr/>
    </dgm:pt>
    <dgm:pt modelId="{7F2FA849-D37C-4BDB-9E53-8F5EEB6C536F}" type="pres">
      <dgm:prSet presAssocID="{237D0F5F-B254-4BCF-A101-287B7A733BD1}" presName="ThreeNodes_3" presStyleLbl="node1" presStyleIdx="2" presStyleCnt="3">
        <dgm:presLayoutVars>
          <dgm:bulletEnabled val="1"/>
        </dgm:presLayoutVars>
      </dgm:prSet>
      <dgm:spPr/>
    </dgm:pt>
    <dgm:pt modelId="{3D026F78-79B5-42D1-8C0E-A4003F7B2BFD}" type="pres">
      <dgm:prSet presAssocID="{237D0F5F-B254-4BCF-A101-287B7A733BD1}" presName="ThreeConn_1-2" presStyleLbl="fgAccFollowNode1" presStyleIdx="0" presStyleCnt="2">
        <dgm:presLayoutVars>
          <dgm:bulletEnabled val="1"/>
        </dgm:presLayoutVars>
      </dgm:prSet>
      <dgm:spPr/>
    </dgm:pt>
    <dgm:pt modelId="{01F9E78A-1A81-47FA-9308-D3AF67CCDE64}" type="pres">
      <dgm:prSet presAssocID="{237D0F5F-B254-4BCF-A101-287B7A733BD1}" presName="ThreeConn_2-3" presStyleLbl="fgAccFollowNode1" presStyleIdx="1" presStyleCnt="2">
        <dgm:presLayoutVars>
          <dgm:bulletEnabled val="1"/>
        </dgm:presLayoutVars>
      </dgm:prSet>
      <dgm:spPr/>
    </dgm:pt>
    <dgm:pt modelId="{21036133-D41A-4E73-9035-D9FC0716E309}" type="pres">
      <dgm:prSet presAssocID="{237D0F5F-B254-4BCF-A101-287B7A733BD1}" presName="ThreeNodes_1_text" presStyleLbl="node1" presStyleIdx="2" presStyleCnt="3">
        <dgm:presLayoutVars>
          <dgm:bulletEnabled val="1"/>
        </dgm:presLayoutVars>
      </dgm:prSet>
      <dgm:spPr/>
    </dgm:pt>
    <dgm:pt modelId="{6E9D92AE-5EDA-41AE-BF8C-A51D3B4DA3EC}" type="pres">
      <dgm:prSet presAssocID="{237D0F5F-B254-4BCF-A101-287B7A733BD1}" presName="ThreeNodes_2_text" presStyleLbl="node1" presStyleIdx="2" presStyleCnt="3">
        <dgm:presLayoutVars>
          <dgm:bulletEnabled val="1"/>
        </dgm:presLayoutVars>
      </dgm:prSet>
      <dgm:spPr/>
    </dgm:pt>
    <dgm:pt modelId="{CEF69109-C864-42A7-B2CC-40CFB9BC2591}" type="pres">
      <dgm:prSet presAssocID="{237D0F5F-B254-4BCF-A101-287B7A733BD1}" presName="ThreeNodes_3_text" presStyleLbl="node1" presStyleIdx="2" presStyleCnt="3">
        <dgm:presLayoutVars>
          <dgm:bulletEnabled val="1"/>
        </dgm:presLayoutVars>
      </dgm:prSet>
      <dgm:spPr/>
    </dgm:pt>
  </dgm:ptLst>
  <dgm:cxnLst>
    <dgm:cxn modelId="{EB547F1D-C06E-46D5-A44C-FCB7D80100B8}" srcId="{237D0F5F-B254-4BCF-A101-287B7A733BD1}" destId="{D5ECFC42-4B88-4AE2-B924-06D6128F042F}" srcOrd="2" destOrd="0" parTransId="{08867B0A-6B7F-4F06-8225-26F7842ECAE0}" sibTransId="{BC4E503B-CC9E-46A7-93D1-2F4F5A667916}"/>
    <dgm:cxn modelId="{8732612A-5F32-4689-B348-E56C60F62644}" srcId="{237D0F5F-B254-4BCF-A101-287B7A733BD1}" destId="{37E1EA66-95A9-4E2E-A52C-EBB0858DBD3F}" srcOrd="1" destOrd="0" parTransId="{D66C61C7-9566-4B95-8D22-B91FD45A4A8C}" sibTransId="{673CC0EB-2D78-486D-9246-E734057EA7A8}"/>
    <dgm:cxn modelId="{304DF530-8898-4245-B2DB-D03F03DAD647}" type="presOf" srcId="{18101166-EC53-4112-971D-0BD410156F68}" destId="{37997A1A-5BD9-40C0-B9C3-68663A06ED27}" srcOrd="0" destOrd="0" presId="urn:microsoft.com/office/officeart/2005/8/layout/vProcess5"/>
    <dgm:cxn modelId="{F9DAF33B-6087-43DC-A065-42157B6BC474}" type="presOf" srcId="{37E1EA66-95A9-4E2E-A52C-EBB0858DBD3F}" destId="{6E9D92AE-5EDA-41AE-BF8C-A51D3B4DA3EC}" srcOrd="1" destOrd="0" presId="urn:microsoft.com/office/officeart/2005/8/layout/vProcess5"/>
    <dgm:cxn modelId="{F61CCE3D-BAC8-4439-B7BA-9B7063C1BDE2}" type="presOf" srcId="{673CC0EB-2D78-486D-9246-E734057EA7A8}" destId="{01F9E78A-1A81-47FA-9308-D3AF67CCDE64}" srcOrd="0" destOrd="0" presId="urn:microsoft.com/office/officeart/2005/8/layout/vProcess5"/>
    <dgm:cxn modelId="{19A9AC41-BCE6-4B12-A62E-48EAEA01FD25}" type="presOf" srcId="{37E1EA66-95A9-4E2E-A52C-EBB0858DBD3F}" destId="{FB29B6D6-C9FB-4C06-980A-EC239EF61A09}" srcOrd="0" destOrd="0" presId="urn:microsoft.com/office/officeart/2005/8/layout/vProcess5"/>
    <dgm:cxn modelId="{6110E95A-5BB7-44B5-8759-052ABB32C25D}" type="presOf" srcId="{66A84611-20CD-4A86-935A-6392C830CA1B}" destId="{3D026F78-79B5-42D1-8C0E-A4003F7B2BFD}" srcOrd="0" destOrd="0" presId="urn:microsoft.com/office/officeart/2005/8/layout/vProcess5"/>
    <dgm:cxn modelId="{C4B7E27C-5525-4124-99E7-C48C21B2EF0D}" srcId="{237D0F5F-B254-4BCF-A101-287B7A733BD1}" destId="{18101166-EC53-4112-971D-0BD410156F68}" srcOrd="0" destOrd="0" parTransId="{4CC60F56-D2D6-4DA9-8834-7A73C203CC9F}" sibTransId="{66A84611-20CD-4A86-935A-6392C830CA1B}"/>
    <dgm:cxn modelId="{A8DFF580-80E3-4E62-B405-9B9EE56B3147}" type="presOf" srcId="{237D0F5F-B254-4BCF-A101-287B7A733BD1}" destId="{D0147287-3FF6-47A5-9E10-AA087150E84C}" srcOrd="0" destOrd="0" presId="urn:microsoft.com/office/officeart/2005/8/layout/vProcess5"/>
    <dgm:cxn modelId="{024C65B1-66F0-47D7-B6D9-127F916F5379}" type="presOf" srcId="{D5ECFC42-4B88-4AE2-B924-06D6128F042F}" destId="{CEF69109-C864-42A7-B2CC-40CFB9BC2591}" srcOrd="1" destOrd="0" presId="urn:microsoft.com/office/officeart/2005/8/layout/vProcess5"/>
    <dgm:cxn modelId="{FBBD7BC0-1832-429E-BB4D-A814737701B1}" type="presOf" srcId="{18101166-EC53-4112-971D-0BD410156F68}" destId="{21036133-D41A-4E73-9035-D9FC0716E309}" srcOrd="1" destOrd="0" presId="urn:microsoft.com/office/officeart/2005/8/layout/vProcess5"/>
    <dgm:cxn modelId="{6A47B9FF-ACF5-4D82-BDAC-830C615A9947}" type="presOf" srcId="{D5ECFC42-4B88-4AE2-B924-06D6128F042F}" destId="{7F2FA849-D37C-4BDB-9E53-8F5EEB6C536F}" srcOrd="0" destOrd="0" presId="urn:microsoft.com/office/officeart/2005/8/layout/vProcess5"/>
    <dgm:cxn modelId="{B1509BC8-0453-4A0D-8C00-D6F1830C63F3}" type="presParOf" srcId="{D0147287-3FF6-47A5-9E10-AA087150E84C}" destId="{408C7C2F-5507-4946-9D61-EF9C93C8CA46}" srcOrd="0" destOrd="0" presId="urn:microsoft.com/office/officeart/2005/8/layout/vProcess5"/>
    <dgm:cxn modelId="{04369434-4EA1-4492-9BBC-BE363B3E30CD}" type="presParOf" srcId="{D0147287-3FF6-47A5-9E10-AA087150E84C}" destId="{37997A1A-5BD9-40C0-B9C3-68663A06ED27}" srcOrd="1" destOrd="0" presId="urn:microsoft.com/office/officeart/2005/8/layout/vProcess5"/>
    <dgm:cxn modelId="{993D8AAF-98BC-4F6A-B1FD-A428096B4D79}" type="presParOf" srcId="{D0147287-3FF6-47A5-9E10-AA087150E84C}" destId="{FB29B6D6-C9FB-4C06-980A-EC239EF61A09}" srcOrd="2" destOrd="0" presId="urn:microsoft.com/office/officeart/2005/8/layout/vProcess5"/>
    <dgm:cxn modelId="{66642B90-5D97-4635-9AFC-4B0616E01F37}" type="presParOf" srcId="{D0147287-3FF6-47A5-9E10-AA087150E84C}" destId="{7F2FA849-D37C-4BDB-9E53-8F5EEB6C536F}" srcOrd="3" destOrd="0" presId="urn:microsoft.com/office/officeart/2005/8/layout/vProcess5"/>
    <dgm:cxn modelId="{781F9883-A7F5-406D-9BB3-1A4E6538145F}" type="presParOf" srcId="{D0147287-3FF6-47A5-9E10-AA087150E84C}" destId="{3D026F78-79B5-42D1-8C0E-A4003F7B2BFD}" srcOrd="4" destOrd="0" presId="urn:microsoft.com/office/officeart/2005/8/layout/vProcess5"/>
    <dgm:cxn modelId="{2448D3A3-DE5F-4866-90AE-3FDEDD209A4F}" type="presParOf" srcId="{D0147287-3FF6-47A5-9E10-AA087150E84C}" destId="{01F9E78A-1A81-47FA-9308-D3AF67CCDE64}" srcOrd="5" destOrd="0" presId="urn:microsoft.com/office/officeart/2005/8/layout/vProcess5"/>
    <dgm:cxn modelId="{3F2CAD00-C97C-43D7-B59E-E2E10789B503}" type="presParOf" srcId="{D0147287-3FF6-47A5-9E10-AA087150E84C}" destId="{21036133-D41A-4E73-9035-D9FC0716E309}" srcOrd="6" destOrd="0" presId="urn:microsoft.com/office/officeart/2005/8/layout/vProcess5"/>
    <dgm:cxn modelId="{1E01AFCF-330D-4CCE-8F96-AB595BE2F609}" type="presParOf" srcId="{D0147287-3FF6-47A5-9E10-AA087150E84C}" destId="{6E9D92AE-5EDA-41AE-BF8C-A51D3B4DA3EC}" srcOrd="7" destOrd="0" presId="urn:microsoft.com/office/officeart/2005/8/layout/vProcess5"/>
    <dgm:cxn modelId="{85639F5A-096A-42B5-A2F6-90FCCB1EC3A1}" type="presParOf" srcId="{D0147287-3FF6-47A5-9E10-AA087150E84C}" destId="{CEF69109-C864-42A7-B2CC-40CFB9BC2591}"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DA3CAE4-D8D8-400E-8307-42274C8093E0}"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0A0A4B55-5A38-42A9-8F92-07BC2417764C}">
      <dgm:prSet/>
      <dgm:spPr/>
      <dgm:t>
        <a:bodyPr/>
        <a:lstStyle/>
        <a:p>
          <a:r>
            <a:rPr lang="en-GB"/>
            <a:t>E2E encryption for photos, identifiers, and aggregated data</a:t>
          </a:r>
          <a:endParaRPr lang="en-US"/>
        </a:p>
      </dgm:t>
    </dgm:pt>
    <dgm:pt modelId="{64D1E656-B063-40B2-BCF1-E5794164B9C7}" type="parTrans" cxnId="{B9637FF3-C8F5-485C-B01C-D6BD798D63B9}">
      <dgm:prSet/>
      <dgm:spPr/>
      <dgm:t>
        <a:bodyPr/>
        <a:lstStyle/>
        <a:p>
          <a:endParaRPr lang="en-US"/>
        </a:p>
      </dgm:t>
    </dgm:pt>
    <dgm:pt modelId="{34C5F079-C2F0-448D-87B7-5EA2B4A7D323}" type="sibTrans" cxnId="{B9637FF3-C8F5-485C-B01C-D6BD798D63B9}">
      <dgm:prSet/>
      <dgm:spPr/>
      <dgm:t>
        <a:bodyPr/>
        <a:lstStyle/>
        <a:p>
          <a:endParaRPr lang="en-US"/>
        </a:p>
      </dgm:t>
    </dgm:pt>
    <dgm:pt modelId="{01AAC795-F3C0-4B70-9577-5E3C62824ABC}">
      <dgm:prSet/>
      <dgm:spPr/>
      <dgm:t>
        <a:bodyPr/>
        <a:lstStyle/>
        <a:p>
          <a:r>
            <a:rPr lang="en-GB"/>
            <a:t>OAuth 2.0 + RBAC: citizens report, officials assign, NGOs volunteer</a:t>
          </a:r>
          <a:endParaRPr lang="en-US"/>
        </a:p>
      </dgm:t>
    </dgm:pt>
    <dgm:pt modelId="{150E7245-CE2B-4ADE-AD6B-F5727C073DB2}" type="parTrans" cxnId="{555F71C3-0715-498D-AFA7-AEE7CCF79D36}">
      <dgm:prSet/>
      <dgm:spPr/>
      <dgm:t>
        <a:bodyPr/>
        <a:lstStyle/>
        <a:p>
          <a:endParaRPr lang="en-US"/>
        </a:p>
      </dgm:t>
    </dgm:pt>
    <dgm:pt modelId="{75F899AC-2E58-41C4-897C-47B7F98718CA}" type="sibTrans" cxnId="{555F71C3-0715-498D-AFA7-AEE7CCF79D36}">
      <dgm:prSet/>
      <dgm:spPr/>
      <dgm:t>
        <a:bodyPr/>
        <a:lstStyle/>
        <a:p>
          <a:endParaRPr lang="en-US"/>
        </a:p>
      </dgm:t>
    </dgm:pt>
    <dgm:pt modelId="{0CA5DE92-08FC-4D03-B177-1B99FBA028C5}">
      <dgm:prSet/>
      <dgm:spPr/>
      <dgm:t>
        <a:bodyPr/>
        <a:lstStyle/>
        <a:p>
          <a:r>
            <a:rPr lang="en-GB"/>
            <a:t>Data retention: citizen records deleted 12 months (Sarfraz et al., 2018)</a:t>
          </a:r>
          <a:endParaRPr lang="en-US"/>
        </a:p>
      </dgm:t>
    </dgm:pt>
    <dgm:pt modelId="{B25578C3-601E-4DD2-B01D-F515A682DAFC}" type="parTrans" cxnId="{8AC5254E-A08F-48E7-96C5-9688D1B75099}">
      <dgm:prSet/>
      <dgm:spPr/>
      <dgm:t>
        <a:bodyPr/>
        <a:lstStyle/>
        <a:p>
          <a:endParaRPr lang="en-US"/>
        </a:p>
      </dgm:t>
    </dgm:pt>
    <dgm:pt modelId="{57841BAB-A1B7-473F-A495-4DDE8388788E}" type="sibTrans" cxnId="{8AC5254E-A08F-48E7-96C5-9688D1B75099}">
      <dgm:prSet/>
      <dgm:spPr/>
      <dgm:t>
        <a:bodyPr/>
        <a:lstStyle/>
        <a:p>
          <a:endParaRPr lang="en-US"/>
        </a:p>
      </dgm:t>
    </dgm:pt>
    <dgm:pt modelId="{23F6B425-650C-440F-9736-84145D0B303D}" type="pres">
      <dgm:prSet presAssocID="{8DA3CAE4-D8D8-400E-8307-42274C8093E0}" presName="hierChild1" presStyleCnt="0">
        <dgm:presLayoutVars>
          <dgm:chPref val="1"/>
          <dgm:dir/>
          <dgm:animOne val="branch"/>
          <dgm:animLvl val="lvl"/>
          <dgm:resizeHandles/>
        </dgm:presLayoutVars>
      </dgm:prSet>
      <dgm:spPr/>
    </dgm:pt>
    <dgm:pt modelId="{F8748372-A0B2-4E80-A6B5-7C8EAB1B6024}" type="pres">
      <dgm:prSet presAssocID="{0A0A4B55-5A38-42A9-8F92-07BC2417764C}" presName="hierRoot1" presStyleCnt="0"/>
      <dgm:spPr/>
    </dgm:pt>
    <dgm:pt modelId="{F4D84A41-2AC7-442B-A63D-481F31A3A869}" type="pres">
      <dgm:prSet presAssocID="{0A0A4B55-5A38-42A9-8F92-07BC2417764C}" presName="composite" presStyleCnt="0"/>
      <dgm:spPr/>
    </dgm:pt>
    <dgm:pt modelId="{EC0BCDBD-C32F-495D-A10F-193F80F51B7F}" type="pres">
      <dgm:prSet presAssocID="{0A0A4B55-5A38-42A9-8F92-07BC2417764C}" presName="background" presStyleLbl="node0" presStyleIdx="0" presStyleCnt="3"/>
      <dgm:spPr/>
    </dgm:pt>
    <dgm:pt modelId="{54AC2A97-C386-4341-8D8D-78027FCA62D1}" type="pres">
      <dgm:prSet presAssocID="{0A0A4B55-5A38-42A9-8F92-07BC2417764C}" presName="text" presStyleLbl="fgAcc0" presStyleIdx="0" presStyleCnt="3">
        <dgm:presLayoutVars>
          <dgm:chPref val="3"/>
        </dgm:presLayoutVars>
      </dgm:prSet>
      <dgm:spPr/>
    </dgm:pt>
    <dgm:pt modelId="{DE333EE4-E644-41DF-AC0A-86D908DC20B6}" type="pres">
      <dgm:prSet presAssocID="{0A0A4B55-5A38-42A9-8F92-07BC2417764C}" presName="hierChild2" presStyleCnt="0"/>
      <dgm:spPr/>
    </dgm:pt>
    <dgm:pt modelId="{BF8EE720-83DA-4776-A71B-B0A093787944}" type="pres">
      <dgm:prSet presAssocID="{01AAC795-F3C0-4B70-9577-5E3C62824ABC}" presName="hierRoot1" presStyleCnt="0"/>
      <dgm:spPr/>
    </dgm:pt>
    <dgm:pt modelId="{E357A7AD-ECEC-4A96-AB87-47247F6237B1}" type="pres">
      <dgm:prSet presAssocID="{01AAC795-F3C0-4B70-9577-5E3C62824ABC}" presName="composite" presStyleCnt="0"/>
      <dgm:spPr/>
    </dgm:pt>
    <dgm:pt modelId="{80B0EC99-2B6D-4AF1-8855-984E5A9AF030}" type="pres">
      <dgm:prSet presAssocID="{01AAC795-F3C0-4B70-9577-5E3C62824ABC}" presName="background" presStyleLbl="node0" presStyleIdx="1" presStyleCnt="3"/>
      <dgm:spPr/>
    </dgm:pt>
    <dgm:pt modelId="{6182C671-5A23-430C-90AD-144D3AAEA9A6}" type="pres">
      <dgm:prSet presAssocID="{01AAC795-F3C0-4B70-9577-5E3C62824ABC}" presName="text" presStyleLbl="fgAcc0" presStyleIdx="1" presStyleCnt="3">
        <dgm:presLayoutVars>
          <dgm:chPref val="3"/>
        </dgm:presLayoutVars>
      </dgm:prSet>
      <dgm:spPr/>
    </dgm:pt>
    <dgm:pt modelId="{94D0044A-170B-4377-9E71-BADC4AE466EE}" type="pres">
      <dgm:prSet presAssocID="{01AAC795-F3C0-4B70-9577-5E3C62824ABC}" presName="hierChild2" presStyleCnt="0"/>
      <dgm:spPr/>
    </dgm:pt>
    <dgm:pt modelId="{B223127D-8ACB-45AF-BC7F-AD8C477777AB}" type="pres">
      <dgm:prSet presAssocID="{0CA5DE92-08FC-4D03-B177-1B99FBA028C5}" presName="hierRoot1" presStyleCnt="0"/>
      <dgm:spPr/>
    </dgm:pt>
    <dgm:pt modelId="{B914F7D0-15E3-4A47-89C5-655EB26CCD1F}" type="pres">
      <dgm:prSet presAssocID="{0CA5DE92-08FC-4D03-B177-1B99FBA028C5}" presName="composite" presStyleCnt="0"/>
      <dgm:spPr/>
    </dgm:pt>
    <dgm:pt modelId="{E30162BA-8E8F-4B0F-8EB1-1A5966438FFB}" type="pres">
      <dgm:prSet presAssocID="{0CA5DE92-08FC-4D03-B177-1B99FBA028C5}" presName="background" presStyleLbl="node0" presStyleIdx="2" presStyleCnt="3"/>
      <dgm:spPr/>
    </dgm:pt>
    <dgm:pt modelId="{472BBE84-D8AE-426C-A0ED-AE7305736DFD}" type="pres">
      <dgm:prSet presAssocID="{0CA5DE92-08FC-4D03-B177-1B99FBA028C5}" presName="text" presStyleLbl="fgAcc0" presStyleIdx="2" presStyleCnt="3">
        <dgm:presLayoutVars>
          <dgm:chPref val="3"/>
        </dgm:presLayoutVars>
      </dgm:prSet>
      <dgm:spPr/>
    </dgm:pt>
    <dgm:pt modelId="{9B5BADF4-5D91-4840-8896-111F4B475922}" type="pres">
      <dgm:prSet presAssocID="{0CA5DE92-08FC-4D03-B177-1B99FBA028C5}" presName="hierChild2" presStyleCnt="0"/>
      <dgm:spPr/>
    </dgm:pt>
  </dgm:ptLst>
  <dgm:cxnLst>
    <dgm:cxn modelId="{8AC5254E-A08F-48E7-96C5-9688D1B75099}" srcId="{8DA3CAE4-D8D8-400E-8307-42274C8093E0}" destId="{0CA5DE92-08FC-4D03-B177-1B99FBA028C5}" srcOrd="2" destOrd="0" parTransId="{B25578C3-601E-4DD2-B01D-F515A682DAFC}" sibTransId="{57841BAB-A1B7-473F-A495-4DDE8388788E}"/>
    <dgm:cxn modelId="{368EABA4-3EB2-4F3E-BCF8-B0B04EE9AECC}" type="presOf" srcId="{01AAC795-F3C0-4B70-9577-5E3C62824ABC}" destId="{6182C671-5A23-430C-90AD-144D3AAEA9A6}" srcOrd="0" destOrd="0" presId="urn:microsoft.com/office/officeart/2005/8/layout/hierarchy1"/>
    <dgm:cxn modelId="{555F71C3-0715-498D-AFA7-AEE7CCF79D36}" srcId="{8DA3CAE4-D8D8-400E-8307-42274C8093E0}" destId="{01AAC795-F3C0-4B70-9577-5E3C62824ABC}" srcOrd="1" destOrd="0" parTransId="{150E7245-CE2B-4ADE-AD6B-F5727C073DB2}" sibTransId="{75F899AC-2E58-41C4-897C-47B7F98718CA}"/>
    <dgm:cxn modelId="{0600D8E7-AE72-46F1-B618-EB27336651EC}" type="presOf" srcId="{8DA3CAE4-D8D8-400E-8307-42274C8093E0}" destId="{23F6B425-650C-440F-9736-84145D0B303D}" srcOrd="0" destOrd="0" presId="urn:microsoft.com/office/officeart/2005/8/layout/hierarchy1"/>
    <dgm:cxn modelId="{1549ADEB-CECE-4151-B96D-F4872E646829}" type="presOf" srcId="{0CA5DE92-08FC-4D03-B177-1B99FBA028C5}" destId="{472BBE84-D8AE-426C-A0ED-AE7305736DFD}" srcOrd="0" destOrd="0" presId="urn:microsoft.com/office/officeart/2005/8/layout/hierarchy1"/>
    <dgm:cxn modelId="{B9637FF3-C8F5-485C-B01C-D6BD798D63B9}" srcId="{8DA3CAE4-D8D8-400E-8307-42274C8093E0}" destId="{0A0A4B55-5A38-42A9-8F92-07BC2417764C}" srcOrd="0" destOrd="0" parTransId="{64D1E656-B063-40B2-BCF1-E5794164B9C7}" sibTransId="{34C5F079-C2F0-448D-87B7-5EA2B4A7D323}"/>
    <dgm:cxn modelId="{E9A6F4FC-3165-42C8-BED4-23233BB215CB}" type="presOf" srcId="{0A0A4B55-5A38-42A9-8F92-07BC2417764C}" destId="{54AC2A97-C386-4341-8D8D-78027FCA62D1}" srcOrd="0" destOrd="0" presId="urn:microsoft.com/office/officeart/2005/8/layout/hierarchy1"/>
    <dgm:cxn modelId="{D77ADE58-C7EC-4CB2-AB59-B6F0660EDCFA}" type="presParOf" srcId="{23F6B425-650C-440F-9736-84145D0B303D}" destId="{F8748372-A0B2-4E80-A6B5-7C8EAB1B6024}" srcOrd="0" destOrd="0" presId="urn:microsoft.com/office/officeart/2005/8/layout/hierarchy1"/>
    <dgm:cxn modelId="{2D410F45-60D6-4063-9BA1-30EE114BE269}" type="presParOf" srcId="{F8748372-A0B2-4E80-A6B5-7C8EAB1B6024}" destId="{F4D84A41-2AC7-442B-A63D-481F31A3A869}" srcOrd="0" destOrd="0" presId="urn:microsoft.com/office/officeart/2005/8/layout/hierarchy1"/>
    <dgm:cxn modelId="{7B8E35AE-77B9-4A68-87B7-3E350E0A6B37}" type="presParOf" srcId="{F4D84A41-2AC7-442B-A63D-481F31A3A869}" destId="{EC0BCDBD-C32F-495D-A10F-193F80F51B7F}" srcOrd="0" destOrd="0" presId="urn:microsoft.com/office/officeart/2005/8/layout/hierarchy1"/>
    <dgm:cxn modelId="{65E4F8B1-7E24-461C-9801-9384E1DCFAF9}" type="presParOf" srcId="{F4D84A41-2AC7-442B-A63D-481F31A3A869}" destId="{54AC2A97-C386-4341-8D8D-78027FCA62D1}" srcOrd="1" destOrd="0" presId="urn:microsoft.com/office/officeart/2005/8/layout/hierarchy1"/>
    <dgm:cxn modelId="{AE02D179-0398-4B53-909A-769E4C6536AD}" type="presParOf" srcId="{F8748372-A0B2-4E80-A6B5-7C8EAB1B6024}" destId="{DE333EE4-E644-41DF-AC0A-86D908DC20B6}" srcOrd="1" destOrd="0" presId="urn:microsoft.com/office/officeart/2005/8/layout/hierarchy1"/>
    <dgm:cxn modelId="{60716E27-DB79-4A5A-8376-CC74D4E766B0}" type="presParOf" srcId="{23F6B425-650C-440F-9736-84145D0B303D}" destId="{BF8EE720-83DA-4776-A71B-B0A093787944}" srcOrd="1" destOrd="0" presId="urn:microsoft.com/office/officeart/2005/8/layout/hierarchy1"/>
    <dgm:cxn modelId="{753EA5DF-8954-4560-85D5-F4B73D0C0656}" type="presParOf" srcId="{BF8EE720-83DA-4776-A71B-B0A093787944}" destId="{E357A7AD-ECEC-4A96-AB87-47247F6237B1}" srcOrd="0" destOrd="0" presId="urn:microsoft.com/office/officeart/2005/8/layout/hierarchy1"/>
    <dgm:cxn modelId="{43819C26-9E0B-4C68-A54D-1479980366AF}" type="presParOf" srcId="{E357A7AD-ECEC-4A96-AB87-47247F6237B1}" destId="{80B0EC99-2B6D-4AF1-8855-984E5A9AF030}" srcOrd="0" destOrd="0" presId="urn:microsoft.com/office/officeart/2005/8/layout/hierarchy1"/>
    <dgm:cxn modelId="{569A7D1A-B96F-4E47-A9B9-87B3A2EEBEDD}" type="presParOf" srcId="{E357A7AD-ECEC-4A96-AB87-47247F6237B1}" destId="{6182C671-5A23-430C-90AD-144D3AAEA9A6}" srcOrd="1" destOrd="0" presId="urn:microsoft.com/office/officeart/2005/8/layout/hierarchy1"/>
    <dgm:cxn modelId="{9A41BEFB-4918-4538-B1A5-EA441D64080D}" type="presParOf" srcId="{BF8EE720-83DA-4776-A71B-B0A093787944}" destId="{94D0044A-170B-4377-9E71-BADC4AE466EE}" srcOrd="1" destOrd="0" presId="urn:microsoft.com/office/officeart/2005/8/layout/hierarchy1"/>
    <dgm:cxn modelId="{AB329818-2894-4852-A4F8-500BA622573D}" type="presParOf" srcId="{23F6B425-650C-440F-9736-84145D0B303D}" destId="{B223127D-8ACB-45AF-BC7F-AD8C477777AB}" srcOrd="2" destOrd="0" presId="urn:microsoft.com/office/officeart/2005/8/layout/hierarchy1"/>
    <dgm:cxn modelId="{3B72DB77-1E30-44C6-89CE-98DD4966DBD6}" type="presParOf" srcId="{B223127D-8ACB-45AF-BC7F-AD8C477777AB}" destId="{B914F7D0-15E3-4A47-89C5-655EB26CCD1F}" srcOrd="0" destOrd="0" presId="urn:microsoft.com/office/officeart/2005/8/layout/hierarchy1"/>
    <dgm:cxn modelId="{51088858-B9FD-433B-9E13-0FEBA4AE1DD3}" type="presParOf" srcId="{B914F7D0-15E3-4A47-89C5-655EB26CCD1F}" destId="{E30162BA-8E8F-4B0F-8EB1-1A5966438FFB}" srcOrd="0" destOrd="0" presId="urn:microsoft.com/office/officeart/2005/8/layout/hierarchy1"/>
    <dgm:cxn modelId="{44F5714C-2535-4925-B4AB-F4D18098C38E}" type="presParOf" srcId="{B914F7D0-15E3-4A47-89C5-655EB26CCD1F}" destId="{472BBE84-D8AE-426C-A0ED-AE7305736DFD}" srcOrd="1" destOrd="0" presId="urn:microsoft.com/office/officeart/2005/8/layout/hierarchy1"/>
    <dgm:cxn modelId="{6513B788-D3BA-4553-BC10-C85EF5CEA238}" type="presParOf" srcId="{B223127D-8ACB-45AF-BC7F-AD8C477777AB}" destId="{9B5BADF4-5D91-4840-8896-111F4B47592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755C60-2FD1-4855-B2B6-1A40F5B68220}">
      <dsp:nvSpPr>
        <dsp:cNvPr id="0" name=""/>
        <dsp:cNvSpPr/>
      </dsp:nvSpPr>
      <dsp:spPr>
        <a:xfrm>
          <a:off x="0" y="399284"/>
          <a:ext cx="6245265" cy="115665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100000"/>
            </a:lnSpc>
            <a:spcBef>
              <a:spcPct val="0"/>
            </a:spcBef>
            <a:spcAft>
              <a:spcPct val="35000"/>
            </a:spcAft>
            <a:buNone/>
          </a:pPr>
          <a:r>
            <a:rPr lang="en-US" sz="1900" kern="1200"/>
            <a:t>Municipal solid waste management accounts for 2.12 billion tonnes annually globally (Group, 2023).</a:t>
          </a:r>
        </a:p>
      </dsp:txBody>
      <dsp:txXfrm>
        <a:off x="56463" y="455747"/>
        <a:ext cx="6132339" cy="1043728"/>
      </dsp:txXfrm>
    </dsp:sp>
    <dsp:sp modelId="{F1F36F53-AD98-463A-9626-4655D7D1DF7B}">
      <dsp:nvSpPr>
        <dsp:cNvPr id="0" name=""/>
        <dsp:cNvSpPr/>
      </dsp:nvSpPr>
      <dsp:spPr>
        <a:xfrm>
          <a:off x="0" y="1610658"/>
          <a:ext cx="6245265" cy="1156654"/>
        </a:xfrm>
        <a:prstGeom prst="round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100000"/>
            </a:lnSpc>
            <a:spcBef>
              <a:spcPct val="0"/>
            </a:spcBef>
            <a:spcAft>
              <a:spcPct val="35000"/>
            </a:spcAft>
            <a:buNone/>
          </a:pPr>
          <a:r>
            <a:rPr lang="en-US" sz="1900" kern="1200"/>
            <a:t>The focus is on low-income and middle-income countries where the waste collection rate of only 40% (Group, 2023).</a:t>
          </a:r>
        </a:p>
      </dsp:txBody>
      <dsp:txXfrm>
        <a:off x="56463" y="1667121"/>
        <a:ext cx="6132339" cy="1043728"/>
      </dsp:txXfrm>
    </dsp:sp>
    <dsp:sp modelId="{A849B78B-430B-4A7C-A7F2-6FDD26FE3661}">
      <dsp:nvSpPr>
        <dsp:cNvPr id="0" name=""/>
        <dsp:cNvSpPr/>
      </dsp:nvSpPr>
      <dsp:spPr>
        <a:xfrm>
          <a:off x="0" y="2822033"/>
          <a:ext cx="6245265" cy="1156654"/>
        </a:xfrm>
        <a:prstGeom prst="round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100000"/>
            </a:lnSpc>
            <a:spcBef>
              <a:spcPct val="0"/>
            </a:spcBef>
            <a:spcAft>
              <a:spcPct val="35000"/>
            </a:spcAft>
            <a:buNone/>
          </a:pPr>
          <a:r>
            <a:rPr lang="en-US" sz="1900" kern="1200"/>
            <a:t>Focused on waste management across in India and Bangladesh, subject to similar infrastructure and institutional deficiencies (Kumar et al., 2017; Zebua et al., 2023).</a:t>
          </a:r>
        </a:p>
      </dsp:txBody>
      <dsp:txXfrm>
        <a:off x="56463" y="2878496"/>
        <a:ext cx="6132339" cy="1043728"/>
      </dsp:txXfrm>
    </dsp:sp>
    <dsp:sp modelId="{B70322EA-43C1-498C-9078-81FBFF93EAC1}">
      <dsp:nvSpPr>
        <dsp:cNvPr id="0" name=""/>
        <dsp:cNvSpPr/>
      </dsp:nvSpPr>
      <dsp:spPr>
        <a:xfrm>
          <a:off x="0" y="4033408"/>
          <a:ext cx="6245265" cy="1156654"/>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100000"/>
            </a:lnSpc>
            <a:spcBef>
              <a:spcPct val="0"/>
            </a:spcBef>
            <a:spcAft>
              <a:spcPct val="35000"/>
            </a:spcAft>
            <a:buNone/>
          </a:pPr>
          <a:r>
            <a:rPr lang="en-US" sz="1900" kern="1200"/>
            <a:t>Three-phase structure- diagnostic phase, design phase, and the planning phase for implementation (Group, 2023).</a:t>
          </a:r>
        </a:p>
      </dsp:txBody>
      <dsp:txXfrm>
        <a:off x="56463" y="4089871"/>
        <a:ext cx="6132339" cy="10437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B1724-12B1-4658-B51D-96ACC3DB7FD1}">
      <dsp:nvSpPr>
        <dsp:cNvPr id="0" name=""/>
        <dsp:cNvSpPr/>
      </dsp:nvSpPr>
      <dsp:spPr>
        <a:xfrm>
          <a:off x="0" y="0"/>
          <a:ext cx="8742263" cy="811669"/>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High gastrointestinal and respiratory diseases among people</a:t>
          </a:r>
        </a:p>
      </dsp:txBody>
      <dsp:txXfrm>
        <a:off x="23773" y="23773"/>
        <a:ext cx="7797822" cy="764123"/>
      </dsp:txXfrm>
    </dsp:sp>
    <dsp:sp modelId="{0BC1A7EA-6740-4FC3-8677-5776314BD33A}">
      <dsp:nvSpPr>
        <dsp:cNvPr id="0" name=""/>
        <dsp:cNvSpPr/>
      </dsp:nvSpPr>
      <dsp:spPr>
        <a:xfrm>
          <a:off x="732164" y="959245"/>
          <a:ext cx="8742263" cy="811669"/>
        </a:xfrm>
        <a:prstGeom prst="roundRect">
          <a:avLst>
            <a:gd name="adj" fmla="val 10000"/>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Foster vectors (rodents, mosquitoes)</a:t>
          </a:r>
        </a:p>
      </dsp:txBody>
      <dsp:txXfrm>
        <a:off x="755937" y="983018"/>
        <a:ext cx="7434967" cy="764123"/>
      </dsp:txXfrm>
    </dsp:sp>
    <dsp:sp modelId="{BEB7D473-9A57-43A5-82FC-9A22424EF857}">
      <dsp:nvSpPr>
        <dsp:cNvPr id="0" name=""/>
        <dsp:cNvSpPr/>
      </dsp:nvSpPr>
      <dsp:spPr>
        <a:xfrm>
          <a:off x="1453401" y="1918490"/>
          <a:ext cx="8742263" cy="811669"/>
        </a:xfrm>
        <a:prstGeom prst="roundRect">
          <a:avLst>
            <a:gd name="adj" fmla="val 10000"/>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Contaminate surface and groundwater </a:t>
          </a:r>
        </a:p>
      </dsp:txBody>
      <dsp:txXfrm>
        <a:off x="1477174" y="1942263"/>
        <a:ext cx="7445895" cy="764123"/>
      </dsp:txXfrm>
    </dsp:sp>
    <dsp:sp modelId="{7C4CD80E-E910-403A-A20E-829C27F31637}">
      <dsp:nvSpPr>
        <dsp:cNvPr id="0" name=""/>
        <dsp:cNvSpPr/>
      </dsp:nvSpPr>
      <dsp:spPr>
        <a:xfrm>
          <a:off x="2185565" y="2877735"/>
          <a:ext cx="8742263" cy="811669"/>
        </a:xfrm>
        <a:prstGeom prst="roundRect">
          <a:avLst>
            <a:gd name="adj" fmla="val 10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Pollute the environment and decrease property values (Mahajan, 2023; Group, 2025).</a:t>
          </a:r>
        </a:p>
      </dsp:txBody>
      <dsp:txXfrm>
        <a:off x="2209338" y="2901508"/>
        <a:ext cx="7434967" cy="764123"/>
      </dsp:txXfrm>
    </dsp:sp>
    <dsp:sp modelId="{0F5D1360-B5DF-46C8-A052-ECDD946C18A6}">
      <dsp:nvSpPr>
        <dsp:cNvPr id="0" name=""/>
        <dsp:cNvSpPr/>
      </dsp:nvSpPr>
      <dsp:spPr>
        <a:xfrm>
          <a:off x="8214678" y="621664"/>
          <a:ext cx="527584" cy="527584"/>
        </a:xfrm>
        <a:prstGeom prst="downArrow">
          <a:avLst>
            <a:gd name="adj1" fmla="val 55000"/>
            <a:gd name="adj2" fmla="val 45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333384" y="621664"/>
        <a:ext cx="290172" cy="397007"/>
      </dsp:txXfrm>
    </dsp:sp>
    <dsp:sp modelId="{438F5922-286F-4D13-8136-8247129ABAB2}">
      <dsp:nvSpPr>
        <dsp:cNvPr id="0" name=""/>
        <dsp:cNvSpPr/>
      </dsp:nvSpPr>
      <dsp:spPr>
        <a:xfrm>
          <a:off x="8946842" y="1580910"/>
          <a:ext cx="527584" cy="527584"/>
        </a:xfrm>
        <a:prstGeom prst="downArrow">
          <a:avLst>
            <a:gd name="adj1" fmla="val 55000"/>
            <a:gd name="adj2" fmla="val 45000"/>
          </a:avLst>
        </a:prstGeom>
        <a:solidFill>
          <a:schemeClr val="accent2">
            <a:tint val="40000"/>
            <a:alpha val="90000"/>
            <a:hueOff val="2512910"/>
            <a:satOff val="-2189"/>
            <a:lumOff val="-3"/>
            <a:alphaOff val="0"/>
          </a:schemeClr>
        </a:solidFill>
        <a:ln w="25400" cap="flat" cmpd="sng" algn="ctr">
          <a:solidFill>
            <a:schemeClr val="accent2">
              <a:tint val="40000"/>
              <a:alpha val="90000"/>
              <a:hueOff val="2512910"/>
              <a:satOff val="-2189"/>
              <a:lumOff val="-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065548" y="1580910"/>
        <a:ext cx="290172" cy="397007"/>
      </dsp:txXfrm>
    </dsp:sp>
    <dsp:sp modelId="{173399E0-9022-4E0B-A1C9-A11A83EC36A4}">
      <dsp:nvSpPr>
        <dsp:cNvPr id="0" name=""/>
        <dsp:cNvSpPr/>
      </dsp:nvSpPr>
      <dsp:spPr>
        <a:xfrm>
          <a:off x="9668079" y="2540155"/>
          <a:ext cx="527584" cy="527584"/>
        </a:xfrm>
        <a:prstGeom prst="downArrow">
          <a:avLst>
            <a:gd name="adj1" fmla="val 55000"/>
            <a:gd name="adj2" fmla="val 45000"/>
          </a:avLst>
        </a:prstGeom>
        <a:solidFill>
          <a:schemeClr val="accent2">
            <a:tint val="40000"/>
            <a:alpha val="90000"/>
            <a:hueOff val="5025821"/>
            <a:satOff val="-4378"/>
            <a:lumOff val="-6"/>
            <a:alphaOff val="0"/>
          </a:schemeClr>
        </a:solidFill>
        <a:ln w="25400"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786785" y="2540155"/>
        <a:ext cx="290172" cy="3970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ADA727-FF88-4C75-A29D-0BCDB62C3DA9}">
      <dsp:nvSpPr>
        <dsp:cNvPr id="0" name=""/>
        <dsp:cNvSpPr/>
      </dsp:nvSpPr>
      <dsp:spPr>
        <a:xfrm>
          <a:off x="0" y="72072"/>
          <a:ext cx="10515600" cy="7956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Empirical evidence on waste mismanagement, health impacts, and technology feasibility (Alourani et al., 2025).</a:t>
          </a:r>
        </a:p>
      </dsp:txBody>
      <dsp:txXfrm>
        <a:off x="38838" y="110910"/>
        <a:ext cx="10437924" cy="717924"/>
      </dsp:txXfrm>
    </dsp:sp>
    <dsp:sp modelId="{FC1D7137-7251-43AF-BFBF-77AA02136381}">
      <dsp:nvSpPr>
        <dsp:cNvPr id="0" name=""/>
        <dsp:cNvSpPr/>
      </dsp:nvSpPr>
      <dsp:spPr>
        <a:xfrm>
          <a:off x="0" y="925272"/>
          <a:ext cx="10515600" cy="7956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Policy data and World Bank and UNEP reports for recommendations</a:t>
          </a:r>
        </a:p>
      </dsp:txBody>
      <dsp:txXfrm>
        <a:off x="38838" y="964110"/>
        <a:ext cx="10437924" cy="717924"/>
      </dsp:txXfrm>
    </dsp:sp>
    <dsp:sp modelId="{8705F88F-5BEE-400F-80B6-36B3F44F9CA4}">
      <dsp:nvSpPr>
        <dsp:cNvPr id="0" name=""/>
        <dsp:cNvSpPr/>
      </dsp:nvSpPr>
      <dsp:spPr>
        <a:xfrm>
          <a:off x="0" y="1778472"/>
          <a:ext cx="10515600" cy="7956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Case studies on app-based systems and smart waste management techniques.</a:t>
          </a:r>
        </a:p>
      </dsp:txBody>
      <dsp:txXfrm>
        <a:off x="38838" y="1817310"/>
        <a:ext cx="10437924" cy="717924"/>
      </dsp:txXfrm>
    </dsp:sp>
    <dsp:sp modelId="{37598904-F8AD-416F-8AE2-7621EFE182A5}">
      <dsp:nvSpPr>
        <dsp:cNvPr id="0" name=""/>
        <dsp:cNvSpPr/>
      </dsp:nvSpPr>
      <dsp:spPr>
        <a:xfrm>
          <a:off x="0" y="2631672"/>
          <a:ext cx="10515600" cy="7956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Gaps in participation and  engagement </a:t>
          </a:r>
        </a:p>
      </dsp:txBody>
      <dsp:txXfrm>
        <a:off x="38838" y="2670510"/>
        <a:ext cx="10437924" cy="717924"/>
      </dsp:txXfrm>
    </dsp:sp>
    <dsp:sp modelId="{4017767B-8BEC-4C25-8112-B59BF8E85AC6}">
      <dsp:nvSpPr>
        <dsp:cNvPr id="0" name=""/>
        <dsp:cNvSpPr/>
      </dsp:nvSpPr>
      <dsp:spPr>
        <a:xfrm>
          <a:off x="0" y="3484872"/>
          <a:ext cx="10515600" cy="795600"/>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Interviewing Stakeholders for understanding lived experience </a:t>
          </a:r>
        </a:p>
      </dsp:txBody>
      <dsp:txXfrm>
        <a:off x="38838" y="3523710"/>
        <a:ext cx="10437924" cy="7179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7BBC99-2C2F-4076-B87D-9062D3C25E5B}">
      <dsp:nvSpPr>
        <dsp:cNvPr id="0" name=""/>
        <dsp:cNvSpPr/>
      </dsp:nvSpPr>
      <dsp:spPr>
        <a:xfrm>
          <a:off x="0" y="0"/>
          <a:ext cx="8938260" cy="130540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IoT‑enabled waste systems- Route optimisation, real-time monitoring (Alourani et al., 2025)</a:t>
          </a:r>
        </a:p>
      </dsp:txBody>
      <dsp:txXfrm>
        <a:off x="38234" y="38234"/>
        <a:ext cx="7529629" cy="1228933"/>
      </dsp:txXfrm>
    </dsp:sp>
    <dsp:sp modelId="{7B1543B5-60A8-4994-9AED-A622470ABFC7}">
      <dsp:nvSpPr>
        <dsp:cNvPr id="0" name=""/>
        <dsp:cNvSpPr/>
      </dsp:nvSpPr>
      <dsp:spPr>
        <a:xfrm>
          <a:off x="788669" y="1522968"/>
          <a:ext cx="8938260" cy="1305401"/>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GPS accuracy- around 5-10 meters in Urban areas (Patel et al., 2025).</a:t>
          </a:r>
        </a:p>
      </dsp:txBody>
      <dsp:txXfrm>
        <a:off x="826903" y="1561202"/>
        <a:ext cx="7224611" cy="1228933"/>
      </dsp:txXfrm>
    </dsp:sp>
    <dsp:sp modelId="{A0723623-2595-4201-9C50-9731159D9D53}">
      <dsp:nvSpPr>
        <dsp:cNvPr id="0" name=""/>
        <dsp:cNvSpPr/>
      </dsp:nvSpPr>
      <dsp:spPr>
        <a:xfrm>
          <a:off x="1577339" y="3045936"/>
          <a:ext cx="8938260" cy="1305401"/>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Reduced hardware and connectivity expenses</a:t>
          </a:r>
        </a:p>
      </dsp:txBody>
      <dsp:txXfrm>
        <a:off x="1615573" y="3084170"/>
        <a:ext cx="7224611" cy="1228933"/>
      </dsp:txXfrm>
    </dsp:sp>
    <dsp:sp modelId="{1C6B4DCA-99EC-48C3-91A8-CE5D61C5D107}">
      <dsp:nvSpPr>
        <dsp:cNvPr id="0" name=""/>
        <dsp:cNvSpPr/>
      </dsp:nvSpPr>
      <dsp:spPr>
        <a:xfrm>
          <a:off x="8089749" y="989929"/>
          <a:ext cx="848510" cy="848510"/>
        </a:xfrm>
        <a:prstGeom prst="downArrow">
          <a:avLst>
            <a:gd name="adj1" fmla="val 55000"/>
            <a:gd name="adj2" fmla="val 45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80664" y="989929"/>
        <a:ext cx="466680" cy="638504"/>
      </dsp:txXfrm>
    </dsp:sp>
    <dsp:sp modelId="{D7D9A43C-B6E0-46ED-9961-A753C0DB50C8}">
      <dsp:nvSpPr>
        <dsp:cNvPr id="0" name=""/>
        <dsp:cNvSpPr/>
      </dsp:nvSpPr>
      <dsp:spPr>
        <a:xfrm>
          <a:off x="8878419" y="2504195"/>
          <a:ext cx="848510" cy="848510"/>
        </a:xfrm>
        <a:prstGeom prst="downArrow">
          <a:avLst>
            <a:gd name="adj1" fmla="val 55000"/>
            <a:gd name="adj2" fmla="val 45000"/>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069334" y="2504195"/>
        <a:ext cx="466680" cy="6385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BD6009-CE31-4A0F-975F-298AD768B9AD}">
      <dsp:nvSpPr>
        <dsp:cNvPr id="0" name=""/>
        <dsp:cNvSpPr/>
      </dsp:nvSpPr>
      <dsp:spPr>
        <a:xfrm>
          <a:off x="1748064" y="2975"/>
          <a:ext cx="3342605" cy="2005563"/>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Community Committee leaders increased engagement by around forty-five (45%) and sixty (60%) in Waste Programme Initiatives (Kalra, 2019).</a:t>
          </a:r>
        </a:p>
      </dsp:txBody>
      <dsp:txXfrm>
        <a:off x="1748064" y="2975"/>
        <a:ext cx="3342605" cy="2005563"/>
      </dsp:txXfrm>
    </dsp:sp>
    <dsp:sp modelId="{A53849CE-32CE-46AC-BA17-642665CEEE26}">
      <dsp:nvSpPr>
        <dsp:cNvPr id="0" name=""/>
        <dsp:cNvSpPr/>
      </dsp:nvSpPr>
      <dsp:spPr>
        <a:xfrm>
          <a:off x="5424930" y="2975"/>
          <a:ext cx="3342605" cy="2005563"/>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Household-level participation increased with specific instructions and convenience (Harnita, 2025).</a:t>
          </a:r>
        </a:p>
      </dsp:txBody>
      <dsp:txXfrm>
        <a:off x="5424930" y="2975"/>
        <a:ext cx="3342605" cy="2005563"/>
      </dsp:txXfrm>
    </dsp:sp>
    <dsp:sp modelId="{FA188FD4-61AB-4673-8684-3F66186A715F}">
      <dsp:nvSpPr>
        <dsp:cNvPr id="0" name=""/>
        <dsp:cNvSpPr/>
      </dsp:nvSpPr>
      <dsp:spPr>
        <a:xfrm>
          <a:off x="1748064" y="2342799"/>
          <a:ext cx="3342605" cy="2005563"/>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Growing awareness about the tangible benefits to people (Harnita, 2025; Tarigan et al., 2020).</a:t>
          </a:r>
        </a:p>
      </dsp:txBody>
      <dsp:txXfrm>
        <a:off x="1748064" y="2342799"/>
        <a:ext cx="3342605" cy="2005563"/>
      </dsp:txXfrm>
    </dsp:sp>
    <dsp:sp modelId="{5E0B6224-3C9B-4BEE-9C7D-6460B7CC8858}">
      <dsp:nvSpPr>
        <dsp:cNvPr id="0" name=""/>
        <dsp:cNvSpPr/>
      </dsp:nvSpPr>
      <dsp:spPr>
        <a:xfrm>
          <a:off x="5424930" y="2342799"/>
          <a:ext cx="3342605" cy="200556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Inclusive processes raise women's participation by sixty (60%) for vulnerable coastal communities (Anas et al., 2023).</a:t>
          </a:r>
        </a:p>
      </dsp:txBody>
      <dsp:txXfrm>
        <a:off x="5424930" y="2342799"/>
        <a:ext cx="3342605" cy="20055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C0D518-DF92-4EA4-A3C5-968CDA2AF62E}">
      <dsp:nvSpPr>
        <dsp:cNvPr id="0" name=""/>
        <dsp:cNvSpPr/>
      </dsp:nvSpPr>
      <dsp:spPr>
        <a:xfrm>
          <a:off x="0" y="78669"/>
          <a:ext cx="10515600" cy="9945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Above 95% smartphone penetration across urban areas (Parameswari et al., 2024).</a:t>
          </a:r>
          <a:endParaRPr lang="en-US" sz="2500" kern="1200"/>
        </a:p>
      </dsp:txBody>
      <dsp:txXfrm>
        <a:off x="48547" y="127216"/>
        <a:ext cx="10418506" cy="897406"/>
      </dsp:txXfrm>
    </dsp:sp>
    <dsp:sp modelId="{9848C341-7680-416C-94F9-03927842E7FC}">
      <dsp:nvSpPr>
        <dsp:cNvPr id="0" name=""/>
        <dsp:cNvSpPr/>
      </dsp:nvSpPr>
      <dsp:spPr>
        <a:xfrm>
          <a:off x="0" y="1145169"/>
          <a:ext cx="10515600" cy="994500"/>
        </a:xfrm>
        <a:prstGeom prst="round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Waste and environment apps have 60% or more adoption rates with a simple interface (Saptaputra et al., 2023).</a:t>
          </a:r>
          <a:endParaRPr lang="en-US" sz="2500" kern="1200"/>
        </a:p>
      </dsp:txBody>
      <dsp:txXfrm>
        <a:off x="48547" y="1193716"/>
        <a:ext cx="10418506" cy="897406"/>
      </dsp:txXfrm>
    </dsp:sp>
    <dsp:sp modelId="{05CDCFF3-C591-438F-942B-15A9FC2F96D3}">
      <dsp:nvSpPr>
        <dsp:cNvPr id="0" name=""/>
        <dsp:cNvSpPr/>
      </dsp:nvSpPr>
      <dsp:spPr>
        <a:xfrm>
          <a:off x="0" y="2211669"/>
          <a:ext cx="10515600" cy="994500"/>
        </a:xfrm>
        <a:prstGeom prst="round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Participation increased with gamification by 35-55% (Hassan and Hamari, 2020).</a:t>
          </a:r>
          <a:endParaRPr lang="en-US" sz="2500" kern="1200"/>
        </a:p>
      </dsp:txBody>
      <dsp:txXfrm>
        <a:off x="48547" y="2260216"/>
        <a:ext cx="10418506" cy="897406"/>
      </dsp:txXfrm>
    </dsp:sp>
    <dsp:sp modelId="{3DAD7A84-50B1-4A07-A85D-D0CC1EEB2112}">
      <dsp:nvSpPr>
        <dsp:cNvPr id="0" name=""/>
        <dsp:cNvSpPr/>
      </dsp:nvSpPr>
      <dsp:spPr>
        <a:xfrm>
          <a:off x="0" y="3278169"/>
          <a:ext cx="10515600" cy="99450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Field experiments depict immediate actions and sustainable participation (Romano et al., 2021).</a:t>
          </a:r>
          <a:endParaRPr lang="en-US" sz="2500" kern="1200"/>
        </a:p>
      </dsp:txBody>
      <dsp:txXfrm>
        <a:off x="48547" y="3326716"/>
        <a:ext cx="10418506" cy="89740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CDA02-421B-4D4D-9BE1-2A5EDF72800A}">
      <dsp:nvSpPr>
        <dsp:cNvPr id="0" name=""/>
        <dsp:cNvSpPr/>
      </dsp:nvSpPr>
      <dsp:spPr>
        <a:xfrm>
          <a:off x="0" y="1080567"/>
          <a:ext cx="2957512" cy="187802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47072320-2088-4080-AFBF-DC0739815A3C}">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Traditional municipal systems- Scheduled collection has limited citizen interactions (Kumar et al., 2017).</a:t>
          </a:r>
        </a:p>
      </dsp:txBody>
      <dsp:txXfrm>
        <a:off x="383617" y="1447754"/>
        <a:ext cx="2847502" cy="1768010"/>
      </dsp:txXfrm>
    </dsp:sp>
    <dsp:sp modelId="{FE383339-080E-4AF6-B347-21E9A39A6F0A}">
      <dsp:nvSpPr>
        <dsp:cNvPr id="0" name=""/>
        <dsp:cNvSpPr/>
      </dsp:nvSpPr>
      <dsp:spPr>
        <a:xfrm>
          <a:off x="3614737" y="1080567"/>
          <a:ext cx="2957512" cy="187802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0758AB75-788C-469E-AABF-CE20601481FB}">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Community‑based initiatives encourage locals to interact (Anas et al., 2023)</a:t>
          </a:r>
        </a:p>
      </dsp:txBody>
      <dsp:txXfrm>
        <a:off x="3998355" y="1447754"/>
        <a:ext cx="2847502" cy="1768010"/>
      </dsp:txXfrm>
    </dsp:sp>
    <dsp:sp modelId="{2A2194DF-A40A-4AB2-9E83-A80FD1A633D4}">
      <dsp:nvSpPr>
        <dsp:cNvPr id="0" name=""/>
        <dsp:cNvSpPr/>
      </dsp:nvSpPr>
      <dsp:spPr>
        <a:xfrm>
          <a:off x="7229475" y="1080567"/>
          <a:ext cx="2957512" cy="187802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A0539B81-6803-45F3-A413-A2A013D6EFFC}">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Combine citizen apps, administrative dashboards, and NGO coordination in one platform (Zebua et al., 2025).</a:t>
          </a:r>
        </a:p>
      </dsp:txBody>
      <dsp:txXfrm>
        <a:off x="7613092" y="1447754"/>
        <a:ext cx="2847502" cy="176801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4FEA3D-5E69-433A-8BA3-D0D50F98082E}">
      <dsp:nvSpPr>
        <dsp:cNvPr id="0" name=""/>
        <dsp:cNvSpPr/>
      </dsp:nvSpPr>
      <dsp:spPr>
        <a:xfrm>
          <a:off x="519956" y="817806"/>
          <a:ext cx="1098000" cy="1098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D76F9B-C1FB-406E-A432-492EBF88E459}">
      <dsp:nvSpPr>
        <dsp:cNvPr id="0" name=""/>
        <dsp:cNvSpPr/>
      </dsp:nvSpPr>
      <dsp:spPr>
        <a:xfrm>
          <a:off x="753956" y="1051806"/>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2355E54-61BD-4C2B-9FC4-606FC5973676}">
      <dsp:nvSpPr>
        <dsp:cNvPr id="0" name=""/>
        <dsp:cNvSpPr/>
      </dsp:nvSpPr>
      <dsp:spPr>
        <a:xfrm>
          <a:off x="168956" y="225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1" kern="1200"/>
            <a:t>Citizen App:</a:t>
          </a:r>
          <a:r>
            <a:rPr lang="en-US" sz="1200" kern="1200"/>
            <a:t> Geotagged waste reporting</a:t>
          </a:r>
        </a:p>
      </dsp:txBody>
      <dsp:txXfrm>
        <a:off x="168956" y="2257806"/>
        <a:ext cx="1800000" cy="720000"/>
      </dsp:txXfrm>
    </dsp:sp>
    <dsp:sp modelId="{C1ADE752-FD08-41A6-A131-1A3BDB7B1775}">
      <dsp:nvSpPr>
        <dsp:cNvPr id="0" name=""/>
        <dsp:cNvSpPr/>
      </dsp:nvSpPr>
      <dsp:spPr>
        <a:xfrm>
          <a:off x="2634956" y="817806"/>
          <a:ext cx="1098000" cy="1098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8A8674-5E47-4199-8A4B-69759E47EC2C}">
      <dsp:nvSpPr>
        <dsp:cNvPr id="0" name=""/>
        <dsp:cNvSpPr/>
      </dsp:nvSpPr>
      <dsp:spPr>
        <a:xfrm>
          <a:off x="2868956" y="1051806"/>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0103C1A-9E67-4661-8201-B4D20D256ECA}">
      <dsp:nvSpPr>
        <dsp:cNvPr id="0" name=""/>
        <dsp:cNvSpPr/>
      </dsp:nvSpPr>
      <dsp:spPr>
        <a:xfrm>
          <a:off x="2283956" y="225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1" kern="1200"/>
            <a:t>Government Dashboard:</a:t>
          </a:r>
          <a:r>
            <a:rPr lang="en-US" sz="1200" kern="1200"/>
            <a:t> Real-time aggregation &amp; prioritised routing</a:t>
          </a:r>
        </a:p>
      </dsp:txBody>
      <dsp:txXfrm>
        <a:off x="2283956" y="2257806"/>
        <a:ext cx="1800000" cy="720000"/>
      </dsp:txXfrm>
    </dsp:sp>
    <dsp:sp modelId="{81CCF866-9F4C-46E4-B033-F4A4B0234F8E}">
      <dsp:nvSpPr>
        <dsp:cNvPr id="0" name=""/>
        <dsp:cNvSpPr/>
      </dsp:nvSpPr>
      <dsp:spPr>
        <a:xfrm>
          <a:off x="4749956" y="817806"/>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C42C26-D720-48C9-98DE-DFA3CC73ABE4}">
      <dsp:nvSpPr>
        <dsp:cNvPr id="0" name=""/>
        <dsp:cNvSpPr/>
      </dsp:nvSpPr>
      <dsp:spPr>
        <a:xfrm>
          <a:off x="4983956" y="1051806"/>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914B074-BB8A-4AD7-811E-7DA33529DAE1}">
      <dsp:nvSpPr>
        <dsp:cNvPr id="0" name=""/>
        <dsp:cNvSpPr/>
      </dsp:nvSpPr>
      <dsp:spPr>
        <a:xfrm>
          <a:off x="4398956" y="225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1" kern="1200"/>
            <a:t>NGO Portal:</a:t>
          </a:r>
          <a:r>
            <a:rPr lang="en-US" sz="1200" kern="1200"/>
            <a:t> Campaign planning &amp; community interventions</a:t>
          </a:r>
        </a:p>
      </dsp:txBody>
      <dsp:txXfrm>
        <a:off x="4398956" y="2257806"/>
        <a:ext cx="1800000" cy="720000"/>
      </dsp:txXfrm>
    </dsp:sp>
    <dsp:sp modelId="{1C8E22F5-AB58-4A92-B439-6B231360FC1C}">
      <dsp:nvSpPr>
        <dsp:cNvPr id="0" name=""/>
        <dsp:cNvSpPr/>
      </dsp:nvSpPr>
      <dsp:spPr>
        <a:xfrm>
          <a:off x="1577456" y="3427806"/>
          <a:ext cx="1098000" cy="10980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027609-BD84-40C4-97F6-0889817CEB60}">
      <dsp:nvSpPr>
        <dsp:cNvPr id="0" name=""/>
        <dsp:cNvSpPr/>
      </dsp:nvSpPr>
      <dsp:spPr>
        <a:xfrm>
          <a:off x="1811456" y="3661806"/>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6FB44F0-D170-47FC-ADD9-D77F6A4E24C2}">
      <dsp:nvSpPr>
        <dsp:cNvPr id="0" name=""/>
        <dsp:cNvSpPr/>
      </dsp:nvSpPr>
      <dsp:spPr>
        <a:xfrm>
          <a:off x="1226456" y="486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1" kern="1200"/>
            <a:t>Gamification: </a:t>
          </a:r>
          <a:r>
            <a:rPr lang="en-US" sz="1200" kern="1200"/>
            <a:t>Loyalty points &amp; recognition systems</a:t>
          </a:r>
        </a:p>
      </dsp:txBody>
      <dsp:txXfrm>
        <a:off x="1226456" y="4867806"/>
        <a:ext cx="1800000" cy="720000"/>
      </dsp:txXfrm>
    </dsp:sp>
    <dsp:sp modelId="{67177057-5629-4207-8F7D-6012CF24C54E}">
      <dsp:nvSpPr>
        <dsp:cNvPr id="0" name=""/>
        <dsp:cNvSpPr/>
      </dsp:nvSpPr>
      <dsp:spPr>
        <a:xfrm>
          <a:off x="3692456" y="3427806"/>
          <a:ext cx="1098000" cy="109800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718400-44AC-498E-9E81-904E506F2C19}">
      <dsp:nvSpPr>
        <dsp:cNvPr id="0" name=""/>
        <dsp:cNvSpPr/>
      </dsp:nvSpPr>
      <dsp:spPr>
        <a:xfrm>
          <a:off x="3926456" y="3661806"/>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E018821-4AC1-4D83-B707-7E082E6E4E29}">
      <dsp:nvSpPr>
        <dsp:cNvPr id="0" name=""/>
        <dsp:cNvSpPr/>
      </dsp:nvSpPr>
      <dsp:spPr>
        <a:xfrm>
          <a:off x="3341456" y="486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b="1" kern="1200"/>
            <a:t>Data Archive:</a:t>
          </a:r>
          <a:r>
            <a:rPr lang="en-US" sz="1200" kern="1200"/>
            <a:t> Evidence-based policy &amp; public health</a:t>
          </a:r>
        </a:p>
      </dsp:txBody>
      <dsp:txXfrm>
        <a:off x="3341456" y="4867806"/>
        <a:ext cx="1800000"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9E7255-6C88-4248-AA8B-B6A9E39C3152}">
      <dsp:nvSpPr>
        <dsp:cNvPr id="0" name=""/>
        <dsp:cNvSpPr/>
      </dsp:nvSpPr>
      <dsp:spPr>
        <a:xfrm>
          <a:off x="0" y="331083"/>
          <a:ext cx="5175384" cy="117313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Quick waste removal (Mahajan, 2023).</a:t>
          </a:r>
        </a:p>
      </dsp:txBody>
      <dsp:txXfrm>
        <a:off x="57268" y="388351"/>
        <a:ext cx="5060848" cy="1058597"/>
      </dsp:txXfrm>
    </dsp:sp>
    <dsp:sp modelId="{7636932D-F600-416A-AB75-A7F101116373}">
      <dsp:nvSpPr>
        <dsp:cNvPr id="0" name=""/>
        <dsp:cNvSpPr/>
      </dsp:nvSpPr>
      <dsp:spPr>
        <a:xfrm>
          <a:off x="0" y="1564696"/>
          <a:ext cx="5175384" cy="1173133"/>
        </a:xfrm>
        <a:prstGeom prst="round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A cleaner society and locality</a:t>
          </a:r>
        </a:p>
      </dsp:txBody>
      <dsp:txXfrm>
        <a:off x="57268" y="1621964"/>
        <a:ext cx="5060848" cy="1058597"/>
      </dsp:txXfrm>
    </dsp:sp>
    <dsp:sp modelId="{B7220638-E7AD-4F2D-84FA-A92A3E2059A2}">
      <dsp:nvSpPr>
        <dsp:cNvPr id="0" name=""/>
        <dsp:cNvSpPr/>
      </dsp:nvSpPr>
      <dsp:spPr>
        <a:xfrm>
          <a:off x="0" y="2798310"/>
          <a:ext cx="5175384" cy="1173133"/>
        </a:xfrm>
        <a:prstGeom prst="round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Protects the ground and surface water from contamination </a:t>
          </a:r>
        </a:p>
      </dsp:txBody>
      <dsp:txXfrm>
        <a:off x="57268" y="2855578"/>
        <a:ext cx="5060848" cy="1058597"/>
      </dsp:txXfrm>
    </dsp:sp>
    <dsp:sp modelId="{F6911506-1DF9-4D37-9C8D-60480BA61215}">
      <dsp:nvSpPr>
        <dsp:cNvPr id="0" name=""/>
        <dsp:cNvSpPr/>
      </dsp:nvSpPr>
      <dsp:spPr>
        <a:xfrm>
          <a:off x="0" y="4031924"/>
          <a:ext cx="5175384" cy="1173133"/>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Accumulated datasets (Real-time)- targeted, cost-effective waste management (Group, 2025; unep.org, 2024).</a:t>
          </a:r>
        </a:p>
      </dsp:txBody>
      <dsp:txXfrm>
        <a:off x="57268" y="4089192"/>
        <a:ext cx="5060848" cy="105859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384D6F-9FFA-49AE-A66F-40BC705223FD}">
      <dsp:nvSpPr>
        <dsp:cNvPr id="0" name=""/>
        <dsp:cNvSpPr/>
      </dsp:nvSpPr>
      <dsp:spPr>
        <a:xfrm>
          <a:off x="0" y="2387"/>
          <a:ext cx="6676097" cy="12098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5458CB-85D0-430B-9823-A759A702D5B1}">
      <dsp:nvSpPr>
        <dsp:cNvPr id="0" name=""/>
        <dsp:cNvSpPr/>
      </dsp:nvSpPr>
      <dsp:spPr>
        <a:xfrm>
          <a:off x="365971" y="274596"/>
          <a:ext cx="665401" cy="6654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11A6F66-A66F-4C96-8FD5-CAF591BB6A7C}">
      <dsp:nvSpPr>
        <dsp:cNvPr id="0" name=""/>
        <dsp:cNvSpPr/>
      </dsp:nvSpPr>
      <dsp:spPr>
        <a:xfrm>
          <a:off x="1397344" y="2387"/>
          <a:ext cx="5278752" cy="1209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39" tIns="128039" rIns="128039" bIns="128039" numCol="1" spcCol="1270" anchor="ctr" anchorCtr="0">
          <a:noAutofit/>
        </a:bodyPr>
        <a:lstStyle/>
        <a:p>
          <a:pPr marL="0" lvl="0" indent="0" algn="l" defTabSz="800100">
            <a:lnSpc>
              <a:spcPct val="100000"/>
            </a:lnSpc>
            <a:spcBef>
              <a:spcPct val="0"/>
            </a:spcBef>
            <a:spcAft>
              <a:spcPct val="35000"/>
            </a:spcAft>
            <a:buNone/>
          </a:pPr>
          <a:r>
            <a:rPr lang="en-US" sz="1800" kern="1200" dirty="0"/>
            <a:t>The mobile application communicates with the back-end server</a:t>
          </a:r>
        </a:p>
      </dsp:txBody>
      <dsp:txXfrm>
        <a:off x="1397344" y="2387"/>
        <a:ext cx="5278752" cy="1209821"/>
      </dsp:txXfrm>
    </dsp:sp>
    <dsp:sp modelId="{AF4FDB98-C20A-4FD3-BF45-97E6050E18EA}">
      <dsp:nvSpPr>
        <dsp:cNvPr id="0" name=""/>
        <dsp:cNvSpPr/>
      </dsp:nvSpPr>
      <dsp:spPr>
        <a:xfrm>
          <a:off x="0" y="1514664"/>
          <a:ext cx="6676097" cy="12098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D9E278-BD70-46EC-9C42-8D329BF96D07}">
      <dsp:nvSpPr>
        <dsp:cNvPr id="0" name=""/>
        <dsp:cNvSpPr/>
      </dsp:nvSpPr>
      <dsp:spPr>
        <a:xfrm>
          <a:off x="365971" y="1786874"/>
          <a:ext cx="665401" cy="6654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553C02-2955-41AA-BFCD-DA06E0C03041}">
      <dsp:nvSpPr>
        <dsp:cNvPr id="0" name=""/>
        <dsp:cNvSpPr/>
      </dsp:nvSpPr>
      <dsp:spPr>
        <a:xfrm>
          <a:off x="1397344" y="1514664"/>
          <a:ext cx="5278752" cy="1209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39" tIns="128039" rIns="128039" bIns="128039" numCol="1" spcCol="1270" anchor="ctr" anchorCtr="0">
          <a:noAutofit/>
        </a:bodyPr>
        <a:lstStyle/>
        <a:p>
          <a:pPr marL="0" lvl="0" indent="0" algn="l" defTabSz="800100">
            <a:lnSpc>
              <a:spcPct val="100000"/>
            </a:lnSpc>
            <a:spcBef>
              <a:spcPct val="0"/>
            </a:spcBef>
            <a:spcAft>
              <a:spcPct val="35000"/>
            </a:spcAft>
            <a:buNone/>
          </a:pPr>
          <a:r>
            <a:rPr lang="en-US" sz="1800" kern="1200" dirty="0"/>
            <a:t>Access the business intelligence dashboards via REST API (Rodríguez et al., 2016).</a:t>
          </a:r>
        </a:p>
      </dsp:txBody>
      <dsp:txXfrm>
        <a:off x="1397344" y="1514664"/>
        <a:ext cx="5278752" cy="1209821"/>
      </dsp:txXfrm>
    </dsp:sp>
    <dsp:sp modelId="{20B4E896-A219-4E99-8A61-DE3E95F02CFB}">
      <dsp:nvSpPr>
        <dsp:cNvPr id="0" name=""/>
        <dsp:cNvSpPr/>
      </dsp:nvSpPr>
      <dsp:spPr>
        <a:xfrm>
          <a:off x="0" y="3026941"/>
          <a:ext cx="6676097" cy="12098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F76B26-1641-48B8-89DA-89AFBEAE6C83}">
      <dsp:nvSpPr>
        <dsp:cNvPr id="0" name=""/>
        <dsp:cNvSpPr/>
      </dsp:nvSpPr>
      <dsp:spPr>
        <a:xfrm>
          <a:off x="365971" y="3299151"/>
          <a:ext cx="665401" cy="6654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F7E8FF5-BF46-482C-8E6C-35CBF6C61F0C}">
      <dsp:nvSpPr>
        <dsp:cNvPr id="0" name=""/>
        <dsp:cNvSpPr/>
      </dsp:nvSpPr>
      <dsp:spPr>
        <a:xfrm>
          <a:off x="1397344" y="3026941"/>
          <a:ext cx="5278752" cy="1209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39" tIns="128039" rIns="128039" bIns="128039" numCol="1" spcCol="1270" anchor="ctr" anchorCtr="0">
          <a:noAutofit/>
        </a:bodyPr>
        <a:lstStyle/>
        <a:p>
          <a:pPr marL="0" lvl="0" indent="0" algn="l" defTabSz="800100">
            <a:lnSpc>
              <a:spcPct val="100000"/>
            </a:lnSpc>
            <a:spcBef>
              <a:spcPct val="0"/>
            </a:spcBef>
            <a:spcAft>
              <a:spcPct val="35000"/>
            </a:spcAft>
            <a:buNone/>
          </a:pPr>
          <a:r>
            <a:rPr lang="en-US" sz="1800" kern="1200" dirty="0"/>
            <a:t>Microservices offer an independent framework for scaling waste reporting (Mutiara et al., 2025).</a:t>
          </a:r>
        </a:p>
      </dsp:txBody>
      <dsp:txXfrm>
        <a:off x="1397344" y="3026941"/>
        <a:ext cx="5278752" cy="1209821"/>
      </dsp:txXfrm>
    </dsp:sp>
    <dsp:sp modelId="{2CF631C2-8A86-4C10-A474-7341C2ADC365}">
      <dsp:nvSpPr>
        <dsp:cNvPr id="0" name=""/>
        <dsp:cNvSpPr/>
      </dsp:nvSpPr>
      <dsp:spPr>
        <a:xfrm>
          <a:off x="0" y="4539218"/>
          <a:ext cx="6676097" cy="12098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7E50CB-5CCB-4E0C-B1AA-A3C19482F151}">
      <dsp:nvSpPr>
        <dsp:cNvPr id="0" name=""/>
        <dsp:cNvSpPr/>
      </dsp:nvSpPr>
      <dsp:spPr>
        <a:xfrm>
          <a:off x="365971" y="4811428"/>
          <a:ext cx="665401" cy="66540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4C7FEB6-FDB5-43BA-B019-87D22E6AA734}">
      <dsp:nvSpPr>
        <dsp:cNvPr id="0" name=""/>
        <dsp:cNvSpPr/>
      </dsp:nvSpPr>
      <dsp:spPr>
        <a:xfrm>
          <a:off x="1397344" y="4539218"/>
          <a:ext cx="5278752" cy="1209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39" tIns="128039" rIns="128039" bIns="128039" numCol="1" spcCol="1270" anchor="ctr" anchorCtr="0">
          <a:noAutofit/>
        </a:bodyPr>
        <a:lstStyle/>
        <a:p>
          <a:pPr marL="0" lvl="0" indent="0" algn="l" defTabSz="800100">
            <a:lnSpc>
              <a:spcPct val="100000"/>
            </a:lnSpc>
            <a:spcBef>
              <a:spcPct val="0"/>
            </a:spcBef>
            <a:spcAft>
              <a:spcPct val="35000"/>
            </a:spcAft>
            <a:buNone/>
          </a:pPr>
          <a:r>
            <a:rPr lang="en-US" sz="1800" kern="1200" dirty="0"/>
            <a:t>Simple design enables a high level of concurrency and enables geographic distribution (Gowda and Gowda, 2024).</a:t>
          </a:r>
        </a:p>
      </dsp:txBody>
      <dsp:txXfrm>
        <a:off x="1397344" y="4539218"/>
        <a:ext cx="5278752" cy="120982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997A1A-5BD9-40C0-B9C3-68663A06ED27}">
      <dsp:nvSpPr>
        <dsp:cNvPr id="0" name=""/>
        <dsp:cNvSpPr/>
      </dsp:nvSpPr>
      <dsp:spPr>
        <a:xfrm>
          <a:off x="0" y="0"/>
          <a:ext cx="8938260" cy="130540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POST Report: Citizens report waste and receive confirmation and points (Gowda &amp; Gowda, 2024).</a:t>
          </a:r>
        </a:p>
      </dsp:txBody>
      <dsp:txXfrm>
        <a:off x="38234" y="38234"/>
        <a:ext cx="7529629" cy="1228933"/>
      </dsp:txXfrm>
    </dsp:sp>
    <dsp:sp modelId="{FB29B6D6-C9FB-4C06-980A-EC239EF61A09}">
      <dsp:nvSpPr>
        <dsp:cNvPr id="0" name=""/>
        <dsp:cNvSpPr/>
      </dsp:nvSpPr>
      <dsp:spPr>
        <a:xfrm>
          <a:off x="788669" y="1522968"/>
          <a:ext cx="8938260" cy="1305401"/>
        </a:xfrm>
        <a:prstGeom prst="roundRect">
          <a:avLst>
            <a:gd name="adj" fmla="val 10000"/>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GET Assignment: Government obtains assignments, ranked according to urgency (Mutiara et al. 2025).</a:t>
          </a:r>
        </a:p>
      </dsp:txBody>
      <dsp:txXfrm>
        <a:off x="826903" y="1561202"/>
        <a:ext cx="7224611" cy="1228933"/>
      </dsp:txXfrm>
    </dsp:sp>
    <dsp:sp modelId="{7F2FA849-D37C-4BDB-9E53-8F5EEB6C536F}">
      <dsp:nvSpPr>
        <dsp:cNvPr id="0" name=""/>
        <dsp:cNvSpPr/>
      </dsp:nvSpPr>
      <dsp:spPr>
        <a:xfrm>
          <a:off x="1577339" y="3045936"/>
          <a:ext cx="8938260" cy="1305401"/>
        </a:xfrm>
        <a:prstGeom prst="roundRect">
          <a:avLst>
            <a:gd name="adj" fmla="val 10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PUT Status: Vehicles report completion and issue notifications (Rodríguez et al., 2016).</a:t>
          </a:r>
        </a:p>
      </dsp:txBody>
      <dsp:txXfrm>
        <a:off x="1615573" y="3084170"/>
        <a:ext cx="7224611" cy="1228933"/>
      </dsp:txXfrm>
    </dsp:sp>
    <dsp:sp modelId="{3D026F78-79B5-42D1-8C0E-A4003F7B2BFD}">
      <dsp:nvSpPr>
        <dsp:cNvPr id="0" name=""/>
        <dsp:cNvSpPr/>
      </dsp:nvSpPr>
      <dsp:spPr>
        <a:xfrm>
          <a:off x="8089749" y="989929"/>
          <a:ext cx="848510" cy="848510"/>
        </a:xfrm>
        <a:prstGeom prst="downArrow">
          <a:avLst>
            <a:gd name="adj1" fmla="val 55000"/>
            <a:gd name="adj2" fmla="val 45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80664" y="989929"/>
        <a:ext cx="466680" cy="638504"/>
      </dsp:txXfrm>
    </dsp:sp>
    <dsp:sp modelId="{01F9E78A-1A81-47FA-9308-D3AF67CCDE64}">
      <dsp:nvSpPr>
        <dsp:cNvPr id="0" name=""/>
        <dsp:cNvSpPr/>
      </dsp:nvSpPr>
      <dsp:spPr>
        <a:xfrm>
          <a:off x="8878419" y="2504195"/>
          <a:ext cx="848510" cy="848510"/>
        </a:xfrm>
        <a:prstGeom prst="downArrow">
          <a:avLst>
            <a:gd name="adj1" fmla="val 55000"/>
            <a:gd name="adj2" fmla="val 45000"/>
          </a:avLst>
        </a:prstGeom>
        <a:solidFill>
          <a:schemeClr val="accent2">
            <a:tint val="40000"/>
            <a:alpha val="90000"/>
            <a:hueOff val="5025821"/>
            <a:satOff val="-4378"/>
            <a:lumOff val="-6"/>
            <a:alphaOff val="0"/>
          </a:schemeClr>
        </a:solidFill>
        <a:ln w="25400"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069334" y="2504195"/>
        <a:ext cx="466680" cy="63850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0BCDBD-C32F-495D-A10F-193F80F51B7F}">
      <dsp:nvSpPr>
        <dsp:cNvPr id="0" name=""/>
        <dsp:cNvSpPr/>
      </dsp:nvSpPr>
      <dsp:spPr>
        <a:xfrm>
          <a:off x="0" y="1080567"/>
          <a:ext cx="2957512" cy="187802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AC2A97-C386-4341-8D8D-78027FCA62D1}">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E2E encryption for photos, identifiers, and aggregated data</a:t>
          </a:r>
          <a:endParaRPr lang="en-US" sz="2500" kern="1200"/>
        </a:p>
      </dsp:txBody>
      <dsp:txXfrm>
        <a:off x="383617" y="1447754"/>
        <a:ext cx="2847502" cy="1768010"/>
      </dsp:txXfrm>
    </dsp:sp>
    <dsp:sp modelId="{80B0EC99-2B6D-4AF1-8855-984E5A9AF030}">
      <dsp:nvSpPr>
        <dsp:cNvPr id="0" name=""/>
        <dsp:cNvSpPr/>
      </dsp:nvSpPr>
      <dsp:spPr>
        <a:xfrm>
          <a:off x="3614737" y="1080567"/>
          <a:ext cx="2957512" cy="187802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82C671-5A23-430C-90AD-144D3AAEA9A6}">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OAuth 2.0 + RBAC: citizens report, officials assign, NGOs volunteer</a:t>
          </a:r>
          <a:endParaRPr lang="en-US" sz="2500" kern="1200"/>
        </a:p>
      </dsp:txBody>
      <dsp:txXfrm>
        <a:off x="3998355" y="1447754"/>
        <a:ext cx="2847502" cy="1768010"/>
      </dsp:txXfrm>
    </dsp:sp>
    <dsp:sp modelId="{E30162BA-8E8F-4B0F-8EB1-1A5966438FFB}">
      <dsp:nvSpPr>
        <dsp:cNvPr id="0" name=""/>
        <dsp:cNvSpPr/>
      </dsp:nvSpPr>
      <dsp:spPr>
        <a:xfrm>
          <a:off x="7229475" y="1080567"/>
          <a:ext cx="2957512" cy="187802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2BBE84-D8AE-426C-A0ED-AE7305736DFD}">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Data retention: citizen records deleted 12 months (Sarfraz et al., 2018)</a:t>
          </a:r>
          <a:endParaRPr lang="en-US" sz="2500" kern="1200"/>
        </a:p>
      </dsp:txBody>
      <dsp:txXfrm>
        <a:off x="7613092" y="1447754"/>
        <a:ext cx="2847502" cy="17680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6DF3B3-7BCC-479F-BF7F-DCC05DAD288A}" type="datetimeFigureOut">
              <a:rPr lang="en-US" smtClean="0"/>
              <a:pPr/>
              <a:t>12/19/2025</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BC40CF-18A3-445F-8386-BE0BFFFFA818}"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Consistent with the documented impact on the environment and human health from developing countries (</a:t>
            </a:r>
            <a:r>
              <a:rPr lang="en-US" sz="1200" b="0" i="0" u="none" strike="noStrike" kern="1200" dirty="0" err="1">
                <a:solidFill>
                  <a:schemeClr val="tx1"/>
                </a:solidFill>
                <a:latin typeface="+mn-lt"/>
                <a:ea typeface="+mn-ea"/>
                <a:cs typeface="+mn-cs"/>
              </a:rPr>
              <a:t>Ferronato</a:t>
            </a:r>
            <a:r>
              <a:rPr lang="en-US" sz="1200" b="0" i="0" u="none" strike="noStrike" kern="1200" dirty="0">
                <a:solidFill>
                  <a:schemeClr val="tx1"/>
                </a:solidFill>
                <a:latin typeface="+mn-lt"/>
                <a:ea typeface="+mn-ea"/>
                <a:cs typeface="+mn-cs"/>
              </a:rPr>
              <a:t> &amp; </a:t>
            </a:r>
            <a:r>
              <a:rPr lang="en-US" sz="1200" b="0" i="0" u="none" strike="noStrike" kern="1200" dirty="0" err="1">
                <a:solidFill>
                  <a:schemeClr val="tx1"/>
                </a:solidFill>
                <a:latin typeface="+mn-lt"/>
                <a:ea typeface="+mn-ea"/>
                <a:cs typeface="+mn-cs"/>
              </a:rPr>
              <a:t>Torretta</a:t>
            </a:r>
            <a:r>
              <a:rPr lang="en-US" sz="1200" b="0" i="0" u="none" strike="noStrike" kern="1200" dirty="0">
                <a:solidFill>
                  <a:schemeClr val="tx1"/>
                </a:solidFill>
                <a:latin typeface="+mn-lt"/>
                <a:ea typeface="+mn-ea"/>
                <a:cs typeface="+mn-cs"/>
              </a:rPr>
              <a:t>, 2019; </a:t>
            </a:r>
            <a:r>
              <a:rPr lang="en-US" sz="1200" b="0" i="0" u="none" strike="noStrike" kern="1200" dirty="0" err="1">
                <a:solidFill>
                  <a:schemeClr val="tx1"/>
                </a:solidFill>
                <a:latin typeface="+mn-lt"/>
                <a:ea typeface="+mn-ea"/>
                <a:cs typeface="+mn-cs"/>
              </a:rPr>
              <a:t>Mahajan</a:t>
            </a:r>
            <a:r>
              <a:rPr lang="en-US" sz="1200" b="0" i="0" u="none" strike="noStrike" kern="1200" dirty="0">
                <a:solidFill>
                  <a:schemeClr val="tx1"/>
                </a:solidFill>
                <a:latin typeface="+mn-lt"/>
                <a:ea typeface="+mn-ea"/>
                <a:cs typeface="+mn-cs"/>
              </a:rPr>
              <a:t>, 2023) through a history of poor waste management, this project has been developed with a five-member team structured to include the necessary multi-disciplinary technical, user-centric, and business competencies to meet these demands. This is in keeping with research indicating that the </a:t>
            </a:r>
            <a:r>
              <a:rPr lang="en-US" sz="1200" b="0" i="0" u="none" strike="noStrike" kern="1200" dirty="0" err="1">
                <a:solidFill>
                  <a:schemeClr val="tx1"/>
                </a:solidFill>
                <a:latin typeface="+mn-lt"/>
                <a:ea typeface="+mn-ea"/>
                <a:cs typeface="+mn-cs"/>
              </a:rPr>
              <a:t>organisational</a:t>
            </a:r>
            <a:r>
              <a:rPr lang="en-US" sz="1200" b="0" i="0" u="none" strike="noStrike" kern="1200" dirty="0">
                <a:solidFill>
                  <a:schemeClr val="tx1"/>
                </a:solidFill>
                <a:latin typeface="+mn-lt"/>
                <a:ea typeface="+mn-ea"/>
                <a:cs typeface="+mn-cs"/>
              </a:rPr>
              <a:t> and contextual challenges are greater than the technological challenges during implementation of projects (Kumar et al., 2017; Singh et al., 2022).</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project involves Project manager responsible for managing the project with managing timeline and stakeholders aligned so that no interruptions can impact the project. Further the lead developer is responsible for developing the system architecture, developing database and backend infrastructure so that the system became integrated and functioning. UX/UI developers and mobile developers design prototype and develop the system interface.  </a:t>
            </a:r>
          </a:p>
          <a:p>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Different Collaboration Tools were selected based on the multi-actor coordination needed within the real waste management systems, where multiple agencies and Stakeholders need to communicate effectively to share information. Singh et al. (2022) and </a:t>
            </a:r>
            <a:r>
              <a:rPr lang="en-GB" sz="1200" kern="1200" dirty="0" err="1">
                <a:solidFill>
                  <a:schemeClr val="tx1"/>
                </a:solidFill>
                <a:latin typeface="+mn-lt"/>
                <a:ea typeface="+mn-ea"/>
                <a:cs typeface="+mn-cs"/>
              </a:rPr>
              <a:t>Zebua</a:t>
            </a:r>
            <a:r>
              <a:rPr lang="en-GB" sz="1200" kern="1200" dirty="0">
                <a:solidFill>
                  <a:schemeClr val="tx1"/>
                </a:solidFill>
                <a:latin typeface="+mn-lt"/>
                <a:ea typeface="+mn-ea"/>
                <a:cs typeface="+mn-cs"/>
              </a:rPr>
              <a:t> et al. (2025) have also shown that by Drawing Together Synchronous and Asynchronous Platforms, that facilitate a Better Environment for Continuous Decision-Making and Version Control to Reduce Miscommunication and Time Delays on Time-Bound Projects (Group, 2025).</a:t>
            </a:r>
          </a:p>
          <a:p>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fontAlgn="base"/>
            <a:r>
              <a:rPr lang="en-US" sz="1200" b="0" i="0" u="none" strike="noStrike" kern="1200" dirty="0">
                <a:solidFill>
                  <a:schemeClr val="tx1"/>
                </a:solidFill>
                <a:latin typeface="+mn-lt"/>
                <a:ea typeface="+mn-ea"/>
                <a:cs typeface="+mn-cs"/>
              </a:rPr>
              <a:t>An outcomes-oriented narrative corresponds with evidence (</a:t>
            </a:r>
            <a:r>
              <a:rPr lang="en-US" sz="1200" b="0" i="0" u="none" strike="noStrike" kern="1200" dirty="0" err="1">
                <a:solidFill>
                  <a:schemeClr val="tx1"/>
                </a:solidFill>
                <a:latin typeface="+mn-lt"/>
                <a:ea typeface="+mn-ea"/>
                <a:cs typeface="+mn-cs"/>
              </a:rPr>
              <a:t>Ferronato</a:t>
            </a:r>
            <a:r>
              <a:rPr lang="en-US" sz="1200" b="0" i="0" u="none" strike="noStrike" kern="1200" dirty="0">
                <a:solidFill>
                  <a:schemeClr val="tx1"/>
                </a:solidFill>
                <a:latin typeface="+mn-lt"/>
                <a:ea typeface="+mn-ea"/>
                <a:cs typeface="+mn-cs"/>
              </a:rPr>
              <a:t> and Torretta, 2019). The objectives are aligned with this project towards managing waste innovatively. This project proposes a scalable, research-based intervention to address the waste management crisis in developing nations. This project uses a phased approach that establishes evidence for the problem, develops potential solutions through design, and supports a viable business model as a best-practice model in infrastructure reform programs (Group, 2025).</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fontScale="85000" lnSpcReduction="10000"/>
          </a:bodyPr>
          <a:lstStyle/>
          <a:p>
            <a:pPr rtl="0"/>
            <a:r>
              <a:rPr lang="en-US" sz="2400" b="0" i="0" u="none" strike="noStrike" kern="1200" dirty="0">
                <a:solidFill>
                  <a:schemeClr val="tx1"/>
                </a:solidFill>
                <a:latin typeface="+mn-lt"/>
                <a:ea typeface="+mn-ea"/>
                <a:cs typeface="+mn-cs"/>
              </a:rPr>
              <a:t>Recent global reports have revealed the extent of the current waste crisis, as well as the extreme inequities found within it across the world. Low-income nations collect on average only 40% of waste generated, with 2.7 billion people that do not have access to formal collection services (Group, 2025; unep.org, 2024). In developing nations, improper waste disposal plays a significant role in greenhouse gas emissions and causes severe health issues; the rates of improper disposal in these regions reach 90% (</a:t>
            </a:r>
            <a:r>
              <a:rPr lang="en-US" sz="2400" b="0" i="0" u="none" strike="noStrike" kern="1200" dirty="0" err="1">
                <a:solidFill>
                  <a:schemeClr val="tx1"/>
                </a:solidFill>
                <a:latin typeface="+mn-lt"/>
                <a:ea typeface="+mn-ea"/>
                <a:cs typeface="+mn-cs"/>
              </a:rPr>
              <a:t>Ferronato</a:t>
            </a:r>
            <a:r>
              <a:rPr lang="en-US" sz="2400" b="0" i="0" u="none" strike="noStrike" kern="1200" dirty="0">
                <a:solidFill>
                  <a:schemeClr val="tx1"/>
                </a:solidFill>
                <a:latin typeface="+mn-lt"/>
                <a:ea typeface="+mn-ea"/>
                <a:cs typeface="+mn-cs"/>
              </a:rPr>
              <a:t> and </a:t>
            </a:r>
            <a:r>
              <a:rPr lang="en-US" sz="2400" b="0" i="0" u="none" strike="noStrike" kern="1200" dirty="0" err="1">
                <a:solidFill>
                  <a:schemeClr val="tx1"/>
                </a:solidFill>
                <a:latin typeface="+mn-lt"/>
                <a:ea typeface="+mn-ea"/>
                <a:cs typeface="+mn-cs"/>
              </a:rPr>
              <a:t>Torretta</a:t>
            </a:r>
            <a:r>
              <a:rPr lang="en-US" sz="2400" b="0" i="0" u="none" strike="noStrike" kern="1200" dirty="0">
                <a:solidFill>
                  <a:schemeClr val="tx1"/>
                </a:solidFill>
                <a:latin typeface="+mn-lt"/>
                <a:ea typeface="+mn-ea"/>
                <a:cs typeface="+mn-cs"/>
              </a:rPr>
              <a:t>, 2019; </a:t>
            </a:r>
            <a:r>
              <a:rPr lang="en-US" sz="2400" b="0" i="0" u="none" strike="noStrike" kern="1200" dirty="0" err="1">
                <a:solidFill>
                  <a:schemeClr val="tx1"/>
                </a:solidFill>
                <a:latin typeface="+mn-lt"/>
                <a:ea typeface="+mn-ea"/>
                <a:cs typeface="+mn-cs"/>
              </a:rPr>
              <a:t>Mahajan</a:t>
            </a:r>
            <a:r>
              <a:rPr lang="en-US" sz="2400" b="0" i="0" u="none" strike="noStrike" kern="1200" dirty="0">
                <a:solidFill>
                  <a:schemeClr val="tx1"/>
                </a:solidFill>
                <a:latin typeface="+mn-lt"/>
                <a:ea typeface="+mn-ea"/>
                <a:cs typeface="+mn-cs"/>
              </a:rPr>
              <a:t>, 2023).</a:t>
            </a:r>
            <a:endParaRPr lang="en-US" sz="2400" b="0" dirty="0"/>
          </a:p>
          <a:p>
            <a:br>
              <a:rPr lang="en-US" sz="2400" dirty="0"/>
            </a:br>
            <a:endParaRPr lang="en-GB" sz="2400"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Kumar et al. (2017) and Singh et al. (2022) report strong examples of </a:t>
            </a:r>
            <a:r>
              <a:rPr lang="en-US" sz="1200" b="0" i="0" u="none" strike="noStrike" kern="1200" dirty="0" err="1">
                <a:solidFill>
                  <a:schemeClr val="tx1"/>
                </a:solidFill>
                <a:latin typeface="+mn-lt"/>
                <a:ea typeface="+mn-ea"/>
                <a:cs typeface="+mn-cs"/>
              </a:rPr>
              <a:t>urbanisation</a:t>
            </a:r>
            <a:r>
              <a:rPr lang="en-US" sz="1200" b="0" i="0" u="none" strike="noStrike" kern="1200" dirty="0">
                <a:solidFill>
                  <a:schemeClr val="tx1"/>
                </a:solidFill>
                <a:latin typeface="+mn-lt"/>
                <a:ea typeface="+mn-ea"/>
                <a:cs typeface="+mn-cs"/>
              </a:rPr>
              <a:t>, insufficient infrastructure and a lack of coordination within both countries. Between urban and rural locations, the collection rates vary dramatically, and because of the monsoon cycle, </a:t>
            </a:r>
            <a:r>
              <a:rPr lang="en-US" sz="1200" b="0" i="0" u="none" strike="noStrike" kern="1200" dirty="0" err="1">
                <a:solidFill>
                  <a:schemeClr val="tx1"/>
                </a:solidFill>
                <a:latin typeface="+mn-lt"/>
                <a:ea typeface="+mn-ea"/>
                <a:cs typeface="+mn-cs"/>
              </a:rPr>
              <a:t>leachate</a:t>
            </a:r>
            <a:r>
              <a:rPr lang="en-US" sz="1200" b="0" i="0" u="none" strike="noStrike" kern="1200" dirty="0">
                <a:solidFill>
                  <a:schemeClr val="tx1"/>
                </a:solidFill>
                <a:latin typeface="+mn-lt"/>
                <a:ea typeface="+mn-ea"/>
                <a:cs typeface="+mn-cs"/>
              </a:rPr>
              <a:t> and flooding create more pollution-related illness due to exposure to environmental hazards (</a:t>
            </a:r>
            <a:r>
              <a:rPr lang="en-US" sz="1200" b="0" i="0" u="none" strike="noStrike" kern="1200" dirty="0" err="1">
                <a:solidFill>
                  <a:schemeClr val="tx1"/>
                </a:solidFill>
                <a:latin typeface="+mn-lt"/>
                <a:ea typeface="+mn-ea"/>
                <a:cs typeface="+mn-cs"/>
              </a:rPr>
              <a:t>Mahajan</a:t>
            </a:r>
            <a:r>
              <a:rPr lang="en-US" sz="1200" b="0" i="0" u="none" strike="noStrike" kern="1200" dirty="0">
                <a:solidFill>
                  <a:schemeClr val="tx1"/>
                </a:solidFill>
                <a:latin typeface="+mn-lt"/>
                <a:ea typeface="+mn-ea"/>
                <a:cs typeface="+mn-cs"/>
              </a:rPr>
              <a:t>, 2023; </a:t>
            </a:r>
            <a:r>
              <a:rPr lang="en-US" sz="1200" b="0" i="0" u="none" strike="noStrike" kern="1200" dirty="0" err="1">
                <a:solidFill>
                  <a:schemeClr val="tx1"/>
                </a:solidFill>
                <a:latin typeface="+mn-lt"/>
                <a:ea typeface="+mn-ea"/>
                <a:cs typeface="+mn-cs"/>
              </a:rPr>
              <a:t>Zebua</a:t>
            </a:r>
            <a:r>
              <a:rPr lang="en-US" sz="1200" b="0" i="0" u="none" strike="noStrike" kern="1200" dirty="0">
                <a:solidFill>
                  <a:schemeClr val="tx1"/>
                </a:solidFill>
                <a:latin typeface="+mn-lt"/>
                <a:ea typeface="+mn-ea"/>
                <a:cs typeface="+mn-cs"/>
              </a:rPr>
              <a:t> et al., 2025).</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7</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According to the evidence presented above, there are additional issues behind the waste crisis in developing countries apart from the lack of basic form of technology. Waste crisis in developing countries arises from a lack of coordination, the need for more information, and the lack of active participation by citizens (</a:t>
            </a:r>
            <a:r>
              <a:rPr lang="en-US" sz="1200" b="0" i="0" u="none" strike="noStrike" kern="1200" dirty="0" err="1">
                <a:solidFill>
                  <a:schemeClr val="tx1"/>
                </a:solidFill>
                <a:latin typeface="+mn-lt"/>
                <a:ea typeface="+mn-ea"/>
                <a:cs typeface="+mn-cs"/>
              </a:rPr>
              <a:t>Ferronato</a:t>
            </a:r>
            <a:r>
              <a:rPr lang="en-US" sz="1200" b="0" i="0" u="none" strike="noStrike" kern="1200" dirty="0">
                <a:solidFill>
                  <a:schemeClr val="tx1"/>
                </a:solidFill>
                <a:latin typeface="+mn-lt"/>
                <a:ea typeface="+mn-ea"/>
                <a:cs typeface="+mn-cs"/>
              </a:rPr>
              <a:t> and </a:t>
            </a:r>
            <a:r>
              <a:rPr lang="en-US" sz="1200" b="0" i="0" u="none" strike="noStrike" kern="1200" dirty="0" err="1">
                <a:solidFill>
                  <a:schemeClr val="tx1"/>
                </a:solidFill>
                <a:latin typeface="+mn-lt"/>
                <a:ea typeface="+mn-ea"/>
                <a:cs typeface="+mn-cs"/>
              </a:rPr>
              <a:t>Torretta</a:t>
            </a:r>
            <a:r>
              <a:rPr lang="en-US" sz="1200" b="0" i="0" u="none" strike="noStrike" kern="1200" dirty="0">
                <a:solidFill>
                  <a:schemeClr val="tx1"/>
                </a:solidFill>
                <a:latin typeface="+mn-lt"/>
                <a:ea typeface="+mn-ea"/>
                <a:cs typeface="+mn-cs"/>
              </a:rPr>
              <a:t>, 2019; Singh et al., 2022). Therefore, the goal for this research is to develop an Integrated Digital System which connects and involves all stakeholders, including citizens, their local governments and NGOs (</a:t>
            </a:r>
            <a:r>
              <a:rPr lang="en-US" sz="1200" b="0" i="0" u="none" strike="noStrike" kern="1200" dirty="0" err="1">
                <a:solidFill>
                  <a:schemeClr val="tx1"/>
                </a:solidFill>
                <a:latin typeface="+mn-lt"/>
                <a:ea typeface="+mn-ea"/>
                <a:cs typeface="+mn-cs"/>
              </a:rPr>
              <a:t>Parameswari</a:t>
            </a:r>
            <a:r>
              <a:rPr lang="en-US" sz="1200" b="0" i="0" u="none" strike="noStrike" kern="1200" dirty="0">
                <a:solidFill>
                  <a:schemeClr val="tx1"/>
                </a:solidFill>
                <a:latin typeface="+mn-lt"/>
                <a:ea typeface="+mn-ea"/>
                <a:cs typeface="+mn-cs"/>
              </a:rPr>
              <a:t> et al., 2024; Group, 2025).</a:t>
            </a: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Research shows that communities adjacent to unmanaged waste are at an increased risk of experiencing respiratory illness, gastrointestinal illness, vector-related illnesses, and psychosocial stressors (</a:t>
            </a:r>
            <a:r>
              <a:rPr lang="en-US" sz="1200" b="0" i="0" u="none" strike="noStrike" kern="1200" dirty="0" err="1">
                <a:solidFill>
                  <a:schemeClr val="tx1"/>
                </a:solidFill>
                <a:latin typeface="+mn-lt"/>
                <a:ea typeface="+mn-ea"/>
                <a:cs typeface="+mn-cs"/>
              </a:rPr>
              <a:t>Mahajan</a:t>
            </a:r>
            <a:r>
              <a:rPr lang="en-US" sz="1200" b="0" i="0" u="none" strike="noStrike" kern="1200" dirty="0">
                <a:solidFill>
                  <a:schemeClr val="tx1"/>
                </a:solidFill>
                <a:latin typeface="+mn-lt"/>
                <a:ea typeface="+mn-ea"/>
                <a:cs typeface="+mn-cs"/>
              </a:rPr>
              <a:t>, 2023). Because contaminated groundwater requires households to buy water, it continues cycles of poverty (</a:t>
            </a:r>
            <a:r>
              <a:rPr lang="en-US" sz="1200" b="0" i="0" u="none" strike="noStrike" kern="1200" dirty="0" err="1">
                <a:solidFill>
                  <a:schemeClr val="tx1"/>
                </a:solidFill>
                <a:latin typeface="+mn-lt"/>
                <a:ea typeface="+mn-ea"/>
                <a:cs typeface="+mn-cs"/>
              </a:rPr>
              <a:t>Ferronato</a:t>
            </a:r>
            <a:r>
              <a:rPr lang="en-US" sz="1200" b="0" i="0" u="none" strike="noStrike" kern="1200" dirty="0">
                <a:solidFill>
                  <a:schemeClr val="tx1"/>
                </a:solidFill>
                <a:latin typeface="+mn-lt"/>
                <a:ea typeface="+mn-ea"/>
                <a:cs typeface="+mn-cs"/>
              </a:rPr>
              <a:t> &amp; </a:t>
            </a:r>
            <a:r>
              <a:rPr lang="en-US" sz="1200" b="0" i="0" u="none" strike="noStrike" kern="1200" dirty="0" err="1">
                <a:solidFill>
                  <a:schemeClr val="tx1"/>
                </a:solidFill>
                <a:latin typeface="+mn-lt"/>
                <a:ea typeface="+mn-ea"/>
                <a:cs typeface="+mn-cs"/>
              </a:rPr>
              <a:t>Torretta</a:t>
            </a:r>
            <a:r>
              <a:rPr lang="en-US" sz="1200" b="0" i="0" u="none" strike="noStrike" kern="1200" dirty="0">
                <a:solidFill>
                  <a:schemeClr val="tx1"/>
                </a:solidFill>
                <a:latin typeface="+mn-lt"/>
                <a:ea typeface="+mn-ea"/>
                <a:cs typeface="+mn-cs"/>
              </a:rPr>
              <a:t>, 2019). The negative impact of these health-related issues diverts limited available health resources and prevents sustainable local economic growth; therefore, there are significant justifications to take action for reasons beyond the environmental perspective (Group, 2025).</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An iterative approach is </a:t>
            </a:r>
            <a:r>
              <a:rPr lang="en-US" sz="1200" b="0" i="0" u="none" strike="noStrike" kern="1200" dirty="0" err="1">
                <a:solidFill>
                  <a:schemeClr val="tx1"/>
                </a:solidFill>
                <a:latin typeface="+mn-lt"/>
                <a:ea typeface="+mn-ea"/>
                <a:cs typeface="+mn-cs"/>
              </a:rPr>
              <a:t>utilised</a:t>
            </a:r>
            <a:r>
              <a:rPr lang="en-US" sz="1200" b="0" i="0" u="none" strike="noStrike" kern="1200" dirty="0">
                <a:solidFill>
                  <a:schemeClr val="tx1"/>
                </a:solidFill>
                <a:latin typeface="+mn-lt"/>
                <a:ea typeface="+mn-ea"/>
                <a:cs typeface="+mn-cs"/>
              </a:rPr>
              <a:t> to identify and solve problems within the framework of the project through a phased process that reflects the notion that effective reform of waste management in communities will require this approach (Group 2025). In addition to providing a two-week window before every </a:t>
            </a:r>
            <a:r>
              <a:rPr lang="en-US" sz="1200" b="0" i="0" u="none" strike="noStrike" kern="1200" dirty="0" err="1">
                <a:solidFill>
                  <a:schemeClr val="tx1"/>
                </a:solidFill>
                <a:latin typeface="+mn-lt"/>
                <a:ea typeface="+mn-ea"/>
                <a:cs typeface="+mn-cs"/>
              </a:rPr>
              <a:t>Hackathon</a:t>
            </a:r>
            <a:r>
              <a:rPr lang="en-US" sz="1200" b="0" i="0" u="none" strike="noStrike" kern="1200" dirty="0">
                <a:solidFill>
                  <a:schemeClr val="tx1"/>
                </a:solidFill>
                <a:latin typeface="+mn-lt"/>
                <a:ea typeface="+mn-ea"/>
                <a:cs typeface="+mn-cs"/>
              </a:rPr>
              <a:t> (similar to the two-week iteration schedule used by NGO`s), the two-week sprint with identifiable objectives allows for adaptive management of resources as the community engages in this process (Singh et al 2022).</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10</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In developing the research design, peer-reviewed literature, reports published by international </a:t>
            </a:r>
            <a:r>
              <a:rPr lang="en-US" sz="1200" b="0" i="0" u="none" strike="noStrike" kern="1200" dirty="0" err="1">
                <a:solidFill>
                  <a:schemeClr val="tx1"/>
                </a:solidFill>
                <a:latin typeface="+mn-lt"/>
                <a:ea typeface="+mn-ea"/>
                <a:cs typeface="+mn-cs"/>
              </a:rPr>
              <a:t>organisations</a:t>
            </a:r>
            <a:r>
              <a:rPr lang="en-US" sz="1200" b="0" i="0" u="none" strike="noStrike" kern="1200" dirty="0">
                <a:solidFill>
                  <a:schemeClr val="tx1"/>
                </a:solidFill>
                <a:latin typeface="+mn-lt"/>
                <a:ea typeface="+mn-ea"/>
                <a:cs typeface="+mn-cs"/>
              </a:rPr>
              <a:t> and case studies of </a:t>
            </a:r>
            <a:r>
              <a:rPr lang="en-US" sz="1200" b="0" i="0" u="none" strike="noStrike" kern="1200" dirty="0" err="1">
                <a:solidFill>
                  <a:schemeClr val="tx1"/>
                </a:solidFill>
                <a:latin typeface="+mn-lt"/>
                <a:ea typeface="+mn-ea"/>
                <a:cs typeface="+mn-cs"/>
              </a:rPr>
              <a:t>organisations</a:t>
            </a:r>
            <a:r>
              <a:rPr lang="en-US" sz="1200" b="0" i="0" u="none" strike="noStrike" kern="1200" dirty="0">
                <a:solidFill>
                  <a:schemeClr val="tx1"/>
                </a:solidFill>
                <a:latin typeface="+mn-lt"/>
                <a:ea typeface="+mn-ea"/>
                <a:cs typeface="+mn-cs"/>
              </a:rPr>
              <a:t> that provide environmental services were used to achieve both conceptual and operational understanding (</a:t>
            </a:r>
            <a:r>
              <a:rPr lang="en-US" sz="1200" b="0" i="0" u="none" strike="noStrike" kern="1200" dirty="0" err="1">
                <a:solidFill>
                  <a:schemeClr val="tx1"/>
                </a:solidFill>
                <a:latin typeface="+mn-lt"/>
                <a:ea typeface="+mn-ea"/>
                <a:cs typeface="+mn-cs"/>
              </a:rPr>
              <a:t>Ferronato</a:t>
            </a:r>
            <a:r>
              <a:rPr lang="en-US" sz="1200" b="0" i="0" u="none" strike="noStrike" kern="1200" dirty="0">
                <a:solidFill>
                  <a:schemeClr val="tx1"/>
                </a:solidFill>
                <a:latin typeface="+mn-lt"/>
                <a:ea typeface="+mn-ea"/>
                <a:cs typeface="+mn-cs"/>
              </a:rPr>
              <a:t> and </a:t>
            </a:r>
            <a:r>
              <a:rPr lang="en-US" sz="1200" b="0" i="0" u="none" strike="noStrike" kern="1200" dirty="0" err="1">
                <a:solidFill>
                  <a:schemeClr val="tx1"/>
                </a:solidFill>
                <a:latin typeface="+mn-lt"/>
                <a:ea typeface="+mn-ea"/>
                <a:cs typeface="+mn-cs"/>
              </a:rPr>
              <a:t>Torretta</a:t>
            </a:r>
            <a:r>
              <a:rPr lang="en-US" sz="1200" b="0" i="0" u="none" strike="noStrike" kern="1200" dirty="0">
                <a:solidFill>
                  <a:schemeClr val="tx1"/>
                </a:solidFill>
                <a:latin typeface="+mn-lt"/>
                <a:ea typeface="+mn-ea"/>
                <a:cs typeface="+mn-cs"/>
              </a:rPr>
              <a:t> 2019; Group 2025). Interviews with stakeholders are planned, since there have been calls for the use of participatory and context-sensitive methods when developing waste governance systems and engaging communities in the developing world (</a:t>
            </a:r>
            <a:r>
              <a:rPr lang="en-US" sz="1200" b="0" i="0" u="none" strike="noStrike" kern="1200" dirty="0" err="1">
                <a:solidFill>
                  <a:schemeClr val="tx1"/>
                </a:solidFill>
                <a:latin typeface="+mn-lt"/>
                <a:ea typeface="+mn-ea"/>
                <a:cs typeface="+mn-cs"/>
              </a:rPr>
              <a:t>Zebua</a:t>
            </a:r>
            <a:r>
              <a:rPr lang="en-US" sz="1200" b="0" i="0" u="none" strike="noStrike" kern="1200" dirty="0">
                <a:solidFill>
                  <a:schemeClr val="tx1"/>
                </a:solidFill>
                <a:latin typeface="+mn-lt"/>
                <a:ea typeface="+mn-ea"/>
                <a:cs typeface="+mn-cs"/>
              </a:rPr>
              <a:t> et al. 2025; </a:t>
            </a:r>
            <a:r>
              <a:rPr lang="en-US" sz="1200" b="0" i="0" u="none" strike="noStrike" kern="1200" dirty="0" err="1">
                <a:solidFill>
                  <a:schemeClr val="tx1"/>
                </a:solidFill>
                <a:latin typeface="+mn-lt"/>
                <a:ea typeface="+mn-ea"/>
                <a:cs typeface="+mn-cs"/>
              </a:rPr>
              <a:t>Mahajan</a:t>
            </a:r>
            <a:r>
              <a:rPr lang="en-US" sz="1200" b="0" i="0" u="none" strike="noStrike" kern="1200" dirty="0">
                <a:solidFill>
                  <a:schemeClr val="tx1"/>
                </a:solidFill>
                <a:latin typeface="+mn-lt"/>
                <a:ea typeface="+mn-ea"/>
                <a:cs typeface="+mn-cs"/>
              </a:rPr>
              <a:t> 2023).</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Publications related to smart waste indicate that there are instances where IoT sensor technology, GPS technology, and intelligent routing using data have been successfully implemented in many different situations (</a:t>
            </a:r>
            <a:r>
              <a:rPr lang="en-US" sz="1200" b="0" i="0" u="none" strike="noStrike" kern="1200" dirty="0" err="1">
                <a:solidFill>
                  <a:schemeClr val="tx1"/>
                </a:solidFill>
                <a:latin typeface="+mn-lt"/>
                <a:ea typeface="+mn-ea"/>
                <a:cs typeface="+mn-cs"/>
              </a:rPr>
              <a:t>Alourani</a:t>
            </a:r>
            <a:r>
              <a:rPr lang="en-US" sz="1200" b="0" i="0" u="none" strike="noStrike" kern="1200" dirty="0">
                <a:solidFill>
                  <a:schemeClr val="tx1"/>
                </a:solidFill>
                <a:latin typeface="+mn-lt"/>
                <a:ea typeface="+mn-ea"/>
                <a:cs typeface="+mn-cs"/>
              </a:rPr>
              <a:t> et al., 2025; </a:t>
            </a:r>
            <a:r>
              <a:rPr lang="en-US" sz="1200" b="0" i="0" u="none" strike="noStrike" kern="1200" dirty="0" err="1">
                <a:solidFill>
                  <a:schemeClr val="tx1"/>
                </a:solidFill>
                <a:latin typeface="+mn-lt"/>
                <a:ea typeface="+mn-ea"/>
                <a:cs typeface="+mn-cs"/>
              </a:rPr>
              <a:t>Kadus</a:t>
            </a:r>
            <a:r>
              <a:rPr lang="en-US" sz="1200" b="0" i="0" u="none" strike="noStrike" kern="1200" dirty="0">
                <a:solidFill>
                  <a:schemeClr val="tx1"/>
                </a:solidFill>
                <a:latin typeface="+mn-lt"/>
                <a:ea typeface="+mn-ea"/>
                <a:cs typeface="+mn-cs"/>
              </a:rPr>
              <a:t> et al., 2020). This has resulted in substantial reductions in both response time and extraneous trips, indicating that these technologies used for </a:t>
            </a:r>
            <a:r>
              <a:rPr lang="en-US" sz="1200" b="0" i="0" u="none" strike="noStrike" kern="1200" dirty="0" err="1">
                <a:solidFill>
                  <a:schemeClr val="tx1"/>
                </a:solidFill>
                <a:latin typeface="+mn-lt"/>
                <a:ea typeface="+mn-ea"/>
                <a:cs typeface="+mn-cs"/>
              </a:rPr>
              <a:t>optimising</a:t>
            </a:r>
            <a:r>
              <a:rPr lang="en-US" sz="1200" b="0" i="0" u="none" strike="noStrike" kern="1200" dirty="0">
                <a:solidFill>
                  <a:schemeClr val="tx1"/>
                </a:solidFill>
                <a:latin typeface="+mn-lt"/>
                <a:ea typeface="+mn-ea"/>
                <a:cs typeface="+mn-cs"/>
              </a:rPr>
              <a:t> collection are now at a level of maturity where their costs are decreasing (Patel et al., 2025).</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12</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Research indicates that community </a:t>
            </a:r>
            <a:r>
              <a:rPr lang="en-US" sz="1200" b="0" i="0" u="none" strike="noStrike" kern="1200" dirty="0" err="1">
                <a:solidFill>
                  <a:schemeClr val="tx1"/>
                </a:solidFill>
                <a:latin typeface="+mn-lt"/>
                <a:ea typeface="+mn-ea"/>
                <a:cs typeface="+mn-cs"/>
              </a:rPr>
              <a:t>programmes</a:t>
            </a:r>
            <a:r>
              <a:rPr lang="en-US" sz="1200" b="0" i="0" u="none" strike="noStrike" kern="1200" dirty="0">
                <a:solidFill>
                  <a:schemeClr val="tx1"/>
                </a:solidFill>
                <a:latin typeface="+mn-lt"/>
                <a:ea typeface="+mn-ea"/>
                <a:cs typeface="+mn-cs"/>
              </a:rPr>
              <a:t> designed for active participation with a structured format significantly enhance an individual's involvement with waste management processes. The effectiveness of these </a:t>
            </a:r>
            <a:r>
              <a:rPr lang="en-US" sz="1200" b="0" i="0" u="none" strike="noStrike" kern="1200" dirty="0" err="1">
                <a:solidFill>
                  <a:schemeClr val="tx1"/>
                </a:solidFill>
                <a:latin typeface="+mn-lt"/>
                <a:ea typeface="+mn-ea"/>
                <a:cs typeface="+mn-cs"/>
              </a:rPr>
              <a:t>programmes</a:t>
            </a:r>
            <a:r>
              <a:rPr lang="en-US" sz="1200" b="0" i="0" u="none" strike="noStrike" kern="1200" dirty="0">
                <a:solidFill>
                  <a:schemeClr val="tx1"/>
                </a:solidFill>
                <a:latin typeface="+mn-lt"/>
                <a:ea typeface="+mn-ea"/>
                <a:cs typeface="+mn-cs"/>
              </a:rPr>
              <a:t> is greatly enhanced through clear communication and an associated tangible benefit. (</a:t>
            </a:r>
            <a:r>
              <a:rPr lang="en-US" sz="1200" b="0" i="0" u="none" strike="noStrike" kern="1200" dirty="0" err="1">
                <a:solidFill>
                  <a:schemeClr val="tx1"/>
                </a:solidFill>
                <a:latin typeface="+mn-lt"/>
                <a:ea typeface="+mn-ea"/>
                <a:cs typeface="+mn-cs"/>
              </a:rPr>
              <a:t>Kalra</a:t>
            </a:r>
            <a:r>
              <a:rPr lang="en-US" sz="1200" b="0" i="0" u="none" strike="noStrike" kern="1200" dirty="0">
                <a:solidFill>
                  <a:schemeClr val="tx1"/>
                </a:solidFill>
                <a:latin typeface="+mn-lt"/>
                <a:ea typeface="+mn-ea"/>
                <a:cs typeface="+mn-cs"/>
              </a:rPr>
              <a:t>, 2019; </a:t>
            </a:r>
            <a:r>
              <a:rPr lang="en-US" sz="1200" b="0" i="0" u="none" strike="noStrike" kern="1200" dirty="0" err="1">
                <a:solidFill>
                  <a:schemeClr val="tx1"/>
                </a:solidFill>
                <a:latin typeface="+mn-lt"/>
                <a:ea typeface="+mn-ea"/>
                <a:cs typeface="+mn-cs"/>
              </a:rPr>
              <a:t>Harnita</a:t>
            </a:r>
            <a:r>
              <a:rPr lang="en-US" sz="1200" b="0" i="0" u="none" strike="noStrike" kern="1200" dirty="0">
                <a:solidFill>
                  <a:schemeClr val="tx1"/>
                </a:solidFill>
                <a:latin typeface="+mn-lt"/>
                <a:ea typeface="+mn-ea"/>
                <a:cs typeface="+mn-cs"/>
              </a:rPr>
              <a:t>, 2025). Programs that include women as part of the process create a platform to foster women's participation and support an individual's ability to create long-lasting </a:t>
            </a:r>
            <a:r>
              <a:rPr lang="en-US" sz="1200" b="0" i="0" u="none" strike="noStrike" kern="1200" dirty="0" err="1">
                <a:solidFill>
                  <a:schemeClr val="tx1"/>
                </a:solidFill>
                <a:latin typeface="+mn-lt"/>
                <a:ea typeface="+mn-ea"/>
                <a:cs typeface="+mn-cs"/>
              </a:rPr>
              <a:t>behavioural</a:t>
            </a:r>
            <a:r>
              <a:rPr lang="en-US" sz="1200" b="0" i="0" u="none" strike="noStrike" kern="1200" dirty="0">
                <a:solidFill>
                  <a:schemeClr val="tx1"/>
                </a:solidFill>
                <a:latin typeface="+mn-lt"/>
                <a:ea typeface="+mn-ea"/>
                <a:cs typeface="+mn-cs"/>
              </a:rPr>
              <a:t> changes as opposed to producing an immediate outcome based solely on a campaign or event. (</a:t>
            </a:r>
            <a:r>
              <a:rPr lang="en-US" sz="1200" b="0" i="0" u="none" strike="noStrike" kern="1200" dirty="0" err="1">
                <a:solidFill>
                  <a:schemeClr val="tx1"/>
                </a:solidFill>
                <a:latin typeface="+mn-lt"/>
                <a:ea typeface="+mn-ea"/>
                <a:cs typeface="+mn-cs"/>
              </a:rPr>
              <a:t>Anas</a:t>
            </a:r>
            <a:r>
              <a:rPr lang="en-US" sz="1200" b="0" i="0" u="none" strike="noStrike" kern="1200" dirty="0">
                <a:solidFill>
                  <a:schemeClr val="tx1"/>
                </a:solidFill>
                <a:latin typeface="+mn-lt"/>
                <a:ea typeface="+mn-ea"/>
                <a:cs typeface="+mn-cs"/>
              </a:rPr>
              <a:t> et al., 2023; </a:t>
            </a:r>
            <a:r>
              <a:rPr lang="en-US" sz="1200" b="0" i="0" u="none" strike="noStrike" kern="1200" dirty="0" err="1">
                <a:solidFill>
                  <a:schemeClr val="tx1"/>
                </a:solidFill>
                <a:latin typeface="+mn-lt"/>
                <a:ea typeface="+mn-ea"/>
                <a:cs typeface="+mn-cs"/>
              </a:rPr>
              <a:t>Tarigan</a:t>
            </a:r>
            <a:r>
              <a:rPr lang="en-US" sz="1200" b="0" i="0" u="none" strike="noStrike" kern="1200" dirty="0">
                <a:solidFill>
                  <a:schemeClr val="tx1"/>
                </a:solidFill>
                <a:latin typeface="+mn-lt"/>
                <a:ea typeface="+mn-ea"/>
                <a:cs typeface="+mn-cs"/>
              </a:rPr>
              <a:t> et al., 2020)</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13</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integration of mobile technology and gamification into recycling (waste) and civic engagement (participation) has been documented as being quite successful. In cities throughout India where there is a high rate of </a:t>
            </a:r>
            <a:r>
              <a:rPr lang="en-US" sz="1200" b="0" i="0" u="none" strike="noStrike" kern="1200" dirty="0" err="1">
                <a:solidFill>
                  <a:schemeClr val="tx1"/>
                </a:solidFill>
                <a:latin typeface="+mn-lt"/>
                <a:ea typeface="+mn-ea"/>
                <a:cs typeface="+mn-cs"/>
              </a:rPr>
              <a:t>smartphone</a:t>
            </a:r>
            <a:r>
              <a:rPr lang="en-US" sz="1200" b="0" i="0" u="none" strike="noStrike" kern="1200" dirty="0">
                <a:solidFill>
                  <a:schemeClr val="tx1"/>
                </a:solidFill>
                <a:latin typeface="+mn-lt"/>
                <a:ea typeface="+mn-ea"/>
                <a:cs typeface="+mn-cs"/>
              </a:rPr>
              <a:t> use, having an easy-to-use design that incorporates gamified elements and incentives boosts the adoption rates as well as overall levels of engagement with environmental applications (apps) by users (</a:t>
            </a:r>
            <a:r>
              <a:rPr lang="en-US" sz="1200" b="0" i="0" u="none" strike="noStrike" kern="1200" dirty="0" err="1">
                <a:solidFill>
                  <a:schemeClr val="tx1"/>
                </a:solidFill>
                <a:latin typeface="+mn-lt"/>
                <a:ea typeface="+mn-ea"/>
                <a:cs typeface="+mn-cs"/>
              </a:rPr>
              <a:t>Parameswari</a:t>
            </a:r>
            <a:r>
              <a:rPr lang="en-US" sz="1200" b="0" i="0" u="none" strike="noStrike" kern="1200" dirty="0">
                <a:solidFill>
                  <a:schemeClr val="tx1"/>
                </a:solidFill>
                <a:latin typeface="+mn-lt"/>
                <a:ea typeface="+mn-ea"/>
                <a:cs typeface="+mn-cs"/>
              </a:rPr>
              <a:t> et al. 2024; </a:t>
            </a:r>
            <a:r>
              <a:rPr lang="en-US" sz="1200" b="0" i="0" u="none" strike="noStrike" kern="1200" dirty="0" err="1">
                <a:solidFill>
                  <a:schemeClr val="tx1"/>
                </a:solidFill>
                <a:latin typeface="+mn-lt"/>
                <a:ea typeface="+mn-ea"/>
                <a:cs typeface="+mn-cs"/>
              </a:rPr>
              <a:t>Saptaputra</a:t>
            </a:r>
            <a:r>
              <a:rPr lang="en-US" sz="1200" b="0" i="0" u="none" strike="noStrike" kern="1200" dirty="0">
                <a:solidFill>
                  <a:schemeClr val="tx1"/>
                </a:solidFill>
                <a:latin typeface="+mn-lt"/>
                <a:ea typeface="+mn-ea"/>
                <a:cs typeface="+mn-cs"/>
              </a:rPr>
              <a:t> et al. 2023; Hassan and </a:t>
            </a:r>
            <a:r>
              <a:rPr lang="en-US" sz="1200" b="0" i="0" u="none" strike="noStrike" kern="1200" dirty="0" err="1">
                <a:solidFill>
                  <a:schemeClr val="tx1"/>
                </a:solidFill>
                <a:latin typeface="+mn-lt"/>
                <a:ea typeface="+mn-ea"/>
                <a:cs typeface="+mn-cs"/>
              </a:rPr>
              <a:t>Hamari</a:t>
            </a:r>
            <a:r>
              <a:rPr lang="en-US" sz="1200" b="0" i="0" u="none" strike="noStrike" kern="1200" dirty="0">
                <a:solidFill>
                  <a:schemeClr val="tx1"/>
                </a:solidFill>
                <a:latin typeface="+mn-lt"/>
                <a:ea typeface="+mn-ea"/>
                <a:cs typeface="+mn-cs"/>
              </a:rPr>
              <a:t> 2020; Romano under al. 2021).</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14</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Although the technology is already well developed and community engagement techniques have been tested, there are only a handful of integrated platforms that provide specific support with respect to waste governance, citizen reporting and NGO collaboration in developing countries (</a:t>
            </a:r>
            <a:r>
              <a:rPr lang="en-US" sz="1200" b="0" i="0" u="none" strike="noStrike" kern="1200" dirty="0" err="1">
                <a:solidFill>
                  <a:schemeClr val="tx1"/>
                </a:solidFill>
                <a:latin typeface="+mn-lt"/>
                <a:ea typeface="+mn-ea"/>
                <a:cs typeface="+mn-cs"/>
              </a:rPr>
              <a:t>Ferronato</a:t>
            </a:r>
            <a:r>
              <a:rPr lang="en-US" sz="1200" b="0" i="0" u="none" strike="noStrike" kern="1200" dirty="0">
                <a:solidFill>
                  <a:schemeClr val="tx1"/>
                </a:solidFill>
                <a:latin typeface="+mn-lt"/>
                <a:ea typeface="+mn-ea"/>
                <a:cs typeface="+mn-cs"/>
              </a:rPr>
              <a:t> and </a:t>
            </a:r>
            <a:r>
              <a:rPr lang="en-US" sz="1200" b="0" i="0" u="none" strike="noStrike" kern="1200" dirty="0" err="1">
                <a:solidFill>
                  <a:schemeClr val="tx1"/>
                </a:solidFill>
                <a:latin typeface="+mn-lt"/>
                <a:ea typeface="+mn-ea"/>
                <a:cs typeface="+mn-cs"/>
              </a:rPr>
              <a:t>Torretta</a:t>
            </a:r>
            <a:r>
              <a:rPr lang="en-US" sz="1200" b="0" i="0" u="none" strike="noStrike" kern="1200" dirty="0">
                <a:solidFill>
                  <a:schemeClr val="tx1"/>
                </a:solidFill>
                <a:latin typeface="+mn-lt"/>
                <a:ea typeface="+mn-ea"/>
                <a:cs typeface="+mn-cs"/>
              </a:rPr>
              <a:t>, 2019; Singh et al., 2022). Therefore, there exists a significant opportunity for innovation within the current fragmented approaches to providing a single, integrated and </a:t>
            </a:r>
            <a:r>
              <a:rPr lang="en-US" sz="1200" b="0" i="0" u="none" strike="noStrike" kern="1200" dirty="0" err="1">
                <a:solidFill>
                  <a:schemeClr val="tx1"/>
                </a:solidFill>
                <a:latin typeface="+mn-lt"/>
                <a:ea typeface="+mn-ea"/>
                <a:cs typeface="+mn-cs"/>
              </a:rPr>
              <a:t>smartphone</a:t>
            </a:r>
            <a:r>
              <a:rPr lang="en-US" sz="1200" b="0" i="0" u="none" strike="noStrike" kern="1200" dirty="0">
                <a:solidFill>
                  <a:schemeClr val="tx1"/>
                </a:solidFill>
                <a:latin typeface="+mn-lt"/>
                <a:ea typeface="+mn-ea"/>
                <a:cs typeface="+mn-cs"/>
              </a:rPr>
              <a:t>-enabled solution for waste management (Group, 2025; </a:t>
            </a:r>
            <a:r>
              <a:rPr lang="en-US" sz="1200" b="0" i="0" u="none" strike="noStrike" kern="1200" dirty="0" err="1">
                <a:solidFill>
                  <a:schemeClr val="tx1"/>
                </a:solidFill>
                <a:latin typeface="+mn-lt"/>
                <a:ea typeface="+mn-ea"/>
                <a:cs typeface="+mn-cs"/>
              </a:rPr>
              <a:t>Zebua</a:t>
            </a:r>
            <a:r>
              <a:rPr lang="en-US" sz="1200" b="0" i="0" u="none" strike="noStrike" kern="1200" dirty="0">
                <a:solidFill>
                  <a:schemeClr val="tx1"/>
                </a:solidFill>
                <a:latin typeface="+mn-lt"/>
                <a:ea typeface="+mn-ea"/>
                <a:cs typeface="+mn-cs"/>
              </a:rPr>
              <a:t> et al., 2025).</a:t>
            </a:r>
            <a:endParaRPr lang="en-US" b="0" dirty="0"/>
          </a:p>
          <a:p>
            <a:br>
              <a:rPr lang="en-US" dirty="0"/>
            </a:br>
            <a:endParaRPr lang="en-GB" b="1"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15</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platform proposed will use research to enhance the functionality of citizen-reporting apps, dashboards for government agencies, and portals for NGOs. It uses the widespread availability of </a:t>
            </a:r>
            <a:r>
              <a:rPr lang="en-US" sz="1200" b="0" i="0" u="none" strike="noStrike" kern="1200" dirty="0" err="1">
                <a:solidFill>
                  <a:schemeClr val="tx1"/>
                </a:solidFill>
                <a:latin typeface="+mn-lt"/>
                <a:ea typeface="+mn-ea"/>
                <a:cs typeface="+mn-cs"/>
              </a:rPr>
              <a:t>smartphones</a:t>
            </a:r>
            <a:r>
              <a:rPr lang="en-US" sz="1200" b="0" i="0" u="none" strike="noStrike" kern="1200" dirty="0">
                <a:solidFill>
                  <a:schemeClr val="tx1"/>
                </a:solidFill>
                <a:latin typeface="+mn-lt"/>
                <a:ea typeface="+mn-ea"/>
                <a:cs typeface="+mn-cs"/>
              </a:rPr>
              <a:t>, IoT-inspired data models, and gamified methods to facilitate better coordination, information collection, and </a:t>
            </a:r>
            <a:r>
              <a:rPr lang="en-US" sz="1200" b="0" i="0" u="none" strike="noStrike" kern="1200" dirty="0" err="1">
                <a:solidFill>
                  <a:schemeClr val="tx1"/>
                </a:solidFill>
                <a:latin typeface="+mn-lt"/>
                <a:ea typeface="+mn-ea"/>
                <a:cs typeface="+mn-cs"/>
              </a:rPr>
              <a:t>behaviour</a:t>
            </a:r>
            <a:r>
              <a:rPr lang="en-US" sz="1200" b="0" i="0" u="none" strike="noStrike" kern="1200" dirty="0">
                <a:solidFill>
                  <a:schemeClr val="tx1"/>
                </a:solidFill>
                <a:latin typeface="+mn-lt"/>
                <a:ea typeface="+mn-ea"/>
                <a:cs typeface="+mn-cs"/>
              </a:rPr>
              <a:t> change. All three were highlighted as problems in the literature.</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16</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This platform will allow for faster responses to waste reporting, will encourage people to participate in the process, and will generate better and more specific data about health outcomes, environmental quality and the economy at the local level, based on the links between waste and development. The scalable nature of this system enables it to be replicated in other municipalities and regions and will help develop an ongoing cycle of environmental stewardship in the communities affected.</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architecture of the application relies on a three-tier REST API built using </a:t>
            </a:r>
            <a:r>
              <a:rPr lang="en-US" sz="1200" b="0" i="0" u="none" strike="noStrike" kern="1200" dirty="0" err="1">
                <a:solidFill>
                  <a:schemeClr val="tx1"/>
                </a:solidFill>
                <a:latin typeface="+mn-lt"/>
                <a:ea typeface="+mn-ea"/>
                <a:cs typeface="+mn-cs"/>
              </a:rPr>
              <a:t>microservices</a:t>
            </a:r>
            <a:r>
              <a:rPr lang="en-US" sz="1200" b="0" i="0" u="none" strike="noStrike" kern="1200" dirty="0">
                <a:solidFill>
                  <a:schemeClr val="tx1"/>
                </a:solidFill>
                <a:latin typeface="+mn-lt"/>
                <a:ea typeface="+mn-ea"/>
                <a:cs typeface="+mn-cs"/>
              </a:rPr>
              <a:t> as its core components. The use of a real-time database allows the application to provide users with instantaneous updates of all the information displayed by each of the application's user interfaces (</a:t>
            </a:r>
            <a:r>
              <a:rPr lang="en-US" sz="1200" b="0" i="0" u="none" strike="noStrike" kern="1200" dirty="0" err="1">
                <a:solidFill>
                  <a:schemeClr val="tx1"/>
                </a:solidFill>
                <a:latin typeface="+mn-lt"/>
                <a:ea typeface="+mn-ea"/>
                <a:cs typeface="+mn-cs"/>
              </a:rPr>
              <a:t>Rodríguez</a:t>
            </a:r>
            <a:r>
              <a:rPr lang="en-US" sz="1200" b="0" i="0" u="none" strike="noStrike" kern="1200" dirty="0">
                <a:solidFill>
                  <a:schemeClr val="tx1"/>
                </a:solidFill>
                <a:latin typeface="+mn-lt"/>
                <a:ea typeface="+mn-ea"/>
                <a:cs typeface="+mn-cs"/>
              </a:rPr>
              <a:t> et al., 2016; </a:t>
            </a:r>
            <a:r>
              <a:rPr lang="en-US" sz="1200" b="0" i="0" u="none" strike="noStrike" kern="1200" dirty="0" err="1">
                <a:solidFill>
                  <a:schemeClr val="tx1"/>
                </a:solidFill>
                <a:latin typeface="+mn-lt"/>
                <a:ea typeface="+mn-ea"/>
                <a:cs typeface="+mn-cs"/>
              </a:rPr>
              <a:t>Gowda</a:t>
            </a:r>
            <a:r>
              <a:rPr lang="en-US" sz="1200" b="0" i="0" u="none" strike="noStrike" kern="1200" dirty="0">
                <a:solidFill>
                  <a:schemeClr val="tx1"/>
                </a:solidFill>
                <a:latin typeface="+mn-lt"/>
                <a:ea typeface="+mn-ea"/>
                <a:cs typeface="+mn-cs"/>
              </a:rPr>
              <a:t> and </a:t>
            </a:r>
            <a:r>
              <a:rPr lang="en-US" sz="1200" b="0" i="0" u="none" strike="noStrike" kern="1200" dirty="0" err="1">
                <a:solidFill>
                  <a:schemeClr val="tx1"/>
                </a:solidFill>
                <a:latin typeface="+mn-lt"/>
                <a:ea typeface="+mn-ea"/>
                <a:cs typeface="+mn-cs"/>
              </a:rPr>
              <a:t>Gowda</a:t>
            </a:r>
            <a:r>
              <a:rPr lang="en-US" sz="1200" b="0" i="0" u="none" strike="noStrike" kern="1200" dirty="0">
                <a:solidFill>
                  <a:schemeClr val="tx1"/>
                </a:solidFill>
                <a:latin typeface="+mn-lt"/>
                <a:ea typeface="+mn-ea"/>
                <a:cs typeface="+mn-cs"/>
              </a:rPr>
              <a:t>, 2024).</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18</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The schema captures both waste reporting and collection assignments, as well as citizen contributions and NGO campaign efforts. The temporal schema will support the analysis of historical information in regard to changing local policies (</a:t>
            </a:r>
            <a:r>
              <a:rPr lang="en-US" sz="1200" b="0" i="0" u="none" strike="noStrike" kern="1200" dirty="0" err="1">
                <a:solidFill>
                  <a:schemeClr val="tx1"/>
                </a:solidFill>
                <a:latin typeface="+mn-lt"/>
                <a:ea typeface="+mn-ea"/>
                <a:cs typeface="+mn-cs"/>
              </a:rPr>
              <a:t>Brahm</a:t>
            </a:r>
            <a:r>
              <a:rPr lang="en-US" sz="1200" b="0" i="0" u="none" strike="noStrike" kern="1200" dirty="0">
                <a:solidFill>
                  <a:schemeClr val="tx1"/>
                </a:solidFill>
                <a:latin typeface="+mn-lt"/>
                <a:ea typeface="+mn-ea"/>
                <a:cs typeface="+mn-cs"/>
              </a:rPr>
              <a:t>, 2024; </a:t>
            </a:r>
            <a:r>
              <a:rPr lang="en-US" sz="1200" b="0" i="0" u="none" strike="noStrike" kern="1200" dirty="0" err="1">
                <a:solidFill>
                  <a:schemeClr val="tx1"/>
                </a:solidFill>
                <a:latin typeface="+mn-lt"/>
                <a:ea typeface="+mn-ea"/>
                <a:cs typeface="+mn-cs"/>
              </a:rPr>
              <a:t>Dissanayake</a:t>
            </a:r>
            <a:r>
              <a:rPr lang="en-US" sz="1200" b="0" i="0" u="none" strike="noStrike" kern="1200" dirty="0">
                <a:solidFill>
                  <a:schemeClr val="tx1"/>
                </a:solidFill>
                <a:latin typeface="+mn-lt"/>
                <a:ea typeface="+mn-ea"/>
                <a:cs typeface="+mn-cs"/>
              </a:rPr>
              <a:t>, 2020).</a:t>
            </a: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19</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purpose of the REST API is to allow communication between parties asynchronously. The POST, GET, and PUT methods allow citizens to report incidents, assign and track tasks and collect stats about them (</a:t>
            </a:r>
            <a:r>
              <a:rPr lang="en-US" sz="1200" b="0" i="0" u="none" strike="noStrike" kern="1200" dirty="0" err="1">
                <a:solidFill>
                  <a:schemeClr val="tx1"/>
                </a:solidFill>
                <a:latin typeface="+mn-lt"/>
                <a:ea typeface="+mn-ea"/>
                <a:cs typeface="+mn-cs"/>
              </a:rPr>
              <a:t>Rodríguez</a:t>
            </a:r>
            <a:r>
              <a:rPr lang="en-US" sz="1200" b="0" i="0" u="none" strike="noStrike" kern="1200" dirty="0">
                <a:solidFill>
                  <a:schemeClr val="tx1"/>
                </a:solidFill>
                <a:latin typeface="+mn-lt"/>
                <a:ea typeface="+mn-ea"/>
                <a:cs typeface="+mn-cs"/>
              </a:rPr>
              <a:t> et al., 2016; </a:t>
            </a:r>
            <a:r>
              <a:rPr lang="en-US" sz="1200" b="0" i="0" u="none" strike="noStrike" kern="1200" dirty="0" err="1">
                <a:solidFill>
                  <a:schemeClr val="tx1"/>
                </a:solidFill>
                <a:latin typeface="+mn-lt"/>
                <a:ea typeface="+mn-ea"/>
                <a:cs typeface="+mn-cs"/>
              </a:rPr>
              <a:t>Gowda</a:t>
            </a:r>
            <a:r>
              <a:rPr lang="en-US" sz="1200" b="0" i="0" u="none" strike="noStrike" kern="1200" dirty="0">
                <a:solidFill>
                  <a:schemeClr val="tx1"/>
                </a:solidFill>
                <a:latin typeface="+mn-lt"/>
                <a:ea typeface="+mn-ea"/>
                <a:cs typeface="+mn-cs"/>
              </a:rPr>
              <a:t> &amp; </a:t>
            </a:r>
            <a:r>
              <a:rPr lang="en-US" sz="1200" b="0" i="0" u="none" strike="noStrike" kern="1200" dirty="0" err="1">
                <a:solidFill>
                  <a:schemeClr val="tx1"/>
                </a:solidFill>
                <a:latin typeface="+mn-lt"/>
                <a:ea typeface="+mn-ea"/>
                <a:cs typeface="+mn-cs"/>
              </a:rPr>
              <a:t>Gowda</a:t>
            </a:r>
            <a:r>
              <a:rPr lang="en-US" sz="1200" b="0" i="0" u="none" strike="noStrike" kern="1200" dirty="0">
                <a:solidFill>
                  <a:schemeClr val="tx1"/>
                </a:solidFill>
                <a:latin typeface="+mn-lt"/>
                <a:ea typeface="+mn-ea"/>
                <a:cs typeface="+mn-cs"/>
              </a:rPr>
              <a:t>, 2024).</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20</a:t>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data is secured through end-to-end encryption (E2EE) for photos and identifiers; only the sum of the data is submitted to government agencies as aggregated data (Schulte and </a:t>
            </a:r>
            <a:r>
              <a:rPr lang="en-US" sz="1200" b="0" i="0" u="none" strike="noStrike" kern="1200" dirty="0" err="1">
                <a:solidFill>
                  <a:schemeClr val="tx1"/>
                </a:solidFill>
                <a:latin typeface="+mn-lt"/>
                <a:ea typeface="+mn-ea"/>
                <a:cs typeface="+mn-cs"/>
              </a:rPr>
              <a:t>Knuts</a:t>
            </a:r>
            <a:r>
              <a:rPr lang="en-US" sz="1200" b="0" i="0" u="none" strike="noStrike" kern="1200" dirty="0">
                <a:solidFill>
                  <a:schemeClr val="tx1"/>
                </a:solidFill>
                <a:latin typeface="+mn-lt"/>
                <a:ea typeface="+mn-ea"/>
                <a:cs typeface="+mn-cs"/>
              </a:rPr>
              <a:t>, 2022). This </a:t>
            </a:r>
            <a:r>
              <a:rPr lang="en-US" sz="1200" b="0" i="0" u="none" strike="noStrike" kern="1200" dirty="0" err="1">
                <a:solidFill>
                  <a:schemeClr val="tx1"/>
                </a:solidFill>
                <a:latin typeface="+mn-lt"/>
                <a:ea typeface="+mn-ea"/>
                <a:cs typeface="+mn-cs"/>
              </a:rPr>
              <a:t>utilises</a:t>
            </a:r>
            <a:r>
              <a:rPr lang="en-US" sz="1200" b="0" i="0" u="none" strike="noStrike" kern="1200" dirty="0">
                <a:solidFill>
                  <a:schemeClr val="tx1"/>
                </a:solidFill>
                <a:latin typeface="+mn-lt"/>
                <a:ea typeface="+mn-ea"/>
                <a:cs typeface="+mn-cs"/>
              </a:rPr>
              <a:t> the </a:t>
            </a:r>
            <a:r>
              <a:rPr lang="en-US" sz="1200" b="0" i="0" u="none" strike="noStrike" kern="1200" dirty="0" err="1">
                <a:solidFill>
                  <a:schemeClr val="tx1"/>
                </a:solidFill>
                <a:latin typeface="+mn-lt"/>
                <a:ea typeface="+mn-ea"/>
                <a:cs typeface="+mn-cs"/>
              </a:rPr>
              <a:t>OAuth</a:t>
            </a:r>
            <a:r>
              <a:rPr lang="en-US" sz="1200" b="0" i="0" u="none" strike="noStrike" kern="1200" dirty="0">
                <a:solidFill>
                  <a:schemeClr val="tx1"/>
                </a:solidFill>
                <a:latin typeface="+mn-lt"/>
                <a:ea typeface="+mn-ea"/>
                <a:cs typeface="+mn-cs"/>
              </a:rPr>
              <a:t> 2.0 protocol and role-based access control (RBAC) to allow citizens to submit reports, government officials to assign responses, and non-governmental </a:t>
            </a:r>
            <a:r>
              <a:rPr lang="en-US" sz="1200" b="0" i="0" u="none" strike="noStrike" kern="1200" dirty="0" err="1">
                <a:solidFill>
                  <a:schemeClr val="tx1"/>
                </a:solidFill>
                <a:latin typeface="+mn-lt"/>
                <a:ea typeface="+mn-ea"/>
                <a:cs typeface="+mn-cs"/>
              </a:rPr>
              <a:t>organisations</a:t>
            </a:r>
            <a:r>
              <a:rPr lang="en-US" sz="1200" b="0" i="0" u="none" strike="noStrike" kern="1200" dirty="0">
                <a:solidFill>
                  <a:schemeClr val="tx1"/>
                </a:solidFill>
                <a:latin typeface="+mn-lt"/>
                <a:ea typeface="+mn-ea"/>
                <a:cs typeface="+mn-cs"/>
              </a:rPr>
              <a:t> (NGOs) to volunteer assistance.</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21</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In this system, the major actors are the public who report any mismanaged waste hotspots. Responsible officials and NGOs will work collaboratively to manage waste-related requests.</a:t>
            </a: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22</a:t>
            </a:fld>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Simplicity is of utmost priority when developing the utility of the application. Therefore, it should facilitate one-tap capture, use auto-</a:t>
            </a:r>
            <a:r>
              <a:rPr lang="en-US" sz="1200" b="0" i="0" u="none" strike="noStrike" kern="1200" dirty="0" err="1">
                <a:solidFill>
                  <a:schemeClr val="tx1"/>
                </a:solidFill>
                <a:latin typeface="+mn-lt"/>
                <a:ea typeface="+mn-ea"/>
                <a:cs typeface="+mn-cs"/>
              </a:rPr>
              <a:t>geolocation</a:t>
            </a:r>
            <a:r>
              <a:rPr lang="en-US" sz="1200" b="0" i="0" u="none" strike="noStrike" kern="1200" dirty="0">
                <a:solidFill>
                  <a:schemeClr val="tx1"/>
                </a:solidFill>
                <a:latin typeface="+mn-lt"/>
                <a:ea typeface="+mn-ea"/>
                <a:cs typeface="+mn-cs"/>
              </a:rPr>
              <a:t>, category button functionality, and provide instant feedback to end users while ensuring it's accessible to individuals with low literacy levels and/or those without Internet connectivity.</a:t>
            </a:r>
            <a:endParaRPr lang="en-US" b="0" dirty="0"/>
          </a:p>
          <a:p>
            <a:br>
              <a:rPr lang="en-US" dirty="0"/>
            </a:b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23</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Real-time heat map, collection queue, vehicle tracking (route/GPX), and performance analytics allow those with time pressure to make decisions quickly.</a:t>
            </a: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24</a:t>
            </a:fld>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This project works with building a Campaign: develop initiatives, recruit volunteers, and monitor completion (</a:t>
            </a:r>
            <a:r>
              <a:rPr lang="en-US" sz="1200" b="0" i="0" u="none" strike="noStrike" kern="1200" dirty="0" err="1">
                <a:solidFill>
                  <a:schemeClr val="tx1"/>
                </a:solidFill>
                <a:latin typeface="+mn-lt"/>
                <a:ea typeface="+mn-ea"/>
                <a:cs typeface="+mn-cs"/>
              </a:rPr>
              <a:t>Okonkwo</a:t>
            </a:r>
            <a:r>
              <a:rPr lang="en-US" sz="1200" b="0" i="0" u="none" strike="noStrike" kern="1200" dirty="0">
                <a:solidFill>
                  <a:schemeClr val="tx1"/>
                </a:solidFill>
                <a:latin typeface="+mn-lt"/>
                <a:ea typeface="+mn-ea"/>
                <a:cs typeface="+mn-cs"/>
              </a:rPr>
              <a:t>, 2024)</a:t>
            </a: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25</a:t>
            </a:fld>
            <a:endParaRPr lang="en-GB"/>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The full cycle of closed-loop citizen reporting is as follows: Citizens take photographs, then create a report, alert others, assign work to local law enforcement, collect items from local stores/big box retailers and receive confirmation of their collection before cashing in on rewards.</a:t>
            </a: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26</a:t>
            </a:fld>
            <a:endParaRPr lang="en-GB"/>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This slide illustrates or demonstrates the prototype in which the details of citizen app, dashboards and liver demonstrations are included. </a:t>
            </a:r>
          </a:p>
          <a:p>
            <a:endParaRPr lang="en-GB" dirty="0"/>
          </a:p>
        </p:txBody>
      </p:sp>
      <p:sp>
        <p:nvSpPr>
          <p:cNvPr id="4" name="Slide Number Placeholder 3"/>
          <p:cNvSpPr>
            <a:spLocks noGrp="1"/>
          </p:cNvSpPr>
          <p:nvPr>
            <p:ph type="sldNum" sz="quarter" idx="5"/>
          </p:nvPr>
        </p:nvSpPr>
        <p:spPr/>
        <p:txBody>
          <a:bodyPr/>
          <a:lstStyle/>
          <a:p>
            <a:fld id="{DDBC40CF-18A3-445F-8386-BE0BFFFFA818}" type="slidenum">
              <a:rPr lang="en-GB" smtClean="0"/>
              <a:pPr/>
              <a:t>28</a:t>
            </a:fld>
            <a:endParaRPr lang="en-GB"/>
          </a:p>
        </p:txBody>
      </p:sp>
    </p:spTree>
    <p:extLst>
      <p:ext uri="{BB962C8B-B14F-4D97-AF65-F5344CB8AC3E}">
        <p14:creationId xmlns:p14="http://schemas.microsoft.com/office/powerpoint/2010/main" val="30454726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Citizens and Officials Usability Testing: 15-20 Citizens, 5 Officials, &amp; 5 Workers Per Location, Completion Rate, Time Taken, Errors Made, SUS Scores </a:t>
            </a: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29</a:t>
            </a:fld>
            <a:endParaRPr lang="en-GB"/>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200" b="0" i="0" kern="1200" dirty="0">
                <a:solidFill>
                  <a:schemeClr val="tx1"/>
                </a:solidFill>
                <a:latin typeface="+mn-lt"/>
                <a:ea typeface="+mn-ea"/>
                <a:cs typeface="+mn-cs"/>
              </a:rPr>
              <a:t>The Project Roadmap is systematic in the process through which: (Research and Design in Weeks 1-2; MVP Development and Testing in Weeks 3-4; Business Case and Deployment in Weeks 5-6). Research will be synthesized, an MVP Prototype will be provided, a testing report will be provided, and pitch-ready documentation.</a:t>
            </a: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30</a:t>
            </a:fld>
            <a:endParaRPr lang="en-GB"/>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r>
              <a:rPr lang="en-US" sz="1200" b="0" i="0" u="none" strike="noStrike" kern="1200" dirty="0">
                <a:solidFill>
                  <a:schemeClr val="tx1"/>
                </a:solidFill>
                <a:latin typeface="+mn-lt"/>
                <a:ea typeface="+mn-ea"/>
                <a:cs typeface="+mn-cs"/>
              </a:rPr>
              <a:t>This system design project will involve different types of stakeholders, including Prototype designers, business analysts, and software developers and testers, for regularly managing the security of the system. </a:t>
            </a:r>
            <a:endParaRPr lang="en-GB" dirty="0"/>
          </a:p>
        </p:txBody>
      </p:sp>
      <p:sp>
        <p:nvSpPr>
          <p:cNvPr id="4" name="Slide Number Placeholder 3"/>
          <p:cNvSpPr>
            <a:spLocks noGrp="1"/>
          </p:cNvSpPr>
          <p:nvPr>
            <p:ph type="sldNum" sz="quarter" idx="10"/>
          </p:nvPr>
        </p:nvSpPr>
        <p:spPr/>
        <p:txBody>
          <a:bodyPr/>
          <a:lstStyle/>
          <a:p>
            <a:fld id="{DDBC40CF-18A3-445F-8386-BE0BFFFFA818}" type="slidenum">
              <a:rPr lang="en-GB" smtClean="0"/>
              <a:pPr/>
              <a:t>31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0E2B1C-3766-4EB4-A126-E12B74799072}" type="datetimeFigureOut">
              <a:rPr lang="en-US" smtClean="0"/>
              <a:pPr/>
              <a:t>12/19/2025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43E5D6-18C9-43A2-B531-E5EA9A638C7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0E2B1C-3766-4EB4-A126-E12B74799072}" type="datetimeFigureOut">
              <a:rPr lang="en-US" smtClean="0"/>
              <a:pPr/>
              <a:t>12/19/2025</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43E5D6-18C9-43A2-B531-E5EA9A638C7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9.jpeg"/><Relationship Id="rId7" Type="http://schemas.openxmlformats.org/officeDocument/2006/relationships/diagramColors" Target="../diagrams/colors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0.jpeg"/><Relationship Id="rId7" Type="http://schemas.openxmlformats.org/officeDocument/2006/relationships/diagramColors" Target="../diagrams/colors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4.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1.jpeg"/><Relationship Id="rId7" Type="http://schemas.openxmlformats.org/officeDocument/2006/relationships/diagramColors" Target="../diagrams/colors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5.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2.jpeg"/><Relationship Id="rId7" Type="http://schemas.openxmlformats.org/officeDocument/2006/relationships/diagramColors" Target="../diagrams/colors7.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33.jpeg"/><Relationship Id="rId7" Type="http://schemas.openxmlformats.org/officeDocument/2006/relationships/diagramColors" Target="../diagrams/colors11.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wedocs.unep.org/rest/api/core/bitstreams/daa56f4d-2479-4e10-88c6-4d65da463299/conten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F3E416D2-D994-4F7A-8F62-B28B11BE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19" name="Picture 18">
            <a:extLst>
              <a:ext uri="{FF2B5EF4-FFF2-40B4-BE49-F238E27FC236}">
                <a16:creationId xmlns:a16="http://schemas.microsoft.com/office/drawing/2014/main" id="{EA7B8890-8E7F-8BDD-60B8-CC0F8AB45CD4}"/>
              </a:ext>
            </a:extLst>
          </p:cNvPr>
          <p:cNvPicPr>
            <a:picLocks noChangeAspect="1"/>
          </p:cNvPicPr>
          <p:nvPr/>
        </p:nvPicPr>
        <p:blipFill>
          <a:blip r:embed="rId2"/>
          <a:srcRect l="25"/>
          <a:stretch>
            <a:fillRect/>
          </a:stretch>
        </p:blipFill>
        <p:spPr>
          <a:xfrm>
            <a:off x="1524" y="10"/>
            <a:ext cx="12188952" cy="6857990"/>
          </a:xfrm>
          <a:prstGeom prst="rect">
            <a:avLst/>
          </a:prstGeom>
        </p:spPr>
      </p:pic>
      <p:sp>
        <p:nvSpPr>
          <p:cNvPr id="25" name="Freeform: Shape 24">
            <a:extLst>
              <a:ext uri="{FF2B5EF4-FFF2-40B4-BE49-F238E27FC236}">
                <a16:creationId xmlns:a16="http://schemas.microsoft.com/office/drawing/2014/main" id="{FB27C166-470E-467E-9E9E-E235EEF3C0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24691" y="0"/>
            <a:ext cx="7365784" cy="6858000"/>
          </a:xfrm>
          <a:custGeom>
            <a:avLst/>
            <a:gdLst>
              <a:gd name="connsiteX0" fmla="*/ 5742761 w 7365784"/>
              <a:gd name="connsiteY0" fmla="*/ 0 h 6858000"/>
              <a:gd name="connsiteX1" fmla="*/ 3076369 w 7365784"/>
              <a:gd name="connsiteY1" fmla="*/ 0 h 6858000"/>
              <a:gd name="connsiteX2" fmla="*/ 1949196 w 7365784"/>
              <a:gd name="connsiteY2" fmla="*/ 0 h 6858000"/>
              <a:gd name="connsiteX3" fmla="*/ 1583228 w 7365784"/>
              <a:gd name="connsiteY3" fmla="*/ 0 h 6858000"/>
              <a:gd name="connsiteX4" fmla="*/ 1457787 w 7365784"/>
              <a:gd name="connsiteY4" fmla="*/ 0 h 6858000"/>
              <a:gd name="connsiteX5" fmla="*/ 1445578 w 7365784"/>
              <a:gd name="connsiteY5" fmla="*/ 0 h 6858000"/>
              <a:gd name="connsiteX6" fmla="*/ 571708 w 7365784"/>
              <a:gd name="connsiteY6" fmla="*/ 0 h 6858000"/>
              <a:gd name="connsiteX7" fmla="*/ 237757 w 7365784"/>
              <a:gd name="connsiteY7" fmla="*/ 0 h 6858000"/>
              <a:gd name="connsiteX8" fmla="*/ 205161 w 7365784"/>
              <a:gd name="connsiteY8" fmla="*/ 0 h 6858000"/>
              <a:gd name="connsiteX9" fmla="*/ 0 w 7365784"/>
              <a:gd name="connsiteY9" fmla="*/ 0 h 6858000"/>
              <a:gd name="connsiteX10" fmla="*/ 0 w 7365784"/>
              <a:gd name="connsiteY10" fmla="*/ 6858000 h 6858000"/>
              <a:gd name="connsiteX11" fmla="*/ 205161 w 7365784"/>
              <a:gd name="connsiteY11" fmla="*/ 6858000 h 6858000"/>
              <a:gd name="connsiteX12" fmla="*/ 237757 w 7365784"/>
              <a:gd name="connsiteY12" fmla="*/ 6858000 h 6858000"/>
              <a:gd name="connsiteX13" fmla="*/ 571708 w 7365784"/>
              <a:gd name="connsiteY13" fmla="*/ 6858000 h 6858000"/>
              <a:gd name="connsiteX14" fmla="*/ 1274834 w 7365784"/>
              <a:gd name="connsiteY14" fmla="*/ 6858000 h 6858000"/>
              <a:gd name="connsiteX15" fmla="*/ 1445578 w 7365784"/>
              <a:gd name="connsiteY15" fmla="*/ 6858000 h 6858000"/>
              <a:gd name="connsiteX16" fmla="*/ 1457787 w 7365784"/>
              <a:gd name="connsiteY16" fmla="*/ 6858000 h 6858000"/>
              <a:gd name="connsiteX17" fmla="*/ 1949196 w 7365784"/>
              <a:gd name="connsiteY17" fmla="*/ 6858000 h 6858000"/>
              <a:gd name="connsiteX18" fmla="*/ 3076369 w 7365784"/>
              <a:gd name="connsiteY18" fmla="*/ 6858000 h 6858000"/>
              <a:gd name="connsiteX19" fmla="*/ 4863030 w 7365784"/>
              <a:gd name="connsiteY19" fmla="*/ 6858000 h 6858000"/>
              <a:gd name="connsiteX20" fmla="*/ 4974786 w 7365784"/>
              <a:gd name="connsiteY20" fmla="*/ 6780599 h 6858000"/>
              <a:gd name="connsiteX21" fmla="*/ 5491434 w 7365784"/>
              <a:gd name="connsiteY21" fmla="*/ 6374814 h 6858000"/>
              <a:gd name="connsiteX22" fmla="*/ 7365784 w 7365784"/>
              <a:gd name="connsiteY22" fmla="*/ 3621656 h 6858000"/>
              <a:gd name="connsiteX23" fmla="*/ 5764885 w 7365784"/>
              <a:gd name="connsiteY23"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365784" h="6858000">
                <a:moveTo>
                  <a:pt x="5742761" y="0"/>
                </a:moveTo>
                <a:lnTo>
                  <a:pt x="3076369" y="0"/>
                </a:lnTo>
                <a:lnTo>
                  <a:pt x="1949196" y="0"/>
                </a:lnTo>
                <a:lnTo>
                  <a:pt x="1583228" y="0"/>
                </a:lnTo>
                <a:lnTo>
                  <a:pt x="1457787" y="0"/>
                </a:lnTo>
                <a:lnTo>
                  <a:pt x="1445578" y="0"/>
                </a:lnTo>
                <a:lnTo>
                  <a:pt x="571708" y="0"/>
                </a:lnTo>
                <a:lnTo>
                  <a:pt x="237757" y="0"/>
                </a:lnTo>
                <a:lnTo>
                  <a:pt x="205161" y="0"/>
                </a:lnTo>
                <a:lnTo>
                  <a:pt x="0" y="0"/>
                </a:lnTo>
                <a:lnTo>
                  <a:pt x="0" y="6858000"/>
                </a:lnTo>
                <a:lnTo>
                  <a:pt x="205161" y="6858000"/>
                </a:lnTo>
                <a:lnTo>
                  <a:pt x="237757" y="6858000"/>
                </a:lnTo>
                <a:lnTo>
                  <a:pt x="571708" y="6858000"/>
                </a:lnTo>
                <a:lnTo>
                  <a:pt x="1274834" y="6858000"/>
                </a:lnTo>
                <a:lnTo>
                  <a:pt x="1445578" y="6858000"/>
                </a:lnTo>
                <a:lnTo>
                  <a:pt x="1457787" y="6858000"/>
                </a:lnTo>
                <a:lnTo>
                  <a:pt x="1949196" y="6858000"/>
                </a:lnTo>
                <a:lnTo>
                  <a:pt x="3076369" y="6858000"/>
                </a:lnTo>
                <a:lnTo>
                  <a:pt x="4863030" y="6858000"/>
                </a:lnTo>
                <a:lnTo>
                  <a:pt x="4974786" y="6780599"/>
                </a:lnTo>
                <a:cubicBezTo>
                  <a:pt x="5148604" y="6653108"/>
                  <a:pt x="5319231" y="6515397"/>
                  <a:pt x="5491434" y="6374814"/>
                </a:cubicBezTo>
                <a:cubicBezTo>
                  <a:pt x="6437059" y="5602839"/>
                  <a:pt x="7365784" y="4969131"/>
                  <a:pt x="7365784" y="3621656"/>
                </a:cubicBezTo>
                <a:cubicBezTo>
                  <a:pt x="7365784" y="2093192"/>
                  <a:pt x="6792048" y="754641"/>
                  <a:pt x="576488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Shape 26">
            <a:extLst>
              <a:ext uri="{FF2B5EF4-FFF2-40B4-BE49-F238E27FC236}">
                <a16:creationId xmlns:a16="http://schemas.microsoft.com/office/drawing/2014/main" id="{673636C8-1392-483A-8A7A-CA259E806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83671" y="0"/>
            <a:ext cx="7208329" cy="6858000"/>
          </a:xfrm>
          <a:custGeom>
            <a:avLst/>
            <a:gdLst>
              <a:gd name="connsiteX0" fmla="*/ 5585306 w 7208329"/>
              <a:gd name="connsiteY0" fmla="*/ 0 h 6858000"/>
              <a:gd name="connsiteX1" fmla="*/ 2918914 w 7208329"/>
              <a:gd name="connsiteY1" fmla="*/ 0 h 6858000"/>
              <a:gd name="connsiteX2" fmla="*/ 1592911 w 7208329"/>
              <a:gd name="connsiteY2" fmla="*/ 0 h 6858000"/>
              <a:gd name="connsiteX3" fmla="*/ 1425773 w 7208329"/>
              <a:gd name="connsiteY3" fmla="*/ 0 h 6858000"/>
              <a:gd name="connsiteX4" fmla="*/ 1300332 w 7208329"/>
              <a:gd name="connsiteY4" fmla="*/ 0 h 6858000"/>
              <a:gd name="connsiteX5" fmla="*/ 1288123 w 7208329"/>
              <a:gd name="connsiteY5" fmla="*/ 0 h 6858000"/>
              <a:gd name="connsiteX6" fmla="*/ 414253 w 7208329"/>
              <a:gd name="connsiteY6" fmla="*/ 0 h 6858000"/>
              <a:gd name="connsiteX7" fmla="*/ 80302 w 7208329"/>
              <a:gd name="connsiteY7" fmla="*/ 0 h 6858000"/>
              <a:gd name="connsiteX8" fmla="*/ 47706 w 7208329"/>
              <a:gd name="connsiteY8" fmla="*/ 0 h 6858000"/>
              <a:gd name="connsiteX9" fmla="*/ 0 w 7208329"/>
              <a:gd name="connsiteY9" fmla="*/ 0 h 6858000"/>
              <a:gd name="connsiteX10" fmla="*/ 0 w 7208329"/>
              <a:gd name="connsiteY10" fmla="*/ 6858000 h 6858000"/>
              <a:gd name="connsiteX11" fmla="*/ 47706 w 7208329"/>
              <a:gd name="connsiteY11" fmla="*/ 6858000 h 6858000"/>
              <a:gd name="connsiteX12" fmla="*/ 80302 w 7208329"/>
              <a:gd name="connsiteY12" fmla="*/ 6858000 h 6858000"/>
              <a:gd name="connsiteX13" fmla="*/ 414253 w 7208329"/>
              <a:gd name="connsiteY13" fmla="*/ 6858000 h 6858000"/>
              <a:gd name="connsiteX14" fmla="*/ 1117379 w 7208329"/>
              <a:gd name="connsiteY14" fmla="*/ 6858000 h 6858000"/>
              <a:gd name="connsiteX15" fmla="*/ 1288123 w 7208329"/>
              <a:gd name="connsiteY15" fmla="*/ 6858000 h 6858000"/>
              <a:gd name="connsiteX16" fmla="*/ 1300332 w 7208329"/>
              <a:gd name="connsiteY16" fmla="*/ 6858000 h 6858000"/>
              <a:gd name="connsiteX17" fmla="*/ 1592911 w 7208329"/>
              <a:gd name="connsiteY17" fmla="*/ 6858000 h 6858000"/>
              <a:gd name="connsiteX18" fmla="*/ 2918914 w 7208329"/>
              <a:gd name="connsiteY18" fmla="*/ 6858000 h 6858000"/>
              <a:gd name="connsiteX19" fmla="*/ 4705575 w 7208329"/>
              <a:gd name="connsiteY19" fmla="*/ 6858000 h 6858000"/>
              <a:gd name="connsiteX20" fmla="*/ 4817331 w 7208329"/>
              <a:gd name="connsiteY20" fmla="*/ 6780599 h 6858000"/>
              <a:gd name="connsiteX21" fmla="*/ 5333979 w 7208329"/>
              <a:gd name="connsiteY21" fmla="*/ 6374814 h 6858000"/>
              <a:gd name="connsiteX22" fmla="*/ 7208329 w 7208329"/>
              <a:gd name="connsiteY22" fmla="*/ 3621656 h 6858000"/>
              <a:gd name="connsiteX23" fmla="*/ 5607430 w 7208329"/>
              <a:gd name="connsiteY23"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208329" h="6858000">
                <a:moveTo>
                  <a:pt x="5585306" y="0"/>
                </a:moveTo>
                <a:lnTo>
                  <a:pt x="2918914" y="0"/>
                </a:lnTo>
                <a:lnTo>
                  <a:pt x="1592911" y="0"/>
                </a:lnTo>
                <a:lnTo>
                  <a:pt x="1425773" y="0"/>
                </a:lnTo>
                <a:lnTo>
                  <a:pt x="1300332" y="0"/>
                </a:lnTo>
                <a:lnTo>
                  <a:pt x="1288123" y="0"/>
                </a:lnTo>
                <a:lnTo>
                  <a:pt x="414253" y="0"/>
                </a:lnTo>
                <a:lnTo>
                  <a:pt x="80302" y="0"/>
                </a:lnTo>
                <a:lnTo>
                  <a:pt x="47706" y="0"/>
                </a:lnTo>
                <a:lnTo>
                  <a:pt x="0" y="0"/>
                </a:lnTo>
                <a:lnTo>
                  <a:pt x="0" y="6858000"/>
                </a:lnTo>
                <a:lnTo>
                  <a:pt x="47706" y="6858000"/>
                </a:lnTo>
                <a:lnTo>
                  <a:pt x="80302" y="6858000"/>
                </a:lnTo>
                <a:lnTo>
                  <a:pt x="414253" y="6858000"/>
                </a:lnTo>
                <a:lnTo>
                  <a:pt x="1117379" y="6858000"/>
                </a:lnTo>
                <a:lnTo>
                  <a:pt x="1288123" y="6858000"/>
                </a:lnTo>
                <a:lnTo>
                  <a:pt x="1300332" y="6858000"/>
                </a:lnTo>
                <a:lnTo>
                  <a:pt x="1592911" y="6858000"/>
                </a:lnTo>
                <a:lnTo>
                  <a:pt x="2918914" y="6858000"/>
                </a:lnTo>
                <a:lnTo>
                  <a:pt x="4705575" y="6858000"/>
                </a:lnTo>
                <a:lnTo>
                  <a:pt x="4817331" y="6780599"/>
                </a:lnTo>
                <a:cubicBezTo>
                  <a:pt x="4991149" y="6653108"/>
                  <a:pt x="5161776" y="6515397"/>
                  <a:pt x="5333979" y="6374814"/>
                </a:cubicBezTo>
                <a:cubicBezTo>
                  <a:pt x="6279604" y="5602839"/>
                  <a:pt x="7208329" y="4969131"/>
                  <a:pt x="7208329" y="3621656"/>
                </a:cubicBezTo>
                <a:cubicBezTo>
                  <a:pt x="7208329" y="2093192"/>
                  <a:pt x="6634593" y="754641"/>
                  <a:pt x="5607430" y="14997"/>
                </a:cubicBez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Freeform: Shape 28">
            <a:extLst>
              <a:ext uri="{FF2B5EF4-FFF2-40B4-BE49-F238E27FC236}">
                <a16:creationId xmlns:a16="http://schemas.microsoft.com/office/drawing/2014/main" id="{7539A79B-DFBA-4781-B0DE-4044B072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11396"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4" name="Title 3"/>
          <p:cNvSpPr>
            <a:spLocks noGrp="1"/>
          </p:cNvSpPr>
          <p:nvPr>
            <p:ph type="ctrTitle"/>
          </p:nvPr>
        </p:nvSpPr>
        <p:spPr>
          <a:xfrm>
            <a:off x="5970897" y="1346268"/>
            <a:ext cx="5568285" cy="2809475"/>
          </a:xfrm>
        </p:spPr>
        <p:txBody>
          <a:bodyPr>
            <a:normAutofit/>
          </a:bodyPr>
          <a:lstStyle/>
          <a:p>
            <a:pPr algn="l"/>
            <a:r>
              <a:rPr lang="en-GB" b="1"/>
              <a:t>BSc Computing Portfolio, BA Computer Animation, BA Games Design</a:t>
            </a:r>
            <a:endParaRPr lang="en-GB"/>
          </a:p>
        </p:txBody>
      </p:sp>
      <p:sp>
        <p:nvSpPr>
          <p:cNvPr id="3" name="Subtitle 2"/>
          <p:cNvSpPr>
            <a:spLocks noGrp="1"/>
          </p:cNvSpPr>
          <p:nvPr>
            <p:ph type="subTitle" idx="1"/>
          </p:nvPr>
        </p:nvSpPr>
        <p:spPr>
          <a:xfrm>
            <a:off x="5969341" y="4251279"/>
            <a:ext cx="5569714" cy="1037228"/>
          </a:xfrm>
        </p:spPr>
        <p:txBody>
          <a:bodyPr>
            <a:normAutofit/>
          </a:bodyPr>
          <a:lstStyle/>
          <a:p>
            <a:pPr algn="l">
              <a:lnSpc>
                <a:spcPct val="90000"/>
              </a:lnSpc>
            </a:pPr>
            <a:r>
              <a:rPr lang="en-GB" b="1">
                <a:latin typeface="Arial" pitchFamily="34" charset="0"/>
                <a:cs typeface="Arial" pitchFamily="34" charset="0"/>
              </a:rPr>
              <a:t>Smart Waste reporting and management application</a:t>
            </a:r>
          </a:p>
        </p:txBody>
      </p:sp>
      <p:sp>
        <p:nvSpPr>
          <p:cNvPr id="2" name="TextBox 1">
            <a:extLst>
              <a:ext uri="{FF2B5EF4-FFF2-40B4-BE49-F238E27FC236}">
                <a16:creationId xmlns:a16="http://schemas.microsoft.com/office/drawing/2014/main" id="{65C2131E-74EB-73E6-CF6E-755A6EACCF6A}"/>
              </a:ext>
            </a:extLst>
          </p:cNvPr>
          <p:cNvSpPr txBox="1"/>
          <p:nvPr/>
        </p:nvSpPr>
        <p:spPr>
          <a:xfrm>
            <a:off x="9552384" y="116632"/>
            <a:ext cx="2520280" cy="830997"/>
          </a:xfrm>
          <a:prstGeom prst="rect">
            <a:avLst/>
          </a:prstGeom>
          <a:noFill/>
        </p:spPr>
        <p:txBody>
          <a:bodyPr wrap="square" rtlCol="0">
            <a:spAutoFit/>
          </a:bodyPr>
          <a:lstStyle/>
          <a:p>
            <a:pPr algn="r"/>
            <a:r>
              <a:rPr lang="en-GB" sz="1200" b="1" dirty="0"/>
              <a:t>ACCB6019</a:t>
            </a:r>
          </a:p>
          <a:p>
            <a:pPr algn="r"/>
            <a:r>
              <a:rPr lang="en-GB" sz="1200" dirty="0"/>
              <a:t>Timotei Daniel </a:t>
            </a:r>
            <a:r>
              <a:rPr lang="en-GB" sz="1200" dirty="0" err="1"/>
              <a:t>Bodolan</a:t>
            </a:r>
            <a:endParaRPr lang="en-GB" sz="1200" dirty="0"/>
          </a:p>
          <a:p>
            <a:pPr algn="r"/>
            <a:r>
              <a:rPr lang="en-GB" sz="1200" dirty="0"/>
              <a:t>2235425</a:t>
            </a:r>
          </a:p>
          <a:p>
            <a:pPr algn="r"/>
            <a:r>
              <a:rPr lang="en-GB" sz="1200" dirty="0"/>
              <a:t>Internal Verifier: Renuga Jayakumar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4" name="Freeform: Shape 43">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41" name="Freeform: Shape 40">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21792" y="1161288"/>
            <a:ext cx="3602736" cy="4526280"/>
          </a:xfrm>
        </p:spPr>
        <p:txBody>
          <a:bodyPr>
            <a:normAutofit/>
          </a:bodyPr>
          <a:lstStyle/>
          <a:p>
            <a:r>
              <a:rPr lang="en-GB" sz="4000" b="1"/>
              <a:t>Team Introduction &amp; Roles</a:t>
            </a:r>
            <a:endParaRPr lang="en-GB" sz="4000"/>
          </a:p>
        </p:txBody>
      </p:sp>
      <p:sp>
        <p:nvSpPr>
          <p:cNvPr id="43" name="Rectangle 42">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Content Placeholder 2"/>
          <p:cNvSpPr>
            <a:spLocks noGrp="1"/>
          </p:cNvSpPr>
          <p:nvPr>
            <p:ph idx="1"/>
          </p:nvPr>
        </p:nvSpPr>
        <p:spPr>
          <a:xfrm>
            <a:off x="5434149" y="932688"/>
            <a:ext cx="5916603" cy="4992624"/>
          </a:xfrm>
        </p:spPr>
        <p:txBody>
          <a:bodyPr anchor="ctr">
            <a:normAutofit/>
          </a:bodyPr>
          <a:lstStyle/>
          <a:p>
            <a:pPr algn="just" fontAlgn="base">
              <a:lnSpc>
                <a:spcPct val="90000"/>
              </a:lnSpc>
            </a:pPr>
            <a:r>
              <a:rPr lang="en-US" sz="2000" dirty="0"/>
              <a:t>A five-member group that will work on resolving the technical, </a:t>
            </a:r>
            <a:r>
              <a:rPr lang="en-US" sz="2000" dirty="0" err="1"/>
              <a:t>organisational</a:t>
            </a:r>
            <a:r>
              <a:rPr lang="en-US" sz="2000" dirty="0"/>
              <a:t>, and </a:t>
            </a:r>
            <a:r>
              <a:rPr lang="en-US" sz="2000" dirty="0" err="1"/>
              <a:t>behavioural</a:t>
            </a:r>
            <a:r>
              <a:rPr lang="en-US" sz="2000" dirty="0"/>
              <a:t> aspects of Waste Management (Kumar et al, 2017; Singh et al, 2022).</a:t>
            </a:r>
          </a:p>
          <a:p>
            <a:pPr algn="just" fontAlgn="base">
              <a:lnSpc>
                <a:spcPct val="90000"/>
              </a:lnSpc>
            </a:pPr>
            <a:r>
              <a:rPr lang="en-US" sz="2000" dirty="0"/>
              <a:t>One member will be assigned a specific responsibility based on the identified barriers associated with the Developing World’s fragmented and under-resourced Waste Management Systems (</a:t>
            </a:r>
            <a:r>
              <a:rPr lang="en-US" sz="2000" dirty="0" err="1"/>
              <a:t>Ferronato</a:t>
            </a:r>
            <a:r>
              <a:rPr lang="en-US" sz="2000" dirty="0"/>
              <a:t> &amp; Torretta, 2019).</a:t>
            </a:r>
          </a:p>
          <a:p>
            <a:pPr algn="just" fontAlgn="base">
              <a:lnSpc>
                <a:spcPct val="90000"/>
              </a:lnSpc>
            </a:pPr>
            <a:r>
              <a:rPr lang="en-US" sz="2000" dirty="0"/>
              <a:t>This group will take into account the fact that Technology Deployment would be negatively affected by failures of Coordination and Governance Systems (Singh et al, 2022).</a:t>
            </a:r>
          </a:p>
          <a:p>
            <a:pPr algn="just" fontAlgn="base">
              <a:lnSpc>
                <a:spcPct val="90000"/>
              </a:lnSpc>
            </a:pPr>
            <a:r>
              <a:rPr lang="en-US" sz="2000" dirty="0"/>
              <a:t>Evidence-based interventions to the Global Waste Crisis include a focus on combating the exacerbating factors of this Crisis (Group, 2025; </a:t>
            </a:r>
            <a:r>
              <a:rPr lang="en-US" sz="2000" dirty="0" err="1"/>
              <a:t>uneporg</a:t>
            </a:r>
            <a:r>
              <a:rPr lang="en-US" sz="2000" dirty="0"/>
              <a:t>, 2024).</a:t>
            </a:r>
          </a:p>
          <a:p>
            <a:pPr algn="just">
              <a:lnSpc>
                <a:spcPct val="90000"/>
              </a:lnSpc>
            </a:pPr>
            <a:endParaRPr lang="en-GB"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9560" y="856180"/>
            <a:ext cx="4560584" cy="1128068"/>
          </a:xfrm>
        </p:spPr>
        <p:txBody>
          <a:bodyPr anchor="ctr">
            <a:normAutofit/>
          </a:bodyPr>
          <a:lstStyle/>
          <a:p>
            <a:pPr>
              <a:lnSpc>
                <a:spcPct val="90000"/>
              </a:lnSpc>
            </a:pPr>
            <a:r>
              <a:rPr lang="en-GB" sz="3700" b="1"/>
              <a:t>Team Organisation &amp; Responsibilities</a:t>
            </a:r>
            <a:endParaRPr lang="en-GB" sz="3700"/>
          </a:p>
        </p:txBody>
      </p:sp>
      <p:grpSp>
        <p:nvGrpSpPr>
          <p:cNvPr id="1038" name="Group 1037">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034" name="Rectangle 103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37" name="Rectangle 103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90719" y="2330505"/>
            <a:ext cx="4559425" cy="3979585"/>
          </a:xfrm>
        </p:spPr>
        <p:txBody>
          <a:bodyPr anchor="ctr">
            <a:normAutofit/>
          </a:bodyPr>
          <a:lstStyle/>
          <a:p>
            <a:pPr algn="just" fontAlgn="base">
              <a:lnSpc>
                <a:spcPct val="90000"/>
              </a:lnSpc>
            </a:pPr>
            <a:r>
              <a:rPr lang="en-US" sz="1400" b="1" dirty="0"/>
              <a:t>The Project Manager</a:t>
            </a:r>
            <a:r>
              <a:rPr lang="en-US" sz="1400" dirty="0"/>
              <a:t> is responsible for managing the timeline of the project and coordinating the team members.</a:t>
            </a:r>
          </a:p>
          <a:p>
            <a:pPr algn="just" fontAlgn="base">
              <a:lnSpc>
                <a:spcPct val="90000"/>
              </a:lnSpc>
            </a:pPr>
            <a:r>
              <a:rPr lang="en-US" sz="1400" b="1" dirty="0"/>
              <a:t>The Lead Developer</a:t>
            </a:r>
            <a:r>
              <a:rPr lang="en-US" sz="1400" dirty="0"/>
              <a:t>- responsible for setting up the technical architecture, backend infrastructure and building a scalable system.</a:t>
            </a:r>
          </a:p>
          <a:p>
            <a:pPr algn="just" fontAlgn="base">
              <a:lnSpc>
                <a:spcPct val="90000"/>
              </a:lnSpc>
            </a:pPr>
            <a:r>
              <a:rPr lang="en-US" sz="1400" b="1" dirty="0"/>
              <a:t>The Mobile Developer</a:t>
            </a:r>
            <a:r>
              <a:rPr lang="en-US" sz="1400" dirty="0"/>
              <a:t> will be responsible for designing and implementing the UI/UX of the mobile application(s) for both iOS and Android.</a:t>
            </a:r>
          </a:p>
          <a:p>
            <a:pPr algn="just" fontAlgn="base">
              <a:lnSpc>
                <a:spcPct val="90000"/>
              </a:lnSpc>
            </a:pPr>
            <a:r>
              <a:rPr lang="en-US" sz="1400" b="1" dirty="0"/>
              <a:t>The UX/UI Designer</a:t>
            </a:r>
            <a:r>
              <a:rPr lang="en-US" sz="1400" dirty="0"/>
              <a:t> is responsible for conducting user research to create a user-centric design, developing wireframes and ensuring that the application is compliant with accessibility standards.</a:t>
            </a:r>
          </a:p>
          <a:p>
            <a:pPr algn="just">
              <a:lnSpc>
                <a:spcPct val="90000"/>
              </a:lnSpc>
            </a:pPr>
            <a:r>
              <a:rPr lang="en-US" sz="1400" b="1" dirty="0"/>
              <a:t>The Business Lead</a:t>
            </a:r>
            <a:r>
              <a:rPr lang="en-US" sz="1400" dirty="0"/>
              <a:t> is responsible for doing the market analysis, developing the financial model and determining whether or not it is commercially viable.</a:t>
            </a:r>
            <a:endParaRPr lang="en-GB" sz="1400" dirty="0"/>
          </a:p>
        </p:txBody>
      </p:sp>
      <p:sp>
        <p:nvSpPr>
          <p:cNvPr id="1039" name="Rectangle 103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oles and responsibilities Vectors - Download Free High-Quality Vectors  from Freepik | Freepik">
            <a:extLst>
              <a:ext uri="{FF2B5EF4-FFF2-40B4-BE49-F238E27FC236}">
                <a16:creationId xmlns:a16="http://schemas.microsoft.com/office/drawing/2014/main" id="{32C4823C-35C5-D1FB-3F29-99C8E5E379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320466" y="609600"/>
            <a:ext cx="4140014" cy="1330839"/>
          </a:xfrm>
        </p:spPr>
        <p:txBody>
          <a:bodyPr>
            <a:normAutofit/>
          </a:bodyPr>
          <a:lstStyle/>
          <a:p>
            <a:pPr>
              <a:lnSpc>
                <a:spcPct val="90000"/>
              </a:lnSpc>
            </a:pPr>
            <a:r>
              <a:rPr lang="en-GB" sz="3700" b="1"/>
              <a:t>Team Collaboration Tools &amp; Workflow</a:t>
            </a:r>
            <a:endParaRPr lang="en-GB" sz="3700"/>
          </a:p>
        </p:txBody>
      </p:sp>
      <p:pic>
        <p:nvPicPr>
          <p:cNvPr id="4" name="Picture 3" descr="A group of people sitting around a table with laptops&#10;&#10;AI-generated content may be incorrect.">
            <a:extLst>
              <a:ext uri="{FF2B5EF4-FFF2-40B4-BE49-F238E27FC236}">
                <a16:creationId xmlns:a16="http://schemas.microsoft.com/office/drawing/2014/main" id="{3F10C520-F705-5890-2131-0D556C372102}"/>
              </a:ext>
            </a:extLst>
          </p:cNvPr>
          <p:cNvPicPr>
            <a:picLocks noChangeAspect="1"/>
          </p:cNvPicPr>
          <p:nvPr/>
        </p:nvPicPr>
        <p:blipFill>
          <a:blip r:embed="rId3"/>
          <a:srcRect l="6678" r="26649" b="-1"/>
          <a:stretch>
            <a:fillRect/>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p:cNvSpPr>
            <a:spLocks noGrp="1"/>
          </p:cNvSpPr>
          <p:nvPr>
            <p:ph idx="1"/>
          </p:nvPr>
        </p:nvSpPr>
        <p:spPr>
          <a:xfrm>
            <a:off x="7032104" y="2276872"/>
            <a:ext cx="4824536" cy="3908586"/>
          </a:xfrm>
        </p:spPr>
        <p:txBody>
          <a:bodyPr vert="horz" lIns="91440" tIns="45720" rIns="91440" bIns="45720" rtlCol="0">
            <a:normAutofit/>
          </a:bodyPr>
          <a:lstStyle/>
          <a:p>
            <a:pPr algn="just" fontAlgn="base">
              <a:lnSpc>
                <a:spcPct val="90000"/>
              </a:lnSpc>
            </a:pPr>
            <a:r>
              <a:rPr lang="en-US" sz="1800" b="1" dirty="0"/>
              <a:t>Microsoft Teams: </a:t>
            </a:r>
            <a:r>
              <a:rPr lang="en-US" sz="1800" dirty="0"/>
              <a:t>Sprint Reviews, meetings, decision logs, and formal project governance</a:t>
            </a:r>
            <a:endParaRPr lang="en-US" sz="1800" b="1" dirty="0"/>
          </a:p>
          <a:p>
            <a:pPr algn="just" fontAlgn="base">
              <a:lnSpc>
                <a:spcPct val="90000"/>
              </a:lnSpc>
            </a:pPr>
            <a:r>
              <a:rPr lang="en-US" sz="1800" b="1" dirty="0"/>
              <a:t>GitHub: </a:t>
            </a:r>
            <a:r>
              <a:rPr lang="en-US" sz="1800" dirty="0"/>
              <a:t>Code review, version control, and reliability analysis of IoT-enabled infrastructure. </a:t>
            </a:r>
            <a:endParaRPr lang="en-US" sz="1800" b="1" dirty="0"/>
          </a:p>
          <a:p>
            <a:pPr algn="just" fontAlgn="base">
              <a:lnSpc>
                <a:spcPct val="90000"/>
              </a:lnSpc>
            </a:pPr>
            <a:r>
              <a:rPr lang="en-US" sz="1800" b="1" dirty="0"/>
              <a:t>OneDrive: </a:t>
            </a:r>
            <a:r>
              <a:rPr lang="en-US" sz="1800" dirty="0" err="1"/>
              <a:t>Centralised</a:t>
            </a:r>
            <a:r>
              <a:rPr lang="en-US" sz="1800" dirty="0"/>
              <a:t> data storage for </a:t>
            </a:r>
            <a:r>
              <a:rPr lang="en-US" sz="1800" dirty="0" err="1"/>
              <a:t>trtacabiklity</a:t>
            </a:r>
            <a:r>
              <a:rPr lang="en-US" sz="1800" dirty="0"/>
              <a:t>, design and accountability at the initial phase.</a:t>
            </a:r>
            <a:endParaRPr lang="en-US" sz="1800" b="1" dirty="0"/>
          </a:p>
          <a:p>
            <a:pPr algn="just" fontAlgn="base">
              <a:lnSpc>
                <a:spcPct val="90000"/>
              </a:lnSpc>
            </a:pPr>
            <a:r>
              <a:rPr lang="en-US" sz="1800" b="1" dirty="0"/>
              <a:t>Discord: </a:t>
            </a:r>
            <a:r>
              <a:rPr lang="en-US" sz="1800" dirty="0"/>
              <a:t>Informal communication, product idea sharing, social learning and communication.</a:t>
            </a:r>
            <a:endParaRPr lang="en-US" sz="1800" b="1" dirty="0"/>
          </a:p>
          <a:p>
            <a:pPr algn="just" fontAlgn="base">
              <a:lnSpc>
                <a:spcPct val="90000"/>
              </a:lnSpc>
            </a:pPr>
            <a:r>
              <a:rPr lang="en-US" sz="1800" b="1" dirty="0"/>
              <a:t>Documented workflows: </a:t>
            </a:r>
            <a:r>
              <a:rPr lang="en-US" sz="1800" dirty="0"/>
              <a:t>Coordinated workflow management through project logs, requirement elicitation, and timelines. </a:t>
            </a:r>
            <a:endParaRPr lang="en-US" sz="1800" b="1" dirty="0"/>
          </a:p>
          <a:p>
            <a:pPr marL="0" indent="0" algn="just">
              <a:lnSpc>
                <a:spcPct val="90000"/>
              </a:lnSpc>
              <a:buNone/>
            </a:pPr>
            <a:endParaRPr lang="en-US" sz="1800" dirty="0">
              <a:ea typeface="Calibri"/>
              <a:cs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p:cNvSpPr>
            <a:spLocks noGrp="1"/>
          </p:cNvSpPr>
          <p:nvPr>
            <p:ph type="title"/>
          </p:nvPr>
        </p:nvSpPr>
        <p:spPr>
          <a:xfrm>
            <a:off x="479394" y="1070800"/>
            <a:ext cx="3939688" cy="5583126"/>
          </a:xfrm>
        </p:spPr>
        <p:txBody>
          <a:bodyPr>
            <a:normAutofit/>
          </a:bodyPr>
          <a:lstStyle/>
          <a:p>
            <a:pPr algn="r">
              <a:lnSpc>
                <a:spcPct val="90000"/>
              </a:lnSpc>
            </a:pPr>
            <a:r>
              <a:rPr lang="en-GB" sz="6800" b="1"/>
              <a:t>Project Overview &amp; objectives</a:t>
            </a:r>
            <a:endParaRPr lang="en-GB" sz="6800"/>
          </a:p>
        </p:txBody>
      </p:sp>
      <p:cxnSp>
        <p:nvCxnSpPr>
          <p:cNvPr id="29" name="Straight Connector 28">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712A2E5-E341-A289-FCB3-F84A877938C0}"/>
              </a:ext>
            </a:extLst>
          </p:cNvPr>
          <p:cNvGraphicFramePr>
            <a:graphicFrameLocks noGrp="1"/>
          </p:cNvGraphicFramePr>
          <p:nvPr>
            <p:ph idx="1"/>
            <p:extLst>
              <p:ext uri="{D42A27DB-BD31-4B8C-83A1-F6EECF244321}">
                <p14:modId xmlns:p14="http://schemas.microsoft.com/office/powerpoint/2010/main" val="3244241342"/>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4" y="525982"/>
            <a:ext cx="4282983" cy="1200361"/>
          </a:xfrm>
        </p:spPr>
        <p:txBody>
          <a:bodyPr anchor="b">
            <a:normAutofit/>
          </a:bodyPr>
          <a:lstStyle/>
          <a:p>
            <a:pPr>
              <a:lnSpc>
                <a:spcPct val="90000"/>
              </a:lnSpc>
            </a:pPr>
            <a:r>
              <a:rPr lang="en-US" sz="2500" b="1"/>
              <a:t> Waste Management Crisis in Developing Countries</a:t>
            </a:r>
            <a:br>
              <a:rPr lang="en-US" sz="2500" b="1"/>
            </a:br>
            <a:endParaRPr lang="en-GB" sz="2500"/>
          </a:p>
        </p:txBody>
      </p:sp>
      <p:sp>
        <p:nvSpPr>
          <p:cNvPr id="30" name="Rectangle 29">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5066" y="2031101"/>
            <a:ext cx="4282984" cy="3511943"/>
          </a:xfrm>
        </p:spPr>
        <p:txBody>
          <a:bodyPr anchor="ctr">
            <a:normAutofit/>
          </a:bodyPr>
          <a:lstStyle/>
          <a:p>
            <a:pPr fontAlgn="base">
              <a:lnSpc>
                <a:spcPct val="90000"/>
              </a:lnSpc>
            </a:pPr>
            <a:r>
              <a:rPr lang="en-US" sz="1300" dirty="0"/>
              <a:t>Approximately 2.12 billion </a:t>
            </a:r>
            <a:r>
              <a:rPr lang="en-US" sz="1300" dirty="0" err="1"/>
              <a:t>tonnes</a:t>
            </a:r>
            <a:r>
              <a:rPr lang="en-US" sz="1300" dirty="0"/>
              <a:t> of municipal solid waste were produced over the last 10 years. </a:t>
            </a:r>
          </a:p>
          <a:p>
            <a:pPr fontAlgn="base">
              <a:lnSpc>
                <a:spcPct val="90000"/>
              </a:lnSpc>
            </a:pPr>
            <a:r>
              <a:rPr lang="en-US" sz="1300" dirty="0"/>
              <a:t>Solid waste is collected (90%) in developed nations, opposite to 40% in lower-income nations.</a:t>
            </a:r>
          </a:p>
          <a:p>
            <a:pPr fontAlgn="base">
              <a:lnSpc>
                <a:spcPct val="90000"/>
              </a:lnSpc>
            </a:pPr>
            <a:r>
              <a:rPr lang="en-US" sz="1300" dirty="0"/>
              <a:t>Roughly 2.7 billion people do not have a proper waste collection system (United Nations Environmental Program, 2024). </a:t>
            </a:r>
          </a:p>
          <a:p>
            <a:pPr fontAlgn="base">
              <a:lnSpc>
                <a:spcPct val="90000"/>
              </a:lnSpc>
            </a:pPr>
            <a:r>
              <a:rPr lang="en-US" sz="1300" dirty="0"/>
              <a:t>Up to 90% of the waste generated in developing countries is disposed of by open dumping or burning (</a:t>
            </a:r>
            <a:r>
              <a:rPr lang="en-US" sz="1300" dirty="0" err="1"/>
              <a:t>Ferronato</a:t>
            </a:r>
            <a:r>
              <a:rPr lang="en-US" sz="1300" dirty="0"/>
              <a:t> &amp; Torretta, 2019; United Nations Environmental Program, 2024). </a:t>
            </a:r>
          </a:p>
          <a:p>
            <a:pPr fontAlgn="base">
              <a:lnSpc>
                <a:spcPct val="90000"/>
              </a:lnSpc>
            </a:pPr>
            <a:r>
              <a:rPr lang="en-US" sz="1300" dirty="0"/>
              <a:t>Solid waste contributed around 20% of worldwide greenhouse gas emissions (United Nations Environmental Program, 2024). </a:t>
            </a:r>
          </a:p>
          <a:p>
            <a:pPr fontAlgn="base">
              <a:lnSpc>
                <a:spcPct val="90000"/>
              </a:lnSpc>
            </a:pPr>
            <a:r>
              <a:rPr lang="en-US" sz="1300" dirty="0"/>
              <a:t>Waste generation will increase by around 80% by the year 2050 (International Resource Group, 2025).</a:t>
            </a:r>
          </a:p>
        </p:txBody>
      </p:sp>
      <p:sp>
        <p:nvSpPr>
          <p:cNvPr id="31" name="Rectangle 3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aph of different colored bars&#10;&#10;AI-generated content may be incorrect.">
            <a:extLst>
              <a:ext uri="{FF2B5EF4-FFF2-40B4-BE49-F238E27FC236}">
                <a16:creationId xmlns:a16="http://schemas.microsoft.com/office/drawing/2014/main" id="{3946F9F2-D9D9-D62C-89F7-05F623AD49C0}"/>
              </a:ext>
            </a:extLst>
          </p:cNvPr>
          <p:cNvPicPr>
            <a:picLocks noChangeAspect="1"/>
          </p:cNvPicPr>
          <p:nvPr/>
        </p:nvPicPr>
        <p:blipFill>
          <a:blip r:embed="rId3"/>
          <a:stretch>
            <a:fillRect/>
          </a:stretch>
        </p:blipFill>
        <p:spPr>
          <a:xfrm>
            <a:off x="5987738" y="1673405"/>
            <a:ext cx="5628018" cy="3278320"/>
          </a:xfrm>
          <a:prstGeom prst="rect">
            <a:avLst/>
          </a:prstGeom>
        </p:spPr>
      </p:pic>
      <p:sp>
        <p:nvSpPr>
          <p:cNvPr id="7" name="TextBox 6">
            <a:extLst>
              <a:ext uri="{FF2B5EF4-FFF2-40B4-BE49-F238E27FC236}">
                <a16:creationId xmlns:a16="http://schemas.microsoft.com/office/drawing/2014/main" id="{ED92EF25-2CBF-1480-39F5-B6EBAF56625A}"/>
              </a:ext>
            </a:extLst>
          </p:cNvPr>
          <p:cNvSpPr txBox="1"/>
          <p:nvPr/>
        </p:nvSpPr>
        <p:spPr>
          <a:xfrm>
            <a:off x="6456040" y="5445224"/>
            <a:ext cx="4968552" cy="584775"/>
          </a:xfrm>
          <a:prstGeom prst="rect">
            <a:avLst/>
          </a:prstGeom>
          <a:noFill/>
        </p:spPr>
        <p:txBody>
          <a:bodyPr wrap="square">
            <a:spAutoFit/>
          </a:bodyPr>
          <a:lstStyle/>
          <a:p>
            <a:pPr algn="ctr"/>
            <a:r>
              <a:rPr lang="en-US" sz="1600" dirty="0"/>
              <a:t>Fig-Municipal solid waste (MSW) generation by region</a:t>
            </a:r>
          </a:p>
          <a:p>
            <a:pPr algn="ctr"/>
            <a:r>
              <a:rPr lang="en-US" sz="1600" dirty="0"/>
              <a:t>(United Nations Environmental Program, 2024). </a:t>
            </a:r>
            <a:endParaRPr lang="en-GB" sz="1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96501" y="489508"/>
            <a:ext cx="5754896" cy="1667569"/>
          </a:xfrm>
        </p:spPr>
        <p:txBody>
          <a:bodyPr anchor="b">
            <a:normAutofit/>
          </a:bodyPr>
          <a:lstStyle/>
          <a:p>
            <a:pPr>
              <a:lnSpc>
                <a:spcPct val="90000"/>
              </a:lnSpc>
            </a:pPr>
            <a:r>
              <a:rPr lang="en-GB" sz="2800" b="1"/>
              <a:t> Regional Context: Waste Management in India &amp; Bangladesh </a:t>
            </a:r>
            <a:br>
              <a:rPr lang="en-GB" sz="2800" b="1"/>
            </a:br>
            <a:endParaRPr lang="en-GB" sz="2800"/>
          </a:p>
        </p:txBody>
      </p:sp>
      <p:pic>
        <p:nvPicPr>
          <p:cNvPr id="4" name="Picture 3" descr="A map of india with different colored dots&#10;&#10;AI-generated content may be incorrect.">
            <a:extLst>
              <a:ext uri="{FF2B5EF4-FFF2-40B4-BE49-F238E27FC236}">
                <a16:creationId xmlns:a16="http://schemas.microsoft.com/office/drawing/2014/main" id="{E985DFC6-BD78-B31F-8B93-91880261D1F0}"/>
              </a:ext>
            </a:extLst>
          </p:cNvPr>
          <p:cNvPicPr>
            <a:picLocks noChangeAspect="1"/>
          </p:cNvPicPr>
          <p:nvPr/>
        </p:nvPicPr>
        <p:blipFill>
          <a:blip r:embed="rId3"/>
          <a:stretch>
            <a:fillRect/>
          </a:stretch>
        </p:blipFill>
        <p:spPr>
          <a:xfrm>
            <a:off x="1068130" y="1083391"/>
            <a:ext cx="3876165" cy="4259522"/>
          </a:xfrm>
          <a:prstGeom prst="rect">
            <a:avLst/>
          </a:prstGeom>
        </p:spPr>
      </p:pic>
      <p:sp>
        <p:nvSpPr>
          <p:cNvPr id="3" name="Content Placeholder 2"/>
          <p:cNvSpPr>
            <a:spLocks noGrp="1"/>
          </p:cNvSpPr>
          <p:nvPr>
            <p:ph idx="1"/>
          </p:nvPr>
        </p:nvSpPr>
        <p:spPr>
          <a:xfrm>
            <a:off x="5596502" y="2405894"/>
            <a:ext cx="5754896" cy="3197464"/>
          </a:xfrm>
        </p:spPr>
        <p:txBody>
          <a:bodyPr anchor="t">
            <a:normAutofit/>
          </a:bodyPr>
          <a:lstStyle/>
          <a:p>
            <a:pPr fontAlgn="base">
              <a:lnSpc>
                <a:spcPct val="90000"/>
              </a:lnSpc>
            </a:pPr>
            <a:r>
              <a:rPr lang="en-US" sz="1900" dirty="0"/>
              <a:t>Around 50,000 tons of waste are generated daily in India (Kumar et al., 2017).</a:t>
            </a:r>
          </a:p>
          <a:p>
            <a:pPr fontAlgn="base">
              <a:lnSpc>
                <a:spcPct val="90000"/>
              </a:lnSpc>
            </a:pPr>
            <a:r>
              <a:rPr lang="en-US" sz="1900" dirty="0"/>
              <a:t>At rural and semi-urban areas, the collection of waste is below 70% (Kumar et al., 2017).</a:t>
            </a:r>
          </a:p>
          <a:p>
            <a:pPr fontAlgn="base">
              <a:lnSpc>
                <a:spcPct val="90000"/>
              </a:lnSpc>
            </a:pPr>
            <a:r>
              <a:rPr lang="en-US" sz="1900" dirty="0"/>
              <a:t>In Bangladesh, 30% of waste is collected in urban areas and below 5% in rural areas (</a:t>
            </a:r>
            <a:r>
              <a:rPr lang="en-US" sz="1900" dirty="0" err="1"/>
              <a:t>Zebua</a:t>
            </a:r>
            <a:r>
              <a:rPr lang="en-US" sz="1900" dirty="0"/>
              <a:t> et al., 2025).</a:t>
            </a:r>
          </a:p>
          <a:p>
            <a:pPr fontAlgn="base">
              <a:lnSpc>
                <a:spcPct val="90000"/>
              </a:lnSpc>
            </a:pPr>
            <a:r>
              <a:rPr lang="en-US" sz="1900" dirty="0"/>
              <a:t>Various agencies work without a proper integration, coordination system (Singh et al., 2022).</a:t>
            </a:r>
          </a:p>
          <a:p>
            <a:pPr fontAlgn="base">
              <a:lnSpc>
                <a:spcPct val="90000"/>
              </a:lnSpc>
            </a:pPr>
            <a:r>
              <a:rPr lang="en-US" sz="1900" dirty="0"/>
              <a:t>Water contamination occurs during the monsoon due to informal dumpsites (Mahajan, 2023).</a:t>
            </a:r>
          </a:p>
          <a:p>
            <a:pPr>
              <a:lnSpc>
                <a:spcPct val="90000"/>
              </a:lnSpc>
            </a:pPr>
            <a:endParaRPr lang="en-GB" sz="1900" dirty="0"/>
          </a:p>
        </p:txBody>
      </p:sp>
      <p:sp>
        <p:nvSpPr>
          <p:cNvPr id="19" name="Rectangle 18">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7798B4B-4766-F2B5-759C-D17572888A66}"/>
              </a:ext>
            </a:extLst>
          </p:cNvPr>
          <p:cNvSpPr txBox="1"/>
          <p:nvPr/>
        </p:nvSpPr>
        <p:spPr>
          <a:xfrm>
            <a:off x="263352" y="5589240"/>
            <a:ext cx="5328592" cy="584775"/>
          </a:xfrm>
          <a:prstGeom prst="rect">
            <a:avLst/>
          </a:prstGeom>
          <a:noFill/>
        </p:spPr>
        <p:txBody>
          <a:bodyPr wrap="square">
            <a:spAutoFit/>
          </a:bodyPr>
          <a:lstStyle/>
          <a:p>
            <a:pPr algn="ctr"/>
            <a:r>
              <a:rPr lang="en-US" sz="1600" dirty="0"/>
              <a:t>Fig- Municipal waste generated by region in India</a:t>
            </a:r>
          </a:p>
          <a:p>
            <a:pPr algn="ctr"/>
            <a:r>
              <a:rPr lang="en-US" sz="1600" dirty="0"/>
              <a:t>Source: Kumar et al., 2017</a:t>
            </a:r>
            <a:endParaRPr lang="en-GB"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96501" y="489508"/>
            <a:ext cx="5754896" cy="1667569"/>
          </a:xfrm>
        </p:spPr>
        <p:txBody>
          <a:bodyPr anchor="b">
            <a:normAutofit/>
          </a:bodyPr>
          <a:lstStyle/>
          <a:p>
            <a:r>
              <a:rPr lang="en-US" sz="4000" b="1"/>
              <a:t> Problem Statement &amp; Scope of Our Project</a:t>
            </a:r>
            <a:endParaRPr lang="en-GB" sz="4000"/>
          </a:p>
        </p:txBody>
      </p:sp>
      <p:pic>
        <p:nvPicPr>
          <p:cNvPr id="24" name="Graphic 23" descr="Recycle Sign">
            <a:extLst>
              <a:ext uri="{FF2B5EF4-FFF2-40B4-BE49-F238E27FC236}">
                <a16:creationId xmlns:a16="http://schemas.microsoft.com/office/drawing/2014/main" id="{18FF08F0-2FDC-FD06-011E-75D7316AC69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68130" y="1275070"/>
            <a:ext cx="3876165" cy="3876165"/>
          </a:xfrm>
          <a:prstGeom prst="rect">
            <a:avLst/>
          </a:prstGeom>
        </p:spPr>
      </p:pic>
      <p:sp>
        <p:nvSpPr>
          <p:cNvPr id="3" name="Content Placeholder 2"/>
          <p:cNvSpPr>
            <a:spLocks noGrp="1"/>
          </p:cNvSpPr>
          <p:nvPr>
            <p:ph idx="1"/>
          </p:nvPr>
        </p:nvSpPr>
        <p:spPr>
          <a:xfrm>
            <a:off x="5596502" y="2405894"/>
            <a:ext cx="5754896" cy="3197464"/>
          </a:xfrm>
        </p:spPr>
        <p:txBody>
          <a:bodyPr anchor="t">
            <a:normAutofit/>
          </a:bodyPr>
          <a:lstStyle/>
          <a:p>
            <a:pPr fontAlgn="base">
              <a:lnSpc>
                <a:spcPct val="90000"/>
              </a:lnSpc>
            </a:pPr>
            <a:r>
              <a:rPr lang="en-GB" sz="1700"/>
              <a:t>Lack of controlled waste management, limited or no channels to report illegal waste dumping (Singh et al., 2022).</a:t>
            </a:r>
          </a:p>
          <a:p>
            <a:pPr fontAlgn="base">
              <a:lnSpc>
                <a:spcPct val="90000"/>
              </a:lnSpc>
            </a:pPr>
            <a:r>
              <a:rPr lang="en-GB" sz="1700"/>
              <a:t>Limited data about waste hotspots, service coverage and delayed collection (Group, 2025).</a:t>
            </a:r>
          </a:p>
          <a:p>
            <a:pPr fontAlgn="base">
              <a:lnSpc>
                <a:spcPct val="90000"/>
              </a:lnSpc>
            </a:pPr>
            <a:r>
              <a:rPr lang="en-GB" sz="1700"/>
              <a:t>Scope is the inclusion of NGOs, the public via digital infrastructure available (Zebua et al., 2025).</a:t>
            </a:r>
          </a:p>
          <a:p>
            <a:pPr fontAlgn="base">
              <a:lnSpc>
                <a:spcPct val="90000"/>
              </a:lnSpc>
            </a:pPr>
            <a:r>
              <a:rPr lang="en-GB" sz="1700"/>
              <a:t>Addressing engagement and coordination gaps (Ferronato and Torretta, 2019).</a:t>
            </a:r>
          </a:p>
          <a:p>
            <a:pPr fontAlgn="base">
              <a:lnSpc>
                <a:spcPct val="90000"/>
              </a:lnSpc>
            </a:pPr>
            <a:r>
              <a:rPr lang="en-GB" sz="1700"/>
              <a:t>Design and prototype smartphone-based coordination platform linking community, municipalities, and public (Parameswari et al., 2024)</a:t>
            </a:r>
          </a:p>
          <a:p>
            <a:pPr>
              <a:lnSpc>
                <a:spcPct val="90000"/>
              </a:lnSpc>
            </a:pPr>
            <a:endParaRPr lang="en-GB" sz="1700"/>
          </a:p>
        </p:txBody>
      </p:sp>
      <p:sp>
        <p:nvSpPr>
          <p:cNvPr id="29" name="Rectangle 28">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383564" y="348865"/>
            <a:ext cx="9718111" cy="1576446"/>
          </a:xfrm>
        </p:spPr>
        <p:txBody>
          <a:bodyPr anchor="ctr">
            <a:normAutofit/>
          </a:bodyPr>
          <a:lstStyle/>
          <a:p>
            <a:r>
              <a:rPr lang="en-US" sz="4000" b="1">
                <a:solidFill>
                  <a:srgbClr val="FFFFFF"/>
                </a:solidFill>
              </a:rPr>
              <a:t> Impact of Poor Waste Management on Communities</a:t>
            </a:r>
            <a:endParaRPr lang="en-GB" sz="4000">
              <a:solidFill>
                <a:srgbClr val="FFFFFF"/>
              </a:solidFill>
            </a:endParaRPr>
          </a:p>
        </p:txBody>
      </p:sp>
      <p:graphicFrame>
        <p:nvGraphicFramePr>
          <p:cNvPr id="5" name="Content Placeholder 2">
            <a:extLst>
              <a:ext uri="{FF2B5EF4-FFF2-40B4-BE49-F238E27FC236}">
                <a16:creationId xmlns:a16="http://schemas.microsoft.com/office/drawing/2014/main" id="{EF7F421F-5A1C-2DAE-00FE-73807D1CE2B5}"/>
              </a:ext>
            </a:extLst>
          </p:cNvPr>
          <p:cNvGraphicFramePr>
            <a:graphicFrameLocks noGrp="1"/>
          </p:cNvGraphicFramePr>
          <p:nvPr>
            <p:ph idx="1"/>
            <p:extLst>
              <p:ext uri="{D42A27DB-BD31-4B8C-83A1-F6EECF244321}">
                <p14:modId xmlns:p14="http://schemas.microsoft.com/office/powerpoint/2010/main" val="413416358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53733" y="548464"/>
            <a:ext cx="6798541" cy="1675623"/>
          </a:xfrm>
        </p:spPr>
        <p:txBody>
          <a:bodyPr anchor="b">
            <a:normAutofit/>
          </a:bodyPr>
          <a:lstStyle/>
          <a:p>
            <a:r>
              <a:rPr lang="en-US" sz="4000" b="1" dirty="0"/>
              <a:t>Project Planning Approach &amp; Timeline </a:t>
            </a:r>
            <a:endParaRPr lang="en-GB" sz="4000" dirty="0"/>
          </a:p>
        </p:txBody>
      </p:sp>
      <p:pic>
        <p:nvPicPr>
          <p:cNvPr id="14" name="Picture 13" descr="Blue blocks and networks technology background">
            <a:extLst>
              <a:ext uri="{FF2B5EF4-FFF2-40B4-BE49-F238E27FC236}">
                <a16:creationId xmlns:a16="http://schemas.microsoft.com/office/drawing/2014/main" id="{0D784BA7-40EE-230B-B2F9-342134B57A78}"/>
              </a:ext>
            </a:extLst>
          </p:cNvPr>
          <p:cNvPicPr>
            <a:picLocks noChangeAspect="1"/>
          </p:cNvPicPr>
          <p:nvPr/>
        </p:nvPicPr>
        <p:blipFill>
          <a:blip r:embed="rId3"/>
          <a:srcRect l="17334" r="48245" b="-446"/>
          <a:stretch>
            <a:fillRect/>
          </a:stretch>
        </p:blipFill>
        <p:spPr>
          <a:xfrm>
            <a:off x="1" y="10"/>
            <a:ext cx="4196496" cy="6857990"/>
          </a:xfrm>
          <a:prstGeom prst="rect">
            <a:avLst/>
          </a:prstGeom>
          <a:effectLst/>
        </p:spPr>
      </p:pic>
      <p:sp>
        <p:nvSpPr>
          <p:cNvPr id="3" name="Content Placeholder 2"/>
          <p:cNvSpPr>
            <a:spLocks noGrp="1"/>
          </p:cNvSpPr>
          <p:nvPr>
            <p:ph idx="1"/>
          </p:nvPr>
        </p:nvSpPr>
        <p:spPr>
          <a:xfrm>
            <a:off x="4553734" y="2852936"/>
            <a:ext cx="6798539" cy="3262111"/>
          </a:xfrm>
        </p:spPr>
        <p:txBody>
          <a:bodyPr>
            <a:normAutofit/>
          </a:bodyPr>
          <a:lstStyle/>
          <a:p>
            <a:pPr algn="just" fontAlgn="base"/>
            <a:r>
              <a:rPr lang="en-GB" sz="2000" dirty="0"/>
              <a:t>Phase 1: Evidence‑based problem validation</a:t>
            </a:r>
          </a:p>
          <a:p>
            <a:pPr algn="just" fontAlgn="base"/>
            <a:r>
              <a:rPr lang="en-GB" sz="2000" dirty="0"/>
              <a:t>Phase 2: prototype design and system architecture design aligning with smart waste management technologies (</a:t>
            </a:r>
            <a:r>
              <a:rPr lang="en-GB" sz="2000" dirty="0" err="1"/>
              <a:t>Alourani</a:t>
            </a:r>
            <a:r>
              <a:rPr lang="en-GB" sz="2000" dirty="0"/>
              <a:t> et al., 2025; Kadus et al., 2020).</a:t>
            </a:r>
          </a:p>
          <a:p>
            <a:pPr algn="just" fontAlgn="base"/>
            <a:r>
              <a:rPr lang="en-GB" sz="2000" dirty="0"/>
              <a:t>Phase 3: Business case and risk assessment</a:t>
            </a:r>
          </a:p>
          <a:p>
            <a:pPr algn="just" fontAlgn="base"/>
            <a:r>
              <a:rPr lang="en-GB" sz="2000" dirty="0"/>
              <a:t>Two-week sprint- Iterative refinement (Singh et al., 2022).</a:t>
            </a:r>
          </a:p>
          <a:p>
            <a:pPr algn="just" fontAlgn="base"/>
            <a:r>
              <a:rPr lang="en-GB" sz="2000" dirty="0"/>
              <a:t>Gaining stakeholders' feedback (</a:t>
            </a:r>
            <a:r>
              <a:rPr lang="en-GB" sz="2000" dirty="0" err="1"/>
              <a:t>Zebua</a:t>
            </a:r>
            <a:r>
              <a:rPr lang="en-GB" sz="2000" dirty="0"/>
              <a:t> et al., 2025).</a:t>
            </a:r>
          </a:p>
          <a:p>
            <a:pPr algn="just"/>
            <a:endParaRPr lang="en-GB"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557188"/>
            <a:ext cx="10515600" cy="1133499"/>
          </a:xfrm>
        </p:spPr>
        <p:txBody>
          <a:bodyPr>
            <a:normAutofit/>
          </a:bodyPr>
          <a:lstStyle/>
          <a:p>
            <a:pPr>
              <a:lnSpc>
                <a:spcPct val="90000"/>
              </a:lnSpc>
            </a:pPr>
            <a:r>
              <a:rPr lang="en-US" sz="2900" b="1"/>
              <a:t> Research Strategy &amp; Source Selection (Academic &amp; Industry)</a:t>
            </a:r>
            <a:br>
              <a:rPr lang="en-US" sz="2900" b="1"/>
            </a:br>
            <a:endParaRPr lang="en-GB" sz="2900"/>
          </a:p>
        </p:txBody>
      </p:sp>
      <p:graphicFrame>
        <p:nvGraphicFramePr>
          <p:cNvPr id="5" name="Content Placeholder 2">
            <a:extLst>
              <a:ext uri="{FF2B5EF4-FFF2-40B4-BE49-F238E27FC236}">
                <a16:creationId xmlns:a16="http://schemas.microsoft.com/office/drawing/2014/main" id="{C3578A7E-D6DB-9AE9-3907-84D436E9797B}"/>
              </a:ext>
            </a:extLst>
          </p:cNvPr>
          <p:cNvGraphicFramePr>
            <a:graphicFrameLocks noGrp="1"/>
          </p:cNvGraphicFramePr>
          <p:nvPr>
            <p:ph idx="1"/>
            <p:extLst>
              <p:ext uri="{D42A27DB-BD31-4B8C-83A1-F6EECF244321}">
                <p14:modId xmlns:p14="http://schemas.microsoft.com/office/powerpoint/2010/main" val="533869326"/>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73EB839-177B-42AD-D6F3-F7D96AD3B4FA}"/>
              </a:ext>
            </a:extLst>
          </p:cNvPr>
          <p:cNvPicPr>
            <a:picLocks noChangeAspect="1"/>
          </p:cNvPicPr>
          <p:nvPr/>
        </p:nvPicPr>
        <p:blipFill>
          <a:blip r:embed="rId3">
            <a:duotone>
              <a:schemeClr val="bg2">
                <a:shade val="45000"/>
                <a:satMod val="135000"/>
              </a:schemeClr>
              <a:prstClr val="white"/>
            </a:duotone>
          </a:blip>
          <a:srcRect t="25000"/>
          <a:stretch>
            <a:fillRect/>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pPr>
              <a:lnSpc>
                <a:spcPct val="90000"/>
              </a:lnSpc>
            </a:pPr>
            <a:r>
              <a:rPr lang="en-US" b="1" dirty="0"/>
              <a:t> Key Research Findings: Technology – Smart Waste Management (IoT &amp; GPS) </a:t>
            </a:r>
            <a:endParaRPr lang="en-GB" dirty="0"/>
          </a:p>
        </p:txBody>
      </p:sp>
      <p:graphicFrame>
        <p:nvGraphicFramePr>
          <p:cNvPr id="5" name="Content Placeholder 2">
            <a:extLst>
              <a:ext uri="{FF2B5EF4-FFF2-40B4-BE49-F238E27FC236}">
                <a16:creationId xmlns:a16="http://schemas.microsoft.com/office/drawing/2014/main" id="{45CBC4F8-99A3-3201-AC93-8188EA5AA7BD}"/>
              </a:ext>
            </a:extLst>
          </p:cNvPr>
          <p:cNvGraphicFramePr>
            <a:graphicFrameLocks noGrp="1"/>
          </p:cNvGraphicFramePr>
          <p:nvPr>
            <p:ph idx="1"/>
            <p:extLst>
              <p:ext uri="{D42A27DB-BD31-4B8C-83A1-F6EECF244321}">
                <p14:modId xmlns:p14="http://schemas.microsoft.com/office/powerpoint/2010/main" val="273736170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BFBCF5D-A91D-BE4B-735F-1CA99170D982}"/>
              </a:ext>
            </a:extLst>
          </p:cNvPr>
          <p:cNvPicPr>
            <a:picLocks noChangeAspect="1"/>
          </p:cNvPicPr>
          <p:nvPr/>
        </p:nvPicPr>
        <p:blipFill>
          <a:blip r:embed="rId3">
            <a:duotone>
              <a:schemeClr val="bg2">
                <a:shade val="45000"/>
                <a:satMod val="135000"/>
              </a:schemeClr>
              <a:prstClr val="white"/>
            </a:duotone>
          </a:blip>
          <a:srcRect t="5279" b="10451"/>
          <a:stretch>
            <a:fillRect/>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pPr>
              <a:lnSpc>
                <a:spcPct val="90000"/>
              </a:lnSpc>
            </a:pPr>
            <a:r>
              <a:rPr lang="en-US" sz="2800" b="1"/>
              <a:t> Key Research Findings: Community Participation &amp; Public Engagement</a:t>
            </a:r>
            <a:br>
              <a:rPr lang="en-US" sz="2800" b="1"/>
            </a:br>
            <a:endParaRPr lang="en-GB" sz="2800"/>
          </a:p>
        </p:txBody>
      </p:sp>
      <p:graphicFrame>
        <p:nvGraphicFramePr>
          <p:cNvPr id="5" name="Content Placeholder 2">
            <a:extLst>
              <a:ext uri="{FF2B5EF4-FFF2-40B4-BE49-F238E27FC236}">
                <a16:creationId xmlns:a16="http://schemas.microsoft.com/office/drawing/2014/main" id="{71D031C8-344C-B234-A978-2364E2ECA60B}"/>
              </a:ext>
            </a:extLst>
          </p:cNvPr>
          <p:cNvGraphicFramePr>
            <a:graphicFrameLocks noGrp="1"/>
          </p:cNvGraphicFramePr>
          <p:nvPr>
            <p:ph idx="1"/>
            <p:extLst>
              <p:ext uri="{D42A27DB-BD31-4B8C-83A1-F6EECF244321}">
                <p14:modId xmlns:p14="http://schemas.microsoft.com/office/powerpoint/2010/main" val="33583787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AA0CF7F9-7A3A-F1B2-E6DB-8101D1E57C07}"/>
              </a:ext>
            </a:extLst>
          </p:cNvPr>
          <p:cNvPicPr>
            <a:picLocks noChangeAspect="1"/>
          </p:cNvPicPr>
          <p:nvPr/>
        </p:nvPicPr>
        <p:blipFill>
          <a:blip r:embed="rId3">
            <a:duotone>
              <a:schemeClr val="bg2">
                <a:shade val="45000"/>
                <a:satMod val="135000"/>
              </a:schemeClr>
              <a:prstClr val="white"/>
            </a:duotone>
          </a:blip>
          <a:srcRect t="15537" b="2046"/>
          <a:stretch>
            <a:fillRect/>
          </a:stretch>
        </p:blipFill>
        <p:spPr>
          <a:xfrm>
            <a:off x="20" y="10"/>
            <a:ext cx="12191980" cy="6857990"/>
          </a:xfrm>
          <a:prstGeom prst="rect">
            <a:avLst/>
          </a:prstGeom>
        </p:spPr>
      </p:pic>
      <p:sp>
        <p:nvSpPr>
          <p:cNvPr id="19" name="Rectangle 18">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pPr>
              <a:lnSpc>
                <a:spcPct val="90000"/>
              </a:lnSpc>
            </a:pPr>
            <a:r>
              <a:rPr lang="en-US" sz="2800" b="1"/>
              <a:t>Key Research Findings: Mobile Apps &amp; Gamification for Civic Engagement </a:t>
            </a:r>
            <a:br>
              <a:rPr lang="en-US" sz="2800" b="1"/>
            </a:br>
            <a:endParaRPr lang="en-GB" sz="2800"/>
          </a:p>
        </p:txBody>
      </p:sp>
      <p:graphicFrame>
        <p:nvGraphicFramePr>
          <p:cNvPr id="14" name="Content Placeholder 2">
            <a:extLst>
              <a:ext uri="{FF2B5EF4-FFF2-40B4-BE49-F238E27FC236}">
                <a16:creationId xmlns:a16="http://schemas.microsoft.com/office/drawing/2014/main" id="{C068148A-79E6-FB0D-37CF-1BCB54AB5EBC}"/>
              </a:ext>
            </a:extLst>
          </p:cNvPr>
          <p:cNvGraphicFramePr>
            <a:graphicFrameLocks noGrp="1"/>
          </p:cNvGraphicFramePr>
          <p:nvPr>
            <p:ph idx="1"/>
            <p:extLst>
              <p:ext uri="{D42A27DB-BD31-4B8C-83A1-F6EECF244321}">
                <p14:modId xmlns:p14="http://schemas.microsoft.com/office/powerpoint/2010/main" val="327043248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A9CABDD3-FB8E-B50B-97CF-804F16EBA1B4}"/>
              </a:ext>
            </a:extLst>
          </p:cNvPr>
          <p:cNvPicPr>
            <a:picLocks noChangeAspect="1"/>
          </p:cNvPicPr>
          <p:nvPr/>
        </p:nvPicPr>
        <p:blipFill>
          <a:blip r:embed="rId3"/>
          <a:srcRect b="15730"/>
          <a:stretch>
            <a:fillRect/>
          </a:stretch>
        </p:blipFill>
        <p:spPr>
          <a:xfrm>
            <a:off x="20" y="10"/>
            <a:ext cx="12191980" cy="6857990"/>
          </a:xfrm>
          <a:prstGeom prst="rect">
            <a:avLst/>
          </a:prstGeom>
        </p:spPr>
      </p:pic>
      <p:sp>
        <p:nvSpPr>
          <p:cNvPr id="25" name="Rectangle 24">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365125"/>
            <a:ext cx="10515600" cy="1325563"/>
          </a:xfrm>
        </p:spPr>
        <p:txBody>
          <a:bodyPr>
            <a:normAutofit/>
          </a:bodyPr>
          <a:lstStyle/>
          <a:p>
            <a:pPr>
              <a:lnSpc>
                <a:spcPct val="90000"/>
              </a:lnSpc>
            </a:pPr>
            <a:r>
              <a:rPr lang="en-US" b="1"/>
              <a:t>Summary of Research Gaps &amp; Opportunities Identified</a:t>
            </a:r>
          </a:p>
        </p:txBody>
      </p:sp>
      <p:graphicFrame>
        <p:nvGraphicFramePr>
          <p:cNvPr id="5" name="Content Placeholder 2">
            <a:extLst>
              <a:ext uri="{FF2B5EF4-FFF2-40B4-BE49-F238E27FC236}">
                <a16:creationId xmlns:a16="http://schemas.microsoft.com/office/drawing/2014/main" id="{4E6B7A6A-942A-48CD-4C69-A0F72653F68D}"/>
              </a:ext>
            </a:extLst>
          </p:cNvPr>
          <p:cNvGraphicFramePr>
            <a:graphicFrameLocks noGrp="1"/>
          </p:cNvGraphicFramePr>
          <p:nvPr>
            <p:ph idx="1"/>
            <p:extLst>
              <p:ext uri="{D42A27DB-BD31-4B8C-83A1-F6EECF244321}">
                <p14:modId xmlns:p14="http://schemas.microsoft.com/office/powerpoint/2010/main" val="131995546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2" name="Group 21">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34"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6" name="Group 2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35" name="Freeform: Shape 34">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8" name="Freeform: Shape 2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6" name="Freeform: Shape 35">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 name="Freeform: Shape 2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2" name="Freeform: Shape 3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title"/>
          </p:nvPr>
        </p:nvSpPr>
        <p:spPr>
          <a:xfrm>
            <a:off x="786385" y="841248"/>
            <a:ext cx="3515244" cy="5340097"/>
          </a:xfrm>
        </p:spPr>
        <p:txBody>
          <a:bodyPr anchor="ctr">
            <a:normAutofit/>
          </a:bodyPr>
          <a:lstStyle/>
          <a:p>
            <a:pPr algn="l"/>
            <a:r>
              <a:rPr lang="en-US" b="1">
                <a:solidFill>
                  <a:schemeClr val="bg1"/>
                </a:solidFill>
              </a:rPr>
              <a:t>Initial Idea: Integrated Waste Management Platform Concept</a:t>
            </a:r>
            <a:endParaRPr lang="en-GB">
              <a:solidFill>
                <a:schemeClr val="bg1"/>
              </a:solidFill>
            </a:endParaRPr>
          </a:p>
        </p:txBody>
      </p:sp>
      <p:graphicFrame>
        <p:nvGraphicFramePr>
          <p:cNvPr id="14" name="Content Placeholder 2">
            <a:extLst>
              <a:ext uri="{FF2B5EF4-FFF2-40B4-BE49-F238E27FC236}">
                <a16:creationId xmlns:a16="http://schemas.microsoft.com/office/drawing/2014/main" id="{C286F2C6-0B36-265D-9E29-1F62C42DC9D4}"/>
              </a:ext>
            </a:extLst>
          </p:cNvPr>
          <p:cNvGraphicFramePr>
            <a:graphicFrameLocks noGrp="1"/>
          </p:cNvGraphicFramePr>
          <p:nvPr>
            <p:ph idx="1"/>
            <p:extLst>
              <p:ext uri="{D42A27DB-BD31-4B8C-83A1-F6EECF244321}">
                <p14:modId xmlns:p14="http://schemas.microsoft.com/office/powerpoint/2010/main" val="1470949754"/>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00250" y="640823"/>
            <a:ext cx="2563994" cy="5583148"/>
          </a:xfrm>
        </p:spPr>
        <p:txBody>
          <a:bodyPr anchor="ctr">
            <a:normAutofit/>
          </a:bodyPr>
          <a:lstStyle/>
          <a:p>
            <a:r>
              <a:rPr lang="en-US" sz="3600" b="1"/>
              <a:t> How the Idea Can Transform the Community</a:t>
            </a:r>
            <a:br>
              <a:rPr lang="en-US" sz="3600" b="1"/>
            </a:br>
            <a:endParaRPr lang="en-GB" sz="3600"/>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068313" y="3465005"/>
            <a:ext cx="5410200" cy="13716"/>
          </a:xfrm>
          <a:custGeom>
            <a:avLst/>
            <a:gdLst>
              <a:gd name="csX0" fmla="*/ 0 w 5410200"/>
              <a:gd name="csY0" fmla="*/ 0 h 13716"/>
              <a:gd name="csX1" fmla="*/ 568071 w 5410200"/>
              <a:gd name="csY1" fmla="*/ 0 h 13716"/>
              <a:gd name="csX2" fmla="*/ 1298448 w 5410200"/>
              <a:gd name="csY2" fmla="*/ 0 h 13716"/>
              <a:gd name="csX3" fmla="*/ 1920621 w 5410200"/>
              <a:gd name="csY3" fmla="*/ 0 h 13716"/>
              <a:gd name="csX4" fmla="*/ 2488692 w 5410200"/>
              <a:gd name="csY4" fmla="*/ 0 h 13716"/>
              <a:gd name="csX5" fmla="*/ 3219069 w 5410200"/>
              <a:gd name="csY5" fmla="*/ 0 h 13716"/>
              <a:gd name="csX6" fmla="*/ 3895344 w 5410200"/>
              <a:gd name="csY6" fmla="*/ 0 h 13716"/>
              <a:gd name="csX7" fmla="*/ 4571619 w 5410200"/>
              <a:gd name="csY7" fmla="*/ 0 h 13716"/>
              <a:gd name="csX8" fmla="*/ 5410200 w 5410200"/>
              <a:gd name="csY8" fmla="*/ 0 h 13716"/>
              <a:gd name="csX9" fmla="*/ 5410200 w 5410200"/>
              <a:gd name="csY9" fmla="*/ 13716 h 13716"/>
              <a:gd name="csX10" fmla="*/ 4842129 w 5410200"/>
              <a:gd name="csY10" fmla="*/ 13716 h 13716"/>
              <a:gd name="csX11" fmla="*/ 4328160 w 5410200"/>
              <a:gd name="csY11" fmla="*/ 13716 h 13716"/>
              <a:gd name="csX12" fmla="*/ 3597783 w 5410200"/>
              <a:gd name="csY12" fmla="*/ 13716 h 13716"/>
              <a:gd name="csX13" fmla="*/ 3029712 w 5410200"/>
              <a:gd name="csY13" fmla="*/ 13716 h 13716"/>
              <a:gd name="csX14" fmla="*/ 2299335 w 5410200"/>
              <a:gd name="csY14" fmla="*/ 13716 h 13716"/>
              <a:gd name="csX15" fmla="*/ 1514856 w 5410200"/>
              <a:gd name="csY15" fmla="*/ 13716 h 13716"/>
              <a:gd name="csX16" fmla="*/ 892683 w 5410200"/>
              <a:gd name="csY16" fmla="*/ 13716 h 13716"/>
              <a:gd name="csX17" fmla="*/ 0 w 5410200"/>
              <a:gd name="csY17" fmla="*/ 13716 h 13716"/>
              <a:gd name="csX18" fmla="*/ 0 w 5410200"/>
              <a:gd name="csY18"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3131DBF-A5E8-22F6-2F1C-8C3D84D99DA7}"/>
              </a:ext>
            </a:extLst>
          </p:cNvPr>
          <p:cNvGraphicFramePr>
            <a:graphicFrameLocks noGrp="1"/>
          </p:cNvGraphicFramePr>
          <p:nvPr>
            <p:ph idx="1"/>
            <p:extLst>
              <p:ext uri="{D42A27DB-BD31-4B8C-83A1-F6EECF244321}">
                <p14:modId xmlns:p14="http://schemas.microsoft.com/office/powerpoint/2010/main" val="1214610896"/>
              </p:ext>
            </p:extLst>
          </p:nvPr>
        </p:nvGraphicFramePr>
        <p:xfrm>
          <a:off x="5010013" y="640823"/>
          <a:ext cx="5175384"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p:cNvSpPr>
            <a:spLocks noGrp="1"/>
          </p:cNvSpPr>
          <p:nvPr>
            <p:ph type="title"/>
          </p:nvPr>
        </p:nvSpPr>
        <p:spPr>
          <a:xfrm>
            <a:off x="479394" y="1070800"/>
            <a:ext cx="3939688" cy="5583126"/>
          </a:xfrm>
        </p:spPr>
        <p:txBody>
          <a:bodyPr>
            <a:normAutofit/>
          </a:bodyPr>
          <a:lstStyle/>
          <a:p>
            <a:pPr algn="r">
              <a:lnSpc>
                <a:spcPct val="90000"/>
              </a:lnSpc>
            </a:pPr>
            <a:r>
              <a:rPr lang="en-US" sz="5600" b="1"/>
              <a:t>High-Level System Architecture of the Platform</a:t>
            </a:r>
            <a:endParaRPr lang="en-GB" sz="5600"/>
          </a:p>
        </p:txBody>
      </p:sp>
      <p:cxnSp>
        <p:nvCxnSpPr>
          <p:cNvPr id="26" name="Straight Connector 25">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35DA37CF-8823-C308-3914-5C88CDB1FB54}"/>
              </a:ext>
            </a:extLst>
          </p:cNvPr>
          <p:cNvGraphicFramePr>
            <a:graphicFrameLocks noGrp="1"/>
          </p:cNvGraphicFramePr>
          <p:nvPr>
            <p:ph idx="1"/>
            <p:extLst>
              <p:ext uri="{D42A27DB-BD31-4B8C-83A1-F6EECF244321}">
                <p14:modId xmlns:p14="http://schemas.microsoft.com/office/powerpoint/2010/main" val="3734670399"/>
              </p:ext>
            </p:extLst>
          </p:nvPr>
        </p:nvGraphicFramePr>
        <p:xfrm>
          <a:off x="5108535" y="908720"/>
          <a:ext cx="6676097" cy="5751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30" name="Rectangle 4129">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32" name="Rectangle 4131">
            <a:extLst>
              <a:ext uri="{FF2B5EF4-FFF2-40B4-BE49-F238E27FC236}">
                <a16:creationId xmlns:a16="http://schemas.microsoft.com/office/drawing/2014/main" id="{02EBFA83-D4DB-4CA0-B229-9E44634D7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134" name="Picture 4133">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4136" name="Rectangle 4135">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38" name="Rectangle 4137">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p:cNvSpPr>
            <a:spLocks noGrp="1"/>
          </p:cNvSpPr>
          <p:nvPr>
            <p:ph type="title"/>
          </p:nvPr>
        </p:nvSpPr>
        <p:spPr>
          <a:xfrm>
            <a:off x="6597016" y="905011"/>
            <a:ext cx="4589328" cy="1889135"/>
          </a:xfrm>
        </p:spPr>
        <p:txBody>
          <a:bodyPr anchor="b">
            <a:normAutofit/>
          </a:bodyPr>
          <a:lstStyle/>
          <a:p>
            <a:pPr>
              <a:lnSpc>
                <a:spcPct val="90000"/>
              </a:lnSpc>
            </a:pPr>
            <a:r>
              <a:rPr lang="en-GB" sz="4100" b="1"/>
              <a:t>Data Model &amp; Database Schema for Waste Reporting</a:t>
            </a:r>
            <a:endParaRPr lang="en-GB" sz="4100"/>
          </a:p>
        </p:txBody>
      </p:sp>
      <p:pic>
        <p:nvPicPr>
          <p:cNvPr id="4101" name="Picture 5"/>
          <p:cNvPicPr>
            <a:picLocks noChangeAspect="1" noChangeArrowheads="1"/>
          </p:cNvPicPr>
          <p:nvPr/>
        </p:nvPicPr>
        <p:blipFill>
          <a:blip r:embed="rId4"/>
          <a:stretch>
            <a:fillRect/>
          </a:stretch>
        </p:blipFill>
        <p:spPr bwMode="auto">
          <a:xfrm>
            <a:off x="720807" y="2235254"/>
            <a:ext cx="5468347" cy="2378731"/>
          </a:xfrm>
          <a:prstGeom prst="rect">
            <a:avLst/>
          </a:prstGeom>
          <a:noFill/>
        </p:spPr>
      </p:pic>
      <p:sp>
        <p:nvSpPr>
          <p:cNvPr id="3" name="Content Placeholder 2"/>
          <p:cNvSpPr>
            <a:spLocks noGrp="1"/>
          </p:cNvSpPr>
          <p:nvPr>
            <p:ph idx="1"/>
          </p:nvPr>
        </p:nvSpPr>
        <p:spPr>
          <a:xfrm>
            <a:off x="6597016" y="2965592"/>
            <a:ext cx="4589328" cy="2987397"/>
          </a:xfrm>
        </p:spPr>
        <p:txBody>
          <a:bodyPr>
            <a:normAutofit/>
          </a:bodyPr>
          <a:lstStyle/>
          <a:p>
            <a:pPr fontAlgn="base"/>
            <a:r>
              <a:rPr lang="en-GB" sz="1800"/>
              <a:t>'Waste' entity – GPS coordinates, date/time, type of waste, user ID, status (Dissanayake, 2020)</a:t>
            </a:r>
          </a:p>
          <a:p>
            <a:pPr fontAlgn="base"/>
            <a:r>
              <a:rPr lang="en-GB" sz="1800"/>
              <a:t>'Collection' table- vehicle ID, route optimisation, and completion metrics (Mutiara et al., 2025)</a:t>
            </a:r>
          </a:p>
          <a:p>
            <a:pPr fontAlgn="base"/>
            <a:r>
              <a:rPr lang="en-GB" sz="1800"/>
              <a:t>'Citizen Ledger'- loyalty points earned, rewards redeemed, and history (da Silva et al., 2022)</a:t>
            </a:r>
          </a:p>
        </p:txBody>
      </p:sp>
      <p:sp>
        <p:nvSpPr>
          <p:cNvPr id="4100" name="AutoShape 4" descr="data:image/png;base64,iVBORw0KGgoAAAANSUhEUgAAAnMAAAEQCAYAAADbOPJnAAAQAElEQVR4AexdBWBURxP+5p3E8VLq1F3/ulMX6u7u7kLd0FKoQIHilHpL3d0NqLtQheIWz93/ffvuJZeQQIiRwHu5eWuzs7PzdmZnd99dvEQikUwkQkgkQhkkEqEMEolQBolEKINEIpRBIhHKIJEIZZBIhDJIJJq/DDyEVyiBUAKhBEIJhBKolQRCpFACoQSaowRCZ645PpU68pRMJutYM6wWSiCUQCiBUAKhBEIJtFQJNAtnLnRCGmb4mFmtCLUEedeqIyFSKIFQAqEEQgkslRII56nFe6zNwpkzq50TsnhdC7FDCYQSCCUQSiCUQCiBligBs8XyC1piFxuU52bhzDVoj0Jii5SAWagkixRSiBBKIJRAKIFQAqEEWogEQmeuhTyokM1QAqEEmoEEQhZCCYQSCCXQDCUQOnPN8KGELC2+BML3KxZfZmGNUAKhBEIJtBQJhDZ+4U8qdOYWLp8lVRq2u5gSMAuPjhdTZCF6KIFQAqEEWowEzEIbv7CHFTpzC5NOWBZKIJRAKIFQAqEEmr0EQgaXdQmEztyyPgLC/ocSCCUQSiCUQCiBUAItWgLOmQvPolv0MwyZDyXQZBIIGwolEEoglEAogeYnAU+OnFl4Ft38Hk3IUSiBhpeA9L3hqYYUQwmEEgglEEpgSUrAM2uOjtySFEnYdiiBpVcCZqG+L71PN+xZKIFQAsuqBNwx67La+bDfoQRCCYQSCCWwFEgg7EIogWVcAqEzt4wPgLD7y4YEwuPVZeM5h70MJRBKYNmUQOjMLZvPPex13STQYmuZhcerLfbhhYyHEgglEEpgERIInblFCKipirVzkg6JRALp6YXFxaPKq4bKa2hYHL4W1nbAa4BTNV01v2p5kK4aBvWaWxjITfyGEEpAEljUGA1wFAawqDotrVz9Es9VQ+U1JAT0q9KsKb8qXpAO8IMwyK8aBuVBWF25ygTpZVXT6WXp8dripddJj6t+CE0hgaZrI3Tmmk7W1bYkBSstK0VxcTEKCgowP38+5s2fj/mEufPmwod5DOdh3rz55TA/P9/h5rNOPuOqq3hhYSEKCgsIFaHyBcIR5BfkI1/1gpD1RS9od958tUVQKJhXEU/HE69Kq/180SIdtZ3vaJMH5QnYp3yB4gThCAqLCiF+i4qL/LCIoYB9UFkBQ/ErXLVRUKA++XXK89lWgCdaAuE7UFl14ORD/iqFpCt+1L4LmVb7AZCOePD7zOfA5+PkxFDPah5lNDcFilcC4gQyKSL9srIy56hXOyDCzKVaAolkEqWlpSiivmssaJwL3BjWeNQ4S+lIfnqoOKGQOBrjAqcDKXyNTeFXCqmPLo/18h1egdN7V490nI4E49ulqV8c+wUC5buwgLaE4OrTbpDmPAHH9LwAOO4Vny8dZ1l+eXvET9Vzbbp4geMhn3Hl+fwyz9VjyLoVfBU4u6C+Clw+6+UTx9VjHdkfgdJBmE8c0Xb46odAeQwDOgoFwlEo0DNwIXGD0NFhesEw39nrinylBZV5Fh2BnrVAdl5hAOllilfQKyinr74FfcpX38mPy2P/89PjQVp5Di8f+Xyu+Yw7uux/EBaXFKNMGwZILtX6tix1LnTmluDT1m6NlGvO7DlO6ZJULDMP7kRMN4KvaiohcCLgHZoQEgnGmE4kEygjKExQOf0wSUoEVpazyJhzHhQmXAn8tMpTaeZQEsIgMJ8J4qRy3QmdbgR+VCYmhUZsUvDxlKcyss2owbwK8CIevFRaOOn1xGPC9YW5DB1d3YgY5LtQ/StLoDQFMkauz8x3cdYVnqoyytrkixHRd8AcvyxZ0Tfm+Z+kk2uSskym6jhZpeKqByOmuRsq4myDEkjHVVyQZL6rp5B0S0tLMGfOHMycORMy5moH4bVMSEDPWk6cc/zpBJVwMnVjlQOEH8pAowVI8C/JsZIQcFwnEmUcl2UoY1iWZJx6H4x5VtLIAm8QjaTGKhMJhgnVZ1z5AV55OfMTDodtMuSdOSJDbKadcjAnybb8ZFJcMTvJXFIjGnwFgLukE1ILJlwRQ1FzAWsoL8FQbToeSFSh7JYgQV6DMOhbGRc8glL2OwBXRlzVdbRT7Spw7ChTfIi+2iP/oi18P0xQluwDyxMC4vhlyfL+KV95NYF4SDoeEmxNPfPBzMCPAxY4WaWHqidQn4JQ8ST5qArp9RQXUeGINwccF2WEIJ4gPwn2JUFaop1gWviuLm9mnFNoez2PNjjikbcE8vMLMHfuXG4ilDCddEDU8NOCJeC1YN6XOOvpCrO4zEjptJOj1VheXh7atGqNnOwcQjZyc3KRl5uLVrl5aJ3XCq0ILmyVx3geWrswlzh5yMthSFCd3BzVF2QjJ4uQ7UNudg5pKp+h4gKHy7ZS8VzSyGN7glbkRzwpFA95OWyD/Ii+4goFigsUVxs5bC87KxtZmVnIzspimI3sTEJWjotnZjDfpbP9/HI85hNfdaqCaOZm5zj+c3MZEvICIF8qrwrZpKu8bPKTk5ODclDaQQ7UTk5WtpOTz68fF/8BuHKHzzIXsv2AF4WEPMolj3JrrWfUSs8qzz0zpfXcWkmWLM/NyeVza4327dsjl3Xk1OnZ12cMLe6YC/GXnAQ0cc+ePRtGFjQmNB6yMjOpF5nQeNWY03jLzc7lWM+DHwZxpnMI2XkVY5nj2o3v7ByXl8t0LseYII9hHsecwtxslhMUOpwgngqlJ2pXEPAhXgSuLFtjP4f8EHLETw7tTjrkMk1wZblQGzmknQ6ubeapLB3EX1XITdHJo47kpfoQ4ARlCp1OkzfRDtoSbRfP8fucU17u9yEnW/lBnGFWNsr7yXgO8R2wvpMtQ9fOAmEusvmcskkvgCzWz8rKQZYLsxhWhmzSrg6yaPcCqK7c5REnVzyQRl6OL2OlKyDXzQNB2sfJRQ75c8+V9bNoEzMzMpCZken63Jq2Kpv587mrqg2F0A5RMVv4J3Tm6vEAzWSaF5+AHDmt0Mt4vNq6dWvEYjGY1Y3W4rdeUcOsdm2a+XhmlcMKSpVjZj5e5Vw0Sh/NzNE1MwSXWUU8yKsamlXgmFXEq+LVlDYz127VcjOrmuXSZn6+x9VxJifxNm3auJVxSUmJKw9vS6cENEmWcZdJjpwmbTkHGgPqrZlVO4ZUtiTAzJZEs43WplnL7Y9ZBe9mftysIjQzN3bM/FBCNKuIK10TmPl4mnfyuNjUKyHaNa4JP8xvGRIInbkl8Jxk3PWeTB5XR14ksgQ4CJtc0hKQIc3l7oMMqZz7Jc1P2H7jSMDMkF9QgGg0BjnxZtY4DYVUQwnUQQLRaBStOA9psdEodqgOPIVV6iaB0Jmrm9zqXEsr9fkF+cjOyUEsEkVo2ussyhZd0cyQwWMPGVA59y26MyHzNUogkUy69yS1I2fm1YgXFoQSaGoJmBnMzNmhZDKBRKIsfHeuqR9CA7bnNSCtkFQtJJCkcdc3mrQzUwv0EGUploCO2zQONB6W4m42RdeabRty1M3TpAlOnAivUALNTgJm5naNfTukL3Q0OxZDhmohgdCZq4WQGhpFuzGayBuabkivZUnAzKBxoAkf4bVUSkCLt0gkQkfOlsr+hZ1q+RLQGI3H4/DtUDhOW+oTDZ25xXlyDYhrFipNA4qzRZMyL1TDFv0AF8Y8d+I9C5/vwkQUljUHCRgXHM2Bj5CHukogtDJ1lVwd6pVvYNORszrUD6sshRIIB8JS+FArupSEwaO+I7yWSQm0hE6bBUYoCBuWa+38CRqWakitqgRCZ66qRBozzVV6kvTNGkdpSLrFfpZlZU9Co6LFPrqQ8VACoQRauATMDGbWKL0ws0aj3SgMt1CioTPXhA/OjIO6vD0rj9U1onfvpk+fjr/++guzZs0qJ6PfsPv111/x999/QzhBwZQpU/Dnn39CL7rWx3lSXUFAt7ah2p06bRqm/DcF4uW///7D1KlToT40hx/Q1a+ql5aVQd9ArG2f6ouXTNCR46d+dMLazVUCZoun59Irvbukn4qQDv/www9QqP8aot8kVPnC+qpy6dlk6TrtQn5+vvs27aRJk5yepduDhdGpqUz0BUG5bI3sj/irL+2AZtVQ7ck+yE7MmDGj3vZL9EVTPwske6g+KK38lgSSt6Al8by085o+jqTHTdnf0JlrSmmn2jJbPAOfqrZAoMFy9913o0uXLujfv78rl3K/+OKL2GmnnXDUUUeVf9VcuMcccwz23HNP/Pvvvw63Ljc5YV9//TUmT54MtbU4NKbQeTvo4IOwB3kQ7L7Hnthr731wxBFHYsSIkZChFp+LQ7OhcGXYv/3uW0z8YqL7V1sNRbdWdBpmONSqqRCp6SVgVvsHrPH/+++/47TTTsOuu+6KHXfcETvvvDNOPvlk/PTTT5BDt7AeaF2g37U766yzsH/X/fHjTz/irbffcnp/z733OkdoYfUXVqaJahoXY3Iw5bwJd/z48TjssMPRt2/fxbYHql8bUJ/ffvttHHLIITj66KPdQtCs9jKtrg39SO7zzz+PvfbaC59//nl1KM02T89BdvjTTz/FNC7mlW4IZs3qJ9OG4KGl0zCrkKG++NSU/VksZ64pGVta20rwSE3v0FQ88rr31Myw1VZbQcb/pZdeco5bIlGGTz75GHK2PvvsM7c7J2WX8r/77rvO4K600kqLbFR1BBWICVf3vvvuw7bbbouxY8emvv1UgSF8QUVO5VgykcBPP/yIX3/+BSXFxSgtLcb8eXPxww/f48orr8B5550HrZLTay2Uno6tCen46XHVFVSXp3yBHFKFP/74I/bbZ19cdcWVmDd3jquifEEZd8+0W5fks3MFDXnjMzRYQ1IMabVQCWisaZfroIMOwptvvgn9lxAtytq2bePSRxxxhNtZ15itqYuyLdKz2bPmYNrUaSgtKcHMmbMwddpUzJ0zB2XUQdVVWwEoXRVUpnYUBmVKDxs2DLvtthveeecdl92mTVussmpnZOfkUTuoIUn9z1JX1CA3ta9/fadF6/vvv4+PP/4Yjz32mLNF9W1AO5j6d1mZ2VnOdtaXXl3rq4+LW1d2WE7+s88+s4AsfHrJxSNJO4TwizqLJ7Nmhh06c034QKRklpq4Fa9v0/qWnFbu+k8CP/I4Jvgfe9o5U57amDhxojNUQShDrJ/DkIGUE6jVfnCMI3zxNGvWLPzyyy/49ttvGf7qjkITdGjkaMkAalWrtmbMnAn9g+yCwkJM+vMPfMUdu99++80d+SZSk4boBRCJ+MNtlVVWwVtvvYUJEya6VfHjjz/u/pfhe++955w58SH+JvFo6Pvvv4dC7ZyJpo5b/vnnH7eLJwf1559/ds5sUK62hKedA/VLslA/g3LxLh7/+OMPt8L/5ptv3DGW8tQnHW/9++8/KCgswFw6mr+Th48+/sj17d/JUxp01079NDHsboqEsLRJwMxg5sPC+qaxUFRUhHPPPRcam9pZk8Mkx+Xtt9/B4Ycf7vRKzox27wQa4xrb0gE5p5/9+QAAEABJREFUgdJPjX3PM0SjEdcc3SuUlpW6/3tvqZyS0lK3o/MDd+2+50JKr2No7IsHgeiIhwkTJrjdQB1vSu/VnnRPR7fSPeV3Xr0z+t3VB2eecTqikShtDaB/4C6d/fnnn53zKd0TXfE8i7blX54MqK54lo6Klug79qrcVE944mW55ZZzpVpIil8lVC6b8Pff/0BykN3S7qHaKi/751/89MvP+IELtj/++hOq63me25V76KGHsNZaa4kUtAP47+R/8TNt3x9//onpPNKd9MefCOjplRD1X/JR/8S7XhWRzAXqh8plu3799TfapUk84p5LZ3omZF/Em+yLa4w3tSf8H2i7VaaTCfHMInckLnqzKC89C9VXWu1InooLd/q06Y4/5Yu27NU3PGH4iQtm8a980asV+AOkVqiLgyQ+BYtTp6XiLsl++rNrS5VcS+ObRl0s64Gb1V9zvIiHrOxsbLHFFu5fBskgyEDIgdFkoP8F+cUXXzhDLmNoZu7oVcbvwgsvdEc4OqLdZpttcOKJJ0JGQobqgosuxPY77uCOZrT6O/DAA51D98knn+CBBx5wK0Edq9zdvz8K5ufjCTpjO/E4aL/998NOPBI6/fTTERg59TcAj5MMWXDJSCSCeCzmnDgZ0yyujsVvhH2aNWsmxMOOO+2I3XffDbvuuguuueYaN5nJ+Olo5Morr0TXAw9Al926YAfi9erT200iMuKaLNSfHXbYHrvssjN22GEH3Hnnna5cfTz55JNd3lE8hj7ggANwww034LLLLnOG9ydOcOeff74zvjfdeJNr/9jjjsU+PA5Wu19+/RUnrMVc9aL6y8zAmR7htXRLwIzPeRFdlE3QuNUCqm3btpAOtWnTBhHqSbt27dCzZ088+OCD1NkdOGTMvSd7NI8ctZgT7LLLLujXr5/TEXCPTPUUiq50Isk86Z927f78YxKOPPII7Mo6u3XZze206dUMOTlyRAYNGuSOdvVKhuhKT+QoSfdHjBjh7IT0UTZAO4hduFM3ZPAgiLactOuvvx7bb789ZFfE28033+wcGtHv3bs3dXIXKNx9992x3XbbYe+998ZXX33l7Ir4TReVHNxXX32Vx8NFuO66blh//fXcayKTuMgSnsqfe+5Z2ogu6NJld9eXgw8+CLITak8y67JrF3TZdTfs2mVX7LH7HtCiUTZQMt1jjz3wxmuvu1MG2UjZw6223BJ77bknLrjgfGy7zbbO9ghfR99aDPfs2cO1s9VWW2O//bq6tsSHXmORvbycu/s777wLttp6a1x9zdU4+ZRTHP6WpHvt1dc4p1GLSp2mSD6708btTLt5/PHH025OgWTQrVs3d6x8zjnnuLo6DZH90RiRzJ9++mmH16NHD8qyJyZzoXnW2ecStwv270o7vNPOOOroY5zcRU+yWhhohBpsYSh1LjMzmFmd67ekimZLrp9L1JmrzSBrSQ9yUby6x8ybGW+LQq5lued52IGOlFZgEyZOcEZejtQ2dNA23GhDvMejVRnyz8d/jvbt2zsjq3ctZBD2228/vPDCC9hnn30gY653SD744AM89uijzhCPGzcOd93V100Qo0ePck6j3lsxM/fuysknn4Tx4z9zRq/zaqvhtddew7XdrsUrr7wCGfSqq+3gecuhkvHWxKWdBhksGcPDDjuUzl0mhg59AOOeegqrrLwynnnmaRx77DF46KGxGDVqFGRUNeGM5TFvm1at0JdO2mrc6Rt8//3QsbJWp6fQeMpgb775Zrjjjtux3HIdMHDgAKjfMqKa3CQjTVC77rorrrvuOnTv3h25OTnYf//9MXzEMMjQjuHkuedee+MFHmH36tsX4DHERx9+hOCoCg1wWcMNhQbgJiRRVwlobGtsJhJlC5Aw6ugCmdVkyAHRrtfKHPetOLbTUTp06IBddtkJ2tWWrpx99tn46KOP3GJjyJBBWHXVVaird+HRRx+h41PMyZOunNYcSWq/jj4Zj0SjTn9uueVmfE3n6eKLLsKzzz7t6naj3moho2M7OQhmhrvuusvtFP7666+4/fbbsfnmm0MOif5ryXHHHYejjzmGO9XF0O7Q7FmzIN773303RtDh69y5s3OCOnbsSL0dCR0LSj7a5ZIj9sQTT+Ckk05y9kj0b731Vn8HMb3TjGu3aiT1vlWr1q6vqqOdv9GjRztnRvTkMM2ZOwdjHhyDkaNGQrtZd9/dH7Nnz8Itt96C2TxeVr5OAOQo66iYpJ3zKFzZIy1iL6I8Jv0+iTxthwED7sUXE7/g7tx0TJ0+zen8fzyq/uW3XymzZ3Httddi9dU7u9ML0dPzF19/cMd/8pR/cUf32/kMkhhMx3gSneeRI0di0003pW0ZDu36aadNfZEsJYse3e/g8/wAN998k3Ms1W/Zsw8//MDZp8022wzfffcdZJO32XZbHHLoIaRvjg/xPWjQ/Xjuuee4CDgTL7/8Cq6iE/kXT0vefPN110/1d5EQ2qJFiqg5IyxRZ85s2Ro97r0rZ1xpWRtoVEQ8D7t16eIU+7333seHH30MMG/DjTfC/7b4Hz4fP94dXY4fPwG70nHRL31vt/12kDN3/fXXQcZExoym3+2+aeLJy2uFD97/yO0EbL755niLR6IXX3wpZAiX41GHmWGjjTZC586r45577uOxRSFuuulWZ4Q23WRT6D2U119/w00c6d00M5ecPHky5Ljtwh23rl27OiN0+GGH47zzzkdpaQL33jsAZSVl6NOnDx3QDu4LEvGMDAzm6l/GV45r69atcP/9g0jncAwfPhwZGZno0aM79F7Nl19+hdVWW5W7iMNw1lnnYNDggRSJOSdRR0WaDMWjJoQhQ4Zwtb8+ll9+eUg27bkLslyHjtiOOwt5ua3w6ksv497+96JN2/Z4/oXnccqppyLiNZzacDg4mYS3liYB6TAdpRTbGlN97uzHifofzJk7Dzra1ATvF/vj3o9XfzczTrqlzkGpqFeBa2bU8YjLkPOjxdCGG2zAMd8TBxxwEHXhfqefAwcOdMduwbgSl2bGfbkkIjwG1ZeQPvroE475DaBdKenR0cccjan/TeP4fgHPPPuc28HWce/R3Pm7/PLL8Mwz45yTsd1222DrrbdyNkOOyca0AV5EupBESWkJfp/0Gx7msWWnTp0gB0e73aPoXGmR9DzpzuSxZTJZhry8XPTrdxeuvvoqdOMOlE4XdCRYVFTMPprro25lZQn8+tskyvQPtGvfFtqhlD2SrdLCUc6jdiAzM7Og92+704GKeB4dnqdw+eVXwLwIF4fZKC0pwqCBg+h0zsSYMWPQk7ucenL6/9iiFYkY9EqFFpedOi5PezKCO6A748Ybb4Qk5/8Pbdago56ZmcmF4UCeZBzvFoBlZSXQ+7bi14tEnGx69eqFo7jzeUDXA3jcHcUlF13sTgJ0WlBaVobvvv8OegdQ/HejE73SyiuhSxd/13DEiFE8mp6EouJCkjQ6p8PZ1onu9MDMuHP3H2SjMmnviIANN9wQK6ywEpanzDPicUyc8AXGT/gau++xFxfoL/BEYT/aPj0jYS8CgkGzCLSloXhp7EMtn/LS2PWm75OlmjQLYqmMegQejZdWy215NPMajyPef+89dGjXHquv1pmGd2uuTmc7w/r3X3+5HTg1pRej5Sjtu+9+7ohDu3Gg2fLI18477UQjdgMNRhs6c2O5Q7ctDj30UOjdNe1oIXW1adPGxbR6VP7RRx+FPXbbHUccfjgNWASRiOfK02/JJE0jZ5fWrVvj8cefwAvPv+C+SKHjHK1c9SUIvZeiHb3SslLnqO3M4wod83rmOWcrmOjWXHNNTl5t4LH/mhxkZH/77Xe3O1hUVOi+GJLDnTa1v0KnFYjbFl9++SWPHabT8JdC/K+44grkVe/5JJGRmQGLGEo5gSTJ42Z0Snv0ugM5edl4/LFHcPKxx2Pv3ffGyy+9yN2IIpFtGGBjCbap4/FSTojaOVwQysiXD2WcDASlDEtLmeegFKWlAj9dxrx0EP1ySCToNCwcRL/2kHC7FnKwBWXsS7V1A57Id1Au/OohCT3nqpCQrMi/dkaDeorX2GZaW36bCbfg8ONlqbjy0uVRhgTrBfLyafs4QTyRSFKGSccjb3SUEvCiEXz7w6+45LLr0bN3f/z99xTMzy8A3K5YYpFjRX3VLlYGFy1a7GiBpbygoiZ+HbFpJ+qZZ59xzscOO+6A3Nxch9KKO3ka09q1njVrNlQ3SVkJQL0z6rd08peff8asWbOgI0V90WIPTvo333gzcnKy6ChMoSM4FdlZ2Vh/vfURj8WRQadh3XXXhxZuGRlZrt9qUPQVsoMgadfepD//dLSlmx07doAZ0IE7iuutvz53uGZwh2w2cc05WKussjLLPad/ETpB0MXnqyCAgoJ8PPXUUyikHAsLinDrrbdzh28AhC9Z6F2/du3aYhB3v9rQ/mmnch+eNuy73/54/fXXyX8Mzz37LG3YNnj77bdxAo8xd921C2Rr5s/PRyZlDfj86CdKioqKnNOlBavsyuqrrw4zQyadRfVTOiXHTgtFMw96VpLDvPnzJWLn0MbpUK3AhaGZ6mVAl56LQtkj4c+fNx96V1fxa665Brvu0gW7dtkdn38+nqcIy/EE4RMuhAtAa4k1Oq8OzzNn+0RDY1dhgs/WzBwPxozjjz8O559/Dj759GNccO552HO3PXAxF+Dz8slbFbkSvdJHfCRdjii5SHhrgRLwWiDPLZdl6opJRTkZNGQntLumb73JII0bNw6Ky6hsu912MDM6Zzc6A6j3X9TuJZdcAu1I6ajgww/fh1a0Ml4lJcXcZStw72q88cYbGDfuKTqAe9PIfI4zzjjDveuhtkRDO1sycJpEZNSeeupJt9v39ttvuRXhK6++XD7RCF9gxt4TNAFpZa+j4H333Ze7Cz1oMDMxceJE8mk0UHGI7oMPjoWOO196+WW8QkdVfZMjKFpz58ylwSvi5FJGh3WOc7DUh9VWW400Im5SKS4ucjzPmj0LhXTwMjLiNIxRN4lrQohEok4+ZubePVSejoKcceMOwvY7bI/HnxiHRx59HCecehymTP0b1193vTvKFg/1BbUjB+Wjjz/Ba6+/iTffegfvvPse4X28y13W997/AO9/8JHbbdWOq/A++vhTfPzJZzyS+ZT5n+CDDz928P4HHxP3Q8JH+IC7s8L59PMJGM+jovFffImJ3K384quv8eXX3+Crb77D199+j6+/ITD8SmnFCV9+9S0mTPyKq/sv8Rnrf/Lp55wgxhMUfoZPOeF8RvicO73jSXsiaX9BUDjxi6+g+ATmf866n7q6n+PTz8aTFoG7xK7ehIls4wt8SX6+Inzzzbc8QvqeOxY/4IcffsKPP/2Mn37+FT///Bt++e13Bz//8ht++ukXfM/yb779jrx/hy+++gZqcwLbHz/R5/ezVLtq0wHTn4+fiM/VJvEmEE+447WDwfhEwhfk+0vS+vrr73y5fPsDw4X4AMUAABAASURBVO8oK7XxLSZ88TUmUH4ThPfNN/j2+x/wI/n75bc/8Psff+Kff/6jEzSTuzIZyC8spL58i0suvxG9+96HaTPmcJJPOGdnYePFzNxELudH751NpC7IMdN4lGOnnfT//e9/0Luwebl5zgmaNOkPd7RZ4r6xOhPCz6Fzp3dPNekbnQDphBfxAOPHPPIYQ4TpDbirp/eu3nn7Hbz+xut45bVXceFFF6JtmzZIAtAXgLTbprbff/99aCGkBYPostgtHuRQaAyDxPWFCzmBsXjM2ZCCggIEvGs3PIOLpQw6T8IXqK6ZwcxUnaZEraLSpZ/deP7551xf5cQ+SRvz2uuvMR1xu4f33nuvk+saa6zh7IRs2tZbbYkpk6dAR49y7lpxB38Qd/TfeOsN6D3bMi6Y9K7fuKfHuX6aGTLJWy5lapTXjz//hDlz57r3An/44Qd4nkfnM5PtwPU54nnu5MHM/DQXgB7jCdp0LQCiXoT8xVw/CgoKIdlHIhGXLr8ZuDuZ5+zQgAED8OSTT+LRxx7Dk3Rc33nnHexLh1SOY4IOW2BvtcBVfT0DheJLYZRH5/LVSkqLcTJPDZ5/+UXcdW8/bLDpxrTDz+PqK690x+7CrQnMDFZTYZjfYiRALW8xvDY6ozIyjdsIVYafhtacSMRz75NI+bXq1k6XmUGOzWqdV3OGab311sOqjKt/v/zyC8Dyzp0700gl6bSNo1OUxKzZs/HYE49h6222Qb/+/bHqqitz8jiDq/YcGrAchyuDbGacaH+mEzULJ59yMkkZHn/8ceJkuyPdc887z33hIDD8SF1m6jwcnVSWC1q1bo0IdzY0KeVyMjrkkEOcc/b88887mm+99TYuuOACGqeX2Jbn4OdffnXHsL8w1LGGJp29994b2sVbY43V8R6dIh2/fvzxR+7IZdbMOTjuuBPcUU2ExtXMSMdc+3rurVu1ptHOwi+UzZQp/+FlOo9d9z8Qjz76KDqvviq67r8/Oi3fiXJKOHAVG+BWXFzCiehlDB02gjsMD+A+Hh3fd//9uHfg/bhnwED0v/c+3NX/Hj6Pe3BXv3twZ797HfS7ZyDuvncQ7iHcfc8g9L97IO7qPwB9Wd6zT390730Xbu/RBzfd2h033nw7brjpNlx3463odv0tuPb6m9DtuptxLeG6G25lOXFuucPh3nZHb/Rk3V59+qEX6fTp25/hnYS+6NnnLvTo1Qe3d++FO3r0xm2398Att7PeLbfj5lsV3oabb7sdt9x2B27r3gN39OxNPnoz7EnoRae9N7r37MX6PQg9WYf1buuBG26+w8H1N96Ga2+8BddcdxOu6naDgyuuuR6XX9UNl199HRS/+robXT+uu/k23Mi+3d69N+5gP+/ocSd69O6HHuSxJ3nu3fdu8tsPPXv1RfdedxLuwm139KJMejv87sxXnTsY3t6zL/P74BaW33p7L9x6e0/i9iGvfdGTNHvdeQ969b6H9O5m3bvIdy/y0B1XXXsLLrv6Rlx46bW49PLrMHXaLBiiSHpAYXExvvvhd+rT00hwrEHg3IfqB43GYJs2bXHZZZdyMZMBfUFJ4/rhRx7GNddei7POPhtFXGydedZZOOigg7DG6mvgrTffxD333I0JX0x0707Npv6eTbz2yy3ndMwzj45bBDp+U1xtrL/+BliPu27a2frr77/hRT08+9wzuOjiCzF71iwcxp116eL9HIOfTxiPBx8ai+O46zNs+DCUcLc8Ny+XtBNO/yf9/ruUGRHPo+5kk+562GzTzeiYf4t+/fpDi69ruPP0008/uS86dCBfRp7ASw4IA8DJRYGvi0hdsh2/Uhe1+7Yebdd7PHH47PPPuJD5CGN5lCseX6UD+tvvvzueJSt96eK+ewdAfRQZfeOz6wEHQKcGEdrIY445CkcecYSKnINTxAWemdGZy4J+rkk7cTqBGDp0KHr27oXbbrvN9c9fuMqZK0GEtiMjI+5o6D07j31XuUf2yyifaCzqHGYh5HNnkfu3EI7SgSOmHUEdYWemjmwzuftZzPFy6+23unf8srJy2E5UVejwlVLecItSZZTQGdVz1JGz6MrhlPN/11393dHq++9/hG232x5HHHkkd/MyEMgXi7hEk6JYBFZY3JwlQLPTnNlrWt7MqJGN2KSjnrJiC65D696wlHr33XdH+/bt3bGGfntOjp3a0y5d2/bt0PWAroiYR902t8vWcfmOOPSwQ7HrrrvR+P7Auu242/Az9uMRxQY8Fhk5ciR23GlnHHbEkchtlQe90KtV4tZbb40OHZdD7zv70Am4GSeceCKOOuoojB37EHbksc8+++zDSWE2Lrv0snKjFvRM9bXzoN01M3Hnl2TnZKN1mzaIxuJIksfLrrgC662/HkaMGkHHcmvccvPNyKOTd9hhh5FmFAnumkXp/Ombatrde/bZ57DJJpvg6quvhlbpA+gEdeRRR6/evXHAgQdh4oQv3WRy7LHHojUdxzZsKy8vj7RiPgO8t2/XDpttthm+/e47nHDSiei4XEesyOPZe+7ujx159Hw8j1nnzZ2Hiy++2Bl+Vqn3x8x4pJWJbt2uwdAhAzFs6CAMf2AwRgwdgpHDHnAwevgDGD1yKEaPEDyAMSMGY9SIQRg5/H7CQML9GD1yEB4cPQQPjRmKh8YOx6MPjcQjDB8mPDJ2BOMj8HAqVPrhB0fgoQeHEXcYxo4eijEjB2PMqCHwad+PEcMEAzDKtTEYo0Y+wDaEJxiGsQ+OZHvDSWMkHhrDth4aTfqj8IgLRzMcg0fGjnF5D40WziiMJd7oMcMxZiSBz3XMyGEuPmoE2x31AOn74YOMP0iexo4aCsXHsnws2x87cgjGsmws8x2k8nw5DIJkMppyGT18MEYPG4SRQweS/0EYLXkNG4xRqfRIV3Y/RjwwwOEMf+A+yvxeDBtyH/MIxBvBfo8YPhAjhhOHMGr4faQ/gLQGEu7H6JH3Y8yIAYSBeJB4o4fdiyH390Xn1VZAPDMOLQw23nBd3HT9xTj91GORFc+ALWK0SIc9L4KDDz6Ei4/LOYEneaR4Hy684EKMGT3a1b+DTvL2nKhXXXVVaLG1wsorYSCdLn3z8oMPPsQpp5yC4449jrqSh2wem7aj3sfZdmsewXbo0J7jPYrlOy2PPtTdjgzPO/987LzzzuhPx6vrfl2x7jrrYj/ulOs4Uu/k7bPX3rju2m5uEXPmGWeidV4r9/qCdHjkyBHQjlfE89Ca+pTLsuWXI+0+fbDWWmtjxIiROPvsc3jc+QaPObfF9ddf7/jKzclBmzat6UBlUCIJxKjH7XhEqgUdT4Op2/6RdCGPPF946UW0bp2HI+mY6Oh2xU4rYpWVV8Wmm22ODTbcEB7blp074vAjuNB70Z1I7Lvfvvjjj0mU48E8VdgHxxx1NH799Tfo9ZFddt0Fjzz+GDbZbFMuzroiFotDtjEnJxc52dm47dbbkEe70KN7d4wZNdp9YcHMkJERAwOeNLRy8otGM/h84BauHWgnOi6/nCvPys5Ch+U7kC92DbTwPGLvyGPmOI9ek7T7gk6dOqE1F46yZfrGst5l3mbbbbAv7ebn3Mk++6yz4bGxWCyG9qwre+iosb7S8dTu5jHHHINVVl0F3a6/Dld3uxrHHn0U2lGuNzK9J+eCm6/vhtU7d8a1tC1qXzQWBuQWCe4uLgwnLGveEvCaN3tLIXdUVCk1FmXdF6PrZh46U3Fff/11vPXWW1yZrg8zg4zd7dwpefWVV3HFFVciuE4++WT3jawBAzkZjR2LiRMn4qWXX+KW/FXo2GE5PD3uabz4wgvOyMuofcAjvy3/t6Wjqa/mv/H6G3iIq+OLL7oYbWiY9E21l2h477yzL0aOHIU33niTu3qrufaDNhW2prFRO89xxy2PE4zyBK14xPH4Y49DL0/n0bCusHwnvPLyK+6LEfdyZ+rFl16CHLfl3MreF5wcVx1P3ExHTztw2hlcYYUVHI+bbroptKv3GHcLR4wYgZd5TCt+ZUhlrPWOTUBP7et56Fh3wH0DoG/R3k9nUF/kGD5iuJPT/cwf++CDePe9d6EJUytx1WsIMKNDxxV6azqZ4qEVJxNNeAHk5OS4iUZtCnSElpOVjWzWUTwrK5O7IlnloPxs5mVnZSFHwElKtDRZBZBHmspTmMMJKJfOtHCzGXf1XJiNoO08PpPcnBz3bV8XkmYOQbiCLPGSAu06uHTAA/GEK8jNZl9SdBxttZsqFx1BFncp1IcKOlnIJo5AbTs6pKFQIJq5LFdfysvp+It+XirMzSXvjEu2ymvVKs9N2nncZXLpQObEEU3JIouTpiAjFkMmJ+MFQOU8nsvkLk025ZXLvrRtk4vNNl4Xt9x0OW68/jKst/YaiEWjnCRLOVQ0XRrDhX+0W3MxFww6Vn3ggQfQs2cP6EsEH3zwAcfeyY5vM8O2227rxvU46uqQwUOgLwTIYdK7s+r7A9xdeoXjfu2118Fuu+3udFJfMMqgc6fdsxeffwEPcwF2y8234pFHHiPt0ziGctCK+nzjjTdCuqXjyLG0D/qW5EYbbeR0Sz9l8rzqPvwIzj3nPOy8y65OZ7RQMs+c7Rk3bpzT3VGjRjk9HDNmDO3BqnTgMp0devLJp5juTEF4XHytiee4GLuftkjP3mDMh3vf7Xw6m88+9xxO5fGhy+TNWC6bI95lM1ZdZVWccfrpePnFlyA5DB823MniXh7Byl7oixxvvfkWBlKn773nXrzy0svQlzFWXWUVXHzRRXiVdmZDOoZm5r6pK95ffuUV6LhTTrOeWrt2HZxsJItnnnkWOtqMcIdOpwCffPwJbr7pFmRmZOGZcc/gzdff4q5ajDhxOuMD8d57H7iFpGzxwQcfjE8//dQ9O9HQt4bVnuQ8mg77hx9+iP/xKN3MwzD2Q+kVOq3EXsPVeffdd3El7bja1i7iW2+95X6N4Ga2v8466+EN2v8XnnuWi5PBeP6ZZyD8tdZcG2rbEam4VYrJ/vkZ6q0fC+8tTwKhM9fUzyzQlyBsgPbNjMYjho033hjrrLMO41GYmVNiOTibb7YZV4OtEFwZnIi22HwLHHLwIdiGO20y/ptvtjm0uyUjo4lTX6rQcad22nQEIQMikGFYZ+21sduuXbA2V+DCFz19y0y/UC98rdyFG7QXhPpRURnf1VZd1RnrIF+r0I05WWxGPsWL2pBzs9022+Iorso3T+Wb0ZRzwpDxSSQSWG211dxxlH4rLjh2MDOI3sorr+x4PJhHUuItjxO2mXGVnYF1110XG2ywgXMSxIPaE8j463ef9Lt9Ou5VWvI5sOsB0DeGO6/W2dU3M1VrEDAz96zSiZlZerJS3MwvMzMYS8x0Z6SGj5lfbmYw8yEd1czSk+VxMz/fzA/LCxYRMasfvplf38wPg+bM/LRZRWhmC/TJzFwVs4rQzByeCsxMgUubmQuVYWYKysHMT5v5YXlBlYiZyg0ak+eedTquv/YyrLtvb9nNAAAQAElEQVT26nS2407/lO+gSr2akhq72klZa6213A8Fn3POudD4XoXOh/LN1B4Q8Tx06rg8NF6ld9Jd6a3oyoFU2QorrOgcKI1l6YMcPY1zM3Pv5+2000444YQTnKMgvTMzx7N0T2X6XTW9uiAbonrglcUFgnRnd+7+rLraqtCOthy9FVdc0clSeFpoaQdfzo7CNm3asCacXRIt2Si1p0w5r507d4b4U9/NTNlOhzuvuhq2oF3SF0PM/HwVSg7CX58nCNJr9U8OmXjabbfd3Dc8ZZMC2yR9P4y7+gfRFmihJ3zZJ8lDchYv+tJJly5d3C5gYWGh+y07/cSScHfYYQcnF+36y+aIBzNz9mN5ngCIB/W7E3fdZPvMzOFLDnpuoq9y0RKO+qy0Qh0Ny1nVt/pVpnwzg/osh018mhmdySysucYa7p1G5QlW5PPdcov/QY6p+tqqVStsvulmkG2W/W7Tpo3jA4u4zAwmHIYKQmiZEvBaJtstl2unNGK/PKLEkgHHgpzKAJYMG4vVajwW5+5BK+Rxd0XGf7EqLyayEd+JJogw3dAfR59EFTJYuj7LUG94CoYVV+hEhyXCiVEDRqZVYZI7c/V9uqKzDAmzibsqB0rO0zXXXOPepTuEO2hy/GZMn86j11uds2vWjJ9B+vAim0oGUBtRarHBQcsPK9emQojTLCUgi9MsGVuamXLKI21bgp0sV1tFAliC/NSm6QSSaL9cBx4LPYoxPPbUyrM29eqDUy4aRepDqMa6GghJGtIaEcKCZi0Bf2Bop8S4W2bmpwOWE3yyZnq+lfOD8vqGjUO1vly1rPpm/s6XXqH45JNP8Ozzz+MlHlF/9MnHOOPMM+mgR2HWjCVdhTUlA6jNkzATNtzucm3wQ5zmKYGlwZlrnpJdBFe++iwCKSyuJAHOiTy+yoKOZDfecCN3hFQJoSUmkjKiLZHxkOfaSEBjtjZ4Ic6Sl4B26HRcvOUWW2CLLTbnTuuKzduJa0iR0Q4hnJQaUqJNTit05ppY5G5Xjm1KdxiEn8WQgJnBzNx7IDK8WGqucDQsNY+ySkf0ZDlkq+SGySUrgepbN/PtixlDEBhWj7kU5poWlRqtS2HflpEuhc5cEz7ockdOL9g0YbthU81dArSkzZ3FkL86SyBU9zqLLqzYBBII5qXQCjWBsBuxidCZa0ThViVt5qtLUqu+qoVheqmTQG06ZGbgpzaoIU4LlIAhqS2PFsh5yPKyIgEzY1c5UhOEcOVBWbTMT+jMNeFz0wrIoD/a9yZsN2yquUvAmjuDIX/1kMDS9UpAPQQRVm32EjALbdESfEj1ajp05uolvsWrbMaVD1fq+lam3Dk5d/WB9NYdHdKuFHKV5afVWgqUx4rcLyB2Ki+VZlD+jSbVW1haZYLq8BxtthOUC8cBW1So/JpA5YKayhc33/HCSosdkn/VYdW0T9LJR/ylQxrCAuU1lSk/oEH/XskQlkYJLGRu1PNP77LSgvS86uLCqQq1xataLz0tGhrz6XkuzoLq8pntPg6H+uISvFFLnB4wWukT5C+Az7rKE3IQKh6A8uoLgaWrLx3VF62qYZCn/EWC7KAg1W+HXzWdXraQuC8j93QYDUJywzrMcM/B0Wc6CFm6QD4zENohtOgrdOaa8vFRoczMvcBfWFjk/hF1UVGR+z+k6WFhYaEr0z+rrgoqS8cN4vrffvoXOEXFxQhCxfX/HIuK2UYKiktKkJ6uHC+GKy8pRklpKUqIW1ZW5kL9X0Glg1BxQZBWqLaKS0sgXopJo9C1WQyFgiL2WWUBz1VDlQWQXhb0WWXKV6i2A1A6HYTjwLVfRH78/hdXSVfuewWe8ovZ9xLKMqDr6LlnVUB6hXxmBQSFpO3y/TDAVyj+FAagtEDpgF5pWalsK8Jr6ZaA9MM9e44r6UkRx5YLqxk7GhsaIw6Ir7EYgP43p3RS9KoDlfu4xfDDEqgdxctD6qbTU+lqGogntSk8B+JRIB6lO6pXhR/RcbaC49i1TXolJbQdTKssHVy+Ky9xNkVtCdQP9UnyUVx5AsnBAXkoZPsBuDzyJLuQbh+VrgrCLS6WngZQgMLC/GqhoGB+eb7iggC3qKiA+h5AIQKaQVhUVJiqW5AK1UZBqk4RwwqQfa4MrMv+FJBGQZrtz8/Phw/zGc5HBT+FlegVsW4R6xZTRj4Uk7/ianB8HgoLA76CsBClpWUwW8jKY+lWz6Wid6Ez15SPkcqS5ArMswj0L4/0C+D6pfKqoPyaIMCNx+MQ6IdzFQoy4xnIYH4QKp4RiyOAeDQG/Tp8Rlpeejwei7n/zBDg6VfF9ftZCmsDqufA0Um1m+LH8ZSR4XiOM686SO9Lern6rHRQrjCdH6XTQbgOYj4P8RrCjFR+EAZ4SsdjMff7UmpHtOOOZ/GfyT5kIiMjCxkZmYzHofLqQHWrgvB8WuSN8tB/xWjKIRi21bQSMJhr0MzgdCkSQSwShfRQuqLxIAjGhEKlyyHq4wo/yroaL6ITQDC+ytMp2rFozNdljuOMWNzFFQY2IR5leVUgbjweQwbHuoOMODIESpNGBiHO8gBi0Wh5X9Qn8aawPF+8pIPwozGU943tKa4+iH+FAuUJ4mxXkMHQ2Y8Y+RFQbzIIspH6jxQKBcqrCnHWjccz2WaGA8UzqLvpoeIC5QeQmZkNgdKZmVnIoK4H4NOMO93347IDmSn8TGSQvg+ZxMmEeBJeeRiL+zZZvFEGGbTbccrF9ZF5wsvUv8fLyoLfvyzSFg8BZJAuaVAGceLHWT8Wy3D9i0bjzm5JfgHEHU48jY8s1hdfQZjJOhGEV8uWQOjMNeHz0za3bLs2w8GImcGsZtC7NtUBeCnfzNwun1kFDaQuM3MxMytvQ3UEZhV5ZjXHHQHezHwcRh2tIDSryK8mz+Ga+ThmNYeqKzCrGces6cskK4FZRdvVpZUXgJm5ZxKkq4ZmFbTAK5FM8ITDHxFMhp+lUAJm5saEmR9WHRNKm1WMi6ppM78sPV9xgZlfZlZ9CF5mFWVMLlwvQdyqkFY/vXRRtFQuMGOtWsCicNVfgVllespbGJiZk386jpxHpRWmg/KqgpkHqwQRmKVDBT9V6ypt5rdv5ofKC0BtK141VJ5ZBb7KBcoPwKxyu2YV+AFOeh0zv9xswRDMQ3i1aAl4LZr7Fsa8maUdqdV9AjcjnRr6bmbUS3OlZn7oEnW4mVk5LVU3MwWV8pRhZtXmqaw2YLZg/drUa444ZlZrtswM+ksbFLWuGyK2EAmYz6eZwcz8RBPezRqvTbOF0zazxeqzmTWhZJp/U2a+PMz8sFE51itAUDuCRm1pIcTDovpIIHTm6iO9utSlYrodurrUDessdRLQsftS16mwQxUS4Jot1PcKcYSx5i4BDtjmzmLIX7USCJ25asXSOJlOTXRLlkFB47QSUm1JEjCuhrkobrYsL42OSFMK2z1fLuBChW9KqYdtLa4E3HwU/u+5xRVbs8IPnbmmfBypWdvMmrLVsK1mLAF/Z86Z0mbMZchafSTgP+P6UAjrhhJoZAmk5qZGbiUk34gSCJ25RhNuNYRTPpwZI6HyVCOgZS/LuDPXnHttZs2ZvRbBm1Q9dNdbxKNaZpl0Cw6pumCZlULL7ni5M6fjFEHL7k4z554WvVxXyiPNnOeQvVAC1Uigqq2omq6myjKbFfrDy+yjX7yOL0lszk0IVx1L8gnUu+1yZ87MYGb1JhgSqFkCZr583V3KUzNqnUu0wqqRtAqcwjLCT/Xv8aQXKF5XVlRX3Ki+4gpDaMkSkMMWgJnR9lc8VzM3qltA98gzP/7YDyILC2vbpeppBGJpKdJZeG8TLFY/GSzmJ7AEfjXRSAc/N7wvSQlIn8vdgcqMpD8qxSuXMqXMyqDnrRxfz4gSfhpdAjU8vUZvd5lsQBOh67gcqkax7gmIrIm+0yTXWsVNL7hqdnEQIASh0BR3FJRYTFDdoEoqnjTHT1L3ZFAWhktYAnVqvnzspmorbaYJoGU92CTHIoclHDCORQJqeRnxBAzSPpJT+cSWlr9koskamlV+gmUKGdT40XSxYB9rRE8rMCdnZQRtGBMBMBp+lrgEPM0P1XERPKZUqCdYGWgH+HyTKXDKxbhIJU3jSrEQGlsC0s5Ga0OGrNGIt1DC5X5WsuE6kEgkoH+HU1BUghmz5mDm7DnQv6QK/j2OnoOguLQURe7f8ZTC/ZsdxsvKKpQtkShDcUkxiooJRYXQv98R7Zo4FU2Vq53i4lKHH8SLi0tIp5B8FaNA9MpKkeRfTbQaMl98CcSbwoak3Ti0ZCUbh3JDUTUzmPkQ0JRszWjINaiDzGYeJjgOy0pKkShNEEo5PssWAcJJhzL3r4+kbz6UMl1aTqOU+uSD8BIoSyS5g1l/oUjWZWVlKKYulVKPlQ6oJqlXyhOk5wflCpVfqj7TViidDsoqKvL5FV56WRBXvnRbbQR5tQmlg6WlJUgkfBnJphTT7hTTzpQQVKZ+Ca829EKcxpFAko5cWTLBscxxQB3Rcy5VSCjjeEsH6VA6JImT0DNWWFaC0kQxVF5WWgYkrHEYDqkuIIHGc+bYlFn4ICmGSp9AJGYNJ5sEJ4wPP/wI++13GDbZdGtsstlW2GbbnTB48GBOJL7XWMRJ4LAjj8f+Bx2J/Q8+EocddSLOPvd8vPX2u5xwEg7v+x9/wbHHn4INNt4cm2+xDc4++1z8/PMvSCxksv7jjz9w+BFH4sCDD8OBBx2C/fY/CPvs2xV77LEvuh5wGKZOm4Wdd90TDz30mHP2KgmjEROa9D7++GPMnz+/EVtpKNL+M2ooao1Nx6zy2DWrnG7s9utDf9jwB9Hv7oHof+9A3H3vYNx77/245777cW8K7lH+PQNwN6H/3QMg6Ndf4UDm3e/gvgGDcd+AIRgw8AHCUNw/aJiDAQOHks4DuPvuQbir3/3o2bs/ywehsKDYZ7mej3nmzJk499zz8M3X3/j0eE/SkZN+3j+Ybfbvh/n5+cxN//iNTp8xE+dfcDG+/Orr9EKn9/9OnoyTTjkDEyZ+ARiqvfQ/T3v16o1XX32t2vKaMj/7bLyTYTEXez/99BtOP+tiHHb4STj00ONx/PGn4bbbe+KXX351fNREI8xvZAnQvke8CMY+/Ch69+2PXnfejd533YM+d92L3n3vQa++d/t5yr/zHuYpfwDuvGsA7up/P/rdMwT3DBiGewcMZygYgb7UgRGjH8L8gqrjsZH7sgyT95bhvi+RrmuFK/MqI1x/BhJIcFn9/gcf4YSTTsMF552BX378Cj//+DWGDB2Ip597EYMGDwXtPUq5Ynr3nbdw4QXn4frrrsZFF5yLXbrsiosvuwwvvPAiJk+ZQiN7LNZbb1288OzTeO65p7HOuuviiKOOxZT//qOxrdjBS+d75ZVXxv0DB2DIoPtwyikn0TD/gm7drkXvPr3R/Y5b0Lp1a9xw7VX432YbQYNN/CbJs+SguEBxgegqDEDpAPy8m0RAlwAAEABJREFUMiS4evTjvgSdLJmX4K5iIqnyMnY3iX8n/4c+fe9K8S4ssG4Sai/B3RPhJ2nEEgLyo7QgSTrsrGtW5QEkHI7kTVqsw0YcTkPcGphcQ7BULQ3JQgVBGMSDdBAqvzkCnxzGPfMc/v13CncPkihjRtI5otxdpBej5wCOUnP/uimCiPtfqDHE4xk+xOKIZ8QRjcfKIZ6RiRjLI9E4ItEY48LJQAbxMrMykZOVA/1rJZNA3E2RNCAPSikQVI0rLTAztGrVCrNmTMcbr78OOVfQIGSluXPn4plnnsFqq6yKrMwMjvGy1E5haTCUiZrAjOnTkM/Fjca5IEm9Ee3WbVrhzDNPxoordHJ1K8Z6GdMJB9o9mz8/H/rfqapDgkiwfgBM+NlV7n/99Rc+/uhjx8+06f/hu2++wqmnHIvrr78Kp552EuKxGE477Uy8+OJLULtJ/yFUoRImG1UCHFuAoWPH5dFhueXQvn17Qgd0aE/o0AHLdeyI5ZYndFoey3VaDst17ID2Hdqibbu2aMWxk9sqBzm5GcjOyUBeXhZat8qFxtfbb7+HgvwChFfTSMBTM6ECSQqNB5JvUoaXSmNmDdiQh2IeWVxH5+mWm6/HIYcciDgnmlg0Sudpc/S8sxf6Drgbs+by2DW/EBEvgT133wk7bbsl9th1R5xwzFE48dhj8eyzz0Ir6OnT/kG3q6/EOmuvhTU6d8ZFF1+E7bffDl9++Q3o/1TLd4QTXqdOnbDKKqtgvXXXRnZWBv63xabYZuvNscUWmyOD/LRunYu11l4btBfQDkGCBruQx7j//PMvd+tK8OOPP+K3335nvBSl3Jr/8aefnROmCQS8JDvVmfTn3/jii6+525aPJHcjIeeNztekv/7FC6++hU/Hf4miolKUcBfyp19/wfRZs/HLb5N43Fvi8GfOnIH3uIM58ZtvUcgjaWYiwSOEGTNmsF4JfuAu5A/cJdBRtB5XKcs0aZaSJzm7k/7408mb8yfUFzTApbEBNtaQo6IB2KqRhPg1W5DbmvJrJLQECsR1BAkcfsgBuOyi83D5xedwUZMGF56Liy5kOhVeeME5uOCCs3H+eWfivHPP4K7YmTj37NNx3tmn4ZwzT8HZZ5yMs844wcHZZ57AspNx7lkn4/xzT8GF55+OSy8+G6eeeiIyMmJ8wjV0WEyRJ3NAHOoGT7wgYKrSJ0bHZ/8DDsTrb76JOXPmsMxVxj9//40S2oENN9wQ4LP54+/JGMFdkWEjxjjHNUmnS1DEMT9z1hy8+8HHeOud9zFn7nwoPxaNofNqq6Fd+7as7tHxSuCbb7/H408+ja+4C1hKPUiSrzIeo0UibsqgPUhi2vSZePvd9/HFl19Dr3BU10nVE4hTg3Gyz8FWW22OrQl77tEFl112MS688HzuZt6NqVOnwswQXk0tgQSSiRLss2cXnH7ycTjz1ONxxinH4bSTj8UZJx+P0046DqefxPBE5p2okOUnn4AzTjkBZ55yIvEZP/UknH7K8axzPE498Rgc2HVfZGZGUe1ARng1hgScZpotGwoko9IYQlwUTTOD/oQnR0AA5mARl/gV1LRiVf5PdHx+nzQJRx1xGMzYCoERqN6m662HD95+G7k52ZAzFLUIYl6UcaPBhsP5j7tuy3NFtsEG69OxSfI49BHk58/nzkUJ4lHDfffchb1pdKOeLcCtmbEpH1QYi2WQaEXa8zy3K3HZJZfiP+78zZw5B127HowZM2ZhyuSp6HtXfx7NHgodbR162JG47vobcdxxJ3Jn7wbssMMueOSRR1FQUODgwosuxiWXX447eZS04y674o133kZRSRmGjxqLS664Bh9+/Ckuvvwq3DdoMKZMnY5effpiwoQvcEeP7vj6+2/x5rtv4+jjTsBDDz+K7j174ajjjscvv/+BaTNm4aZb7sAFF1+K62+4BXd074PLr7iGTucM/MYj5BNOOQ1nn38BLrrkch47n4crr7wK06ZNh2QvGavfywqYmXve6reZVeq2WeV0pcJmknB6Zx4SdG5gCSTJsqHKH/thxrxqgR1hfpJ1QDoOuJOHcjCYGZFkVj0Y84WGhVxJV2bURSNfcC4dOXO5VW9mhi5dumD27Dn4++9/WMev/RqPPrfZamu3oHrn3fdwyqmncHH2KT795BMeZZ7ABdCX1PcE9OrB0KHDMe6pp3Evj5NP4dHqn3/9De3s3d3/Hkz+d7LTtdvvuAOXXnopPvnkU+ridTwqvp+LnSIutEqQ4CKqjLvUb7zxBnfYTsVzzz6HO4h/8aWXYBp3/hIsq8o3kOQfYLQhScqeH5jJNkS4+Ixjm222gmzFp59+Wt4n1PFK0ukMoI4klsFqHKucG0CFMDOYKa3QAH2Yp7BGSBUY67kK4KXnoMMc0mQq/DSBBLwmaGOJN9F8lDsJ6oaDRQlFPE+fPh0fffQRvvrqKxrjsgWqyHB+//0PWGP1NWgUM115gkr01rvv4v4HhtLRGYn33n4HhfMLYHSsCouKudp+Ei++/DIeeewxnH3OeRg2fDiOP+E4rN55VYzj8epDdKA6r7EuDj70aAx5YDgdu0IkSbk2OunRWJclSoVNUE8ZsLdlOs9iCE5V8+bNpcFOcIu+FR59+CGcwhXenX164IEh9+PRRx/GjdxhHDNmJAYPHogBAwZw92Auho8YiVVWWxWjhg/DqGFDMeyBIejdoxePdH/FwIEDccG5Z+KGqy7Gc088gpV5VNQqLxcD7+6HrbkzOPT+gdhsow2R4NbiOWefjTt7dcfYEUPRKjsbX3/1JeVaggmff4bOq6yM4UMG4K47u+Ovv//E5+MnwPMimPTbb9j6f1vgwVHD8fS4J5CVkYXHHnucE5v6qf4te2DmP1uzymFzl4S4jcWjbvyJV9OgVmY6qGAhkI6quK8crEC9I2FUgPIEHsw8Rhb2cZQwdfoMfMRx9/V3P3Cnq6TaCiuuuAJWWH55fPXFV3TOSpDPxc6b3KnbcccdudtcRJ0dih533IZ7+/fBgPv6Y8eddsDYsQ9jHo9Ii4rzsdtuO6P7HTdTv+5DNBrBh9ylK6NuyDbQT8N7772Pb7hzPWTIYPTqcRvuvLMPfvjxJ0z5bxpKSn0382/uBI4eMxo33ng9ce5gO/ciyR3ysdTnqkybOetRKTtZITSXn01dXHHFFSFb5jLqeJPNrGPVZbpakt51kraZg5dy0FgUMFrbT/CIU6ELSMIiHswYqS2d5orXQvjyFsVnkkZKkI5XNZ1e1hzjZv6AMvPDJcWjwSDZWS0YSNA4fvvt15g8+R/8+uvP+O+/KQvUMjPIeVNBwq2Ik47+t99+i/c+eB/jnnkep59+Jr774XvqaRLz583DG2+8icefeAIff/IRNt5kQzqLH/BYdW2SMOyw7VZ45aXn8MH7b2OP3XfDmIcewf+44v/o409QWlLZeZHCslKljxf1aPBLyENFNjlChEexoAH3yC+sDGaGzIxMtG7XBrvu2oXHUHE6d+3QufNqWL7DciyLY20e9ZaykcKCQjwgp3J+If7kMeevv/+OOfPnYz4dU/V9s002xnl0Su/o3osymozDDz0EbVrnIcaJCjJSHL8RL4ouu+7KiawLPv/iSwwZMQoTvvgCES8CPY8sTiZ77LUHcukEZmdmsv0s6NvAHuuuuebq2Gfvvegsx5nPXYTttsHHn37G3ZHZrh8VPa1bLKlqnPAkJ0VbEkh2ZuZk2BL4lqyjER55yolDbbSwFr0SGQe8URYoB9Z1WWpVWxRMV/MhilQD2u36+vvv8O+UaZj051/OMasGHTpqPfrYY/HSK69g1qxZ+OmnnzB33hyst966jP+Cn378BS+/8jpGPPgwHnr0CcgsfPbZZ5hJ3Hbt2mHrLbfkOM5E67w8tG3bmoslHtdynMveJIn88ScfY9311oben/OoH3rl4l4ujFZcsRNKy0pQXFSEL7m4/O33P/HRJ59h1INj8cQTT3LnfSrGfz7e6U0632bqoWQASP+T1MmEvEZmJWHQJxLxoHcPvUgEThi81+djZvWpvszVNfPYZ48WOl1uigfA4oV9ArRUaOZHNJ5aol1bWFebc5me4iL5M9PD8dGSVHyzirSf2/zvZs2A5yRgZg6wiMuoYMsvvwJ3jsoQoZHLy2u1QA0zw7rrrI3vvv8e/rfYDBHWO/uM0zGGu1iPPTwWHdq3gy5NFkmUoU+fXhjGVXe/O/vi/HPPw1prrqliTiB/cGX8o5uY11xjdVx0/tl4/ZUXcSSPb2+/7VbovRmHqJv6obAKRDwPJcUlnECIkFYWjUVdqoxjJxb1455nyKLjZB6NCNE9ptVnGBwPys/IzEJ+fj7mzpmD33//DfcNuB/33HMfXn/9DR7xnMxduBXRv/9duOqaK/AZnbMuu++J8y+4CFN5zGpm8DhJmBlKy8rQt99d2GaHHTDywQfRfrkO6LhcR+j9QvCKx+PIzsxm0wbPiyAai8MYglfrvNbIJB+Muk/bNm1QwGPoktJSl673jTJxNCgDF7aQW2AHgrAlsG1kMh6LgQOMsab5OL+lFs/WM0Pb1q2ov2X+YkR81sDidttthxkzZ0BfLnj88cexJR205blbp518do6Lo0x3LDqXu+CrczFy1dVXokOH9ohwTEcikQqqHHuSiTI8j1OBGcd2vhvvES2GVMA81VG5oKi4mA7gXKfj2u2bRd3MLy7CHnvuiROOO8G1oWrlwAaS3PXxxwl13Qiu0KhvSXAdgwIu2P799x/asnVYYoS6fcwMZuYqm/mhSyxDN8m5Tt2luJJ058CwTvXTKnFYlZOx8lgaQhhtFAlQgxdO18wqIZhVTlcqDBMLl0AguiRNrkb8QrBlONdZZx3su+9+2H///ZGbm7sAtnDW54p8k403Qv+770FCXwhIltKgGlUo6XaypnBHLxaPu7pyUOJ0rOg3wczg0bA6TPIyceIXOPCgg2lYeSTLMrAsGo1Bk4TeWzMz0k8iwdU7DNVesXjMOZ9Jrr6TpBkgRSO+A5eksTBNJgEt4RCXSZhZ2hzrBMTdijLkcresY8fleJTcGT27346+vXviumuuwrprr4HikmJ88MEHOPyQg3nE+jhef/VVpj/kzsSr3CEocfRKS8vw199/4dXXXscjo0ZjEJ26g/bdmzsT2dBL4+LTY9sRzyO77Jji5NHAP8+gCXPKlP9cvxPk9dfffidPeXQE46RPPlmrXh8DzHRDs7skm5qYMiPPNRU24/y404UGeG617KOktEhREUm6vOlGG6LLjjtg263+x+P8jGpbMDN0XH45rL766nj66WfwJo9Yd95pF2Rn52CttdZEXm4W9uiyM8469RScffqp2GevvdCxIxcuWkSxrlGvRTjJsVxGe2EmvUuCAaIc9yussKL71mtBfoEb3//99x93xh+AfoLI8yKI0Sas1GkFrNipI0487khcdO5ZuOCcs7HmWqvjr8l/wouYyFeGZMresZEI2zDqlbw42QN92dKceVUAABAASURBVOitt99GCZ3EbbfdpnK9MLWABJKymcwNQkbdp2raZfJWUz6LKn9I1+HyWVUuWPwUHzMrGceUQc8Z4dUkEtAM1iQNNWUjblA2ZYOL25bGOKE21bJ5BOh50RpRY7E4evbqhTEPjsU5512EF19+A8+98DJ639kfZ519DrbcahvneGgXKkJDbL6m+fTEA0Hy2mdvOjitW+PIo47B8FFj8NgTT+OOHr0wdNgI5yjGOQkeefRRuPa6biim4fUJVL7H4/4EVMpdKzMSThXH6EAqKjshY85Zwr3DpnYBTSaAR2dKZWYGMwPAfDqOUU5CPXp0x+OPPY6333kXn02YiFNOPx0PM13Co+h7Bwx0v4/0468/YvJ//5KOYY011+DuQqbb1fvnn39QWlyK+XPn45vvvsUPP/2IRx99nOGv+PPvfyCHTm2zOXDKIQDiN8KdCeOko5e6e/fpg094tPr4uGcweuzD6Nr1ALRp0xqOTVejbje//yAdD+oxmtllVsFVwGt6GMSbGdsLZUdjjPNWk8rbzGrVXgQeWnHRFvWC3TNpTOXuSOYe6R122GEYM2Ysd63nYt1114VnnnPmdtp5Z/fFotdeewMvv/wqzrvgQnz91TeIUI+iMdL1zBHUoowahkjE3ymTTDzG99lnbx7V/oShQ4fiqaeewnXXd8Obb7+J7Nwc6kWcepWBTTbdBB2X74Tbb++FV199C8OHj0L/fvdi7TXEB9twLfi3JLcmEwSnWx64qzcHjz3+JPSTSXf0uBMnn3oG+t9zL6666ioe+7YF2DeEV40SMONT48My85+jEJN0yuF2P8uYTNC8+uNGY8XMx2fBIj4V9BaBWLtikvNo0wFGEF5NIQGqV1M007RtmDX/AUR9XKRQzAxGI22m0KrF92icN9t0Y7z5xqtYceWV6IgNx5iHxqKguBAjRwzDXX17QztbOTm5PJo8KaXolWlFIhF35PnSSy9iBx5FvvHGG3jq6SdRUlyAceOexIYbrA8p5vrrrE+8bID8oJqrTas20G/NyQGVIfFNCuggHukmgxw6poccfBAyszPhcbfuoEMORkZWJikZd7tycZB+WiUjgzwCea1ySetE5OTkuJ9H6de/L4aOHIUbb74FO3L34o5bb8EKPC7td1df/PzrLzjz3AsxcNBgOrbdseUWW6DT8h1x2pmnY+ioUfj+l19xDZ3Qcc88i27dboC+vXf1VZdj0qTf3Dt+e+2zB/Ja59EcAnIejzv2CO78rQnjX9s27bDiSiuje68+eIRO4JWXX4Ku++8Df7fRyHvdP2aqnw51p9UYNfUMA7pm4hMwqwjNrDyNFnJpHCe4K+XGpjU+02rH5MzUpi3imFmaTG0BBs3MlW+7zVa4+urL0b37HVhppZVgtAPxWAxX0ynac++9MHjYMGjhcfwxx+Cwww6BdG/H7bdHu7ZtHM2I9O/Ag7D5Fpsjl45a1wP2Qw7DNddYkzrUC/9Nm4pnX3gB6663Pnr06IkVV1gBu++2C1ZeZWW0adMGN910IzqvsTru4WLqvfc/wCWXXIytt97S8eYaSN1WXXVV7LDTDpC+d6S+7rvvXpgybQp++eN37p4XkuaueGTsg9hppx2hZ2OpemFQvQSSnDjMKhy0JMeymaRmlH2ElTyG6eVJl2bBwj+kWxPCYueTFocjLOKBhzGLXT2sUDcJUNp1qxjWqrsEzKR4VncCVWqaGZ2X5dHtyivx0OjRGDtyJK6/+mqsTCO/6SabQj/+GOPK/J7+dyMei1epXZFs364trrrycowYNgSj6AjecP11WHXllcuNwQ47bY/td9gOEa/6YRPn7t1NN93EySHX1VEPBWeecQY6tGuPXB4FXXPV1cjJyiYfMVx/7bVuJ0IctG3dBuecdbabdJI0Bq3zWuGUE090tOTd7cIdh0ceHI1nn3oSZ552OnLpnBoMq5G/7rfcgteffx4Pjx6DPXffwzlkEfb3xGOPwYghg7DvHrth7927UDaj8NijD+OsM8/E8ccdh9tvvQ1rr7mWa3clHi/p/R2Pstxpx52wGichz4BYPILDDzsYjz38IB4eMxL77LWH4108NyQkG5JYA9EyowCq0NKzqZLVopJmBjNrMp45lBulPb12cTp3qPfdd19kcAEUdCgzI44TjjsGD48dQx0eikMPPRhZWVlOj8466yysttpqDlWLlv322w+bbLwxdSkH++2zL9q1aevK1ll7bdx80814YNAgXHLhRVh5xZWQyV33ffbeB+txF1DS60BbcdnFF2HcE49i+NDBdMq6QItCM5U6Mu62xRZb4CLuDur9WP2o8Y3duqHnLbei+80348Zu1+LUk05yPJlVrucqh7cFJGBW2VGTt+TrZJJm0rciSpuZG3dmtgCNajOIxk+1RYufSUps19M8weji1w9r1EUCXl0qhXXqIQHqm5lGOCP1IJNeVUpjZnRiPMhpk1EVmFm5QpupPOpWv6jhMjNnkKNctccIES/i6iN1/TFpEnbZaWeHk8qqFJiZKzMzpF8R7vyZmaMlXgVmBtEP4maGKPGUFpilyhlq4olFY4ixXCA8M9Jj2otE4EUiiMYIdOBU1wHLI+xDlPWizFd9hVHhCpgnvoSrUGBmjseI50H5ZhFEIjEXj0ejTraePDw0zCWjK0pmbFeRFgBm1khcNj5ZaVxER/5BF5TRyM2aVgiN0IaZuXHpj9OgQ4CZIeJ5CPTE43g1M5efjmtmleoHZdKDQE8iHsc/way6+mA75nQ2EvEcfTND1cvzPIieQkGEuifwIhF4EYFXY12EV7USMDMns6DQzFLRBEMBXTyuIpLctUsyZOYiPwYDyumg3peZkZzVm05IoPYS8GqPGmLWVwJOscrHd3mkvmTT6i9idlKxIK3G4kRPO/UU7kpFaSlqV2uRTaUQUkE50RrTNBBIE5vmSQeq6X5uoipropQOQlw0qIawWrdphZNPOQkr8IgJapuZSaQxwHT4aTkS0JPTQkVhU3Fdy7m0AdlR7wQByfR4kLeQMJlWpqqCtKyKKAukEwxQR51wVRFe9ZGAmb9TZ5YuzST8RUSSpP0dOzf3MFXdp7xM6NUhLHZeEsY/Vy3p7uGtCSSwzDlzTSDThTZB1XLD3BaKVdfCRTxONSqoI/kId6lgbKOWNBaJlkJIBeVcLSpdCTFAToWpIIWiVDqkZaei1QWqoXwd5R7YtStW6NRJSQdBmUs00E0viTcQqZDMIiSgSU57F+45utsiKtS7uIXNZk0iEzgbiPCqlwTM9LA8mEVIx0sD38FjBj8GjXlGavyYEV8vtxlRBAzq9xGRMoij+tEJay+OBEJ5L460GgRXA13QIMRCIo0oATODjobMGvF5ua2bljPhl6/i0TIv8W+wJmW+5TzdJhVLvRvTs6w3kUUTaFEYZv7YNvNDMS85mVWklbcAcJC6RSXDBcrqkKE2QT0zW0S7qPvlt1H3+ktbzaXWmWuOD9pMA1vawv05N4kvbcMp7M/iSMDMYB5XxRoSi1NxCeKa2RJsvf5NJxIJyEGvP6XFoBDq+mIIK0StqwTMfN00k01R3IOZQpR/OWJhtDkr1QpvYTTKy5Jg27VrF3W8zPy+1bH6UlfNWxp6VJ3jZtb8HrSUBTD/rxnyh/BaMhIwAEum5WWyVaMD3ZQdr84+NWX7S2tbZqHi1PRszQxmVlPxgvnC5aLDbDHqLEilUo7b6auUEyYaUwJLhTNn1nADsDGFbTBHnouWhlsBOYr+Tc6io82kQgaL8Vn8GotBPEStQQJmFWOiBpQwuwEloC/M6Ad2G5DkQklJJxN6H2mhWPUpDPRWoaA+tMK61UpAYqWjs+BjVIHewKy2VrPJNIvAzLczNTKVVD/UnxoxFqugLJF0v9u5WJVC5MWSQFXkpcKZq9qp2qabesXs2qNONc7OQNL95xRusMOoRoLayiHEW5IS4IBQ85osFIbQqBIwMzSlM2fURjkBSTTWZSnCCgWpZBMESXXMQRM0VmMTjSdZUXZ9NDo6Eq1WAsos50WZLX8KdfNSeZ8aICJbJj2LUDYSUQOQDEksWgKU9qKRllYMs6YdaWZ+ew2tPAkqT2lZEp9N/AKjH3wEDz3yBL79/ke3+6d3hBb1/MSPYFF4YXnjScDMHxuN10JIWRJI0vkwa1pZqzWB2q8vzJ03H3/+9Tf0L/MqaCUxbdp0fPPtd+4f7FfkN0TMp/Hvv5Px88+/oLSkFDNnzcIXX36NTz4dj/ETvsRPzJ8zZy4S3I1pSjuitgQ+hw13F03Z1MLCInzy2Xg8/vhzeOrpF9j/X1FSWlTekPAE5Rk1RIQjqKF4iWebcXQKyIn0Q7wKmKzbR7Q4JzkaDOtGJKy1uBJYpp25xRVWffErLerqSyxVXzRnz56DY489Huefey7Gf/4pPv7wAxx15NG49tprqxj9VKXyQLWB4cNH4ttvv3fOn1+kfIGfqrgHeQoFFSVhrG4SkN0zozGtW/Ww1mJKQBNM4+yMV89IQz/ZCRMm4uqru2H27NmVGhw//gv06dMfcvYqFTRQ4tVXX0W/fv1QUFiAiRO/xIknn44rr7ke3a6/CaedfhZ22qULru12HSZPntJALS6aTPCTG3qmi8auPYb8j+kzZuLkU0/FZZdfgZdefQWPPzUORxx1LJ5++nkuB4D8ggIce9zx+PKrbxZKOJFI4O2330bfvn0XitdcCk07yWTGzHiv6ycJs6B+ENaVVlivthLwaosY4tVfAnUZ1kk2K2CwwEdGRyvl22+/A8lEGV5+6UV0v+N2dO/eHc89+wyefe5FDBs2HDJ2gjLilJWV+StoGplEMsF4Au+//wkKi4qIByRT+WUu5DothaO6KivjDmCCDSdUTigrK/X5IpNqI0H8JCFRRtqEMrantOr6dcrgp1nBr8l0EipLJZetgGLQ6Y06naRcA1A6hIaXQJK7Rzr9aXjK1VNMuKm/+rK65Obnz8O8uXMgvUqvX1Zahnlz5jG/lPpUhgTHktNh6qh0S+NK+AqT1M8ky6ndxOUAVJx5iUQpd55KMG/+fEdH+AEUc0euqKjEJZOkufpqa2Do4IF4/JEH8cLzTxOewSzu2HW7rhtmzpwJtemQG+mWJL9J8k2L5VpIunTCxet7Ky4qxP2DB6EwvxDPjnsC9/bvg8ED+uPuu/vh9h49MHnKFJTSrk2bOgPz5s2lDMkFeZHMkwx9SDgZlNEGTp78H6ZOnooEeUzIBifLIHsa8Kl4Ge1okvkqTxAvyKu8AxvUaPjQYOyE6CZhxriidQXWpxjgwTj6k3WlEtZbTAl4i4kfotdDAlLyQE3MgtjCCQpLUB1WkkpfUFiIJx5/HDfccB1atWrl/k9jPB7DyiuvhOu6XYN27drSiCQx6c8/cRVX0ltvvxP22e9APPrkOMj09ejeEy+//DqOO/YEvMIVaBmACV98g8OOOBFbbrsTLrz4cvxLQ2QJKaaH115/HQd0PRJ77XUIXn3lTbZ7CwrF/yWuAAAQAElEQVTJA/UWn4+fiFNOPhvbbb8HLrviKh7HzISun3/5Df3vHeDg0COOxZnnXIgnn34axcXFKsbff/+N/Q/oiunTp7v0snhLyvqx42YGM2Ms/DSKBCRbQaMQX5CogX8N2J4m9+ocJY8eaklJKZJcbE2dOhN39bsHu+2xJ3V9f+4mPeuOXzXGvuZR7LkXXIJ9DzgYN916B379fRInXOCPP/7E6NFjcc21N+Hii6/E3Ln57IwmYgHgeWlThQFeBMjKiiMnO8v9b9dOy3fCaaedyh3+7zB+/HiYGes3xSdox+ezIVpM0OH/Y9IfmJ+fD6NLkpmZyX5mY+stt0DP7ncgMyOTjl1/fPb5Z5TXNc6hKyktxcOPPIaDDz0c++1/IB56+FE6xqU8jv4CN954Mx566DHuzvVDQUERT02OBUgZvPRMhg4dhj///IsOnuHuAYOxV9dDcOgRx+D4k07F1KlTidU0H/+RBfKsX5uWPl7qR6qm2mF+FQmkaWiVkjDZ4BIwk0NEsrW0O3KSJk2ahP/++w8JroZZs9InSWfu448/QWZWFjZYfwOYmYNIJALB4YcfhkMOOQRa6R19zLEomD8XLz73DLp1uxpXXnmlOy457oTj0Wn55XHE4Udgw/U3pPH5Euedfx6du8Px9OOPYfNNNsHll1+O4tJifPXV17jx+ltw083Xon//3hgwcBB3AF9ASUkxvv/+R5x15gU45NAD8cgjoxCNZuK6625AIXf8pv43Ff36340vJ07ElZdfhiMOOxRjRo1EPo2l+vXyKy+jVV4rxGIxhBcXyCnHLpRFI0igiWWbZHuCRfVEOHIefvzpJ0ybMR3Si+rqSJery49EDIlkKQqoizfd3h2z58zFQw8+iCGDh+Dtd97B9z/8gB9+/BFXXXkVtt9ma4weMQxrdl4NvXv1xJT/puAPLvb633Mvpk3/DyeccDRycrLYjKUAkDOXVF+c65dEgrt4CZcmCj+RiIeVV1oRbdq0xoQJE5wdYnaDfVzbao9QQdQYNbbFgB+aP97r/4lnZOCYo47CVNrdAw86GKPGjMXPv/7q7FOXXXdBXl4uTjzxRKy22mrYb999uTNnuPnW7hg0ZChOP/0M2r1uGDv2IQym7Nddd10ceeSR2GDjTbHvPvtCMvv00/Fk0ghJJ00dw8pp+4xO8ID7h2A4dzxHjRiKtddeC4OHjUBNY4EEGuwTyLehCKp3DUUrpFM7CXi1QwuxGkICUhifTtIPFnKXAk/iavmPP//Gjz/9jMLCogWwtYX/119/oeNyHeHRmFZF0D+4loMUMQ/jnnoCPXt0J247bLP1/9Cx43KY9PsfWGmllZBJw71Ll52x3PLLYcjQkTjplFPRZbddEMuMYieGv3CV+iN31x4YMQIHHdIVm2y8AdZbd01ccOE5dORKaMySeI5HultutRF2J51VVloBV111EV5/4w38x5Xl3HlzsBx3CHUEvPXWW2DLLTfHb7//Cb00rZ2GEcOH46ILL+QEklO1C8tU2sw3gWZ+uEx1vok6W6GDtWywvmi1fJSa5D8f/zk++2w83nzjbcyfn19tywarku/bkkjUEI15iHiGWbNmo6ikiDvfhejUqSPu6H4b1t9gA7z40stYfY01sP/++6Ft2zbYZ5+93e7RhPET8B+PDttTR7tdcxV22G5bRCPRSu2YmdNz+VLiVfaJGeSmgp9oLEZHJ4+7enMr1W2IhFlFO1zukKTfb7P0fGY3wEebSjvuuB2ef+F57Lbnnhg+agz23GtfHH7EUXw+nyPCNtu0bo1oNOIctCzuUJ5w/DEYPnwI9t5zN2xM+7jqqqvgqy+/5C5eBtZccw2sSDu77rprIclj1mIucNP7MGvOHFCQmMtw7pzZ+OnHn5z8r77yClx+yUXwxBAa9zKTHAUN1Y7BzBqKWEinFhIInblaCKmhUMyCwR2ENVM2M2TEMyBnp7S0rFrESCRCZ2xlTJ48mUbCN27piDNnzsKPXI0rr5BHoTfdfBsOPexI7LtvV/z0w4/o0KEdDUUSZTyeycrMQCwew4efjEe/u+7j8cyR6HrI0TjptHPQtl17/M4dwo8++hibbrIxDU0MXjRKA7UCiooLubo0fP3dt9hh512QwV1CbbG3a9sOWdnZeP+9D3i0UIDllmuP7Ows1o261fuee++NV197Hb/++gv7WEaDtybUH/G6LIHvXCRcl/24iy7VtyXZzyR3s5tKuEl5PmqMuqxgYWBm/sKIpsHokCWoVdXha3GmRVxAGmAFAGVlcI5DPB7HzTdei3/+/ht773cguvI49QUutAq4C/4Xd9/efPMtnHrm2Tj4yKNx9PEn4ZtvvsVff//DI74k1llnbXRo3x5ROmXigWTLP2bmODL3ckYSJWwwwSNd3ynhnQwVFxW6I8e8vDyU972cQn0jCfhfeEiQUGDruLOVZMcdT8Y2fVkQYYHP4vBj5iEWjWMFLm6vvOwSPPX4I3ju6XFYYYUVcfzJJ+PTzz6D8a+kpIQ2LZN2K4qVuSv5+Sef4fQzzuFx89nEGY9EWQIen2WSPGZkRJ3tSwIopuzcMEx6Ehzmz5tP2Rp22mEH7updjSuvuwkbbfo/3Mpj8KlTp7FfqsWKjfxJsk/JhmjDEUnAIh4pNgTBkEZtJODVBinEaRgJVBgUN9rTiS4QNzOsvPKKWGvtNbDpZhsjKytzARzP87D1Vv+jIS/FxIlfVCpP8Fi2e/fuPA7tj1mzZ+GAAw7Alv/bDIMH3Y8nHn+Mu2NbomOHDlQ2GkEvAVokGA1yZkYM3XvcgpeeexSvPPsEnn/qUTz64Ejss8duaN26FebMm0fDk2Q9YNq0qdwxlDOX5Io8B8myEpcvRubOn48ZPC5aYYVOdErjbidA/KrMY990BPzss89CRww77rjjMrsrR1GUG2szk3iWapAOmC3BfiaBpmze9ReLviSRrbbcCptstCF23mlH5OXkVFsph/n6Rmkxj1PpCbiPEP/99186YXQYPMNKKyyP++7uj7feeM3twt162x14etyzSFqEi7nDMHDAPRgzbAieemQsXnj+ORx73DGI04HLzspBpMqOHMUl8hB/NBAcq+CxX5JQijJ6JElX4Od9+dW3+O+/6dhpp51cnYa8JdlQ0jFDe+VHUuSV9mDmpdIOKRX3A/cMFuOhz6ftOuWUU/DBBx/QQc5E67wcrLfe2rjpphsYro/PPh/vCJdyl00LYL37e/bZZ+O+AffirLNOx6BBA7DP3ntykVri8EpKyhDLiCPJVCTiIUG56QsPTLrP1GlTUFJahIglcdJxx+KV55/GE489gp9++RUXXnIZymjLHWKj35JIPc6GaYnPKdkwlEIqtZCAVwucFokiBW6WjGuA13KER7n7tdKKK6FNq9YwW1DNzAy5uTlcCZ6KSy+7DL/88gvkxGkX7pVXXsFDD43F6aef7vILCgpx8CEHuy9E6Ntm33z7DfLzC2hESmlkylDIVXWSRmav3XbFo488ihiNeps2rfDXn3/gkksuJk4SXXk889DDD2P23Llcgc/D8GHDUVxULBuPLrvs6o5a59EQliWSeOa557BCp07YfLPNoH7E4hnlfVD31+MugF667tv3LvdOSXXOKpaBi8OBvVzw2TKz2X2SPrN15kv1zSr6qnSdidWxYpJjPMHxWcfqi1XNzKC/JLVnURXNjLqciw15HLocF1keF2rV1VljjTWczn762efc8S5Cgs9Er2M8/PBD2Iy6VlBciosuuxLvffQh2rbJw8knnYCNNt4Q8wvmYb/99qEj8hlmTp+OVnm5mDpzBi678nJ88P77iMdjMLPqmnR52m0XT9JdAx0oynAu7cDkKf/hu+9/wGNPPolu11+P3bp04THjxq5Ow93UKmB02MzYehqAsjUjP5SDmSG4kkwHcbOK/CBvYaGZ8SRhOVx//Q08OfhVTTiH6vc/JvFE4yeeIqxBpzbp7FoRj0xLudP2xZdf4ZZbbnGLaz26jz7+EHIKKSb3vBIcd/qGqo6v9T7iX/9oNzSBd959B7/+/DuQMLz82hu48PIr+GxyoFdZLrzoAv9kJa0vKL8aI0I5NhRZytBs8eTeUE0vq3SWWmfOrLkOJPLFT20HnMd+mNVcIcKj1nPOORs7cjW87/77Y+NNNsGmm2+OK6+6Cn379nWGdf31N0AkGsNJJ5+CK668CldfezXWWH113HlnH8fGdtttjTNPPxN9+92N8885EzNnzMAuu+3B49gDceFFl3K1eTaibOfE449Dq9atseseu2OfrvvBi3iIEJI0VHvs0QXxjCx0PehQ7H/AgRg8ZAjuuedu7tjlEieCrMxMGP8goG3Oy83lKnc9xHm827nz6vBkAbFsXUkaaYGZLRMdN+NkwT6rs0uu300taw52ftTnRYF03fMM/nFi9dgd2rfDdddfh3vvux8777obdttzH+y7/wHoxEXfsccejbat87D3nnuhV59+OOzIE3HMCSdh7vx52GvPPbDd1lth9y674ezzLsTJp5yF0049CxusuwG23XY7RLkzl0SCTgp36atpOs7yzMwskDtX+ucff+LAAw7GDjvtisOPOhoD778fav+6665BpnSdz9oh1vuWJE8SoPhSHEwbqWosKfSYLmNaOAzIIdgPyTBJu6R4MjXmVFobiHEX7cqrr8Iqq66KQw49HJv/bxtstvk2OOGEU3DC8cdil513RjQaw7rrrItu3brhzz/+wN57743zL7wYl156ORfQZ6J9++Xw4Ucf4Z9//8Hmm2+KV199hfb3JNrCKK684nLoixV77rMPet15F3YmvcysDOy0806Y9Psk7Lr7njj+pFNoi8/BZRef33S2keLkpzYiWjSOHgfHQIPRW3SLyzzGUuvMNccna+YP7cU1Lgvri5nx+LM1ul17Dd556y1u8Q/CyBEj8Nqrr+Lggw+m0YkiOysLLz3/PE49+WScfdZZeGAwj1ieehI333wzIl4EtzN88flncSqPFjp0aI9Hxo7GiOEPoE/vHnjy8Ud4PLsFItyp09FO75498PpLL+OZJ8fhggsuQKs2uYiwTM7Z/Ty+eezhBzF0yCCWP4n/bbEFYpwEtt9+e/Tp0weZ5IOW1++O0czy+KBr1wORw91Fs2VvKJpRCE4asnwu0uxu6QyZBfym59YcTx/nigvMNAknYbZ4tGpuZfFKtMMkPhavVj2w2U+1J6gdFcmlZl3IyMjEbrvuzGO4hzBq5DD07nUHXn35Rdx9153ouFwH5GTn4ID998UTD43BXX16YNB992LMyBHovFpnZGdn4/xzz2J6OM468zSMGTUM5593rvtpkZ123BE33nCD2x1M51PcKH3AAfuj++23uvKdeAz8/rtv4bNPPsTHH7yLt3mc+/STT+CCc89FK54iNOTCTH6YGbngB9yFEy+gs5akoyaHTXEz43gCTUsZQQ6pxpjy5OgpNL9aLe9xOmrt27bjcfR9PIZ+Bv373YlBA+/BKpPtmgAAEABJREFU66++iMsvuwRyVrPosD4w+H706tkba621Fm6+6UY8/OBoXHjhBXhgyGDcP+A+PM8j7BU7reDs53PjnsRFF16ESMTDWaefhpdeeA4jhw3F2NGj8NijD2PTjTdFKy5wn3h4LPrQxp556sls+1mceMKJ8Lyax0Mtu1QrNIqxVni1QRIt08OrDXKI0yASaJpR0iCshkRqkoCZQceUHTt2xLbbbIOtttzSHRPIkVIdM8Nqq62K3XbbjUcEa9LgtoKOctZcc01nKGTkZZDatW3r0q3y8rDRhhtggw3WR5s2bWiAIiKDl196FccedwL+5dHKzNmz8dhjj2GrrbZ0DpuZcVLIho5WV1pxRbRp3do5kqoo46d3fTzuOoB2dfbcOXjx5VfwzTdfc1I5E5kZGUJb5iBJYydYmjqu/gSgfimuMB3MNNkmOfEm07ObJK6JsamOWdUh9V+geENBnAsk6de666yDLTbbzOmcr18RmBky4nG0a9sGa625OvRivhZa0WjUlWVxQaW8bbbZGvomu9Jmsh9ZzlGLRCLVsim8XDobKpe+6vcrl6PzKDvSoX17iJ8M6rEZFbxaCnXJTJLnpKto0JgBRN7MoCuQaxAqjy6dHzjHL0F8HzeVWetA40QyXXnllbHDDttju+22xQorrEA7m+VoGG2Z5NG5c2dn/3LoKK+37rrOvram7ZPd3GijjZwNlOzXWGN1bLH5Fo4ffUll5ZVWcvJv3aqVs8fCMTMnxy3/t4V773BF2lHhugYb8ebLL4mI5zVYKwY+L50xNxjFkNCiJNBwT29RLS20fNkr9BWoYfstAySjIINrZuXEzQwqk3On0Mxg5ueZVR+vjs6hhx6Ciy6+GHf1649Lr7gChQUFXLX25/FqHLrMfFpmfqi86qCosAhPP/0sut9xB1botLzjrTq8ZSWPPh2fB6chRVpgp9PHslnlZ29Go85+mfn5whWY2RLrqdpvqsbN/P43dHtm5vRGui6dRpXLzFy5yswqy1p50m+FWIzLrDKdxahab1QOIUfDDzVtedQZOZ4Kfb7MjHmew6M2cbHAu18hlbd4gZnoWblD5jGdTkHyEwR5igvMzGXp2ZhZ+XOQzM2MPPqQjou0S3jptjqtqFGiZubevfTd5oZpQjomaBhqIZXaSCAY+bXBDXHqKYFgcJv5ylxPck1ePTsrA3vvsZs70hk59AHccsstaNeuHTxbvGHUnkcYffv0xF577YGmWHk2uaAWo8FgTGjOMbPFqNl8UM0W5NvM3KQlLs1MQTmY+WkzPywvaIKI5MwpvglaSjXhN5hKhEFdJODriMaKcUz5Lodx7Pj5oij7E4BwBBEWKDSG4WdREjDob1FYtS83o4OYSNS+QohZbwlIA+pNJCRQOwmYmY/YQrefI5GoOxLVMWyb1m3c+zlaXWIxr2gsyiPZHOfImaVkspg0lhZ0TUia782WDTmYLbl+yg0o4/FbknOM4ow2/jBif11bjd/SUtiCxooH42LRzGBm7KPeg/MlamapPGZX8zGzanLDrOokENih6soWO49iT1K5yujMKVzs+mGFOknAq1OtsFIogWVDAo3eSxlRM+ORkD9BNXSDoi9oaLp1pbckeeEcA+NfU+7Mqb9WV2GF9aqVgFko0WoFU8dMN0YbQaZlZWVNqWp17P3SUy105paeZxn2pAVLwKxxJiiz2tOVUW9sEZrVnp+G5iVwl7UT2tC0a6JntuT6WxNPYX4ogXQJmPljNNCP9LK6xmVLHNSVQIutt+QYD525JSf7sOVQAk4CMnou0kg3M99YV0c+vW2zxtshrK7tps6TFFx/m9CbU3tmarmpexu2F0pg8STQkKNUx6vmmdsHXzwuQuy6SiB05uoquTrWM9ZLJBL6pSTGws+yLAFN9AIz34lSvKnlYaYRWdGqWeV0RcnSEfPAaYZ9dL10t0buVyIJs4ZvqJG5DskvSxJIAvrvFByoDdTrJDTHJTnPNRDBkEwtJBA6c7UQUkOimJn7qntZaVlDkg1ptUAJyODp/zrqJwzEvtmSn/SXhEOpvjcVeJFIk77Ho5+ZKC0tbaruhe2EEqiTBPRzUYv7qwQ1N2R05oAEd8DpJ9aMFpY0qARCZ65BxVk7YvoR3fyCfPfSe/OePGvXnxBr8SWg515YWOjGgH5TymzJO3LqhVnz4EO8NAZEI1F4PP5pDNrV0Qy+7S2Hzr0QXh1SmBdKYAlKoLi0BFpYxlI/LN0QrCS5I42kQX8NQS+ksWgJhM7comXUoBhmBv1SelFREUpKSmBmDUo/JNYyJKBnP3v2bPfr78GE3zI4b9lc+rJuOp1Te/qPADNnznSOe8uWXsj90iYBOXEzZs5w/+rNrAH0olxASS6a3EsN5TlhpHEl4DUu+ZB6dRIwM7Rt3Qb/TZuOgsIi38hzS3pB3CT8bWre+VG5dnQU1gSLKq+pXtV8RyfVZtWy9LTDY0YQMlrtp9ruEXNR9YjSIJ/6tlPf+kEnREeOnCZ3/Rs17dKaNaQRDVoKw+okYNyVs5RWBUF1eA2Zpx/G1r/DmjZtGrQ7pzEg+i6shY4JV+DwFWkm4POjDghqYKpKkV+nBtzFyG4oOv4YqL3+VW03SFcNF6MrlVGryKtyIfy5gplBe4wu+KmGRnX4GouzZs9CZkam+3+zZrWXw4KNpuW49unMkZzB0grCaGNKIHTmGlO6NdA2M/f//Jbr0B7z5s5FQUEhSssS3OpOEhQmnNKWyQMiaPUk/VAoklJMgdLJZMLVCUKV+/k+LeX7kCTNBEGhqAnThyTb8GP+PUgT0+FXpeenRUuQTLXvhyoTJMlXMlnG+j4ACpNMVwa1mGT7tQXh1xXUBs0hq6v/lflQWQWoXwH4eKqnflUHSddX4Qe4bKLKJ8k+qq6OVgNHrlWrVjCzcplUqRIma5ZAnUv4GOpct64VzQw5OTmQQzdlyhRoDGgsuGnO3Ti6HGMaQwJ/HGnMBFDRdoLR6nEC3AVD4Quq0q0urypOzWlyXT52F2wzVY/eUnoZmWedmtqtPl+ySqehuE8n1YbTP8VVP1Fuj5Ll+dJ3cutk7GqSB+ETHH+JVDoImU/cinaDfMnep5NkuUDUmEM95p15fNR+Vl3vqfGQXj1oR6GZECr6o7wFwPXJ7wO5cn0zUz2fqvqlBeWsWbOg1w7ycnOhHWS/tCHuSf+/AqW12RBUm4KGZNMU7TRGG6Ez1xhSrQVNM0M8FkO7dm1pCAzz8/Mxe84cwlzMmj2HMBdz5szFbManTp+OYSPGYDrDOcSZN28e5tIJnDt3DkMf5syZnYornM26s5hWOJs0FM5y4axZMxjOdDCLyjybR30BzGJ8FldqSqudOXNmpdHx437ZLNb3QTizZ890eIoHMDtFZzZpVkDQ7gyk86H6PvhtiMZstu2AdJT2YQ7bne0gnb/ZlXBmOV58erMd7uxyHmayXcEsF/o4M4kz06XFkw8zIYfLhxmMC3wc0ZpFuQlm8nhi5szpfC7THEybNhXafZk61Q/1vGbMmAHBTB6zKdRErmM37crJgJqZe/5mVotRE6LURwKaAsu4aALoQKNpL33JJS8vDx06dEA+dV1jZCp36tyYmT6VY2y6GyczZiicxvg0l6fxpTE5k2NN41XjTjCbY342x7XKlC9QXPo7k2UzON6mk9b0GdNIawZpVYDwZnLczpqlMe3rougrr6J9n4/p0/36GrvTaX8EMxzNaWk0fX0J+JqVsjEKZzIuuuX8ubR4mc7608nbNAfTKYMZ4peh4j5Mc3ql+n56qo/L9tWvaTOoZwTx5JeL1nRHV3WCPqltxf1wOnV9VpqNmOX0X2WznF7PdOlZKdmoXjrMIv8+LvFko+bOgmQ+i/Z3ztzZUDiL+Q5oF2emYAblrf4JxLtLk9bM2ZL/LLY5uxx821bZ1s0ibxX5sxz/vk2cxXpVQO2n8T+LdWdyPMygLVKo9Pz585FLJ06gsdnQ2iBz1hh0G5rPqvRkk6vmtZS011IYXSJ8NnKjZgYN+MzMDCpWNlrl5frQKo9hDvJyc1y+eVGMfvBRHtEkoAlBjoBW+lLE7OxcrvpzoVD5fuins3JykZXNHQHuCmSmwuzcPJendDbzs3KykZ2bw7wsZDOelZ0Nn042slguvKysHO4q5KTys9heKp7LkJBDvh3k5jpaOcpjPIeQnZuLIFQ7AQg/KzuLbWS7OtlsK1s8qi2G2eRdaeVnsSyL6azsTASQkRVHJvEEWQpVbwHI5PEB8SjfrKxMZGWxPQeZqb6Qf8ovm5BD+jmUjSC7PE7e8/KQk+dDrsrJS676pJD5uXmtkNeqNXIJea1bI691K8bzyiEnLxc5ws/LRSuW5eXlQd9wNDPo0qpaYQiNLwFJPMHdE25DNH5j1bTgeZ7bkW/Tpg3atG3rxkMudV1jwh9THCscJ7kC5uco5PjK0bjjGMpmKJAuZHP8SZdycnNTYzm7Qi+pw4EO5ua2og3JQ1ZOLiGHkI2slN5lSd8FxM/OzXZ6GLSZm5fHeq2g3ePc3BzanQByOZ7ziEvIIah9lmcTskgnk/qVnQqzSDtbkJtDXc1Ctngm+H3NgfBkxxQGeQoFyle7uXlsjzKQfvnQCrlKE/LyWiOXMsnJy/H1jTyLD/U9K9WuQr3KIBur0LcBmbQLBMmBIJ6zyJf4z2K9DNqKTILiWTlZKA9T/crMzKYtyUZGZhbpME77k5WVjcxU37MYd0D8bJZlM8wRn3wG4lf8K614dnZu+XNTO5niJwVKO2B9hSpzvJFmZgqyGAZyzWIfsnNFj0BZ5OT4z1DyEGis5eTlOhuVl5fXuP9OkfZN+obwajIJeE3WUthQjRIwM0S8CCKRFHge5xuCS0cRMQ/FRcWwVL7wNDF4Xgrf4SkehUecCNMKtYXuQwRRL4JYJOpoRaJRH0+4zI94fltmIA/kJVVfX1UXHYsYLAJ40Qi8SARm5hwS8eWAecLzSCvqxeB5UUQYj3geogQvEkEkoniUaQFxTHkxRCJR4nvwWG5sxyNEyvkzRDwC22PAOOs42h6iXgQe8yPGumwj4nmwCMEzeKLhwEMkEiF4iJJ3OVF+Wm1GmU9e2FZ5vkdcgmQW8VSXQHpRQoTgRTx4zFeotrxIBF4kAuE72bJuRGnSVBjxWCZQngujUH0zczIELzPjvfIndPAqy6MhU+5bdkjASd3dGpL6ommZGcwMkSjHUsTjGPTgMXTjiXnRCHWCOhTxovAhwrACPI7DCMe2JzBw7EUQiaQBaURYJogy7jEu2hqfPsRYh+PeYx2C9CjieYh4HhSPRZSvdATRKONMR6PkiXoa5bj2IsxjGGHokW/Pi8AHD0pHIkxbBBEvCuVHPD8edWljnrn+e54H0QsgwnoCpYNQ8ajyhetFHL7qRdgnL5CD5yESiZCuBy/iubgxT31hClETH4xFIq7MY5mZ0lFEXBlDj2VGYOgBiEr+6i/DqBeFx/wIw0gq9DwPXsRDJJ28yOEAABAASURBVBJx4DHtx6PwPD8v4spU14PyPOHEmHYy9VjPYz4YGiECM2Pac/GIMSS+6hjpeBGmHQiHdTy2wfJIJAL1NUJevUik3L57EZYTJD9PeF4EUeJEmCdwsmG+mbl20dCXkaBoRzwkTfvhTIefRpeA1+gthA3USQJmBlNNhVRu/XwF/BzoMjOY+aC0V0U5zYzZVCQXMs7QzODwkAqZZglANI95Ec+D/swMZgsCWGrCoWEDDGYR0ovAkh7MCFCewWPc85ifCl0J42C5wCONCMuhNuDxj/VgDAHVNQAyaHB1WFvtEIxpM4O5OEMQlCa+WSruET/IZ57aMjNiAGZGYHvECfLNDLrMGAo8gxG8COkYcQlGEF8OWNelGXpmjk8z1iF4XipM4Zv5aTM/BC+zijiTC3zkyJnZAvlhRsNIIJFMcLxzwDcMucWmEjxfj884GC9mBrMUwA9VbqTObN4BM4MBBIO58R+BRx0y82AOIjCmhaFxaiY8g+d5cGmGZsxjCOL5+aly5nnMM4bg5TEUMAoz1nGgdgyRiE8v4kUguj4w35Sfwo1EYMQzM5AAPx7BKvA9Dx4BqcvM/PJUnsoEZsonrvn1mXI0zKWV55GfCIQrMLPyOHgpD+V5EeZYCt/AQcAiIz0C+wJenmeuvplC4guNcTOPeB5Mocc4IcI6Ec+Pqx0zgxnrEcfMj4OXmR+XnMzMpwPlpehZBLoq0SBdYggLHgvNmBJd5SiuPMYZwMwAfRQCcHSYYQQwT2mBmZGWcg2Nf7ENfsoSCbLASOM3GLZACWisMAg/zUkCZoECGIyMeYGRYajJgFmVPmZW/pKrmfkKzdCMj5cEAmU2M5gZIp7nKzZDM0N5OXM9GikzH8+MeIzLEHkWQURp4pip3IOZATB4opP0Q/AyUz5g5gEwGEPeYcZ7CsAr4vn0jbQ94niubQ/EYing5zGdqmNmMAsgAo/1zawiBOMEc/kRmHkwghfQVTvlceISD7zMfJqeQpjsPO8GtW+sXwEGM+UTwLiAaTPGHai9IE4cl1eRNjMEl5nBzIJkeWi2YF55YXkkjNRVAolEmXtBvq7161vPzNxzN3CscBHkWRTGcVkOHkCUFHgMBak6LNCYZI5q+4hQmefHWR4hLS8FxtA0fj3hEDjeiQKPN5fPELzMDODHI66vKwYzQ3rczACwHek546IR8TziEMzz8V3IuGcuHWHaIy6MVRlawI+LG7xUfTPSYNxMeRF4TkeD0IOZ8onD0MyjHYogQhzPIgjAGI9wkWnmMY+gcg+IRDyYqX6E8Qh0eZ4HH5TyHXulzczhWsRzoReJEC+CiBdh6CHi0p6Lex5DI8D89hQSDChPR1gu8HGN+QZdnkd6xBXvppC0zIzlPj3w8pgnMDN4xHF4FoFHmkG+o61y5QmHcfCyFHhMmxnM0kBlqTSjjfYRn86Q+uJttHZCwhUS8CqiYay5ScDKGTJYxKjIDM1Q3WVWOd/MYET0dE8mXV05gmYVjl8S1DSmiQYzYQuUIjCtlMH/82gwmFv+MWN+CpTJlAKYmQsXuLmmzJUHfDDl0sI10veBuaRhZspeAMwMZpVBSGamwJWpWy4B5fng0YD6eYCZOQAvs4o4kzDezHRnJPUxq0ibGcwMHo2tmSH9MjNI3gwcDm9Iv8yMWT6k54fxppMApV8xPJqu2WpbcmOIJRozgojpTg4ZQiOJ44XFcHiMm1ml8cOUil2epzLqmDLMWGKkpRAGlQVgykdQnsLxhOMBzBcYcVB+CddcysxgZi4e3JQyM5dv5oceDAIzhqQVIch+mKmcJRaBpYFH3axIewCEZwBD8DJTnBF+vFRcORVgfnvE9xjzSLuCJnMcfYORj8oQgTHPS+lyEPdAemynPGTczBBcZmlx4nIlHRS5UKVmurukMGDGNJ+P+GcslU76IdHMDJYKGfgf2W3mmhlUD7wMHnSJZxeSf7VvptqAmZUDqrlYWk1uw2eZGRdNSRIWMAg/jS4Bf2TU0EyYvaQl4NwtKicQSa065QgtLldm5qqYVQ49GP8AM4OuVODSyjEzP87QL6+cVl45WHms2ohZBYJZRVzIZpXTyhOYWXn7Zn5c+VXBzFyWWUVoZpXqCsHMz1O8Kpj5ZWYLhsI18/PT5W9mKnJgZjDGzIyhAAwJSqcA4bXEJcBHscR5EANmpgBmVg4uA+YCM4OZDy6jys2MZcwzM979j5m5OkoZb9JvOQEGY8r/KGZmMBMQwwh0EEzg8gy6zCyFY0qWx81sgbhD4M2MZQwrPsaoAAvUMbNKeeBlVjnPzCCnxawiH7zMKtJmleMsruaTjsP+mkecijwm6A/5ToexzMwvU76ZHzcziBeBWUUeDDCzSoDUZZbKh7kcMz90Cd7MKqeZ5T5mfr6ZH7pM3swMZj7IDpkZc+HywMvMTzNa86cWKDVXrm1JEq4ZvdLgx2pbMcSrhwQ0qutRPazaFBKQjupFYNeWEi4S3paEBMycmSpv2sxgZuXpMNLMJZAEdwwSzZZJM2vi8WSUhYBBHT9mFvDsQjM/beaHtSFrZrVBWySOmU/HrCI08+OqbObHzSqHgZMG+PngZVYRZ7JZfcyaL28SlJxNeshp0lRuCI0pgdCZa0zpNhBtMyquPh5v3HpvILIhmVACS1QCzuA3MQdlySX7zlwTd7dZNGdGu9WEnJj57Zn54aKaNqsd3qLohOUVEjAz+OdKFXlhrHElEDpzjSvfelKvbGRM6xwqST2JtvzqYQ+WCgmYWZP3I1GWaNY7c00ukLDBUAKNIAHPPCTKyrg5x63wRqAfklxQAqEzt6BMmlFOoAhc47gduSTMhWIxqVuzhSWx69JshREy1mwkUFr+bdbme9TabIQVMhJKoE4SMLh1Gm/NZZaqUzdaWKXQmWshD4zuHBLljlzzZjp05Jr381mWuStLpJy4cJZZlodB2PdGlICmKbpz3JmjrinRiG2FpCskEDpzFbJotjEpRpKTUEtxkszIMaHZCjRkbJmSQLre6H+zyo9LwhpBBiHJpVUC6WNoae1jffslGQng3pbj9kMSSHDeYtIP69tAWH+hEgiduYWKp3kUlpYlYJ6H0tLS5sFQyEUogRYiAX9yqWC2tKwMpZxglF++S1dRHMZCCVQrAbPQ+a9WMFUyi0tKUFxagpLSMkDvzXFnrrSs1L07J51DeDWaBEJnrtFEWz/CWtF8+NGnGDJsDF5+7S2UliQwYsRY3HvfEPz++yQtdurXQFg7lMAyIoG5c+bhwbGP4PEnn8Hs2bPx4guvoHuP3nj44UdRRuduGRFD2M1QAo0igWQa1cefeAq33tYLAwcNx3/TZqLfvYPQ885++OufyWlYzS+6NDiaoTPX/MaV48jM0Lnzavjsswl4+NEnYWZ4590P8PukSeiwXHuE3pwTU3gLJbAICSSRnZOF/Pn5dN4eQVFhAb75+mt89NEn2HjjjZxeLYJAWBxKoKVLoEn45yYctt9+e/zww8/44utvMXvOfHz08Wf4+59/kJ2dRR7S3T4mw0+DSiB05hpUnA1HjL4b2rdrg9132wWFBYXunQMdCx1y6AHIyc4OJ6GGE3VIaSmWgPGoJxKJYp999+LudonTo0SiDLvuujPWWWdt6Mdil+Luh10LJdDoEggOoDVnrbRiJ+y88/aIx6Lcb+BCik7c6aecjLat82Cgu9FM/TmzoBdosRel22J5X8oZN0SjMey15y5YecXl2dcEOq+yIjbbdGOYaeA1U60gp+FnGZVAM+22WRIrrbgCdtutC5KJJHJzc3DM0UciTv1qpiyHbIUSaHESMDPEYzEcftjBaN0ql6dHSWy6yYZYa43V3VwGTVuCFtezlsGw1yRspvyOpHx17sXqfLpFAoVVW76JitrgCq86UF2PypGbnYm99uoCWAKHHXogsjK1Xb2gRggfvNJDJ2/JPJWvssUFvbu3uHVqxk9QJulADhcxHhbWPrvlPhXtpdMO4hVtCFm4CpdGUN8WBrSu7LYvFyDh4pVDX1FFg4V8VpQdx49+EsfFqn1WPr1kMgiJWS1e4+YH/CqsCmQHZoYDD9wfGZlxbLvdNui4fEeY5+tRUgisFISMVvooX5IRBAWKs0eUDsrl5PBIS6HwFAYQpKuGQXlNIaUKyT8Ia8JryHzxGELtJCC5B5iK1wo4ajR+VE9jSKFAea4+Ey4uPDeeNMbSgbVcfh1D0a9aX22VA9tyOKlQ8aBM9ZQWgwoDYJof6gLQoX07dO26Nzou1wbHH3sUsnOyibXoj+u76JfbEo76auNqyaenOuIySTyU27SKcmElHc3FlFXQX4Wufk286IeRg7L0eM3tiafGgEZ35iTIskQpCgoLkJ9fgPn58zEvDZSeX5Dv8l18/nzMFxDHpfNVJpjP+vmCcpjvyohP3HmsM3f+PAgUn6c8gk9DOKTBdvILCpCfCh1P4ovg4q7MLxdPwlMYgNL5xM0nnvLyHZ38NHqFKCzyoaCwkH32QXkuzXr55LkgFar+fKYVCgIeFBYWF6GouBgJ7iR04ZHQ7rvthM232NTRVNvzKUvREswXDcI81998zKMcFJ9HmTiYN8/JfD5xXF3yrTBffBAWjOdDefNET7gMHR2G80lDcYWubbahUFAha8l7PlxeqtzvcwEUCoK2XUiZqs8un/RVT+DaEH+pdpV2QJ7yCWpvnspcPJ/jJh/z5s0nzMOcOXNTMMe99D5nzhyWz6c8pXiVlb0xFKupaUrPEjRoGmuSi+QnGRVQNgWF+SiUjCnLAh7ZV4V85uWnxtN8yZ91HA2GetesMKiXNqadHpBmPssqgeoTnA7z2YvOPD0jgkKB8gSKOwjwGGpszeV4DWAe4wGtfNElnfkKyZvCoG3FNWZFV3j5LC8gf4Iip0tF6NRpeZx++ik48sgj3Dgopn5JxwSFRUUQlPeLdSvihchP9XM+8+en4vmUR6GA9IPQb6vY0RK9QpURCpxdKEJ5yHrCDcodLnmQnQjana8+sK8Fgvn5UKj+Kd/1N5CFCznunfzmOV2XHAUOP1Wu+DzZBsp07ty51I85Tjf0pRCBdET5kp++GKIx1dTjuKW1JxkVcRzNk+wpV41XzUEav3PmzcWcuXMIczGXcQeU/1zaqLnEnas6fK5z+Xzm8Rm7Z8pxMZ/jaz6fvcbXfKXdmMv3bTLz3RhMy1M91z7pzSX9+Y6ePx5UpnR1MI94rh22F4xvf/wVQmH5WOXYLdDYFLixzHHMUPw5PPJYIByG+QylV7t32RVHH3koVl5pRfclI8lI4z2AQuL5dQuoW/mYz/7nq2/iSXFCoPdBqHEZQNAfP13g81tIHSb4dFN9oJyCdD776fc3HwrVpiCf7QY6p9Dh0yY6Oym7qHLVJU+Ss3t2fJ7+852L2ZxbpDtzOOdIf+bOpQ7y+WospPNeQBr6RQqNmcYY543qzGly0cObRyEA5rZgM+IZyEwDpTNiccSZ5yAzA/GMDLh8hRlxZDjIYH4UgjRdAAAQAElEQVS8EgT5GcTLdJCJrIxMuDjpqR2VZTDPhczLiJNGeRiHazsWJ28EV6YwAxnEiRMUlkOMZQLiKS/Och+Yz7wYt5h1NKowFosiHo85iDE/LiCO+IinwgxXn3VjPjg81lEYi8YQiUaheJtWeTjv7LPQtm1b0vNx46QRi8cRE74gI+76IvqCQAZqoyKewon5YZxhnDQyYvHy/mcwHScoz8mPPGYQAhqujLLOIE4QVyjIIJ7adsC4yyOuQgeMx5gviDOMx+OUMyEWr2ifOK5+ekjcDPUvAKbjrCsQnxmM++UcW5l8/ty9zM7ORgA5OTnIZL6ZQcomY9NYCoUlcKkvJSUlbmLWTwO4MUiZxGIaHwSG0VgMghjj8aAsFmdenGOMQJnGCPF4zB9jcT6TdGD9OEHjUZDBuoK4q5PBOgH49TKC58dyjR2lNZ4EGcxTvSCuMuW5kPUyaQMCCPIUxsmPjxf3xw3Hg/J8iLk8xWPxuN+naAzSIycPxcl/1/32QefOqyJG/YxSv6KRCFzIeIwQJ146xJRmvXgA0RjHagoYj0WjiEUIijP0aYlmxLVRUU4ctilcHyeKKPGVdiA6hLhrJ8424uxPhg+UifrvQ2Yqj+Xl+cxj3JcZx38QZ+jkRXmXh7KF1IWMLOJlZZXriHQli2nJT+NJE9HSoycNr5SSkXRuDp3ieXRAuA/jbLHkJ1lrzGdS1jpJyaK8Fc9gWvkqF8RjfIaCaBzxaAzxGCHqj9kY86KMx5VHiFEvBUHaD1mP9eMc7xkZcQhE36VTeYrH05+/4jHiMnT6x3icuAG9WDTGeSRKXnyIRRkyL14JlEfgeI5HGVYF8rp8h/Y46ICuaJWbS/2KEKJuvGvM6x1W9S2mfjmI034ION5TYzZO/jIor3RQngP2NRaPU96sw3iU7cVicbYR45wZQ4y8xsibDzH2xYeMeBwZpBsnKJS8BErHYywjKIzHfHwXptchb3qOmZxfBFmZ2cjKynY6pFCQyTLpUaaeOSGDdTIYxuJxeBEPcnrnc7yUJcoafFB6DU4xRTDBrclCesnFxSXIZoc1yGIUUk3gBMfyeNQXpMNj3D2Y2oSqS3D10kNXN8oH7EM0WhFqYKWnY6mymsIAd8HyWDl9lTm6NNSVQtJW/arg8IOySnWoAJEIPI8hy9u0bkVliFRqR3Vj7F88Ba7vUfVP/BAohzjB5VcbCpfgyhhWqat6VesrLVBZtRBluwJHk/FUqH7HHP2gHT9Ufk1Qji8aolkOqkvaSqeXKV4DSKmkYJq0tFoq5CpSBjk1XFtsoD5otScnVYYmNycX0rU45SCIRVNySoVVZR1b4JlUxtczTq8T4Ad5Qbo8ZLuqUwlSbafnxVN4CgUqU+hDnAY4BTSCKqsE0XQeNRYEC+YFPMphi1CXIp7nbFHUiyAiUB5B5Q4oi/I6qXh5v5iuLl4Vv5LOB/rMuuX5jAd0FqjLMuUF5QqVTgfl+RCjLRCo7wLFq0BKxumyizNPkMGJK4OyjVcB6YgmI+lJEXdilhY9aUgFD3RuNnfdItEIHZY896W0DOd8ZCCQaxAGMnbpWJzlsXKIx2N0ZFLAZxOjE5IRAMdDPBpFPBpFRjTmQyyWeu4xxBmvgDjT1YGPFyNujUD6sajoRkk7ynkmHSJM1wTEY90Fxydpsb14NIoI9cvpmuf5caadrpWHUddmjLg++HVr5JV0Y+Q1noIgHotW0HH8BLqnkGUuj2E6Xow0fPDrCidGHIVVQfkx4bP9uIM45R0jKCSk6dECvJOm6mTQicyhL2Tc2NIioKEdOq8hB3lAS4NdO3LFJcXOa9XDM7OgOAxDCSwRCXg0KFK0XK4W53BrXCvrhmRkSdBKJBLu+Fi7j5qEI16jqPSS6FrY5hKSgPREk5kcumIeIUpPZNOXEDvNrlltVOhYWjtu2qjQzqpnHqfo+rNam1lSOIL6txZSaEoJmJlzaGWntbibzyN2p1dJNMjlNQiVKkT0Exo6yxbTkYgHs3DoVRFRmFxCEjAzyKHTRKUdOjlDS4iVejcrQ6CJ1qMDF+fKsN4EQwKhBFISMDM38WinTu/6aKyhkS7RFjQS+QYlq3lXGxXSuSweqUU8DwinN4RX7SWgsZOdlYWyRJl7n1BH9LWvXTMmR2LNhXUtKeGOnDxPgYUjva5iDOs1kgTMDFpoFJeUtOh/kaYJUC/rZmVnw4yaRmgkkYVkl0EJmPkLH40zfSGisURgZo1FuuHpJpPQRoV2wjUpN3wDIcVlQQIaO1oM6FWGhupvozhzmiQjPBP3WpKSNpREQzrNXgKanNz49AxlyUSz57cmBrWrmCD/MgxmLWhCrKlDYX7jSKAeVM0MGl+N6cyBl1nLGL/amSvhIlDH0GQ7/IQSqJMEzMztfGssmTXM2G8UZy5R5k+QZg3DJMIrlEADSsDM3E6WF4kAss4NSLspSWl7nj2Bx/40ZbthW8uYBAxIcEdqGet19d2lHLQYlINbPUKYG0qg9hJIcDGu8VT7GjVjNoozB5j7Q3gtSxJocX2VE9Ti/SBrcWIPGW5hEjBa8xbGcshuKIEWIYGG1K3GceZa8G5HixgBIZMNJ4GWPFYbiXetFAUNJ+SQUkuVgJnBHwuNNNhaoGCsBfLcPFkOudLpSkNJoXGcOY12GoGGYjKkE0qgMSSwNExP/kTbGNJBahJvHNoh1ZYjATMZ9JbDb6NzSnmYhTJpdDmHDSyWBBrFmTOzxdqY14+e/v3PP3j4kUfQs2cv9CI88/QzmDZtGvSS96J6pAntzz//xLPPPotvv/3Wfdvoww8/xHvvv+fi5fUbYPaeN28+HnnkUTz44Fj3teJy2g0YUX/0+07vvfc+3nzzLUyaNKlBqOtbWIMGDcITTz7ZAifqJEpKiqF/S1WbMVEbgWmUNsCQqE1TDY6jMQKnZ+wFw0U1IPxEMol58+fhs8/H474BA9G9R0+MHDkSv/32G2Vb4sbz9OnTcVe/fm6Mm/m7MqobwLx58zB69Bi88sqrbgw1lfzUfmlZKX748UcMGz4c3bv3QJ8+d+K1117D/Px8x0tN42JRskkv14v+0pMytqU208sUV96MGTPw+ONP4NVXX0VxcRG++upLvPTSS5g5c4bjQ3i1BdETCD8IS0pK8Nxzz2Hs2LGYNWuWihoW6vTQrGF5aMHUzOonCz1n/U7dww8/hMcee8zpnvIkEoWau7744ovysaTdG/3XgPETJnCOfNjp38svv4x/J0+u9G181dXPgv3+++946KGH0K9fPwwePIT6/jntZqGjJxy1kw7KE/w7ZQoef/IJp1d33dUP48aNwxTmaX5WeXqdJRmXfrz99tsY9/TTmDV79pJkpZ5t+4poVr/xFDDROM5cQL0WoZyWTz75BKecfDIuvugiDqTe6NW7F846+yxcfvnl+Pvvv2tBBfjoo49w7rnn4ZlnnoF+EPbqa67GNddc4+Ko46XJ4b///uPE9gg+/vhjR2XevLm4+eab0bNnT0jJGmOQi6Ym1VNOOQXHH3+8U0rlOQbqebviiiswcOAAp9j1JNWk1cvKytC7d2/ccsut7l9yNUTj9G1g/GsIWkuChsZEIuEbhEW1L9zpXBx1794dRxxxOK6//jr06tUTl156KdNH4LPPPnMLp9mz5zhH6b333nNpjcOnaTQ1wSQSCeg3x3qwnvJE0xbVcAOVa0IZ8+CDOOyww3EZee7TpzduvuUmnEy7oXhhUVGDjOn3338fV111JX7nhKj+VmVffZ4y5T9ceeWVlF8vTpIFziE+/fTT8d133zmZVa2zqPTMmTOd4/bKK684+ardPn364LbbbqODOHNR1cPyJpaAvglfnyb1fKdO/Q9nn30O4Wy3KBA9jS05KieceAJOOumk8rE0ZfIU3HDjjTjs0EMh+33TTTdC4+34E45385Jso+qL7osvvogjjzwSF154IfW4O+fAq3HUUUdxgXYXtDAIcIVfDjQhchRPO+1UnEOeevfqgTvuuB3nnHMOTjjhBPz1119uoVeOv4QjktH9gwfhdvI4e3YjLHaarH8UPD8N1VyjOHO15S/J2fRHrrQvohM3gauOPffcEwMGDMDdd9+NTTbdBC+88AKGDh1Kg1mxqlAdgQauQHEJQ8Zc//C2pLgEiWQC87iDNnvW7PJVj/DkfAV1XJrtVxeKnvIVamUiw/36669Defqx2ZNOOgGHH34oIl5EKC4/Cb/XwhGoHVeYugV5GohSqKrlKTQXaOLSqv/XX3/Ff/9NwfPPP++MvCvkTbSqAxa5T1CmNoK4woyMOM448wwccMCBDi/9pnKlFVaFID8Iq5YvKq16AQhX/dPv64g/gfIEwlGYDkG5wpEjR7mVrHZOquKoXHlBKFqLAmvBjpzrG1d0Zv7umUsv5KZ/9yUHYSB35CKeh5tvugH97uqLgw46yO38ynDL2Ldr1xY33ng9Dj/iMEiWn3/+ORdJ50KrdH2DT7+vdcstN+Poo49yrUnm0iuXSLu5/Gr0Kw3F6U2COGpHkF6nKp6cycsvuwxTuBtx9tln45577iafN7j/MNO7dx9opW7myyKgI5rpdBRXmfIVCoI8xQU//vgDbc4w6t1U8pcgVNZr4Xfo0B7nnHs29t5nb/cD1HPnzoN262bOnOXwRUcgPVcYgOpWBp/2bO4u3HjjjW6BqLGtn73QQk4TaZs2bVyVgEZ6mN4P5TvEtFuQpzAd6jTsLY3wMhw1q78gzMz93MvcuXOcgyWnXc+d2Uhy7vr333/xNx0o7hZAdlKbEgPvG4ANN9wQt916G+fI+3DmWWdiwvjxXFRcgblz5zpd/eCDD3AOdUPOl5y9/v3747rrroOedw/uZGsxrM0TVLn++udvnMHFyLtvv4M9dt8d/e/uh3vvvRvrrrsOPvjgfS78rq80/6RXT1J/q4LKq+YF6WDMCicdVJ6eVlx51YH0o+t+++PYY45F61athUq50Qql8eLa4UK3an2Xn4anyuk41aWV11hgZg1GulGcOTMaVY3ERbCpVf4DDzyAH374Afvuuy/69u2Lww47zK0k7ryzL9Zdfz38yiMgDUA9BO2SPf7441w13IH77rsPX375ZfkgC/6diucZFI9EIkhyJyF4ULPnzIZWvr169XJ1v//+ex6RFEPlov/LL7/ggQeG0JHs745rp02b6lba4k/GVoqi+jLQa665plMsOWaqP5e7dZ999jmPXh9029vaIpdyimetuh9++GFMnDgRL770IrSrp2OsSQs5OhU/TzzxBKLRCNZYYw1Iub/66isEl5whpe+9917cddddbjdSOygqFz86chbfPXr0oOIPcEfP4gV8JjvttAM22WRj12/h/sPjbW31y2n++JOP8dHHH+HJp57i0dV8fEcZiY8J5P2NN9+gfB5wspHxUF2t5p4aN87Rf5BHQiNGjIDkKAdYO6TiLXBEhS/Z6VnfeeeduPbaazFkyBBMnTrVGSLJ+Eke/+q56AhBfbv/lzPDDAAAEABJREFU/vuhnVn9f8innnqSu6yzIYdj2LBhLn/GrJl47Y3Xuersh569euPhhx8ppydZLBIaTo8W2VSjINAomRnMbKHk9ey10zScx5MZGRncmR2Ic845D8dz1d29R3d02a0LjHoj/VK42mqd0aF9B67I/3Qrf42tb775BnoumlykGxr7JaWl+HzCeGiMjBo1ikc6g51u6fkITzjjOeFoUhFocaZdc42Dn3/+GWPGjMEXX36BB8c+6ByZRx55BBoHGivpHRL/GjMqu+LKy3DTTTfhGBrySy+5zI0jOTzvvPOOq5LgZPgzdXkQV+53dL/Djdk//vjDjXchfD7+czzz7LP4hQulhx95GMOGDce7777rFn2///4r5LyKP+m6XtlQ3xV/88033dGnxqH46dy5M7Tg9LyIk7941iT66KOPQrw+yF1E6b5oSdelD9I1pVX/3XffwUcffUgncLpzRDWu9Yx0SqHxvuqqq2KjjTaiDYiKbfe6iBa8krNg4sSJLk/tSoekO6orp1d6KOdbvKst/e6n+jtq9Cj0oe6pzz///Iuzf454bW70O/mpDeZSjyNtk9zr2lEzQ4TzEwA3djTmNPaZYtqjlaalpm5z0OKTTz+BxpTmAdlLOfh77bU3nbircPLJJ9EezsR3P3zvHDptOmgsXH311bjhhhvcPKodOh23it9htJtadCiOtOshHvf+9NNP2JjjTbhHHnk06x7NE6H+2HGnndxmSilPRkrLSp3eSG81/z7MeU32WXqudjXGNS/J5ut1Ho1BjXnpjngXvvCkA5onZE9kH4SvTRzZB+m4+BNoHlEd6ZPqT6Ct0clYIlGGlVdeGeusvTY8z3Pzh2yX6quPH3z4AT7mad8zzz7DRdl/DrRj+c4771LX33P2T/qi17jUjvTtu+9/cPPHoEGDIR9DOis+08TU7KON4sy50bjIriedIdNxjiaYo48+Gh06dHAPRw9orbXWwkN0EHrSIdG/KvqZxv/iiy/GJZdc4iaMO+7oDg1svTOjwQRpmBpOWRzR8PUhCRm1Hj164kLuAGrAaWI58cQTnTNYWlqCiV9M5ORwDG6//Q63Kr/oogs5ufTAa6+/6hRJ//ZJRnLIkMF0KOZwR+Amrni4WskvcP8Xs2/fuzj4j3Rb2t26dXPHVnpnoaiokLsev+O88853fIv3ocOG4qYbb8TFl1zsVl1VxaTBJYWTYV5hhRU46Z7DiaYU4lu4Ms5yeNR3DXIdd+mo7KqrrsJMOjdy/E477TS3mtKgVF91VPvnn3+4rfKzzjqHq7tbQXtChy0f559/vmvjlltuYXguzj3nXJxxxuk0ErPw9NPj3DGAVnda8V3DY+vTuBUvRZVDOWToENY5m325hO1dRwNzJSTXy7iDIp604jzzzDPxDida4cshOPbYY7mrcg+08yiDo/bnzZvnFE71LuIzklHSMbbaU1rO4yuvvMbJqwDz5s7lsdZwTJnyD/rw2PWM08/AuGfG4Y2338J1N96AHjz+nkt6qMVl5gZNLTCbK4rPv8bMwjiUfmgxIkO5+uqdsf3227vJRIuetm3bcRV+n9vxXHW1VTm+57pneiMnA+nGs889hwQVSa8ZvPjiC/iHuwZXXH4FnaChSHKxNI5jRO+waTGgcaJjoH79+nPMFrsdZR0XjabTJodPz1q77lqsSO/PP/8CHpleBhlQOe/nnnsuelDf0/uivum/XGjnLSMe5/HTyYjFYxy/5myFjpSe4AJP4xO8Jk6Y6OzC1VdfA+1CXskj01NPPZWO6V+Q7oyk03nmGWfiTi4cb7/9dlzNiU88agH2yy+/4ikuZIQ3YMB9eOONNyBd0y6HxvF5553HsTfS0br00stwB+sX8XhXY5tNOycuGLuXXHoJbrr5ZtqHeZDtUN/0DEQ7QYfzGi5mzqfu/ckdmL50sPQu4/z5+bQ7PaHxe8utt5K3q5ztkv0ZMWIEjjvuWNqeG6lr17ud0dGjRzn64lGvpNzKOtq1vInOrmj36NnDHdPKlpzC4+g7+96J5/kMb6OTeypthBy8pBivJVgt8ZZWNI1FBzCYWb26SZVifUPr1q3RmTqpsShnnoQ5rlMLBGK888671KUSt4O+3HLLsdhvNxaNciHTjTb6aTphG7oF9VdffY323DXW3KB/w8bqpOVh9y5dsOKKK7qxpBOmYLyqXA7Lw2Mfdg7baaefBi2MPC/CIsMGG2yA0aNH0z7cC+3If/PNtzzCPYLz5O3Q/CZdP/zww908/v3337k5TjZAc9Ft1I3zzj+PY/hqXMx5W693XHrppW7zQRsdz/PUTTp10403OZzevXu5uUavTMziPDaPu9238xi1W7drycMo6JWQY445xs0bmg+0UaDdbC2YlNapw1lnneWcWM0Z4u3yK66g8/kLF4xf4oILOKfTtoiH22673c17mhs193zG04djjz0OV3N+GzBwAK6n7RPPckQpiEb8+M8yKb+lAVppFGfOMVcLKzFz5gwOsBnIzsnGyqusVD5QzQyZ3EFYeaWV0alTJ/eS5wNDH3A7A1267Op2Aq655moOohnuPSp52Al665JH0KwTE2+aOPQy8aiRI3FA167u3ZTedAL++fcfaOL4m1vMMsA6vtHD1Qpp2223w2uvvYEtNt8Md/bp7Y5SNt10E2giinBFJQMuA6uXUidMnIDBgwZh+Y4dIQdEg07bwDfddJPbcZw6dRonyDn49ddfcP1112PQ/YOcwnz04UduF0k8p4MmXvGgHQw5RocccjDinLweeeRRR0eKqJWRdrhOOulEyLHSINYu519//+VWFW+99Rb22mtPKsFox/PGG2/MHcx818ysWbMw+Z/JLv7a66+5CXeXXXZxCrsXj7nlNM+eNRv6V2xz58xxbc6aOROXXXap21UsKiqG2hcfM4k3e+Zs5OXmojd3xo477jhox0Crs+uvv94plvpx//0D3ZdZpEhayd1222144vEncDwnJ/E6gUfsWh1Jpqovx1K7Dx2XX57b/B84Q6M8GZrWbVpj5IgRNE4r4cknxzm65559LnrRWT+Dk3SH5TqghA666+AibgaDPmiplwWjfaEdcJPB119/7Ry4TTfdzBlmM4OZIR6LoSMnibXWXIvPMc85PHL6CrhQkf5dTOc6Fou6xc5VdIxAw6PxX1xU4pyqK+jUDBk8GH15ZKtFmf5NmnZdpXdXXnGVWxSM4PMaxUlhN04q/fr1cxOPjKiMemFBAYZzx+Cee+5xbQ/hbq3ygx6phzNmTHc7D9ot7LhcR5DzoBh67WGbbbaBVuriSwumL7hrdQaPjbTjrIWJnCntyEu35DzpOFSTxbChw5zjqh0A6dx6663vHCbp70477Yj99tvXjf+ZHP/i96STTnJHzlpc5s8vwNw5c6EXztVXTfJt27ZFNy7mRrOv4mssd+e+/vobLjymODriT3hJHv/o/UXJOcrd9/PpJEpue+29Ny6lPDMys1BcUobZs+Ygf/58pwOyLerj3Xf3p67ejVzqnL4EogXSX3/9CU1oisvhHMznofJHH32ENuh77k4OxZdffImTuRMrOWuSW2PN1Wl7p/NxSsLl4myREcm0KRg3M7+ZZCr0U4t9NzMEPGdn59Cu3uJOX3Rqk+AOWDQSg1NtNvP777853C222MI5ZmYGPeeRnM/0JcE33ngLX3/9FRcYfzv96USbKT00M5j5kJWVia222srVV105cGJaPMju/vPPv66NHXbYvnwnWOUa58t1WA7Lk6bsxLfffYuNNtwIw7nDLxBPsvW//fYrFw2zoPGstOz7wAEDoFeenn76aZzMhYRsgPjSYkn69Ac3F6Zxbvz+u+/QnYuLUaNGQ/ozZMgD0O659E076tKHxx57FFdz0aV3VZ9++hm3qJeN0NwindLOpnYv1+ZOnTY4Tjj+BEzmonM+F/XiYc7cuY63KVMmU78uQV8uavLy8jh/PInff/8dzz/3PH7+8Ud05dHt8BEj3LzVuXNnp7eSQ2MBnw6tqfRPUP9WvPqTqJ5CbdiTY8RdUsi4JbnK1+ASiKJCrWIV18N/6823oMlcK1AZb3np2mHQ9rBW1cKHljsCVjIzN3npYb/44ovQ4AjiWsmWlZZx1f0Dd+e+cpPLBhusjz322APrrLMO5NSNHDWSxxybYKONN0GEBrcNV1CdOi1PhTDoUnui2ZNOhHYwBtx3L3fkjkTXrvtzgjjHDR5tEavNaDQGvQOj3cedd94JOkKRMzRnzlyRqgRSLk0sHgWz447bc/eukI7LCpg8+V93BGRm0I6dVkpDORkNHDgQ6/M4ulevHlhj9TXQkU6lVntagcn51NGPViprr72uU+4oJ2/f2TGMGf2g262TEelKR1c7ZVIIM3O4pZSRmeGiiy7EaaedDjmNq3H3RjudejYyPF7Ew+133IEDDzwQBx9yCKSwXThpa8dE72NlZMSp6DNpcL6EttRlIObQSXzzrTfRvn1756jJMEg5JVPtyMq5FI1dd90VbqLk5Kd3uWKxODIzM7HKqqtxLLTDtltvg1g0juuuvxG33d4dMjynnHIq2rZuw6Gw6BFoZpVk3/ISteffzMeVEZOc0/uqdADKNzPnJMXiMay55powjkXtmnfqtKLTKTNzE4fnRdCqVWsHQ+mQyZhrF+vAA7tycvkTv0/6HTm5OXjl1Vfw7HPPogOdRi06dGyp5xqJeDj22GOw1lprYp999oGcFY1/6Yz4EIjrJJ+/4h75EJ+Kp4PyBD/wuEk7iOuuuy60at9uu+3oXF3r9EWTiJy56dOmgSfK7ksO//vf/6AFU5S7HNKTdu3aYcstt6SOe273crXVOrt+irYmQy369t57HzpSOdQPuDJaYzeGzQzaHVD/99prLzp957mx+9hjj7kFh2hAyGS8lMfTwYQqu7LpJhvTqY5DY3zLLf/ndCgaibpFbD6d3Z7cYcufP4+T/g3Yd9+9sO9+e+OCC8/jrtx8PPf88/jjzz8drvRNercl+6WdmOLiEhQWFWCllVegA5+N4cNG4O5+d6OksBjnn3c+Nt1kE/ZDEiZTC/mYLRpnIdUbvcisefNXnQDMfJ41Lg6h3Tz00EPdF+1ee/112rSos8uqZzAFHHO5LtRNpxpymK7iacxFXGw9+cRTSKFBuiKaqHJJ75VlZjAzRctBSelWjPa1PJMR0RFo3CY5dvfbbz+ePl2DP7l4GDv2QTdvaiwLEtxMEe521DnZ7425gaAFxWqrrArt3kl/VlppJTefFRcXuzmBTbjdvC5ddnP6JjzZB+1gy/boVy1WX2N1vPLKq9AcrnbkC0h3IpGIk5HshY5MNRdr91s0pIOay0VfPCXpW6gPBxx4AOfoI6B388Wf5iFtBLVp24byzcFbPN0ZNmw4CgsK3c6dcESjUYHTFD8N0oTXIFREZAFYNIvt2rWHHrA86J9++tk9nIDMrNmzMGLEcIwb9xSPD2dA77zl5OS4iUMDL5OrjZVXXskZTB0tap93psoAABAASURBVIWc4IBLcFAZDHqIcR7LiN7kyZNpeMswYcJ4vPTSC3iLjoSctw03XJ+DqwjFPCrp1HF5ZGVlOUOuiWsTOnFteQQFjXQD842r8FKS47Cmw2hmpJnAnzSkGdpFXGUVaFKQQmy88YauL3/9/Q85SiIai2KNNddAjI6UmZEGyB9ogEtcPLhpkOpdAq2eNPF063adG3yTJ09BSUkpB/UrbjI9+eSTcdNNN7mJVkepZ555Fg39Lfjzjz+w//77Q98GXpPH1E/zCEw7Faeccgreeust1o1B2/OSn9r86suv2D0Pq5B3peUoaUJVXPJTGKMjKzmbF4EX8Tg557qdQv/pJjkJxdC6VSt4nGiNs2Q0HnMOl9KSRyQSIX7crXKkjFJWHckNHjTYfcFlBx75teMkKudQbWoSUj0zQ4xyg7uSED2LGGVW+n/2rgOwiqIJf3MvhSSUUKUXKyA27L33gh0RsIsKCvZOEQRFFJCmWGjSFDuCXbH8FuwK9oKIIr0ngSTv/u/bey+NlBfyENAcN7d7u7Ozs7M7u7Oz9wJl57u+6ndvP3S95irUpTfuw/99gNt5tHbTjTc6j6fouaJlPAxWBsZWnM1xGAt3iRx3u3Phlkz0HZgm02i57OwNznszhsbY3LlzXLLIqoyZQXrm05hS3ylT/SmRqRw4umV4vfD883hq6pPYf//9uPO93vV3ZmaG04/Vq1bjPR6zv/bqa5jDY6BDDjkYJOv60MyQnp7u3tW/mvw1BlwdqiwCMvq1GC1evMR5MIQTyXIeL32/M3nKJCxassjVKW++dNnMaMRUdZsGfbqwgW1dn5WFBI7p7erVdWNKY1601A4zc/OJ2iVePC/k+FR+8+bNWS6BvJprH1FdXXLSZGdnO1oN6jdAiOPdqAvalCiuuUkLjnhWvaIlfPUFYK4cePlccDyWY5SpPoyuGYqddfhs4xokV0lGzfT0CA/gvEnDOsGD5k0dz2r+q8eNXHJyFSSwv5OTkpCclMhFqiq6czPWs09PGtN1oH7QR/Ta9Oj4Ndqvqrck8NnPJeVVpm+aBMyCeUd9LtDxZDr79/bbb2Ofh3m6kOPG3s7cmKgG/RhOoUDGiL6JlvGicSVnws4774TEpASnHzJSgvElbLg1Tt+X622PPfZwY1RxM4PGf/PmzTjePLz77vuR8a9cuDVMToGJE5/AfG7M9Od3LuBp0D333INPPpmNZk2bIsELOXpmnuNXa3RCQgJCBFFpwOPdZK6PSlPIKl37tOYqviO9adJV6UabNrtCeCu52denT/Jy33DDDZg0aSL5yqYup7m2iK7wFGou+/PPPyEZat1WuujJy6d8yUEg/qpVreZ0N0QdFUh2SdQTfYZx3fXXuTVl2lNP4TZ6AfWZwg8//OB4FZ5obQ6QDDTfxIO2Fw8iRWmYBQO1aHrhd0NNWsQamDJinqCbVS5PHbXJ+n7rzbfQk0d1z9GYS0ur6rxZsqIl4CwaX0s4sX/B4zkNHuc9gLnBpEnNZ0VhrkhBx1bhzn9HDtoUumpvgRat0aMfdseGXbpc7vKq0xj56eefsZzHKRlchN555x3IjT332285jYmauQEbnZTFrwZPamqqM6iystbjxx9/hty5cgU/99zzSEpOwlFHHUnjIxuamBMTExC9NLiCeGE5aWA+wSMa0ZeRG6JHr27d7dyuRXVFd/lzeGQmD9oTVDIN9CPpCdPf/urffwB+mzcPTRo3wZixYyCPl3bqP/z4A4YNH+aq1CBO5GQPGBo2ashx5EOeTS2+ixcvhoxT8DIzGI0zRp1cTRGWMY6Y5JTk4E0vSjPmErQgJVJRou3TJKO6EhJCkMEoxZHLfsKECZj29DT3wfyd7GN5/DSpiKgU0Yz0+OJT+i7KVy/kUdFDbpLTh7ji9zseYZ1y8ik89p3E9j6O7bmLm/HSSzTav0BMF+mS/ZhQtzokCYYQy0QjuR922GHUt5qur+Uh1YQv0CKhX7Jq4tTu1ve5JSIkJAXjNcFNyj5yePwD1uc2AwzlKdqwPgv6ZlVlt9uuHoYOGULPcGAk1W/QAFWrVYUm2OHDR7ixqKPYa665BhqT0TFipk6QdINNj5nRiE9UggMzg8bEkdQlGWP6UFqGmTy5mg+kz9dddy2eogdsBx4Vy/iUDujYUXo0j/ogaNasmaMjneKgJ23pNeDRgGIVbuFiIheNDRzvioHe/DVsd457kbfbzFw8WJSMeKTBecbM3KQ/c+YMrF23FvosQZ4LGUo70dNfvUYNV8+ypcuhv5P4FxefzIwMbg5zHT0LUalIAyS/nl4LlcsN58Cof9ILeTVYDf5etAiZWZlYu3Yd5f4mcrjB23//A1CV86Nngdw8z9xclURDTn0XzvUxd863nOd44jBiBCSvc9u3x3xu/PSnXvQ9Isq62EzxVhZaZX7sEjBjZxNd87H6TCdCOnX6/rvvsYqODI3dcG4YRx5xBFJSU9w3apqbM+mp1Xqn79m0VvocGMlJydhpx52w33770fGxEvqMSKcn2jSsWbMaL7w4nSdQX7s19Kijj3Ljg1W7W/XLkyUd0xG85gPNC6tWrYKOTDU3D+Cph9ZG8ff3wr/x2KOPcu5+1DkaQpzbjYMjpDFMippr9G6Ma1PjcQOu9mkIgW1WGphJtjn+w5g9+2P3iYDaNXfuXGjsa/M27MFh7vu4iy68yP0w4a677nJzifI9z0MC1zCzYMzXql3Llfvtt98cLW2g9FcyNMc48FU7gTeVFmYGrUkgH/oR1zyWO+jAgzCWzqNRDz+Eo445GvpTZ/rkQ/2AzXZphSNx7QgZVPTmLFJREhuXNzPKyTbOKJKSnJzCY44Lsd/+++N/H3zgjiL79+/vdvfXX389J/UktD/3PDRq2Agdz+8ITW76MHjE8OHu7+18++13OIKDXe5Q1zmkr84OJmvAzHhclMLF4xxoZ3///Q/QM/cqDbUJNOxuw6xZ76IZj+xOOOFE/Pzrr+jTpw8eeuhhXHrZZdCvvkTTYAh5IXxFr4Lc2ercbO7wNWi1k5KrW5O7vF89e/V0bZgyZar7tkDfoOnM3ucWOzcnjODy3cRvZmxfAseWRliQI++AfuEj5R07bhzP9J/BlKlT3UKo41kNUrmgdXyr+uSVW716DXTsGgrRYOIRqFzOF118MSZPmsKFKdsZUWqDvBVSfE0QqfRwsnpcyF1WKieKm+mu125dH0XrCNrMIIVJSk5EmAu7Fk5GnFh9ehASQh484ZiSfNcG87ig5eZAKbn0jjICyUpGLUWIli1b8Qj6FOde1485XnvtNfdHa3V0JVwzEmNE7WDg7hxOZmYeDAQLQd4SyWgmj82X8rjsbhqvl1x8Gd5843UsX76Eu7ZMt3urWbMmYrlImrTJsWaWWApUEEfyryCJIsUp+yIpJb3K46lJW/I7//zzcdttt0Hftp1zzrk0fr+Evn/ZZZeWNJazaUL7nOwSYRRQlSopMDN8/tln7m/RJXGX7XkJ0PeiWlz0jdbf9Hy3bbs3Pvr4Y0ygoa7PBJISk3D8Ccc5o0HflM7kcaD6uk+fu5DJYwxN3gGvxvGjviewHjODjJAgL3h6nofrrr3OjWUtODI+dYyq9ujTgNq16+CmG25C86bNqevnss7f3UfMD48ejW7drnHHkdp9J3JzlJSUxPYBYRmnJB8KcWxp7Pq5fAOPOmvB4wIko2fEiOHIyFzn0lNSUikHF6XeJjHuBS8++J7oYDiNpfsGDeKRf3+OyTchb96ll14KeSOr8CRhxMiR7sc/3a7pxpOGNeTBR5hzQ1rVqkhITIAWkH59+2LVypXIplGXxLQqVZJw3XXXQf3Xs2dvDB36IPr27YdJE6dw87I9Tjn5JNSslU6ePQdmhhDngiRuJj3KzWdrJ0+ejKuv6Y4JEydj1bo1SEmrQj2piqY8AvPMQ+VVPglwpJavQBHs6DygMJn9FPJCUF9prOy1117ssTCyOZfmEORR16/Ov6HXXD9s0PHqwIEDcfnll7vvv80M+sYyMTERvXr2QuMmjd16Ib3UZzbaaHXr2o39neY+PUivkc6xW7gFOj498MAD6JD4wX0bq7lBHrHTTz/d6Y7WuBrV0zlWww6+4onO1CefxL0D7+EaswFaI0CuQbLiA+QJ1Ckv5HFOzqJ+SwA+k82108xDotskggbUOOiHOdLVMTzi1Nx99JFHsR1NoHkgk8brF198Cf0wQutfLvXWC4XonEmGqtH6deaZZ6FqtWoYPHiw+0sXV155Jd577z3W6yPM9UprlmStsprqVS6BRqjHCDEwbvw4XHr5Ze6vTdQgnYYNG7i65UABLzM2jGH8b8pEcoM5XitK36sogeLKG5nTXVxe0TQd62mCPvXUU93x2BP0TGm3L89Unz59cPjhhyOZC8ipp53m/lCiFnHt8OU21ndawpFRtd1227ljnmbNmxE/CW3b7gkpRmpqVXq2DoZcwzk5ubiDR5fjxo3HbjxG1aKgshq8bdu2xQvPP48hHBB1atfGwHvvxQ7b74DaPALUNyj6xk4et4SERE6iO6BVq1Y0FFOhPx+g8ur45559DvpJ89FHHw25wevVr48GNEQPOPBApEcMjISEJOibnpYtd3EGppk5kWiwLVqymK7yRBx73HHQLkvHNnXr1HELzNXXXI292u6FJTRietAT0ax5c0hZ9asdGUeSxTXdrkYXKvnebdtCP/hQnrxz+jboqiuv4oDJxYHkRR93A2G38F1DT8nKlSuc0ehR+eRJSaCiSeZNGjXJa6eUU2XEw4HcxUgZWrVqiT332sMNfI8dnp6ejoMPPRStd93VLSjJPLbeZ999sGubNqhevYb7tu64E47HWCrP3f3vdt8AduzYEfKaVOWCtueeezrZqH4JpQkXm9322B1aCEOeh8sv6wIZriPo6clavwHX9uiBNBqj+htKt992B9vnQ4u8+iQUColEqWDk2d2RPigVOQ6ZZhYHKlESvpsG2OhoQomhmUEe7GuvvRY6mklhv2gjoI+G16xZ47531J+BkfcpMTEJu7XZHc05vkDhaPwfcfgR0Ddl0198EUn0Auy44w40Lhrhd3p3kt03jE3w4ccfYeB992EA9UYGB20UTsAP4MijjsLkKVPQt19f51m6jUZkixYt3EfV8jjVrVsXujz2b0seKUkPi/admeGAAw7gRush7HfA/viIu/knJk6EfoWmjZy+cdX3syrX966+OPmkk/Hcs8+6X23/9NOP6NKli/uO1QuFqK+7Ys8990JCYpKqdXOFNkptOEbFw95778O5Y2/or+EvpBeiBsftDmxvgwb14XkhJ+6kpATqRWtooU3kItqSc8FBBx+Mm265Ge/MehtPT3vK/ekiGbaNeMy0d9u9ceYZZ9IwzMAj9Go0oudcZfXtbBKNy3r1tsO+9Kroe77f5/+OXG6gdEzbetfWbo6QvOTdrFmzNh5/fByef+El7LVXWzzyyKNQPzXhcZeOq9yPQyirBOoLL+zhAAAQAElEQVTvDjvs5HjUj0b0J1x22bklnp32DG684UboB2EnUA8vufgipHIsOEGU8jAzjoRSEP5rWZRHRZusfteY0ziI0pLDQR6otnvv7eZQM4P6sn+/u9lvN2DlypXOUJPHSKcoOprVyZbGinmG/akjo7mBOYBz/IcffUhja6A7AdEpjrx1Z511Fsd7crS6vFA6qG+vL7zwQrcB1/el+jMf+vxF+nrW2WejUaNGbgx71FPp8hTqtL5La9W6Nb2Bq2hMVac+7IFGjRtx7vdQhcf9Lbk5rF+/oWuDNg36UyJ77rEHPcmpnEeSYGbYYYcdMG3a09AmSPOSDFWtzdLZHXl0LEPrzp53IjUtFfvsuzfXgmSE2Na99twTWtfS6Jg45NBDcPPNNzl6EzkvZGVlcey3cu9mhlpce+X5rJFeg232HT/16tVzbapPu+GCCy5EixbN3ZrdrVtXTJ/+Ek488UQ3Z0i/WWgz3Ua6AjheUcHLq2D54osH/BWfVyQ1xAlWgtaErElGXicNpmeeecbtEtRZZuY65Ibrb8CLL7xAr9NkCny6s8T193fMDHKTyiPWsWMnVOXZuD6elAGXxiOI6tWrQwNZx5Tjx4+HdqoyILXb9Tg4Nalq4h1Hb5jyVffxxx/vOn07drbwxdvIkaNoWNV0Lm8tflK0qjRCtOuXQfUCeZMSPPLII/REtURiKMH9imjypEk48sijXMurcPEbOnQoB/A0SIlcYuTRpFFjPE+D8iHWI2U3mMtRPYcffjieevIp6K+Ay5v4NI+VdLQko1HyEj8NeLQlUDu0WD/62GNQW9RufSthFoLaKYNHOxS5tbWIjCa/+ttymghkVGqgq355bcTP3lzgzMwtZHK533ffIGjRv/aaHphKL2RNKosYbd26DR7lAiMDTf0qRXl41GjoV7yi14DGrY7iZBQ88/Qz7s+tXEYvqGQio15ylnEpXNG7umtXTJ44Cenp6XpFx47nu18eTZk8BaJ96imnUl7PsU3j8cSE8Y6eJiRNiojlcuJ1j1iwY8KR/EpDLCu/tLKF8ny+EXgzUvat/tDkLANf/+3dmDFj3OSlMStdkA5IF7arWw/PPP001A+iKllqg6Ux1q1bN07EaZT583jwwWHccByAl2fOxCsvv4JXZr6MmQQdc2u8bUcDpTE3MuOoUxpDTz01zdE9/fTTof7Wn8sR3oEHH6RqoLrvGXAPj1SmQry6xAIPjQn9sGAqvUzPcW7Q97TP8Khe4/ucc85xZczMGfvSiaeeesotfNqADRgwgHNCVe5HDDL2pBs1agRjqirninHc3N1++x1O37WB0Dh84fkX0Lt3H3rVDuUm7wWceeaZ5DEEVuEWxClTJmEovWRqS4/u3d3m6cLOF1AfpmDSpIn0qj/LxW13t2jJSL6Phu4zzzyL5597HiPpwRMPWhDFR216FvUNqX7MMIGezXp16vLIeihpToDyJA9t7tRnWmheppyFJ0NAi82BPGp9hvqkDbFwBernR6iLjWk4ttxlJzz+6GhMnjQBD48aiWcomyGDH4CMQMR3+BfosX9v1KxiQjMzd2SoNUPrXlRSZgY5Ap5/7jlILzW2lKf57+abboZ0UGNGoHF/xRVXQIbd6WeewbHpue+Xjz7qaM6FE5wejaIn+AmOJ5Xr0KGD+8zAzESyEGh9ad68OTdf97t1VeNfRpHmCTk8qnKN0+ZeXmN53fXNs9aLe+kh1Lp4yMGHoC03F1q7r+hyBdeGRKdvj3HjovapvMakvIoyGvVHt0VPc+Febffm/D0B4lV8yimhDYa+ade6KfzJnO/v45qjH/xJ5+SF06ZUedItbTT147+hXFcnc37QnznSuq05IzU1FQcffDA0H+jzArD9Sr/xxpvcOt6kcVPIWTN50mTou1/Na0/R6yi+JZNCgtrKXzaLMafhYrCYm25mbge6A630Qw45BLK463Phl9CjRMzMDRAZfjJsWrZs6cpE89VpdTkJKtTgrMpJWguRPEjCSUxMgGiq7P481tXCpnSBBpo8UkfRiyBl0i5EacoTLRldqlfpVXjspFC0lC/QwNQ3YXvuuQe9dts7vswMZsYdSjIn5NpI46ASrujqmwAZXUXbJ95lqIkXE7J7wNFJpEdQddasWRMJNID1vdu+++yLQ+UJ4+5IBit4mZn7NkrGm76T0q/zVJeZOTqqW7Ix89xgliGqxe/7H77n4jHe/fJOuxLxqUlEi5vabBaUT69REzWqp8PMUIMLYv36DdwiaMa20lBNZ1oVem/MDOJZ9VWvVgNarMke5OnYtfWuNAT2c7syyc4sKCs5V+XEEcVNp1dEBmBUTqk86pLxrrapb5OSEqG+OJQ7M4H6QPRUTyzAFsWCVi4cMysX/iYjsx7e7IfYKZiZm9AlQ/1QRou/vAPRsSNK2lFrkxM10DX+FdfuXxOk5NusWXMn96pV09x4V550d0fq7w70ZsswVDkzjhFupHaj16vtXnuhcePGbhyYGbRJE7201DRV69I17qNj1SUW89B40i8+Tzj+OOeJr895wixf5mass0YN54E+4YQT6GVs44zHKCnt0tU+jW+leV4INdNrcW6p5ngwMzSiEbrH7ntAmxotFs2aNUN6ejoNxmC6NPOcZ1G8qJ2Sj8auZNOQZQ8++BCWrYtEeu1Uh0B09m7bFnvuuScN4qrO6GxIr10ydcXjhrIuPfA77bgjGjZo6PpI85Pqj459j94ILYKtOO/tQo+F6lTd4CXaTZs0gfpRtMyMm85a5KEekqmTnpfgjAfNe8cecwy9Pq2hMvKWGIwUKu9YJCDjA5Qt71jQS8QRnRDncOmJdKAgovpU468Zva3RvlS+xpL0VnO61kiNHdFQ+arUIfWl8AQal3JuaJMj75l0RLSUVxrIM9aCXvMjjjgCWgulr6o3WkZj5gB6/bSGNuI4rR35AaPSBdpga14WX0kc++JNY1g0zAwas3W4RicmJqFKShUYx7Q+WdKYPr3d6ZAHsQrHq+rT2iED7cQTTnQ6XDO9JvQtuLx91atV5/xRFTWYlpiUBBm2Ornq27cv9Etb/fJVP+5pRY+55iWtKVonVL+ZISEhkfpbH82btyCdNL4nuDVaunkCnTgKo7jiZVsBb2th1MyoJ+bYMTMXNwtCJZoZJ9MQNCjNDLrMrBCe2cbvwgsgyFPcLIiblR4KV2AW4CkOBHEzQ/SK8mTF5Aknmq94FMyITYi+R0OzIN3MokkuNLO8touelDeKoXez6BtgZgEguMyC9yieWfDe49oeOJqT+5eff4G7+tyFSfSCRf9EiRTSzEhAwIC3mQV0IyFfeAdpzM67zYpPi9YfRTSzaLR4OlR2ZhTC0YtZtJwx25REiIaMxnq7IrH6tmIlWjqemau0dKRy5JaXWsE+MLO8MYXIZZS5mTm5mplLNTNEy5kZDLxcaDAzvqDY0MxKTEfk8iI4BelHsooNzDymFwTAzBC9zMy9m5lLMgtC98KHWfBuZnl4Zobi+DAjDggMUeAy8lCQX7N8HOVFoUCRvKhZgGsWhLAgy8wYJTBUSpS+4gJjnQEYXwUMeJsZzIwx5IXgZWYQjaBdcHlmFoQwuEuBwL2U9YgZsSxC22y+GU8n4MM4/GSQbWpDzAxmBtc/HokhuMyC9OAt/2lm7sXM8sqZWV6aixR4mJnDC5I8gBEz47Ps26wwnln+u5nBSCJkHsQ73BufTAcvM4NZAMo3M6aiSJpHCQLaeOtzI21QomuNmeXhmm0cR+QyC/I8hkk0DC+95BL3qci6jAz07dvPeSv1+YU8gXW4STIL8CPFXWAWpJmZey/6MCs+vShexd8NVnEijkL+SHKv8XnoCC8+lCqpbE4JNGvSFOPGjnXf0Lw0fbpzsY/jsVhZ3pHNydM/SdvMqEj2T1YZx7q4qJB73XEkWkmqUgIbS2BbVZGNW1KhFL9CpSsLRyVgnLT0g0b90WP9j0NJ9K5F8zYlbMDToQH9B7hPsKLrmD4N0QmfDMVNoflPleESFLeqNosxJ+4qB76ksPWDO9rlMZJc3HKxyyVtRnUjbP3cV4xDq1jxCpXWzl6wqUSME6Lv9ribSiHu5SoJ/ksloLH2L21a+ZpFL4WTBcPyFazELigBM3OfAcg7V6NGDXfiVjC/vHF5AfXZho6e9cmHjqPT09Od99DMykvuH8MXaxpKFVkHCjK7WYy5YJGpNOcKCroyvjVKYMspupnBzCokFEPwr0JEKgtXSqAMCVTO5wUFFEijYEplvFICmyYBzt9cA8xs04oXKbVZjDn3s8fNZcsVaUDla6UEKiKBbXuYbtvcV6TfKsv+cxIwbhoqncCBvANPCuNxWoBJqfL+z0rAXMvj9DeDsXmMOSl/wKdjtvJRKYGtUwK+RurWyVpMXFUqWUxiqkT6T0sg3o2vtOPiLdH/Lj0/jk3fPMYc1xjbxpfJOMq4klSlBDaTBOI5FWwmFivJbvMSMONsTojXtz3bskCMzFfKgUKovOMiATOOqDhN45vFmDMjg4JCzRXHAUgZBHC++yAtiOcXKC61YJri+dglxYRVHihIpzzlorgFyxcXj+JtqbA4ngqmlcVXQdzi4oXL57/5PHknsL/V7y7G8woXKo2kgngwCqLlmFzkjuaUFOajCyP/rfhYwEvxeeVP3UIlqGrxqlkyKx3USyX3keRZlJfS6RWmVRHcovUWfBfdgu9F42XlF8Uv+K6yBWFTWhTIjbKlTmxK+cJlCnKneMCd6igOCpcNcFWqMCgdMIvjYMO2e7luKpV9yas0yC+sPsl/iy1WlHJppWKhX5Re0ffS6Ad5RUsUfQ+wos+iubG8FywbjUfD4soXzIvGSwuL0tgYt3SMwrnUZbeuFQ0LaluQF0+N2nzGHBuj/wtNkJOTgwCyGWYjNzeAgmlBPIqXQxxBLsNc5OTmulC0CoJLDzNPsBFOtHw0JF4RnHBeuY1xcnJykRPhO6izKE70PQgL4+YWy29urnAFyo+GiheFnLy6o3SLC3PZnvz07BLLRPEKhorr/61TmA855FtQkJ8c5Mspl/n5ULB8Ph85ET4CfnIjMlR+dnYOsnOysSGbEA0Zz3bAPIbCi0I+X7mOZi7lp7xoqHgO6QTAepXvIJd86l1hPhTkN5eyC2tWFmysudtEisHgEfLbFWa7g/YGsqEMCsi/rDT1Va6TX/Hl9J9S59EgnsMl/VzKMgp5+UxXPJd4OVFgWvQ9GhbME34esIxwcgvQ3iiep7+5yFGcoDBHZRjX/xGcGw5z/FIuDKNxyUvg6DFd8RziC1yayhOULiiYVnI8h7LPceM0rw1ubBZMk05kQ+NdYzYaKl4Ucl37c0mzvJBfn+gHsIF1CtZjw4b1jAui7wrFUzTML59LGeSSD8kgFqMA//LLzFwLFfiRcSPZCHKdrKJ9JRkGfV20X4P+UF4O+yEI88dLTon9vXEdkbo4bgvXHUknP6KrvGiouMCNc5aLhkorDsLECSAc6BBpCk+8H6L9MQAAEABJREFUFASl5XKc5Lr8aBuiYT4/QX5x7wGu6nI4rDfQ3VzWG0Au5S1QvQoLgtLyIYrPekhH6Y6W4015+W1RnqBgvqs/gqu48sVXYcinIZwctt0B5zfJWvNkdo70iaCQ84DWvkJjgWthDm0McDAFo8oNrQo9vAqVLrWwkU9zGGbGuEcIOfC8BAQQioR6V9zjewSMIcvpDwMKzAwKiwIpwwHzzRjLAw9GGmYhmAuj7/khEMQ9x08I+omzwIx1eR7flRaCmQfbiE7hdM8LwXNlPJgF5c3yQzNjusoIhBMNFS8KIdIqG8w8eK5e4UZlqHhhiOKZFeYHvMzEVxRCsGLaCXgwExjM8oHF89491/YQvAL8hDyP7x5CTAuFQu5/rlA8wWO8AIQ84WwMRembBfQVmnkwByEY001xmPsXjBEPCs2YFoEovWjoc4LwuenQ+7YI0d2gWbSNgFkQ9yjTTQLKMSRg+ZDnIeTlg/ot5EXeiaM/XK06zAwKBSH2c0EQjqNnQbnoezQsmBfyApyQx9Dhh/Lq91RHBEKe5/o2RBwvkuaB7SYoVFrwRr4i+Qa4MmYGswDEr3AdwKCyZkGeWRCCl8NTnQQzg97NgnxXlnG1x4EXYn4Uiuqk3hMQCiUQJwGhEkKzEMyBB7Pyg/gThNgXnheCx/ktxLpCoUTor98rDEXeFUZxgtCDWeE2VhpycJfkYGaUp4eil1kwHswUhoiTsBGYKV3gMc9DiP0j8DiuBGYqWzoIL+SxbBTMg5lB6VEwC2hE3xWaBWlmxAXjBJbkk+9KKxY8aEyDl5nl1QFeZsYnYGZMDxESGPcIIULBUHFjWj7k6wzLqrx5rEdxDyGPwPdQBFQ/S8KAGMGIVxBA2h6iMkDkMjOYRQBGnMJgFuTBXcan2hGCmUBxg1kA4tHxK94JmicTvESEvAQoTFCovvZCTIsA372QB7cGxcmh4JHLzXKbZ/DYsFAohKKg9K0JzIJOMQvCivBmFrTbrHBYEZr/prJFx0LR94JtVV7B94Jx5ZUEBfGKi6uc0mUMbcO2HLS4gJfasqXBzJy+mwU6ZBaEFeHLLKBhFtCO0jIL3s2CMJpeXGgW0FCeWRA32zhUflEwC+ib5eMLxyxIV3xzQHR8xoN2KBTaaP4V/bKgYN3gpbEmYPQ/e5vpf4AIml9QPrHGC8q8uDLKLy5daWZWrH6ZbZwu/HiAWTDuRcssiJvl11dcutI2Fczy6zDLj28qvWg5s4BW9D0amhWfHs0vGpoF+GZBWDS/6Htp/elwzcszCBGHy4sDjY1IOKV3K+VGWZUJlRLYaiSgcbpND1MyX2hTx/etRriVjPxrJBDoyT83uFTf1ig88RWFrZG/Sp62QQlY/HjeLMYczU1y+M8pPyurvLe0BLbV+gtZQ9tWI7hBpKoV0LM4TgzbliQqud18EtCgEhQYZ5uvMkfZTPW56Fb5kEG3VTJWydR/WgKbx5hzC+TWrZD/6V6vbHwgAa5PvIP4tviUim3lC9+2KNZKngtLoOB3pZWGTCCbSjkEcqjIs7IsYPyHOF2bxZhztty2/DFSnIRbSWbrlsA2PyFHLNFtvh1b9zDZItxtVX0aGWcShJkp+O9CpPlmkch/VxKVLY+DBOKp55vFmItDGytJVEpgs0sg8DgUWKk2e43xq8BNApXrSQwCrUSpsAQi4+y/br+YGf0oBgTeigqLtZJApQTiKYG4G3P5iwwHfTw5raQVkwSc/IvFlNESLjbnv5qY/9u0bU8CZtIvwbbHeyXHZUvALNq33HJUyHiQ3gf1BXND/nuQWvZTf3pBUDbmfwBDfSH4DzS1sombVwL5Gh6feuJuzJkZdy/xYW5borI18KrJmuLnxnFjo015gnjxGU9a8eKpvHTMrLxFtk78f0kztk7hbgmu8g0u2Q1mBTs4yAv0T3HpusLNzec/UcfmbkPF6QddUSmLikuykoJ02I2kgupdAbHEZMyp0ljrEK6ZgXesRSrx4iQBMyMlDY/Cu3n1Cc8GmMenVgcXq9jDTHVVjEYspQPeY8EsP44kVf5SW1kJNUKwlbFVyU55JSCjLMyNWC4hiAPhQvNooAv5uq33AMKsrOggEF6UVtE8opfjNgt0PU5TRzlq3vpQJQP9rwBx4KySRKUEQGUnxEcQZRpzmizMAmWOpUqz2HFjoaf69V9mFKdASs/OyUZxeVHawtF/H1V0OhNd/dcqWVnro6jFhiqflZVFmRelUCx6XqJ4EkQTVJ/++ygBp1mXXD6KrkipD9URIAR94Pua5JUSrcm4OJgS4gK+ZrYIpYLxSFKFA9E042FogXqiRJUXjW9qaOA/0t/U8luyXNB+9qvFlwuNWY35+FLdmJr4z8zMxPr1pevfxiXzU9h6p5ei5fSqmHGSj104pv92R3WrbOGczf+mOgUFaxLrBdMUj0I+nloMmJkDFLqUJwgSVTaI6Vm8DimnEsonAbPiZF8+GgWx1U85+m+dCiZG4jk5OdDaFXktNpAOCU90ikX4lyVKHhs2bCh1zd+WmpyvsRXnukxjzmwTJgKLH4taWObMnYuffvrZdWB00CpcsGABXpoxA+sy1pUoiV9//RXTp093/+ddQSTRfXvWOxg/YYKjWzCvYHzZsmW4b9D90P9pWDC9tLj+H7Zff5uH73/40f1fjStXrsKPP8/DN999j2++/Q7z5s3D4sV/IyMzo9S6S6ujuDyzaF9J/jLkaDb6uZz4A2yzoLsluyClYk8zyyNgFo2rbkFe1iZHzAKaZkFYkJDZxmkF82OJmyd5VJxOLHXFG8eMfEfEbMZ4SRWUI12Lwvfff4/vvvuhHKViR42w6wrkcAEbPmIU3nnvPacDmdxULVmyxOXF+li5ciV++PEn6tlP+O6Hn/DjL79g/vw/sG4t5wNZRxFCqlcQeaUBCHzP+WTilKmF5oWCOFFcbeSysjJZJsgNnkFuwXiQEtvT3Pwo/SyIXxI16bBwfZjTX41ZlfP5MJhLC/Ted5s3pTOr0O3DzCIp0TDyGlMgHmJC/Ncj+a6F0T5wL5v80MZp9erVeJc6sJ4GSh6hoBJ89vnneOutt/LGXl5+JMJewSOPPo7Zn35GHcqJ/P2ISOEITmmBTx0RrCIP2dnaVMVetjS6myMvytnnn3+FSVOfQiY3gWr/5qirLJobsrNpc2QUmjvKKlNivlPHaOtKxIopI6ZRaeZqjImgBgdHH3Hjw6AG/Ky3Z2H48BHQxGoW8CJj7I033sDYx8dgw/oNrFL1hTmgOfFxkDKBtw8tTk89+SQFn0N3pnDIGm/R/eOPPzB79sd8K+Em+koaYm+++TY9CBsKILEOHoHAQYHkSFQ7/gED7sXohx+hMbcB48aOx7FHn4zeve7FLTf1xAWdL8OFF16G5557HtpZRYpVOHCyL4ZKNN2nYVcSz8UUizkpSl8FAtFTcHrZRChMjyoroptIq7RiGkmR4VQa2tabxwYYLG78adyOHz8eE7jBiRdRjQSB6DkbRhFCOJyLZdwo/bXwb6enr772Oq7qejVzYrs1Rp588ikccdQJuP7G29Cnz93o2rU72rU7C6MeHo3csGrVfKAwoOlifBhl9vfff+PrOd8QL8w5Aw6izwA7eL5Mvh7lHJNDL4lSjA+SiODzZZNuTbuCaGFRjMaLC5UvIIc02KTHPkNw/glCH2bmIHjX/OTnEfKd/vguPy+xHJGKli9HVVs9KmejTZZj0caZGRISEnDZ5ZdvtA5pfeo/oD9++OEHpx/Iu9S3kRcf+Oyzz/AzNzG+G++R9JgCFuYoVt9ecWU3/PLrfNYTFFSOxpYgiAfpm+fJ9mh8Fqqo0AvIJquW5IGk5CRkZa6Hay/ReAfZxCj5LgXLZfGxEQ9RasxzNSgkr0z+8aef0OuufjToMvmmW3kKyw+SPwdU+QsWU6LgjFJMdsxJeYhmxngUGK3gnZiYiN133x1//rkAK1euhGs8aa5Zuxbv/+99tGnTBjVr1kRObi5WrFqLRUuWMVwFeceIBk3C6zesR0ZGJpYuX4ZVa1YjmxNzYkIiOpzXHvcNHOhohllenrJF9A4sWrwIa9aQBo9wc4mbQy9Cbjjs8NbTKl+2fBX+XrQMy1eQFt9VT8HuFI85LBsKKcfD+g1Z2G+/Vnh+2li8PGMa3nhjJoYMfQAPP/Qwpk17mruqgLawKwJmknvpFMSbMEoKlVc+CFoepScWzMrmo7Q6zPLLmxnHukXQg7qCF8UFwdumPAt65qL8bwqdLVHG8cvm+26iiR8HomsWlXdhusrLoJdq6bLlEEgH9ZlDRkYG9SsDYWdgcO7lxLiOaWvXrUU4N5u6tAZLli5lmWUBHnVJlHNzczgxZ0EL12/0ZJuXiFWrVmH12jUOlK469TnECuq+dFDloiDjc7+9d8eMF6dh2tTxePO1mdz0PYgRI0Zi1epV1Fdws5SBZUuXOcggP76FWTyMgw/YD33uuB2JVFJtEjVfrFm9FkvYtozMdeQpx5Wd9/t8fPHVV1i7bh03hLmcVzZg5YoVWL58OURPPJJguW8zyThMHnMJ4ikWEsLzi0WUnATKjIaKB6AyguCNPRSNxBSaiVdBTOiVSDFKwMyQkpqKPffcHc8/Pz2vlE+d/nvR3/joww9x1plnMt3nWMzEMo655StW0bGwnuNTYwHQ+rRuXQZLeFhLj3S4gFG3jmNWOiL9kY5m0fu9bPkKLOEamZkZGCKrV6/BHwv+dOuk0nK5DuZy7VpFXVi2bCW93Gvz6lpND96qVatd/aKr4841a9ZgBfVB72TU3Rp/WVlZzvmyknorHNHVuisv4DK2Yy15Drt5wDj+c7GWurmEerqE88Q65uVw3RXf4mkt8zQvbFifiZa77IjOnTogOSmBPG+gXDIImW5eyWL7xJPKZLH+da7cSmhdX0dZiE9HJ+IFdXzSI7mC7VrKNqzhvKM6xZfqX08n0dp1mZy3VnBeWs36cqn/2Vi6dDl+5ImA2hG0u2K6IT6c4Cr4iLsxF/BTcOIIUkp6qiESnqAknJ132Rkej8Tm8rg1irN48WIevf6Ek048kQLeAFnLt9x6Gzp2vgA9rrsev/3+OzSAVC6ThtyQIcPRsdPluO76W/E7J2ifC8/8+fPRt29fls/G6jVrMXbcEzjrrPZod/o5uOOOPlyE1iLEnZMmP58LlDpuzpxvccHFl6LjBReiW/ceWEjPQsC7H2WNxgeQmBhCUlISVDbEBSMhVAW+eczzOBCTsH2LFrjuuutwzz33Yh0HLxErfItHMyMdAYMS7zBzwk6J4Hb3ue6dj3LdvvP0qd1ReoqLRDRUPHYQPUE+T4XL+uyzaJ7iAQS8q5zPPipcoow34quMwKwsmZVBawtkS8rl4VrjVDqh9pbErnGMagNVNF9l1nJCHD/+CVx+xZWQnvUfcI9bYF5+9RVMofdb/KicjoxGjhyF1998CytXrcMtd/ZCp0suw0WXXYFx4yfkjfccGnOim5sbxrPPPobz9EwAABAASURBVOsWrxEjR2Log8Pw4LARAPskzD7/jke/1157rV5R8DLy6oUoAd7R9N13b82FYRWk2xnU+8fGPoH2HS9Ah84XYfDQEVi7hgufb5j17vt4gPVkk4dpzzyDDz+ZjZ539cW553XEwPuGkEYmPv3sS4wZ8zhmvfU2Jk6cyMVpPb74eg66XnMdLrr0CvTp15/zxpq8xS7KQ6yh2l4e3LLxCwiiCGGV9SnLAHyn+36e/hZBLvLq+rVk0kWwY33ddvHMYheGdE6Ggc+5prgWi9Jpp7XD66+9RmMhhyhO2u7zocMOOwz169envmRiHNemThdcgosvuxJvUK9ktBDZOSZEI0xP93XX34ANG7KV7GDy5Ml45913oc+R7uI697//fYDOF16E9ud1wDPPPgc5Jnr27I2ff/wRPbp3x5QpUzjGs/Djz7+h+/U346LLu6LfPQOpw6udB/uBwUNxV9+78cprr9KZsQgzX34FvXrfhc6dO2MtnSuu0shD+vz119+gY0fqEx0mmjt++fVXXH/9jbjiqm4Y9dBDWE4DKpfG55q1GZg4aQr56ki4gEfHYyB8GV69e/fGxMlP4sqre+C3+X/i3fc/QK8+fbBs1Uq8/NobmDz1abw4fQbGjJ2AWe+8iz//+huPPT4WH3w4GwPuGYRLqKeTJj2JGTNfQ5cruuHyy6/Cp598zjU/B1k8qp396ee46pprcHWP69Cnbz9oU6k58ptvvoHkNWz4SHTo0Am3394Ty2kI/7FgAYYOGYrvvv0WPa69Dgv/XoSgx7BJl8aFwTapbNFCXtGE+LzHxpwaIiv6Rw4mGWfFDXozQ+1atbDPPvvgTQ5iGVQ5ubn4hkcktWvXwU4774Rvv/sWN1x/Hc4792xMfmKCM/Cuu/56t9DImPvpp1+w/7774tHRI7DTDjuix3U3IJOW+0ruGr7/4XuszVjHwTQJL74wHY8/OhqTJoxHYlIypkx9ElwvHOTQO/fDz7/gljt64d57B+DJqZNw2aUX4bwO50ODkjZRIdElJ6c4F7rPhcPMmB3O7zK+y9A77JCDEUrw8OfCP5GfiU2+gm9xPJiYJhUz9YPHmIBBKbeZQf0hEJrvJv5cRQuB7wdD12c+UJSuDESB72gVKhjDi5k5LJ91mAVxl+Ae0XqD0CXBYCb3pwdjm80sSC7HUyXM9CxHoS2MKglwWAFkm6JCLJd2nL/99hu+5iSlXWtJZcwM3Deh8OW73fg4LihP8WhzwN19MWzIEMz//Q88cP8D2Je69fhj47GOGyItXqtWrsKLL07HHrvtjsfHjsGurVvikRHD8cCge/Hh7NmYzEXD55lrTnYYHCgIhTy0b38e2uzaBjfdeCMaNmyMGdNfgbwO8pg/98zzaLXLrmpuYbZIY8P6bKykt2L5ipVYsnQJZnHxkte9Vu1aTqcnTnjC1Tt08P3ceC3EoEGDsCF7A3fXS7GIE3+YAvyWm8Sbb7gRxxx1BAYOHOC+VXqcC8Ieu7fBIQcdwrnnAJx26mmcZ+bi+ptvQa87b8ODg+/DBnoCxo4b4+gVZmxLvfklVMx055H0YRbVlRDMQsTnIOKz5Nt3feSjLLySKfybckxy8GKb33LpeVrAEyU5IbSxKFYO1Ld27U7D0mVL8d1330sdkBPOxpNPTsEll1zCdx8PDHkAX339FYY8cD+u7X4NbrvtDrzx1hvcRPgIe4BHGln0In348ac0CLNZxnUZfvz1Nx6f/ga3YeEJ0EMPP4QHhwzGPTy+vbtfP6xYtoK0bkWVKlUwcOAgnH322dzAfI7rbrgB11/XHcOH3IdDDjkEd/TsSS/0OrLvIzMzA0cdfgSk4/cMuBfL6Um76667kEoPIxEit8/j38/RrdvVaNy0CTqc3wG/zfsNXbt1Rcfzz8P9A+9FJr1mAwYMIJ2VGDt2PN6Z9Q4eeXgkxo4ZjR9+/hnv/e8DGrEZ+OTTL/DCiy/iZq7njRrUx5rV6+hlX4kw545Vq9ZgxKiHsGjRIqf7M2bMRHqN6vjl559www3X4/jjj8Nxxx6LIUOG0fHzC+69pz/OPON03D94CJZR3l/S4963390464yz0K93bxx04EHozbYso9E2Z+536NmrDz2BO2Ew5U6bE/3uvgd1aHNc3uVyNG7UCHff1Qd169QOhB1peXkDXwU4BymoKHgVJVBceS3GiIHBMAe7LOAvvvgCH374oXPXmtlGJJOTk3HAgQfSgJtDF/ESrKch9sVnn2MXGnJVq1XnTmUW9tpnP7Rs1dpZybvt1gZpaWnOsgbpteZicvBhB6JBw7o48MB9sHbtajcotZsRm6tWrqFn4DkOviux8847oMX2zXDnHbfixBNPgOeFEKJnLYNeiUGDBuOIww9Hvbp1kMsFoWH9hqhaNQ3vcgGBl8+2mSE5KcmV8zy2RzchHyOIeaEQ0lg+M+LyDlI3/em7FT4ob2bsAjdUgoQYn2ZRRqNhPg31q1mQHglKrMMswCurWtH0aRj69BIoDPA9BgIGkdvPZyOSUjQovr1FsQq+O5KxsVmw2BaPR1n2nVBcK0rlSXg66viWu8n583+HdK7kAsYxX1j2nK2oM2sxbdo03HLLzahduzaqV6+Gm266kR6EmTxK9bHddnXxxZdfYgOPMJ586km0bbsnmjRuxMm7A84+4wykpaQijRN+mza74uOPZwMcq9J/9ho8jhXplHQpMTEB7U49xU22P/30E3Q0M336SzjjzNMBRFuO4GLTP//qa1x06WU4n963M848G7fcfDMeHDoU29Wth+E0IHvdeSt227UlWu68Pfr17YWnn3kaOi4iA8jKXAejDDO5mTvnnLM48R+NfffaEzrGmTtnDhLolW/cqCmat9getanz6+jpk/GoNqalpuHmm25Cp46dnJ4HDG2tT8rNV59S2myvxkN5ODUzSt7KU+RfjSv5mZUsDw5L1/51NFi+/e47yFuk0CUWeYhKDa5hp9HIeJ5Gi2j/xCO8BX/8iSOPONI5JPTN90A6EHbeqQWOOOwg9Op5B0Y//GhguLFnEpMSadiFsYEGnc93VSH2sqmLOTyuTEpI5JqZyY3XIOywfQtuTtqiQYMGWLx4EerVq4OUlGTqdE2kpqXiscfG4Nxzz0UdOlDSqK9777UHfv7lV6zLyCBZw0477YAQT520dubQq33Pvfdgr732cgYhESK3cS1fDm3y7qX3fueddsKIESNw8kknYUfG01jPGZwTvqaB+hMNt9ffeB2XXXYxmjVrTCOpAa7udhVSU1KgDaj0/9abb4Q2VpofEkIeHS2JTueOPPJw7LP3Xjj66KPQds89sP32zXlsnYJq1apx83UK9t1nL5x8yonYddddcMThB6NFi6Y45LCDUT29BvQ51YuU9x6cj/TJRU2m7b77bpRFCjdzn9JoXEVbYEccd9yxLN8Sp7U7FX8tXARtBKtXq4qa6emc8+pBRqyZYdMvlq1Q+fyapeH5b3GL+fBjoKWBm5iY6I4jNXGGaNwUV8zMsGvrVm4B+eCDD7B4yWLM5rGIBJ3LAfUXjzpfnPEyLut2DS7uciWuueEm/P7nn/hjwXy3UFSl8KvRaNKOXR4xDyEaIUYF8GHGkJ6+nOxsDqamfAcXM0M6O7d5M76LIR9YT5fs77/Pw7ix43jEdBHO63wxLr+yK1ZwdzB//gIuCiZMB2bmBpxe1EZ5F8Sn3qOgdA2MdTQS9c1fTAKLFi4hNBMPZJZ+QNEP0MIMBAxKuQP84vBEMyholh/nmhAklvAUPUEJ2ZS/+ATlbXnAN+gyMwWEfH7ykpiaf3OcFWDEzPLo5uOUEiMLKl4an6WU3qJZdEpBUmITYuLDzNwEKD3TThylXBvLwxCmoBZzF37rHXeiU+eL0LHTBbjyiquQllaVOubh0ksuwrhxE5zRpx/2dDz/fMefjjJ639UP53XsjI4XXep+WR4d62TJ0WUvgrYdN0apLOMhnbvr/ffbF++9/z+3o65Vq46bWMFcFLhkDO65++7odeedGDDgbjz++GP4+KOPcc455yCXOv3777+j9a67wSxEnU5AzZq1UZOG6K+//cp3zxmKZh7HjKF2rbpsRwggUwkJIeZlw12e0VMSRojp++y9Nzq0b4+LLr4K7c7swB3+/QDLw8cmXWbqwU0qWq5CZsZmeSyjEIwb20yps09RxqWxICgD7T+TTak52ZXWYItmclxI3zSekhKToqkbh+yfDvRMv/D888jJzsG0p59BOx69JtEhMPfbuWjcuAWNjFR4Xoh952FPbjh+/XUedScMrZ9huo1yecyqMR/tK3Xtehp3qszzPNSoUQPpNEAUD3Gd1RwgXDOOBa4XGzasR8gL4YeffsSw4aN4nHsFOlFfL738SqdLMgplWDVq1BghljfqRVOujympKRBNs7xWk0fqDI3I3Xdv44w8Hx6+/+EnjJswCZdxfT6/cydczWPdv+lR++GXn+lYWQ+dsiUmJpF2Alq33IWG7OG0CxKxHY3NhvTIuTrZmBBPssSxIIVOHhl40s2kpETOH1VZPoTk5CqoX78B607hewKq8JRMRpdnnnv3LMSN3AbM47r98muv4/KruqLzRZe44985331Pu+FPqE11uYFLTanCuDnbQ3VQ6K7/PbZfOGb57camXCzOe1NKblRGGr5RYsUTDBYDEXVQy5YtuVPYBwcffDAFVr3EUjJ49t9vP8x652163N7jxJyOPffcE2bGAR3CeeeehcdHDsMEHpNOGfc4Xnj6KS4wl0LKVIWdqw4UcVMnaECwnAZ/KJRAa74KkjgwFvyxAOGwEXzoQ83vv//OfStgZkiiYjVt2pRu2nZ48elpmPH8s3j5pRcwc/oL6NLlUs7n1FwEl5TEC4WCFz5VT5jeJ0bdrXwddb300gy3i2jIXZJZLBJzxUt8iG4USkQqI8MvwKdZyTwpS1A8OXP9YmbFZzPVrGCe4h7LSGYec3Vz2uSMFPAj2QpH6UVBeYIgvRDZIKmUp8oJSkHZqrMoE8qoLBbNzI0zfarQZrfdIJ0rqYxfLL1ARtWqVsXg+wdh6uSJeO6ZaXj55emYOXM6PXANcdBBBznD65133sVaHrfuscce1KE1OLtDR+zSqiUmTRyPV6kvjz7yCCfdaqyevFNrpJ/seLdgpHDHzgyEQh5OOeVkvPbaG3j++RfdcQl3S1AJ5QsCjoD0GlXRlt6DvfbYHbvQa6BduZlBeq4JfDmPU4QP1rV+fRbWrF2HmrVqI+R5IhlMzKwvIVFjD1zWgJxcLZIJrphvBqICLB/yPFxy0fnk63kMHnov/vxzIW695Xb3yQYRyn0XL+tykymzQNClBjYlD9dM75b3XlrEzFjWSkP5T+RFx1ysja1KfdmDm42ddtyBOrdzqcUO2n9/hGkAzXr3HYwfPx7nazNEuafxhGnx0kXcXGzgCAw7Gn8v+pseoTSoR5ITEzmGwwhxvZGnLIveOM6c1KccLFm8mHipzAfHsOfK6qFxJyPoh1O3AAAQAElEQVQwGBdMYSSXm59wOIw6tWvhvgH9MJFr6NNPTcZTUybimWlTaVTV5bqYiyr0mJlqNg9yjqCYS/SFkhox9MA1pXq1NOrKTRjz2KOYMG48pkyaxLVzBg454CDqWy70jZzqBzVQ39+tWL6cXrBseKEQEtjGoBpzcXkFQWkkMC/RC0E/NsylzlbhcbGZIcxTnsTEEIv4Drikw6PuqoxPXsLKTwpB3scLO3XCow89hCfGj8VTU8nTi8/jgk4dHb6pEQRRkUEuAOmTKG8jBwx4a20PeOdLOW8rJ35p6Pk9XBpWufM4nDhAyipmZm6wNWvWDLXo1nUTewmFNPjkzv3iy6+cK/ioI49mmTp0x6Zi/332wWcff4zsDex8dtr8P/5w5/4L/17IjvVhIS8ieIrOjAMiAR7TwkxNq5oKee72P2BfjH/iCajMQu4Y7h10P26hF0Ifc1uIfKal4NJLL8JHsz/CytWraNlnQjv/i+iRWLpsGfI602cDWIfHMjnhbPhu8PjIzfGxePESLKKCLfz7b0zn+f6IUQ9j4D33IikxiYUqfpsZx5pHCFWAmPouHClPuUX60Y+EkQwGHsEIYH1GCBEMwRUNg7fyPM2oJJSZTwB3dGZBPT4VsHg6Ab9BvvhWBwiKxy6YGmabeBdM2qbiPic+n2M4FqalW/Xq1UOzJk3dxqSkMmFO6Nk5YR7vLIPG9RJ645YuXwFN9s2aNKYB9zI9VblYn70BEyZOwh133IEw+6oKd7D7HrAf7h14Pzpz553EzU+OvAX0NJxwzDFI48Suo957Od7nzfvV0ctlXbm52QhzIl6fmQHp5Np1a8iaj2OPOwZff/01xo4Zi4MPPZBpHAfGwN1hKJqQwIWM72YGM2NMOAb9k06dyGOdp595hu1YiuX6jm/GS9iheTM0bNAQKptL+Ul8mqT1q1wS4IgD+clxnnUzQ5XEBOjvzMnL8Snnnlt69kQmPR6teFx05JGHYcmSRcTPVVFCmBDb7buBR05NehMFi61wObHYDM5DuYSwA6jRMdIwI0+CGPH/zWiUhNsAxNpGj2tR3Tp1ebzXAvpUqKRyHuWro9JT6I27gadK9etth9246TIz7LXHnkitXh3PPPcCdXIlltDI0Q8CDj5of4ToiEimo2IDNympKamoVbM63n33fR5xrsTnX3yFd2bNQs0a6ZDxI/313ZgLuNCa6AY7p8oqyWlYvWY1x3EOLuF6ph8h6Zed+pzp088+w7XXXo/MrPVYtmJFZOh4Tsfc50EFaAaU+STfnhdCcpUUmBl1LQEdO3bEKy/PhL6DTabj5I8/F+C2O25zde7aphVefuUVLF6ylLyvwtjxEzDogcFuU2jmQbTgLt+tlfoGMIfGp3nmaIu3latWIYHyMJgz7jSXKK5iarfaD/LC5nL+yqEDJxXHHXM0vvzyCxqNOQiFPPzw4w+49bbbOF8soxMnh7MDdUYEBCwL9qcP0xtkNGesy+DckMVN3V+QBzWHxrjLjPHhkxTvGLHLRvPKRik/huvfeHIZYaFVq1Zo1KgRBR/CSZyozYzy9XhmfrTz7J3boQM6deqMHt2vxaknneIWriocOGkc6JzFoCs5MZEDvIbr+JB50AKnHVSXy69gB/poz+OjCy+5HHO/mYvhQ4cine7pGtVruMl9z912xwknHI9Lu1yBK7tdjSuv7IaudNE24uJgkU5W4JGvxIQEDlQfHgdAKnczc+Z8g+NOOIFwkoMxY8dj+INDcdjhh4utuILPxbViBH0Wz5/4RS/4cQWTC9y+62hQtMKPhlYAo3BU+ILCqcW/mRl4u8xYywgvAFcs5oeZxYy71SA6lmX4BrKPB19mBvMMz7/wAs44uz3anXk2Tjn9DJx9Tnsek/yI+x+4n0efH+DSy67i2L8a+gXejTfcCM9CnGQT0fn8Dljwx3y0a9eOfWeoXq0azjz9dFzT/TrcekdP3HzLzWjdujX0nYz+TIA2aDNmzoQm3t133x0ffvABN1C3QxOvPos45thjkETd3XOvvWDQFW1r8Fa9ejVU55FsNFWhy+FD46B3z1745PPPcUXXq3Hp5ZfzGHYM7h80EClVEpHKzVkaPSfG9srrzyJwF8d0UmIS6tblsSt1txWPfD768AM89vhjaEFD8I/5C3HZVd1wMeeLRx55jHNNd6RQv11ZlD2diq8AV09xLFB880HhOqN6Gnt9TjbuEXuZfyNmUTnGu40nnXQi5JHq3LkzzAKBJ3FTJM/RmPETcdGlXXFO+05Yxg1Wz149EeIaU4M6IP1J4Di+4/bbMGDgve5Tozt698ERRx+Nho0auvk5jR6+UCjkWNaI07Fr1bSq0Pg/8ZQT0K//3XQ0LMWJx5+IZs13cHV1vvgK3HTTrbjtllvcN68yxFatWcWtQBgyyARa3xzRAg9tMLWmpqWmunZIbqecfAoaN2mGHtffgCuu6IqbbrwFV3MNbcrTLn17qr9GcRXfL7/iKrzz9ix0uewy1K1XFzXSq7u1V+SpmqhevSqN1nSu1WHI0dJ619bOGbNs+TIkJScBFFsyPXRVaEjCjMZeIlL4rk0qeMngS+V7QsjDEUccjrZ774PLr7wKl5Knnr3vYtqRqFunDkKe5+Y0Co+lgJB5dBwlk57H+msiMyMDw0eMxII//8QLnC/1d2X1jZ9DLs9DnVEe/FJwy559SilcUpZ5VlJWhdL14fWjox/BlMlTnFFnZuwvQ3p6Oq655hpMGD8Ovfv0xqRJE3Fu+3MgRdif7us+ffo4PFWuHc/jjz+KapzIdTQ0mDuABC+EpvQ6TKBr+eERw3D/vQMwZeIENKfHsP5223EReAzV0qrRE1gTN/TojgeHDnG/AnqGR00nnXgSQlQSj4ND9AVVOFjuuO129KZCJSYmceG7Ep98MhtvvvEqZr35OmZzcZjx0vM47NBD4LENKhMv8J0hlzdCYiJrZiXgiY5P2YFj2i+E40uzuHcJEoPyZiGYeTDLNzICvAgW080C3CCl+KeRBuAxU3TCDAUMir0tkhoNgRiqQPQSf4Lo+zYTRruD/RAv/jVub7/1VrzKHfTEcWMx6YkJmDZlivuF+H777A39oGH6i8+hT+87cQ+PYp6e9iR22XlnytsgA2zlyhXYh3hNmzZxaaJ38w3X4b6B96ATj43uv/9+Gj/X8Gj2JW6i6qJf37swZPAQhLwQdt99N0yizl10wYXwQiHk5OZAPzQ4+5wzeZyTEOmWaB9rXPg444x2uLvf3XljM5or5AQudC2aN8ez06bhTi5y/fr0wQv00u2www4Ikf6RRxyJoUOGuDniuh7XQt8sKV1ljz/+eC42N3HiTuAR7zE8apqC9u3PQ30aeJPGjcHAu/uh95134LVXZuLII49wC5vKxQJmAZdm5mTE7svjX/FYaFQUx8zKTcJg5S7zbytgFshA+iaId/v223cfvPTSi86L5XkezMxB6112wvTnnsYDgwZg3GOjnT7WqlkTRgb69emNSy6+GJ55OPOM0/Hk5EnoefutmDh+DEaPHA59giCD6RV6vmTQsQjkSR8xfDh22H57qJ6+1I2RI0dCG5hUetAHs55HHhqGAX174/VXZ2LnnXdCKMFj/YNwRrvTqI+JLNsCkydPpHFVXSQLQ9jHbZxHDjvsMKdroZCHGtWro0+vnrj3ngG49dZb8NyzT0NrcxKN1aaNG+Phh0ahJ3XqdurqmDGPoUWL5tiOa++DXGu344mCKjAz7Lv33hjMU7PGDRuhbu066NzxfLTaZRdcesklOPnkExHyPNxAgzH4+3xwhtcw0thttzbUM6Bmeg3cO6A/57ImkMHZ7aorMWzwYNxy4w0Y99jjOO+cc5CcmMRj7g64+aabnXxovUI/3BpI3mU37ML6pk6ZhB60BerXr4/DDzsczZu3gDan4rNcoE4sV4GSkb2SszY9J4785THhc6bz2FHaRWvQhTgh52Uyol3CTpyo999nXzRr2pSdGmIqkMrdgYxA98JHIl2xqbTazcx1VBIHEyKXvq3btWUr7NZmV6RWTWVqGAkcxLXSayIxIZHvQDLxd9q+OfZs0wb16tZG1GMVXVuFZGbOqheumUG81SSNWjXrQIZnCo+kpHzCFRQsq/fygOSSDzJ6yk9N5QvXqR70mGRsnzEMbuFFwSw/Pcgt/DQrPb8wdklvaksUisMJeASiYYDDoULFVbngvbSnlZa5lefFm3fpVw1Odk2aNELTpo3RnNC0SUM0bNiAxxJVqC/mvjNpu+fu2IULTIrzSPnQh9GffPY57u7fH92u7ponNfFXJSmBR0VtsN++bVGLHm7phDZJCdRfTfA7UmdVIGQedt5pZ+zTdm+szcjCuCcm4o3XXselF1/A3mVfBrfmVaE70GSsXbTqcQnFPOQd3GuvPTkZt4H49UkNMFShx7561TTo0hwhHVX79Z7GOaNqWhrMDB6Jt2jWjJvHhtCcU71aVezJhUHf6NWpWw/RMqjgJb1CodZVkGAci/uOL3ZAHGlui6TUR2YcEGTeLAgZjdttZtC3ptXo0S5M1ENVGlk7bd8MTZo24poUysvWuNXaZFwbxd8OzZtgH473urVrQ2tlQkKSG6NaA6Nj1WCQVy66BiUmhNC0cRO3TgFAYmICDaQdsecebZDOdUu0VWE65waVMzNIf7WWKr0oiA8ZOWqHmTFbABpJie67VhmYAT9BOhFYTw22fTeoTs0LSgt5HlJ4jBwyT695EJDkhi6SIipplE9yUrJToWSu0VrXxUfI82gDpLhNm9ATkxJZVzqEo/fUKsls607Yb5+20LwXoizgGcukOUPVTNTN4csLqjlA8tKfJGnSuJFLnzdvnjNMlSea5QItVuUqUDKyV3JWRXICAVSEQtGyZgazfNgonwlmzGdHaNCaGVOC28xcWfdmCOIMHR6Cy8zcZG0sr04JBrrE4xEfAPERucyYRjyFQJARPJF/kZ6ZwSwKYFwQeUf+ZfnRcsdI3tENCm7ahGtWmIPgNRyh65G0x3iIEOCZBSHgMU83p3vnEVS8MJhZ4YSY3kQvlwZZOIK9MQ0zpSlfEEGD0oCogY2yLvcdXpj4ZSFupfmuu6N9EB8ezSTDgiD6Bs/U/x5lZQ4AAxyAxtc63Hr7Hdj/gINwxBGHo+DlcfPkeSEILOTBzBx4nGTNgriZwQt58Jim2Xjdugw8/+wLePjhUdihxfYwpRvA2wF4Cdf4plDApGJvMwNrJSbcZe4JmBkhRDDoMssPzcyli65H3s0DPD7MjKHBEFzRMHjblKeH/LEa3hQC/0AZg8ED+MR//DKTAaG5ySle3KVhRllHoCBxJsHMoLEYMs/FzfJxzQzgLQPL8xJgZvCoM2YKBUEZRK6Q57l8sIySzPhOXN4wM4LHZIUCwKDLXGjGkACCeZG4sgtAKBSCwKxIvnv3WDSabq6UeA2Zh5CF4BHMLA/HzADeiFxmBjMC343gbr2zvBlTdDM0M4cHA8wsH2CsI/8dPHQ9xwAAEABJREFUzIMBZpYHHml5Xsi9gxezXNyYbmYAwcwYGEJs67HHHoOTTzoB5b30FwniqfVeeRmIBZ/DnWibZ8CTcOVdRAIy7s2sSGrsr9rBFMSOvkdD5SkuMCtaT/BuFoTCEb6gYFzvsYDKCMrCLYwTdooVYYFGoMYeR6EEUwYhYQIB79jWLrEt2KJ8G9Jr1MDbb7yGu+/qxZ1qckzclIjEDmlQry5emfmS+z61RLxtPEPjNwoyYIGypmKLW4tVb6zEhBt2esSOibXQvxRPsnBOyn9p+yqbVX4JmBnkHU1ISCh34XhrlFduDmIp4JQ/fpNPLFX+d3F8cDxttub7eR43n3WEaSiFGQa3mfrYWL8xQYBIHO4yC9LcS0wP1SHEaKh4bCA+3bCDwdwOyoOZxVTYDwrGhLu1IJmxbeUX02Zhn5wgkZNZyAt2s2ZK2bSqzAv6zfMs5v7btJq2bCmzwu3jaykMSSYCKwWn9CwzKyBPKx25QK6ZwfguFdlKhhu52bL3tjhfbFmJ/XtrNzOY5UN5Wyq9Km+ZkvC9kjI2NX3rGuib2opto1wga7r+C82yFgPz5gZg2YgiHHi4OF4j6EoLoqo/SLcgoYLPYGDnG4vlIye+jO3SkLaYiqpEFFFtica3qTAQ2hZmmWNEHASDQbFNhoJ9sslEtpmC0dYGoXETsjHrsY3ljcsVTtH4FgSp7K8Yx43KBNzxGWOZoI7KZ6UEKiVQpgTio96uGq18LhKvhxmNC0eMyu/Cykc8JKBJVXSioeJmlDXFzIAes1yYaWQYw5CyI2AFQnW3x3yPaR5D4SmM4jC50B1Nl0eOFUXyfF/fs+VG3oQjPvLzIxnlDsyMPFm5y+UXkCEoKB8vrLaC9eZz8E/F1EL9/6Zclv+pKkupx2Cl5JYnK150ylPnlsANdEhj1WP1HvWXPem84JKAwSwEc6B85UnnlJ4PLLiJt0aP6lZYOgkzIwLr5xOMF5x/lPSvg1IaZMZ5juIw46MUvMqsSgnEKoF4jiTNFLHWW4m3hSSgCdSMEwknewac+GVcBaAPqH2mizVff4UQnHjdu7rW4/zrMctzoZkxNL7n32aF3/NzYomJBy0yMuy0OMRSpiwcryyEUvN9X+0HZRTbQqXWs0ipNLfGTPFt0L+tkbtKnoqTgMZmfjr7zume9EYQHa8KNYbzdcoswDUzFpfhp7nAYDT2AMOmXoX5KZmK0w/Hlg+zTa+v5Bq2jRzJ67/b+m2jj7YlLjWWPI/rXZx0ipTi23wNeD+sySi+dP9r1JwcnVHmu6brnSYKjZToxK90Teou2z3MNDx8TrjulaHekReimEt0BcVklZpkFtAuFWmTMzUsN52+WDMru7zBAOKZMcQ/elW4MvUZtQziH5XXNiEBs/xxZjxS9d3mKz+taCPUx9J5QDgCuMvMYGYuXrFHeWj4FavqX1DajPPtv6AdlU3YyiTgx0e3tGrGtWVmmiDEnCA+pMPhMPTXlfVHRPMhG/pDpfGpYWuj4kcmay7XRTraTPKFyzdTPABzi4MPXVoEzJSut80DqqMw5fjVZxY/WoV5LPymasz+mboK1xyHN7JtZrA4kIqSUJ/qv6SRjumvq69fv979lXXpnvKieFsyzFq/AeJxS/IQj7olTzODUW8t4mEzswKkFafxEKg0N3EFsuIWjRCPgV7smDEQq0TZ7BKIRWel4xqHm52ZLVCB5gjBNtG+QnpfkrDKTo+7MacqpfhFbBAlbzIsWrQIgwY9gLv69seAe+7Dvffej8FDHsS7770P/f9wMvY27jRxUbDKou9Bnv7SfFZWFsJhHWsEaVvDU9/UAOoeQ9DX8shxn85mGCd/3+3qA06NCwIgPIEHYz5ivMyCMgG6x0DAoFy3B3M8lKtQGchsaBkYJWX7zqMpeZVOgy2HoCQ6W3U6m+YT4MZIfDjNzt6ASZMnoVfvPujb92707tMPd/XpixEjH8Zff/0N6Up8aiqJivqsuDw11EeY/XrPwCF4e9a7RCJuIADGt73bzAoxbU5/pEf538opzSzAMwvCQoX4Ihyg+DyUeQVyLQstr+pNraasCrahfP1tML/A3BsP1tUL+XSCt+DJVD+I6SlgysZ3kQythw+PfgxLly+H4j5puBABok89ys7ORt9+92DtunXF0AvwNs6IpgT5wVNp1MW8/w1I7+WDfDqKCUovLwyfDp5MrttZ3HBC7VJitBjjb7zxFqa/NBPOoFN+NK9ASLQCb1sm6sZTCfyVlyOvvAXKwvc5cOKt88uWLcMzzz6DlNQUtN51V+y0y85ITq6C3r37YvQjj9NDFwwmTvdu8MpjRzbyRCSeePJbhHWf+WF8++13uPSyKzioM/LyVdYNfj83L+2fjKj+aH1m2p0XHHaKCwIMs6LSLvoe4BX39KnUUQjyAzkG8cJPs+LpmhWfXrh0+d78ggIoX9E87HjQyCO2VUfyx0JF2dywIQeffvo5fvrpZ+yxx57Yd599sGvr3fD7vPk448yz8Oeff+VVEWYf5XJClZ5EEyVzQUnvAa7GGKdfls/JzUWu20RF26DpSN9h+tRpfYupdOopg3Auy1GJF8xfgKVLlpAAxx3Hns9FxOc4jta5rYc+5VKeNpQXvyzaxeZT/sWmVybGRQIcyY6O9EPAwU3zXEL3uUa5LPfOlYAeWh/SvSBVmOB7GEE5pqoYg9dffR1rV69hDMjKCtY2IxU4ioZQKAF169YB1QcuSeUIokNqgMtgoJvpGmfKA3UQjk70SUypJgG6iKugJPCpqwKXH8F17SITbuhvZCgLKcx2E4gTLbeeHvqePfvgpekzQZJBMlFFw+ejfv0GSK+RDsVlMAlBcclOod5ND4Lefa71fpQQ06J3mGlhzlHF5UVxKhL65LUi5QuW1exZ8L3CcbOoiCpMKo+AmaFGtao49aQTcO5Zp6PDuWehxzVdcfnll2HWrHewctUqN8bWrs3Ex59+hldeex1Lli7Fhg3r3fHskiVLsXgxF4AIxfW05leuXIWszCz89PPPDlf4MgJzcnKxavVqfP7FV/ht3gJkcdAoPZ5Cj7BRYmAmGQZdU3y9HLVUNt8NwOiiVyK5UjJEx4dZfn1CNtO7YvlQmA/x5rFciAgeAU5pXKSCD9VjZqRtFaQUS/F/oo5Y+Nh0HH/Ti25UkmJHtepp2H231jj3nDNw1lnt0LHT2ejT505st119TJ8+w/XzhpwcLKI+vfr6m/iB+iPvuHTkt3nzsIJ6pT7MIc6cud9ixYrl0CIgT8CHH34I7aYF3373PZ5++lnMmfMtvetZjq7wpMNLli7Dc8+/gOXLV/KYNxt/LlyET6mPy1etRJiTa2bmWk7rPrI2bMAS4sz/409uxta6XfhGjdrGEsxsq+RYXBlsq+StokxpvArKQ6e8+KXR1rjPyMzEXOrEJ1y/li1fwXVrg9OJxVy71q7LYJzGDBf+5StWYgE3VdI3wZq16/Dh7E/wxddfIyMr022Oli5djuOOOw4ZGXoPYzXXxTDLkgh1hO9r1jCai04dz0NicoLTqSyulStXr8LsTz7Bt9/9yLLriRPMLjm5OdAa+9VX32DxsqXkLQfaXInvtRkZ1M0v8flXX7Oeda7+om2VMZTDdXUN2/HTz79hGXVWc0CYuiwa66nHmjf++Gsh1qxbS/rZULrmjMzM9ViXkYW/OAesiJYL5yA7JxsbsnORybV8A08UtLGUlzGL7zR3scOOLbDnXrshlOARLxvr6MX7Y+Hf+PLrOVhOe2EDPZNqg/havWYtvp77PX6b/wfEVy7bq/ozs9bj199+x8effIaFi5ZgA/lU2+LZ9/HUqGAlFodxAtdQTki8Y6IooeVyh64wGDobFwuFaDTwGCKHu4IcegNyaClvyN2ADE7qyVWqQPm//joPF1x0GW66+TY8+tgYLkTn4pPZn3Hw5mLmzJcxauQoR1j8zZ07F926dcMvv/6KZ555DnO+nYOB9w3EOrqctci079AJffr1x6233o47br+T6cHOxhH4hx5m+d1slh9X9WqDwniAUa7gUZ2ZkZyGg5enxEwo8TYTfn62WeH3/JziYsWnqV1m3Kdp4ikeJe6pZhXnO+5MxUIwwrbBYsF2fZpL3cmlh0tyLq6QmSEpsQrHeyYnU99Bbq7PCVrb7jDSUqsgh7r66edf4NTTz8C48RNwwYUXoe/dd0MLx8RJU/H0M8860ms4QV500cXUvRnQL67XrVuD+++/jxN1Du644050uuBCvMWN2FVdr8Ett9zm+FuyZBmOOeZkXHFVd/ThMe8fC/7ElKlP49hj2+HZZ19D1263ug3Wem2wwmC99+CUdmeia/ceOOmUU/He++85OvgPXWZWodbmjwW/VDoGKzV/W880K7t9TlYx4JVXFitWrMA5556H+x8YjPETnsDxx5+ADz74kBsWw+Chw/Dq669TB9U/Ht599308PnYc38N0RPyCY487Hnfc2dP9d3pdrrgSa9euxcezZ+P+wQ8wvgYyts4+pyPj6+BbGD/S637lVd2QQUdGX+rYzz//gmXLVuDiS7vgzLM78Oj1Ppzf8ULcetsdyKDxpXX5Fdbf6cKL8eyLL6JDx04YOWoUnRxZWMpN1+mnn+3W2weHj8S5Hc53mzwUc33+5Zc46+z2uOXWO3DKaaezrUPI01rOB9kY+uBInN/pYtbZC2eccTZ1/VlnOOmE4KILL8G5556PLld0w2ntzsDA++7j/JSByVOewmtvzMK48ZPw1ltv0+DLYJuH4oOPPmbtHp6a9gxGP/o4Vq1ai4GDhuCii6/Ald2uQ+++97INF2EuT+R8+Pjxx59wEdved8BAXH3tDejVpy9k3MmgvvX2nuh69bUY/tDDOOe8Dnj+hRc5J4YRzyHgk9t43V68CG0KHSnHrzSonn32WU7E72P9+qxiJmMf5hkyN2Tj1TfexPQZMzFj5isc0BPwxZdf47oeVyMxMYRJ7NwWzZritZdfxNNPTsb111/HATMY2lHIQ6eBCXqzzGQsABm0+Js2aYqru3VF2732wrChDzqrvE+/u3DxhR3x9NSJeGjUMNSqVQNTpkxm84zwz95m0ToV5neVmd6Ng8ocQ1os1Tb3Uo6HWYjYAQ31hZniPtMAY56Z3hWPhiFYgXRELrMgP/K6yYFZPh2f7naz/PdNIepz5wcqbEllfZ/qTCgpf+tOj8gmEpTFq4yt9977H2YR5FVz+EFXu2j0oV/Ky9P14cef4n8fz8bLr73hJkn9p9knn3yS87z15oQ3hIbZpAljMYMT/JfffINPOVnvsvPOmP7iSzwizcF33/7gjjlee/VN5OSEqd8fYOddWsM4fhYs+AuvvcIN1oghmP7Cs3jxxRewhh6GDB4HfTv3a1x5+SX46vNPsdOO29PwuwMTJ4zGgP634PHHH8SSxX9wjjDM++MPTJr8JN54eQaef/opjH7oIaaHo834D4U+zKKDIBqWp/nSgVzKzi+5kMiyjlIwSi67DR8gjd8AABAASURBVOSYqYFlM2oWG17ZlApj/Mo18IzTTsHYxx7hOjQE1/bogbFjx8Gn02ItT4lys3Nh+sfzwoSEEI9PV0Jz1810Npx8wglc82bgtZkzsPfe++CHH39Gi+bNCE2x6667IjU5GWvXrAYLkIIH/bdTufRKGYI1MIe05Tl795133GnX889Oxf/efxsfffQh5s37zXkBhwx5EMMfHIJed9yKJ6dOxqucEz7//Eueis3C9qxrYP9+ePyRUTjkoANp5K1nVYVHyqrVa923tzde3x1PTX0CM6a/gPm/z8MH//sfvqBH7/MvvqD+DsPEcY/gnnv6Y8SIkfiS84na+tMvP6N9+7Px3DNT8fS0qfjxh5/wyy+/4qILO+OUk47HJRdfSOP3WLbLo/2QixCPj80MGWtXI0eeNM7vv1G+O++wPZ6ePA7PPjkeRx16MF56cQY9iWsxccqTOPrIw/HkhDGYOOYxJFFeb3GTOeu997Bk+VI8Me4xjH90NAbdOwAfcz5czaNrt6xQfvG4ucyB3RoPUnTJxIVMYSIaKODQQRlXmJ6CZcuWIYOu2gUL/nCWenFFPPO4IOTiJ1rRH9Lynvnqq/SoPYPvv/sWVZKr0Ppeg2+++Qrn8GgoJTkFCezQvffeC/LY/UWXdA6PfHLokUCkuapXYGbwyYPyw/Q4LONOY/7vf2AJdyqT2MlP8RhoEd2rOl4KU7GK421zp5mZq8JMoQy6AIwyAdtjFoKvEcG4Q9yEhyYGM3MlI4GLR+kqVD0u8R99BDz9o1VuK5X5PszMQVksE5UblfVYuy7THWnOmzc/KFJkFjEzeF4Cfv31N0yZ+iQmTpqMyYTpNLb2338/pKfXdMcwX339Db7m8egHH3+Cr+jl3mWXXfHC89NxwP774ttvv6U+rsZLL72Eyy67FF/PncNJcw1eofF2+GGHIi0lGRMnjkdiQgI+/+wLjJvwBLJ4nJHFI6JsbuaqVU/FUUcdznYB3//wPXZo0Rx77bU7F6MwUjjRtt17T2iSr5WejmaNG+HSS6/CQw+PdmmHHnwoyxn+W5faa2x3iKDQNkPzSZM3J5rNQHvbIal50ufm0MycrOPF+V50JnTs1Alz536HafRsjxk3AWvXZpK8UTeyGIL1wV0yxjbQM7161Sp8/uknuPKqLk6XpMo9rrka++zTFklJiajCEyszoz572JBNJwngui+Bjg8Y43wP+7lcV4Mjzbp16uKgAw9AYmICqqamolGjRpj/xwLnweKBGHT8+wrX3ZfoTGlQvx4GDRqIHXfcAbNnf4ihDz6IuXPm0gjtjqbUSZIudP/888+km4jd2rShniagVs0aGD36YXoVj+WGbAp2221X1KlVi/z5jLdBA9b9ySefclMYdt/17b13W1c+La2qC7XxSyCfoHMmui77ZDInJ5vtZeNYezbXfK3x6q/kpES0arkTUqok0TYIIb1mTehIdj6PVedy/tK8JFuhRvVquOLyS7HHbrthxYqVlE0uZr33Lj7m0bPmq3btTkMC66VYWcPWd3tbkiUzY2fVhf6j2jp16iA1NQ1mQWcU4otJtdJr4Poe12Bg/7vx8IhheOG5p7HvPntj5EOjnItVRy81a6bnFUtJqQJ5E9asXQvjP4/ePWX6XNlycnPYUdl65XDQMVIuZA9l8bxdx0O///47lixZwoUvEy1btUInKloujT1XYAs+zNgSQpQFtUVgZtGkTQrNCpY3mAXDwswcPTMavZSbT+X3i2xLfKY7pDg+zAxmRooCLxLna+WdLwGKJlbZS5SpqdSHqmmokpSEpk2b5NMpEktKTML++7bFiAfvp54NxRPjx2I6d9Jjx47F77/P5874BzRo2IC6moqvuKv+krvqxo0aYl9OuNWrV0WLFs3x4y+/4P0PPsABB+6PZs2acaL/lputOWjTZldkbcjBkAeH4biTTsbUaU9zgk1BcpUU6mOum7zr1asLLVjgtXrNGqSkpDAGSH89NiQ9vRrzQ0ivUR0vz3wR5553Ft557yMcevjxGDDwAdKgLm/6mHR1RR+xyjeKv+VD6emmcWFmpRY08F8ZOKUS+JdlxmtsiM67NBgOOeQQjB8/jkeey9Bihx1QrXp1UOTUixyOfQ+6hKswmzqUkZGJqlWrIq3AmplLh4PP+VmGSWJiolBhnkHfuMphYWYIeR58OjDAS7jZORsQCnlITEqCxzwz9jOAGqxfn2WsoQ5Wr1YNWZmZzulSjXPIOeecjf79+6N169Y85hznjkq79+iOk048mbr4nuOZJPLuZcuWOj2W18vMXHpOTi6PLH0s5jpbo0YN8hBy9SeRj4YNGmBZ5Je4qTQsU7iWmxl4w6duZ9PjxmbB5+qdnb3e0Quz7dkbGGfbqAWOB7dmEz8UMs5XKSwvGoYQvZsyzlavWo31WVmUY5rL80i0YYP6aNykEVpw3tqhWXO8wyPcUSNGoHfvPphBQzY7O4f1Iq6X2hQPgl48iBSiYXozmIIywMzQvHlznH766dyNH+12E8UVMfOgCV4DVHQNxt1DGvbbb18acms4EDxU5YD78stvkBvOQZgdqI+n9S2CFocQO8/MIEs9hxb7n3/+iUwqA3jl0mOnNAk0OTkJ9berh+uu7YGbb7wO11x9FY488gjubLIRokVO9K3qNqMkCPFlykhOwIC3WRA3i4ZMjNySmVmQHkmKaxClz+6E2eaqZ3PRjasoNibmw8nELAb+KcAU7koPPeQAHHnEodDOGu7auKwleDS4OClyd2PwWIePGtXSsB1344sWL0ab3dqAioSzz2iHbldciuuu6YZzzjwVLVvuiGQaXkcdfZT7XqUaJ+gG9evTyNuPxyovc0eciO222w7PP/8shj04FC++8BweuO9ed4SiydbXFMm2yLAz8B/jmht03KJdcpj8SH/XcnFJTkxCRmYGnpj0BE4/5UQ8NWUc3nh1BoYNHYbF5BFxuswsTpQ2PxnpCijDoiybGcxs8zPwX6mBeqemmsVPpg8+OBydO3fGfQMH4qoul+FAergT5UFjRYkc6+vpZAiHfaqdT2NvORKYV6dObRosufid3iUZLWEaNqMfeQSvvf56pL99Gj5MpeNiw4Ys4tIDRwPKp7Gj9Y6ZTMuhIcb1krSJzdGjESTg+kr99UIeWrfcBZl0iJxw3HE456yzcdopp6IBja3GjRvjfx/8D+Z5PELtjbfefBvtTj8Dw4aPhL7bI+t5d0N62pYsWczj3jVsQxjZ5OOR0Y/iu+9+cN7Ab775mvqcKZacJ/KPP35Hw4YNoTU/xLU/5IXyaAHmaICXT8N13bq1yM0hzQ3ZrHcN138aiZzvMml85nCtV3d5nkcbIcQSQZ8F7x7q1qsDZmHevHmO5jqeEE544gm89fYsvM1jZ635g+4fhPFPTMCTT07FMcccI+GQztZ5e/FmyyhsEHwCyrjMjML0nBEnS9njOwpdHGLsGM88514Nc8AyBe4ibp169bB+Qy5S6FJud+rJGMUB8uxz0/HO+x/ivgeGYrfdd8OOPCtvtn1zfPTpbDz7wguY9vQz6N27D6QA4CWX9KrVq/H2rHdRI70G9mq7B3r16o3FS1bgB57P33p7T3r4qsftXJtVAtvow0wKkT9kzGyztsQsoG/sf8CDufrLU6VHZCMUf/sR+sXnbhupPvXDL4tVtlOy8zgphkIezIqXiZkhwUvAOh7HIoLi8T0xMRm1eAyycuVyGmd7ozEn2tvv7I3Zn3yO19+ahcu7XIUqyVWQzIXnuOOPw7PPPY+zzz4DCYmJOOHE4/D2++/inPPOhcf+89iXXigBnIdZTwbuvfc+F/71119Yy4lZipbLXbaZoQkXgaOOOhI9elyLOXO+wTh6Ll5++VUkVUlGTq6PgYOH4+nnXsKvv/2BN7iDrsvJuTo9CmWJo6R8yTI/LwzfeaJzGYbzkwvFypR8YWz2VaGEOL2IbzN1mCC/f830HlslvjqkBNRykCmBwr8omSI14yOOTapatRr0q81sHhO+9sYbGDpsOGbNeod6kYnDDzsYzz77DL786itMmDgZ/e+5l46LqjxKTcKVV16Bq+l4eOfdd/DRx7Px6COP0qPUgvnVsYy6OvvTT2nchKmv9fHY44/h7XffxV1398eSpUuZ7sNoyWygIQQzrq8J0PobtMxHerXqMHjuKHXX1q0wfPgIGo4LMOrhh3Hdddcjkx6tLB733nLrnfho9qeYwyNifQLVcsddSCsJBa8dtm8BOVUe5vr84ccfYygNvqlPPckTuSQaiGdhwZ8L8MTESdAPEh99/HF6ErNx1NFHICEpwYHnhRw52pwIhTyQMYCP5IREfPftd/jr74X4c+FC/Pbrz/hzwR+YN/93zPtjPtuYA9BElVHKpjDGV94hOncS6bhp3LARjj7qKIwdO55z2SfOIH37rXfQpHETHHXEYe5TEf0922/mfotBg4fwdGEu0tJSQXGRShxuJ2z3iAMxqIlxobOZiJijW4O7hLPPPhM102tSkEGaemanHXbEQQccAO02Tm93Cm6//Ra89c4HmDjpSRx/3LG4847bOLASiHMgrrziSrz8yutYumIlHhszBu07tEcoIYFn6S1x0YUXuW96wpzQ7rjtDmy//U44t0Nn9Ox1Ny7o1BGnnnIS63WsVD62oAR8txhG+j8OfBSkFNCOA9F/kESU54LtqEj1CdSH/fffDyeecHwhMsnJyeh4fkfnodbxy/ixj6NOnVoYMWIEXn3lFQwePNgduXhcHFruvBOu6XoVPYCHI+R5aNVqF1zYuRPanXoqEjiJnnTSSbiiSxe0P/cc9OrVC507n08960lP3YtYn7keOm6KKpv086HRo7Bzq53Rj4vQ2owsDLrvPtJsibTUFIwaNhSvvjELN9x8m9tdz3zpRR6npBbiPdYXydLMoFBlFJqVJdmy8kWJy4kbt2CzYsNHOa7i+TRXl/KiUA6SxaNa8cn/uVQfTraI02VmuOPOO/Hjz7/giKOOxQcfzsbrr7yMk046EQv//gvtz2uP/Q48AAMHDaKD4W9MGD8Gp1CHpGtXX90VV1/VFdOeeQ5PTJ6MQQ/cjx123B7pdEpcddVV+O67bzmegYceeoiG4Tq8/sbrOK3dabjggk5ISkygoXgI6tauiRR61Dt27ECnSjJb5bOMTz08CE2bNqXOJqBf/7vRhPHed92FBX8txPjx47EdHSlHHXEkzjrzDDz6+Hj0v3cQ2rbdCzfdfB2q0uAhobw7pUoKHhw2DKnVqtEYvQ8///QjHho1kutsC9KpiyEPDKYx9he6dr8GOjUbQWN2++bbo1paVRx37DGoWlU67SMh5OGggw5wp2dmhssvv5Rewu0w+tFHUL1mOu7sdSd++vUXvPnWWzjqiCNw6CGHsk0pOOyww9CM/EeH8K6tWuHggw9ku6ugC2kcefTRGHDfA5j56mu4+eYb6Y3cCYcwf+SI4Zg/fwE9pg+g1S67oOtVlzt7AohSQoUvNgOH0x79AAAQAElEQVRm8aHnVZibYghwOBSTumlJxp187dq10KljR+jYJkrFzNCYO/cbrr8OcvmmJKfieHbKqBGD8NjooTj3zHb0FiTBWL5a1arodP55TB/FheYKHLjf3ujKXU0qB3HN9HRczcVnBAdbk0ZNOLhr4Y7bbsCst2bg2WcmcbCeygHtwUgnWndluGUkYKZBz9m0zOqFpz5TWBoy83kLwywS0cu2AJuBXxlz+gi6M42vgiJISkrCKSefjDNPPwMeDbQ61Mded96BiRMnYMjgB9CmdSuYmYOqaWm44fpr0bxpEzCFRlcqul51BRo0qA9jWXnO7rj9NrzzzixnBO6+Wxt0o/7169ePC8jBNNYGuTqi9ctD0Ov2OzFt6pO49uqr0blTR7RpsxsSQx5OOPZojH3kQbzw9GTyMRDb79AcZqyVEC0fa2hmDtXM3GJmFoQusdCDs1vEOFOyjCWFsUBR3KLvsdAoimMW8B1NF80oRNMqHhauo+L0tj0KkqkZ5cBb3OtdYTygdcsdMfbx0fjwf++i3129Ub/+dhgyZDB22WlnGl2JuPmG6/HU1Km45YabsG/bttSTQxAKhbi+JeOM09thFI2OUfoO9cijqReJNDgS0bHD+dS7rkhNScXurdvg3v73EAbgdB6Tdrm8i0u/5KKLsfvuu6MGjaxuNP5SU2U0wenfCdzQ7dq6Jde+BBpnKdyAXYoJYx/Dfff0R9MmDYkDGkPJuOzSi5k+GtOmjMdtt9yI2nXqgEqIghfVnutqTfS89RbMePE5PPLQKOzWZlfyGXLt2GXHnTBwwAC8NnMm7htwDw2vZqTv0ZtXD5dccglq1qzpyIm/yy+7DLvttpt733777dGThvCAfnejWaPGOOrww3FXz1647JJL0aljJ5xMo1fz0ZlnnIE999jTldFD39ofSVzJUN/VX3RBR7zwzJN4eOQw6EcaoVACZVuFTqB98cjDwzFl0jic1/5cGoZJRZuGrenyNgczvvyhcp3FjbgWcEEpBA1O0B7M/YMUD4boxak5ElWax7hCBrwVc8AqfEYYwGNZ/UIIvucw/Li2hyQr73JLIJhA2UFllowFJ0JEnR2JbluBrxHqIH58l03Jj6AYIw4i7/mBT5705iMSYWAEuIupLm7ujQ/ql+KBfvpBnq90uDikxwECE5SByGUwxaSwwlE8DhCMMTiDriA5pQcQZnKY+QLxozCX71HgTFHA2CNy3m3mOM573xwRs81Rh9q5ObjdNmiq38VpNFTcLH5y9jmSA+C4I3FRFjDqbulGwXcl+noQlB7kBylOHZTOV+kno+5WuqAo2wVxHCJ5CcL8J0lx9QtqMZdvzOS6SIKK8cXdigvcS4GHz9XUVzlmFqzPpRGPZJTrIHgwsdDNgsVnFMKKvpQPG6SsEuAVDRl1qaavPiIxpbHNfAt6Se8Vh4JjqqLUxF1FaRQq7+vN9ZiL6S0OYKQhYLDJt7lusGLK56UxYsQSgCE08g3uMpgLKx9bTgJmBjMPZiFYAQAMBS+iwaxwWsH8aFzTkxQzngoVpb35w2j74qlnZXMdrRWKCDYqEk30Ijl6F48K4Yqh4BUkR1IiLwoEkdT8YONEdbNSzVG2fNRNiGkcmAU0jOMLXIQCMuI/zKiAgbuDNDNzb/kP4Qg4smjUiSYQvOfjBDGzomWD9K3taTBwNd/a2PrH+DFj+1mbGUPnqKA42LdMisttlK+RUhQYLXIrh0kKBJEog8jNRPGmIJJCknAAXpF0BnyJ3HzhDYfDCG+UdBmRjJkCBrwjsQJBJMq8jW/lCVxOXgQRqgqxxS8jN/lMWIFogXheanFpeZnljMSPVnTGLScDpaFzkuNdGkZlXqUENpcEzKQcgrJroA/FIZnFhu+Qt5aHFhOyXalq8esQMwrUGV6Btw0uXjr9wFgTjqZSgeKgp86HmTkIUgKDzvdFO4gH6fF5+hwPUYgPxSJUrMj7f+hVcjXj1o8yNjMY226mJyOVd6UEKiCBeA6j/NmnAgwVLspBz20cx33h5Mq3SglsJglYAW8d8rwpsVXmEy1q1DFaef/nJaAp0fKkYJYfz0ssJiI0M4OZ5eXKCBAAnBM5Ifp+LmjmRYBBHG8zg1kU4kh46yC1RbkwC/oPFvQeGAn6FZVXpQQqIAEOKJaO1/qjmYvk4nubGXjHl2gltUoJbCYJcLRuJsqbkawFtM0ikeC18llBCdDm4tylaTGQa6yLtu88bvpuzlg+RC60TQg8cIW7yIvkE6Xy3mYkYGYBrwy0+JoxEqRUPislsMkSMDPo3yYTKFDQKxCPW9TnjMg7bvTyCGl+pNdP7y6qyBaC8tQvXEFFWY0HjYry8G8q7zs1svwmbVOxCN9xVzSfUhAw4J0f48tWcGshzecpPxY/1nQMGvWgbQpVlQ/D6C0GvcRmRiIeLPINnpnembRZb9VXvnrM8SumNpbpxinC+w8CBeE+B/8PNr2yyVu/BLx4s6gpxMB/m2HS0q9efNLWhE7Hd7xZLxc9Kwe2cOPBr+iUo9pK1DIkYBxLZaBsxdn+ZuHNdzKx4DzJh/s1V/CCreIyTgLkLsJLfiySEJfArOJ0taE1y6dT9D0ujMaJiDlDLsprNMwnLt4F+SmVsUoJVEpAEtiaIO7GnBqX/5ek9RYfcJNJWMcYYa4tNOfokVCaID41lE1FdbFaBP+1Cvkou4jDCLOQz0XIvcThIT7C4aB+xUVSYVFQeiWUJoFgHJWGsfXmBYsu7a34suhLx+iZMsqGXnD6meDHvZJNZ1n8hDkPwP04If6MybDxna4G8t0UTmXDmRUub1b4fVPolqeMH3/RlKf6fzWu5tl/dQMrG7dNSmCzGHNmBjOLu0D+XLgYYydMwY239kL/ewbhiy++4ELzz81aa9dlYMbLr0ChWWzty8nJxedffIUXZ8yssDzUUv1fsrM/+RSvv/Em3njzLbzz7nt49733Meud99z/KffNnDn4ff4f0P8xV+EKSyAgPkrI2qaSteBtu20JOI/nwpKTk4O5c7/HJ59+iY8/+QKzP/sSX349F4sWL90q+lVtHTNuIj77/EuamZy6nNEVX9Y0Jsxi0+2yaha/ZeHEll9+rDg1IZhfJZTys/CvLWEWn/HxrxVQZcNikwD1indsuDFgcUaMAascKFpi4jvH0kPgh/H5l1+jY+eLMOutN9G4YT2sWb0SPa69HsOGj8C6jAzkRjxVKPbymUooVXLMJ1ZwS1kj73mBj9WrV2PIkKFYtWoVjP+4ogTo7klPmXAJyu99V198+8OP9OKF8eNPP2PmzNccVuEyRI54GBTLR8h/C9KCpzGQR+5///sAU598Ck88MQmXXdYFV1xxFYYPG4GHH34EH3zwIXJpQL72yutBVSJF4A0lKKREFY1A8KZ0ko/cemN7Im8qGGApBtx82x3sjy9d24QpcDmM8HZ09XiJBuxjY8dgw/oNEUrKjUSLC1x2pCYXLw4pfmk+vVDie0suupvaGuP4o/NM7G8qiY3KZWVlYcjgB3HZpVeg/90D0bvX3bjm6mtx5JEn4sabbsWatevyy0T6R70VTSwYD9ICpOBZMIVxJQoYLXwXTIxSZJrusI8Z02fi159+dUXiO884ktA6HYwHVhgklfGM4mkq9VheP37wXBkzc+GWeXjkxSujaovgWKl40RaWivQfyDQL5GRUvGCMxKnREQFrtAvKohpBx08//4rLLrkKGzZoflUqgbfmXk0MUVpKcmkuQurRkNH8u2Ci4gJREUaBOKOOLkNHk4/gnetFXprKVEIsEtBsEQteLDhlaXssNDbCMRh0o0KXRoYGk2HZilUYOephnHDcsXjk4VG4pltX9OvXFwMH3oOXXpqO//3v/Uh1HFBucKlcwcrJDzGCyV90BdF8xQXCUaihKQDNLIZKJqqpPI3B7A3Z8PMMR+IHN2ulKM0hIofG1Bc0PjMzM5GUGEL7s07HyAfvZyYgHlgEAagAy5F28E2d+CdaFInRondiYgKuuaYbRj80CqPcfz/SCh3OOwdPPjkZkydNwKWXXIxmzZpg7LjHg6IW1KkXkVXIJBgNZGMLXdzVD7C15EucMdX3GA+DB24Oy+Gy/aSGX3/9jQt7BvRqerCID+KzmLGUsYTqCiUlYcHCv5HLulSvz3qCUE8iKygEPskzXYVJp1BW5UuxEoisL8XmlT/RR5WUEDp3Pg9PT5uE6S9MxdtvzsQbr0/Hp599TW/dxyQZJvhQF7G3GGd/sb/ZcS4epDHK24/0tzB8vus2BDFXnswHb8oJQO8BsA4mGcdOmHR4+IuwhZEbzoEXks4wczPdZuI4VuJRXB9m0XisZTcfnk+5CcquoWyet6Jmld2czYxhFsjLLAjjUl2UlA/Oy4EmIXIxKaIxQYLegxig/45q/h9/cFOdwyRz4FNHfBmbCN41SfOVeaTLiE9q0j2XkPcQ1bB7c/mM+SzvM2QRPVkYTAlTBxFcymBdYKpxDfA5/4dZpe/SVBKVVwwS8Cm7GNBiQtkMs2J0OMRUv0NSg+RxEijuEgs8vv7qG6xcsQKdO52PKlWS3f8Xl5SYiLZt2+Lu/ndju/r1YWY8DlqGocNH4ZTTzsC5552P115/A7m5uVizZi3Gjp2I116bhVtu6YmTTjodjz8+Hm++MQsXXXAlTjvtHEyf/hLHvY/ffp9PI/F+erkewxFHHI+TTzkDb7/9jqPDKhxXPp9hdsLfS5bizj59ccRRx+EiejO++/5HrFy5Epdccinee/c99LyjJz1YX2H2559j6IiRVLqw20W99vrrOPvsc3H88SfivkH3YwXLZGVl4hMea40Y9Qh633U3Dj/yGHTt1t0dmYbpkSgol8SEBCQlJVIOieTEQ43qNRkPIZEySUjw8OGHH+Laa6+DjE7xKZ7uvps0jzoWF1x8Gf76ewk2ZIfxy2/z8fSzL2LKk0+j3elno/s1N2LxoqXkMxdZG7IwZPhoHH38qTjp1LMwddoLyFyfjX79B2Lu9z9h0JCh+OmXn7GBi8Yb78zCJV2uwFntz8fj4yYgI3M93nnvAwwfPhLTpk2j93QY0zJ43PwlvXq3o90ZZ+KSyy/HV199BRm8a9euxf33P4Cv53yLLl2vwSntzsYzz09HVtZ6tm/z3mbmxs7mrWXzUPcjZM0sEis50PgpCMVjGsdQFej/K0xKSoDGWWJiAlJSq0D/WfaGDTkcG4aly5bj1tvuxP77H4z2HTrhp1/nYfXaDHTrfh3+ovEeDudCfdq1a3d6pX9imTB1cxEuvbwLNnAzNOvdd3Ee9fOUU07FxRdfgk8//dThLFy4EA9x/D/6yOM4/riTsGTxMnz0yec46ZSzcMZZnTFw0ChkUk/cigdEA8TzisoodppR2XPe45wQe7mtATPKe+m8SCalY/y3cs24JYmhryU3QZibf0FJUvI5h7408xWcee75OOjI43Ar143lK1bCZx1alx56+CG3/uh9wYIF6N+/PzJ4GtW9ew98vyfHqAAAEABJREFU8slsDLx3MNbTq678WbM+xKWX9cD5nS7Hq6+/hfU52QhzS75ufRaemPIUul59PUaNGo0lS5dyYxR2+rl48VI6IHzMnfMdZs16Hw+PHoujjj0JZ53bAd/99CPrpt6Tx1/nLUCXK7rj8KNPxl0D7sOKVWsQ5vq6bOVq3Nb7bhx70lk4/Jh2mDhlGtaty3D8l9TmyvT4S8CLP8nyUdTR5XfffYclS5YU3/kc0D/+8D3q1KqJWgSzYALSwJVBt+8++6DNrm3cEejgwYPxyccfYfD9A3FFl8tx732D8Oabb3IB2YA3eTx71119cNbZZ+D2227B0KEPYvwTEzFo8D247PJLaXA8hGXLVmDVylV45LHHMP+P+TzSeQZ97uqJO3v2xPz5C9yib57P0Mey5Us5sLugTZtWeOqpyfQaHoMuV17hGj9s+DC02H4HGo43Ypedd8aivxfht59/g44/35o1CzfceDO9a9fgkUcfwSK2+6abb+FiBvz910Lce8+9SEtNwYNDB9NgS8YNN9xEuTiyxTx856WokpJcIM9DWtVqkGGp44Ds7Gwq92WUXR28PP15nHDs0ehCQ8rnEeNff/6Jq7t1wy8//0zj9hEccshB6HpVN+Tk+uh/z3345puv8eyTE9G39x2Y8tST5HUhenS/GlW40J9/7llIr1Edj42ZQDk/gE7nnYf+fXtxMpiF6TNmYHfKZdeWrXDQAQfigAMOoGyXo5OM8eREjBszBqeefAqN3kvw+++/02jLwpgxY3EnJ7Fru1+D3nfehvvvux+v0+jd4I4QCjQv3lE/3gT/GXoa/9IEMz3LrjOXk+5STuB///03x1q42AIGoyc5iRuDRO7fAe20syj/r776GitW/MU+3RVr163Fnb3uZH4Onn9uGs5rfzYuv/RybgIWoXq1VLz86quO9jxuip5/cTq+/PIbqG5tbqpWq46Vq1bjyiu7ot3p7fDUk1NxMsfBFVdcyTHu468//0Lfvv3wM8fjAw8MwsqVy3HJxZfjhh5dMXXiI9i19fbO8Avavvk6zsxcG2J7RHE3Hz+x8VEQS/2bz49ZlEfAzByAF6N8ln1zCi4b6T+GYWZltljjdPHixW6OK2keE85T057nWnEbenHee3LSePZPiBvrHtSbMH748Wf8zQ2SKhOuNr+f0zkgr1zHjh2Qnl6Da8lVSExKwjPPPE/D7j5c2/0K0roJUyZNxtfU3dWr1+KSSy/B+qwM3M05etnyFZyn34PWhsfHjHPrWEbGOrdR6tq1G+rXS8fUyRO4ph2PK7t0pe6v4Ny/FNdcex3OP/9sPPPUE2jcsD769e2PVWvW4EauXwfu1xYvTHuCevoYps+ciUWca4LdVv44VBsqobAEzIz9bYUTN/HN28RyJRdT30WhZCyXk81dww8//kSjYa771msFvW8uwz3UwIDQunXr3GBNoJfAZfFhZk4InoXgmYevv/4Gs2fPRu/evbDTjjvisEMOxvkd2uPRRx9z3p/MzHU45eTj0HavPbBLy53QateW6NCxPY2cdOyxexuEQgnQQpObm81FqSqNnKtQlUbRzjvuQIOtDReep8AaYawrOycHc+bOhcd/Z7Rrhzq1a+OEE47HgQcdjB/ZnrTUVFSvUQM109ORSJ7VClgIGfQqjB79CG69+WYcevBBaNq4EW656SZ8Sc/jt99+jyx6vnajYXrddT2wO3mS0fnlF18ig7wDhuIutd3zQoWyVP+6tWu4QALf01u4ZPFyXHbZJUhNS0H7c8/hgryOnrP3qbxZaNSoEW668TrUpqF8+umnYs63PzrjNyszC7/Pm0fjdiX23mt3PDlxPPltiuppVTkJrMfee7dF3br10P6M0zCZR7qHHnowWrRogd332B3vzJqFKslVkF6zOnbYfnvst89+bkJITAih21VdKZcaOO3Uk3HCiSfjoYceRhZ3lRmZa9Gr1+3YeaftSXsP3HbbzdwhPkKv6jpsrsvMwHtzkd+sdM3oHVANDBWUBloEli9fjo8/no3PPvsCv9OALhaftMwM/e8egN12b4vWbdpST/ZE5wsvRp/efVGvbh38SYPrs9lf4s7bbkd9esSPP+44nHPuuZg85Un26WkYP3YC1mVkYcrkqTjlpBPx5RdfcDytx4svTMeJxx+DGtWqYcTwB3HWmWciKTkJtWrXIs0/ucMPs9w6egAToA1Uq5YtuQF7G3vttRuOOuoIpFKnTqKOtWjWFDnUP8DcjThfZpRrAevFqLeAwcxQ/CXDCcz3CNgqrgLskx+1h0Hk1lgQBK+amQTBW0lPtVxHaSXl/5fSJTszSaSMVlOsWTxZeP/jj/EVPV4//fxLsQXUV6MfG8tNclfsuVsbZyTdxXnwk08/w0JuvFbRuZDL8a56Pc/jJgo0yrIgDurVrYvkKomokpKCnNww7rqrLwYPvhe7cm1rucuOuO7a7khPr0mP21w0qFcfHc45h3NvOjfsXdwakJObg9/m/cZTmGzHW3KVKlwHauGwww5HvTq1uFac5TbhGRmZeGras2i7517Yp+1eqF0zHR3P74C/F/2NNWvX4fd5v+Pjj2ZD3vh6dWpj7OhRaNqogeMRkScqr2Ik4HON9hGm17OYzHIneeUuUUYBncf7HHIcy6VianCCHa0jmRx6DcyMHoEEmBmKXmlV09xEX9zuZjE9Wz//+gu+ohepKheK7eptBw36RB457kjvmH4cIWMwFAqhSZMmUGjmIZUKUL9eXejPqCTS01SF3q113J1QuqhKz1hNGmJiJYUD/KADD8DHVEpxJsjmUdFXX8/Be+9/gKOOPQGHHn4UjuWR6Zv0JP3w448AkRKSEtmeREY9aPFJ4nsOvWTLli3DblRa8WjkIyWlCpo2a4oFf/4B+kLo0WtBAzAE5SeRLyYizGNW8aJ4URBeAo0kM1YayVQ0O3u9moLff59HhZ2H4084AWed0wEdOl3I3jH8+NNPjq82u+7K+iR3IIk8plAOIc/jEfFt2GWXXXAcDa4zWW7a088iJzsHYDWagJKTqjBqSGXfvPTyKzibnrnDjjwGw0eMgk+XjhkXER4vVGOfeJ65CahOnTpISkpy5UJeCEcffRT5+BHq/5QqaWjYsAES2E9mhh132hHr169n23OxuS42ZXOR/kfoUkxgZ5ZZl3QtMzOTsgxD8eL0SEREL61qCjpfcD4++vBdfDb7f/jq80/w8KiRNLD6YhGPY955/3/4g4tM54svxVnndUC7s8/F5CefwsKFf6HlzjvRKMvGb7/+ivfffw9XX92VG5WvkJ2Tizlz5mC//fZHDhlexWP17tdfz2PZHnjwwWGqGmbqDcNOO+1Mgy4F4Ou8+b+jdetdqAtwl8bGDjts746HXMJmeEg+UaGaGeUlY40zmgZ9sfUZzELEM+YKGGzRWzOvIMpEcTwZzDwiCIxh6XcgE+EUpKv3+EA+/fjQ25xUzAxmVnYVRJGzwmAI8xQkl2tc8YV8/PD9XJ6KHAzz2B/sF61d9RvUx6+//UYDaTWC+d84xnzn7OJoJCmjIZcMbZr5gr/++pNzayKaNmmMUGQO1TqzQ4vmaNCwIW684QZo87R69Qr8RrqjHh7F06sr0LBBQ1StVh3GehO4ZqakpkTKe0hITIDWhBAdHTNefhnvvvceelx/IzpddBk6XnAJMrkOZnBeeWjkcHxD/T7g4CNx+lnn4eVXXucGfQMAj/DP3r7TU5+VFgS+bqW3z/kQZnHhLu7SFlv5Ai2ZRzNDQkICWrVqhVYtd+ZEvy+qV6/uBmx+KWM7jfktseCPBTzq/IOu51yHE2anrVq9GsOGDcOkSZOQnp4On0bPhg0yAIJFaz3jJMB6QtD3Pyk04KK0WRwhz1M2QjSGEpMSsYEeIuXn0giRgaF2CMJ+mIqTBKNR4oU8ovioWbMGjjziULw6czreeHUm3nnrdbw762205+6HCOQlDJVzncUEnwqtysyMixuXNDHAjgyHc2m0ZNHzkEI+ALJEbN2+Ky8+zL1qcCqSD85wJh2zQNGjOeJZk4dHYuvXZ2Fv7qamv/gCnhg/lkecj2Imj1u7XHqx2KHHMzFaDFBFLAML86g2DYPvuwez2K7TTzsVg++/n56y0fTKZXPBznGo+hj9+htvwoyZM3ADF+c3X56JBwffz6O6BOhD2DB5Ux8bsc0MG2gMhilLH8G/latWIi0tDcnJyTAzt0irveCVSc+gK8t0vm6m2zYT3X+IrBsS7lFqhWaG7bbbDi04sTfjxqEFPajFFzBO3ilITEzihqYq5OGtUS0NBx6wn9PNP/9ciLr0Qjdv1gzjxzyOCWPH4Hkev78680UMGnQPEhJD2GefvfH6G2+4cdW8eVN4oRDeffcDNGveDNWqVsUb3PDcetMtOOSAg/DAffdh5Ijh7HtAP5IJU+9q1KgOlwCgZq1aWMUxwmEEn+NG+Wt4rBMKbb5+M8un7atijlWyUuJt5rk8s6LlXPIWeIgPQVB1AbZcgpnBzBgXMIjhNhNu2eMsBlLFopiJfrFZW12ixkQUymKuKje6+9Cb1WrnnbmG7VIiutauNWsyEA5zXeAaJvrypHshz50q+Rz7vhuL4GmKNmVBXyRxY8zOJF3OnTQWMzhnhoknXIHy9C6d06c/8+f/AeP8/vEns3HiiSdg1MiROOusM5HK+ZdEuJH2ECqgW+oVM4NPnjK5Aet0/vkY0LcvRo8agQljHsXEcY9hh+ZNePrSlEe646Gj2X15YtOzZ2+uyVNo0GWJ7D8KZuI6WmUgJ5Shw1HsLREaLG7VBjNRnMhpAHEsxUxNzdAEv8cee0BHNmYGMytUXvT23GtPuo5b04U8mDuQha5r5Hr+8KOP8OWXX+GCTp2xF5Uml67mTz75FOJj0ZLFePaFF7B7mzZuIUqrVpVGQxXSV9eqk32EWZMPg0dICIWQtX6Do/3X3wvxzrvvUrl8dzz43PPP4fyO58OoXAmJiQh5IRx8wIH44YcfsJSeQXn5WCkmTJyE/334AalJAcKkl+XouR0aDUEp305U7GeffdYZpTn0WOhY9q8FC7D7brtRmRJgec0PImEae2ZBHMVcRrqSkcHycnPpPs/J0c4I9Gy0ws8//+Ry5WXMyMjABRdeiB/pQcyk8ucVUsQH25wDmIcru12Nz774ku722uhw3rk4v/OF+OWX3wC1iFUtWrSYbvYlPNr+1Bl6B+67DySfR8eMYbszYbI0ia3bZxkZ6ouWLOVu83fnidOR+iM8cu7UqSN3hmn02ADPvfgiJ6ssZNGofuiR0dh///1R0AAXrfgDGxN/ov8cRYuNf+32W7duzfHQmsZaAQO+AKciFeJk7nFMacBwOAAcCwmJSU6H9J3oQQfuz7GbjY9nf0zvNvWJOjFj5ky89trrSE6sgnbtTseQoUN5hH4CkpMS0Zqe37v63Y0zzjidQ8fnsf/3OPqYo9G+/dn0KiRx/HzkNjPrszKxgWM2lca9dClEHTvr9Gj2ouwAABAASURBVDPw1lvvQd/4aIz/Re/f119/Dc/zgIj2MhLXW3NHyQRVb/G5KudHFl0zKx7pH0lVrwmCyiS3IBY8fSYIQJ0MUmJ7BmViw/23YhWUgZn6uOSWqgeMStS4cUPsTI+1NqzFYZsZzqED4JFHHoPWA/XL7E8+waqVK7HTjjuiOTdBf3B9ED05GV544UVupnNB0kjmqdGatWs4Z+e69bNKaiqmPfuCO0Gh/YU7evXGqIdHu55esOAvt6HTp0Ovv/UmmnNDp/Xg119+xurVK6lyYYQ5fkG9Q+RSe8M0MDmZ48KLOuOpJyfD53qkk6tFixaiV+9eWLJ0OTrQS7eYc/vee+6Gm2++Hocedgi+/+F7todrSYTWPxsYq+Ma7NagIM6EUm+1tVSEzZhp6sw40C95dtoE4mZki+BGT4zlzQyhUAiaoM0MRS8zQ/Vq1XD77bchNa0adJy5734HQTCg/7247dZb0Iyegl2oMLfcchMeHDYcxx53Ak499XSEuCjddNONkIcnPb06qpEO5zJIdjpWVW0+B7AXCqFGejV45kNKkEBP3fjxT6B9xwucEXMgDbfjjj2a+R5SU6sghwNcruuOnTqh3Zlnoes1PbjDaY/vv/0OB9AACdHj2KRpY9zVtz9eefVVLp5JyKZnTt/99L7zTnz22Zc4kfydf+FF6N7jWowY9iBq1aqNlCopSOGxq2MQoNKGybvBC3nFipTsIpG86js/p4gIrmx6wKpWrY4wPR277NwSp512Gk4/6xzcdsednDja06N4FFq12pU0fYS4ePsSCEFtr8r2GeOns0zXq7vjokuvxGVduuKF519At65XQG079uhjccMtt2L58mU8Kj3CLeDXdL8W1/S4DgkWwi889t7AI+W2bffEo4+MQp++vRFKDCE1KRX3DBiIs85tj5NPPQWntzsNxx93PBJDia7dc+d8i9POPBtHHnciMtdlokf3ayjvlKBRm+Xpk6qAwTZ2i2vNVUa+fTeoGSnhNjOEQiEHGtueM4ZQ7FWFC4RwlSnaCj3qUc3aNXmUMtd9H3rP3f3Qq+ddOO64U3DKaafj1Vdfx3HHHodEZ7y1dEbefvvtCy8hAYcfehCWLl2Igw85mO8hnHnmGdzw/A8XXHwRbqVOT5k6Fds1aIAneVSbzc2U6ledxjpb0JPY7epuOLt9B9xw86246OLL0LhRQ4S8EFE8QpRDRuN0mxnMRFtgRaiG+a50AaO8feo1qElmBmM5M2PqlrrFn+rO50E/ghJ/ShUEPIr/fByllwRmwtNoU1gSVsXSyxq/FaMe/9JmhrJ4lrSkZ4KQJ3kXz4eZ4foeVyOXk+8ZZ3dEl6490I/r2tSpk50X/PLLLsViGky777k39tn/IMyndzypSrIj1pjHp6lpVXDE0Ufhm2++oXdsAp6nsXfcCafgmONOwnffzkXH88+jzp2JjPWZuOTyy3HbnT2xz9774KGRo3Bn7z74/PMvoVMrH8b1zVCDnnHxDF5aPxo03M7pdccO50Hf0p1y6uk48+z2uOCCi3Hyiae6+aDz+R1xyWVdcHuffu4Yds43X+Hyyy7h3J1KKvG9fa7XiHEjZ6ZeKFq/z4QoRPUFMCsOF6VefhnzbqmFXWZQp8/5w71W8FHyKKsIYfJosIpQKFTWzDhoauHee/ph1ttvYPTDIzFp4gS89NKL2P+A/REKeQR6yw46ENOemopxPP555eUZGMRjHLmwq1erjn539cVBBx3k6NZMr4kH6T1ozSNeI581atTA0MGDse+++8LnzqNmejrfH8B99/bH009OxfXXXYfk5BQoffLEiXQr78AFKwXX0tjQ8eVFF3TGiBHDcO+9A1AluQrS0lIx4sEhGPLA/Tji8MNw6sknol/vXk5ZGjVsgKemTsKA/n1x5RWX46XpbAMNQBmchx9+OHr16oXoVYvHTF98/jlSuMBG0wqGifQSDh8+HB06dMhLNjPIA6Nf8XqcRCSbO++8HXfTPb4vj8AmUW5dulwGj4vlKSed5LydIS8YBsZB9fLMl5DAhf+Yo47EG6+9gq5XdkH3a67G9Befww477ODa0L/fXRg5bChaNG+OnnfcgWeffhqXXHwxHhh0LyY+MQ6PcDeYxl3iUUcciaefegZ33HY7arAPgFzK/QE8+tBDmDF9Bi655BJo8c6l0Rmm3G++8QZMJn/TKPNHRz+E9PQaMLO8tv1XI8W1OyoVTUtm0bfiMGNPU1906dIF1157baFCVektGz50CLrTsApxbBx+2GF45ZUZGDLkfjcOhjFP/W1mXIDq4JPZs3Hg/gfQSE+gwXccvv7ySzTjhsszD82aNMXbPIbtcfU17scw48aOw2uvvoZjjz3WwaBBg/Lq1jg8v8N5GD/2cZxz1pk8xpmEN9543W1O8pA2W8Tn2AuIm0m+xvcQQWGQHn1WfFKPUqpoaCTgRwDkVXpdGAJetYiFETVEUcoV4AvBJ77C/y6YGWVqTgBmQeheKvioVi2NR54PYuzjo9G3152YOukJ7Lfv3pxrfW7ya+HZZ57C09OmYMrE8RhGndNnRZr7tW6999571IupaLvXXth++xacf8di5MhheOzRhzHpiSe4ZtUk1MDE8eMxcsQI3HrTTbi+e3e8+vJMyBFyN+fy8cyrVrUqmjdvjnFjHkdVxtUknTjpT0vVpqOhCo9ir7/+WrzAdeCuvn0wY8Z054ETH8cdcxTrGo+jjjgMF3buiBkvvURv5M7Q+iM68QaNySiUl3a0XBCqtPQFHNtBqJSywSe+dKi85YqnbLDiM8qZKk2PuYgEUBYymwkzMse7LNzy5GsRSU1JxXb16nHg7knPUkvUqF7N7SpEx8yggVW9enU0adLY/SonjfgqF6L3KpmDMSkpyfGmRULvwjczZ7xUieSHQh68UAjykLVo1pTKVBPCBa+Q0uk9059EMTNniDRp1Ig7nbY0dFq4MkYjSTsdLYA7ULlkSFZJSkZ6jRqubtGoXr0q9mm7B4445BDUqpkOGXIeDSrxF1UkVgelSWEVmpmSCoHSa9asSeMxzeFGM9UueSHNzNWphXY/HoOe3q4dGnI3p3rMDMmUh/Ki5URP9YkftblunVo44ID9sM/ee3JCqO4MZjOjpzQNbVq3hCaAamlVsX2L5jSE9yFOOvOqogVd+KIhT6QW8ar0EqampiApKYSk5ATUq1fXyTXKR05ODmTMSeb169ZFExq8qfQQih9s1iuQz2atYjMSlz5GIR7VmHFMUA9k1BWkZ6axnswNTLIbZ4mJCezrGmizayu03HkXVE1Nc+PMzNwY0RhK5EbDzJBI71wN6mRiKMHhqM+1OOy/335unEhPGlOHNE6UJ/01M0Sv5MREGoBNIPy6deu4495k8hjN3xyhZMppmhN2MMHr3SzKE2c4egfMou/iQHgCxbcciE9BwIH4E8DJ3cwioQegIBjfY7tJIjbEcmKZxc5DOUnHHZ2978ZFvpwrXoWZUbeqoG6dmmjQgGOcxlSC9MULwbieaI5ttUtLtNxlF+KluI2xmbl1I716DWidke5oXarBsi132RnbN2+GqnQqaA4Vrappadxo1eZ6w/WCG+1aXDdqpqdzDq/mPGjCk67KcaC4WhXieqc1V3O5mSGN5Ro3auD03uk0ddtMc0MVNKy/HY6jh/BAOiZq0LunMqIRD5CsBaLF6hQ4MDMXludhFpQxM+qDSpoejAehe4nhweLEKl7no7wSocxb46lMpBgRvHy8smNmZTdYGGbuWTbBcmP4FDrgcYALSipuZsQzl+27Z4FHJCHI1ZRdOK96tRrYtU0bhCID1axYzLxCZkZ+vI3qUykzPgmqkjFELzMPnpfgFj7Fo+mbM5SCSsHMCnJSeo0GQ8gTrx7AOPIuI/8hmBl0mRmMeGbC82BmSnZgFsSrVElFmz32QBINW7MgzSFEHi1btmRekitrpnxBJLMy2EgCeRMGB5fZ5pcVqyEPhevRmPJCHlA4GWVdZgbPjZegoJnBzFDSZWYIhTwY/2GzXz6Co8nCFfk04OTJUqgcn0csZqYo8YPQvWzBh9gxo5wsFBMXZrHxrbbGRPA/gGTgP8rNzOLXWn0vIWrRvjMu8aTPkajalAOPax6TGPcJhe8gPT8twC3AH6Mblwrwo1VH3hgEHidG3M2iLow+zDzIwx59j4ZmhlAoBM/zYFa0FCp0mVkBmuZomQWheynnQ0U1pqnCLFmSZJjFW3gMityqW+30iqTTniBRM+VvlFV8QunVF1+mhNSNuSkBMZZkNVwQziWHvGMpUz4cCSkKsZUUdiHMIgmFXvmio8SHho+gh6laoWIAM1H2VRRL74KyS27bGGW1UUo+asRIelNrbNTQ6tWq4Ylx41GzZq2N8jZngu+UrizONycHFaAd4Z1zh/MUVIBSTEW3mJQKVlwwHhPX5UHSsaMmLaM8YyunuY7TN/GjZbkIu2/oyiqvBVNlcllWZQqC8sRHPg3VI8hPUSwoo1g+BNO5jE7xVRjysTY9VqQDNp3QNluSvRZ/3iNijQSkb261Mcbyb71FIT81iCk9iJX0FIagaH7hNL0FY6go3pZ7p8SdTgU6EdUDn5sruG/n4HQIkXjZfAZtNFMYhbJLFcTwOekKlGam+SLgLfquMDbwweIQF7Hhl44V154zM5iZqzHaWPeyDT20u9Axk4yPbYjtbYLVFB5RFydXM3PHByEvrsOxbJn4iEwEZaNufRhkXkwxMAt0Tq+VUD4JaJ4KIFqOAoUg+l5WKNkLhKew8OSu1KLAtaDAuJPxVhAK1+3nLVrBoiZDLYCgTBAPjELV44u4IhHQu08awuNoj6RWBpsqAUPZ/buptCvLlSQBy8swy4/nJZZLX6OlDGYWfdko9KlHAmUolP74eXoU6B6cAal4cRsrlYwFSuYhltIFceK/emouKkVIBSuvjFdKIAYJbDYUquAmTQObjaHyEJaeacJhC3yG5SlaiZsvATNNpk6YTJTBpMmZ0TJuM5WLIllkYRCdaFppYVl40XyFgoK0gncz1QnWi0KXmQezEIwQjIsAHzCAY4WPct9mKlvuYv/KAm7OqNS3f7BvDWbG+vKNaOMYB5QGd5kp7rl48GAv0fDa1PGucsGnFpoLoiDKUV1SnFgcB/k6FvvcEZTOfwY08t83NVZQAptKo3A5ClaiLZxY+VYpga1QAlTGrZCr8rFUeH4pX9lKbCcBTlku3Ohhmsg3SnUJBSfgoHzZC0jBMo5ICQ/hBVB8/WaaYQVaUAxGw83MNqJmpjSDmTFPEP/pnoT/e3elzv1jfS49KFyZxrFAY18dIQje8/GUJshPKW9s43rLoqD6NAcoLAs3P1+qaVaU//z88sQ2j3aTNzarPHzEgFuWkJQviJIqGI+mVYb/Vgn43IkFUJ5+50DdVgVC1qVj+p82ttomlKcrtmAj/JKMej+W6dHjkam8BkajySOE2JLiGi7DLApEKfMWbnFIqos9T555sz4rDok8iQeHjdSKAAAQAElEQVRz+b4fhMUixpBYonxiKPtvQ2EPww+X1Df/ttZu+faYabwHfJgpLtkHYxvwmKG4gNG82+O4lx5aXkosET9vDVEdsZQoiBOtS7zIS6ewYH5xcZWhLm+ix7woRa9oQkXfxR5lDiiCeF8lCSgq/IKVFozHm49KeluTBHxf4yIK0bGwNXEYf17U2ihVs39qrBesNVr7fzcMWq7xJtCb+kEy4gTNhUEpAo1PQTSucGNQuY1TS04pDV95wYKiev+x4VEys/+qHDP187bSJI2FbYXX4vjcWNa+0y3pXDDGiytVNM3nGiEoml7w3Ux1VVRe0n3ATLSi3kMUewUoFa0vn3TcjTmRNgsaonhFQR0Q5k4oHPah/64rzHhBmuwj+Nx5KjnsSzCCghjRuIScDxRzNCMvFG3Vl5dQGdkmJGBmecojhsvTh6YC2xiofR7M/VNcEK8mlERL6VIv6Yj+LqBA8ZLqVV7YTbolYfxb0rWoqC0F55bgPZhjfATf3yitJPABwyZdQb/oBxBhzoO5pBHwwQioFg4Ujw+Qz/gQ2qapSA8k93g1QrQEmVlZWJeZES+yXC9zkZm5nuPCh/QxJyfXhfGoQDIQTUE86JVGwyxfOQpE84qIl7yXjSIas9LRAHw3J+XrSmF0o76ECF7h5HK8mYmGCgT1BbovHpRWDFgwSxSTU+6kTee6lKrMjAKxUjDKl/XTTz+hY8dOePjhR6D/qqpgaf0fnz26X4+rul6DZStWRhyWfiQsiGnQf9I9d+63yMziAEdh/jZs2ICnpj2N++67n4WUJ2B0i9+VDJQlAT+izWbRPpOylqJAUYJEjwErir3VhWTf8WQWjbnXTX5kcTGZMGEC/ve//xWisX79ekyaNAVvvfkOMjIy0L17D7z11tsw9yFyIVT3EmZ/rFi1CvN+/929/7sf0SlUI0kTuMKgxRSDW0ij4zNILeZpKiMoJq/MpGi5IAzqisbDrJ+LhRgpk07ZCHEiU3ZFWz1GIN94sSm5DrxvEPbb/wD0u3sA+yw+9P/4YwH23fcA/Pnnn5g1613ccsttyOLaV1G+Nca0Drc/93wsXrykouTKWb7gXGcwC5VSXnKkLSAB52EVfc/LiEtEsikK1MASaZtZiXnlzYjOROUtVyq+8SzbYCjvJdEXLWNmWLlyFT788GM8/fQzWLZsqUMRroSmgTpz5iuYO/d7GnrZlBvrpacOtMB9AV12PjtTsHz5Cgwe8iDWrcsgnia6oGN9hBEKeTjiiMNwwknHO/pEcLsY7TwCyM0zEH16CUUPpAvGgwJ+EFQ+/3EJmLHPOebgwGAWQFmMqA8FZeFtbflmFrDEgDeHYXzGXk5ODj7+6CPq0lzSF80wQ7gd/g8/fI+PZ3/k/rBz586doP88PBymThDNlw4QJEufWpKbk41Zb72LBwYN5RtTonnURzJLmiykHOoPbybxXTiEMGmGwzkOh6kuT6EMRNFnRtxu0fPFU9woFiUk+Yn7oulF3vVtnqBIclmvZsax7hFCBIugF61P7+yDCrTTLEqbs6I6LFLTfzXQ8hLPtoc55ocNH4aRI0fg9ltuIunI2sQY2G8ao35BuTMtTFCa1iahCXymuZC4PmH9hvVYuWI59D+mZGauw+rVq5gdhk88n/nsTb7z5jufTOc4cetlgBPNF65PHPEp4GDjspeLX3/7hWvuBpYTPss6mqK0OSF/LKoWn3Wa5afp3Sevvq+5KeBLeIXB2IQQk4wQvcV/jPoaLVLhkLpJvXd7uQrTglv94kAmn4RP4QZvFgQxPQMhllRCA7bedtshKTkZn3/+ZUCR9eTm5uLb777DLrvsjGpVq3LsUTg0zNZnZ+O33//Eh7O/wPw/FyKXA1Set7/++gu//PIr/vjjD6xdu5aDezVW0FCcM/cH4v+BhMQk0qnu6IQ5INasWYvvf/gRP//yC3c0GyD+1L41a9fh++9/wg8//YK1GeuIL/6Vi8prK5CA+oidUjYnGi5lY221GFSBuPImuW3I3oClS5eTrsazxzC4tRM3M5gZGjRs6P5bLeUI/9ff5+Pzr7/B/PkLkJMbpvcuE4sWL8aPP/4IbaBgQJiG2p9/LcKHH33KRWA+FwCWZnpu7gb8seBPLF+zBh99+inmL1iIX3793WVaxOBbuPAvLFy4kGXi22FmZIB1sLIK3qIThY1JmSlv4/SKpqi/Kkoj9vIGswBiL/PvxKQUnCwq2jr1n+DzL77iaVEOfv/jTyxesozj3JDNjdUPP/6ET7je/fnX30zLH/uZPEWaQ+fFh7M/xV9//03d0vojboxr2hp89PEn+Oij2Vj492LnpNB/86XcnFyfa9k8vPX2+9TNX5CTrWN5OA1YuXI1Pvn0C7wwfSbDz3k8m8UiRgCyWN8XX36DF6e/jL+ow7lcd8PccGVzndUcZGaOB62ra9atJb18Xh2BuD8Cvlgt+0HEZYjJeFN7JItY6hdOFEQDjpb6Q4A4XpJRyeTEQ8m55cnJn63LU6oUXDMKuhz8hdnS7JywWwTCNLqKE6TRa1a7di0ceeThePe9dznwNdCA5StW4IMPPsJJp5yExEQ2heVX0Dh7YOgwnN/xQgwfPhqXXX4Vnn3uBYf76KOPY+FfCzFjxgznnRtwz3144IGh6NmzL954Yxa+/+4H9OvXn+ZgLhYs+AudOl+EO+/sieuvvwGdOnXGEi5Q87hwndbudNxz773EHYDzzruYxuFCSqQcjSb2P3UXJ89/qu4tU0/QD2q3oDQeuG8DOFyxDV5qm2Nd+hYD/8KPQmnoPvd36zghB1N8mKi+W0iysjKRlJTAnXg2xo4dj7nffY+MzEzcfvuduP3O3hg56hF0vuBizJr1Dr788iuMHTcO333/HUaMGIH1NBCn0at+xhln4/77h+LKK7rhkUcfo8cvm/RycevtvXB2+464i7r3zrvvo2u37sxj73BDpQWjc+cLsIiLlpmRn/jdkgcqOADMgh2+uSNn8ScgVfIapMFdBeMuIU4PtcF3Xohg3JdE1izgq6T80tODsqqrdLz/SG4gjjIbK3lpTZPHm8vcRvhmhpycXMx85RVkUZceHvkQpk59EusY79CxEy7rcgXuvrs/2rc/D7Nnf0KdyMVqbnquon48PmYcZs54BZdcejnee+990snBShpk55xzHtezPvTyjUaXy69gmTBYDXUY+Ip6eeGFl2DiE1Nw6aVXYsA9g7BmzWrCWlxxZVcMGz4Kc+b8gN69+2Lw4KHQJxVr6bi47bY7MXnyVDo0stCp84X49NPPmZflDDjQdMtmG8ZNmIDefXojzLjBsLkufyNBBvOT6jOLtV6VCeYXn3NMVH98ulzNRKN0XVJdsYJxXhAI3/eLp1tSusqUB2gBlQc9RlzJIwbUMHfrf/z5F6a/8hpmf/4FMukWjhaLNluh/i+4BBp0++27H36bN5+7g4UcnD69Y98jg+7jXeiZC/s5yMnNwfvvf4R33n4XUyaOxcjhA3HffQPwxBMTsWjRYi4SXdGocQN06NCexl8C0xZiXcZajH54GDp2OIfxdTzGXU7FWo8ZM1/GIQcfhMceHU14BLvv0QZf0fsgWnXq1MawB4dgyOCBOO20k7BoyRKOaXEa5X7Lhn5k0GiQgqapQp+Ddsty9c/UbhYMPrMgLLXWiJxKxdlKM83YPt6xsqfv3t599128+eabzitdUrlcTsbTX3oZ55x3Ac5qfwHandkep51+Ll58cQZ1Jol6B6xZtw4rV62Cvld98eWXccO13XDfPXehb99eXHRmo23bvXDO2WdC/zXeddf1wJrVa3HPgHswaeI4PP7YCDw+ZjSefHIavQefYT11/p133sXRRxyOJ8Y8jnannuQ2TZ9+9pmr68MPP+SikYs2bdqUxHK50332uyAoWFG9zS9vpg6Jvmtq1btqKRjXezwhWl/JNM3Eh6BknNJy8mVVGtZ/J0/rViytldy+/vprzHr7PSymI6BoGeUnJIRw4/XXolpaCrp1vQLX9rgG48eNR/162+Hpp6Zi3JjHMHLEcNxy883c+GRjNB0StWrVRJ/et+PmG7vjvnsHoGev3shavwETJ01C1WppeGLCoxgxfDBuvuUGtwHzYdQlGnVkYMrkJ+jA6Idx40Zj2jNP4VueMGVkZuHEE4/Hg0MH4bpru1CPe3NTNguZTH/tjTewYtkK3HLT9WjX7iT07d8PQx8chqysDVxvc7EuMwOTJ03G888+j/53D0BaWhpr+WduyU8AGpSqMYgrtmlgJjn5m1a4mFJm0jkBOeScYxbEi0GNS5JmmbgQihKRKJxQyXw0raQwTAPjr78XYS13Ir/zqGXFilVELdxgY4pHIYhmw0YN0KZ1K7zKnUzGugx8/PFH2H/ffVCjejViwQ2+9z74ED6t4V//WICv5nyL2Z98hjDPpd98622kpKQgITmZAzwJnuehSkoVnH3WWahXtw5SU1OQS9c2xY7Vq9fgzTfexJlnno6aVJx69erh1ltuxf7774fDDzsUP/78C159/U0sX74SZ519KnbfbVfk+mq5Y2OrePiUrUW8BgFD4i8cRDfh6W9l7Su5CR4s0m6zwmOpaBn3rQI3FNtO24q0gF3qIVQkceNXonHTk4kVK1dizdoMHrH8vDFSJCUxMQQZY3fefgvu6n0nJ+i7aIj1w4EHHACL1hXOhXE81KiRjp13aonuN9zC49NP0KJFc/TofjUSuUDV5WKUXKUKUlPS8PHsj9G4aRPsuOP2SK9ZA9vVq0sv+5F45bXXkL0hB9n03F18cWfUrlMLaalV3MLyLBcHLZozZ87E+eef73TWrPT+RIyXmSH4ldmm60O0qmDsiE6YC6YkHc2JhlogcpknHI+JRtgcd1m0xZ94KI7H0vkxI88EM4alo/5Hcn32Z9lyXM9jyD95LJmRtR5ffz13I9mYGcehubUnRJ2p36Ae0tJSMWnqVOzcshU+/2YOviL8TofHz3RifPfjz5g89Sksp3H1Mb1jn371NebxaHZdRha++OJLPPf88+jSpQvq1q1PPUunM+JgmBdy9a7nUel++++Dpk0bo1bN2mixfQucc257jHroIdZfBWeecTr+Yj1PP/siBg8ZjpU84dLYfnjkaJx59hmoll4d+u8Y9+VG7dHRD6E619xcOk969eyNXr3vwsCB96Ie9TohIcHVt6kP1elz7dI6HKWhd0E0zcyDmUWyjXGPcSNEb/aNm9yj72WHAblN04+NqVuEJ3LMtvicK81sIzSfnkCAvNtGWZuUQEqbVK7UQj5lWSoCM6kOMM9QhxN4Ne4m6vAYtWZ6Oly7WN6FxNMtw0thCheH/WlQfUl38dxvv3UD+JhjjoFHOjDjTiGHhthqZG/IxjNPP48pTz2DOXPnou1ee2DffdoilOAhFAqRVEA9MTGBi0SiisIHJ10u7AnEWb9+PTLdsRLzmK769f+1pnHXsR/rnzZtKj768APcxOOhCy++Ct999z27xCPd4JO7kgAAEABJREFUreemOAoxYxbwp4ElKJQZw4tZILMYUCtR/iEJmLFPeJdZHRUyMTGRE3B1LhZpaNa8WYlFzAw77bgD2uzaCq1b7kzYBa1a7YwmXARywzl55USvKvVh7GMP4wZ6FsZMmIh2Z7XHVHrchJTGzVFyUgJ8Gn5LlyxHs6bN4FkI4MbKPA8NGzXC34uWIDc3F6JVq0Y61BTp2gUXdHafQuiXdy/T83fcsceJ5FYKvuMrqlPGNgqUGKQF+Wy4kgjRd0b/oTvgAzA3B0jK5IZjAjFeQfmgXIxFtijaP1G5WdnySOBak56ezvGdgDp1a5fMFvsigcac9ElUF/65gJ6vTHz9zVy8xSPUTz6ZjXPPOwfa9Kxdtw4h6vJbb8/Cy6++ig/p0Dj2uGNokKXg78VLUKNGNVC9XF21a9WCF6LO8S0jYx0SqY9mrIG3xzWzRrVqjubS5SvQoWNn3H5nL/g0MM4+6wxHz6chsuCvBWjQsD4SQwmkAhp0yahWrSqSEhMQzg1j7dq1NBCbuL8EIX11SJv48P3SdIMWA7PNzFGPopoF7xzRLj14MI3tCOKxPUuvu3QaZqwvgmJm4E05kqMIk2YWyS0cmEXTo2Hh/PK+eeUtEAu+BEPRl4pqMO7zPbRo0gQnHHkkDj/wAKRWSUZxlxcKcdLXztLHbrvt5gy2F1+cjtq1a3M3UA+gUPxwGIkJiWjcsB5attwevW6/CfcP6ItbbrwOBx20H5o0bYQQ6YQ4KDkmKGkWIwdhloO7fJGBFpakpEQofd68ecihty4rKwuf8tjno48/xpIli91A7tXzDjw84gHsuVsb3H33fdARryOzFTzMaJhGBpIaaqZ3xiJpZrYVcLnlWdA4FRdm26o8YuPbzJCWmup26vIs10yvoWYXC14o5DY40hUZVlFI4CYn7Iw5H9KJ9TweXbFyBb786nOcyiOaxx4egUcfGonBQ4dh/oK/kJxSBaHEJMA8NG3WBL/99hvWZ2fyPUxdzuEmaw5q16zFbA8hLmTGxQW8vFDIefia0pP38OhHUIsLUiMafsyK8+1R30MOAMlRgE2+zAy8C5UPvH/RejzmaedvDON/q25ByZQL12tW+L3kcpU5hSXgc6H2CyeV8CZjTk6EI484FG3atC4BCxw3Bs886h31BcD2LVoggfpw9WUX45YeV+Pa7t1xHJ0Wu7Vqhf333gt77NoaN1/bHb1uuQU9unbladHBaN2qJQ4+6CB88NFH0I+VtH4tWbKUBlcuKQLreJI1Z843PL3K5NoGrF23FtOmPYVDDzkY7779Nvamw+PR0aPQ/pwz0JQbN7ID8zw0btwQn/F0az09e1o+/lq4EGPGjMGq1auQkpKMoUMG83j3Cbz+5hv4Zs4crMvIiFk+jrECDzNzsjBWrrq4YrlcJhcK3QsCXDBEnK7oelBecgXLKR7wHlCJ8h68FfM0pgkYVPTWDFNRGhuV53CP9sNGeUUTNOCr6OiTuw0ztop30f4JeR5yuIPXIiJP3v488nnltddppB0EecxUmQZvYmIIRx99FOZoR/PWW1iybAlmvvwKxowdj+rV0pHARWMddxJvvfkWFnEXEyYzosvA3T7rTyYvNWvWxEUXXoDeffrhAx7bfvLJJ7juhuvpSfgbv83/A926Xwv9Da2VK1djAXdRCYkePCoftrLL9wNF1uAyk2C3MgY3Mzv/Z+/bgyS76vO+79zb06+ZnV2tHkFOkaoAiSsYgUKcSrAkC6XiWJKrLMWOHUNM/gErUEJCUgSSeMhYkgkI8VIRIUtIQlBSKpXgkH+SQCoFdqrschUEJ6lKOanIFeIqXKDdeay0Qqx2x993Tp++d3p6ZufRMzs9e+/217/375zzu+fce/r2zI4X1i43cc7T+yawmU54UzYzM4N2e0ZzdfyyJ6lP7y2lWztXTulDDekPBSvajJ3Bip5inzz5Ej5w94fxP/77d3HixRP43v//M5w+9QoOH57XU8A5/N/n/g+ee+45XP6mN+LEiZP46H0P6muj/4Xf/dp/wDf+0zfw62//VVDrxufplG4WJLX01Qd9VfOPfvmX8MgjX8CNN96IQhs8dWrXXqTrsQKSm2gjyK+QXxhAZPhyvK8qqo8XHYJ8rdMVagUDXgwmf7g517GemUxtM44v8XX7lvgdhm+prQPiTFIbtJbuUW20NKfXG9bKChGKFsrWjL4hCrjjzjvx2FNP4A//6I/g/43h7nt/E1/92tdQ6MnaLbe+F1+U7Tt//MfwxurBTz2Eb37r91GWAe9590146qkv43f/3b/Ht7/z33Db7XfgdHxYQZx88SV8//s/wPs/cJds38Gtt74Pvl/+8i/9Q/zw2PPSfTs+JPnTP30O96q97/2/7ynmJD70kQ/jEX2t+s1vfktPCv8n7rv/AXzz974FaGwtPfTo9Lr4iVe9Cp/8xCdw1913q43v48zKzud4+iCU8lTpiHyQ5kMUK3sU9ZZtphL3+OWuGZtp1tfv0XW7mbhxPqka4yw70a2t7vhsg1oPyFgfD/SovoL1D2gePnJYE3AGV1z5M7j88svw1quv1pwiLtAn/CuveAtmZ/u4/I1vxAMP3Iev6snde25+H/7gD/4QH/8XH9PN5RAuuuhi3PCLv4Df/6+/hzP6d+WVb9En/8Nqlwiq/qV6nHzVz16FmfYMrrv+Oj12vgePPP44HtZN5fbb7sA/0Nc9l/3U6/GTf/0nce99v40P3H1PfAT92c98UvG+wOOcH67XaCfIfJoDyFTtcX6jcftP9o1y870i01jXjbD9LC7rxu4Lwwom+bdZW60W/tprX4fX6yvW+vBK3Ygu/YlL8ZrXvRalfPy1yyV/6eL4s6Yf/9hv456P/Cbe/o5/iie/9CSe+cpTWo9H8KbLLsObf/pv4ZHHHkNPX8c+/fSTWNYHqbvuvR/f/u538W+/+q/1BP218Ub3T972K2AIiHNS129vPK+7/no9Bf9z3HDDDUlf79CE+dguuGE7HK4h1VwfkqqbTZpAK7ohp24FkQAy6SXEvKTlpCcZ7SRtHgsy21QQ1JHcqf4YQPar1gZJUHbA7fm6ROzk0IhBd2EnSQ5IrMvg+WJMbkgrekL2Fj1wOKSUK/h717wVn/v0Z/Cpz34Ot2hD9lf0dOxj992HVijj/e3Tn/oMPv/Io7jljjtx4dGLcPf734+ynIF/nvwxbby+/l/+M554+kt4103vwk03/YY+wLVx+IJ53PHPb8dbr7kad991V/zQ9cwzz2itXoBff8c7MDt/BDe/7zZ84bHH8cD9v4Ubtcn7j9/4utq7DF/UGn7si4/j9jvvwMxMiYce/CTm5w7h+uuux6HZObWtfukD22233oL//Sd/gpW4gdRQtvla0de7KyuadVpTplUaV7+SMqfpnlmQaa5X63No2gyzYx/S7QflSXRFY5Cw4YvghvbNGt3qZn035adTsCm/rThdfPHFeI8eJ8/PHwZJXPaGN+jx7qfj16zO469hbrvtdhzWhGzrydrf/uk343f0tc+Xn3wcn3noE3i1FkNZBPS6Xdz0rnfhUw89pEfZfxU3/uINeJ1uXs5BEq//G6/H23/t19RGwKy+lrr6yivxyMOfw6P/8vO47ud+Dv6ZOf+cwW/d+2E88TtfwJNPPIYP3XMXLrzwqC634yeac+8lSMILgEwThEy03oe6fVRfl/cb735Psk+7MVcn2b/N5Fp7djcTNd7Hm7l3vvOduOaaa1Y5WP/PfuMmfdXz9zGjzdwdt9+ON+pD04ye9F19xRV49itfwb959ll8+ckncJk2cUUo4J//+azW2X33fgQzeiL+6le/Cg989EP4yhc/j3vvuROve81rEIoZ+OvfD91zD/zzsLFRDei0nvp9XU/er776Gn3N85e1HqWMxnPzRvoySZCFOrACkqJBNIiuCBu/SPtnn6D1yQjAeudIYGwngJESjLSSETdnBEmkI9Mk7cZ7XHNnH+JuNL2vc5KTrf3Dus9ceumlccztcgZXX3kVvqyvM595+inc9t734ujhI/G8t8oSV/zdvxPvP0/r/nPrze/B/PyhaCtle/PfvByffvBBfPz++/ELP38tbrn5Zj0AKfGPf+VX473N97xnn30GDz/8MC7RfbUoClxywYXxHveMNoD3f/SjeMNPvQH3at2+/W1v0/rs401a60/ooca/0ubvAW0q/aMPXvsf/OAHMTc3F/vsb8iuvfZa+GfYnTMqd/BGUmOCQIwecU7WlCuan9RaMQD7c7C+AqA1g6jDnhzuS26IJEhmcSyNTzE3dhkbN07p0Y7Tb0uXi6zabit+XBDJuPPvaJPmiUwSbd1EfLPwTYYkPLG62qhZDiGg027hgsOH9eTgIhyan0dRtgCd7CIE2G/+0CH5tDGjG5NzQgepPJJtd21JojXT0kKZx2Hl8s8AyQ0hFJjVo+ULLziCC48chTd4QXkN2/cL0rkI6o7hT+1nhhOL9AihCa/tTG32kUmvoH35It2/yc0uZwPSO6bwSOd4ch33HPb894W5ntVPrf0hyfro0+mg2+5oLQT4KfaFR4/ikksuweEjR3TjaIHU2tGNZX5uXhf7eckBZVHC6+4C+fg/+HaeQKDQespriCT8oxRPPfUl3Kebxrvf/e649kliNw+SsY9Y58JfWyLyo7piiOhFBpAFyEon9YYvype0P2McmShQUfMGlR/qF2MbAeYTKB6g7Iw29yEB8pcFkzhIxjSTnmsx6ZS+TboWXgvzuk95M0aq3loYvvcc1TdSFwn9bg+k9IN6zei+5F9uuPiii+K3UWSykYzrxevskO5x7U47PhUvtGHzGvPa7ukhxUWKs93tOiWLgHltCI/qocSc4spWGZ+89XVPDSGgVbbgX0686OiFmO3Pwfmsdz73GYPD1wjfi8nUn4F6y4Sa06jNYctkoTwUADJRDA7ScgXSPKIfSdGA1Yd1XK2akKTmNp3J82hFTyE3HXAWx9FRnsV9ffOKr3gaiUtkIL6t77+7Fg1r8HjT3TDq7ZGjmrq14u2VsWoL4cnmHDZW7vuWi+dmTO9IguQYy/mhWnVOp2zI8Zzu9bnboGCeRcawjO5bVOQgCZHVp+bKachlhiR8U3n00Udx9c9eldV7Qkn1Uc/YRxtLX9lAH37ODEz+EJR4X/YGygNLfOM+sIPb6sA0h+Pa22rcFvw9C40UIk4vZKj9pIdUWYmxB0noNdZWVzolpTBE1r7qhjq/1nMfa3LHqZpof6DNIrVBNABiUseWrwcu/oQa96gmkopkVZL98AMWXD2sEXG1cRPSTuM30cTEXEiCLATGnPTmU5M3ClP95umaxjSJYZCTyzWJ/uz7HJst13p+0usFY72xeuNw/bU/j6uu/Bk9Re+s57aL+tQ7kiCNQps4b+T8y0TexCUAhA8yUfMHFhrj4LPxgR3i1AxsF6ZbPWWd3y812c7mmRwdCUHdB43RcSXdJO4tqY3R/BvJcWxnJrOj8wg2amvLtsrxvyMAABAASURBVNwtbjmyCdi9CjRnY2xtNVmnuzIagAZGTvcoNIThiyT8VY2/yhkq95RxLYNazBAL60wbNBU4yBU4uGMjvYaN8WMk17eNj1ir3U6KuJlbm2pbGl+xthXYBDUVmPYK6BmLvlRLG6JpGws5uPiITvKCMG11mHR/SYLkqrQko47xa5kARspVPgdZ0PAP8vC2PLaVCT1J2XLD52kAuTdrjYMnd3WK+I1WUOUT6rbM28e8qRy39Ir3IPrJv7gtf0e7uin3cLVmp5Lujb65qGs7zdTENxXY9Qp4ru56I7vWgK8CACmK6Tmms6f5Unme1lrX9ek8b5Pv9ekz/sp98nmbjPuhAl7fFUjG6yuZKEBgBGTWYctH3L8N1hbpPFtOMQzIV6ihYseM+uMbZOzkjpM1CZoK7HYFiDRfBytqt5ubaP5p7PNEC9Ak2+0K6Hoem2gu6LEMfjvzijdz6RdgLDdoKrDdCvje4yVG+n27WVLcxDdz7pJ/iHllgr9ym7q61ffGv6nA+Aqs6MYUceYMSM9YDCmm6CAIv9AcTQV2qQJaKjijrxVJzbVdamPa0p7RdcN1mbZ+N/3dXxXwPUhPEkBOZm1NfDPncvmP8vqP8MbOWtGgqcA+qgBJnD59Ot6kgnh3bRrnKkMA9c83l2kdg/vdYP9WwHPLa+Xc/ULKHtZmk02FUOLUqVei9zReN2LHm7dzWgHPG68t/7IXyYn0JUwkSy0JdXNxB/2ffxo1U8M2FdgXFfBC+tGPfoSiLFD/Ty/3Ree20Ak/AS81hpdfflkf8FZAcgvRjWtTgY0r4HXy0ksvaV5hqtfJxqPcmpUk/B/unjhxollzWytd412rgD8gvfDCC/B/vOx1VjNtmw3bjtwgsCgK+H+Gf/Hki/EJSOzsCpqjqcC+qMCPf/xjLC0vw39KitzzDdDEauCniu12By/96CWceuWUbi4pdVxviW3emwpsqwKeQ/6Q8OKLL6I38hcItpXwgASRaTPn2vgDoevkoWVqvkFTgfUq4HniJ3KePyThvRI5mXvQrmzmSMJ/+sf7t6UTy3jlzOmp/S8g0BwHpgJeSN7IHTt2TJ+u5/S0oaWnDpNZSOeqSL4Y9Hr9uDk9derH2tCtTP2YzlUtm3ZTBbxOTp06BT998p9ea7VayTDhd7cz4ZR7ks5PxP33SRcWFlDf0O1J400jU10Bz3k/7Tb8hJfczC/gbW7Iu7KZc9NFKHBodg4zuhAs65H0ST2u99eu3pXuDKdxtngXzD51an4S2Exe++wH1Mfr/mTZ/G7Dj5F30sZofJYzdW6Px3Q1xs8Px5186SSWlpYwPz+PbqcLP9nyXCU5tRsgj8F/q9FrzY/tDd+IPd7VdTkzdt3kGppmOK7OW94I2TfTzfpu5LcZ23pjXE+/mZzZx2PJ/DhquzFqG6cb9bG8sjL+fNhmrKysDM+X+Trqdustj2I9/ajfqHz69Cs4qW9UlvXkenZ2Fv4ayJsXkl4qEwU5+ZwT7eA6yUjCf4fUGzqvN296871tu3UfPQ/j5N3K7byjWK/9Ub8s29+86WZwOv7M8sZrYDN59rOP65HhfvppXJ4rvgcV+gaTZLz3kFxntm1eHTbvunVPXwS6ekQ/15/Fip7OvfDCsm6mi1heXox0aWkBi4vG8RrN/IJ8jgumFRxrLC1VeSzX4ZyW7XNCTwaXl5fU5pI+aS7DfajjxImlaLNvhuMX3TdhyX3NiG0m/5jXsUL2cczC4nEcH+DYwjFEHH8ex4Tjkm2zj33djmtgmK9jYeE4jEXlyqj7mU/9dW1SLZbVz2X18YTGm8eV6QsvnIjjt1zxy9Kl8SwrxnDOZecRUhs5v/3czlKMcZ7lYUzycT/dZ8Oxizq3zmdf1yshxTs21m1QP9djQfWOVGM27zwZzmU+U/PHjx9bVaMF1df6RcUbbjvD7Z05cyZu5PzU2HOT3PkC2vqqmHwEQfjpydzcHEjq/JzQulkSFgfI52cBizondaR6LcgvYTHWbqFW18wvKDatx8VBjlTbpM865zN8bgzzGYvKbX5R8Z4fy55jxgn1U1jWXFiOc2qxtiYXYt8WFZuwoH4sRJ3b93xZVL6Fmt25UzvHo6/txjidfZfdB60b8zHf8gKOay5FaI55HMZCXJNpzplfVJuOSdAYPH+ls77CQuyD+2q4rWXlT/yCxpHjFqJfyrswqP9CtC9qfKmNJKccizrPy7FOXl9Z57z2XYz9WIg5LSekttbyC7Edxy6r/ivaaPpmk9fJ5Gfs9GckGTd0R44ciV+VeVO3pA+Ki4uLqvlxeL4c1zX/2LHncezYDyU/LxyL5zWd4zQ3fS4WB+d3MZ4z6TXPFmtI17VjincO45jyGMd13haGc8DzYBQ+n8ZSnN+L8k9Y1pw3rF8ctO++WGekPMtxjp3QvWNZD2QizGujv1yHdCdefAHLovbxt3HLuu/6R1kWNZ/imtLaiNf0peOqj+fbQqRua1k+xgmt/wS3u6S2lzS2RX3rsIjRHAuqlXF8QBdFFwfjWNbYPC5Tw/xqLKgOCYuK8/lIOKYaG/UaHxvWujoPx+Rnn+fjuX3++R/g+ed/KJj+QLpkO65rh/Mvql/ux8svv6Q5M4N+vxfnjFfBij60mU4CYRJJNsrhJweldqDe1PW1qev1euhog9fpdiPtiu92+/oE2KuhI76jgXfgC0qn24lyr6cYPVGxrht1XWRdW/q2cpp2xCe0lWNGOdpCytdum3bRjtT6rnIbvZjLeZ2zp1zua5TFm3Y6bfl2lKsN96nTFlVbfsrj9rry62t8GbMab4SeUJr2en04r/0cY9qJ4+/GE9zT+LpxXJ2h3FO+jK7y28eTIem66nPudxfuT1c52uqnPzm22zPwL6O43356k2VT60zbcQweR1Ur6xxnmjCDtnJ1Oh2kOPtn3vVNvPvXVf9X90/9GsTZ5hxdjaMrP9eiJ1tXcuRjLTyePvoat+dLhp8SzM72kTAraiS53+/HOpgm9NDXgumpFgm96O+f/fEvPJAcTlmy4ofKKWNIxk2cx+ZaelPXH9Skqzp3Vdd63buut+qb5lBPc7qn89vRuTUsd8W3pe+qrl3Vsh/5lKcrXZbtZ3/DfEd+Hdm76Pa76OkcdNWOkdpSnOSO2o9rVf3qtrvozLThuRuhueu+ep753HVjji5iDvHWGV3F9rSeup4/Os9987qO9MT31EYafx/mE/pxHL3o14t616GrmI7XsPrUUc6u0ZFd1L59tek51x/Wsz+IVc0U15Gv49vqR1t9b0vnOOcx7akvdXTk15GPx9eJvMYu2tV5Sn3XWMVbNuyXaAfJv6Ma98R30Y7ted12kPrRi7auxtJ1DtXC/ci2jtrtRltuw7Qbx5PbntW1qquaeC5N2TLY8+6ShOvk8+uvzPqzffSEfn8Oc/pg5Vqa9ufm0Fdd+3Oz6Gke5bnkmvt8OL6r+dZV3SN83oRoj3RWc3cWvd6s6JyuZX1Ro6fz3dW5T3OgrbWUkOWO5oige53b6WpOeA4Y9vO86Go+WE7ooa0ciXfejnILMV55PN8G94t2vB+onY7vDe2hX8dzWfOsI/Riex310f0UpOtqvXQ11t5gHbaVe5gr5ta8lq4j37Zk96+rnD31s6e11Hes6tQTbOurPn3pexFd1UjtqN2u0FGc83cV21G+juROpNXYfL/sa43343mZHdR1VnlSrpS3J31Pup5oXzDN6Mfz4WvErJ5k+3ybT3HdWJeu+pLQix+68xM5T1iSJhNBmEiWsyQhGW82RVHGwXgBlPr6tVW24mKw7AGWA9m8UZZlsivOsSEUKLQxrCOEIJ8C5cBnGJNjldP+/q0/04zKr6WcpfpVKk8FP+loKUcrxyt/FSM/9cNjKIqAYuDXEi2kn4ljK/UV8wxaZQvuWylqviWfsmjFNgvlLCwLQeNwbCnebY+j1hnZzzFZjjq1a5qRbav9Sozas1/Wm1qXEfvTSnFZZx/Dsqlh3hjHWxcKn6sqj3WFalAKbiPVxrUtVbcZWOd8ptFPNSyFzJumHDr/qpttrVYbRTGjczkjWrUVQhHnIMkhxQE8Qm0epXq0VIuEQnUuB3Uyb5Sqp+trJLmM/kkuxGfZNS11ThJ1XN0/8W7H9hm0yhnFthDnt+el4faF6BtKlKFAKAoUZW5H52uEL2QvFRv7o74XmoeWS/GG9Z4/mXeu6KNxuR2jFF9Gf/VH7ZvP+iLqB+3alqGYmdYMYn7xLfFlpC3pZlDGuNaQtmRLulJj0thatlXI7WWfUv5JJ9+Yq0Qc64Avh7QlfULpmipvoT4mqG7iS+UqB/7OYVtpna4z5UCfqW32ybJpXTbvOXQul8Ykn1bs1ThC4Xmsc+nz4Tmq+nvOeH61dN5akkudj0jNR+RzrvOo89SKccohW4qd0fxqab61UChvS+feKJWvlM9qOC4j+dvu9stVeVvKmf1Mk+z8ZexDirVslLEd+an9UvaE1rBPheyeM4Yf2rTso1qURUDQtSj5p/iWfEvlsa9zZ5p8Ug1CMC2GsWEkR6kcLbchzKgezleKz7C/c1tONI3HciuuYfVl4O9atsrWoB6p3ZZqldCKY2ypDaPwmGpxZYxLPqXOR0v3nRl9KG21ZlbFlYOYUv5FEXTvCZqSFKXoZF/OPNmMtWxk1WGz5IqsKxoI4s8rkRSfEHTSyNV81tVpnQeok14AogoFSQCULoA0ClA0hAJAgJqAXRKl+EKg9PY1CvGlUADy11u0kxzSrDMFAZKCxhQSH5wcUI4gPSOsM8gRubAcneVfDH1JSq7iybUydNRzks7lHCHGJluhnGvzJFvyD6GMPkE1KjRhjaAxmFKUheJNuTZXoYUZQoFCcSH6MLZNEj5IKncdBeQQwVCITbXOsWSAeYMkSEaZTBSwLvlIhQTrEupxlW8aH0mMHuRa3ajPtMgkVQ/G7pIc1A06KD0kAyxMg2RKDhHQQdLv0icbSfGF7IX0QbwIViSbt42Rd70NMslkotYV8fwG+SHGywQErRMxflpPUnoiaA0EzUEwwHBsnHOaU1SHQyhABJkCIh8CpBBPISR9YQrxkK5AYEDK4RjxJILiyETNZzAQDEARkm+hdo1sD6FAGNhGKWNsiiOVm4kPhah4kiAreJNCVnIYm9ftGWltUD4ZSgZFg1Rb0sdxjrSTc3KoB+QO60lGGjQmUpkGCMoFHaYkxUExjMAWD4/R2GLYKneSq+T9LpAE1cmg92DeCNLoFWsqG0kEQ7UmCVLeka7mQ5BfPD/JHiJvneZUSDoyx1g2ANK6hCC/IdSO54k84IOsfLKcfcnKRiaerFEQag2kdak/hfKTRD5IIufLlGSMybIpdJgaZLAUkWT7AyQRZVEygAJ0mIZgHyLboYNklEFADFgUogSDY0VJFNI5xiApt8pGJh9yrd7+Bpl8zGfknKRzGUVsx3Jlc1wASeSDrPis2wkNOwneTCyZO2waNJhCMKUo4YLEYtcKbp3/2hULAAAJY0lEQVSLQCYf6LAOCOYUV0QKEBBIgqSsgvP4RIs6xgCoduxTgCwAe9K5AJLwQTLypGlAcI6aL8WHUEhfgAyIvPIE6wVFKU0AmWy0TrlCsFyBJIJzG0TiQZDJh7Q9wAdjjkJsAGWn5KA+MPLWFWDkC1gfQgAZkCgjDfIPUe82rCsA9ZskyIwUR5oWCIoxH2QPsE9AoCC9bRmULsE+CaHWVrIVYPQTBREG/+QNUu8DQHqxUeccBnSQjDqSsI4k8sFBPYL6ZZ4M0RRW9YEgGfVkohbIird8EEHVI0Gj03AJ/dO4q/oAIVBGgEG1E29bhrSyB1Au1pHmCZLwQYoKVJyUCIXOrvKQlEh4zhRMm5IwPEfJRso+9FWcziUpG6SPsE6AQMFUKKB/0bcAKV/xboeitF/USQ9BMik6bEf5R2THBsVC/iQBbVr9oTNoTBYZcwSQXIMQpI9+hHmDlB+I+DIvZH2i7rfiaBQIqksG1Q8yIMl1Kt55BLo9ATpIIogPQXaBJEgjiBrJLpVkyNe6ClWc4wsABJmAc3CstwlcT38Ourhhk6RqhwHEBwZEDM6N6+0EJGGeOt+JpnOSeMUP7KMymeNW+4ThHFJ7mg+k8xE+igAE6YxCAkmQCSHYP0TZPEmHRJmk4pKNZNSFASWTTCZaUHnMK58c9Up6ckClZxHggyRCSBArXwiKD4XowF+GEMJANrXNlIoNQqaFfIwgXbKTsrmukA5EQesBKh8CxTDylI8ByE82Rj8itesYgsywTyFbAhlAZltFU2zKgZi3kF8FgPBBJmp+kgiTTLZeLpIgRwAO3WUCyQgXBCoEY8ECSAqmLgphe0ZRFFEmAyhEvfwBx2B4kBRPkBWkiHKdmq9Q+VK5ScupnSRnvtK7/cpmPWM6kiATQiikEw8ieEIhIAzzF6B4QHZR0jQjIAwnXWrbsn0zJStfMsAHaV0AJRurdbYRjifN2y9Tt1fIJjCATH5AsptCB5nkoHGF2D/LROJTHJlo0iU7SfggTYlkS34YHKRtAMkhoIO07P7RkmzmUyxJyRXkMJTNH3SQ1djJzLs2hWpcqBZBYCwDaT7AtQ/yreYhQdaR/MhK5xiSmrvSQdTnXpSUPAJFI4J6H9hSPJDbrNovIC1IiiJSkiO0ykPaFmKelMs2g9IJ6hd0kPYjUruJJyULgOUAMtMUT1omfJBcFes8sc8gyIzcD/myygEd9icrPw7sAIEBoo/6uzJQmVI2t0OKE+wrDqTelcMyBgdpXYWYT9eYoLUJVHoy8dYB7meFnf48NkmQxHYOcnwcmf77hu3kPFtM3ihmejb/s9o1BJKI/0SzPymNEHR+SUZ14guQHCCdB+vtQCZ9Xa7rSVpUrOMoSsmM1DEhULJtFayzjWT0IwnL0EGu1pGVTG7Mp7UH5TTsm9rUu2dYQpA0yOM2yeSX+UzJpCftb1iuoBYAEBBIgkM/+7qeAc5lQIf7FuQnK0giyuqL7QYpS0QBwDxB1gHJ1gcA1gdQ68oIWluMsdYTQXnJipJJT1YUu3SEXcq7YVoNCySHA7fsYpMEwKiHKBlAoV4gjBwkQRLZhxQvSBv1JOGDTNT8XoKs2iWpPnlMpgIITyzoICVHBEsRZNZRcvUiCZJRQY6jlN15IEoABGmZ8EESlEzSYgRJkKsBEIjQu2zQQVoHkHVq3khtULnlgfpB2l7XAGS6SJPJRjLqyEShg6TeqxfJoQ+QeNQOkjUJIJNMMvJkojivDo0ZHMw1wgdJkDQbQVL2JJOrKVDJJEGOARD10EFWdolDfV7jXqvWAwQEv0MHSZAJEiNvujVQ7obI4EUmmUzUapLD/GTiyUQBAkOIkx6Dg7QtCYw+AEmkg5EnK5r0et6nXRKZ9NaRFZ9lU0MWEb9TNL1Ixty5htaSNFkDktGXZLRR65FMvBUkwajzerWmAslK2EPubJspcnf6Raa8ZKKTHjJJkFyVluRQRzLayIq6FiSjD1ldI+v6GKQ3knpPr2xPkt8Zc0Qu+lEso45MVIr4IpNMMsrbeSPSvxxLSh6groP8DMY5SKw9rEsgCTLBfmTiyUQrnecyLUb/yOiNrHQkQenWvggywTbSfJAuSAwDKnbwIm1PABIliXN9hHPdAZIgGbtBcoSHZOigkF4kpatgLUmTdUFubF83cDcMyklyOAaJkTfNIJM9y9ulJGMoWVEy8dGgN3K1LNXwRTL2jeRQV2fIpCc59GNcoAGMNOnrMaM8yVHVUCbXtw2d1mFIguQ61vNHTTLWgWQcNMmxcjTqjaTeMfQhOeSxjYNkjCLXUpKrcvtmFJ2n6I1k7C3JOJYo1N7IpCc51JKrebImy8vSEDWbTMMXaQ/ENkmuoqgdZNoMWEUmP/MZJDN7Tim5uh95LmR6Tju3w8ZJxvOzXhqSq0zkeJms9GTF52ByrS7bzjUlGWtAbo3W+02yLkaerHQkYxvRMHgj1+oGprGEpPQVyMxLrRdpWcw+fIV92Kdal1w4o6Zq2KYCB6ACB+EmNenTQDZrfdI1dT5yOuqa18Qo9RjOZzRjbyqwmQrs883cZobQ+DQVmK4K+GZFTscNdq8qSzb12M1ak/u/vmR6ikhyzROW3axNk7upwEGowBRs5ngQ6tyMoalArMBub+ScPza05bcmoKnAua2A5y5ZXe9JNpu6HZ4S13SHKZrwKanAFGzmpqSSTTebCmyiAiQ34bV9F3J382+/Z01kU4GNK0A2c3fjCjXWpgLrV2DPN3Prd6WxNBWYvgr4k68xfT1vetxUoKnAQa8A2WyQD/o5zuNrNnO5Eg1tKrCNCpDNxXIbZWtCdqEC/lBh7ELqc5myabupQFOBTVSg2cxtokiNS1OBjSpANhu6jerT2JoKNBVoKtBUYHcr0Gzmdre+TfZpqUDTz6YCU14Bks0vDEz5OWy631RguxVoNnPbrVwT11SgqUBTgaYCTQW2WIGNvgrfyLbFZsa673b+sY0eUOV+G1azmdtvZ6TpT1OBpgJNBZoKHNgKkFx3bOT6tnWDtmAgdzf/FrrSuE64As1mbsIFbdI1FWgq0FRgchVoMjUVOHsFtvvEbbtxZ+9R47HXFWg2c3td8aa9fVOB5kK2b05F05GmAk0FdlABsnrilq9rmW6UlqziNvJrbPu/As1mbv+foz3p4fnYCHl+Xcg2c3E/3+ZBU5Pz7Yzv//HuZE46lkzXNTLR/T/ipoeTqMBfAAAA//84VMjXAAAABklEQVQDAHu30T/kCH0FAAAAAElFTkSuQmCC"/>
          <p:cNvSpPr>
            <a:spLocks noChangeAspect="1" noChangeArrowheads="1"/>
          </p:cNvSpPr>
          <p:nvPr/>
        </p:nvSpPr>
        <p:spPr bwMode="auto">
          <a:xfrm>
            <a:off x="1658938" y="-936625"/>
            <a:ext cx="5600700" cy="24384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4DADC54D-EEC0-B101-9E84-8278B39BE0F1}"/>
              </a:ext>
            </a:extLst>
          </p:cNvPr>
          <p:cNvPicPr>
            <a:picLocks noChangeAspect="1"/>
          </p:cNvPicPr>
          <p:nvPr/>
        </p:nvPicPr>
        <p:blipFill>
          <a:blip r:embed="rId3">
            <a:duotone>
              <a:schemeClr val="bg2">
                <a:shade val="45000"/>
                <a:satMod val="135000"/>
              </a:schemeClr>
              <a:prstClr val="white"/>
            </a:duotone>
          </a:blip>
          <a:srcRect t="3433"/>
          <a:stretch>
            <a:fillRect/>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pPr>
              <a:lnSpc>
                <a:spcPct val="90000"/>
              </a:lnSpc>
            </a:pPr>
            <a:r>
              <a:rPr lang="en-US" b="1"/>
              <a:t>API Design &amp; Integration Between Mobile App and Backend</a:t>
            </a:r>
            <a:endParaRPr lang="en-GB"/>
          </a:p>
        </p:txBody>
      </p:sp>
      <p:graphicFrame>
        <p:nvGraphicFramePr>
          <p:cNvPr id="5" name="Content Placeholder 2">
            <a:extLst>
              <a:ext uri="{FF2B5EF4-FFF2-40B4-BE49-F238E27FC236}">
                <a16:creationId xmlns:a16="http://schemas.microsoft.com/office/drawing/2014/main" id="{C68E580B-5530-21DB-406F-C87EC7429806}"/>
              </a:ext>
            </a:extLst>
          </p:cNvPr>
          <p:cNvGraphicFramePr>
            <a:graphicFrameLocks noGrp="1"/>
          </p:cNvGraphicFramePr>
          <p:nvPr>
            <p:ph idx="1"/>
            <p:extLst>
              <p:ext uri="{D42A27DB-BD31-4B8C-83A1-F6EECF244321}">
                <p14:modId xmlns:p14="http://schemas.microsoft.com/office/powerpoint/2010/main" val="23437412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556995"/>
            <a:ext cx="10515600" cy="1133693"/>
          </a:xfrm>
        </p:spPr>
        <p:txBody>
          <a:bodyPr>
            <a:normAutofit/>
          </a:bodyPr>
          <a:lstStyle/>
          <a:p>
            <a:pPr>
              <a:lnSpc>
                <a:spcPct val="90000"/>
              </a:lnSpc>
            </a:pPr>
            <a:r>
              <a:rPr lang="en-US" sz="4000" b="1"/>
              <a:t>Security, Privacy &amp; Data Protection Architecture</a:t>
            </a:r>
            <a:endParaRPr lang="en-GB" sz="4000"/>
          </a:p>
        </p:txBody>
      </p:sp>
      <p:graphicFrame>
        <p:nvGraphicFramePr>
          <p:cNvPr id="5" name="Content Placeholder 2">
            <a:extLst>
              <a:ext uri="{FF2B5EF4-FFF2-40B4-BE49-F238E27FC236}">
                <a16:creationId xmlns:a16="http://schemas.microsoft.com/office/drawing/2014/main" id="{8956F230-F8EF-51D6-E07B-45D7AA25A96B}"/>
              </a:ext>
            </a:extLst>
          </p:cNvPr>
          <p:cNvGraphicFramePr>
            <a:graphicFrameLocks noGrp="1"/>
          </p:cNvGraphicFramePr>
          <p:nvPr>
            <p:ph idx="1"/>
            <p:extLst>
              <p:ext uri="{D42A27DB-BD31-4B8C-83A1-F6EECF244321}">
                <p14:modId xmlns:p14="http://schemas.microsoft.com/office/powerpoint/2010/main" val="220611782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4797152"/>
            <a:ext cx="4474840" cy="1011222"/>
          </a:xfrm>
        </p:spPr>
        <p:txBody>
          <a:bodyPr>
            <a:normAutofit fontScale="90000"/>
          </a:bodyPr>
          <a:lstStyle/>
          <a:p>
            <a:r>
              <a:rPr lang="en-US" b="1" dirty="0"/>
              <a:t>User Roles &amp; Use Cases (Citizens, Government, NGOs)</a:t>
            </a:r>
            <a:endParaRPr lang="en-GB" dirty="0"/>
          </a:p>
        </p:txBody>
      </p:sp>
      <p:sp>
        <p:nvSpPr>
          <p:cNvPr id="3" name="Content Placeholder 2"/>
          <p:cNvSpPr>
            <a:spLocks noGrp="1"/>
          </p:cNvSpPr>
          <p:nvPr>
            <p:ph idx="1"/>
          </p:nvPr>
        </p:nvSpPr>
        <p:spPr>
          <a:xfrm>
            <a:off x="5879976" y="4581128"/>
            <a:ext cx="5583564" cy="1856817"/>
          </a:xfrm>
        </p:spPr>
        <p:txBody>
          <a:bodyPr>
            <a:normAutofit fontScale="62500" lnSpcReduction="20000"/>
          </a:bodyPr>
          <a:lstStyle/>
          <a:p>
            <a:pPr fontAlgn="base"/>
            <a:r>
              <a:rPr lang="en-GB" dirty="0"/>
              <a:t>Citizens: report waste, earn points, receive confirmation, track progress (</a:t>
            </a:r>
            <a:r>
              <a:rPr lang="en-GB" dirty="0" err="1"/>
              <a:t>Okonkwo</a:t>
            </a:r>
            <a:r>
              <a:rPr lang="en-GB" dirty="0"/>
              <a:t>, 2024)</a:t>
            </a:r>
          </a:p>
          <a:p>
            <a:pPr fontAlgn="base"/>
            <a:r>
              <a:rPr lang="en-GB" dirty="0"/>
              <a:t>Officials: view reports, optimise routes, monitor performance hotspots (</a:t>
            </a:r>
            <a:r>
              <a:rPr lang="en-GB" dirty="0" err="1"/>
              <a:t>Ndou</a:t>
            </a:r>
            <a:r>
              <a:rPr lang="en-GB" dirty="0"/>
              <a:t> et al., 2024)</a:t>
            </a:r>
          </a:p>
          <a:p>
            <a:pPr fontAlgn="base"/>
            <a:r>
              <a:rPr lang="en-GB" dirty="0"/>
              <a:t>NGOs: recruit volunteers, launch campaigns, share data (</a:t>
            </a:r>
            <a:r>
              <a:rPr lang="en-GB" dirty="0" err="1"/>
              <a:t>Ndou</a:t>
            </a:r>
            <a:r>
              <a:rPr lang="en-GB" dirty="0"/>
              <a:t> et al., 2024)</a:t>
            </a:r>
          </a:p>
          <a:p>
            <a:endParaRPr lang="en-GB" dirty="0"/>
          </a:p>
        </p:txBody>
      </p:sp>
      <p:sp>
        <p:nvSpPr>
          <p:cNvPr id="52226" name="AutoShape 2" descr="data:image/png;base64,iVBORw0KGgoAAAANSUhEUgAACAAAAAR/CAYAAACPcwZQAAAQAElEQVR4Adz9eYMdx3Ul+sbKPKcKIClZdvuf+/0/znt9u9uTrFmy5oEkSEw1Zr71i4MsQCQly3a7r+9L1kZE7GHtISJyLIDLL3/36f6HL17t3/vxz/Yf//xX+w9+9rP9159+uv/Lr369/+hn/7L/9Be/3H/76Wf7z3/9q/17P/rR/svf/m7/0Y9/uv/0Zz/fv/+DH+0/a/svP//l/uvf/G7/2b/8Yv+n735v/9FPfvZk+5Of/2LafP/HP9l/87s/7P/8vR/s3/3n7+/f+/4PJwa7H/zkp/s/lPcvv/pt2x/sf//d7++///zL/Z++/6P9uz/4cWP5bfF+0Rh+N3k//OnPZ1xi/O4PfriL5+e/+PX+k5/+opi/bAw/aDx/2H/+i99M+udi/H//5983/p/uP/6XX+4/aZ4/rf4PfvIv+/eb9w9++NP9hz/62bT58U9+vuPzrSUXw09/8av9Z7/81fT7T9//Qe1+sv/DP39v/0Fr8Ytf/ra1+MkOB33/Bz+ZWP/8vR/NXMXIVg3Q93704/2HP/3ZEwb5j//l4vfv/ul7reOvJt6Pm88/fu+HM+7v/egnU/+HtUP/4+//ofwfz3zESe9nv/xNcX++/4+//6fd+Iet0/d+9NP9n3/4k0ly+Yd//sGsoTqQ8Se/o08Ohz199Hedj7+v3X//h3/af/izX0z6Sev3j50f/H9qffV/1NqSqx0cGD+t3v/6x3+e/s3rj2p/0P/8h+/OOOngiYXOEa/4xXbkIy79A/vIm85hp49/YMgLiQX/sBWjMZ/k+lqx0kEwEVsxshHzoaOGeAiPPb8w6cnJWExaOtYhfTK1Qz/oPPFPjz8tLHr6h64626dw8OmQ6YvFmExr3vj8//yPv5s1lgM+4tN8IXja73cviMMc/kPXHB49Po2tAf1DX5wHmSe++EB8myd10JeHVk21dPTZkGnFr4/EqN5w1cV+PXKU73//X/8w1zg7ePQPgo3YiVc96KGf/uyX+//6h8talMf3eu76fs9Z6MhPDdQCyfu73Ts///Xv5voVg5zp/KBYPyz9j+L93Xd/sP/dP36/56qf7t/tueT//vvv7v/QPfF33R9IHf+5+xAeXGP0P7svjP9X97x6//NP/2X/55471Q7NmLt/1Or//rt/7H6H/5Nd7HJDdP5H95G+WP+Iem76p9J3i/kPP/zxfrT//R+/u/+vnm/FwC8bPmA5Z/3sX361f795yFdsf9f9T2fm3XVibn7Sc/5Rey3ZD8vj73vNw5iNWI/WHNnDyNyqJZ/6eGohD/70xft3vU78L/5bz2ON0D9q+Y89x+rLhU/EFgb+T3tO5B+u1vo+YpIzLCQnsXyv1wGt2NAPe76Cbf70xUnffFhb+taaWrGzPl3HjjUrhh/3esO/Wh/xmXsxiokcX6z/o9dPc/WD1vLve339n50nGGKmc+Bo8fgU5w963XIN+yd7t0RuLf3jj36yo+/1+vLfv/vP+z/02gMX/k97zVbj6aPrA+/Hv/rNXIPm9B+LI49f9R5Ba2wvyE+echezuvzol73+/vq3O4wf2FNdJz//ze93ublW/KzXdrr/0r3E3lz+oDrf674wnnyy0i9++4cdTd5vf7/DFqvY0E/qBz3xWl/44vj57z/df9hr9c97r8G3mh1Y5g7JRX7/Up2f/q74v/7N3Bvs4P+sPp0bPhz/Q+dCrGL+RfOS+0HykiOy9tBPWkf29rR5+tXvP5v3MeoHx3oTh7gRXOc+2IgcT7xstL/77It5D6Re5kRrHuC5F/pl781+2djp/rr+/vDiZe9Xfj0J7zd/+HzeV8FRf35gaD/78vVTfL/99EXv+V7s+MiYjb64fv37P+yffvFl5b/dP3/5ajf+ae8Tjxh+99nn9fNi0q9aX/JfNrbf955OLohfuL/sXIuNfzHjadXm6NMVO76c8BFbrdjIPsRlY0yf32P8s67T3/zh050Ne3ZHXmqJfxAZfHo/75ozRuT4WjKxmY9jLH/0s94vyp2/33/+xdPcieXT3nOzg0tPfdxnv3j1ev/Diy/2z6r/q/r8TecTGWv5+Pzlm9b+952DV7v+l29ud1hk6vj69mHKfvOHz9p+ucP87MuXO/zff36Zly/fvN355Etfi8yXuTWv6IvXbyYGGX1Y+r/59PP9y7d3+2eN5cXrm/031kzX5++75n7Xebbn8Dxb0PnDl1/uv/x9Y375cn/x5s3+u5df7r/94ov9Ny8aX+3V45ir3zbGT9+8njq/+uzz/detxW+/eLl/9uZm/92Xr/afd4//4tM/7L/54sUO5/efvdx/99mXu/MN3+iLN7c7/7978WL/ff189urVrv/lzc30rxZfNDfzhI6cf1/fr25u99/X7vPXr3e2bD5t3HL4/NWb/dPuFTn/7vMvn/Ln78XL1/vvGttnrfUxD79vPeT/Qo61++Lt2x0O3M9fvZ01/LR8OogeLHVD1pl1bC7VHZkDJObP6uvLzuXvG/cXrc2r12/n2iGnKzeyS//F/nnn64vGov31u3PE4e+3n32xI37F/Xn3Nhy1+rzz9NnnX+wvzEN9ftHa/brzyb84+KD/5u5+Fw9/7D5tTJ/V56dfvt75kbM+3subu/2L1kMtXt7eznUP6+Xbm3nu+Lz+j7EWwf2s/snU+83b+/3zF69mzi87N6+6bl6/fbO/6HpTi7v7x/31m7v9y5dvu0Y+33/xm9/u7F91juWg//r2bhe3vnyRvji09NSRbzzjGUt9fNp18erubmLSRfInVxN9+p+1fuZHHV92vsRPxhf6vPsBvXj1au7XD/2wk8uXL183l5tJ5uH1m5tdvm9u3u5f1F7e+vePD0/jQ/75l1/sL9++mXTzcN98bxvzF/vNw2N5N/vdtu9qIi71QG/vHyZPX33QbfXpvXz9dv/9Hz7bxXZ797CXvb+9uZuxPTxu+5ddH5+/er2/eP164t88POxvi3fk9aIyY1hfVNdY/8vWRv/m4bG+b+ZaEhPe6/v7/WbbdvuSHjsx6SN9mLePj7uYydXpbdfkRXa/49EVB393xTOmf/hR64fmoH17e7MfdX35+tWs9+3D3f7m/u1+83jbnG72L1+93Mlu7m53tadv/PD4uN90bV1yuW0+t12Hr/abxsM/n+IR22dd0/P6+bvf7fbCG/UqiY0O3dvGJDf6YoUB21guasP2bf2q1W1zUyu8L3ve095URu8La+H2bfff6/3t431zeZg1e/m2eT087jDVUn20/PInDj7vtn3O65s7Nbir7U1tbpsj++J1jdEV14HF7s3d3a6manV7f7ejm9v7/U3rRP91zwPiFu/b+/uuy236uZ1r7LG2dzscMaGjf9Na3Tffw99NcyC3D+1dseM9bPv+5u3tDg/dl3Ff3cfa2jtvG9OXb17PfLTGcnzddaD/RdeAPpm5edO51PLFt7nCQ8Y3sw43u71903xgvep+xUcw77bHWTe45PjW19uHm/3V7ev9tvuZLf5d8W4bo32t//C47Xf3j/tN63fkY3z/8PiOf1/7x+Zz17V6P2t311zFezNrtle+de4usvt9r97DrPvddunLTx3lc1/bm2K/6XqquPv+ca556x7diK+4YkZ37YvzIDY3d7dzT2lv7++m/dG+bZ3Ng/FD63K/b439pvHd1te2PxZAnuim66ahTL7xXevwNL5/aF4XumvM9/t+yavr/64Y8r8r/7aAN42xphP7vuvhoX4f61fMcjrosfo17f69re620yHD10dzXNuHdxiPtXmskfg+/exF5+l2f6jsoMfKH4wbl9ynfXnag8RBpzD74zuZ9u7+fmLdz/gfpuzh8bH1uNC0My4+20MPH/ZD+drbd3Ng/PgO/6Gyx3d50J/jym7ubud8sUN0Hst/qL6xFj1+wOPb+LGxbNu2P4j3/n4/xtu27du27ffl7T227TKG/bA9zhz1t8pev3mz3/Ucsm3btNm2Swtz2y79x7YPtRPPYUde82nD7751VNJvc/FRu3L3bdsmHf2Hx4f9cd9m3tu2Ye/sHprHtm2zv23bvm0X4pu+um3bRU5/24rRHPXRtl309x6w2B0x66PH6jxsjzssmI8db/u+m3s89FD5477NGPXJtbD0t62ydvqzv7252z/9/LOnXMSB9h7btu1Hf++xbdsc423btm/bth/H4e+xvIfNaK9/tLXdZj33Htu27R/aH33t3mPbtv65P+ngy20r97GybdPbn3xv2zbXz95j27bZZ7Ntl/62bRNr74GPtu09hh6a2Lvevm/bNmnvQb/NHG/bpjv79GWJc9v190WfKbZte/K1bdvU23ts26W/bVtHlx+42/bNYzJa27ZNjG3bDGd/dvrHtm1zvG2Xtqw5/tAWD23be51Djo+MkT7atve62/bN/Q/19bdtY/q13Lftm/mUt22b8W4dPGyPO5y3vdew7suaP3jbRmOfcsxt2y52bY3paLftwv9z/UP3qzoHf9suGNu2UfmaT8xt26b/r/YPjD/F37Zt4m3btjvob9ul/03jbdue/NClg7btj/nWILJH3vRcuG3v5dv2r/f/HPbhj862bYYzB51t257i27Zv7rOji7btvc7B37Zt4m3btjs+5G/bhbdt2zf6OXTZbdt7nYO/bdtfhP1YvW3f5/3Hh9ebsp786h+4+tu2/UXY2wZ5nzjb9r6/vzu2bZsywwN/27avYW/bth8HvW17P9627Qlj27ZDbfK27TJmQ7Bt29ew9x7btj3pb9ulX/YT7+hr0ba914Ft/T1sj7v7tLueC/G2baP6hLFt21OfYNsu46OvRdv2ng/n4Olv22a46+ts2/aEuW2X/of8o69F2/Ze50MM/W3bqPxvxQb4r2FPnfp2bb69v5v54G3bJZ6jv22XMTw8pL9tf8zftm1ibNtGZfZ1tm37s/1t2+S+L90E4+bmZlxfXw/H7c3t+OLzF6Mn5vHJJ5+MdV0HnWQdH3/08Xi4ux/btg38ZVnGY/v7vo8uhKH96KOP2r8dazJ6gpq6F3vj1+N0Og12t7e3oxeA8fLly4n/19/5zrir79Oyjr/+q78ajX5cn8/jXP+3je/h7m68efW6vKvxSX3AhgGv7uvzvnQ3/eGJ59WrV3P8cP8wzrBKowc7OYuXLOsykkzCY7s0NzUQo/gfH7cZJz4sOldXV2Ps44lf6FnLTtR48eJFfT+2TqdhLE9+6azN6dmzZ1M3CdaM/f6+dVsy9dX48fFhzoOY0JHz4+Pj+Na3vjXreORB/umnn86amjf49OSglQO/9OSAJx59ubx+/bqxrrMGxnJjQ89c0L06nWdsfH755ZfDXB9+4PBFryD9yZxrMdOTj0TVE08syFyx4YdPevwj/tk8f/58xobHRkufnN8kUz564IvDHHU46woTNj94SSZfHvh4YmL7YX3UJMmcX7pi5Z9fmPD4EQM7uZHrwySnq4+sAf7oHDmwpQePf6SP6JLDTTLnVt9ehSFPtnTEx4cY6eDzL6PJ1QAAEABJREFU8X/9X//XEA99enTM533305X90M1Dl1/77PHhYazLMh7uu8+7zsQB0zyzh80vPC089sbk+vjWIJ78jdnBESdfScbHH3/MfMZHTpcfPu1dWHIwZkvOXh8+XLnRQ+ZCCx+e8eGDLdmpe8+8wieHgWCKX8zG9MkFCItMn55WHPzA145u49dvXs85onvg6NNFYoWrtaYPGV3827dvx2PPVfjk/IhZDfTFfdfzZpJZMzjJZZ9tnSu6cMRPdn97N8a2P+mKHQY/acBJxqxtawJfHned/y+6t2/E0r44xGddWBP07JW3b28GPnt+8Z1Lv91rBmwxW79qJya68sJH+uJRY/G+qT9j/CTg5ho8dS2aMzj8JpnXDPHctRYfffR8NMGRZFjTeHJPMq9pfCeXGslvrvHWaikvyTy/ip8NOp3WyeOLvtisSS0s+YpfgGIXl9zETm6enfv1rQ2Y9O1ZNvrOA9Yve3vxyy++GG/fvBniOK+nsT08jrev34z02vKdb//VzI0d33DNCdsjPrhvuvbYr8s6r3X80Z/z3Trd97r9/PrZ2O4fx+iauO/+dz213p5dXY9vf/KtoaZo6xrkjw/+YMhDPnzKWT3Ix7tDHubhoX7uS0nno+eQtWuLntiazsyRiZrCwhdnknk9Gz3UsM248Je5zmCIiQ1+717GmmVoxUZmvYnXeW1vjvT4FyudJOOwP/Xcd9v7DXrLyKzZfWui9u5DrntttxaPOMwvDPjw8GFp+SFD8pltsbTPe50Xg/ONutE3N/TY21P4dL797W/P+vCRZK5f2PzBMg9yhGF9igmPXKxaesml9nTULbnsc1h8IWuIH/oID3aSkYSLQY7gksOiQ4hnbK7kIZYkc+8cfvDFlVz8397eMB3mHh82hnqYP/psYbm/SS5x0OGHDjlij48nNjzrE5bYjOmoAVt9+mS39kPXpjG+Gm7bY+t91SX8OO8NkkvMaiOetfsyudSVT7GSqQFfxh/6IWPHH3r79k2x9yeyHsRBRwzJxR9s+lrY5AhPTeCyU0M+j/zwzamc8LXJ+3jZwDkw1d59Gd23PffSFweePv/49Pgg49OYPMncS/pi09IRx7p0X/a+gi78JIPM2iEXi31rjzn/8IVvD6S2Gf2vNniF+aN1CO/Ig9/LeO295jqW2hgnmc8e7Pmlf+jKhX++xGfu5JVkyJcNvpYtoqOF3ceqzuE287HWRg/xw0/SNXQ9kpTGvL+/ujq3n7mvYcLSwuPHOSdJUcY835HDcs07n04zJjxk7pLU//60RuVxrDs6CE9MQMVMrv/8+bO5P/kVAz18uuKRD54a7X2uu+n5USxke0PsQ+t83sNj81GfB+HDSjLnSW3h46t7RqZPuHDIzufTWNby+3yz9zy9Luu877E+kvJ730EXBmIjL/3nfRbQksN2LU3S+T+3JrezhvTJxXV7ez/9wxYbHpkcjj6+nNdeq2bMxUsy5y+pl3ekVuxu+jwqnuteN089L9z1Pks9xAWDDI5YYdPvzp/zpsaeGenSQ2xhJ2mzD/HhW4/P+lwOS07aw66Ks94PvVewR+g/tG7kdK1pPOOk9en1jo2cxUT3fD7Pel1fX82WPjk9ciS2dV2G9WjcDzCjiXTvP7TZR3KZd7bJZf3fdN1cnc5T7773EmRacS3LMu1GD3z+1tYdny9jefL10NwemhPZ5PW+4ra1VyW8c3OiL8eD6PNl/KzXcDp4CB8OGbskXTN9zulaTzLvAeg3tMkXl1rRZW8NXXc+xP34sFXnYaT/0acjfvrsxHd33/vvd/IkXaOncdU189C83GeoBzsEg2/yg//Q3GHhJ5nr8a41oI931XPLjMX9bOvqXDr3U3W3d+8rPur9RwqOjjm87fysyzL25r00vofeE1prYj6frwb8dam8C4u/mnd97EMsSeZ+4pf/JF0Lj9OGXZLqblNnXZZpoyZyUfdlWUfKN4aBHnrtlQ8/o/HQuz6fi6vG93M/jB5v3tzMfprMUgx6sPk1t1vjPXDg12TGQS/JjHFzvul6I7vwxzBPt3e3U35qfLDvev/2/NnzyYNPP8lcI2SuNVvrh65mrI8zV/7NH/+nPkuQ69uPhw9rCI+MrjjYHX6N955wl6wD0bl/uJ+xsBGLdYwvloY119a6LlMH/4KxUx17c6bverLvW69Fd7MuzkPw8MQ6ytiqm6S1f5zz2O48z2zNdWnNH7qugIp3K5a4DlnNxyWei71nCbrrsrZp/Yv90HM+nGlfTOuODYzHruMks8bGNXoXQ+a8jx5bMZJ0nJGgMfZ973gZDnW96x5Z18t4WZaJQWdd2m9J+MGnR3+M4jT4whSncbaDT2f02Bpnkl77HifN2Jt7RZ0fmNuMwTiBdcFgV+j632cNzcGyVr94Sy7trId+8ZbGN/ntJxnG4h49kuqXP9JBf6bdunSYkSXljBnb25u3I8nAW9d1LMWE8dg9tjdHipOfZa4B8jmuXq2qsc+5p8cuyViXdeYHw/Vu9MCbsTYXsZQ1/WrlbW1oYbLDT9JabE965gEf0VUfPo2TTJ/6/Bz8vTWgi5KLTpIhD7zR4/AnxtGM8NfWgj99uvh7Y08yY+IjufT3zn9hpv8kE5ttkuGAkWTy6cLD008uGNYP/wcvufDpIvrj3UEX74iBDZGxXJJMXxmZMXnXYy+TH3bwDju1T9J5W6b+6LF137xLa/LoWg/sk8waVG36kevW2hxj7TE+2oM3MVI/rXPKhMs+yfRT1uAD/7BNMnmjBx59Otok81xmTcHudp2xJdDH7NOFh8xrkrlm9Qs5seEmGcklDrpJKu767l5opz/GY+qMHmxgazucfHZombZj5pRkxiFe+uRJpj7eYZtk6pMfemTIWMvX0U8uGPTxk4s9PYSnTS785KKPn4Ro+ksuffwDGyYyRmTGSb4W94d8evQneP84+h/ykwsGu4Ovn1z4R03qqKtkn+fMJHPOkhT18vNN2CTJJd9vwsb7UCdJ3WTOTxKiScmlT//wk2TqivXg6ycXPh7jJE91TfIXY/MDD45+komDZwxbHyXvfSYhmpRc+gfGZPaPLJlxHLZHm1z4VXnKLcnsw0hCNCm59PGPeJIMfXgHXz/JE8bokWTmkrznJ6nk8pNc+gcGbpL/EtijR5I/yqesOZYrUgOxH3xjfTx9OskfYyRfrwmbg5LM7oFhkGTWZPQ4+MkFhw++Kpq1Nk4y46SLf1CS2cU/bJJ8DftDDP3RI7n4S/IXYVdrdCM/7V/+YKGk0pJ+oSeefnLhiw//oCSziw/HIMl/StyjR5L/NOzR48jhyOfD3PVRQ5jzqYY1mXXUHpR8vSZkfxn2H8/lce5NLpjJpRXHsixjOV5SuBHXv+pDs+C9EKHEsZeVxmOkJ+/MG8fjA7CHmdHDixgBetB51g8Nj33IdUGG64YZBmwBfdQP+H/zN38z/vZv/3Ze7A8/67KMjyu77w38Z3/4dHixsi7r8OHioS8SvvNXfzU/Cn3x4otZQL48AD7rg5qbqLU3eXJoOMNLXQ+85OLyUHTXhzpED3lhfL46H/MwfLgRixetz/rgDFN+XszrI7h08ODe9KW23OWVZMBlT2frTdfpdG5OH88P9kmmnOyLfvSBvfVGi6/RQz+51Pc73/nO+PLLl1O/otmqG1t+2ctJHHyKi544kFi1SWaNycwFHjvzya85gcef2vgwRW6+8PkzTjJfbsJhczqd5sOeMcwk82WlWphvtlr1J6evLvowxcJW7F/2g6N42dCBr89GTIeNepnfv+o6YCd+duTs9JPMC6P4b/qyyBzDMVZfunL80JYdP/I8fPPDB5m6a4/cDl9HDnLk48gXfpK5RvmEyx6murMTh9iSix6emBAbeuY4yVw7coeB7vtiiL74+FRPMSA+5ABDTmpLh0wceGrLj/rA+1Y/2voQJQc6bNk8675KMueZL7ZJ+gLhdiSZvwDCRh7qKyb+k4sNLHnyrSYwk8wTHh98w/38888nXnKRqbccrA/YcGCImw1M/sjkgJ9kPmQ7p8BUIzUUM+KP3vN+MLbWjb/47PM5R+qnvklmrmQTox+J2Bz2z3pOENMcv3tZIRbr8ePWkFyfLQzx0f3o44/nHqSbZL7g4JOOfKwnOV/Omw9zr6uV3Og4V4qPjvaICTb7542Lb7rGYmSPZ16TzPqS43kB+LYfnOkcWGqs73x49ez6ot8nRr8IcN/zZpJ54ZSD2BF9eGLyUNpijj/8/g/zHG3+YKqFuRJrkrk3Rw++2dIRlxam9VTxfNn5+uWrce75kx489UgynPPYI+ds+uuy1P0+16S41IE+XGPrhx+UGsC0Vq1ZsfEtVv2Kx1//9V8PdZc7nhzFcKwpOM65eHwZJxnmHA5csSWZ6xJPLGzkOPXrCB+2XGCtyzIeu7/XZRlNaKir2NjKg44YYLDF1xrDSO20/HjJzKZu+oHlfrzsdfOqLyvRMroOew5fGh8f8xcnvNzrNctDN5sDG4a+ONRUPfDUlD3+qN3Nm7fj29/61rjuPQSeuI65F9/pfBpX/QjFDvFhTcOWs5ogOSYZScZjXxjiqac6PXbfsfPywwscL6Tw8ZLMWvvlCfmYX3OD2B0YYlHb+34Ifuweh3N9Os9fKEiBfHQRU3LBk+9HPRfCO3KCJ/ZVDVtzY36c5+CrKZ6X8nPc67yaiUHu9ryxubruRwG4iXwfZ97888tWLeWoDq5B7BB86/jUF818kyed184xGV7TmeceNTWGRQYXJhw8MeHrW1/Wj30mH7GxFRO5mOnKBT5sMq0a0SGHqY9v3NPJvHekm1xyFTO8I1djvmAf9uRiETM9mDDwk8xfKMBD/JDBQeI7SK0++eTjTv0+yBBf4nvz5nXXzuXFuJrgI5hJ5jVPPHTh0OFLPOLCo6um9oj6iY8+npaNFiWZcZzP3RPdL0nm+XX0YA+73ZkbuyTj2EvkYodDB4lBLOy06mfe2NLVIjHKSy7kYtOyO4gtPOcy2HTkow+DzDyLB444kD3cpMZtrxd8wE0uteOXrtjOXZ9X56vh/HTu/pEPbO1xPuGPrj3G/1VrZF7p0IUhluvu25evXs7rNr11Webc8sWGX/mTJZe9wQ6RIXhixbP21UF+ZGxh4fH50A8xo08MYpGjGNVj74vptfvQmB5/exe8X5QzPvDhiAv+dXOig0cHDlw+5c8vXWMx8kdOny6eli0cMq0YJn4/VpLzbU7JjzEMdjDok2n54BP/W9/6pOffx7n2t+ZyVbysy1yT9M0Ff2wOXDGT8Ym3VF/Ln/UCt1Bd69b/1lLuvcafnvwk+Pscw5AHvKMGYjx84suBz7V+rvvcCR/JIck837AVq/WcXM7pMMSVOOOPec8lRvjw2NDBk5/9jYf4ZOveyv2Bde88SY8+oqdd13Uc+uI1r67R1gdfbOSon2Tgs3Xfrr3r9QmGnNhr2fC/dK0/9OPt3muvfYKH5Oo6cfhngy8ftkmG8aiAj4rcSlIAABAASURBVNvbu/nspmZiOXUd80Um9pt+MPYLmlWfuTz2Wraup271y51Ckjlf/Fln4hLzx73X9gwOAxbfSJ/OTZ/P2BjTlzsffJsDvKPu7MTvw3a33/SHB4MN3eSydmDDVJfkEtu0bdxaObKho+5Hm1zsYcEWG114amP94rvnOPW889h3HGpHjsQKV/yJGp9nnAePn/P5NPbG4f4gyYCLz5dcnA/xjPlKMtfwaV3m2lg653K4yB/nPCaZ98tqnzp7aFzaDLaPA6b7JbV76HsU51jn3+ved/DtXul8uqrlGIUajofeZ5Gden4eLbic+EzSvbuMGcP0kxlfcuGLjx2ydpNLjkmjKam368Oyrk+xO7fQZcPfqTIf9Pm0DsRLdj6fxxj8Pc7zvTF9sZizx96/wjcePdibE7Ik5Yyna8Ohk2ScOyeESboP3sy45hz0QxG/dJNM2yTjsffn5s96VXP7QRxJZa3buXGqQwLv7bR7qA1MWOLiDzYM7RE3W/GaJ9eO0XzZ4bOlZx74w19Py3joPfJjc1czWKOHsRjo+UViNm+7j517n797vntorOr+WFtkjfBBl15hBj4/cOWAh97r7dW5zMdD4/jo+UddLfuge9U6JGl/G3vPUVn0HwZbe0ien3z8yZxLfT7WZZ3Xm+RSb7GcT+ad10xfeKN1GT0ucV7mFq6c0ajcWL3WZRlJ8aq8LstYu76mr7ZXnXt6SRrnQ/Eba/X4QGqSZGjh0kVJZh6jB35ysYe7twLrsg4EY10z6Ohbz6PH3f3dlLc7f9RDnjd9n4gBhy67dV1Hnc11pI54ybuc6yvJjB2G9Z5cYjMHsJYs01Y/uci23q/MNdV5occfHh18LTv1k6+++OWmT9d8JxlzjbV1fqGbZNZL/seYXZI5D6MHG3nxjeQkhuQSH1/JRZ+fmjTTfWRZpj/6sOmxTzIOnjH+9DmW6ROPPMlw7P3joevfXsSXz9b9nmTijB7igTNGnnjJJb7RI7lg0ZNLWU915k98eFqUZCSZOnySHQRDvGpbra7Dx6lnTo3piTHtwKLf7tSZdq2L8UHkj93Xh/66xhKaYvPLvxrQS/IU14djuR9j+tO4f+A7p6zLOpYs5Yxi70N8xuu6znGSwV687JNMPns8hK+lpw/MPOA1quL3z9rhIzpT9o5n/oytJxj6SP35YZNc/E55GTBGhp8ZD/0kA19fO3roJxlJ5nyUNeTolzLkmARrEmwdfO0xTi6+YR24ZMZJJrb+YaOfxHDGpkM/yYxvvDvw5Jdk8o1HD/b6SSa2Pl6SSscT5oexEBxx6yM2WnpHX4uSCxZsOlp8uskl34Ov/Rp2d3KSGTe70UOLksy49cue8er/KWx8egfR1f+Qj4eSP8b+1+L+EAMmDO2HfDyU/OvYhx6Mo5/EcOap85di01XX5Ov1/hCDnjy1H/L5R0n+qN508ekm/+ewD5/iPEgs+mLRInoo+cvjpv9HGF1/eEnmGhw9Dl/J+5wPG7JDP3kvP/iHXmHmD77Oh3z2KPnmuJP3/EMPxtFPYjj+o9hAYMD9ML6Dr/2QTw8leVonf2rM9j+K/SFG8t7nh/wP4zv42g/5YkTJN2Mk38z/EAOmfLQf8uGiJHP96I8edPWTfw37soZcS1rUYR/XfP6wR0n+ndhjHmLR+bPYvc9dvGhYl17EOzg+9nynH58/6of44yLqIdgLjts+sOO7yeTAhzs6ioPnYuzFg4uxmwwBkPmb6d/66ONx3w/7+IeNG1wBnpd1vH75shfZ+364f9kHgLctSrrYH/pg+6YPCDd96XQ1ZXd3N+PNm1eDr7vi7Xv6ofzL+SDN111fPorNQ8upDyAesMSRwNuKuc3CitEDt1hcSO/68LL1xMDeS8DDxgOeOE99KQKLnQfAh7402fsAfHU6T9+HnjrQ92HARHrhs4/0Bv1x3riKmz911K69WdLyR/+hLxjv72/ny14yfHk9Nj7Y7OjJT2v+xIRP30su+mRaRNccJpmxig/uY2+Aj/kQPz0tfpLOx+O8MNFRU3Z8uAESCx+XlwenoSZLbT56/ny87cdF+mqrZkk6p7dzzmCJV1ww1AcmnvkwTjLniA4ZP8jcwNSHb0xOj502yZMfY+tx9OD3Q1048sWDp08fXytXPDKER5dcjciQvliSzFqZXzrmo24nTw1g0IMjV+0xJodlnGS+6BEvkqNfBFBn9WJLF36S7o27mS9Zku6Xm+6ddc6zPUtfXc0pEocY9Q/i17qRnz4+H6P7IcmcCy+/2MFDD1072tGDTJ8Ne1T2jCHJsPbUhL2+3OXMjp4+no/nbM2lWOQvliNmeeAZJxlkbFGSubdfvHgxa+5DJF1x0VeffcnwInP6+va3L3Xqi0w4YkP8m/ujTzc9P8rXXIhrXZbaLl3T/kbrPtu9D9SP3aN3d7ejoXS/3483/aiE14D6s8/9rw7wteITuzp4mYzU43w+Xf6We2ssHkSf7r7v483r1/VxWSfWgXMAuur5bqnzFESt6Ir3qjmuI+O+L4DSB348JI4kMzZzJ9eazvW0FYR9kr4gu5zjxKEudOlZ+0dNlmUd1/2gsS5LPY0xX5B17GPqJx9/PJwfvPg7X10N9TTHYlyq/9g8vfSzxlFdT3t2DW68fvVqrqW150rzqRZi4VsseGTWOx5sfNjqIZa9L135sM7lJXY49M6tm1oYwyXXyjXJgKG2bJLLeuYvEekY+PzyBye51Exe9Mzbfa9LcoF1Pp2GPOU/elibcmDLRkxJ5i8TmFfY3/7OX41b14a+pFivzuP1zduusYeRXGLgo2fr8eXLL7seb+dekMcpy+AvI8NcqIO5WJaMdVkmb12W4dquPmhdOofFFcvoITakPuonXvWBr0Zs0Losc56X2vIpP3byum/cfinHGk8aTYktzLqY8fIHV81gJ9XbK+2LjLXxP7re95r7vC+ukwz6MNiICVa6vtWPDNV6mN8kcw3Rx0uK3c6Baz7EiuDcvr0Z/C31/0lfapoD86vOSWbt4dPlv1DzR646V6fzECd/SH2SzHMhfXZJqDaPh7nnnAfkzZca0DvwtPwh8qc4b2/H2v1NFyWZ5w44zrX0zAM88WuTngd7jU4y8Ojii0msaplkrmv+4MJJ3uvjH3UlhyFGGLDUCQ4991MXP4/j+vo81jWd74fZ7vtjc7/tHK2tw/0f8UYPdjDE5VynjyoaSYp33W21P51b6ZGdu6etA/YI33nh0VpaO+u1FauYxS9eevLU0hd/kkEHX15qz7982fFFjqfe+ut6bjxXtbuveGmNT10vjzM/93aPj/ezv7YO9A9MGHDFDUvf/hd3gWae6Zs3NXz9+mWv9W8GDLwxtol5+/bNOC8Zf/XJx+Oq15Fvfetb8zyiHvD4E7dc9NUANh7CS9J4L+cWsZGz18Jg49q2nlIf67i9eTP27WHO6cPD3bi+Oo1Tc7vvvXpPCSPdRA17LCPVP4MZcOR7Op2Ge0bMJNPvfV+O23NX62nc9Frn+aAQAz07X4295wB7cy2etSW2+34o1YfjHOMXiZ3nrk7n8fbN23mfdNVrD7n5Pfwb3/XcbKwmR93tmRnfUi89B5zaIv9Cy9o+H8j5tMkMvPt+jH2o7hdfvBwvXnwxfcIVW5KRlMZa3XOv4T2/9LondvZb++oKb12WYT2KDanDVdezOMWepOvLmnroPcabiQtnXdfuJWvrcbgmbb3msSezdx7U7Z0ffHHBdN1eion4Fw+52GHqWxfwEDt8cpSkc791nS/dx+dJ5LDVyByPHnJ0DUr71oN6sn/oxzEt0mdbla7nx0lbz+l48qCTpGv/pit+H+7p0JueBz3D3T/u42Ebo828Xj70vuz87Gq4nzGncJM0xerVr7xgHsTP1NnHsNY+un42193WD6fWA5I/HX121oy+OWMvXy1s82XdkevL4ca5tzlZ16Pno71xnDt3S0Fffdl9/frNuD6dx7f7ccyad61fzqdx7oc7ecjXvQDes48/Gved57sm/dh7Q2uwRRlLTpP0H7sob27uRrKOlPY+M9N7qM3eNSEOfvbWSox7cxfzQ+My3orvI6cc5GZ83z2qRQ17yFe715ieub/rnnzWmPHYwaL30fX1UFf3Jkht1UG/EXaHZMx6dJ7gsGGrdmqszy8+4o9vPrTwrnruuK9/c5DmI7/n3f+e290Hy/v6dJ5zTNd9A53bnitubnsOvVrHyDbWZS2der/20PY89k7Aq5dvxhjp/cSzMfZl8sQjjuSytkYP+ynJ3JNr57esrtvbuXeNEZuD5OZvicMiMwdyNQ9379bfaH3xkosfuuRqzIYMXsXDGL8mXE8iV0d7gWxZTkPd6MJyfdSiJGNdlvHYNcLHBTfd5xff5veh6/f5s+flLSPJOLXum7V9vp68x55vxruDbzmdTldjE1SWKUky6CWZtSIyd+ITW4HH1jWY5KllSA4TGSM4SD5ozn/tyGDCOfSvrk/joddiOPj06Z2aszWxvrPDSxpj15NfGr3uOrruGk6fj51Xl6W9Bq1GcODB2loHtZGz+3/ZTszmcnU6DX5SOzyyg7Z3+06cYjZXYkBwkwy+koxz1/C6LC1Rxrouw5Fc4lEHhH9df3vnSmz3t/fz/LKOzHMbmfWffXTJ75PshSmvDl/s1q7hpbnCHD3wzI/1tCzLXEf+RYCl/p/3Ht3e3VsDOZBvzVubZGx7T9JjjIc+Mx/3WeuyzjFcmEm63Huers60a1Br7zncTzTIUfXiPAx9ZEx2Oi9j6/3IaVnG9fncDEbv5avXtTh/ITdjONc4B+y9UOg/tjZ88D16mLO1+YpT2ytNuZefD/P3Lmza7GPGCkOeD4158mty6JN12Hlah/4hh61uh97empEnaewp8Gg+l3qVAWLYZ/Tm3NDP0tW4jSQ9lT5OfXHPOCpZl3Xa8Tnj6xpjz3dG/6sdBbKORpIhd3GMjJFkxj16wOR3xvsub3N81AJG1WYcdPg01iaZWHSSYM+6JZn8Q+cimH++/6O++D10DgwxHrwkY12WcfDkMN4dhw47lOWdz9anvfHQ8xwd6tqk3NLetbp3n7LRwqZjrE3ylIMxuX2h30vtGPWz1UcT9OfwLynhI/y1ezPrMtL/1FbMa9deh3MOrI0llTf/JINMHOSjhz7bduc9p5qv1V+qm1xi26yRZYyte9BcJZn9JE+xL61bkqEdPbSw250/+klm3/2AjvUj3jQYZKwl4yu54BvD08L5sJVPkie/sPEK2TV0WdOwUJLh+LB/4OEnF7n6J5d+kpFcyAS0NxC7JMxmDWanfxzY5Ci55PDUbw31q/pkl1x08FDyfpxcfOCzUwctSi56H/bpJRf+h/3kgnPEl/xpnQOPPfpwrI+XZCR/HoMeYpNcdPXl8CH/q/3km7A3asMcfDWH5D12kqnHT/J1fpJ/c9wAD7w/10/+87C/ye9XY6KDvspPgj3Xm9qTo+TCT/Ina5JcajgB+seHdl/t/z8hC2h1AAAQAElEQVSF3bDmT3KJNfnjfAi/GmsS7H+1JlOpfyTvsEdGknn+K3v+JJk4Bsn7Pp9/rib0UXKxSS7Y7PCRfhLd6SN53/8mbIpftTnGycUPHXTwv6n/TdhJZu70UXLBSy58ePhIP4nuH8U9ynLOh59c7CklGUl0JyUXWZLJhzcF/UM/SXs9HfTamrzvwyVHyYWfZGJMg/6R/NfAbijzR6z/lrjXZZ3Xu733FhOgf+xfqUNZ8wf/34KdXGrFbgL0j2/ql+3WZMwbik8++aQBjXkT78ad0I2EByjGXkRmyXy5TObFotaLJjoPvaF00+7mwgMLvqC9HHGyd0N9tLBevPhyvO6LjsTN2mmkLRt6Hgjgrb0J4gcOX/z4AOFD4Xe+89fjWR88PYi52NNPLg+Q4uBLLPj+1u+zZ8/m/9JATvJJMsThAY49v6O8eSPWdvSGyUtIf/PPQ4OHpjXrWCu7Pl9VNfNmi3/+1E9c/PHVHTP/Nqr+i36UvL29a22vhlzw5CYnLy3FaaxWz/uxAf+qH3lO6zLub2/GaclI7xZfffGqDzK9ub/fyjuN59fPy9/K60vX82n+TfEk9XOasSXpC4eb1vn1bOXNt5z5kje/eOqif7TqPHrgsWt34s5+azPbMpdl6YuQq6a7z3zl/53vfGfqqo2xuUDyvHr38IxvnGTGLRZxqCVsej6IHPh11fl+Nl8UWAfixyOHwwYGezhkcsCTAz49uEkmDhtrnRzR0aIk0x+e9cwPXDIY/MM7xlrrV23lKj88evpw2ImJ34NgWId05HWsB/qw1JAd/0lmrTcPsiX6ZHzwRQeZwyRKMNcBnvXJJ/0Dl4JY5ecXJdSC3yTzBbLYOrHUBnz5T+xyvNiFd+jjlz3XN/wDN7nUWqzigJlcePb2YSdvv+jAji+65o4+P+qGrx5JBj1ErnZqQEcM9OE+9pykhcO/+SGTL1t8Yy8ryPiEr4XDhr0+30kGXjf/XN9qmVzqfKxVulkXzVAbtUgyP8LAkCfh0n2j3nd9cX3dPSEHMdHZur+Sy/pLLq24xM0uKa8voLxM3/owwo+5SS7nJDw32XOOKvcBfV2WGQ8bdb9692KEjtxHj+RSV3ldFR+Olygf95zkl73Umn+kdnzqJ61BL2SPfUF2fb6aH5Xpyi/JPO8Wfr7cw5erX8SAkbyvjVrB49e86MOQnxjVwBjBUSsYsMnVlt3znuv35i3X6asv3GEexO7gX7X2xnD4o5M0n4Ly0aYvBh6ernvJZe3SY8ufln3SealveHj/7W//dpz7cH97c9NttP/RRx3x0rGexM2Pl4RVHKde93z0M2/k8nUNUlt+0N41wl7M9u7r169mnPY5/z6AwaErm6vON/0kQz39DaPX/bgmD3ni6fslQDEY0+dbrPwkmT5g2hd0ksxrixisBxhiTjqvH300z1dszS27tfVILuvMfOLBETNf5sU61+KJ7dBRazpHPPh07PO98y1fmOJ2PhALufOlGuCJG7aY7Dsf9J71ZSU9e2FdlgEPDh59+fDNTqzOM3zg82Hu6JLNfq/F56vLNREPVpJ5zpCbOiXpaSTzfDJj6X6DgegjWHTlmWT+8gA8vvnV0lvXZWLTE6M88emKO+HnbjiSzDlhe+S2dr0ll3jMExv22uQS99K6sEku1wbjQ/5hjGKQo/j4P3zqw0wy14t5RXTNKawDE1+N2YjxsEsy9xAfyJqzd6wHNjDEwqe5QUdusNdVLmuvUWiZWPI9nda5J+iI5f7eR5q122CfBE+cctJXY/5hI308sRgnl/VtHvDxrvshUWxygqHFTzLvM5LL3hIzvVf9kH//wfWLbyTe87oO96VLgc7LOkbPBci52ge3JDPuN/2Y5W8R3t3d90PxTc+/D83zqu1jr+enSVttfQxcinPE5BySZK4p87DW39L5V1+5rlmG/bYu6zA3eIfMGjFneGvtRh9qvKy+e/eRfa8/sTqfJRnOefwe9qOHv0Voz16dzn1AWeZ+XJdlrMsyUrlz6taXtUgd2Jc9rzN8igFPzMk61mUdN29vhl/q8b/3gCs+tDZGLXt2W88jeBkZ/FhXSQasN72OmM+917qr3p/L3Vyxub6+GloY7K+7n5MMffVIMjFGj701wef3unZs2CaZe5wvOkcOxuTXxWSDrJMkE3/0EBcdMnhs+ICjNbbO5SMeevjkNZ+x4bHFSzLoGYsDD77WXoDHXovwxQADn5+kVSyZY/O/rCtXXRKPpX3Wi26SudbUkj88RFkMH330fOb5cVs8MrrqwfezfuC/bh2Tiz9y5wTt1dVp3gPrX3SfzTULB/Z1a4r4OJ1OM65nzz4arlPyXRszPv3n1bXHfDCyB5auEe1av7DkqDbqoB5ySezFMfNLMvf6R70uJpf6wn7sx6fTejVGn/HO1vyyzBjFi9RfLPDNuzFsPHHR4Q9OaitmRC/JSDLMh7joJmE2YOiIga49aU91YsbV6dSP8K1HnzPO62lc9f6BDj/a8/lq1oo9bHnrqyPfKFnGUtL3vwa6Pp3H6P6XB1Iz+YiJ7bJkwNYf/dhxxWfrz78P9/N/WdRz2dr42SSZOYgJqQcfZPr8XvU6LD88Y/h0kbjxnj27HvSR8531cNTq7dvbPgvdzHmDxf5552+MtftjG9e1ve66uL7qs+nDNu7vHmb47O/u7wabvfO7tg5JhjhQktZim/dTdODi+1fAlsrEt6x8PI4kU2/0EO/ec5Sczp0j61wtxQAnydwryTLnh55YRg/4xqd1aZ2vRqoD73Q6T93DL96z1v60rOMyD1cTc208avSm1xW1O2LulI4xMq8x/hcRy7IMlGQkGQ75aNkDNffqszQH/FNb+OyMj1zE4OM0Hpt1XYZxuj6sV+vKekD9WtR3Is+G5zkfd5caLY1lbdwf4htv++Ncm9bf3vPx875LWrLMeMUoNmvaB/pTMbbuAxhyRjDuew1iuyzrXD/61v9S/XVd6n0fy2zHXAfwz+9qbU7gaav4dH7g2/XyfL5uzc+1e1ZZ67/UR+8H6C7FR3TvH26n70uZM+M/dLTw77pnnBs8D12dToPtsqT469SHczqt8zyZpGuj191lmbjmir57mSRdh61ba88GtjbJxJz91rKLaTz0A/hD31NdbK/HGBmPDzXsOQ5PLdZ1rere/E7D3O4W2xjz3Ndmzs9RI7VF07axWX/GMB5aF/bJJX98+AfGqE+8U2vPXohJpl86B5HBm+OGmlzwRvvs8ZNc6tZ8Rg9+Zt7lm1vjsuePfOA9Pu6t6Wna8SHWu94PWWPrsg7xwwBp3a+tS3KJDwYwL9zZiYOu8bIuE5POqfMqL7rLssy5SzLbvRs05ntZ53hd157Pr7pdHmf91869uNmNHrBnzrWjW9ZFr3aHDv7V+WqIWUz49oW1S4aPB3u8O+ihd8ORpHU5Tzr42iRjWdcx4idjXdofYyQZ5+Y5ehx68uZHTfAqGq7dSaY+nnxWeBUmGfQR3ul8HnJNMuyB8e5ILvb01BW++mvfqTw1SWZ9MOgnsE4jrTlehbMZaVNS6/bmT1JbAXQk1iTjwEgykjS+fTj/4I8eSZ501Du5YCQXv6dlnXZJ+Q2eXaI/ej45z/0lD/xujaE+xuMrBzk62EkmLl6a2964y5m8pL0SXXw5Jhl0kdyQ/tq5SDIcaoqvr00yyKf9SP8bQ2xJ+yU6MMa7w5ozxk8y9xJMYjj47LV4SHyzbW0OvhYlIZoEVwcfVhpNkq6T80gycxvvjiSzRzfJlGN8ONZH+B9iJ+ZmnzZJiGd/dvpHcuHJo8Mup4vuv4ZB90MdvpNMbH3yJJqJqfNN/OQSH/mB92E/ycTE+5CSzOGBOQf+uLC/5vND7OTiM8nXsOElgfQ1jOQ9P7lgUEwu/A/7Sf6PYSfh+ineJNO3XAiSaKY8+dNxZ7z77wMdhnCS6E4MHTxt8p6f/GlsuujDeTCGk7zHwDsoec9P/t+JLZfkEvuRa/J+TP6fURO+voqdvK8nWZKRXGI5xlq2ydf5ZMl7/v/OuA+fjYibsfc5JOmoRIaSXGQ9t87Ouz+S9/zkfXzJN/M/jDu56Cfvdd/BziZ5z08uugTJN/P/K2Af16BeQp+ub+r3nxl3kqe1tO/77C8ubK9evXy6mLnRdwEVzJu+8JovK0RV2vog64KbLCOlqz5c0/UQ9dAHJDZVG17O4MF2o47nJtfNmgdWD9lJxvnsJcKYN/90ksxiHLYeal30jNld1R8c45ub2/kBnxzxZWL5cHMND0+fvthu+iHmyM9H1yNOcrrssyxDe9sP7/SXxoS8xJp/k6gf8pPMhyW1kD+iq178yhkGvpfU+ui2H/tmDvcPg851PzyI4aV/Ar88Lykf++B03Y9Iv/3tb8beF40e2nwk9HFi2vZhB9bem/P7PthVaTSceYO4d9PJ18dI+Rx1UUd1Y6d97Fz5+EMPsRMPff3kciOllsllTtxospWnOF69fDnExQ7GkTeZOvAld3jksPS/+OLLvlB527m/3PjDhOHjLzk7PPGZK3bk8D/77LO5VozlSZcNGb/qe8SXZH5cYQ+LfnLJBX6SeaOpTghPvOytjSRzjtipF3mSuTbUyXpkRy52PHtFPPTVgF94owf7g+ggMrrHP29sPSF6sMnhz37XDj6SJ5LzkR//bI+aJOnSuNwo8qVmdPTpaekeGNYIX3Ab7qwNHbyjZS9vcntYfPIUn3UMFx4+O7mxTdIHj6v54QefX6QPSw78Iz7wxEFOD668yQ4eHTy+5SYu8wbLPB56/LMXnz6bg9jCNOZbvFkyP9aby48/+WSuN1gwyPnde+HTHnnyn6QP1Nt8ANm6D5FY+FQr+agVHDx7gl84+DCM5YF3+ML3L6jgHXJx68Okr0b0kDySxtLziPjwzInWh012R/xw5CY+ddB/23Pk1O05Am5T6Yu9N3O/GvMnXtiw2Gnve/7y0HbfFxuvXr4adOVJz/6Qj9jkwY9fQvCgTi4PtYJz4LHV54sNe3b4B7ElZ6+uH8rZJOrwONeynNjBkUOS+SBsj+Inl/OFmiB6/GuTzOuSc7A46cPnT56ILh5sfbhfvHgxf3HA2iOjN/Ne1+lbTOJG+uRo9PAvWJg3tofc/PHP70Pntxt85gbTtRSG2LXIv7hQqNHLflX3SaO5vPjii7muk0te4mWn/tbGqfHxic8fDLXW0rG/zKXaIDpXfZEiLvawzMmMoeet5DIP7PH3dmDDSjLj8lv/Zc/zBDwyPvXxYauHXy5ji+Dzheiywbe3Dv2l+Na0fMyJeOmTe1FivXq5YsxWy48XTa5v/JsTNeGPH3rOD+LSx+dbba0NuciTP/IkY1nXQW4Mjw2s0QOPHd9kiIxvfFj0xS3+D/XxET477TG2N4zrYrx+/WresxjD1B7+rDHxI76Sy7WPf+v5iOX169dzrvCTy5zCUG/Xan7oq3WSufbFhO/8AJ8+OZ/qzA6eeLRi08ohyTyfWm9y8YuUGTsxAwAAEABJREFU5MmFbw7gqwssNuLn71if/ImJDl39297biQWxGe7Ca5R0p5ToigHxh9iqe9VmDcQLW0suJzLEztj1iA+xPzzcz/r7ZaDk4oeMHlx9OfCt3vrWEb/+ZtV97/v4Eu+j+/C+CHVuxrNO3Se6f3SPzr88r85XvYd56F7fBrkxG/KHfryAo+XDL54mmfW+7Z59qD9x3PUek491WebeFOvhDyYd6wKmOsASIzpq4byVpHE8znu/0+l8qWFjgPfy5ZfzPEb/4vftcC1RN3hyQeaUj7teY+jRF1uSGZu44akpfX2ttebDGls29MQMG+Hj8XdqXfHMw31zJ4PDD5wk81owumbkft+PfOQ3fR5hC/+qzyliSGvG3pjOETdf8PDevr38chg75046bMSgNU4yf7nBGLFF7GHLEZ9PdhOrEy1HfRj39/ed28eegjJ/yeCIQcz65AgOgg+XbZJph2fMRv+m9wr8iSPJnFM2xvweOHT8s9PP+1xDho/MYZK+UD09rQ12sNmYA/2DvvjyZXN4GGT0xKsPC9E7eLCPWOjwi8jp4iE1o/vixRed132uQ/VAdK0JLV17a+9zF5u994DIdcIv0+FZs7DUh75+Gujd3e3Mr93x0Os2PJRccseX66n7wnU8ufDZ42vpi9se0DcP8tUml9o7xz52T7E5dR2TyVlr7bKHRb7ve88N9/NZHV7SSPdG0nUjj7s+58oPnmsfXwie2sARi9YahAFfDEWZ94z8vunHYnwY067rcF1P784Dl3knTzIeGjud5N1+7p7i3/VZPa0fup7D1Zsuv2RJnp4vxElPrOT0Hno+ExtdZEzPHnn16vVcgzDFTJYsI7nMg3zg0SfbugZgah97LnZuvuu54tT5kxs9tcm4xNSNMfg0Pp9PXWfbMAfrsg73J1vXErrreQ3uXnzP23LnD97a+4fz+TyfMUbjEs9da3nqPLuGGtOjn2T6w5N/orYPre/DrNFN53b0uGvM9Onwv5cnzjbVu53vFDK2+ZzPDzwy/uQ3bbpe9r6nWJZ11lCNkbqSr407yXx+eOzax9ua39o1sCxL/dyAnDURB33z7V7744+ezzzoHZRqP/bZRE2fXZ9bvzGsB3sw6X1La3hXOrdWPUW3VJnvAW57TbsqDw4/VR1v3r6Z+Fvr72/Z3vVczn9dzL2BD8tYPNok8zqubnzQgb23Dqd+SLXejZ3Xt+YpVrrkWdL5eyzMpR7OJ+RlzPy19PYGflqXOV/ypSeOJGNpzeCx0z50zyS0xtTfmstD1zo5LDGy0V/q/75zftF5nOekdV3qe6/t47v5u6+P0fLuM89lWWctLvctY6ydT1hJnvryhUl2Pp2Ltw3Hxx9/VB9bcR4mzxpSe/GR62vltixL/Z+LeRoOPPc9+si5PCON82HGxg8ba22UL191sncmbsaQ66tXb6bvpbnz27Ab02N5aJtYbEcP7T7X8jIKOWDhvb15O232zrFxkrFVD97oYZ+aM0SO1mUtRKZdVVoD19+H5ngaauWceXXu+09z3T181XsGfD5g6yfp+u466L5xTla/pImNMetAhx9xqBXbiob86apNkrE1bjzxwdHfGj/dJGNvnz08Nd2rb7ys9d21ZJxc/LJxbkoykgw2h1wd2BmLqRpTxxilc7AsS/3t006d6MGs4qwVPfFVabK37bGizP6BTQcDFv9wtIhMjnv3Xks71s4D3b1/JOk83M3adVgX+9i7X0bhZz0qh3nIxAYbz3pT02VdBx8IH+knl1qwTQERvvGD85VOaW9cbMQKW4xPuhmDjN0hq8lQb7HoI3ItWzXRzzuf8iX/UH/KM1rzvWvj4Sn/JDMX9ZL/Q9eZOrFnI4ajnxSgTDyU+utwsNOKgy6+3JxP8fXx9bUIT3xJZr5JrUr4aCn2jKXrUD34w0/ytEaSDAeZFsE0R8iYr+SSIz1yVil+Z376poP4+dCGPp94T6190rmUMxuyD9ukyCU8NkmoDH28JNPnh+Px7kguuSUZySXmIyaxHPbU1w/WYBKsyzwuy/SV5AmDHYUD6xgnFx9iSd7r08Ojl/xpPjlcJD5tcsFMLi2c5D1Gssw42fLD5ujT1U8utmTJpSZH/5Ab00/eY8PDO3SSC85X+eTsEX1tctFNYvi1Gh4Y9JOM5KJ/8GEmF94E6B902zzp0jFmo4+OMV2U/AXYGTM+9gdWUmbB/jWMqswfdnRhJH8+7uSbsZPMOOAkecrz/yT2TObdH+LQTTLXWBLDeb5I8hRfkmH/WrPp9SjJk57YDT7ESqrvGlFBkn8du7rskzz5hIt31LtQ8yfJwDdIMrHpGLPRR8eYLkr+dWz2dNkmF+wkht9ck78g7uRir35JMYvGR5KZa4f/IWy5flPccNGcs3e+6CaZ9fswBvwDQz+5xKZ/8GElmfXWR/+PYfecLS4xaOUi1uQ/J274/CSX/BcXkyTj1asv542BQghm8nuz4jbWi3K/Ve2G4/Xrt32Yu+qEL/1Q9q2RPvRs2cd3/uave3NxP/7mb/5mLgL2Hj60bm6TTLm/XbSuZy6mP8n6m/MC81B5XLzF4YLtZhDvYrfOCfcAyo4OIH70YfB3yPVhusHxQMHmwPNCxAssPHpJ5ssQtnCSZeDDnhidKL6eP/+4MYzKzo1/a04PHW/TFjY/4qYLm/3ezSWHWYfW9FQsf6Nh782Ev03ib9jiITc/vesf13341bLjH+nLE77Y0MHT5zvJfMiQh4nGF4u+lv1HH300/7Y+Gb644bDHo2csfrWg4+H2tK7j49ryLy/Ez6GbZL6o9PAPkx2CSYf+R82LjC9+1IQcjg+F+HjmR6z6iI5YtAfBTtL1eO58rODmpoYjRvZs6D30QZndMf7YP0ve+hvTE5sPaUmecJLMF8tJRpIBJ8lwyCdJ5/9+HFjqlWTGgycHxA4+Gw/L8qGrxT/WITkSJx4/5K9evZr5JZktO3E/9OHs5cuXc/3BHT3w24w3b95MPt/I+jHv8M0PW9h4SJ+M3hEzHPNy7gPqUt/o487/4V+ObMwZEoMPHeLnE6Z44MkXny0Z/4g9Hl25JJk5ksEzN7DZHnZ4bIzZs9Xngz/nIH02SWYd6IgD4Rt3sQyzCW/02PrA8ap125fOax88T1fn+aFWTXz0SGiPvsTZuvcf5j7jF21EtfPPsiYGY64N8fkQK54kI8nEZCOG0/k815UxEl9yOReJUz5qYT3AEov9ozbImF7Dn3UzhovMHb8wzPGhp54w8dWRDmwY11dXwwdTffrn66tx149XSebDs/j4SNLy7TMf8QwXhxrJAYbzWpK5f2DjLx2/6UdEfpEY4Km/Phx6eIWaP//tv/23WZ8kcx7lREd+YnftgC8mfLnAIpMnEHkce5sMBhvEjo79Ysxei2Cgoy9ONRc7/1rzIu4kc17x+ODzIDYHrpYvPu0fOuzZ8YXkwVeSXgIu5xM1Eauc0FpZclkn7OHISzxelsFYl2Uc1x7r7Hx1Na/Ncy10T19dX8817NoqZrHd95x41/OKmMWCJxax6ieZNknmeW70WEfGaVnnPyd61ReAKMmgf/Vufdvb8haXPJa1+iVr7Xx1VYQx1mWZrZitoRTbmvHycV2Wcd8XuwUdPgTgr8sybdTOHCUZWx/SzQ0f6lKIqaNm8uGf/my73/G8+GWjxvTFfej7yOm6h88HHXLkbwKyQ2oKx/6ni5KMtTnSNS/qSFdrfMhGDzwxa81fkrnuRw9+ET4b8Zc9z0HGD722GbOll2S+9KaH8OTJt5okGUmeYjPX1g7/Yk0y55buQ9fC6JGkf15+YPGrPZ2uusef1d99pybD/dEYS9fI1dD21qe+1vo6NZ+1tJQ/qns5d/CJoX58IWP4YtEeOlp1w0861wU3j/KSOzvzQ08+iC4+HVhiNlYTenjGck3SWDNjM/8HwRbfoW98rGU4Sea+gnXY6IuFf+RlrBjsjWUfw9/cvz6dh5emyaXecJO0VuuMw0s16+nU/dFX1cP/+uPQmf6re4z5FZ/5Pu4Xmsjck71gDX9T0kcSf9tVDRBbMamhe4LRQ55kYr+9vR9b71eX5TTEvd0/zL99KTcfOKzHrXNgbA2phToaw9anQ7bv6Zq67n3nJ/3oc1tPS8+X/nbjMk59htj3x67nu95HX838Rw9xwBEfTHhqWVHXXF+e7/sgP3j8G6sFXpKux+fFfSzus2kD55BpYV3i66R0gAdD3Edu1pF1mWSuX/hJGv95jF73Ht/9M9Js1ZM9zPPp1NxOcy7Jqjx/yDN7Y8ZvLC62cqV7ED5V8chPTOogJrpioaMVIyz67JPMWpIn+susgdjUFh+GdvRgCwcvieVT2jtv55nHwacvFq37vZq2xg9TV2xiPPyfusaNt95PmePL/65iTH358scGNjx2eElmra1pceHTG++OJO3tXZ8PU09OiTV2njnLz1quUn/2cX9/O+MTSxnzh0/Y/CKyh4dt1ujUuUv46Ax3nfFPnyGbJNPP6MHO3rg6neY/KX/39mYYe2ZeRob/XUWdD/eIt/1o+9BrLH9JuhduKtpHklkTWHzbw8nlnsu8ykctyMWhr35iIcejM3rQES+ZfnLJQx/hpzx+1I09fk3nejQWnzE+rOQ9BrskM24xkGvFQF/rPOMcd+o1en93fVqWPK0j+nyI+YjHGDa/MK0Dc773mk4mVnI2e+fEOUrLX5I5b0lmDsklXvp8iQseoq9+Seba5kPO9tiht/XDfpesUOb6wof1WL5z+eHXx/+e2mZecPh6dv1R11s/+HWek8x1si7L2Du+ubmsQ/5gwJTb6KHPHt89z94AjnHSfJozmfjZJJc5UD+2+IWZ9+nw8ZPM2NSMjpbeUUs4bKo21yBZPc26bD232w94+gnJ6J7bZo3hOXdrH/qMcHV1nhh8wBWrfS+Om5ub4ZqBDw8UfpJZH7zz+TT3wOg156rnjf1xH3tjOHwn9sP9zIfPu7uHxnk1x/Jd3q0vsr1rZmv99tbsEs/Sy+A2a3PuPak4Rg+6SWbcSeZcjx502CWZMVkvbMTJRuyw6aHEXIy5BukkMMegw26MDH8jviGN+UHvfhs+ktGFRwclmbV97LXW/4LEv8hh3axZLnVqy2b0YLcsa++9bpvX/fRV9tQTE3mSiSeOJFM2eqjpJYcOeg079RqcxKDzdDuOWvrFB/cr/I/Ox9o81nUddTZxl2UZSQY8c/DQj4hJnvzQPZ9PU57gny76nZ91bX8sY13OY8k6HnvuLXtUq/iZ9dq7FsZYOsdXxbAeMpacxhgZdNdlHaMb8Prq2Vj0xzKuztdj1rlryHnoyH28O5ZlGV0Wc16T1K4QGGM095t5Tlab27vb+tzG2nwvNnvj4HuMJUv9XI1GNLI0ltqzoZtkbA2OjF6SwZ78offT5mX0oJNkxkGGT6+iy88+Jv66rCP1MbGad5KRZOrAODfPww5+cpGxW5dTY10L1Jy3MZb1Ml+M+VObMVKdC988JmOer1gAABAASURBVBlJhmNZltZyG+5FG8yMlU96k0epBAe2GDsc6X9zLbRll2SYS3bknbJRp5MeWyv8rI2htHQtbow696n93nMAG5RUp1j606b9pFofkPjWdS3CPu7u75q7n33wuZ5Ocz7ZJxkDjco7f3v9mQe4ZQ31WZp/LQeauVWPDMmZrhbRfeI3J/2MjDk/jRt+Us47gsdOHbWojkaSsS7rZQ3VX5LhXMQXoieeJINPPDT51V+bOxrvjgt/TNyl68hYnoevCsayrmNdTyNjjAMLdofzh40OXkJrDLyk81qf+ORqn1zkcJKM5KJDzoau+MjxED6evvVABxadp3l454cuSjIOm9GDXpv5Qz47/ePAOJ/PTXl/yq/bq9Ix4xvvDnbowJ11qgzPfInLPBofey15nyN+1f8IMwnWrJcODO2hq59k5oKHRg9tkkFff7w79PEM9bUH4eOhg5dc/B9jMpRkxqmPyLUwjr6xPvqQb0yW5E/GnVzmnd7osbf6aphkbJ3LJOVefv4cNo0njHd2SWY9P+R/iPGn+AdWkpn7MT7a5MJnjw4+7OTP+zx0kwvGMdai5GKfxPAp/n8T9sjTerCux7sjyUgu+EfcRLC1B5Ghg69Ppk3yhG08emiTr2Pjw0j+Mp9J/sPYh8/RQ/+gJH8S2z4+9Ibjg/Wz9XxPhi0XLUre55TkL8aGBSd5bz96HPx2n+YcL8nXsEePJP3z/Q9d9G/BZk2fHTLWJvnG/Uo3+cvitoe7lcdxwNVP8h/CHu8OscBEWNok/3+D3UUw593a1Jff1nscrdxHD33U7vzBN0YY2iR/tiajB7028yfJPEdMX90H2uXq6tQXWVfj+FvIHjh8nO4d33DB9OL+xYsX88aPjkBOvYnyUejFyy9H424y66DzxauX82HEg7ALpwukB5k1y+R7YHvxgs02sT1UJRl04XooZStarQdyD45wBOtDBd/GdNnRO8Ye7tlKWuwKfN8XP2/fvB7ryOADnx7Z3/7t3w4vPuHw429svekHwOmjD+t+ueHNzds+FLxtnr17HpcDPh3tVR961zVzIuB7KZFkvgCASe/UGw+4cvBS9c27vxUhBrEfrdiun13Pj7dvGscozm0frFcPUBnDh8nT9dW479ONm6Rzdd/e3o4vX7+aPDhIXUcP/tUQuYFElxhu5w2lMf/irvqsD7m8xM1enen4p/0OGR/0jdWOLp9eWvGl7wUlHHrmSJ31+ZInW8SWHzp//dd/PWMwZs+vOYGjHnjImI7YzGWS+bcN+YV9fKyCLVY4rd6gC0fL97GexAyTHn18sdLlQ8xsjNWMLn6SOc/88MvGP5VOpk+PnT0EWw3gkxkjuvSQnJA86ME1pqelq05J5ottOEm6TDIfWsVHhx/5iZs+e3HgJRd9tmKWOztknFxyEjP/MMwxfTHB0hevPh1r/sA+n6+GX8C46kcLxL91AR+OVi7mUUzwYZHBZSsmePDxkktM+PToiwWW9QHDGJ8/eSD4xnDYqg2/h66XVvC37nVrxj4j44MNW7Hr+9uY8On7JQgtvVP3todVMv4Q/STz3MKvf1Y9udQ9yTwXigOpnw+J18/6Ea0fOG9LXiryC0s8Rx3VhB/rg28ytZQXXX7psOUXjz4d8ylmPHj8yg+GWvlADtfYRQmJ5eWrV+N8dTWWdZ1rjD2CwR8MuOerq/HYu4K7vgDyotu5Cl9s/NOjn2SsyzLg7714yIMcHbEmGdaUPNjd9BynzlfX1+OhcyXO5FJPebIbPY4cxKYO+HD5tUbEffizR/DVGn6SeY6HJ2Z1gMEmucQjJr61akZHCxsuuyTD+LDzESLJvN7hW7Nqz7e1Lj8Elz98WHC1fKiVj99y8WHhqg/q/kYrHHqjB99tei2/fvpfqrCVj19egSsmGFq+Zr8fJF69ft2XkQ/j2fPnIOa1ATYduOKDg3fEpIVjjhjxRf/N7c24fn752GbsIRsGuXlJLntZPNedT7b65kp9ksz7AXWSGwxyMRjDETe/cMnhHLYZGerlxaW8xUnGhi97Dl7S+e569U+t7+3DdY1b1nXW4Xx1VemYe9jegZHUpmvW9UE8fGvhvu59Qrqu5SgXv6RApkaILj4fd635KJa1oabyEpN1JY4kFWfgwWYnRxhyhscOJel6u+jyN3okGXDELF96xuy0akIXHjl89dbSVSu67PHYiEVuZHTZJpd64BkfuGJNLjGIlz680QNWkvlyDTbihw4fVZl507Pm4PJLBwZsfozlQJ9/LT14bLX01TTJvIfj48Bzj7t1Ht70nhUfBpvkUvutL/Bev301zKkaJZeY2SeZ9RWH/EYPsfOvfvjw9PHM70fdWzev38xzKDl9fHr849EXuz4/hZ210JcvPrl774fGh4786NAnVze6W+8TR1exl+Br71HfvH457vshZlnSPXbf891D71+85H7oetvndel1zwVqfNuP/+px1eubXx4wvunHKzVPLrWQm9rIg38yeYkhyYwdzzqnp4VpXvyz3ltfhieXc6v8pqz3u661N40zSdf2MtcKH0m6tbfGvTX+x0ns6MqXL+PRQ2z8ILY3M/bHxvTYnO/nOY5MrXxoQdfnqzmvNZ8tTDpqIid9skt9bme99MV9Oi3FvZt2dFrQ4ZqlHjfNRWx0z3122nsOMcYnp6+11ujwleQpz2ON4dNVa+c/rfln4/7F+kHigS9vObC/0N28B5aHsdyTy1zCYZdk5gDbOhk96IsPpnm8cm7sAySej3r4eFUd/GvNA/nj431Lsc/rEnw5k4uND/oHPgzx4ieZe4WMbpInDDjw6euzMYYtr2PMTs3Ed+RHHz4d8RknaUhL41xmzfGvr65nLsmlPjASeqPzfN919DDXnxrS56cgT7Wzp8UuLrK11+zDV5LpS3zyP2LWT9I1vs/7hZa47fUkOPTEIU8Ejw18fHFc95lQP7nEzU6udPlTM2MkXrrqQQYLT0v/rvvTM+ZjzyF0xLPv6Rp6aPyZz6l8s9Wy3faH3kvc9p7xNH/hoYqN/zzraq3QQ0nm/kku+cpHLHI4YoZrbe+9idAieuKDob58os7efMaf/WWZNTzw2MFC7MyZfPhSBzUhO2yfP/tYd557kkt8YoJ32/ubMbwL2FqHm6aXrofH4Re1zlfnmRPc+7vH4V9R0OfLOYQ9/7D4M76/vZu/IJJkrm+54QsgWWbd2N/2HtgvS4pX3vDw4ewtEBu+UJK5d+QJ5+7d3/rmF9Hn586zRq+B+jc9P8Km7zzk3UenejzsjyOnzLVOX/zn0zrXP19bX6KOkTFKS+N91ucY96rnZR2uOw2t9bkf67rOdTB6nM9dGy3haT3PeSprysXhl2XgnnvdOZ2WeZ7W8q0Gd/2g97YfZl37xpLhWePUup+uroZ3IcaeQV73nLu1DlvPtfCSdL7uxsPj3Ui/aKfx4sNFYuATTy2tGetCPnh8aw88dTSme7Rwtl5z5cFWzmRHXdnqrz0X6D/cb10vl3MyPfOC2PslE9jimjh9ruLT30Z3boHDBs517y3S+tJjj0d20xqIiR266RwvrRl8OnKkf/H1MJIx54iueUtSXiYPtngQm7uumyRzbmElnYvW+nwyp2PsW2a9bxoDfPGIme+MtfPQddX1snX9kN12H5jndV3mWrv5INZlWWYc9Lb6KPoYg7997g8xPT52QZU3eiQZF5ul5/B1JCnmNnny4ksOp/M6z1V0T13TSE2M+Ro91tbVuliXC05Zo1UZd12HD+/mxC9Wiktufqmjp8tBX77GfIkRDj106hqwX1BSxBJstijJqKPG/dhaPXSpL8M96V5hKrhpXc3t6CGOskeSmaM47m7Np3HGIOyf67oMefHPb1lTX3w+QhsnGYccP8mAzy7JWFuP5KIzc1gaV+dkedcm1VnWIVY4SUa65pK2JTVJqlOc0WOtLpLXEVOSSsZgL4ZxGQ56SQZfowcslKTzfBpTt/wkzbiInWy89sp99wOr8ofuUzEmefKzvouJ3yTv8WqK12YkmfpJ/qgvpiRUxmiTZM6Z/vRfHn9o9KBPhuQwx+XTFTP+zHcfI8kkMZDR3btv6I4e9NqM3TxUl45xcon10h/FGK3d2jaTxrtDTOXMmm39c+RSe+LkggETWQfqlGSuTbzkosPOHB48LYwPia0xWZKhRcmln2TWTa4poBz1R4/kvU6H01aL1JAeLOMP/dgPBz8pRnNMoI/WY6H+NKcGSeZYneGw1SfjZ1kvNvhJ/igOMdBLLvwkI8nES0I0Kbn0v4qRfJ2fZMZJd/RIMn0mecIu++knyezTTy59jORid/CPNsmM70OdJP/7sevAfBZ5NIG5fpKUe/lJLv0jrgt3zDjwUJKa7pOX5F+NO8mT/uhxYLQ7f8xXkolHhpLLmIxS8h4jyTf6pHfY6iP2yQWLDA/pJ9GddIyTvxz72PN8APkmDPyDDvlXW/KDp4+SzJod/KNN8o25J+/57BEblPyxLMm/Gzu52CaX2h34/KHkIj/42oN/1KkTjTX30/JOHyO52Capyvs+GUqimbEnFzlG8vV+kolx+EwuOsmFL64kzCcll/7B1xIkFzvj5NJP8l8DO2PWUJzyTC7xGSeX/n/JuBtgkv7pFHQ5j4gTI/k/E/eo+8Mnv+qnTS7+k4wkc68lIZqUXPpsk8y1SJBc+gcfD311jJdkYh+yxY0pwWeffjoeHx77EHpVusaarYunD/9uOP1T9XSOh08v9I4XTz6+GANGbqQ9NI2Mcd2HMw9SXh4lGS6qZEjyL158MVxY3SC7wdDS9c/98k8P5vGxz40vX4gdPHHQ8dAr1mVZivkwi+RhbPT48osvh49x7c4HF77Y0WXHl7jhXfdFiget81Xr0YdaL/2TzP/tAB02bPk88K6vr+rzcb4YUVd1gyl3RFcsaOsNHB25ykseTkj69PijJ5cvX74cSSYuX/iPvdmbMZ9P84OPmmzlIS8HYajhdT+ywBYHW7nR4QdfDbRqCZecLTz2CF/r4wWf7OHSVQfYSebfhD9yogeDT39LN8l8KXF8TGGHksz1oA4IFoLN7xGLPluxiuWo57ouc6PQY8e/9UKO9NmIF7660rWG1UBf7sZqscx18zj06a7rOh8urG+6v/vd76aMHl90ksz5wfNLDOrDXjxs/KIJnrjHu0NN3nXniZStGOXJRqt+iK4Y5UOPX62YkD65lq0Y+BKD+JE6wEwy+BGPObK+4LETD3/iZo9HZgzbuuJHHZPM+YSbhOkQn5oe+Pzqs4FBfvR9/CQTA2OY6uRv77PDI5eD+dOKXxxJ5j6DR49MS24+xGwsfrjsk8w680uOfz5fzXnzYRkPNl37fvRgL2665GTqQk63KuP1m9fjfHU1X5JctRU7Xa1Y5ADn4OGzFTPeq9evxqt+dDmdz+OTb33yhOMXAviDIQYtfPOj5ubYmEwc1sGBzadzDzk7Y1hs9c09MhdiE4v/vQYcY5jk7NP9oD7srUM+yGHtobFPAAAQAElEQVRZO3KBaR7Z8kdHzWAkmb9cRie5rBNYSB5qYB7V9aEf99WBnVjER895kZ/kcqGbvMYljqNvTl68eDGs0SRzXmHDOM7TfIhNnFp+5AiHLh/G+MbqQldu6ODLnR92eGJIMvDlLVcy9uzg0lcvsZCZL/HwA4OMnrzxjJPMc09yWe+9mA0fEunZZ85ZcpYLn2IXAzz1EAs/ScDO85Z6mCMxiGVrzcVPV67nq6upC0P8sMWJyafWfNE97O76MtA/p2ruyOUqBzElmef3dVnnnl2XZV57Rw944pCHX8RYe6498q546iWZ15UkfVl6O3lk4mXrmmAdLes6Ounj1JZv8dNB+moGmy4e260viORgje9jDHvOL70cL9rh0JU/DDmzF7dYk0tsNZ3zRIcf86Cv9mrCj1+uWPuS8Vvf/vY8D8GdvosB6xibv+tes5PLWrd+xIEvZrW/6rnCWtj60tMvOhh78dr3GsPYnNI164/9iCPm5HLelwu8g8QgL/rmW9xJWsrMOI9cRg9xIjkedmzFSw8f7hEzXf6sOQT7dDrPObyZL3jX9h/6cf6m6exdJ6d5/jufrzoe7Z/mtX3ry7qruS73GVNDmWs5yTi1pnz42CD+w/9NX5CeTqfKT/N6N1ocY3VkLx6x2wvstWTyEqdczAkd91pkyJiMnpjo8Iunzvjw6FnXfOEh/tUEj4062YMX/dFa3HeN380ck6X5X82a3PUDjpfoiXxP5Z9nTnzyM3rIJ8msi2tDWa3hXsy78u6nvhwv9XlDPGtjPSWX+ZaL+JxTnr/7JR5xf/Lxx4MvckTnfD5NDHWWi9ySTD9isiZgI3nye9cPTmzx1Fi9yPCNT8Xkzx7mj82+95Vk9yk5X+oCYy+PT0HA09LB0xqLAQY7+uaLbpK5ruh+9Pyjed7mb3vnSwz0YNBhJ1Zj2PIVgzmBzw8+u7dv38y6H+Pk4su5QAx7fZTV2q9zHp134FpjbNTCdRAWH/yfr+yHff5iJZ555JOd8x9d8YkLxt7aWA/G7J/3AxGSh/G55w84iI7c5cGWDj5sMrx04BeaXId91FRPNmJQJ3ji5td6JoPDV8J6zOsyH/TFC5ecD/rs5MA3W5hamPTx6ScXPDZkcGAc+nSMxSgmxJaelt3BM4bNL190yLW3/cjomkTXHLk2tAxP64YOX/LBlxu8JPM+WP3psIcpJvXiZ1nW4uzzeghD7jDELCd9uuu6dO8+zHVirYnVOuITHn26a6958tfyd7FdiepnG0nG3mfDpddeMS3LMsQnZv7ZqQHf+viwTz23AqEDX589HS0/roXuNdZ1mb7o0IXHbm1sD/1QtnVNLvUvBzGSyYNcKx8fy5wDXI/XnrvFccQkHtjsksw9S2Z8ru4ovvMtfHHBtea1Bw4f4pI7fnJZS0lmjS9zc8mD3H0MfXz+xZ9kOD/xgY9Hlx4/eOpGvvYjX5KJnVx80ZGHWNRJX8yIP3XFFztsOcKfeb7bt+R45OuyzI/k5/NpnnvZsdGeq89u9NoHXw5kB51rI14yazDJXJPmc85R7cWnf8ln7bX6bT+aPk5f/JOx13cOS9L1tvT8dhqPfZ/E17f6XKM9F4+uXwSRvzXBv77Y8K+uzrVdex28GfCsnfvirOvS5yyy06zn6HHfext47j+Xyk/FL3v+iHdpbZLM8UMxkvT++aO5Tn3wXNd19umpe5L6PnUp7fV/O4mx9QlPHx19+SQZcOjIZet7ndFDXA+Nz1qTOx/mAm3di1p2zqv6NZn+9Om7n4G/9d5nNAX8dVlb92eXv3nek9JWX2vXmA/QWdJ5uR/ajz66/K8Tkoyke797Y/RYmy9scW2NAbZ6ywf/rvcZ4tQX/6n7n419ufW69bz3BOu6jMfu57VYp97LPXv2vPUa82+Jj5EZw2OfKdbqiX+tnr2hNvySwbLHq95z5dVcv6PHmzc3rcFd52Cd5ydhb80RTsVjWdapuyxL+6neMn0/6/u50QP+1rweOtcPrT26v3+sZK/dua2ffoIqsDjsY9jW2GPvpUnXxitWNeFHLbp9xkNz9nGzFR13/fh/6jmHHM513xWuy9p7rftx13ucdC7qpbHtjfE01mLSFxsbmPcPdyPJmLVoi6dO08+6TBkeW8SnMRLn817TxSkmPOtZe8RhXptm56oLZTTq+nhsjmJQF/ryqmQkATnIYGSkInZjwFMjCvcPXV/VTeXGctRflsVw6m51CufqfDVz5wumNYoPS83wkoyt6woODPh0Jlj/kDcqZEddY9V96Dw4h9IjS9IcH4cxjKnYPw58cazLOuVlzzmBkTTyxfrZR5LJZwMD6SO4/M86tyrqtnY+8eVxzOt73eKNjKrONUPvqAE72OJIddho8WDhT17jYf/YXPFgIL6SS6xz/+xj5v5kU2V6xgcleZdbhf0hTzL4VPvRg26bkWTIs50h1kNXn07SaEuP3d9799m5+3/0KLd/NuUWit66rBNfvMbyp5BcYtHHTzL9jB58tZmxJt3bPa+l+wgW/iFfW/skQ/wwUNIISnSMZ3yNJbnw8cSAxsiYmK0dfZRkOI5+8sdjPsmOdfrYc4vcEP5hq6WrPYhvffyjr0VJ/iiPb4p79PhQt8OnH3wD2FqEh5I8YY8e4sRXt+T9PBz8DzGqPudB+yGfPUryH8K27sShfuPdARcl+Y9hd12OHh/G3eHMJ8kT9jf5EtPo8adqgl/x+PdgJ5eaJ5e1dfhPLuO/FJt/6xCJQ8wHFgx9fHrG2uTig4w+HjJO8lST0QMP0UvexwwL/8Cu6vzB1zn4x5g9fXTI9BFZ8m/H5gfBSPLvjpv9h3Eml/qMHmRtvhE7yUi+Hrd82By2B/aRNxk65PSPvhYlfxo7ufiE8V8FWxwoyVOtkszrrHzkmGTuu9GDbptv3Dv49Nnpa1Hy/66aiBklfz5u13Z5zppU1zpJgjUJhg7+0deiJH9yDSaZ9WebRDPrn1z6GO8w5pzxv7gobr1h/vYn3xr3t7fjvg8BbrBcjK764slJmo4b4qur6/Htb31rOK6vn01n9Nz0Asb3EM6d4OHuvYH3QJmkN8e3cwHAcwPrZtDEJyzSm//bmRxMMnrkV40DzwMyX0mGGD008vn27dtB14MAfQ+zdB97A8V2xtILwycffTQfHuUkXlj02T72pgZfX2HYiOEgMjZaOerTgaF/dXWaH0ThsRdL0huZPigcMcAS72NvxK9aS/YeEOmyy7KM532gumq+cOmSG3s4ULNT8fDFqU9GV85JZn3Fgzd66LeZtYWRvF8k/IvpqCVM+mqBPhzrf6tzv/XG6o16v6vXoQdD3saHn+TiS27WD5nWmC49PD7FSAZHTvyRadVHX6yJtTK6lu7mXCYL06eFriawMa0LY/4OTH111OLxbR3pH/XAY88f4lscdA4ZXRhio2u90aGLT88cJJm1FxP5gUc/yYx779rEZwOLntoYi9V6g2uO5WMetPLjQ/+IB87RZ0NurO9lnTFsPPiHLR6/x5js0PWSmQxPrY786CYZSYY4xSNPeuaRD7p801U/PDkievT5Zovw5WDdszVG1kZyqZcxG5jqLzY+kJjJ9REdeHhHy1Yt4PPvhl6OySUXfHFqxcjOS/e7fuiUP8zkEgu5+dHSR3yJA/Zdz6kpwz8lfsQKD74aeWl13Rcr/qWR0f1/ujpXezw92B3rRC58wEBsk8xzMAPjw7f46CeZewQfTzz0+CYXhzlRvyTzHJpknkPoJRlZl3HbFx50l3UdfhlgEWfPQ0nmPmQvNvMHm606qQG+MT7//Ik/yVz7ZMllj+CPHj6WOheezudx0/qpe9nzhQIfeOTHC0Brg62WnyTUJ/EpFi2G2M2/Vk72nvjltTYn8cFRHy3cr+ZANm17LmRLh50ay5kvfTr4CAbClzMddnji0rK1x9mR4/NFpi83/XVxnXjW5dK2L4LkQ991lhyO2PmRp36LDWLu1aX1seb9Mpx6Xl9dDf/kLJ51CuPwCxcG3/YkbGsSNlz5nK7OYy/mNva53tjji0d9nBucpa/ezad4ESz46kOfH7ZimsH2D3y62qNedOiqkw8zfZav5uUHprjIksx8xZ5k1os/sSM5Lus67nuf4G+PWef+FZDHvmiy7pOLPV9ihKkvJ/b6/IktSUu8zxfk00dfEizrMmCdr68G3PteM794+eWw3/mGsa7r3Otw2I0e+DDbnedVeasBHbJGNdYs4+p0mu0yus+Lc30+l3cexmt5o/deN+/+taHr6+sZn9jlYazlJ8mQH3/iwlu6xsyDcZJ5TrCP8MUj7tEjydyX9OCZa3nAwxO3vvZu3ls+jGU5ldZJ3UJQ2j+N0+ncc9A2bm/v3vFS/ijvvvd7t43xXNnbMcbW/qn5PFaenoNuxuvXr8bHHz8v/6o48JeRZP7C5vkMex1HXGow65gLtrH4xHluDeW2LJk5J5m/VHFqrUcP+dNLMn8hky6Sa1LA6sDDY6PPRu34h89enejc3z90z1w37uvGN5rTmO1D78lXL8GyNJ9z18FHrcPWXO8GO1gPXWPOgaOHvcYH7Lu+hCa3T7RyNZcHnw4MseDVfGImmTXDH+Myr/TgfPLJ88a1zbUKT9xyZs+H9URXTFo8ckRmDGf0UI+lvtTA+U48Nz3P28dJpg88OKNx0OcTBr744JIjfTqI3uihT0Y/ueRlDIN+kkGn8OM4/EKNGpIfseon6RydR3JpYcDykYY/OvI29q8KXf6Z+33mYQ3QhXfpL53PtVhj1lMMy7oOBx3ziSduLeysy1j7MUYd6YhRDdbakR+tGIztT3GJ07rWX5ala2ufebA1b7Cc07XkYqCfZK6HreePdVmHf60hnZzuqPbXWTfxJZk5Jpm5wLEOt97PigMW3/ijR3LRJ5eDlt+1edCll2TGaL0mmXHgX2q3zjE7PBhJuneuZhzyHz1g0pfj0WdDzldyiTe5tHj01Vdt2JigtecNfwN+63XNLwSwP+Rsksya0oefZNZB7g1jxkVPXx2QmOEgObBN0vPb/bRNQn3u82QZ5Oy2zkXL+o6fIVYxH/h8blWAqS93Y2uBHlA49JM84dDBY3OQe2F8NnDQMZY/vIOsAz7J2fMhN+OZaz9g3va+2b9akmT0Z85vop/Zl+NVP6K5Pj72gnDf67GPv/Pa3jH/dODza8zPwdv7PJ1k1lvM9OggsRmLCbHBTzLXktzpwBMzfHQ+X80as6VPRo89nrFa4LFNMpZ1nesBD5mjJD1vPwx2ySVnMiSeq6urWYOk9ssy5wU+n/bAuftePKOHNslc6x1OX9YlrCLP9YOPxAebD3h08JLMvEePlvbJhr/ksn7ldXV17lzt9bHN+Njji6GmlWXiqB8f5Ac5t/M1umbdX48e7MSByGDtvc9Su8dHa/+hdbrrTtvG6MnmdFbLbSwZzfd+rKelNRyFfGxM+4C3tt5o9IDTZsBOMnXEZUwHOS87P+MlGfbG3iKYG3FZrzDo+5clXQAAEABJREFUHi0ZHPIkM+/DPsmMgw6cw0Yt6RS69yuXd1ow6Zw6n2RJZqx7jcjazB/9JONxexjrKUMt9v2xuWc8dF+0ZO33fmY9tzbrOJ9OHa/z/OEe3PXjtvdPYkoy66C/MxyXw9jacA1/6H1GkjmXeKPHde9X6dzc3HY9in+vjzHe3ryZ83P97Kp+zyP976Ef2K/O15Wfxtgz1mUd5/OpfkfnbRvJZV/Kea6pZend25i5J2m7j3VdanOeZF7FtSveGEN92NK56T3CY2tw1/vIu97j3Nc3PXNPvnY9JKnVaDxLcddJjz0/HHluXZPypKtWW8+ZDI6WR5jGWnqLmKuHl2Rijh4Pvf9q0zwfh4/X+rCTNP99nHs/C4OdmpAnGeuyjjEuOklag15hmq/ck44b7+jBrk3neRlJZk5ieew5lW/yvRViN3rgHePHPmvUpDaZseydf/Wr2vCOUQx0t/KTVG+ZccFPMmOCzxfe+dz5Lj8jE+/wCWNV9/Jbov5JntqPxr0Wdx3+pYBTazHG0vX00HrtlV9yTjLx9ubPD5/67sVmPvjVGT3ktC6Nk793vCRj+m+bXLDYJRlJ5p6RAx246yKmZVQ6iQzfXI0eSRrzMhxJ3vX3VrnUWMSQZDj02Yrb+GjVtNojyaSD3xG1uVbYJRl01YdOkimvs7G072M8Pqa6aI/xO80hn8mv/tq66CeZfvk4xu/7Y/wRVjcYTPHS0daa2cxdjvTpaJPM+dpaC0p4akhurA9DnwwfGX9IB+/QIdNPojt96ODRRTO++tUefDrGcj/Nc+Ey48ajQ57k6Ty9de+IL8msER268JPM2sjZGF8/CZhJ6r0srk37tJ/M/pFkxswmycRJLnZ4VZn6/CV/zCdDy3JZd/STi05yadkdfP3kwsdjm3yzTzI6fwr7q/z/TOxO3ci7//gRG9JPojtrODv9498Td5KJwTbJN85DoecPvzpJnmyM/1RNkvd6Sf5N2MklPz6TS1+MKMlI8hRDkj+JPdfuuMi/ivXVuI3pHD7khvCS6E6fs9M/PtT7ah9WVaZ+cvGfZCSZvEOfHny6+lp0yL+pf+gdOuyTr2Mf/ANDiw67b+p/FXv05Oq8mmTWmC27/x3YsJL/nLj/rdhfzSeJNOdcfb0mY85jkik/fH0VY7w7yL8J40/xk0x8cpRk1j7JRMSbnf7xVZ/Je51v8pnkL8JOvu4zST12RfTE9H8Se69X/lAL3tHl56u54yb/trhhwkHJ+/zUOLmMt20DPeu23Pcmf12WsfbmwcsgL+Xc7Hk4ouXFDFAfwG5ubuYLbjffHqSMyfxtUw7YuHGZD+69G9x6E/rRxx/N3+b1N0wFRee6L6NdrNm8fPlqXrC9AHhW3a0x+ifux7oM/wzdt//6O8M/J+2ffPMy5tSHk7UPpy7M4vUCUXvE7aF5XVOfz+ZF380gv+Ln96o3ov4ZZbnJWQ5i8bePp7wP5P4GFL6xXL28EBOcpbXSwuWLLZLLYx9O9j6seQhA8OmqITw+2XhgSZroWObfjHlsndjD9AJNK6epMh+XxoBF583rvgDvg1ZqCwcuGj38iwltxlFjuOIwFjdssdCBpTWWJx3zzjcbdWVDR5/OMT5q7YFCfdiR02WbZD6Q8o/wteLV1/Krr3bs9X/729/24eCxe2Kf60xMfNJVR3mKG48+W/7MbZI+XNzNEwu8xBr4aGIloT5l/ga4OqgnPbjygaUvn9evX8/4jw9dZPzyZa3TEwM+nKPvb96ZtyMecths5XLo0oelZvj0YVob6pRkxk1PjHxed12aGzriR/Bhs6UHH646yQM2HaQA8kky1wcbumIg80sFYsdXb1jsjvjhi0NLhw3f7NXLS8Mkgz6d5PKBRA5J5t8CF5O45UGPfzEifT6TzLnnQx7w1Yc/6+bApkvGloy+ePX5lAuZGPlip28t+1cGjMUi1/PJC4t9nhDx4dIV71iX4W8Fiw9+kuEXYPijIzbEzs3ZbT+W8z3119P8IHfqCxFx+du5MPicc1Hsh+59cw4P/00/2CWZLx+f9ePuXsOl55w2482bN3ON0+dPi2BqkboYa9nRU2+1w4chbmTekgw69MX80Bcr/hlOf+tT/Y5aOP+OJbNG9v356qrn2I+Gc87+7oWFl7b+NQMvVny0V3eYcuNbXfgylr+64SWZc46nBuTy9U99Ln1h5oWwtQAPDhKXD9ZyNk+HH3x5wcKjK3d66gDbOr66vh5NZhI9+HBm7K0B3SSzNuIcPdQTttp1OM8RcNmRyQ0WOTw68vG/BaEnDvUXkzjxTn2xsvUGZO0a5NP5CZ5cYdKFmWSeG+E6B+Dxx4c+Pf1jHq1zfD7v+0IwFa7LMqz16aMv0/qWcXzy/KPx8bPn4/nV9ThlGUsXnH8eXWzmnw+xig2WMVw8eZo/tfzo44/n+pSfGBA9OmoAD8lNbOzhJ3k6Z8DH54OuXOmrg3lDowe7Q48feqiiiUWPXzXR0k8yz/+w8cRmXp9/8nEfCcZY1mX0sjrJuYxfeto1y3jsh1pzv7SG1g8fYhQzvrzFxAbWY+8F7msjBnGRs1Uv4xlHO/aS2opHK5/DBvZjzw/GsJE+H4hMfIcefHEhWHzq1838X+To49NTE+MXL17MdYWHjnUHny+2B9HH4w+ZVzb4cNUB3zjJkMvoYW7giT/J/FBDR+ziwNfSQTARX+KRJ+IvudiTqSV+XcwX7fa8OPDh6KszsubY0E0ybvoyO3GP8PFcM/yR2VvifeiLceNlHY33PGCI+aEvfeVIxoe+Nsk8Z9OTC+JPfOI2v/TYIT6Sy572y2jrus5/yYkOW/HyZQ7p4yMx8AkX331zX6XO+wX++NHKh70+Hjv2bPC16g7LmE+YdOji7Q/beNv7zdev34wvvnj1NJ8X26tx12udfOHIAV8eSWY8/F71fv2xL5nNNWw6cjJX/LHnS7xwxCEf11H70QtF52nXSecYfQTTdYGe86fzaLo34SC++BQPMparvproiwXf2HywE7PW2DqiTweZR0Qu9iTzGQMWPTy1o+sFtjF98tEa7CUxGfMpZvmzwaOfRFg9NW99ee3Dz9J003PXPvZeJ5KMZVknb+2aEa96qh0sOEvrYJyw2+b+tq49s4lHbtYXHT7JXLvVTyzkE6PXpnN90OEjyVwDyWXdwqIvBr7REaPY5EiWZO4fPLhHe9g+9KWsj+1asagRHfbwEF0xsD8wzY8crBnEZu+iue+HoYfuX3GzFWeirh5897lP4ZB/SPzyIQ8+6CC+l3UdnjuTtP7LzCe51DdJzxFXky8OtvyygymP6+4DY/L1tE578ZovPum7HoknudSXjC0eTHHJWZ/soeciMj5gi3WpLZvkEhvs0cNaY0fvps/x/JU91xEe7CRz7L7z+qPn43x1NZ8V+EjS/nXzPE0d9tZJksHfXT/KiQcmGYKLB/va/da69PqarqGl67nnlrdv59qkoxajBxv9ffS/jLkPYCWp3TrvufilV5BxXtbpf+malx+s4zqkRqMHezHSEQc9/SQTc13Xcdd7PpiwD7t1XeY8sRk9yM9X61jPS2vQ+PqsX4i5nk4n87/2unLTnLanmJbGhfhHSWYO+kcc5HwmGWI3TjJxH/vB0i8WqaF1LBdyYxinvs/Q721by7HV9+P0fer95Nq86B/EnxzMp9a50znULxghuHQv7WV+1PPQbwk6/+eJj0eWZPCfZNby8XEfLc5TLO6b7t7eDrqw1ZL+6HHd9WUsTvGSqwPsJGMZGY4nnfPVOJXUAR478sM2yYzBePQgRz76bP2gLi90Vb/yR1fnq3le5Rs5/2jp8XN7fz/OXbvLus7aWifigysG8dbV3PtsTt3b/F9dncfV+fRH2MtyyYc9H/yzh5nYX8/m2sAj4x8WX3yc1pNmEj4fd3cPrfVjaRtJxlr/KZ3P65wXevp33Z9yu+n7PnGiq9YhSWPPjFM+owcd/tfmfD6fy7n8uBfTE7v2oedYsSYpxjJr79y7e4k3xhyv6zLEsCydzeItjW1tOzq7j31u9K8+3Pb5ZF0vetrRI0njP420zx9fDbJzsI27zokaLsUUH/y9y04s+DWp76Xq+1x3xnSX1v9U/8byGz3HJJnxJanu46Syx7qs9X8e/kKUX7Jhz86H/iS6I0njeZx9MVwwx/Q7Y3FdK87afMlgJOk57XHaPvQZQbxs6SQZ59N51lIMl7wfxqg78tEjHegnueiNMWM4cDocSbWy6A7zftdz2xjljTGStq3DeHckedcbUzZ6uOcSq/W2FCcjMyc8sm3fqjXKbS59PnnodQhPDOCWut6rI2fzgi78DIc5gKW/V0gPrcs6Dp9r54kO+aixONbWcVnWsSxLWZlrHkaSGR//9JPLmExt6ZMhcvxdgdtJ0j9HR3sx2zYeOmySlHehycsy52f0IF8bj7iTlHOxTS59jHVZp/3R4iG2sy2eVu3MER9J7RsDPj342vWdL/wkM3dzsbSP6KFDrj0oyYzD+L7PpPSS8kbmWsTnW2su084xbnf+JBniOEg8/MuNLrvRg7zFHOarwzkveAnUMZI/bkcP9uiYn9nv3qlo/hgnF7sP+4TJ1/nJhUf+Icn70XeJ0oGTZMZoTFebXHhH3Hj6h9zaSS4+kvdtcrGjn7znH3bag5KL3DjJrEtyafEOOrCSfz/2gZXk6M4W9ux88Edy0Uku7Vd1kgufSfLNfbKv2uE90Tsz8/HEayd5J/gz/YrmfGk/pORim1zaD2X6yXt+8r5/xJm85/0p/eSPdeih5D0/ed//EPvo09dPMudcHy+J5muUvOcnlzVACZftn6vh1KuNFiXv7Y+xFiUQ9caMa3zDkXxdJ3nPO0yS936S933y5Ov6X+UnF53k0pJ/SMl7fvLN/T+lf/CTjCzLMXxqk/yH+8l7jCewdpL3/OTf10/e2xXy6Sd5z0/yNIdJ/qTOk+BdJ3mv+441m+TCt96S9vtDkFw6T3zMUnLht/v0k3ydR5hc+AdGchknl/ZDna/2jVHyXtf4oOTCh42XXMbJpf2Q99W+MUre6xoflFz4/x7s5I/3xIHxvwMbRnKJ7egnF3/8JBmjAv02Y/nWX317+KB10w8CHjgIXIhd0L0cTjJc7PXdsF59dN1P0r0BLN/NlRd/t72Bf9MPV24uvvM3/2089Mb+k299a75Y9bcMYT3vh4bnH308Pv3ss/GqLxQPP6fT0huL3oj0ZtjN/OjhQ6oTmw8Xu4t1Sf/6fD0e+1Ly7uauHxS/Vc29N0J9+OnNpgfZzz7/fPjlg4k/Mh76gHI6nXuT8zBu7m6Gm3c3WjUcS+V3jfv66nqsWcbmRrYPFq9fveqL2E/68H3Vl54vKkt93o/XL7+s2d4XzX3A78Pkq9evxl1fgD70RuWuN1X39fWsH1JGcb1cGz1e90OymmYf4/p8NR76EEZ26sO5hzE3FR9/fPlnv0fredM5uH7+bHh4eNOPfZf4rzp+GI+tKdwDTkgAABAASURBVKx1XZrP4/DPvHkZdC6u2t42lzf1t1fv+bNn4/btzeiVcqR3Yw99AHh+/Wx8q76u+kB3XRu1fmjOa28s4Vz1YdCc4PPvBS2ZPr/ixTv+huiDm/7aJxlitQ6acudjq9sm3AHc6z48w37WmPwT4nzA9RFl6Qn4pi+jTss6rk7nIe5nnY9TY0oy+BOPOYMD4//H3Z0oaI4b14LGIf+lll5ke3Tf//18Zbd6qcrlX+Z8YDIrq1qyJY+uxzPsQgEIRJw4EQBJkMzKTjZ/+rhZJ9YmX7D14eLHbrwc2nvu5V8REz021MTpIdcYznDWcjGuGKfHRpsu+bV5gE2ujTe5Pr87L7jk+nCNL41HXw6N8ZtkWMe3Pgj4ddTGnptvfGecJcG/Pvx2R5Kuzcf5AkpfbnDRVp87D2zlU58d/8aTzHnbeSd5nUMysbHHDwZb+PqwcDYuX0m6Xp/7oug0rxt8iM/6YKNPHwZbxbjCl1hx2vX2j3GwFT6T9Hy4zo9aMP/X//pfQ1zON9jyLDcw5Ekxxhc53/h64Qrzqec9+6Uv2576gmRdlrEuy8wpf889z9nsuknmWJL5vxRZe/343PNVfe46dr77IaNLz2cfqR96LooNL4VvXE49F32ApX8+Hkd6nUvnnO5zOckJXrgnkZaZW7ZiIhCjcyjJsKbYsGeD8y+9nvG5Hg5zffANm6545DtJr5WXWZqCkXXpB/mH6Qu20gUxLq5z5YUTbL75GT3+8MOP87fD8H86nsbS/LGTP3zNv9yTGXN/4BsX/T/+8Y/DOvunP/yhvj9P3x96zfrhu++HnNbF+N//+39PuUz4iG0tnnrd4gOWmOQlyVx/bIy5bqj54Q/vOS+uPc3LUn06eMJmJ09ik8skr7l13TImfv61YeuLD7b8iEWs+NGz1lwv6I8e1jU+fqW/H76BYZ7o0zWmkCeZ6w334+k0XBtwk2v+ku185YeNOOQHp3PPe/c9V2Rt+ngcjsfhvr+s6/ADbspj17nrzFjS+995rhcxyIGYSnvOK/wkc57k3T1z50kPL7qzdD17gc2nHyz4vvuAdED+xSum596f/AYCduaQroIv3N1fzeY8yB1ero1qOEv5wLr2HJJ7OOaDrdjhkdlPnI+nce392v2SPT+H07H3fXuKMdfOHgfsp6fHces13ho5NG/OqdPp1FPiPnXhum/1xtz72GE8dH9zOBynzXNjO3aNndrn272OHpk88C1G87bHb97EgrM2uXGx8KttnevjmWRce99vquf1H6ZijL42jjAVtnID93A4SOucyySvc85HkmFcmz5/Cdbp9dY5vs51iSN8vuDzCxswOf/m5No9Ht8+RFoToD5//jTvPZ/7Mcg6g74uy9jXFIxzrwPbPunUfJ/HrXvA3375rTq/jTXr3Df804//1GW7jKeXa+6aZcj3x643H2Mfel1PZWNkvCueucTlc/et134w7KZ2Xt+WRUzLjLvbynGtr1GbpHbdwzjHxLf2vFHEDmdvOx8eHj43jw/jqevmdDr2uvZhiN012JpVDpW7vx9br+th5p/d8XjovueX8ac//e9yWMf5fBrruoxlyewv1bXXW1sny/hU/suyDtiXlz3CQ69r8n/v3u/Q9Wr9Z1nG8XQao3GMHnTle20cdLWtoePxVJWl83scrgcfvvs4zu/Oo8JeJy6tl5H6fuxe1r6TzaXn0vff/zCsP2uZ/2vPF2vB2L03FXkY5fO5823u3/UD4+fm6aHzUtBx7r7Pfvzzp4fZXpJx7DlzLH/n3uix59qaNIdeMjqP8X/ueaaW06pO7pdyeKzcNY3NufHTl79bOV17zjw9PpdVfXVMjoyNkbE2xl9//a0x3Tt313leOR/x4WdUR7wwPvS5Rt4uzb98nnvNPfQF9rHl3kVkPwvXDzvTOzSuS3N27XPE58eula4TdqNHknHvNazNIe5bny9uxb1Vxl865/c2zDvf1jFduV7qb9TebxOCz88Y1u37ce6aFxP+p9Ox99Gn3u+fZw3jcDg0zstcY4WYYzXtc9Pj8GyVdell6zb8BpMktXseOC9dV5fyS5y5Y4jd3H/u+YzzPq6tGEsykq3M/thiNp+nzgM88cyx6m3crtMf/sblQG1NKHTNz7Jk0Ll1ft+9ez+WZa2d2G6Nret4LI3tOpKl/eOwht/1vH4s3+vleRzWZVy7x5nXka6fZaG3XSP5TNJz+8sHTTK+5dz5Yq2NHrscJ9eHS+fb880y0uvM88w1O7G53+O8x6GN07quPb9/G57d/PCoZ+mHT48j9/Q+cxzuOfxcmn88zatzHQ/l0Hm+NAbzV0q9Hj33WnsfH7unOnQNXrv+yZUk5SQvW/5OL+fdtdhrc6XYGz/3fLl0n3DreuSTLQ6Hrp8PHz6Mc3N+b4yH42l81/Piw/v3M17XYM+O1+bBeSD2Y33AYHtorHuuHnr9gp/76BwdOn/r4EM+lNPpNOZ9dGwHXevlU/fg9lJ4wKZnbFkyGt649YP9vecjPbnmGw/5g6tA1Ddnh8Nx+qfjurIeDyPLOm5dW/eeg7fm4LAuo4LhGdv8HJoH+uyVS/Pf6apdhh9agr9Wh/zWK491Q26+8bUWzr1+sKWr/tRrPH8Kn+uydA1f5j1DHHTU/CraZIo+TrCW2qmfO3/ax/IohV5nbuPcnMJWkjHXwroexrnXjTEqGKPr56nXwcdZw6VrHpaOu1aN5uXYa9C6Lm3exrKu49RYlnWd8+ca3YFx77p77vuKS9eCezk/h+b6XdfO2vq58nsx5z/8aI4fqlvo4eBzaRyXrkscnl7u93gc+Ck2/GPbdTqUW/Gee7+yBkdxL73fX3tfv1R+6n3neDyNU2tlWdZhPGMZ+Cytn+p/1A6HdJz+U5+FCj62XD0PvC7l9FQ/Ser2PvCGJ8eXqT+qdx8rbmMU/zzbT71HtTv/JFuuj4fTWLJ2Hm6VZ9buZeuaYlzndYHPLGPAc545X/haRro+biNd98/l9Ln8rcGPvZd3qPP3OIv1pMBR4LjfqJV7zxU5LoH5h45Gl37tn+rjMhK+ruV0MzTPFxjW2KXXUzaf5w9bjsZwGffez0prpESfet879BqwHg5DPl2nLp2/mN+eN9c6soe5q8vlXa/TS8dcR50jHF6rN4ol94rf8nDvZu5prvFQmflZ1jEu3X8SlPI4HNcpZ6OsfQ8JZ9nIUdOdOjpJRpLGcJ2llComW4aP1qPHoXGsdYRTkoH3tfH2gj0+d6+jTjIx6R271kePogyFPi6wvUsdla7LYZA1xFc865ivW88NY/y73t27QMnoWid4mINz95CHxreu6+CTveekFH8v1+b90vMhWQZsWLgnjaOAbOjChzN6GKerb+x4PJTj6Fq4j2VdWipdxijE4O/WOaST5jhJ9W4zl8uyNIfrmMZjTBn/MBiLQ26K1nXyNG4SVD1jSQZOxuEkKdbB6MQxlmS2jd8bC90kdXefeunfZGLkS9GveGLXZCxZpj7fl64jJY0Dhw1lTF12GRlstNW3xv0WM8kgmxjVTTLXBK5L26PF+MQt1KXnMJkcwtzkW5yz33wkVRzbQQYryRDz6NHmuHV9qM0ZPt4LJOXSdVSVxpjhv9sL3q2807nJUp3K9tyRm3t+ajDzvcDpGloqaHPci7np3cZt2kpJEbRbbh1nn0SKRpJhvmdsg25L9fhvd+y6SXSnPpmSZPjv3vgM3oudNvbY2xzaSQaeSUf759b4dvnokWTOQ1JO9Q17vBz4Jhlyti7rqMNB9sq3+qMHvFYj+Roj2frJVsNOSqLKe1utJF909JUkM4bRI/ky3u6rL77pKsnX2JNrOSabLTuFXJ1s8mSrYbyVw6ZLnvw/wDbbTVqSyZuPHVs72fzv7bc++SZXyNXJpp9s9a6TbH3YZEoSJnMtabwd098L7F3/bU1OJ/mvYSeZMcNUYO0c/lZs6/fedZv0TCsejCSqbT2+mWOYyZexqdS/dp/3F92KZk6SfIVBvhdYu/7bmpxOkomhn2w+6RlTkvzN2PTZwtJOMrH/Ebzn8mv+5jWiNJO/Hxs3vPDTTjYMMn1y7WST/z282bOFoZ1sGGT65NrJJv/vxE42nxmte63Fh/+k/a4lvPAjT77I9MmNJ5ucHbmSFLFlb9Pd22y01W/lu0xNbjz5gv1WZkxJMtegtsJWrdDXTzLXGpk+uXayyf8RvHdc9Y6t/kdg45ts+dSGyw/svZ1s41PuZfYPf/hxXHtSJBkeRtZ1nS94GPlo+2s/IvnItnYT6ab5vi/vbEo48OLvu75Q+MMf/qmJG+NTH95/7YP4n/79p2I9zoQfj8fWveovGf/0L/88PMj8/Msvld26MbuU123UdfWfhs2JjxdeAnz/3XfDr7D14fpQTja6lz5g2Yx1ezCO3XCeTsfx2+ffxq/9+H3sRteDzliWce0CvXRDKxbgn6rzdHmq3q/z18IiO1+svOD1cjpgn4+nDm18/tC8PPch5bkPmec+IC/ljyeO5/fn8eG7D+PSB5Dnlks3HfeRxnMbl27YPveFEr1jY/eh4diHg499QeLDDU4eZmzCfvnl5z7MfRp+EOPcj/+3nkjybvzch+enp0vDWfuw+G7m5tyXsR+afw84z31RtfYhvSbNYYYH3Utlv/3y6/BBxYuspSP3PoToyyEdD1Dr0g1tOfOBx1MfQi0IJSlWx+DjUojh5c26LHOOlo6nQrb01fR2/e86b6fmSx72lzr0+BA7OX1tL2ue+a4/uW/yx0NfCt/aNy5/MGBfr9e5ZpI0JyIbs8bfGmXDj75aIZPL8XIkGXBHD3p4qsn4MW9ke80WjvEk87wQL9xfuobFsnN77Drxr32TdG0eB1tjDz0njPGjX9eN8WGYK23YfPLjQyk9+PyQy4Eblv/9hlqO2MGlyw6+XNI1poZhTO3FGCx6+nyyxYfOp56z1qt5IVfEps/GOFz81OzliG0Sotfc7L7g4WHe4ajlOMlItlzyA4MPH1fFgGfyJYf44plkzjd9uPBxwIk9PecX3vjJH51kw8JBYZ9ksBk9yM6H40jbcutF57UvbHy0ouvjk6GkNp1LL1v4Mr/H2jm/3x173ej15rv3H0YX6XCOsYF97Vo+njpeATuY8vDTv/17H57WnreX8ewlTa9Z9JfDOn7sB3W5kXcx1nSe/8ZhiJFMXy0/cqIvdtzELuejvI2vvQaRwT2VT5Jer66vOZW7tb6XtdebXovoWWMTd2SuV3jO/2OxyPXZeflJf12W5vVhXHsNNI4nLtYEnvRxJJ98en186HkjJtcnscKf81C53LoH/eHHH8epuuTyR4cNbPHiIEZj+tr8m0O1Iuf6csD/U/HNeZJhThVrgi2u1g+ucgDTXIjRuDH3qV1PXLsP7SSDn72QwdBX4wILtli2+8sy7x3k4uB7K+sg45Mt/3/4p3+aMnzpkMHCYZclmTqjtXjpJI219yHz737jfmke3HfuDebWHfJs96aCq/xumT5qAAAQAElEQVRWXIgNy/zIuzFyPGe7+jCN8YMDzuIs5Fw79F2ncSF3/TOn+sbU8MQhJlgwxM2HHJKxVcsbDNdEejC88LSnsabEla5HuLttRuZHYuv13fv3TOb6N44zXTm2xxA7P/eel34DkPwYJ/MRF0eFfhq/OfQS9tZ79r3nPE7ut7/+3L1O9wiuKa4NYpTHBJsxxAdTjGqFbZL5Q0509RW2xumy43tZer725fmtPI/H07y/WatJhnyzkzNrg82t3JLMe5QEwBLX3jaukMnB0hzKz9rrgrkdzeGyrCNZ5jXf/X70MMaXgid7PrWVqvScWHoK38ayNPaMcjgQz3V66jXJrxuXpw+Nx8Dnz4+tMpJl8Gle7o2zknE6nMa/9xq6jIxPv30a5+N5+Cjm+m1PMapXZ0PbC9VLr8+dpnHqRw3x7dcCL/7grgsuRc4yRk8MsuPh2OvZ43B92deHXFx6fZO3ZaluGcLTlq/73EuP0RSPpXH6sH/tHsx1/f3HD8Ne+7F7HvvVMY979ZaWjOe+uPaB/Icfvq/fXkf7svGpe1AvcmF96segNPdLy7Uv3MTz0HvHc/XkT+6XZRnuo5euuc+PD/MjLl90Dqfj9CgGOmvnlEAN99qcXZon5+Cp+2n/+q2pGGydT4fTaftBglGu1vl9dL0det3yEeDe9jrwgHcvOddYe8d7c9Kkduw4bs3Fu+6fz32hX5X2790PPfa8fB6n42m4D6zLOm7X+3ju/nz0kOtLc95mZU/VO5fBMtbO2bosI8nwW2vE/tRcrMfjSGOTjyT1ceuH3UuvQ5fuy758GD5Ub9S+rkZDb94+dk2e6iZTz/nCt3UMWzmdzp2bvoiuwfve7w9dI9aXNVDDuZbrcqzrMs6nI9Es4nrsXC3L2n7G2uep9x/fj48/fBxszYlcsb33HF3L/9Zc3RrP/MBVP7f6ZH88nurn1o+ADwPHpTEs6zqsL9fvZVkt/YHbpfM5RhrmWt6Pnavn+ruOMfoxuOuRj+eux9PxMDnrX+sTzrU8Rgl1mod1cDydOlcPFaV4yyy36jz2XnrvZB66L1Cfqjd6iMn4tWsxSXN7nM8QxukZT/XW8t3vv9ZlkumHLb0k5X2Zfp/7jGN9wrx0Tex9ukvPN/21ubg1V2Nk5km+5OTac+ZwOI5tvu7Nw20Uuvut78cyxrgVT77vjand6j3P5zN+8CDDPckcW5ZlxmQtL+s6zzUxHZoHRRuXU9fZvb4/d599bm6OM9dr871OHJw/dUxM/Nzq3znvWa8hjfd9Fvzx+x+G+5Yf7k7ZWk/8K6NHsoxRXk/Nz6H+Um5r/Szr2pxfxno4dnyZa+Y+Ohddx6MHnwocfM3HzZqRv5Z1Wca6LLUYPX+ehh9svXU+8Uxoj7kG9Z9rd62ND3rOfVau6e6Pa/nRTlIOnzsv1/J6mnPw0PWDg9xOnMZgD2kRyw1u5Pi5xordR1U2ivk5NmY5XBtvss1PkpEl49aP/4fube+jkSe9Dp1G0rEW2HxYw84l+Pr3ruemZ+odO5/Ohyzry/XPyCi94vXaduv5shQLh7X+4dwqz7oMP2j51HW1rOs0Oh4Pg/ze3qnzar74c4/Z14w6Sc/fw4Anbmti6TzcyovsdDp2fB1T1vXCBudj80CmryQbDh9JGvu5dofhfcq5a/FU/edeZ+VRuXQO7072kfGp95sdT0yuTzumvvMkjaMJHtb2pdcRPEtquN+Jcyxpd+ke+0MRR6/dx8Hvhc/6SpbmcYxlWc3OOBxPwzr61Hv/fdR2PYyHXjefni/NxWGeb0mG9XHvOcU3Hsd1GWt93bo2P5c3ueum+/j5eB5r1vH48DSS6hXzufcvsV6er8O9Rn08nIp/GreuYT+MxvZU2elwmNys7VGe6+E4SmGMSvvXWBaY6zhU79K5vjSuU3ObVF6/x+rDvHTMHNEfI2Ndmhf78eNpXt9unce16+RW/4fanMobty6lcVjrc8k4HNfxrvfPtfcP/u8ddH69O5/GUky5uN97T+05ZT9/OB6Hj8/ef2XNOJ2P40y3vm/1dynXc2VJhusjbuz5Hz0u5UxvXdaRVOfimrkMeh3un/Qadh1rea/Fv1yfm8PDwO/ej/HrujS251Hq47C03T3OpWU+I1doP2TwXiT1clhH2HQeL+WnvTavOC3VF99D3xFZq8uy1CrT37nn0shoDJfp77FrBu/ROdrOn+u49TqgLHCaoxqPJL0OPY7r7TILm3ttYKd667pOnVvzTHZYD6W5DHO6LmvX6nP91bZ86Zw6l/QU40vxz833ui4T516/fCSZ/UuvHfzBvc2x+zgejwM+3dEDj1bTr/ayLENZy40tPXWSAU8x59bJrTH7cHk6HQuROU9LltHU9rxL83Uf63IYh+b92rXw/HQdY2xcnzpPTcVYOwZ/cqxhRqqz/Um29q1rdjbbfeqe1fVm1JjdsmS2Ls3xrXnMi70YoFzq997YlwIs6zIM39pX68O41W5d14ljXWsnxa0eX5eu06T9atzKcVmaoxSrC+vUOUkyxG3dGIeNx7281+pNfTYtuCQdbaGbMZqj4i0ZozKlsAMn3EaPnU+T2rDvo5rjjkdb67JuuvWVZOy+OjTgj9ejVv1za0zm8Nrrm/VveM5Bx8wle9g7T+NJRrKVtXki22O9doO7lDs7Jcmgk2z68nIvt3VpjJWNHsuyTrwxNp1kGdttYevjPfPee/Va3cOLz1s5D0dx1sqSlzlpTKPtJGNZljazxZ4xot8y2r6NHulYqz2+pP3mkk+yDo0ks8x+sZP276OyZYyx6Y+XQx6Wda3ftdeq583vNzqwX9RHUqwW2Aq5c8N5ees6vJZLXRHPnCSZbWuQLzZJJo6Bv4RNpiQZb/XJFDIl2cbhwtplSXRfbd/KtZVk09nzTTaN+leS5mMZDv7UxpO88tbf5W8xyJMYmhjJxnEK+leSKR893mK3O0bNyJTxcsCGqZtkzo8+eZIZozElyV/ETjKSDMeODSPJlGsrSajMAl+DXJ3kr2Lvuv9V7NEjyVdc+E3yV30mW+y7Xq2H0oSMpK2WfexbfkmGI8nU/c94w4GRfPG525Nrf4vxrTwJtelPA2ay4dFNtja58SS/i330SPI7OZskE1tbSTa8vwt7FDtd9z2Bv40n2fD+I+xk48Dn6LFjtDmSjG/lO1by/xPscZ8xilPsb+MjGz3IW80/Sab+6LHL39poK8mWHxjJ1t7lSX6HMXok+YtyGGxHjyTzetLmnB/yZJtDfJL8RYzk9/K3ttpKkp6OW06Srb3Lk99jVDQcOKpxUL+10VaSDY9usrV3eZLJO8lX8Y0eyZf42p381Elme8cobm/qvaF56EXksQ8Nbupu3GoPpW56bj7nvjB47sbbTY6+X6VtY/upLy7+9V//ddBTPn74OJaR4eWYjQV9H/eO3cQfWk7n41hKRDvJvCF3TY3dtxfAT58f5of6EhwP/eim9jIbJ8WGnpzNj/71VzcPpz5wffy4vUxzk/bS+6kPmR/6ku6777zYOw7jeCcSNIaXrd2tvfqWA/H4uMOP32Z2OB7n+Ohx6Eber131UcqLKj4k83w+Dxu0tZuMqg3xaovRxy8fKZ/6cEzfOK74P/UhdO2DnXFysiRDzm7dkOGAD1t+bt14mBNtc7L70PehgD5b8wOPP0X+9I+NhT29vQ+bD7nEC5Yx2Gp44tjbxumSJxnGfAQQpzwY27mZM9h4s082fTZwcMbNOB7ybUPNnowPPOi8e/dumBdyWOTiECveSeb86rODp951YYgfBo7GcKBHB3/j2vjhpoiNjrJj8KfNv7YY6bJnq5+kD9rnyYkcX9zYiU/N1g8N4KFNz5iXZ5durK99qOFXzOTySw9XWDD1rRt6MHHCQYErTnMOmz4dcnZwtZNtXozxQZcdHX7U8mLceoJDj096SXouvZvniT5MOtrs9RU2eBlT4OKOB45qc/PQ60ySQeeh5z8cbTp7HtRkcNnJyegh9636YHudF0bj+vJC/6effppjMPk3Lt/KudcQ1yZzee21w69GNwd8Pff8tRb4SrZzVCyua/LFB0w+rHs24nXNERNMtgq/bPwQCb29Twbn199+nRdq+PpsYMB23aGPN33zYfxTX3q5jvCJh+sWPfmDQY8+e7kgw03bvLKjg495Nf6HvnQ+Lus8x2Gxh732Okdfeffh/Ti9/MAAvsbYJpn3BHjmzRj95MtaMSZ/OMoZO+uFLl947XHDxTdJP9R86P3l/ZzHT73/4GZudht+8JRz2HDkSxuOHNDVT9IXQE8Ty5gc0N9zQE+OjOFmDJY2HzCMJZkfCvVxEhv/e1xqeRDPbqcmhy92RVsxl3DuvT/D59daXJdlqOHc++CLr3iTDD7xlT9Y5HKjnWRuGGAp8PCDQ0f+8CEnM7brjR57W41fkkrHPEfFsHOxFhVYcMSMFy5yhhtdOsbhkevT0zau4AJHTs3HLmNDF2fx6596b3PuwmSn/mxtVI4ov499oeVXObuHs/e/PRDLYVm9Lxsfu1fgf4997TofjVPdapDzKcdylmReY3Df5uo+nA9iTcLtzA8fuLPHa8Pzgv1T4TPPddcCuMZgi2H/bUhiJ4fhhan75Kd+3J0/mLBk/Pr50yDzr+Z8APW/S9I+dL8iTkVccJLMdTCx+tJy5wOfz9EjyRCnMfNnjH2S13hxhGFcbvdzkw9zxicdtdiW8iz0XKPyQb734cOSRznQ3nHgK3zYTyaZOcNH4et0Os48s4NL1zlu3fgNLPe+YBSLOeKbHV3+2ONhzqwl/uWBHh1FW5l4vR/R4Yc9O/7g8EEunmSbXzr01XToJ5n3yj1G+tpJ5hrjU+7gKmxxcq18dz7PfUWSuW68uGUrNnbaePhhiFNfVqf7yK7u+b/3kAd9xR779nwZzgEfTfbCXqyKvCSZuU0y9+TWsBgVnHafOCrkOMuluMjoiV2dpHt+L5kz7yujR7LFAuvaF4hi+fXXn+dawUf+2IodNsyazeu2Njv4fPshnHVkHJZl3n/kcR8/nk5DHy9l9GC/25IlmftvftgpexuXdV3Ke5k4/FkT1udSf/ryBvNzn2Ho68MYL4e28efuL/wvV9ZyZWv4t16vHrr3YVMac0/leuUHMGCb17XXpCRzTva5Z88GD/XoIWd40xdfkpmPMZbivq/GmPk79bmOPXwl2fSsU7YUk/S8v9fnca49ejBnHN2n0uXXvMESNx2xJqnd2jl/nv6SDAcd49rWFK7WDAy2p86VMXj8OGfdZ5JMPLYKHDzV7OixJXvouZpkrqO3bWM3HyNu1871dTxenseh/tgp77qfkb/RAy/Y4us7o0q2P3jxb1xbPrRhJxnJVtjhb+7wY62mj5Oandj5VPTpsPPDCr3NzzVHZ+0z9OgDM1vn8/l4BDn94YPLFPQv2K06Z6ea3Od1Hz+cll6P6evzp02fXzXfijb9ZIvHDzuwkRNczb05o0fOBocdJ8n0u8dvMvUsAQAAEABJREFUjN1bf/DZsT8fT8O+O8mcN/rJhqEtbrowxsvBV5K5LoyJB5b26KHNthFMLhVNbHUS1bQVg86pawGmtjpJ1/9truFtPraVgPdT13+SnlPbb+9jI7Zzzys85Ec/2eL55edfhmcL+cOPL7GolSSTo3wZZ0uOv9gVnMbA6T458XM8HibH0YNNq3l/UCebbz53XBjiFQMZPXlim2Tm49i15XpMply6X2CjvVQHP3OfbPqjx/4hCCZsvPG79FyzXxldu+R8wXINvL7kcJfBV+Z4sWEs9zHWLD0P1uHgm446Sd8TPTXeMXMgX3waT0K9Y/faHua8k8PkTx5gaO82xnE0di3fh94n6evvcU3Q/kWO53Nj0F7XZXKA4d5q/pdlmX6NHTtPxpIM57L2Yz+Ywl57bb93v4/PtR+GqzJ5s99k14nDn5JkLC0+dn/q89/OH5e1uXJ9oHc+v5vzCT/JxKRzd2EZo5j3lkbaPr9sHp8+j9P5OO3IfHjEAcap+63378+9nxzGYgKbo8vcYz2PZMt3YWf72DWUJdPntWuAzyTDWqIjNjKl4nHpOw9tY6N7F+8D7fuOx7UYo6LtOmZ817t2z8BW/Pity/oaz7ouY1mWyYXNOnN8H2Ihh602Bi/JPKf0dy50M/pfx+jcyktpl1p53UeyxWgcnuI9pLxde944b51/xsmVJMNHdbJL51sbIGzjHkp2vuaLTlnMvWNTPn3CZs9OkYMdZ49tx+j0luuYdmzY3vpOcRTs1pjoJWm+xszfrWPmTK2IRQxq9ntJ53ddl+Z0ywOOO7aa3rqs0y9O9+nv9tofPZLU/tbW9oc/papTkGTWr381GLj6a+dUra9oz1ITOVOS4vfcOh6OY1mWbbiyrOUNq7r3Sm8cNp6HnpOXzluqq20PVrXm7z7PiarOubNGkkz57jspWBX0lZfukMuMjPmRvM7komojybQ3zv26rJPjelgNj7kWqq+TRDXLnls+lGQb054K/WtZlvLd5MkykvyuVG3K1Mq0b7Bqc6XgYA3eu07w3nDXYq+TO7vkC7bx3b7SVx0yvJMwGeaYDCbBtXuxpY1ttCvzhUeSrziyq9r8Y85wnB0JzJi6cPdy6fk1KsfrRWUkFYyvjySTEyld9trpmtBOMshHTZP+Nb4cSUaSKaCrzM7LX0le85BseoaSr+XwFWMwkkzcva02lmx2+snWJlfI1Mq37WTTfSunl2zy/6ht7K3dt+3kawz6SsWq0Uhm/pLM/rf2U9i/ki847c68JZuMTbLZG0s2+d5WK8kXuT47dfJ7ebLJ6CR/H3ay2f6fxoav4KhONp76SrL19zGyva1Wkr/MNfkip8c22WR7m1xJNvneVivJ13J238r1yZNNd2+TK8km39tqJflazu5buT55sunubfK9kCnJX8+VcfrJhqOt7HK1kvx1DPpK8gUj+cttevD2Wjv5n4mNo3tBnMnliCuZWkmiO0vydbxT2L+Sr+XsKh7JF7n+LlcryX+OTY+t8ratn2z2b+XaSvJlLPnCI9nkuz3dt2395Iu+MbK91k42DG1yRTvZ5PrJF4xka+86ajrK3lYrZIp2stnpJ19jkynJppNkLDaLv/762/jUF08emrz0HT28aPAixebGA8+f/vSn+fJmfdlo/fLLz8OHSx/Tqj7g2BzYHB77gkIfITU5/PmT8P2IRt9DgU0AH+e+0KRDvowML/nIydzk+VTg4WjMzRHGpQ8d9Pb+/gJsfjzt5k0cHo48tMP4/vvvynUdSeYmP9lqvOnicD6/H+c+MD0/+6nmQ/WPFS+9AY1uim/zQfOpL+/+7d/+vfItyU+NKyNzMyQufbzwxxs/DwBko4dxfPwgwf/1x/+r2Pe56RCTHx7w8hqOcS/W2RszF3tb7cUZH4pcs5FP7W6d5rwmmS+VzRe/dE/HU2PZHibhsknS2B5e5zlJH/DEPiY3fPlkL6aG0dwcXv+VoXH8lKTZaKEnr3jR//XX7cPmWwzx3bsju/Rhg/zSB0AYbORLn99D19WpL2a0fRyjo22cb3WSyZ9fMnHBlHsy9vyRiVue6BizRo3jaPz777+fGxW4uBiDSVehQ6adZMChixNs/OBbr+zpq5NNFxZeSea6GT3oJ5l+Rw9Y+MohXgofcODDrtrAA75CH47csTdO3xhbPo0nmX6tNX3yZMsffTGMHrD12So48C3e3Ycc8KWvGLc2xWiMPR/GtGGTw9NmW1cj2XLzvi9gkxDNX82926phisUgO31yuGTGcNa23umIcecrZ2IlZ4sDXTauH3jpa+NLVz/JPA9Kcq77pf171yx9fsQMiz5sfqwpPlxXxQkPvyTzI7YxNknmHO7juODL7vsffhgeQvnBQ5x8Xetb3HyZ82NfLGnDUPv46V/Q4wGPvWvwr35bivOo13K8YYtJufVhi9/jcTvvYc0Y64tfuGqc5UcscMWsJje++xMfG31jeFsXPmAnGbCNKXwmmdclOnyTiVkfFh/wFdzhyYH5xeetTO7J2LheaO9Y7NkpuMOhx1+yXQfpiw8P/o1rq3F5//79XAds4MDQxsV8mLt37943rdvcyoNxscrxu3fv5g8H0cUbNzr8/vLLL/OFcpL5Qgxf+Ml2ThjHg3znJr8wcCNPMv8FOXmSuXbZyQVbvpIMbUW+2IlZPNpyA49vOvAVmPhrK2Kg82//9m/z2gWbjpJkXmfYKzjwxQcM+PTef/gwr9348Ztk5oAeTvK94+LGH7x9ToyNHuuyDOemf2Ekz7DodWjOhTmAZw3CPq2H4V+jjb7YoPvrzz83J7eZ9yTDywWcx8i8H/KHrxoOvFE9NV58TXn3NffKD31Z+uG7j/N8p4OnevQQ/z5/cogPWzJY+lWbft2PxGw8STne57mSZNY4sXF9ZsM22Tiz22IYpbrZ8k2HDT5q61DOxAZPLKMHPTJ9/rXt/cxdkrm/0N7W/LuZO335FC9Mdkle14K+ggdcJckrP5z8S/gkc03x6cUjXFzlKMnLD908jvlbjrpHMM7WeUQPvnPyu64ve0v7IPkwVvO5xrR3fWN4mw84zle5Fwc9eKPH3sdDe9dd1+O4dS1dr/de08+NZ+k+7GGslX/48LG5uXXuRuvrvH6wFTs/MPT5TzLEcuu1l4yOceeOc8ScbPIx18fokWTaJNuakDN25nX0UMPjixyeuVlGhhf667o0H6fuZY5dU8/Ne7pPfhyFK+drdd41tuuUs03S9lL986xHj6XnH798yRV/a+812mTGxKAtn4pxnMREX761R88+/4qNDbk1yW7PDw5s+azrVw4w2dN1D0wy88Le/NKHmaRxXhvbvXN16pxc5lpO0jn7NOjKE98KXJhkd/+y7vmxuT/U9ljb6/QhDjktxOzjwR977fFynPoiOm1f+wwjDtcrfe1Eyxq5zD151SZHtfNbHDBP/ch4Op1mDOKRYzp486et8CtPe/vaDyaKPD49PZTnMteiuOiyta53LuJxPowe/CTpOnlXu3Ve13YZuyTNx2muCflS4MDVTtJcXYo05nyJg501QXjsPoauuJLM2I7dj4iZHo76Ch3c6LOFLyY65omOMW0frQ6Hda7fw2Hpms7kL1diffADVX1JjI85ERN/8ubeA9N9BQ94H3o94ZuOPt9JZkw4sE8yHDDoKvR3Xkl6Tr2nMu2S9HzbflCCzY4J/6effn7ljIO44N17rbGWyPi0BsSkGE/StTM6v+vQgMuhGI2zEzOZPp/68BV8+Re/fBujI/4k854NI8nkJzY8+MHBdRVGknI4zLlPtjY57HPXMXy/vQVHfvFRw4FHd+enjQcdnMhx0KcLM9n4rMs6c2ucHR3jYuAzyVyreOsbw1sNCwe+1l7D2JLtOGp2amNJur5uMydke+xsrYmdKz/H4llP2vyp+Uwyrztw+SbHdbdNMtft6IEXPePi40ebb8W61q/q/ENXrnbMfWyfS3j8wGGfbPNL3xh9Y3T84IP+zpEOJ+yUJLrz/JWzOd7ni4e+O/HR7dKPwbAoVTzXPR3Y9Hdcv22J3tp88ffcj/FszKt4jOGm3vN3PB6mXznHhb78aLvPwaYv78aSzOsse1hkcoKP80s/ycz7sdciOPCMa7OBx9/a/aTz0YdrY/Tw5tM196nx80tmLEmX/H04YNx6PidkTtf7vL8Yo8+P/PDrgxl9uVLDv/cD5637BX08lXvfg136fsoPuNfR8JsOLpfbzA/cU/en906Awq7NXr+P85ywfjads6pcjj2X0rm6tFwr285jnNrp+KHVMp7M0b0x3MZ4+Pw41qVy/Zbj4TQOLbfeg5Zqy9NozPfyTDLWdWlZhzjEnHQdldTT02U8NQ48xaWIXSF7al7ZHA6H4h9mDKOHzK5dO8uylPNzU3B/LTDam/rs6MFKMi69F5CxM1+35lZfnWRyuZTz0X28fXY+vF9qh4eCP0yFbdJYyinJa3x02NK/dU+xLOnbsFs53gbfVZ+8YSQbL+17c2KMzt5OMnF3DmIzntSu79VaMenc35rjpfib/rVz4bzCAR+5Fhc/DJJUd6nN2vez72bb2lWm7/uo3/vEHSPN/WmuH76dP/TkbfYb3eixY+O4Lkvtu1gq9yfJ/Li+LuuYdvkynmQkKcp91ru+GhclyRBLNSdn/mswZW/1RsZIqtu5NZ5UMMbAme+h23I6ngbuuJDDhilXe79m8w89DePaSSae89X6EK9y7fVvx6MPS7l0/RgTB4wkI8mg29bMy2xXxu6tjr7CVs2/WmyWy8TvOsCfjmJcnRS9hQ47Mj8UPGqorThflrVz0XyJJQnzyc+4TlKuvQbpi5OvJJtOiSShVtj7nBt5EQ/djLyOpe0ko1WfAu6zHu1fes7BHj127GUpp/o0fitfOTFGnnQt9ZqgTWZda09/HStMzbLNbzFgJ5n8kkyOZHiOHsmXMRgVDbjqdV0nTlLeFbBrNWVqhYx+kinXJttLkskn2cZHD2M4J2lv+7PbkW+SrtvGTp7kFXu8HDCSTLn26LHXMJINO8lrPORVe/3zt2InmfmD/wVjw7917QCUK/Vekm38a5stpiSvvJO/rJfkH8J79PiWQ/IfY9dk8pMfbQVGkinf26OH9p4T7SQzVx2auuq97Hj0tXd9fW0lyVwvbPSN7e3kb8dmo8BIMrns7dFD+//r2A3jL+aKXJFjtTj3tr52kv8jOfn/GnZX23D8o3lbX3CVfwR2ElDz3DKfO37ytTz5fZ9u8redO9PJy1//Ge8E5qbMh/sHbptk+xuG1l+SJ/mra5A+zISPIvdeQDbeHG+xtRcXYQ+EXtwyduOkb1PN2KbVix8vQLQVhuc+sJ9afKC2YfDSgZ3249Pj3ADCKof5kSPJOPYm/PSygYdT0QyGL30cvASjY6NB5gE6yfwIiCsf5DjYsC5LN4i9aZ/6Eswm3bjC9/YwtnZTeu1Llg9zIXhx6leyipUeP2zVeCzdSIhhjG1RnBqjthws9bX24THrhOUAABAASURBVE6sj49PxRuDH1hqmzbcT+UyeuCoyK+Hyd0H/klm7Ev98ZtkJJkP/l7wkd26QfRSDAZ8ftZ122DwoU0vSeN7Xz73+VLOQxs5nmJhzzcO2uTwksyX50m6qVynbZK5cYfPn3hGD7mEgTv8iuaLPzpJ5o3XB4GkWJ1nvvhQ2Jhbfq0XMYvRfMH85ddfxlqbEahjrI1RvsXAlm88xEIftto4/6zoqOlZM3T4pieHMOnzrQ03ycwZHdySzPk0ps/O3MHmR+5g8kOu8ANPLMZ23mR7DuGwpw+DrlhwUdNLtrzDo4MDP7jRF5cxuPLPFp6PGeKl7xzlx7j8JpnnnljI4fLHVp+Nvvi8cOdPDGSKcX26MLRxxcE4/+Ld4yP74x//OM83tvjyBd+YNl08+NLXNiZGWOR0xMuOT2M40IPLhg57hS4ucsWnIif08Tbv8gEb973AYp9kJOb+y4cAOmLlCy8+yPBJgWCyx6vdeS7LvzY9BW/44lDjp8BgSxdHMrXCjpxfhR/15fI85xIPxXkEhw/2YmbHng2d3cdmf5nnupjoGsf93I/Q7NkodNNr0q0X7kVOnp/ndQH/Z9fuXmvZw8ZXLfdJph4sfX7gw9zykvnCxHVAPuHTxV9++MUJJhtjinlOtmuK39yBhyJOHzTV+nDYszHn5EnmfYg/HKwJOZMn3JLMtcoGZ36VZLMTJzls9tr4sX/LlxyemMUCQ033sR8VjONOhy0O4lLvfbbJdj3S3mPCjZ2Y8IH7+Pg41ytccrrJZisH9NWuA/JA596HLpxh0L93fvkm42Nv75g4aCeZH8TokdFTw8Uflji14cD3A2xkdOhq8wdPHx84OLr2e8F77brig475sq7YO29ha4tbbvmhCwcGbHj8rMsy71/Jdi/Fjy0beoo+P3BTQ/Va/TsOfRHmxYb9DTk/bA7H47w3sOW3ZvN8gmMcj+e+WFHzqbYf+OHHH4a1Th9eJ27smLDY0k8y8dnJIRl9MemTW7/kcgNPTUderE9j4kwyf/BDXzG+6yfb2pZHclzoGOeLzBpLMuPDcZ9P2HziLG5y88lejR8+uO54uz5/l37oNLdw+FLzZwxGkvmiU98ekmxZVlBf7YsuzXOyXW/w4Pt0Os7/tRRcBe7StcCHGGEuWeZvNcABBhmuzpOJcz4NNvDUHKvpwSNnS6adZO67ku0c2c9p+Vm7T+T7fH7XKV+m3tp9jb65ev/efnQ03svcg+B87dpLrEiex1wn5kLPmksyr1dJxn79NzZeXqrhdOt5zg85HuJSxGu+jIlHzae22Ohou88kmX7I9OXo/ft3L9f3wzj248qyrPN6vjTH+xxryzW/yt6Gqzz1Bb04jj2XrGl25GRqHNVPfX7ALdlycewLdjb06LDjiw4/u0wc8iUPdFw75GFt3ulr09VWkszcJxl0Rg/+4bbZuXme6yHJ/DhEjjefybZWtxhvxbl1nsfMUZL5wwMwlHvn5N7rLf744Umufvj8MD5/+jxECgs/Y1vur9M/n9aGHOApvp3n/ixDnmzx0KcrB9Y2XfHCvvWZIsn84GEtsuP3sfepJHPNkYkVV7zxgcMeVpJx7rp+6n6AHh34eL1//35ex8jo4oCLNl39JM3XfXLgW2FnjJ9lWSfGY+9zfLPdfdPZ80jOD1x2Sbo2j3PtksshDHq4PTbGe+fCtYLN0rUrRjVdPO91yNfT89NIMtcFn/d9/sqJ/to1JX4FBjwYXpjrs9Enx1eMCi7Jdn7pK3SSzNyz0+cPZ34UbTnC7bEcYNNJNo4+7vFLb/RQs6PLB563fmRLum47b52Ace71Dl6S+UPc4uKfnVyw4eN8Ps+5wkshSzJzw+bW+yYddmxgiDnZ5gNvNvRGj103ycStqHRuW/zNq/5+L5Gv3afrqzZ8vuAZFyN8MRs3psBR46R2XqyHtb7uX3E3Lg/wxK3GX2ww9rEk0270YANT4RMndZJ5DWBrDYk1cXaP5vs81+brB+gFlzFlSQYMvmD/+MP39TLmNWhtTvASo7aarkIf3ySNa7v+HHt9PvYaC4AOG32c9ly9lRvHXS2f/O+29BR9hT8Y9Fy7+MYnyTz3doxk6ydb7DDe9x6yrOvIkt4P3Re388C5C3vHggcnyYa5rENw1rf70VqMD7B6/rITFxv24jR+6V5DTJ43PM+w5f/SvcP1ep/7CfrsrRv84OxFfx+3F9E/NaeJPN8nL7J9funiIC/K8biOpbrw6G28lnlNIcOR/LnnIp5J5jpgS46X2juup943yfF8qn5Gpn8/DMmvZ7jT6TDXpvdSO5554st+dlky/PCjPI7aJ5nPRkl6rb1O29ED3sG7GDoteMJIMs9P45fmVn3sOluW0XvjYy3v5X/pnuB5rMs6zn1vhjvd4/FUW1dWzFO9W3OzzP8VROojY9RmGe7zt84NOz6V0eN8Opb2fZ4f5tD/rkCulSTVGIPuvdd2sRPcer2+dj917Jzd27503hVt/FK/cipH9K2PJNMPObwk819q04fDfuLfWYzpU67S3NJfuy4LO+jSk6PT8TSSNC9P08gYPLq4vNpnaT5O9T9mORQLJp0kEyPJYDdtXtr8kMGlb4/L7+hBjrO+sZTnbd4DRudge9exVEbPelUbVytyww6Hue7qM8m49AO18XfdA+BCZ4yNI5x754FOkuFYe82d/NLFUkGS6R/X1O7e+cmyzNhuvZd0O9v1chu34vQ19kgy23zSVeiJrXDTTq1MncYIW9szGL1T38nCcy6QyRvffN2rvy7rjGtitM3vsi7TN92RMZIMenBwEBOs0TH9JJ27+8BtWZah7PI0z/c6Yzt64LGu68wDuTaZ9eI8qMpIMuSXfzjrshaB9n2O0cHBGJ/6u26SycNY0vbd6FbwUgo2lIy0uk/9JGMtL3hJ5Z2ba893OOPleNtOqlPrJHN0t5v4lZiHVq+5TX3p86GGlWSIja38yIHxirffmJBtHm7lcq+vF4ix+2A3erC5dc2QK0kqHTMu7xd0+NsxxEWmwDDGTludZJuf+k0yJnaWYT0l29hGJ4M+eyWpbtdxkpFkrom3crpJBj+jR5KpQ97ubO918pcxkq/l9M09jCSv2Pr8JKHyiq2T5CveowfdVpO39s4bdpJXOZ3/CHu3UytJOXVuivCKAT+ppEUbZhLVLGTJ1ocxhf1LO8mMZW/T7dCMR3uX/1d5w9ox4Onv8e7yfwQ2LNhJ5pzpJ9vaSvKaKzr8q/lVJ1F9lQeCHUOtn/xt2OJMvmCyVeAkX+RJpk9jSf4m3v9TsHfOcikuJfnr+d55J3mNGcZu97ZNpp/k78pJsumzVeAk/5h8J/84bLz2vM26Fz8ynBXt5L/Ge7d9m29tuMo+/rZNpp9sMeoneT1n3vZ3vX/0ubP7wDX54ps/ZR//qp0xr1PuV03hXFfJ79fgbvuXsJO82u3Yb+tkG/9rGLt82Td5JlTbw5iXnBT0k8zFbFNsEyWBfq3ZoZu6UfZuhnSNIfrx3fvR2/W8cdo0GrtcbrgNvxITjk2L4G1u+DPow7/fJAbPmIITXG0v87TpwkjW8rrPj2JJRpLpM8nwULbH4KM0XnjjwneS+fDDv5cK8Aow7XHmA48kc+P+6eHz8Ot105hh4Jxk4MUWLy8XPMzxRcYffH2YyujBBja5UlEncjSO7+dDKX58sB8jMxb65sJHJDmB5YEFd33+6OCgD4Ofax+AcKC/rstItg3l2g2eh0G/ZtFcXh6f5v+DnA9+8drbyN2eL3PB7mPs4eqLffTAWduH5GVZZt7omYck80UGnknmBoq9gvdTH87+/PPPnc9b18jn+TLK2P6SG+6HDx/mixWY4hGjgivfapy1vbyRH7rw9cm1cYCdbJx2eUOY80lHDHLJjlxNpo2Lml2yfWiBSYdPY295GcMtyZxfnIzLHV/w9nyJy9qCLRZ29NRkfFjb7/uSlR45e/HA0lfD44fvn376aeZeXzEGSzFOxhc93GHB5Jdcnx5svHeZefVbQfjDi4749/OUPZl67ccQfmDhn2TOs3jJjImJrsIPf8YVLwPxZcufcfpscaXLDn96cqNNBltbwT2J5vwQxI4MzliXcenL8XfNrQ95lJauY2POMzjLuo6eRD0l7gMKWz74FGuS14d/vI3tGGKQH7wV46PHzh9Gu/O6tC7r/ICnTw7nNF+oPI/D8Tjwe+hLYNjyARsXfcV8sDVmnrThrOUPi75a/HKl7L9qHI5Y5PjehxjXZL+uNMnYc8Eetj5sP7yTZZkfDK0j9jCTzYbs2pcGeBm7Xq/Db2hpIgdOSeYHE771zTP/sBUxwVPL26kP8+Ykybwm6MM2Tl9cxmHA4o/8D3/4w7zGGOdHDNr0tOnQN6bo82dcW6H/9Pw8bn0oVN8r9FsVzMu1+dpzYZxfeWdvHpQ9Z9YCH/DFnWzXRXGwsUbmy8vK62L+IceTHWw5ga1cm98kc/1RxpMvOZHz0RVLdm3u1Qo8tVzBggs/2bgkmfdEXPjAlT1ddgr56MGOHzLXAHpkYlNXZVgHxvmRi1M/LKy9NsCgD39Z10FHgScGtmzkxvwYI4cLR4zaCgy6uw4MbbHiYr6UizyYw75Qvfb+A5fOsf7Z48SHeYK7Lsu8BxrTTzLPVW0y3FwTrMWdAzn/dBRxyCW5vvLYD4Af+iINR3J5UPhW44T3HqOaXpK5NxA/7uTwk+2coOMHZMwVLCXZ9nL4iU9sbIxp8wdLzS8MumIQFx7WCl/G2RnjA39c5IHcuFhhiVN/XZd5nvOVbGtrXY8zr7vO0jyvnQMvkPn77bdfZ5wwkwzn1+PleazV2W34Zofj6KFNtvlcKxlzHU8ufZk+9z19yU0nSS9D93mPTM8R3HY5fBzkaoL0ryRz/2KMnyT9mLH9JhD+k8y9Dwwc5U9bXtR+Q4ac6RvHEY4Ck36SeR7rtznPB3O568iFe2/pzD/X7vP8iy15SZZ5bzUn+OBvzpLM6zOf5Az5Uit4yI9xfqwDcv0kc08GExZe9v/0xMKHOgmTkWw51ZFP/pJ1pNzu94xlOfSjwcNINj1+9xxrr70myJU48fCh4+Hx05wjsn1MGz/9ncOeV30xdXIHHZzt3z9+93Hmcx/Hm56y+V7Lb5k6eCt01cYV/uir5YAsEdcy15m84mYsSdfv9i/m6MMhZ7/XVSlNV6UxPnx4P/m6f4ym0//uw6+ePb87D0eSub7g8/vp0+eZF9hymGT2+dl58yNO9re+7MZP/9b7lfk4dW/hXN05yZWcOZ/Znnq/Tdbibs8BYyw9B3w0OhZymeuKDcwkM398wIOTbOcMvr/99tvMEVw2ONCxttiIa/RQw6On6FsLMBSxKuSJHJ/nOQPL/9bNGHzcyRRtMrh7gU2GFxt9/wuV87t3c05wwjHJ7C+tk7xe+43hIH/LyHjfa7n+7ktbHswF3SSv+REHPT7x03e+0CPf7XAdPejQLcRY12XisMFRfVzWsS7m5tIXcw+sAAAQAElEQVQ1dxp8e46BdbtdOmdPI8mUb9hPcy2x5ZMfeWCnXZe1ucz5SjL9LcVPMnHMGb5rr8XwRg/1p0+fpo28its4O2MKX3s/eeHTdZkWY/wbV5sT9ub+eDrNOdA3pqbHBi7Oe1u/dKZ+knm9kafnXv/ZJBns6cOSI/Y486kmp0N/9PAczJ6MPnmSiTN6yCO76ad7xGZprGNbN/IgV3R+/vnXacO3f5kt7iRzLsQJ10dQfJLMaxFM9mr8tBW6cHAthYlxax7pycE+bl61yYzhST/Z8GGRJ5lzp298WTJzyA53fsSu/vjxwzicT+PWF/uwb/N6cp/nRpK5dsTAVnnsewYY2p8fHsfx1DVae/H44Pnu2H7vy3TkeF2X6bspHPfrDZ1ZjH/qvsmHHDz0+cafgtj28vnpcSyHdfhfIj2X3/FUvq2XZRlJXueB7alj7MwVPNj+N0pr17e+5y5c8RcXDHba7JLM2D0zPT0+z/MFN+XeHD00Zm33ztGDjesMfFj83+/3yavDcx74TaLb6+/zxE/nhICucfvXhjTznWTaJ6EyMZYXff6S9Dp5mDps+TVe8au+9tPzw/CDD4TPXcts99ivt+faj55Tj63XXmu2e9PoAQ8ubtozh29iMiYHivWgD1df+1pf68h4bq6cF95PdYH1jpMxefX8fX6+tp16+5Kr0XeRx+Nprpdrn4WsJ/4n976/2vnwZb0q8k6u7O2CzniufT5IMuTaR17cku1cgKkkW//e8y3JWJd10FPEPXrwQ3c/r/Eik88Ozzmtl4133z8sxRnjNnOPAx0FnrWmkOMMZ10Og/+GP30/PT9Rf+UCGx8cto+x966J+7AGOy3VzVhX59mYh3aSsSzp+Xms7rW6h2FfBSfJ7PMpL5OHxYdAAftn8Lksy9hE98mLLX1xs1l7TumLgf6tsZOzu/dcWZd1ONgZ39ti107SShkTfy3evc7hL2vjqXPtXV/sKbPpr7b0tSsaSV4+NGeQ4ZW0PeMazU+53MfAxfi9843frftuOHU1Up9zvDZ4KEkmtjadEp75xIlMYc/utd3YtZel+auBsWTjMn03xorHjkcXRpKhnWw1H8nWhnHrOcFoXZcZx66bZMBNMmHpaiRb3/myrus8/5bKksyY5NO+nB9teApbdbf5mq/YSV77c7xxJJmcbz3XyOAkGZdy1RdjRnU0ap2017I0N/DtjceyyegrVRtioJPUlh/6Lxjku96cs8o7tQOeMmoD82I9pmjF3/20N9eJfChJql4fY1vjSajM8pWfN/Kk+ji1Tv5yG8DOUa3A2+XJZqefbD6T9JxdZj5Hj+RrHRjJptvhjXd5vJXvbfWuo1b4J08ybcmUZPOTRHeWZGvTZzeF/SupbnPV5sQwbq7UScfe8HkrSza83U5t/HfYb+zpKHToJpk+yZRk85dEd5Zka+/6U9i/kk2XHF5F8482WZL/NmyOd7/ab8vOZZcl/3N4JxuXJDu915z9d/LmnD91snHS33Oa5JXXW50kurMkW5tdsrUNJF/jkSl/C3ay4SRb/V/FZsdnsnFJ8hpPEkPzGpFsbYJk02WLK5miTZbkFYNccd4aT6L7Or7rT2H/Sv4+7GTTT/KKmaRI42/m/ZaD9jTuX9o4q5Vkw+3Q34y92yd55cc++Tt4j8x7lH1Em8xn+Xuwp0H/+jaOJDMWcnhVmX+0yZLM+8R4ORabJJs7L+1/+OGH+YDhpn7tRoaRjeOpD0ZeJHiIdONTbER//vmn+VEzyQSlb6N77ybmcFjGjz/+00iWkWRuIJfeTI2zfX5+HA7Y7H7qh0r/Oh8fOmTG+eeXjc2IjyL3XuiPyzpftnjYunWDXy/ju/cfxnE9jPPxNPw0pf935vd/+HFuWD1c+tA9Nzt9IPz186/jz7/+eVzu1+HF4PF0Gh9/+H6wweHjx49z47eu63wgGD20Ww3cki3RZDjKWQMdx/N5bvLokONqzIPerTc/chj7QyZfS7GcUO/L/95dyA8//GHOg3mBQUfc+vDMhTac0+k84/MyBmaSyU+u6Mjbls91PmzA8/IYp4eHh1fdU+Oniwd8fvhdm89kwzTOHm6yycSfZC5o/r3gZgvHGB+4eYFNnmSQJ5kvzr04UzzgeHE0eliH+CWZeRDL9XqdH0X5UOjjjGtNJqaP9LAVecY/SR94jzN28mTDNLbr4Mg3WZKhJsPb2sPFuJrv3adxHPAj41+M9MSknWSekHzxDxe+Pt67jnzJLzk8ZdcnoyeHdNgbU+glmfk3N2TJdnHCQR9HvuDs+jjiYi5xp4MDP+KyZuiySbYPtEnmh/Mk8yMDG7gevGHw5Tqy8+Af3ui6TzLPI3hsrGf+zCMObMSmD4d/bTUcnMSNN3s6xvWTzDmjow8bt2TLAz0+4MDAybUGF/Ik49AP68fTaazHQx+/x/BwsLTdE2R4IOhpOVwnvvvxhzmfuLPnZ+01Ag5cORs9yPwAC529iI9fsbKni0+y5YZc/g69PrHx2x3E8+H9+3Hv9dja8wKBLzHt9mpjuCgwjWvLibbrmVxqp/yW+tzr+QBWfGNeJo37ffz6yy+j0zbPPxye+/LOD2nB5Mva4WftCztx8yOm3QeZPlu5EA8dcyDOZIsZd2N8yxdM+OytKXNJxi8cpfR7qd2uH3zQV4zxodCBqcaBD3mDqSanDzfJvEbAco7B4l9hS0dcxut4ngNs5TRJRQE3a3NMl7/Hflzefbl+yBksuApd+ZADeOxwF682HgoO8OQNf+3djmNYt76USLbrgHH2MHf/SeY9eNO9zXmFfeu808Fr18cTB4WcDT9w6dLTx0u+1ObJuDYbOvIjRm1zoVa0YT83P/raOx4+cMSnpqvIn/jp7jrGPbwbf9dzhC9rWS0G40mGcbzsabTFA8d9Zs0y6ME+9RqwVD/JcL751eH4yTlMOkqSuV5wJFfo+YGGfS6TzHsS3rfLZTh/2Po19XTFoMbnpz//1JepD3PfoL8X4wpMPshxZSs+awW+eMSXlHfPXfrOJXMlTrbmmh4M84OLWp/t6KHPxtqhKz4yGOzpwTam7VqmpoOPghN/ZOzIvmCOXqdvzfeha/H9GGOZOYLBJ3341g1/+nBg4CnuJIP/sS7DD2W6Li+9Xn7uXkZMsJZl6YfUD/OeiM/Ur7ck8xwlS69bx36sG8s63n98P9bjOrKMsfait7SMvgA6F/f96Th8pJn7zMt17L+uttpjrUF63t0r90MF33/ox+XuRXFOtnskTuJwLT/w2TWGzz5vdMlxFl9pzvjYwT8uh3FY1sH/Yz/2Ho/tF4f+Xo7F5GOprh+1PXRPmHK79gXljkc3ydwHyS1f5sW42j4Hztp7mfz4YVN78rf86O462nThKvB2XHNgnExs1oOYFW0yOHTYkrHhi44CSxFXkrl34O9eI/zotzlzRQ7HGnIOO3eVY/O0+6GDD2wyvthba0nmuUeOG13jinlgI0fGYCTbtZRPPBQ2uNIlZ0smts+fP839kjlPMvgh7wIdftCFDV0+lmWdXD5//jyWrmM+8Xx8fOg14vNY12V87Ie3Dx/ejeTe9sfWa5/Dnvvx77m2t8Leq/sw/aydT/Y7zs5VHGRJek5eamPljDFz2H0QTmIXkxo31wP2bJWl/OC/e/eh8zAmX7pJBmw5uPTc6CWp95tzZaeel56rDvU3yvFp1skyx5J1FGXGcL3ey/9UbrdhXV8utyk/n7frxvF4qnxtzJfK713X15bL7Lte3PsMKj+HwzLWVYxP5Xhve501fubh0muzOLRxF5dyL2m5oKevFis98j0P2nLjGnAtVgNoLIfXH4qArSQxNMaScXN9aY8P6wC++mOfOXc/j4+P43w+jSSNM83F2tgeyv3aa+e5ebm0/zR/MIcNH2wuvf7A9XFNjfO9uTh1Ts+93t37vHu7Xcb5fGzeLsW7dw5u9bHUx3EW+UvSOetzdM8hGOxHD/mSJ4XPJF17j5OnnJDTNcauJpPruc/FeNIRKx/G9e/NtTYbbT5gsDVODld+nUPGyenSOfb69/79u8ZznfPLjzHnv3aaczU7utpJmM65eouVpLk5zzyYl/mDqtXET0m5NmHzmqz98HKeHo+HmYNjuex+3ndPgvu7Xo/Px1NRxsSGKx41fXzU1hGZ/o2f+xjeW7j+86mNq2vDqfOZpOfQw4xBvBwYl1s/BMM3zvCMqXdOT/2Q2q1fYe+dn1uH0/ata8t1JTOWJ/uznuNdJP1zn7lN0twcZv/SDzdizboOP6Tk2cn7E7/+fV2XqZNs+uISM35svLN5+O3T8MPF1ob4qzrX0lKffN96bz2fjvNfRieZca7rYbzreUHnsR+JYWmv5SA+5dTc6MunMblRtFPs3x4+T250yZPM2J0/SWNfl7HvLb7gL3N90V+KwcfosbeTzPEk87xJitNy7LrgB06WMZSR0SvAbbZvnYRbr3WH9Tien64dMFg+98t4vjxV5z6Op3Usa4fGtTzH8AG8p/RYlkOh1saSkYx58LM2F3gq8v3UuT4eTuPQczlJ9e9jXZfO+6V4t15Hnpv3pzmvx67fufT611ocfXbmbs/PlHW/tPS6ai2SL82JWI6N99Q5u3X/xHey+TO+9DzECd6x9klmzjbOy/Q/Xg5YdI/lc5n3kHt5j/JeJ2d8SnFqw97b1pL2Q++X6abJPaCWxT6NdWkes4x7J/d6aQ6WwzgezmN0E7kE7n1cnm+D3tqxe+UXP2wwlrG0v7Ycuv6u3Vfxeen1XtFWkkxuuOvTRfDQvNOTD88gSYiHcTE6X5d16RxW7k/ztGNMxfv8e7x/937mC87xcBzpf/eOKZfeH3Hka1mWaQB77R42ydBWvoyNsdTPpbnl69ZzbV1T/s1L66mbZcC7d2z0SDKvN/je7rdKtj9JRqkM9ppPvXdduubkffRIMv3jLeaK6mezvzSH2wf3ZeokGUnG0/PT1FnKwfit5wl762HtPCYpt3XqwFOM4X1rTN0adS4vw7XzdDwNfMUOI8mAqw939Nj7SdrrkmhS+dGx1tRKRsayLq947C79YD16ZGnem9PR0qUzLj0HKh5J5odjuuLnE5+kaC1L7ZKtnWSM+SeFqZ/GvTbedV3n3I8eqYLcJmlvjCQDxtuSZMqTLfdL122b4/Yyl/BgjIyRpPLbrJNy7XVdHpMOju1Ivm6zFQuft9FF2GExv5bmT7wZ/a+2STag/p1kzjUf7JUKqjlGki2WNJdjjDSXGZv+6KHdqur31/zU++BXvmElmfFMvYyBa9JGBbfmU2lz/kmxra9Eq3Zd13gr1ibdJJu/ZeO0LutI0vW+DgdLtZJsum/b4kw2ubaxvU7yyjXZ2kkRW+glUU3/ydYmSL5u73jG9nay4ZEp5Mlm97ZtLNnke9v43t5zkHyN91ZOP9kw9rZ619F2TmYE7Cxr17RGkpFkxqhPV0k2+Y6xjyXRnPrJF7vk6/ZbO+1p1L+0kw3jr7V3/+qazD/Ji5cEQgAAEABJREFUZjM7/SvJV7wrmnOZRPOvtmEmX3NlsMu/5WRM2eXJhk+WbO1kq3cM9dtx/SS/40RH2bH/o/aOoaaXfO3zWww6yrfyZLN7K4eZZM4pm2TT2eVvdfdxsr2t1k82u7ftHUNNL9l0tF0v1MkmY6evaCdf5Mnv2zCTv403PLiKdvJ7vLfyb7HZJZuNMSXZ+uz2ce3kizz5fXu3Ve92av1kiyf5Ymcsyev6ydja9I2pk2jOOUwya4Lk9/Jkk+G662gnX+TJ79u7H/Vup9ZPvvZJZkx5i/1Wrp1sfva2mk3ye3myyeDtOtrJ13Jj5Oq9wH0rswfobXIkG+/ka4wkr/mG8ZVt72PJpg832dr0kq29y9XkiraSbNiLB0KbeBdjGx2bOze+d31gJ3OCkHnZe+qDlc0+IOOn43EYt0n0IHzsRnd/0XmuvZeKdL1M3B/c9W3UtmDu3cR1E14cHxC8kDeODy6w8aNr3McxHxzW+kkaQDcq+ODpZf3TmwdWODAe+yDwfHnui5Lf5oMZXjaBOPhXr0s3GNdu4Gw42UgOn4/dxIpLHw/tvfZB4Frf67LMRb6PfegLHL7kiUxJyrOzjNvxdJoPXfKLhxc+cLoC5kSPkfkAzvdTN9DykGTgKQf8i/WpccptkuZvHfrigatob7E/jr2tL4cw5Hld1pFkzt/o8fj0OH3jxa8caMM7dS6TzFjZywk83M2JeAsx8fiwXoyvvcEr8kBH2zrQps+PGh5f8uFf6dIjlwf81dfm26ZMHx5bObHe6LK3RrXlA0/jbLXh4qvIHRy6fJpPOnTFawwHfhQ4Pu4nmfPEN1s2uCd53Zwbgy9+vmDhBg82f3LLNsnMPwzj5KOH/LBPMl/wVjTXLp44KvTVT8/PXQOHwTbJXF+7v90/fL5/+umnOc4WDxxgJJn8yflWxKwmY5tkcjXfbMhHDxi3Pujo00/SFxTPszhXqzI3yvT2+dHe8XGUY7bk5k5fEa+XODDwJUu2OcAJnpotHTUe4pc/bbHzsa9JPvg2xpdY6Jq3rEtfulxGek24dL2Ra2dZxrKu8yU+nL4/mPOSZJ4T1rSyVE9+YPOhTYabOPBKMsiS7QNRsvVxEYt5XJd1zqmPeGT0FecWvmu5wOYDplpu5BsPeUgy1+roQZddklHCkzsdmHjBM34orvUqX3JvvOajJ/aoZfHu8xrxL//yLzMGPuVNTpLMeU5ojsk/yaxh0YWH4+iRbPGTtzvx8KBDBtcPKolNDvgwhpt4zA19Nc7JFi8d/X3e2bKRV+eltlgVtvRga8/rYnOw+8QryTxn3vIml3c/7JRkJJkv/O+9KVunsLTh8WducZJrcSWbjTHzhXMSsH0R9ziv2UnmOckOHwWueBT+yfCHb+zUF83Jlock875AFwZfu/7Og9zccAxHXrXlFb6aPc7w9feaHht6sBVxnHqP29vyyhcf8k2fD3zFbQw+LFzc19kq/MBjs7f5N/Yq78sjY799+jTnAI614z7BJ2x8xI1LkrnOtGH4AQRjeNCDpW8mtEcPeGTuH+T46OMBJyEd88WYHz4gMwafnn3Sv/zzv8zzwPmbbPp84resy3A+WTfiW5ZlXmfkSU6SL+cQjjDZJZn3BDpymeQ1B6U916MYzA9MvOWdLRlfxsn16ZgjWDDFnWSuRzrJxgM2DmrnFF19+U4yzxWxwEq2/Qw/8JNlXiPYPnV/wy5JL0n36Ud+jLGFhyM7udJ+i0sPr4fu06497/AQB07kfNKHIxbjsNjpPz4+9cXQmMX/hsJm/Kn7Kjl+/+7dsJfVd4/RZn/u2tZelwXM1IHJxrVFgS0uawCXJPM8xN+cGsPPOiETq7LhHOd9HHfXYv7Frk2X7bKsM19LOdAj4x+/dV2b38OwJ7jNF333eR/Gib655Vte9GcQ/YtcP237I86PHz4Ma37nKR62arpiSTL4JVfkf/eVpB97Pwy6ZDi6HtJje+ucWYvwjCt7+9iPCPp4qj/3/DY29XvOk+nD4JMPuTIuJ0nm+XY8noQz16RrmPmRa7oGcNGGtffZwxV3kpGkOV1777vN67HxJLPNr5Js/nARGzyFrhiWZZ18jMMmP/aZ59YPCc990W2O8XvuXo4dXuZgZEw/OI4e1z6n3LrXUuNX0XjqeSQf1tqlL75vnXf+ksy4166JW3P91LXND71T1zEffMKAp6arliOYOF67D1pe1hp+7I0lmesQtvVzOBzL9TbXG19sYWnfysn4rTxubfdx6PV8h/3QD3n06PNH5zCf8ZaZe3xvtd316D73Q/etWGKS110f3vt+DL70mU+MMMVpvIR1J6ZYb8VU4OGrsIEn1kvXGjyyhwc/gPEwRuMmx1MRO3v4MI3BhKVmp4bpOuUeZ2z0UONPhy2ciudaE/OnT59n+9Pn3+ZvTqGPDx84sSHTpg9rdM2Q6YvBXMqV9v6/i8AbxrkfUvFm79pLrrx/+XCtnWz3APb80cUBPq765z4fGv/cj+HksD/1nBX3jr/Httviuo/zA8cY3/DoG6fHLx3jzidy42zokrueJxlJug6vs/abmfA6HU+d+n4w6DrGDRbuxuDAwDPZbMl2nVsXK/988UvP/eHac1GM+NF/6Bo2lmwcYD90zbD55eefuz/4PFKncMzPteeVMXzWfqR7rO5s93w1BuuwLtu891w4d2/HT5J5j2CbbOcgP4V+XdfiufbawhfuxpOM/pnnJzmdQ301vPlDCR8+fJw1DkvzpMD8tR/pfWDBif/TaTvPYcKBn2TIkx94pTMy6ucy9yd0nnqNEvPpeJw+zl135pmtOOXROjWH/CiH5kR97Tk+z+USlVO5IsMPFzxG7+JLn9msPwVvftmLR67gP/UaeK8un8u69N51mPcneknms802ts41JB4ck8ZXHmKAQR8XvozzwZ9957nXVr7o4PbQdUF3WZaxxXTpte+hc7XUd7ouR+u16+NxJGlZttx1zY5y5RO++lTsigY/Y2T4ALeuyxDfU3O81Ae94/FQ/HXmn42YLl2vOOGJE5uPH9+PJMNB79YY+bpW1/zQxd04jGPn79ZrJjlf9E6dy0PnyrXlcDzMOHBJlkHnoev6dDqC6P3oOmsY1+t9coS7rutsm382e58funS0GV973ig7l6fOKY6bbK3/h/q5TN/0D+XE9vOnh86p/dC1+X2ec4+jueJzWdbmdZ3rE7cxOjfNR5dd81uuxpvfh4enmdel7fe9z8B+6DtG/i/NG3lS2xruHxafX+ZmbZy4iul4OA768p6uXXGkPkcPtesKLPNRUblfO/X38f7d+66Z+/j0+dPsw7r2XF/XZVo/Pj5PXb75wG/H4Me9ANel/MmNL8s6c3Kdc7IUf8zinSDfS3X5oXvudciv/k+wTHNzGxvOqN/76PfTIS/mZzQHSQb7tT7YX+Qo29ogm/FX517DJBMv2WzutS/ioGfNr82fPD285DvFmTr0Xoq1Qm/08Oyl/dw91lJMOaGfbH7kIcnMY9J4WozXdOA8MkaSWdjikFS/virt4BjikWf9nWuShn6f5+eeNzHAGBmv6ydpZ4zm7TrjZr/7h0sftnfKJTm08bo1V7jgD5+MnfZexF3o7g+fJvaybHOabD7NWUpGYbtjwGSbZNrB28fuPR/wgMsGjyQ9b7pmxphoeBlTGxcTDCXJpit/bSebj6lfggk2dCpvjMNxHwOOJgx50VZg41bHAzfXQzo7Hh3x6GsnmWspySBTkk0mH/KcZPqDLQ8Tf4yRZDj0jb3F3eVq/tWwlWSzo0++lySTA32Yu1ybLvkuS77GgKskGwZ9ursMhjYMbWNJZgxkShLiKUsyyKbg5a/djlwbniFt9bfyZMOgl2zYdJNNzmZULHfRqADvJDMP7W7nXBsw2KrbnXL+lCREI8ksZFPw8hc7TfJkw04yMUYPcjqwk0w5mT756JF8jZ1sfTodnn61lb2vhgODPMnfhD1ejiSz9ZcwDLyV6yeZc0aebLZJJjcyOntJMpvk3/Iz8JfkZOKgTyfJ/+vYOw+8tHHbeSb5m/PNPslcd9bg6LHLYLY7c6v9Vq6tkNNJvs5JEuKZJw3cks1Pkslv9CCHASvJlGsr5KNHkolDt93ZTjYs/V2PTZKJMXrQN/ZWrq2QV+UVi+7ef1vvcjZJfo/tJpAx5XSUJMORZOLvGEmIp0xjl+82Oydy7bdybYWcbZKJQ3fvv613OZmy25Frw0oyeY8e+uRtTtwkc973/tsahj6bJK8Y5DC+leuTJxmOvU+mnWRiGIUxeryVtzu5fKtPTo9cO8nkDoM8CfGUaZCrjamTbZx83t8IPcg4Eby8snGjbKNlzAO3/oe+EOTUjZLx+74k9dOVdM59AQDsuS9Vv/vuQzfhn4nnZpqtF3/sbPae+5Lr6elhLOv2Ug2WTbgHBRxs4PaXEfx5OIRtnJ/Tu/Pw0+bsFHhwFW0Y4knSjej78ugOwt+t6MNpd/7RTzKOfUgQH47qs815efKNP/8MdlxttuL1Gwf04fKfZF5YtPFNMm49Ya7d0LBJMidHfnFNMp76Epsf+mLe2u/Gsqxzc6i/Nl97jD5G4bp006Q2joOP1DD4hq3ILb3nboLp0jv2Qc5mZ3RDR/bYscfGS4+NGj9jI2M8PD0O3D2UwFfe9yURv+aLrlrurCHzja+cwNLmFxe+5ZEtfLVxMjU/2s/lo79j4HVsDq7zxd9tGIOphqOInz/8jPElZ2xhWstJZk7JrDP++VDEJA7zDheWmNW4J5lrOtkw+CCHkWQk27g8iINcbtirycSFC3zc6CjG6IhDMYajNjx2PkaQ4cjmeDrNDb5fTQjTWJLBJum668M6XLriYAdH/dtvv80cvvVDVzzigqWPu0Iv2bD1d06w5Vn+YMsxX3SSzIcdsh0LLn78kKn9gBAbOGTG5QIPuHLFjz4d2Eqy4RuDu9smzukj9b5seZx1kjnvsGCIx3wbTLaPFZe+XJj9/rUuy8ytfwEkLjljgxeZfPNX1WHdwcVbPHTJr83/r82zGOQ7yVfrRwy7ze4jyZw/ffjnzjFf9BRr2w87+dhInmTm2Bg8uRCXIk5c1mWZL7fY4CcG2PSdr7jShQHfXJD5gYixLqNPbcO/7BkZfYl1mNcC8R5Pp+lbe8+NedCHl2Q4l8gUXPBS6/OB71J+injIkswfUoDz5748vVeIlyIvdBVxdKj3m4deK5fJjV+FbZKx1+JOMpKtiH/04J+++RG/Nn4dmnj8KPs17diXsdd+GLAG3APNT6o8270PPveFlD6uvRHMueTD+QLfWoC3+8APN/LH2h5Pp94txpcc91rtOlUXM9dJZkxiZysf8LU/ffpt+uNHHwd6dMSVZMakLX56uJgLc25uzJd5YMfeOH06OGtbM2zJ+KHDxhg78bA1Rs/9ypg1AgPf0WNZ1xmTX8/q1y77Kf4kI10Po0eSGQ8/b+1xdK7CF4cxPv0WgGVdx+eH7ddiF2J+CDdmDdFX6O13L/oAABAASURBVOOs2EvgmGSuoSRzPfH5lq8cJhn7/BtnP3rgIKbky7rlc/TFnPuVtUVHSbaYxFDTcej8/tJrhDE5U5ObD7zk1drAW19+cRGDPr/mTRsn/b3e+e85h6GYDxi7DX9J5rrCATc4fOGjLVb67OFaA2LEAz6finXOju5e6Ggnm49ky0GSniJ9UdZzSrzsR489Xn7//Oef5zmrjTP/Co4wtfFZivGpLwbZ7jg4s9v1xGIu6mLuDcmN46e+9uXkbp9k3i/IvTRlx54/uDD0xSoPSeb6GT3g0aFLZ49Nnsiuvc+ojeGuLR5yedVfs8y1hs/okWTODx3+YCWZ9xN5gUVXTPwf+mLeOWI+2cDHSdGnq40b2yTjqR8r/JasZWT+xgo45pPe6CEX/MI6Hk9Dmz/2p1636JPBJ5MbbXb02PFH1zhcpdDzBTQdRTxqOnJxPB3n9fB0PvTaeNuuGT1v2PIB/3w+D3227Pi99WM5HPIkcxy/0YOO0ubMK06wxKDwK8/JtkaNJT3/65cdXDK+tRV+lOTL2oHx448/jCRczZzhwI7usvR61Q+nBnGHA3/tdazBzri13WfUdIyzh4NrknmdlANjcnw4LL2ObddBscE35+zxNq9s4STLtKdjLNnwcEky8wPXmMIGDns49nd0b32e4CvJ3DuZA1zkwHUMv9Hj1n0ROZul13pxJJk/+AS7KnPfto+zJ3Od41NJNo580IPJ9ng8zFjwI5MzPuiM8rMH4o8uTHz1rU169JNtnvXpqenhfHyZf3JtGAp/9MjVcBTYcjSKaT+VbLnBbc/ljpNkkLNRYInv1GdtL07lwTh/x17v+Nn1jCUbb+P6ath01PowxcEWlr7a2uCLXJuuNhn7w2GdeU22dcxukx8a2ibTh8WXmPXf4hjTV8NOMm2TbS6TLf49l3DEYe2w07enHusyrwHJZiePCn9L1xPdJEP+kwzPR+Lgd5fBTTIcbNXG+IDxloO2Qkc911I79PhMMu8VxpQkk58c0Z2YzrF+CNSv6YybfVIO/SDieo8fnuRsb5UnmXtodsbOfTfhWsAvHXOphikOeuYPhjZMY8mWW1zo082SmSM6PrLfen7Iwa3nZ5LJMdlisf7hPTUG9nD4wINNsmFpk+Oq4Jdkrh0fhdYxxiFrsVt3DbOHB5tfv+Xg1HPsdDwNPvyGHf9ysGbz2nkvRzlW7BPZHw7H5v8274WHYhpT4Cbp2HU+/+xj/NwK6AflcCTH+dZ3NJeWPX+uV8aca2zo4nTouUBfbIV59dt0Dv/yme5T9/K7f7WAk8yY5IgdPc8Sc7wC+Eka5zrmB97Ov7wYVxvnVyHTr9nQ39v69ivW9+gNZOfhhz34VU69Vxe699xLae3zPNoejeU0xsicr8mvexW5HD34ZM8fPtr3+3XyzTKK9ziMkbNN0rFDr2n3iYejfBZq7vvWtUbt4Hi5XOc80dFXr70H8qksPa/xSPJ6btExBzD5u84P2Ov0ST/Ji59NdulzW5J6HK/y8/lUbptv4zBhKfwfj4fJyxgex+PxBT+1uwxrmv8kr3pN+5SzUQ7FYLtjavu4i6N2svF86ns4+q71SNKno42LPv1zP8Ir3d5MDsbMuXLsuTDuy5wHPuTMON63njvwlLocSV7KmDENxOvM2kiyYXT+L90XJ5uu9q3niLhHxliXderd5zVjvOTgOvObKihyivfpeBrrmzkV7/2FU5JpM3rwj6MPuklGYYYDTpIXriR3f40kk8PocSsPem1OuRrX6ad68mAcfrL5xE1MdJXZLw4sffOLi7ZCLrf04Jgv9vq7PCODLMmcoyRzTYwexqZuc6uGoXRowCabec3SR8jr/EECY/wY20uSmW9940kGHGXHOfVcl/Nb83zt8+joIQetJjaO0/4+RpLX+RkvR5I5L0kmdjuToxjk9dY8Xbo+YPA7emjjSsd6rmjGTtdYsmHubePac7x47Jbh7zGSTXf0kBOFX77YVPzlTxeOdwh1NtS30aA6SrfVuPYaMzJmHGzlZfKsD21zbG1M3X1uUiYdpw/OOvKDu3SUmb8OGE8ykhC/1jr8K3ubrpJsutrG1Ard5MsYWZJBPnok21ibU0aeZLbpjh5JJoe9r1aSTV6VTmWjb860k6hebd7q7m21kuRVj5F5U+NhXF/RTmLopWxzWa8v/TE5JC/yN1x2WzXlJNOnNpminUQ1x8iUJLNvIPmCnWzyXUe966gVMkU7iWpynI3+tcfV5vRBV0ny2k++9klXoadoJ1G92pAnee0nX2MkW58RXUW+9RV9RTuJ6hWLPMlrP9mw/jP5BOlf9JQ2J8ZekynJfw82X3wrezv54pssieFZ9BWdZJMnW00mf4p28p/nhN5e4Cr6yRdMMiXJ35UrOHthr+gnUX21Bo0pBpL/ft787v73/O2yXZ5svN/Kk/xdOUnCfBa4ik7ye3mS/3HY+CpJ0H6dQz1y15KS7h+SMWtyJclrP/l6jkcPOntpd+qqlV2ebBhkSVSTgzlLNsyF9J//+Z8ngM30uS/SFBsHBL2QBGgTpDbmpu4hSft4XIeXJ5feMOkoHPhYmWTelLw8TdKHn0M3GJkbuHVZ5kaCTx9X2LgJjx4+CMJJMj+ueZnA171PWMfTaX4c0veggCP/P/7449xoefDB/fOnT9OX/seXn2638cnIfPnLPsl8MHTT/+WXP4/r9Xng7YXDh/cfJj8+xEpmM632Ap093zZ8SRrbceqT4+mnZ/lmK7Yk86WYuNjhKF76SaZfce+5otdUzFzJuwJH8S+zvHTThuXFGCwfUX79/Gkohz7YpA+qe7kWzP8jlty/YLbZ4Zud+67YfID6+N13w4eUdH7gw8aVHyXZ4pAHeTemWBM4mkt6+mIwvwo/arxh+qilL176dEtx5tE8wTQv6vPpNP7w/Q/zX5T98MP3c/7hK/71JBxtMeC1Y7LfZebC3OIIX/Hhlk96/POVZK4jsbFlYw2ww5MMf/piEI9541eMybamkvQF7MM84XDj3zrebI9zLfCRbPpiwMWc4KPGEa5zMMlY1nV8+Pix280x/KtX/uhc+2CLm77Cx7oehvnb54Oe+EYPvrT5gc0WN7ZsxKaNt/XLlo02XuwUGMq//uu/zjiN41sX0zfMJD2vrnNeYcBX88kWttyaM7nlWw2fDn06ij5e8OkYw18fphzD8S+zydjQVxuHjZ+44JtbY3TZff71t+GFU5+Mxne9Zqy9VhyXdah3ubaHb1hw2O28dh/iORyPwzWJ3rEvpfw0utoH4nOvYXcPOj3HzOetJyD9777/HpWxNGc/tE0HX1zXzj2svVh3p/pw3fVDBtayWHARv7wkmfPAXv/h8bEveM5jn5fRwxzgbY3DNod7bs01PEWu6YitZiPJWJdl+BBOjxwuDuZBTV+dZF4b4fAFi1x79GCLo1yypaf80Gs6PXLnys4tybwu4ptkxmjcfMCUqyRDbQ52DD7gsjNGl+zp+Xle8+THPMipXymextdAh3G166Lc4AEzyXDASDKvG+ZLETtOu54YyZLM8yHJ4B8f+TN/xunpe2mt/Onf/m24Litw6e/86fEvbvMorwqZPMISJ1w6e9+63znDUPBUs1fzIVZFH1c4/GuTsYGpzQ9c49rwxUQHH7mwBuHj6hrlHg0fNzZw2TtH1OKlb13xo0+HPUxynNjvHHwgME/m0ZytPfeU3Q4v2PBcQ80xe9hiNrbXdBXcd3x+6X/80P1B9zzO6V78hvNbLHBhGHd+Hnre3l70xIs7LuKVGzVMcVrn4tE2Rm+P0XzucmP4wJJHfPDkG4b9CV1y2OT06YiNvTZ8GHgbN6ZNHy++jdOFR0cu9I3hJG8KTFyM8eneSJ+dAhN2kk5LmrL7vCfgi6ecOa/o8U1XrcCnYz3BIlOT8Yf37Xap277yWe7d3517Lj69vJAe9bOOp6eHXoMuvW4sw14P/mZ3my+UxYmvYg7EyY+43EPFyxe7ZLv+aJMnqe9Rn5eXc/s+ff/pT/86fb57dxp+MPbel+V4Ho9rr02p/tPMBR9JyvFp2NvhIrdyMXrgI1567c4/fONPLg+4yj87MdBNNp509PGHCY+9QmYdAIVnHBZ998Nf/vznOVfuN8nGEb9D95bs2e750d/x2MNkp4ar7HNsPMncy/GHk3E1fT6SNH+34YUfmbj4e35+HK4l/OGcXqd3v+zI9eGaHzU9smTLifWmj4cxvvXfyvm89qNCb9VdQ+euk3ct5zlnMOWVDvskc+7Zk+EBG+bnzw+1P3bO1/mRm2zaNIeXvjzV//7776pzmLnescW9//pwMcmzHNA3z9ao84dPNmKQn33cHDU1ExMXOopxttaNstvwkaQ8Nq7WE3+fPj28Yoj5dDwPzw/mAA7/ChyFDb0kPd8O8z7nHN65it24ucHFnCeZz3qjhzWCV5Lm+zTzVvG8z5Mr+knmXMDCfeJWtizr9GkO8JryJkK9Zhl+yGXtdRlPONrJOn766eeek7eRtm99YX7rxO85/fjxw8yBa/hSLNgKDLhq+vBw0RabIkfXzrPcwEu+xAXrY/f0G4ctHjpy8uHD+xkHrOO5Oe8znTm59n5ir8KPtrlNNlv+9RX8rBOFH8+068jw/9e2xz31GcHzoR/Ae+7XJM+te/Es6f+fPn+oyoeplz0qnvjsBU98yZPtfOU7qZ/uq4x5PlLjiguO7OQFLzyTjf8+t3s+6ckv/LEuww/Sw99Lkl7v3809rXXDDzy+2MDpxM3rSJL5wwDw6CTp0H0klZcrTP7l1Tjf8N69O089mPscwk62c56uIi7j2vJDR8HBWlfry4FxemQPfvCqz3CeMZ67R8dv6RqjaxyvXZfceedcosfnx65NtWLcvVdb2XMsrk5hz+3DgJt4Pn2c9xwxGrv4QFIjPuUARzEbr7h5fj/zQK7QUejwezweqA37HWvrXrzffv5ljH54Ss+nQ8+5p6fn6dM1cV2Xzsv2cX7t2NKYFVzsv10z4J9Op0EuB0/9sH48HmcMnJFfmjt89JPMsSTz2jN62AuKIcnr/WZZeg4Wh9x8iEG76tMepvaxMT11bezjcr4Uhy5uOMqxWE/HU+O5zWesU5/xvvvuYzmsU4Y3zOPxOO8TbGFZL7gnG98kM8dJOlfHGbfc8I+PdmLsoFvs+1i7x3XeOmf9b+u831mbTyXJ1Lv3bxj48tduedwmPq5yPkvfLhyOyzwncMWRLv5qccNJMvOU5CtdNnSTbRwH+TmdjjOeh4eH4Tgc1nHpdexaf2NdhuuP/xUT+2VZyu3a2DZ+9PnF0xjbJAO2PI4e+zmapHuv55lD40nGlvfD9H88Hjonh8quU0+fnkIPfk2al8wfHr513Rrj/9L1fDgstbsUfzTuLU9sFHqjx60fyL3/I2NXUfGW15KEqDgbT3rOuWVZi7mNyfGt9x/FO0Y4a+f03nzNeeoXTrJ33VsuS2Yu1nWpj8z42CXZ7p/LOuwlkg17WZZXhDtCAAAQAElEQVTmtuumeFv7Nhziu/ZcXdeUx6jOln86fFU6ZXTFaJ5HxrAXwGspj6SCKuw27IynY5feA82XeJKMJGPMPxnJ0pzeZxywZvzNI/tLz2+y0/E018Xoscv5aXfKyZItfm3FmCIftyaunjr3l5FkrM3LeHvcx5St6zrg7uNsR6rYciunOVadSibnJYvmSLLlpzhJlVvvWPiPipLqFCPJMJZkzs23XJOMpLpdA0+9/8oZHb42Xvfpaz8/k0wu5kTukgxHkomzNP+eO2DIpxiSUBna4tLZx9X6yabztr+MzVeSkWTyoAvj3vW5LuvkYr5xmbahMTrapLSZbIIk0//UGR3vHMl3so3DSzLx9jY/Ykih7l2v+KzL8spjYnVMrsR27zmsDJCVp421HPnZ+WnX/cRgt76ZX/rG+FfMhT696UvnpSSZrb8mN5hs8WhPfo1Zm83OY++r95J8jU2XTfIFT5+cTZIZj7ZiLMlIMvOZhPgvtukqyaZDMdns3raTbfytz7d22mJkU0evvsmTL3jGydTJFzmZOXorTzafxpKv22RKssnf2n3b1sc7ySuvJMSlep8yHXj0tJONW7LpkRlXkm2MTNllySZPNptd/lZHW0k2nb1N92072bB2PnJLJ9ns/lp7x1AryYbzbVt/x0g2neR/DvbO7S1PbWUfS/4y72ST77q7vr6SfBlPvrSN7brJJk++zknytZxNsunsbRjftvXJk8z1tre/lb/tf9tONt/kyZe2/o6XZF4LkhC/ru8kr+050L+STafNV05v2xnRnXgaydcYb33ubXpv2/rJZvdtW5+uOsn0k2w+yZOMJF/x3uVslGQb/7atT1ed5P8o9u5n96WvjJC8lF77ky+CJDMuo8mXtv60bSPZ5MlmR55kJH9ZXpPXP3SVZNNddIy6oHgQskFLMj9e2lx4cDX2008/9UbN6DY3lezuNXzuA10Zzw9mNRv0jsfjJOPipO1mqoYP00OPMRj8KXx4OKFrM+wh17gHBpsaPxGdbJtyNwQ2H/viBD/6XjLw4eF36WYnLeyPx272u/G0YVj7wmPtg4eHZ5if+7FcferDGsxlWQd+XrKc+7LFy31jazcDx8akfe6LmPPpPO7dmGk/PT6NWyfROL09DptePn3gw0MxroYjLjHwl2S+/BKPMXLj9Jvi+SCyLMvc5MLHWQxk/OJO14t/3OGQKcaT9MH3Q19Cfzcfvj2Q9flhPoDQOTdWdrjJO978yi2ZNhksfPEj48ecGsMLZ/bwk8wH4V3GRvvz588Dplr/+37oFA/+4sFHDR+uDyv3+70v7X+ZL31/++3TzEOybfTlgS1e7NTWF3ttY3zgLrfk2kmGD9d7zsSPz/T5zove0+RpPdHHF16yrUHx4K320p6OHMCXE1zk59z1Il61NSq+y8uvJ4XHnxjYsWELB+6ha47tpQ/KCn19MXkZrI332hcA/CeZDzf8PPehQbw/zfN2mT+kk4Sbsf9qdXgKIV57wQkXmM99+WE+yZK85l5fwdX/okJ8+3rBD5ac0fFhUBvfJPOHXXAzxg/bZJtP/tj7wQ76dBQymHt+2PEHhx4e+vsHX336Ckx9cdJha+7EDk99aq6/e/9heKi4Nd/3Puwfl3U89/z2Ep5eknkOPfYlBp/yw3+yccczyVjWdb4sMw98WWN02awdkw9rgz5e/OMpR3yTs2ND796HHHrkdOEk9dNrQpIBk604tUcP60K/zfkS2XkkdjLrTS0HxsUGky0exnD8qR9/9Pkmo+vFnPWgDYfdUg5KknnOwHEdwJ+t88ocs7EejbETD99JZr7++Mc/zutv0nXW66sxds5n3MWulhNYcGGQ0SPDTd7h7321eRKDGg7Zui4zN0nmy6G1c7OP4a7wrTaGtw/MdMTFNw7G5J9PeddPMq+1xpfOk3qXsyfTZ5M03q45mHjxt+M4D5LMOXY9cK7zq+zxJJs9O3MKc7/m6ctXknm954NvuuSXXovMMf7GXFfUsOnIrZzhSo7Xnmt+8BAbDHryxdbcmQfXT372mOncGits+we4bPGENXrQUfxWBT5wM6at7Pr88EfXOH/GdyzY/PNV2LknoQdPDtjRUeMHj70xcbKlr+0cPizrxKCPg3yIU5sPGMl2jX3ui2px7r8uE65cyhVMNgq5og1XbvHHhWztmiSHTcanF+kP/aio/PTv/z7WZRn2Kvz5yONcdz52YzKwmTYv9wh8FXzVMPmba7vzoi+nODqXksxzBBdjYhg92MCgJ18VzY+beOJLzp5vfsShaCcZ2uzcO3Z/fhAVLj/0+ISXiGLM80mu2MmTMYUfBSZ/9mOjNnTlmyzJwJcvxdjooc0nfzcvirqXS7aYb70GsXctFA+/MPb4kkxOOJAZ04YH1/ohh2HNJdt5yhcZnWv3psnGDX9y9tfOBSw+S3Pe19nRYWce6PhhL+fXHg99eq7NPhI6x5Z1mR++jqfjrF3D5OjTw+dBR67SNSTvMMUNT8w4kOGAF/lSXTq48uWaLkdkdJW9bV3BSLYY4RhT6PGhLSZx0F27TzfGl2Kc3DlIPzE/587nYRhLMuyPcDHOhzwtY7sfkZkbc2EexCEGsqS2fcEsdmuKLZ90+MSDnC5beV2WdSSZ+9tkW5tsFHrsdi57G541mmTa0uVrXdd5z/vll18HXHmAYfy5ezg+n7sHk2sFDhtrS75OnVM5EJtarHuetK/dO+zXeP6SzOc3unDEBl+dpByW1z2eWB+7/0ky6I4e9HC49Vx53/0SOd9q8flfcuFOBy4ONZsfaPc1Sy4/SpKZD7h0l64t11v3IX3r59bzkFz8Sb7KO2x48szntbzoJ5lrQ3vPpzb9kTFcO/3gLL9r1xsdbTjmnB6fCg4///zrxFv7/JhkJNu64XOfI2128gFHrc/vrbyMy40Xx0nmXskPFLBvd4gXhyTMhtzjcmv8asLf+sx6bd86oUsm/mSzkSN9Nvyxo0tufvggU5NNPs05fXO4804y14m54IcePP7o0VdcN+DJ364rX/TED89eJMlcA3T4ZmPMGqCbZOZU25gaPl9TvzHjsBfcFWN7nuCxu/cDC87s4Xtpzy9ZKLTcX67zePMnNngd6jmQrrHTgAf/1rkTy60cSnPOGz15ZqvoK3D0FXk/dL3wZR3BY4OLc1dbwYsumf1CHXTuH+d6My4HuMFMMvPEZl2Wea4+PGy6/POxz/O7d+c+93+c+t9//92sd911zYwvycTAkR/5enx8mGP68rPl4Db5iGPKu5/AWZttku4vtw9ruJHRlTdt3B4fH5vbpdft4+Ti2tRpGA99nkoy5dNX7332M0vsz8/j6elp6uz2SQa/o4c5Uc7n01yv8q/Iw1hSjTHwcL8jV+hbM2p2SaaeXJMl27lJeOlzIJkYFGv7+rIeLr1v2KOyTtjcOnX3mc9EXm89p69T5vkSnljhyKsarz0WPM3xrfjWgXjXZZ385dEYG37paCu323XGDpOPdV3H4Xjofuyh6/jcsWP3KY+G5l4uSXldJq6YRz/L+Y2Q8GFTxCXJnHO4577HME6fz2Qbu/Wc8G6OjA17/pfmnm6Sed6b69PpMJ/zkkxuSSaHJHM9XHqvGhnlfJp68K5dC8rowYf5e+h65+fQc6viydHYree9Osnw/u2h64q+Nv/G1Dsv3J+fr3O+tJ0vNe18jWLey+Hd5MeOn20O7h27tVw7lureX+3vnTec12Wd8rXzwA4HGHwodMitbwU/nNyn9enCoNOpGQo7eXC+3PpXkvpfOq+X4Wh3nn+Xrtf0Jcbae1rSZHYDaG4v3WfSs6b44uM2+WYkMTTznqTx1KgS/PHI2OJsNc5993npuk/SdXWq7nXAptelMNZ1mQXXQowmYnguuRms4NDrBl3jy7JMe2NKh2dfDuglm19ck61NTm9tbm/lv+MkZdkCU3x02OFK1xpOMny8NY+3rhVtvlJl9b2JvpWnf+G9cb425PQyUo2mJO0Zr1rDuncN3IYDDl/k5vLeBnxc8EtS3XutIYTJbLPBlT3/NZvrFl9zZvx4OL7KGNLFoUtgzj8f9BRt+VHTJVO0L10XbJLNPxk94/CSTU4mP0lmjMbpqpVk05MfXIzhm2zyS9eG9bDL3SPSaNlOvQ689Ude0Ugy46EzepAnGwe5wYts9wmTLElze5vlXrspzzLXpB+cmL56LVrWZeZxZMyxneNwVLZ0LWrKNx+7T/OoJKlpxrqsQ46TzPwkGY5k6+/tvU4yue39yaeyZLMj3wsOSb7CNZZsMvEnm12SkWRiw6RnfMfQV/TVyRd9fYV+Es1Xn2QESaZMP8n0860cNt/qJFM/yeT1rW7S8Qo72vNpaWtMfbYwko608Kck1e+CNa5Mg5e/9nHdva3Wp6utJPkd713nW5/kym73tv0tpr7xbzF222/ldJV9/G2bTD/JzId+knkdJOeL7G2bLNn0yRU6STQnTvJlPNnau45rEkU4ZHv7/yTvfwR28nUcyRbv34otTiXJEPvoIf7k63zD69DU0U4y1zRdckU7iebMtwaZOvma59t8w6PDv3aSvwk72TB3G/Zw9NX637aTr7GTDSMJk/+U97d44uNnr5MNb4L1L/Lka+yK55/kizzJ63kJjx+2ezvJVzlJMrkmmVh0Z+Plr+SLPMn/GGzxoPh2/vV7WZtra11X3VmSv483bHlIvsQ+gV7+Sr7Ik7zmj92e7yRjsTEC5KbmBY1BhWKSgSSd0ePJx/7Knvpym+zYzdzH9+/H6XAY135I8C8W9hc3x+NpTuKlGw/Y8ArRjf/2aym99PAgTG6j7gGDXzU9XMj5P/dB9tgHEJtXNvSMwTi9fLxnIw7cnp4ee7Nf5kL48GF7AOYHl1s3jV6enU7Hye/6sjHml861DxwexG3G1izdVD8Psh3/0g3O+/fvGvNx5ub9h/dzHLckEzPJeFcdG5LHvsT78OHDgJ9k2ty6yZQTOfRAeejHx/+bunvhkiO5rkMdO7OqGsDMUPLVtZf9/3+d15ItkRwA/aiuuvuLRDR6hkOKtCjbNwcHEXEe+zwiMvLV6FmxuyGU88fWdT3I0yXnQ1/OdIzFDEeMeMZ01WfbMsQL0wMvPDI3ZVtjOfehOUkfIl5mXOJUGxhJ5kP3ipVPOLfWTz85cr19y4WdOOho6XgpbDx6yL/NgG2Olp348LTi0668xOkF2R9//4dZYx94kgwvnOHBZgtL/tZDkvnSAw4/fJLTR8bqhKdVZ7r6YqYDV53UQyywydkmmWtC/6effjfXmFovG/NDZpyktX2etYXNlxjJ4YtBrZJMHL7lo+XXTfaPP/007fHoqgkf7JPMerIh40OcxvTo8IFHrk9GD7764OPBJ0f0xUquj+SoTgi2/MShNuxHD/7UjK61V9Y8H/ijwyfiM8msIx+IDnv++VAnfONly68x31pYSebaYM+GrXiR2MTIXv894ctRjLDEdO2LlIeeE3v3s5eet7fu1KnCIRAw7gAAEABJREFUonvX+ueffy5nTJ9wkbjFCp9fcej/1Lkj85FLXF6o88uf/sqHLMl8sHitDw6cC8mRW++Yh71Wbe0XfMKgh/STzAdyccgrydxryeSWZKTK/KsbntjUDbEzFtOyx/ev0LNtY+5RY8x1er5cBhw5snnpB4oE+lEXPuFU/dDv/gYryeBXjeQgR3x9ea0Y1IZekrl/LSx6YoN/7XWFf/b8i4MNbHXiG3/Nhf1pzYfYE/V5nC9ajZedtcuGLy0Mci2/l+YCm6+HXpOWfzpIHLCSzBdfYmErh8VnL1f7Ixxj2D/+8MM8J2AkvYZ8+DDP/WuvOeYMX1xzXVZuTIanL1544oLHRptkXn/4QeIUd5Ku4+PhmZ7czQN7scJTY60cksx68Yf4ZEcHrljYwTcmE4O649F/6b2DH6rhSwxs/NpUdd2Lry7WG/s927icL2+xw7ZmtPKctq2NVgzuPcRFzheetSSO5Nhv8NnC4cN4VJaoRV/4tMUTt9a9gNb8Of/v365/eGKVBz+uTVpjMZxP5zGqe22++Hj8aVe87PGSzHWe5O16wb+a00ky10GSed49tCbn3jw+9wXn5XQe28jgyw8q8af/UB0vp289T/gcPfhNMs9BPDmI7dLz2XllXLVBpoZkeOq35s9YbHTUW33UU6xk2lVzNta/2unTEwMdfeuMPzmSa/H5Xj7pio8/tmKyHvHY4t+6b2vxp05f7tmv4IgJ1iL2+klmTUdv9Ojh32vHHyzj5KjVQ68JbPDuvSb4wMrGuqYvbn7ZjR5io0/W4bwfeeheQY6/5PCSbZ5T+vhw2JkPa5Q+DHxyemqFT0f96cNPMtRajHz98OMP44+fe73a9uF/nXXttcUPfu7n09hOe5fJff7vqZ57744Hlz1sfvRhjR78k/O5d+0hc0Wv4llLPsnxkowkA5Y8yPTJ9NloxY4P27pKMrHgjx5JOkP3WaOZf+c6SffJ58F+8nrP/tA1LFb4NRvpX/fma24S+sd9PH3+8LVVm+eD+ukvzMT14SvWSDLPT/UYA9a1/l9mTPRHjyTz+kvHOixrnqt8iMs4yVwLePJG4pWruNSJHrlzSH2N2cM1B/zh46lXl+OsAyw1XFhJRpLu79dJT/2oRweG3OVrzG/VZi4wYfOP+ELmFC4em9N5H+fLufhj+n7qhz22MNnzIW4xa9m82Z5OtcucYzZwxS0mY/b011jfnsoHvfHuSDL3Sx9u7DNyoXvu+mbHZ5L5HKPOctHamx/O5/lQrH637tPiEG+SuWblIB42qOzW8XXs2z5/mPbWtSUeOWvh7j0v9NmtMMnZiwn/XL8jY64n/Gzb7PvB5iRzXbGFA09M7gvEw6dnSs/Z+vRgaOm+b5ecvf7So4NnnGTWYMWu5WfVTrzOK3w8MWnNBXty5xi+exl8fXzrV7v08Nnyv2I1X/h8Jpl1T/KL8ybJoH/qejO3yTHGkxef4hs91PbcucfnO2mhy9dny8+59acvLqQvjsU3tiY8L7MTHx5/9B778dE9ulysOXZw+KRLz1iN6YxONr/W8+iBD/ex124tWdkzdxh8XfueBYa1Qz/JSDLvg8g76J90X2Q5Zn/0cB6Qs+uw6/U2a5kc6+qIZ8xrxL6fu++dplzc/O371vN5n3ZLd+v6JE8y12lSvy3Q3rUuXvHLIzn47MTAP7kWhhbpk7M3Tv9S14VB3kU53Ld86nufL1++ju1bDGoGUy2TDB/b2D48XIrSca9pD73O4iWNt3U8fZtv/swV31Vu7ufuC8cPJKz8xjhyEAtdbZKpy97YXghDDPrW36U+jrheZj3pGquFvhoZ86OFDSPJ8ENIowc9+ZHp3zu75v6x+zY+DLKadI62uV6S1N8+6JOj0761fLfx0muivUXM194D0rHv8a//np5bp33bJ+5ee3GLj60fRNi/zbX4V20b8tRfOuqAd+oc0H/1Mb+M67f7c36v19u8zmzb1rhPjXsbW3N47j3y6IFf0O7pL635Xjo1l/tIMklcagCfLh9wjV9erq3l66yLGK/f3usVdmz7NvdVsRrT3xqDVrzn82niX1unp6dnKo1vH6/fcli6o3OybansNLZtL+Z1jIzpc8bR3JOMW+8jxTB6bNs21FDsdJIU93WeS+K6Ns4krcPWehxzkIL6ALzXx7lri87oAWP0Bm7LNrbGYY72fR+3Xr/Qqf7xnzuf4z7q43UUqnU8V7829XO5nEdSDyX16Kk87a+dp9fmC3Pbxoxx31qD3m9Zi3v90L82XjnBv/UaiDd6pHRv3tfWEHV4+Ny21ullEjv49zp17sKkl+bCBzm6Fyej/zVGcjyturKBoQbWY5LGfxvJoX8vtprRTw4ZffwVM1vyFX8th3dt29Ab/XuMfdvHvXV9bV1Szlase/Pdt22IA97emogt+eantUoy8MjlxAdir8Vf/kePiZFt/mBC3Qz1Faf6sPcRO1vmfLBLMnWmXu1h8tfueN/nB3aScfTro/NLb+nrJ5nY1+ZJDw+Olv3isUkyfZCT7WnFyiOzNtVZ3OT68sCX177tw7jLciQHDh9JZnz6fLFNWvES3tZWvfWT77r7Jp+u7wr4T9I52+pC1e5j79wkGfLyAx2jx2vnp83Yt33GwM4Yqa1aq6v+0m0kI1XI/HvMeSIva/a17+Ne4ySzVmT8aMmSg7/6i2+sZknG0k8ya4M/3h3keGz3b3kSJ5k+V59cH61+8l0H/3296bzHTpp1iR4+efKdt8arTTLjpcvmPbZxklkz80knCfZI8hY3/mT2L7jvMfTLnn/0k0xbeuzwkH6SGUuSiZ181wWQ/Ck/CdGf6MNcddbnjyI/xvpJpr/Vx0/yFl8Soj/BXhgwk0x9ivzB0E++YxvjkyPjRfjJgQHvb8VO8ifxJZnwfys2/0n+rjURg5wEBF+LkvzVcSeHLvvkyE1fLeHr86H9W7HZLYwkfzKXMOlo/1ZsNmyTzJoaw8BbPvUXP8lfXRN2MFDyPe7Fh6mfhMsx2thTk4wkM54kw/Eeg12SGcd7Pj14eHT0k8M+OfST/P8eW57I2pInSo687N9ohMZB6vDX1uSwGLO2SUaSt3ngB05y8Okmmbpk4kmCPTYvq9w8Pzx8HLdsY788jJfe+Jwe+vGh/c994L18/DRl2U/j5fl1PFT369en8cc/fq7jfWzbXvD7HOPvfbi89kbQr5zfL6exnWvXi+++ncYpp3Hezv048mMfBl76keqptqPHNn788Xdjq84YR/+HH34aHz/+MF6v9/H89Xlc6t+vb7z1Zt8N9rZtxXgaP/30w9j3TPr48WE+4N7HGC8vr5P8qt/n1+fx5enLODWWa292HpvXvffvP3z4cYzeR7w2r3sfUPaR4Vcf+nVq++U8Tn1h5aHSZHng03/sCy/ynPbxw48/jofLZZB76VG3g84fP38eXrqK08sRdfaQpCZ+RdvYt+H/N6d99AML9SMutvu+g2leP00sN7RJZn9rzjDFAg/2cx+g6HhgFK9JhvPp0499Kflh7J0PmPj+H3t7c3ycLyCaeG7DP3v2Mr8rqJIOxxg+vFtEsPmUX9njc18oG3v5Id5e0cfTl8+dny/j3hfJH1rfS+siNnri5MuNoD6evniMr50LMcMWs1YuPkSxy74P9bp8/DA+/fTj8LKaPaL75cuXuQbgsk8y/CskGOrxcPkwfu46fXp8Hkm6vrYplxs5HD8x/fz82Dl86cPnoUcuNrUWH13105d7kq73PwyHl/B4bD533mHSM1Y3GOZfH8bKXYz6WnWWCzm9JI3ndZy7LpC58evW/evzl873l/oRnzonmXHzB0tdYZCjxznX95m7WBC/ZCjJ/O0KYibTklsT2uTAlyNZkp6/nwaZeNWeXyTPJPW199x7eTt/Rg9ycWnlKmfxw6i4a+tz7bZBPnosfruTn2S2/K65hjF6yBEPsZMXHPlUPG59MHzuh+p7B36owm/mME/mVd3ITn3Y/kM/8H/5+nWkdb9ntN2HX6/onHe++hWk6TnI1lzL3fipc9IFNi59AaVG5HDFCtu/nBfDtu/jUz/M3LYMe8hrH1nOfdEFG4n/cjrNB5cZR31l75r9/e/Hzz3PPn5q3SuX98yvMVsb6ujD1E8//TTkrAbk8rv2ZdD5chk+5nt5Sa4+yK+Dfe5+JmaxilEOP/3ud/34ep60b9tsvejaOgf88Q9nq0ye7NWPPR/GYlhytZLb6KE2bBGfZPSsDTrW2c9//OMQl7X/cO4+nG3WxL6Q2Asv8/xgz49c9a0/bd3MOjg3k8y1xa91R4c+4teaMBf/41/+Ze4l+7YNecrXQ3/64J8C+o0QXrJeLubnuS8QH+f6hsOnOLTy0BqrU00nrnbb92FezaP86SJxnDqvH/vRX95eSGh//6//OvZtG58+fhxioPNjrzli5kN+/JhLcRirn+sCf/TNO1/k9JAarHljry7GyFqGb90mGXjiYycfY31rLam859Zoa96dJ/CSzOuXvo/jWvsSbNdNMdrHHrou/RDhVodPXx/nOpO3mjgfvnz9Mv2ztR89tD58JZlztG/bgGFNmrNT64usm0X8kO/bNvF/av1mDt0PxCGnP/a8n7jV0Z4vl7HW8ofW3jnk2j0yhlqJb/TwGxpgOM+S1M197nv+pSZ9v9pU7as6+UnmR0BzoSbmQSs/c5ccGAtPbPY2lNR5gf7YfcCeZN/o4ui92RjuVdTV2LXSeqbHP3xrXytuvs2neoqdj0VJZpz08MwzW+uInXFDmOveeWvP0eJZD/Kh5zxOMq9L/9o1TA/Oyst+ZV2opbj4giOHDz98Gtr0wn/qee8e42PvRfX3TsDD6TzcA772PtA8/vTTP45tO3W9/UOvHQ9j7/1Ob2HHU+9BV+35oCtvvK0vGZ+7tv7Y2O7Vg78VW+wo2cZD73ORfXe/7OP0cCrm02w/P34ef/zyx9m/d/GiW269lezL3b5EFp940XPXdVVGms8YW9eIc+MfxtaYW6Ler3at3a7dT55bxm3e87oH//TT78aHH34c5w8fJ92yDbV47LV/73Vj9GXsa+8d773venn8OuR07QcDfH15Hf6/Dr+KWe3c/13209C3n+nDfOqHliRv+5T5TjK4UTvz1eDmfJpHtfcbMayTh4fzcA91v7/OfTbJsDexsw7Q9fo8bs3RvfrpJMeHOX59fRnIaccezpMcRlPtdQv+x+a/jcbSSb11rsRmHd36TPGHP/zr2HIfYuCDTzauRWPfZrx45tw5Jna2MJA1gef80k/SuG5D/Ohyfph965OcDzHqN8QB43w+Tx1rH29rMjDJ0OVy6rrce149NZ7H3jt9GFXpOrjPaxpd/tk6B2D/8MMPUw7LWHv9dq8srq+dr099RjtvGS+tFzxysiTj4+Xj+OnTT+Ph9FDfD+Mf/uEfi3cbYxz08vJU/j5rz66Cxvcy7wPVz/jTpx8rv816nE6nrtMPHb9W77nty8zB3N06r/zvfQYb3315IV0AABAASURBVA76cE+nvTXapu75vE+f2sfHL+Xvc72t2qrBc+/DP3y41IePc6PnwsP42vNUjcyhuaRvzEeSkWw9dx5HkuKfm2fGqXuAmq1cZl0ai33ys3PlfOqyv9X/4xg9j25+4LN02bc+n2aM7g988MfPQ+/r+Lcv2Xftq/Z3+/CoOvx77xOGa+EYjf9lzm2788/WGM/b3mek7g/9QAOXYN/3eT2wJu/FOdcPvhzVz/740v2E7WvtLj13r933yMUnvyQjOWjf9ta1ufXcEfe+bYPd3XnTvjySjK39p973JZnzmmTAstbgJq1h59w1fdm81O8YW/Ev0966l4c49ZO0lrfxY98XzH2ndVWf124iavXY+j53r+Lb+k4y1xafajt6JJl1EwOaObRGcrCHyt/e6p2C64RrnTm1tfJzbf0fe13X5xtt22mMe+vQ9wjJNtcIn2q44haTOTDuRj1ufTmwnzLw0ejBJskwl5fzh5Huorf5vwhxTo2RZOrfG4Pajh5yaDNz0t57vp76wVp88NTWPZP6/KHP1uRj3+Z6fm4ej60ZunY9IjL72Om0d6nd5zr72GfjJB3zMGYcYjCfrrvm50v3i33rLto91PWokz1e+lxo3TfNMTpXt/r72Pse14iH07lluM/16tqg/pf91Ovuy3h5+jq+fvl5vHYP2bqfnDo//I0eW2t970Ley1PLJHNv3vhuf9+3cel19HTeRh2Mr30nc/tW69fby+RdLuejjo31w6dPw1zL23m31d650JP3eD44791TX+Z157HvdDrR0/Z0OupzGmnM17EVy5rcO9bCULevvTbTtc5O+z7gOlf2bRvqh9RvryzJMGejR6I/msvHke415m2tQ/N07h4mbvyHTx+H9fn43DhOl/Hc90y3sY1OaX3c5lzz8fFjsTLmWrn2fZQ97LRfxoeHT03/PF67fl/7Ee+lc8UHzOv9Pv8XYXJC98r3bOOUNNMxxD967FvnM1vLU8pt7HtGUxxj3Ma2929z0NrunT8+t+y138dj956X7iXX7m3oXtzX+rSuXau2glwbz2x7fUoy12SBx716p85lOhdj3+b7rmuTvuU+9vPeUt/H7ZsN/a997hYv/afuV/Jjp4b6SaiNrT7XPFhj+74P84e/b6dxr3JDltlQs1trsu1j3Jqj9t67NLTX7t4YX7qvPb88jvOlOF2X1uFj17g1utXO+Nr3h6/N836/jf2U4R5gq2x0bxPDabfnXufcvfQ8srdUa7w2EOf2+XKZfbK9fidte69Ttet9zF6e+G/FHyP9D/g2kqNvPi7dc7YtY+U+ejx1D28z9n0b27a33WuzlTIu595Xvo7hne29NXnp+9C9fugnqf6B9dJ7s1Pzdj6mm+y9NdlP2xjpn+rJwTVHy16tX7/FrJ8Up3XIXv3SvfObfWv9W+X7bZy6Btht2zbUiu1LrwOjx7n7zMrnXn+34twa63PPlVFGep7sW+dUTNs+xDF6Lo+OUVKN4o4e4m4zkoy9eSYZ4tMXu3WaZNz73/h2pPWsQSHT87LFqjzFuza/ret27zVwxlSbhtO/x8RemGJftG+n7kXX0ZS7LDIKMUb2iX0fZdU6yRBHh/NPknLvY8s24CTpefE6eRTEn2Twd6yN7/7VM8m0Gz2S2na9yVVOcuBX/GOkGIeP67dzTr2So0ajBz36M8+MwX5UbjzbRpWkOPt4OzoX9pxtZJz30xBjkuF8KGvON101RzO2MsQuDueDOMqaf5KMJANPPVA5c6xVh2+KY9v3RjQGnCTTtzqSJxnW1sPDw0jnmG1Sndtt4tPjY9/2wYe4d3jdK1KA07aP0dy22sjND4KUPehbv0nGXv2MtqlGx3KDOXpok8y4O5x/Fi/JHL//K8lQEzooOXSSYrT7alG1f+u6X/KkgjF+4ePXGEu3am96dIyTjKT4xTRG9Gde5Rsj9cFPDl39xU+iO97r6CeZ2FPYv9gg9VN7a23r+aVN8ie5000ODHjG4tYmB19/fDv0ydE31sw3OXTx6CD95OAv7CQzh+TgL72lq0XJIWdnzN/SXf3kuw5Z8uexydnB0tf+Ghs/OTDI6a+1RoaXHD7XGE+f7upr/xJ2cmDQYZscPpODjwcD6f8l7KWT/BLj34O9/MFeBC854tMXV/JLn3hLXx+OFi2+Fl+Ln3zHeM8no5McPtcYT/+97uJp3/OT79jJ0WebHP3kT7FhvKckc33jJYe+PhxtcvD+lpok3zEXzvu44cIr8shW3e6P9JL82XOHHEaSt3jxYOFr13hiVy/JxMNPjn5SryU8tOxgJPkPwU4y4I8eYlt+F2+NyZIjPn38JDOHJLUecy/ER92x33DX1nvwxzu+K/F4w3jvc+km+QVuklmH5Dt/9PgtfftHkt539K+7i0svpZfLZb4MWBeA5ACSlAupjXv0cHOLh9y0r+DYu8GrSl9yfRou7m5Q4f3QlwJbFw1d9loP3Gzg3FsJ+l/6QVdwHlzx4OPRw4f1Y1/gs9fHp0uGYPNPlmTedP/440/DjRRdvo4Hl9O49EHczQOZ/Nh7Ke4j02MfjmEgmEnmjQZ7MrHKDcFFcMjFpg6w6ZL92JjFRQYPrj5ecmAnmXGKw8txemLlA44WPjlf//W//te+IPvYl1hPvfF8/vYQ/DgXgZr5CKR+fLF5uDzMBQXLXCQ5bmLarl8Lv/x5mc9ODkmGHOQ0enihLxbx0Tn1Jv61N06n3izL6bkvqtRTLfmV+3M/kPKrpYPPV3KsMWP2/Jn35e98Pg+/1j3J4N+Lo//yX/7LPFHg8I/PFiVphGPwlWS+0LTOyAjMGww2aumhm0z/2ofOJH1h8TBPLLps+IBHR2xavtklmetcnclW3OzI6Vmf6qnPLz14196Iqwc/dNWMDF+L6KkNPHGQyWf5wTv1RpS9OaFv7ejzpfZs2WnFwKcamB96/OPzT4fc2ll+yenD0OdDC5/d0ofFRmxJZg3NMT3Y7PkUKz2x+QCF4OFr6YnDGBnDJOOPPp/86SNzgswDn/TEifTV0lwnGdYvPTy6fCEvGi59YJBrypi/Sru1XbE2ofGxL+ZP3TfoPfRjpJd04hAn/ytGNknmOuSfXO6FnefnT/2wo8/GHNIRi5jO50s/Zv00zzm5P/RF/0//8Luus2vpZdz7EMNGDdSV7eXb3j16mDs/BMMW3nNfEjz25Qpfn/qSia05ked+Pg06CB4sNZOTPYQu3toT+ZEj7Lqa5+Hqi1+e1qP60oWrxYejLloxigc+uVYuMNkYa/n63GsCXZjixjdWf/rsjcVIjsdOPnT5TI49Fq7zhwy9tpbyvJzP8yO7tQRDjGzV2t527UsdOI/9eMAXosMPPbjio2MME4+O3MWopkieSebeS5ecHV215x9fXfXJ8NnJETbetu9zf0sy50Hs5oAO2yTz+idWcfKzbfvUTQ4ZfXJrAb7+Q9fStm1j37Zpz1Yc9jA66kZPLuLEk5/1Tfepe7346GmTvF07+Rk9xMhHu/P6BSdx1o2eZpkxihcu3+T2Nb+BY41hy1MLS//aFyCz39bDsvNzb51euteKEw6Cy84PVPUE6Muy83DAps83PZhqj59kXj/Zkqm3lh1KMtjyb43B4IO9ehmTGbumGdNHcMyrPcq+SIctfXWlo56jhz56by9OuslRa/OQZH5cgi3mlYPrEXt8NvypzZLDFa8cyPHhoRWTPjld2Pp4+us80E8y72nkYCyvJHN+R48k856TH3Jrim91wBNXkvm/jdl6/3jufqUVf5K5Pvmzrtjhq9OqhxyRuRIr/Lqd83juOe9/34MvLjZygMc3HHhiwSdPMucYjx1sOHzTVx99MvmQo23bp0/7/t71iAfzuR/wnYMw6I8e7MVLbp+EqQ7s4LK99l6FnM22bbOGZDWf8eHp08VfYzwED5Hxh9QAjx/Y4tr2nfqMna4cMcy3l2J+60SSeX7zxY9c6MKBi69PZo0j578a4iP+2MFeNlr58aklR+pB/9pzWhz0YMM7d33wzSe9JLMe9OnwhT96wMTHYwuHDOnjWS9fPn+Z955wz10zSeYexY4f60WtVu3w+VJPLQx45HU77wm09GCKg558lg59cnp0xJQcdVY7611d6LBJtqEVixYWSjJjF8PCYAMf4dPnB8mPXExyQ0nmeSYf67LD1nSbPwglhuUHFky2Wvxp3/PWmH/6cOQE58OHhyF3pN5ioEOOx945qi83fPEZwzd/9GHzQc7G/dnpdB5JGus+yboTozWjP3rIXc5sksz7K7gVzbj4gs03ndXK8dTnnanX9tbrjTFd8dBlqy8uY76Nk8w9kf7S6ZP42/1ekhm3OPhJws20ke97PgxjfErqIkZ9Vj6YwOCHTHxITOotLn066qIW+GIlM1fWNptTzy3yBPKYtYJLDzaix+Z9XEnm/gR/b63ow+QjOWqhLrBgyEdM5oYOSjLXNz57rRzFY8zucjnPfWjxtWzvfbcBe+mqDxtj8dITrz4+bPr66gpj6eDrixfRRcmxdvDY0ROTVj217Pi49Vn5Y58d1FyuH3sOfPrwcT7LJ2p7n+cse3Kt2k3b3q9e+/Hs97//w3zmdz4+9sO3GMTK/75v014c7M6dN3pdVG9rWk579/aHPsuwRVuvI1p2ZEl6a3TEAofs48cPw6GPxMenqPHvfZd06ot9sfIB04dHesY+uN9e73MPZKcGag+LLgy6+O7Zri8vYyuTrvzodjivR2Jf2PTvfYd060vJW2v03HcQeLA8j8BmT3buHv7ce9SnftzWf+kHYJh05I2Xcex5ybE+xU5Gjx+6WnhwxUKHHCWZtV56DW0kRS11OTanoy9G/kYP+M+NW45e/1E9n0/TruJ5/vMHky7/fNInx5fLvTXQZ0vGxpqHve/bPG+/9jnm8elxYtORA/mttqd+/DWGeepc8rN1bfiop3/uOZxk5seWDF3Ol87Lfe61owfbW+eCTYeV3eYex89za042Rua992vHl+7XcPDZ3BrL6CHHNrU9a0aS6YOuc37r9YW+WORvzveu7aTYfZZJMn2PHrfGw458dCLEom99e7+ZpOfOaeZmDT93ndSsvPPkPb88Gw7tufGqCZ3r/OGA8aaXZODxlWQ06LkHXhqP+MTrI/it54s+Xa118tr9YcyjO5eF0D4eOah7beRpftf5eK+h3J66po+6H4Zqk6TuM+OHc7mchkP/XqyHvhc0Vod7ceSmxYN5Op1mXurRks09YclWLhsfI9OHmrCDgdjhWZdqNfv1QyZ/Ndq3/Zijhv16e5k/jEF+7X2udhLnGVMPPjukT64/eujzmWQkmfGSmS9+wCyb0a/br92Pti09v/bRik+yFuiMjJFk+szIeG081953Lvy962z0OJ/PY+TeOp2qex/PPY/3fes63Yaj6c7awE8yfSQhmucj/rZtI0lt9tnKI6lujfXFNL4d+7bNvAzZkaO98Zive+e1CsMaW3aFmvElGXJIDv/k7O71sz7XtIfHAAAQAElEQVRu68MeVZGreUq2yfIXOQx9tnzqJ2kdT2/5ZWSIb2L03KOXHDnpLxm80SM5ZLBRl8OYvoujRnDoitM4nTcY5koek1ddfqdOc0oyMcjp4lelfzJ/2CLJmLJs8x4DPqKbMZRxzgkfHc4/+nRqWrkox6CPPxW+/YUnZoS15El+YUeWZCQHn15yjPdtG/u2zRxGxkgyiX/Ex3h3rDGfyYGXZMZHf2HrJwcW3dEjSf8eEz/JoLvwlv7ooW/e2526dPCWvn5yYC3s0aH5YUPP/AYTowSjzS98JvlF3HQWdnLEN74d+Lpa+EkMR5JZ6yQTa8WTHOOl/29hJwce++Tojx7s2vwvxZ18jy3JxEi+YydHXz7Lj3j18fSTvOWXZGKIJ8mf8JMDb8m1cODpJ5k1grv4+klmHfFGj+T/n9gNfdZk5bvywUdJNLOGS0f+KMmsDZs1TjJ1R48kEzvJL2pV0fyTZLbsF3aSiTl6LP7fip0cftnBhVO4GYOxPp4+nSRThkeWHPbJL/lkKIlm5gljDvrXth/XAzhb96e/F3aSv1gTfkaP5G+PO8lfjZ0c+PzJb/TQbzPrp1256yf5E+zRgw2CkcAss3/WGEaHb3+SP603e3pJpg99vCQzFn2UwL9PXpJhrxrfjuSQGdq76W9eRNuI771heGN2Mp9745tkXsw/9qORB0g3E3QeHh4mH7gHCy/mJfPYj+Zu1r3s1XdTJFAvW+69+K8bzXsvym6E2cP2/36FS4++F9IeQLwkIOeb3A0D32Tw0T//8z/PJPlKMhdpEjnOG2553G6vfXi4TF6S2Yfr5QhcxC8/4odFLj7+yPGQvg8hyVEbMYsHJZmFpyNHmPI0hosHM8l8AFZ3OeEnmS/ryZF68q1FMPhA5HJXe3xxGYufLkw11S5dcbjxMWZDD75/SXTvA4d88WCJR17ixxM7LC05LL5h0e10ztqSmbN715K6e3nNlzzhwzBGC+t9zHhebN4LiE//fr+P5Qvm4sHg1IObPnz2eGyTvH0cYyPWJMRzjsTEz5cvn+cJRQfO1htKucOVv5zkS2YsP3Og3sZquLDFgCdOOuJhS05fLQWQHHHAJMNnJx54xmR0YenDgaEVOx02iB5fdGE4f/DxkuOc4Ife+1rSx5cjO3J9LT9k6qBlR+bchk0HT57JsXbFSSfJfMAwpiteel5c88NOnmoJx/6h/v41LXw8P5ACiz0Ze/mzl5eY4K++ehiT/7f/9t/mHDtP2frX9/Tly6/c+NbiszV3XvS/9uEuyfjSD+ZJBszRg60+eunDnbjKnucxn+KTJxw66iZ+MfAhDmM6HjZeur+Kna2Y2CSZD4PW3/JH5iPlv/yP/znOfRBPjv2LXZL52yxgIrriQOIQAywtfC/C+EyONcFGbc6Xy8xTTuTyUhP10Re/Pkw2WrnQh0tXvciSIwc8WFq5JJlzQl8tLn1Zy95a4AOxN8f67MjleevLdXwxkCXH3gvLDweYSz7IxEo3ybwZY7Nw7C18J4d9kqG2D30Be+uD/dbxyouN+G/di/z09b3gfVcw5wfGilV8Fc09Sp3Nt3nANw/iIYclFnmJlVxLpsXnk3829NVZnw4ZPXZwkTzZ4ZGjJAMGHh1ydRKb8b17s3NMLHKwV8LXh4c/dbs+4SFx2MvJxSUONdBPMujz4/zmWw3IzW2SWRt5iIMv9vyxEROcxbdeYdDn+976a+mJDW6S+QOGYsc3/2Qw4VjTbOAYd+HNRvxiQM6FJRcHhXVO4sPFhysGPL7Zig1PHtokfeHz/LbezD8ZjOSIdd9P8wf05CdObZJ5v8IPbPpILGrKtzVLH4+eVizwkVjoiUMdxAdLDMlxDdSny27Vhb56mDM+0bI1b9u2z3s8eknmNZKvbdvmhwpYZIg/vvXhuP6IaWHzzY493dFDTnSMyRH5rS999dkmR/ww6W6bteQ3QryOWb+Ok8xzkm8x3XqfCacuhnXFDzyEt+/7vDYlh93SUWc+1J292vALE8HB05LzwzY5zrckXWbH3gyDrZyT/KJ29ht7jXjFYm5gPj8/zbWAJw48tTEWO1/8mpueEl1rY+rDoZtkXov06Y0e7NrM+ogJVpI5r2RipJ8cscNiq3VusREDDHrIODnmBV8gXujCJpczbJRk3pvjIzKknupnzRjDJOcXzqoJfPLEvH81nHubWtiT0LJTF7rn82nOA6xzX8qiJAOufEcP9uz4F0dZ00buB8Z5xk1PLO9tk2Pd4NGHqU7srEk8Y35hk9PVGtOTL7kY8fXNuZYc4YuRDhIjYgtvxGjMOYebbJNBLo4kc96N2ScM0OiU3Wd+/MhPzDDoTuwi4VVzrjG1TTLt3Kuxw4O7bNjBMO8rbvlc+2HED9mRJYf/ws8/znH332KAmWRoRw/6agBPLPj86cNffvH5sV7FQJ+eufvy5evESzLPeX7IUHKcB+73YPJXt/MPPQSPL3J+xGOfYM9PctTYb67Jts2aypUuPHbJ4Vs8K2Z8cngcbvs+3Gf44PnaeiWZL6Lpy42ONjlitlbwxLbioMvHwiTvhA0Vx5PL0k0y67LmkBwlmTnoqydMZD2PHp6X+Xjt/ZgPUGXNP3TkPAff/hIvPix+2CUZ+7aPJJPoyEE92dO1x+Ibk+kjMoTPPxlcPh6+fcS+9h7OeG89r72P16pVvc1zgb441H7JtKOHGPC1ybHW+SNPMu31ER010a/pzAXPWHxwxLH8ffnyZZCJ2z28D/g+eK75oG8dvvSei91DP8iJG+ZD37XAlI94tl7z8Fxj2akXXXGQr7jY4Ml3jCMf6wFfPfnR98EQxujBH0wk1rLmOuEbyeF6vU1ecmDC6nevIR82ZdfbGEkGnNFDy3aRtbP3fkisYkBVm/eJagIHnbuXv16vE+uHHz4N9o9fHycuTHbn7vH49PHkdXk4zxjlkxxxqEOSt2sff4idNsm8X2BD9/nlZeqqaXLMvxqQIz7P9c1ef9+2eW2iT/7adypk+mLaOm/mSYyX2lkHt97ryAEtHZj8JOmedSu9znzh3Hpvs+9bP+pdG9teOvVe7EPrs83ajB7n1oyvx8enWYPDZu+7pY+VDktg8tf57Z1ev9a97Tdifnp6me/IErW71+beOK7Tft/24Yeh4SJrm83ec877JdfUbdumzXOfk5+7psnlJIfTaZ91Ynvt+Qp0zzbUwz356EGWZO5FHc7c2JY1edee29uW5j0al/rcZ41Op23WhP1rdejpI/GNHvriI7NXmxPYX3qtuPXZiMzc0TOXSerjOs//kTHx5WO+nnrP5gcp6FozybFO6macO8dwyWBq2eGJ5Xw6D/dN4jBetBVjdELoJnVYsMPmqOnj43PrsXV+TjNnKvueaqE2/aPmbKyB0aDP50MXLxGjmt2Ks49t2wd/YuFTXmoCQ/4Vzpqb23Nz2ratiJk8sn3fR9Jx1+a114WZZ9+37tte7G2SHNUqW2Zd1DnJtOvfMw+xsSHTh71V/3IR+91wzsO958xen/wsmjEVjx2irCXXR0nG6B/4coFx6vuU+5zzxt/zNVVI+nfp3jlgj8oZfODtXb9sjdVLbvfekG855ufu9x50jKf+r8U9n/dRyBk/G7pw6SQZsNR6jUePN5/F0qcv7qSj0hgZDjYoyTzn9FEq37vHzhybC92Xl9eu4+M8ToI1Ce5bHttWy0PGJwXxwRzF0SK8tR6WHl2yqo0kw3/qjZdk5olnjEYPtRRjko7qQb7t401G/1Iz+pmIKWdMLDyy5Mh9CvoXn3ISY3LIxHjtvVXF849x4Y51fCyvka43fHaw0chhv/zAIBf3BOpf9FCSgb/6bPTR4rMdPfhJUvjM9V/WW0snyZxPereuoTEOXVh4SQa99+PRwxglv9RnU/FIvvONF198xog90l8+khhOSjJxlg4MfbrJEbex/JPMmoweterf3+c4yRj9M3rQR0lGcmAkmTXBf49d9cnX4muTvNUryazN6CG2NhNz9Veuxn8tNgyUZOaTZDjYoyTThz7+X4tNFy27lc/i4SffsZMjT3znCH19+nxq8bSLlvw9Hw8l37Hpw8Cnmxy+Fl+Lr11EV/89Hw8lfz02/fcYMMWifc+nh5L/NewkIOf6STLncnw74KIkb3P56zHVFY/4yNeYDOFr3/PpoeQ7Nh26f4n/HmPpaxefvXHyfa7ey/492HDZo+SXcePxnfySj0e2YoCB8LXv+fRQ8tsYyW/z32PA/I/AFhfsJJq5tyT5i+tCHOySP9UDQqZNOle9j6Hf3fBtryKjg5LvGPSSTD390WPVwJj+Glc0/+DrvN/rjBF9lGRsfp2eXx329efP48sf/zBGLzZ+3dsPHz4OLfIr43oLM9ZPqY8ebhKRTcgLfy9zEjeXL8O/MPPwy/nD+TL+8affzZufL30Q9tJOsHRcIPDcbOr7f2WTuZm+9KMU3bqaxXeDlGTikEvwoQ/HyMOMhMRCH56bLDcoYnNz8/j4OB9y6OHDeHx66g3Ry3yZTEcMWtjy4VOc2qlfDHJjuMsfTPEuezZyF4scxMenFrYHX3IxwcODoRYeoJL0ge2H+XIPhnzg//DDD4NP/pctGR1+YMIjR8b4SL+FnAtYjc/ny8xbTD8W1/zCEgddOuzEDd988p+kD50fhxcQ5JfOk3weHj70I8h1/Of//J+Hf32TpOPn6cMc0ZGnuJL0o9HHefOVZG7C5Hyqs5jEIcdbHyyMxYHMCz04cFesdI3FNHrQEZt5glXW9LPk8lFr9uJK0vLce5LtUw8+f+rpX1OLD7HX8gXThzEY6iEG80OOl2TmyEY86gs3OeaXvTXDhi/yJNizxmwQXDJ9QrrXPmzhy1Efn0++xQyTjB198WlhJBlyJldbMagRXWuQPV0YePRg88H+/VhfLWDAROzZ0mUnZzpi07eO1GT5MGbjvIHDD1wxJZnzgS8HmPpkfMHVotGDHRzzi+iJQTz880OHXU+G+UAKU1yfPnyYYy84/Ot/9k8959nCufSBCvboEw6e2skDwcbz2wXUjB/zo4+P2KovmmvqfBnphcDea9+1D8O69JySz9ful3DEqkZJhj6eeNSPvrokmXujmJB8YNCXH33xqB17cjyylu2txnJPMs8FeuJfcvpqiQ/HuQpTnYzJ6PrfK/CNB188ZPTELJfXXmfIkBhh86Uvf/Ukw9v7oP7ppx/n3MB13npmYwPPixxz6Ve1qzNir137hVjEK44Vc9J96OPHsY0j361j9ENfNtJftRWHvjY56gwHT6xyFgv8P/7xZ8M5T2pswE5eSbq/bHMP9/+FhMFu1VN96C19stXHl7tWXviLxEAXyVu9feRfunYUdWCP7FlJZhyjB7zk+1h9Fw5Mtaja3MvEzB8eO7HDo6ce6uc3TiQHnvkTxw+9xpgra9+YPls24jUn8JA6iFdLT135JZOzMbk45SmeJMM6ufblkzE9tmzkjLzUFbcYllxM9Pa+VHKtEL8fOPEv7fuTRAAAEABJREFU9LR8kIuP7aLlwxyTw5FPkrm38rd01ODcl3BrnGQkXXvdb9jApA+HLjKWv77YkkP/3JdweOzkpo/oJxkOueGprXmETx+eGODJhx5SzyRvewCdbcvwsW+8O5LMfYE+3zBhw+XfODk+1tLhH5b5NQZFj401IEaxJEdu8r9c+mK05ztdNuJfOdM3FjMcfDhioUuOj/D4pSOGJHP9wuUTjw7C49tcInK4/Jj/z5+/jMvlw6RtO7V9mHXgh471D8MaF8PCIBMvbH24ZNaVa4kYyPg6n3staIzkMPDhi4+crbrJJ8ncR5J9frRIMu9j2dI3D+zZXHotQTARDNchrZj4EKM+Wxjmky6eMV0YdPmHO3qIi8699yLbtzEMvs0H27IHHjtjGLDYWh901RgmmXbFT49vPDGKmwwfFmw4sOHYE8TNHyx9tvpw6LOFxSbJSDJrOXqwY+PcIJfbtmd4oVjxrDGdJNNG/Hv3jeQYiyXJvG/n01hc49tBF+EhWPzwR996lZ/cyMWsRfQQKHKy8/lh7Pu56/o2n7nETg5L7EmG/7UJfHznFv/8io0Ovv0QHz5f+mT+ta5aIXx26seGLh18Y3Gzs4dqyRPr8jrnfzvt4/n6MvzGIRjkYoD5+PilEPch7iTzOg8PvhqP3m8t3b31pidmfL9BQD2sWTJ4bNUnSXG3gQ+LnbbMOe90yNjATzJjZf+lz8Puzc7bPh5O5+F/t3DZT8P/gm4fGe7V7v2Atbe/b9tIMi59HoWfZPj1334l+Ni3oTXOaZ9627b1+efDvEcYPUSZZN6/uYaJM8lcY+ZOnOZWXEnGvu9zLaqh+piDJLNup/Np4oqvZZs1ZZ9k4tFFSWYsnv/luPWGyq961+Jp5e/533j+WvgPD8Ov3H/41Gc34Ps2/Erv0RY9vjzP/32eXP0vEtRVLitG83SvnXjkIg65oNFDu7U2SWas8qODluxyOQ/rZx/Vacwv/dD50o9i7p8XT2tuxP+xH9N9DEwyYIhJa39SW/G9XJ/G88vj6M34uL4eP8j33meSafvSj8LiFj85W604kTEip+u8EasxInvsh8ZL1xO5ONDLy3Xmi//09ev8le70e5EZcjE/crl0/d36Eefx89dxbp3kdt72seaKr/PpNFyv5LdquXe9jB5qZx05d/C2XuPLnuvGHOHJT5z8s8dLjrWJB/d+S20ucx7YP/h199s2rDn1gJ/QOQ9HkpkfmbxHjy37ePFrvtvP2Mb59DD27dxZ3cfePPnut6Bxaj6vPc9eqysW55j2VP61fLGqfZKBf+2H3y+tDz/i5RMlmefC6KFOdPH5Wf3TaR9J5vmj9klmjrDMJb2aDzZ41p51Z25efDRvnR86t+rgvEHdnFuXjPtrV34TMl+wxWkuJk7XFdznfjDfOifwjeVGLg+8JGU3pt4D2pvxF9b9fpuxj3HonJrL09NzY82kvkYZ5/NpOGA998O8fB66Z/lYlmT0T3W3tmnY8MbYt63v/T6Mn3r/fu+99as9vHnCMAdIHPfmlmT87nc/zjonmXXkw7308vul659+ku61e/28DjkmoTLX8j4y17c6buUnGUmKe5+YFD0/3vrszJbvU/O9Xm8tx33q2kfNs/ju3XN84BYzWyQusqbXnDM+ffw0xr1+5lo8N+/zeLh8HOkZeNovA9277l+vRbuNsWWbOuRbTh2jfRjv23ncq3M5X8b5dBni61/j2rWJUi01R0lmDdRk6mWMbc+4PJy6tK5j5D7Ol31cX1/KH7Nf8+GeJNsYasAOjR4PD+fW9dxecZocf2q1bSl/H281SFVyG37lvx8CWbHculCSjP3bHGuTNPx7c+x+34+orcCQG5+3Psfv2z7GfYwE6Ph+lAfvfG5MPaf16W3ZGstpzKMmxjCNxXfquZ2R5m8+x/SdZPo3z+T0kBhQcsQ4evCTpL3jT5K5xqwVvnCXTnLoaeCIT0u+q0HjuM3724yt/aT6zSvty4tOkmE+2OHvp4zz+TRz3Fr3W9fprefH6EFn5Zpk5iafJHMdsKdzs4DqR7+uxi9yLYP89m2uCjuSzDlLMtbx2vUmZuNCFSOlbcbFJ3u0b/vkJ4et+PhdPpNM/FvzwEuOuOkgvPHtUF/rCR8ZEyUZ+nhJ+9s2813j27tcnAtJZpz1fLQdW6Mj48ARS7axfCdHTOYvVYKL9Me3w5gfw9Xfm3vV5/yxJVv+l046h3vXgpY/GEmRS7fGkRx9+giGlo0+SjJuzRElmfOuT2+1ycHHS8Js8Ifutd0aaNK/K6NDITn0jOHg6SN2SUZy0JInofbGp4uRHP6TQ774ZMsWDyXfdZLD7j0/yeAfb/RI6NxG+l+HsxYJXldbz43kl306KPlTflKU0nts8SW/5L+3/3WfbRLsScnRTzKSwydBcvSTo2WHr0VJDOd8Jn+5n+TPYgOBp0X6SXT/BBuTHOmjJH8X7DVnsJOAnrjJkT9GcvSTQ04XH+kn3/nJ9/5fwmaLku/YydHHR/8nsJdfLRKDNsmsiz5KjliTg7/0yPST6P7JXP57a5IcfoEn3/t8/nuxYSS/HXdSfi8q73WS/F9Rk/cx/br/19ZEPdmiJIZz7n49Tr7Lfgub4a9tRi806TUlqW1rSAf9Wi+pvILk+7wmv+wnh07VZu0XRvJdj2zFlmTojx7azY2Ajgcc7enkojrmT2MD82Dogjgf/L5t1C5sX/pxyqbrpSe5l1de/hR3FordH/71X8epF04v5tx8sTt8HDdHxufeHGrxPZCzv/Sl5UMfTLT84MMXw8I5bnT3fij/2JutSz9I/9QbhXNvKu7jw4eP47Ef979+/TIeH7+Oax9a+EmOYoltzzZj49cHNHXgSyunD305z+eqgTGZmOTrpSX90cOYjA9ymCjJ8EHwv//3/z7rmWSQw0Tyfni49MZtaw6nKRObHGHShSs+vvhUC9j0YCB+8ZK0BqdinecFln2S4WHPg8C1D8xL7/n5qXW5zrjg8rmNjHNvvsU1enztywj42iRTv+z50hkmv0hM5kasX748jtf6EZ+41dC/5p7429Z5+nGweenLIjbWhhfo+rD5ho3PN99e/PJhvdF56QOz+MV97U0uHUS29OTOvmHP+l4ezn0x8nnSQ9eWuOB96Fq59SYO8cs/mfrD5uvcNSo+xIc88cjV89abM77IxWSctJa1owsTj626iJVtcuiQiZdcrsZw2H3oOhQvf4gPOfpAbcwmSXPcxzrosJWDnPiCp790yOVGR+xyhocvZh9/2JAZk4nbOmSjn2TIX8zih8Ee4Y8e7NjzDYtPMjps5OK3kNAzli99ewn9Qszf5MCeX3b4iC0eTDZ08eiqMz9JZoziVldxq0+SMR/suibpsdN6WcEHnYW59JIM58foAY8+Hf6TjCTdb/oisXIY5FtfTPC7YhIXWnvMvm19mD6Pfdv6EuLj+PL58/jSPUstnD/7thVtDGsA2U/4g6mlpxaUjPUR/+ZdvnyTqS3+6uOvMRv44mKXZOZjXozh8CEntdEnSzL84Jb/tYD5Vw/65oVcnz/10kdk9PjTJ9OKhdx+IB7x+k0mcuTPx96kcX2rCT4MdnKB4SMvDDJj/YWlpScedmIwt6/dQ+a8d++z7zz1xRld9tYFwr/1+scXO3WArRZ4/OFtW+Y+qc8HDHUwX0if/rUvUqxxetaD2smRX5j48icTLxx+EQwEP9s2r7cw2Zsn8bLnT74wyeiwMU4yzwvYdMWfZMBFcmMvLnb8jh5kYuHnPb+iufaT9Pr7YV7L2C9s+taunPC04qADk39rT3yw8PghN14tn+zVhXzlB1//Y/fzU+8fXlrfP37+ef6mAPrw1DvJYLd8y1NuSWY9+FnrcfS4dA/fKnMfk2S+SIKlbslRL/hi16p9zea5Ix6+6MLEhy9HuuZZn4749cUiNrrGZPToI3rk6mdMB766wJYPfXZioYNPrsZsYRsn0R36+PTEjJmk91Y/zLW1xsmhz4c4EP/k1gl88wIPDjzXEK281I2OmPgT49JLuh9/u47W6fDBiQ7sbUvva451nhzzd/q2r8pR/jD5oc8/njidy4gevCTzfohfMS2+miE6ckoy51D/08cfhh/YoU/+pS+xn/rCf/mTE79fek8sDv7p8iH/bhtzzeGrD31+/avJZBtskoCYfXqIHpk8kHolmTriENvl8qH7zevMafRIMueTPv+jh1iSjOQ4N2Giiua9nFisJ/h0+cZjn2Sey0tfK2/+6evLsc8046X7pj4MePDJ2Vgr9GGrE1mSTnVfcPccY2N9aMnYmI9F8lG75LAxJoO/4mQrLsQPDDWkg4f0+dGSo4WTZN4349ERLz/GKybrCjaf8OiQ4emTG8Onow5isD+YL3K1FSsbdD5fuj6ucw75I/vhh36QaFHJk3TfufYcuHTu9/Gx6/HWD0r8iXPb9jlHfPHLPsncy3/shxv89Rw0emzbNvOUt3jI8eSTHOfXgbONL18+T12YdPgT/+rvfb7DS47aJWJ9qZfjz75vc90tez7URez6W2PRvna/bnf6gr8XF198p9N5grEzTvJtjb/OutAjY6d/6f4/esBGzlUYMOVaUeu4zbX33I9ucpWD2sMwhoFH97kfy6xZYxhafsSiD5Ntknmf5p6PHZzXfjxgY5xk1PFwzSZzjfra57Av734Vd6rIBiXpXH+c9UsObH7Mm/iq2nXzOudePDBf++w1+jzDJx5dMSaZOOzFTdd6PPWeJ8msBUxEn57WWCyvXW/WHD7iW22XDzy6MGGT8UNOZiwm8eAhtcYXAxuYaklmH8EjoyMWOD58kiM8pJ8c646OeJOAm8SvuJIMmPDEmm2M03mb9aODD489Q2P6ZPu+YY2tixQZaOnyKQZjuHvXrtzZuk790HNQf8UgbzowENskc34+fvsV+3CTrXv7tWv8+NfoYmOXpPM1Bn/GfKkbH6+9hoonyTxHyJMMx3PXulZNn7umx8jMnT0bPmH+8MOx5hY/Oez550OOqW3G1r/30jbX4ehx2vb+PWbc8pqD/sWO3721wYft3Ve/H3bf68fN1jVJd7wx4xYLHS19dg/n8+itwHxnAQ/R0cIWO30kxrptne4zR7GT05338q3Tw8NlmB+8JHO/5Ac1qWnLNzliz4/arXVsjI+eev2jr5b8m5PXJoi/b91vuhckaX5HvRL9fcYnDkSff3Q+n+a99OghpySzrs7xrbx9L2bbTVEaMB2+qzZz0Y7yt616vQnpn+G4Nvd84636sbt130jUYT9yb/9eep8ve7R3HuW+2uVDXV76bidJ1+eY55tnMvKlO3rcxJBt4CPjfc9IMm2So3/kmuGHAW4zvjF11Hnft9bnYa49uW2tQ3LYjx7b1iqV5wds/Et9Nknm+SRfxK6qvQ96rt976/vadsw5eul7pq32SaYP+mosb3anvivVTzL3ffHxmYgB1q1r+3m89LxT733fB8yra122mQd9cZElhx/1Tm7/SQUAABAASURBVHLMQR1t1eWH7r7t046NuKvWJjPeJM3jpfHfpu2558up98l8Pj4+Td719WUUbhR9ONJekhlnkuIUvzw+b50jOWvl7cPu3hzYrFhu/VCN8PGQ/qsfFikZn3v9zrc6FnrQHz3kgPA6nHzYSQxL9+4H97HtGUnabvMZUyy7OPC2beYFhy9EhvTpkqkFXnJgjR749sskcx/g7blrt077bvg09hxzVNWhBkltR4Y/5lBdYZDxw9/ogfd6u46qz/Vk/d26ds2hGMhvra2WnVZ8eGpzr67+qKt924s4xtZYVh+/kY0kk9jDQeyMk0w743SjhbnvtSrb+jKv8JI03SpUmy6MjIxt28a+7W+1JYOrTWrTdWmcZDj0UZLW8jSSDLmQIXavXQ/69NDqa/nTJpm25HjqjI/UIInuyJa3uMWMSV+bZOgn33Tb7l0vp/0060hmrDUnowd/bUadD0eSiYEvdnytGLTqp6ZDFK3F+HaQJY2tPLbY/Gj51CL9JIXN0B89kmPc7tsfGEnmeGK3lxzjJUuOcUUTb/l7L08yZXiILkqimfOss2TJd35y9JP8AiM58kwyazXeHcl3XXFPUXna5JDpq+fyueLGT75jJ0cfH9FPovsWt0Hynbd0ksP21+OlnxxyY7T0Vl+7KPmOn3y3Sw4+veToJ5m1wlv0W9h45Ek0M5/kL2OrU/JdhyGc5DvG4mmT7/zku11y8N/r6MPXLvrfjb38Jkd8y7+WLDn4q7/4f23c9JMDY/W1C0+Lksw5JEPJn47pkWkXJZld/OTP15uc4l8TNz2U/BI7OfBhJflFvPT/PdgwYSTRfF+b3fOSjHQPnoJvf9FPMkf6s/Ptr+Q7PzliJkp+m/8+7uTQT77rsl2UfOcnhy5Z8tv8vwY7+W67sJK/HZvtqkWSY34wSysO8uTPYyeHbOklvxwXas6NdlGS2V02BvprL04y9DcP2m4IfGxyMfSi4/Hx+IilJRMoZeTC52Xe4hkDdhH2YOXBxwXNzdFPP/40b3iNH/rR1U2OQJLMf10G2wMDPjx6SebNNt/8kXm5zI/42POnfe2NND/XvvT40peyj73J5d9Lgo8fP/bB6tyL6zZv5l778PW1L2hhPlXPv3TlT96PzZdc/8C7zhtifHGLkU+tD6M+JBh7wIOhZS8+H6+SzLzlRObDlb660R89kswX7J/7kWLriXQ+n3rz/jTo8QlPLOfexIvDSwSkFnLEkwu5lu9rP2QhPp6fnsb//J//c/zh97+fi8OHrsvlXM9jflBlp0b8wTMXdOTINwyUpHW8tI77xKHHFzu+jGEB1ldDMvElxyITszE9H4vpqYsPv3T1tXCRvNXs48eP82aSPdvkWNTiulwepizJ/MijZsuHWBDMp75g8/C3fML3Iery7SUhfrKNbdtHcjxM4KkB3RUbnrF5VyPj5S854hJDkrl21pyI40vXXZIZ7/s1oH5IvvTFBGPbtvnijw++YNChK54VAxsyNlp8empFl70+PAQfj678tGpLZswW4cOEj1bMdK3BvTfTcK0fuuzFqR70+WYjHjXjk40+XGN6fCL7RpI+LF3ny50k80EPNn1+YBknGdaGOODhk4uHnB/9z/2Qri8uOambONUA4a8YyLfi0nd+z3HngA82fr09H/K69cYeT1zOdf4Rmdb/xkArFmsvyUiO8wA/yVj2j1+/zjWhbsue7+WXvvogcvr2HvnJQR3pWF9yESN7MnPFj1qxJyeTo3OULX066ggfjroYD0fGnIck8/wngyV3ftmwdz7BGz344EuM8lJ3svd+2fENiz1/eFpjNsZ8mEf2+vy0mPPCZcy+Lt/Of7b8yJ89WmN6iJ34UJJ5nuHTtWfybayFA1M/yayBuoqHb301MVYTOa8c+IE5epDTSzLXN99lzx9GMtditJb4gpsc54J81TPpRNQA5rLV0oULn2+Er2bsxI/0k8zrqj6c5UtfnOyS47yDRw9vnZtihK8l07KVr7lsePN6tmzFxrcxImfDlr9li4+ntWfow6MLY/H5Nva/fBCXtfrjTz/NF290Tn3JhP/cl3a3vpSK8/fHH2fOSaaeOLzqgM0/P65Hp34EwWMPy3zrf/36ZZ6fZHJRM3EYm28Y1rh8tMnhR5z02MCjz3bx1RQ+Pp4+uVhg6sPTqofzFdaaV9j45l7sZEmG66kxPPHBt1+IAU+cMJPMPUh/9NAmmdf3hfW1e1OSeS1L8qZPl3+ttQs3ST8Ufpn3L0l6imaeK8nR0qdnb5WvsTidP6OHPMyNePtsMbwwFWtF49b9Vrt/m6OCT56Xde5X/GDG776tA/MJXw7iU8vz+bh3UY9bX6x5Gffp0w9zXtX74cOH2aerzvS8FLROYCCYYvTrh8X+6dOnaUPWbMf64QB6l95XPPeF72PvMfn78OHj0G7b3vY267T3+nnrC0CxX3p/x7d6431oPFvX7prr536oeatFbcw7/SRzbvhUHzZsk8yX/8Zy0cozydv5uWxg0YFnTdKVJ76+9qkfJ/kXc5Jx8J7mPSEcMnOJ0kDUJ8mcf9goOdbW6CFHNXrq/elj77vplz2e2ndPrsaw8MR17n2xMT98i2sROTxjffHATjJrw2b5oEOXntrCh4t37hzQw+cDjhYWOzbmnA2ZnNjATw5f5okeeZK39SFPMvjmgT+1NN/qlajNrfU8z/sf/pAfWqZHXyywYdy6hrXbvs+9jY6XpFp6bMUtjp/7bEE36dx3zZLR8eJS7s4X5xB9uZHhw8Kzns6tv/jtt0nm9QsOXDU5t3a3rkv+6OuLNclc7x+6/tVpyde5wh+cD13v4tBH7MnEkGTWhD2iR5Zkri/6+KMH2bJdMRnzS89HOGN54MHHR+KVY5K3cwefPhldtZlzVp26m3rWAR3rhk/YcI5f5f86Y8RnC4edfevUmhm7RskfPjtr5bHnhTngnz+YiZUy5ppKMuedX7hs4PLD7qX7hfsYcrgrxiRzf6dj3vgjN4ajJmyQsfj0bb90+EBiois+9nSSzOsDGzyUpFv1Uc8kcy2Qw0JisMZGD5h8tvt23qoLP/DVgA45W7ryJcfTF48+32yWTD/J3LesFXnTTTLc8xurYXLES991bfRIMvPCu/YdA7trn7HVdPWTYz5giEsrz4Xx1I/CfKxcYcmBTk2Hgwwf9vV6m+tG/Pu+Tf906MOmp+UL4e/f9gLXTnUSn9+MQVdtvuudxrbvpW1c+j6G7WP39yRMp19Yzy+vc+4eem7C+PDxoR9aP8xzn1yct+5DyTbn1V4g3sKMe/eCLWNiiZs+2a18Y23S/eiHT+PiGb7nAv4bRgd00Pl8nueZPoyXXldfOw+XXmOr9vZHPFuvmeqs/dB3P3Le+/Fz+U9Sf+cZl/okGU+dG7bqAP/55TrzYQs8aV2a54M41a3jjMyYzKE42NHdJK1TUvOVz1rHZY/b/GGAp67F67wfhcE/W/clhZ/+x5yN0Xo/zvHlch7yMu+JCIp2H8P/kiPtJpnPae02x8twzj63VqfTedqrHx98JZk1kDMSqzySzH1lzEOOp3HtOzM2WHRPvQeDNR2U+dy9xnojE19ZI63D5eHyze+YvmCwe+37unMxlu5onkmmDgxLhO7lcqr9vXSb5+hL/bw2ln3fyusH4W0bp+K8tp7XuR7OM3Z5jx5yOnXurz1Xn2q7t2/O+UDiTppjMR57n/bcWtVssNk7z+YfNpytvtjgn8+nOfdsRtfB01M/phdHLPKjR3/0SDL3sr0fHff6T3nnrnX7Hv17c9+3vdwx9vpky6+PlOdv85ZkyIEuXOtnfkS9j5FkkpqJX7z7nkHvfN5nPdQMn1/5k937bPTaeXj+9qH7tXUdPcjvLSDqcIiZnXHi3Dnuo59bz5ExbsUh2/cjh8fuI8YoVZDb4a/BAizht5l/1CtJl9K958PLbJNqlGBcG2NiXF/9cExfLWbtGqe48RI6B44xW0TX2HODCPywHb76rdiStF4Zt57j1+67W7Z5/hy53cq/zbhWjuzFJS80esAiv3Ui0rwX/kP3jH3fqjHGtm09V18mXpKxb/vsT5uO4XY5DDajB/9J2hsDXoM42rLESJcwycRJMn3snQuUZK4bfpOMJGPf8V7Lf33ThZ2k8PdhzV3Ol6nLv9hWDYsw+fBGD7Uvo70xbemSyYNtkimbeXadGCSpyUFL11wmecuBPSJPMrFnTCNzPTsPijCS+Xf309fZhy8G8eqbIy0SD0wxyxcP4UHRshXryBj0t/04f8hWPdls2ab8F7ztmMvle6/t1N22GT9s+fAPTx9Pn95q9fGTjOTIHY8cn12SUdD+uU8dcjJtkkHHmE1S3UH93r/HrJ9OkmmvT49+koln/GuM5NB/z9dnj5JMbLbJoZscLWy6yTGul1k/uvjszak+Xfzk0CVD6qals+TG9JMilvDJ8VY/OXDwyJaNNolmxq2THLrJwWeT5K0myZGjWJLvfLh0+UwODHiIrjY5+EkMB/0kb9gL48/x/xI22yUH/ucw/hx/2WrZI7ra5O8f95/DVqvke02SzDrRT77z5Ysn3iTCnJQc+gZJ5vpODvmvsWGwx9dPDn3938LGI4PNTpv8NnaS/7C4k9/Gfh+f/oovOfTXWOzJvy/u5LC3D6rfwlwtX/hJ3tZ3csQhtuQ7X03xlm0S5m97mEGSOZf66H8nttiSvMUjztHjb4n7vY0+KsRI/4Mvn3ZHcuT557DpkrF9w6iNMYykiCWyJL+5BhdGcsjZwtxcsFyI//mf//kXhh42GLnB1+fIGCUZbFz0jDnWR0Dx/vEf/3He2M0bxnqj74by0Yu+3pjzS6+i6ZefpUsPH26S3rRcOxGjPrcWq5eM++u0ufRBcPkTnxtoBJu9uLV87yPDT6dfekN+q3/Y9LxcYAOHrgc2fbKl4+ZYbvB84PMiW+xwEX2xk3sRJX62YpIXOXLzj5dkXnz4TTLzY++lAT1xyI0P8emT48PF5zc5bPH4vvUB1r+cS29o5frjx0/jRy+7s41bH5T2bR9+NeP5w8O49qY6SW8M97eTTJ6vvZGFv+/V7ccU2GIePZZPsiR9gH6asctDjEnmC+5bb9DpyIVs2cHBh5lkzuGq6/TdhxEfwsyBvMcYnfPTpGXLHiZ/q87WFMxVX34b7vwwmBwnhxhg4CP15EeuZAg2HHJjOuT0+MPTkr/nG8uDTB7865sTsYrLOEkfMM6ly5x/uvj0rRP+xchGHPh4+vh86ltjYiFnJ38xwFtErj58Lwy2coFDH+HRS461BBMtmfh8RGYjBnx4YvTik30S7LmW4IuPXzbmUR3UkhI5/GVLN8ncK+QBTy35kAueGOiJExadJPPjLR/iQuySDPg+5iQZbOCoB1s6Yhff6AGbLOl67t5kzDd/YqeLV9WRZPjv2nMpyZxDmPzxw04rV/l5eLn3JUUS5vNc0aF/6vm18tCy44tMzvooqZ/uV/u2zbxuPUfEK2/+rpXsFrk+AAAQAElEQVSJT476YrYmED1tctSKD3XiLzlqLlYxkclZf9+2sW/beOrLEXx+2JAhvpPMD0qJNX3BnvnRlQM/PkjKhS0embprfQwRN3yyJNMeDxienODwB0c95M8eyZc8OWLAg0dfXnzBoYcHW5vkbe/hC48Oos8W4ZPjrVjUVz5k/JGLga21PWPsHqqWdNjRh0Fv7fHmha11ApOuMfvkiM+YnZZ84WjpiZFsVF99xGDOEX2y5Fh7dNWGDCZ98a+akNFn915G154MW3/FDQfm6NuIrT5giQkGHfp4akIvyVALcnwtPj3+2JIjfPEg9bH/0KfHNsk8r3vhmvOYyPE+f7uMLj36MJ2fWrXX+jgiD0QmDz7kTUdt2SbpdedcF/fB53sdMS99OOJlh2CwpyN++Pj6ag1r8fDliw/HeiWDBwMWfR9n5WRNGfPNhq0+mdzkww8sYxjuVeDo86elxwedhUdHzGwRX7DNH/9skmNdksMhTzKvs3CSzB9qITMmlw9bvmDyg2/Ni0FMfFzO57GPjL0Y+7bNmo99Gyn5F7LX3q/4ddN+O0pfy81fJ37ry6U926jW8OHYD8zA4wPxM3o8PHwY23bqfn3rHnO8BLt1yfzwu5/Gva1+Tvt4ur6Mn79+GX/4+Y/jtdifH7+OP/Qjqo+xY95TbfN/izW6p196H5nyrn0h+tzrhl8Njod+/PGnsVf+Wj1krlYs+vJuWPMFsZqrC76aGatXksb7OmnNqb1DX27skf6lLxv1EQzt1hougk8Prhaf3qX3z/zRNweLb87I6IzOiXjNn3GSQU539FBvfW2SeW8jV/qLzDUdcdATQ3LgwHo4nf2m27HV18P5PF76Qp6+XJNtwKHHVp9MfMbiTzqJjYU+7C9fPg+x0hMLHfbn816tMWNMMpIMOuTs6DgH2Y4ebPlLem/QD7PGfCweG/ZVrb/zG66xWpOJEbGVP3ty9XZP7p7dOkJyYgOfDRITvpjIxDrP+64tYzF8+vhp5pJk1gp/O29jb77nD61tz5177xv4sna3BnB3D9P161+HvXQN8yM2vs23PRy2GC6XU+d86174OtRQHmKwJ8qzcNO/HOkbw9B66Yq3937Hb7zwQx7JsY/A509O+rDEwA6tvMc49mB50dci/VM/4tBF/MPBV19YfCeHP33EVou2fWtu8jvNHEaPrecOXHKxoR9//HGuFTHysSjJtE+O9VTz1ug8eeKBJQ8tPH371n1L18w+6OCPHmrkAxBs9WNT9twDtPJKDn906JsHfdcAscmZDy0M+Pp8yCnJoJek83mf2MkROzz6q3Xevs4PMfusDRlsOHRgGieZ+YoP7fs2fYiZztLnd9+2NyzxJYfvrXz49Pd9n3GxTzI/PuMl6f59ffNFzsb8vHZ9GyeZ9V944iFPDr54yZL6rc8VW5I5v6OHtS+OJLNG7+MUB59w1XXZw63p/ANfPHQwYJkfuGTs2Y2R4VAX+u/7zrF927HmGmHH397aWNtygguLTFvFcd5au+6fz1+fxkn8Pc+d865Ltz4rjK67x57v22k//ncNPX/8Lyp+7p7p+uca65o79m1eY/3vHJ76XkENtm2b9RDU3jjwxMH3+XwaNvGtIac+5J6kId2mTZLZ0hf3tffIPsqt3NUjOepBvhf/fr+PdeCpET9JRpK3eU5SP69jb07OK9d0Ob32PYTYksxr7XPrAgcmvj7a6ys5MOWNfBBTtwKP174HOe/Nr/ulPv7D6VyY+xC3nJ6enof6GFcw+Um6jq8z7+XHOuE7yeQnYnuZ+Tw/H7rsESy6t/o1lvupOV4u56lv7yZLtnmOLP1CDjnduu8nYTqSTN7oXjp60G0zrxe3zoV8H/rhnvyxz31+IIHqvh/nq/jRudfnTS1qvHU9wGH/2nWWpMvLGrmNkWPe6ZCzPbVmn798mXORZBx+XoaD3r33XGU31q1lL0YDwN+/zc+1PqyrhWc96KNT17EWsYGNt34Qhg84yBzcuzZmjhXMnJoLvHtjoFP23MOuPWeSNKY0pntreNSDLj3y1+6R9O/FVL+Dxvf1OULcfB/nnBtMu84PGzm9dv8Sx705p+cPfmonB33ybd/G1jjZ4916D6BvTRi/vt4rT/fIW+Pc26dflMZ/7b2t9Q+PH8RXXUw99ogfpI73rjv+9m0fDWvGvu9763Cb89xlU/5WiG2c9vOUs3N9Q6NHvdf0PpLWr7UlL/vN5/KFh8S0ZRv81nBiJpnjU9fdrTV2fsMRLxo9kgP/tT7It54ndTpuHaf1FDdMuVw7X/wetqn1aL22tveer681S2krpbwxeTrLp9Y4yYHfVl1fO5/4fMrj1ljNDd7Dw4Omc3Oc45fzZYgnyWxHj3tjrddhr9E6v7XqsKe9+1QaoloxwCh3/lk5JXnbf5LG2Im6Xm8jxaCvFnSTfKvvVhcivo8E+hj11jndx2nbO8f3wf90smVUaeZ9q9Wsd/O8l2CPHvoVTZ2M7//hL6IrB+MkQ7+m8w8eMrg39q3yU9edmFKmd0Bac6lG2bcxtoxjztvdtoknRziw9+axbVvDuk/Z6HFrvZMM/DV3SabOfYw57zDanXVqKrrTfhcPvGKYe0TIn5YdXISXZCQ5cKogJvx2J2/1f81PMuMjXzR66LeZmNplx98aa1GSru/9zU+S4UjyC+zRA+7C0EdlT9vksPs1Ty2Wzvs2OfJ9r+/cHoWx/62Y2bz3acwmyYw7OXBGj8VPDp5x2XNOkozkl/yFSyf5Lksysdmj0UOb/CkGvhxh6aOqzz94OounTfI3YcNIvsc2esDBb3fW/n2LL54k2FOe5E9yXxjJX4ed5DfXQ/LXY48e4mvz9kccSf4sNn06aPTQ4iV/OW56KMnfjA3//fqDgzd66C9avLLnn8VP8ps+6Sf//rjN7/I1euj/FnaSSo8/yXe/SX4zviS/uTZ/C3v5HD30F3U4sbV4q03yd8OGi0YPbZK/C3byvUajx5/DTo66LnlV53lmrFbvx3jG+PrIGCUHjj4iQ3STynqhMV4y/NXHR4uHj/BQkr+6Jkl9jeNIvteg2NvcOPxLsQ7mTaoXjR8/fpgJe/HhRHGB03rpQw8UntZLMzeUXtR7yKV37Q0tPt3nPnCy8y/SLWx2l758JEsynntD9tPvfjcXlZcOMNjA+f3v/7UX4ut8aDB2I6WFowgIngdJOSyZf2kiJnpe+tP7+PHjfEknZhdoMrZ8icWLbr5hiF2M4sZzk64uMOHgIViIPUzx84XwEZ74+NHS4/fl5XneqNE5+C/9iPFpXszEIg6+kswHtZc+iMIVw9Geqv/jnD94SWadXFzp8EtPbHJ57ItqOcvNS0N9LxP40cKo8/n/vNRnC0dsT4/PwwMHW/Gz0YcrfrVJUvPbSP/z0Ui++HDowEwyPxgk1SrBxyeXq/nV96u/z+fjoWLlvWKkw68aiU1+YuLHWPv8/DRjMYbHhh5a/rSw1cs8wyCXG5n6sFNHcy2fJODmWqXHnj99guSQs11YPnaKg5/eJ1ObD4c67OCqE/2Vo/rRTzI/dNMl40vuex94+Zh21RE7nOSYA7ZykBdbcyXWVe8ll5f46L10PdIVE4KPxPLStcdGLYzhJBlJ5hqmx0YM9OjDEoPzkn/7Az4ducqFTZKhznjLho6c5AxPX4wz9958szVmj5LMc4G/5KgBOX8wYcAXh3Umb/+yH25y5AAHPh59Ld5jzxs4ctz6oHE+n+ZD0f/7T/80Ll2j3Si7R/UFVOOiyw9dsfBNB8//tiFl/PEPf5g/KIPXYc3vk/TFh4/4Fyc+Ugt1gp1k1t66eu1DEh4d8av3uXHxr1XLqdc9GS4c+nLzr6hvXZSP/cBRwHlBkQO/9MSA4C5buOzx8fTFZU60fIqFzyQTc52rcNnBWDVOMvNf88UesRGjfOirjXVvDSIyPpEc2XtQFE+S+bAtBnNHxjdcOOJmz44+kq88PYC/9JpFP8k8V9XEw+jDw4fhoAdHm2T+thUfIJPMtcDf8kEPvjj4S465e89TkySzVnJNDh0xJpnXLX01oQsbwVg1Vwc6yYFDzndy1Jfd+7qJRUyLbwyDDVu4+nzAtU+QqyHe+XIZl9bDeaRW5+5JfvCPfJ1jMPXhjB5atvDUjh9j9xlqbE2QseOLTB+P/r5tc78ZPX7/+98PftVr2T59feyL7234/69+/fnzfInn/PPbM8wfPzWda8N8W1vGMMQiZy3f6rJ8JBlk4kmOerJnJy45sxNPEpCH79aIjjrLIzlwksy5lhccuPTowPt//p9/mtcYMZDhm7vkWI/4fMJlJy8x8y+O5IgBVpKJxQ9/aiwXMjx26kcGV2vO6MGnS0ccfImDTpKZo3NMLMnhk3949OiPHnyxgZEcObh2oa1yHwfJk6O2/MP88uXn4YW3GJxT8MRC14ugp6fH8S//8i+dz+NFMr0k84eTCjvvZ9k5b+QqDmtQPfHkKFZ4M5auL604yZB+Ief9BN/0n56+zrE45QuX7lP3UR9R4PPvWpnkba7Fh/iT360vkOjyAQO+HOFoxUxXX9xLh425IeP/tS9/+Td/Wvr8aGEjNskRiz47RGf0wEvSy0Baz2s5Y655PtmLDfGJ+MHftn5M+vp16jvvbn1Rv/damGTm7RyTh3kYPcjE6WXQ05fvdcSDL0+x6OPRFyOfNZ/xWVtk6k9v1UtMyTa2ziPd83lvf3SurvMjyb5v81rDFl6Syreuscu8L1WzrbZyHj3owPcr9B8fv8y9XSx08E+n80j24t+mjD5s+Z66HxZiYtNPMs+XJNizxjCsA2vq2rV83rfub9tbjPKCuTUmudHV9+t4jfl67r3uy8tTnxHc816L+zKSzPtGcnW3L4we4sKDqYZ752nfT2/6yXH+VXXWxRpLMq+B7Njziy+OJPOZAw5MdZO3sdyu/aj17Nmha4INYp+keZ5mnnjJ4ZcMLntrABkjOfDhnMI/9z7sdrvOOOlv2z725iN2cnOZHPGJKclcz/rksM69TxJnkpkjnhjEZE7owoG7ctNunQ/1E5NxkukbHmz26gUDJh1+8PXhwtj3ba6bh14n9sa+9f5SS5eOeo8eeEmmD3h8bNs2523JkiMH8fPNHo6+dYT0xdj3DsPHUrnZR8UEd/Sw/7FN9tZ2n3NEzk/FM96XPivIn404EFzjz5+/UJvzK5bkmFuY9MQuFrmRwxUHIzIxqtuKPck8d8UFHz9JY9smvfTZhA3/+qMHPLx2B3y+jdkvH1f/0n3sU44nn4XNRs7wxKhlDyc58pELP1r2sOWlpa8lQ0lmrPCRWMmtHxhwkb2PH/ZPPa9XHHjiQHh+Tf/oAefc86DwY9+OfUNdYT31o/SHD5c5D2LYT/vcp/hX3yRzb5InWvHYL+ggcdTN8ENy137gMqYnXzZiIUd88uNj4+vtZe4L+GLeuq7ps22g49ZnDvWeNo3/sbmqAzyxsbn1uYb9Qz9MJxl0a9Z97qV73HXu4k6NdAAAEABJREFUpTDYtLjjWv1lhyf+5Nhrz+/O848fH7rXH/+bKr8tUi58LBsxopUrv+ovFn056j8/v8xzITliS9IwMmODde61R7xLf/TAhwHv3LyTDL70T50f+/q9vNNpG8mByz5J96dT/d2K/9p5O7ce+0hP5Fs/Uov1+9o7rt0+cB812DoXL7NuSWpPnrF13xfL6HHvZ6/XflBOtnHxsXLfxsioj1P98nUaDrG+9NwXvzGCce07vG3bRjrPZOfTeWz7qN/nYd6TzHuxc+cB0R31qYWJrFcymEm671SjBaSDzK18tEj/4eFcdbr3se9bbe4zv62xHDpj7vnwjcVWgxnTPvfbw4b+rR+8627GvDWPDx8eRnLI2b50n7G3feg5laRz8TqSdB0+D/aXyxELXH7oVzxG6zjaUacl02czeqz60N+3vaqZNDJmLrBuXdsoZVoj+tveehe3EJ2nXVP911mHvTJ2ampdyOvc9cgO7fuhr09Py7fWXKqtNbFt28wN/8Apt5uBD8rWKDls9PL8Oq4vt74nHP0eu8+5aLiN6Tr7h+59JBn+6/RP7BXL4klEvZNySmLhX1zu95JMu/HtSDLsJ/eO3VPW6vDJQXlsJ3/q3coZMx64W3n9M26dewK1wE8y7hnTz/u4reuM1iRba36aeSSZ5xZbP6SQZCQZ+3bMz6nn9ehB3qa+buO1e6kxX3LFF+Ot8zz7tdVPGofilpkcffxt34d8y56+8JDxapNDP8mQQ3K0q58ccbYaoz3NrEvSUWl8O5JjLFbEXp7fxDOflQOevFZ7b5RJ42iLl0Qz/cAxWJjsxJ5k1nP16STFaB3oJBnJQVNnZOZHNseViU8fdlLbb/7VeOmNHrc+fyVpb8w8kqOPMddlx3KoiymHJ27nqvWYbJNPH8FeOsZJRlL/jd14Eewk0xaetcYuOXhix1/6WvLV6icxnBhJph+MJJpZ4ySzpQ8vOcbJ0VJM/rSfZOKJg86i5NCFl/zlPpvk0Fn92Y4MsUyM9se3I8nsTX77WoSpRcmBl2QkmbmTJ5l5Jr/kk6EkmjedOehfyWH3v4q97Ar1d8VOjriSX8adHGPzstZa8l03yb9ZkyS/iPV9DvJIDvnirzbJv4nNHrFByXcb/CTT95KtNsm/iZ1k2iZHDZYtXJQc8sVfbXLw6aDf4ieHTvLnsd/b/lsYSf5sPssWHkp+6ZN88fVRkrfck/wfxZ77YQN0Drd5i0ucxkkmzzg5+kn+4vm6dNmjJJqJkxwYGMnRX/qrTfJX14TNr7F+PU7y5jvJX42d/A1xj4zkPwi7uMmfx7Z/JBmbC5kbUBdwD35usNzoVTZvcMhdrJCb1iTzgYC+h1V8BUWHXWbhvFRY44c+UCD2HHvAI7OAzpfLLC5+kulz9PCw36YP/g+9WT9PPh0PzHyyhWMThCuW5360wZePl7vJcSOBn2T+6nt8OZ77IJLk7UMcTA/OyWEjPnZ4sPnh38sncfEhZ/VJDhwY/KsNGR/Ll3bp0jto3SCe5gtr/l77EAafLz7ky7d6GMOlB+/x8Wk+rCx9dUgyFxVd/pNjzPe+bfPGyoccvxYfD/7yBdcNkvj9rwOS9OHmaf5qYXmJww8BXF+uw43z1y990ZPRm9nb+Nd//dfh45xfG3jpA7t//QsXiZm9mu69ceXTgzt/MP1/m32gsWbuvRHn/3/88z8P/1rotS8O8X08/tqXxWzEbR5WfvJPMv/1IV/q8NAPU4/9cLvqwCeZOPDo8GMsRnElR754SeYLVHZJhvUrVjb8w1o56ic51n1v4OHxTdf6MVdJ3s4b/EVil4e8kD57LZ9wxAAnOTDM30vXOj32Seb6kdeqq/zkITY8GHTNAT0kBnnT1X769MPx4NSbVTxytmRJ5roSkxf6sPmHq09Xyx8fasRHkolpbH9RQ3pqApc+W/7kKEa8JPMBW5+cDZkWllqxIXNOw/YhCD7/SA3Zv/YFCT5ST7piO/cF/cLSwntvx9+K8/OXz+PalxyX7mXyhiUGOsZ8yUc9yJJjPeiL2fkCm40aIvpsET1YdOhr8a17seIZ48t55tW1dr5c5rqav3a24/Qc/5eei+Lhi96nT58GX+zkb/2YV5jG+HDpni+Xue75TL7nQC5GmOIUS5LuzZe5B+Gzh6kGyWFrTN/c8oP4pIuv7ng+YPp4nBx7KZn5UCd7kR+eoPvUc/ofvv2wGAzkXOCHzsLGF5O85QKHDgykPnKQkzle+saXXhvsST2h+zLjdX5kpssGnnjpsUFwxa6l996XGOjTY0suN2P6dO3tsJPMl2T06dLhJznOPbbOPTbkC0edenL2T+a1NDlaOOaZHn165gFOcuwl/MJL0peinyYGn+bbOkkyf7BGjB+7jqylKo1b9wh9eurLh3k3xldj/pLjegqTb/8CiA59PP7Zmzc2i4dPH4Z45QGfnZrSkxNfdOi6Xhg71x66jp07cJwTao34QWzFkWTu7WrNj1YcWjmj5dM+A4Menn1kxQQTXy1XbDDIzQM7spUHXQTHtWzFwh/+169fhlY+8mOrTjDFl2Sed65BydFPjnUiN3p8igWJAR6ec02L57oN3zmAJx76+Pzxy06fnExNkZjZJpn3Z3wmRwzw2MiXHVwkNnbJsdb5cT8Bh73cYKutvnkVg1jx6WjRh76gRfr4+7aPep/nrD3B+esHnB6q5wdMf/78eWz7Pr52D2EDW2ziTDLvH/bK+ZLnf/pP/2mujYoKdev16PiIbCxec2Utqg88ZK197cfwf/hP/zjOfSFsDVobcklSnPvcT9SHvvutJEMcfOLRNe+jBx6ZOvphFC8Ot30f277NvfeHH3+c9197XzJuO/4+3IO99lqghnzLR6zy3Lat17HXec2AOXqIH/G9/Kmn8+hLr3v65OaNPT2tGNXh3pdoWrwkRbwP19x2Bp587t0vtGKBo/Yv/ZCg3sb8wkDu95LMe1X6MLRJJp6a08NXa3kZw9D/9Onj0OcTttiRerAVP794+lr66KUv+Reu/ponuHzQXZgrptGDr/P5MpLjvoVe2W/XXXJ06b6ELw5+kP5D7yuO/tOAKxbj5RPPHMLQV/vL5TzI6ckDtrzmB7jX11kDvuiqN12+5MUG6d87fzDt9/wuXTnAlK+1Ql8fn54xv3zCNdaS3Tvf+NrL5WE+R/BBZ8p7n//SD2hfe09/Pp1H+p/1Jt6FkWSef6fK2a65cA2kJw58+uJ7eLi85UxmvrWn3uehJHPPdE6IDY8tDLwkb/UUJx9Hfe4zfrmws+bwxSEmvtnDWv7UBcZD5xU+G3jk9LXwrn2+oed8hX3tvNETmxau1ljd1J8d3rX3tfhJ5vmsTwabHbwkcz1duu7EBGPuf107s9+9yr0jPMR+rQPjS+fuoXWV27X3v3ywEzNa8fCnzydKutd1Dzq39s/9EO250Ut5OKfeX937Ql7OfGz7PnzUSroKvtFD6waHHC47Lf/42qoOsdIRExI/vVUbunjG9MSsDsaH/m28dg5OXWOf+vyzb/tIjpqZ40/f7nnUlC0eemhNksw9Cv7eHKwF544xH6fmzkeSgU/ndD6N9SvqRw98+qiO5zpbtp6F2Ys1ydxL6PH/+Pg8x+TGYzTmrp0k8xozelw651+/Ps37CBjOL9dLccIRn7rCsGfK76F1R3hkYinUPC/U5ny5zD6emiSZa6+n+7yu3buXsOfbejGWY7LNOD58PH6AVjzi4JPtvX+9dB7o0Tfmw3nz+fNxL6R+yfdailF82peeC/yusXNMXbZ9n9fHGeuWGcPT87X3AM8jHbt+umb79f/3rsnlNzn8HHvsPucFHl/iEjd/YjJG5D///HnOi/GXL48jyRwnmfPy3Of2rX5HDx9n+TMPr33vc+38eYcil+fGKObRmNKv/PpP337lPIzX6ifbSA7ckTFOPa/23gecL70ObdtwH3DqersWt+7m/cK9ivw9PT+N515/kww5OWeSzPqYG3GxuXZOHv1QYzHERVfu7/OGh8QFh5wtOjUe7eJdxLhvsybWgvW4ibXrDga/cr12Ptmd+9GaHLa5ta60dMXy1Jrs+zbj9gMP5FvxkgyteNh6XjEePexDiy++bU+5Y+6T1hu9LsfW5TaSzFjxHhojGiPTn1hHD+v4iOW5o+MP3IfuEXD2rkG/ocp97rX1TO2Tdxj9+rdt+zidzsNcOe/FB/9yvszzS5vUpudXknGu7qoTH3T3fSvGacZmLe71e+laQDXpGn4ZDvVA+ltrRU//VuxT96yH7vnGi/jZ9m3WIUnbjDZdz6NtV1TGPC6Xc6/Xl1l3ed56jd+yVa9nVoMUo9pTJnutvOyxNQbEv/vbUbw1vvUaIj40ed/G4lnjlQvseqq/UYiC3MfgP8m4Wk8d93QayTbrx/61eOKa8pHx0NzxD5zex1aeZCStffvAk/ZbK7HR0/oHZ8uODzzni7bqXUuvc17kkWTQ1Udqfu219Yhh1IVAx9SRG93RQ5z6yD3yyJiY+HAmX4zV5Rcfr8NRl5PwknQO9+knI7N9X3fxj28H/fdY9Oni79s+YxT/vn/HszbVRZuk++/r1KNvjtk6X+AmRSzhcblamMYIj64+P0nmfOLJD+aqXZJZEzz7BH12/CFYziV2+MbON+Mkc54a0WhZxq2FSNLY94lJlx4caw327fY6kswajh54bd7+iNFg8ZOil/CTzHkQO+xsx7lCN8m8txg96LaZukkaz/bmM8nkj28HXVjiRPpEWpR8948vFzZ0k2BNoqsjFm1y5IhPF+mTsUd4yaGXHC35wtBH7OjOOf7mEg8lmfnpjx5alOQt57Lf5uPX2OIgf89nj5L8ApsuvliS7/Eu/nuM0QO/zS/qbQwjyS+w8dDfGxsmMm/J/3pNRg84Sf7NuJP81fVeNZI3fLTqqI/IksxzJslfjT2+HTCS/E1x8zm+Hezfx/mNPRuyJL+JnXyvd/I97oXNdvRY2CvvsuafJae/+lqU/HnsJLNWQP5vwG6kMx6xJB2VVg54+nJM/u+KW1xJ3ubWeMX5vzPuFm84XKNcJ/9PrBM+Z/4CUQQP8JjGNubExN5brDE/CNFJMh8ilo4W30M4WxdcL6kU00UN76E3zW5mjb0wsXHRc9M8L3iBMuYLALZ8s/cQSALfGB9Pyz45YkkyXwK4UcIn509h2bv5PZ1P8+LBXkzw9Mnp8yE+ffooybzJUCSEJ/YkbxcANnDwtfR8CNIicdBJDqwk8wY9ydz0xOFGXdwwxHHvjaUY1Y1s9PBQguDRJWeL5K0Vn5asJgNfPvfeYZtbLzLOl8swB7DxkswPx+z4giEP459++HHGCk8O2xjj04ePYxsZ597s9Zl0fOjNsgVyupzHa2+W+hwz9tbajS/fcoIlBrkh877Xni8tv36CHdbC3nr/u41MXx+7fm59aPIvy/yq3dGHBvHIATZMvuDJUfz88gnfWB+pSZK5nvmFw9YHEVhJ5tzCJGMDS82tTYpNPK0AABAASURBVJQcC5a9dT968EOXHV2YeDCXTy0scdbkbX7kIW5yPrUwYMGEY97NF5/6cMnJ6Hh4sD7Uli0/+GjhiwnxzweMJPOGF08NxKVVM9hafpJ0z7oPWMbiFA9/asIOtpYdPH1+9FGSeT6t2MjoJkc95cUGJn154PHFhl/6cuIbz5hu0jV5Po/kwCITqzZp7AVOMudW3rDJ1B3BxF++xAZ39MBTh8v5Mh778sYcjHH4IeMn6bjn2c9//OP48Ycfekps89wxJ/zIg081ksfoIQf2eDDOl0vPoDG2fZ9xyk1cMJLUYsw1o8OOnK1YxUQX71Ic/D80FuchXTJ2r30I/vTwQXf6kDMZMo/i9BEVHqWFB1Pf3CStZ3MV8/KtL08k3q06+jCQj2DyhptkriN9Mr6RWBA78cNe/YcPH4Z/2c3mDafGamrMTtzs8OSBt3Dxkoxb9w55yEddksx1bS6WLz7U4twXIf/4u38Y9h4fKtjc+nD9tR9m7aH6PjDwkWTWc+kkmfPPl/iQ2Mjx+GY3eshTH59va231tSjJxFd/tqMH/opZ/Phf+zLfXPBFhidOYzUw5gtPTGjp8VvY+UMAMOAn6Uujvijsuh/t0/XChFysP3/+edaPrti0ar/i4Yfv5dPHf7zkqDu8n3/+udDH+lYfMckjOXTEBJdPOLAXBpk4+MSTw1M/7i7+vfPVAAee/MnJkmMv4sscrrokmT+AkRzzBxPxK1b6a8xGTHhksMnwtfLmC60xXXEg847PFj/J/GFE+fDHTguHXA3Uhx989nTlrs9vcpxb+vTZ0tVHakfGvz4ePG2SOQ/65HyKb8VBny0+TEQ3CZVZNx0+5cQWztJjr0+OFo6+PIzh8WHMHg+mPiKHvXDsb3K39vyqylv3t60G7k1Gz3W/yePaFzT7+Tx+7ofsvfcmxs/Xly6L3mRUV03hJhn88cM/EjPe6M58Ou3jfD6Nnz//sXUaU5ecHhvzQHe+mBtjPH07Z8QKH+nLTw5I7FUd7Mm0SbBmfPDoJ5njJOOpH6gvHx76cmoMv2lgbBly2rpf3UbG176sf+zL/VPvyU7NW37ntrCS2le+tVV3lBz+OF06YhHvqMwLUTJELh7kAws9+FpYdLSX82Xum8Z01Qj5gYrkOLdgJfnFvrZq4gUjnHV+sR098C6XS8P6jiE3cnhiVsOnfnBcMbHBS448+SjUrCc7MrT0teYVHr744bLB48+YzL2DOWSDB1t8CDYbssVnY5wc8SeZ64gtIueDvfHoIX48dmKBxac98ta1fZv/An78Ih91q+n847q4cBeGe7wkw7kPG26SGUuSiZVkrsvR433OyVFH8Vnz4pnnn/XX/daYjK+azusgH6fTpf4+zrkT31YhupxOw6/VPve+xzMA+9Npn3ZwxG4+4BnXbN6zrj5sH8j2fZsfILe+RFV7NWRjnGTeO8HC3+sLTpKePqXayJFdkp7n55k7PRiLxOZ6kWQ+B+OzWXOktXb5SQ6c0QNOm5l7kllftu95bNRzxcuXPlut+WbDB5489PHEsPT15UIGny6Cj0fmxfa1H/TI8citKTrw+Esy48V3PpGtl9706YnBXL7fC8SB+Bndgy/9UJXeL6K9mGfjfRunnsfiuGV0z3qs6n3WHbY6WJv6/PKj5VNrvYrr2ufC8e2wBuknR93pInpstm9zTD05dPD2/TS6bMdLP7iOPsCezw9U5hyp5bXXFPmsGJLM8+Ra39YljCRzvdLnc+Y+xtQTE/9kcL70/sQPO1yLy7Zq87mITvZNCHN9q8GtdWNnjugnhx8fTfHY8vf8fFzP+IWDlr64zRE9v6nJXOonmfMLh66Pp/pb68QGlj4fYrD+xGfOxEaXnySDHCa77kSN/zrr8eHD5U0GB9WrZtYm6ag0cbbTcA1LttrfxrZtk8R+4I7x3Gsf3UVJ5rPEBGytkswuffFrxXu6nMdL98qe7OP0cOk19LnXz3vbl+FXWCP3BPCTdJ/6MOffPmT+Hh+fhnzhyZMTOauDGiF8LR1yMWpf+2EPXx+W9qj1Poxfex7STTLSfWnb967H2yS65va1H/vpnvsxHM+5wZ9a73v3kzLZnip/7H2H/7WCnNBItUrez4zqpsQnPJR0Te2nmR++WN0fFHIkGdfGfz8G47UnSvYjbjGLAQa7JPP8Za9W9kHriimij/8kvpcr1njtOXTUYpvr5HI5lX8fr80X9ul0ar9v8jq36srPtjXfviO7l8xxkqFG9+rwpy3InD8tu/10Htm2IVY6cCedT0NuzzOOl5mv2tLb6kcLg192Wna37mtkSXodOM+5kjff7MSPxsjM6/HRb0F4aEwZr99+Ffu9G1/GNrY0hgZxv40xuv/MtvMlbph8XrtXqOdN/eszaQ3GfZ4fr52fvXN6a0yHz/u4Np8kzffw/9o19tB1f2q+MGGLdfQw1k/qtONbfVyLic+urHpqgO0kGUn0ir01b75uzeve9bOXP6ZvGOy3bFNmzzfmZyr1LzGSu6Z0+PYngT/GvhWvbmGxQ3jOu8n7ZpFk7Ps+Y7y1ePRgJ7Uf23h9vY+0zYxlDHGM1vngV5JtJOna7TyMrrWSuNpM/sgYzqNs29h6X9Iyj6qPe+dPfTIy+LSn79s+HOZKe2pcSRrDrfU5jb3jGf/9NqaPKhnzNetQ3aSIJTki6w1+cvhZ/Zoef7pOOwMzBrklGVo0eix9bYfzD9x7E0ky1CzJ5C+de+O793ya+VWWVK/rgl3THUlz6n6qWhntd33xl1SvtsDYP798/4GYaVsB/SSzFuPbkWTGrz6IbZKZh/74dqy+lj+YSWYtk0zM5MAaPcR/7bnT7pSppXyNxQFnzlnG9G9Oksya4LNfc2m8fOo37WmTZCQHTdxv/RUbHj8oKXbriIfo4G/7sW7wRsbA5wvhJZm+6BqTa9Hirf6yec8ne89P6gSztPjtzj+wk0O+MJK8xURp8fURjCQzxuSwTTKSTDv6SSq/UR8jR46jRzr4LZ8VVf/+tgbowEFJJn/0WGPtioNuRSPJ9J/EcOLNTv9a+u1OfnLoGMPR0km+YySZur/mL10tWvJf943/HtgwELzkPz5u+Sx/+kne6prkFzWht+qvL0a07H6rv/SWDvskc/7wUJI3nwtDi5b8t/q/xqaDlxx4bPGWT/3FW/0kujPP5HsfDgH9JG/y5Ogv/v/t2HJI8jfV214pP5QExMz/1zUhSPJXY/+6VklA/F2wAcHXrjj15bDG+snhM8l/SNz3OuUPufZ3OP2ILYnhzHd2+tev+cl3nYlRnf+VuJOM7bEPpF5quPA+PDz0Rug8HB5ujDnvdj1vZPWTDC/t2blA0vEibNkIKMm84fFigI0XTm6s6bvhEayHlM/9mEIHnz0slGT4V3FJ5gdqD/dw8Oh6GL2+Pg8PPPyRn9zkZ+uL6KdZvCRzw/CrWv10u4cFtvyIXxxyhJtkwEFk6LkPKmxgy89NsxrhjR5aseKphZySwycc/Kq91dNHJVj8qoePSHTg0OfTzcprH36M+eeT71MfhOgl6Q32df7AA10yPujLLcnMQ04IPp9wkoyvX77MeeRL7GJWSy17eZCpi/4+MvZs84E4yeG3D2+n1vrUmPjwr9LYm182bOWIfPgTtzhGD3HS4avDOU9i41O+SF5w/+mf/mnGam3SJ4Ozbf8fd3/aZkeOXIm6WPC9d5DMUqlaT///v3fPh26pVJlJxrCHu154OBmZVXW6pNbpO3gSBGAwW7bMAIdPwcisnMonn3KAi/EDU5t/tj7S48RW3uEfHNgd/WSfO325oS83h4444OMip0csxo0luz3uMHCgk2TQOXjCUODT8y8gxQ+DvvPBmPjUYkyyYn7ti/1kb4tBXPQ9RMOCw/+p88OWDF/zk2TAx4vd6MEnfLrsyOUNptwd8ZujJOtfSPJb07Um4J+6DuDKMxv2/MkhTLr6dOgmWR8ZYfL32pdXh39+8YX72vPvWD+HPb7G2JpLPuRVrvjRhsWXkuxzQsY3GVu46iRrjcmBkmTlaPTAjS82cD3sbHMbc5sjSV86vK4Pdr/8+msf8G61GGuv0vjy+fN49EbfNn1ufuTE3MDEY9u2vji4jMw5zpe95kvsYpLL2TGc1Nvoed88yQNberDYkJkTPpIM+sbZwvrnP/1pXPuANjr2009/GA5jh505I5MP+vjB0IZrHvhJUoi9HOsfFzp8H/Z4nS+Nqfrs+Pmf//N/DrU8miv4OLBnx6f6kFk3+jhoK/zQM+/GcJBbJWl++qDHX5J1vtGFx6e2nJzfX4DAw1PcOPgBgyRrHo94cTTG/tz58kNJl+205tx5QY9OkiWTAzEmWWuKDv/iPfzze3A8n89rDaiP8cMeV/zoK3zBU+vjzZ+ajyNP7J1D5lRbnuiLg87RVxvnB4aiDZNfbT/I1gkfW9evdWoMFlttsW9zW+vN/2LHtSXZzzd4eKnp8c0f/mp986cYpycvaiXJwjUmP3yOHmzhqvE0fuSOHt6nzHEurz98/jKef/06Hn0Z5ofI6MsLrK3zyc68nzoP4mOLgzH1gZ1kaOOa7HPNvxywSbL2ZvPDdvRgL1bjbMn5t4b1ya0LOOzEpMgvW21jdOGQszGm6MshHddf/bodsJKsdUXPWiBPsmKgT/fQ00+y9jL6OIqLT/k8fPBNFx86SYYDFh/Gj8JejuVXmxyeNlvFGHzr5qnXKn34cix2XOC/vb2sezh84dChm2S90Bk9YF+vr+3P9sa6RtFVjPGHt/MYBxj84G7cmiDHOUnvH5/XfNLhC0/+Dx37jbzA5INTuknWPmCu+SK3vnLaNNf+hwu/9GFbD2Q4kR8FF+P4GYMJRM0vLuS4yZV7SW18Lpenzud1cbn1Re7B3TWFr0v3ZuXWawI8PtnChwXfGN+r3Rd9dJQkzfP2fX819+7J8Rk94LrOscfv9dvzSOXGj3jaXfssmQch/QObHb17X07yDwOHJGv9iuWYL7pJFpckI9n3HjHee+09Ne/n87Z8sRObOJXRQ+x8kWu7rvCZZH1U4ls8sIyfz5fvvtjRNX+FWr7VB1e2bFaMfZEKQ5sdHeP8ikGd7OdgssdBRifZY9JW5DYR81af+8sxsSVznfPw2fKlwP/iXzV3v8Pvy5cv3+/b8KObZO0bYmFzlCM+fPGHpTbOli9jSdY5Y9wYeZJhHnCme+mac16PkTHGHK6lxpxHSpK1rpKMJGPOrWv4deBnvrby51uszh0y/PTV8GefC15fu95qTyfZsfgZPZKsc7DNdX7DwNm9EXx6c87lU575+71ukpVnnOkq7OjBELt/7e6Hlf1rT9wU4zvHqbliJD/yxS7J9/Xlf4kndsp44MmXtjrJyg/f8qzAMoZbkrVv8iFO3Ni6hz1/emr8pxXnkuU+tp4r/Cl4slEXZnGlhwt7vpKscwQvHKyrrXOkzU48sOCQHQXHW+/TYNGhC5ttZ2utAW1y3OmLCQ6bJGsOjdPR/TnTAAAQAElEQVQjh0MPjpqMP/aKdpKVD1j69hD6MBTYamNsknznMnok6d9j7SX0+KQrfnGq+cWLj+NcSrJw6I4edNim68w8wMLDueEDLd9kVV12Tz1vfvrJb+/Kmi/x0b93f+QTruL9xuP9wwsO7PF4dO/Rxgf2l+4FOJB9tKenLxZ29+6feNA132oF9uJ/Oo/MU/PxWOf+bDwwk6w8e/a59nmF7P64jdv9bc3bo3wehO+FHZ+3vvNI9j3D2h9N9+PxWDGzobdMap9k5Qa/JOteG19FfuiLZfTQF7cxvEeB+RNHkpGk5/O5e+JT95y5cEcP+YJxb57rcukle2y7/L708YJ/cIFNdrmcizJWzH7ggpzg3rzKI476dBXcHnM0n/tzJLxtmz3HLovTt15HxZJkccHhcjk114/e73xbfuA9+hf8JIvf1nNyvB98e09wb0xJugeUYw3Mr/M6SW2KP0afSU/1M1ZucYU5O8fw5ObXb/v/7kc/yeLoA2ZS+xby0UNu2D81H2oFVoeKfRvb6bL+4chr5/90PvU69NJ97Wp48ZM3hZ2iLXZckjmSrJzdm9cki8fosTXuS/OT7OPbNivd49k6Bms2nkft7NeXPgN8/vxp5Ru+wkDO+UwyjC+bLoh263us9Xnt84U4k3Q+7o3hubG9rfOCPX+wtm2OU5+lZq9Towcfc85y3rnpi+N0mgtHW/EBMsnwwn30UG+Noc1yyJhzq79bcbIKPrufrbl5LJ+wv317GV0oozNUm7lKksrm6C3e9zK6EG/XLox+JF95SnVbUktzl6Qwj4U9emzbrP/rks3Gdu49Fztlzrnebye1fi/iMYZjzWvXv+vT9pVkLJvm2Af1uhwOspHZfeQ+khCtUpbD2Ny27/LVL49rrzPilkP+8EzS3C7Tpd/p7xx2562/WZsfyKO8elZULgAY195Lw7l1rd5uj5Xr03b5rmcMckZUqyTp+BjJrN/7OJ/O7T/q8zpe3z+Oy0M91U0x574Wkh0DpniSvZ/AE/Wo/21hZez/3YuQtN2C73g/YLw3VyUvyup8+Gub2/c1Nopx2PGv6MNVmJGpFe1DDkc8ZbI4rrrYSYaP749ONP+P5jZJ19Ft5SOpZgs8Y/AU/SSqoa8kKcUs/KOPw4E7elRj6be5dOkp1oS1hYsx6zHJil3b+cX/tfO9dV3Z18SjNMVDfMb4SjLGaFxdSGxGj6Nuc/1JsuaJXEn2Pr4J+1HfWbr8j8r8wAlBsusm+/ghUx8FppL8bZ0kKw90Dht1susnqcssjr+X6/89O2PJbpdE9zeFXfJ7+d7PyNI1HyuvqzdGsstHj+RH+2Oukt1nVX7zJ9n1kywc/j8qJPneTf52+7tCG8lf6yQ/ZFX5/if5IU/+dvu7chvJX+skP2RV+f4n+SFPfrTl5LvSh0byQyfZ28lef1BbzeSHPPnb7aX4/lfy1zrJD9m72m/yn/x2vpK/1meX/JAnezvZa+MfS/JDnvzt9t/TP+RJxpHD5G9jJH9bPj4cyV/rJD9kH1RXXo5+8kMn+cfbyQ/dA0ud/JAn/7E2eyX5Yad/lGSXO6eS93Y3wyN/9JJd/vu2vpL8GNc/SrLLD+xk7yd7TS/5221jSvJjXP8oyS7/iJ38WI/JjzabZNfXPkry1zJjyS7/iP1R/r9qs6OjfGzrJ/95bPZKsmNofyzJLj98Ti8PTWSyX4w9EJx6o3I+X3oT+9KTZBt//vNfVn25nDvtt3E+n4b27E2TX7udZL1w5Ojl5Xk9UL30Y6WXETZ5L2o8OLhoetF26YOtm6HPnz6tk0I/c65/pfXrt69jbtu4PD0Nxy+//NoPz7/0AjV6g+4m/VNvas/jrTep93vG06fP5TSGXye24dUXHNe+3Pzy00/FnrX5PF77MLrwf/1lXO/38fR5t4GfpHoZOLg5kA8P5Kc+FJxbcBejl51uCOjUYBj3E9Fu8r/0xZqxJCDr86kPDJ9Xmc1Rl9n49ZefR6/ElX0a//Zv/zr+9V//57icL6t8+/pt+BVSP/UB/eYD+9yGfw2Tx1j/8tVNiQRscw61f5n61Be9/rWZf/l2ar7e+sFUzq+9m/fR5tOXxn19G3+pXzeHP//yy3hqvs2HuDyYpn7E8tQcjvKk51fifZKfhvL88tLcPpq/1+En5F2sz0/n3ojf1hx961x/ptubuZfqXjqv8vT09LR+SIRMfhR5O/UByDqw3ixAekmGf9F2upyHm+I0Rv0///u/d52dG+5j/QpqiZVndooPH1vjJod/Pp8HfGsMD7pkxvEwj780B/x7aZ1k6eMCJ6M8LpfOz+eu++d1UwqPPX8+Yh6x8ZEOsNPm/8ARJ/9sydRVXX/wOMaP2PHUVuRSbY7wVWDQYbv1A6Q+DGuU/ty2xVms5Mq2zT6UvY3XrgmOk6wbbbiz+XUO0vciDHcx0COng7MYDr875rY+cLOjA0dZPopvzbBLMvyU/2hNV+7gK1u58iMWRfvcc5YdLP7wSTL+5V/+Ze0p7PCiy76nxOiz6Xju2vu557MP8InZGONuHTZmeEl6bp0Hrj40zfZxMeZf6jt3rAP8k56hteVDrPLKV5KVN3lynj1Zo88vze3rsIc4z+Cdum7EzP9z/TsHrWPnk7jOXZsKfBzU4sdBvP73F15G2Hvw4RsPtopz79Q8PfW8Eg+sz91z8LzUt/Of/fFy9VJ/PXHW+fPnP/95rXN9Dz7yd2D49eF0+fAvBeVITHxbe/zxpc9GuXX/lI+Dp/jxEBMfsOiRi0O8sA4Mdor1yybZcw8TV/Z8Ok+VJM3323jq3mUMntq6kEOFPjw+jfMLm738wn1q7pJ0WWaQW2v0cWEDD4Z8mstfv34dX5+/DXN6upzHU18Qua7s5+DW3F5a9vXFhk+8kgxtnNRy8T/+x/9YMfD3VB7n931QTg7f9IzRSbJ4Ghs9yLXpJ/ua5JP8W3mSX847H36dL0mGnP60roNZ+zGMwi1s/hR9tfjhyZec+GC4zWl4nQPybH6PNfZ0uSw5Xf75ZYs/HPIkax+FLRd4yRF9PhX6sMmPgifu7LRxYWOd6VurckhmT072+Ph33jlfzJu1rFjz/CdZnJN9TbkeJBmHX2vi0OMbnrFkX6Ni1KdjrRzt0UNbOTBwEx+MQ7dqK/eX5i7JMA6LL/rylmTt20moLx3jhx4f8PSV419VU4Yr79a3Njz5SnZfbMnYJTs+v/rWifj4wgsO7tr8yb0++yQrZ6MHP3TbXDL2MOnyTV8N3w9GmTv7nXlbmH1Rd+r59dz7h5e+FHvri5cmqfcY996TPXX93Nqdq/309Kk+ttX/2numjFR+WTkSm/VlPWknGXzbt50j7o8+137tlX2Jl15EPj99HufTeYwuEB/sdryn5v9trZNLeX39+uvycaret76I33oNvvclOv9iPvVctn7FqC33L903nnsf+9aY7PFJeuo8Fh/c6PrtBafzeVyeLuPUvR2utXrv/qrAxl+R023OdS9oruSWDr/wXN/cN4ZRY5HnOWZzd++1uLH02nbpvpO5jVm+fN0bg5oJfJzwh2f+rAX4kePyvJeXsSQrN9p0yNPr+vPL6/jWa+PctjV3mXPdtz2aa3MAky821szy9Y6VZGy1s0bgJhmn5vval+v38nzqvJHLBZ7+Vy9b5hD3y/PzSNvn82WMkTHnNuixe2n+Rw/9U+Nuc62VW9fYVn+nfvjUHl0ASSNtuVqP77raTV0/Zr82l9fa9g64+b2W1+fPX8rx1DH+U79Zeenw0rtcLsN504nvGjsNtb3zuR9PUiXzdfC69XnFS7/z+xzdmrPZ/JXRsG7ZnsvpT3/65+UHrnisoT/+c2XbXHs9HPm1Pvi/Nhb31K77zi/PVtc+H7hnen1764eey9jO23jqMxPMyWdzoJbnp/KBBeepc3C5PA15xh+fWd2nxnnuOXHpGqGPw+hxqRyG/r0+v/V8eO0z4aMvgO3Np8t5iPmZrPr4iYdv/h5N/Jzb8NHKPM5yg+X8Um9r/k5rDuiTmRPtb80xPbmQpyT1MIaXuafa3Zvfe3P+6Jo2D2zh2cf41T78wbtXz75OL0nn99494nXNN2DjbNjz96XPcdvcxlEeXcP8yJs18NZ7xCQj2bEO+w23+tLnHxc1ucIXH8adK3Isxi+9F8TTmPkSP31cyMngvPQc/frr12Gvs0cYf+taTjLmtg33lJ7p3FfL326X8aXPkse5MifOt/fz4d75eevy7IIelviPevnrfn7vuWXNbV2/s+vkJhfN/z6vr8M6Gkt2W/f7hanFGLfmwbXg2nPVfVi365VvuOahyRuvxSf3vMizvCh4i9/1RQ71yeVC39jy0zVGBlOfjnEE7v3IMwpOV46PnN66lt1fnM6nsZ23MTJWLo58bc3jUcwHPPzE7ze2bN1z+KMvDm3r+zy34Tx6NO6tGPDFJ0+//vptPXstefMonvF+nC+X8da1nMyRZHERRzvjrec/n+deY/h/ca7Br553L7hda/u582st6cNWcIdjjajnto3n7qe4PnoOP/phf9vmcM4nWevg1rV0v6XrYY45t7F1vpUxsuZOrp139+o9mns5INu6puboUdzRYizFnHOOnceteHPYoyoe19tbY3vtsnFvMMbcMqwj+UthYLJNyHs96nuQe9fR7b0uw3Eq9qVzeGuOlPu9Pqq/zW3MzCFu58K18q05vzVveF2ay7llVHVcLufWWRyNfeo+uufubWzbHNaNc9MYudxdy2E23nvjHOPR/F2G4yYnfLRs9Z+5Ncbreu9y6T58rq+vvb5a57Nr6F6jo721D8u1cJvlVtw0v4+eZ4+eW6nunLNcR+8HXlrPca0/MW0nMcyB46jtt66R5+4TY2Sc1p7+aby9XrtnvI1T14D3Uqf6Yzu3rXFu/Xj8GNYRTDjX5tTczsYgj699pzXr/1qfo4e8tRprXTWR9kPrnIwem4pHksVr+ev8mf+Xcrs3JvE+msOtHOA9xNsCw3n12nd+p7ktzvZdeRg9n9PcPjePt+bG/PBFXx8G/09Pl5FkFW3j8NT3rns+FH7vXR9PnR99838+n5adPfO7vHjX5kRJ/fNx7zzfG8e1Obl2bGsc2zbBjG02px2jizO9ZM+Fazkej8b62uvI6TzH7Hpsd9z71/JfmNniPJGnUzmdOmf7GnztXN7q49Tcjtrcxuk0B5y6KNboup1de53vrnt+etczFP5g0LMPqpXZdZNk4HnvnNybo0frwapx0r23TvacVjz81h7jo3rC7lCb966l27BurbVtbqMWld3XmHPk3PWqPBorzLu6GKPHzCyH+9gKOLesemtN13pV8zm3Mfhb9uU1etybb1h0rl1r4uU7jW3btq6jU7XkpsZt3bp+YNFX5qzv8rjWlv7qF3vWfvl657nNOfCn86jP0SNj/29UkV9cD784kauVqg/+Hm2wetRn2p5s66PNlYNH27DYqufMspvNh70+2fsZrcvjXq5VaI9kJGaRpwAAEABJREFUDPy3xm2tGdMmS8LFdz05IOBPrYiL1pbmpLj2PHM+a1taI6nPKq44257bHBUO8d3FQzbnyCxK//A/Wm9dj6ncOXDfgWo3eq/Q60AV1tpsnTF7vbmPbW5j2zpvzvvKRmv3gNs8VWuuPWukwKNRFC9JOex2FVXYP+UjNjGNqt7br9rYtq3pambbp0tHfZQf44+RZBVjyd4WU/KjPeccCp1t7th09I86yfI5W5MrSVRLnmTQVZJdrg33I7/ft5Ndd8nbvjcX9/e4Snzc2z8w6CQf9Oudj1ZVzeJBR1/N7mgnKVbP5eIlbXdtHDowtJMf2MlvdWDROQrcJMtnstdwPsrZkLFJ/jZ2stuyUz7qH3ZqcuPJrg+bXEn+D2HP2fXeHI59XfGNk4KffrLzS/aa3Hiy9/9R3myOAuP32B9l9IyTJT9yQa4kGcboJPs4ufJRbpxMTa6dZM3xfwVveNazfU07+a/F/t/lzR4vsWsnOz8yfXLtZJf/R3LCni0M7WTHINMn1052+e+xk13eqvPRNdg9IvmvmcvkwM5frRPc8MJPO0n9P4hWTa6T7PK/x/uwpautPsqBoW8s2bEOebL3YZMdOvSVJP847+5/MJTDFh5stZLk+36a/N9jw1AOO/U/ij2PB1sfg4B8+vSlVfqw9Xn86U//rRfSRz8wfhluLL0AHeuXp13b39YF63w+r4uhG2nl3hvilz5EXO/XFcDWC6UbDsHxdZx4517Mt9mXDv2AfMi+9QHzVLy33kR5MVQixT71IenTOPXG794bFQ8K2p/6Au7RxPz866+D7r///JdujLex9Ua3S3M9rO76t+HFA9mlH5Eyt3E6X8aY6Quwc19ufOmD3GV9IHEDcSqvX4rpZve1L8me+4Lx3gvVpQ/aR2LdsPt4ICbjL3jXTj/JcNDVvzWWrbLL6TS2+vzWF2Gjm/c//dMfxs///vO49uHqS3N+e7sN5dEYvSSftfGCsyu8Lwa2sWWuG+N7HxhufWDwctmDDd3XPtB4+B1zDpzF9u9/+cuY2zY+Nb/rxmmba+bE6KH0pz/8oXl7HbN5nXLWRZk510evVNcHt+18Wnhy8qkfwMyLPI7ZBdkY/vTf/tvKnXwcMcuV4mFtFk8ezp3TrVy+9cUc33RXfvsAQ3du2+Dv1Bxfu37mto3T5dyXqy+d+6em4LHW0ujx6dPnJYeD17/+67+ul5/8wORDLc5PnW9+zR197X/6p3/qev68XqgUbsAwf2NkPF0+rZP41pciuCu4P/UBD4ZibJvbWPkeY+mLn5xf8VgT2vxXZeBkHA5d/sjU+vxYT3T4SJrfrrlt21asOJ7ksGvoUcC5bUO+6N+7CR82cOiSi19fLTd48UfGZ5L1v4MYPfgRZ5KVa/aHnhjk7qk5IFMr2mKES19tnVlX8OQAZ3LYivbh+3PXpT5OSdY8lEr3m56vcw4f/XBXvvYjp/pbz8VH195Lz8tblf2QTx8Xe97f11qHXfFqy8m9D2lqXI3dO6/OF/lQxJFkwFaSMB/ioi+XYiGVg7e+fKiz4SXIetC7nMfdYDmdni7j+f2F5FPXXTpHil89KXYc4ClJlg/+m/Chli+54JdPNe5y5Jy+dT2QyfWoPb7GfurLXy+D/VYDdr/+8svKofGv3cf+2PX+z3/8Y/fr82Dv/OVLoOzZyAncJMMHCnI85UF98OdX3s6XyxCPdpJ1/rFXXrsXiol/cdHzwxzG+BJjkvUbXvRh86fm6xg/2j4E08M7yYoNd9zItdmIjQ8FljH+jdHt9rZynqRhZJ23uNF5NLfWo7VOZp/z0tYPTWl7kfrSvcoPAWzbqXm8db2euV55PfwdPnERE9/WLky8tL2k0/eC41jjOLC1J7AVO3D5xSlJU/qoz1O33jm8MGOvNj47fuoeLuf6fLHnB96xt8A9uB5jfFpn7NgfdvgkXaedT/nZ5lxzbu1scy4+zifrT+7o+wCLM3/8KvpHbW2mDvjhX47U4lc6tOaIDJ7xZI/dmLj4SrLm0LoXj/kVW5Lx/Po8vDD1kt4HphfnZI2TLP58wxVzgxjuQ9TiUg4cOvwlGY5tm533q+aqjfOd1Kd9yQLrKHy5bHOo177R/cpaIDtyYS3gzQcsxViSFZt84CjG2Xwb42/rvmLO2BqHw48xWPINK8mgO3roK/pw4OElVvpVGWIn5y/JgC0W42q2Ch8Kf3SSrP0L/iFnQxcuTH7g95ZhfPYhsfccxl96TnVB98Px89jOPa+6P9+bR+feqXvrGOmaP/dcfdTHp1Ve+2L3rS+UT8Wwz/LJnxfDfG3Nj1yfXCuL5XzbMofrtbl2r/St15PL+TJ8CDtvvX/NNraWZn7MufXe4A9rjn/uPeVP619gnpqfl3GuDT9/+cvPI5nl8zTkxlxt9avIy6nz9elyGTcv+0fWOhg9cJWHR2W33ufdyu+t931z20a7CwsG7ubpyGlNx6MKPtqRz+LzI254OIxifbo8jcvptO4T14uutmdL5jZGy71Az72GzbaTOdLCx0vPcbV1VZU19/pbecF+/vptaBvj7yMH5+Nb70nDT8vsPpRtDvv1a+d3m3P4YD9b40vGn1yU8uCHDD5c/sieuk7wk+/n3t+yV6yhR6/rrlmXrpmnzsnpdO6+8TZulV+aAzwfvS+in2So7Un8nGvjheStH5G+9V78rftDVf6KBz6nxiOP7EYPfObcmp8n6R7mXfywbr3Pt3afn1/Xmt2207qHOVXffbp6yxzqy/k8tjmL8eia2u9z2f7Sj7MvXd98PJocmKPz/mhc994XK6MJ2Pnfxmyun/usxRaXOc1phvpb77WTLPwKhjkZyUh1nF9jZtgb03r0eOsetXW+4Tx3P7t0/SqwOtz70NdWc9zLx/njPNoyx68//zJch1yP7EPsYbFLUv3bKts2y+U03prvW+fmuWsu5TK3bbjGjplBPnrIqfivXVfm9Es/qJsL2Opz84fbvdftt/JOxHlZa4DdVsxb9xJjaoXdvc9NzdAooXEvtvY2Z9fNref3c8X31YahwFHgXGtbamtcf9YuybIht6bJdk7Xzu823l7eRh7pnvd5nE/n8ShfPmGbH5hs2B+FP7HJJT3j4lXTX3EUh5/f2+hbq/JH37WB3pG3Wb7n5sYeLP5799Fr83DrWtt6Xtw6L9fmzTrh+1zZt54jLy/dn7c55kz3RefZlaueB5dBT375IdQ/d36uzZd1eb5chuvxc9f1a2VPve9P9nXU1bj2qoKMp+ollSj1g0tmffYcHJXdGrO8Jzhc15pJY9k6/qjjw6961q6iNTdyIZ/6ScZ3bsXTxp2NvOvL1ZynqmfMua1nt289l+Sd/5fGkfJ7eXsZp+ZHYafM+hW3mj4Z/LfGnW2OrXzl5LXngLYx83Vpvma53Zv7LbueeJM0NY/1vEr3pecMfW2c8XGfA3O7nIcDrnhPl9PYWq7dNzyDdBkOuUqT9eh+8trrgLn2MeWl+6vzd9u2MRsDH8me5yOezKy1D7tDXQfWQME4bZHnR528dU3NuY036+p6HzPb2OZpzOLifOp8iReuOGo6OlHjfNp6rjz6DuRt4CJ3bJI0B0vr+1zMcnnq89awF3Yf11/7dPMjts99/rIet8bzaPxb9S+dK3XRysc6e/T6/zru3bdH1/2j9aP5T2M4le+t62M7dR3U/9ontzngjV7ZKmp7Nge3IR7yOa3pe5dqVp4ej9Gw9v7nvjuRN7qn8zbO5XIvr1vfkT3E0PUxuq+6NjgvS2dcO35v2CmucwGHQq4fCHir/q36pVrrMdL4RltPXQNzjLHHOFtrp/cEW0O8l9d9iOle2zm3cj+veXp930MfMJrXxxjdS/uhuDkxT7idmwvvnWZ9nS/NS2vrxxxu26yv5meexuWy7wnn87nn9Kcln7Pj2cZTr+nXromXvvPiYyZjZpbfecCnd2/eYY5aJhn6o8ep/nFRJ6nE2GMk+T4PxthunfeMrB8QzGN0nq/jXr/mZEhax9R04Zfd2La556e29FJeB97TU/l1zuq0f7puuuYenaS5ZYz+2Zbt7TsP+gZee/9z8nFd/GMU/zYeBb83/5fLafgIfm+8564J8g51nF5Jl2dGmZUHrs7x0WMrv21u1XuMU3NSUXNU3K7LW+fr/v7x/db1c+o5dT7Xz3h0nl+Hc+Z0OjfWU80y3joPczaA9uR2iqc4j5ZLOSUZz937bz0vdp7n5fMu9jnGbpvibePWOPgePc71CSvJmM3NnHMojwaYZKQ+3TNsrUe5JRmP2s9UryXJ2Oa2ZNt8l43U93nl+No4Rw/YFQ+47a41m6SxvlXWs6eT/4Bfrvy8XXsPU5lYbt0D2cxyqMk46gNr6TSHdBQ5UN87d+pRx/fmOrXftm3MOb+Xe2Ohn6RzXh5jjNM2+/foOj/XcpjZyraRVKd+3vqscG1cnfmRYsqn8157xZCMWR9Jc9U87vmqLHM4HuX1qFw7qU5GI2+pLNUxv91gBwzczCFd2NucY9aG3H31vbk5sOZW/JmuCJqP6tGtrMZ8cpJk4a64uzc1+SPJKtrb3EZGuZTjrLxLe+lDFOO9HLWTjMy5fIlfLpSR1Dp19eg6u611UMHqJ7MuHrrrOetW7i+9thVypGP322Mk6TlyX/UsfqL/GBV0fm7D8dx1fsSs73qSmfoYyxa/FW8Hkx8+x8hIMg7cJMMhl+oka1xb4eP3ha0x67/amquQJ1nYK7c9D7t8F6ekmi3jwwGXjaKtaFM5ajIl+a19Emotj8U3aYwV0R2tP8ZDpq9WYCfNlaQX4ei3ueYmyUiiO1aMbdM5df9Kdjv9ZG/DTLJsyBke8RvTT6L6Pn/kScZH/dGDnCz5Lfbv5VVdf5L8TYzk78uT/4PYnX3xPMa+LlutP0n+y3nL0eiR5K+wRw88Wq0/yT4fyW9rGMmeH/rJ3iZnmORvYid/LWeTZK0LbSXZ8f5h7Ixl34U47r2OWVejx4GV7HhHX/0PYxcnyV/FAyPJ8qutJLuf/5/E7g5d+o1nX4NHDpO/jn30SPK/lZNkz51cjR6HvzbLIf8w9ng/kqzWMQ9JFs7H/tH+Wz4PGZBkn0f65MmPfrLjktP9zjtj+fu9HEaSNaatJDse3WRvH/Lkh27y2zb90ePw+dFGW0ky5rb14tyGh0vttz6cunH10EtpdMN59ESZc+sF9mlt6I9+9bLXAz/3Rn+8H+vXt21zeDFFlKQX69Ogozw9PfUm9Gmw4+/cG8U///nPwwsnDyHkHiC8/EiyNvcka9zF4qeffvpuy/7XfuByIUoy5pxL760PM/RgwtsaH64vfRlz6QdeOGxGDw/BYmX7pR/S1PTTsXsvtrfezHzuCws2OOGfZBj7p35A3+Z+I4QHHLZqvtVfv/7afGWQP0pCTv2gBRw8fYyGC58fN2na5+YUBtnowS75kQ85ogtDjPDgV3X5Yn/EYtyYOsn3xcVWDmHzpdCThyTrZpqPpPH2hkj9n0gAABAASURBVDbJmkc+6LIzDkMcPkDihX+y68ozv/Rg43m0+TGOa5LhX/Rry9X9fu8Lx5fe7F8HnjDEw3Z0PZpfMnlPfviiwwcMBT6e+CXpXPQ2rvPAj/nBCWcx3Xsz/+35q+bSM67Dnl/+YKY3sdc+2JElez7NId/88a+wlRu54o+t3PBnXpOdN/nPP/+8fMKUBzjkj3KFKwcemKoEds0DnSRjyxwZY33Mh93mSLIexM2JXOEHy3iSAfN4OYjb6HHkss3v9uLAg3/6YhGT3PAvDjpe8DtXPDx40W4s2c9btjAV/tnwr4+XnMA+MI8xej4osqFjvaj9+tjLdhqf+6LfzbB+sudSjAqfuM7TttYPPvBha4tZXGqyhdtzWf7FQ2a+8Uuy8iFu43TF6yWqXzfOf59KxqMvvLaRQbZe4nT/IB9dL2z5VeRZHzae+JojXOQwoyu8844fXTY4yYcYknw/x9nCIhcvXYU+ngm0Meyx1pi42IgNvn6S9YIRn9HDuLYxBS9x46JOsvwf3M0PHZh4sIWNl3MHF2MHH/pw9XGGY53SZ3fYw2Jr3unzwRYHuuxHD7UxOvD02cJNsn6ThNxt21w/7CW+rdcE4zXvKdWXI71msJGn2XVARx6PeSETPxlfSee5Dy/WOp/kCgy6SVaO8OXL2LGW5UIM5HQVeUqyzmty42yTdA+8resaPWMXL/nKkU6SxT/Z5znJ+ld0dPFUi0UeRw9cyeQ0yboW68PCiy4fChn9JGu/oCe3xuga40PbfFhf2jD4w1/M9EcPuZIH43Cc8xWv6wwsY3BgkNNR6PNj3NrQJ5frv/zlL8uenE+2XgCYq0NGl42Ck7UgNr7g4gXLXLO3LnA2lux7GPml+w0s9sme92Pejnwalyf6/OHMlz5+MNX8Jft5x4Y8yaDHBq6CC55kSdYPKeImr3CTrLmRP3rGRg+1cRiJNXRd92Fw8KIrR9ri4Ve+cKGTZK1fGOP9gIU3bDGaP/bayc4dLiw6zJKMZF+TZHzgCpcdmdiVJO/3e3PV7BWc1Pzh5jce4MyGXE0HNj5k8gNbW33pS2n+8EuycsGGLblCD3c26o/9z58+r3OFHAd2MOnyKS/GlCRrTvYYtzWncp1kOPhSYOAgljk61vuPR++zdru5/NHjj956YM1YueHnGFMrONDlwxpTz7ktLrjimWTtgeZALtTuR7fuh3RwSfZ5oM/v5ekyZu/T8SWjp8DHI8l4an4VL/HJrds558pzWmvjxx9bWH5Nuv81B9/mbjQH1pj4C9nz+rn2s3w/rcI3+9EDBm7bPLU31g+gadDhJ0nvf56IivO61jIfsMWd7DHiQQkHeHBxlUdcjL28PncOb2ufFS97PujwR6ZOMtjCStJ9+23A1DfOJskwN/IzepDBM04u/+oOLd7n9bJ+W9cF2EqStQbYKGL61o+0bPijI44jNr5wIKPPJ50kK6ZbX5BeurfRIaePA1w/XJtk+XcP/dKXpOKGreaTnRy89OObc1ThB9ZR+KR76To5xnA95lPc5GRJ1j0bW37Y8IEXTkk6H/elY07pwb/1xS89vPTJ9dVwyfk4MGAb/zhGlmTNoxwkWTmiM3qIE44a7lHDYauQ63/6dOkavCysw0Ytnj/+8Z/XGHuyJGuNjh6HTLxH+1s/QCvylOycjIlFTEpN1x++8U2yfOBkQK4PvWRfQ+T4Jln3gDBnhX/4/KV/j67h65r7ZJ+TR+9l4YkBVrKvDX0GYuEHpj4860Iu8WJDnmSdG3jqk2urFXhHP8maA5jkxpOsNQBf3z23Zw/+zT1b+kcO6ZAbJz+4yB9ZkjVPuCr0k4wkK4f0FfK3rvO3fmCAN3rAIE/SXJ2+n5sdWnOKC1tct22+P6/t2Elqcx7XPiv4qAvHi105vL6+rb0Cv3s/ED09nZcuHHqfPj0tbrMYdPBWjOnfej7Uy7h0D5ljzxdd9n6QOsn6QDo6p2Igky+8z33/gLcyu3+TWX+jz976yrUfrLZeN5IsHvwqSVYu2SrnXjvkil/6avz8MJt18dTry1PfC7E9v/u93+/rnlc8Sda7gNEjaUQzaz3AoK90aBx8rBHxwOPPeLLb0OPfuFi1D1liLi4L+5AbS/b4xCwOdknxmgvjyqnPmWzkXC1ucv53X9eFC6NTudYIHLq3PjdqJ1l5Gz1mHyqtac+Pn86XcdlOfa7chvZT5/Nz99FTxvADPK6j27ttxlbsx3h7vQ0/iJGk/du4d47lmP8tc5xP23Dg5n3GrJ6+nN377HnpM4a8bdUV6cZZFWC06mraxjRWO9zZkMOXo1s/ZKZaN+u670pevn4rn7fFRU58XJt9eK/5aGL65zHYGjtqttp84n9tnu69PzqfT1wVfTSu+9C/XE6d/+tIso+1hpVk+VzC/kV2FPhypFZgV2X90RfX6Ivue3P32g/lSbFzX35Op9PIzI92snzDhskGEP5N53h5fWmM9/Hp86V8z4v3df1AQtY+OEazXMXCFHP/IPnU8+LxuHcPmdXZxlv3g2vfRz6q9+jaU7cqbnuVJRmXrpUkSzZ67P6b222OpPIazPK+N4/im3MuLvf6seeQjTGbs/sgy9j5iYs/+oUd7NWK9tXcdL/RT2rVQt8PIZBp01O0FVjynJRX+ZPRTfb+oUtWGo1prHuilDNb+opxdZKBs7b7JvID31rVZ6fe5rbyum3i25qVx7h2zdLnN0nH6WxDX15e+17ceIfGqMVsHq3jdkaSMTOJx3Hgoa2+NTdqhezgod9sEe0Ysxh6jzHoJFmY9ORSbTjJ0tdXyD4WtuRJVly4j4zm8DEqWrElaXsvPsL7KL9t2xqzvuEtjNG8dr3Iw8Jt7F1xlY6RZDiSvTae7G22CrvkhyzJis0Yf2wKWXL+PPy157ImdJKsGMQ/epC1GqPjsMmTFKLrPHPAg5tkreNH1/bokdSgte8Amso2G2/P5UfXn5jhJVlzfu16IK/JKHjdZcxtrrF93ne92XWQ7Nj0j5LsstGDDHabaw7Uc07V937qgUBu1cpHHW045inJD7u/02ZPX53s+kl0/6ocemugUyCnzqWUk7Fu1SPZMZZO/0o6+l4+xna0q7L+sP9YCPU/6iW/xTZ+6Gkn0V0ctm1b9RL0L3lptf7ApL86738lfxs7+Wt58kOW7D7BJH9bbuyjv6Od/NA/dJIfsuR/jZ38Vv/AXnhdkLPjq921m/xWl1xJ/jH5gZ380GdPnvyQJT94Gz8KvaOd/Fb/GEt+yOmSJz9kyQ/s5B+Tw4CV/NDXJ09+yJIf2GP8aM+5jeNIfqsPw1jyQ65Pnuyyo02uJLv8aKuV5Ldydr+X65Mnu+7RJleSXX601UryWzm738v1yZNd92iTK8kuP9pqJfmtnN2Sv+cwyUhCtIpxJfkhS36LsRT7V/JbObuKF97R1j/aaiXZsY+2ml6yy4/2R/nfatM75NpH+Sg72skP7ENPfYyrkx/x/H7sGP8hL1732Y9yY8kPjGRvHzpqOsrHtr7yUXa0k/ox2JLseG1+zzG9dRVy8+dh66kPYp/78O+G59qbTS9zXBjP5z6k9oHPBns+P8Hoh4ZvvRg2il7IfumH7l6110uER69QTqxTH1Tow3bjNKvHoQ+cai9vvvbB4NQL8B//+MeB6jb3C2yS4YW8sWQn/vXr14ETjsrR9vKd7qUPRXjy4yFEXzl847L14nEU9qfGxYeH29d+BDKmDT9JXzx+WQ/hcHGWo484bOnioE0nyUiyHoo/9cWxlzb7A8RcMslLolov9L0c9hGCrbzzgT87siM2fvUZiglXbfHip6+mA4e+WOiS4SdmXMnk04vyT58+fY+RDf/s2IhN4YOtcYUvMnNLTl/tI1CSFb/+gYEXfXHxDTPJutkkJ4M5epiz6/W6bvbFzh8cemJI9jXCNxv86fABZ9dJkcZaL+RiUhPCSrLG8PnIOcngR0my1jM8say6D7OjB47Kgcm/nCcZyT735o8NnSS1Gr0hvX33axx/nGGZlyTDBw6y0QdPF3k6OMsFHoD4UmDA/7Xnhj4eCl0xONfEbizJyvfocdjxA1PNjzZf9P/85z9/5wuzZis3bOnKHRl9PswpLvr86//hp5/WA68PdXTMGWz+tOkm+b7+cD4wD+5J+gB8WuuBHd/s4NF96nn/2pdy+vKlz6/zWf5xSXYMeWZDV6zigofT0YadZN1g09Oni6/42NM35tw9ZOR04Dgf1HKgts8cfs6Xy9pX1gu/GpHDEjt9BW+FbzX/fDpfyeDLP2wxwUiy1h4+xuAZs7fIGxx99nzAZO/8KY2hzc6YNn/kuLGD6wefjJElWesJ3ugBjw8c6fhgoFY6vLjRgYUbXf5wEw8edOngbNxa45eMjj2LPzI4dNRkyqF/xGA++JAffswX33SVJKitfZkP/pOsuMSvrxjzoWz00IbV5jo/8E729UJmHC9+6BmXE30+nef0tMWhf6zRJGud84mz+rUvj+jDkgMyMR8+nFvOFXh80cVB4ZOeMRzYmTv62uRq2HJjjAyGmr1aPuHIJc5kSda5jQ99unIGD3dc5Z+cvUKPvgIDJjw2xo484GP80MMr2XMDExYfdODjhT+fcMROT5tukjVXcOjyyV7hW7G2yOHpiwXOwZGdPm4KHfoHB1ytW3Zkhx1dPMgOe33jxvh7fX+5Z/7I1Lhpq5Os85M/McLS5uvA4l8fnjY5PX26Sdb+jffogUur3sd9XdekAxcvRT7wUJKs/ZAtH8bh4qfwJ8/8aMszbP75oWuMLQwxHXbGtdmwfeqLT/hKsvslp/fa66/rtTaMjP3awZePJMmuz494YPJ72PMNl631AoeOcevl0dtZtuT0rEe1l0F0kqy9wrmkjw98Nvp4wNZW5izD2sCgIw/kPlbI66PXeL+S27+wnzX+1Njvve+GS1+NMx9PvTevyroW8iG39rtkX9v2ETLxiAX+pS/Lvbzxr7VHfZ2307g2h5lznC7n4cXf1+fn8fT50/qXhTu361DzmaR74WnAss8kWWsIL/zEZZ241uqbG9zI8ZBHWNpk597rz85Zxlg4eMoJ3vY5th0a29zGVl+Pvjh968c2nB/9mPCl99MVL67zdB7b+TJ+/fa89iH41tHWe3xc6MHG/d6vLsaNjfo/1dZcK9t27seml96L/2Vs2+zHpufO8anX6M/N9bbuTS6Xy+IrJ/BGD5z5S1K90+CTrENLF7Z7kWQfn3Ouvf3UHMCjq6avliv4+klWTNYdOV1FW+7lFI9k17t3bo2xhXHoqunjee9LXDVfW3NkDBd25scY3UNO3/oiT7J+yEIMye7zqeuRPjw+k6x1AxMPOEnGbLHu0oTc3q7Db6k4cOjwM3qo4SUZyV7wJLev4mG90MGZrcI/n299QS8O+uRs2VifajZJ1j721mc9eknWXNFNsq4RYsGPDrmS7HbJb58JYMgD/Gyz59NjvHWdPvea/Uufba9dd/7V+0v9PWp76jq69+W3gOdrAAAQAElEQVQdnuxga7NX+BwfDrElWetrdv2I/9LzFkf64iTXlhdFnzxJ1/FlrUs8k6z5oStf1g8982FunGdzZPhf0eEFJ9nnIcliBccYuyTrumEAJvlR8OTDD8mr5Z4ee/HiqW1946GQ8Qn7tddD7SRrvrThiNs4W7WP/tfqassVOT01TuzkVJstHW1yOq/dC/W1YSS7P204xpM9/9ris/c/dR7P7+dQmjO6ML52zp0z2grfarHLgXG+FT7I2cpJkjVffBg39tbY8Nb/9u1lrVVtNvuHxvtI14W44NFNsuZcXApsWGx6Co5k90OWdL77/P+p5zKedOBf+l7EDzrYfz811kf3Dj5wc12l8/T0CcRaA1/7/Ck+OjBgGSR/6f5Nps9em70PDOpv3b/lCX9jYphzrnNRnw09scA4nc5rjD82iRmYHTrmbs8JOzY+tN5vj/H112+1e4yny6eRMZvLU/f78xiPjFOvAcq9++i9scIdPbRh4JfUzypznY/k9PAQw73nOu7O6/F+GP9YkpTDbbhe0pWvuWU8fdqvL3STdP6u9TFbTuucHT2ens7lnJZZjHvzfh+X7gX7uXPteTJaHh3P+PSOV6ixnfq+ZIxxa1yJGB7LHn/xnVyPOt/6qZ547s2DnCcZnlO1FXkwThdXewV7v0GipuX9NhIoqd+t+Z3rOobj5bSV81vLa2O6LT2qW8+j0QMuH20uHD6cc8f6TeCO2o3a38e9i/lc3q89R269T7g3PiXJex5mczGrv9vBVvBW6OL+6dPT0E5SvtuyPZUrXi8vb8Nx68dAH8X4U+jDUG7d78d4jFPzrE8fJzraz88+/j8WD/l7fXupn51XXS45vVN9XvshfZeNztGt/LO4kcO2XuBee4+I370fN2e25vgybldr4ja22RjuEDNey//WtT9G1hq/vt2G48jD+byNJOV+6pr5VH87rzHSObh2zRSv88OnOK/1m2RslSXp+H3ZnM+n0W5LVv5wpTMzv/dhLPncRvrfqXN37xyOGt7Fsc1xbS4fo0dlmeXyXt56/ax0Yb30fhVOsvsin9WDfy6mMXhbOSrGr52/bW7jfDrrlvdt3Lpm7A235oetYj3QwVu8sBgk6b7xNMjfmsO33sdcO1fGydSKNZJk6ek/1rrYFm/6SRpu89Y4x/vxaOyn7fQ9p0njqh3/VGAk0Vy8NZK9/2j+jiIHyS4/dB49j7fmIckQ/+hx7RyySeqn9hl7Lf42R7L3k1R7NE+3xZ8NPDVu6iTf9SkfMj4XXoVy+lGubcxvPNDGWxmpcv9cO1fyePClIz902MGjS46HeIyZB/NeSuN8OQ2/7WDb5pgtt2JmcvAY5675pTdHz63bcA8xesw5x7ZtbY2hnaTj95FknR8jY+UhSffEt9FqbHNbOrgkVaj10U5+29+KbQx21ZZdsuvcuh7MsyJG48nuX1thB0P7KIeusUOmJk+y4tAe78fhnz65frJz0E/aVrouzHV7xfD3aD0b884pyep/tD/asLWVJMtGe/Rotyu7Z3j2XJq7ir//OTjAONoG2ZMlu38y4+oka15+36ZPdhT6SRZv7fF+wE6y5EdbrXzESLLmbPQ45EkDaf/AIz/aFS9eSf5vsflJsnRHDxitvv858MiPNpt754hMIU92DGNkALSTXa5/yLUVdmryo61/2JEfbbVCdujoJ3sOPraNH3j0jzb5oUd+tNUK2UcdMv1Drq0ceORHm5x+kv9lvp1ndJv0pTs+HAfeP4LNDA7do538x/PNZ5LFBV7yI6f/34h95O+/mrfYx/vxv8JO9jwne83syJW2AkNN/vew6RhL8n2v+n3/wFAbUydRdQk91rytTv+Cl2TJ6Ca/1Uva77k7VrUyuXTHhwOGLt7qo5AnWfraB36y5+Bv9f8WxuhxyKebczdOHuw8sAE59aHAC8Ukw0VHMUanO/hw0HHhen55HnPbxrqh6024MTe9c27r5oEeOzdxScZTHza36rP1kcgNvpexZEn6Iu6X8doHc/p4wfvTn/40kqyib3zOOWA/94bw3/7t31YbxuihPhJ0YHgw58vLJOPKLGbV10fXUznJBUw58PJXny86bvrcgGvzee9F+0///M/fY+RPESuMJOvForzxnWS44BmHwQduSpJ1ceGTDz6Ny4F2kr6Y9OCwrR+MMGZ+4CRRLXsvYHGWWzhyRFdfnaQ39m+ryL1xhQ92ZMDoioWdcTJc1GKDvfLXOcCfLNnnVozwYNDRP2zJ6SqwyPnhg+zP/ehMZxZXLvj34c2YQu+1L9esF3xh82NMmwwfeuYITzHxgws9fs2BvnGyZM+/NjsYCi7qY83+9P6rSA89tbmFSQ8XuGLSN/fXPiiIAxZsum5orcVtzoErOxzpecDBy9r0IRsWO4WudfroefbWc8RahsOXcTjX3uDLDz984o5nkvUrFJOsl7l4s0uyNrGjTfetL1PFAUsMsBT83vowhh9c6y3JOveSrFi8IDPOHvfRQ5v+UfMFK0lvyM/rHMJVLEnWWjb/9GEo9K15MeKAJ0w2xhvE+oGNg7OXWkkqfqz9JNnPPzbs6cFnX4rrj7EkfbFyWftestvQM6bmq7eway+y3tgnWfr4JVl7HJ7WmXnUnts2Lt376PvXNn7oSQyjR7LnIdn50odlvpMs/rCSrBjx4FtOzE+SIec4Fm5xswasiWS3gaVPT5uPJOsDIBkuSVYccoOnc4euMnrQM3fmqk7WepJLOTl8HzyrvrDosmdnDC848K1BtgcvNvTFp1hfarmCb23RFTMcbTU7RRsuG/7EBF+sPnoney6MwZM/Y3IJmy4MWPp0cD/mgi4dMjlip09PfYxr4wHfOaomwws23nS15UQOxc1Gbg5/8sMPvuTsxU4GE4YY8cA7yToHk72Gyb9xfvS14SQ/rhtHHxZMH/vEqODGJ/76dMiS3V4fTxyTdFmk173nNfd8kotLSfZ1yp8Yk10fPr+wFH70kwxHkoV7cJA/GNanvJDjYJ3IC5/s6SVZ1zt6YpcDmHKIH3+KOWQDC4ZxhW6Sdf0Vgz6sZD9X+aCX/Ijt4I8jfeP86sPnj4wfWHNm7XnGcDT+/PxtyXAUG1txKWzNAT9HMc4HPDqwxMOernG4dNgne06P62uy98WosDUv4uMDRpI1r3wc+MbM5YFvjC2M0YPeYfvSe0VjSRbOwYeMXZK117EhGz2Omi4d3HF6ef+hL/HRJzeHYpdXfJKsPQqGuNnAUMjkVTvJ4pNknT+jBwyYzqtHX6TB1hcvnGTPF38w6Ce7P3njnz7ebNR0+dTG59YXU/eWS19ceoH18u1b/e+4KQd6t95nwuMDF7GSJfuaFD8sOvCtH7Hh+NaX4+fey8Pyv3ZRi2X2ZfPnL1/G1jGPIH6AcG7bulZurfmCu/sZ63/XAlsfB21ziou8sDGmNjelvu4JxE3n4DSax1nearEZx1XRJoON5/l0Ho/e57jfee1HJPm59d5GfW1OXnr/46OG/+UQfHbWMg584oETzGSu+RWX8ee+lD+fLz2nX9f9x6m+EufgrS/Cn9b9SLvdx/Z/uQhPkZPnPm+IHV9YuJ+aR/7x9ULRuLl3n8AODzlRjjF5Y0PGHpbfGGbeyOB75iBPcHus5we6xuip4dNho63mW33x8a4Pm/o4GLdOcGZLro2HAhsumXFt6xVWkrWP4g1HIYex+8/Ksblgm5jFMW7ufztv7nm3OVcMcjB68NlqyZIMmAceDsl+/0XvKOQKOzjkeLPDTRvvQ4dekoETGR1FW04UNnjL1+iR7H7FpcCDz8a5xkYbX2MLu3Zzm+Pzl899AX0Z1uip5/VoGpxj157nr72vtiYys3KFB5/8wxRPknX/qA979LC/0lV+/fXr93kQOw7Jfl+DK14HR2PmG1aS5dMYmXj4Lb2xza0fi17GvefV6IEH2yRj27YBc845Tv3Qw14/yZLThaWQ48SGz6/dz0YP7VYLyxgsfeey/QSfI1b2fMOio5ajJD0fn4nWOUuP/VPXOPwkQzzalNjwRQZDDRdPa9o4uXk3Rs4ON1yOOOHRM0YPBs5qMmP0kx/5IGdPX3nrXpVk8T7yRUdhjyc+MPXZ4GXt7Dpj4EGuTw8OrubMHHreITt3jjw70YNrzZDr3/uRWr3surfKg7jhwdDG++vXb3Xdc6DPevd+KIPjBy3YsYH32udwdbLHhTdbHOnrW7f67Pgwzr+2vY2OuMVGbm/VPve8gZFk7Ql0PuLQ2bbTwFd7lK02m1v5eoYm59f7Kv+o5dOnz+8f5sba9+1L1s+91yQ28E69Lm7bXOt6dr1/+vRptWG5Dp3L6+Y87nxuPS9wIlPL8705FaO4zudtOJIMWGSjBzt+k6w53XnP6uyxHnjfvr1Ue3RNbyOha/+/lftL+6NraVv7wK3nbJIV27bN5qQftfoxeKwjo98X++HwXvxZu3T8uvpi5SvJ6uP31rhm4zavYjmvfGxrDsjpKEnecW7lcV4lqa/3a4284eW8kIck49R8/fTT57G1fpRUkt/w56+uv8crn5fLefGG9Sg2nVs/2AqNLMnidu8cmgMck6y80hcf/3TZnPqRXr7vnSc81IVdPn755dfxKK9TY772mnXtNevz50+L77Zkbyv3cBJny1hx8/vWj8Iv/di+bbPP4acl3xonrKeny3c+bG9dPz5wzl4D+AD13PuRW9ctPnNu5fHoffBbYxstj8HH3ObYOrZt28Jjq49/RmozKr83pz7anypJuVzafxuP5ieZIy384KE0Dap+BL2OR4GsS+cL4el07pydyuN1JCEql3t93BYm3dkY7gt7DLwystYhrHvBfeTFUzvJ8nFvjqs2XAvNz6MO59zGvf5TvFvX89YYRw/2K1ft82UfUDq0/iRZ6xCXpN7fy9GnpK3m59rc6ycp39l52prbOebci/XK5+hxcKbfblk+BnvcPn261Pa0PgT77Q5ixNM9Dv7aMBsS0+ryc2rY7zlobtZA/7o3f7ilo/J2+Lu/6yRZ+a7qSHZ7ekefn2SXk320g7vNrbFuY2QMbRxHj1SQpOd+1wudlkfl/sBQYLvH5i+pRecHv63zAZv80Fcrh+x0Og0YR18tT2r2l/MFg7UmYBlrkjsfZzCLF12limvdJVlj1jN9OEmGtpwnxvtBpvUs18e4N+Y56N177bPmYMHEba256qZCfXOXZPne5jaSLGz6yZ5jcjmgn6RrZ1sxHLZyNnp8tDFGv+IVBx3l0EmK3XWAR9K2RFQ5qeS9HPZJVl6TfYz8wOEn+SEvRPnN7/r6dNWHf/ZJlp6xR9edGLc5V1yoJHseRo9k99/myo8alpp9svvXPvgc42NkxywomTJ6HHpJFteKFp9DDktJYmgVtmRKstslWXZkSpKV7yQj2XVGD7ZH3O2+c9Iaq51k1QcGXaOH3Ud5smOTfdRJortwVqN/0Ul+yJPdT4e+8zt0jtiT/CYnTd3aY9UHL/aH3cc2mX6yY+gnhGyrxAAAEABJREFU+U/nBNaBkWTFhkOSxd/43+N96NGBoVa0k2guvGTHJUiyYj90/iuwF+7Ib9bJ6PFfgY1noUbyH+Od7PpsFTjJf01Okv86bLycA9beqktW3sjb/D5/H9vHWLLz0E/+eg0e8mOdJLs+LOUY/9gm0092Xf3kP4b9MQ5YRx8P/eS32Mlf9+nRT/J97smUg9PH9qMdfjbX0d4kHDpymfzAOOR/C5t9Yda5rD76dPWTrPk4MP4e9nSzrwB47sutX3/9ufb3deEj89LLuJv6y+WpN5WfxrkPU1sfvK+9meOAXo3WDTICHoK+fv3aG5/zIuFB0DiMg4ibPzqX4hhT3DTQJYPhwg7v+FWU2nxJnIdcvr30//z5M/OVDDI3cmr2uOtr800Xhl+dRqbwRf7LL/sPH3w69+a3CVy/Yq03pDBubh57UeRodsy/qvrLn/9tPPUhJcnaqOiJi468eQDAw/9L+unp03h6+rw48ieGo7AhO14siA1n9aX5SbI2LLzJ8VQbGz34FYf8kicZT/3Y2KHFK0lvrE6du/1hhJ1csqMj7/zjzAc+ZLfGDs8YbLr6fNE7ZPQPGRu+cYevsFeTyzM/YiCjr/BnjA/j8PWN4QrD2K0PSnD4S7LyIh4c6Chs5JadnMK2tkcPMtgKDHXF68NqkoXHVpw4srv3gXD2rGWrf3yY5McaTrJyO3qIiS2/cDzEqj0An+e2fp1fJ2X9+j4vVf7w+ct4FD+9Afyp55V/LWVtjh5f+7LPGhRfu+tcgpvsm0QFww3brQ+r4hAnXTwV5xK+2uwVbXpq/a2bEFvrVF/9qTzYGjOP8iRW2Now5dk8iFXMMJOshxXjSdZ+QN880k+y8svm0Ddv/CTG3uMaY9niiJuY8fJi5/iQ4UX7rz1fyQ+ufCn44KA2zn+S9QIRD7yPWLTZ8GPd8alfCoMtPbJk54arFyXbnH1wfhtewMl/aqCt6F+6h5gbDxnWiP89yq1XziPeqncZ3NcHeP7kV5x4GPNDTWq5YqOICRZf25zrHCenJ1Y42nLrAzbe4hOzWOiKEQYd8iTrI5k1TQfOp774okumTrJyAQ8H+RQnH/KDMyy+6cCgZyzJ+oET47BgaydZF0tYcip2OTj6sMyrc/D4IA3XOO7Jvqex4R8uf3LANx5wxattHbPzgwBwyI5Cn4wOLDhyAUv+yfChzz9csfCtJHPNBQ4KW/p0YMERM114eNBTG+MbpnjpJVk/CGeekoAaSYZ844gHLDbw9dnyh2uy70f6fMgtv/T4OnxaG/Q5cB2lm2TFApseOT286JLRlzMyBa6xQw+OHOAKR6zauOrjwF6t+JDPHk81/QNXnB/joM8/PDFZozCTrD2D3DgcvI75xynZ14w5xCXJyitMWGq8Ffb0kqzzlL2+sWQ/Z7RxpWtcIdNPdh1tvugZlyM6OJKpjRsTqxzIsZfW/BmXCzZHnPp09eGr5Ujs4mADAyYfavk+1hN/8ODQT7Lu1dgkWfcKP/30ZVhTSrLLDl05ZQ+XX9hynew33/zLZZL18gUHtqMHDuZMn05Fa70dcSRZNsmOBZe9Wm4OPTFnZl1vEmv20/jzn/+89rKffvpp3b/SUdjgCeN6fevY/lITXrKvAfHQoX/M0fd8nE/r2pHseaAL0/zAFAuZNvvz+an53It5Mq6WpyT9QHge19vb2PpiGVfjfInTdW30XvOn3he4Pxg9kn1tmwtzt/WanWTtye4p3DNUba1/fowr4hATXrjiyI85wIXcHNLTZqsk5djr12tzdesDCr9wFG2xs7MOzKF7G/Y4KGR0Hp2fR6951pn7JzJ2YqCHIx58sqeHnzZZsvPAna68Jts4nS79UP9p0FVgiAkfMcLf+oGIDyXZcwX34MAOLj6w2ZHxiwcsumJOMujoyxWZ9uMBdywefJIZhzHe44ZLxr4TNmDzk2TQY6Pft47dZ/aX/UmGvn99izOOfNIfPdgku/3hFwbOChs6Ve06PK97U/4/4pijJGPXs1e9rDisQbrk2nDZ6fOFA3xxJSnn+3Bvc2+89MTHPtn5JbsP+rDcG/n11uI5OLAbPdhpk/PNjz45v9rmDJY+Tuok3UM+rViMOafYGOeHrPArPucaG311ku9yenzjyd44fTj6bLTxUCu3PgPP7g/i9mziYxDexugriXV86Ro6rzk3bs0me/7441vM9I2rFW26dJKsdU+ODxmOarzJkvT8OFFZe6N8kSvmD3c29NlZL2p+Ds5yps0vXsbo3/qcAgO4vjF6yiF3HsKno5a/JJ2bMVqt+JO07r3z/brWD24J2W2dH7P7RrLHga/cKvzgOnpso7nr8ylu5BUtLJz4VRsjF48aBhmMJCtP9MjVdGCJRd986Ccp/7nWCdun3h/TufUD+Ws/hNOFi6vCHztyXM4Xc78NxzFGjw48tvKkXs8MfQnPbuseJs8KO3gHhpyxv/Q53zOGDzUw/YCI6xo9fZh04ZGxIfMDA/e360ifO/2WmKdzOTan+rOKbO1b7Pjl/6362om56hn/6MeWOdc6Mw7beM1H0vlpHElW25hyxAtfXLiQsyFLMszH72VwcfHx5XHPuPUj9zbPYzzm8k+f7bXPwuI92mp28A8d5wS+fCvG+bz1uju79i6XrWvptnD5hWFc+/Onnwafry/NXdIt/fG+Lm5cDD5gPj+/fu/fuk5xItCecxti0J9z1tdj2DuSELV/XznTgVWHS3bq/cLWa/+1PH3wOp23sZ0yni7nMat86La5OFlT8vF43EbDKuZjrXk+ncvmOqnPvtsgS1IeN+ar/tYP0xm7zFxt9W2OxKB977uYt9fbwuSbTOEX3lPfeb28fxhnc227gawcJRmj5XiHyO7aOb12jxGnXGubpyTjfD6Np6fLID8KTpeeW7PBXTvvfIwesPDRh4lzxY3pUZxz3aact0GPPMmS33suvL6+LR/k+vfHtR/Ct+qflg45v/eubfjO1yTfscy7cWNjZCRz2SZZNb6j18pr7/+MvfjhxmkN3Jua+5iNZdt2XzvGqPw2joNfuU0y7g82+zo1Lh55UB49N52v5/O5Q2nx51EO21obl64Z+P0uWtlpJBnW1aPc2NK2xvjSx/t8Og8+kvpu/Lg8ykGOb10LbHF61PdR6NNT2Cc7F3349Njwx9fcZm99vCl5fPe1zTnoK0nW/GizVa49HzL6X8eSPQ7jr6+vAzYODavnwFwxrj2kHPHulI8ka+xyvjT/c+HL28PgGCs/rd7/FwtjrSO5S7L0h+MxBp+wdbXTxq15uXZNV3XFRb6w61+bXF3VxQNfbWsWlviSLOwku05zf+16Z6ckYbJ4r0b/wn2b2zjwKlptcwTz2pyxPXzQ03c/c9+TVf3Owfuew16ht4Zht0E32f0nWXMGh48553Actfa2bapi31dN79CH/Whs9JOs3GrTUY8e8j7q7sihPCnJnqNOw/c8sLPGxJpkzR8ZLHGfymXpNw5rs/Dj0Tk3hlOS97kv9vsPHh1YdGHDSzKSDG3y5Ld9MmPJLoetT66k5/zIKIvHWoeznWNcrSQ7Pttkby/bttWKuA7dpICELcmun/yQfdTTrtpIsor2UZKs5oGtk/wW76O9cf0kCwvfQ/ajPYY2PWMHdrLbkClJvusd+kkMrVwnezvJODBgJrt89DjkSRafitafJL/BIEyiWnJ2q9O/kl3399jJLq/Kwjb+sZ3seIdMTSf5rZxM+ehTmyzJwmZ7FOewtnGF7tFPorlKsvP7qGOAPlmS32Anu34Saqske/vQX8L+dfST3aai9ee/AjvZMfmAt4D7lzZZkv8072THLtzI+/6U5Pv6Sf73sXHEdbwf2mTJ38dOsrSTvT70l7B/JTtvcngVrT/aZElWTrQNJLt+sssPmZpOEs1Vkl2XHN4S9i9tsiQLu6L9T8Y6R5KsvI0eSYWtD/0215/kP4ad7PpJvvtMsrD+n8BewP3riPXwkew89I1VZf3RT37wWcL+lez6Sf4x3r3O2NOS1Hr/w8+Bn/yQJ3+NvVuMlX82SpLlW1uB93u9ZNf5Lnfx9GHBiz2/fpyhi/S2Zb1QBELn0hvtJMvOOJkHqU99GHYxdmFm62U+vKXYvwTppYCx48GAjX6H14dXfW24dLx4eOqDrRtpctyMafM7tvn+omAujnx4+evFsja92ZObLgy/qsyLUv/fbhdXH3Tp8MOfD0xehPAhznvvit1giQmPJOtCBHtxfe8bZ3/YsTXOt5woZJfzefHlj65x8auTrJfL/NCHqYjZxy+8YBjjXzwe+t3cXnuztPVGfj1E9SaCHt4KXwcmn+kN5+vz8xC/PPiAx4+5gctGWfidazaKHMKlk+zzD1efrfjlna2c4gmDDnu2//2///e1UOWGjpjEb63AEQubJH3Ie1ovub7++uuAazzZ5fgm+00Zf/p0xIoHf8k+zg8ufm2suR894bwov3i4mtt4Op2Hl9LpHaAH4fO2jZfmJ8l60Nvat775UeTh4I07bDrmEA88D5k4jdHfPzhchwNGkj5A3FacbBS5gikWvtiKyZj84fbHf/ojiGEsycqRMUXs7PHgA2/KdK0jmLAOP/TgW/fk+LKnl+z8yBVzAxMOOzp0j3LET65Nl42XUHTwUJL9HIIhT4ceHTK2T31hoCZLsubHnP3xpz8ML8PJ2SliE6eYRg8+5UIRT7LPI17wDxm9Y61p13SIM8nKLW78jB7qZF/zyV7zzSc/dLXp8WMML3jmxD64zbk25cKt85xPMRqnR64PB5558WsX4YgPJv76ijYd/h49/52DZAo8GGp+kn0u8TtkeMsFv2Tw+Vcr1mySdYEn5we2+WensGOviAN33I5Czr88a4sjyTj04MFNsn44gJ9kny/8kqz9ApcDRzvZ46EDEw4u/KjJxD96GIOriAsOn2w7vOLDh778GOdDDMblVWzkri3HuQKDXJ3sefKvtZOdm3OYT3miB8s6SHZd+Mm+lrTxsQ/iKA59dvyyFRM9HI2rk6y1qj96kOHuh0bI+D8wkixd+Io88QGTbrJzYW/cPI8e4pObNtcHJDVca0/e6JLBkWscjKmN4Q8TDz90QUdOyHBgZ4y+Mfp8aidZPvnjA1827Olpk9Nnf8hh6hs3xk6fLjsymMk+F3geHOTZPKnp46GWA7g+KrGFrbA9ZLDFxQYXdsaVZPeV7GudHkw6yT4mb2zJ5RYeXmQ4W4v0D//40KVn3Dyqk30NJnv+YFmP9OWCDe5wcSNzj0HGHj4da8DLQ1zt4+yNKYdukvVDKnzLMUzjavp+gEGfPu7K5fI0rPVL7y8OOR70jkKOy88//6X75mNdi2EmaT/rhQwbH17uvU+Tb/7Y4Z5k3TeQJ7s+jsbv/eDkXNV337S5L+tH7lNfLGv/+vXXsdXm0Rf2j760+8OXn4YP8e6VkqzrBJ78mRO5E7vY5FpcuN56r9VvFONbPw75iP705fPwomz0Hk3tPmMbjad66WsfHxgxHP4AABAASURBVGOSLHwYSYb5/1K7LXPIB1zz4eOp+zc/HOAehm9xK8bFSV+M/kV5oZqzOXoZKv51tb98+bTa8nHri61HP2Srxfby9jrcV45tjpHZe5VHdR+Lj3Uq9tEjyTpHl6++xP7S5wBj+ONyrM1L5XLwqL6cP8uJF7O9dsndLDEYarYwFH0xH2Py8Vy7bLPex8qJRpJRiDGa4ev1tZzOo6Jy7kvk3tvNearubfgXlWJ8VJak452Jdvgwl7hYV/JmLj+//+s/cnzwOPixwYfsfPbS+LSuJ+RzJ9O83cfnxp7scwmjrsu1/Cv7+vxt5XTHOJf/GE89L9jTPebxUplBPKxpPrTJ2OIu38keE3s6SagMMZHRTbLuGw3Q4SPJ4m7v27bzek6xjsTHLtnH6bKxl4+t66Iv/m8t5gNfY3zMxq+mf8hxMK4Yx9/6wENbLU5jSTp/af5ua46SGF55MzfWoHgVtmry0fOIT8r886Xo48HfY27jDq/PANc+D+BlnF+28JSt9/7JHjcM3OgeOpmd054n1rW1wp+xa/cM/C6X8yBne2Dxn+Q9pjnm3NYPf+IOP8nY6pd/skTcymw+tjFGanPq/FxXbuzL8GfzzUZhn7AZS2f0wEsxfujL2WHHhn/xKfSOuad37YeGwowk49Gc3fuR7tE9YxvbOOU08kjv0+eqjX26fBqfzp8GHXuVZyt7lfv4z93/H82R/fVT20nG+t+P9GPEqXvx6HFwfHp6arxznSP444sfvjgl9X+6jLQeY66PtfLGDoYYxJJkXLuf37o+7D/qt/qjU3cjyfdCZp7EzY9zCw45LPp4XMqVDK/z5TJOl/N46XUE9vnpPNJ5vGeMt16fnCPX7o+PfgiaBYCTlFPzKg59mB0a2rfawCV7dI9UK0nWeJKBm3JwELe2eVSMKaMH/vLWZu3H4NMaJde2pxgXN7/0yPSNJ+mae6vtY/z05cvKFZ1tE81YcvZbYz6fT2t9i0OfPW7zfY2q+Uiyfnj6mKukySpoEnhtje7X336zhpMs33DFmOz9c+eCjC9+FXx83OEvycKRH3rG6W7brPy6+MKb5eieB7971zl9ugvrdPp+HyIvl873vXMjh2pxnE7O0bE4jh7wYPCjXRqVjuVP/3ze9fmQI5xgwTFOeXaf6SVq5UR7jIztNAcsuvSS9LnSteR1zdO2nXoNPHWfG9/XHx8P679zNHqc5hyzdodfOHQ6NIo+TnNb5x75yBhHDg6fc56qmkEuRnsR3Tn3+SNLMpKseL99e26ue3Y0mBN+5XHZ5rj3HKA7m7t7x7bK8DAPH7HIrt03rv1oPnIfyuXp3IgeC3fObWzFHD1w3LasdX4tfpLvseiPWuHNh/iTneNut61cjx5JFjZ+x78K13ZtPHfN4WQtzDmLn2V36zlubZAV4l12W9ySfN/LDq6z+dI+n62v08on3Mwx7o/rSF9Q7evkMZrN8rmPXnLbnmOb27h1L742L2J5NH9JtVrkst3ibWPb5jCGz6jlEWeS4TDmQ7gPoMku0yafJZJksKGb7G35s0/Jxyjm7qPzMsq750WSMefsOrysetvw2EZVF5ckI9mxYMCnr1ZwvzW2mdo88M/CGT2u3buTDJgzc+A6epDj3ObYZu3auJwvy1+bY6R/mu/R494kJhnbVmGdJa37BwY+STuPMZKsf+V/7TrCy/hb7zHnHGPWNmMW4zxOvW96jNTX6JG2qlDet+4jy65z1IGRZOUyyRAvX2NkzMz1wwH6SYrTs7W8xvtx2ro2Wo74YBqCQaafhGgkWWv/0evy4zFWv0t+KBlZ18lDn615rHj53OY2Ph7ytHSrYAw/uWBThjvvXltHfeq71rm2dmB0pa7y8vo2Xt+uha334nd5tL3/gVNpc7itIg8jpYp4VfDjn191RYvn0capl8vR6azZHK8vbyu+Qy/ZcylPMJIMNVy/DcD5bwweLvIsjqR2TdjS7bJGZ51j7/NZZwMG/w/O6zAp8db+PBhotMBPsuKDp29ce/RIMu7dN1LQdL4KXOn+h97eGiPJYDs+HMaVJDVjPFZtjg41sSVZ3UN3dfpXssvbXH+Mr0b/0k72cW2+k72f7PWBnez+k11OP8niXKj1J9n7SVZf7jQOjKOtVsgPn0f993DJ2SQ7j6MNI9n9aZMrH9tskx86yd4+5Go2yd/HPnTowU5+i/H35Idd8lv9jxja7BXt5F236zPJyjGcJFTW/Ce/5Wrg0PmIoW1M0U52jL/XPjDUbJJdX1v5vR2Z8nt5stt9lMNM/p/nzc+oe761k91nUmHJkrdaf7STH/Lkr9sfMZZR/0p2PWNKsvfhdXj90U5+yJO/bh+2akbJrqOf/G3eSb5fY9j8PT8fMegl/wFsCex2A/uwPfD0j7ZaP/kPYL/rwk52ux/t7s6P20g3ysfad++rPVxpvstvdXlveTQPrjuPpXPvu7/Rc2ZUV/vA0B5L/ui5c1u6j2KRJbv/R/fzJB1/FHdUZ5eP9+MHv1Gf9+/jH+UHBhPtetvxCpns2MmOy45ekr/CI1foJLs+vGRvG0v29iE/amPs1MmOPb3EPAQeeC+Xy7rQuNGlPN9vmn7+2W8GeKwHs3sv+sbcAKtheCHr5a4PJfA8RLpR1H56etqDbcfFab1EattLNg9RLsTbtg14dJ/6cuDRiy2Zzb+q68J+693DX375eSWFjC0dAeL9+fPndYHnm0xJ0gushdDJKW//wuqlL9/Y4UuXnTgUnGE99aWwop1k0OFPrH/8p39afWNwrn34FxdO8pRkLQIX+aT+y/vAFQ9e5/N5cfXwhAff8Mlh0lEnWXpyZEwZXbB3i7Jzk+z4SdZNBny84JlPHNxg6LvBMnc//8XL9QxY/oWnevRgl2TNcbtrzrws0Ibz1Hk88qBP30cQPPGVA0XbHCfpQ8hpzSs5LPGyOTD5hmt8x3mseJvA9QDBjyL+fX1cVpx8wPGx4sgtPXKxqvkQ78pJ823u4Rg3j/ifuu7o/fuf/73r5Lb4Wvsw6TXV41JbMvo48mOcHT9JVozmjzzJOoe8VL315o5NMtcLv60vEz51naZzN3ocH3utQ/g2hlH7f/rjH/tQ0M1kzmK/1fbX9VKxJutBkl/8xMOnGMnwpAOPzBrgX47xS7L+ZScbuYNB58CRY3NMzl6twFDMF1u1HxjSNnfs4GuT0YWfZBw45l87yTqfYfArbvps5fape5A2zFsfvlZMj9G07OspyVoD8I6YxUsfnnMQpl9tDBcPMajJtflW2NM5OIuBTF8Nj02SlXfjo4f1I2+w6Iir4hUXPGsTHxjyaZ15gWaMXHzs0vnVhpNkrXm+zZdxY9pJ1nlhDB7cJOsc5lcsMOjLoXHrTx83fOjIpTH5woWNWh82HeeoNr2jpnfwVlvHcPniA0c6Cox/+Zd/WbEYO2R4stWXU/HBoKN91GR0cMLN/kjGF2x65j7JsH/BZQ+Tvr4cwTjskqw1o48rfTj0jzjFip8xWPzStW7oJPveSA8POtqjx2FHnw/8jONgjB82SpL1gw/2SLiumealMIvjEaexwx6mcqw5bXp0YOKY7Ncdvo3jYr2KRyxkuCjmmC2OausDtnOHnrjg8gHvwKeLk3joJ/uaZXPI5dWv44bNHg92uNBTYJtfNvjpk+sfBY4xGIesl721D8IyhpdaX1wKXdhjpHunj4KX9VIEPqwj7/gp5GJkKy/s8Un2aysb42IWS5K1px265PzRkxN8Dn3Yowd+ckpXO0lf3D6vayy7qnw/l9ngRa7tPE728986gZHs5z6e/B0yOMmuiwOfcJKsa5t5OOKDxV4fhnwfhQymms2Biw85O7mXM+0jfvp03Q8m+3okS3ZO8OXQdZnegYejPl3lp5/+sPZSHMVAptDD9aefvvQjwnXlEIdLX8onWTmkzw99vuQStj2BvwPDS5+5bet+5/nled3TrXulXrPF5rfNvPWjMxw2sODAhqlvTPw4kf/0009j6wttnIzb360T+6X269vbGOUpp83O2tOfX14GzvRh7Byv4+X5ZTx677j2uF7/jFs725zjqdfIrdzlPckg55stLGX05sUPAZDhqeBNVy7oyy8u4k3vSU691zlfzmvv/vTp89qPSriUZ/PzZe1b1hVMMcPD45eff+FuxQOT/0/9AC4Pc9vK5FGMFCpjbnNszZGczsaybdsaW7rv/bfeU8tZB8ZL50B9ebqs8xhfvsXDBo45UF46j4icip/MlZcvX35avPhR2PE7eohFXsmO3Gu/9sUlXZgK/dfy4Iu+2Ogp+ChiTrKvwcb00nmlzzbJMK4P70vXCRv5O3Dpu0/AiY4iTuXuTWf5kvFJBk8f72R/RoFvvzBW9RU3PH3xsMOHnXEFD5jklz57yRt9duR0ks5dG8d15NR1Yj2PyunAgyMGfrRhbJ0HuEdf7TmOjlLI9TwHQxt/bWPiUtgbY5tkrQF6yX49NvbSj6z0Lj0v5txKKwuXjfwuLp2Ta1/GX3tPee2z4HNtxJDs1zB+nRcw5AmueYbBxtj2jjG3+uhaPWJhc7mcBz/Xdx/abHGd1WV7Op2HtuuYPjvnCx01fetrzq3XrrcVB1kyhxonud7qX9FPMnabueYb91OfM768f7BlJza+ZnnIBzs+kywbWC/v61WbHgy+6LJfPsrDi3JyMh9gtN96vmjbs5b/frA4cJ46J8d9PN19j72Nbc5hHsjsxfJ2Pl86b/t7htdiwsIfl2vnbYw0x+ehTYanOObc1g+30L3Un4KfZwDYs75GD3I+071uNPbXntP0ktTvfe171kRV9/O4eeRLH7Y6weG0xvk+9VyQGzi//Pq1z223cjyNrXPEB56ePTP8N9YYrNP5NPBg26Glf1nnX9Z1DR5/uMvDwdU8Gbs0TjjJzufaj2PPnUP8l01jmx3j29zMGXDDvn++nAcdaw6WdY4nzs57fW069t3Hsnwsm93nXLnSZicPL86n+jOfOOIM4/DBz8Ir71E9eTWuBp9Yi7c1D3/605+IVk6SXZ7sNV98sj2wj77aM7WCB584JllrBqdd/qifPSpczcEuvy+/csuPnCdZ5yJ/+Dt35YcibD5uvWdIQrTm99R9D+b6cFQDuYfHnv7r63Vscxtb18i2zbWWkvR69drU7PN57zswNjBeey7s14DHmoMVZ+8l5I4f3MlGr7TXfjzFn9xaIKf32vmBd+0HOe+C6Cz+fZmqPXpsc659xhowNstJnWTxkitY5vprP+zP6p/Pl7WH4Ls1nsKsPl3jl873+XxauPfez4jn3tguXeu4PXfNbs0X2Zxh3nu/6zDGnn+8j/7lfCnWvXnIKvdi8mtcfbs91trUHz1gJFn8x9jPc3qjB9unp/PyxY/CV4fq47Hmh72Y2Vwai7EkvR/6PLyH6/RW9CiXudbJqbHwvdvMkVg/+3MIfD63uRV/FD+rvjcfW3PnevL2tuvCuHdu0pw81rzeFs9kNr+PkdafPj2tWM8Nv2H5AAAQAElEQVTnUznsf87ds3bOt8UnSf3Mlm3MqZjjUb8wMjo8msJx7rXp1nUsfnv8ugcrp62F7LW88H7tvkJmHhL8H+/Ys/izeBnWFxtFe/S410mStsaKAwafBEtvzsEvfTzJlDJtvPeWm+biPRyFSrJ8who9kiz/29yWnE8FDt5VWeP35rt03ts79tY4k8bTXD9a5P587trotcy8JRlPXbPk8MbI4pNkxTvaf+k59tpzdc7ZfG7j3Hkxj2RJVp6sC/Z0FNenJCv2ul28Rw9+Wn2Pd5ub7khS3PNqs0/S+buvfjIH2baRPfpOsxQfGT7Mw7N+t20bSZY/bT6T6net3ZsUfj7yY5dkxWi+zJFx64OvRwGcA+xGjyNXGVnxiv9eBWurouGgwzbW9hq7retmkuUHfpIBkx4M7QRqS+vHGGPb9rV873x+/vxpnQv39zhm5pjTePeDc/eM8sSdb3iXvs+exSnMyrH1nWTxYEsnieHinsfcZv1tq+8vfmbxk4wkRN/nQYefJGtMG969+WVz7roi09+2bcBKwmyQKUmWbZLF78jJUupfSfr32M+LtuDBhqcNQ187ycKCQV719SfJqsk/6h125BQ+jrHXP3SMa9M1pm08ydAmG+9HRv+r3Jonl+ePutSWvHnVVozDSbJyo5/E0OqvRv8ip6fGJcnKW5LFY/Q4sOkkGUkWhj7bqiyZmq76KMc4+dFO8h37wFAnfx872X2OD0eS1TuwD4zDzyFf62RkbHNfh/TG+5FkJP95bFhJVjz86R/+k///wG4Yo5GsGDPGWh+tVp1kyUcP8YtdDpIsubZCPnokGcmPfCd7n06Hl41aP8n3/n8We/RI0r/HWrMa/x/B7j46SkMe+FeSCkooyUh+m5OKl0wtdvVhA0OfXPujnEwhH/VZ2IVD9ugen4TpkmmQqx+9ntBn96ieveBoG9ema0ybLqgkay99LPu/jc1eSfZxODDYJFlzrK2Qjx5JFke65O3u622ko2O1NfaxLIzRgz6M38v1yasykix9uuTJjpnsNfnocYwdduTa04PMWx8kqvP9psJD1daL0vm89aHprYvt2hu22ZvJ1/av49wbom1knOfWB9WvvVl/WRfI2+2t9WXhuMnxMvzjQ8DctrG18MWnm6VLb6jpvvam0kOHyXrtA8GjL2i0PcTQpeMnDM+XyyBzMT2wjMERkJce7ATMNz3BPh638n8ut632l5FkFbqjx+d+lJWLX3/9tXqvayF8+/Z1vfBkn2Td8PP98vrS8beVi1Nv9jvUHLyt2PgXCxs1/K035Go8xZJk2ZLROWRerrHT94HRWKl95yMecc2teTyfvvP/mIdkx8ZTPoxdTqfhxgcWezI+4Ms5XvJHRieJan0oTrL8s8MNB7zllR15sucG7tGHpY8DG212gI2R68NQkqyF/Np1AIO+2o2SeaGLIw54J1k5p3PoaoubjTZd9Xg/jOHNN51C9OTzwuG61jd8fvCByexyOq15TVLdR/X2B1lr27gCE0f2fIoXBp5w+HOz/JgZz107L32QehTPv0g5P13Gc/t+i4P+rZuPf1nUu+Ch0Fe72T18wTx88KcYS3aO5lTc8mxMTEnWesFL3/hRcLf+6cMxLlf8fPYScc7xS88LHJJ0P7ivXPz5z38ePl6Knz28pOM9d6uwzh14xuVb+60vH5J8X1N84YQz//pluvYWedOXVzr48CGvR1z8wuUDZ4UenYXXG+5vz8/DC6Eka83QNwYfryRE65zkh1zRNoCDfB+65EnWv2bFQ/74107SveHWFzn9eNO5ZM/XS1+W+JdQSdY6py8unrUPvmmuxajeuvZgy41xfo3hljTPjc04vzhq00vyfa7l48BPMhyLT/dYeVL8AJP4+IHNxxErmb7CP1s2f+gHDDbw1ElWXN++fRsO5wdO5ifhd89LknU+4Yobf3BhHjz55J9PGKOHvrZY6RtLej51bg+5j9fG4NA7Ch/wYST57h8G7kfODh1yNtZ3knVN81HFOGz+Rg86ZG2uP0nWx8QjR4Sw4KvJ7evs2alxTLI4aeMvL2ttVE4n2XOHK5+jBzzxyDd8enKapKfevk+RVbXXvPM6Z/k//MLhC58k63wUIwxjyY7DDx/mJMma44/j7I3DxRn3JMsf29HDGsBR+RgD/7DY4qotJnZyQeYHCYzLu/FTr7c4FnblLMnak8lcP+kYE+utL8Rxwp1cTZ5knR+48GWMX9d+bf5u3cMU47gkWXvHYU+uGFO0+WKr4Hvgk8M9bPmiT8ZWn408ylWyr2uyJMJZMbKBy4YQnlrO1fzAwvuw1ddWH/ZJ1v4Ex1iSNa/68oh3kpXfY5ycvbHx4YArDmOKvuFk90GW7G37TJK11pKs/ZatOBRtsahxSdJ5eqxCjgt8cVp3hyzJutbIDdtkX3/uxZKMX37xw6v3lcMk63yQZ/pJ0K0Pdda5g4u1Io9Jup/f17i+eBQ89OnJDb9yQ8YethiO2lo3JgYyxfi1HwvJlWs/cJHDkqtHH17I3p5fxizLR3UfvaY4j+gkO1/9JCs+bVjWMo5yRZdczScO9udDR18+X+tfm/3b223FDINtMldufoy/rXmkCxPvnvRLhx9ydvhr0+ET/3tjcZ/zaMqNtbu4w5ZDLyu3viAbvV96bcz3kZE+c9BVkqx78SM2MnbJng/5v9aO/NqY8KArFv7JFe3E/N7WWreekvp6LzjDwjvJEBcsMmMwxU3eS3FjH+u8Gj3Scuu9Dr02+5z03PGu5e5f2X7kEr/Zaz6d2TjZpC8zcWMLP4E2ug5v1BaOXB227BV9NmJT6ydZ1y+8GcPbtnNjOXU/gzdHMhc/cV0uT8UfA558sIElv3ziddT88GGcLMk6p+mQKZfzZcm0FWPiP3DNCU6wFDhkdNX0tRU2ZOokXW73QR9XGAeX0ZcF2mztAcbZiI9cLElGtq33hbeRZMXLPz/04LHTZwOL/NZzUknSPD2aw7fF49aPTteuuaS4LeyWfq8jsC59btX3zKtoWzPJXPPDl1iSHfd0MkdzHId9Bqa+D3xbz4dT7w/ZJbUpmPGjr80HHbj8u1e/9nwgSzLIk9p2TzliZy/W0YNMrmBZC2qFXH3oqcmSrFj4OIqxH+XeXF2H5U6/07Q47Lq37suXesUnXeuPlnvxPrV+dA11F8jWnI9Vkqz9pwZr7xgjnYvbcOC2Y17Hdj5xs3TJjYsfiaMv5q1rwdrS9nz22nciSUYSJsO4MTZygr82Mmq5Fie/9OjDo+ejnj756Ln9/OvXYS9/69q4Nff+Fxqzc6l+lK3fnDAfY2xzNvZ+GKkee/hJhjZc5zR/+knG3LZhz/TM6JrB16XryL/ofuv9vr5n0F+fv/Ujx6P5Pq/4rC044lDw1Ie/4uraOl/OYz1HNS/8HbFp46IkaTr2c2L0kGd61h5MOmLgQ9FXjFd9kJ3P5zWffMPGQznsyeiyUz623T8lWfb8wKCThNoq5GR8wcRRLQdipZRk5YWcPzrX3kuyM65Odj/G8WOb5Pt83fohlYy+8U7zwuQ3yYB9LeboAe92f1sy8oo6x3Plowlddpmjc3b9jg+H72T3qc+OfZKadSXV6S5P8c4tp1GYQUdujMFQjx7mSn7u91vfkT39BkMsc25jm+cld8+z694XT+2Ta1t9F2r9uXTNiC2RzyUas2taud2v4/5o6drSf+l7H781o5THts0V86MdBb/5bofH88tz94NrARvj+hdd93V+y3OFq81Gf7f7kY9H/Rmjl+y5s58m6f7xNs7n0/DcPdITsNj8w6B/lAPXWJOx+M65reFZntdeB0bP4yTleWu5rnjkwvhRM3nrPQLDbZvNTQa8WQzYYsX12j1767nN7tZ1pZ2ke+OpuGPQITd+2JLBTfJ9zczeT43ygnfr2qNLT53I0RgzW3ls5XxnXjrNcedhZq6+v3wEZqfod7gcHi332s/aXlf74AmfHr/iUpKsfN+61hK+H8vu1uvoGBl4btscyqN7ZgXf//CrpHpqBSYFbfW18d17rfbeM6lmC7nxW/fTJLorvmT3L0Y4x7j845ykPLbhgEtvzrls6Y/yqMrK83g/YFzXOhi1nS0brTW624wBAx812aNzgzNZkpXL0SOdN3I67a7cwtf+WNgpRV7iWbvCLJ5zbl3NY9nSUeApYloG/WvJyyNly0eSMecc/I8e9I85o6skzV9t6NBNUs1Rv3uBw24fG4ON/lGSrPxs5UgX/tb1XsjuebexjkftOp9s4Iw+PNyu92I9ym/3d22+2RtnD4d+Gstr37GazyRrnviyrtZ4ZdbJsa7Z193gw9o+dI764M/XKDa5kmQ4tNVJ81KAJMsnu2SX0eGHHvmW2Xx1BbzrG0t+6CYZSaivmr0OPUU72cc/tuklaZ7uC/+jrjElycJkpy8udZLxUX/0OORJFl5FKzZyukmI1pi4Vqd/GTdkTsZK7lg6u3zHOtrJ3+4nWTzpwU72fuG//zH2kUfy97FgMEx+6LBXkh/YyY/xZJfTYQtDO/khT3Z940lUq9BTdJJdnuy65Em+x5f8fbnzjF84h51aIUui+o5FnuR7P/n72HSVJAvDX/qKdrLLk38MI9n1kr2Gk+wY8PTFok52efJb3WTvJ3t96CZ7P9nrQw5X0Ve0kx17jF3XGh8fjmSX008ykr2f7DX5B/Xva5csiWrJVqN/fdRPfmAk+U9hF3Lhw012DLLk/zw2v3ionWtqhUzRTqJahUxJsmInTP7XvJNdn+3jfe9/vO+PMLR/v3bIcFIr2snuK9lr8iQgVk414Kjpq7s7rT2TPMl/mPeOUZTy5U8/iaplr53HBW5/10t+yy/Z+8lew0l2W+2jAEh2ufYhT1L4EK3693L96WHWCy7/Kk6wEuCBx0NZkt4QnxfAuQ9mfnJcufaG9C9/+fdeHMbw67mf+pB564Mhmz/84UttTusB4vPnp/HTT5/7Ata/OO/FzU1/yx//+Ic+pLng3b7Xj07w4dfFWxsfDypePiiPJtMYQsb4w8XDiBe6xuh7ENQ+ZHTYKG4CxLxt6YXLv7AY62Wil6HkXhjRsUEkWYmD7+NSkvWCb908lAs+1Viy83nrg8fLkEsPk0nW4tJPHeOAkzLGnle/Gt+/lOVr18tI9oK7XPMh9+ZF0T6d9ocwfMWL7+iRpH+P5v+8bq7liA3ufMihWORt3fB0TuHDIVdOp1Pn5LTikEf2dBQYhyzJ8kEOj5w/bbHQ9cIJPzri5z/JipEfsfBp/Xhh4aWIlx8/ffo8Ln3B5YHwL7/+Mn759nWMbY6X69t47oOiuXt+/toT9Dq+fPnUmO/N/XN5z77I/Dp+/vnfx6dPlzWeZH2UEyM+eCZZY/51HF7+hZ1cy7lckm1zrv9NgLn0chxXcczKfWjC/4hNbf3QVeDQNdfsSrBr7Tb05QA+Pnyp5YpMTefA5oetfCZZGMbgw6WrTrJymqTn5Fx6cEcPH/XMSZI1hpd4WUREKwAAEABJREFUxvthTBNvtXFc+ISvFh85HS+Bnj59Gtc+RHmxxb95N4+K/MDUxpWdnItV/3w+LX5z28b5cumcnbjtfH1a6xaWeYHBP3u2lIzJUZIVCzxxemD3Awr/r//r/xpz28aXfpzGT+zyzQbW3LY1Bz4qipEtbDqjB1mSrqHntbb5E0eH1h/9JCvX+Ik1ybBnyBM8fuDBTTJgPjXObZujG8Lw6563Oce9+fODTsm+F3AA3786lS9xm6etnOHD+YjJl76aLZ7i1FbYJVlrn1wfPr1zz3uyWR50r31wItNPsvZDesbkOMmap1PtnCuKtXDtdeDQs0b0/cudJGtPdE7gJze3PpAfWPRujR8ftfisaTmVO37ZJTsXvo5x+nwmuw/yw0adpOf/z2uOkqw1lexzdmAevPBhzy8ucgRb2xzIhxy7NuLM3rhc4WiOtOkfbVzZ0KOTRNWXNZdO/2PVzmtrkA7f9p4kvVb+1H1pf1DDjXwZv//FBzkucsoWRzIq2nTEgas+HeNHX47Y08HduJyKV8HdeJJ1nsJzHsGip6+w9RtAzJ34FToHDz88AUeRE3745lfbemFjXNFmz0eS9Zsd8DZXxvEyJnf2cX7MnXOEXF+Nm7bCXo7JtPkmx4MMLm4KOV28+MSFT3r0k14zes23r3hpN7dtOB/Sc0jxA0bKsffAgXHUfCvw5C5J18NY5xoe9Izjwu6Ye/klw+nQg0EnyRCX9hE7HbnEmcyc6sOHk2TttXzBIccHDpl8quHAVdh//fptaCvG1cofPn8ZfsXxvS8yXbNdv7eR4YdD0xd3rumu55/Ol+HB/+vXr+veUL7FlmTttbBw4StJr+evzc9jnQ/k4qD/a+8HXN/NDTnuYk3S+8xf1n5HLn9i0L50/6XPB79k/MgPOQxzv21z5VNfPmA4b0Zfnd1ubz0f3sr1pTqzvNx7/KH7y1O5Xjv26LXl3H3vbc3pwenAUfPLpxdPfPDds31sl/PwA4Dmx5yoxTqasMfjVuxbfZ7q877mAJY8ii/JGhs92DpX2Sq3viym06GVcz7lUT+x/h5rLZAnGckuw3F2XePBD1z7lZyJi/8O1/bSmLNy4leqrRy93sbby7Vzl3I9rfxs23m1vWh/fb3Wz9z7fdl7fYze193Gc9ePdnpv+/p2Wzl9eXmrj08rn9u2DQeuL/2YJS41frjiJL9HoUtu7umKwViSlS/6xhR6STp3L2v90Cdno+abfpI1B+RyIU+uDW999jF++CR/9EMDGdskQw03SWOfiwOcJGt+k52X+aELf7wf8O49l+CJwbj1yl78v/76a/P12rxmXV+Y4Z1k3X/ow9jz9dz5elsc7J9iNyavya6/227fY8XbNZ9fzxLiZUePDK974032GODhRq/vadfadi/v46O1nuy5ZouTdSaegydcGDD5SXZccri4KvRh0CFX6zsHcCKDTy/JijnZ5xA+fT7414eZpGv3sXTFDWP0OHSvvW/Bg13Fa17pJPk+j3STHSfZ54S+uTv84JekEI81b3wZc37BkzvtZMehT863XPm12niT4Y0XjAKutaAtdj4VeHQV/BS6p6dPY51z3SvUT0+fy2drXKeee93b10v20ZzgoX6Mjwdc+HKeiGes3NHBVS0u8fONk3rnfF26i0thyenhztb6TFIu+1pkIw/m+NCFl2ThsDNG795rdU7b+JhDNriq6dasse7XQ/74llN8rFsf5Pkzxsa4fo26r51bpR8o7ut8EiM9ZfTQP4q94MuX/bcTwlHwTPL9fCXDST6TLN7sydWFXLLFrbEdcnySrHPV85hrFh1c6dgf1IofQk8CavitAGR0ceGbnyS9D/2y/vc1ztlbr0F/+fnntTde+5wAF8dH39dce//P/lE+bBXjy0H/Mg9kdMjp4XvMgXbVVh53zMdIsvqwFfJkl7mmkcGCwdYagXNg8ydmMuM4qI0nWWtp9IBBRr/dJSfDVf/WWGHQwUGODl3jeKjJDx/G9cmPNjw41+LNGUMrvqRrpxe8e/d1Ogbu3UPZ8/ny8rr05rYZWuvNuGL8sBm9N/Gx+jFuaw28dk7cS9BhaP3zzU5/POaqkqxrw7X6s+3Fd267z8yuy3PP+aLaFzrOyG/5UNt/xLRsyu/Tp6fl+9dfvw7vZ54+fx7XxtKkjtnn/cWn2NrP/RD3ensd6wdf3q+bSd593cYeV1aNmzj4Ovgbl++tfi/ny9pz8fgxnnVtHR+Ot95bHDbdZnoeXZY/WJfee526T5zPpxV7l3LHrs3N2/jmB2W63+NBN0lD2lbhE7caVX+0PGpzXXkYPaq6ZEmW/uhBXxHP88vz4j63Oa7Nx0vn29h1rZNZ2NRiDO/p6Cd7XEmWj2vnzb2UNIthKfcvcciF/LTbdbPfN14XbpbPY3zOrDy/vr7V3yju453zbH/3f60fvEa75/N52ENwXpxqn2QkP0oRhsMHVzly7ty7V8zMMeccD+s9k8qAi0uSNWdJllyF061rjw7hNmvTyaFx6T3irNK9c6O/FS+d2KO+3W+N5b5iTTL4hiMneGsro8e1ecnAK+Paa902z8159/bKZpq721jyRzdDJaP/FbPbYuXXVcQA79w1JOYk6/zZ22Md1+YRL3pHMaCNX5KVj21uq2b7qBP5o5NkyCMbMSy8xm+M/yRrnSXqFGOMe3Od7HxX7ntRe+s99637zsw2hlg+xDk6ftp6bjTWsc1h7b32feuas+oC3eYcjtn60ueqR/FHxxI+y7hzNHqwaTXmTK+P+3mxbemc3Eey6967eJPyG+/9x70uHiPJmJlDvlYeiqmdZGzbNq59l1TR0hs9Ku7fo9jH/jGWfZKB59zmOHftPl2exsgYl/NlyGXZrnE81rqec1w7T8rowUerkWTcm8vFqTk/ZMc8mIOjzGIYV5KseLQPOb0kxbsvvkkWPh1j9+ZEO9l1tMmV32OQGU/y3Q+Zkuy42h91knyPebwfdGAnGSUz5rb1qvIYj7Ef8nHMw9/il2TFk6Tmexue8hvsAzBj8TVuHnhJsmS/b3/sw0qyfJAffW0l+YGxsD/kku5HnWTHEU+S/zdtd6ImyZFdB9qOeyxZC4AmKen9X47fN0OJTTSAqsolljm/eXpWAmiKoqQJ1IWZ3eXcxRZfIitr0KeTZPj8e32y5Pc6MHZ9LR2En2TGi58Ee+aZ/LlPmGz8vc/ufT9jy9F+IPvfifs93h/7xnCTeirt/ff8P/aNk2gmJVuMBsn3vvGOl/x9/nsdfZT872Enm92ffJZtblDyPY7k7/fF8EeMpCAVvOd3+Lu53fHxk/8z7N0PLJRs/vc++R/7xvhJRpK3PfpH/q6Dj5JoJiWZORkkWz8jhhNPJ3nltzXe8ZK/z6eDkk3+x74xDG3yXQcPJRnJxk+2Ft9eYKOf/J5vLsgQuTbJWw7G+Mnvsd/z9VGSP9UEH8HQJpnYSQynfpK3uCfT/3qRSTa+YZKp+8e+8Xts/STYUz/JG3aS3/HnoP9L/oy9uDB6sEIuaNV7e4FA5gHb4e8i4OWUhys69LUKu6zL/NuwjWT827/+dTw9PvblwbnD+7ygJpl/U5iuwGF60bz0Yqm/Y7m4w+SPTDz0xJGkN+7nQd9DOh03RzDZ+FJAfPheRrAl5+9DH76TzC/q+GA/b2xm8cf4299+nsWDdemXzHS2/mX6g3Or7t/+9rdx6k2PmPhMMm+I8dChDxIfXn8NEb8exuUmJvWTE1rXZX7J+M///M+9OXqZFx8Pao99KFhak2SbQHF62IIlHzpikWuSPqh/mjc2YqGjpSMWemz5ZisfeOKQey/B01Zt6asrXXpJpkws67rOmy4YsNUWjx4ePL74x0P04PJPjseHVoxwtYit1pdJl8tlzoN5hEe21xAOXPUVp7qyowsvyVy3eHyx1Ycj5iRzQ4qLnM2HPqiSe4FqXf/8889zLnxJ61fawpCjfMm1cnhPMPhJMtcGG3J2/KirsVrQg8E3OR7/9LRJ5p6hL1+29Lx8Z4MvdzxypCZw6MIwRvr02IjJnO98WGIhg4GSzHnea6VO7A6d/9FPsuXHVgzqT9fYfZ21Be/Lb7/NHOQJl1x+2mSbI3OGJ2Y2ZHUx/7DT4UMMckgy54XuPn7slwCH43GeCUnmujEXfIo7yfCBI288NUD88oP08cTDnxapKX/kO1+cSG3ZWjdw//rXv879kmTua3bJ5p/tHI/M+qqTGPc84MAz3sl87zr05cAvPl0kRnmR8SEHsdIb/WjxEP/8lD33gL78+Nht4MGli2cvGIuJHd11WeZ59d//+3+f57p6000ykkzsNnP+/SDAbis+WLDFhc8OLr/WA1LLPTZ9sfNLx5mHt9vQ098xjZ/6EgU+widnwx8eHX7EbQyfDqKv1vwkmeuNPlt1pm/MRjx09759MPoxF7DZkPPFTu7i0H/vB5784NhP7PR3O306bNQQ8YFn/ujxB4MO/YYxz0FjfWsUH7Y48cXDRksHBvl7Ej85ffZJ5gMrXXnIZycY4qJP19hahZdsdmpGR8sODrmckk0n2c4Y9uKmv/uix9b84CWZc6Ruey5wzRWeuI1hqJdWbHBcv8U6+jEmN4ajn2zrGY8NPp+I/q0vKvDoagvz9gJL3MbyE6++tc4Wnjh2m9PpOGsqXnHTgc+nGOnKl0ytkm2P7XnRp8MHHXPGfueLwRd3dNSDzh6D2OkiMjripQOPP3Hr83c8Hma997EvAsX4b//2bzN39vThwxMDDCRf42PPa0THNQOuOJLv9WZLn441bs3S+dD7qm29f5z3PWLFF89T75uufVm4LOs8h+Xgeg2LDSykz+5Dr/t8J+l96sOcA/peFNMTIzkyRtbz0vNvrzG/apBsc8IGiZ3sqdcn9YErDpRs/i59gaVua6+t4oGvTv5pIDK14Uv+m/w2Y3QvlAT8rDkdtvI9Hg5v1x5zIQ7riA4DceDTxUP6auK+1pjeTmKbtKxjLdEj409d1vUwz3xjJD94aiCXJPPeWS7H04npfEag55zGSDLWP9TAGN7xdBprc+JLLZ/7ZcEe/7Fr0X366CsqX6wlmfUY/azFQ3LvcF6LjOHAhYGvpZNs9TSmt9X7PmvJZs+bLrtj1zC9JDP/fSxGGHKX4+5LHw49MrbG1o4WJj69JPMZRR3p4WnZVjRjMhaL+d34mT8gYf7I2MA032JItvXpjDn0xbn8yK1j/tkdyyfTlwM+/FNfmPKB8JHrOlt+jHdio08Xzsn8dS7UzzoWG0x6Sea+o0MXkbGFywYWHpk+PpK7FrGnIx41k5ec1fa9HI/s0PVk72sRvi9NxcYHrJ1gsuGfXHvoeS1GfZRsa0BOSAz86u829JwDWj75ufVl8rXnFfw+Vs51pEaw+d1zhJNsaxverS80yWCUzXxe68WcZI7p8AMvydxfSeZ9m9zVbPSzY6s1e+uD/289S/2Qrx8w4AcPpj7f8sBjo002v9Z/kpmLutbF9Clu8dDl31/i4xAAABAASURBVDgJce8hr1MHbrLlScAHf/pIbHhiFTeZMUxyseDzA6tBDNdoOvh0ksyzgA59PL8KXQvP/S5d9TGml6RfAj7OfYcHD98XoeZJLvTxtHR2bDzYdOCqpzriyUebbPOiXnJ5v37I4ZlH2PLiHyVbrWDDVHu6/GjZkrHjS0zwT8dTa36Zz6n3np302YtVy+bSLzhe+qUYP/in0+nt3D6fT/P6SjZG5tpiZyxO9vzLRx/fnPGPN/pJtnlgh1/W0Nd++/Zt1lqucKo658xZJlYYcPmSDxu6SWZcm03mtYA+OZ44kD57bZJZh/P5PJ8hyeWqTTKsH3OcZOapFnR3ezEjtZcHOVwxJvlTPMkyxlimT3Zs5MBfBfPP3dcuvbecGMsyDsd1LOvSmRqN5z6Op+2aeDj2vrFnwb2SpXpJxrln9el0mPW69QtQGOLJGDN+enjashrHcegnGcu6zvuL53457zxa1qXX7udpN+rj0HMTpV/miVtdYH388LF5HqYuX6eujyRzjckNb/STpDpP7d3Hoe/I1HCjw/R7Oh2HmlRttuyM6fKnvzRP/YYzdczvY88qOGLb/bmHSzKSDDaw2GmTTNtrz17xb/xbz9CXrrunGdteO3jWGd9o9MMGDt9a182dN8edlyT1K9+XWb91XeYZJ0brZ/TD77quU1716q+dt1vrdm0/jee54/uU+6KHf3Q8Hhr/tXSr3lLK/M1Xt15PxJGkdmPmMVoofvDPnRf+Xl6urcvSOTu27rf2U92lOMvwSdjfZ7ztjlZxxuCLYDh05KGPbl2DeHTX5omnNsfWAS2dMy3+pfe8U7drSE769psa7jj86NM/NtdkmTWBzcexuGvrRt70mut9JAE1a8KWHAM2/3zZy3hiSzJtYDS85r9WdJ/7oZ2JU5W29ymzNo3JDl27afy+LIbpB1/4g8W3mm+8ZcZ26H2Vmr+8XEbqLAmYWVOdpOP+YZ+kPm9N6z7WZZ0x0jkdT63BRXfy+Eky+0mGHMe7D/lL5xkL7rVrvWrFvk/dY/fyaA73Klx6zu/ydf39GmALa229R6rcPztv/yLceFmWYl9Hkok/+mF3bybw2Zu3ZVlbkwpH5n/H1maZtlvO+ujQ+JIMZxE/a/1bF3zt1xJ6xuu6jHVN1+u16/na+Tq0/zL75j1Jfd7nmD4S26Vr0XP6vWetiNZ11Uw9sV4u6n0fNZ/UMDd5z9WlAxnQgZUpGW+5G9Ih+2PfGCUpbnTf6N6DN8nvcJJNBx45zGTjJZkYeKOfXSf5zidLthok3/lVf/uT5Hd95x9GkmGN10lrvM464u9+xLPXDS+pfs8D/J3oOxcR3q1rgm6bWWt9GOKkm+R3fvB2W7rGcJK81Wkfj9dPkgFv5+sTJfkdNn6Spvedn2z9JEymfrLxMJL8Dnv3scdGR//vYZPt+u/7eMZJpj/jJLM+7/n6E7trdl3WOSd4O+12xntfa5z8feyJ1zmjs/eT/K4mZHCS6M4Ykw0PI9n6u475wt/x3veT/Al7lycbTrK1+MnW/9/F3u1g6WsLORrFPCuMkVj/s3HDS8J81kQn2eLd5x8u/v8NbP5gJZsP4yRzPeLzxe/7fpKR5E/xJaH2xoeFkWy6xkn+hI3Pz94mecNgj5/8HhsfJd/5Sf5dbDkkmXGzQ0k0b3uezmS8/i/JjGP3T55kYujjv4+bGZ4W/31LPwnWpF1OP8n/Utx0GbPVTzY8ffzRAzDJzMd1cvST/N/CLlj/JN99Jv8+9rKu6/AQJbgkvRE6zQc+F2I3TFqJeBHr4miMz44N2Q+fP48PDw/jy6+/Db8a2heoXtCRnfvQ4qURuyTz5S0+Gv3AhE0OzwOVSfDSxMbx4pXMBde4JhPjVFx9JJa9ZevivvOSzEmTIxmscx/6+BUXXTd25/Oxh8Iyfvzxh/kSjr08vbQQKzt/+1Cs7I2RH3agRwff5MojyVyAeOJOttrSEyu/4pEvgsWnPOnA0IdNH08OsD59+og182KDMNSEjZfL+h7+tbD5MhZPknmjBBs/yVyM4/XDt7y1x+NxcvX53/XJ+YWtJefbQxMZMqYPgI7Y94dHcjbyQrB/+umnGQf+rTdEfLM3ZqtmdHc+X/yT4cuHL/xkm3d9fKSvHjD5E4u+2MR66F7wa9pHH6isYX4+ffo0Dxd6iK9dXz3ZoWSbb3nRY5tEOPNvle1jOSQZ5kFMSeYDGUwkD3HSty5g4yG8JHO/shfbrqMO5G6SxUhfrjCNteTWsBj5hq0V7/uWf4Grz12nhIfanX/TEuYux3/uC3oYfJovL2H5Exc/2j0me5pMTGySzBqT4//DP/wjN3ONsqUjRnHDp8cnXS8rYcMio6M2xmJMMl8+wDEmh8XGGAZdL5nkig+bT7pJZhzqTIYEZ0zn1LOkG32em/wu69qXCY8zHy+X+aL/nsxBkp43h6lLB/nbw7Dgztp2D+AjuVk7aptkvkAXuxjVQw5y1LcuyNiJiW8yvF2PjySDPb585AafHT229PBg4KsT2aUvCvWdh+ztJ3pP/RJeXXc8dv/0T/80b1jZiQ9Okrkv2CRbLWCIkw1MrfjEABMP8cvOl5uwEN1TXyTxyw+bJHNvwVQ/OmTySrY1B4ucH7HB58saoG8e4PO389UpyZxztnyR0Yev3XMhd07ATtLp3WISJ5vd1tgXceLgjx0/7IzpiRW2WMgQO+sJDx47ObBha3702bqmqoN44MiNTbKtAzxxw9XnEx57NUPOFz7Z8YlgypuesTbZ6gPLdTbJwOeTjrUMny1f1qx4+YfNr7zg7jUhkxu5lizJ3Gv8wBcbXHh4xslWd3IyefDLHzn/O5YWNp460eWXHb7Y4eqzt07wxKQlY8tXstUVhjGf5PD05ci/MVsYbJPMlz5s+FAzLRsx0WG3y/F3Wy2+ePXhspWXMVtjNeWfb/p8wBRfknkdZmPdkMMx92zFIH8tHRiw9jzh7Dbs9OHTEVeSeY+FZwwDwaNPT1+7y699aQOHPNnm8/xwnvvbTfTxeOg19TTjlgO80c+15xQMWHv/ty9f5j6seF5L5aSGsOkgMmNY2iTzrKRHLsc/2rGxZsnV5Nh7pySN6/xGew7iQftYLeYLkr4AOzUvWGoP4/z6Anf3CVtM/LCn24Tm9cS+wic/tiZacrHS5TMJVk22a9uxcZKdey3TVy++l2WtzjKJwbIs89qvBknmSwp4xuaLLxhJZixq9/L8PH/4d78W0qUn32SLg++dL/Zjv8y49OUkf34IgC3/Ynt+fmo8o/N+6DVlKfs+fbUza6xN0v5pnjdqBp8tH+R8iCHJ3Gd4fOHp29P2BxtjfLlo2ZKZAznAhI/01U6L2K+9H4BBlz0/MJI0h+OMHTa+Zya6sC/zJeRorplrGo7ajn7E12bK9Onzn2Rek/hJMvOHQ0ZHTHyLhZ341Ed9r613khmPWOh6GajPF2ILi22y+aKXbP1ku9cSJ7/i2HMTvz6CgZJ0ns4Dnrrxtcv1xccvLL4RuZY+0nfd32OFS1++ZElmnfTFs7dJ5t7nO16I916LzySzhvKSB//s4FqL8nAdxUtCPGtGH3aSeT3Sh0fBejFGrkvySjLjgjPnoOeUvtjZ0TF+6ZcHfOvzQS43mEmmbz7UhQ5d42TLA1/M9PmnAx9PSw4TJd0PjePc84ccFrlYkg0PhrrzAYse0iejK85kqwMMMi0Sh7EcfFmSbDlc+2ITjw4MWAi22PhDxloy8dPd56lQs6bz5X/PqiRzD8AUM326bGCaTz53WbKtid0H/azLKOiY66Ry5yI5/+xGP/qo3flnl8PGXxoLXUQBP8lcJ+/nfq+1+qkRO/b6YmYnFxjiR8n3dYSf5O1cIUcw2KZx8AEDtpzgwhczovPUL4KTzLVFhj6cH2Yt5ZCEq3n+G7svwIANAzYbuSWZdrtPeknmHsOjr8ZslmXpfcGHljuz3sfj9oNj5gw2X9d+oXXpWQWHLTu+Lj0v5amf0f/qg+x0Os3nvySz3uoA69Av8+DRR8bwxAT7dDyNJPPZzxifHhtjfT6tYX6SLadT/S09T8iSzBqJy2/ISZZ5vYElBjhLdbTGx+NhXG+XkWSsx3Vc+h7CPxMxlozHp6fKbpMu3aNZloHGchjLso5L74/8jfX7/Trg8JFk3F7PNWNxILE7V471cTweZ45JirMU/9rxZfisvXZ5vqVvTBcPjZHhB0Wen7cvuo+n4xjjNuetncHfsixjrwMb/WPvb/D3taF/65xai5fOq/jYJ+l8jTe8Y+cLxlOv/+YgyawtP+K7dP73+PSTzBjo4u86/D33nkQLb2ltyeBcWte7HLrWzQe5lj0cMdNla56fX/fJui5dz8fGW+t+oXJtPmrbEGYt2YhJbmtr6gtNuPh4h+Z2PB3m/YxrGX+u0WRIPW5dC099tr60Rmv9XZpvp/atPsuyDDj4S3Myv0l6jXvpHFwrW+b8JlvdYMC8XG6Vdf0Ud/QD43g8TN3D4VDOGHueYknnPcnMNekoo3W+T70lS7EO9XcZ+vTlqL82bzEmGUmGj1hvPffXZR13+XVuk7ziZeqttYN+Je8euDTOHZcsyeAjCcja3qbvW+dhMvq/S2vFh3NE31yKZYx0Dd1K98Z8HXhILOxv9bnXcV2X+hkTf21My7KNuT0c1HadOMuyjmRp/1b91y/du89GP+qw1C7ZYr41RrGPhp7+z7oQX1W7Ftbpa9an/uju9rsc1q6PN3WKr0VJsN8I79ZFc63fSV3vVZ+5l129DCbLukzfl54p6yqfLV59GPd+gaGfZOolW6tuC8AiaencWkP9pWty66fSUZ+XWZ9kG2Oqhbkt/FxH0661vHWNkB97VqmRfpL6vrfO99Zq6ZknzmXa8WuOb/Jsjgnd2/DJyFiXdd53jjq69bwc/STVqR8+rZOKGuN1+rg1h1u//K/aFnNzEUuS4R5i9DPjbnvfCjnW1u1W/8Ywk0xbffwkQ588yRill67TJO2mfm9Tn+6bzmjExU++y3cMOns/STXHG4YBnCRvPumOftglm/7WX5r6vZIx4zDXWZaZzybP5MMb/eDpJxu/rDddMnXAQ9bvvl7XZVvfdJItn2TDwKOvXVvHvZ98l5Ml38d0xKHdc0s2OX6y9dnRSTaf+oiOFukn3/Xh4bHVT0Ltd3VIMueLIMmsfZKpwy4J0Z/48HbsJFOforzxk40HAz8pdtdpkre5HK+fP+r/R9jM6PwOu2s2+e4zCbX/dNyM/jPY9JPMGrKTi7iS/Kkm+HS0ux39ZNPFT0L0p7jHyHCe0FHj0c/eh6H/v4u92yaZeRgXfu6H/1NsMe0YSUYS0HMN7Hw6u88kAz/J1MVPMm3+yGeHt+skm957vn6y8Ucb+klGkplrkr+LnWTG8V6fIjw8PvWTzT7Z9JO8w2axnWfJe36mbxhJNqX+Hx7sdmd9tCjJjCXJGzY+op9s/L0Pd+8noTbx8Mj4STZ+8r+GzS5ZZhzG3jA3AAAQAElEQVSuGclmjw/v/xw7syZwkowk/9O4Fw/kLmZubhFtLzi8SHQRJUsyfyX86KXh06cP82L78nrz2/Ni/Pzzr+PLl6+9GF+nw2svZPfeqCV1XnLou5nUuvl2cwt3u6G91fbbYHPshdWD0unhONZTLxC5zV9F99e//TwUx7+L98PHT2MdaQEvk15e+mD0epFXxCTzJsBDKX/yeWksYz2MS69rX74+9mb9oUXK9Hs+fxgPH3zJm96sX8e//Mv/GI+Pz1PndHoYfn3tcVnH6dCbYva//DqeH59aj8fhV3At67E3Crfx669fJg+e3NbG8fXX3wZa17U1O9bfl7H2v8vTZRxyGL4Y+fjxoQ+9D6Ps8XR5Hl+fHtu+jLPfWrAsjfPePG/19TzzGv2oIcztoekysZMMX/zLm/8kjedrc3oZyVaTn3/+eT4MewnV+4jm+TgPJ3WyGLW31kqdkV/b61f6zrnsTdCHvpjVv/ah72tfoptTcXgp8tIvgH3Z5G8sznHXQB2PZV27asa4dI6eq/Phw4fpUw58sn/pzdW33vz/2y9/G18eW6PO/ePzt7FmjIfjYTx9/TJ/pXCfTscvP/9tXOZDy6k1uUy639ManMe5c6n/5cu30Wtkbbaai01N3Njp803vQ+edjTha1mGNPTTHn374cYz7fc6XtSpGMnGiazPya+3sEVhw6RyWdfhVyH4l8peuk8fuCfX7/OHjuPeh0PqEp876bsLVZFnXObewyMSjVV965pQd2uMk32uqTTLn2ot4OPKkby7kzs6+nnadG9jiJtv7Dg3EVgxTbt3nPg6djKfHb/MHfD59/DhunU+/rv7cFx5q5QeA+PZgzFa93mPJ46V+5fz08jh++fXn8dz24eHUvXboGr80/qfx/Pw4fv3y61Dn5z6AnD48jGNfSKq3fGDPHLqW+H/pwzz/h9YwTfKXv/1t3Hsozb3RVgxiEtu1/tla/3Jea6NVr27tcTyfRhfB/Fs/aipWtnzCNLdPX3tWNXcxsfnWh9KHTx/Htevl519+GX7F7UPrA2fp2jW/t8oeq6f1BZFaiAuJa8/r6fFx7Pl8/PChNV/nl072jLNZTuaLnTUBR3xacyufLoO57+VE3zwkaY1Pc++/tG5JWufn7pnjEB+a8bVeMPw2Dj79cIWYD33w0tITL9lsmyc7+5yd80zNfuvZYK6XdR1r18/Xb9+GesIjx7O2zIPa6psXuSSZPxggnySDfC2OPMQuL7xO9Vs+asFeHeiJb8fGZ0OmbrD02aulPhv11bcetOzUz5lmzI7er7/+OsjEgC8me4wcPlx57D/kwrf5RbsdX7DI+EsyMZO0lBnqkaRLaBnOUzr08e99YL31JaF/AkUMMPnn25yIQ1zG/Ix+2OKLy5llzFad9GHgy4UvMme/H7A4PzyMBjVrTQ/G6MccHk+nsXZteEA0v+YcJh1Ya+cNnnjEaLwTnvobq7O2sD0HbnWX2arPricmRE/M6ul6Jybja8+Ka/elvtz92lr783g6zTV+PJ2GdUwHrlac4uPXvGrhLus6lnWdX3aqIZ/i//b16xjdy0vnhg/71a/STQ3VC39dtms233TEx1YeVZt5mUd8sSYZaiUWfvDJjcmtPzHqk6mVMbmxXLQIjy1dvpLMa9geB3x8OYnJXNHHg6u/rwM69O0j80QXrljZstE/Hp3frW33uVjorId1Xsed4X6b5NPlZdyXDOuEH9iujz98+gxmrn0dOdjLcG+9JxA3fpI2y9wX5m2Mpf0P47deX10XlsNx+DW4h8PSWj6N515Djsd19k8fTmNp/4e//DQ+9rp+fOgXDL0XFMPoBx5KMg7HQ3UPc60/9WXrw8PHsSyHcem5+Nj7XSQf1/+xLpWNxv5SlDHnVfxqA+/U9bYsS+WX8fztcbifSu+hRu8Drj2DP/a+r1bjUB33VevI9k8p9P4L4HP1RuN0z/pUnhq6R4IJ21zR49PawtNXu7VrF3364aexHE/jsV8iXoufw7HzsI7r87W+LrP93HuT47J2/Dz8M0zu7dyznDuHp17zb9eX3u3cWsuX5mhVL90CGU/FvGUZyK8R50OsavTSvSgW8ZnDQ+M59ZzQt47Efu1eFTedQ9cOGZuX1ubSWt+Ksd9b3Fv/S/l0b63h/Z7GMiYla+f70mvGU+ftpde08zgcTr1uuG++jGUZk9bm8tJnBXQ8rtVZavfYXK6do+d5fVTbJLXdXgZbz9fmD+PWM9fZq/+l9ycwTqfDWHIfp3WZdO097CGjc317rddtYslrXTvDxbYO6rRxHqdMDfaz53A+jsv9UrqN+7KOsR4mqevT48tY+5/nhpf272Wax3Hl/9D75NO897Sv1rHlkKR5Hlqn2/D59u1ra7H0eaP3K63/rXU9dl7uvVleWp9D50G+a/uXPovI3z5Z17U1UsttPS8tAt6cq95TLV0rX3tveOmeTTLPnCRcvvnmZ5/z+/0+kswafeu9ARxyLVxnDuO1caBD8Xc+W/614sdPlvq5t6z3iYlvjcFAsLX8a8nZn87ncW0NrmPpHnmZz13OqWtXvHs3Z4v1bN85y770vuax92hJRpI5h2LZfcE0RvzIRx+fb21ibi69r3vo/F8a93XIga7nhh/6fGuNmIfDYWlOl/q6V+/S9f1ttPQ9+46Fv7dPvrVySjKx+BQrn/ijH/i7f3Ikl7W5fjgdu3aex73njL1/7d6uSf2cx2PvW68dqEd6hlv3ntHNyxi3GddyXEa68NXLP9fmvt15ta97Mej7Yhn/lmU4M/oYV/sxluXQHDOufd6/N/kseFtu7redS2JLMqo494d9Zy+PxvD09G3u5dFcRj+5j+7BMZy38jl2Xavx6Ecc+ta6eE69v3FNUg/rhJxdw5hnIns/DG4v1HyeE/ROx75D6MXg+emlc7TNwS6HYS4/9ovEW2uZZPDHriZjrMtca+vIoMNHF+KM+dJna/Nk7pIMsaqruqX7YNTWWsTTPx2O47gUqeciX+oEi726m3f5jX5e+qxEp9r1nGGdW9sINtzD8TCSVHt0bm6zv3TRzVr3TB49B+Ev1Uk2PXmpj7z5RAC067qOSafj9Gdt8LXnqHXvaH0d+vx1K+ahrdjo3rhYl2mLd+8cXxtHkll39vxce6as9TF6ZozaLDPml14Xvs3aq0OSGcvop+ojycyxw7b3Nzzje88FdTU31oL22jPT+XB6fR6V10vnd49BHOoAm399NvpJ6nvMz6Xn5FjSnK5zHdzKfSk2+1nDXgPu3Rxr+T0kZlzremiMGEvjXrreL/P6/dx3VXKDYS3zdS+WeVq7EbotRzwzuH52jRy6htTUHLx0PNdRa3UbxazP5XAY67HUeePt1uvLuhzHU685l5frWMtP7ZYmCdu6HM3l3vxeqvvU/TCGvZvx2Pdk4kFyu1f+UnkawMdz763uaQ4vw/yT01PfsW7zDfvSWjhbnns9uvaadzr2eeS+jMN6Gvr3Yo1+1trcWleUTtjj09exNkBr/9JrVFXG0jz1T703SzLHt+Zi/qy/MnqaLH3n+DJ+63vCx94njaX7YT2Mlmbcs075Y+8N4dy6Rh573buXe2uNW+jOTV5pGZeep3za+1prgU1aL+14/dDLWMe6Lp3uovXAPR7OY63vdTmOQ6mow7uSZVnGGJn9+/02bq0PlvbavXnoWXwrXw3uXWHakdu4z/+ug18YfOqPfjqVA098+Pcy0LX1XJd1yu63VLPx9f+dxuKMce18PPe8Yjcm/r3826R7x2vXyrX3sS1TxRmFaztmC+94ODWTYhbw3rWQ1uB+v411XSYGlzks43K/jy6pcW17K+6yriNLddqvZNR0PPcZY7SuI+mf0sgQ1702x56RamKfLLWzJraa3EaWMZJRn+tYao9GRufuMnyOvVccZchjjHtnehn3oHXi0782/iRjWce4dT7urfvatYdcK/3QyrH77t5Y7P2rHLvHxI03moS5uNUWnv5491kLvDZn88F+2jXGW/GyLsP4NsR2Hy+9Xz2eD2NpLvDEMHoO3HsmHJdlXmOOyzpuXZtrMZNlHBvL9Nl1QvdajNPhMA6lyR9j8HHpXGbpfhjLMPeYrdq4FjtpQP1DP8mYbfdhXY4Bd9zHso5x6z6Z66EYS9aRtgP4pGWO1fN+y7iXJ8fRT5JxebmNZBnWUYeV38fSPO+t36UbVK13vtiXZRna0c9h7R7udeN2v40kk39YDmPtf5fX8+F4OM55l8+Qy5yPGqtfZ35tAlNWlj/6l2I2zDEahzkYxX4pzxxnWUZD67q9Dfw5brBJhvrc2xcjHBjo0vi0dOFlXeq5KBnNdZk573ajH/0k7Y1Xvbz5OxyPAxZhUn7nadfnP0nDCvGkKWtvGRlN+Y1utSt7JJn10V+aGwxtEqwpT7bckswxwTrXWWbsajwyxr3/sZ0+q6sPbx/rJ5tNUoMCkbUZSSbt472FQf5H2yTY0/+ui5H8Hn/nwTEnxogNXpI5b3h87HytcZK3vZBsumS7fpI5h+Pdhx1srPe6+sl3jGTrm5d9fqzbXS/JxDYerx992Fp+sPd255Mlr9htk8w60U22fpLf1ZsMDgx9GO9b/J2XZNYs+T1G8mf+brO3MBFfOw82nnHyHQMfjyz5+3yye/fXkm0fXXsQ3bsHERkMLUr+jEEvyaxPkkEfD42/80k2XSK6WrpJZk2M8ff8ko2f5A17vH7o0DWE8b59z0++YyRbn36y9ZO8YeOPfrQwkszcynpr8d+PZxwjwxq893rAdvSDn+QNe7x+yGEk/zE2XWZJZn328a33aIPHXi+0KO136qa/JMxGkre4J+P1fzuOYfJdR1y7LPnOT/RvxR7F7EnVa9Zwur62PfrG+/EdvzapwLnv3K7huAnwla//nX+d2IdeMxpwsbY/YhGTkb721jWqxdfHTzL0kxRnW8s7f2+TFPo+fPAQDGNk7IxbvLB0Y/Tf/tt/a8zpF9m/TlAXTjdKDm/KWvTUFwJJegP6MNxIk53P59quk7fjcfbcB07Y+r6coM+pviA+9YszifiS43g8jaU3ScaILzGwRaPFcrGF5+B7FkdBvCCnT4cN7E+fPg19vNHF48s0NngPfXgTF9mxF0j699ci0zn14aCw80JH/tgXPl5S+Ql4dogO0v+xL5Xlj8QhF34yMv7xH/9x1ogPPPnIX+sLIn34/LFVAzVPMnwB9unzp/kSRqzstfz4UibJfNmFn9RbaZ8LNYGdbDc6+MZskwxzeOpDNjw5w6AjXzr6+OKii59s/nyB6abk0JslMasBe3Hz4UujQ28cYetr5Q/TvOCRw0d8sIVFDxZdL4pvvfFQz2VZZx3Y61sDMOhp2YoDmRd4z30wkYuY1t6A0IE1+qGTbHVIto2Cx18q/x//+q/jUt9iMD9s+YLHH0wy8RqTqxPd5675XcZvkj6sP5eeZg7qVxdzDpZlGezlo59k6iSZ6wYuLDjko5+9ZuLhE19dxERmihGoXQAAEABJREFUbL7YGKsFHsLnC655gM0OTpK57+mIiT3dey+YSeZLXXw5emFNBlu+ox9j+4Q8yUi2+vKLkoxz99a6LH0x8Dj3p3UqRnaw7z0w7YHnzp35QIWe6xyGuMUrX7XXlwPf+nTh0EP3xk7G1tyx0f78889zf9FJMk49v+TC3q93gyV/JB81+fGnn1wCets6hrivffHz01/+Ms7dR/ov/dLi8w+fh3NiWZdxPB3nDwodz6e+7P3Qh6zjzNm+hrnnJn9x3Zt7kqknrqV14l8se33okomHPh1Yz11z5+YAJ1mmn1ufkswrfpKZL/3RD1x1gktuLB5tkjk/XiBXda5PMfBLR58/tngvfbHEz7KuXePPg441nmzrXqz88oeS7dohF3aHniNs6MkJnjEMdvyJ8dAzZY+HXKww9NFuCwcGbDx2CM+Yjbjh4sHWx4dJtuPhiUFd6ZDTh0OHjI71SAZv908fH/EPl671uufBHrYxsgbVVl/9/UYAPP7YwtEn519/58E3JzCTdF2eqb3tHfq7nK48kswHFrEa0+Fnv0G2thA/dGDrJ5nzDM/LQnnjy51TsSeZZ4Z52HPSFy99PDbwYZPtccEhw1NXeGR7LcRKRo+cz2tvRsU/x/V96HrkBzYeDPHb6+ySLT64y7LOL8WSzN8uxO5rv+xJMuu4dC/6EsDD17osY1nXeX7Pmzr3Dr3PWqp77Brd8zr13kIt1+oiMcppb/HgasW96+rzj5LM+RMjXDmrFxu2dOEl255is8vViJ31Zc3JWQuHvXngc6+P2rJPtrObDh+7jmunMRx5wObj3jPW9QAOe3JxoWNfLOGJEd5Lzyl2l55NDx8/jMenx3mTKhbY956B9I6t3el0Hnib/9vQwsGz7uS5+b8PmM49MbCHR1/usJzXp157yGE4W8j02dJPMs86MZw/PIwPHz/O8wwOzCRzr/BP3/XTmjNWV/XjC6YWjr1P5oXQY+9X8WDR1e564oLpB6TS9WWO4MhP/cSYfF+b+5i9H9aCqx505QpP3D///G9z/fDFp7qx4WunJHMOyMnUSdyJ68DTvKdnj8ePuGCzZ0O2+04yr1901EVLTlds7GAgPHnsJGa1SrZ4xMGGnJ3Y6CTb+sSHz88u50tf/fTZoCTziyB4/MIRwy6DgweLHIbzQjzGZMkWF794bOjBgZtkrp8k82zAp5tse3OOa2Ttm2PxsUfu8z042t9Veb1+32YrF7x77zwuvSd1772s63zJB2dZl0rGHJNbtx401Q82P0nm/rn1WQgWuvXckpc+XTnw7wst64Sd+oibDl2UZO63PS56fhDTWqW3dP2qD98wkwzrwzjZasSGLjk7Psj1tc4a8ZmDzc997j047MTBB2ILZ7QKSeZ1ad/b5EnmPmZnTFeM8PnSh5ek581aP7e2y/DBVwPrnH6yrb09/iRz76iX2sGiKybYbPGMk0xcfDw2SeZ+gT36WXv98PxMDo9/c/PeXh+GPGoy50KLr91zZEcHBj7MJDMG/mBY38mWk1hhyM08jH7EeOgzudrC2e1gVTznlQ8/CEfOFsExB2Iwf/ThuyZ3mhrDVjd6ZGzItcYwky0u9cQjc+12f873XPtda3ThyIWOsdqxoUfm5b/YjfH1tZ5Hloy5N/hhD0fM6qMOSUay7WG1Feep9/bkfNHBN4ZpjcI/nk4TVx3URhzwyd7HYYzPll/49GGywSMTnxaPjI2+H4yib6zeeDDFhr+f2+R4KMlwbtDjDy4/dOQBgw9yawDvue9BksxnGfpwRj/ybzPXIT0y9rD0yYy1xmjv851kuI9qkQeZOGDvudCd917Vk88Izpj73JhPtJjIipKle/g6xA5DHPzLJ8lIMvcsOX/k+vLUFqLn7jL12IgRz5pKMtZlHU+9j4FNH8boRwzG9JPNBxke26V2z32uXZZlYrgfSGOt6YxHLsfDceaVZJ5Zl35Jdyjvvc7oBrKPDj0rxsjY7tUz8+Vr9LO3SYYvDa1JfsUmhnVdJ35Vp536HItHTg823qVfjGnh4RuzYY+nf+46f+4z4HNrkmz1JZ/5HA9Df9d1vo3qGCOYMNxXtwjDmL91WTq813YZ18ZwKbbYjsVjp/ZJZg7ruswc1p5TS+0899I59h7SOrr3/pTOaN3uvb+UW5IhviTct+bHYlynv6XriL4vE8/nY/fwS+kyPvV+EJ98X/PiQPzAq4t5ngN1HRWPvlbt+BYbEgtaOxfCYP/ycn3Lm80YmWP7IxHzffjAen6+NN510mPvo+FYZ7ARe5h87jb4SWqzvNV69HNvjeTF5nQ6tK5bzvTdd9xbt3XNSJbGM1qrLY51Xcah6waJR1zLsoxj16w++1PnQXt7vffobcdYWmN06fpOMuO5VXDs/I5+rn2WWzuf/Mph6pZ37LuUZV3HrfFa1+p96ZetNRligCHe5+6zW/2JQzy3xr9kmXHhX4tViMG+WY0xMtcDPrmxWPjf5uRW/GWQrcvS9bDNE7m8l+bj29It1mUkr/PWnEZG19dp+JinW3kpU7su63BtujQHcd/7ba04K57x0DHmZ/aXDVs/ybg1CfKZY3H5l7OWbFWr8uWpD4fs0j2V5LXu9Xzf9hpcchh00egHr01rsA46t9Y2yazDxj90XWxrYo9FXGki5on9xKrKsqyjpszaNofGd+18YNBZmuPSeoqRXVKUEr5393QPh6X+xoy/oTOd9Pj0POObvmtzKzZie2mNKa2tiZiSFKP3lX0WtXbw93sLfumejqeJJ5bj8dgy3sds6xQPLrskw3/sYOOz51ubtFb8ZwzzUuVBR750YDSY1rfn5bKOe+tLj85uX+dDDmlt8NAu59d44r2uic7q1FeLln2MxkDfc8a1dcnSGo4BdrC79NmCDrtb89Mfr/HSldcoxtr9Du9WP/jiZ1+ooY+SGpaBj8Snndj1XdFQP9eljG0eyMVHBkM/2WTGSTVL9HZKNnmyyeixZ6ufxHCSsc4u008y9jHMJDMHffw97tEPXpuRZO7NJLOPTzfZ+GvXF16Sia2P6GhHP9o9niSz/kkqGdN/komNwU7L5n2fPV94+uT0kLE22bDpJHnD3nWTUJt8OgZJpm8YKMlbfEmmLvskb3x2dLU7JZm6+LB3m+Tv8+nQZZ9k1m70w46s3enPOInhxN9lGMnvsfF2+o69zHuiJGMpvccb/SSZfugnW7/sWRO6f4+PR0ZPm2zxWT87T5tsfPrv49Znt/P1d308/V0n2TD+V7CTvNURzo4x+kky68dXkplz2fPPf4TNhqL1pzX+e9hkiDz5c9x/5CebDpsdj44+XpI5D3LBTzJzSEL8ti8NkrzlxJ4+2mUw5Jlstkkm9nsd/SRMpp/Zef1fsuHvGM42onne9vyc5yOdecKON2x6SWast+olW3/0wx9KvmOLvaKZiz652Pc+WbLp4ydbP8n0ibfr7C0MZP4Wh7AXor6Y2pkeGk+9sfdQ5GUMvi8jHNr6QF00vaxw85tkvgwQVJJZLC+FXSwViD5d9oJgM19U9WLgAdmviD72odqFhRwOHQF6IE8yH7qa0rxwzJh60/Dly9dZSHriYisfsfIph5QpBphiWNfDfEGHR0eOT305K1axIHh4sNglmS9SPYSrFZn8/8t/+S/juV/8qRf/CW9jPPeBxVgcYlALY9RwJhYMDxLJMieXDb/0xUBGN8mUi0/9xEMmfnXQqhXSl+M+lzCTDLjJFhtsYzfm8OiLSz7qAYcOHhm/iFw98OYPICz5XR2TzBtdGHC14kHJtsj90IbY1IWcD/0kbn5mXcSG+CPXXi4vc96NxZJk/s1YtVAvPHjmwRj/0AeIJMPfSobhBy7M3Y5NT33MKXtx4rG99GYt2fJRCzZqzj+9qdObaGtTX01gwxn9yB+fX3Zig1HR3Bu+PODLmI6aIH01Zs+vsfXJr9yMER22ZlQM+vzhm79kqzceW2sNiS9hNeZ+9YKVXHzkYoUBj66a6YtVnU72aA8tsakr3/TI1YWuOvCLh/Tx5aSlx04+Hu7hql+yrYHCD/WBS1eMdNSPX3hixIfHB108Ouqj9VLydDrPvUNXfnTMubzkuuuqiDr7G8VP3x7BznOFf77VR10vvUnm3w00W19oeXkx8zg/jPPxNH795Zfx4kGkD7fnnqFr97fc5SwGLVvYai8erdw41p8+6otPsdOVIxKnPMTE1phcnx/25B8/fpr70bpSD3RqPDC07M0VmyRzf/GfZO5DfHGIFemzUTcYxjCnzchQA/0PDw8djUnk4pF3ss0vO/HijX6en59Gkrkv4JOXPWPnC4ZzTi32Fl98ZCj5jm2+2MtbK3a6fMqbLT/4YqOD9PH5oZtkiMUYH4/Obqfle8fWR/Tx+Eoyc5NrknkOmy964/Vj3vDg86O27K0TsdJF1K0Frb3zret0j0cseGz5+tiXVTCSzAdWfNjygZVs9ebbF4bkcFFSWR/u6MFPmez40MIns7/4gDHc5HTj/vbrr/O30LCzBunJgQ8xITL+nB/kCC4eLPhixa/reY1hs4+1aMcUg9zNO3t06sO6myu+d4JB1/hQufj4wX/pNZwM7rKuc+3RwYM39caYf8vksfcKbPkzx2J3U0cPFqJPR041m3Ogftfes5hXfmCbc/bGsIzxje1NNrDo6NOBr6Xz0hev8PjS52vXd8+BBxNPfPTErV54SeZ1V83h0uUL8YfoiQm2c1pO+EgfX188yL7D58ffjlqWzPxhilV7Op/Hsq5DjcWVBMzcK+aHT3p7n39j/B0Djz/28gRBRyzyRBO0/xO3uOQnT6QPAyYctuqAn2Xpebj9zf4kg8wepU+O7MXD4TjMKbsd09wc+pKEjthGP+51196PyEdcfGormuceGxgPHx7Gsi6zXsZo9GOti5Gd2iaZX2iLR1z4MJbGDVdrrx0a3y4TT7LZwTg0Rq2Y2NbNjIWfHWPtvbLakquhHM0r4gO9x2DLDz47+uLY+WRi3n2Ri2PXJ+fLmCzJXBP69Mw9LH1x8y0/8SQZZIjcPePoJ9kw4MJB+nwgurCSdM4vEwNf3OLRZyNuemIw5ke7LOu0I6+7GW+yYfHDJmkMnZt0L1RhLO1bG+Je13V44WfN0bWeyOW2289xr923nrNPni0yxrKuY+kcLl1XfijAs5P2eD4NL+mSzFzM216j4/FQ95k/mCXv0Y95IpeLlk9nz1p8Y77pODPYHHt24u+1STI8DxRqnpvs6dBNtr1PH+HDS3qN6bMfG/wk3UfXWUd+k8w+LPNAh50W6av3TnDUTZzkSeY9jPGl92FyYwNPy8e5Z5AYydDLy6U+r63ZYWzj7/vfWOz02SMYKMkwhqc1r/h86dvDaoXHfvQjRrrrepjXN3xyPsjYwEu2OiWp1fYH7i4Tl7GWlC1KMp9BYcJOMutLZ6vJZcYsPrFZI/jksPQvfb6BxRcMMbn2JZm24rdOzM/pdO66Wub5ceo6lQcc9toklWc8zHvk4/tk9TAAABAASURBVDh0zfJBDpvOsqxjqd7adWcuk+9+dh1/y9O1g47Y8fkTY5LhY3/u/rV0vLymsyzLrANbZ9yp5+Nz79X11YC9WLTqMqnrVMtGTZD4YCXb/NDn69y9Z0/DuL/eQ4kVjw4/Wnkn3/cGLDxtku6j41yDYme/24gD0aNPdu99l5aOPnmSgWeszmJWp71vLl/6JRn80Q+ZGJMtpj3Xc/cIGV+eyejD2nFdexCfePTp7pRkxgGPjri1dNVCzfB8wf/89PS2ZpPM69voh74zr925htiykYM+n2IXJ574xIn06dJDe03oiUk9kOc5+EjsX79+m2uZbSdixkXGPktmHMb8wtUXR5Kq3wc7OPTFZTx6dm/tGGvXf5KuxVuxX97w/BaVGU+f/WDD2ONMwk3xx/jS+C49r5LM+o5+xKFWbNbuobLmH18wwiJHdOSv9kmm78fHp3GpTzI1EwNjOuqota/0YchDa+z599x1//HjhxkLvhi0cJCxmG7dE/2Oc9YHnz/YD+dja3GdfHpiSTKcE6deb2YNs7zVKskQg5guPd9Pp+Nwvb+P27x3gkEuvtv821n3vvS/zDk9zC8P7zPve/fOoXPRpnjpO5FvY/5wRes3fXaul9K69ty4XWoz+rmPS98PkbNHp+NpIP11TWM4zFqs61r9UcxDeceZo5iWLM1tuxY3lbEsS/Xro3OQpNeuS3N9HqNrBgbcqsz4N9112tz6RWGS2VdL80zOh/qyM9daZM1or30OGf0cj4dX21tju5VzL43mmcmXE5xLrwVfv/a9SEbj6lrpeIy0/9L1eK/tdTSMaUPXeSsOtmqLpz/6SeyR0VzutUltb7O/rsvsi71qo6kXrw472POU461f2MphbW2XFiXJxNFHHbXWh1plXC638fJ8HU+Pz41z1M8YXYLlXdqX7zLEl+R1fO886Ittmbj8qJf7g6qVN6qzvOqPcT4fy0v93Ru/OmSsy9rYNx2xztyrYn5mfu2vjd8XzggvSa9/y7h0DbCxb4dPde0bNcSXI7r1ugTj0rV463zSx58mxdrbpAD+tN1ySOtzHGzHSOPMSDIu3Ufs4cAe/SSpfJnE9+iHzt4/dO8kad63SrY/bMnvJnBjDT9QwB/evROg5q+ixrF0Dip5ZYpDV034Knzxr43v0v3ZNVjDW9e9dX1t3h3OP0m6B4+NdR1quq2V27RthjPHe4HNhfnRv7WG9IRKBxD+qfcwSYa6L+vSGNehxrs8ydy/cNjeG8/I2PJc1plPkoruEyMV7rrLqxzWuq4jyRCHM+HeeO6tz7Isk8/u3phRGWNZi82wNngoSflLT777XD/j9QMv6dx0v4yMIZfR8brUZ880avcZ4X1MfrFH9ZKl4zElOlmWkaQ1OEzehjMG/ugnqdFrK26UbDzxGa+wq1OkMYjqUo3Pvb8gTzDrs7kmGclWk92ejv7oJ9nk78dlzz87z4CNVm2T7zZ0km1M9n689/dW3Mmm+x4L3ziJ5m2+8XdbLUoy89GnzGeSscc33n2S/InPLsnw0deyTTbe+zF5kn8XI9lsksyYRz9J/hRf2RODH30kbi1eEt2Bh5L8uxhJpl6ytXuMSd5igIEPG7C+Ntl0yPexljz57tPYPta+xzD+o+1uT5Zk5jleP3R3fpLJTTLjf8/XJ9z1+Uwya4BPnqR7pnutbZK3XJNNb9fRjn52DOPku/7Or8r8s8uttWTDmoL+L/n9eI8v+T0fRtXf4tNH+Ekmf/STbHHs/GQbJ1u786v6lt8+D8mmQ4Z2XXEbJ9FMuyRv85Bs/NGP3BHbDuc8aGEkab1HafOT5C1u+kneMI3hoNFPkqm744x+6CSZNgnsjd7zx+sHD8FD+tWe5yMVZy9yvho7M/XxjFGSMfqnR+GMZfQDq82siT6a2NXVIrxky5muOdYmGUl0J+18+pPR/7FvM/XwjRf/c1HEOB6PvaE5z78t6sGDsoMamVgPey68Xqb+/PPPxHNSvn792pvB5+GlMzvOky0YfS9L8d0AXXrzyJ9fpwuPDCais8fD3+Pj4/j557+Op6fHiU+fTpKZhJsEPuGhp76c1wpMC4PN3jf2JZIWwRIPO19E45GzwdOy3XMwFi98fv/lX/5l+An8HSdJH95P81e+socHd5fzpVZy1MeHLU+LsZfAtzz5uPamjB4cpM/+53/7t7lo5E/P3LFXXzx64iaDjZLMGyhz54vOxz700fcChw19McuRjhjZ48NzsfaC8cvjt/nlOx3x800uD7ZJmI3nzoU4tV9++22syzJvxtixgS8ncYvn5eVlvpgUgzlQN+uOXpIhDn3khbgXkvw9do3wLRcPhMbsL72RNkf8iRPPmlU/PHjy/ld/279r0tq/9GbaAyq/4kBilB87ccLHtw7+384/bPpi0YdDJq9dT0F6bzNvYvklh0NfXJv8PnNkhy//JHOd80/fHMhVS48vtYRprCb67NVCfuJmCwMmub54tUm4nwefMRv1IYej3mySjK998cA/A3HfeuN7600rfbHgy223MRYf3J3wnrv2zM2v/omMnh10xKbWiG8x68PXJpl7wxhGklmbr7VXZzx9uOK9teCPlcFWL7nA0SaZ+RrTxdM/H0/zxl4/yZwvuYlH/HL0N56dXWz4Tb7HwT8+XcQv/3yoifHoBz49Mnz48tUiOLDp8VmTuefM8T6mg2Di8QFz14GH4MPB14oLnjqy5w+xJ9MnQ+TyhwNbSy/ZLkDkzo8Pfflz6LUDvnWhtRZTR2rljLx2j8GASychHfNM4FN8VZ9/xGEerSVY6oRnbcKgL28yMSUZaiBXdnyc+hC36ybbXMIg0/LHRh+uF5zJhoMvkF0XTpLBZvTDRl20bOntOlrxqo05NFYjtnRrPnOmY4+qp7/Fq17yoU8XphzZ6NMTlxw3v+u8UVAjPHKUbOc8O/7pqoma0YWvZojcXOiLly6fj98ee819mnvEvKqlmNjS4aebb9ZcbKf5BcB27Usy7yHkBl+d/vmf/3me7XJnj68VNx7fYtDHgy9+fXpJ5tko/l2XDpxky1ds3fIghtjEO/qhTw9esunCnP469s8WeJjVor/+9a/z5TP7U9dQknHotSs969T/1Fyf+8X7r1+/zPOILb755MccJvXT65+xOBGfXlLKYetfpr046IkT6csF6auvvrbpzPutfc7ESId/OmrNP0y1k7Mx/+SIb3706RjT23GMERt6fCRpSbd5hY3oO7PFhPg5tV5jHeNvv/5t5mYNkKnNxHv6NvyK51tfpn79+lvP1+fuhZfW+0vvOX+pzWPzu4wPfaH8P/7f/2e89DrhV2Kf+kXZOrqH+2XNt9++DOPz4Th/fexxWQfyhYa497zURPx48hSHPp76iX/tiwkysenLAeH5cvXx5blx/TbXHnmSxvqt18Gvc3/A48+catmpzR9Jncwfn/C1aqUu+vQPzdkXETDpildc5Ozh03P/5Z+J8uua/Ypcv3Lbr43E80/R+FW2xn6t8+F4mHsUBkz3SHDVAJY6wDZ2Pjw/X3qd+a3zcGmOjzPX31pv5wf/YhM/ov9b7+vwYL/PXa3UXysHtvpJ90Xv19gm254WGzkcdRQXGzHp47EVJ6LLXkzk+nhigMFWjsnS9XWZ8yReGEnXUK9D5HTZk7FNNtkej9qQw0u2uOVLzhax+/Kl97ZdR8lmLxb49hT7v/326zAXtz4ekokXBly+v3z7OqwzY/T8/PS25n7++efOxfM85/kiZ6vWfDhPxKFPnqTz9rV76tp9dBtJiKY9X+yQdScWLQW4zn3jl675L1++zGcF2Hh8iltOOw47WGT68ORr3tjjkauZlhwGe32kT8aP+Nnq85lssbO59eylJ8Zb7zdhs9XibfpjrvWXns3isL8Sc/Iya8EfkoOY4b48P896wabPN/uXl2v3/GWuH/423susI59877pa9nTgykG7j9/rwmIvDvyN7vVzwx5+qC4R82XO4XtcumKWG9p94ItBi/TliIAa8yceYzEY4xvvxBYm0uebnn2mpecluNoY04Gp9W+Pv8x182vPj18GjJ340Rc7rN+6X/R7SW2Nn3pf8Gvzv9TmsWT8ZeYuR/90ym7Pp3WlhYdvrEV46KXzL1YtXe33L76u80xLXtdWz6L9XNh16VtP+HLzW+HUTDzGsM2xVo1339ovX742p5e5TvxgATu6sJPM+0e504UFU99Zw2+SGZ8f7qS32+66cOjLO+k66fVQzvha/pLM+unLwTzqw3Mf6posvwY531P4J1/U2T+1oEWLt1L9csX1V98/GyBGGHyLVe5wk8z9JUZxiI+ePrmxGMj195yN9enBfnp6mmedPh+eF+59/+G6z79YjO+NK8nUZStvWPpJ3uq/Y5OpAz08se3xqIP+re8Kksz1J2Y8scrTNRkvyVyn+Mb8waODjMn44cOYb8T/b72Oshv9aHdynbz1fBOLVUn/1jPu2ncRWpjo2hiN4Seteb8o4t8YkcPYY5GDF45PvZ6wu7ZucOp+qKd5nfVsjc+9lzLv7nGRf76CrN+aj+fuEfgIJnzrcvctz2+/fR2Xp5dZ+zn+9m1ee/hjpx7m1Ji96yF7ur/1HuK32jtb8F5ennrt+do1/NL2cc4Jm6+9TsLaMeg+PT82xJd+4fdc/evUdxbJl42a8K0Vu1+HD+dyfZ5rls7z8+anjLG0OM991+ifOnxqDr/98svAv/We4aX3834TwdX50vl57rVjxlC+Lxyfe/49tdaP/bL51i/dln7JJg4tuf2C5PBYH/LWv7T+Ynzsva54Nt6lbm9d4y8zL/xv355mf/Q+whiJ4aVfcPemejw/Xfou8ja+fnkcX377VrVlPJw/DnJ0vdjUy6yn+ePzqecHDH1kbC7USzyzVs29ZZm+naPWEflTc7Cu9zjgIHXWoqnXmliXMOgisqfWTX2M+X7uPOiL4VKfv3VdiOHl5TLfK5PBUEM+pk6vJY9dn/rw6Jh/P6wAmx7iH754doxb9xzb587nc/favfP1VL9PnQ/31XjIvfStG/Nb5/uJvHHeOv/oubyX3is8lyeHZDu/n5rzrftNPIhPMT5XX5xacrGJ6Vqf+tZJkllrGOuydg1sazvJ1q/utOl5ADupftcb/RlT1+HuS0x8aV2bksx9udvP/Bv7pZiX5kb3ufYI9sRrzPpTVt17z517H7RhvHRutvVwkeJcs3TZkV9aVwLrSN74T13nZEm6X596pl57KbpPW3z0HuPr6ztHvEvjvBYTjnUgpkvjRvCfGiue+OjzrW9NXFuvpLVqS58cDrk41Y8+PRjk7/XMjXnCY8O/H3RB9+7Je9cTDJit8syHnjH5rXWjy5ed6G/iP/uLbY2HHr/WKfzpq3z6+GJ57H7Tn7qd70uJvd8ud9vno3jk5o8f5z8b9lo8LdIXGzLmSx9fLnD0ybRIfydy+fIvF62YtOLSx5/95mLsn1xiLz41TtKz+2Wu98nv/Il1xvE6r+q4yUCdAAAQAElEQVRhzJ8+Mk7StXOZZIyfZGJZC/DwtDvmrodHBlMf6ePRMd4xjPHJ8fW1+HD1ET4e0n/P222tL8SO3s7fWzb4SB9fH54WT02vPX9GzyvfVcCa/NaY/q7LDz47/L3d+XtLZ+/TSbYa6r+3S77zyVASprPmxvTf44kFjxI+HTwt2vu7nA4esj7kxh6RGbPTp7P3te8x9v7O18LQsksy7LX3ePp0/ohtPPrRst91tGXPfY6P6OAjfTykv/P2/t/jwyMn09ey0+LjGevvvL/XlyP+rmtMX474ex/fGB9v7+987Xs+OZ49fuuZh6zHXUcrRnr6/NPXR/yQIX08/V1Ha7zb6e86eH/Evl57snYT3Ev6tgUaY+mavE8yvlxus//Sa/Kl57QW7X0teu715Y3fPkz00ms8jJ1g4hvv/WvPq3vxtejW/eg3Q9+Kcy//0mun70G0z733kY/cXvBrK3drHk//fX32emuR/X/p+a/2TX1MnutL6VK/sP9YK7j4agpfH3UfLPMQ9eWmQ89Nwby4FchLESQwL1r0tb6sYAwMAT8c1vnlNx2yAs+HWf354vF+nzcw6+vLMvwk8+IvWT52LHhJpj6cay/667qM6/06Tg+n8eHDeazLMs7HY18WP0wMSaGl/CS9Gb7MB53Rj5jE91D9euyXfGsXhJuWe2+IqjBufRH0W/099ob5CWNiro3VAxqCS4AHD0/c107u3/7t5/lvK40urtEV4SGbni+q6SUZdNUVkeHL89aJJFN3N2patbm2/m5c6CRpfF/nzbv6pznSpSfnr/2ic9eDK1b8NGCLUN/c8q0P+94NzB7BUn92576Irlnrc209nmcd2HztjTZ7cy9/5IUCG/nClweihw9HrufzuTU/dJ29zF+1zBZ/17E+jp0b+pdumDXLeOgXLR4a713heOK8zI3yMl8yJencbXUVP/Lljfr5mx2j8yKOX/uQUIi5SS6dm1ud2Dxr/e0b6KkPAV6s//Lrr12zX5v7ZbTEzf3aeXseL5fncTwfu74Pw6+h8uvhPn/+NOsjJr7RtfiPvfmXr/mQ38X8dv266ZGDmMSYZBwPh/lTq/4GhHocG5P6Jekyus35Nh79aM0RYg8Lz0txf/NW37zyqxXPrsenWLRkYmZf2JkDTHxzyAaGNWWM8DyQwaTLl/beA4cc3vuWDOHDSdJa2mvdl51Dui99+PTT9ufzh3E+P3Qul+Y8ukYubyQOccNC8N63Ysa73+9D/bTWEju11afjQD73yyn5k4lfXOKQm/V479ylBRGTPh18c3kv/9L9+NQb1Gv1lnUdMMU2/Zf3UtnSPPlhD+upewZZx/zwJ351NNdiE5PYxQXPXhJ3Xc75p0+G2LGRJxv64vHFJf3nrmPzNNu+xBcz2de+zPCQ8NgLDxz2ctPffekjsiSznknXaNekWBMZjT60Pc4vKOSC+NtzE5uY1IRMjDCTdD8tPZNf5npbl/a7DtjJX45stOZl9GPMVjwwnTvOG4SnFvDJ+FVjcyZWRAabDJY+f+JKMvDrpusuk/glg0HGNwxEDwbil4yuvpjFA5t8r6t48GDB1GdDlx1dsn3sxedzzw5jegg2O60xfXG6Vv/WF4pw6XuxTgem2MRL19rVVyP1k4s6qI91po9PnmSuN37WdZnzDP9bry1i+60vZODz99K1Dp9P+n5dvnz5StIz9Nusr1jW7hVxaOWtPvDkAA/tWPSTbW74MyZnA0O8fPAlNv61aoTvC88vjRe2OjkbxUdPC4suOj88vK1xfsRABw7b5+4Vfbpenjz3xYj+tV9eL8tWK3G45shHHPDZOEOW1zzwd3mSWVe+1JG+2NRFy1Ys+mLAp4P4VhOtOJdl6Xl5mzngqS9iSx8WfXjInPOpL+5dj64+PlyxacVNlmTbu92vox88OOQdjqfW5V6da89gf4MNDh2Y6Npr37dvX+b5jw9bbknmOQ/r2rN1XZpPr/2+kIAtXnGip778+K1fpOIj9k+dn699OTRGZh2METm/+mLR8qs2xvp77ZL0mn4aPvTYJpn74GvX0RyvPauaAzm9ZDsTx1jGY/fr8XSaa12c5mtpHnTZ6u825O6hrGP57jrO74vrR89ucVtroznR2e1hqZP4dzJOMu+r3rBaR33rAfEpJi07Mnbw4OuPfsjsMbzdpzp14seyLnONkeEhdu4rX3oNh8WHM4hPevDokMlJu8uM63LOvf1MnzzJSDLXCXtEz7wlmfeNdNlYG2RJxtJ6iwkGosMHe+0u419MeEh/16VDzkYfJlmSeb0a/fDLZrfViq2imYva4iVdP53Lb12f9gQcdnARH+Jk557TdXnnsdcnY6fPBsHnD9EzhmOdqr/xTvY93nsMei99Yavd8b703thY7mj3t+OoAz4cZxiiDxuff6SfZJ5t+nDEIE65wKNn/KX3JVpjRJ8cZpJ5byE+Mr7QS88YLT2xsNlbPPTt22Pv1V/mXnxp/XcfsJA4tPhskfsjsSJy8wRrx9dH5NqdyMVrzAausTbJPI/0zRW5Vkxyx+cbXx9tuT3Ps9QZSs4HGTsxJ9v+MEbmZscQB5KDlq2Y6RnD2THZ0CODy3eSucfx6I5+2G8+xqwru2ufZfARH3ho9Ll3GZlnqfsK+5OtPVOouT/0xeBLJC9E8Nkmqe9lJBns6C1L5r4mFyPe7fV5Fe54/YgViRs23T2u9/zHXj/MDzyxk4nZCxlQ+Ii9FhaCq374/MKGw15rfOszEDnCx9OyQ/D3MRtjMdBH+njJNr/84CdpxmNcWnNjGDs5dy89e8XIB7649zPYmI31Zh/SwxMbf4hPNknmmUsfH48uog9fTDDUw1zQwdfHN9byRdd6N6YPAzYyRnhs+IDD72hA8LoSxr0533qf9dIvg2/ts7n1GonUkL0+vvUL+6n3pDsmOVxjcSTpGlvnGsMb/eDTQfRhiAe/4nkPwBcePzvRw6envlo509Onxx6PL2NExs+Mt1+C+cKdb+eW1j+jomWr/eWXX+e+SzLPNLbJ1ucLwdSiPS599sj7I7FaF76s2eNRO7HTJYM99fucKFZ8cSI+xMSWDzI6+uzI2NJ9bl73vqO7Xl963Xxs3C/j3v1xmV9MXdvf3qdc+j7FD4J6aUb/ufPMZsm9NtdJLz3D751z/uCLWSy34nkf81ybl14XyMVCrv9SO3r64tPHUwd6sMgujfHb49deb34dbMV/7z0sG/p0jK1pfTo7Fgy083dbG5a9L9EfWwv8X3/97XdfYLODg/T50tfCe5ZT875nDD/U6T7iqTk9lY/cQ37refaE17rywTbZnrtgiPux7x52vtjlruUrycyZfzxr1TzqIxha9vjw9H/tPThd/a+9995ryte179u+vt4zk/MHZ5Nd537CN4bNN50dH5+cDRk/+nScJ2yMk+2ejC7bnW/Mzlh95rnZ+3b9p9fa4bm++qHL+cVk66ze7JJtb+nLF86OudfMGD29nr10nvsMcB/XWU8yPHF+e/w2r2F4CIb2jTp3dNHX1x9u4XuvgxYGLDXYWzwyY/pveF0P9BBf6gdbXz7JNufG6sY2+V5LOrDMKTt9uvA2ehlbrZ7f5tJ8T9nTZTw99j1pvyjp9uy5de34Zf5QyvNz37N3MT/1i45vXx97BmTeJ4qfD+ff41yrlwFr432b7xDoiBNfX0703cfSE58W6d9en3/ET58tmb7WGNbffvnb9GWMj7f34agBGzXBN55t5xTPmB0dNOPv8zHZY/fmpesOJhk88RjDoItnDsitn5euhafa3Xsfde+ahE1f+9TnCLi3nk3e5T11nrUw8enAMaZrjNiLgw6Zll/XATI6iO02r0+dt85Zr6PioUtOlw4MPLTz5EAHj87ep2uM6PKJRw+xS7b9Ro4nPnx6SP9iPrt3xaPvi66njp/VoDWe49d4Lx3P+9MuwGtreKntrf1bD+W3cfvbeLvG8MPv7l8fj2+EbzyxXm31nR27r0vvT+6VXesLv0u93yaV0/Obf/rmi57+1l7mb5PUl8Nlxn7r9wytf3O7NHZ0Ky66Nh90b1AzpvoSa9Iatk938qs34+1a1KI9Tu3Uqz6fYrt1TV0aP4KtlQc+HWR8hdtY9M2F8aV29BDcXdd4xlw/dK617Y3XoIPfysx7Wlh01exSLPHBnuPWw9pBMwf1aE5/zJFcHXa+Pn2091uynjn3eU+BN5oHeZL2xjy3dx1tksmDaXxrHmpjXq/NxXh0bsV7K4I89j7cndjv+0GcO18fiUVNpn196KvhrXOihTl5PRsu6oFea8B+3ze7j93fPqaz+8RDxvh0EZ7xTrt85/Ohj/T388UZRndZ1llb8c49ae02Rnj02e1zSsc+eO7+1TfPxnKzp9Hk28+vODCQWLVwYeprYU9qbZ5r88S2fZjP9fNcHsxL189zx2xgIVho78tn7+984/f8va81f+RI/9457NIZvhvU78pq3wq69z4gpdHP1l/XteOl8gzzLz6YsLRV3NZg15t1h3fvutj5t/oyRnjou0532Ksu+c6HbYz05chu8at4FUbrAUxwlJJtI5DtD/U7H8+X27488tDuS4TV39JqYuyBs0FJ5iI5vH6RRM4xDLZ8mlAYy7LMmwM6+l6W7r9m8Nwvpv0b22Rsl3UFM1wwxcUe3vl8ni8S/EoyCknmF0/H42Fcupl8gTu6ccseT73ovnRhiGH/G6B+Deu9BfZC9NOnj/OieGzsHz74kjLzxoH+ufHw8fnTp/klrnh96ejlv/zVxsNDknFuTPDwtcjEJGQP47/+1/865HU8nsaHDx/mYUXuVybim7BP9aPmauVLRjzE76kvoe+ddDa33ojj0e85NdZl6ZfWD681+Tjx1XRdFuWZC5EP+hhyE+fSlzD7l21JxvF0HF2xreFlEn+7X/VBYoeFyP2qdbHsmH/5yz/M+omTPnx1Yidu4+PhOMSijvj3ORfnGb8br9EPvhj5h6++fBijpfEm21w9tJ5rv2j3hc+PP/048zB2IDgwHjqvo4WC4W8yWxu3XpDqpuvjaazrMs4P53E6n0aSuTHFTufceeV37Vo0h3R+/OmnWdOn3rg5xB/q/6e//GXwn6R468xPDuYP1rIs80W+8fkVc6+dfPiQ7+hHveipIfrxhx/my3E1m/XrWv1L/bGB5W8X12z6JbfOtfyKG571QB/PGPHvoH94+DDjJaMn7od+eWYtegAQA1tYePTEzDddvo3lKId71yn/MOiwu/SLn4f6wYchlyRz38CGSReePix+6T80Fi1cffTSg98+ET97PrzoSDLXv5cfMGAm2wMJO3U1b/DmD2V0XqyRJHPNs4FNb8ZR/rFrS378XHrxE4c+ntzFCVufP2NyLT9wku6vzpu8jcVLx9yZL37/8R//ccDWh6elt7d+zfS071nAFxwyOEnmA5WYxL7TrsNO3eGZY3y6/Oz2WvUXszxg05OHmtx7sWKvBvjkaNfFh6GucHZdOfFPJm76zRjDRAAAEABJREFUiB964kDsxS0mLaK/+6fLRiz8w0X4CD7cfV2wI6dvHTtb2PFDh1yfnK2xln9E1xifPh5960fLl/jkKVb7SR70yfDo6tMh+/DhI5O3dU8H8bWTWsnTtYddsu0T9nTMIx+AtEnm/rUX6CSZ60jsYsanS2atwRcHHGew9aAvTvIP3ac/fv5h/PDp88BHnz5/HvTEQw9WkinHsw4QHTFay/ryl598xKOP9M0ZXfGYAzHyL2bnGxv9h56vWnPp3CejKw4+4dDVhwfbOAm1IVY+YeOLV2xuTmGSH3vv4G+E83Xo9enYvbrr/9Dc+VJrvz5RHzAsekmGmPiHJx81J6OLb23gszv0PNGfdf30CWteG8SB5MrOGhM3BTnCwYfLfqck83okL3J6YmPDl1y1cOEb77r0+RE3G3rs6JKZl1vPc9fS9bAO11X4cMQhvmRbb2uvkedeQ/F/+OHHeS09tJbnXu/U8tj+h57lsE+tLz9igZWk83ScecBnQw8998USbPWCTR8eWZK59vERPLLRD/09PjZlDTb09Mnxl3WdfDK+zWVTntdTZ25SH10D9MWVZBw6h+ZU7awLtTs1z4fea1hX5LAQ/rH3VjD5EJ+XXPKXF11xk8HXGuuzhy9mY/nos2GrnvsePjYmOmTWhnud2Xb/eMDF51s8u4/T+TTsbbGwlQdZYk3/NO/JjofjvP/gj0xs4lA7Y7js8ZPMc4IsyayTPlt6fOyteuKzxbMG1V7OxmKhzwddPK2ckDqw1dIjSzLPJD7p0yODSQ+fDaJPR19Ltvtko4+H5KZFcH748YehdufeN7K3FuRCThdP3PzDnjav93E7Nn065ld/j4c+DFjskgx65KMf9oiOmiX2zqmSsa3Zzjc8tp97jrM1pgtbXytG86jPl7UBl9wYny29fUxn58mNbG/VyxiG2PTZbXF8nvsU5ufuJfNBD5aWDhvnTZK3c4DcHhO7/ugHBht12+2M9cUAW0zo+LonyMQCI8msk3GS+SwG83g8Tb/26adPn+c1mt/Rj5rAPvXea9M9Tjm/eHzq87n3+VRffDa3vvw9nk7dS5/mfLIjY6NWdMSnDvjk+DDw6XnGeOj8kosNHxlr2ehr2c6Yey6JhfzT50/1/3HAgScvep8+bjHt88ue7e31nu/U81pe9H2p7ocGe5PRP/c5r2IRJx14ziQ8+/l0PM1n7EOvH+I4tQZwW9YZC0y6h+Nx2EfPfcmDd27c4hU3G2PY4kq2PQGP7ofes9BrQH1WP81rz7osEx82PfaIPt9ihWU9wmeP1AVfS/90PM35Mj90Ef7HXruPp/patljYypftjm0u2ZElmXGxRWKiezyd5rr79PHj+Nx1h89OK05xJJstfTz1SzLXIF05qg1f+qdi6iebHf+7nD3sPQZ9NnDwYIufXzZ4sGCaH302KNlyV1M+6KgPW3sZT8xyg4PvefZD7wO84zj3/FyWdc4TOWz27ODr8wn3h54bdMREzz0mbLpL5xqfnA928mFHxzjJfDYk3/lk7Mjh4Bvjr70v8HzGFz5sOuzpiA/h08Hf9djThav/448/dW63PcaG7j/90z/O6ys/8ODIgyxprK2Rv4SAj4fo7pife7afTue5//hQn+PxMNeEsZjYWpPH43HWeMcg/9x6ipFs9H2ZNsmMiczeE9ebz74r8y6M3o8//jhOXWPsP/SeZ6MPw+fjxw9v12C2rpXyOJ2Ow3m850hmHYgJVtKce7atyzKOzWOzObV/nOd1kunz2FysV771Rz9J5h6yduU25uc+vAv8qe+E+KKfZNbhY5/DPtQXXfXh/3x+GN7H/dh7V/evZOpnHf3Udz7qeeqZZIzIEBz65M4udg89j07H0/ynDuX78eOnrr2HmYv+ofkdjsfyPoxT78EOHR9Pp/bP41D+uXOPfyrPPSgMKakVf0lmjeXFLx6a+p0PfGPzeDwdh9qfu9fIP//wqePT+PDxYfzUdamW6kjX3oT3sWfRj73HgWE+5QvDvD80NvwPrzX8/OnzUAfx/lBstvDYnM+n15w/znVqTtnT0X6qnx9++Dxl8MUtHvkisbiumFf6iG/v4DyL0D91TvSt1x6w43Px1E8MH7sWya2ztIDsP9UnXPifuqY/Vsf16txaT3l54larGWfrqa8+WvTp46eZs/VCh6/Zf62JGOmJ79z42G7Yn+b1CY8OnrWoPR1Psw50yfn41GuMWGHr09vlsGEgug+Nk6686OGfW/89vvNrHHDE+6Gxno7nuR/w7JVTYzh2LSZpKTPXCbxTa3PpO7xrKVkcF1PGTzW7Pw/j3LPoNOk0McVyqt3xaP2dutYf5lpgIwdx8fmXv/w0bfE+ffowayBWNNdL49aXz0P31Q+9j4ZprAZ8bPE/zJjIrVN4iC1f+B9qr28/s4fD9sfuefwf5pkq1g8j2Z5r5SWXg/sX95PNyfj82vpb+NbsQ/cFX58/fZ62XW7D2Fo892zhO2Wejq1Paz9lrZe5nXjN83g6jdkvX4voacUK+1QdvsS/88/VN09afsjhskGTB/947Dx8mPPAFjZdLT311McjN2ardXZr0xzIxKH90LzFcjpueZ0aHyzxVHX6w6OLr69FziTr/3g6zZjEDOvYM4uvOe7+PDU/NVzWdRyOxzdM/P2dzOF46Dpc5/7Chy8G7an4u3+4+PLENz6dT2Nd1kFn8o8dd65P9cve+XI6nub6onc8HAeM42njnV7btWtkbYxzzmu747EnkwP842nbEzDosyefVHs5JZk+yJA46GuR/uHYOKqfZRmHxrTWP751sCzrMD4dTwOe/qE5JRlaGNopK8boR17HU/VbS3bLuvwuhqn/ikGXn7U+k2zfu6xr5/FUOg66p2JNHXz9rhVrC98866+V0VWXfSw2fXr6aGmOdPW1bFDDnr6+849Ycw+yp0NfP8lbPvSnrPmMjEEHb1lbt/ld52Ekzat1VWdy7R4HPDHD0L7n49E3z86Hva89tLZqN+dM/3gah6P1cJ4x0IGHxKMOeDD1T63jTnzuOjuPHX3trq+lB0PdyZAzj52+c5AM6cNo+oMNHXx6cODt43kdaUz4eA89Y+lt+/o4Tj139B/MvXOw91106dDXwtfypUUb72GoDT575wX+2vmZe6z3NLDIHur3Q8nYmnN20NVHMOCiyW9cdNGD2Eo7X+67Ph6dY+dKPcj01f7Qtb+uy3BBXLtu8PHYumdx73I6qcFpwJEvGRLHsWuP3el4musSX187qXkWfO5fY7pyT4I9dl6SQZZsLWzj0c/iCy6KgvFQtnQjHY/HIWlKblrx9RnSI5OAF/hJZnBLH3TZInrkLnynTr5WcqOfJP3/mBdyfHIXYnZ0XJwpsIfjZbkx/3jbvyu7zOTI8UY/l375lmR+UUe3rFlU+Ev5o1+Mi5uMnZzPjY1vfbF87A2VX/d0Pp96k/LQlz+X+ln6pe+lWMfZ/sM//NRipofYYdD7+vW35j+m3hi36lwrO/Zdw/2tFaM4+FFbOYlXLELzE3JJ6uM04xe7uveEmTg2YpL5hbTNR37uAoWXZNZS3X7qDcqH8v16N/keezjRS9L4DvNFizzNmxdZ7JHa46v/GGl+a/3eGv86tp9oubYW1/ZT3rF5n2dfXmqKkjT328wh2XKZOYxWpS+K6BirA39iSFI/d7+KcPg1y+vIOB9Pw0XHOkMOEPric2O2dtGLWR3RqXO4y+U6ea2BmokPqTPfWiSWJLNuSX1WH456qQHbhj1rtnaDHrofxAvLOhcXuXUFi4355N9embH+Q7/072EmNnZ4SSZmss1lkiEevumxTTJr7IdHyGCy5Ud/58nTWhALvvj2HPV3THHRheFLTjrWn5jUUTv6IRdDuzMmfLgOLHwYbPXFAFfeHpB3HozN5jAxxKaWSWbecmCTZK6nW196ipVPGPRh+EKWvyRva4oOXRji1tIXE5lawJCjVhyI/7UHqXrQFzd9+PpwxCQnfQR/12VHd8fXR3ywv3Vt73gw6Gv51tKFZ/y+n2Suffkm6RmyzN/ywS89/qwHfjyc8EMX5uhHzHLDo1PWxMB3prEXi9aY7odexLS7DTux7T75VWPyJHMd+mEJY1jkchYDPzs2GR/k+FqY7MRtnKRn6se5Dtjzy169xS5XNSJjA5MMH5ZYyaxduOzFQk6WZK4V/X0NiCXZrjf4cOWvzx4W3/wa00fixUsyzzN2fIsjyayzOcETpzzEoY8vbhhaPNhsYTuntaMfcrHA73CuB5jyYkNPXY31yejLf+05SGb/JRlkYqbLl74Yku2sMcbni196+1yL0T5CsH2he7nfegm5DV9Y4qmbv6V07I2M8dPTY0/rMY7dW67JeHD4FDs/SFxacSeZPwBGB8lJDnTI8WDoJ5lrBZa48cSsFad638eYefsJSme0m0n6Xv5WNO9h4CUZsNnsY/WARQ9PjLsfPPmqE7tDrzFixPerItMaJJnrAJ8dDD/c4leownVfJT5xie94Os146MKlw0b+4pKTMbzRDzkShzolWw54YscT29PT00hSizHrBcNcJJu+erDZCX6SaUPPHmAjriTz/gM+GV2xGosRFj4sfese0bl3vaxrZk3gJZn3Cfrsl2V0f476XbvOR+ftWDpM3vPzpfNzfusna68P99K1uveZl1zhJHk7R5LMmi7LoX7XkWTaiFV9xDX6kYe1I0d9ZL7J4erjyQupec2mHzrX3juSHw6n+uBnabzHoQbH82mMJWOsyzi0j+TMF1v1Gf3Qvfem66EvLNxTHPtwkqTny5b38Xgq5nms62G+GK7JzO3UdSMf6wMGvjlXC7GTi02Lp8+P/rF70/3UOjIOyzr8Uwmn4tvbtwKJ1T8lcO7LwdH4ny4vQz7k+HDUBvFlzPe6mp/r+Oj+pjjuNz+/vjhVZ/VjI2a67OQgJnEmaa5b/cgROf3CzT/8wICXpPO7zB9iG/3ssnYnf7eji8dub9UsyVxHcli6EOlr6SH+k23tGIsXVpKRZN43JxsGmViTTN/33sPAs95g7nJ50rMO3M+MfshdT5MNiyzJ3HNkxmvnR2tck/kHprjkLVbjvVXTJFNPDPgGfMudHJZ1KH8yYzJ9POt0H5/7EC52PhLr8zRgGtPdcd7rkBnDSzL3BR9IbdjB2OVace02xvwbs6FPjqdNtnq5dooVWWP0XW/lvXQPbu0y59q5yqdaamGJRaxIP8vC9ZzHZJlnBz24t87rGEv34MeRrGNZ0KHjD52v60h5x+N5pO1hngtbjPzBH+8+a/fLrfeJScb7fPZ4+RPv8XgaI2OMdZmUwzo8jybbGqmkvi8zv6Wxy+Hc86Sn5NQ7nI5jXZeeo7fGu7S/jiSzXRtDB8O+hus6drk3j+qzt/edCfyN1tKY3uV6Gem5de5Z4rd+yG+p7yTDR65J+mL1OM+XXgLGh56Dp8YuV7rmS67mDE+ND2mcL7DTs+A0lmWduakT3SRz3+kfZ17rvHdYm/FaY34AABAASURBVAfyT53c6dyuM3c88SSZ+Y5+xMpXWXNNOgsfTqfx0DrjV2Xy5WDNJZm2+qfq4SeZOrCW5r37EWdS/fLk4rrvt9csrZWxH4y7NLYmNpynztprv0iFoQajH2cMP2LB5wPxi/hQO/H4zQlr/Z0PfbfQtUSPLTt13ft01QyJlQ9riw8yLZu6b92PMze+4CWZL8/Z0UFJeo06delkEh5fcMQHxxg2X+T6ePLcx9qdkgwxJWE+xu0+1476YbBNMueCn9EP2ySTJ17Yo5/9nOOb7k7GFc+9YJ+IVY7ImOx8Ps29lGTWYvMxWpOVeJ4HfCWZNcA0Vh+2sNi8b8Vz67zj00Xqwb/21LUM53w+T3x63W4jY+22O4x1KXWNs+NHO/rZa2Isx+2+fMy4lsXeuY11PY5xXwaMcc/oLdnEPKyn0U3c+/nLOByXAcP6EFNTG7CXrmOkn2QkGcaH7uP1sIzHp6/Dr9A/nQ5j5DbGuM3x8bSO9ZC3sbw6GGtz0MKQd5Jx6BnCN8I7HI+zBkmmL7rs1ZM9Gv2w0582xdAve86Z/SFmduRaX3iSy9H1wRifLlt8NnCTzDP5eDj3DHuY9UrWkc7HofW890BcOl6yjGU5jFHJ1l/GobGo4ehH7C3sKFybezmj8nXwl7GMdTmOY32Yn1HxQ19GX15uY0kxO1eH4zpO50PX62XAQvJJMsd7/3g8DJi7/NA6HxrH8Xis3qZ7Oh2HDz0y9U5S+RhZxjg/9AwZ1/H84m9kX8fxdBje85lffyP5eFo77gzfb0OdzIc9cx/bZ12XyvNKy8zz0BjSmt1bL+26HIZ1x7f1cjodhs+y+v+tZ/vzzIM8GRPrMr9A7mCMrtXbuN1vQ63ubZcaHupjvwc69hw0/unHn3pNfpj2a2tx7/mLkkz8c/fZzteHl2Qs6zrSjQej2YzDsvYMWkadNouMc31d+1wyrvcpO3R/HEvXPgtk+DQ2+6D+5uj1TF6qI24x+AtASWYc/qbi6GetH/W89H01XXrWEB5au9+STJspa+5JhliNxS9mNqMfGCMNu/718ZOMJJVu/NHuvfczSeba9H4kybi98pIqFBg+moZdk9q6H7fW4NR7HfiHxvfh47lrZh2n82Gjrjf3hR97L3JqX7uuy1ha34eH02Cztt4IPv7ox5qVC36HM+e1duhex/fWVtxrfaZJXBtH0l4JBnk30LRLNv7EWdbJg59s/GVZBl8d1WQ7A9nvPLUw3mn0k2TWy3yujf/eGiWpZMxzy95IMvhZGt88F7IM/bRlc2w9zPWt87MuaxHuM7YkU2+t3r2y0U+SkWTwB4u/ZS3eUsTyqzLlWnHSqcUo6KQ3u9aNDv4mv09fTaZ695F7pdU5NB7+8enpa5NUYUxfGRnzU5t1XYc8+E4yFnGNMdgd1sM4ou5LYwQ/tecv1bt3TsXc7mZbjHvjQDtPy4c2tdUitUBygpGk3QZFmKbVEb4hvUnFFiNekpFsNvzhIzKEp8VDxigJ9qRks8+S4T/M9z6N2Wjf88XS8KbNez49hJds2Luudvfx1m+667IyeZsHuHwm1S5N4ev/2NFPNuwkCsXkVcOQVoH7J41QLDi7wnvs3/GLQr8m7dWYwWuTbP6wKuzyulet2uXvvMnv/5J3/AqTDDEkGT5JRhLdiWNuDMS1t0ne9tTOH/0kmbZ4qKwm3PO8Z7vxTvj6fxd7ZMYz+tnzp5u8YjeHirY/79YbHUSghZ3EcCSv7cj4E/8+RpJJo5/dZ5N/04VX0fyjv2PoJ5n8JLMm4/WTfOfTf2W/+cFLOm/NIdl04f09fkZmLOQ318Pq6yff+cajH+0+n3JBe8mSdD78adL94/yqycTWstWiJG/8sX8a63vsyS5O3u3PpDnVIax6m2eVWiLnknapzpqesWxfqSYjYdH46oc9fK2a7H1jZIz00d5PMnGSxvEOZ8dIUge021SedNzhjjHj6HiPT7zinvTKf8/Th51s/qry5h/fGHaSyV/8xD6BC7ibZQq+fHTD9/LyMnzpmmS+DHWD4mI2L5rl0X3ol0rslx5MSd4e4jlh7zA/9ybMiy+4+OySDBdQL6DdkMA25pdOknmR5QstyzIvXB9746xPl62beQ/0xnLg69hY/NsLYnVx9iWyl8zo5eVa95Lvxaw3OZfedN56I3Toi6/H5+ex1PbSm7MkM74kM6cazQcFeYhVzPwnmTcA/LJzg3q5PPcG92Xay4Wel4Dy0Fcz+oucsgyTLE7Y/Nx6Q0DmCxd9NdEiNV17IWav5RMmfT7Yq4UWHlw6O7EhFwMdLw/YIuPRi/TxuM4uXzs2my23y8xXLrDhyVGbxG91G706bS9ZmpufSmSXpOzbgAcLycv4fD7PmzP+6N46Hw8PH8s7zTUg9iSDH3Gi0Y85EAffHU5sc/PcL0Vg4flVe7e+aPpwOjeu7u4eWOtIb/CPQ+sG378viNR09Cbmqfqnvtzu/Wbn/jbppbzj8dR98Ll+njq3D/Nvs4mJ3fT7+Dg+dX0mGU/fHoeXTfgzzs6ZsXzVLcmso9yMteJ96Rpcl2Xmfes6mLzuwyRvL8B3f2qln2y1STIPfVhkfCVprKfhk2x9c24Mn+8k88UPuyRvD1SnvgSjIwd6iA6el7Fac6gG+ubFTaAbP3r4bNDa/I3FRFdfHOYPPrk+vv7esjWXuw5cevv65RMmuX6S+XLpcDyOc+M/1O+xF3wyWF48wbY3xGFukgxyY77ltOOJca/x6Ice/+JI0jV6GEnmfodLjsQsLv1dFz4+3/h8oPf4YsSjx86ZCQevbuY8sRW332pgrcvTOX7tuXVq3njb2XHtw9t1eMBYagxDjPzBSLY1JWd++SMXpxz9SjWyD8746vqnJuDgw0T6SLwtz9zjWliIHzK+5e2MMra2rFH+tGyc5bs+nV9++WWQk8HCM6aDh/CNxSlmfb6MzSMdNsbWDLk51SJ9frXi2PXUgD8Egy1fCA/xg/hVUzZ01ZJP+HubZPzrv/7r3MN4/GiTnhU9r9jC0rJXH77o8J1kngl0yMn01dOYX5RkruXRD//itH70d5/WDvskPdsuU1/+8Mjg6auftaVvHRZyzgesZVl7Dj7Oc871Sxww+dOnC0ce6uOF5bNzrGcbOd1ky52NHNVQXw3YL9WVv/6OZc2TT6za00EwrS8xm0d24rYvrNl1WeZ5O/qhBwO/CfXP/a221gLbJOPWG7LHzo1xzebZuvY8YcsPuly7v6qnn2z7iVze7LTiEPeyrj0vjrPmcPaYnUnyo59kzge7JAOufOibG61a4Y9+jOGzVQd2Zc+5kecug6/myHyIUZ8N4gNGkhkffWM+6e46WmO25Hyha6+rWv5h0aGLZ/2J89OnjzM3fHL2SN+v6vTlVN8fDi/O+GcjfvZJpq3Y5Y7Y8jX6wReTNYTEzXb3JS5jZwq5L2mcl3j8s01SpDHXg7H68QH73ntFLX1KWmuVfMc2JoNHF9ETi3zowUV0D+dTt07vSWokTrmQyU3uxrBQg5r3LMl2DacPG44YEL2dv8ku89qEZ13Dpmestf7EqL54Ymwoc52/b+mRi0mbbNc9dnDU8+X5ZSw1SjLXjxzku8vZitU+EGdVZ2zOHc8dWnz44tSyUQNzhifWJPN+Rn7iYkOPHzZwyZZlm0s2ZOaAPNn4eOxm7D2XjHc5XxvGMs8FOkk6BfdJSeZapL/23kKMsNjBWUf6rHIf7inVVAx04di7yVYjNmTskHq+1x9dHUn99hllXdbpU7780WebZMYIX8xqzIc40OgHf7N56WgMcbBVE/y15xJcpA8D0cEzj3uf30Qsh+H2dO39cnon/fzUtdYVcD5/6Pzfetaex+hYXHyIRW5Jyh/zfomPHZuOOAnZ8GMNsTv32QyPvbGYEHt67JZlnWeeOOnhJZk123GWZWnMt7E2X332ox++l64Xe4Qdffj6qCrzj1jxycUBh0ALi64+mb4600f8iXXXFyddervtrc89a+t5U9gq0ic31rLR0u9KHGkeZOLCm/q1pScGcSZdP/de3/pc59csFnbe3284l87VZdZErKPrDQZbsW26H2Zdf/vty6ylPNiS8Yno4pGpPZmYtGjn0b10LY+5Lg7dS1tsfoDIMwMM+axZxjoyf+Ddnnh6fBp8WNda8dHVl6u+H1i4LxlJZrxk4kHrsg7nPV3xqAs/iFysa2t56f0zHvxdV8x4dNjaM8ZJei0/zNqxS7Zc/Mpveh3OWOTOBzt6ZPC14sbjix88fe2m03l7vb+AYZ0mmx9juloY9BGcPT5j82pMR96wkTF5kpmDOovnPU+96fIDgy94Wnw1wYelr4b4eOKARxcmfpI5j/QQu9HPddzH4XTsmXHstf+lZ8Pz4If97X7t+bb90x70YWuRPh10Op9nvXceuWchcdy7/pFY6m5eP/Cfnp5n7uzJk/R+62Wuu1PjgbV0TV2vl3nfLubj8dD4Xvpcdev6vYObxF7nw4ezpjFf6+c4+4Wd/STdb9fGOabf03oY5+JdfNFYTRjuo5asHaU0hpiTTJ9JJs//fOFy7drY10SyyfAeu1+09LRykItxksZwaffe9bs2jnvpNuTGP6pw8tQwzf+5+wJOkvHl65fX3E5jj43+1K1cTi/NZ1kOxTwWZ1Sfj1H979eNjkb8Vxs4155bL81HHNbSxOwLmOdeVw7rcSyBV4ss/aK+vlOs0rqsxbdG1Ps0kozRP9asXMTtftL4eDyO9XWf9zgc574T8l4nSed9WwtJ5ryK6dbzOMlIMsbI9PPc+5xbYx2vH7hy5yehs60LOrC167pMWyZiwq/qjEVMeDDIr11ry+x0Tvjse6e1OXunOc/J9tO4RskqYYsScY/p59g1xS9KMpKMZWkMtbm2xkjcSWauox9yPO1cUyOt+TLl9NfW7bnvpuwb8Y/Kk83+uTUh508saO+Pfti06dXlPuOr6VjWddwaz+GwjsLM+usvS6gO722SVqJC7Y7pTBKjOdUmKU5rVTxxMj61752feu1UL0PdoJ97z1bkMbq+VgaNbCmjUHNviHdpHBv+GPhytjdvt2sZY87dlFcvMe/XYeycF+usZQp6r3rl6nOvn1sX3rHrkO66rBNHvSsax0P3S+HHfRlLZbfGl2T4JJl5jm1Y9aL1XCNDfCKYxklGktbxMOcQb68PvVvX8NLYB6TirOs21/SWLJuvDiqq/ehYImOoO9skcy7rpbLbpCRt762hWmS2l8tt8pZlGYfDMmMa/awr3dvEgCcmOktjQmMUuXhZlvq/D3VLXnkZ83Pr+rn1ubPssdRuMls7bcYyTNXoJ8WauUuhyvfmfGv+SUa7o+Khw8eSpf2OJN4eO3sTP0lVU+4Y7MU8B6+64jfGR6n2bGun7bCG95H7GGv94MFJ0jAaVWrdfv8/x5kGYySvvcY8o6u/dbF/bsMPlvCbMSZuizW/iB+tjdiX2hbsVbbp8D/51aGX0f8aE9vRj7ja4NYXQ8y2AAAQAElEQVS0cdVfUp1y+E0ab3lqMvU65ktfLOzltY/J8Aa9Tkqy2Vv3+EmoTjJmm2w8/19G//8a64yb7/Lw7+a/seuLP+XLb/KLmJI/5PjynRiYpd1XssXEf5KRZJBVpSspAzYM9Dvs11j+iF2Lze4Pce/8ifEubrho8utUf/c5sflpTBXNP8lrfK/8/0zcCwR2I9u6aIxqkvLRUv4oD+HvceDfuwbFo/87vnl4tc9uz0fjnDZkzXf2y5u4fNCpPjyyLriRpND32SYZ+zwkeeMX7nd942ST77XY22Tj0ynoEB9M/pJNlnxv6b3ZdpCS+MQ2GvOM/Xdx37s+xki+YyQZfIx+krzFmrzrk5X+Z9ij/mr8n8Yu7PyTiL7hNd7kne/X/p7n3iYZ/1HcE7j/m/u6RZnxt4VR9lusxn+q1es6mTmNxta4RnOcem3Zo6SydmAkqXpr3HGy9Xd+BXOfieHv7Z3JL+7Er70/yf8a9u4jyfiPa7IUemk4sJeRrO2X1ehGqdtmpLy8nvuwSTNicnRHktrcZ5tk3Fqb/7/jXtyMPPfGzk23Gx+T6mWclyFJxm+v//YvHRf/c78MctFxw+6h69IbSoF6MHCgN/rx+YcfZvDrunaY+Tdb/SABTP7w+VLUJP1S9eN8wOHbBQSJZ1al/1Msuv7Gkbas3lxcBr1P/tZ+q+vmCT/JeHx67APXafCVtJCV8+mhks6yrG+2Y6Q3JsfpH/94PHV8mDcmSeaErM1DbOIQ9+jndDoNfDmpzWO//FU3xM+yLNPHroNHr6bzAdPLZTZuFOVETwsXhrzUelnXXuSba9tlXUfDHfRcfNXblwfnxvK3n3+esT41d3F+6st2P4nZ1dU4l0kPD+dpe+1DhhvVax/s/PvNDkIL7bkPxIfjYRx6g3pou/ZGWQ3NtbzlILYks77ilxNyI7Yuy1a3BnnturA2/O1QudEZ/ajXU79UgYWvTvcudDdZSRrnOvOgPzEaY7Lx6Yrn29evU0etxDD68WCQZMgDLnxrTn1gq8m6qMM6a8BWTurjBTR/T90H8A7Nf1nW8fDhw4Ajjk+fPnc9neaLgM+ffxj01LCBDHX0RVOyDPM5+rFv2K2dM3Tpi697DyJ2l+a0NBYxV3VYC8ZyO55OE5uNusOQR5JBx9zj8U2fP3kkPUjGmPOixuKWV5K5/5LMH1iAW7VZZzjGMMTAhg8x4ifpPrs2xfvcH3yLWWsO6XgJzx7B/dLz4qlr0Po0Fic8uOzwxP35s1+FNWYcxnKgR4cuPXOmL06UZM4dn3D5R+aSnD6sOZfdj8b/8i//0hy6f1pvWGyTzC/StxgyHz7pyk0rF2eYmOwP+0s8SUay1dMYnpZPpH7JpiMeeLDkZD3wjUeXHT4MOlq58IkvDnr221P3C/1lWef6kx98ep96/iUZcqFDZn2pyT4Ha9cgXTVjt7f4S+uSZPz1r39lPucDH0aSsS7LnHtjuqOfPV4x3vtAyxceHf7pWXtaOewt37DxtGKWL2KvFWeSeUbClR8eudqxwzcm05Lv2A2v+/Q4CQ8mm13HOMnMSRzmBdFB4lefJBODDhw58J9kGMPDu/fsgkmPPRm+Fp9cTPrsrREtXb7MrTlWCy1bBJ/N/oUZHPpyTzLPgmTLI0nX8NOk0U+S/v8+44QF99YHL8SvurkWHHvGo699qWdtfuo1g59rrw/s+DLWV6Nrz/Qks3b3znuSAQ+Zh11P39kl3m/dh3I+9kzd97f86chPnuzUwfqBhUf/3toa091tYe188bARJ4JrPF4/xuzpvbLeasK3cz7JrCUdfviGL1/rQBx+2MA9TpLxrdceOnT/P+7+RN2OG8kSNbHge+/DQYqsrKrufv/n68ysCEkkz7CHXj+cTlIKZWVk3bpf9XddBAEYzJYtM8Dh0+HRgW9/uDc39lCxeEDCg44ahj3ZuDnAFYZ69OCbHb/kinzgeNjTgUcmF/o1XflPzPcY+JKbS3jmHabCjn2yr2u2dPgxfpyvsMWFMxtj+Mg7/SQrX/KaZN0fjh5z7hzYJN99JPteS37rNZCWmODBVvOX7OcVv5lzyPe9a4zPI0/abPCBkez3IWKw1pKsa5UxunJRaitHbMjgP3o/aMyHJXL4+rc+nNCBx44uLHJ62gq+eLDh17zShUPvGNNWPnaPpktPfukqZD5u01HMDxkc4zgofgDr/bv3a35hm2frkw4u+LJXjFtr4sBVn1z+1eaNTOFH4VccCtxj/ZCzo/P29to9+Xkc+4YXorD4EBOdbW6DD9hbrznwjOP31o/sxvBNsq7JZIq8qHFmo53sc2kNW5vw5YIvevpHXpOs+y62xvnXpqetyBVcHMitO/HJt6INE2/jcog7n2ySrGs/HH06eI8++LL5a++/1XCWjbXUHMC4dO/DJ8nKjzbu9GGJUVtu8MdH3e1veBGO1737d7Jz4JtNkq978WPdQ4oJP+tDzGOkeb41N+d1f+B/LcH3jjV6r3huuaw9cfHsvWeSdd3jQ5EzfODhai6T/bzb+6/rnMNxzq3+rsNx6IsBL7pb82FM+xjXVtiTHYVPc0D/rWsPPzl+6zoS46E351wxbNtc+xL5Vj/01PqJPFzXPpBk3V/D5VOtyPdhYw6NsceD7yQrT/DEoyanI6enfsiAk6T5Pi1dzz70KmqO7p3727pGk4mZPiy+9JU5t+qOlcdkx8JLzPzRn40Zr07vip08ybe1MItxPl+aj604t5brmNu2dJO5+qNHkv49lnzhjawcyYUcJFl8ta1N/MSKj7b52YorHusCD7rGrEGYR0kyktT328rPbAz0Ll1zbK6954Cjb8z5YY3PbRv3LiK6yc5P+8A9bNi5BpOzx4tMHy+87WvaYjFGzzg8bTxGD+0jRjj67BT+qrLOETV7NT3FfZzYzVcSQyun7Pihk2TJDn/yjY9xPujw6YcmjdFLst6TwNlRR/fjl1XIRg8Y5qTNrqHHmtejnWRxhgsfP3aKvnwbow/n4MK3XBxj5EcuzTlbY2Rq4+TaSdZ5IN9w5AqWmn9++B/dQ6+9N/D83UUy2MJL0rWyVZTWp1573q0xWPw4F8SbZOUBNjlcGM99btJO0nV3HQ7ya5+/tQ/uuMBhv22zbMZ65/L0dBnw6I4m/Xp9G01s83peOuzm1/sefPH68uVlJHOZ3FwD5mwO7vV/G0navrXcC/Nof4zXl7f2b+vc3brW51d9OTr6/GiTKXRG+fCn/eh90hHnvW0yhc2j585rP9CeTue15sRujOzz5y+LB73ThvNj3WPMchA7vy99JySY9x8+LJ7OSX3PlrhY6/rmGPZvv30et3609gOB5HjhoMhHksVDn+1pO32LffQgv3YtvPZdzL3cn9YPdsw1D8/Pr6u+9z1Kh8a199w44FnTNWYO2SriUoztdRpve48x0jmC01b3uNe1vkaPYx/HQx62bZbfdV0zts7P5XIeSZNf3aR1sdpcvtO1MJu7JEvnqeuHze6H1lh+8LVOrl2H996LWlfJbmOM5izWW697T90f2yzve+O9rnW+9VqDJ9skK59JBt/8vb3d+t7qsuTyc8Ry1G+9hm5zq85TdeZYi3mMgQ8dczYyeg68rTk/9T2g+76nzsXBj2/Y2zZHkurdx2zbnLl/h6P9KPjctlGl6tzGqfdCxituTI/6vDV3jyEec6okqbqyczKX/Cmjx1Y8Bca1142Klv6cO5fXrnfj4hlVOp9P9X0fHe5H4Tv1kf5t/N61xE59+/rB/dT86pOPauJ0uZyHo9RUxcN7x9rzsHVfuKw99t45Fb/35a+dQ36S9F7uVA6z8e5213KnJ9/43up/9GBf2p2brfP92hxdh/MNH2Pw2B19bfYKLkqSxfH61ccoYJKRZOEmWfkfPdjf6jvJWO/RU2H/3Lp/VbTmJtn1YSvb3FYsvgWYZ5zIT/3IL9+PR9b41rnCk4/7ynXW+WT9k10up3Humng8xuL7+notr1HZ1jw9qvu2OI8e9+Z121L5vTm5NY65fNyL2+H1Bw8YSbq+z+Xe/aXnGQ6jcZkTew7+DOLkasM4ro/mSRvOOk+6P+38rNXrMJ9sD9m9nGbmSHZeSZ3Aay2+wo2nnsNs6HZoxWmMH0Xe5twa92P9gAUdmItLsekqMDJ2P1UeKfckbd7HnDsHvPnR3+bs2KNj1QGKTPVTu4ectQ1XSXWT7FqdDBiHf0I6cqdOdr0/9o3RTTKS+iwOGS7wuNc+dFwz9NdYhXSTdF63NccZY9Xk9JIds+Jv8m3bdFec9B6djyQLYxzHVx5JBpylV1nyvT96GGv1d9hkysHz8EmmwEvyDfs/y3v0+PewyZN8w+br0Wv8o/ytY5y1Rw+62n/kR97h3+ekArpJvmGPHmQK3ORP8j33fFd1/fkjtr742cNRts6ROsny1ckaDjpJvud7boOtMQWWequ9+ig/YmmTq5UDUzv5jk2+9CzCNhZmxw+9itafo09fm1CtzOonKf3HSPID7557FL+W/xlvKv8ZbLoZWT7Z/q9gJ0VoEUOSb7wXdvvk/xnse9dfEddcslXsV8k/js0mdfojhzUnlRlTkowkK/Yk/8u8t7nvg4VeWP87sfGHpyT5fU7mtvwl3+MYQ3sOB5sqLBv9oyx5O9v838/7WD94a3dNZ/0q9L/2BVaStUm48Clu+E69+aP82hvy0fHXPgRtLtgZ492H9+PeE6rX+nHxcbky7c/PX0a2ubBGDw8NgvKQ1W5j7qWlGxjZ1pN7NlB+jCl8uSlKsh5IvGhDFqfPfQHPzoMxO7UxP4CQpDcG1z4ofxww6NHxQCoW/sn01cfFEi7/uJA/SgKmNh22dCpeHw614boJIFPT3S/ke9zaMGDC0IbDj/q//bf/tvIgHnmF5yEcNl12mV30X/Mrrx9//qn5HuP5y/Po2TD+y89/GZfeoHz59HnMUd27m6fOyONW7Htvok7Nw0tVb70R2noz+dz2dfzlLz/3Rrg3lbV57kMg27c+6F1Op+FfiWzn0xidk1tP9LHNNbdiwEletfEWC677hTwDhnwkWTc5H376OK59SEtS3y9LxpaOeZM3bRjaanmTS3OufcwZO30vefxrEVzowWE3yxeGh0+YuLFR6JIlaVhzrSlY7JOdqzm5WNddl2yPsaRx9YHJh7jRgx9zZH2q4Xz+7dN49GbZzQc+bOlp06F7bk7p8oOTcbn80rmkI4f6t96sijnJ8CulrVX6dMQJA57Cjzzhey53mHxq86OtwCOjC0ORk0OfDzJ9enAVHwMeXQPGGvqaP/75w0fB4+B37YN70nz1AezU+WB3bTz02LN7NL/8qf/2t1/WutAmEz9e+jgnGez5SNI1/RjG8SRPsuYTrsIfWzFo48929GCDe5L1gxCHjhd2bF47x4oPli/d63B+evduPfjD8eHv3POjJMY258qFfS3J+gELGGzEUXdr/PApLvE4v/HGg8x4kuVD/4hBjPgl+YYDP0nP6XPPWYAPcQAAEABJREFU6de1D4nN/MKDK2Y1XmTwYVm7uBljY0wxrg+DLd5qMfBnHCd2Cix2xugl6b5yZta0PNbDGjwC/tTiwudyeVpzddjjBO/ShyN5IedD4ZctH3QODtY0Gf/k2uzlij6fcNRwyNUKWZL1kO48MB9snXf0YMFVYJEd7dl9WI5giycJlTUPuMGWM5wM8CcGRZsdPXjaXnzxvXXvPvow5ESfD/0kI8nKK3vYeGp7aTR6NXj//qn72afqvHYO7tV/rPLy8tz+rR9+PvQceq1sNPbz2v9fXr4UyjX4vurTaeu62nouPo+np3N1s+bK3u0ltBjkaf2QV6/X4nh+fhmOc/cdnMSKsxzoK3Pb6vMynFMw/NaQJOVwr6+XNTa+HmxhmGM50D6wkt3myAsTHPh4fn5e5wgefBhjl6Q5eWs8T43/umKiw4ZO0vGe5/r2bbVxuHCsSf2XvkTGR02+ctK9AgauftOQD/4fP3wcW+ZwPfVSZBbfPOOMI3w29hI45HiSuZaSrRz3AZauMVysk6NOsuKQK77ZGDt08dXe18d1xU2PD1yMwzti4Y8sydqD4OnTwRMv83Do40WHjJ8feRxrWa6M8alNH0f99K/Xrht2xuAZ0+ZXITtfLuPt9rrWCN81W2sGLn3lxxjZffnyecXLH/wkA0/2MMmMkVnTSYb9fI6s9TN6PHqto/PoNYrNUfSTXU9bkSM1HgcvPpIsrmIyXtjFCxYb86HNDm8/WEhHgUPOTsGVzujLGj9gSAc/ftT2MVjs1PTp6LN7NB7ypGu9azYxA2PlhS6OMOzP2kkGW4UPuUv2uO039omX7iuvry+dm+f1QSbJ2get59EDjhjhw1HD6tDyq437IX/p+aVvfOf8GDjDkwv6MOk4j8j06R/1IdNPsvaVrXtrkpGk++Djq2xbc0HP+sZBG09rnQ++YRvTTzKMP7om6OJjjJ7ar+ZWK8ZwoYu/9dU3euOv//Y/xrl88BevdWB89IDDji/xV7T2LTqj8+6e2ngfAxYP42xw4ae0vsUH4+BxWy90Z3O+jfP5MrqtrGv1vc8I5u/WF8P3+622t+bk+z7pPLr1nh02X2LHFYdLz8sknfuXxZEvnNViS/bcs2WjxpWtvMBV6x/YxtkaIztKkrUnWUtjZDjY+hAhTlz4Zc/Pc/cVMjjPvSbgpeaLXpLy/rJyCFNcCdnLksGGlezrXZseOX/6/Bx48PX527ltzfM2/Crle3OsvjXH6uO8cQ699YMA+cEJNnt9mF++fOl83L6tV+uF77eev3RunRu1azFu+sbJlDEyxtcy59bYTi297nc9bP4lbWXWxvn8VL5P4zjEMues7DySdL3cV40TP8a3Xs/15UUfd2Ojh9wnfI91zTW++zs172+rZJ661z7WfoF3zZafWb9eZibpenxU52Zotb1s8m6BjlzwqSS7LzjiZ3D80CFOdHFI0nNgDjJ9tgo7fbja1or4Rg99pc3FgT4fMMTPzrg+m2TnTY9fOtrsk6wYD11y9sm+zujiYH75UA67Ol+8033g3nm3R7mv4POp5yJMPBSYMJKseJ1/fCUpzGOV0ePAZwuHHT36ZEm6/q5rHdDFTeHDOP0kg22y6yZZMcLBgZ5CBwab8fUgMwbPWJJhD5vbHLP3odfG2YW38OacbRa71zHYl8t5yWEo7MlBe27mRx8HuOy15dj6pL9068P40afD1lq79dzdttTvo/etn8fr20u38GvjzfDP5a49p196DRy99xYDHnzCS1X4hKUePZKsvbLNzsG9ONuKYR9/rFyLSz8pQBXZv30939td54OciSNJ56bvZzrAf5Jh7rTZiQmWghd+VW08Y32APJ/2HCZZa4sem7c+u4+RPle+G0nK6/bV7zYcnok7sLjry4MaryRLFxYOcj07eGuuRi9c5MrBhU6Sceqzw2jI4iJT377+i+H37z6sXHkmnzNtz+XjfD6V23XFXOjm9lYXcyRzcUvobsNx6zzzqxbj8BKtxbWQ/O3t2jl5LDtx0Lk2D9s2mQ9+6SQZx/it73no0J2Z49oYk4wkw70AX4yNq/WVbdsW/5fe72zFTzLmnCuO5HubXcUjKPTBwvVjbhlv19dBvvUDq/p2extl3vhb9wTi463Xlm2bKyY/uEEmrwrcZPcjltfqkm/z1PV9W9z0Z8HV9Nmby63c4TXKFee582bN0rH2Ro8kY3SevDO8l5nf5tVU9yxZg/VxH37Dw635u5fvozqHrz3Hc80Dn/yryWu91vu2zYG3/BmfmeOl96E4JBnXvmdioxg/dS9JyG+NrYzq8959lHxxaHtrXFtxO9Scjerdus62+tna3m3G1+PeRTObm4z+V9wki+83eft8H/mii8dWH3gbe+u78+TP7QtbDo/lmw2Oysw29A/bpm35/YY/t2VH/pXqSHZu+lvHE/1HceZgl8RQcR6r4IcrjvfutfKxFPrXtefDozImj+aMbpKBz7U53xrfzCzvU3mMrudrMffcsYOZpJzGGm9z4ABH7m69LyHTTlKcrXo7r9Fjdk0lWbK37olvr9diZWHcupaSDMe93Oju2DvGDfbISHZ7POVJjCNj8WT7aMB4GtPXhqM8Gvuj42ySjLV/VnbvehA7fYWOfGgrxmf1FfdqdbfeDxiDm+yckowk48A3zvZRMjB/lCcx3NOs+vXf7WE9V1T1W37Y4qFoK3Uw5japtTyGfmdob89iNZ7lbzQnbc85q1J5fRz+jW9zq8ZYvpKdS7LrJVk2OCsUk6gGPIVcIZRj7STf8PTxTfINix19Y8l33T+TkyUZMNgkezuJ7vKzGl//OvR04StJFt/R4+jTS/KNU4dW+5Dr01Ur2rgc7SSaq5AbVwjUSRaetpL8njc/dJX0L+v40bV/7/Wt3W9xwT76yXeMJEvnz7DJ2CjaCQ+/n2Nj/yg2vYOvNtujHPLkOx8+Dz3tJGv+kvxdTo5xeAeW9o/yP7b/iF3UYU2zT8J8lR/7MJawf2knu94f23/EPjCS/F/KNz9/xC6VlY/k/zx2d4fx6N6g3tJ9pfsjzso/ypuefLFJ9vyKkSzZ+z+OabOho53sOklWXsiUJOOPGGyUP8qTEA92/1exAcFXH1jaCnny3VfPrl6Lt1WaOiqr/L3eEv9dPMl3rMOXGJJdnuTvcnKMJ1nx7shjTBcKLx18fHBzpW1zpoCQC/Vxk0fmhaELsTEf8Nhv27Z+iMCLRB9W2Kg9sLLxcP23v/1t8IGIG0gf3ujBXnrNhP8HHDxyPhT/+tnL+J/7gp38fHbD+rZufPXxYfPT+w/Dg/KnX34dPtbxC5vfJMu3l364nnsDK3Hi9TIDDj5sxNUM9UbmVXfQS/J1sh69Mbx9a8OhPzsuLrmjj/foAZ8/2PJhHCc3ifrv+oFR+6kP8+JIsl6e4GQO5I09XTEWcvn+6ePHwTc9GPD9Kyl65GzxwElsxvhJsuLCga7i/yENhz58Fxf86R8FbzzMA10x88sXGy8pr/3oy68xMvGoYcBmb31o05MbMSVZnMjpwE0yfCwi4xtPcbCjAzPJOjEOuVx9/vRpLXw2YhT/j7bWAk4KLDinPhBrs0/2/PtXeXJAphY3v9riF0eS9cMXXuySJVlzcupHYoXff/4v/7x+9aR1xzapTeeavtzJwcePH3rTe1qx4IPba3PJBx2/hYAcplpxHuFMV60vZm2FP+dUki7lx8I2L/Ih58bpyzU/cIwbY8eXWsxPT+8Wv0NHTl774czc4CcunMT76M2jcWP0z3MbbpiNJVnn7Na9IsnXOffC4f2Agwc9vnERU5JBrg/TmNwpdPHgB1djSdaDIF1rnp71DV9e6LPTfnS/oYe7cXGYD20c1TCdW3DY0Umy9gRyOnzDpavA1U92Lkn6Efan4UgyYH3s+QuLfrLLxGhO1OTmyAvjJMufueIPd/zkRd95MnqwFQt8cdFhY04V+dA3P0m+rQkx07XPwlTgJlnzhSfMI17cyOgo8OB6mTO3rQ/lr+O1D2o4KPDNpY8OcMjwxKe01/kqXzjCM55k7XNHO/meoyQrH8nOTz7YJll7Mxv4o4e5aLXWF994JyFahS2ZDl08jrZ5FRus8/nyjY9c4cnnpeeyfPCZZMWiD+uQ0TGn7Iyp5QR2TfrC7f1aHzDZyb98KjDMy5F7WPweevjjDBNvMWon0V3nPl9wyNmr+T5k8BS29j1jv/76y4BrzStJVmzWLd9J1vVePPjifu/5dOp19b/88z8PPziDNx9JFhc5gHnu/qhOsuYRHzi40bHu1a4feOFvLmDxz5eCx+jB7tdffx3/43/8jxVvsq8LH0wv5QOH7cLqh6Gff9rPxaev/5rF/7KlMMMNrf9thrby1pcbTx/ej7/8838Z73/6OPrUTbzmiy2OyrbNdS45//jA8enytM4dceJqrcvjnHNhbD1PNMSVZH3sgSX31qNx8Zlf8SvG5AneMQaDD2NsYOhbO3iQ0VH0YRtXs4GfxPAq+PFhXJsNf3Kc7Hu1tljZr/GeAzCH1wldA3yzhX3U8OByIkd+Ladrw/vOgfkmU+iLwZy5hzt5iTezrj9ilodkz5d1Zx4UnM7nSz8yvaw9ABYeuMOUB23+kx3v6M/2t5H1MRtHXI3BV8PHia0+bJzJ9MkvzQH5YSsv7PAlP3TJ6KvlL5H7x/KdZMgrvvT/+te/Dh813BPDUYzD4/coZEmG/OCf7Os/ybrWwGKrpmNe2OCAtzYuOPMtV+Kgqw3zcjmtdW/cmjU/2goep57T8s2H/+WSH8KEwe/oIZfWP3/4802fHR01X3zS1SdXar72b9js1Yc8yTp3cGJjn8TJOF5q+sb4NSZ+dZK1Xg55Yi7GOMblBE84ajySrOsAHT7xfXr3NI5DDvnikw9tNd72Pf8bKvsNT3SdN3T4OvJVF2sunR9tLGh+vOy5bKcSvA+/3ta66Fv18ST358tYa7j1oy9sn07nlRd28PEBJOcK/ubduP6p+s4ffNTf5af1EZ7+pWtcLR+n+oQpv3T11TDFIaeH7o969OXNXMPDiW2SdY7TZUdGJ8n64co5s9YfH9fGp6bDng1O8pykKXusdc+ezoc+N9Kno//6+lyd2/j06dd1vpHRhXVwgqUc80J+7fWATpJ13Ro92CrwjbPRxynJWitkxq0hfhQycY4esJU21zWDLd3T6VKepGOtf63Dhg4MuU6y5lp8sC/ny8qlNv1kz62P4/rskqz7ZJzZwdEWr/ryda7p3/qiEZa1YYw9Lmp9ti+vfqDwvnjoWwdskt2PeGDO9tV8qpN9r4KTZCQtfZGfOsBFnIneaC4e69yke+l1gz0Ocosbrn5gmi9ruhDr/KZjTtgl+TYnOLBRkqw51SbHnY0yepBr43O5nNdahAvTmPZR2NOTA+PWPK6FWfNI78BiS4e/JIvb6MG+VfunFTd9drDYKHSeOk/2VTmgL25jMI2TO9/USb7FSIafvPEtZ3Tk3Bg/7EePJOv+hobBYIUAABAASURBVIwOfXw6tPC0zTl+xhU81IcOTuzUZLAUOufzeeEcnOXKvdejftkk+XY+j5HhoMsf/vr0Tt3DyJRT96fDl3G+9PFky8ehk6R53tbasn5wgid+dbL7h2turWG2xpRk58Tu+fllnVeHnyRr/nbb04ozydLBp+9Qhx9o8qEzyUjSc+jU83dbnA4O5/NpZIx1T96qXO/DvSqf+qevsWs7//lLsuZNjuhdu2/6aAfo1Pycz+fFA1f6dLZtjmQuO+2t96m9pQNbn7ex1e5WAftr98Nk31u04WzV//nn3ivX4t27S69N3cOcz9WrqHGdVgxip7tN/roH9EPGY4iwvotv/divZsfnaRvXyrbt9C2X7Y411vGnp8viljHHaTu3XEaScW5OxJTKz6enMXNacfGdpFy2VeicGtfpNEdfIK7y1o/t2ynj9e2ld7W3cTrPMbex5ob8fNnGcbBPMrbGLqeJ9hz43b/GTufeyaaj4D96kNF76n7mvVuyr423Pj+bt6qMe9+pqHFU05dvtvTItMnv9TdGRpKVq93XY83zvf75gHvwSbLwjY0e9JU2VzzkfCU75rbN5nUbDjHsOI/l72oOH2PZ0ZudG7mmQx+W/u1+K8Z5NLHrekdPbPzQo6O+3vYPycaTVKS06h9Y8rI152t8ZMAQG9nl6TRGv46q5zaGOTOH98dtzent/jZm5QqcJGPO5qI52nmkccyVQ3weDdY5ijT90SPJSNLWGPjQkV9tQjhs8dvqyLh9yJzR0TZ+8Dae7Hjs6RzjxvTJH00cG+1VarLGv64T/hRjp+20OBof1SPThjuKc+jhakyfn1PzurWQOY+T2RgfLfeRpLnZVr7pJxmzp862zdZtjCI/FPqPpW88ydd8PpZekq8YqcWuvxojPZ/v9XXYbks8C5I4J9/aN9aqf8STHBij3OZIskqH15/29nOgOUrnmTBJdXfsR88bOOY2SfeKOeRuaw6SWrdscxs4PJo3+VLkkZ1i7Dj/R48k/Xv/Y87p6CVZOKMH2a378lY/2teuv8zdT4dXDBn7f3U7msC9GGwxV0nHW9pd+XRt24o3a6fgTU/BMdnnQZtNksXHuMLmKD2Fxmhu1GSeQWb1ybzzJx8/HMnOBY54fhhaPg6f5DjKl3OG/Ed9eU12nnSTqFZJvsuX4OtfyXcdoh/x9JPv48n3Nr0kIwm1pvix6h//SvaxZK/Z/Nk4WbLr/LGtf5Qf4012/WSvD52jTr7Lk9+38VCS38v/aJt8Hz/G1Ml3efLnbXpHSf5eJ/ku+1EPL/1kn69k1/tRbvwoyT6un+ztZK/JlB9tk30s2Wvjyfe2/lGSH+U9g7ufL6zWSb7NPf0kqlWSP2+vwa9/JX+vk3yXfVVbVfJdnvzn2gugfyXf7dr99if5Lk/+c+0DJPlud8jUyS6Xs2Rvk+urk++yP+v/ezLyoyS/XyfJd8zkz9s/2h7tH+tkt8Mzybd5TvJNLfnz9qGQfB8/ZOpkl/8RW/8YP9r62kkWhy67tc/YUysyvOSr0b+S9O+xdJK9TZD8x216SvJdV59/JdnlR3u+//Cuju794Prz2qS9rDboAdFGdWzm2pfzZfxzX/C7+NnA3/Xl1/nsxvo2/toXls99we5il2S9OPJw6mblfD6vhzg39vAUN/ifPn9eHxJg01k3cHOOj/2Y7ybExebTb7+5l1sf8OGfy2GMrA+DOHrpd+pDwufPn3rjcO3D+bvR1DWWjHtvNudMb9wvyz8ueB8XGLEmWTcHv/7yy+Dr0YvwU2/IC9K8PIp5W7/m1oMxex83/DS08lv5w8M7ybqhEFsyl22yJ9sLUx+f2f/880+N5Zfxr//6L8Mh1899cLw0rteXl3Hrg9WXfsi+9SHgqQ/4PmT4V4Zv/eiqpuMB+drY/uXf/nUoLllien55HW4g+tfQ3svL+FJ8snM/TPz8l38avaaPue03P15m4++DDT7v+sH3rR+gyf3U7xgZyZ7DXfYyzJW5XDmZ23oYvVwu60NWknUjYu79y/gmYry+1uZy6gu3z72PwXb0Bmsbs7rj/hg+GD5XZ3YeHxn9iNgHr54l95ZrHyyMn/ugd7qcy/2x+MgD+3Mf3tRy9cG6aR+38cMhN0nWWjM/+B+yU/XHSB/E34/X5s8H/WP9lexwsIFpbftI9tJ5IoezNY9q46fzefyt6+jRwUv5/ls/SonLHF+6pvx2heeeI/KtZlvV9cc5YD2P8uwlaujz9Wj817fXMbou35qjlNSjN7LWKL/4K3Lw8cOHsc055CJFnaNzUX7W9GrPbZiTR/PKls6nX38bW+Z4d3kaScaRF/Hg8Np1NwbNrP/33vuuj1m9U20efTl4vDSxJ3xpbE/v3g3zmDmHeKvavL4MOHyK+7QezkfP1Q+DD+toK09rCI52kvUCDx/y0eP416Pm48BLMpJ0dP8jL87lL1/PTWuWT37EREv8fCrm0pj9Rt5g82l9saVPRoedNXDqmsHRuDF7EL25bYNcnObb2pUH+U8y3ppLewHuMODRh5FkmD/85WBuW/etp54+j0GGJz2xsNVPMvRx4tM4OR+wjfk46ocE9BVrdG7bOocPHh/ev197HBw5wYmuc1ju8YErB9rk9GAn6Xn9Zcg3PDr4qeHJufxosxWLdY4bfX6UZF97bPlKsmLng+2hD1eho4YpduNwcEua6+6fowff4jGnuNCXJ31y/tTkuIm3Zss3OV08+cKDTOzsjZGzwyHJupYkAbHWL1708MXvqNlTgmUdifPgRweeov3y5Xl87jVhdOP+2A8aW7Zxe7uN9L+d97teDz+OZPb8vdshFn+x8UPn8+cv45dffh34v3v3fsy59Zx8G0nP/favfRDdc3Xq2riM2fOXrTXrmiQvN3tQX8xs59N46V70ueeYD+/y4tyhe+9+tXV9yZm46cBSyH7t9Xxu2zD20vNBTrSTRtPCD/v33UcayOJhTsVi3bgmyKnc0JX7D933rHEcXA/k1TpXi4Eu//zAgO9f67w0J7hfe82Fs/W8xod+E7hyfu01wQfryyYv5zW/dF67J9vf+IEL3w9rjbmvAfvg+/JyLRiNyxyzk+NDnx/FHLM3Lk68yYwp+sbxpKMkIV55lAdxEsBOUvqPNUYu70ec75rXJJ3jPRa48OSEb3796upz59j93em0df+5jLfGSz46KeTbNvtx7lN93MbHjx+6ll67X1329dege4mpj0vX2+lbee5189zr4ul8Wv8vWfFcLufxVvksp2vP2XPXRkF7PX7H1brm0Jtdj49e926978mW8enLp7UGf/ntl34H7bkwM/xvW+T6p7/8PK7Ve+uavvUadW0tL6PHo8Ssn+d+CBxNITxz+dr13O54d7mYwnXNwut2fVtr0PqAce41fitHGPJF9lbecK1D64vs+nVNWbtJVn7okdufvVD023/u5beuDyUzq4eDvuusc0Dc/PFlnvlpGOsey5g+fbZvXatvPadg6LsG7WvwMTIzrO952oYDD/WxHnFzDXT+uqbz717o3tzZa7wQe3d5N37+6edx7vWb78+9506dyQke1tnPP//cSMaY/fupuTzNbc9lcyQv1hffCv/WI7k+TEXO8NKWd7V1vDXvbH70hzcd86HAkyt4p/J87r2vcm0co5zO58tap7CuX+cINl0yXOAnGat/vY9//Zd/HeKXDy+91NucY5tzWLP4Ke5/3P/ZgUfz7bel3bpnLpzWz70/StJ8vI5//f/+y2CDw+HPWsUvyfj8/HnMfpTYzFfGuHftf1m/5eJtnW+j52HVuh/dVtm207Ce5tx67o8hjiTrGvTly/4v3+ec9bmt8r73yslcNtucwx5/tv91Pc7Kt+JYoz1divUo5qN7wNuq781bOpByEL/2ts1x7nl97flStz1/n3pv8mXMOcepuNaGPI8e1srBz/xtX+eVDn05UbTpXTt3t153Hs3Bvef1o749T711Tzo1P/J6u701D2/1tY0kjetL+b7W231s21xjsM49f9Vzbr3/fD8a0Lj1mqUkWXy1cRk9tq/cyKz3ihaWvfDl5Xm1C1K7rbl+7XmOw7kcZnHv3+p7r93nrsezj1TNx73r4Uvnkx9x3Bpfl8zwQ1Fbefz26y/ruWqbs/vvU+M6NY49tlmZOJyvrz3nrcmXri2xvPU8u4qnubrKVcbQt2dfej4mWTjiMi/OF+0k49xY5xhjza+6OI9iXMvN+lN3JXS/bVzlYH+5Vmd27fnXnb91P7i1D3erbNtm4x+rjK4Vc1c3g9w6uXYdnc+ntb6MPZ0vnTPzeB3G6c7+ZQ95NF+XjtubrDdya8+6tc/MzGXLv3sONR732mlfGrv2+Xwun/28GD2spaPQw+mwI9+akySdy1u1R++TP/U+6pfVt+5mY7zVxxdrobmSnzroOfqx167zKjjemxf16DrwHNPMrDllv2KdWXmpq5rv/hKyrXvBl5XzDx8/Nouj59m56+x1rXGcxSQ23EcPffMq5tl5Wvi1fC3HQo6PH97X97bKvZxv9+s4X84tp661SxHGik/scOXh/buPze913P2ryoIYI+c/yeBn9PhRbryiFc+KuXrWaCp0fZnt396uY5sZj/JQv/Xdw4OPvgjIyLg3X0pNVrzWN1xlNjYx3pv/WSzr5Nx1Zx1vmeV6a4ynQQ9PtdywZaOGa77hPvdaMer31j3wXr9Pvd7NuXWPv41kdt/u/ndv/k/nYt/L7d55eBs4zHJxHVJv2zaSdA1fV31pbmHaT1/c61SX3r28k10PF/dHLy9vjfN51HDN+bXr5rr2v3svKel1aGuu7uPp8jQc6V+JPN07P2/fbJ7rR1x8VGXgJDb3vXyJ1/i73g8al5/X5r5QK65bc5BAH8sv+3u5rD2n9xj4k92ap8cor+bk9e0Katl/+fLS+zP776P74suSXXu+H3z4G8VX4yKHxnHby33FQ+Y8//z8ZWzdK96KoeZo2+a4dm+aW+Pvx91b11Ahl6+3dR2aa36+9PrHB9+zud86P2K9l7s2DnBwuHdO6KiTrDwv215z3urr2rxcOx8Z9b3qDG1/X5sf/OThWi5KZkdP23iMsUqVx2v3aOfbrPzU/eilfbrmYs5tKNt2qkFG3TYPzWvXJTk/oyCn82Wkugmdxzpfa7BivzZHT0+X1b5033t61321+XjrNXLrtWfURn0rX8U62JoTdqtf36+d4ySD7N6Yt96L3Bo/+bXX3dFozp0P1xX1o/Ha3x7NH47WyaN2zsdH8zwzh/dzsGDAu1xOqCwf5+bh1Hw8PZ2H46nvyy6V0VeG61n9nss/yYr31PatMcxtrj4bayfJyrH5qOvBiXNPzMrpfOl58hh3yR1l2wuoOb42viRjPzKS5lbHHG7dBxrbrOxen4+2z6dy7cRe+yx+7VoYo7xaP+o0Y445t5HMxW2rvfva0SPJ2sPxvxfHmH1hpJtLxng01rlV53Iao9zydc3SncVLss6pTsG41Z/YjI3AhAsqAAAQAElEQVQe99pmlHdjcz4obLaJx33luhBja67raWjPLaPDugMOjDGq2/Vybaye9d+a+22bw0FHjOLn/6X3IOInP3VO6GlvjXnOFPMxrl0Lt3LrMi7EY9yK20ZjHeN17Ttp+1Hd+0gytvp6NIbZtjhHD2vDentrvu/N8aFzbw6TLMxb/cDDp6Jx7f07nG2t6bf2b2MsEmk96q8T2KZYkiyM0b4c4FgKS8f8iJlsa1znrs2kiuVFV2mz+NeRpPmc415j+oNaZS89p7Rv5XvtWjN+H425eqMDd1wbV9rGmezRcRiP2iQdaTE25xzJV75jP5Lsjf6dbY6hu0oWl0Y6kqw8jx5wYCeUxoqdTD47PMQ560ebXNuY2jy/Np6F+YPOoZdk+dGnczf3jTPZ5fzCIh91r51k5S3JOPpqGEm+4xWHfZKR7PJkr0eP5Lsc1x8xOrxw1MbU8NVHoa+d7JjJXv9Rzp6tkoTJwk6y+B9y9RrsX9oK23bXH/0/w/5RdrQZ3Bt/Ztb8jB8OOrCSfOOhr1BLdjnfZErynTcdGGrlx3Hyo/9jTU432bH1k99jGmfD79FWH4WN8WTHSPaanE6y99nTU5LvPpJ9/NBVHwXGoa9Wtjm7bsbKET2y/xn2jxj0j/KjHAa5mlw72Xn9Z7DZsz0wtMmSHeuQJ3v/fxX7R8zDx3+Enew+x8jI3MZoPXok6d/7Hxj/CDY93FnRVytJfnfukB3jbLST/G7uyOkluxwuPSXJSHZ5kv/bsPniFw9t9VH+KM/XgYO3Lht6aiXJN97kdA/5oa/+UW6cTK0k0V25gqFDP8nC1p6fPv023GR8/OnDuinxIcJLvI992PQS7q03py526iTD4UZr6wX1uS8d7r3xe+rNpmJT5piONht9N7ZqN+Kcni+XvsD9PK69CeCPLxcTY1vmeOuF5daHiX/yK+57k/Xbr78OAcDZevG99wHx2ptcbReia29u3Rj89NPHsW1zHPWjFx3y177cxWer7aObp1rfS6Qk60VQ77OGm9VL/YlrdpO4lKfYk13Hi4Ux225u0vg/fPypl+cMN5X0cVHm3FbSRw9+yMQGF5dRK3nrcG/kPCRlPBqTB9jL6TRO2xzvmtOtft+dLuslwk/98POlH1wevcHx0NAZHFt1PXB42IE12z/3A22TNd6a22tvGi79uPOlD4MeMl6bM0W7aWCyLvoaPlDI71tvxma25uTjODUXc251tZXny3jqTbmbWHPlw49c3utHjswHDOPmPUlTlfH29cbx3rn47fNvXWOn9cC8x3oel/NlzN6Muin63Ac15a1rzg2Xm6PT5dxYruO5MYjn0dzx3y18jN4s+c0Dl/JUDi5yfTqdlp9t2xrHqX7Pq28+kjSm8ptzxX8uh7eut2T2Yf+tuX9aa2GOMZJ8i906hTt64MAPn7jiXPF4ev9ufXzwwyHietePq3LC76k3jWy02cz6lzf5++WXXwauZPLqX3jJ0aPz/dbYu+zGX376aTx3DZT9iuew3eYcT43h3ocBNor20+XSdXUfc2Scm4+j+CGed53Lt964v/VcOzVHx78o8C/mxQh7NPbz5bIeluTH+tjmHPM+Fi5uzptH58HcG3dv7QH3rTe4K97F/3WI8Siv1tjcCj/XD0w8lQt/f/3rX9d5s5WPPMmFvDpv0rnB824N49x45DvJSKK51qfcXZrnp74gSTLYwvrUD6h8aNMxJ/zCT7JyT1YCDe6x7Ja/nkP0zZd69MDPXpCkH14/jBV3T6hHdS+NpYQGXwq7mgxYfPHJnsxYkrUGya3l536UxJGtmk969PXNTZJh3ySTI3m1prTpwKfH1pqFRfdDP0gme67o0L32XDOOu/rS+WZHP9l16cnj69e88wcfZz5hJdVtDrY5+3Lsts6ZJOvcg+taIk8wYCVpmvbCFzxjcoQDXDGxdT3igx5uriNqPOiRK+ZYrtgkWXMKkz/5OvDY0KFLluTbHJKTHRxGD3HCID94wIANQzHORq704SQZuFtXxgo1jMMTL5k4jj4b4/TkAY7a3FxO57WGHr1OvPX88UFKe85T109PyCGXczj35ratvY4tPHlPz593vRa8vl7Ha+2/fHkeY6T8/lJOj4UBq1M4/vKXfxpJ1l44eiSpzn24ztyrYK/G2Zzeej7KCV9iEoPr9Wv3rKeuJeXea8Q259jmHPp0zpfLoC+P4qybAWfN6Uj3uS+jTkeSXoveD3rm1/npvmHZlIsf9vHxw7WRTAmwjmnDTLKwk9T8MfrX+NT7nrlt/Yj9eWHjT+6HYY590r9mhu0cGT3E6ocBrt3bzpfL2E6nYY8f3Zy93CC3Lzz3PFFfe29E7oc38BdbYVZMr9XBz1qWS2PWAj31sdb0tdVJOneviy8c60cOcX/39UUuPZjmXdu49Zdk2dE1pvCpbM0DH9awXzn66LX6Xu7uq96+Xr/3l3OXrpNrz+3nzt3WnM5x2mbX2rkxjU7XveXRve/WOftQ2azPbb3Qdv2oYGTO8db1cO91/NaXtsnomjiPe+/hLr0PeNTv+3dP63p267VjVl9s9+6teNF/6f3c3Oa49MXm6XwaX176gaScXXuGuaiuHzSp83I8LU6PDopTvNbttXP4en3ta677mH25Kc63t5cxiuMa8+j4ViztS68n8sN+5/EY5kyeyZUkzUvtx6i/+5qnJA0569rHVklSjXS/eb/qW6/ZPo7UaLhuv/WafDmd+7HhpefftXl8/83e/JhPONYPLvry44eEnGcf338Y8PygH53ZnNod3PPJ+Wv3e+vBmDLnLI/RVE2PAeu6/nS+jFvP6/F4jNO29f6zaz3bePQ6//H9x7G1vc1Zm5T2bcUNS27fiv+o3TZn5/Q23rrOxYOzPLkG0bv0/KHHThz6xhVt+R09jDtP2Ms3W/r2ENzpquWBrRwlWXm/9B7gdDp3rt6NW9fSvfzvXRtJBt/0k3T8qZ6yCr/k/D26FrpMx2memtPXzsfbeCrvGjcHc4jr1vmjX+Ou++tw/7edTsN9+bXrfOv6hGVcjfel6ykV4KJciqlu2opxK/xjXHr/f6//e1dotozM0ZhG183Tyvmc6bo4jW07LZvnfrw67FNlfviDnWSYl0TcY2xfbebc9rw0N9fOk/WXkTH731s/RK1ztv2ffvp5cYJpPooy3pyDo0fP11v3iHeN895z5tT1Vjc95z938DHwlJ9Hyc05x1Pvj9TiVeNn7LX+jT33mfKY761rL0nje+v92JcVb5LGf2/73HIpr/s4Yvu1H80fzdkwaS1PzaH2Sz98qh/lkKQ2eG3D2sTtZq2XLZxbc4HXqXOoTtIY5tCHce/HUtcOPwBwa7zqe3NQ6JF0kkbGaNFX4Cnp/tOpHI+uwWufNV56fZSrR/dAOHUznr80Z+X/Wr6QlKfzpXN0aw6uq8jb6CFfs378wNK960w7jzLktGvj1nX+bR2W36+//tYcPn8r5lL51Pticcp7yRXgPk5b0crjVBw5fBRYeXr/NOZpjlH5a/dr17Zzc/woj0ufO+/1bc5ee3/x0n1sVu9e38qjeFtxFW3XlsvlNLTF3+la84HT5XIebJWb86vzM+vjNOe4Fns0h0ppjQ+9p1Gnvslcq7eum1PnTzGnci0+/Uf1XrvWmsKRZMjnLK6ShHjJNIyp2SlH+6lrGE6S8n/0+tPrYc/puW3jQVaYt/I83ic8uqZGOeO+zTnunS88kyo2L5lNe9fBwwIhKke+Hh1b/Mt39rz60nUhPyvPjU/9qO4NXnOUZMWU+hCjsUv3ltN569p5K+RjbJ2T15678m/D333fx/vObc2X/bHHspe3JGPbzqN/F+c25EXhV+16crT1FfniG1+liRqjOXjrunh3eRq38n00L9deL5rFYj/W+n/0/rZRjFlit7af+hH+3hoGPjDha8/G6bnZGPxtzpXbT799GvqnuQ28Rg92SVY/1UuyzukjVuPW3R3H3iNv89Rr+Nu49mPTtWsQh9PpXPz7+uHbOeaOVRw8kjQ313HqvDivt64F8rpe10d8tcmMWZP3nqPmF4djXA3DuXU6n4baXN47x7NZksMtszxuDfExXM/rGvT6wY7MjLfuS9nm2Lpm1kD/mkspPbedW3PwociPIWt6Ni9dTguXHD92j/J8Op9ru401b1XC+6XrcmtORuZ4bY6unc/n59exNfaF3fX70vNg9DhkfIjn1niuXQPuS8jgJVk5fNSOPv9wUl6XnnPX2rzWxt5m7Lnnw5wZ9697zK1xv/Ye7la9ObdhDdEzt3xqH/WpuXk0DjI+1G9di9pKAvc+PPOcGvv5chnOt7fGab+7NVYl2ca9a+bWNfpWbs5TuX805ufu8Qdf+6e5vFdeYuOl18xreV7LXf0YczzuGd1AWo+R9te6uI8lWz76gbBTMdLY+teo25Wv8/m05nPbTkN8W/Pf0JZsblm+xhzjfDk3nuvALXMO8c/WbJKMp56Xnitfy83YVhzlhmP3+6qMc/N22mZJ3Yv1Om7NeQmOUzlsXQfvLudxb47sdY+STSO5l/ej+bn1XFLr3xr7/XEvl/uKQe7hPB4ZW/FnxhDgqfxO7fTPuNTHbGMrrznnuBf/3LlZ66i5xhnuS6+vb/V5L1bmNq71PU/n0SlbZQikXPf+vbLb4nEp/lbsWwdgK+YyKZn6TX3yu8057uXP7/3xGNbXNk/N5xizdf9uvY2tbfvG3GZdpgGNMWursCXgQz/J2ieuzfPDdQCj5t25fGucSc/d02ncmzM25qniYa2eT+c17zCN0ZELuOb2uefJ0Sd7FOOtc5zZFNfHtrWR0TxdB/u3ngeP+j83H6O18dl1lObg1rhnY1jt2vK1dd3tusXoOQDjfN6+xbzuI9mWsFiasuas15PGRBfeqesqyZjVS1Iej7Fts2vsrQzanttqW4vbtq2xR4HmnMMBB8a2zWKflu/7vXbtGx9dC6ftPLZ5Gvjcuj7IH83FozjaScZWbDGOniRyu81tjNquec0YZEk611UYY8zi32t/bV6uzYcif+qR0fFtbJ23qo6ztVo9uR3FGBkdn4ZGaYyZWVF6Tj1az8ofLWOctm0kGdfmlmBrX51Etcbuza2SZMw5hwMvsfA3t10m1iTLJtlrurM2cJM9NnrkMI+2fhLVsrfu74hXkqRz1vO5uUiyxmG2sc4v9cjon6w4Rw/cUsm9NnPbY6x4/Uky+IWR7G0DSVQrRuP4EWgnGUl0l60G+Y8Y+smuYzzZ2+RHn772H7EP+aGrTrJ8aivJzpVusrdhKcmuq31gaydZ8YweMFqtPzA0kt2OTTO8/CXzW4yHzqFPjwxWstvq/5mcjpLsesnOOdn7x9i/h/1HeRKuRrLXh/0S9q/ku7zd9eePGIfNvydPdo6H3lED01a0k4w/YiT8O68ei+N/lBNYMJLvPkePJH+HPXok+Ts5jCTLn7aS7Hh/xE52vSTDkez1YUOf/P8o78UpY3bfHz0ObknGH/mNfgJD7gAAEABJREFUHkn+Tp7scSV7DWP0UMNI9vzoV7xyR659xK6d5O+w2SRZNtrK6KGGkfzvxy78+pNk1XxpJHtfm0wZX0XZeg534IjHWJKR/J4f+ez+nPxenuTvYk92+/H1SLJaMJIsfW0+k/aT9OHvfS86t3UTkWRdqCj8tR/kXLS0bdZjPJaeC8XshfqnfpDU9mLOxUnfRcFLBU6Q/rUf710QYXjIMO7h99LFc+6mb8zHw4z0w/1PfcH17ttF2Et04z5isYXpgZQfMn0PUjjgpz16+LBP5sVoIp5Tpfd1g8UGLxdyXNwgkdGtUv/cB1/88l/B2mjlgd1bX7TdeyGGL2Y3V0l6U/E2ktmL9H3lyItOD8Zw2SX5dvOQZOUY9lHo4vK5HwAPmXjcSCQ5RIvLvTcaxpKsX0PvofpQ+OWXv62mGMTINwF9bbk2F/KFvziMy4HcykmdjPPcVhzs6LKhf9T4ilExvnUuH70JkTcxwzs4yJ0Hgv/P/+v/PURiHDe69GCYzyRjo/EYzeO1N3KXtRbow3/rA+elDymXPoyxTbJuOj73oziey0/nht8k62WXMbZk4+tBpinfx9pNsuZELLDPT5dx7oeIZD8/nAtiP8bZw8ycA/etDz6/ff605hg/emJT67OVf3ErfBgjM6btY6G1re/Fhnlgy88RW5J1npDjAOvDh4/rQ5YcyBU5GzU/avj44ErPD1q89uHNPMoD/ST9MPZp5Z7+pTes5svDTrLnWi5Hz/1sc6Q1Ho/uC+R+qIB/WHwaO59P65z2Aw3n3gj7TRPn4hqbzZ1/5ai/2u/frznHJ9nnQ3zy0e547YOJm3f65NarWJKsf5Vj3zH22pcO+JvbJOt8/tCP32IlZ8O/fBw1uXUBF8aKpx/VkvRl9pfhSDJeuwbZH7b08NAXwzZnp+2x9lQ45MmOkWQkWWsaF774hQdD+/37dytfH8sXttjhyOmB9f5rnpyP+KiTrHkz3+zETl987Onxw4f2Y4yVF2Pki3vPYeNsO7z2S2N4Jjs+X8bp4QafH/o4mn9tNtYyXWsZL/PDnk+6dHBlo6avZg/TOD8w6PMlT8bxJVfDg6HAx0vNHn9Y9GBpw5JDOuRquDhqk/GllisyNVv7J47a/B01fX5xw4fvJCuH5GzgGMcj2deSdZlkrQl6uME8/BnXPwqO8PFX86vQl18vcebY1hocPcj4FQt8vPBmQyY/9gR+q949/7r2TXz5oMe3Pn8w5Io/WGR02MOjl2Ttg3JFjw67JH2Iv651x9a+gpt8KLji8+HD+wELnwYyXM/hWB/sfvr4cT0Us8VR4QMPsej3mbKmj3W+wYVlPInmOsfs8afu87gn+/4mNoUSLP7Ebx7EoLzvRwfjSee3+0GdLL44b93j3vUcTjLsd0+n8+IBI6l+X1QdvGHjLU/ihm1+D/9yAtN8GbM/wdEnT1LXWblmkwStAZMPOdM2J3D5S7L2WLmA5Rxiy9D4qXyTLM584sU22bFhJlnXXfb8qOUcJ7706Z3konsoOSx9+uqn5h0HsTw9Pa0Y6PGFD5kx/o97SNjpNUdejjlNdl5sFTrn89OY8zT44TfJiodv+HToJqne/BYL/SSrb775Trpme905cs8WL7p+WA5PfJJ9HuRB/PLOH57HuNoY38bV1tjoIRew8KVnnH+5YFOV9cNm9JIs3knW/NOjjxtMNT12xrTJk30PN+e4GVdGD3kxZ22uP3iQiZNAny4ZfHIyY7AVHOSGjI6ab7p40Nfnh/9k5882Sfee27qPcT7QgSc/7H7UkR/YCj5J1v7Jj8JWLunxgzc+8JRjLs0x7Ken/b5Dmy5Mdte+yDafOMOFAZOOvhovdZIxt7meA+DwT+55wRzK+ejBDj7fcK+9X6WvfeAn+xpc9l17Nfu2fslgsYNzOs0OP8bsfQcM+ElWn+4xH6OHOWDHj8KGDnmH17pPdt/GxKA2dm0uYMNT5NH6VycZv/UDsziSUF/rki0/csgPO5zlUE12/Ro/W/jyopYz506Ste7hiPvRF47Gk91PHznWeU7m/plPP9x2WvvYtu7dyJRkt7GmcDl1f8IfNo64vPXF+KMXDyXJWpPagjr0k6zrB65JhjwpfMCiT1dbXOpR1+SHDr9jzNq+W/txkuEFsHFYrnXacnXYqZPqda61FXOXfJfBfeuaEQu/Ci7iHT3wSdLWWHmjT+cvf/nL6sNkT49/+MbpJbP3v/tHAph0kn3fw5OPgzt95xlHcJTDhtw5eu8L+jFmc/C0fNNhz4bPJOtaRp5kzUWSpU+Gpzi1YZuP8+Uy9OEcNSx69y4WNsmO63wRLy74a9NVJ/t5wEYxjpfClw+h2q73cOArSda5St8alj94cHEi14ahTucSPls8UlD6MOW73ZWDp8b1/vK0sOkq7OX8qOVczLMc2PvAv52yngt8fLz0edY4Dv5hhJotGTx++cNHW670tW+3t87RNhIMx7qvFYNxtjD4ZwtT7XzFjx4M4/SSrP2aHj1+5ApnOvTVo4f84WmMvrbxp94/6LMlM64N/6n3E/wZh6PwYyzJ+s1O+oVfuZF3MRz6SbqGsvJ+Pp/anmvt8QMXjqJ94Jz7TJtk7aHPfUdEl85YR4qx5y2Be1rYCfm2sPn3oUedZMleem8pVv/bGHM6eoiRX/7UFVX3vuJYp1MF4uD71n3MOwx6X768VO/WjzH3lXv8yBOcH4v3nDtHPk+nrUhjXc/4POKEy7ccL74vr90TXhcmOf7Pz89rrZgTdvZWYOTsyBO+Mra5NTdzrWvYfN/6AbbUlxwP/kffMRx253Lbtm30UjBmtqHNlv9kj4fs2msW2ySLD5lnC3G/9h2BsT0P9+WLvG7W889qj1HsOda5XkKPfgiE4Zzftrls5pwrd/TFlmTZXLoetnJMss6ZeycnyeBPjLgZ119xdRzG+z473L/uUy/NrXFx8YMvnccYQ30+n3ptfN9z8XX1yegpMPzWhNfmIMnONXNxgeldXZJy3Va59jp87fsgP1wLB7fz6bxw8VXYKUlWHOfG+GjC7p2IWWx2/KpxMF7VdX3TT7Kum+K1n21zW/hb82T87e221vFbP+AXcpCNHrd+wBf7a88H/tX3rhHj9hgy/JKsWPCGmaT494U5vh7ifDTXs2PsT11LSVZeTo0Xf0UMSYYf+B7V30bbc/bvrHMiyRhjDjw1YVXwjTMMffXb622Mrh2YZPiqk3RdnkaSZQeDDu6jx/3xGPowzHlF33QzM+Y2Su3eveS0romjB334bMxJRR0/167cM5Y/+SenS+/QT7KPny/jkOOUZPW1t84V26RgbRz9Nmu71depTfqt+ufe3N27nuU9SXlkxWRtb1vGbBwwbp1PfNQHH3aXciHXNq9Kkq6/e+f1VryxMJKsNvtXP8C1dW6aP37GSHXm15LyPI0k49r1nmStmcd4rBhb7ePlpV2I4cAxya5TAU6t1p8558Kbmcv2dDqNbW4rziRj27YxMsahl2QYTzK+H4+lPyfJPtupkbhvXWTpwGr7AYKSSkJx2axG/4JPp83f/cFVTuth6esrSRanH9vsk+/YMJOMJMt2/HAYY3svvyr0T76NkuvUbMmdc/LpBzj4kJOkmBUm7PaY2SgJ2fidT5hJFt6POkfbuKJ/1El9NF9kyZ+3jdFP9nFtsqMku1w/+fO2scMu+a5zyJPvsiTEqyS/lx8YR01JO9ltkuo3Z4f8GFOTJbuetkKuaB8lKcaf5OQYVx82aoUs+Y6d/B7DuJL8Xv6j7dGmp538Ho9cSX6PQaYkv5fD+KOcTEl+r0vvKM4D7eT3/tkd8j9rGyNP/hw7+cfkMGAl3/X1D7m2cvSTnecf+3SS7xjJn7fpsU1+P06uJP+YHMbSH9XvGqyZ7rdz9Nv4MdDRpLo/rLWK1p/k93K2SUbyXU7xkKv1k6iWz+S7brLLDSa/l7NN8n8M+/CPm/ZRa5eV7irJ3/M2kHyX6y+7r7KjfcjVRzF2tJPvGEmWOMmYLsw2Yy9bbOhePCTpTeXLehk3ehj/yz/9Uy9+j7Fljs+//TZevnxpu0C9wPvp+5/6EXKOjHtvOH0IvPUm7tKHVniIeBDkix94SYaPgf/kV4a2Pbe5HiTc6CVZF1J2x4sJFzAvBktn3aDru9DqJ30BVU4+FMBW3Bgmexx0yWYvoooLkJcQ8N1MejAhu1z2G14cvEzAFz69Q5bsmOJku83t6w3utvJDVzGGA9+w4cmHMX08FA8NauVoGx891PweGF5cncrRTxrDcYMtB+z4kv+n83nNi39JfN427wDWvxzfyts8fezHQw9u2zbXHJufJOsGEqbCD7/m+mM/ROLOVyn1xus2vGhLstpyZ0xsfgWvPi7sj/yxE8teP9ZLOfl5fX1dGNrJzoHv9zj2Jmr9YEM3D1h0rIVHbzaSrJyLnV/85Ig/Lwz0k4wkfUD6MKwbawOvY4ydvCX7fM45x9Z84eins3205BMm/3wZky+6SdY6dNvy/PrSub8vf/zTpaMWtyJHSUCszevIITnhHttjfYBPqjczTp1L54vYYPgQcmDyk2TN4a03snBwFeOjOTva4tRXbr15FJManrjYJV9xes7iAts8OGcPPLm6dpydIr4kgx9F7tipk/IvUJLO754Xvv7t3/5t/cv1JCtX1gpc9UtfGsyR8eiDgHm3XhW+FP6sxfPlXMzbeggTGzmeB47zmqwu1po+XlKT8SN2MasPXDlmb90pSZatuOQtyVpvcmLPYmdMkU8FvhrWp+5Fr/3QBxPHpmIc84aDvrmErU2Hrj32y+cvaw0Yo0sup7D5xZ0NnnT4TdIHr/PiaF3hRS7n5k+fLf1kj0X8xuEmuz1cfT7xTXZdGGR8skt2OUx+yI65Zw9XkQs+YR26cMRLTw5+86916liMdOjDS3ZOdGGR46EvRvpHLpKum675wqy1IV5j8NUKfTjs+dEWDzl+bNgbV6wjcjyNkSVZ6yIJ1ZFkzatxeGzoiVFetA/7JEsflyTDuJyJVWzao4eajC0cXPFQWw/WOky/gaXqay8hZwOTTBGX9QoHv9EbNr7p0DUOkz9YcoXHnNs6p2f3Q33j/G/bXLmFt33dJ8XMF/98wMMNb76MwWCTZO2R7g3IzeW9czbrB0/22spzX6DSIXNNsWfD0cfluXuFGOCS80tuHK55eHl5Xj+EI1/G8MI3yXoJJQYYSdZ9Dr5kLz1vL32BzD99On71rrZxZf1vAcY+n7fuV/D7fmekeXn/8cN49IUH2bnXMHzwgu9FotzgS4a/eHEkVxtjKyc44K0mN37Ei48xdZJ173Rg4oyn8te//nXtlTDpkhlX4CZZ80oOOxWe5jZw9S8rn87n9Sv6/QtzpZO44ns6n4cf5Dzig13TtXbEhdtv3QflM9nnfmt+xElPPOaRHd58mzc8jWuTHfps2YyuGTqKGMiTrGsxrFNf4sFli4P8wtM+dOUkmT13z2OMdN98avtS7vcx2q4Mu/wAABAASURBVIfx8uKDx6VrZf84LCb4anztbQdHczt6wKej8M+3edTHSZ+uOBT6cLRrvmLQhm9vOuabvXHyo60Pj/56Ydq8yId8883fEbP+qWsxSeN5t64V7MlxMAabTHwwtc0tHO2Xnk/K2/pAeh8vby9j9B7FuveCSub8AOSzl7Tl8tZ7DT+8akwRN2yckqz7FthiwAN3OviQvfUjJtlLz0fc9Nkbw5feYQeTrkIPX3Ojtn6Max9jSUayr8m33tOYg2OMLzZ8yANbvm69x6KD862x8W082a8BeM2RMfo8pNz7Qt2/ToZlLnE/bLXp66vh8/fovS2ebPB/NI90l95XP/jQVfBgb41tW7p+38b9fhu3cjXOTmzasPA92vzIt/vZR/1qiz3JgJnsc6R9a7w+GCb72OiR5Nu9HNwP3fesVxiP8hYTTLZ4kCv8J+k5dynfa7neeu6dVj9p/ootz/TkLcnSgZUYz0j2ueMHPzmq2VrX5pNvvuAYY4sHGa74WFdk7MmMadNlD5tcnex8tdnJtznSZ2OunCvwkp2beYIJS7spWfcObK59RhYfueIawpf8wVDYJXvs+IojSbe/x5of42yOYpzMC1Zxi4MveUl2/vAVeuTq8/mp145rn5E+jUf1tvOlHwkfI9tp9LvL+NJrsb3w8UjX1mP55zPJ4nHtOueHv9ED10fX01v3h8dj56rGSY7Ey28vkcW712IsTDpyCY8unvKQZPnRNsaPevRI0r/Hem4jMzc79n1d0/WTrHF2MOT9crkMBxtybWPkan18EjHf1/Xz6NOnM7dtrduM/lc93BUY2zaHZ+xDl632Vhs+Z+958JDHH/ujh9jJlWvPY7qzPm5dM9acvMCr6jpn6NMhY1PV8csvfx2vzf9b92r5Nq6wcc+VRHMV8yVP9OCPAvCBK0w81Qp8BRadt+7Ro8cxxkacYkqy5lWuyNhUdc0FX8r5fF4xyJlx9m/X1+rMZcuXAn/2WuNlxq05SdzvvK19wbkIP8naT3bdWYxtjeMoPnGKJcnaJ+DyqWaP27U5xoGeNtlrPxTDvHad02UD87XXuSRrDdy6P+qzowuDTJu+/mtxXmtDdq2fQ16Itb6TfU7k9fAzHqPv067rPGHHL65JVqww+KSvGE+ycso/f2Loqdtzuedac5g5l+218dCBu3S+nqtwCjGSuda9MX7oiePwz5f2w79W7jXPek/2+wvzST/JyvXBAxZ847C2bY53T5chcsVvOrz0/s1956z00U3i2o95H949NQ/3xWdzDjXf/Iv9xzjEk+DwxNUYjdcPvbj/uLx7t2R0ZnOgxkNxzcB3yXv9pAg7sYZH19F93K73gRsd70FG+Wnfq6/GCwbce/NxK3f5Id9l90EPrr6xpPk5nXp//bpiYy8uY/TuxWBDnxwW2ehB99p1lGQkWXOaZGynrTPyGBXW334OjB5w7t2X5zy1l55foypzvPY+996Nfs5tjC4U409PcpVi3kaGmZjDmDbdwiw5/6/WdTGO8+u33z7Xb/XH6Nz3GtLnozbr77Hk+IvntXuTa5V+knW+as/OjSJ/dToc5FufN+7tvHTPaXRjbnOdF41+2c7aJe21eC7ZWivnbRtP5/N6rzTLWv+tnEtonLo+xHPtepJPJUnxZocfww8HPB63cb29jcwx/KajW/cffEbzQp/fnjrjOG7FmsXdtix+dBS5mgWhT2fbtuXjtXsCWzJrcZunQfet6/7Ua/AoZ/hpfe88HcX46IHL2/Wtrf0PX0nG8tO1+XR5GknG6B84/CjG2Vpr1+4F7LTJr41x9KA3mmwyhR4bpcPN0x6DNnvn0bVrUvxckhmDqy1mOEkWvy7vkaTl0ZivxZurJFn1rWuHnQL37e3WnD5W3qwN87PrjHE6zXFrfvwGu0yj97FVhsv9fq2P0eNe28q3NCztR+VtNzF8zBrKpbj1r83Do4t921LbMWbHH9U1nmRscyveY9WjR5l9a99rR0/doaWnfcRv7ZMvzLJJsfULP7YN7hi37iNJiFeZ27bqWxN3p9gxNay5daz9a+f82jX4qObWvUXNR1Kc2iStOyYOpc31x5zqqwmSLM5kRz9J8/89b+LDNcnSFZty6C/bEuCf7N6cqEcpGGOrnwpKrfN3+4aDx4FFN6lWC3kSZt90dej8WP9oa4ydcXK8tRVjSQb50R5fD7KvzZFkxa7/o1z/sCM//PxRfuioFbp0lCQrFu1DTkc/2cf0jzE+7p3nH8eTv9c7xtXKYa+twFGTa/ORZMWqrRhL/h7bWLLLDwz1UeBpsz/a+ocduTaZcW0yfe3kH8emzw4ODIUs2TG0yeg00f3z+DqXjzXvS/71Lxia9I+2PowkS/9oqxW6o4d2svtsd+mqj3Lg0T/axg67Q370jdE7+sl/Hpt9ksXlwFEr/I0e2sk/hk23JjbY7k/3tVbgkCc7hjYZPe1kl+sfcm0FPzU5XW2FPMm/yzvZMZO9Hj1gtPr2B4YO+f9JbBz4xyPJyl3S2kD3fvLV/PrXj7y/ilZFnuR3ORk9fsSmo5/s+PrJ3q7q13U/1rzRm240k13Bi3YXazdz2h4IbZb/+q//Oh696LjJf9eX45fzZZx7o/5wgRqjL4Kv4/nLl9ZvS8/H523OAcsmr06yHkxgIkXuX414sPWRDpnR4xg/knK8RPYQ52GPHV03xLh7YCKDcYzDx1uho8DzQokue22+1Je+EICneDmML326194cwS219VKB7ejVSsbgu4Gj8+7d+xUfPFzIk6zJgkWXntzyN3qQ0Wtz/cEnyboBwBkWmyQLh92t84CXGJUkpfPYffch5+OHj8PcnHvxd6Or9sBy782UC7Ebwntv0p6/+Cnt07eL7ugBV3zil4ttzvHSF0A4HGM+FOGN3+V8XgtJfsRojgoz1Ljjp9BlvzC3uXyK9XK5jKc+AHqBxo5v2PzDgP/+wwdD6wZR7nzIxyfJ+kGCWY4U1GzVPmjB4vOp6/Vd84IDLsYVL6P4YaOmd+B++PhxXL7asTVHcg8Pr2Rfy+L57dNvPYXHykOSNU8wjfHHfvTQZ2sMDn7a/Cpe1Oobc+6lcT2K7GMn/84DNuKgIwZ8cS/8WgNwkqx/MStX9MwNXLZsjsIuyfroANN83brWC7RigW2u1TDEn2Q9qMIV21FgkfFhLrXp403n6D/1wZLukQd8xZ1kze/HzrXz6tE1bu1at+IWHxtY1rCaTE5xF5P6kD+t89kDxbbmQxx44YfXkQ9rwBh+xmDizJf8iR0unuT8seVPHOTsDkx9PyBgzhaX7hPGxcCHtWDsaMs5LP74lntzDw9fMjUecPjGARe82NLRNs4nLPZkONLRTlL4x5pbNknWPgMLLjs1DIXNwc9HAliH7LChry1Xh0/8tGEYZ2f9JFkXH3KFnVjfv3+35PpKksURprjlNMkwBgumNh9i0x89xG8cR2P68t2h9UNA5LDI2Jl7Y7CSDDZ0zI0Y6GonWXkj06fDDwy2ZNqKMT84hBP/9OCKX/8o4hebce0j9+xxgkmuzYYuTON0yfl27sgTbod/+vTEqS3H/MBU6MIydvCi//7rD10lWfPBhxzBpz9G1rnEDp7CJx7G+Rk9cKUjD+2u/cIaFo9CXwxs+dQmV8hwhIGT+n/8278tv/JoTugfemrxsIWl5pMtfbpioGfsqPFT4CtsxUMnybo+3XvujrZdB+Tgy/Pz2qPwE4OY+Xr0odY12X791hcG+Bw/oOeHeeg/isUPXtpk+vzRJ4eJn3mDC99YsvNxX8JGDtgZFyNbMeJv3Jg2jCSDPlwyhR09c48He5zIkgy/qccLNL++2L3eNrfx4X2vwY3hQ9fIo/d8c2R8+u3T+PnjT+vcwhkHvvlKsuZMXvXVowcdfTzwoo9PkrVOxFO1ZWtM/HTZ4GmN3Xofc+Ak+15hnF2Szt1dc52zYlKMs0+y5Em6953GaBzX3gu99SMwP+fzZdnPxjznXHvO1pdw175QufSaQrb1RYu5UuOHJ/n4eujzJb9io2McvnWU7ByuvdbSVcufOVDosbF29WHQA69NnuwY8Oi0u85Ztvr80xUPrvBgkCt84m8O6OmLL8mAkWStG+PG2M++1Dydts5Nulee13yN6jlPrP/NWHPjZdT7D+9Hqv8oablz7tir+ICXpCPjmy9c8Nv9zDUmJ7iI17wn+72KXOIsdnbGYMIWm3FyhS1ZkpUfdoqxObexlS+7Oee6Z9XmEx4+xuVT3xoxTpcMdpKul9u6h0Kary6w8ej9y63ryvPSoc+vfMIksyfCYSPuHW/nAcsPhNKjk2TtPdr4mVP5hOXe4uXlefG4df/Rns29MXzVt67fl5eX9QNRsA+f5Ppzbis/9MVKJr/n03nNET32c86BA+7yg/f2NYdf+jyRZI0bS7I4adOxB8DRV7TNMUw44hKL+zGyJOv8o5tkxe+cSjLwT7KvwZKFpbjmvOtzGBsYMPFNdns6uNg/Dp81X7HLqfiNs0vS5Z0Vv7HZnCahvvTxhJNk6cmb+VXLFY7v+twBjxFOaj6M6Rt77ceIbq0L87UfN8jpvfbDAF146oMvH8me52TnR0ds6peX167r07d5gEVuzpLorrWe7LZyTnjqXD9G1kudt64XXN51vz9fLoubPOKQZOVfjHDFQM6/mkwbpnOTnbY62W3l19ilHyfYiJUdHTk79dkVxr3XGryNkcOhy4Z/es4DutrG7z33FLIkwzpIMpK9zQcM8h91tEcPOMmur83vpTmgz5Ye/Kqu9eeDgXjoyYXxa8/9RxXIk6z8XbvfWy8Vr/yLIcniB1cxt+434Bvn33ljH3np/Qf56AHLWJsrLn612Tx6P/LhY6/XfXZMdt8PC6wKuKXrWDzJ/DaPuMN2zn/+8nmtHdzJkn3O+EwyHHBg8EsPl2Q/H/XJkww5w0m+R48kaw/CB8b1el17hDl0btM/zrO9PXutuSye9t9tm+N0Pi2b0YPfVuPUaw9+fCtkc86lx5e1lmTt0/iIi3/29OmSKXAU4/pb9zdtuuaHjD5cWEnWOkgykr3wDzeJZveQ/XxkRw5fTmA4X2HCJzPGiOx8Pg17cLLPwc8//7Ryum1z+cILBn0/oGVO2B04xs7NzflyHq7Tp76vuXddOKesqUOfPV/3nm9b4/38+cvab8/Vx2s2l3TuPbfErMD2gfJU/Hv3i5e+J9rmXLmge+05cO2ap4dnkgGPTJ98m9vYn/PfBgx9tbL4nU4dfx3Xfvjb5uw8n1bc12LDKOS4l/O1fg6e5PrOyyoP9x/OxU+ffZhORbM8mtfGdsRlfdhPnrofiWn0gLE4Nh/v+t7iUT+3+lHPnkN8n/qB8ViXNRnykqRzlOFIMtKGPOMHT02v4nWeXc7l0ji3+klS2aj97Lo/dR/fVmGH68eP78e7dxema20n6TXybemfikPv2vtjzyLmeW5zjcG2jm6dpyS9t3tXjLnyeqOfzls/OMvlrbnd831aubUDBRYWAAAQAElEQVQ30BHnnNuS1XjNxcw2zqfLOJ9xypAz+njcu1ZsO5fLqTE9RpKxbXPprPH6nXNWtq1xtqOHsVPXFK735vzUHFdcv/fm5LLK6XQeBWzsr+Nd3x+cmr/RI8mYjSUjY5tb/07X1WOIKaNH98bL+TSeup+no7frfTzw7FCSXvtubY0RGO33z4pz2+YYPW8etcfrUns4c86RZMjPvThVGo8GrT9Gxm43yvk8knpsMc7OfGxzj52tGHzTSzLGI8UZY3Z8lcwx52wO5JHP2Zyf6/dW2X04nPOwt23HJLOmRwpXTt7/ktGx/ujhwLfzUp9cX5uuubw3Zjb4qZOMJD+s9bnmYYw0V9viWXed51vbGWM8li5M2EmWfI/nPpI0hlH9a+PRH61323PnahTCOXnu+Qpj9tzbtjmSObRxuva8vHet6I/qG793Pm69H36M+yAz5tnk5fVlXCvf5hyOY73ASdI524pb7MzGc1rzcO066dBaH7N2CvwjN2y35n304KOVsAc9+Mbpq289B42bD+1H80OHbM+x1hj8cf4Ng95WXst/2rMWMk7NUSqDwzeMWb3Rg2w0H2o5rKiQj50Xm04UDklGUsz2xUGG66wOG0VfTZZEc/AlLh25OOz06SfFLFN9duptbqqdR+aq8U52THYKfXXyXZ78vm1cSXZ5km9xLCf9yzisJF1n90rGmmPyJKuvvRpf/0qyeJEn+WYHR7yH3LpLdgxy5odOssvpkivaSf4UO8nyc+gcOPra7JVH17kczm3PY/LdT/L3bTZJfufTPCVZufqRN11j6sMn/0oS4oWT7HgESX7HG16Sv8M+5GzgqY/CF5mSZPkwluR32Lglf4992CX5ZkumJAG15Enb/eN825q/Lvc1lmTtOUn+p7zFsAz6159hk3XoG4Z+8p/DlgsYR6xH//Cd5B/KCf3k9/HAPTj92CbTT/7n2PSSfM9ljfhptf4c4zpHW62f5H/Km16y6yT/9/DGNfn/A+wmJMkwt/cuwiP2Y86TPQ+H/M94J/ndPBy6MLUPmz/2k6x5GF+P6cLqwdRm5kHMTYMbAbLPvWk27v8Zrk/uhYGTJ9lvAjw0wqInAMWDkgdXNyX6bBVk6MEx9u7d0zpZfvvbL8O/LkuyPrIbw0cgR+GDvf5x4cHXi3HBsqGjdkPvJu3oH/rPz5/70fjz8kkmVgWny8XF/j5wT7ImZ/TAA6bS7tooxsgav/Tl8M8//TyS/aZh9KAvb26e2l0PnQcXfQ+6YoCHNxn/8kiGO5mP2EnWRda4PMo9frB9aEwvBuz4hCmvXoLps4ElZz/60TY3OMGAm+xzaV71YWjT9SD26EMB33D550d5lCh9L8PaXDelfCY7njH3X/Mxx7t3H0aap0+fvoyn035D/NyXGmL2YPPl86dxntu6mTQnOML8/OnTygG+cid2PJKsX4WPD32+1PLw888/M10niFhOfUAQCww6OMLhWy1Xfh3+575IvfaGly4fQJKsX/EPQ67Frc2vX/svB/T5T8JkrQ24Cj583nqTesoc1ox58yvx1S992FaM+XWxX/phRX/rBcoPP/zavDh3+DOXeN36opA+HfhJ+pBx+Xbu8CsmvMSvr+CowFKTPfVlvZd9YlKe+rCr5od9ss/l8YMXciZIMWnLCSxl23YecmQsyZoDurhv7Ztj3GH7oaFtZOh/7EcmenDMk/kXm4cU8y5WY6+9gcffOJ5w+VKbdzbsk4wkaz3JheKlupoe3vRgKXJBBpNcjOI4Crmc4Eimj0+yX+C1V0xd0zjwg1cKhKtxNnzYt/CFw0Z82us8Kp5Y6SrOUXxgwcGTrnmFcYyJgQ48Pup2wME5yaD7ri901Ulzvm1LJhdsnROjR4LxWHn73P1fvDBwVsTGBrZ81mT5wRUv44ofGsA3yZoH+cAdPzbG2OAjN4pY2JJ7qLn2Yemvf/vbeoTgj65xnHBhAxc/Be5R0zd+6Bs72vLE7pDpaytiwANX+vQOGTkZfTL4csQXbnQX98ZsLMnAR5s+Pedy0vx3T9JPsq4psJO9LUf08YGnT1efD7rmAEfzZh7IjNGXn8+fnzu/p+6dl16D+tDbPRx3PNnRUfywGlxyPpOs+cSZT/MkBmuKTOxwxKFmp6bDN2ztY03p4yYGcv1tzvHWDxz2RHrG2PKl3dcyw/8O89aZ9zFdjvlmjzN/9MjZGXM+wIJBBy9+1TjLjT4McY4eMGAt+19/HW7GrDscjcGq2joX+LHX0+fHPmaf9q/lYXeRD7jP/dDGp8JenYL4jSCt1n6oNm9J1jWTL0U8aoUffGHDOGq2Seou39YNvsbtI2I55grPJAOeHMgLjmLRh8UPe760773+JTG01i59vIzDwRsffTWZcef7Mupf8JOsDx3G4SbpPcC7xRnHZI/94EhHDHDZ4GT94amG+bffOkddE/wqxsSkXE6Xsa3/0r8zXFtda82T64t7mHs/9G8j6xrMBwy42nLmxbM2OY5q8lmu1g1d6x5HnJyDB2f85Yr96EFfgUGfLZuk/vsCMfl+bSKnR4dfmHDEBSPZ59D8WlN0kvTcPq3r/qUvrs1Lknre/1zqAyZOcLVhsoXDp/wpxsyD2lyKhd/dzjx+WedAkm9r4uAIjy/YPLOBAR9XMjV88RhPss4DOnzC0Iaj8C/vuBtXyNT44pbg9bLWNh+uB+RwknTvmyPZ+cLk15q69y0rvZd+KL32xV6fv1ZMsO1J7sGsE2vHr9wWFx6n0zYc2nDgKbCTPe/iUHAgt1bokyVZXMnEhoOYkqx5hP3ouQebjThx4kOu1XKID10yfuQWvnH6SpIVe5JvecCHT/bwYT0aPD+wtI9yr9ze68Uhm9GDTqu1Dg4f/MP6rR8NZ/MjLmOw8aGPG1xtXLXpkMOGkWR8+vS5e+HTcC1jexS6ONO1fq7Xt17PXNtm9U9rP0n2eNnAVbPT7nvgzu9tnSdiIMODTpLhoMuHXPAjDn1j9MRz7fUz2fcw+vJpruiJiR67a+/zjenzZZx+TVfujD9KyjliDIbxR1/622fY8GudiJfvJCtO+GR4Hnow5BCHt65tH/u2ba41Jd4kay1svd9jRx8/9rCSrDUye01uc52X9hK29/t17dk4Jhmjz5t+JXKyjW07DZgKfXhwtUcPOeZLHvhNsrDm3Orv1Dm5rnzgLcZZ//T1FbGOsdvAts7oKFtjGT3UbOWUj4rWH/b8k4mRnnjY6lOCSaadZMXCp0IHb/efsJOs/MNlB097OHpTQAe/w9b4nOm7hi9rHmBVrXFPFqs+Yp3FxosN7E7AGl/9Xq8eXU+M6IiHX7z509eGRed668fSnh/mgU8y+sl3/kmGXw3+5fnLSDKO/Jk3Pi+XU6f5ynSdM/zydfigA5Ps1HtYnK1V4+Q4qZUk64M/naTrp6hyRJffVAaj4nWvII/srre38fr2vHLOVrk2NnZ0kqz5Gj3we319W/deb30uNk6fHzV8/PiTK7k56tfegypsjPsXk84hMdJjX1drn+E7ycoJeV2vNj9J1pyZ43QfHNsc7iPxUVxrkj3+JCvnOIgVP+0k6/zgh3/3LX4Yc/R+Zyse3bvzb6b730uXyWPFjPv29XzAK0n5nte6m3OO37qv3vqxVXyw4Cx/HavqWgP37kfX7m/XrjX70hG73Mz6gzN68MMeZ3ivb6+VjuXv0g90+NKFk+zXO5yci2wpw1bT43c0Laft0pSdBp0kIwmV8Wi8hz4RXJxwSDLUcLZ5HjNzrZcka2+5N2a+D8wVc3V2jLe13pznBRmu+94z+BAlJrzgJsV6u1fl0XxuQy5uXWOnOQcdH8URvTZ3uBxc5XvbpqFx7TMsHvSvzS+fW+cryZiPx/jc92HuLWYxje88R/m9rTywo6/cGtPb223c6i/JeLqcx6llnk/jVizPTHPLsObYJV0LPUfh+vBZlRWL/rbNxjMHf+YT/9m5fnq6rFj1Ybz23KKf7Lh0750X8jl3DP4OHLJ719PWGMX9/Py6fMJ7637GPsm41A9ZkhUnH/ps3Quo9a+9Rzv1nEq2hQPffYlz7Xy5DPNchMEf/f0HP8Y6+B89f9goY2TAGz3oGt+2OZJtvN2KOLdxqz7fmWNYDyNjzOZljHtzdWrOnyqanf/HKPVqdyR7uXaud66jc3BdfOtq1UmVRsa162nWj3WG6/Y1T/LCzzFH+jhucw64r6/XIUezXJa8dimeGOReSSppYZukvBtEAR+9rxQT3Uf7fJqzaz+E16Kx3IdAyEcPa5Se82/OufjzDZc8yZLBg2vNkN+7LpIsPLpHP8nSL/Rg4weGK9JdfVzev3+3dOBcuqZvnY9b1/ut83/teievwtJf7VrD37b5db2O5udWla6OrzGOr8fi0hwkGU9PT3teOrY1h/fKzfO9a7aWax+BTy43W/GTrJj0k/X3wtCamYMu+2TXYz+bt7pYY0mGPl31ynXX9NGmn2Rxl59786hs5WcM/uihXYJjVDfJwr6XNx7GFNjj6wGLD+Mw7s1LkuVn6VYvSf8eA45GknH4ZZ/s46PHjzbaR6G3za208g2n6svPGCmlxzgONhUsvee+b/8uv+85mnMk333ilex9tuJRKz+2k/ppfPCS/7hND0ayY+snu90hVyvJ7+V0lcN/smPg+qN+ssvpJnvbODsyJflzbHrJ78fgj8KsMcYtZEmFbS/513a76w+Zkuw6hPwfsuS7/MexY5xM+WM/+c4NHh0l2eVJRrK3/yjXV5Ko1jr5Mww+f5RrkyVZ2Mu4fyW7nyTt7X/oah362kchk7dRdW1y+tpJRhKiVZLv2MkuT/b60F+K/SvZdcnhVbT+aJMl+Q+xl0H/OmzaXDbJP4bNz2GjnXz3mcTQyneytwmSfwyb7lF+xD7axn5s6yf/Oexk10+y4j4w1P/PwR5rDqzB2TjFpRxznnyPXdzJ3+eEXGGXRHOVo5/sNoRJVi5/HDvk638B8L4fhi69mXLzT8mG7kL53//7f++NzNsw5iKNsNr4tTez7LwcUHsB78bBy0U3I3CSrI2eHVmSdQFPwv96kDGmwOQzyboQsB89+E6y/qUZmeJl89aLo4dWHzDYSx4uxpP0Zu3cG4PTuuD7sEYnycJmyx8c+B4QPcjxr+gnO4ZxxU2EGA4/yY4lD7DEzvfooc2GPjv+6XRoTQQZO/r01EnWv9z+0pdpdMVC3wux1z6oyjvf+MEnM86eHzEZ0z/Gk4x/+Zd/+ZZzuOKkS8dHfbgKbLzUinzR08ZPrmEnWXmFxY48SV/gfVq5pYPPx48fOgfbyj+9R2/mtpFxmttaE3Tkf/mp/buuvz3267oBOfz6AYTeEvTm7jqOmPFRPn36tD56exEPyzrk68uXL0t+5Jid2IyPHrgbe+kD7Ftvgn34508sS96POOJgI1/sk3yLjz/++aKjsCM7OLFRyMVqbvhV6Jtf/sjhqNnjiIs+W/r/9b/+1+byvM5DY7/99mm9XMJRetWmTAAAEABJREFU/l77UPqlH8bdHGabo+8Sx603to/Z86zl1Nz21ng8dx15WITLF7/qp3dPK7fabobFwP/osfU801afe2Muz+z5FpdYtvoY47HyY+woxmdv6OAmWfNq3bHxcv28nVZMeMATizExs9P/+NPH4SCXs3tvjmEYJzM/yuHj3hti/vlOstaNNn16bNmJh646SR+4X0aStd/RFzNMXLTpwcDBjfw2MnxY+ti98+l0RnEVeubdD/CwU8SHk32AklgVPMjxgO0G/bkv5vStMTW+SVbu4CpJ1nrAk06yn3/WDhne5KMH/86HJOPR3JDzNdrXpisvh52xZM+bdiHWvFqr+NJV7PeHLR15EZMiJoVfPuSQjoKPfGir5YSOvLGBye+5Ly7IkvLujb242eCAKxv2ZHIEV5strrCSPU/8szPOlj4/ZPSNiwkmO361lUPXD2KQ0z3yDItfMZDjSKadZMiRvMCQF7pH3xj/yc6RX1yM4wmLf9hkSXq9fF7rEw/67Plz3eaTPRvjxvxL7kvPsfdP79YPMcEVNz1tduaIPjw8k6y9gH/nOn1YR8x0jYlFnWStD/7pyqMxfW0Y6tGDX3J4eGuLTTvZ46NLBoNPNnjVfO0V8ngUduQ4qcUg/o8f9z3D+pC/JOuaY5yustpdY8cPxbAnZyMv/MoN3wefZMfhly5fCiw6+OJm3PqF5Zwjp0/PnnHufnHYkfHBRv7YJN23S0hfjtTGjbEj40/fHBgnVytkdGDrK+JhU9i1l+CjDYP/Q/98vnRr2Frm6GnXnD+17quRdswbrNdeM2/tu76w4+/SawwOCjx8yXFIsvYruXD9f31+GZ2Q9QN/j77c2T8gnoZrGMzZefnU+6CXfszo4lofLP726y/oLu44JCnHrHsRsVgvFMSDpz4eZAouymG7jQz/K4d7X0ricDmd6mqOp+7nj2L7QUDXU9dLLy5hKOZSbNpig2nNkvEr/qTYvT9O9nOJnjwlWfdidNgrrql8HbFf+iLs3gE5Pj1dxrsP70dO2zg1v67hl+00/IrcR182+hXzl1P71f/VvVCvHdvlPM5Pl7F5Id95enp6Gsm+bn/77bd1buOCq1xsvb4nWfcTZMaUY710mtfcmd8kK9/4Gz9sH73XOMbFyqd5cP7ICxkbuHw8CppkzSWM0cNYq3Udpq/ILT/01WzpqxV+5J4deZIVK13+1TDY0+cj2Sy9dV/Kjk6S8XP3DL8Ziw4Zfdh4a8+5jSRja75gquHaK9RHYc+3dcJu9BALfX16coX76D2x9eecsEdvnVu29BRYbNnwX6i1/8/eU9nj8KNDruBKly+13MOjTy/Jt/mjizv8W+fPurn2A/IjY3g5n+xrBo97PwS/vj53H7jVfg6/Ttl989jmmKft27MZv0kWR/jKirPk+LEe9MnnnJWO6l6b16245yEvXtA73+Y8jW0je+o58+jY09jaP50uY9ucR/sLdjjwtu00/umf/svC5If8iP18vnTdXzvv94GjvLBxDaaXZJ37xhS5Mk5PjpXjh9XFYf7VyqXnZSJX1/J8azwvLa+9VvvAOiq7jtGPB9s262P0fvStXF6GvMLnK0lz0NKcwDt8q/malSv6bJIUB+5oXpqP7gHmbtu21YepWAPs5AEOe4Wcn9EDD3PSZjnMlZ+kXFp+/fXTeq6jD5tveqP34LPj1iC5PNBR4MsXn9rGyfHAKck6x5MsXzBxuBfz0cV37fXgrR+53r//0HzNVfbxfe604Vy7v8I9+kd79NButdYl//gc8dM/roNwFNcJ+TDGDlf83T8Zh0Hn3vvnJD0PHkOb3vl8Wn3j9JKAGOde4+GxV6rUjz9va96TXQdP9/zJ3qfnWS7ZfSSpn0fXy2vNHysXbJQkna90fd2+rYVTz4/xmLUZa2z0EPu51wLcxIR3xQsLP325PNr68H/97ZduT9c+1TXvp7nwkt0nezpyqm39sOOHXBzqBP/7t5jJFVyco2xx4pu+AktecdLHX5/cHGmr4bAlT3ZeB44xPvRxon/gwfR8S8cYDFz28Xtzdx9ja7w955I072MVGLiw006y8g5DmfRnOlcvS/7oWoHNH5tT90k62gpufGrLnVwmGXhbS2yN+80q154T7EcPbf7oiR0mH+TXnhNVWXMFP8mgC1+M6kf3+iT1M7t27msdwGCbZNmOHuzF+VbffOnv9o/a3VaeyNiNrpKn3nMkafz7WiUXE9uKR4p57z2L2OAc46UzkqwiF0pVF/6tOaQ3MroWbyPJ4vt4PFa9dc/XxmMMvq/jtF3WR+HT+bQw2G/bXHnQnp0j+kde6I3iuubBGj227qNzzrZG/aTzeeue5Ycd9nwaMO4DpbYiplmcc/3CsVbIjCn04WpfLufF7bC/Nsenr+uDzVvvSenDkg+yRxN17x5pXZx6PhpnZ7/gS4Gv8PFojui+9J1PkkHOZvQwlqRhp2v70XoM1zf4Y2TdC957L2D+t22OJMOxNS+K7r1zg9ucWdijR7Lrwcd9qy29ZJfv+rM53TGTNK8vtRyDr2MNzTkXL/aPxt1QVt+9wWs/hI+RkWQ4vK96dP3xs82NaKT/aTxqKEfytatXszLyJN94HP3RI0nlWfODhxxmjDEz+/ejax/GWGsC9qP86Cz/zc+9c6SwVcvDKJ978zXK8/R1nrfqjh7kj3JStzvqfsWapO30PuJ55ZeddVvV9rP4lcnSYXv6ei5YB/qwlg84I7XZVuEryXB9oid/S2/sh1joKPfGdswZnSRLKcVLMuQbxujBTvtRm23D71apP/FXrwHbkBOFnTisMbiKXCbsHt1D3qo7VoziTmbvqa5rD6Cb7JiPgsyuvySjf1be8CU/8nA5X0bTvsbIcaz2ENvRJk+ydPxQBo5JxrXPT8bEM0atKhuOjJFUv8B0Ro9Zjoq8jpGFr8+enx/b9rVH73Vcq0ePt97vPJq3Oceg+3g8hrY6KdZaO2MkWRyv3ecPvaRkxn7gPdplR6JPVz/7APEq5DB01HQVumryJKrlUyPJD/xm83MbSda4PLCld9TaoznK2HXkwHojt5b51eYv2XX0FfOoVuglRWmBTf+QH21ysqNOfo/3oxweXeXP/JArB7a2knznAO8Yh5fsY/CSUF95Sfb2oWOAbfKdX/L79h916bNT0lz682iHPMmakySV7H/IlSQjyeJhJMnvdPkhV7STaH7TX50//AVXSbKwDR/9HzHIk/wd1o86P7YPDPVhq9ZP8g/xhsdG0U6iuTgkWTU8wqRjTWKyy5P2O8Cu1fqjnXyXJ9/bS+HrXzCVJH+Xk0NOFZ5a0U6i+a2Q6SS7nK3+USff5cmf807yu1yxV/4MO8nKifHkP4lddbySrJiPNqyjrdZPolq+kt1nsst+5KWd7PJl0L/IWi0fapjJjqGf7Po/ypNd9qOtdrLL2Slk6mSX/4jx78mTXfdHW+3kuzz5+/aBDffeewT1KtU99pHku52xJL+by3uvA8l3nWRv/4h92KmP8uM4DPJkx54GFQ/zPnJ4UPDyKslwkbChMfAiX+3jis3bhdiDFPJsPFQ/9WWjF+5eLLn5d1FIdpL03CTQYe9BAMaBxzcd40nWhBvnUw3PRZ0tv+fzeS0oH7jJcDUuFi922Gj7l8vioSMWNX50YcIfvUjB+4bRvp9OY08PV3Yw6SnGxC2h+mI7ijjYsUn2WMje+sEZdz6TrBvtZB+HLQf3Lo4kvdG8rfzjite9k48/Lnj/7a9/HfzC09fGh654FbrkPiYeeb30hRV980lmHE8vh9/6IRkPY2Sw9OnxD8+YWJKsl6jGFXL6MNj6kEkuT+TbnL2Je+sD2rbm7Xq99kbvdf0LATevdH7++ad1o/jWPLk5xNWvUb71RuzWh0fxffjwccClb80lWR/7jYn54IoDe7k++IoRjrFT1w9dNR0yuDDoiBXmW3NiXIFjDM7b69t6wSR/ydeTqTH+/PPP66TlG0c2BwZdfmDLJ398kNGha4yt9WPu6cxtjhQ76Y17edPHxwsqPtg6f5/evRuXnoNbXwi+64cMtmTWMh045j7JyqG5GT3kmL3Yrn349EM1bHHEmfxyvoyu1OGBc9S+ZgMWTHN1KsdL1xa5eYEnllvnDga5tTq/xqFNjgNf+rfOsXFycWnjTS5m7a0PUMbtM3IH19o7cPR/+fXXUsxaZ+zgKHCM4yU2fJMQrQct43DI+ReHWpwKDOPbNteDK/2XfsyajQmnbc7hJhfgTz99XP7ZWVN0yBWx4mCOyflhfzmfu6Y+rrzyi6MyeuCUZJ1zbPiWD3bax7i2dc0uyeJgrBCLs9rYo/sJH/r8rzXdtW6MjA88P3z40IeR+W0/Eouc+q0w9PiSE2tVfXDSp4cfbL5gqsnwNG6dwNDH89DRTnb+9PmCvW3bWrtkyT532uSwcZBz9rDkmdy4Iud8GhdrkoWnn2Stm2Nt8YcbfDK4OB9yWPyx5YM/umKhK1d86NMzrpZv+wQ5DPa4scEXhnGY5MbxsM75VshhH21YOJLzk6Qvwm77uu4LJtdBvmHxM3rg0WpdZ9iLjS05HP7ZkPODm2KMncKOjRof+uok6/rGrz4dOEl5de0lWevKOrE+YB7+yFzD5cH6S3YbHJJ9jtjAkxe28JOsc4c/PEaPYxwmPfFXvM6LtHHqerp23+ELPn9i1JYHRWxVXTZq+65x9vywJV+ychCHdg0GjknWD2CQv/SF3LZN6mvdsYVhzLrkD2d7Gxkc48bUs3tMsueDLny6OBrfGg97uPKgaIvrmHcyhY3CRm193ftRkt8ER34eI20bV+a2revbaPDWLlsc/+3f/q3hPgZ+8gffGE70BHzrOpS7c69P9k12xlfpPRcdtnObw/VrNlYvarQVcZo/uLgoSVYecb73xYnr370vU15eXwYc18LR410/rOMMX874PDjKD26jHNi6XvL9qB3crdecJOv+hT2/xvGvyvoDT5FnuOz4SbLykmSYL8rsxUD/+eVl7a3kCkz+6C6dCs2bF1Pw4Nq73797P966lt56H1KV4dfu3xs/fn7lvvjxSDLkjK04YToX+OaDnD0dMv0jNvb2sDm3gZdxc0kHFl5JVnz8khmjOzt3Cr5kSda1S+xkdBQ+4LK9dn3gYh3yS2YMX1h8s8d727a1DmErBxfj1smhA+/aF2Z+UxiO9IzBpadvD/C/xGJr3+WLLlt+kqw1hmuyt9mzpXvwJNOGQ1ffmuP/0g8k1tOl92fiVsv54t414DeEsBU3fTEnPcnGWLk3t799+jTU9PZfaTzbvw/rhT9r/Xy5LH2+xXBwKcza57fmTfzk1qqibT+d2zbcD9uj+Hgq5yRDjAcv9mJ69/X+0vrddZ/WOoZ1YIpz9MBFnHAOThWPpOd51zF7diuGcphzn1v9t96PPjVndLeOPZUTjLc+I8ifXCmn07nPAV/W/v9UfbbHuHXDB70k65pojN7h1xieCrkcza7hJGt9//rrbyPJILZQvSoAABAASURBVHvrfZJ8sDVPp+5nZMaSVG90vcxyeVnFuBfZ9G/uhy/n9ex263VnfD349Ruxkv08IRYv3toKn+pk17H+Uo63YnqpjIM4xH7o6cMQjwITT3JFWz75d/8Ak4yewta4HPrgIJYU/Fbu9GHwx6bilR/5I8dHMUYHBrm+6xmZcxDW+XJZ+9T5fGn+0ry9rfWaZPCJi8Imycqfvpwo25Tv17X26SdYjnHoJ1m4+jjRUXC2XnEiV1/KRS1f+OJIJi42csU3LHmnhwMbuVKPjMUlyeLPZm7bksFQYFRtxcmP/qXPAHAVeTEfsPmG60MdLLow8GebZCRzrVXXcOcNLn/5yz+t+/4k61k7ycpzknUewMXfOoZrXvbafX9q+7zWcvqhxTP9bP3UcxCXJEONR5J1/idZHPg238bxU/ixnpKVk6WvT0eMYt7nYFsc8RCn8vLyOuzhoweurZbvZI8HBh4+riY7F7nDge8kK89yKkb62mq8+Lr2+mOecXjUgfGn7iX82x9xNUbe4bW21Mbp83U67ef2yFjznrRRpXvf69x73wufz2uvSezgy9Wpe0iShZnsNvzRMf7c50zxJFn5ffQeZ/XnXHnAC37i3Hmtx1F5Vp1k5dOamHNbPq6Nddsykj0v5/Op87z1+fN9z63TspvFfrqcV94evbfQV85do9fyP+bBtcz8JFn3OOaSvjwDSuZwTZGj9+7DKpRD/8u/wo4klYye8zvvbdvWDx7xtQZ6X/ZovPpPXXuXnp9JVhzJzl9+Zv3g5ZzUdp/5odepmncdvxTqsWJMdn/w7p2Xc2O/Nh/XxmQe7p0nOU/x7h3HxxrB+VHC+nJ5rx59soKvebn1/pneqeuA3qnzam7oJBkJ3o8RBi1wk/RcdK14XecEXdgHFvtr+eFUk34IfSy9uW26na/zurc6bPg18NS1+675Svi8N1834qW/7xH7Hgv7/jVO3C+Xp5HGvtZXbXG8N1YFN2Nyp7Blc8R5tHFvqkaSMbtnyDFbMdA5SpI1J3y99l6WDqzEvN4aZ3kXiJw/scn9fr8+Vs6vnbck49rroHH9H30+P792bb1Vd6wDllj2sq8J94Dsvsnmnttkx31bPma5zuKw0d6Kl3Wew6xq29saF1+Stkfzfq/eKIfrHk/XCD9JVn6SvSa7dx7OPb+2zq1z6ny5FONRjMfy/fz83HPjy8Kxxrd++JcXax6HS/XpeC6QR2vnUe/4jJ4IxmH7EJukczNHvXdNyfVt+Tr8b3OP5XteOhddBzVonKdlM3rwv5Vvksb4Vm47V3zYGjNn99p2KTSW+/KD+73xFqL703kkZZK52m/9KE5+u4n9rtmS2j5qO1rvMuNdHst2ND6+8BGDUu01RpZ0rpovz1K43cvH+LnnagL7vs6NOlp/YI2RFc8oNt3RQ0wrr3UM99EYEvZj6ZKldkn/buFLvu/dw/jc5p7z2WTs/IvcSUrKr/tF6uPxSOMkfwx4FX2LOcmSkcO+dt0nWeP/P+b+hMmOHMkSNXFg917nEpkp/areyPz/f9fS0lJRsZB097vM+WA0p2dmZHctXfOeRYAAFKpHjypgsM3pxG2b25qblIM1kPpJ2ptz6Ywe5OyTtDfe5OytlWMM36XQP5KMrfM8epA7Z7a5rbXgHX7F63+2eCVZfbGXylCMqUcP89Nq+b43h2usAv63737IlHvnSunwykuSccjHu4NMl26y50SfHCdybbIkbxjGkrxhjx54HPJkH6t42ZDDOvpqMnlVJxlJVmz6733SPWy1lWOcXFv9Xo5LklHQkf5XosNcvccePd73tStafNUwYZMn+V/K6ShJvbWMHvrs26z7Ltg2kvTPff0cY0nexsn4pZRk+dR/j5VkJFm5Gu+OJKtHHw6bJAtj9PgjOR2FflUWbvLX2D2rDI1ReBhJFt8k/2bspMZjLDu+kh2jopHsY7D18Unyd9jj+/F+/LBJsvTf90eP5P8MdpK3fCc7ZrLXh8/3vOp66YtV/jKy9gI6SpLhSDKS/zg2DOXA5O/gk/y/F/s9X20Fd7EkP3jv8hCv+e0CWucxgbEku3yMH/l+PFZO4dFRtKuy5Mmeb/Jkx072+sjdMXbYkWtPNwQ2LYXQxkvZ5vLSF4zHJu0h2Dj5cfGjR8Y2yVoQH3vDfdwwfqu9v2UNk42bPx+V2PE7elHlAwYyblz0k5386MHGGLkHdRshDvio3eSSedjAFS4+xjygkLPns3C9wJ9atsUVpg8N3LFT6MxehJ+ePnRuHuuBhh7+/OB66wVXn2+xJTtfYx4Ub305Qi4eHOA+evE/9UWy3BhTJ1kPJjiwJU/SG6ALGuvCijv/597M+9th4qbnoUuu5QQXeeXHGBu+tfnBAaD+4/tielTgb9jJkxeu+w8f3NeigyUGOPJ/cGMLi402OW78a8s7H+Is/Irt0bjJYJGZI+0vX76s/D7KR0xwtI03BX1R8rLs6VZlzcP7WA9d4/DFefCAoZDzia94cCTj6+X6Or71xSt7WOI6xuVRmy39JOvlAz3FT7K/9EZcvHzCkEM2sNkodJVtZPj1eDjAZIcTXbzJ+WSjsDFO989//vN47gtHfhS68ks/nUQ+z+dLbzz3m3c28GEYg3fpQ8HRfi+nh0OSYb2IY2v7919+XX3r69YHH39D8upc7keVby33nrfW4vnD0/j6/HXF9uhDzZe+JIWBA/58ffz+N3mOvvNRDMbMOzl9/MSnjy+c1e7DEJ7G1HW9NkhxWQ9wjhjI2J17/vrQJCY+YJOr+Yarzw9MGGp957S1QM/c8EFXnx4eSdb+oQ9z+eiLan+DUJ4SG/JjnUvw2NODDxNPOGoy9vCv3Tdw45Ms6bpp/slg0HVu0js1L6PjOOAOn562QteY3MA27gPB6EEGDzdt4wo75415x02f3IteudRX7An440hPTIVd5yvMJCs/y2dv5I3T54stzPH90DdGB19i9bP11vNTHLN4/IovSfeGV2rLB770Dy74iI1Mm70af0b4kfGJn36y79+w6JKxZ6OvjTsO+nD4OPTEw5acnvnzWzvokyVZ56dY6fKrPsb0cSJjL05t9vyRuUbwwSc5myS9lp3XOkvS5WDd3deHd+vkfL4sGTt85QgWzMM3uVzApXfEnOx55ocOTgpb+RBLsseVZJ2T9MTORu1j2ujhnGeHNzv2sOhp852kLx8/rWteTda14dA1Lh/6+HsZs36wqXuwmGDwDZ8t7GS/jiZZmH6oCYb46Fy6J7JzrsNkizM8tXH5kBvc4T9m1s3aqefepQVOkr6Q+X3NL3166QA7PMSohlvx8Ldtv3z9umzgHjb8G6er6OMHTxuOGleyA19OcIVlnK042arJ6TqHjbGFRa7Phr0C63w5r3yxMY7T1pcm5mB9WO6HNzbGnLPw5Ms4THbaSVZOkn0e8JEXNTtx86nPhz4sfTzU/GjzlWTAl0d2fBono/ula2E7n0bfm4wXe6YXBmO03et8Obun6yId18dtfHv9tvYQOPiyP3CcNzVbOXBNN8ZPknWu6eODL/tDl725kXM6xtmJSZvuEYu2Qm6cPt1kz5k2PHI28gkXPjmf+uZRGx84yntcbTrWPDt4yX6eJenLupeVhyTrfKMLFyZ954b2GGZuLB1c4By8+FTI8Ejyth+RyS/eo4c6yfoQZYwdf/yyffRe8dGbPTZVX/7kwnohJ0t23mJiw/aQsyNnc+Cy05cL/o7CDq5r3bnrG4YxHBV9OvJw9M0XmZpvOdDmi57c8KVtnT7Go+f7Y7hPeu21fXT/eO5a9Gumv7mP6hpNstY136P3UGn8fCQZSbpk5xofGWP2+cFveDo9Xca5Bc7v3Utgfyuue1o+tp7D8MR+cMJz9MBZnvSPGPiTnw6v/S3J8nu/37pGvq3zmM7owZadGj4760SfPMnC0DZOXrORRLVw+Z7z1PuFl3WfCVveKMilmm2yzzUsOub2Wz+Eie2Iiy680VzTMSb/agU//QOXDmx5IDdOz7hCjrNaH77xp+abPtunp6e1xsmTrPzgkGTtEeQKW3JYL/24cay3jKzzDheYxumfzpfm+3XlJAnzpaeR7H7Y4IWDnL103m9dM0nW+QInyeJ34LJng7txdupk35uNk8Hc9e7FuhO3fgzyy/fr5TEXl9NpnHtvh0+StUbh8zl60Gd3+Dn3evnhw8eujf05xflRtWWnfe/5AQs+LkfRf+m94DF24MPV/tZ939jctsVVPumbQ7bqZM8lTJzok7NN9rzikmQkWTjJLk8y2IlNbviky09SnX6YgwMvyXpONb7/ze1r470uPHxhJFlzQ0ffvYw2vAMDRz6TGFpr4NG9kexb1/+j863gw6ake127j+c+03ovYCxjjvGYXZvm8tF19VK13XeStU7lga6Y+DdHcjZ6wMWZT2PblpFC+vUzL6/Pxb2uvNB57fOpmh6MJOsdhmt0oZZfXM0LfHqXy2XFRZZkrXlrRqmn8eX3bwufLp2ZbfDh2Q5nePh/6/xrG9N/6XkGQ//gQj/Jstee3Yfpnnu/cHCUAzb40Xl0P/GbeeCTf/jwYc1lkuFgT64W/2vfCXm+ki/j1+7t9mH8lWTPOV0+kh3n2jlLUm5pnkZL1nqxBvDg48Ac348db6787Of/fdnRTVKsOR71f+9HFf4S2BnsYH7sR3i6167d0YM8ScdnY7x1bu9tb61v49pr0ov7qZbRg12r5U+9c7v30vW6/N56Hiv83MshybjWlh0/5odcu/TWuWD83P1BMaas8drPLeUy3/xdyxk2vNHjWuxWKxe4PHWfPp8u4+W5H3zL/dbn8mvXxIfib9upa+66fJ66f9F99LzCyX1j5lwxWD/JXBjwxWP986ncEa/TR8/DfWxb/kdjrXjQUdiaB2tHP8nYtm3M1n7rjzb70eN02jFgktPftrn23g73fDov2ySL/yxXuuKAob8Vm+4hr2LfzVx7yj6Gtnc5SYbxbZuL81YbBdd7821s9FCbj2vzff2eY3rkSRpqCnlfnMhfukcnWf1DB56x184BjvASOnPpkSV7fzaeJMPBH7ttm7pDDuVHZ/vOd8vWuDL0R49tbp3b17XWzOu9c4QHnx1ecwIetr5i/N6Yb7eulft1PHVNnIuzyx9jWBRVTLaxde10ulfMxpNy7dqkcurcXc6n4Zy/jcfK64hzYl9rP+LcOgZra0xZWOYv2dtJBmyc6rac0zJXGT2SrHUw51yx3rq+M+Z43Gt3H4Pt+XQeH/ruemSsPX/7nq/L07n+HssOPl1F2x6iDVdho+9D+cGPXBk97JVisreQJXVWuf/PPc/ULy/XxUd7zjTu0+p3WogGH+/M1pi5wSfVp4QDX0mW/uGr3aFtPmAnjf/RBOQxkqxifPTAc2Q09vtIMnyET7L84cof2cwcbPgkE5u6qpWn/udI/yOji/9YB6x0r3y0p4xBp6pdCY+RpLbbqpO257m+R/v0HrW7rTl9NOZr53PFM+con5gSAAAQAElEQVTCwOX2fT/lE67CtzFtnJXRY5tb//zx/63373RKpPvzbagP3UMLPix9tZwcOvrkSpLFlSxpJlrIHwUl02anaCuwkwzca9G4H2/t0YNukua3uc14i5kc70Ru68FEj/1IsvSslcOvkSQLnyxJ8xvilfvV6B9JlpxOuyseNX+HTP/wTZ78wKVjTE3PuFo/iebikOw2BMkPOT0lyeJxjJMpyS7XPrCTXZaE+vBnMzKSuc6p5I99jR7JPgYvyUj2frLX/zt5IVY86iSq1U/yhvW3GPpLsX8c7eTv9Tu8sOgo+klU/xA7+ffxhqsATf4a2zySJDtmstf0k7xxSH7I4Sh01ElUKw6N5IdukoXxj+QwlCRU/hDDQLKPa9NXkvw/il3vznqU3njo4KZoJ1GtQqYkedNP/j5XdJQkb3YayQ/do69W6CtJ/h/FTn5wTILaKrgpOskfyCt7f67TVZKseI62WkkCahV9RSf5e3mShXGM01WSEK0yvbzxkKO39WbBB0dKLgRuhG20NnJy4x6YjLkx0Gf71BciH/vh38XahwpjXv7T9UD63Icc+D4E0NOGewQO/3/8j/+xyPLJXp1k8EWfjptMmF7MksPgmy4e/haaPns2dOnxIyb6ijYe9P75n/9p+ZUHm4KYcHdj59ey0oef7BPMT7r54sCHmI3D48/fjNXmk28y/8b958+f1sUovVmE699e/1CZl4Mff/rcl9Iv/ZjaB+txH+tX4vaGcm7bumHD6dEbHPxw9mtD/VuMXurzgQsdL6+TrIcG/UcvnPKGp5quhxE5Gj2F8cTBv7Mtfnp4s+NHvumw9Tc5yXBgL+YkfYn3vC7IXuLQkw86fIkdDzjGjZHrf+gD9bGm+H2PzSc7uvje+nBtnH1drpcsa44aH11x42ccL7rqW2+ezB+MJOuCj/upN6liNG4+6cshHPHzq8DQN+6fw1B7QBi9i4VpDI7cJVkXZDJxkTfFfQ54LL5z24Zf6+ul7djmkPdff/9t/Msv/7r+3THnyK0GPqz/UnmSkWT4gRK5cEMqVrzkVc74+HC+jK16uM05h78lIf+KmNjKAXs2+jDI2LO79EM+TvCTUFvl0pd+ymHDjg9Y7MnZkK+89gHKGM5yAuTrt6/rgySdJKtNV18O6cDSFhdO7MlPfZi/d47Nq/WDa5KBA/vRAwfzyE6h8/HTp95UX9bekWR9bKPDhn7N1lqwDmHD+/z58zpvrCO5oyuGZJ/XZF/rdJN9LbEXPxl92OK3RraRNS9iIROzGHG0Pviw9sTFNsn42HPCOE6jBxtzaL36+Daqc7k8rbjEY72ab/hymGTgYA82Bgs/fpWnzqdx/rx45Nv4pXIyxTj/uOFpXCEfPfhtteZADAocGDjgwi85XTK4xpOsc4EOfDhw5ZFPsZCdL5eGmnU+ff7zn8b5clnzBY8efW3zo/DBJ1u1wicO9mOxi0EbD3NiLNnnkSzZ5xcuHLysR3aw6Bg7aj7FYO7Nk3XHDjdFTvgwhg99cnrJ7pc82duwxMZXsq9Z9vTJFOP04DRB65qB08FTDRMn+4K/VYqTNeRv2+AuriRvN5yHfpJCZp037OnyIw4cYNDVNgZHny4OuOJ25JadMbxxMOdq9mTykoRocXEt448NLD6Otr716gXr+XJZ10Q49gayR1Fw4J9Nu0tHzl0nrBFjcIzxgw9dPPwku799KV/JngNynMQJ+/gbt/owtszxqS9ajPHjfDM/H56ehl/z728eWXd0FfkTkzV4YNBnS46bPm7G6SdZcZDJNT1Fmw4buZQLRYxJ1j7Gt8K3uYAhpiRrj4DDFn/c5SPZ92djo4f88AF3Xbdm1t4Dh47zlR0cumpj+PGnX5jFR9u9ICx5fWrukqwX/8bo0xUXLP+Eir4Y9MnlRI7MJ15k/BuHoS1WdvIht2p64uzlsfxP63pgDE/jsPjvpWblhr6cwIGrT48OHzipk6xzhk/9Q2f3NdcLOHmCgzd5kiUXAw6uO/CN6WvDch1iw1axD5HjKg/yLG4xzM4L37jiTWYvmCPDfeLWWvHP7qT3Ln5Qzz9/YEy/b4eGcRgw+eULF1hi2Lbz+PXX38ecp+7Fj3EvjnwkcjCHg51caIsHFk6wYIjBOEz81PTEcvjm896XsmyTrFxpy02StVewoQ8DrnF9frXJ6PALix+62sYVPvUfjQNv+uTa5Gr29hf36O7NvvnY2ns0L+v0R/PuI096T+/8cF8/tjmePn1c93pN1kiCVtfdea112PJAKDd4y+Nenhvv69IlP3SSPQ84zznXPRS+xmGtF8HpDLbMzs/ptF8vjSdZ+mLRZy+XytEnO4r88w3fuaqWT3K1sa1r4dEHpC9fvnUdjM6Jecng99Onn5ZMW0lm+/eumdvAH475gAtLPnBLsl7ek+FFZoxPXLWTjP4/YBi31p2LxzWHLh/mTj6Nq8XGZ5LFg5688YWHcTjqY07gHz7xIddX+CeDQa4v7+fzU6+fPhTe+1z02rjHKtfrvXP/PL42X6+vt8YwVy7w4B8PvpU0X3T4P+Kmw0eSlSN6x/7huogHLLGLV6x01Pgl5udRTs+rOAfpGtM2z8o2Mi790LGNOR7lrO0DGiy6eBzxm/9tntf+cu9zFnv+4OIiJvriYNtTeiRzaBsXDyzYCtvRg+wo4qenGIdH1/yq+SLnw5haXz6SjCTrfhMePknW9ZQtjCSLDz/scDOmLy/sSmnAU9Mxxo8843XpM8qpH12SPcfscRndJ9jQY3dgJVlzTwcWDONqe9RzP6SRK/zA0/7WD//f+rEbb3HLYdJ4mvuf/vTTOPfZ69Ty7aVz3Pctye7H/rbNc+nMftC8jteX23j0g5E1iQNMNZ784MJnkqGWE+P8jh5quo++p/jy9fe1HukobzHO0ehv4/X6PL58/W1cby/j6cN5bKfmqE+75C+v38aHj09jbmM495J9vvrNYvjhCXj8J1nnu9i2xuFv844efD2512rMeONFnx6+R37Ek6QWo/vTadCBT/CtORUL2dLvfs4vG7nf+syuDR+uvvGjsOErycK9XM6DLm4wZ+ZwaMNRJzsXbWPbdhpwM7eemy+LI3wYfPKhr03/dNqWD395wXXp0hyQb+Wqxkf9/H0d8eM6755U7VpPho884MtWLu69FpLDmM0FHLLL5cPwQ0Ywk50/TvIPC0Yaq1ofnjFYT71fV8MyrjYurtFVcj6fiIZ8Jxns6X/uu7HR4/G47/npWNL183hUOpYMjpL0PHh9XXv7tR+syeBQ3GOZC1f/UftrP2j74Y7XbkrZ5nA9n7NzVZxff++afr2XWtZcwLJGbrfHYGud3WtHDk/Ztoyaai5eyc6TToqLg/iU20uvC+XIX5I1l9rm9yj88PFSXaBy9dqP6El0F49kb5+2+RYbPx0c9mzvCG/1A+vc912wtZMs/WMuL9/XbJLFnd7oMctbrGLQhgGfTBxVWfmeXSfbNjt/LyNdYI+e38mjuZvj/rh2hm9L7mPy7f46nj5cxih1GPDE2SlZe+Kcc3HwW060712PaqULcMid+1Vl9EgK1BrWoyA43js3j+5NeNz6Ud/eczrPcb5s5XIfOPal3JjbGOT0Ht1Dcbn2PaO1AUMZPbbuORnbmJmlkIHLtm3SPBzbNpuH+/j2/NL61nJfccvjqefqbH6SjAOPjXld/d5DlfbAe87msOtSXfXi3OqrJGtAJr7n+tC2X1oTW/eO02muNZTUx230/vE6km3wn2ScqiM2v+GKT20xbo2Bjpp/cuNH+7SdG/NpPHqtmDmNNAf25m2eV1tfW6mbgRd7POf3mEcP+PfO41bZpWstSaVj5YP83vniWx7ons/buPXe43w+LZ3z+bywt22uGj5dNmzBWVd+iOFy7tpa6GPQ0xTjtXmlP+ckGufTedX+2JoHuuY+ybJbc901wa6iodx6/o9Sp6tmt/BK5oxz9c0PTtd13kH/wQNmksbAx1hHu0N8u/5j/QDJtbkih51knDp/fDl/xJIgMUbSeuz4OF0b4/1xH3SvXcfsDoxk171VTjfB4VEu862wS3b5rbHQY09eN2sukqy1JsYku2yk62T23HqM5PDThTjG3n/s9aMao8eqqwb/pdcoYu2MDH7fY2vXZJ+Tzh0+S/e7H2Nk6kOuVpIsuwPjqJNdzkY5dA+cQ4ZLEt1V6Gkku/2hn+x942SHH7raSUay6yQhXrySv28bTH7I9WEc2KvfOdY31/rJjk32vq+tJDveH7X/1uboq5O88dZnr2gr2klUqyQ/2saTvf++TfF9/9/SZpPsWEeb3d+29cmTvPEmU+Qw+SHf5vamk4TKKsmeS53kR1v/b7H1yZNd732fXEn+bdjJrgcjyeLG/n3/aJMrSVSrJDsHneRH++irD/tkt3vfP9r0lGTXOdrG/7ZNJq+HXDvZ7YwlWXEcbXrv2/rJD67Jj/Yxpj5skui+nTvJrp/8tXwp9Y9kH2/zjYe2kvy1TfL3/cMv/fdt/eQfY9M9dP4tOWlAaw9moyT/57BxSfbY/hb72Kvmtm2LgJeyNj0XkiTrQmLMRYdcYeTFgxsum7dxFzCBPj8/N5bvHzvnXBeHY1ztVxSNHt/6EAvHQ3Uylx8YXtTzwR+8r1+/rguCsZoNNz1JeoPzMnDA099ah02Xjb/l52XQTz/9tGzJ+CKjl2TxeupD02tf5knQpQ8oyZ4kuvx7cYSn8TSW0eHVrh7edHAg08ePTA4OOX5yxI8X5TiKj86hq00Gh8yFG9YRs5sa8tkbyUMPRxdRMeK++r0JMS4uMv4O/rDgy4W48NAfjUX/tQ9OWx+in/rxkS3ecqV87kdRuDj80z/9U19uXdYNAB0y/MWv8HNwgU+HTG3uxOVvg197c0QuT9fetLz0hYW+cfnCGycvQ2ZvGum4eaJvftVkPnLSVfinjz9OcNS4GxM7vsuHeLvmyRVy/PhM9psQ/BX5kVO5SDI+fvjYtO1rED5cOaKjDZ9P3PwN9I8fP6z1bWzb5nrI8TeD6VmTf/7LX4aPrOzlQCEXJ1y8tnKdc67cq+HPua15mJWbT7WcJFm/ahr3JOtDh1yITZzbd6yX5gAnfo0pbGCr4ck5+UsfQn/99bf1QMFekWvzQI9fN6facqJ2Ljs3/c26R29o4cIyJqeHD3kgEys+sNR4aX/8+HHtKdrW+2H70hvHo9ARm8I/ex/y+OBTDo2R88XOmBiSfT8w5p8SgU9HP8maa7pJ+oD7uubAfOX7vmW98YEbO3HKj7by0tw99YM9GW6KDzvmGCcFf2uY7agftcJe3PAVGOTpOYGTPlvxaeNAnw5e5Pp8qPn00G+cfhMr/Ws/FC9u/Bx+6bEx9tJ8G0/2jwl06OKh8E3Gp7yy4dd6JrdGceDQuPk2xgeudOFY92wV+PRx8EMy7OGTHTaw4Vgv7OmIzTyyh+u6hr8xHxVxgcOWf/rHWiZjo8aBHjs+1XDo8klmnIwumyMuOuR8nOAGjwAAEABJREFU4Y8vfb6SfV3xDZMMd/ZwxYL7gQlH37h1kmQ9NHrpTkaPXIEDEw5/+MHHx/yJLcm6ftJJQm1dW/mBBVMbDjxzC5sMHgzcGeLqXE92HG3jxpL9nOHHfMAWBxvj+mp9PuVITYaz8bfS65vcGlPYHHzY4Dq3bcXBv/OCHM811n0SFgzYivEka3/Wlx/XQDryBZ989JCH0fNu60sJP8QF03WrQ+PpfF6/uUCe6BtLMvy6bnb8qsWuDZtv8R5yNqMHezmma+2IU1+hm6RbxD5/sJQkAx6+SdYexd66M67IByxzkezXOHPKzvnIL398aMthkm4R+0uC4yVzkr6kfl57xuix9b6EjQIrSaVjcRSfAkt88OVMnkYP10ic8TJPdA/fansBO/wVPmDQO58vaw2L4dEHYvZcs5Orwq88aCc4PXrf+PzGC4eDF97ygkfSa3yvOeyN48c3P7jQk69j3Jp5dG2ypW8cB4UObPNgz6eHJ5kCjw0M7UPfmGIdwlOMsSfHSZELfi69fzVGZpyMHzbHWrMe6JMrYsJZ25g+XTxwsl7UinGFDzZ0YbM1nuznuXF2eOOUZK1LOnJmXKzG+NGGxQZvOaaTZK2vw6cx+nDe52L0oGNMMdcVLVvY7PDlDy6dJIuTXLFVvnz5fcDG5XQ6t31e++ul5zWZNZtkrR04/OAqzx8/fVrPGUcu+CJX6J16X33I2CQZp+4h1+8v2JId9+CK7+iBH1tybXjG+CfTJ5ePObfGtK17y0OHr9c+38B47b0eO/Oiv3WfFNfsnqgvL2TwyOiP7wd8ezoZzKT8G5P+MfYeCx495skeW5K3fdm87C9J+wTT8+bIDf/wFNh4GFOLSRsmvTm3dS9GV8Gbjg8k1jg+W2OcjY/c3BwxwiF3TpLRx5cMVpK1b2iLBRa/ym+//a5a882OPVv4+knW3ogPvGTPlXE5PJ/7croyIF++fln37zB+++23tWZxbsberkdjpOvwsvjASDL4M5cKfYUvPpVL9wJ955S2GOScTPso8OQ5yfJN154Ijw4sPsS/zbn88r3Nbc0lvNFja56t8/PlMtiRi4lP13ztS+9/730GgMmv3I6+9TXG5lJbOPyx18ZNTo3d+4HAWNLstJDxWffr+mQcFrv93jxrjpK95pMfenDV9OEkWfOQpB+dv64Y+IJlz6KbZD1HwSDHP9nt6MKfvTfAB2eyp8bk+QmG884YPYUO/8keT7LXuCnsD7/mkU8Y/MLB215Nb9TWP/3ih0C+fX//cuTQMx4dvPmFozZO7vkUZpIVNzl8c6dW8MCJnXOJPjwcFPwOOzHBTbLOgyTrvoiNAg8WHW36r92j+HAOrL+12gH5adW1f17rLtnzg8PhSz7klkwhfx8fTHK+koBba4VPXPAWhz47estmvY94WWs82feCQ++1+2iyX+twZMsGnvroq+ly2l2uUyS/sznexui6x5W+84FfPHEwH9rG1EoN1n0Of4f8uR8B+01lceQLHhwF1yRv5zTcc89ROvBgKC99LtXHnQ4/6pc+52kr9NhZ23DNNx1rTXzs6b92Dg/9R+/F7BP6xl+bMz+4zk4/yZoHcuvs2ndB9+4NeCRZex9ffH77tt+vGb92XkaPR68ZOCVZ5y0cuGT4JVnnPr1tzub8NFzHjY8eeGjzd+517N695fr9b91++fK1eXusdzzrfVvH6MOy9nGgT6Ym/9j3O0lqV/DO7aFz2ubY5uzcjzee/NkX2NGb3TPgiJe1eRUPmf7lcq59in1f5ZCtj+P1eejemj+YN/cU5XzqfPMFB9fUD3+Kj4LqUa50YCrykWTlrhXR8sl+ayy48gHz2HvnnEN56Vq6dh5hMFyyrolvz9/WPYn4knQutrGV260fIUf90zNnbKzvG/6d3y9fvhCtvPGXZK0Z/vm+di1os6e4zW358UFsKz5MWMlup033sMNTHwZbNY4fe99PriT7nnHr2nAO+61Nzy/XlZOX171m557j2tjZKKeTGOdw8Hst1zHSvey0Ymdz73wlKedL5Zdxrw+yNdYcOC+SOZLspbky1+0OPujCnp1XNtd+LFePHsbptVnb2UoORnN5G97xns+n+jx3LGuu8Vu23VDkTXuXjRUrLLJ715X68MlPwd/+l4dRnlvzz0betPFkt21zHNejl+4xfJxOc8VjbM753V8612O1YZx7D35qTunrV63jnZGuk/P5NPI9B+yTjNv9tsaTxt6Y8EYyycr/+H4cawW3Zvm7tFVtknJoLK5Hl7P33ffx0rmveGFvjZHdwq7+rbnBjdw62rbZtV5uYwzY7gPo4paUY+d7lve16+a5e/mor1H5nLNzcxqzY10iRCMNY/SA06rzeF3ztrBGxja3xUmet/Lihz/8lPH9WONzW7yI9K9dm3T4VZOxN37I6JAlIR7kCn0lyZDLNdg5OWTJD/2maFx7zsN5zy3ZdTqbw5h6z98e09Z43uNp85Nk8aA7epAnWXlIssbIlCQLe/RIdn9tvunwkWTZkitJBvnogVeSkew6B+aRAzmr2hpXK2z/1o482TGSvT6w1Mc4O/0ki3ey+zauJHv/yOPhHx/j+uz1kx2DPMmK0ViStYYOOZ/abI7xZNc/5Gp6SVbuRg/9Vit2dkqy89NWkr1Pj36y99+3Dz06R1utn+w89JMfvHGFQedoJzs2XfIkqsUv2XGW4Psf7KxN+sm/D5stGPlWH/2DU7L7+99hJ1nzDCPZ+bJRkh9942TqJH81l4dPHN63k/wfx8Zh+el9njWID5k6yeKV/GPe9OgneeO28LqHkmsnP8aSH1jGkx99WEdJfsiTH/bw5IStdvJjLPlhYzz50T9w1ckPefLDHt57bO0ka73BY0tHO4nuys9qjIwk61yyBg9b9ejBTpvt0U52G7Kq7Lbdc5PovsNe3YWvRT/5x7znpQ+r+w1GhpsgG1iScby0RMBma7EnGT///PN6IE72k8aYG2R67JVv/cgvABcQ2MbcVLu5ef/gdu8Fmz96yJ7P57Uw1Mke2L/+8st62EmygqLPnxcWXjLg74EQBt/w+acHM9njwoedIpZbL0q32+v47bdf14ZPLlm4iknthvPTT5+b7P2ixBe5mOjA5Pe4geWPXO2lT10Xe64LLz32/Nx6o8dGGx6/2vz99NOf1ksfuvRGDy/gz5fLehiE/6c//Xm9BBO/+SD7/PHTeuAWO17w5ADGkU81GZ1ms9y2dTGY2xy//v7b6uPARhEnH+atNJqH2ZuU8xCLh3bjSRbfOeeaO1y0xcTudDr3BuplYZOP/Vh9N/vTDU83AGOnPpThl2S9RHj79XjbtnLIpxjMsRiTDHkWjz4M8EfucCBXi4vtc29Av3z7+saJzFwkWfGJafSAhYtY5cLHw9e+ZIEjt8nOke/jprZmKwfWoV879/Hpw8oN/z1XF74PH0nGTz/9tOYLPz7FDvfgg5N2knW+GZNPxZplgx+5PB08yHBPstYI/nipyRXxXLsG2dDXT7I2Efjy++nDh7U2jCdZc44rTuKRB5zl+vx9jp2HbOHxs805PhZHm0yhAwd/MbLXV3Ckg6++j7f68mmjfGQM+4hxPIzBSLJeFsHEKcm4N+Ha+OOq0FcnezxJVsyHXFxwl7/a04WBl/ky7gcFXvuAK+902eIgb+IkS7LOk/Uw3rVr7OBsvcIUt1zBhsHuufvmU89zY6fuhYp5oiMO/s0Zezjs6ZI7T9XGYJEr1ubh+9zzC0c6a0+pj9e+pFHEx4+8i19hLzb2/MMVN/nR1yZnS8+c6eMmf/DY8KnA4y/Z5+Cwg4ebWr7YGHvpiyB/cxUeLNhwxUpG/5CT4cDP4UP8xmHCkz99egqfivyR01HgGmcnF0eBKwa6xunRN4dk/OEBU9/YoUeun2Sd+2zZkYlXLumQK+z5x3lh9KH30+fPww/cnC7ndX4bN6bgJjfih8MOBi4+VtHFj+6hIxbyS1/Uk9uTYbCBQR+GtnE1P+YBR/zZk6md38l+TRATPHoKHSXJ2lvYJll7+4F9uVzW9Z5Pvr1wlB92B4ba3JPziS9f37o/0xM3nCTrxT6udHExj2wfvYklO/zi3c1g3PpgjNej5z87bXpHvvDBjVzu1ku1nkN06PNtbJtz+dbmDy+YirjUuDi/e2Oz9lc5F5uaD3ri44ecDA67ZM+hPj14dPTp8aut1k/2PTLJ2pvEbYwdf7gn6VycF2/x0EnjsOfCpivPZPbjy/lCpWnTG+uaSgcWn7gnWXsz+207NdQMY4/mH28c5RYXfbVCDoedGpY84nrqSyE25HNu5XwaW7Fnuco/fFj64tAvjcUVtvwZU4zJrzYF+vpb9+0kKzZ+8DFGDhuOQn7rvSR+j64ZvGDeen2ly9b6ZHv4TeT5tOYhycoJe3ZqOPKsD0Od7Db6/JMd9aXnzBG3OPh0r+QHVp67NpMsX3TwoM+HWhFDst8vyIGSZK1JWHwe8SRZexc5GdvXXg/16cHlQzk4Hnpik58kXKy4X8uPLt5J1lxq73pjwGQHF87RNg5fITvmjJweTDV8eBzCoq82bl4OXPmmu3UdLd1eK+UGBmx2cNjyIff8sjOvxtm5HzeW7PmDn+xt/ua2rReVfPlblWq5Y+tFKh1+8YPJXq1Y9/rGkqz84cs/GZ0koJrH/fqAK0x+jCv8JVn2uJIp4oGzAPrHU+9f9Y+4K+rz0v7BGg82uBo3prbGtOVJnw5d/snFMOe21uPs+Wpcjg8euNE3pvCfhOm63j26b9gH+DWGc7KvGzj8wIST7HI5IKcLSJ+tttw9et4a3zo3atcJ9vSMJRnbNgd8fQXf0YMvXNjNxqNsxUn2vQMGv+Ku+orBNUMbjh+UhUHPPRm58uHDR9XaK5Os5yHYCt1kz4k4kqy5dM4zIsMP7tG/9H6BPzHgS44nLG38jR925Nb2+XJZzy36H3ovTw8GbPpqBSY8vnHUVifyMAYstvB///3LygN7+kcxzoYf+d+2udaJ848OH+oknY9t7U+jhznESZ5h0q946ajZwTbmOr91fsgPP7PzluTt+qVP99DTPta1tScXMI2/9CU+TvjCo+fZAyex8ktP/HTYeQblQz8lYlyfH89LapjJvm9oV239n2TNtXud5+67hOI1B9d+DLr36wG889NluLfAQf8oSdY6xjVJ94nTml/3/7Bwkkt82JKxFbM+/nRweqqPZH8+pUfO7unytOaXDrskax3DMT7GGPJj7OnpaT0ju6eFT6bAMkYmH8rhQ05xvPe9AR1t47C11XyrFXbG1dYIe7j8aLPh797ckbElo68WMxxtY9uc/XB3WzHey0FJ0nN0f88Bi14KMPt+46UfkOzt1370wYMPtVKVte5gyA+Zms9r70WNw0uy5onei3kvrrb1Bo+NWNhor1KbR2PC+6lztc25zgk6ZEnWWuJz9IDTasmOGg5dNu77fPCin4RKOW3rHB39kJU5+l5j/6E4Ok+d2yQLT19JMgzRzSoAABAASURBVPyWLHi33jctkP5hbJfdxpzbym3F37GL3j16lr+Yxam99TzWhqMmU+DU6Xjtu56Xl2cwXX+Prvvr9/a958Z18RBzobs/XWqC6+zYbcxtW3+PfGSMH9jtLIQxklR+bT4b9KBza3sbfL92nu+9TsHFB0+875UfObEetm2u+0s25/NpxUqvcOV6H7Pxkutfun/fO5f3rrckayxp3UK2dHvvYj8aPXb9YmQurvJLtjUu++9zc5Nk5YU9+bbNxvRa61H5ffF56Qd+AmNypQ0n2XOxFY98lqsiFn3+jn3p1nthY3S1jcFRzufzet5jg4d94daPpHTovpTn+bw1hrHOExgKP/L70nOLLiw1DOPaXZK1i6E1NziYyyRLbs+hR7bOo+YvyaCnJM3PGMPH89lnjjabk23lRntr7PzhqX3rep61YQtXfWvs1867Nhlf2zYXBttTcbtUwI1Lz1E65OyUr33/sQbf/ZGk6+zWsn8Qlju47LbttOTX19s4PtLMbMM+gEeSxnBeaLNzxt8V77bh7GVb4/euNxyStP9YObtV99aY5szK073rEc69urTEc68Mn9FD+96xMdK15XzZlv/b7dH+a7nehkNOFOfFjncv/h7n1jzzd+u6oIsODqdtrnvp1e79+swcc1bWfVO9zW350L6Xk3I1ljnEnaT1HeRwT/bogkl5Kj6y68/GuX33L4d8HXh0jL30HIEt9gM3yeJmH5hzGwnUjG2ba+7pbcUV7zZneXR/6joZPUqv/Tb6whMHBb9ZvUrHNreFzT/ZVhxyOru/2UgeRKskWT4DeEnGuu5r4p2k/uq/85qEeMDF0bg6SefqOpKMw1+S4T8+D2+HbpLvPsdIsuP3e0+ScRxwzJl47l0j722TLA7yPXokOwYd5d75TLKwO7x0yYzhnuz6SRYPOkkWD22Fvjr5ISdTYCjw/rZPxs64sWTnQa4kWT6TH/IkTP5QDoMdvGTX0yZnpG386Mu3vB1yY4ceHeV933iSv8tVkpU346NHsvNuc+mSK3/bT7Ls+DGe/MAmw2v0MNZq/Z/8wDZuLMkaY5PkzadxskMnydKzXg45HeMGkh07yRtGEkNrvpP8ldx5Y11VunT88e/BPvweHPST/MOc/CNssfwtRpLhMJbkjTc9ssNXEmp/5ZOOcQN0jz5ZkoV1jCV739g/0iOHc+gkYb5w1hqcc/k3nuxj9JMsHXIYaiXZ5UDI6ZJrJyFe54c+uZJkYRmkn+z9Y0z9Xk6PPZkx7STE/6XYyd+vweW0f+CSZMWBU7LrrjXYdlXW/7jSpaOdZMmTXT/JG8Ya6B/0kx/yJGvNv5dXbc0T2YFNttofnj714ncZj/u+wbtwe5FA2UPIS2/Akt0Bub+Z5SftjxtZNwxemFjkALWR9wMEfs3opTckfv3YeW7rwgGPDxdi+vf7tTcE27j3bu7p0+dx7ZXk1y9fxjyfhl+tefnwNP61H+lLb/z0lz8vmfa3PgQZ9+vST71x+sv/9d/Gt97s4wh360XRzSU/+CRZN5D4iQ1vevjQMxl01T/1Yzrez1++DjF8+vixDwhPgz7d4fL6uC3emWNsl628Us5z3Prf15ev45fff6m8N2OP+/p1oDji/an53sY2zvM8fNgq1OKVZPSqPn75l5/Hl1+/1O91fP74efmcjw71JoM+Pr/+8st6SY/PumHujYO4fHwTK45qOVCLV9E3pr73Yqw2jzDk48vzt/Hrl9+HX0Pv16L5tabm4dw58Cul5eP4NVw/NUd48YtHZtb8+NVqXmw+evPy0ptzPrxs8MHyWp9fnr+O84en8fnPf+pc38fXxoWTeYDT63pvNO79yHUf98zx1JdO25zDr1tObxK6UDre3PRDGN4///zz+PSnn6o7hvVwejpV5bYeRC+X07BOFP+swq3JPvdByjzzaa59+NN+enoa1rsXRMbXA0FvKr0wwM243MjRx58+j6dPH8eXL7+NUhseUOQ3Sfuz/fMa//mXf10vTOUgSR/qbuscSLJuTP1QwWlu4+l0Ht+8FOvN/p96DnQ1DXhrvByenuqrY7+3vPbG3g+AnCrHbdtoZ8iPc+zrb7+PR9eDuXrtueshTDzWgTjk+Fzbn5o/tmJPsn+kaW7MtTk098bl4y897+TpS7H9+mDzzqu1eH2+jlc35j3Pt8vTiosf+duKN7Y5rCVrwL4xejj/8VfjR1/buDk1L/T5sHeYd8UekSbcmnjtjfy1N6ziUeCZP/OEu7UGBw/jav26H3TUcswfX3S04VjTs35wEzc9+xmOdC9dK9aTf7ZBvqw/tTitD78KWFvsdNjwx15OYTtX/TAIuX6Sdf6cni59kfQ8zF06eGucp86xYs4ufWDupjC+do989GTZOpe9KowTeTG+fvs25EWefPSd2zbmtg1xFW6kf8Bma+7xSVLIx1r/HV5rT64Uc8NWzuTDuCLX7Mn80ytyB8sYG2vX+pRXcvrk+knG+XIZHz5+HM9do3PbBv702YvRb3EoqfGhetarOUgycJFHevjJozYf1qpcKq5TanZ84k9HIUvCbMUqDvuTMTz5SLLmQdv5o4aXZJhPuvzDJWcHVw1PPk6nbSRZ5xYOxpIMeEkGjMMWliKfBz79hdX9xt51H6PnWl9cdY947oezbZvjz3/+qTjzbU1b50nWfnjPvfvft/Hb19+691z/igsOOMGfXetfuu9bN1Uav/72WzG38dS91zpSmyvnnPmiM7dtOA/Ikqx5Mb9wYZoj8WzVc97ObRvWo/VKZ8m7fsWrL9ZD5pyTAzn0svCpa8DfkMro8XiMX/71X9f6d25Yy8qX338fzhExmQeYSVYceNlbYP5rr51i+PRZ3rbx3r/c0b13X7EWxfD09LRis6fen1/HJXPMMerr1D/HunaL14t7NrBzPo1TOfOHD0wfDhgcvMj1xSYOcyBfuMuFNhkMeuz0k339yA2/5DgmWTzJrFWFPr/wyI/84slOETM940nGt95D2cvGNtd9i3/bFhf7sPLaa5Bc+DdV+f3w4dPYtnPXtNU5u85uYxbnsp2GYt927+CaIU5+cLr2Y8Xnz38aW23hy4da/GITMxl+SpKFvc25cGG73il+3emvv/6yzjMYbGf15B3Gpdel8/lpuHa+9J7k27eXdX64TtivxzbXvUiJd2lnfeCWvySrP3rfsY30ri3r2qrt2ie2j/1IOuc2Zv3hbj2x3breRw/xaquTPQa61pbrzGvvY89n9qMYo+fxefgVqvfKPz1dxnPPy1vnRP+UMdybbZdz7zL7WmhmuD+z5+Oyjax7Svlwn2Z+773ncS26tabL1v2Lc1KuLl2n+L5fZ+RiYV/IIT/WBAz3sK5p117zP3783HudpzGqJM/WlXr0gJlkiD1J9c4j2ft8mmO68nLMk3nWvvX8s7buzbt84kYPFk5JhkObvjFY9+4n/OrLMVmSdY7SJz/G+U86170Pkh/3jvLzrXl/zG1c+4JyO5Vz83ZunrfWafDzMcdr73m2rtvT6VLsa8+7yyqPR8bl8mFY28afet+WbCPJKub70bz9+ac/rTV277MBf9Yh/+kEv15fRnqfbP48Dzh31LeeL6+vnc364JefhrvOiddeC8SmvvZ+Qeyn06zPR9f881pXt9treb2U78va856//7CU3CZZH+RgyLsxufSbn669l4RrHq7Flj+51Cajq+jLNwy1OVYefXY58rA1Z3OemPfSfiuP38e2ZZV7nwNfXr4NBwyY/FoT2mJKUv6vVZm1/Tpw5EMZ497cnxrjtfVllVvXER013tu21dfWfMzln821+aaD89Xf7ms5z21smUuXnfGnnudyvn2Pwb537p5CpmQWs8zuDXg7z+F349/8CuQ+J7L/rdenLp8xtlmm91H1YY7My9PTufcaX8fvv/2yeJ2/7wc48XE6P40PvV7N82U8dz6sT88Cnp3weHRNKMk2ZuawN1oz9gR79ta4b31x/ygXMfPL/0v3lSQjYw7/PMEoN/vLOr+7Nq3LQg9r4qVz89uXXwsr/zt/c2Zu7Df2w5ev3xpTr33uScdoLOkcPZbs1rlIsrCsuVkC1oz8wk/7zj/3zvxrv9TG/qwtd7N5OfdZ9NZz0dpjK0fye+79r/XCj3jhH2Nfvn4dB4bzzbl2bXw/95rx0rzAllPvHl56flpzuClwXa/sF+fzaa0v/g7sNE55dl1Ue0Z37n7p/XmH1r0iXdzEufVadGvGzaP88vnavWZ2L9nmeeXs8tQcWkNdKezEKq5L92pxiVsOE+fDy1rrfMzG9LE6j66RrT5wo8uGvTZO6teu89N2GefT0/DPAvz6y+/1/VjxnZtLNnTlUh7w4F+bL2P2Xv1T5/toJ+l8n8fMaVy7X/Xhb/DzaJK7rY2ny8exzfO4nD+0/WHpkSvih8X/r7/+uq7nfJHxh4vaeJLFd86Mo4+D8q17uLVsjo+4E9kYS9eafep9HSzY2h8+XAYNc+hexR7Qxd59+gO1tc9aF58+l3P36XPnKMHhvng4zxTnHnvtPEbP65eBd6/W65ptDY9tjlWKLD5z2ebYc3waW8e1cSenY83p43vuvZVzjp/j+rCV/eV0Gvxeer7j7j2Mc8n58tJzaXs6j07D8i03o3660S0Znb3f/SmjsvSe6DGe5bJ782nOce2zmvcM8uU+ynyNXg+VD32vNXMav/d+ZW5jbM3R7fV5QT5759M19bFrf+V3ZPE8zW3FLCcKbnipj/N1VGfM01Bm02bPGeM+ctpGFv/ZuWk/6dyexpwZSSrrWdZ89BZiOM+ypfezK8pxqu3sxva171zsW8qjJ6I5T+dM7rdT89B95l6sR23xwuncON7Px7feD1tz5qebXfferdfvgjinW7U3CjVOxbj3epBkbJ0fc3nrXjNn/fRCfi/RbZuL+3317+Ol1/XrA8jse7kvnY97Y7mPuW0rVvu5HwQ6n84uN11rz5Wfh8N9xOk8x7fnL/V9Wj6t+60BpteBe/e9b31XMJsv+Ujk7D6sL/aKPMw5uyc0b49R7NOarySLZ5Jm6Daq0vq+/FsbW/nZK2DIjT1CvPAu58t4NKZ796hZe7Eau5XP0caH7aV72adPH8bX5rhn2XjMrBxcH+1p14avmVP3kW3se8jeHp3fR8ul+wz5455Bdtou49a5fv72OjK27kFP49L8JRly9np97qnzOu7NUdL4Ho+RpDFm5TAjw3Hr+XSq/Dj/nI+X7Ty+/v61PB7j3P18+a29eK69d0oyTr2nvxVAeXRHeO41+HYvl47Nlo+fnga5XDxqK/9i9Jx9Op1GksF3knKa30t2bpWNWvtnDpSRx9A/dR3Mrj/1yH24nsBPMm7NxWz+7l2v+I5H12PJJXucqjmz/Fw7Z9a/eUl2GY6l2XWzjWtz8tr3k+LdugZGj8ule07X8ywVe5M81XTsJeW9x/DS98CvvSYdvGCMHpljzJZr719nY5jb6HnxPLJk12qMgZM8ycvonNftnovfAAAQAElEQVRd11hWSeeYDM9r54De6JFk+G+0JkvSNTQ77/dVtvLH5dG9ZqtfbXpw+FFvcxv3Jm07Zcgr3dlcPZrjx2jAY5TDY3S0rdH19TrYJhlJ3mJ/PO5lmXEqXprMVVL9nv+jR0a6Jm+D/5PNpLJjnm5r/rbFPckYmePWHFy7n2j3saFVVrmVaxXHKkl1W/AdY8ytGKet0T7G6NitnAozss0luzcebTJj+kpGj/rKMlu9FaN8dWQ8OjZHxpY51Mro8Uh1W3Bqa2yzfkxcx+C/9tyWq628KhqP5gUmWZIxq082eqgVsnY7J3fVSDLYK8bZJ81l1+mY9doiBmX0oANDaXf9T6aRZOEd7aOmC1dJsnwnuy4Z++Sv5WzfFxj6dNXskqwYRw/yJCsHRV48yN7bJR1pIUt23b/VKdQbP3r80En2nCQ7Bj0l2XGSv5azUWDQ01bD+1vZIU92DLpKkjcuSVZsdBXjcJIfctjGyNVrzjp+65pJdmw6bJP8NXbXbpfneGTUT5rX0xhjDrJk162g8sq6zv4I4z32Mc5GSVLcnvG1PfjRMcZO/V6eZPEjo6fQUegneZtjMoUO/aP9vn4vT/7X2OwOfb70lSSqFYcGf+pD9+izaZZW9h49j8iTLLskf8g7Cailo8FG/YfY38/rQ4cen0n+IXay+6d72P0jbDpJVGsONJL8p7GTHQNXHJIs/GSXkx2+tPFT0z/axrXVxtTGkx1Dmzz5X2Mnuz5dGGrlPXYSQ2N6UP3WG0EPIddeIJN9IMnwEEbrpTf+APz68s99YeZGxM0c+a02iNlk1S7GbhD+8pe/rBMKJn04dIzzpUYIBrlxH43ou4lMsi4kdJQkw4cmHwf4IYOhiIHcSxZyePjiz7f48NWGzUeS9dJL35garjFYMMTqggOfXO3mic8D6/z9BmfdXK+LVdZFJ8ngF4548cHtf/7P/7nk4/tx6kWXb/bdQtbNjPzR5zvJWpxeQMBiBuco5K/X13G+XJYeWzL2cguDLg5HfLjDomMcJjvtZF9cbPytAHHTv/bm4dbN9tKPQsZg+agiF/LiA+m//svPgz5scjVMsfnBDDbKtWuGby9W8PqtH5YvHg4zV+6M/eXPfx42mN/6IuDS2HwslU9c+Bcbv0l682lDH99vbB/rRutr17S8sk2yXsSIBwY5XrjyjxP+sHFN0gf/T9Iy2NNRK7jxiwP+Cvm3b1/XvIobLp3t+w279TXW5WYMdnzgQe/r918HSn5gwztwv/blFT3jeJhbeNr4HnEgKw5y+skeMyxj5kLO4PBzYKiTPd4kK/90nQO77WPNqTZsdZIBS4ziPZ/3tQcLH/g44I6TWH7rR0V9scv/6MGWrnGFPb/8G8NVu6pjZKzcwVdGD2NHgSsf/JDxkWQ9sMKp+opNTRcvenga5w+uQk4PhnaStVfAp6dmLwfsrU19NmrnhbjEIiZtcrpyJg/WImwydnRxNw5frskvXfvWCs5Ksu8rfOsbw1mfXbLHbO8zlmTFbYze6JFkXYz5IjNW8UiiWnMrJzr8a+N58GUjJoXMmsSFjji11eKE8fPPP69zM8kbF3kZPQ5sWNo4V9wP239e5x5f5GoxJln82JsLc8SvPjs6fOuTG9enCyPZ9wt6R5+uIg/0+GMrrkNPruAceHTFqciBWLX/9Kc/rQu/uRwjgz488cFkx4e2og/X+Pl8Wtc8/STDmjjyT7bW1Rjrh4o6gT0vX4e1d+CrrRs8tD/3owH/5/O558G15XVYd0mWH7wLN5Ks/VG87HCSj23Osc05Xnv9F09SvX4IYYMbP/KDGxlbcuXILZnYxHro6fOBm7YxOHKojSP/9PUV3MQhH/YKtsblG4ZCRkdc/CZ7/uWELh9J1vxYZ4ceG/o4Kfxvcw45ZgObjrODj6R5aU7vveFPHyLFKj9scXtUxh+u8mIMDn/GYfEhLoU9Pmz0XYvY4aRmhwMdPuB++dKPGuUIhx1dOvzAZ2ce5NE86cOmpw2DnnjI6LEl1yc3Dpsd32r+5WH9m5J9YcOG/LCj70UOn0kGLEWM8OgnWecFfqMHG/bGv/TDCdsjFmNypsaRL/sJvZoONezPnz6teycYh16CqWl8rDHrAC4MtbyS4QfH+lOSjPcYj74M4T/JOm/4w9cL2t/LFw/jh/zRdXHEqc2fMYUvNbm2POvLK59w4Nm/9c1vki7Fx7rPgXXYqdm6T4WTZCRZeqeuT3mDpcBN9nEYI2PFos23vMGjdxR2DWXtt0nWXOJkLdCRsyQrt+LFgRyn9+3x/eDj1pfe7BT5p6/GQZ1kbNtp7X1yZH6SrHM22X3xr7A1ftjizzcuxhQ8jJOZW2vLc4bauPhHj2SfWxzIvSz4/Kc/dWSsfNIzhpO5h6uvwDbOvzG1PFnf2nQAGUuyXpQffTlhixu/dNXkiniUR++97SN40yE7avbk4iRPMpIM48bg4ZvMta7J6eKW7DlNMhzkamP44jDntuZ4x8iY3Xfk/VhffPIjZvowzA++W5+J1ElWHtkax8mYwgYGf3JJh+wYIx892J17jXzpS3MyfThs9/o+kqxzhU98YCgwC7HWkTZbdh8/flp5Mq+wzz1vtK99ASmm97r6xsQOEz5MsSZ7fHD98OKj6/xyvhhefOivTv+AQQ8efHNH5gftcDpiufflKfm9zw7k8o2fHKkvvTckh5Hs/vUPXvBe+mxYl4vDUdtbcJ69TiVp/LP78WXtB+xda/nge/SwNq99+Z/MsZ3Pw7kxavvc+4Ika23cuz5x2jrfsMVHVvM1Dss4btr0Pn78sHiR0ROHmIyT6SvGrn1m/L0f7GDTYU/POD/4mpckg0yRV9z5HT3oJ2m820iyClvj9LXhfvz48W2d4MFnkt53/b72Jf5h0RenNjsYeJAnux/+yZKs50M67NWw6cKgo3iWhzd6uL8Qk3Eyc2PO1PaDp/O593OfVxx0arL+h01HXORsyeRDW40D/3x6h3HtOqErDrlOeq/XZ326Sbo+ntZcsceZI3qHjb3BGL/k/CnwrTe4SVZet64R+//Xr9/WmsMTHn3+nLtwP3QeyPCEbUzNB1w8YKjp8wHLeUKHrXLwMQZLfWCx0f7tty9rndJPdp50n59fe599XWNihKvgi4vro1ziYK7VyoHrAxi9ZA7Y2o+e12FYEHr8JFnr8suXb92jryvXcJVT3xElWfuntQiHnSK2hVm8bW4jSa8vLzvnvn+gqyTuaa7LB/5wt87DSz+8wUjYPe9+z6dyeO1c7R+d6MJY+q8vy8c258ISK/54aSdZc2o+2FnDSRbutS+MyQ//5kF57gdeP3x1apx8jB78tVpY9E/lyk/yYy2u91HdA+nBEYuSZJTk8HHp8vFp5f2l96qHb/enSdacJvAuS0ceZvc1WN+eX1Z8ad+HgrnN5uTanNzXPIj1ODfnnGNWb/QwF9s26z5LV7/i1eZfX7GWyMVMro0X3+xxebqcRxPX/zEYC4NeYq52fvr07clwXronw9x6D6XNz/X7tQz2nHPFjfuHD08rpmv3djkePQrdP8d69k6yfMPD+aVrxXrGs0NrjBw+o23b3jjqXzo3R9E3/tL1w6YJGteuB3zkEgf86Gjz8+h998vLtbmdo6cMiGH80bW+l9GxDPbWxrZVr9ch9jhu5UNPbOrZ2JMU59Hn3ScUBl2cKlz3ubDobnNW9KhOqnNd51QFA2e45/Op8Y/lW4z6t17zz92T+eEfzrl67LZtvmHNrhXr+dQ52lrm/D7WeUqy5odsVm/PQ3mMNNbdH46nniujB52mYyRZ5bX5TbLWaJL1LhSPMR6L67XXUXyV185nIVbcu789fzDJcT43HvhiS1Jd+8K9WI/G/xh04It3a77xuney4MGwZu6dE22FX1jXrrnz+US0eFu79LZtz8W37gn34uB9bV62YjfCcS1/P/CSZGxzWxzML/msLZtTc9PhtXe89Hy4dx1t27bWtHp8PxrBsod7L0f7BayEJM33HA56czY3xcHzKHiZQ2NKkuEHOu5dB3KSFKeFvf42t5U3mDjeGx85WzmuavmMxrjn9+npMlwr2G/lj1tpDrowtm0ujnDIr/3af21e7+0kc1x7fp2qwwcZG7W+Nlz1tfl1DiQ7X33yrT4P/aMmZ6+fRHfMufPY+d0HOwP0FO0kI0lX4aO3jnteX15fVzsJlWUHV4DyCod9kuZNTu47xvcEJLt8GfePQzf5IV94HcOx1cKZ26a5yky5PLrKikkHxhroH4dtklKqUmX+F6earsIuycLG2ZhCbhzO0U6yYiCjk0S1ZBqwk7z5S/Zx+rCt5Yz+l7HWN/wDm71CV51k4SQZSRa/JIZWYadBH7Z2kqULl5yOtjEFP/0kb9iHPNllxtmRHxjaSQa58UOunew+D+zRg7zV+p88yeLPbgn7h1zAa3Nx1mZH52jrj1HbnrvDkX2uk4yk8nWuxMgq7DQODO0ki/foccjhJnnD6NBq/608iaFVkr19YBAm+Q9jj3dH8m/DTrLmDU+xJj/6SVYM+L2DXjJ9cjZsk6zzdfQgT3ac5K8xkj+W12z9n2TVMGDrJPkvywnufCW7D22yJCtO/dEj+a/hffg66iRrXdfl2/9JVhuXf09ODsyjTn5gJztmstcHdvHnWhDXXlifnp4WGZuBhyg3iV4unnsT4IHNieghhwPFhfC5F1i6Htpeu6EDPmo6+nWybmpgiAy+MfhuCJKscXpk935s5tODuPpbP+ayxRH28/Pz4unibpyN4mNAkt7Uvq6Y8OIPLls1fXJ9Y3DhqPlL0pu95/Wgzw8bfI9a/D66qNn7lVtiOeL82Jca5ApOauNyp8aRPzGxITN24CdZD9vyjqMc06OjxkUMcD/2AVlfDr04MH7ok7NJsnKB7+GL/2SunLMRD39wkwx+8aHHx+r3onnuDYlNd/Qw1mrdaIrzp35smrWF52HuGOPXOD4//fR5zRvsJGsD4fOf/umfi3PuvF1X3umbDzd6owdMc0ZuTipaL1PEffAWGx8vvam992Keba55pMuHXMi5/M/esNAlh6EvTjI4ChnufJPTlVt4inVIL8n6CHE+n9Y/RwAPRz8A4+U9e/rOLbWXwnT4SzL4ESssbbV8szv3vNNma0xbHPjo46OvhqkkWfMtV/p4Ghc3HH1y9v/9v//39U99JOmN/cu6QSbnh41zGo+XnuN4aZsHeaEzeuzc732g2l/m0TMnhw96fMJVYJgHMnqFWDcyxuSGPky+xWY8sSZvmkuXXMERN0WuYMOhyL9Czh9d2Ma11bjCYc/GOF7yy5ZdkrVmk6z8GKcHgz+22mzIkz2X2tZAsveNm3O1Iof6/CZZP2CAT7L7YwufDNej6OMmd9qd7HUewRQLv+SwcdvmHPc+COANAyY9fvXlR9t6YaftQzO5eTj0+WSXpC4f69yCmWT9sEyyX1jY4/7P//zPA0c4zgO5pI8TTHra1uTy15dV8PkxLg5FzWVILwAAEABJREFUHzf1wU9sdGCQiT3JSPY5IrOWyGHS5Zt+sp+v2sYPDuaDnr61BwNnMu2jZsPWOY4XfDJc6XjZKa9Jup+9rvOKjoIDP8a14cqxPOl7CXu/X9e+7DcYsIFJTx7N47XXWHowyPB46QcRuHSTrD1FHLDpsTdmndInYys+PvTp4CC3+uIZ3w92YqTrOpPscy7HcOwt9JP9Os4XLL7U8GDQhSFvdGAq9MjJDt7v60MHFjlfZPLGJslieuSAjvWSZOWffzbkyS7DhQ4cbbmAL/4kay3BBkwPRpL1gyz3Pkysh+TZePuSi/3BH47r38e+PMdH3Na3GM0HDnyqFbZ8OA/08WST7DzJzA3/9OAYP/d6w6cCL9n19enbp+nxqRYb+3OvKf/tv/23FR+9A9+c8KHgYExb7AoM9kdMZGzp0MdBvvZ295w+WGkryb5nsNVX4Cv42B8O3tYSGexkP5+TcL3uS56ePqx9OMk6vw6MZK59iaJ8r3noPS3e/Dmnjem/94F/su+//BrHUyzmRI0LPziSiR3mT3/+05jbXDz0kz1OOrDkRJndgxVYOBjnR5+cLnty86DNjo44rHP+ydhoK/rsb33hhBs7+PBkzL0pfbJk53b0+SK3PqwNfvStLzXf6kfXutq5zgd7Y/wm+xyQJ1nXyUfvveD5IRY6cmX8aN97b483jnDpHvllS3bu2saD3bnrlQ75YQfzGFfjZJycvjywwTPZOfKvT09NR8yHT9hsFHh8i5mcztYXtWT8Pfd5hExfTT+Rcehj3aOQ4UJffHCtKxps9BX4SUayF3s7O3IYYlJOzYPzxBjuYoCDA0y6ZOzIzCu5eabHFx7G4ZFZa0nWeYUbnSSLv3F41lYyR7LL2fJFlx95hbPr3tZ+a1wh44+Ovnzjw45cHGq+cNVXu4bS0WZHRx/H0+nc8/9saPE2hssS9A++cDz1fuLIFdwkwxgO+nKBtz7s0SNJ/xzrfMaJDt1kj50vCjgdRR+uMfxcoz23sH90D4QNwzg9dsZgk+GIrzFy4zAvl6dhXGzKMaZWjClyJQZ25Le+AGavv34IutehS69RY2Tli1xu1Dgsv30tm17L4I0ecLStXdhiSGaf0Xz0ePTD2n2VSz8g4S++0QMuvCRrL5BfYzga4xOWeODDNM6HGh/jxqwTPOCdux+IQbtu1rMfvHPPCX1y2OokQ80WjvbotB4+kn0/4AdGkpGka+qy8n3wYKvwC3v0EI/rapKBH/9wFH7okVd1cUh2bHGR4UTHulDDT7LOGRhks30c6J67htnhaZy+8xEHa+21z7p+KIIOngpfSd78m8Nk7xvHM8lw8AF3zsbzYY/fuGIMDzGLiR77ZJ9bnPBNsvYLc8om2bHhs8eZHh5k+uSKNlyFTzI+lIXf5xZjSdb80GFz+MErybruG4OPh/3ZmD7fcI/6sOfDvZ58wTt09K2VJGsN6yv407mcL+s80Gd3WefWWHOoTUYPb5z02avJzN+5H6h84MAJXzwV3Kwp8iQrLvI5t7VG6cqLmg96Chn893s+O3rkc87BpxqHZMd+Pw5v27a19z13XY0e+tuca9+Aoy9GsfswqZ9k5ePAxh/WEbPVgGOSlc9TYy/0WjN02G2Zw73Kcz+680OfTsJ6LN3nvoMwp/jDp0N32Zc3mTF9Y0fbD4iIU/w+huEN+977kKen/Try0njlcOs1/tr9MxHTtva4a+8hH93Hu0Wu+YD7Ui7yYJ0YTzLm3JqnW9fBa5+NX9Z8zeYuyWrTw1cZPWDgKWaYSVZ+PF89xn3ZyJW/WSvfsHA87OUCJttrz5P1Ma3+6M2Z4bbtWz+iJm33nmyXz5VLOOySnRvMZI95jCwesM/n89iaWzI6o4eaDG8429wG2eV86eho7M/NxVx+xEfIl5pesvtMOZLT4SfJWntkyrbN8ng0p9f1kZAMJzhbOc05xyzGts2RpHq3t7Lm+3xu/1r+9HYdnGE0HR27LfwNVgseH/ps8en7DwSm2GTmiU/c+TufT4snrLpdcRq792Mujon4Zv1uq9x6b24NXruubv3QeutcJbGculauoNf5AyNJZS/ldn2TwcVRsQzVyR7vvYJ7/V67RuecKw9+KCYxfl3ckvpqwPzycW5eOGVzvpy7r/44B8iMJVHV/r5ypAP/dJqL1+iRZMzmqNDDAf9ePn4QgG6ScfjiN9kxtdkleI3maOcNY7fTH+v6mmRs81Qe5nbPVZIx/P+9Hj3khO177HvzklTR+NxGsueETkVrTfn4a63cy5u9Yk0n5dYZMr7Vlr4fDkh+zA8cut4FJFkcyS69Hjxqy+bAzkjzeO9+cht8WBPydPiVw0J03m/MxvZ9Pd4aw6NYcA24Zqh3u6IyqmCueahmgR614aPihdfuSLLOUTJjScbo/3RxJHvq/WYIx1hcW60cbXNbtnweMvpJhntN3IypkyK00Ev29tZY9JWkPEpIzh7NORtt9kqy28y5rVyxsa7obcWxntTk9NVzWi+7nT599SFXs1e0k4wGRGXF2aw1zvJq7g5b2EnWXCUZSYYDRpI1P6NHstsd8mTvd6guilzMwycdcthqcrVCZjzJ/xbbmizycMgFHLb6cJK8YYzvxzFO97vojV+SFR8dRQ7USVb84/vxHjvJd6lUPpY97MPO4NFOfuQEBjnd5I/lbBV69JMsHvrsxvcjo/91TC6MvedNheyt7jwk0WW1YodN8B6TjZJkJH/PL/lj+XsMmDDU7+VkSvLHGMkfy99jwPzP8j44wNJWJ1Gt80HjvU86SpI/yMl9yZK/z9V7DJj/Wd4HBi7/UWy2SdZ6+ls++sb/o9ijx4GR/FGuHstv1fb/H3997uzCXYZH8scYyR/L/6O8J2deLCHgZkcQwMi13RQoNhvj7080D6KKD8jkHqiSrA3IxdHF0KbtRdrooX28iPVgSe4C9K0v1LY5xzYy/Pq8++ttnGcvAr0x9yvH/+//65/Gn/uB+f/7f/9/1q9Lf+pLIPj4edHoYfjRG6z767VexvogZQwfArF4iSoON9NJ1gc3bRxhJVk3HVsvNGKRA3zV+jDgeXlOBz7fLmR+vRHufg0gHn4tFP5+5Zl4/Ioxvzrt0geM2+21/D70g+ll+FWvp9MsxXsXxxiPPpR8/fp7PzLs5Xp97UX82rG5arlOsm6ycajhehmCnxhw9RDohYu80idT5JuNBwcxy735hCFO/fPcBo7yKCYvGO69UMOmAyfJ+PD50yj5YS7JYNKDK04vLnCSM+Ojh7Z5vlwuwxhb+ccBZ+P84MlGrrfOhbLm9/smbh7peonv1wT5NY7szS2b3d5N+m18e30ZdI2LrzRW7uSGHG9tHHDzNwv55kMtHrUx+nzQh6MWB1u89/GX8fvvv3b43hv55z7UPq9zQQz/8i8/r3mEXYW11qyTns5vH0rlkA9YdPTFw4+Cj19/xqffhqF+HwN99jhrG2cDS67lR588yfinf/qn4UMjGRx5oic2hU8yfPCAS24t0DcH2slsvC8rt2KlY86M6fOnjZOPM/zBtE7JFPNDF651q/h1n37Vvpif+rJRHJc+wFhfp64Nha2Y4SehsnIOz5i5wRueNi6UyHBIss4huuQ4aBvTZyN2nMUkNutBXz7xpQeXrfll8x6fHgw6dNnSk98kK298whKH4jeFHOP0YbAnw40P/u49L/iCP4slPz4+ysQ2932DDUz6sHBI0oe/y7roJ+m6/X3lga7cySldNV5s+TF++CbDST7khS4/dGAY54udeI2ZB/17H4S3OcetD6/fvn4dbOio2Sji1HdeJum++emNLw78soGb7PGQ480WN7XckYuDLuyjjcvBm5weTG385RUHGLCsgSTr/GVH3zkCjy48ejgYI1cr2nDwwoNuknXu0HcekZ/PW+fj1/W3u6wL+opzk08YbOn6YYvz+bIetuHzja8xMSQZfNNPsvTYG4OVZOVUXPrmkT0sPskuHmp7HXDeebn66ePHta/yBUdJdmx29gU+jfNrjvWTjFSZD2NtrnMVV7mzNuRczAodNQwc8MHdvFsTxtI15Bw4dV8Yxb+VZ5J1vYQvFvMD66c//WnxxlEfDkw4fOAo3iTN/U9rjvHF3z87QBePhHQMuYehsIeL36mcrH+4Ykv29cJW7HDkO9lzT0fcbGHgceBZi2TG3aepj/stMeCriFVhe/igCzvJOr/4tefixoY9G3rypM2veOgaN5bsPI/5kU/8+Xo8bsV+7d7xpeb3dS2bc1v3VzD5kYfNfn06rfWXZK1Jc24clroAvff5ul6wydXT6TzSFwbun9yb/NSXczK/Xc5D8Vs9nz59HH4167X7CT/i5VcuYfBLnuz7rHH+5Ah/cfKdpMsni99hc9ixwZW++xb4+vT40DZHc8617ozrw1aSDGPy6Rw2zk4+f/nl157/1+bjMsZgf+8aTc+Lc7HuzcWt+X3U/jR+/vmX4YCjhmWu/PMduOAhLnzFr+2aQM7G3/gS62HLhq648FP0xU3f+L35x1U8SQasJOX4KMdt1Wxg3Hvuqa1TWOLEkU885UIbNj08FPjkOLOzvmBqkyd588U/fLp02OJJly8xk8HX59MYXVijh7wbT/bzoqK1ByZ7fHzgCEtM8G99eQtvbHP4DR+w6BlP9nw8+rLXOnXf3zdY6xlG3xq2lt1ba/tV6cZvXbOwZ9fNUeDxjZNx/LVP29Y1MAf9ZPdnHAe2SbqOXtb6FZti/Kh3vk8Lgz5MfpRDL0nvRV66Fk8rH7jQ49PavDU+fOjLjRqW8tp7bTV9RfvIuTYMeM49PvVxx+v19XXtF7iaO3or1wUi04fleenVr5VuLtglWfcw1mZVG1tUPU9+7jlzW7lix7/1B/Pow02yznltRTxq60Os+OFmPeJrHJY6yeKcpH7n+Prly3B9HD2M49fmyiVbMSdZa6InTf9/DFzkgw+1Z8nz+dKx9Lx/XbZJwKw+Hf7hwdd2P01BmxymGE5Pl5G5rxO69z5bOmcOHXrJ7kd+ccCRLZ335dLrvxzzMYtpjD2/fr22/Xdsc2jDkjfj8g1z939f11M28Mhdi/STDOv78f0Z3jniudlzqL0/9zH8+uBtZHhmIoeNM39Jxpzzbc7xO3KFy6wde+fijvdY7xEOmXPROekcJTN/o0ey514s1gCfFQ/YfDsXkoxkz3OSNx7Gk73PXh8v2LgevMXkWVvM5PJijK5f+0yWZK1z1204eIhr9GD30g99cmysonXuaiuuVzAXXs8zbeuAj4Vd5y8vz11zj2VHTkdtzuHB0efD3MESh7iM00vyFruxQy/Jum+3ruC8vr4OBxt6hy+yZM9lEt3Fhx0dtvziwU5brdz7DISbeJ667k+9b6BvLMkbLzI6l8u519Zr97rnVY8eSdY8wj/1PkXNhzgUdlUbv/z6y1pnYj/0Dt/0tJ+enpbOPv5Y5znbVbqHPne+xHRgaie7/yTrvKeLJx7WXpKBDxtFbKOHuWW0gkUAABAASURBVOQzyRontz6SfU2yIfvt9y9rjpOsXxfvWmStK9vYZc4D51eXRM+PU/Ueo9+ix6M3Wrfro+8zruPL79+Gtg/yN7+6vMqv1+dxeTqN82VbsT59j9/5IQf41m35zeb8pfW2Cl6jh3H/1Nfi0r1922alYxzjMJJem/qc+HQ+D789wXlc11Xq5lD9nLZx68ey0fa6N2xb7mb3hSQN7TGuzX1DLcdT8dM99bbWxuX7esCXTQeHDy1p+MqlPl9evg3Xn6cPZ8hrr+PT3jfr+06aMU5df3j4p0v88wveXdy+X+e3xmauxXPwSjLIW5XXuX6zOJ3Pp95Tv4zj0Iejr07qbMxle+BZ3+fF9VquGU+XD2PmNNI3q371/eORdU6JkQ0uo0cCazTf9+bkungkZI+hgssnm2v3aG0Y8uXDqL561hef376W92OO1O/ry+2Nh/ao3Hp67btd54vYYSlywsfo4Tdh6NNRi8ta71A5vq445uyc3x6rvTW3SVbutGevU+2umLRHDxiHn3Z7nm2tHsuG/P64d53cRtL1cr1Xvq1cwMPry5ev49r3FXCeOs/33hsnWf6TDFzl9N5r7bbNoV0HC4/dGBlPT0/FuC2bNd45eRRHe85Zn3ON0XcPcu89tbGt8ZkH7XPXxuiR7L7l/1Hu5KmPDi2cx+PR+G+6i1vSuLoWYSZZcn98/Lj/5Z0kKycvnRslyVsMsF77Xn5rXk9d7/r48Z1kJHsxNquDKz/OLdz5mXOqFrdtm2ser81zTd/8zNqWdvEeS3b7/hcizl3XlVSehQFbSfb+nHPpv/YbAG7GKPIzem6Sbc0h2a3zY66VpDF2nMyYwjYjwzg52yRgxja3lVNxH8VeYX2wVVJbNc7qa58djCcZ29bR1jBxno0XztHv0FCMqUcPY/LZZs/n5jCP0U2w/G5dr6+r3Zke2ylj6/CpxT/18eFyGtMGPkblW3GzYpiZK1ej3VOvdUne+tbi0+WpFmP99gg627aN8+m8ZC+9z8dnmzuedrLbJ1k6K3/f22Kbcy78o910+7+Y3ZuqR57sGPCAHPVW3/CO/lHTYXf06ZAph0xNnmSolWTnaGxrHsa7c48syUiy+MJKfrSNK+TKgUemJCFeJdnt3suT/CF28kN3GfcP2K0Wj/cYzgHJuztJKLQYb7WwD7tkx0xiaOGsRv+gn/yQJ3u7Q+OYKzr6R51kwE6y/JAnobKwk/xDOaVDX62fRLVKkjeMw3+Sv8JLdh3jjOShGms965Mf2NpkSTVaVnu03XLvPpm03fJo25jyaD6TaL5x0SGHp9ZPdp0kIwnRKsnOL9llh75B7eSHPPnR/vdiJ7sfuMq/F/uPbA6M5N+GDSPJWg+H7SFL9tiO/jGeZOWVXDnkf9Q+cvJeJ8k/zHfyb8M+fKmTHzbJfx4b138X77n7ZIePop1Ec+Uq+dH+d2HXLvkRH8B/hD2T9KLfm/deYF1k3KC4kbG5ql9eXlbitQEdG7KHDPperHhhcown6Q3OdRUPyuyPh1UXG0TYHhdHgSW7jbZNhg83QPyxZafvhcHHjx8X35dv38ZlO41PH/oxojf2B98k629ki4N/dvD4g5NkvSgjhw9PbYzs0KWfZN2k4IyHWOmIV1/M9Phmpw+LvtyIHS6dL31BRM84XbJkx08yyHw4gQ0nSW8WLz3Jrn1oel43HfJGj6088aPW96HA+OiBG5n4k1QyFj7/9OkdPtRdbWPLXHow+RDrozefPmaI5bfffh2Xp3NVb/3w/+uYMwtTPhR5hE336I8e566rp970Jo21N88fPnxY89ehFZc5/9YXEPO0jUs/8t57deNb7hTj+CjiuV5fV17E6FctJfva4d/LjiRvLxzmPK116CUZDrDMh5jlQMFX7vD0YpmOuSIfPcRCXy035oeuusMLXx+fJIMuX5feRH17fm6+Hqt86oeKmxcwXatzZOX7yBfbAz/JSPZzUh5g8wuTHpsv376Op960Xzs/fgjCr/o8dNTmWRxs5U2bHJ4xeSXXTjIcSfrA+W3IjzG1nMqNcflI0rn/bcUIkxzul69fhg9yR//SF4a4Ol9///33pW8MBg5scEv2OJN0Tp/WxyN+/epHayFJ1/99fPz0qTe698XNOH5KkvWr4sVhzvykNTlsesmP2PywzpFjOcQfR/pJup7nYEc+elhr4pArvJOdKww54ZNcDQ8WW/GKkX99cuP04B/tulixPfXc4Mc4bGtSW46MsUnSD8K/r/jhwcYLvhenXp74iE4XFgy554Mun7jSF5eYYV+6Rtnwm2R90Lx07oyzM3bYsufTGH5s6NDHlS/6ZGySrH1WLo5x/rWNq9myw5cdTDpw+CNLsvY+evzDw8EYe1js4PnVzvrsrV2FPju47Iyr+WSnnWS9zOczyVqv9Izza1+Goc+vMXI5ZK+Gb/8xZm+QIzJ6bPRh0KeDm7FkzxPdR29IjVtD5u/WB8d7H1av3R+fzqc+893H0/kyvvVFxOV8XudMMrsH3dZeDENc8JOMdOzbt5eVv1sf/B/fb3LVv/zyy1rv1hOfYsDn0vmHg6s4kqx9Wk7J6fHx6N5z7sPjU/XZi5FfY/IER2Fz+MPhfLksPvD4oHvkgh4cnOSc/MA4cPmyT/PlBbk6yZjb1gfW68rD+XLpVWSsNn0c6PKlzY/zYPTAiVysxqwBe4l1w+fCn7OaYxhXYJL7ISx9fJOs8xlfmHwYS9L5uY4kq4hPDu0hcpBkrTe+8FiO+ge9JOtjA7yKln9t9sm+HyVZ9yjHOJ/4qW+93s6x+/3Q+yT+yPkRHywytkcxJ3yT0xFnkjUsN+I78Jewf5C1Wtc5qfr27ctqk8M5csEu2fMEO8mKiQ9c6I8e/HhJgUeyx4kXnWS3P/JFRh+GkmStLzHSMc9wFFwOHDZ1teaGXBvPJGs+kh1HvnCFB5+uFzrfel8Mw7i4jMO2ZtXWkBomPeP08MAZpnEyGHT0lQ8fPqx/69S9kHVijI15Z39wZUf29PTjBV6yXytwpctOHnaM+7qGzK6JW1/kJntu4dDnO8mKn/5zX/Zkm2tdi5vOEY8+fPzpHrZqevJAR6GH8+ziOM5dnOSEjK6Y2ZHTF1eSNT988HstZ+PmlA2da9c4/wc+DDGzUeAr9JTDxlrDjZ3ankvGD3w4eLz0ftO96Wb/3ea6R+IbNj/ihZuUa/drfZjG1UmWDWx4SUbyI+8wkqw9drcNs7U3J1lrmaB3ketcmc2hHIgZbzWZdQL/pdcK98j4K65JuMhvt/+Fq8/GGuUfDh/sR3dO+MbZ75zG4nzvyzIvWNknWfsrXcUahAODDdnoce91otWyl3u29BRj+LM5cij/8pvs+xp+Ymr37YdP8GYLV3xqPq9dH3jDk29Y8OmKHy7/+mxwhKuND3syfdc1vtnBunadsYWdZK1L4wo8fmHQ4ZcerHvt1ke10XieX0C3lTUPxg9+fnjE/IyOHhiw4c4+a136kQo+XwcX7UOX3uhxdb/QYqzdxRMf4/BgHG31a8/x2+21fE49z2+93nxZa86YazB8/uzHL/0wcO8aMJbs61T73jlW+LEvej6xd8ibPDjnX/vsc/jHC65xxbWXHix9OM5BftkoZIcPetrGrSk1TDraxuHxQc53krV+jB97L9xjDrRh0n35vrfbE8jgydt7fLiwkqxrHb4Ke375h81Gn72xlz67NdFja/q8x4dDVxzKtp1GbwPHvR+2RtcCDLijh9+gRxcffGFWPGY5+Hgqd8bxOvzaF472MYaH/eR0nisn8MQJU9t48tf3HjDpyB08WHTJ2R2+j1jJjCtJRpJhbM452BtPsq5Hf9QmU9izE6vC1vzgcoxtczal97XW6dr/Rg8ck91Hu8vXEZua7D3vJD0Pzuv6B4e9WvH8zj99dtrKET9e5opMWzFmbsjUc4Tp4ppkJFl9uuI5SpJ1DnqeTbL2fXzFq+ClHj3U7HDETQ2P/NS15GO5PFZ14RjTx02brba1l2Tl0Pit7ymu3U+v3b9gwRZHsueInXI5Xxau2PXpK/ZNpZ+qVj7v3Tf4gzHnfs7gShc3Y3f7SP35DVp8PvU+Pum+2b2DbrK3k/R57cPKUZL1nEkfNhx4SVZ+5Yot2azs9eVa/dfFOdl1xMo3vUv32TVP3Yxh4Tp6TYSdZN1rz22u6zXZnHM9dzx3z6DPD5+KfhKilVex8iO/6iTrnNi22Vju+7ooHrtT34d1eMn4Sernb/Iwq6vApdNvyYvL6EGeZJ1r8O+V8dmq8b90z5jL96ObDftH4922bbAbjTdJ9V4b75XJSHYscRGon/oR/NqPwo/OrftJ8mSPN9n1yebcZbCTrPNwbnP5mnMujsmujyMeSpLm5bZyR57sOkf+RmFxh4EPX0m63s4jSc/ly5qn5153xVdXVFZO2ei8rGvavbrnxYcfZRRbvRWnBMdpmyPJ+Fos94TevbnGpXLv4O7NGZkf+FCbC2OzsT/1Hc+cc8VR2OZ9cr384Y/DzNZcv9bVY/kR/6iy8VHsmo+kgmU5hnGYanN/7blqHW9dN+Tr3P+uL3ZF3tRJFsqM3Bf9sbrLt5jpyOe2GX8s3uSzJB4jS48OK3rkOKjxEM/5fDI8uNq2rfXuM0njvHYOHoM+pS491cJN4NvL75U93nT4V7a5DUU7I2scF2Wz39W+/4/tu8+tMmPj+8HOXkqmjX9SpBZ98u+qqzpkcuXjIf3z+bz8UhADG+Pqa/evuc2RiKPZak1P7vF+6f4zuybOzY/63nPn1DnLHOP+uI2R0dkW92r2PmCMbW7jdDo3P6NHOh+3ce9e2U5lj1W2bdOt3mnVeDyaWLzoVqvQGWLQppRk7QPJd3n1nz0/9DmGLb+jR5KdU0me+s7H2JVOpR0ec86RRPOt1klwva5zONnHyekrq505cNeHexQybTpJ/ZebtpJk0E9+yA9ddskuT/Z69Ej2Nr0kfZc23rgeMrajR5L+OVZeV6N/JPk7/cMu+WvsP5IXYuEl0Vzt1egfSVY87JRkx0v+Xr5SvkMM8zp6JLsgyeIIo+I3H0l0Vz/ZsQmSXf6+newy2HCSLMxkr8noK9pJNP8h9nudJG9xjndHkuWDLnGy95PovmHjtATv/kh2nSQLe7w74CUd7/9/t+6t2bHnItlrpkmVNVqSH3LrDV7F63/tZNfVXsLvfyQ/5MkPjGSXU0t+yP//hZ3s/g++SUbyg0cS1N7y/V7PgH6y6yd5yzf56KFOfmBU9PZ/8kOe7BgGkz+Wy4lxJdn1kx+65EdJfsiTXddY8tfyZB87eCZ/3WdjTH2U5K8xjvHkj+X/FbwPn/9ZbDjJX/OeLkwuFj//vP8N5S/9YHfuBc5DuRctnNI5EqLvZt842XFSqt3o2ESTDP8Oohcu5Gw4d/HwQKoP8+hfeqPPTnnpjfT5fFq/mpxOkuFvw57LCQaZB+Jtbr1BfRk+fD3V3rgX8sbhwhTX1gsj/ePB9eBIzwsjYfsNAAAQAElEQVQO/nCkQ5ZkXZD4gukhJsnwQYYeHTVcNb1kT+ohg4WDON1swFHwUdh5uSC/8Iyx8SGVHZvx/ZBrBRau4hDDER//9H3Q8aJFH36SQY8/tmT02OmbPzJuyESAgzF+yHxY9JFnG+nF5rYK/58/f1o3Gnwl6Uujr70pua75WHZ9gU0Pvj7+ePzlz38Z99643Hrz4G+j+RuUcuaD7yiOcuo8z226+q4bB/kQFwzrCcd7X3Dd+kHr1HXCXiz0+OOHTE3GllzBF5+jlnclyeIuboWu3MFNsmKTO7jydbSNzzlX/HDZ0tl602l+H725+/z583oBfO4NnHLrDaLiV3nDoq8Wj6IvVuX42/lk4pZTsrlt6z5gbnNcm4dLHzDEivfctvVSB0f9S/MpXv3XPuxoyyOubPikRy5mfo3xqf9SG7HRUfwwBR7im41dfv3qtOM8geOlrLHL+TLgiI8cnppM7QcXcDAOO7EKx3po+637EM5+S8Hzt299aHjtQ//HrsE79VWM4++3csC5d13AIVPzYR1cuj/gk2Q96LEzRmYcH/ZJxmv3n8+fPq0cHnYvldHTpyv+RaB/wLH/8AmPDt/mix92dMjU1oM8wEz2tcUOLv3D3toiS3Ydea67lRs4/B19exNcmPwkGX4Ff5J1DsHkg81RmyP5gsXPgUXH+sDb/mSMTJtcnvgQAx1thW/8rR82SdYNAn32xkYPuaNrHR2yJOumgx4suEm6HWSdO3LBzhorxPphCOctbHIx0VH4p8OHGMWeZHER6+hBD3925omcHd5iJIOtkONFt6aLk5os2TmyM65mgz981xd6OIpVnx57c0aXnjrJ2lONKyvWB81HXz5s49F9M+3ee75bn/aQHfe61qoYXAP4TrLixSfZ18DHjx/ezkW++bWm6IiRvX6StcZwMhdqOvjTOYoxMhzIzIdYyfDHQ1sxbn1qszOuhs3GXOnbU+gqONGDa1zbXMJVz21b68AP9owefnXm3LY1P+aPDXzcxapdtbWHHFhqawHme9/k7HEyD36jBgxccaMvFjpqtvD18ebn0CeDk5i90ZdTl5VfOOQwFfr6bI3BVcTPH1yFHl/iSrLWjBhgHLau22LwEmibc+Xky5ffVw2PvfGjHFjsrQH++BZ7krXn4mScfZK+OMigQy5GmLiJgcxYkuWTH/zU79eLhzIy1wn2ro8wRg8c4MJR46hWOrzyiAt92EkGG3Of5O2HyXCxdx068OjxZ2ytpe85wh2+YjzJ2j/5ZnPvS4jT+bzOo1uvNXjAhQ9LLPS01UmoDH0NdZLFPdmx7YMw+FNgmGf2+ke+9MnJ4OBqfuD64CEXcOgZ13/qC1rnHV24t74ktI8o1kiyzyEMeTlfLpor5qTcW2ApsGFoJx2rJhv+1Lion3ovQoe+Gl/+5dC4NjmsJOuHdeWbXE1uTuiy+fjx41pDYn/0ZXWy+9ZPsva5R+dl9IDRauWbrRyocUmyrv3s6Lg2nHv/qE2GvzYMMZw7zzj4rSHfnp+H+6y5beu3JiVZfs0NvdFDHh6932vz7bzAi5wOLG18+FC2OfuC7zbcP5DjeerLQLV1PLe5/OjDlR84s3b65LDxoK+vfT6fDC/bg4MYH80fPzDU4kwy8DoKQ3JY/J2bhyTrHpffjx8/rTwap2uuYCVZ8wTbGLlanEf96DwlWXuWPdN1iIxv9eFL255mTpLs51ufGdiMHvSsCzXfB08fSPWPPUzMYjm40MOHLRldvvGTv9G7ajJ263rSPBtnI3a8xKdW2KnZvF/n5IUq3GNsc1v7vev2uS9P6Sl0YK3fptNru2tMkqV7YPItB5fLec0R/njAbBrWMwsd8ZDBNJ45lz4/uNNVWxtqOuLnf9vmWie35vfcdSNfMHGgn2TN90s/Ps3i3nr/cevHwXvX+qEHa+szDz/W7NY4/cAdjHtjk1u22jjxC1v70BEbbGPbtg3POcatA/hs6Ro/9RwhY4MD/WS/Tp27XuHgQl/hWw1DfIp+kpUn40/dK8n4k0+6sOBbD8bwUWCTJxl8syfHiS6OOBhTvy9P3WNv19fhOePR3IzvB3/u33Y/587t69jmNrbmAj6Mlz6LUaej4IBvkrXn0SNTH/s+XBgvfYbRZr/3nwee5GRJ1nmZZMnpyoMxMbGxFvFQkjl8XJjbXHvD6IJnQ58ubFz0k6w45OflO48k676CzVOvGXxoK4edGPA7sFxn55yDPjk9eWBjrpL0eeF5zG0byY6fZM0x30f58uXrihUuWzUcc6hYm+Tn8+mN43M//CV5sxs9cFDaXJxg4CQ/cJKsH1x3rTE2uv/SNyZH6nPXK1/Gydjio00OW8zkR5+uHNCBZ0xhR1+cdGb933uubnNb5zB7WPJKn22SQXfbZudovl376cKac5eJS7EGyPi/nC9jfTDqO42tOXe/aYwdLnDTDrtWxb6vuXjpOjZGJgenns/0k+ar9yjJXHrPXSvnjskR3SQj2fmmOjDw5FutHHpkin3XOxC8rt27Hp0Da03825Y1v5fur3Rf6s8PuJ22/bzTd29Fl01S/83HrO9Lz2P+Hr2mKUd/t7mOy/m07vPonM+X5UcbP3j4nBob2b176fm8r7VtzpFk5XVkrLmBn2SwwePIJ57GcE8yTudz5/k0ErrKXHNaij2nX0ZP2Pa39bz47flbrzUv1aWzjXqqzmvrUVl7NYJ77x61neYwT+bo8IfDtXP19PRhxXmrnvHnb8+1z+IqF3J7u/U6uM2lx57egXft2iGbjZtcfM6/JOU6l1+6cuY6QvfS3Ou7nzVW1cby3PV1Wzbm8KVrDN6nTx+bk/Ma//btZeElWRzvzfvW6xbfL517XEYP2K7VZI/qJKl0LBx74qO9a9eS54ECjbltQ64e3QPxIXttbuRkjHQvfxnOl8S8NueV3b7HLZbL5anc72Ob21r3Yty2Wa0sn3heizdnZcUQ3735njPrGVg72ddyanUvZ88nSZbfrTGKxXoZPa713Wpce81fdfvnrh34t+4XyY6lfa+fLsK1funC4T+ppxZY8pXoj/I9ja35oLNts2vKe+P7wBWW2E5d92zYJinsY6yqrefus7vtVps5mtJxbexJqpNqVNS1OUa6t+7YafvaGB7lys/1ei/l+6hJMTqa2fYekz3K+8oki+ejucLJOY0ff9vcWuGUrpfzmHOuvvrltfNXW/4S2BkO+6D1RgeOAnOV2k+Y5X06n7oWX/b53mbra8tt8R31Au3eZ0vzB5fs1vNn+ImSCgoxnrr+E5qj+8xlj63zJo5r59QcXc673JrM2GNPMrby0Ke7ymicHSfXt063zp92ur46jEK3jjlgk4tJfHIwiqk9eiRFbplzrvVi/FKu8Mw3PLowkqy4YSZp/I9lQ7dQo0iqASPJODBHD/ZwyBT9oyavytv/8IwnGdrj+0Gf7jH2Xbx44Kqf7LySLG70kzJrYQePbpLFb/Qgb7ViUydZmNrK32IkecPGKcnSh00XHjnbVTKW/uP7ujWe7DYHl2Tvs4OhJBnJX8vf28JOsrCTvMUzerA3D22u//WTLJ5HO9n7h88DmwEdNX7qZNdNovvmM/khZ6MkWbwpHjnRrrRL86G5Cmw+ddipFfIqvmEca5dOEiorjj/ibTDJ381lstvBTrKw+U6yYjmwk/xvsekefg4M/f8KbPiwxaqtHH08lORHPPTI6CW7/L1+krd1kmQ4/qO8k93+8Akr2fOnrfxnscUCH5aY1Mnu9z+LDRf+gXng6/8RtvOXfpK39XNgsE12OftDrp38x3MC9+98OqlcuNzYuwlwU+PFDJmLgRuaJHwPffoHIWNsbA4eRAWqcDK3rRfP07rZ5JiOMbZu8viAR3YUfS9vXnrzhg98WMtnOegnWS/x8XMzxj88N43aLjhqP9DA75cvX9aNJx/w6b70Zs+YBzN84I8e78dg8EGXDlw2OKjJcISrTc4eX7zEW8i1IeCWZE00XVjwjavpwnTjwx+ecBT5+PT5Y2P+sDYTNvDY4A2LDO7Y5vo1aB9/+jxOfaHR24rhV6i/9KZAW9HfLuexfnq1nPDHGx4u2jDv92tvVL7W573zONfcf/n9y6rdiL/2Ruh6fen4Y/2NezizF/7XvihSHo9bdevn+Ws3ibEwXq/Poyq1uY9tm335+1s319dx710N/2KHLZevvaGDSSberetJjnCcBfnll5/H6A2fv/lAh0+5kjv6R07YJdHtzWhfvJSfDh98wZRnH+eSLB0+8IHJV5I1d2zkRu1lTbKfjHRwYIfztTes/B5y6wEnMjr8JVk3N9fGiY+1pHYeqeHh56UnjsnOgcw4Dkk0h5soc/z15XnM3lw/euNm/h/Nz71c0puFy3YaZzls3xzjhgcAHPjD7fPnz2/nC9mjD8x4J7sv+nLM3rnF9uAiN+e5jc8fPo716/nq//CNjzK2OfxqPGvxUbCtnGAkWQ9KOLj5fXRNzDmX7OCJj7ZcioEumZwn6Xp76nnycdX0zB9uanjadNV13fX3ZcWKw/31OvpEsX6jiL9hffztHPNi/tgpbGd9XZrPj31wE+drH1rwEIdx2Grl4CGv7H2wNIdypY+XwjZJz4fb4pRkvVhjL9904bHjS0xHDsjYH3J94/JDx9hRDm7i0lasOTmQb/7szUnW3g0j2XMLgz49vnDiiwwefkqSFYNxBX/FvIlV+fnnn7sPPNZ5JTfwrHV4dPnAyRh8c4ALmZoffPhlCxP3JIPcuD599nTI6ckNH3T4wfGoxX7o4Jvs65LtgccOHhz45PraZPyxhZVk/Tr5JGu9mQ/4YqDHr5q+B9dk6x50I2p+7sM/qUIfRxyens6V33pePFfvdRS2Lz2/tU732dkH8P2BdfTY9Z/WXHzpS08Y+PF5cMVHjuXdnval18vj5Ycxukd82uzUhe+eflIt/xp4PvWFkPwkWfzgWl8w+BencRjwtc/n8+JvLunAOvyIQRt2su9Bzh86cHFnp9x6nTMP5M5RsRz2fNz60gaOcuQhycoZGQx8rTU+cYSHszYM43jr0xEXW37krZMzjhct/LGnc/iDhXuSwf6wpQM72WMcPZIsHXryxIfC/2HHh4KPYr//9V9/GfYzPPijb73zgcfoIW+t1rkCU9F3T8RXkrUXHfyN48Eejmu2fCX7+saBLwW3N71eA7TpPrqp5tR1cX8dj26c195jfH35Ou59YfPp6dP48tuX8bg+xmW7jM8fP681gVOSt70IH1xw4FMbL3PDB7l42YlDTsSepPczz8QLN8mKHR6+9LTZ68OEr52RtdZf+uHmty+/j1Nfapgr4/SB8g8DnyTrXOQXB7mGY93Swy/JcJAZ40+BceB++drcVO3e4nrp183yl6TL7NE94GUkWb7kGC5/OGirYZIlGdtpW79BxBwb52fr9dec0elbnuEafesTs19va2zJx1i++MY1KaHK/M+Hmq7Ykn2MnnyKT0yKcX7p68uhcw0PHMwfPwtQPgAAEABJREFUHZjGFfpiw0M+6R482NMhY8enQpcdHIW+cbp82xfwdb+dZOWQ/LDVpoubGNjDYQOXPzL+6aqNbdscfCdZcyImusrsvQx8seCiffWc03sI9w/uYx+9NzufzmNsc8j/rfdA7uW23q/feh6xYTuLxT9f6q1zqIxxr/+tt8Xq0+Igp8m+Xtjhf9jBI4Nhz9wxxjqSDHGJm422XOizMxfs2OMkVrElWfk0luSNAxtrQXGdNw4TP7U+e3oHv9ED/hhZexGOxujglOznJR1yf2MWjusYforcK6MHu1brOkxPvEcxNuc2tuYSH3GOngezuYYNQzGuL2ZjSdY+AlcRn/FZ+WnueElWHvjg1w//3jr37pVH780/dA3getf+8GE4+Eqy7gH9uusmoPfU95bR/fI6rBf3n+r/H3X/1mNZsmUHejZs7b09IjNPXUj+UAItPrQg9osoEZKqVdcmAaEBoUUJkkCyQb7x/xAgQIBgnTonMyPcfV80Plu+PCKzzimxisUGe2XMMLN5GfNitmzdPDz9+vp7nyNS+y1zXXfFsG3z/dp27/rh45hD+HTmV/mZQ3w8+YsXJSnOadUmsb4ezfnWkB71dVs05zbGmIvoIPuWPeupH2H0/VCFud9a41m/5jvJWmf8qKkYC7L2Gy2d0Xl49Hny2ufNmpX9WPuf570jTvlVMLQHD6Yx4i/ZzwP+EZ5znP4PfbZNsuzpW2t0YCJYSZrr6/t1hJxukp53pwHP2lFXucBlS4c9Mj70jBE5vtyPPv9k5uPp6bKea8gQH0la/9uKJQnzFVuSFQff9PhSQ1jiNUaX82XVkEysT09Pq+bGfOPpL91e72ZO4/ra9dc2Yxsvz6/jpc9M5uXpw3ncOz8j9z5CvTau60iySLxiQfAe3dNgiwXBl6N+stdR/dghsRizZzd6JBn0yQ/b8XYku99T1xidJCtP9sf6xkdJFo4+H+KDqa/98e2emS069frpAxI5LCQm9qPHpXUST7trDrTsyGEns+fRufXZ543sx95vk8O0p6nP6AEn2ecYjx+tuLR0d8w9X1hwyPULsdYku7Tm9ptbn1MfvcawpXvpdSXJMAc+vN36ESnZ8fgQEz0YdPQPfL599KKX7HHe+65g9GCXZNWWXDxacyKv0QNOkqFteOOpa/ypa7Ciztd92cJ57j7JBhknuy+YR1ww2OHpI/Fqt9Np/1fxdQLDHLjm6L/61+vlv3YdJ1n3mOK0Rz7spV1Dh48D7/Pz81jX5do9mm+SFevoQcca8I9bXK/5T1LJY+1xyZHvo7yx9tCvY1ZfsagtPjwEU5tkzVWyt3OM4Qcc6IuZPb9JFjabe/Oo2kjmSDK2ubW+jed8HlvzS7LG5/Nptdb0c8/th/x6j37rPYXvj/5le7Y5HGTmcnRfvve6Muz7/UBpfk7FJce3t1pTYsM7cuLXmM6Od1+xLPvO15xzxaIWbMzVubjWR7LHC+PU85GcnjFMuvooyXjp+tm2OWYxk6wa0OOb7sgYSdZ5yQc9cnZJ1p4q6+v6l9uzdX1duvT8EO2jawDWtc+WeA28fx6LzM2jdTR/dLRba073McbKmVwOScbWfLbKRw85nU57HZKs+OHDSdTgrvrjm297v9B993SeXWOnce0z8Ohc2Kv7HXm8Nu6GWPttpDWAoc4JDFGM5nOqPD0Xb41ptj8XT2xJhnNo9Fj1aouvf8QtJnTt3tJ0a5/SHHJI0tY14T7GeKy9j44Y1PvR4Ojd3vaerfmLcU7x0L+vj9zb3LrWR2Mcw3sS4z5Ejm2eiptxPl0qe4xtm0Pd7r0e3fp8Wfedi/uyzdjaH4syZvXv1d9G+t+txdrq2x4mt4Y67AGjwZI/3tpT1+fqAx6wHiOpRon9nHONb32mFee9519THGseHmNUPMzV3GrcP3PL2DrPo8fGf8+nJKtOZa34tPfykX5X1/KRkfEeb8ZIMra5DTFeuw4y0vAfI63lVmxxL/3mSpbscrkjsdORN4zRg6+DvuaZu6de7+qiO0Q1MhrL472fbQ7r5t66obltQ03nnGPZNJ9R/0mGvJIMMv27go2xxlvtFo9+efptVl76a67K0E9SyB1v5cH3m90xrmrXz3X55C/JwvpaTufrsT5dpM+XFuEd+tpkj0HcxiiJZsWWZPk/4j4wki9xUMZPdjv9g6fd5ja21uVr3/qI7teEl/wUGwa+lu7XbfKXfSZZ/kYP+smuAyP5gk1WlTVv2mOcfNE/anfIkyx9umj00P5V2El9WkyPseYuyYqP3eiR7P6SLP7Yh8NBZ2aOpBhdH3ho8efUXZjGKMnC0EejhzbJEKM+Gj20eMmObVz2wsM/+vgoyW/ESH4zH0byN8cePZLdvt31Rxzor4PNkD47lOyYSX5jPnSTXYf+6KHFb3fVxxgZ4+sjY22S/2xsuOOrAy5KsuZ49DBus2Kin/znx+1chYsO7NE1mfSvrsGv+XweOvjIGF8fGWuTrLj10eihpZv85riTn/Lny8vncb29jOe+iHUjWYzhocsGr218Lfxp3Ui5KfIA718tOZHdSHPIJkn1ZvVeBhwbnBeNL/3YTtfFQ+smiN21LyzI6PElaIViC9O/6qVLhl764VabZG3eowddvMNWvAem/rf9mOnDLly+PfjUbLCBnWT9BGWSPoA89Qbq8l5QunDFKUY3s+zk4UZUjPyT6fNBBpcvPHqHf7p4/LOhT35dN01uXFwgH6v2z58/r7jg0ffCSDz33tCoHVvt6IX91ovlzSRtc9UfJhsvou690PNP94j/2rqzFws6ddM792Li/2/24cOlLxqeCvuwPsc3Hz+umrC91/flfBpb1+zlvFX+WDW79qXM8/Pn6p3X2P8HsgAdX9ZJJG9rxrzc7/f1K+TP5/OSJRlJxvly6UPVfWzn2RxG19Bz6+AHHm7j22/9q+9rU7qP3//93608Xa+vy9eHD09tz8MLNC9Ot+Yhpy2zvGL25r+Ga07VfDZXOh66n/sgR0bfWF3EZf7UUOthiD47a5mNfOiaG/Oc+nrqR6/Pn1960/ZYpPZL3rmhL381FIOxdckne77o4/PJh/aIS4x0xJBkaMWknuKDCwvG6MEHGb3T6bzOFfqI7qk3sF6c8c1PTRamMTv+2RqzQXhi0IfPxppyjonTDZvasVEb+cJiA4u+/LyYFSccMb++dt/pPBxx8MN2jozzdmotb+sFqDy3ObsuXta6OjCTvK8jmGIQn7kSl1wRfbEhY7r6hz5dN6v86JN9/+tfj1/98i9W/ZKsNSS30ePIWy4dDjjivZwvhkPeSdY+CO/S9S1fceiLgY04yLX4/KLX7nWw6amZMd8ItvXD3jjJuz/zK4ck66OsWoqVDSwEX5Dmj715YmOMxEEuJrpHfNaMPkz6Sdb8yEussBC8g+QLx3yYW7HATzq/5/Oy54u9HPmHwQc7OORy5VMt5IDnBylg4ovLvIuXHBZ+8qU2+Idv7eFTXvzCRHwf9RID32zp6bMTV5KRZL2AxUvCfD18wUj2HOnKiQ84lOAku1ysR53EJRd5fPjwzbg8df/98LGY9tKxzlP65L/7O7/TF1Yfx7XXD2P8a/d2ayDJgCV+sbz2RRcdfsQhBrri4U+MB8G593pirtizoS9mfTiIjA88sgPvqS/y1EMcT32hB0+bgszG5aERjw4MWHwvncphJlnnW8JqNMdra3Ba9bbe6G9zrjVu3vl++fw87m+1SLJqlWTtD3zcWhvY4jXmO8W4NMbVry5sWEmWL/UhUyO2/FpXzj+yb7/7bnzoNdL/oiTZfR067Oiwk5sWzughhjZr/asFvpiS3a8xubqavyTDvNEhY6+P6NDF86umvXTij3+1EQM9/SSrrnyOHrCS3Sf7stZ+99oXosZJVu31EWx5wFcncwhDm6RztPV6/V33ow9r/dFlpyby+KEfz/kWs/jI9GH5YRktPOe1eMnFn+T9NzB97MckPCRe8yGe0QdCcajTgUmO+Eqy9ml29GHj8weDTzK2fIsFkee09V1Tek/yzcIQq5zU9ciHDZ7zBgZ8ePzD5guPTZI1D+PtSLJ64kDs6ItTTvAQfPZ8kunDJgMgBn1+xH3p9f/Rc+LSa+lT+z4k0jEv/OjzQ5edMdskax2QqUGy7yfiMqaDxIAnHnw4xmJJvtSbrtj5JOMr2X2IhZwtDDHQQft4f1mDbwwf6cudPV1yuLDEI7YkvQa/rHPZNejgqxs5fXHB0iKY5Fr6ePzBxecn2edLzGTWtnk6tcY/l4vvdDqt+T76Wr7FfeDTwWfPdyL218b/Sm3Zm48ka09jRzcxN+d17okHrnyQ+J0PSdZeQ3bkcciTLNtr7+PxYGrZylefX/EZC4aO9uDZN5MvPvgRCx11Vh+2rgnw8OQqNvHg8WF9sIWL5PjoPXS36cZ46t7y7VqX6kOWZO3zbOCLC8FyjuLp48HTl1eShZNk1ZKeOE6nbdU7yfCvxObc1v7HHj16XZwN5vPnT2s+xC8PeeHLQyz6j7541IetpTd6wNj6nHIQXPXz/zwmQ3C0bMVdsxWXvWXzAFZGknVvrA78yWv1t7nmejbOMfJ2jbyuOvGJD1N8/b6z8sB3f8Mn38b0+NeHffTJ9c0hHHkZI3kiOGqCJybjJCPbNvxAwOhBlmTlZT75Mf/6Fa+649373Hm9vq741Zvd4VPtYPOB6OOJET8JqPc5Fi+iyxcdubHznMz2yEscZPwl6TXtaT1/sOc/ycLVx1MvBJN/9mzFDB9PMFo6h+5zn/X1Dzp0xeJj3ulyXrmLxR4Dg4we4sOYfbLHhMcHvnkgQ0ecYrj3vDI+5gsPtvy1SZbfa68f2zyvH5o5coIvr3R9XXtfxQ98tvySG4sPjR7GY4y13o4+W/pwq7LWglZc+IguOnDIjMnoHhh80kmy5uW5753M8cEXGzkbLRwyOuInd/4nWXsDHbroqNFz7zE/db6MyU99D3K+bOPU9xZJ1rOA2OQjvlOvB5fLUyFm8z6tuPiiw57/JOPAw/Mc6hwRD70k61ww/+R47OAnX3yeeo3Be9QbOd0jDvzLpc8QlbHnr91xanziOfTZJFn3bmzI6B2U7Ofrts2+J/qw2HPO5ratvchcGLPljz3eqbGhuW0LW5239sWRZNmKwfqmf+/HQPfySUbyheCx44P+6EEfjjGfyV4TPsRBzsb7wz2GOdhfel4Zs0uyeAc+PHbsx0j30/vKkS7+nHmby/s4Dpj65Pzdffjr9UIccO+9HiDY5tZ84vNx7jp6+epdFR383tIuP/p0k4yt8fihrxT/pk71YZ5HD7xHead+UKQvpmSP9d4Pgi4dV21rn8y1n8EW77UfLJMUZazzEN8Aa9umbs+Lxxjty39UsPW+Uk4vPdfmnCtWivpsqlKbLzUiE+ts/e6N+9qaZDajrg97nbzNiXncGqNaJqmrPQf2sJN0HZ3XD3bIM0n358vydWv+8NnShVNXfX5yHo4VIxtxw8H0HAEAABAASURBVCtj1YGunO0H+ufLabBNUrXs/QKdsq0frh7180Ct28eupTofaXmWdvXOc/YeojE9ro1/jG2bXUe3RbP589Vo3vnWw6Nzmuy+Rg9zMuccCIickrSb7hmnurwvPO8+yfyA3Ta36qc0l84YWT5OvbfZfY51qMHWGs/3WMZIZmvxWv2tZXmsdQDX/NI/n0/dM07DYaxVR31127a59qp789iKffj7+PHDitPcXFpX+vfOPd/XXl/o7dhb8edIzPdYMZCzo3M6TS4b394mqS69nQ6ft773nnNWVhwnUa2S9O/9z73xwTOim9ZA/96Y8NVRjDBGze69Vs50fRcrydjmHEs2xsCHcT6fh3mAgXevj6o2h9Hc7yNJbbLm7NT1Pnrc609fe7s9Wrt7dbbxuGen6uyL6lHPt5E5xr3r6dpr7hI1braPrrekNm/tUYdrz3V65Nok49AXvz6+fhLdRS99Lyv/jAy22oO2uY0kCycNKMlY9qO8x/1dn11ZI8kQhwyS6jTn0SPJ0m132dOHw+8RF55+EmqL6OAbJD/lH7xDJ0lrf1t+8MjhbV2b+ijZ48A31qKj/6iLZNdJOqiAPPnCMy575Sp+8aFk1/m6n2TlywYlu06SZY833o6v7Y4+kVqOjDUHB/+wS7L49JKs3JOMJO98ssPu6z6ecRLN0k+ybJMsnjomWbj0kyw5/0mWzsE3+LqfZOWOh5Kf4uCNt0M/ycLWx9YifeS8TKK7SGzkYsHQGo+RlUtPouFgp02y8vi6n+x47JK9f8i1B/9ok9+MkWT3WaMky0+SkXzpV7T+JFntgXm0ya5LmOz9JAtDbr+Jf9iSoSSad/+HPNnxjvHRJvlPjtt5xE4sSd59JHufLNn7Sf6riTvJT2piINYjj+Sn8iT/yTVJfmoLF36SVR/jZNfJSEX5W8c+fCRfsOto+U8ykrz35zffftOL/ktv6D/2JuqpN0of1otOBn71/qk3Di5SH99+9aMiHR9fvGTxIOji58bOTczHvhD3gtzJeDxUszfWunjRTbI2Zy8/bJoHruDdION7IHAzSMbeSzyLDo4XFvp8igEvibBXPvQN4Oh7eULXzQy+ONj5YQZ9PuCRwdJnp8Xz8UlsYhK/Pj4d+nj7TdA21EMO6kOuf7TySTL43DEe60brsEkyfJQwhi9+cZ/PpzUv+jaw9OL/vV+T3puBrXMEP9lxxcL2dDqvxZXk7UXQbZx68yHO17eLvIdauv/u3/278Sd/8ifjf/izPxt/9Ed/tOif/JN/Mv7w//rfj//T//kfjz/Ba/8P//C/H3/6x39S3T8e//Jf/Iviu6m9di6vY25zrSMvbMRgXuV+7s2RWs9k+SdTV2vFzdOtObDF+/f//t+Pf/yP/4/jf/Pf/DfjH/7Dfzj+/t//++Mf/IN/0P7/bvy3/9v/dvyjf/S/H//df/cP2/6j8Qd/8H8Zf/qnf7pi/vTpx/HaB5Fz89vmHKc+nPD96cdP6+XFNrdxaRyztfidX/xiXF+va61/69e99yOQ+RCvdWCNiNFcjbdD/GTHy8zXfqQdI8OR7HmrLZ1t20aStQ7mnON3f/f31pr04nD0KrTbjiXnY860Lr3x6w2cOGq6XnayNVd8wjROsuyMnV+7/wxj8Sd7THyIxxpLMoxHDzow+YFrbvAqWn/4MBYXxksfTOmygeU8wsdDR75kxmyTPYaXzgddmFqYzrckay2Lj/0hV+Mkq3bmylw+9QXK5XzpjXbGxw8f1sYl5m+/+RbkYGuu+NWHR6CvlaNWfRCfeCgJ0Y7RFzuXviSBQ0+ff3mjZNfFV0uUpOv/vjDEe+RvXWOKQazWobHYjJG+WLR8ksufDR9s9PHoIfj2gyNfOEkGe7UWp70XFn2tOLXJrscfPXs4O/MpXzy4SVb94ZGzPeZWPAduknW9wJOv2LRiwmPLF31jOGIxll/KUN9ZHPjiYCsWbZIVBxtx0anJmiuxwoSFz9enT5/WnkqHXy2dr/l0YakhW77oIvUWv1YudNWSDiw+tOTmBLY+G/0kPYdP6zyTCztx8mOtGcPQJlkvvVxf+cI/WvryNzYHXmTy262h83zvnvVx7SX4c24df1j7geuhePhSX77ZzTlXXGJO9jUgZqQ2fCN6zk17Cnt1gqFVH3FpxcSH+EYPvHuDo5fs15lkz+/AN4d8sL3ebutaVNM1X0l0F0/NET3t4UM9xGTe5CFPPIb34kGgv83ZfX8b3STWOoEjBnb8//D99+sH0Lbuz+Jm4xrNzzHX8hCveuAnad1v6xqiBnBQksVLstYpPMSOXpIVw+hB/5BZG+Ri0xrriyXZ9xP5iRHRYU9HzurAh7kRH6qLpvxYa0qfDb45nttca2S2NmIgg8EfnlzdVx3YZJe+0DKmmwTkwM8bBlsxunZrL92juwQaw2gt5kj/Gz3E3GbtE9rz6axZL8rlJD9Y2sMfBXGLSbxJ1vrGk5OXw2Jmh+CYX7mIxZjfwxa2OYWrj8hgIWN5sodLloT6ugZf3q4JMOgnezzi5Z9P/hjAYI+vNUeHjB9rzHrER4c+vwgWf2ytC3J+5ISc42IQLx98arfe67AxPvzRFzM5GXwxsFVLvpJ9vfEDl5wdfTwE7xiTi08LFyYsewZfxs4ndsleQzw58MuWX7b8Jft+IW42yPmdpGvpMZJ07XwoPb2Pk6x9A5447EUHHl+wYMjD+KX3L/Rg08MXD5m50CcTG7l+kuVbX7zy5w9uknXNh4NHxk7/1hdu4hHDts1ijO4d17FtW9tbrw3X5oF3X3s4u2S/N9MXgzqyv3Vfmz3f2IqVHzwtnrjoygH/U+9/kxT/sc4XOknWvipHa+/mhXVPVL7gwD+wjeGwkycbY/yv9fXZkfGf7OcDHl11OPV5RC7JPlfyOeT45p5fLdLnl0/1c27A5mv0fjnJqvmnXuPx5E6XP3oIPmxx4cPTf3m7B939XIXS+TiVtvbV53nNjZjFkWStr3tfZlZh7eHwkNwSa2OuvRY2/tGSw8Db+hyiL65tm2vPS7LmR1zyINffev7ytXWdJNFdMckHFr3ZtaAuxs459vyxwVMPdZEnO6249v6t9Xss33CSrHsCcmuC7nHeXrqXiwmmmiR0t65d/4rvutYWjF2+f4QQA7IPm79kX9NtVi4vL889hy+DTpJeS87L/5xZ9R2dY/EfuD4Gwfdb4DwLn86nfm+5rXmhw48WHZhqkoj19IY51qFOSVbu1o/c2PCXZNWZL8paz/lHvdX30v2fH7VnQ8Yej40xXDHpi4MMwcNL5HxZ12F4YmCLTufzqi3dJN0z0vpc3uL9cdx7vqqDOWJLD8GFoxWXPjxtklUDMnGpwejhPBE7e9fRstY8wKYjZm2SVet7P2LwSU9e1pea0IN978t8eGSwrSFYc5urrnS29u0n27aNMcaKCx4/eNYgzCRrfYwecmDT7tq/+JlzrtrAREmWD/saLP5hJVl64hbvYQcjyaqt+5sDQwz8sP+x7wpe+lzPNztxaeEnGXPb1lwlWfPTZsAVL+KTLr/Wy/Pz59bxtuIZPejyd2CqFR/44tGv2vLRs3Vf872mzK21y1j+rYe5GTeXp8u4lPg+KAXgA2a7C4vs1D0ZvviMxcC/MT2kfsb4T8XF0xfb8/PzumbhjbHXfrwd1p954JcufK3x6e2eTzyP7qk//tj3NH33cur++Ojapktvzm3NvxrOFvZz9/qX+tyaKz2urr0mavEy9xjWudE58w6p28iYXSf+ZbbfUDGLg157Ddi2OTppnY/r+nBsnuHZp9X6c30N+tXLzEB8jdF+MmZxxeYe7Hy6rPPm1BySXfZobsm+LvwArbwulzOXw7E1DxjqoKb6+Gr3/Py68NS/Qa4/9LfOWd2vdX7ost/7p5WLc09c9MnQp0/Pq5a3rh3jbZvjqftYT9eRZM3jvfE+9b1Xkvc1vDVGWOp3a63RY83RdenM4ojx1vsIMVgT5Gy0eLN10tJBaiTHwizfZPfuK+fzZV1LnnttuDcw2I8KG05rnbVuxQfvXuMjFuvq6G9zG5fmRefaD8n8bNu2ai4eerCvfb/40vvAJCt3MrrOidFDLM9+O0b9+ME/GNeFt60Y7/2gfHurZdWHnLS31ojuy8t1eN+YMl/r59QYxLTW4JwrF3HQ3W2z5ieZndt78ba2t67L11Xnl67XJOPp7RwcPZwL1+bB56kfwl9fb2P/0Hxvvo+RZLVzE8VY42tz2LbdR0aK/VjvPeWf+iYfb4e6bsWdXfvX+hGvGm3NBc05lz29PYbTwEuy5iBJ1+O+17Vb3fuKH85rz3e6l4tr3W0kYrnXM9tz27Fs710Xj35x3ba5chGnGojHWlJnvl9aY0bkt344L1wxx27TTSBptqXZmLe5VZbK7qvG7O5db7euYTIYaGauOTQ/1pRn29fryziOe8+XBM5j3B+PNX/Lvv7YL8yuk4Mn1zGyfG6t4fm89R7wZdCTj9gqblyPsY42Yri3BknGkpcHu8M1ljssMeq7hlt3xqMHXdTsh2dtGPTw7s1Zi4cejbsm7/75NtbyQd/4yIcturcO+EnG0cdXL7hJFiZ7vuUILym/hvzSnx2LO0m5Y9WJDV2xH9gwKWiTDDr6MJKsedBf1JzunZtR/tys+9uwhvm89lylQ6adcy6so59kxZ1k8UcPOm2KOpaM7yRD3PgHJXmXs0n28dfYbOlrkx2DLh7C18pfm6Sh7jj0EDwyLX28ZNc5+NoDg54xXS39g2esn2StLf3RQ4voInOIKlrxwEJJsFat6POZ7DzjQweGMWU8fbwk77Z4CJ9esuN8rX/w6aGM7HGv2dnnBx8G0k+++NjmNmoyklqWFnZt6Y6vjsMOX59Ii5Ld9ugvjK43uvQOwtfftvrUeSN2uvSPvhYlfzU2HbZ/29hJ1tr9m2BbF3JJdowk73P6Nf9vgi3f5LfXJMnfOO6fY/98LN4kmpWPzt/WXCbF7Zrh0545OvzbxIYr3p+vk6SOKjjk5kd/uolzU5vsBbW5/Yf/8B/WCw4XQjdGSdbDqwuXG06G9GyueDAkgXf06ZHheUA+FosbCHYeGJ56A0pOBjPZ/ZDjwYRHzxgee3gvvUmSJBx9D1xeGnt4o2fMhq1kD13jxI3H5f3hku/Dhh6/qPVaFxh1SHabJD+5iUzSm5frSLIuYoffA0dssGHwI3a4yT4h8iejp+8FhIck9vTlg9iIHd+/+E83F3bGaiRXdnKFgw572PTo48MS05yjF7PZ2Mf4t//2344/68f0P/iDPxj/9J/+0/HHf/zH/RD/f1gf2f+HP/2z8WfrhwP6sb39P/rDP1wf3f/Fv/znw08omq9TX2TcR/+7X9eJiSfeJGujNn48Rm8KnxbxL67z5TJu49qbyPM62X75y1+Of/Nv/s345//8n49//a//9fif/+W/HP/qX/+r8f/5//6/x//4P/7fxj/7Z//T+H/9s//n+H/8T//38SeN8Y9E52POAAAQAElEQVT+6I/Gv/pX//O4X/sQNbcxx15X2OrysWvs4gVbb4BuvRH1k+WP3vydmvwPv/r18C9Ht8xBZ2us1q1aqZ1abq2zsXWWZHjZTWcfzzHqjzzZ14U8kwy2qUwNRg946r9tszeCn7qGPrdOt66Z196knDoP2+pfLqeuubkeGnwEYFfzyujuN8/yOp9PXXe39UHL3J9bf+fxbF78nPpwis8Wqbe1ie8coi8HWEkjLeGxoUPfepIbTDbWrhd8eHTwVr81SnYMvtTnwNoqw9OqnXzgJFnxf62nD5dv83c5ncejN25nGL0xNk/rXzH2AeDeh5TXPrQlu98kq2biUXMYsPiFhS8Pe4S+3MWP8MUoNjZJ1scfesbiogeTrn8FcujDVid1fOnDLAw8+nSTdL6fqTffa+f8scbqDJ8gydqLEjW5rrUDB4b4YRuLhQ1+knc9/sn51cKma98wFjcZLLmoj5begUeWZBwHPh4cfXOmD9P6Sr7EeuQpLrj8JVk/5IHHX5Ku622d43iffvhxjM6pc/KUnkf6nWt+6IsbLp/8W9t8syU/Yvs7f+fvrHPSfCJ5HrZJBls4crV22R1EdujLSdxauvyqK3/0Rw/+26w/dOnBZsMnPLGxRWSU2fGD4LFjQ5fcWAsDLn+w6Brjkz89+Un6+7oW36x/L75aMzLYcA5dGMZ8HH2YYtKqMzvzRccao4+n5VfNjRFcezMs5/GBw16dHlUSA7ska7+Cay/gi/6Hjx/X+tdHbNUBJqLPni9Y5IVd68YYn57aJhnfffvtgAPfb8mhy4YOHGM54ImD7r31IlMDeSYZ6Z5pbzzG6q7PLtnXUJJ1/sIUy3PvP2Cqm7jEzi7Jislakxs/dLTGcOkZIzHB0cKhS36sGTxEF4+MDhx5Jnt8xurCB7kY97pc135DBoPe6HHE54c++LYv0ieHq0Z8seMf1WydT3DQtS+YPn9+6fycRjJHsq197Nff/5pqr2mn1cLjw0CuSHzwD9xr13OS9/UhD3NChy+2eNe+iINlbuC6RorRSyZjujCRXNjhG8NSQ/0ka4+HQ8/8waWb7PsxLDZaOmLU548egnXYHVjkeGy0+ObE2B5lLA56B9FLuhZLYjY/8pczmZrxxb8WwRHDcz80wNGnq0X6iF908NQenx94fJA/9yU4XERGB8mbXC3I2CBjfPbyga8Phz1dMcqDHr+wYNIlR2LHgweXLjk+Hht47Mn5IE+y1qMx+yTURrLPHx3+yfS1sLT8wkqy9irYciATr/UgD/ow6IoFjj5H4sTTh1eorvnZfeKl9Nr+1vV877PUc9t03PsZG+UQ5yxvf5HIJ4L91Je+8jZO6I0Vnzj4xedXKy7rib4Y6BzxJOl9JX+PVSM5/fjjD6vPD3uUZGjR09N59cnPvZ/UqslT76HlZ4zG26EvFsSejRh+6LWdPj6iJ0Zy61iMeGDklKT1uvae2F6yDTpkfisZXRjwjj4f8NiKLcmb7Vw5jx7WRJvW/DTo6H/48LHn/C96n3itv/tIZuXn0uy9ysfB37ap+b11uq29jN8PHz4sXH2xiE+++mIaPcTTZv0hm6dt+N83+I1o1+6TbK/d46wpcvmjU+9xETmsZJ8365G+a2uSQZcO3uiLK75HjyR9drq0Nxp/mte1+Zze+2x22/uSjR7P/dDpXlqN7r3v6qNRubM5Pi0/fDwet2KM2rx0nd7LT9vHEDs7uPfdcPFGj9PptGIRG59zprHMhfPcPWr0+fB2e239zXM6Z88L/9Ra2df9ppXzh6eRbY6T8+ByHs+vPZfqJ9s2jv91mJqq1ejBFxKPtqzmcdbUb9a9kkGS5rA1nr02dNlYk3Pu5+LoIW55kfHhvCl72eKbF4SnDvpH3vpsYOLB2mv5WDHxaYyvn2Th0h89xPHcPbjdFedT191Tn4+fe5/32udb6xguH0lW3Y3FKjaYsOAYk/ElTmO+tdYzHTj80aFLZkyPfJuncbt+WTf8JLtfddk6b+zgjK8OOOKA+9JntWRfO9eufzEiNnywp4t3fZMffuAk6Rq5DnL6hx1sREebZNWY7Yw1l57D92UnNNh0n7sOf+z6T9K94Ju1RtjAEMssX2502fBJnmTpXrom8enCPeTiwoPDVs31xc3+pfeLdOno45HTxSPzv/H73GdIfO94Lp3/2XPq2g9L1v+tH1/6fWxkmwPvtfeyp66Pe/eD2TVsfYhJfPCTDNhicX9Eh0ys5/OJ6iLj57d1l2Sd50eMSdb+CfvAgn3vvsFYn71+klXzc68d956z/CUhWvNwbi5iIYPPp36S7gX2mceqMTv37XNkPH9+7p5yLkZlzfFT47wb1cY+cOp8XLqH+g183gk87LVv73fY7/zb2Iq1dV3wN2bGUVf/Wyd1VFd1fOkaxEt1Rg/12rbTSLbWZSx67lxWtP7IHb10nZtrTPGrlb764NPhW4uXpFiPzs9c6zvZ63QVf+dTnV6799kv13roXMPTh3Nrjur86Jrgi89HXyyTo6T4xbk/ruP55fOYWzo3VxBj6a75e5TXrGuHRwh7blvjOhmuVvyPNx391+5HhGzwr61ZAv++csHHQ/S2bTbXXSavJO967Oec49b1Yg7gJ1lzLha28qRjrEXeS8Omb8wXrNGcH60JP6fuT2yS1P9j5W0dP5qLHNglc6T/fXj6OLYp5zleX26gx704j76dPF/KT3u9dhEkGafTaWyt07bN7junkWTwBfvaOdRPstb9o9e9l87ltXUaPcpetlp68hNvRYsPe7Ym98aZ7Lj2HfwE5qP+tzG3Wd/n1u42ZvW3bRu37tejx7bN/j3Glzo9xja3sW3nLv/T+thtfO91HnmPO9SuscavBqr1VjzxbcVyb6jWYnh6uqxcT6e54hg9np6eVgxzzmFtstNWtPjaJGMrJp0k1bsNhzH92XPu0ZztVcanzp/z6nw+DTz+6ajFo+sXFr17+zVrTA9wP/F377qCkcwVK72kM1669pw6MMzPQ/4Uxhjn7inbPBXzvtaOuCoetRzaa+cSz/iIH6+mS0e82zbXOsa/9Xw1x1vzf+n+IRf2ZElG/4xT62ld6p/PG6h1ntgn6aIk49Gc5pxjZKy5Hz1ioE3Dq3zplNdh53sO+veu55Q3MwcsvG1uq0+GpzXH5+7hxoVcf9x/1HTVQ+xJkUp0Djz9cluex/gaG8BjzRH+Zti4W9fGacBua12SGL4TPhz+zGOShXvwtYiO2JLWZIwhh7USup5cM0ftRqHtLylvdHzgVX39gZGkooyVe7mNcJTT3mMkaVvsr2JmA4dAP9l13mOqQD/Juz29stefJIN9ssv1CZIvfOODr/+OZ1BKsuYv2THUig4/2mTnHxhJ3n3WfNlqD0qyeIctnCTL5mve0U++yGDgHzb6eAclWV38ZO8nGfRHj4Mv1iSrZvr4Fa+46Cb1+baW8ekkWXK6yW5LRl/r3C53X5uZA//+tiaTrPySUF04q9O/Drx2Fz/5ogPja/6hm2TpHuN710zyxY4NOuS/qf9zbDpJVk3YoSR/K3H/TbHF8PPc/muO++exJpH6op/L5JbkP7neP7dPsnDh/Lwmj0rw7HnkHS4/P8fARz/nJ78dm36ShQcbJT9dJ/Dood4Hn9bNt03P5uGnuH1U8ZKD8fGC1UORB0cvjF0gfARw8dI/bCVEhwPkwnVc9OhwiPR/XD8J/NqHsG8HzONFFj+Nl9pa3Hx4GYrx9/7e31sXRA8HXvi7kOIrphsQ8Wr9at4kvfl5XoUgT7Js6YuNH/piFiO+vrzJYYuTLMl6CBJzknXjIrdk57M7CCYsH/JdzOGoKyy4WvIkval5bY6PhU3PB5bDXhxJ1sUo2X16Qa8eLrhataevHb26Jbs+fD7Nhdz18diIU43EcRB72PTu/YDvoePRG8Nkj3Hn39emWdaKG9aPP/SFYm92xfC8Hqx/XBufuVQ3+GKAL457H2TxxCIOOc4Cnnqz8fTNx1UHMjdPnbhx7w23l3KPvvTH99Hrvjbte8Vd1I3x9fXz8vnoBeFWvXs321tv7OjzhfTFwZ+45M+/VlyH/ksf4syxWtDDf+nNGj367OHDTPba6CO6sOj6yd/Xl+t46Qfqe+N1Tj33wbWBrjUIS43UxTpkq57s9cWb7OtXHPT4oEPf2A3lc2t+6Y13i7HWpNhhPHoTC8dvHGDPVssvubHW+kz2POAiemR8OPe/6byI9Xd/93fXWnxuHvfWmC0dWNfWG4+92ukjdnyKR04+MqmnMT/kcMjwEX11FgMMecgbP9nPAzbkp/Opqe9r3hjBFgc79mLEZ6/F15onMeizMdanR0csbI3FJ09riG+/iYC+OGEk6dQ+1sMNPXXDt2+Jwf6WZL2MlAsduOJM0oeEy6otv998/Gaka8YPOpznNp5O5/XywvhzX6x7NvumH4K9xNUXO18w+dHnwzxsvamWg38lcb5chpZc3enoy9mcigWWtXrkLj9yOPDJjbV0Rg/jAwsevSSVjDU3oweeeomJHzU81hMZ2vqwxw8M2HTErn76yb5OyZEaJxn2WXaH3sJq3uIyX3TVFdEh1xeHVi74+mwa7trn9PHo01EjRJcs2dciuXrS0efTeWjuk10HJiKnJz8xq4Hr6MF/7V56vjwNedMTO7t7y5ltrr0jsdbS68ZY9VUH+mKdc67Y4ZsTrXhh0eHTWGzk+gdfSy/J+gDjhcxLX/TMbVtrG5Z4rDG6SZYvONucY12T+1AshtGDDvx213VYfPfuE69v+yk5GZ/65OrL3rrjT13IEL1kn2/1JUcwkLrTg2MN6//e7/3e8L8SsvbESce9wYELh22iwBlpHuyQOJA9C6aYEFtEx3pWU3KxJFnXMOfveIy1J1u75PToWHdwk6y6ikud6KAk6zcLiC3J2hf4okMXhlpYc+LB/9R7qW3seEnWPsTfoSf/0QMODDHJAZYc8JNUY6xru/qJEwZKstYefbHTZ+9/EaRNsuxgWSPi4oc+0CQrD3zxIriwxAbvGNM/MPDI6KkN2Ta3lZ8c4GuTlDdXjHKGedjwpb91HY8e1hgbfPHqixWfr6qs9QrHmC2CaUyXX+tCjfRhJ3v94R5YbJKsdSCnJGuvpw+fLf/6fHzdp6O2fMCUP/8HGdv7tEma/7ZqbAwHHjvx6lv7ZElGkuE4fOjTTbL2Hn6TdI+5r2sWn+T2DTUTLxt8mPLlg1+UZM0FXWMEUz3gsEHyh8EepjEfsPC1eFpjOlq+8enCRWQH37kz57Zy2TrvfKkD3/TY6idhsmjOuZ6DyPTJ2fa2el039ZOscxaGsZbvJKumeOZZSybvJP24/M2yk6c4tPZttnTo46NbXxTyn2TVEC/Z/Y4GA5c+HS0M+a0k+tcxz+I4dPirqGvvad+fiie/I1cyfuBcr/vHWdj4Sdb6JcfjX33J+NDyo88epjnSkplzLTpihUOXHTx8Nmoi/k5F1951zR8+W/EetYKN2MGHAxMWohyifgAAEABJREFUezjOG3bJvp8e9uzosiU/n09rbvxGJDJ68D58+Nh6Xai8E8xkrwc9dYVFX2xIDFpyNWH8uS//e7HUXTnRUc9ka56PAePQZXvEwR89+IdOkvf9CY8+otfb/tGVuPbic5+pYCZ7vGSembdqkIlBQOLU8pHs2Pow0Y77WHFvmevetG9vx6wuWzGYS3oHDmwy9kmWLR7cVIm+HNmaX3wtDDbGVRtHi09X3PquI8Z02OHrw+VHny1dcRjTT7J+qOPwjY/o0mOrb03B/dAPsMl+7umToyRrrxCrGh/+6eDRgYP08Zwz4hEH7MMf+dEXCzw8mJfO4b0TJ550H/MDJWzpuP7DT7L2CTnBV4NDhxxZpzCdF3wkWdcKfb7pH0QP7+X5utaZPgzxiB1+krWPuJ/DgyN3GEm6wsZIsuaPLf/sVh7ljx7sxJtkrQ96dPAqXjlpxQNXH44+Hl0YSXqentc5jEf23I/org0wxa0lQ9feY8OiZ6/1fAvz+nbvuvNvKyZ66qre6mAOyfGT9Ny9r3ONrVjw+dOac/HyyT8MtvDoO7eTUF21Mrf0+MHU0sdLdj2YZAgfDtr6gZou7EMnyRAT/uhBhth12D39vtaAuA4eXTaJNXVbcZ36XMaO7CD10meXZN0jyNuYLkr2+ozxWH7geqbQ7v5vmlVnWMf6gYHUTQ224nz+4VPrfF36/CQ7dpLmcVuU5H29JbtcLcTC5/Vt3pO59GEfPvgfPebM2tc+f37u2n8ZScdzrnmm++Pnz+Nzn1/8yy0zMqsPJ9n1+Emy9gaYnz59Xv05t5Xn1nNY/OzcG1275l5fv6w18jnn8gsXRrJj+0GGc/2Rjx5a8nvfFZyL65lDjHjauY2eE/cVOz+LV2x26N73Zd1ahv5We3bI3BZ+8dngsUfWMzkiu/c9UBLq7zWln2TlwGYfi2WsWNgyuPZdHTn/5/Np6e9xkI7lfzZfMfJLL0lzeiwFunOb69ynZ4yunefnvnd7NL8558JJsvAfBZvFBGBd0N15W+dnW9jbNts/rXMn2f3J03lyxJ5k4V07f7fer907B9ZakvXsTC+Z4zjO3cf5vd5e1npoGMP8v75ee25sVXss33A6ePOfpcvHnHOkeOe3OqkHv+aALx+r5WGct/xgj7dzr2GNJJ2j+9pX6dHftm3NCZ+X82Xp6M+5DXTv/BqLd4w9552XymfxHsW7rdiTrJqRw0+M+byNRH9bumI/aqW9dr6Svc78zMY/51xxJWl9TsWdi1w/xshYR5tZ3a05JLsffpesf8nvc8/Xl957pXplDfpVbTsNS4+iZSQp/jYc29z2fGojDjxY+uu8ry7eir1r+NEaG6OtsdAZGQvv3nXBFh8NgjGG5+Zr1w4ZXBBa+Ve86pTsNblcLl3jl4VHZ3RdX71H6bsZ9shaFoffBjDqg16Slae14VxP+XJrM4zZLarz1db5zF6Xe+d98chK+OKHcWDTMR49+F76xdAvaySVlvCPWnn/P6pTSdfObT1X0T0wkwx9NkmGw5ziJXs9DhneIccbo/LG+iiJDU/cB8kdj6yqDeMxHMnu5yf9zn2SQZdNIUeSFVuSZcv/ko2xxm2WDh46xlqUZMn1f06HPv7XfePki13S/nijuc8VHbEk5ZeMD4wkhiPJIoNkj59OEqwVf7LzkyxdcsLkyxgv2fX0UZJVl/F2HDVL8sYZC2/0SL7wOny3g4PwfhslX/zSSTruxGTEcFHypY8BM8lIYrhTp90aMcClo39QgruPkt/c36X738kXnZ0zfupvfDmSL7rJX69/oCRf7A6eNvnCT/56ffYo+WJnfFCy89Uq2ftkyf//Pj2UfNE1PijZ+f9LYCe7r2RvxZB86R8xJF94yZc+/YOSnf9zm2Tn00t+W/+rPWN0HXdPpH9Qstsd2D/nGye7zs/7xij5IjdGX+M5T5P0HMw2vvv2F+O1HyxttjZ6Dzr6bsp//PGH3gx/Hts2e2F6Xf8vVnw3MOfzedjcAbsROT5gs0XHg3qS9wfvQ98PGbigC8SLTBdEH/RcQO89sU+Xc31uvQE4rxuiJPXvhum8sHz4TGPyE15886d1g/HoBUwfuTjyCZ/O7MbpoprshScTP5589A9dL3kPuTjlQwcufTzkwQbN0za206n1el4/1MDXeDte+uHUDQkeYg/LQ366CL779ruVJ3UyPuiLP2JeH3rn4MMGJi7x+Iik3ba5HsSSLP9yUFdzab7kdRAZH8bXfpR3Q5A5ekF+WReDO15rKJak0ZXmnJ3rW+Wj81LljPHcB+1HYyfzYeW7737RObqVriuG1z7c3G6P5mXOnsfHvlS79YbvqR+5AKW2995Af+gHzR+//2F9+LAmbr2xGl0D/IsRpYNUH//eGys5bNtpROA9gZKstZJk+Va/mqwbDfnfm8+nfjC/tf2LX/+q6I/hX1h8/8MP7Y8xO3dPrbGbqI998SPO09zGLJ6PVmse2teaF3X1QuXWmzE8xIfx04en8bm+Pnz8MK736/jQMXr05m3rTaLaq9mjcR9jfWv/Wrz7uLdm27rxO3Tlm+xrVm58eSj0Mfi7b74Z25yjdyyLrn1IfdSX/72HOH71618P+T2a6bW1fdTv6CFW/q1DVNaaO9h8yPGlN5qfu3bvtVEvZI079/Dmtq0aw4H78btvx9y2wS7JSNKw7uNj5/zR2pt3a1b+1+vrkvl1f/ypodpqrW/nsvyP+SNLsr98Kha8b6ypPkg992Y/jdHNtfa0zaEO28zYamNOH11rq2YfP467OpeM4fA/ejjnG/SQmz1ILZKMOedwiEls8qP34ZuP46nznG0OtTFPfrX7lrlu9G+90feDGE9Pl3HpA5w48hjDD888db2pGVz98+XSuvUhsTW3r4mhC3Cot34aw9xOnUUWKf+81vzWes/KYKkdrCRrLs2xuZXHLI/cBz51pa+mcodB53xunI1DjuTyQXB2unYKH4MuG9jImJ7rAjsyL+Hg4KubfepSbLJr95h+z+i75PuY2zbEJRZYowcctu32/PkwyGDAEgd9fTy6/MubPjrk6sInLOcrG7rnzsVT50Ss9K11fISnFSdfxude69gmWfsLXDJ7LNLn8z/+x/84yGDSt3bZy/27775buWjhmQd5JVl85wOCwz8MtnRvXbv222vP39m9ynoQn7zUgC7iGx/GU9cXHGMyukgsh8yYvTXAz6d+TFZPNeMbnhz4o/N57S2PYe2zGz3Ol8taa/zgJVk1WHifPu25Odeq5zoxehx+kwx2Sbrnnd73EjHad8nU8YjlqJ241FxMWnVsVONaP2IdPdj9+Z//+fotKXLyAaQLt+fheZ3/VVk+6SFjdZHvrfsLXOceH7DlTE8sp65ZL+HZGNNlmzLU/Hypj2KoIzw65uToi1+OMOjcez7cOrcwfvGLX6zzgb64C1nXWeedWNjxgdT4Q/cz55Lcf/j04xgz43y5DLwfW3973Wx9kf1yjozRa+g2V2/YL2dZp222HlvnroMh48dw36Jul+7fp9O589OrU/MaPa69lhe2L7N+HKfW48PTZbWzzEvzf/QatP7lwBzDv6pyrb02x8lvdZL0XHoZ9jr7qXzl47z4/ofvx+l8GS/d27//4cfxqK5/qXU1v439c1/Siue18iGfknqcev8F/9FrgbVzaR1Gj1vtEB90yLRJ1vWEjI2WDJY4tJnpunodj/63bXOYq6fm6loz6/e5L3rdx8xiuX+ou3Htvs/2/LZvGCPXF37obK0ZEod2ti6ITNzIniUmtkhfDoiN8+jaeVC/577smts2rIcUa2stksbeWK4ltvQPH8Z8iQcWf4ee2D/3mkpffMi5Z/2SJelauLUW99VapzDkC4eOdZpYS2Pt3/wmGVp4T92f2CQZdOU6eiTpunheRK+skew6Ypa7Ntn1xAgTFt9icL8lfnow8LVJ1n5jPHqIs80gk7tawIJpfGttzemt+y8eOVu+kqx5Zptk1YEOPDr4/NM993qDTt270cu6dx7DXuXcMFfusx7WWOfOeXfu/F16zmlhzG30HvwF/BB3XY4fep6ISS3NDWGSdd4+GvOj5+rl3POyxrNT8eg5+dx709mBPI0fPVf0T/WFPvfceu493+l0WjmRX3oeyUV+5op/fHZJ/fW6cD6f1x61dQ2WVdtr47y13nPtEX/+5/+x8nvva7/W2/c12GKXj+dIvo2TBt0OP/ziy5NvMd67F+ije3N9bm7o0TzFY62Ihz3e7ufR9dTad8+1bnlwHm9zW+u07sat96bbNlfst+5ZbM/n04r/4M/W8Nycb91btOyOVp2M1b8Zjqfuh/SlY67I6IgZ6Z+6Ng4d6xd97L3lvbncuy6c448aWiOp75UEwPatH/ytGPfGM1qXbc7h/vZDz7PZfjLHrfyX7pmw3EfwCcJ+7d7DWH7yeHRdoNGD/bV1GJTrD//e+rF5iK+1r9qgl6Tr9HXc+ux3swYb9Pl86fn8MjK7P/We/dS1Rj/Jsnm1d43a9ePNa9fSNue6RnsGc/49iuM8sOc6J0ftnnsOXZvr1vXG7+ihlua03c7d1hhuC58O2b05eXfw2v3QtfG1Oc1tW/M6WuNbx4kVMdZagDu3Ob7vc6IaJxlwTj03kgzryxjZL1577873QUlWHElWLHSO+EaPJPX9WPfxj8ZW1sL8of78b+ru8mstLtZZ9yL4fLk20ZfXpeem+dKKy73sc8/fWbtb7T+6P+gcvbbGj7bmTe3unZ+PH78ZZXW/6NyMOT5+8Cx5WjVj/9p8xAxPy9+jcc6ugWSuWJOM5AuZk+NZO8mAM+dcLVsx4cGTC321PV8uQ0uHXzJ6aLwdckwy5MleXD/++GnVj0qSteY/9p2C3y4GCw47H/u1/B/8W9fVtm1rTj2nzW2OX/zOdx3f6mMbvTka164J+Tpv3W9cOw+fe81/6jreTueums7hGH0f8jLuLebcttWmWJcPl/F62+8dxDHn7P53Gfwj8yZXsVrffIjPur++vI5b12lG8RtnQcej55l/WOC8fmq9rI/RCO6dk2MtP/X9hT7e6Xwao3N1vlwGvn3E8yq59w1ieOq9jDieuk8kWXOq35SGXOu+uX2u+3tZj3Hveb/OyQ4f3U986KZ3u967zz11nrdFxuj50/OK+94c5H++NKaMkS3j1thd/9T42rUq5ltz3Bq3Pjpdzk0h3VOuY9tOax9RM/OmVlvPxXvrPtI6FW/pb3Oces5cO3eP+rq3PqPHpbxtdl4bt/p5HnfveoJRHgzny4fW0HwlxWTb1vyoN5/2j1vzUbfCNt+pqXlan/sijDnnuDc20I/RQPpnbtu6R1Pjq/ktdpKFcer+PRrwrWssmWNrvo/6GY3h2vryLdbRQ3z4zoExHr3nP49tm11f50GWpFqj57TfbpM1r3TNeZLRP0ufLlyxHH2tfLfGqmbftB5a7y5mcwIsd/HCExNdfHuiVg1n195r3wMe80UXnbfzOM3TsHBr4hcAABAASURBVI4a+pBjmqNzxvXpuWv/URBrY25q+2is23h0bYzqnbdtjBZVzO5X5pzNJ0snyTA3r73OjXU83mX32tgD9rVx6/Xw3nX1utbUc689sO71gepmbHMb99rcDYrb1b/OhVvX1eVyXri3rlv+77XT51KbZMzai+XUfL/5+G3Pj/Nwb/F03m3NaUJvVvZUvFm59dP5PJ1bn21dB8UGc85ZzIyX1+cxRsZr66Tep66Ty/mp58kcy1/XszmZPcceLXBdjCS1ncNx7fpSn611nKlNz+mMDPgZoznfR9UHDK05m51LOeuL5dq169ltO6XxvIyXXo9HfT09dX9r23K87cuPhcceHnvE91GzYx29NB96ifPosebn2vWfKe57I3uM0QBnY2F7b9x8sj+fT7qtF73U92UkaU6wbsM9D7+Pxja3tLanLqXHmJmd59O49fy6d65ntqGG185rBvv6rtttq46kxhjWtlzuHScpZ4ztqGXtxLV81U6st/Kurde9+KOYo+f4nNtAt16HEzE2ljnHa6+5lttN3tWdma3fY2zVv9eO7alrw9i8n8+XFa+8bl2Xnrmt13v3nWv9JhnX8o/9PslIsnK/vcm3Odf43nzQ6MHv4/6o7/vYGsOez+OtXtuAP0be6t1eMcej7ejRljzJWkNza66t372JXesTtvO/IQ7+rl2P8Gs5GkgvuynUY5+zMpOOa1t3a024RpQ9kvLbaVO7dvpHTeDfC/4oCnz9ipa+dr7lq59kxXAvPv0jjq31NsaHsfjVZYOvhZOkITdhjBIefZTsMrYIryorDuPkizz5Mi8wyFESJstHQv8+Hp2nRL+RiLsEmx1ix0iL9JNdf+tc4NFPsmLR/znvGLOFqf2a2CC8JKuGyd6yTUL0l/iY5Aft6/2x4iDL3NdiMxv6STGbnxgeVTAfGWmvU14+HTyyUV24hEntWqdBZ9CvRhvyFXflSSrumj580i2PPb0kK/6jj38QjIOvxdfi6yf5a2OzZwtDP9kxfs4zJl81acz6SZOr4Oh/jVH2ikX7NZ8unhZfP9l9/hw72fnJ3h66WvZaGPrJFx1jfPJk5/9V2HTZJF/yYfs1nxxPi6+f/M2xxQMDnhbp/21gw4CV7PF1S1prCt+yTHa+GOihJCP5wqd78I/YtF/zyfG0KInhmnfYBvT1k6wY5n1t8D0xRnrBPNNZAielB9Ukvbhch4v7vSfT+XxeF6il2L9sJgcgGR0XFQHow6na+nPoGrgRhf+5LxnZnS+nfva8jzHH+Itf/Wq4wfZC8LB3wYXrwRjO6ekyRmNzUU+yLjJwkj0x/WsvuF6wJxls0OhBpo/EjsSrFRefSVbhqr5eBPCtT+fUmyvYSXXK9DB16UfeU2tz7+zSeelLDJhPT0/VGK1hX0RUX86w+KbjYe7eG48tW/2N9YMD7OTJDx34fjXZrSd6ulEle75qJ1Z4NkuOjvHiVd9YrJdLb8rexknWDS/ZpfF9+PjUOX1p5EWpTv+0tFnrQCxwb70Z0ZLdu2bWiulNwak3IvO09QbjtuL/vd/7/XE+Xcac53HtRX1OeWVs22lkzHHzMPD82l7G535sempcn7//tG4wzPe2Lk5dB33S4BsljaX+9Rtk/TxG0nVZ/F7j3/q1GRnq7UX1jvN4nzv1mNs2nvsSxINwAxzq6mHYPdVz52tu27gX08P3HGN4cdYwRl11feGM9vPu31yOt0N9+f6xOTlXfv/3f683Krdx7cP/7X7t/F9HOnf0rl2XbOV76loyj+L90A/5T52La2/W7r2xnTPLHxlsD6b07z0P/dCEB9fXxi3eX3z7zfi7f+f3x6N2jXA9BHY2x3behvlxPlk/W9dokiGGJNW7rHmG67zgR0rWXZKxtSbqo1YexrLNMRrXY4xVP+v93njmnKv250vPy8qdD15SWcdJekM3xtP5Mi6nc9fec18If2r7svxvp9PKk3/nuXk+4jvORz7EiNSh7ocXZPKfxf9wOY/TNsfL509D/h5Yn8o7i781uXXeUyO6o+t3y1wxPRq7OXYuyNXHN/nJ9dobVX5nc9OKy9py86kO6kLnc1+2nVpXawyJkY0XOJeV7+fOy32cinPrQ+mt83/e9pwb0poLeT4a12gu5+5tfFwbt7E1Cv/jN9+OwKjeqXW294mJL2TtXcrHUz+xwJX3qXWQA6KTpGv6NNjRxxf3ts3F07cu6dpD6cB66QPaVixyNupm3vRfuhYPv2ytJfb6iSjGgIPn5av4tz60ff/jD8P6dD6oh/nVh8UXHKT2Bz/JWm/HeqHHFolNTPIXn7j4JKMH59GNY73wm3tMciRnI5fZOvMJRx8frpjoIXx49JOseOjzJQcyubNTO/MjHvxHN9JkrwkcvvaX29dVf/h06ML40A8BT32Re+16dbM7T1v37Ndel7tvF0sMdOXBlziN5W7MrzjEB1s+dLX0kvR8el3nuxc/cpjlbXOuPZTdPJ3W/nlr2JnpafRYa8g+uc25bGE558UDW1548Hz89GGLLMmAeWs+Xq7bT8SVpPvC8zon/FCY6yM9NUJJ1sO3eUdsyMXzy1/+0nD9ViG1O34wg28CL5n8L1/Wb89ovEm6L9+I3sn55VqgZs7tpDqN0dwl6emYtYbNyfqho1rO8tuMX/e+5fPby2j1R+JIMsSuFnjqgvTNz+hx7nnw6Jq895w/6qU1Z4+3+VU3OGzJ5J9k1ep8uQx70tY5sh/Zm+wZ1kknajz3hfVrX3DZLx/N59L9Cl9NjEd5j+53oxfYbZvDy/J7Y7k8nccsb86t83tq7qPr7tY18dJ5+Nhx97WuxdN5G6/dB3/49a/GaZutU5Gaz8NdXdu5ZVx7XZvbVllW3eU15zbKGOfLeV0LrNOtOh7i3fP4Nbjb+VydOS59qZ+5dc2du3YuY4y0rlux7sOhLmqqTvpIfdXwqBUZv/hadmzOl+Ilax/a6t8+Q4ZOnZu6quylvq49zy89757HluZZBfcwT+fzOM1t3dOUNWbXl1wQ/+fK+cMXgxb/3r1cnE+9DzPWv3cu9K05scHD009i2Lo/WoPzSDLsDWNmzG1b56f99Naaj7cD1uE7yYADL0nz6T1Kr0cHz7kiNvLDDkySLpH7oq1+Dp0kXRedwzHGwWt3xfe1T/njJ1kxwzAH/LJTJ7nzSc/+KRYYxlrnpLjostGHY6zPHiYZXHb8ksGFgcjpsWPDT5Kuq9OqKV6SIYbRE+m+5ui+8mOH6CBYYkD88YPoJFl1uF5fWrdb8bfmPlb73A/V7jEK37V/Gdlmz5THru8amzlG/T66FvZ70tl5e132fivWvfeUr72nmZ33MR5djy89L1+HXOac7/c27jPOnS8/xPMoFl306Pq49d7UNVCtTqfGwOdI18R+PiVZc3uvHR248kzo3IZDDRDZa19cJin7UYxra3lqXM/j3n3kdNrWmN9rP64n6R7yeSRZPpK89Wf1zsMBFx215FufL/M65za+//6H+rotDLqjtUDO3yTjOO/F3+FoaUoZP/aeQ1wfe129nM7Dh6DUaZJ1b2qvMke37lnbNlvXc6WPlQt8fHmon/l+7t43C4621lt8YrUnzFremvMXu2vjPa/YKuq8Gm8LG97snKpTQ6nsdbx2Xz6u+dbLvTneu1qc49bNdjoN578+/3NkrH2+z0xdUOueO5ljbqex9tI5F6b7L/PCF7/ymfXNr7i2tzy0D9eg0vUtllRv2+aKb7djcV9zce+6ndm6Tz6NrT75rmll9zGawLXPWHNuY6tM3ayb8Rjrecs8bCO9j39ez2L4Pgy5Z3YNezSnOcba59yPZJvFvXWdvYyt8d67Vp0D5uTWWGHjX7vHGc9tG+r21Hk/Xc5DXZ2H8m5wQ0sXydkculd1T+7ZET5smPqo4axcD798okNHf87ZNXRZZG0kGUlav+s7weKXLkzkmn1vvTyjjOYGi16SlbdYkiwMtWT7NU8Oe95zPPVj9P3RWvXj0TZVMWN0PsawT6XwnYT25+wMFPPRSdtar69bvh/dO3abx4ph9FCnWUw1sEbmtg1r0hp7FOfxeHQpPkaSao/Web6f59fuD+ZxO58GqtKqEzz+1GT0gMOP/NBWH0mqnjX/alO1Ya2kHWupzfJF/6X7qlp87H20OA/8RO73tQ9fu1c/d29+9Px6aZ1aoELcx+m8DRjbPI3L+amxP43n4l27Hk/ny5jd3+Twuc9A9/EY2/k8Mue4dv+4NT8fZc7lXS6XAeep13v+5XTrOm1xhmegJMOe9dL9ZJtz2D9ObTPGOj+shcvpNIz1R881fb5Pxd9aQ/75tq6fuyc/ajt6vj73enG+XIY5uXUtPVe2fBdtay3th8Z7/z5eK8e791pzLq7rzufnT+PW8Wic23Zq2PXeNbSWxMhIen71fZbxVvlT/W1zG7MxwFAPcV2LMbdtnC7n8aHvLvw6/8KM0Tidn87L2ZoaZ86xZdbXGNeeC3DV8Npz+tyc/bDJo/E8Msata+25c+De8dYg7BGjsmxzyM11cOt4luwlnsdPje+59TYXDbM+rsO6g81Ge+8czcawVffp8jRe6oMsqdMaJVl27Y6teamdGC+Nbztdxq3z9Bjpqhrj2tqPmTHnXPsGfbkYJ/jbWl/b3MattRSz2PgTl/7oQX8rzrlrczvN1ufWNfTS1Xdf8VtrScZdHeYcSRbBabe6r83jdezj1Od5xQQ/SUOsfus52/euxXo7d+3JLck4dX7uzWsWe2vOaLwd186Nmj73mePefNUiSf29rBgaZJ83r0NBZm1Seu35dOevuOZenVLsGox7/dyL82i79sJHTY3b8k/G5zbnygGvkO99/snlKr/zU3OtH+vi3Dm6dB2ihlh3GTPbGF1QddEQ0/kb4zHmqpW806CvvX+699wePeDyCdvaQObl3o+7t87hGGnur/37MbaZ1npr/Zw/j94H7TW5dS/hV6z0O6HjvM2x1dmp9U3bkXvjuK9102kdc54a06PY11Wjlm+ITz3EdOv+86iij/2PCmGbJ/3haI5pzRLxeb65Ff9RrHvXc/u16Z/xaN3Fd+t5sIlpxZMxt204Tl1/50tj6XldqHE+beNRv6p27TkrHjizvtT70YH+Vnt1J69onM+nMWdKLXAjmcVNx/fOwrW5bMaB+hj3Xsvmlmrdx0v36qT95jPnNmbmKMpIMrb6mFvGqTF1OO6N8d55ezQG83vt/LS79JLUZoxtbiXnVIY5pHfv/GTMytPaXMejNdmK/dp9cs45HI9Go8Xftrl0+bnVdo1rP4ZYzrUfCxufPMHfxnzD2tuMR3N6fbk27i729u/1q7T4j7JGedtU79373DYuxjqXphweI8kisYy3Y6vNVt10LBet5+6ET1i73ezYvJOLicQY1n10PRdj8QWzaAy6o0ey9x7ti5veNk8jjZkv49GaaBN+x0hm1/S9+9N1zG0u4qcmY4zsf6a2tNrRo7aNpZ3mfV+0+p24VGemOHO8wgEsAAAQAElEQVRivdPsOKmdmMttd4z+RXcUWp5J5cVNdfm/t/CuK/c3m9EjqXJb9YB5tEnGvf6NK15/yHXwtQgP6X/NTzKSdP4bSf0lGR0M8WXkJ9hJxl+FMXoccWjpIn2UpBpjJHuLh5J9nGTJvo6PPRo98JO0N1YcyR4fPiYsuugYJ1m6p5Nzfn6VT1dLZcls5R/de+/Dce8oyRj9c+88wNRvdUZSZv/go/F28Efv0Xmo+ajKSDIWvzyy0UObZMn0Udkt92PpJln9g59k8UePI8d2lz1s/YPPJvnPw07y7m/0SNK/LYfH8pn8ND4+xZH8lJ/kHeeIb/RI8pf4MJIsfH00emiTtLdjHzhJ/hLG6JHkL/EPjGTHMB49tP8l4/5t2HW9/vCPDJL8l4m7pUuKne5Hj7HW/ejBb5LfWO/fFjd+Tdfa1Ca7vT5KolnyJIM+P2j0mD5EulFL8v7i3cuTa2/gjk3eRaK673IyJ60W38MMnCTr4YU+XpJ1oaRrTJ8syUrSwnGTSu4C6KU6n0/ny/Arr2FeLn246uarJTv3Zo1PWJLxsCR+Mq2XpvqwkqxfEU3fDRl/SYYPFEl6s3EmWsWBha8wv/d7v7cKJS7x4qmJlg8xwBKTBzsPlHhInvg+MrF1cyCWU+NGdPCTfeEbw03EcxriRHyTIf+PbDfgB0/Q4hWDXPmgl+yY/PNBB18rbnGql9rtWE9rHmyM6iaOEeg7Jfsg2dudO0bScS9IXburdh4MXnujn2SXtR09xHA+n1rv78fo+NwaqI8Ynvoyn/x0Oo+5bb3Z2patOZeTmGvy/ifJ6id7a3DoiPt03lYsao127NPQHnj01AypgRaOuNQGz80oe32xsD/1AmX88vJ5rA/ENZIDOySOw4Y+or/NOfwL/Qa21lqS9VAtDutJXOaOfSF7M3hrk9ZhG3hwzJv1AA+xFfejF0C+L5dTz7HXusj49a+9DL2vnF8/P4/bOofv62VKgdfaYsun9vD/6Fzq0+EjEUOK2UtrZafmj/gTC6KLxKh2MPWfer7CUA/rUB76Hvr5uRfPWH/bJoi1Z6jH1nXAlp06a5M9Fr7J+GEk3mSXmYtH785Op0vrdireN6uGz88ecPuQOfiZlc1h/cFJssbqILfRQ1zGs/P2tW88NuKrWrGzSAx4yT6vdOiKFV+OeGJ76Yf/X/76+z7sfe58XVdtyfg5dLdtjqfWb2sd0Gwc1iC9U8+jex94rn3o9KDVO+iB6JA7f/mVg3qg0ePv/t2/u/LEl+ehY12J//F4DPPHn3lVXz7hwjCGz85Y/djSNYahLw8y+evDO4jOwWNLz/7It7iNk6z1SQ+ff/Ei8TSVFac+PDGRJVlzwU6OfIqBPrkxmRauPp+ja+LDh2/GrQ/o+PKkj/gWJ7wkA48OzCRdXx/WeZxknWujh4/pcOGrFX0+xco+SX3dlj5cMrqHjH85if2QwVBbfC2Z2PD12ajdoa/99a9/vWI7sOmLx1zpi4d/rXgPLC0+DPr80VFvvpriuDxdVi3giCnZ58x182X99P9YtYEhLzYwjOEba+EfvJQ5i+OHCNiQi11rXVa08qna8s2OHlw68rJ3PPpQ7LrNBv/2dnOvf8QPY8zua6Uk4+OHD2Obs6wsetTGnulDvrjE5HxEfjjjtS/9Rg+Y/Ku/OsDHO18u49IPCwVdN3UHn5460lXXQqw94Pvvv18fm9RTTvhqY+0dtvJFckwae89XeLDEwIY+njFdGFoyOeAnWfsA/8mOww4l+9pMqlNiK1615cf/gsK60oc93o7PfVHOHqmNHMjVgooc5tzW/LE9dV9zr0CeqDCtseLaqrdVnuyxzDnXWqIr/q/zO3ha+8iOMtY11toxXv563YJjfeI5V8jlZSw+56245QtPXw5aGOilL4fpelFMpj+n6+51ZJvrX7H98PnT8BL743ffDrbw+dLO5oJgGZPzBWf05st5p4ZJli07McubLqJ/+IYhF/WiSw82PTznNd6pL7x2H2PhJll7JSxyRC62JGue1BkGHrmWDnz++WaPp0WJuLflw5id81Bs7I9641t/4uMnCbhlBzvJOi/IEB9yWkpvf+G5N3A+wEX84PMtdnPJFxO1hXUQXcRODcWj9uT4Wjx+9ZP0I/P3qzb4cPnR8sXvpR8E9NWIDT32cpcXPj12+vzhX7pfHHyt+5dtO/feIGvt00myzo9kb2EctNuc3uViGj1ufVF664vaJMV6rDlPsjDFx57t0U+ydGq69LV8a+nKQ37yUrMkRP2I/uO6nzGQLxl9tuorBnbGMFBirZzWuWrMFq55oq8masQO0YGrTw+W2PUfvQe+9X6I7ySDDgw25NaBWid77qMH3Uf30OStNuXxzSdsa0t7+Kh47eWHzSHjy3zde93hCy7i/97rCDv7XZJVWzElWTHC4k/LJtl17sWiN3okWX6NkTz4gc8O714/yDySwbz3RXPN1zwmWfdU+I9i09NX42RWJ1THUV+YGHLUpw+fP37Zjpro37rGxI7MNR19WH547Kkfm43Zq9Wt65FOQ3o7x/t8UoykgHWaZPCZdFxixz7JukaOHrDNVbsrZngHiY0PGEc8ZHJhIxd2s9d+Ovjw7VN8sVcXOkne79X4nE36sp3GU59VyelaW+zYwDY/cJOsPOCTyx0GX0hM4mN3yPH1kwx8NnLRGo8eSdYeRBc/yfLD94GJLy7xJXsOh/29Hzz4ECP9ObdVQ34Q3tbrLx2UZK1VPLnMOdd65H+0HnyQzZy6jh4rFjj4sOiPHof/0T7esnnD4ufgyaMqQ51nfZsza5o+IqOL1Fqeyb6XJFn7iTqLlU/YYvk5iQ3BhsOvvtjnzMrlwKbH98w2nj+/rnULHzYS09HqwxCDll+2SVadT107dMno6msRvVPvVW79UHbEIgf+kz0mdkj+SVYsnz9/Xut0jKy5GT1gwZAbH0iO2orXfmAM2xgdutf65wNGkpGk6/E8jOnxjZL66/msTnDw6KiNNslaD/w8973Q5XIq1uz6vS7+qbnudhmP7ld+UP7c+rAVZ5LhME6ycpvnbdmyw9cmu4yNnPHYyQEPiS3JkONL95tHFeglecczpgd3m3PNV5LGnHVvcu17FLLRw7ycep4Y81PWWjNyPfKXn3Mc7r3XKHFYF2z4wX/qtX++rTexw6nLVSNjPpMv+bHjjy3ij/3o/SN8Y/hJQK3c8C/ny8qD7REf+6372aPXBHVhQBc/2X22WRhJ3lsY9PjRjrdDbHssY81VkuWTmC67XWeuWiUZ+OJJ7GvXcRzedb76QYBe2/BOp33ekx1TbfHFqt1xd9n5vLUa+16kHmJM0nPkvuZfTS+XM7OeP7cVK3tYvSVozHPN9+jBHsE4db61Kf+pz8D02V3OT8smSfOZ7dMYC0OcSRaPfrurP94OseAbwlYj7fLZYOYcq1btrjjpbVsa93WNxbTXZix/s2uJfZKV78Lr2tM6t45aHz7hJbuue4ZGOrbWetu25QMe2z2P0bqOFf+1e8TuZ7zHce86oms9sb/1WoNqMcbYzyF8NYObZOW2x68/3tcYfO9k4OnP2sNK6D2a22045AGPXqqDNxol3tGP/0dmB3TuXU9skoxtbstfWSNJ+zt2uysuNb91XyKfrStMtvjj7UgyRv+MHuQzc9mu+athpnGF/ZPK6CS7wb312raMubDTOu5rlo8kY9u25nlvOyu7L7p0vxgjo+LhN0PRfXR+je/1N746qjWQvLGTrNjwjNGjyairlj3S7xvfL7qPMW7d++iLn07KM6a3zW0kGffW/eiT0YVFv6LB76Lq1u1o09wn1Td6lJfVJ1d7g611gJURw53euvAxtPK0z+rjJbtSkpXLiqMCcn3U4arr0ZIle0xyw1/0GENuq9+/koz3/9pnV/b68/N+kp/wyVGy8wmTPcajr6Xzdft1nwwlGckXWzx6yc4/+l/z/6p+kqHWh87ooZ+kvf1P8qVPd+fuf9PV+zn/t/HwD0qycjHecZpXF455SDJG/6D0r8Vrm2Q40r7W/OvPjrVJMbqY4B0x6dPVoiSGi5Jd3yDZ+0lGsvfx0WGnNU6iWZR80U1+O59tkr8W9nLw9hf7t+5PMJLdf/LXw052O5hJNIuSn/L5TfLuc3b/SvIbdTEPfa1xsuse/a/5+knesemgg681TqJZ53Xy0/iWoH8lP+WzTfJfDXZDXH/EtTpvfyV/OW6i5AvfmF3yhZfsfXzyg74eJ7sOWRLNqsd0o2rkwuUmwdiLaQ/G+jZXfJvmcSK5GCU7IDs3rDbray8WHkrI2eHpu8k0hgcDGT89PQ03GOx/9etfrYc4J/C5Dwh0DzsvafXFJVa2fGm9TBQrDL70YYoXhj49ORz9ZC8AHTGK55Af+HST9Ib8tQ9Bl3UDSaaoyAtI/rpPrYcqPtQCJlvjQ19MbMiSHVOd5M8/PTZi0IeLLy6kfzmdxuiNg4euJAOP/UH8HbLRA16y56k2SAzsxKlVn6qOroT3Eyqj/9WO7uiRZBxxd7j0yKq1Pljri9eHhtH4zBGeG6B5msNPZ3/z3bdjdLO49kbl1Bvw1z6I1c2YveH88dOPvaH5MJIiltiOjHXjkeSLv/aTffyTON54YmSL5K4eyA3/9fo6/PR6VdfDnVokWWtPLeCxf3l9Gf5lSK/5o1fDce2N7HbehvUoNw+r/pWjDwFuhKxJL+phqIH541tdX/vg+9IPB7Dx6IqHH5RkrRtysr/4i7+oi8fiWdv31nLObc3zoUMvSUOb66cjraF7azq6CP1rV/3z+dJ6fhxj7LXac99zFYfcxYfG2+EjCpn4sPStb336fgLdv5z18ebD5TL8qzI10PevdNGsPzz65uCp5/aluj7KwT1om3OoE9q208qXTG5o9DBWU/nM6hsnGVtvCGHLmz3ZMdbHHz2SrPpcPjyNR8Y4Xc5jdq3BPLDMGxuYsJKsusJI9j7d8XawNS8IyzjJSLL2Bzx48tZXB9jiYwNLqyaIXD1n7eVJF6YakBnDOezIjtjomx86yT63MOlrfazj177D5sA79MVojpOs84HuIbMuEH/qQsZe7EkG30m4entQnOOIUf5w2bLTkulrGYnv2CNgkbHji479XGss/iRr75UHoi93LXy5sLf+jcXJNtlj5MOYjjz+/M//vOfHB6GsuRMvDHrkSdY6oM+HPRWuuJOsuRYHfTW79zwVp5jvPRcRu9GDnG88OPiIH2N10KeHTy/J+uCkLy5xyFdfi/CSrPNIbIcPfXbG8NRCbHiHjXzxnPN45loMbGE37PVRR0xf01qX3dPw5M8HSrLO4WSuvVqd0DGP7OQqBr4yJxdrzRz+xUQPiZsuDH06SC5HnPZKfUCw1V4sr/1Aj2/MVqxsk30tfOoLU77YwbMH0DVmx0YMsOiRkyF8Lyqfzpfh18u6J0Fk5ibJWhswfvnLX/rZnEVb+VtrY68UH1v753zj2zM//fDjqgeslxcfRm4jVTRt+gAAEABJREFUyVr34hSbPM1bkrUPys08HLXSinv0SPY5kduvv/9+pPum/S/bHP5Fvf3Qb11wfTMf9sidMrbTufM46n92HbyMMTLS+NXj0n30tdfIDc7ltK7/fIqLf7lfLpf1wUa8eORIn3xrLKOHvC79cIr/+vo6XHt33mXMme4tr+vei7zqK2d98wB7zrmu3/DgssWTsz6+8ejBv3PNmsTX1yJ4bA6qevN/rH3uOEf6nmX0LcdIZufp3tjubW/DvwQ4uS+r0dy2Fc9Ihvk6cCta8yjGo07i4ls+5JfW7LBJUvzrwoItriSDjbyTrNjowxw99OUob63zmO7nz8/vNYTFJ10tnzBRsu8lbGHAtabp8S+Xull+jzbJilEO5m+MrJrAYM9OnbXksEYPLWz8bTstjM89L8XFVo2SdO19XnVMMpKs/OEme/76fIt39DBus/ZEOSF4fB25GrPhT33o2JPEwj864oOF6GvVDyV7nvwhcuesHOnxh3fg4/Gb7HnAP/yyh6nF04eTfFlDSdYcOj9gH/ZHTvIXP59aa9wLNOMkq4b47OTND9sk67eNWStPfal9vb7Uz3PrdxrbNrsGX0svq//oCTB7Tn7oR93Xnv+PvliRl9Y5Ij9rhE/Yc07iNW94yT5nrz3PjQ9ij9gf85CkMZzr+9p4Xtf9CX31ND9yUSd+9NmqwbHWOH56cn3PWltbz0s6cueLrvj4g3Pthyz4+PD4of/0dv+Kzw4OvT0HTwhZ+wQ9PhEd2PT4g5fs877b3Qf9JNTXGqfDjh8tW/4OSrLqIVa6Yzw6J1vPtftqF1D/Ik8ynnv9aNNr0Wlcb6+VPNZ+7AWZ2MpY57E49K99of/SDy5zbs1ndL2Y91vnzhyKU55o9BzcVixba/q2BN5jwBOfPK99D6AvF2SsPZ9P9XEv9lhzS0cMWmQNyTvJsC714dHRh6OPkqw8ZteatUBfDEnWD6bwl6T5uIaNtRbo3vpiXwvvIHbIWB35pJOk8T7W/SLfCP9rYsfmiP98Pq8awUjSXCPc1bK3vo77CrbsxKo/t8b7+tw6Z2x9dn7tuTa+OuQJP8nC49c6O1SSdN4vtZ9LLk4+5TV6gX95fm1sT+N8unRt3JYZ38mOt/TKTdL1dVu5d7jmiozvl7d7rKSxtr91LWzTvGZcr/fOyejcfTv4fu35fu2z9+l0Gsbylv/hE3ayr+9tzvHa+0trAGaStbb4/Vpf/6iD2uknGQ65sk+y8qfLLyKDBXuP69p4r0NsePaDbW7r/MSTJ/3xdvBjzFaLWqCxzTncF15633RqLdYzXW222TnoSYK/ZQ66bNhXPNRSXNs2x6yuWBv22IpBh5y+HLXH+Zpk3U/QO9a8GsuPnfzhw9SKWx+GFq784CJypL/HkM7hfdWP3rX7w7Xns3qQ0/UvNx8Fh9Vm6W/bXOeaGNjhz+bF7/ff/2i46u0j4cwcT733o3v4pXfp/nBedG65HgsPxo79utZ2kiVL0hqeBjl/Sd7XbJLlD6aYxS5ulLnr8Z1k1Vt+W+tO/8dPn1acowfbNqveye6XP79hgD4ZG318YwSbrbjG2P2JAfFF1297uPfZcfRIMvCSvNVyW61/tW3e0aPXYLUaPZIsffZ8d5mNMWZtHuNyvvR8vY7r663354/xue+garrWub0vyZjZhnl46nXyfN5rnWQ4NOKmK9ZHweVDdul9qhi2bf4Ej/yl15AkY3urI1z6820NwNHfc3msuRo9kj3ndhdmknHa5nBOecdW94NtktV+3U9Sf3Mkc83RJ/+riS7MJEs30d7HbAxyEtteszkc9z6vb2/rwXkjj1ldlDSO04la6VE/27hVX57s1FQtKlx/xMU+yfI3elR99eE9d2/bttnaz7WuE7E9lvybbz6stby1dknGbZ1zt5XDvWvk3HNiNq6X9a/A70MNxXKt3ufPL533+6rdvQ7pJVnjbZvrnLn1PaZYycV47fmsHkmWfzXecR7jfDov22SX0b03BlhorjhexxgZae2uvX/CGz3co9obtubhepOk3NH1+LpiNLg2Zi2dvb/XIdFmzGKqJcx787n2eu08EOPW54VtbkPt4Wtnx0nG+dx1X+xb45Gv+50k77lsYhpj4M85B7yb99DjMbZtjiTj3jzH2GOeb3HQSzKSNDZ2jzHGF9x7Y5QzXHGrK/K+2fjWeEZ9nM/bG/5Yh7m8Nbckqz5fdEfj2ap7b4yPRTBujVVMo77H2yG2uh/JHnuSJZF/LReOfpKFs3hzG+l//CVZ+kne6zQzV78q/qy+HL/WXzqdC2vw0QDuzRF2Urz+Ofpsro07U33HIB49Hp24Rx+o7w9r/P7Gf6wY1arqjb0x1cfWeVPbjAx+W8qRZBzHrLL4nDNLVkG9vel2PcNoTo8Wa9buVDzyqi1/bJPsmNXBx4O1/GUM/hvdwM/I4DOj/OYOd/GLga9f0fpDhicH/YTVWH7xKR18dvr4yT5fX8vx6SRfMOAieskXm+SLTvKFD4PuQfD08Y++GPTxYBsnO4Y+Pht9Ld0kna9tfH0cfPqHrhbRO/jGdBEeGd7ouWhtuQZsmYr2RprHerdmfuimc2K+ln5jSfZ4k72lAzsx5mHH0MPXHiQOffyjbwwjycA/+lqEN3roJ3w8OhpLd3Xe/jrw6B99osMO/+hrEd6hY5zEcK2hZO9jHHj06eEh/CQrFvxkj0+f7uihn+z8Dpeu9iAY+vTp6qNbz3vtwU92DDp4yT5O9vbQ1R7027Dxk6xY4CU7hv7/+rHHOuwpSD6L8faX3HV/Ez/JX1kTtmqU7GvDONn7o4dxm5Hs9ZxuCM69CcR04XLSexgyuWTGHjK9mHPjkWT9il0yRA705e1hUN/LGC2ShPbamw5EDw/peyjk69ILuBjWh+R28MTlgRGx9cJdbOIUkz4cH7z0kZjo4ydZFzA4YhcrXPbkdfNeTLGwTbJeIBxy/MMuybqh4jvJ+lDz+fnzuiFTdNhyJ4fl5RgcMq348fXVhP9rb1qMk6xNlD8619ZLK/Yk6wa3Z/3yD4+crhvXJGtC+VeD0YMOH+TiufTm3ctBdnRgo6qOW29E6K0LeS+CyY4HA9HRivPoa9O/8PlN5tjmXLX43IcOH1uu3SA86Ixk6LuQ+vCw9ca6tzdjbltTeoy1BnqTmmSI79HNf7Rf+KH2Wrlo+UsyxKKPEvV5XbrmdvSwBtheLue+wHlafkavErfekKip9WBNe4i+NU61wX/pSws/sODEvPQl4Etfwvh1obM+zo37+nodDxf+krqyqbvW8LZu7PmHh/fxw8cVJx5bMfNrLujIVUuO/0M/1pgHtqfTea1DOYgT71hP5g2W2JMs3zDRjnlfN8S3zuvHj9+sGHwgJVNHmDBgGuPzoS8O60pup+b7Te0fxUmV3Ty1hEMuaJvb+rWEHz98GK89//2ggLjUxLzAQb/7u7+7zkPr/6X1pcPPvXO+dQ1Yj/Txkb75UAsxHHIx/c7v/M4Q66EjZv2v6yi3hd34rTVryZqEw584ms6aL7b8aMXEv3rg6eORsWFrjPDIxUT3GItH7Leev0kGPl9s/OsyYzmZy0fX0Pl8aXi7nrjpJlnnASy5Ij7I4MjVmNw6x0NHflrxmgd7ozngl414L90Lkgz2sJx/dMXEB77cfGhlJy4Y4pab+vABR03ow0FiJWPPhgxPa8yWHX9HzHThJFbZWOtZTMl+rbHOxYX4kLMWFmILgx8tGR5/4kfGfJoDdWCXZK1LMjHhyzXZ93l+k6w60YcLiw4/2tfuD+J57bqWDyw1JjcH2iSD72TPjw6iD4++WNUXXyx8qRk5DHx91xexyJUOW4RHP9lj5xumnOixVT9zww99fpKsGuAduvZotgiff3afe62DJZeXvvDhAxkjei/dB5I9Tz7FqeWPTM76cIzVjQ9jJAf54Onbw7Qw1ICPY53Kh184+OzZITI2+Ijfcz90eWjlnxwfJj25GyMx0yez3vlH9j97nLUpbjhJ1j5CH461cNRkm3OslwO9vtx6nf+m1wPnPPKi+HI+j24QfVjN2qPlAkM7elh/4jHmSyznvgwS10HnYpDJHY8+jJr3Rfw3mm7Zj3F3XW88j46ujccPR/1O9+WP337Tj0Yv6+WW32b03BdVl8tT1+tl3WvcuvfXdMifj3v37Neuef05s/YufXNwxHHp/nKQl9NHbQWDr03SPW6/ZovX/9JGC6OiluW+9gF1lddhozW/cOTOr5zVXR8GeZJiPNY9ARs4+PDZyifZ5w6PDtvXnsf6WgTbPHzo3N17X4L4peMx76qWzdd1Sd/ala+Y2d67x6sP4ufgwRaHuPiFSRefrj4MJC988Sdfzld61ipMenDEZf3B1ucTln1Dm2TA+tBrNjx9pC8GrfjZwWODh+TGDz0yLf949OC4zzAWGxuxiR/psyOTd0NZsSRZ6x8GeZLes33oGjwvOT8wtfISh3Nh9ODT3O94WWum7GUHSy20fH/dh8NfstfTGJa8k6xzWh3YykPMRw58GdMVE3/08OiIFba42JLDJiejq05aMrrsyE+n8/u5RpeMDzI6ePI3Zp9krfFT73UQvlzEpp/sudDFg0VOF7a6aMlHj++//3Vr99L7+Mt65nD+ju4Zj760Y6+fpJpj+cWTm7gw4ZmbRzcNPNgI/yBjtVFHJE447OWIR4c+vliPuI0Pf0nWHmdeyflE1+61ckzSXF7XXIqFDK741PDaezRY8LX8J1nr7t59DyYZG2shydrvYLlvsy+QJ2m9ntbak0uy7z32B3nKAyVZNaNjDGf0SHZc8dlHyMRzyNVELPjJXNdr8yAHPLmKkY1rVOHWGvrcj1n2aLb1MOgmWXGyUecx0vq8FvPc/f5pJLP78m2k7VM/EM25jSStyWXQV7Mjfv2D+EBilQcdMeFp6RWm15lbY7sV71yfp4U9eqgjXSSPssacYnldunwbI/KkGZVg85WkuPc13/YkcRwYsK2Rfc/blh4bNdAeeuppnsVw+DE+8knU4Uy9tbqs2K0l+rDFwk4rRtjiwBNDsq8TcpiAkmJezivX2X7/jNfrS69d9+KPVSP2Bx5bpJ6wrRdYdPjT8kUHvrH21H2lp+Tw/JrM0eqtdfDdd98Sj2SvH3112fpcRpA0vrd7DDK8U/caOvriuPe6CO9jr5Huc54/f17zsOasOI/HY9X8sBGnmNnCUHftNufgA9HBg6FPlz3f+uzx1UBfm2TNC/skreFjvGM3DrZk9OVnzmDBQS3C8s8nXUQX9r3XcSQmGEnPo74LmCPjqdd/94Vb5nDO2Tsurffz5+d+hO25VKNH7dustcwXDO21exX+pWtgO50GPr986mvJ6RqLR9xaucnD+iMTN132+otX3CTYfVa/9Nx+XfNOjuDDhoHYwj7WG1mStQ7lf+2e6aOSfJ96P80G+K37JTs6596jvvYeEbYYzBs7sc5tdn33vu+01WyPi5yfT60XnNfeg9F1Hife7Xm1OHcAABAASURBVLys9UOHDy28e9edcZJVV7EnWWtAf3Y9wamjtRboPmqDr4bbNtd+zD+d+abP/73ztW0b9njqe6Dd332N6Z97TmjxzYOY0GnlNdb6p8zngUVfTQ4eOz7p8Tl6nTVGR/x0+bh2nYiHX3hskozXl+6nt0efIay955HMcTk/jTm35nYaGXOM/j0ec5y2c3lb5/LcetZmpv19zckxKV7X9Hg7Zuvx1l3143drTT53ns7n00hyiFdLvtZxdTDEjieXU+siR3TtGoJNnmTNl7F7VPLL+Ty8X4JuneE9ev+hfp5jYCekj3XtgmetfPvtx5WfeRDHoxveDz/8WB0/3Pjamsy19j3jHHHd39bDuT7hXltnseiz196Wzl4reSRz+Cj90mdgOkl6Xt3WOhHr4f+lz8LbNkeSFdfWuszWlK8ki39tLXwMHm/H5bLXVY3pwro2pmv1qCQZ+J2Q4fj40X3yafkXC//425buPfexza2qj5HO9fl8Gufmee/apjfLc31LsubA+njUGI/f5adj+vfWoOWs3mnlmWQ4lype5zPdJKuvNvRH1/PpNNcaSzIcYrzX//m8dQ3uz3j4yRxU2PJNZ9s2orH1I24qv13vrfttiMN4zm3M8tnMGmdkzDm7znc7OEnWnI8eZPy3O7Y5m8t5JGkco3bjrb/HNGfGts3hqErlafdRXvUbgPqJMTG+Vz4b1+O9Feto/nDE15SXrCBts2pCVvM+6zzV9+jcnIjf5Unqb6v8Ut5W/CLW97XrYWtt1Hb0gKMvng6XTZLqP4rbtnN3PjXXkTU/j8aVyGes+rE5bG99P57qqdP1qzVHPueeo/2fzaPn5KOJnTo/xnRGce/19ygDn03aR899f1TxSGt773uEZtNIHp3T15ql89CvAsVMsmK/Fzuj/xlXszD9G/JYcd/pVm5Nn9SjlI7ZFWDpHDkYPxpXAcB0+HivE4Y4a6o7trlV7THgYzxac7j4eA9+GxM/7JIM/Uf16KMkmsXXSfZxkuWbbpJ3OZwDI9n5yW6Df2DoJ7tcbnDItMnOP/pasuSn/FvfWSQZyc4/dLRba6g9bI9+Et0Ve5L3VtyHbpKVT5KFffCXYf9Ksux+zodR8fqjn/a0zu1DNyMLexYjleNrjfW3OcsdSyfJ8oMBR0sn2flw8dXy4P+mmhw6CU87Nix02H3dxzNOsuIwTrL2nyQj2fl0/rrYSVZOYk52LDi/Ke4ky3+y67Ghi46Yvu7jGSe7nXHyl+M++EfL5m8bG17yXybu/1qwR3cX87/Otbc9I8lfWidHnX9T3EnWekhiGt77cNkdNj8fJ1lrYxn1r3ksoFMfPryscNOSZAHquzH08GyzAQr8cx/w6HsBQm4D/vjx47oxwDcudm9KrispY3wXTQHBggMXH4YT+dYbKmM6btDpsYXl5s+YnZaeeMSCh/AVlS25fPDY69OF99wP1ElWfF7ms2UHTyzs2RiTsdNXKy0MfThPfVlOR//UTejD2cV6riLTlQvSh5PstT14r31QYuvm180q32InFwM/7PBhpBcx/uVFppWblg0sOejD8fHVR68ka37YyJVsbltdzNGdadxH2zFGmoN8Ro9kX1ztVmWPO8l7f4ysGxl4SYZjK+9yOo1f/M53I8n6WHu/31dLfunD8msf8OSC8KwjGPyK7+CT6SdZWORJsNf6TPZ+kuZ2Wfxk58kfqat1rA/7uTch9/t1PRSoW5JBxo+6HfGpJ39IbGyTNI5H1/Trumnxr9vZkcNIyFun3qBdeqMNQ65eEqnrc9cdEg/f5oA/50GS9S+y9M1vkgF39OD76JNZCzv284pjzq05bNUc64dzZucQtv+/3a0PIfzLjS1/W+ddXvTwGBprxasPn1zLnz6Z+PHEJHdtkjW/B1YnZ1inZHyxgWl86oMgLGtaTOJUCzzjXee08vChjw/+tGJXOzpJOuf7S1cY5OJzDm29IX19vY3nz33we7mul15y+9x9K0nn77bW7cLti4tbb3QfvdkUIyy6YhG72uHBJuffC55v+7KLnrjhkImLjThPnX88NTGnakB+9lsJagiXrv2HPR9J104vCHwh9uzoXC7nPrCcxqdPP9T63hxe+8CwDfvN84+fht92puYvXWOwrHsfGQ7/4kRkMMVSoK6buf63FmJAfLIhR4cOvvrBUBt8+GwQGznxS8d8aOmx1bKjJ2/YRxxadSWz1sjVDB4fc25rfbFPsuaO7uw6Z6tWrj/i4CfJOr/pwCOHf8Rhv6EvRjbqS2694bOByz8Mdlq1gyUOZEyXLMnYel5Zy7Bgw00yYJGxgW99JPtc49OFpS8nLR2xsSGHYSwWMfBDl542yZpLY/Z0Rw+45N//8MP41PX/F7/6VW8/xpjbNs6Xy/r4+6jeh16/P37zzeKzgcHOPCVZ1zN1IzvWgfzUSExyJitU1+bt/cMMDNefX3z33aqPPMSfZI3hs03281ktRw/8hZcxPndNw0n2WsLgkxxfrPI9anXUxhg2LDVE+mKui+UfFp1kzxEfrjiSdL/P4AMdvG9bp37J6Db36MP5h5WveGCPHuKxz8HpsOfpea1H/vkTa7Jjw7SG1ITu6XReeHQOPNj05HXttcUPZH3ui61H+/e+sLvU5nQ6rXUGn3+5wzRn7GHj48n38AnTmkHio3f80NDX/tN92794xzv0xNRts9ega+f727Uf4/EDhx/6aie+w4d4tu7Rn7s/i5f8ufdB1z5Y326vq+bs8WFo2eLJy9gcwrEW+Xh6OncuLmtvoHfkSSf5MreP+ui2Ud0Pa02LS7zwkf6je7CWHy0f4pR3kjXv+PySObfE+fnlebw0D3ZiSKJZ808/ycotyTsPRpLWcM+bnpiSfa3zee61RN7AxJZkxc6PczDZ7dnRtwfTu/clCx129p1rr3P6SXod+bTWmbG8j3qJhw0cPPHwD08fj46xnOmRw0nSdfDNGL1HdT3aRoY1+tT1KX5+6MFhL15jGFp41qOxeuMhfH7F9dJnBP6sX6QPl424tHjosDVH1gtsPg89fbb06LBhT1crZjx6+nSTUB9ySDLYiQudL5e1ruiyoWMu5DK3Oea55+j1dYz2UZLBD705T6v/6O5Mb4xZPxlJ1np76nMGXbGLQ1zJPu/4VV7ziW+sNnhzziGWJGPrOffS+0F1GD2sB7owtWUtXRj02IkNn9ycwXOOzpl1vpPDIfsax3ypTZK1L7FnC5f+Yac21qac+IOh/nwiGPThk6stHDx9LV94Ph49Hrs/uHzyQ8aWD2N7ojFf9vIka49PMshhetFHPnpoYaFbP7aMkeHA51ut5UWeZGGMHsanfiTTJlnzq/bHWJ3FAQMWvn5N1/2vsZjlmez29OiQsTdGckTwyJC4tLdxG1tfxMNVR3o/9Ppx7T0yHhu8JOPob9u21t2y7wtDLd0krdXos/PrSHZ9NmJQ8zlH1+Euezxuo5tBcep/S1t3GmVtVWoJkxSr/VGtXkj4QAeedSZ386FuSZY++aE3eshJ/fHFTWaO9fGO2MT36P3+NrLmwtqiu+6be17MBq+28NipvbWJR4YnFr7Eo0329QaLPzyY+mzMkdY+oE2ycjjkSe37Qe355dP7tYP/Zdc5sL/DVgc8+EnW9QMeOT4bOnJF4sRDo4eYkha9fTzEXm76bCoaSdY84SE4+OxX/R77HLJTDzJ99lqY5/NlYeDNzDHnPsfs2Vy6T7ITN3z3MKPXDP74gaPudNQZJlIH+uzIvq6h3I1h0EvS56XL2o/psuEbPj0E87BLMsjECIMu+fX13vV8/8n1WXxJ1hwkX+zYsuGLT9iwxMwfMn/8qA2CZb+79l4uyapbkvdY1AomG6TPDhZ8Y7ZaPpN9jg/dz88vC5P+p64zc0P3iIMN3WP83Hvta+8TxE1PHeTDHiVpPW6D7KXX4tHrFd2Xnj+wxHTrOZbMVf9kz4W+uPmCQ3frNSTdI8z/NjIQHHj0YM+ekxWNbGNsW8bwpmqOt2vPLG8bye6jwrV/sdfnh719MMnSHYXwvwIQy7U1p6uPzMW512g2xmJJMujgJem+1/cJrc/1jfAPOX977llxwIPjXwOP1mn0UM+jb27Jz72/Q9d+4IRVN8unGhjP1uncuIxRknHveeh/zcWnGMpaa52+fl2NQxdPLny9PF+JGt/W6/JL6XmN6chJy+5Rn/eek6/m+DFHknUO3LtP8/fcdSU/4z2n0frO1seeP37im9/XPqdwlGRh4fHFp9i2ba71Qgd20hzrazSGem89xqCXKrDjtyUY2iSVP7ou0W3h85dkXUfFh+YsUgHY8J+kj3H3pQ9TjenUxeKJDd9YTMYz21hUrMvlXJ/8jbUel7x8NvwfbZKF99JaHs8HSVY9D59JBt+33l8k6Vw+rZzUZXYuYNG1ZpIdb/S49Vy7dh23u/5s21ZfanUdmXPwJ9dH60gXjlrQ0z937V27lrctnbuubfcEne+Rx6ADVFxqhmCMruXdZqvOHFln7jYeXZD2y4y5crnX52vxkj1ecSQZ7F/6Xg6+GJJ9/q7N4xjfO/dljyT1sa02yYpx1P/oQRft8Yl3jpH7uPYjNhUY1+ZGB+HR1Ue31k6Ljv62zXVu3Bv76FGXnePHWmcdtn+v+8eKaba+yR673Iy1aj2aJgy8U5+da7Tm2znDH6zZeb11vuklcEb9PAb5vfnfG4O+dU73Xp7x3GbjuC290aTWXvC4r3FSx71E00syZlqTMbrOb/17rPGSCbAcH/Pn3Ovb4cicxbmPrXbbtmEtsmbYGcza3uuP3Ed+/JQ3a0ueRLMIrxk1r3vrehrsGvKqX5KRZOc3tySDvjy1SZZ+tQZatqMZtyAwkxTqUcYYe9ztjzGSDIe4xKifZGEnX1pylLzpq3eJn6TY9SMWtXg0PiT3Om2N9jXAfvRIdv1215+f85M3H8VM9j5FedJFv61PjzzJykGfbvIFZ/TAT77wkj2mn/PZ4tVk1Uo/2e30yclQ8oVvfFCSoTaIzdEmeV+byW6b7C29JMsnnGTvH3y8o/81Hj4SF75+Es1Orelhl2TNTbLLDz7Fo29+V7/rNdn1YC9ex8nOY5N8wUt2frK3hz49lOy6+PDwkD5ekvfc8ZNdP/nCT0L0kxwwvrbXx0M/xz5kyX86drLrsoUHF+njJflJ3GRf84/+13x9lPz1sJNdP/niMwmov1STZNflX6xLqX/p4yX5SdzJrp984SepxfhfHPvYQ5I9JkH8deKmj4489dExTr7gJll1+FpGN8lYPwDA8Utv4NHo4SbDA5ibAw8EDI1dTJMdmI1/IeqC9vXFwQMbfSeqFnkYh2Mz9oDw/6Puz99t2/aysLe9vY8x5ir24UDyY/6M/A+5v9wnaqKAoggE8ICIGDFWUdSoXBNDxERNbRG5movF1RuKoIApVFCDiYkCGsQriAXoKfZea81qjHHfT+urz70Ohc81wUfT92qrtfYt3m/Rit5673PNjaayMiITAAAQAElEQVQPjy124Tmo09cnk2QeCsmQh8kWHL4lmTcSmPh0lGSjk6W7P3zTG73Is8O+dklzY4Xpg1OS+XCHjgaHLnkP3HxlR1wvXvajiY2km5BBFQM+PTbI8Rst+XRchwVFDvnJHnltNpMMNpNgzcMsXPlBJ8MvfhAQiz4+XG224WmT2fE7I+akh4NGfqftcuj8frePpo9+3xfe+nJPn63djjygwT/048TOS7ZY+CgWMcCDAzMpX5HPMtCVJHOMtN8t9GGXPW9IHv7Z3Ghbvvd2knnYoM82Oj/kZ/fXXPHx0eH+ZceWnHEVI//keFnW5u486K49JPGBXJL5WyHIKHd3t5W79jC/fSQix6aaTbqKdZR0XY3RIcgs5gTeYm6Vpy2f5h+MY3OKJlb1qJPmG//pnPsh5aYvH/k1eiB+cfNsZFSqeaVvPePJF1wvIehdeyhea8+vqX7Wl843x+OMgQ6/6bBHVlsu9zyQWWvlVB24ZPgHn5z/9cNjXyZqK0nmeCSZYwv/5uZmjuNdX0QocORi9JIzfHhoxgwt2XBgruvSfN90/a7jcFzHvNk3N+TowJRDOPTf+0g/TDaXl+al747n//bBR4vT4Th/JeXSePw6uuOyDvnwYePQMV86Lndvbkefk+YeJBdr6Qo/xF2Xn/6Q57fxwecP+8fjYcgbmjwmmR9Rksy1fzwe+/H7pjaWxnQccjR6+VhNXh+umEoe/pWxj4Ps2xfo8ynJzLG4kxTzeTHXp4cS8q9evx73Dw9jPRzGzbNnwwVbbb4kmRhr40wyXPxOMrHEk2S+VODXTccSX+x0zE8+6187J9Oc+6Gpw7IO85mtJCPZYt/6135keT3jNnajl3yJX2wTqzhJpg/sorFNns2dlmTGS18ZvcQtT/xMMuc6+bKexgUW+b3g0Us2X8XE17V52QtakvliQBufv9aZOQ1rl1XDMz/NC3K7D2JAp8+Ply9fzlyIkSw5fLUYzANzDB4aOXR9+gr8JPM3r4gFtvseWQX/ecffeOLThSUO/rA7uqbQ+L77BEdBo8OuQgf9pi9+xY1Gd8fH33XEsvtw24+pnQxcGNYn340VXTJyCSvZ1v/xtL14NpfWZZljyQ9FTIDIs6WfZM4ZfL7A1TZn1Hwevcjzmz+H2nj/9asxlgw0vsMyphWdaxf98e0Lrx0DNj476iSqhpdx1/uoTpL2xxxfcfKV3kP3wmv3TWvb/pMKs6l0Qc49y7gnGezx31jR11embPXE0mquUTJ7X26Nq7hP3ffJ0z81XjLa9u7HflQe6zIeu37pJ2xexnR8LMPFHh0YS8cBLeH1mP7hHbq/4mvDJqcUaYyKsouvTjLY0lfo8Jeve/9Un9lFM4fsD6OXOaLPBllll2FPMV57DZs8e3S0jXEn07g5ngb909uc4C3rOtc4O0uW8fIjH6no9iKCnUtfKPAVHht8pKds/O3FCLuwkwY/xiDLvtLuwKd76YsI7UP36L2QJYMHE53MXDPPn/fz33U8dP6svZf4QY7RueuHObwIf/biRV+pX2dJtjzv+uLU5gNcdvQVtKRzt3MTT5//7pP+1RYZPqiTjCTzbJRsbfmSVzL7mpAn/SQz/tELtrjlC//49n6ZbLZhVGyuRbaUY+Mkv7f5rVgXcsSePhnjwuZO03avU5L03nM75ywbyZYfvvMLxp6jJGP0AHHbjyxvei5Y12PnxfM5X3zQd09ljx4sPtLX5gO/2NZGX/rS0Jgd+pKZvva1+IoPBYqck6UnR/KjvdPZQ2eLHfnAZ0PeksznKzxl94E83F0fD6ac0Ntj8MOI8OQgafwVpINGX4GJz3bZc29TyzceLP7Q4ys5tmBo84WcvkIuydCmq9Bj49Rc0dWmN3qpb25O4/Hxfu4hJbX9OOdjkmGlknnx4mXH+dp98X68eXM3Lj0Hs08+Sc+Uz+achM+esufC3rv7hU+HD0nm+Ftrl1paO3fHurR1rQ/3tffQwpdrsWlldLsY1yzd06/jvi/EP+hcgi3OpXsp3Ju356qk8t0P5C95O5Zd2w+Xh3Hbe4q9+qH7tPzR3ePh+6Hzq2bGuh7qw3muTTamF8UShxzry49avOe3eHjn7imw2ddOMs+Vx+Np1NVBBiYe2wpcvtibCMmJPenSg/Th5tC4H8fdQz9KLWOOEXzyyRZrkubucfoMV8FX5IkNOsp4e5lrmmh80qan3mbtqCvLvHejv7697Qvzy7RPBrY4+H46naasMTh0Xh1b6OCr0ZNMGb4kn+43LBh8gceftWOBrsglunLux4tkm0OjFxp5uGSTTDu3/O1YoO3Y5BR7Fb3x9jKW+uwr9/0oBe8t+ydU1nySOZZJZt7psSXfSWae9viTzDM2TGX0WkyG1v4YC3niA1/QtJUkY9eBjcYOOXUS4oP9JHPvgqVPj7y2uMnf950Wv9DkSB/PGKHLzbouc42SuWsek3R+XYYPWcfDTffwm+nTzc3NcLFx6L0XlvbU6z0wycyD/JNTkjzlLcncf5IMl5jkIskcQ/HCUrSTzHMEW0vzt/acMXolmWPgjE+2pLEuy9MPgDsfeob3G6a0Dylv1GY3lrVtdFgw+S9/x9NpjhmfXvQ8kGSQGb3IiFW+koxkK+hJqvc482PvPR4Pc2yqNuXoaLMFL6l85xu/xbgsK/a0tTSGm64l+WOPX+fuwcaNvGdEMuziqX2UVQNRJ5tvyZajZcm8f7vv40+5/iWnl3GdZx4/eAr/2DE99tzw2D0Xf22+FbaSVGvMmPhAXtEmQ15/9DKnkjzJ4i+lNzHj2r3zeFhan8c6MtzXl3Xpnnce7hHX6qn5wN+l/tPXv+25IklhLlN27Z7R7nCGu1buofeBGVNvaPfN8eiFvyzTetfKceomKWe0fe28Pwz83ZZz4aXs9XQYSUa/8VV22drX6zgcDnPuqemJ+VA/lnV0zdy3NI6nfehY3TFgG1N5fHy7n+16eApBY62t6Kuv9SXrMkbrpTGiXerUuq5PfidljtF4LkMz2frLskyZdV1Kz+Szu5T+/Pl2L18quxbrWsxr43vs2JO5776RbDrkCz8xzFkyaEkmTS74viwhNuPFlxcEeHvNFnm2ksx5P0ZGkp45bnv2uJt+wtoxki0ONLbhyeVt3y2u61KMTJvaCazRMeoc6TisyzKOh+NYl3WMzvd1zViWzr/GCuehz6iw+CqGx46PPpl1rU4/pvttNEtjW9eluMb3Msd5LX+LZcz5O4ptvNzPl8rCF+deYCzLZntZ1hknHoy63RgunV/rWNfaHaP77qntw0gy7cJLMuljbHG2W732slTmUsxri7pzoT5bz/DYWCpzbQ7YrPp47FrcMdEe59hf536mf+l++aZnr3P3oIS9DNdSXPwkhcko5Ng/guOzxw7GoWv90uflmh5eFPpBoNPNoT7z8XH4+B6bdPOcZPTPcCVRNaZzaan8aFzX5mdpTlrqw7KW1nnLH4VPlJLK16nHjmWrqW/NXLo/oC3rQqx4l1n761pekknbcLY2HX165PaSZKQdcyVpq3/YKGn+Eb/Y1Lv+sixzLiapW9eRpLGsjW1rk1NGL7JslznOnaPTv9J7RBzpf0t1rx0f97ml/bIG2Vn3ryT9e8x4ktrrfEeAyWdthT0l2eS1waV/KfxQxls+fXpoZBX9vU42W0mQ69IWmw7dZKMnKeSHskmIzAJbI/mQlmTKv4vBZhKin1aSDXfnJx/KJJk5+TSFtx15STbZd+3sbXhEk8y43m3j8VuNrmgnmyxs/Z2uVnaa9rsFPdl8SbZ6pyUbJnm03T99RR9dey9oyYaDhp9kpB08JdHb5kzJ88+PpycfyiRbe8dSU0p+Ij3ZaPDIKNrJh/TkJ7ZhJh/Gm2wy9JWdrw1PnWSOcbLJoic/sb3rqnc9tX6SOcbJh3p4SZ6wkzzJJB+2yb2LoZ9sOO/Sk43Gv11GO/mQnvzE9rsYu576XXryoR5ekie/9X+8HbS9wNn5yYaDluQpXrJk1En+sdjJp2PQgbfvjfpJftqwdzz1XthLNj92v/G0F79CzqHV4eazPuuzpiP6DkHP+/IwyXxw8a/Ckoxkc9aC95IV3QHbw4wXBOj7jdfB76YPTm4gbsKM3vYhSxu2mp2dr00XFkxYMPijjcdGkvmwTk9J8vSCht66rr2RPww6+P4VPGx9yUBjWxseXL6h+deKXugobCfB6gH6NGPnNz2bmpw9OCyOzJsbLPGxI7lKsuWPfX6xoVbkxssS/sGUT77wjzwaOTp3d/fzYWbiF9NHSD6wJWYfYThKDw2WmgwcfPGQ0cdjJ0kn8HWOMZ5o8ROtbUMkO3mlJZlzZJeBAXtZMg8sxup4PExf5SrJ4IMY1GIWE1/EoobtHg1TDr34WPuwoU9fkUtFmzyftGFqPz5eeji8mfPi2Ac5srD2fHziE5+g1kPUcf4gBT49c230UouFnx6u0/DfvHk9Y3rsYVqMuz+HPvQkmXMCRtXHrivvsMl+xmd8tLm9TB452Aoev8yfXU9eHMjJiQmmONRkdh21/JHR3vx+IDaLcfAx712dz/iMz5gPF9ce9OgkGUmai8PUgWft6/Dp2IeGtHPuIZKfb968mXHQZVde1WT5TV9bbNbNXR9WvUjgPzm5c0A0hz9SX8QI47GHbpjypdCFBZMuOW245MwXtLr29Af+Y/1EOB4Pc83zVx/mtQdw/1uRY+eTsYGnkLk0H2weO1/861PjfNf1zN7rV6/Gez62di9Zl2Xm6q57F7/lUV6sQRj0ExkbM898IjN6kePfno8k474fNsVDzvp/2ZfPd32g45f40a0dhZ8wFLGzRXf/oRE6O50eef6zd+nDCzzz2TwhSwatrs31ok0+ycwdfLbQjJtaQYc9eqnZVIwJbLiXLmL5SD7MRcVnTpKNZp6Yn3oXD2H1Ua7u+hLNOOFrw4NLf/SRgR3+oPGZD2Ts13yjk2SuNfkmZ2/hu3zxS00HFt/1YSn45gJ77mlJ5gMKXLbw6LEFU6HDX/qKvc8cw9NniwyaPgx42ujk1PxVw97HiA/8E8fohc4PNpJt7fJn1xMPe3KUZK5v+sZSHhS6ZPiAzh66gg5PzT+6sBXYSff9PnTh63eo57jqG3drRxx05QRd0YbBllj8YAGZnafN/rUxwtVX/tE/+kdPY0mWP/yTw4rOfZmeONgQk1+/CgOfPJocs4vGB3w8esk2X8jgo5GlJxY5Z5vdZNvvPdiSX9aVytwXYPIFLlmM190z+eW3KoyMcdv5DZ8P+i+6tzw8PszfynA6nuba2+3CYFcexJsqkHHWYCvJOByPXRWj55z7eT+2V8Df+fTtZefucckWp/nDR/4lG40NOuKlY6ySTH/Q6CS11/3TmJ96nhP/2g9HNzfPpm3ze8k6+G1tXzpPRi+24Cdpb/Ql15v5oSnJkFtE+bBX8eHSvfrm2c049P4Diz8KHLHJjz6dpPOxDtFTXr36YM6Xm75EhkuHbW2FDF1tJn3WigAAEABJREFUWElmjOTwjNXp7Yvw0cs8uDR3irb5Kf/7PZHeTXOxLkulx8zD8XQc/jXboblKMpKMdV2mX7AVvIlX32GsnUdqvvFBEd8utxQ/ycRA0zcmxoZOwsbaefDQvB3mmQRGkmHuLWtmnG9u3wzzjY6zlXHkh3vRm97XUjv8gE9G3Os7vu1tY4DHRyXZ4qRz7bjj8VPNx9ELpvFM6lOfKfDRyNiT2E0yzxhJqrH9YVPOyIkJBjvoSeYeYO7Qx0vSfK9zLMRG9uMf//ica2zCuu85+txzR1J7vfegJXnay2ArfIepPXrBQtNnU43PN7V4yIyRcTyehss4HbpO1dYhGr/EInd0Tp1zyTKSzLFDJ29PPfQ880HPIXJO9sWL50MtXhhJZqzmM2xyChm+ipmf2nTQ6bFpv+A7+i6HTx6djjZ/+UTHWKnRanrON3gw6Kjx+AKLHvqyrHNs+ck/eVLYgJdsY669dB7SU5OHxT84r5oLdEXO0djc9ZJlfoBeO2/5hU6X32TFjE5focsGn257Zt3srkMMh+5B/CN36Hq+7Ro5d77A4RP/4bNFRiGfZCQhMufitFd/jKdCzrgmmTm59iUuLHLsV3nYt+03fgiTDbhk8K/dN8i2mvOfIXR+7bHc9wOQ9Q1LYfO+59rRO4Y2LPLqa+2zIQ7zTpzaG+/audw9rftgIqZr96GHJ7vyQg5mkprK3OPPPdfh8ZPv8M99htI2BlfOd6xGRl+Cf/giWixrn62WdWkO7urtda6JJAPejrPXcIyVWPY2DDEo7NNjG11c5KxFbed3Y4oHg7zzpPExVvZEtKVzkjxdtYKn9oN++OJiy1kbniKfZPCVncYfPNgw7ZujydB2T0nSPD825uNc3/JGnzw/9eXAuNNJmsgx5j0ANtl2h9q9mV6SOZbmAX08+knmfRsu/9GtB/qKtaNGV4tTTDtGkjmPjcPSdpK535KHyZ51yy8+G5ddn198QIctFnwFjRw6HL45M5HRVvDg4rMBr+ZnnDCSzByMXuy0GvyhA8c+ft+1YiySjI985D0ioxNvJFteNsKYa5lNcdPXhilOsfOXH/qw6anJq/Xx6IpLjsknmfsNfbIKbLLKfddtks6Fw8xzkumbeUJfzOTY2GUvXWupQTTFPEd78/p1Y7vO9bv7wZYf2OMTPLnQTjJjTiCNmUdYZMStaLMNw7uL++Zymy/X6SN58Yxeajb53e7Ee9Uz27H7rDP1Y/eM16/fTD25gJ1k9lMFPtFXw8DXZ7/sKceegpak6+FxzgU6SeZaIou/rOuoUnN6fYrzfs91ebBHryTTV7ijF7v0xZ9k8sQ/epHRxm93/iGP1sTX/mUYB7pk2Xjs3mqvUc49/yapW5k+jZF5LuE/DMXZbVTGPULOd1tk7Gvoy9rYxqjufUXT1pi58EMah+6v67q8nQOXOa+Wde0ecDdgL93rzr3PXXtfuHaf5mOSiaPPdzJwjNNdz1PeM9gPjTE+g+jk12KrjRn/5ZhuoYlN+/h0yThDw2L3SqK2+XXp2ZJda/PSnGnDfvbsNMcA7u53krl/wnzsWc8aobPV1475pWNxHZ96//3GNY30PnNse5sjcFHV67qMCuvOfY2vcNAv9Ynd4/FQe+cp86zPLxp8QdcmK/dieuy7KjWMQ8ciyRwLscsnfLm5NMb7rif1pXbkbm0uL6XDWDpOxr/d6TdZtCTN6do95aZj/jCc75d1qczSuLfY2ecXzCSaLZlzLklzsf0gPR/ZFMtj86htbEavJJ1fd437sT1/ardnXfPYuIlNLGr2Lo1hw1vqx2XaOPQD+ePMx2WOIZlpo9gQ6T+Ub/9aGwN9MvDwlNEJsdVTY8awrmvj3cYSdWmurpVbsgzF3kumQtitMsgk6X5xaN7Ok2b82FKMSSJXmfm9NPGP3bPgquUS9uil7YcCLl1DoyrofF/WZctXafTuu99M7OZGDBO+fhpX9EJ1blwGuv7r17ftnwd7eEvjYuP+/m7Sk1Q2Q06TDPaMv1jJjowpxx80MazLOvDgj1545NZ1o5M5dlyf+Msy8K9jDDGKo80ukevEJg8DJrozgT1e2/OnGl8+FO1JKy6b8jAx2kdHg4WmNISaz1iXZbj4NWmNN8lIMn0hS49MEtWMEw0PIcmk6St5i5lsGLA7HIN2Yty39+Vk4YxeSSbG6IXOXzEkmXQ0ffLqZMNGH73QlCRzXRg7fSXJxBi9yMNocyQZu53x9kp4OWbsuxwM7GTj7Rjv0rWVHS/JtEkWfcdSJ5ljjD56JZl+JJvvyWaHLLzRi6y2ut2JrS23anaSTW+nkVPgkJET/b2ga+NpJ5u+Plto2kqy8WDsfXz6oyztJDNvSaZ/oxe/8N7V0VbQKzKSzEJWfy9JZnOn00nyfwo72TCTrf5njT16yYPY+JJsfiX5tJwkqeSYtNGLbKuflnwnPz3YyYYjFjEp2vxMNt5Pl99wkw0zUWeue7Z2Hvv6bGq/S9dW0Mkkmbkli54EedI00NU7b9fT115swoqFYwHa7CnoJx+CUfCg48EK34JyYPEQxQgMdB8gYOAxgOaGq4YJx0MGHntwkm1j0U8yF4qbKPl3ZZPYj8dtP6D5QMAOGXoOUOzQg8mO/u4XOX12+abQTzbbdJLMmydZOHDJu1HDY0Os2nTV67KO9HRABual7dFrx4PhIXztDfW2HwH4AyPZcqs9cco/O1BUP8k8bMLAp3voYZEcGzfH0/ASkw946Oc+9GknG+6ua8xgiJ1tceF1BfYgcxydKf2TWdBGxphljDkOrUq+jqS5r2/6SVRz4nqgeehBBu6pLzMxkmUkm/z1ep03Cf4p/EgyD4Byyzf+nBu7Pn1FTMmGoZ9sNrUVemol2eTg7BhyA4McGt/kh/0xlplfumTMMS9uyJFHX/uBQ41/c3Oa8wLP/Cd305f/7MmpAnv+lPp19BB57APV7cwbu2RhnTtG8kTWulEbH3j39z1IX9O8+Onk7aCRZOYY/ubHzfSbXbrwzDv6Y1zGuqY2L7W/Tjm2yIpPe+m4nBoXeXmgy48dx28JOPZlpziVBN618+RQzGPx19ne44EBny/w4eBps6HgkTk2X8+eP5svCPHZvfaALDa2yCnyqy9vahjJ5gfatXOQvrzRpZNkjO4M9z0IH/pQMZqLax+mr/3A9qIPZNfOrcfyyCcZ4obhZRYcNuGg2b/YYVfexFTw+bBDH50cGfW6LPNfX8DkG3mYyqUPCXAVdH16dXXmkvx9Xyzf9ePM4bA2x+s4nx/mv8yGxxZdRV7N0dd9iXM8ngYezNdvXk8sPqKxy69TxxkmGTSxkFlL54dYYMFW0jj4g6fg69ORH31r6tEDWecIHXYUPHYmrw8Lx9OJ2swZWpLGdR6nw3G89/zF6FvfPmQ9zD3i5uY45+qaZez/OkWsAMxnuC9evGxujp3b16d1iM5PeeInP9ja6I/N4fujIU09PDlQ8/vF23/lQp8O//HIvOpHBvZ3OXS+KOTVu7x6t01e25ogQ+/UPKj5mFjbp/m/+YC/Y+HTNXZJ5r6RZOaEjDFKMvMFlxw7dPTFiyYO8mpzGC77YjJ+Td5YiuNh+tJ9yMdyL/7OHU88H+bn2i9v/0EM8cGAxc7heJh+oT/0HswPhU02HqtLjm9J5l5x7Hxw/yMntw8PD9ye84Hs7Fd2YvT+2Ekx3EP5LY6XfSl76hoWYzqgCr4cTqD+RRZ/4vVepNbnu5zIP5/4sPN2etWHNj/Uxk+89NlQ8OiRtQaTt/O540sOrjjZgJFkHHvPeOgedN896Nr+cliHvh80uhTIv8zMuo7DqfeKt7lkK0lTsOGncs9PN/17+8MGP6ad5tq/XqrwHJMk84ffxIy/Hg5TSXvXm4T+leRpbORm9z/JWNelY/M41y56graWvs65+fDQFxCPl3G+jlHitL3FPHrvOrU8m/ncaBn2OvmEtXT80G9v7+c6Xht/kmGOX3svaHPSH5u3m37srIWneS+uJJ2q14lPB9a19wNyz549n7qvX7/qul+mr8/e/hYL8Ztf5+6td3e39fE0cejyYc+7PRKN/F3nIvw932Jgx79IUJJMP8iLK0nPgaPD0bpteVVGL1jkzJ2dVvL0lw0+KGgKGXQFnT/0lWTDTzJjMDfFRoYfu78wYPlXLEnmeOORV9PB15Zb90IY4iTDtnwkmXGSlU82rHUyOz/JsH8sFaK3F7Ls8FuBr8bHU9D4IEfo4qWjXbi5fxsfcmjsotPVJ6tPT59v8NhR+IwuLvW6ZLzpHv/QD76nQz+qPDx2vp+H+MkrsGAub+erNrtswdBGY0dJ0qWwdl4dZ02OvenzyIxBW6GfZJ5ByD3UfiJzY9Lo8Xn0uvTF4LIcRpK3c+U61wMcfj52HWqT5ytdZc/lpecPdD4WrvPF2fA449Unm2zzSZ8cHXOHb/jWGd4eMx7baPj+VdO6LtN3+kmmj+RgyOtD9zftJPXBxkF7DPqw+Lt2L1CzT1ZfXOIzP8ktHQ86ZLSv3TPWNUO7oXaebvkxB0YvOHs7SfmXKXvtnvHQ+xAbXmIeDqfpP5+rNvN9tXG1Q449dg89v/BJv6yZRzEfOo+ST8ffZZJMm2zxU80mH+iSS7YxeNMzqnvbjoefZM4p8mLho7rkiQsTb6/hXzpvyCWbT6PXTe9Hj70XkTMmdORVX56SzL2cPp6afW3+rOthoNFRw6ernWTmgmyyxcJH+jU986nWf+hcSDYZY5asjQP2YY7BpUQ2YD24x/V+TjfZYuHL2ZmlRDL8oNPu9EGbXzDIPnScxbfXeA8w+5HLbzk7Hbb1teuLB+6lc8v9Ndli4ztsWObk6D6CltZs0U8y6CfbGiDL7uiFzp+bPgfBoaPPlvqwHseyrCPZcoP+2OeWdV3nmil5YrNN17qEbT4mmbzl7fpIUqxlYpEZveDxlz57ZPlR1pTF5698oiWZmOTJwUky97Jdlu29ndTv2k86Ts3deHst6zJxkjzV7IhLHOrRC06rib/bZBdNwZ/j0XyIw/yCA0Phi3rtPDXP4cJJ6k/nFJ2dduhZDOZekm2MH/uRK2MdLvlhc88Hff3NxjpzRgametcp1Mw7PXQ6dLXlXT/ZfEoycR47n2d+xxjw9BW25IA+PTx9bXhJ5h5atTlH1GTwyelrK+jmHj3rny/u3+TwlCRUJhabYlCTUSvafEvnfbLFoQ8Xzzh0e51+7faSTEzjwRfyDNHxUeh6Pbd7Hfr4SWYOtdd1mTy225j3QfWhz/mHjiO6WNCSzQ78pf4pMPD4pubDsizzXoC2FiPr8na3H/UhkwdTWSprbMgm2zzRlpvNDv/G3HvYooOOb44mmbHTYX8r17EeMpv81+CXeNa385tN9L3wA356vzv1mYEczEl7a4Pssi49m19Gjc4cLvVf4dO5e94Y6f35sXEuM070kuZvieIzPD5ZQ3wavdiBoeCXNDH4uNQf90pjTf7Hy67rWle253a6SWp3u3EVvFIAABAASURBVE/DYQv9eDxMOXu+87/fCsOeMwH+um55PjZ2NvjK93MfRAo51tqBtzTeJHMfQdOXL7U+mWTjW1+PXfPwHrsGD50LbCVpfpSlz0F9Vul96NjnWHJwEmOXkWwydJbON/W5OWZnqbsPj/eN9dJnkbve2x6GubHxluIvUx8mPWVdl+EqbGXXyddX4E6ZZS3vMA7roTEeipMph0fv0nu/9ade1i33l+5/VevaeQD1dNZd6rOY7+8fOp4bL8nwILOPy7os43haa2ebL5fmYqmeklR2jPpxLPY2p469n55r7675TFL6ea4N+VUqXn/HpPFzWTbcdV0mfeOnc2G0XAe8SwXFYAzWxpSk+pdZ1uoVgtr0MUlxMvtJtvZ1zNoP2Fx6bzIO10vGurB9rV6a03WOlTwej4fhIqd96LzQNwYKmSTVW3oMWIZLvvhYi9Pvx967yS1ZurewsckeO4/Ir43Dmlnqg3w9dh4+9jy/83bbS3ONxgc6l47vsmy+PjbHG+8w50OSUWNjWWqrZdpvvdNg4smDQlc+Ls1vkpmjJM1rx+x6mTiJsdj8h3fp2I6R4bpUxr/KH3zKZjNJuxfsiTN9LP5SnbV+7xj8WJsDGITRlWTD3tvk3m2T5QMaffykNusXmpJkJJnjYFzQ9kL/3ZJssskmD3v6lDFgX5u8WRoDjF1XO8kgr42uVpJM23s7+bBPPgnxWZIP2+wpSZ783zEI09VX9JMNV1tJopq2k/wEjGSTTzL9hjcV+hfMJFO33amrVvD2kgRp8nfa7jNGsvHx9j47ZN6l4envJcnMd5JPw062fpLhgqUkW5/+3k82/9GSPOEkmdjXjDHHdmzXpXs1Wb3kp9Ylo5Dbi76inxS4jeQnYpT85Af5JE/95EN5cnshp+gnUc2CpiSZGIjJhxjJRt9l1Aq5vegr+klUs6ApSf4JsMeUTTJc9BXtZKNpoylJpjxa8s/S7ysXZuGXRhLV0/zXwVOS/FPze2SMpH+NMWv2lCRP/eTTczXeXuQU3SSqWdCUJBMDMfnJMRY3pP1GpO1QZ2NV+9czXsK7cagtNA8PNtX7PkTb3B34k/Tl12m+QNBncH9ApUMfJjuKto8CHkA4+pGPfKQHpPu5SHdcdIc/snTYPNycxov3Xg40dthwiLO5KGzRI8sHdvHFok2Gzzs/6cvAN296yLvrAaA30R5e8GHTh6WGod71yOAlmf+izb960+f7zelEdOYDjU/+NSeffXyhyx+8JI1lmfbp3t3d97B4Ow9ooxcdscNo9+kFv35K8P//5pMxabeHrcfirTOXZNj5sR/7sYmPLw6ycrG9eMyc8A4gydaeS2Nv96YnZ3ylr+ztJIMNfD76degOa9r3fZF1e/u6H3tfjev1XBvnTsTrLOe+hL9cHsu763x5Xto6DwpiTTbMEselB032FDaTlJxiwdlqPPbVx76cS7bxQPOv3sV7ng8Ia8fj2bT3vB8gjQFMcuzKh7axk9P7N7fjsWPx0OKj+H0PWh5IzD8fceaNJGMemq0ZWNce4DzwjV4wkzSux+mvcUgyyJIx78loO/Q9f/5yzr9zD43bPLibscrvuXnY1x6/+bmuS/lj5p/88dgDay7jdHMYl+vjePne83qx8cUmB+b0zc32MWlZlunXteMrR5vMecaTZNZkkww+sK+vDWftwY3vSRrjeRa8JM3xZiPJnMfXevK6H13Y5Kuyy5Y18WEmGXzBI4PHP7bsD0nmhyL5QMfHO/ZAfejLgHNzd+mHo/PlYax9uFaWdYybZ8eZq5vGfu7cI+cDcM//41OvPpi/Qs/Ysr3nlw9iTvKUJ/ZgWD97LMZVmw/mzV0/5sMh69d6s7M2V0nmGiQP++b5zTh0rDoM3fNG8/c4xz/J8N/LfvBce/B8aN7U5350u39zP9b+d1yO4+WzF+PZ8dk4raf5Uf3SObLbObdt32TreNz2InGdui/Zpx7evoDlt8Kfu+7lSebeQVbBSzL3EtjmiPLQF6p0kk0ejz34dPDlAZ08WflJMnMJG29ZGk1zw19l1ze2xl9N329Hge/jsbJWZ12XuRey5aMaG2vp7KiNk6LtA8X9/W331ddjjEvzvNnFg0+XPXOMTWMGd+ngoCeZvzHE/co8paPwl99sWs/aaHTRamzeG/iOzo42XDUaGetISTLgJ5lrAt8cJAOPTbryx5axTLZ5hU6ejBjYcm98NzfiFQM+XHEmGeYzGp/Ygu9+Jdfi1+cfntiSDP48dr9jU0mZaK1mDI/dL8nC5Zv2jq/NF+ND/tI9SD+BMuYcEcez5/2gay53btpD/JrL3knGsWcA8qPy5i19/FPXt38xyV6SstOxPjAx22JJMvi755mfsNiTm90nSvykIwYy/P/kpz41/IsE9tL5UeDxWB9hyhcd9t0L/BCFnKAZCzbgyy0a22jGSj/JjJ3t4/HQfWHpPvw4c02OL3TIy4P9i1/mAh/x77s2j6fTOHRPTDLXM9/oK+/K05EHcfEPdpLuRZe5h5PnF32y2vxPPswtPXbND/p0lF2HvdGLHL9vbp53fryYfsmTQhc2fW11kmr5Y70uzculOmku1vHYl2oPD3cdx0MFLp2/N83TnaGYewJfd7vGhH8VnH+OzQs/2EDXZlN71yGoLQ75oUNe3xw03kv9S196bPkY49rzjPLmzavxumV0nzke1/p07TiOcej9yR5kL8K7VP7Zs9OM53Q6TDl8cdFbV3PBffVhxnbnPrAuHZuHxn2acSZpTtbqbrm69AWIwndrm+93d/KS+rDU1nHuY/jiJTt66YvRfiJ32gq6NVGR+Yd8kml/MfdLlZd9/ll/+iVPW+TZyQjSkCsNYw1bnz1tY0CeXTV8bf7DFMuhZ/OJVx9g2NvQ6JPnR1kjkbtrz5dvZptNPDL2OrgK22rrGB8mGfbMVzQ+sqHg6St09ZPM3PLBXHvsnjh64T92D7zvehRDSfM++qbPGnCfv3g+3nRMyXX7m/v99KV45OWAHD10ctpo7PJHTtjVx9/1+IfuVwMvx8N8sa++68ffu77oPS7rmL8W+jqGH4J4/5OfGv4V87quc9xgsaW/t/XZZEudZMruNq99Ebiuy6QleKfO+cO4NjixyC1/7QtJZrx0k/S+fPuUw7U+KPT2OSGv2kmmHLyl84+cNlnjpY2uoI1e6qp1z7mZa0XfHKArDjp00d0T1UmmndFL7pN03V2qf5wx0UnEeJzzi8xuk75Yqzox9jYdY4evrSSZMvywXmGcO2fMmyTDJW79PXe7rD4s+RQLbPrGHvZOTzLXXZI5/+jcdd49dP+8uTnWxHWOBTpsenDglTnH05qDOXoePXb/JJtk7gN8Y5+u+q77DVkYCjw8OvA6HWovnRfiS/N6njmkJ1cJOsnRff155a5PBS57uPddV3yRh51ubcFBlwc2+Q6XD/zb86mPj6emp6YLj99yoIiDHZ7h0bltnOhw1mXtPelx+sk384ufk9f5DHvHUdMnZ96pYaNrjz5Ynh+v4+b0fKzLYdy+uZvkx86LDz54Ndvs8kPNZ7pr7WCiw8dL0lxfBj/EJffnvvB86LPEtXYuvX/xja54zUFydNX0FPxL7y3X7iTuX+9/8MmhbQ+Tz93+blc8FXiyu2SZbb7u9tiALS5FP9n8TTLYhAebnjPebZ9b5GxZMsiTwVNGL2ONzqfb27s5f9DI8Yk9ccB99er1nHcffPBBNUf3h2fD+V9+YJBj2zzS5yM7SaYeTHT4AJJtP5C3DzpOdMnQQWNb7GTlmQ9sqMkkwZrYcJOtjwdHgckPfH28JDO3lI0hO2T4nWTOyeRDrGTbB6wVOPTIq/X5ow0flnadmuOx09TT995Lkkyevjjfxbjts7D8JJnrg57Cb77ScV4/zXP783HfOe58RWYZGTfH4/z1z8fO7RfPnvWb5HWMvuPIMnomephxw+GnGNRyDJ8fd313U4WxLOtI0nqZJfkwL2uxb/o8YT/hzxbDavpOfPmAnWRikF+WOjDG7LMpRrRNd3nKBx4aPr+Sze7oBdd4sslffLRrQ7x0XcJTkkw8suu6DPHi3zf3S/1IMvfQi/VZ5bXxsAnzeDrN/Zv/9Omyoz16kTmdtnva0jVV0ozpoetsaYiwjKEaPhwxbXbHtMvWsWcM9LveV9a+dzn3/Yv9YVkr0/bD4904HJfm9DyM36nvPaZcKc4oiueZx/pvjbPDRzZPxT4ej3P+nPt+53o9jzd9r7jjsHH/cDvOPU8f+5H60ndfqe/3fWYcva7FhMNnNT/Vfii27Jmfa3Onbe0rNzfH5jw9l9wNemtzeu657tznPP3DYR07Dqxkl0311palkYnoWjlY68Shz6+H3rt2vx6LO3odG+PSMdj77N3fP069JMXMcNHvHXHSvbO9dK48PDw+7fP8Y4fspXGxc9P1hXbnnrUu4/F8P99L3HTek2N3WUq3/pqvpHOqfqEpo6Z3LH2+ysmltm/6DMOGeQLrwmYbajLH46G90Twc5l6EJseX6iap39fGts54HnpfemgsSSZtnc9A1+qN8VjfjJm6ro7RDLObZPLHWKYO3DJHkmJfyuuCKqEoT+0kI32PtrQebSV54q3rMvYrSTGuneeXWZYl08+k+lnmWlxaP3ZeHtYtzmv9SjKSTH+SlHIdpYxlWcal5+TZzjKSDPrrsjY/WxHXY3OvTqp7bavl0rwutX/qeoUzepmDyo4xMgY5NvhDTl8bryqTn2SstTl67bX3h0lGUpv1mG7Z88+6rpOOlmRifJj7Ojel+lfnDl+U9mZOyZU822g7xtl72q4n/iV54pPf5fa2/i5H31xONl/xkkyfHjtH6OyFbLLJoe19Otpq9HfxKv70gxR478aSZPo56csy2zCSqJ5yNDtv/yKbZPKQkqhm4UOS6Ts5JclAH730W0072klmG02RE3TyagVd0Va0kw9tJls7ybRDJvmwPd5esJNMv8kg7zV7yYe+oCvJRtt11Uqy0WEkmfEmGebV6JWkf48ZW/JhG5E+7F0WLcmURU8y8dCVJJO3t5MNb/Y7ZhnR/DSZSXj7V/Lp+my8ZU2dJCPZZJJMFpkkP4GOmUQ1S7Lp6SQftvV/Koyfik4n+ecB+8KVGbuxSjaffiq/d/pU6l/Jh3lIPmyX9Wn5/qeJzSeFzWTzQT/JjAt972srySb349v6u2ySOTeTIH9aPPbEZKNjJp/ehrHT97b+3k7+cdjX/7/8to7ldQHqJYuHJA8G+wOKw8ZnfuZnzhdpDg/kKDhIWpDHHlrQ3fzRALoh+Zf5NuP9hYr2TQ8hHoxhqsl6Ea5OMpMDT8FP0pviYd5k2bVJ+yDg8ASDHJv8U7PLd3SFn3zca8kjxx6aPr/o+cC062wPmEtv+Odpnyz7SeaGBVN+xJNkDvDelz82+Ap79CInHjy22WETjlgq0sFa5ssZsscemJKMx94cySvkki0f2gobMPjrQwMfFfL8kftk0/kX/8V/cfqikd1eAAAQAElEQVSeZNqRJ3YPbHVT5HNZ86GqzowORqvMAlMOyGvDT1KR64w9ycyVeWB8rj3Y8SfJtCmmUx9E5IP+sXNGPkYveYAtnl2u5Pmh9NqDUh3QnTcqDbJqJcmkX7uS0JP60UOFNiz5MS/lSGFXMXdGLza1jQu5kmou0zZd+RPri36Ewjv3cEEf/tTpYVrMeOuyjlPjGr1uGitc64nspfmAd+kBjr48qOWcXVjrusxckmk4c4yMYZI+hNwO8eDJF521B7LRQ9q1BZa+B1gxJduYs3PbBzIydWs+6PAX/VKf+Id+qV8w5XFZljmWfOIfPPL6YiLLB20xyZGXJmq65OG86ksVNfyJ3QY5+uTg8UWb72IgzxZ88aIr2nDxCjPjQN/llx6K13WZc/cjH3lv5gqPDfMM3rUxkrnvgy1bcJqmOd7Lssy5vC7rrOlYH/zmL3k0fmjv8tYdXDRyybZeTscT+DmeY2SOJR0yZPnzUD8e+zL+oQ+Ccplkzp/bt7/+8Nq5j5dkHPvRY+14e0EPB8a1k+TdX/9/+6Zz5HQzbZmnp85BcnJ21zmgTdeYqfmgJidPd53LDX7OfXTxjl7svP/+p7qOl+6Fax8a36/YZbw3fwBrGe+//37n55sx3s7DS9dfkvbH3L+SVHedY2K+iVUs8NnlXzp+7Ixe/NHmg7ac0fMvek+n4xMWf5Nl5hietULemLEBW/5gKXAKX989zJ3nPeV+/oDSmzlvYBhfY0o2yeCDfMHB+6BzGq5CRk53W2y4h/CLDhl65PCSTF/x0JItR3zWV6whtbm368rP6IUOm5/tTt/osmMsfaTjOz19Nnd5fXlB23Hg6pMXgxzrw0cTmx+e+shHPjI/GPJ7t0tObtTs33SuLW/jMQ58gYEPb/+oCAMNtnzCe9dH/T0mMvySczLmt30MHhyy6OyQFRdsfDzx8QUfDy4+XW26+uT5IkfH02ncdz2yiZ5lGcu6Dnld1nUkGZ/x0Y+Oj37mR4dfQ+v+fOm8Zw8uW3DmfeA6ul4O3UsvU4+PePLGH2Pt3CK//ODvy5cvnubIqWs5WYb8yi0duqf6CEv/2j1NzVcYSea8hoUuf8ZdrZBLMte4tvyQxdOWB3rsrOsyrI+1cS/Ng9jEqL0X/on9pr7C4dfheBzaMGGRoYsmFjL05QI2OXx9e8K5Hyf4gccefHzxLUsGXTqwycAbveDv7WTLA3swYcsDHX01WTryqcBVCjXHLclTHMafL/T4ofBFrRyao24s3QdvB9ybvlRbl2Ukmf7SU3Y7oxff+bTPQzHx56ZnZBhirticD2hJOpceu/8tNXWdY4gPhw+7f3sM9K1puvDU5He5JNNXPPoKH/lBF442n9D3IpfaSWZsZGCIbfT6oPcDMvSSzA8w67LOPbbs4be74LEhdjTyMKyFly9fzrzDM1b8SDJpxoGcWNT0+J1k4sM15kvtLcsy/SNDdjVGNUaG//d9ec4GOly+HA/HmVsYeDsGG/d9mSx3sNT8p6vNH5hom04mDr7+uiwdt3WO5S6v9vKWboKvrDMOOMl2f9gxJk5fMPKrYUx8PpPFc8/Q57u+ONX8lYPdf3jpOmJ/tmuHD9t5fXSOnee8oMuOmiwZtVygi/f29s2Uh08O7fnzZ9M3/pxOR6JzPfHHHkNGcY943nO1eJLM/PARzuhFn+/65NlItpy86wNcPIX8tecmmPqFGbbnhN51+ppkrh2Y+PSTdD9/oTuSTP/Fan2SU4+RsSzrXON8U+Tk2nOYMZB7OmvnmTFI8mSPX/wxt/HJwfWSduncSDZZGHz3v+xQk+EfXbb4wRYdsqPXsqzdp+9n/vCTTP/X+nHpGX8pPh3+VnzOQbx1XWZbzu96PqQrFjJs8jHJlEFLNh/JXXrfWYqrpqOmc9czZJK55vmMjs+GeLY8HDu/TtNfNHElmTHAJEOHfZjsJZlzCI+MWMREF3+3uzZmuSeDTo4PfEHXxmNXTPTYUtDpq9lW2KfHbpK5B+Hb781dGPwgayzJo5ERszZb9J2l8PmEvvtkHeg7R6v5qMDkX7KdAZLM/xUZbHw1G3zW11YrcNDFxT81e+iH7nEwk/RMfprjS/bQZwz+sUtHra/NZ/j0yY4uJzGRefXqg47noeWIPece+pvXr+eY0td/6LMOPHb2nMCCm+RJD8248pk8Wf1RmSTTjn0ET+HHngu29GGyQ888wJdLudGGnTSf77035yFZPDIwdxl0RWDqvdBng46CTgZ9x+C3WGCRgUuGf/Khj65PVl9J0rl+bLiZhY5CZl2X8rZck4WzdB0mmXsNPPbRRq8kM1+HfqyUGzp4a9eJos93bbruR/IFl19qfWsg2caI/pTtu6kkY307b+Rj9JKDFy+edW7dzDEtaeaY/XVd5v1t9xG+Qnfa7j7EHzpLsftnHKpzqL98VfCSzHNusu0b8NCX5kLhO521etoVay5HSwY+e+Y0n5LMde3cyTasPT5yZOAkaUynxnSZ8xquAi/JzP/oJX56bQ6/DUmdZPpLHh+e8WRH3/g8e3ZT/Bvic00uS2beTqdDbW73LvKP/TAoZ0mmXJI5Jw4dh+PxMP0QQ8kTj6yiz9d1XSbu6EW+VeN5GJ51zr1frM3ZsmwySbAnPpqCjwzzvmeoJPXvMnP42PdjSeb9Ndl0k7ydg5tvOwZZGFV+wkeTj3Vdpt3j22eJu9qRr2PPE3SW+ndsvPKhJHy4zrGliHbf85p2kokP28djOGwkmfd8svA6Ofonzdlp1g/zQ/R55oo/yrH5pUvnvj6ZG/rJZt8Y3N091A+xX5/GZynfON7cmD9Xbs2csLvrIxo38xAu3rIuE4M9/p/P1/qzzLlEPkl9HXPMk5S3TttJhmvP1dJ8webfTZ8vfAw+NrfHxvPQj+13d/cds+2HadZ17ZBci5vavg4fP4+V5ady6F5CZoxLx/w81/P58TJ1VufTt7KPnQt8oMP/Zcn0E+3Zs9OAkWTaSTL1yfH5eNzmvL1nj/mxH9jFYe9X3997FlqL+djxXevH4zybsTd66FMXfeJrs6uvHiOjx8Qxr4zGeW7eRrEuzcP9qDsbqzxt+nvB0BbPY/dAzw6P9S3JcAaQ2yTjofc7sYiJvxkZPnhrK3TI33ee+kdC2peuPyVZBpmtHoM9dtHOnQPnPiOv61LStWXjw76+jXuX12d3Nabl8Wcq9K9dJkl7Y47zaFvOJ6/Qxj4j47HxnXvmu7SYR0nm+LGJti7rcC0Ln8bMw+yn/eIkGdYrPmxzQ33sWWStb0mIz0ImyYw5ydAnm2QkG53NvYxe2rsMPDrJJrvT0So6cdXvFjyFLHqyTDl92OJPMprCEf+1jUdW0U6iOcjrK9pJRrL5MgXe/rXbI4ekTjZZent/r5MNI8nM/U4fvbRbDZhq+kk+rT96JXnyL9naSabcuxi7fpKZh/HOtdsgn2RykkyM0QudDIx2Jz3ZcIwNfrLp/XgZenR2ujYaPe294KMraElmTpKMfW7hsbWXpD50AOeaaDvZfMBPMsdo9NrXCH12SpoxaCebHB10RTuJ5lOu0BCS2uzzoX6S7i9n5Cc8nd1OkukDWXRFO4nmP1NssXNi95VfezvJ9HuXSbaYk1D5Sf3GgJFkzkf9HQ99byeZ2Ghkkky8JLqzPRtv/0o+pCf5J8JmE8y746//blz6fEn+ybF3vR1DrSSZ8wF/9Ep++rALN/Onhp/81NiLA7HDgRuSg4KaogdddG0gbgDH3uTVFpuESZJFKolw6HrgpYOvhunF+n64IU/v1atXc2GQw0/ytIjhwGSXrbWHjx41Jp99GPDIqRUPK160sEcHjx0+sOFBGx6+giceWGSS3qwanz4s8ZDhR5Ielrdf58QWPTx6MJMtwXST9FDygDX9ZZs9/ihk6MovnA8+eH8OFhossuuyDDU+e9r06PPHuCSZ+Rs9PDz2UCov9N3I2STn0CtuukmmndELZjvjvoeViZllkC9rpLZ9YJjtfKiT5GnhJcGeffJ02Wf3TT9keggjICY0/vJN+xOf+MTbTXtMfb7hGTNxirn7NfVZYCSpux/aJ7/TtdmHg6Ykmbow2VY/9DCj5gNZdHOQLgz9Ux806lVtjR62j+N4XOvK9e2/Dngs5nXmCbw58uLF83H7+tV46Auw530Byvbl8lj99IHiZtZsKcaFHTLGBU28aMYDHd5O46tcJJkHXPJelBuvJG/9yPxI5wcVnvelqvn/0X6oUn/GZ7w3edbj8+ceyi+N51i/TmMZY7Z3P9qdP+iz22MLjU97mz9yJ1+K9j7mZOVP/d7L96Rwzn2H5GtP3HT5rYbHP/rv98OqPjv6SYYPccu6jDfNqYNmz5E9nN/NXMo52SQdn8bRhwsvo9H+zo/8nfG93/fXxl/+y395fMd3fMf4tv/228a3/6k/Pf7iX/iL40d+5EfGJz/58ble5Ng4V3X4FaDy7Sdg2TdGYmAHXX6WrgdxsJFk+iFWfos/2cZn8gsKA/2wrkPMlx4EyOKva8bzzpPUyNLA5BvvWhkv4tcs4+WLl3N94FVs0OMHuSRzX+DTYz+4mzfLus754QPLy77Y4it5hT4fkgw6/BbX6GV/4ys7h+57SWZ+ypq5PXdveNkPk3zVPh0OY13S+dOHtK6lF51To6tj0k6HOd76Xn6InW+wkjTm59Pvfb+Ra7Ln4pBRyItR0TbXteUSf+k4iIW/6HImHnQ5etkPSJvOMuc2jOWtbTr4xtUPXxz7oMm+eeDBcvSSC3jmKJuJWG/mukgyxzLJzI0c84FdeSR/bA7198K/Q3NW6GFNGg/9cx8e0ejxkU2yz58/b25v5nijo5Hnsxj5xw5dGPyESU6dbHODH+TRtJNMTDQ2k62PtxeY+LCSbT7ry3ey7TF+uOT5zbPx0AfX0+Ew5PaD3sPNb/OHb7s8v+WH77C12RIXv5LM+YhOD118arHRN17m3kc/+hnDA6N4L3254EF79Epw2+gf8vJOBiY/4ChJ5ppFZ0uNTsYPrdlv2Karv6xrEcf8+F/Fbe/p3JOb6yjWuoy182ePeSkPrvhevngx/+XS7gsguMZWey22wj6bfJCPAbd+oj883A8X/rtx4SWZ68icYTfJgEcu9QP94eFhzlG5h43Gjh/GoEMWNh/V4tJW+HpsbOeuS/3RC7/VvFejiVXdpT8u3dtho933ZRI5GPc9j3RLm2NMhjx63R1J5j6Dxndlay/j2DWUZNbnrhM88WizAWOXsQb10cVFVp+/eGIbveTgvnOWjNi1k2y+9cUGPPZ3Pnn25C3JYD/JnAej1/Nnz/v39ufSPXJdljkm7PpBLXsfX2CwBx8GP9F2O8mGzWc8PrCdZO41+uRHLxj6aphiKHmg6bOXbD4mmT7LAZ/Isp9sexcbfGBXSbb9AAZ7ij2R3O4XOzDgJWF67lXkkm08j6fTpJl3ck/+2Ll0Uzofx5J5j9BONh8BwbQv8YVfaHyGwS6aPjw+ofF1Q53PPgAAEABJREFUb9PTx9c+dg7BsH+IBY1PO8ahzxJkydA7d0+xr7j/kqHDJr+SzHsXuoL2buE3f+jAW5ZVNedW0jy1rF3z7NODsechkfdr7913c23xW0zkYarpGIMxUpn+XR35I6sWGx19MaHRZQ+Nf3xbOkdhrcs69wuydMkn6fw9zrlEl+zoxde1vicZCZlD5Q5zjF+88K+zLxMr2Xh0q1Y/r8New4Y1pMDiBz76boNPSYaPobsM3rkvOsWFzwdl108y78nkYG/5GdNH2HROx5uugcc5DuYoGn37sHVBjj4b6AqZJMOVZO5B5MbIjFk+yX+05+vRi35iXK4zd/T3HCQbPcnc6zxniIF+VWfe1OTR2dFW4PIHjTzcZJk4Oz/JXEswxCMuYw2L7Bgf7gVoO1aSOYZwjf/oZQ7A1Web/G4fNlk0PPQkI0nz+zDHuhAzHuOXZCxd53zWV8Ng3/1AX2FLTkYv9tngw26n5GmDTfspebbFuc9tbTaMyy6v3vG06bENF323rW3uJCE2C/v4SYZfawubPjoM9uFMvxsMu3AqPXOqjUZHm++A6YtPH8Zek3uyV5va5JNt7mjDoXttB7a2+c4POPoKX/XR4VZ8ngHYln885Xg8zHntg9jzPofQtc/ya9eTX7JJpuzxeJxYav4oSTrmy3g8b+85knTclzkfpq+n45wfsK+9x8of/GSLDcbznnfZETeewo/RK2lWW/jv/HDuOSPJXGf8SLb5L17jCINukvq1zjJ6JZljA9v6KGn6qa/ND+0kc0+Bg84vtvH0k8z7PxtsovND/siRoaPeiz5Z9S6DR5ceLIUP6NqXPtOpFXp4dF+9ej1zq88u+SSqeVaQX3LyzSYG/WSZOYOnJBnock+eH9oFn3Q8/sHQNq8OvV9qszF6sU/XM3O7c274sAf/bn4EXeZexVc4cno8nkaSOS4+kNE/9VyAt9uDi4an+NCHLyejF6zDehqXfgjTTjLnpzY5sfOhhhrzecbz+Paj+fF4aIjXWdy7xFPIOTfWdZn0tfc6OI89D+xta21Zls5l95J1xiUPaGyxyeckg542nXPn/LHrhpxY0Nijo00O3bMoDPYU/EnvGb4QVGbOkkwf8fkIN0lD3cpj45RvNu96Dof52DgAoB86hvps0Ffw4Hgvpo3nN3ycTseZF1ja/MGDcd9zvX6y2UWDJSd8I2edsQW7UtN/MSeZ+SOHJwd72xpe16Vjtq1d+mvHg1/eGXgPtHQc2OKXoq3AIcsHMvwzH9XwxYCvDZecZ9h1XQrfOdH3p2Qfm0P12nc0W73OnHer7zw7dE71DXQ7cBS2CzBjIi/Pc6/qGl7qa5Kp8/BwrsylZ4jTzAXdJMU8zvFber+kC08eNszL5CXRnXNL7nV2bPLah8My/bw0DucmtHVdm8tlrMta2+xv64F/E6MxnvueUh5320nG+lYPxqjpx84hz97o8K/dh9+8uZv+JJk1G3J817mRZM4d+uu6jCS1f+kZ93b6IxfX5jDZcrM0dvlYa5cvZY3RB8tnz26qx+/mreuoxNlflg2TL+t6mDQ8MVy6YPCrPh77/Jpk2mRvNBa1vYMNc+DcMyb5c/eTJON0OjSPY15kLs3n2jwdunbWdZn0pf6iX2orKeikju5Jl/mRP8m0uSxLj/nL3Jvv+zxPXuED3ugl3kPfo7TZnK3Vy5BvMqNBXGq/cCPZ7Cy1rZzr9xgbbZMd84K7rnCWcrf8XvipVwxtgmn/Wvwly2hz+r0uS30Qv7v3mPN2yizrqOqAzV/zp6tg9tlWRi91ipGkyNVsAvv3WOsPRLaTTL3Rizye+JN61GIeoLOlrlhtZ/qSbDJodHYZdbLxtNmhqw3POKPpJ+n4XicmHIUM+WTjTVrXL/q6rLrj3H2BjPvdjoWRbHbxlN0GnkJWnXyIrY+eRHP6Q4++oj0Z/Uub7E5Xlzz9R8eXCzR9dbLZIptk5htPn3yy2U02uWSTwR+9knxavtGTTecna8sT/ORDmbVjjl64+YeeRvITsdHpm/fayYaTZOaGbpLp084nv7fx98JusumLlYzi7HhtY8p1dtI398lroyf5CblCH72SzX6SmXv0JOVs6yTJE51dfCXZ6ATftbXLoCf/fGPzdc+RdhJuz3jRddD3ePXRk0wZ9J2vnWx0cuhk0bWTIE899CSzjZ9k8n4yOr6SZMoThEcWXTsJ8uSjJ5lt/MnoX+T0lSRzPmi/Kz96kUPD005S6ph46ElmG3+8vX48Pcmc3+hL22/Fpk00uj8d2MnmC3x472KjTTt+7daLj7w3Hntz34k+GiaZL3IsZsoOcfgeGCi6ITh83fflqo3WJLchJZk3Mnr6ZOjRccDxQKqfZL5c2/kw8MlxlE0FvWGMcw8YvVsN5a4fmf36yts+GPl17Xxx6PUTdX7d5ViXoU5v3v6/is1s/xxmYVss/FXzf1mWHtBuBlqS8cGb18P/g5a+X1H1rB/C4PGLHbGRFR889sWBjqafZOiLlx56stHI2vTwliX1a3RCnKcPfCHvRYPDND2yPnS+evX+U2692FLIHnuQeO/5i3Htzery8DgyDw8Z+0X/0pvy2nycr49jPS7jcFzH8XhoOc4JO95e1x4aSqg/vYVXJ0m7GdfUx8oYH4WfapvrDGBdhsOBDTdZxs3hRhnLdZm/rvzx7nG8eX1XhKUPVA/d1M+1cR63d68H3x77wt9YG495mCgw/CpU7jqSjGXpoWVsV1Kf2lzWdYysk7e2fezhcT2t44PXfrDiOsa6jKUPNW2NZV3H8XSa9go41jWj6a+Pl/Gpj/+jcX/7Znzw6pPjR3/s743/+X/5nvFX/tf/eXzP9/zF8d/9mW8f3/OXvnv8je//3vG9f/V/HR//hz86lnEeb159ajx/dhpN67j0ZciSyxjX83hW2sPD3Xjx4tlY2a4R8Y1eS2PwAy9tDmPrAWes7a3LuO+Dn7mRpD6OcR1bLa5r8+NXt764OY2716/H+/2g/QN/82+Mb/+OPzX+g9/xdePX/9u/bnzxF/0b43N+zmePn/Ov/+zx+T//F4yv+PIvG7/z6/+D8af/1H87/m4/kBdt1Mx4VozRQ/Kzjv9Nnb999UHH6FAnarNjrrEsa+dj/e9Be105OOa4neuH+aTs6yfJIKN86oP3h18PeeMnjg+HpuPS/I5xXNbx0fc+MsxP8/RUXL82f+0Y+EGLtPYr+a25Q8fIfDvc3HQd3oxXt6/G6bkHqIzRWfb4eD8+8Yl/OL7lW79p/Jpf+6vG5/+Czxv/2s/8meOzf/bPGT/3cz53iP0Lv+ALxpd+6ZeOz/mczxn/t3/lXxk/62f8zPErvvrfHN/wB//A+Gsdw9cffHK8eHYcL29OIx2z5x2n57Wbrp3Xza+1N3qJ9yPdHzts49qHJkXb/9bg1Jdo9oXH7p3XjvFoHozfUoFb4/+RF+PhfD/WZYzHu9vxIz/0w+N//p6/NP7EH/uj4zf9xq+Z/nzJF3/R+IWf//PHF/zCXzC+5N/4wvHlH/vS8bW/9TePP/KN//X47u/+8+NH/u4Pd83fj+PNYdw93nXWnZuT5+P17W37D2M5HcbN85txaiwPtSmX9/e3Hau7xnUZh6ZMbIfDMl9iXRvfCz+kkWW8KcZ6PM69n//ny8O4tPyjzu/v/at/dXzz/+e/Gf/Ff/afjN/0G75m/PJf9ktn+cVf9ovGb/yaXz9+x9f99vGH/uB/Nf677/j28X1/7a+OH/7bP9ixfpj2jE9TMNK/1sNxLB3rmh3WgP34sYds++hxPY7Duo61Y1/Rce4a+uCDD+a6ML8W/OOz7hEPwzqif981cjydOjKXcan8+5/4+PhbP/C/j2/6k39i/Gf/8e8Zv/yrvmr8gp/3eePzPvdzxuf93K38yl/xy8d//Lv/o/Ft3/Kt4+/87R8aH3zyU+PavXLpXE/H3pzy8uOuY+Te9+zmefeq23Fzejbc75Y6dyXbN8P2qEPnNf9ubm7q+zq013V98vvYnHqRim4eKUnmh44k9X3MfXddl7EU2z4Oc5eDy87d3d3wUfrCduVev3kzDp2vh8Z/LYpcyDH5tfZ3/XPXaNljWdfhX6z7l4V8SjLnAL/oKmtjSTJ9JyPOi3tAAeDqK9qX4p57f/G/RrmtL9fK8bGiMw984M+h8fPPejhXxjzT5wsf2SXz0BcM4n/smJoH5/Zl51T9c2nLyEgnjnu//yXLYVm7R98Oss+fPev4nMax/vNFvmDx0xrcY0Hnv5j2e8tNddlnT0xL42dTPA89z9w376M53/FgiStLek87zrOIH+DZPzLiwbcm7Qu3feg/HA+dz+fCXId7OSz2/UCevjzwa6/5rT8aM6zR6644Y12GX/fvfz3jLGKdymfZgy5ZYyAn67KMPYZ1WcbSuN7/1KfmDzPAV4z92nmRZMgTm8nSufkZY2St7O24dvPlKzmxm5vm1FJM9i7dBy9dN7e3r8dq7Xb/S/vXFmvp9esP5v5DZy22+5b1Jq9klEP3o2VJ9de3c+802O10mT588MHrJ/rxeNP2qWvxZeWPncMPY4zGtxxG0jlx/ziWt+1zX+jwl+/yIl4fGNWPeMV6/uK9cTyehvn3qnu9uWkOmkfXOkDWvLGGlev1Osfy3Pn/qmcE42Efuy7rWA7H5vFZ+dfp/319IceHOtm94TJub+/H4XAaqa8PfSH4aO9ZlvIeiVT/VP1z47obyVLfbob4XtTPm+5F147HsX7DgP3YdWIc+Lau69DuEIznz16MjGWcyHbvPHWf2IuxM6ZyQifJcBlfMuaGOGGxYX/WJ4u/07XRkkyfycLAf//1qyEvOazznnLXM8a5eyYafpLpK3n5oSuWJMP/Qso8uXR/uXbN85cdMvzkt3WjjabPP34nGc+6pmHxmy33cHw0bTr6zlv8O/d0ZRztp9aWfYq9ZIurgzk8a9DnK90kg73Hx4eyzx2ntf3jGOMy5/vt/ZvG/Tjv0Q+9j17aeug92Zw0fstyGMf1NJ6dno/H+/PUubk5dr5/MIwNW0mGHIvB+i547RzH0nlx3w8s/JAbfiTGcKnIVu7KN7+8pIX34sWLwfcK1M+bcTwdh5jHuox0/i0t+G/6vCM/bJr3bMDH107SOXw79MmkIM97bzwu67yP2qOLWD/XxnE7Kt78XOdvCaKvGC/Ye52sY12PdW3pPnZX3Zuxzv46bor9+HAZSfE79x8fLx3fF4NPxpfPfLlex6TzacfVXtaMU/M6er169abz9DrLtVhjLKUunYcdtUt7y2GMdRm3D7fj2DPUs5fPxnJchmfJtWvLXnXuOWOpmrPcNZeem17PtYpvrAo4/8ihubaux3E6dA2fa6NxdEtp7g6zaD/2Je4+B8+dh8dnN50p6Xx4mDjiO3a/sKbHyEiWmR/rP1mn74fDsbRj4z+NWhlrY767e9P2ddJvum+s9YOO/HlONp89N9/1+fm0Hua9bGlg4jj0PmrO3N7eFWMMNG7R7sAAABAASURBVAWNTJJx7r51aTxwbmp/HZnjjH9zc1O/rIPHcSgvWYdnwWcvns8fNH/s3jmKcTwep86h9hiim2Q0Db2vnvt8cOmcuo5DDsP8IkNHnaQQ6Xx5M8Tz/HQzRnPJzyTTPjmY8M2Fc+2Kwdzbx0ptTuKrkw33pvvlY88d1w6SZxP2ycCr4bGs67Cmpr3uUeJfqit2dtzbnQlg7muZP2w7R2qbp/DIdBkN9/O77idjXYb7+2PPxvCWjou5dNszepKZs2TzUzx7cT9yNj43gfCWY+dHxlznOWxtvFJq/lqc85wz4iph8LvLaMAgf9szBxx7ojh3P1590HX0eB11b9x0/6rj49nNi0FGEY9abg/1/dD18ux06FxYxk3XFVtvemZkj+/k7/tO56H3Q+Or4KHDIcvHc+8H5qzz1qlzdhkB1X3m/mm90GWXr/Iu3/v4a+Prv+x7HO1kw2CLnoIu18aHXTh01HCTbQzwyKr5y1c45JLMOYiXZPpIhjw+HH1tNPiCSdI8HUY6EO6Bx2UdZEvueF17NnuP2NyDNejBSDLlRi/y/GBb0Sbz8uXLuR9os62Mnt+WcWl13+Xz0Dn9bDzr8zVcumRuup7XdR33/aBMtyamL7ud+97XnvU9x5j74Zuepe5a7mfMyTKSLcfuy+7bMI+dm4dDedfruO256+Xz52PtOu/m1zV/Gd7nOQcs1ZefdV3GtZPRnHvsvrN0//a/wHvsu6TH3hPWzgdx8i3Z7G39DPVa/29uTm2PsXRO6p+7X4gTX6yXrmPxJZkyo9dD9wDyl+4D5Ph+3+cCeqfeQ/GTjJvmKMmch7DpkKFj7dI/1If1eDOWw2mc6/8166jrAy1tNxUjydO84V8Js59s82I5dm4c1vm8PzHn3nmddvnO7rKkcV7HWntJ9W6Ow3q+7/730DgupZ0Za3z+wFnXZZhvaQ7Wkb6nWfqeomfScydiy6X0Z703Xar/0HV401wmtdMBO90cxm2fl/HEvCzrWFI/xzrGdRnn7hXnYtzdPvRc+nL2U966HIcxvZZ3czjOPZ4+/Meea4+9P6yNAU29ZhkPPdcsy2Eot23fdc+QY+NAx/w4FPfUHN8cnzV3o+UykowxlDHgWecwz43n0j333L3u3Hcq1yUjzW+HZyTLlBXXffcnY8/XZ/XrVL9uOv6nto+VH81nxmar1RgF4MuSdSzFqZmR5TqWpiTLmO2zvLQslRHDY++ph2IlmT4/NgfrWuExxvHYfJaesDIm/1xda0Gx9q5jwz90XS3TznUQ5/dd1649Wr6twfvOYfRT73Oen9lP0jCutTbGsiwtGaN/rvUv67Fz7jw6DYZ8wFvXdcxSe2tfLq2pB41Bbhpq7+EP47Quo5O9e8HDxN7vmetxHUtLp8G4Vvi+56q9fek+MpYxHro3Keho7J5qs+Idl3UWMYxey9J51nP2Y9+xHYt77Z6GtmSZdsVH/9I1n2QYi2vn7k3vR9oj18aSIY5r89gMjyVjlgYwLtdLdcZIRs+Dt+PSRGizP+3UfpLqr5WpUOfDWtujcqPXTc8nx84Vsu1Ony6dFPoZ/a+6fH3smF/ruxj4pX3xLF3/Ii+t0R763jNtV402yAFvNvoXrFaTlmXDvzYu9pYqXesffjnj3IkqjiSj03asx8OYgWcMumTpJs3l6LVUrtPEmrs2n4dlbbquI/2PbIOTzln02axWyZeWq2bh07JM2/6B10P3pt0HvitD7jbx4YIjxh1Tjc7nIg+iaiUdD3Q0bXpJPWzZ9eg+2ay8/s5z7juuh6GkDDGqJ866jKXyu2zZI8lT2ft7nchXM9icJ1s72eRhJCE6S5KJg/5uSTLfEch5srUrOEbH4ty5yS/ySUrOxPJXkrHz+IxGTo2eZMproycZcoL/rjweWrLJ6ydBmmO6dl0mme1kq2Gi77LJRk8y8zfeXsmGI5asnWPtzrFrbSzr4NAXZ+SdXnW08RXjvPOx2WZ3mEMtScYyav9te/RKsS6txUt3VIZekukffSXJ2OnJ1v7J6Gjj7aWdNID2tVtNDPVSu2hKsuElqfmt/ZPR0egq2kk0Z741+Kf+p4HN3o6t3vtsJvkJfuMnG12bjqKdRPPJbzQEfqv3/k+F/S59l931kp8ebHhKkuknO0lmnNp4e/1/xu8EvhkIcYxL9wetnz5sq2LMuQzXPN+xkyDN+JIMeV0IOBj4lw1J5qHyg36E8TCbZDjACzjZeH7Fv8MUULrvth0sJmgn+00Px/QchLXJayfpTfzw5CAZGwa92z7swoRz15fw7/K0P/KRj8xDN5tk3FzVdN1EH3sQoedX7JKhk2SQYeOxN1oHTQ+XbPHJ5qrsfTr8TTY/5eZTn/zkOFdX9vDQYCnk2ZQz/U/1hTs8bUX++EKHDzD06Wk7HPEDjw9qdDGxlWx+eIGwyV6GuOGRo0NfGy45fAc+fqHtJckc/N12zxKzz5Yyp0dlSpwTP8mcJEk5c6Jen8aNfDs1e+3R5TrWw2H4ECreJGUt4/Xr19NXsmw+7wfT9957r9jL5MvT8+cvxnzpUnx+J7XZXJMfvZJUvrQenHacPd6Uf+khQv/cQ4mpL+fKs2fPx0NfQMvBvLH30FuoalwHP649AFl8P/x3fnj8kT/yR8Zv+22/bfzcn/tzx8/qh+R/7Wf9zPHzfu7njp/xr/7M8XN+9s8eX/gFXzg+rx8VtT/nsz97fM5nf84sX/WVv3T8lt/ym8c3fdM3jR/+4R/qh54P+jD9Yjz2QHrqw5I5YT5f6jsfzUNjKra1N0/8/QGrjvUwus4Xi/yXi2Nz+tCHlH38/sE/+PvjW7/1W8dv+k2/cXzRF35Rffjs8aVf8qXj3/t3/73x+37f7xt/8k/+yfFn/syfGd/5nd85/tSf+lPjj//xPz6+9mu/dnzxF3/x+Fk/62eMX9iPzP/hf/j143u/93unLfblx9rn47qmvp/7gvN2yOWrvrC578Mw3/j/rC/Z1Xw3jnzkm3jMQzUa3F1GzGj6dGHJSZLOjUOn2nUcu1d0kPtnW6tsenFhvyD/L/1L/9KQk7s+cH7Lt3zz+HW/7t8en/05P2f80ub/D/+hP9wP5d/d/P9w8/9q5m/HF5N1Yk3+4A/+4MzPr/7Vv3qO81f90q8av//3/77xPf0gf+jDzEPjZO/Qh7GXfVHE3ic+8YkBC53/ZOwd8OSCb2w874sM8ZOl9957L5vfZfr0fd/3feM/+0/+k/HV/Qj9hV/4BeOLOpd+1a/6VeMbvuEbxp/4E39i/Ok//aen/3/2z/7ZOWbf/M3fPH7v7/2949f8ml8zvuzLvmx87GMfG7/21/7a8Q1/8BvGJ+sPO6/7oeUz/cvo42Ec1nWMLM3jmJcxeNmXPsZFvuWfXw99GCR76cGR8Louc66ujbeLfHzi4/9ofOd3fOf4d3/bvzu+8pf8kvGxL/3S8W/V56/79//98Ue7Psy7b+48/9Zv/m+7Xr5x/J7f/XvG1/7W3zq+8iu/cnzRF37h+Mqv+CWV/+rx+//A7xv/4O//vTkWcvPQ+XutTXnLyPjMz/qsMZLxsh8n5NU8kzNxPXQM9rkyel27J7TqPDn1oeEyvEyW6x/8mz8w+PMf/s7f2fz8ovHzf/7njV/yS75i/Ibf8DX19RvHn/9z/+P4y9/zPeO7v+u7x59pTH/kG79xWAdf8RVfPj7v837e/MGQ3/W7ftf47u/+7o7vZc4Ze+tnfuZH55j5rSwfbfv+/q6pucw8XevL5Z2DpHXMX7nlMz+T1NejZh9+78e/8C/8C8M4iC3JsC7ETD7JtL30Xgkj2eY++WTb7x67t5m/fihB3Gpj6AcBlu4Nl+4rjPHDfr92LiSbLpq8opO71H9zVmGfrBiMi/EQH1/QzR/6O43fMNh61rVKzvqnr73vwUlHuIXP6OyrxSTG169ezVzDQecLHjvJFj86PDL2UPdd/fc6p/kN0/y96/mAT/T5DIs/bKPtmGj6ZPbif6HBDnqy2SWXpPeG50P8p8ZJHo71/tCXJ2/60lK+yKKzpQ3H+OzjzK9kGwd+ypV8ioldccCmY33SI6ePr8gXGTb4wwabMBR0cnTQFTR66MZdO8mcg/KDnmTupUnmWQ/N3CfPb/7s/sHc/YbFB7xj95277sX84uOpLwmXdZm4s997rZjoLO/M72NfnsG869gZR/6q0cTEvgLjs7pPoB/7AuXc+3iS6e+5awImGX7Tp2uOavMfP8k8KxofOrstNd377kvoMNj0YMgWv40XPbh45PD2HPIL31yAR2eXe3c86JGly6ay55AeOkx2TqebnrWf976x6s5aPGzAEZ9abEqSuZbgL8s60pcCD32peeh+zhd6t/2YR4ctOVeA66OfOk5qdH6Iael40V/Xde59SaYv+Hz3XMCv5EP7ZOHwJdn2AFj6fshCGyZ7ZNm77VkfphygacNI2Fu6N567LWXO3WRbl3CSDFeyzePdF/M02Xj8hPUujS8JvOOMi11yijkgv/yC/d6Ll+NZx4O/9MgobMlrt9IhT/wmv8uwKS5yfEUnl+QpFj6xw75Cx/kLTZuu8VHLCbtw9NMxZjPJvL/u7STzGcfcSzZbsOWcffWOCYfeyJj3I32ybPGNLTj0FLqK9s5X0+MveW21Im77Ar8VvCTzvsiGfKE/dP099H7PF3qw8FPH7EVJ5rzDhwmHPF00ZfSSb74dj6eRZOqINUlvE9c5j/Bhj17qU+c9fXhw2V+WtdzMPcZYLF0HSZ7mHzsVGG/68XyMjU5PWbtWYNExl8QiZ+hyqw9TGb30+cgPfD5c+jxCXrsi9b3nkp4/nBf04eElmWcLtszFMX05Tr/R+AOf/N4Xs48e9NlD1x69+E22zRnr8XgY+Ppk5B4e37T3/Du3jc7HZMtzkqlHjjybx+7d4qSzVPba8wr/kgwXu+zLi9+eokaXl3P3fHzyaj6pxQxXn3/kYWizqTZW9MxDWGToovGPvKKtwOMj7LXnKu1z7zPw8NiCQQe+PPB1t0MPtnWDTlefzo5PD19/zwlsBR4b2mzyVUGHxW6yjTtccrCTzsPOvWTLJ9w3b26x5rynK361syQf+EqOECz8dGzEgnbo/QM+P+iwra+QJwNHH08bnrjkjd/65JLNL22xwNwxyNz1DHE8HuZ9jI8w8GGShydnSQb/YOOTxVPgkFfQySTbnIRHBk1+7/tB765nj93vD+n38+zCP8/jckKXLHt0Ffxj5zR9tvD5dd+zIX6Suf/g7bTRyxqml2SQG71gsJ98OK5ssse++tWr13McycFEh0sXHplCzeeTJHOPFS8+eXxtMtr8Ve92ku0euv+wEx36sNl0T+QvGh0FXpKRZLz/wftz36HHxs3NqfvWdZZki0t+6CmeQcjCg/vQ8UgVk0w8NDyy5Nxnn/edUbLxX3fvFb88KJtM3z11DRRm5l6Myros04/72tBXxETu2udRMbJn3sBCFxu6/rXGb/oMQIdP9hKJ0/2KAAAQAElEQVR1ydNXtu877vTgKNr0Rt+ewNlt4qHT16bLrqINR5s+H5LMcd/aY+7LJT3V5KzzQ9dqssmOkTm3ksyzwNn7MM6O8YR1PB7m2ee250J+yGfZI8nMVau3ObzvmryfNB99D7XDf5hioKPA0JejY9fFtXk1dsfjYdoUk748kJdX9bV+XXq/U4t/i3MbYzqH2oOtDdtvuFy6R2nDo6fseDD0X3fvg3XbsyW5dV1mvPjoZNbOlf3j97Is41nf3aCzlcjlZeYRj6+bL+n+c9f77sPMFT/uO6/ImJ/myX3ngsLWY99DPz5eOl7rzAN5xbtntpLdTprvpTKXWZc8c970zD5ZNujK6bouc7099v3o1l9nX2xv/GBy769j5B28zPjJ8tFYJenYPrTcjzYnH/7avPCdj2JmQ1maIzS+0D+djp1fx+knu13t09fZruN0Hh62sztMOsfODeePh+aFLfOootVba/86C7/vmsPD4Vi6eXp9snHfXB+Ph+7R51n4ya/R69nNs/pzGpfOvSXL1BkZ/ZPKPg72yPI/KWNsV9L2dXSl9q+SyO0xkKWzLvy7jMeeRQ49F0yVir/onlSV5vk8yNGlM2qVb0nzXn+uRU9pyfy7x6Vl+sNOUpmOl+fQDbsypR0b/+gFE5Y8wdY/HU8jXQdlzzj5RxcfTQ7UfFKjF1WzJePQj9ttDHJrx5tcEkmYseDRYQtPPsk2hCmjfdPnIrp8W9YtHnqKsVeSjKRlpOR0PNfhgn1tzPx+wlgWrFHx4T0PG2LkAwadpTJqNHroTe1I/yOPhzbzDUin5dRzPp6SpJSG0YTCgJVkvIudZOZ19Eq2Nj75kkaSWcSuD1dJNllt8skmp80OeW38JFQHukaSiYmnv8tpJ5n3dPbJz7EWeJlzbJpLeslmP9mwyCZbu6ITP8m0mWw1PbbwybORRHfmIMnMDR7Z0SvJnCd7X51sOmJMtjY6bPVONy+0CzPx4SZ58m2XVZc6jCsZ4fphlZExacZY7HDIrMs68fSTzPalY5xlme0kc/7BHb3K6rvkbX9K8tQua/7htwbbezvJzMXotdPhJRlJBlpZs/3j6UmwZtnxyO/tJP9cYo93rmSL4V2/scUgXvQkT/lO8o/NCd29JD8RO8n/4ZyMd67knz9s+RojW65aJ3nK1Xh7Jf/H/IadZCSZ+Prruk5UbY1k4xkzvMVHBQPpJfcn+oEp6cH+/ffny1ML9nVfehP28JNs4DYiPHWSGYC2FzcOXw4bdBi08PWPx+OUo3ffGz1ekh6SDprz1yR78cqOwmEYNnE+cFafvprPsCnDJv9QXDwPueT49LwHPLLkYPHFDxLseEnmBpFscYhh9w8un3x0OT9shwk22YCpsJNk5gvm6IXmJk9fPhQxJVv+6DkU8xkWuWTLBX+TTJ/gwSEjFv2lBwA1XXGSH72SzJsFmhjEikdWWcqnI354PrrLF3mbKvyebUaK5Q/ZJCPZ8mJDfZeufe7BaFnXKXPtgQc2HDwxP2/u5Us+vRjjE9trDyLkyN/2JYDcaNO7dodm69wXMEnmREZPonrqT7nSlnWzzw5sQpd+qDv1YXTtoQ32pTfKcw/Nfjzx8fwwHh7ve6B/M77+d/yO8bmf8znDR2EfZL/7u75r/MD//gPjb/9/f2i8/6kP5su+h/vH+VPwb17f9gPsp/qh9BPjb/3g3xp/4bv/wvx4+5/+p//p+OW//JePz/3czx1f93Vf14eE+yHfd30IOfTQKg9JhnaSubGJVU74pW7IM4diNt6JWK8dz8NYl6WH9bt+zP9j40u+5IvHV3zFVwwfvf+nv/SXxo/+gx8d4nKoGr3gtZp/tOHJk9z86I/+6Pjv//v/fvz23/7bx8/+1//18TVf8zXDuiJMlk/kHEjnx8U65cU0fxRzViGvkDWGbChiVsPBp2Me0hEjWTRzwMO0Osmg90FfdKydE4m4xzAnRy8fZF/1o6EPdj7W/qx/7WeOf/Pf/KrxR/7oN47v/Wt/bZi/1mZFhzjV7CnaitjUSeb+oy8X3/7t394Pxr9h5vM//8//88G/5z3YnzunvQRaljztSfDwxWYev/fyvWlPDqxjY2yeiUv7zZvX4wd+4AfGr/yVv3L8wl/4C8f/47d97fjWb/nm8YM/+ANPOT93fsPlG9+TLXb+ocH+5Cc/Mf76X//rHfs/Pn7jb/gN4+f/vM8b5qkP1KMnIyqnPjC8+uCD+jPmHgQLBl/h7GPswcJLVmMhviRdA7fjTXP/nd/xHePf+KIvHL/iq796/JfNxV/6i39x/NiP/djgIywF1hiZ8zdZRrLlk5/uG/z8tm/7tvG1v/W39IP8zx9f//VfPz7ofeTN2/vHy5cvxtoHe3259OAtZ/xZu4YV+WDTPHnoesUTz6F6fPdDDN/6rd8yvuzLPjZ+2S/7ZeN3/e7/aPz5P/9nxz/4B3+vB7nHsR6W+vw44NPjN8ymqvm5jru+UP/hH/7h8T/+D//D+D2/+3ePL+jYfNnHPja+//u/f3z84x/vR5XXw/3wWefBpS8olnWZ65kf8nnuSxXxjl6w13Vta0x7/DYXxGRu0zF3kwxySeaLOm2+qWGIlR77MNCMGRlx6O8y2uc+RK/Nx2hQfGIDH577yOiFzk9rgz9k7PdoCvmKNVfbA+yyLANN4Tf7fOGDGjYeHXz+qvWT1JMx9yj+iZ0ePtt8UJbKiYdv9PDh0NFPMsjrO8Cf+vLNHLjtC9sdj+9J+kB+nmuZb3DErYaH9slPfnLmHD3J0xjC59/Lly+ZnEVsb968mf7zTZ89/sIihKbtJ8P192KtK/RgTL3mkh1tsTzvPXDPHbpcH4+n+dLCuMDiO1l2HvphjN/oajTx2He0yT30w9mpD7fywQ457SQDPj66Gn30YoO+MUBPMtcweeNNbsZY3J3PX/bwPuuzPnPmFAY+vWTD8BsJ7ns+gs0vNV0y2jDQUz/o8leBBZuc/Ok7b5Gv6Bzj169fNaZM2/I8eokFbpLeI49zH+N7WU9jzZ4+O2zCprOPBxtoarlKMg49o+LziQ0+4cGBrw0DJhkxwth5bIpFn019sgoa/+kp+HDZx7O3LMvaWNcZNzvmVpIZOww+0R29ls6zVm9jf+z+dqluug+ql7mW2GOH33yBmWTisbnztM0BfTHzadcxR/mBrvADL8n0c7y9ktSH61xHcGCwyQf42mhioLJ274SNJiZFPsnBJ6OQE2uSaW/nwcWjB8PaJy9GNDx6ijGlxy/+kyOPRpZP8NToXkQlmfdq8mh4MPXXdZnzbG0MsNBgLx0T61S+6CTpmCyzyAFb4+2Fz36SuQ49k/AdjoInFzDpHo6H5vcyz0Y+zIDBg0l277+biyRzrMfbCz4+//gsZjF4ocLmui7znvDYewzZpfE89j7MV3pJJh+PvBoGGT4az/VtTuQcjW9s0denoz71RWKSuX7x4ZGFR8a9Gi7XzTvFGMDlFwxFm96yZNAjo0bjC/kkYKbvYqGHh5hkjuWlzwx08ZRLnxmSbc6hk2frcDgV59Jypt4xuc56tykO7Zs+f8CAddN7GV3x6FPAI6fWP/fcKQ/nnguT9J4K99r7xHHO+12XL7DI8en1Ox/F9MUNF18bvvbO4x86n9DZ3GXgbr6cZ3z6eHKvwKCDdunz3vSwzwlJ5lrhG3x6bMCSb/LXcRl04OAlmfP+1PsN3OPpOM+vSap2LW9MH9grYeaZHmx46ApdRVuOxK7PLl/Qk8x5Rj/Z2mTwdiyyx9Np6LNHn6/skaOLp52k43Kaeywa+b2Gm2TORfTXPf9ab0kG/+CwpYZFT40mf/e9t2ujwYLBB3lSw1DTwz+eTjM3+mTgskdPEYcxHp1RU773ODnaMRL5TvOdt/m+TD/5cO0agLnpQxvTlhZf+cJPexe7bKHTmTJ9H6MmBy/JtME2X+gdepblD330JFTmXNCgaw27N4gLDlmFbXRY+goM/tLjC5oalhzp808hu+Npk4HJDsx3S5KZF/wkc19NMuNB22OAp82HJHM+wUYnxz4ebP5Yh9p8VPg1epFFJ4MOgy7ssud5nYw2GTxy7OwySeZ44dFXyBone7W2/NEx1+nBVOSPL0lm3GR3v9nU5jubeOTh0r302YkM/2GSI1Nn5rpBN6b8YpvOqev/eHSPu0576Bv/ca5dOu/6Q4cNMbG999lTlnWZc5pdPLrw6Nz3g6IxZiPJHEP4CnlyMI5dK89uTtMfNujiqfG1qz71tened847y8FalqWrbjTsLSYYT/Tum/jOC+ok099W3TvWli0XDz1X87Pi0w99OHL6aXYqwAeFvJjhkkVj99J7nDqxP202Ll3j4lnXpXP1qjnnttgPXZt02VkaS5LJTzLPeWTQ13Wt7qXlOs86fETH3/TPMza25I288QCGT/am+xi+9u3t3cwZ+2Lh1X3HTJsOOdhwtMV6PB2m34nYDvVl28fgHQ6HuV7uOzYw7u7un+ZUDc02Px577lHDU8MX+6V5+/Cdyd2Mhf1Lc/fwVkc/yeQl4eYs7GssyzrW5TD5S3P52HOVPI2ROa58WtdlJJnnETw+jF78f6wdNHb4svZ92c5fm/9kw7H21uJ0Osy4knR+XoYzHn8fazcjY62+2JL2Wo7HtfKH4XrsB/z1Lea58qfDYRgL9uA+1pd1WUs7NH3XiZ9krNUxrmqya/1gU9u/8l2WpfPmvvGeqzeqd60Om+n4PE66GC/Ntziv14xkqV/Hyl6qe1eba3WW6l+nzvl8HUmGK2ms3XuMcZKpxybeXtZlnbr6eHxTjodjsY/FfJj8S8fWeUXedtkkc1551sVHnwt8Nsb0I0njeJxtfjxhcLGFndHrWkXYScb8rzVZhY/GPMkos7Fv5zE6fK1qn/PO47FnxlRg4ryt8X0wRU9S0evoX1MedsVGMrlzToxeSYYfDqDb7vwjPvZ00JPqtLCpv3as8Ubm3yMpxpwnxvNDWskzZyhJptzIGEn/ul4nj61ShutSGvykvrdtLaInlddowb92fNqcMSTZ6rHJ+HspjZwxHr20E5ymo7hJZl7RySgVexp77SQjyXiXl2x9ekmGi/9JpuzuL9ouk2yxvCu7Y5JDV8greMmmk2TaTzJcGRv92kHd5dCVHQtdX4GnaO/05C3G2zwkH/bJJR/2kyDNvGgY9yQjie6kJ5k+soM/emkneaKzzT8leUsf20VWi672xbNFfUOjp8grXUXsGZljTnYf69GLbJb63/y0O8e4Tk5Z/arNyl9krTVthW0lKXqLNvq0WX+Sn5wOh9xedr136WhK8pNjJD85/V0M+DDU79LRlOQnx0h+cvq7GDBhqN+loynJp2OgKWST5rv5obvnCl1/L+ja79LpK8mnY5P9x9HfxYBJXv0unb6S/POHXZe4O8xdjZ9Ov8UMM4mqU/86ksyCp7CXbGO27IciC8zN28txL2EtRodTNDfjZANxY3Jj2/mSrw9YgeNB4LEHhyTz95sjYQAAEABJREFUQc7DhQcONF7B8+BBjjPs0cNPto0Z/s7nA2x9Nf0kw68U1vaQreavX90Hm19kk8yXpOzqoyeZhwO4CroiNrp+3dA6MpTr28MOfDwyfFb4C29/mBm9HMzJoZGFn2Qe6uQ6yXyJJz48hVxVp09+EEOuxMInNTt0yfHDB8Ak8wUEHHz/MstHJDrsJxm7b2qYb/oyYs0y6ezR5a+bf9LxLfHaMtpWwVIr2knmhNJPMnHQjb8DLB/ZMZZ8ZZcNtbEjt/v2+HgZj82tn8b1k5+PnS/4ZHf8vWZjb6vlPnlrvwcBL2wPHiC66ZNNUuzHQe62H+LV6GL3EfEvfNd3j8///M8fv/N3fN34uz/yw+PxfD/Oj/c9AK6Nr3lIR75lWQ5NxdZO+9d5IF2Le5hyfEk2Wz4s+pfb//K//C+P3/df/t75QwbX3siOyzrEZj4kmQdMMa49QD179mKMS8bL1kmGnMkP3qkH8o9//B/24+T3jn/7V/+q8W/9il8x/spf+Svj/u5NbV+YHkmGXM9O/0pS3rX+LbMkKXXMtga7yps3r8Yf/K9+//gZ/+r/ffzRP/aNw/+GYT0sU/d4cthfRpYxHs8PY+1DoDkqh2yp1/p+vV7nfNWGTebQA2CSsdPI7mX0QjdHFO27PtTddQ6Y42XP+WwsP/OjHx1v+uHn9asPxqt+zPt3fuPXjC/94i8a3/OX/qfxuh+sr/0Q69ArFrmlm0Q1Y+CbgsC+dpKZLzrJ1uaH3wzgtz/8vM/73PG//JW/PPwqRGtpWTIOzcn2sj3j9rZz5DLGi+fvjbs+oB7XZRwr87wvLtbOu3M/Lt/3w79f9f9b/53fPD6/H+v/cv31aw13H0cvOeRDm3P9JNGcJfmwvSzLiP+6IK/DYf9+/M2/+TfGf/T1v3P4rQ8+tltTiv3T/Hr9+naYU/f3j30he9uXLc9m/3i8Gdbni36MvOmDzuvXH8x55H+F8LFf9CXjl37FLx7f97/91TF/Bfb1XKsNtJugvPFDmQ72L76jq9ud+dZOMoxL3R1//+/+3fGH/uA3jF/wCz6vH+j/XB8u1mKOWctnkn6Mvx+jtXkweu31sS9d2h3P+tLcS4F1WYb7xw/97R8cv/jLPza+sr7+jb/+10fq52Mf6FN+0z9tjz44JhnyvfvMV22+LSOFbmzp3tM171c2/+lv/7bxiz/2ZeMPf8P/c/ydv/23uxafN2+n+a8j6SrmyR4j//iKDtf+qZ9kJBn2b/I7nwy+vQ1Nm3/mgXFTK9bAvlfZA6wn2HV4+AAMk22yh7FFctuPxTAvXYvobJgPfGVHvT8owdFHh8UeefrHrlt065fdnc4+X/Dok3U+IKefpPPr2by3iRPttXtM9wc/cHBovdOSdD0ddAd75iK+9qlj7V8IzJff7gMtt/3wf/Ps2Tw/sMkvPqv5wzc2ky3vcMwXMfJPjOQUfjOsVvD1+UoeZrLdl92/kg0THjn2+bqUPuS6/mmLQf/1q1cjnYfimGPRexI7xpcfxgROsufgOviuGFP4/NjmxWXmkzxddDFYN2iKMaErjp2vTjLnLp5iT9hjS9I97Lb7wmsQgzwcfiLAYs8ewJ75xCY+2bu+NEODq5AXF5/JjIz5G4DI0Dc+Cj78id17MdqGd9ccbPOHDjpZcsk2FubhrnvtetdX0NTs05VnscDY/bKW2FH4O32sIj475M0nPDnCZ7siM/9kyBofMuwpYkNPMu/l9MgkmXPVXoVGR01HgcsX7R1bv1Oles/neLCPl2zxb/zLSDILvN02OTbEjA53kz+PtfetLKP75utBXmFfoZNEc2Lqr12ndNViQSOwt3d9eUpSf2/muSPZcNgmk2zjSQ+esdkLf3d9NLaMQbKtiSQz77DGyIBBDg5Z+nK78ce8+MkuXGOpTQfu8XgY+Htu5EkfBhpM+aZL79j7zvNnz3tPX+caYYc8QzufLD10Bc4ut9EPXX/PZnG+feiLVOO7ruk2cW7OHgp3qV+jMofSrrPwA16S8pa5p7KFLn5FXHwUW7LND/zTic1Dc3dbvz/oeC/N3TrvgXT4CEv8fB29+Eq3zZF0DP1p3a1t9i99iUrPGuKXQpZ9mHRhWH/k7F8NpDGdWl3nPsPnQ+8r9BR+008y1w0cGLD4laT+vx73D3fj0LHjM2w49I0vOw/9QMqfnQ/T3IBHHl+fnjbaLssfumgw9dUw+PfYs+i1Z3zy5NDJPna/T5qkCsOd94Lu9+0OGGi7vD6d1/0wj0Ymo/9VHy4/0cQOV2GbrYfGvq7LSDLngR9GhGfsxA+XLThL7dMdvQ490537Ilwu2517ybquQ58MvXVZOy+OE5eukqTjdS7dfOl5bFxm+3J5nPT33nvReXTfGJc5d1/3TC6nY13Gsq5jbYEtJjFoJym9/GUZazqXTzfj5nia7ePhWN4649t1xbNUVp1k2rr2uenU5zl09vCu1+vUkye6cnLo/Nr5aOT4Mnrp0yGjLRf4ScodM0doZGDIk5pNhQ4emSRPtuFZF0Dw+Know0gyY2RL4a+inWw4xhI+e6MXTEVMS3OmrSTpeBwHf+xbMGAlmTT2FbLofcs/js0JbD7Rw6PnjJxsevy0dsmRGWXucnzCE/uhe6J8KvDo0SHLnjFHN1+SdOwOc+9ylkMXD9t0FDjswU4yY0had737Nef3/aDh13E7R4mL7uhFh768oSWbrbLmOMJNMm2To0uHj3zd/WCXzs4nS46vZMV37rNlks77x+kfe697psWTG7bowYJNDwa5JHMP1FfoqMmr9fc2P7TR4PABZpI+q911vZ0HbHJk4CvJNod2WbraanjkFTTyij6e8yBMNDnZZcSksEMu2eLgEzpZdHMwyfQLBj67YoNN7ubtr9d+eLwbyzrG4bh0jB6H52ofS1+/uh29vYxr33ucujesfo14i3+UsayZ8qPPZ34V9vnyMO4fbjs7z+NyfRxs7vbElGTm6tq9Ye1ehJ9krr99HNHEvK7Lp51b6OAl9sDrxE4y1zkbo1aN+13fUSzdn8g/9N5DR185dY9yLsZb39pXHzufCzWe9/kFT4GZZN4bydBNNttJ4z6sAya5h370v14vcy5dG9voRQdPrSSZ8uPtZc0aP7bJIVdk5kL/2c1pmPdJsHoPfpzjCIvdPQ72yC9LOgcvUx9ukpkj80EegGgr9M9du8btdHMYl46V9vG0Np9jYrCTZFwbj9ImiBlDkupcZ7zn83nKJ6X1eZ7t3W9+wbnp86JxEDOa8tCzFj+WdR368nvfsbvvO4LTadtDGUzyhD963fY5kw26dW76ow1/XZdirSVfZ1mLffPsZvpK72GeC0Z1MvZriy21sTTfDwNOh3Kc+75zWZbmQ1xbXvXFe9Oxge3MeOg8GL3QW80/MMWkIDSFHb+H6dPpeJqYsPDXZcs5u4/1T47oj7p4PB5brVN36fgq8JKUdm4z9Xsd23UdfQU079vs7espKVAFYK7NR5LGeO7a2s5+/GZb/WAeV7xLfeYoSe2PcdNzwHFZ5/8uIB1j/xsKtry739uXjqf7WYMcSWpxdCwO7V7r46FlKeYy2FmLRcB4jOvS90yn+jTG6FluXei0eRlj7jvXMZYsA0++r5yrjhiX4hwOp7EsS22uUz5J5YtROTEfOj4ZY8q0qovyNiqf6dvoNfVbHxunMbjve5qMlFKz41rf1yfZJH0Xdjd59OTucr3U5hYfm5jGNsmT3bW5V/DJ++ivJJsdtJqa+ensnTbH2yv1ZfL1r2PGQCbJ9CvJtD96yVWS5vMy1mUdSZ5k5D4pWgs/Kr79kcyOawU3+Yi7rMolmz6e+7yYkxT/PGNbG1dShYrDTFLRa/mXpzrJlL324UoR57V/KbnWVu0n2Wy/bcOS2yRjv5INWz/Z2vxR3pWlS0atJPk0bLxdHv/ddpLN1/ox3l74msmn4yRBnnHC0VErT+3GubfVyeZ3kieffjxdf8fQVpKopq1kwyCz+zaZ/SvJxG1zm0uNI9nk0XadJLqfhgdLLskkGe+O7eiF/zacTW9kJOkAjpmzisy5mZGpO3rBozfnb0Y5my/JVrM1eqmTTBzzYuxX/V9K14WjVnb5n6zNJj5eUqNtJBlJ2tr+JJv9ZKPt8rjayYf05MP2/xWxxbT7/W5sSX7KnCRbfugq7+r9+PaOTS6JauImWxsh2fCSTB4MdEU7ieY2r95p//OGPZ18+9dPh9+g4CjJhzl4t2/eJ1v+FovSg5wDvBrTQUGi9uKBdz/04QNTfHBOMg+SdGG9e1PwwKDPKZhqBa4aDZ4+XS940Bza3DhPPWDDYMsNkAw/+ONg418Aq3d9tf6lL3LW+tXb+PDB102BLpt+ehIWO2zf9DCpD9eHP3J4/N7tktmx+YSPhy5vcLXhwcLThoG3F7rwdz5Zcuhi5sPO108yH0TZg+GF/CazdGJf5qZI34MxPThehquTbYCTbRLw0xjBXbMM/5qRLj2YfL2OXt0gaSSbPl+TUtBbJz+ePubB3cHIuMiTsbu5uZk3bdjsitWBkM0kPXA6wNbeMEpj3lySNK7r1IODm+RpgfNF2elq/U7i6pxnPujthR+p34elGK19MPRx/iu+/MvH//QX/8I494Cs1Gp1+fQ4bdGHq+w2kmK06ItBLWfyt8uj+wD4W37Lbxlf8AVfML7/+75viHttvn007nllPOvH/sc+DNz2gzIM+ub4cV2HeXs69HBb+Zvjafy//us/NL78Y186vvmb/pt+sL2tv/eN8zJ95JsCI4lq8EODX+ok074+2aSRNg+nYvP1h37oh8bX/LpfP/w6fP8Lg2fPb5qHjkfhlmXUzpj65h8M+aQ3erFlbNusXAY+nnjNR/YU9FPXsYdpbfHS81HTXEUjZ15qw12XjBd9eP6Wb/qm8bEv+0XjD/z+PzA++fFPPMVHXmFbebed1HnEt2URyNu2imyS6bM2n8X15/7s/zh+1a/8leO7vuu7xsuXz8dNH/TMZzp8loMk45Pvf2o4uPJVHDv9cFjG//ZX/9fxizpef/z//cfGxz/58b6c8MMafUBozuHsJdnsJ5kx8ZEvo1eyjdHeL2nM/StLH2wO/ajzavhw/zW//teNP/yHvqHr6H6c+oAr73Dm/teJZr3LOx8VfP2luT0sy/i9/8V/Mb7qK79y/Hff+R3j7vbNWEsf/ciW0asbwTJmayRbXer8k2z9pRjJ1sbY/V2XdeA99GX23/j+7x+/9Tf/5vF7ftfvGm9efdA4LuMjL1+M+zdvxrlrjw4/18793ce7N6/H6Xio3dG5fu69Ze06+MPjS774i4cf3Ln0BQF/yY+R+R/90Qteq7mHqPmBZqzIaKNrq699SFH+/t//+8MP73z1V/+K8ef+3J8dh+bC/FugN0Y48kpH0ZdP6/aDfvz1MiDZ1pr5ZL+Ta/bYVugo9JM0ruPgh/jJKe5/W1xj8nxENzfNMYU9+teemp/3YxW8m96/4KzdN8gkGTFatkIAABAASURBVOzt9vG0+aWtkPPRWptd8knmuOnjw9XmD3200YusdYumjS9eWD6MNPnD2PJt58sV+/pkk3TePswY7QtiTDKSDPxr7dx3fnigF7OP8mSsx12ebzCTDPdt48MHfiWZ2GTsK+yzTZ9vyWZrWdf5/1eVd3Lk+a2QF9u79bE5hs8ue9qwFbrK6DX1uwb5zSd8/tPTJscX+vKKLm6ySeZLQnJ7H542+d0f+vTYQCO/F/jyxP+6M8cVRpKnNn/G24sP+PZtWHCTzBwm21iRV9hTK0me8OjTu3/suDZPycaTJ3SFf+a7mo+3t3d9SXY/MfB3DLUxUSfbWIllWUbnyJiX+clvfijaGHKEJw6FntypjTFZuWZfjvhHjq7y2P0Fn498wuMHDDridw7DR2M3yTynwSezyR/G3d39nOdkyMPjn36yTp3b7r3mONsKXTJJBvzRS73r3t/fVe+h+8dhnL107V7gTCvmZLt3iJE8O3Tx9LXV/Ewy8fmrjF7sKvTb7VK+9l74svbO8xxAjz559e4rXPIK2l7OzSUd8uInp062fJEjQw9P/W4fjR00sRgXRZvsuh56j7jMHMNC4zv+fstle6erxccH8yFJx0g+H8f97e04HtbeS0+DPttJ5lpkH46aP8fj9pJQGxabSQYd7Z023l7mGdruOxztJB3D89zz0IgnmTHxIckcg2Sr6ZA59v744sWzjst9zwPOGNf6fcSaPpx63koyx4zf7BsH/h2Pm9yeL3l47ItayuIhw1d09qzXZNsD+IgHUzvJXL+vO4d9wIONx/5t88nG/4+7NwHXLSvrO9//Wnvv75x7bxVVTDKIIlFQm04co2BrNNHYjnkSk6iJs0mLMXm6Q4gttthxKicSoYmgggqKEo0YQUlaRCVCnggyKEiCwYiJzDIUVXXP8H3f3rv/v3eddc65BTgkpp/u7DrrrrXe4f8Oa9hr733uLYok4DPX2ECOPIGBPEzk0Ott5Ggjiw+rzybI4xeFeJDB36bXfAEHGn6ijx1soEtfar6giyz4yFOIt2EVj4Hvsp5EXQb52R/Zsb33vAYLnqSQ5LHY51ghhwznFGTo771OJXmM2rzBF+i9IA8W9PB6Lj5/4DN7EzU8/JN0vlcSn6Rgz4YvwavOcdtPJeVcGDynwWNfPvWLaPKBHcYHbHwgZgp+QCcnyLAvgc3+QSm1xuRzuaSMFz764CCHHmO19YcX2vA6vfuP37Sp0cOfOL+WzCG28QU+clKby4hhEx5tcMCnxn+K1NYKNOxTsEGNLHpggM1406eGh8/QwadPzPClNsaSMv/wwhc2wKaPn70tyeNwmvMCHkWS59SSexXx4Q/2DJMxb/2hqtHn7IOFH8hhp/GWxGBe4Bv6+IssNbL5XO+zE/codCRhIhb/ufO8BRPZjmlyvgvgmQAaPPJYzOCsRFzQwYJHwR62mCvQr18/zn0AHnTmPjKSPOc3UVRzn5OaL4bO+YMM85MaHPQleQVEzF579Imx88FGd/D+Rk6hU5AjLtrwKfD9/Sf3b0k5FmARD/IU8JBDjzb3Ufq0JWWukYPfMSXl+NDHZ3Iltb2nY0vKcZYU5A7fJHIx+UPZJriwMXtfgI8eNMrsMaKG3gs+IQOvzxNo+CY/HBo6fZKUeWa/h0e8koA7j4WO1NZTx8BOp2MDfynjOORY0O45gC8p46KNLvxejv38xn4DNjrQu+/ha/T9B51aS2z9Qb1jkA/8Rr56n0GHgvyFTFsbhsl4kIVHn/UABgX9rEtJP4trzmLQwESWmrErZ3stvoJFTY6Rxza6vZBT+NjDBnxqsKBRkJ3nxfflkzjyc66k3DO6HBj4QS21uQSvlJpzFB5+8K4M38IXfXzCnru5dpCrzhO8wXs8PDAXP9NKSpu0oZGnxfcufglAUp4LSinBJcmyStvILn5uwdbe71Bphy/yJClz7m6wx2N7732GPnrkYPGaBRceuvi2+L594PdKfvjPNYEO65L4pmm07ZJzdj3TBQ99agptsChS8wHcvf0cPJegJ6b1weh9ZMgJ+mblPJCUNXLw2b8O/PxMH7lSW07oU7a+jy3OZ/g68bMKOovtups4xTmUPI8tt/qjLfYo+LN3/sCrZfB50uvITmy9x6+upRYH+hRwJWUeFtsj3xToxfNz7zz3NvJg+HQStEORa7/LSORztX8lJGWptVhIMfu9I/c6sMk/OJdj6X3J/lm2FOtZYHHMkmmumUsmeS7MLotjG9PG3vHu7ScYXV612I+acqwJ9KbNlP4azveGKXUluT0G87jWav6Sc3wch+SDh26xP5KiOCf4jywys+e2XYtaqnnF+ut5WZxPSjFvHKt9WbN4GKLWYnlFv2gVY+8dO3yJmNeUkWTMJlntoyTT0S/pY/ha7IQkx8GzmfPjOTGNk+3U2HuvV8hSkXrIQoNQSjH2aq6SF5euopL6XQY9SheZlzmYG+S+02qpIdlf795dT+H/TENmsV+ME20KbYqksAqkkNx2azVB4f+cF3dDMq6Tgw/VeVjcho4+RVJgM3whszj/0MFZbXdxWc90HHTiSQp+aXAxXWr4yEjK2CXF3S+p0RbnPPBxDbaYxEOXEr56LTV5k1IGPUnZRoY+NUVqPkBDHhp1j4u+JEgOYU0MqfXJCQxJSUeWIrU+GFLD73LwsSU1GejQJNFMGzQk99fweaq4XGDAuywPFn0KPElUiSM1PUnpXzL8R/fLzXM5qclCk1r7MrakHGup8aRWY1eS15nPqx5TO5uY2KDAB0dqPjDHJXkUvdZUYjmbI30e975k+RDDnXMeHMl6tiE1X8KXpJAU2HDDuBEdw+yAhh/hi3kpKf1z1yxRZZEu6MhjLxn+g7bUZGmbdP4jXdClCwyp0RGULuj/f8EmTkmReXUQkjJv0N3NttRi7DToFOmCLjW9P4h+OSdSk5cuMNDtRbqgS00WnvTe6f9fwWbeO2n+WXPe9ZxJ/+V+Sxe6PQfS+85JYTC5eYzjGCSGh0sUaXOzh8+mxqGZmhcOyPIyHBoHP0r/J6Npg0ehLSlx0aE/+eGNQLFDLSluv/32/BuX3Mh4CAhfYMPnsNn9kJQvPMCBb7F8gY+PHK74EICPsw8i0zjl32gt1kEWexLJUXRZSfmASJ+DET5iEz+gEQN5oIYG9rEP9djFJ2jw8Bk6GPgitYSDgT4xwKONPP7QxicwkAMbnqScDOAhIwlzmUNyT+xg8eKYIim6HjxJ+fIBPGLBN+LCX+SwDeDkcUCGXOEzfc9E79Ul+CiGbrdPW6XcsPAleRP2Bn92AJmmTdxyyy2mzcE/7XfiF4DYxaakPCjiN7HCwzb4ix+Weps+bQnsOfOAb/grtTxIrYYulQj38S/OLoncLzmukufL4UEcHx3FoT/o8k/nP+Gf/JN41zvfGbM/VPA3TBffPGYf+LAbeatYgzGxauBPx8YebUmYTGuTc0he4RErNTqM6yte8Yr4oi/6m/HKV74yeMhgvSBz+7vfHaWW/KfG956nXWd7ehob4/Ey9sgfS7/hGx4b//jxj4/f+8//OY6OrvtQWaPbR0dSlEtjcrkdvpChYKPFZuLZz7Ef0q+cfUDkg8Yv/MLz43M/93PjP/7H3w5ZhnmEDg/Bsw+ujBfjhn1ioMx+UQE284k80McHYkceWcabmj46fNSR5FiGnA+lKF9+88sA2ANj54ekI39Uff7zfz6++Zv/Ufzar/3a2XjofP7ZxfwBmyLhtUfPY0nMl2n4CDY0eLSh0acABH2/m/1h/TXxmMc8Jl76ay91rpfMLzHgl2S/xzH3Dv7Ja9YVPGID5y1vfUs8/vHfHa9+9avijnffng80cnyL10epZ2NXSh5osYcOtsGmT7vTJIUkSFlLyodn8jv4oejE4/fWt7w5nvA93xP8k/hgwGP9UbNPSMo10MeSMcLn655bj/26x6bum9/0poyTQxAPEu7E6gM7hvFFUuaeNriX6dDoSwra8CXFqdc97VJLgPWmN7whnvLk740X/MIvBP+rAl4ObvwQiF8UXlSiTw6YO4d+wbzzi2rK3mv0u7/7u+Nbv+Wb4y1venPccfvtUQs5LOlXcRu8Hj84FHChgcl4I8eYS87pGjH7YZWb7+qHh8ljWkuJt77lLfGqV/1GfP3XPzZe8fKXR3guzV6fxAgGmJuzlwXYwG/mNHTm797rAZvknrUCHT1JOYboHvveAQ86uNc9zyXlesBH5tPOL8VoI48s+cBH5BlfarCxR3wU/IGGLn1k8AV9cOB1m9gAHx1kJOWcJvf0yROy4KBPjPDoS8p7DX7Dk+Q0refrElxJmM/1jR542Mde18MO+tAkZX6QYY6ifOA9+9pN14IXCIdXDgN/KGARD/sIssQLjfuNpABfUmAXPOxICmrihn7q/YXzBnhdBl+QIVZwsUEstCVlzPjF/wYIe+SCtcTaRw55fEGG/20KcbGXY4M2f5MTLNqSMl/ME+YDpfNoM+c5L+AbfoGNTfzDBnRs9ppfxoCHL8ghg3/kiJo+flBjh4I+NTrIYAc8/EMP+8hAQw5f0UdeUo4tuQKXmMGgja9eXhkfueY8dlnOSyre6XsvstjBBj4jCw5jBA8aPtGHjl/g4A887HSb+Aof/8BBT2o+goUsNXEgRwGTnIEBv2NDR595hA7+YZM2sthGlj62JOXcAhN65+PT3nvMZnOQcxfb+7O9RGK+lwAbOvbhUbqN2Wci6PgILrHBw06cnVEW7iu+v+y8V0IHj/lDDORt532ENrjEBI6k9Bc6pc9hYpSU9xhs0qeAQb/Wkuu8eJ/EDzAl5TyAhn3mBpjoIYMefez2NnrwoFPAp661xsbns441+h4nKXMED31iIC72XfrNzpx7Z/hizPABOnbwCVvYgDZ6n+/48GlD33hPt3pwP+AXrqBLLRfYhAcOsrTJGQUa9wdJmRv6xeOBD7SRZx6Agb/4Q5t48AUaNX3Gmz4y2KD0+YV/Uhs3frkUengO4Cc6YBAjGJJy7REfuPgCJhjUzI+u41mYcwFZ7v28UEUOv/EfffzFHm1yj2zHRE5S8Itnks5zgB108G+73eZejA408KvHGh4lfGHLVY4jbWSwQ7tj4YekjE1S2iIOsC5iGvI+Iik6Bj6Sn8tzA1xokhIPP7BHbrFHoU+N7N7rGBmK0x49D/iE3xTkkCdGxhy7dibxJeUegAx8fE5+RPLx1U2LK59lsdOf6yTlvbn7zz6MLrawjyx5oIDBHGBPgYdO2OElz3NrjNMYNpJnwuXsBdveZ5bw1ccH39CX5LWnvO9hgxyTs/RVkWMKnYIv4Wvv/Y32wpnKzzH4ICn9xz/8Dvtj0dxnWMfQkEeW5yN4yOIHL4Q7JjR8luQQlHMF3pa9z5gp71h4hsInfGVNQOc+I+l8DOCRR+yCS0GHcYUGrqQb5hg0sMhT+JLk/JRcP8TcMciPpBxXYkOHAj5y4Yv5AQ7jAw/6frePcRgz35LOsdHDX2TOSdUOAAAQAElEQVQo9MMXNTnDX2IxKXWxmXGX6jyVxJGUsbPGSy3Bv1pUSjkfF2IDGx8kBf4NtcbqeQMessSHDGeN8EWb0uOtljc588H8gYd/zHd02VugSS038Hr/1Pep1PE4Zu1DwvHJcc5XcNlrkQWH/uB9fOfnAuYk8uQHOjW4xEN/7+dWznqMK34gDwY5w1fkKLTBR3dxzMQLbfE8piYHYEPvbXgU+OhB721q7EDHj8XxQEOfGj/gobPYHuMltXktCRGPnXLMmCeL/SBO5MCjTS01WcZ1P+9SZzj7EIwMMSFHPTsX4IBBO3zhAz7NXjfu5rgjDw0d6uv8a3u2T58CHxzyhj55xRbn2xbP4r13ynkALjxJcXJ6kmuiljbv0D893fqeq4wTWfCRp5aUeww26GMXnXGcEqfTpKYvNfnJ+w6y4E3TGPwCMf4Sy1U/R7T450Cfglz6Yb/YJ5DDTviiTaGPH+Ayl6jNTv8YH/pgIUMODjZTrkXoyGOfNrZpQ0OePvbhsRegT3vyeYQ4sMG6oabPHERGUo41GNiHvvc9CmzsI08BCxkKcfBeZbYcGNjee79GB97ieVh8dqHNmqaWmh3GGDx8pYBHWTwvsEfBh63Xcak1xwd56OBQdt6nuadN09DG27pgHB0dpzw2O/Y0Djl/JAHjPUy53w/DkPeN7jdMMPCDIjU5aNik3tmnxgvjlBx3STHaBjLkSOK8MCUPTOQp8JCRlLqD11b4mn02d5U0bJA3ZFnm+AaNQp4V/k8lTk62iU+cYMPr8UqKUqpLybVTSgku6sXjAm7X23v8wEbX22Xu4WCRGwrtvce1j9k41sRkjksKqWQOkQMHOlj0qdGlSIrq+UD+wtflfKEXNj6MbZyQgU9dPf6HfnYfnCvk2Pv23l9oQ8t3NX7XKsljvOTYL2dzgTj3Z/Hh5+HhJvnExTwv9od4FueEdVFKMcbeeQ2XNbhfwSOOxZjF8otl985Hk529ZndBG57Dim6T9uUiyd01JOqwH6ttza4Xr+3ZvPAcGhMrO/4Du66Sttj+UAe6sffeW0sN+uzVSfQfxEUhN8hTtl4nPIdIcoZXS/lHkX4gBw+sUttchgYuZwf2iFLIyeyP6c3H8IWOJO+FO8d7hml6tU9rWlmj1uq9uJga2QYXXxVKGlr4t/jcCB5+S8p8KPO8NCQnNOUcP75Q0AFPktEUFgxJVLH1+oRHAbPUFhdGS2n+MH7wex8eBTvQKAlmImMAXbId9/mBj/7lNjLQqaFLSp+g0QeHmoIudGqKJMiZS0mBf+BIjsnxw5TUcuNa0rks+l1WanT64EtKHWTAgAavt6npS8rxZUykpgOPgt+SMhZwOkbXk5S+dDoyklA9L/DowKOmoE8/x8jjQl/Sub+SEhdZ9OHTZl5JjScp5aFLzaZkmucUa0RS8B/zBQzksMl8oy2Z68KcZc4x5yV56NeQnJOzfQZZ7K9uSKb7PQk47uaPVNIPcoUdo6bvtFPPYygpZflDMoaxexssqfHBkBSS/TjTA4MiXdDvjg1GxwOjt6FLopv7jaQ/NnYq+w/pT95vSUaO9Omy3+FLajzoklJmXdesyQdFuqDfPSeSjBLR6XSkllfalP9+sEvOudxjHaPU4uyx93kgibD/WDnpeb6MBQh9cCm0pTObUjPCoQFlFjmbGoeC0Q9bkvIAhiI3YmRY2Cf+YHl4eAj2+WSFzmGFmsHisIs8BtGHBy743LDg0e7yvDCmzWECOr6gS42+1JwGGz6HdjDgUaB3XB60wOr28BU+h2100IVPjOhgEzv0sZmB+Q/o2EIHvqTcQLBHAV9qNHIoKQcXjCtXruQLI0mBHPnDB7CwY/hcIPgEHZ/ARA+f4NOHRxsddPEDWcPal71Zax5IoCOLLrL4QIzQyD1t8mKFuPOuO6lSDzq4kmI528hgQqOWFKtv6lKbK/gEfc3Ne84JCi4FO+SLscc+/SN/gCfG1dhgwsNX7JIT5PEZefjFdnq72WE7j8xV+EoZ34jAwyOJP83wj2RfLU4OpZZ3cvH93//9wT/1vt2ehoPxzxrbk9P8rcFS5Bv5bO3VsTDfOXys/ojLAwvYi+lh+779rLPbyvbWBzY3Aj+IQcL2GvgH9rveeXvcdttt+cstez84zL5djX5AJMfI4xcH41rlceBAvYu3v/1t/vD9Tfk3ku+6887goS18Ie8qbUmimW3ylB3/gR+u8gd6L9Bpk29qBBir2Ydj2ot9e9tb3hp/7+/9vXj97/xHH1aVDwqrYx1HclDt3+h8TH6YOcnC+IHFnJ/PbpDU2MCeJKD9ALLJQ6WkgA8PBjUvGGgzVmBZJLw1xrOe9ePx1Y/6X/KjbwkFDw7ISwqpFfTQoUiNJl3UyFOQwy61JI/zPjEYI/gUCT0kIt74e2+Ib/qmb4r/9Lv/Kfc98k5MzN9Tf9xmPjNXmcPwyM8dd96eOi/51V+N8EOH0eL0+CRW59VD3oBtA1sUfKY0RuQ40oYGnzb+UdOn0GYv2vnFSWLazvU774rHPe5x8aIX/YrZSzCm/Hb96vksP4RVF0nmReaeh/Dv+M5vjx9/1jOdh20w+SVFcSFGhYJLUvqEXUkhKfXhUaBTS42HLn3yIVnW84rYFYt119htT+LpT396vOMd78i5QGzEwtxBj/EZfa/pOFUldl6b/O8OfvhpPxiL8cDg36Tb77eZ1z4vyJkkH4q9Rh1vqWP6Ch1sbFHTv+w3bWj4vNt5HzDGzh+Hf/f1r4+v/dqvjV//9Vd6vg8uU9u7/RILn5EHT1Kgz9zlA3T4Uim5NpDhBTdxsU6wxR4oKfCHWKnRh2fV9PlOr3d47Ik77y2dBwZzruvQl5WQ5b7mZuLCl+SctwI+/0oP6xwd5LDBXAaPewi0wblnXu/8QIYcfNrwts4JhT7jIznXXu/4Bn6XkZSxI8faAIeCj8jgG3RyQxu/kUWmt5m/zIljrx1+qQIb4zgFMvC6vcX3EX4JZ8Dvg4OMHaxuBzxsUNChTH45eM973jPHEzzGhvEmH4wNY4hv2Cde8kG84NJmbEstuQ92GuOELjrIok+fmr7Uxhsb9IkHHanlqni+4Ac0fMXHadrk2gMT+dtvvz24pKbTbcPDT/Qnx9bzLCl/SRI8ZMiFpMTEL2hS65MHfKBgAxzwKPTh4ze5xxZ8xhAf4GMDPnT46Ent3kEbOrLEhxwFPfAokRtZ5HzFB3IHDu29X/KDgQ/g4Ds6+A8d2/TBRB492vDohy9kyCM0qa0J9KEhD58PH2AjU0vJDyTEaPWcV8gTAz6QY2yATxs6usggDx0csKdpzP0BPuOPrS4jKfdB5MMXcw98+sgTO21sgWeRPEdiE1vIQgNTYl4cB3sYL8gcgveSnfHbGEvK+wIx42/PJ/hSywn+Nrt76845HhJnktG4uyySch1iF118AQtdxgE/8YexRoYcIkeb9YPf2JeUawg6ffQk5R4LFn187bpg9njh0UaPuQJPanjkqtuE3jHYn+ljD92OAT4+EQOxwN9ud3F0dJebi2MtHv99+goGelvvhdgZfSYC6+rhlTj1S2z++dLNMMbW92byaIDzH/B7BwxyRSFPPlLbzuTxOcn78ewPOZvNaPHF+Wi04+PrXruMyZr1MJScV6P3PvySlH3ikZTjR356bJKiX+iQC0nB8xuxUBTyOW3yC9JTx7wkBrEiexkHG4xl9dxeFMEZQ7W4Ifu/95yr6QuYyJXSfAUjfBF/zw8y5IYCH3uMGTUy+Eoh3shzhOzjJn2TlHYkOxHhvKzO19a5HJLO/auwEMwDDxtSk5WUvmJTUsZssfwAhg6yjC2+4uNmw/0FiZLxpW/+GAEPWTiU9jdxV/u3sw/h+0xb/8g0y5H6YJNXSdnvbezhEzW0ZdlHZNyr6whJ7TnCZyFsS219o0PeJOUeMfuF8+gX/wcHk/GLizJeZPDl8NrVGHy/2PvZjbMiNEnBRa4kOYbZeoPjKJlXSWkfDEm5JpBnfCiSbpg316/flXrkEz45o+A3etD72YN8hOM8Pj0O5tTkDwicX6MomGfMsc2Vw1Ct+b+YgTb7voGsHYxVip1f8vELA2QKO+SPuGhzjpCMZX1yBS18YZf+YDprkf2EPv5KLV7a3Wdyg9/IsL7oYwcamLRnn4tog31ZD3rHIu/ESJHP8FMdgr99Pw1DHPreX0vNeIi7moYumNiRlHMcGn4oIsc22+Yhg21idzfXRXV8+GvR4BzIR3HkWJ/4BJ1YwACXNjQwiAnb8Kg7Djww4FODQ6HPHAk7hoyi2uaS80VSgI9dfApf2Nr6PVLDbXww0MUe2LQtmj/QwJfaXtD0kpXzj/0QbDCkknbZazsO+uBJdjAi1wuxuen5XvM+hyz3kcs02sQnNT1ksEEtMSY1xwXbkhAP/kUUxlC1BPVqsqQoxX3X+FJc06dNbtDvuPhFu9Zy7hexN1pNf4exZE7RX9Z9DGON/byN0JIFWh0Uxe8XoJUaMW3GzEv1vABLUkjKubL6XB2+in10lT/DOKYt5CVlO3zRJ5foMI7oQJPAi+DDFDyLpg6ytJEjVopUIn33jXC0HfwBAzzGgDY0+r0Gs9aS/krYUmIU+8x8ALcUOWftfsR6gLY9e7ZBTlL6BBZ2oZFbZMdxCC6wwKnOE3wwkMdfiqTEYO8IX6P9hz57TUsyJYI/0UUP/+FjR1JAJyf0iZW+g4rF7wywOww157Qkx7LzOO9DUtqE52aOI9i08VNS7rv4jr+SUmczjEFs+CApsNvlkWsYso05C318sGiuEdr4hx51+CJe8Bgb4hqcJ/SwDR1ci6V9bFG2fqadPU9LCftQXYbkI9t1944fWXBm76cb74nwwMImPPyopQb7PfeyaRpzDqCDHPLjOGR+JPkev80c1jMfF48RMsQye+7Rx1ajkZ8KjHNdcgzgYXOx7OBxkZTjh11o6IW9gUcfWWyFL/rSxfoaPU+wiww6+Lz4/oXcYr+wRT6hj2PLD/jIw6MtyeM52r967h+YjDG/HHVwsPFUWj0X9llvNq1vNXsU6Tv+IQ/eaJ+oJSWPNnibzRRci+PGR/yiLxXPkyWQgce2AR68rc/Q9Bt99Ri3XO75uG+BlXOHS9dFjnkB3ez8WQ0wex4gQ5v1QT6Oj3lPExk3dGzaZfsy2xelriS3i+fDnLEjR54HjxvytA0fXNiGDg2/ea9AjuFJCv8kBn18oTT5yLzjEzxJkfPRedr7fAZu+JKMER57zw0+9uBL4q8Rq8faZOdniOZXZI0MdGqKYYJaxlmcN3CwAV1SQINPgca+S42driMp7UAHm3rvcyI6khJ/NYM+eJIyh9nPmHaBv0UFqej06Jf3W2iSLbp0MjRyRqHN3FQpyV6NO/p8Q4d8ScpxzL4HaHas0oXf6Pc8IdMxpQubnYYsMuBSaHcatSRI0eXJFXSIkpIOT1JIZ/mxT+8Ni7WDbNePs+syrbclJTaylPAlyX+2H0lpr/UiZWl38pQJDQAAEABJREFU2Wx7BDoefan5Jynlu6zU6MhKrd154Qu6qxxL6MQmCVIWaBQ6l2Uv9y/TpaaLTh+nxb4yrxT+z3xJgR0wJNn2EpJy3jMGzO3whYzUdLr+OS0anXlq+KBIytijX+5n0/VlH6GBB00SXfvgxegWfkN3M2n0KZLSP9qU8EUtKW3SpoQvajAkYrMlzxmT80dSSMo2fyAr6b8aGxxshi/avUj6b4rdbTIu4Qu7ku6WEw+Pc4CsdGNOkIcevmj34u57xZD0XulgUMLXZV86reNSWyQxqHufWlLSaVPCFzUY0n8LvxdbaD/YodCjxmZv06fQh06bQp9a0nuMsdTmWOeHL9oUMNw9n9+SiLvkomQjY+FK8uFiyhsGCeVmIykPUDxgsVCRA5CH6/AFnRfNHFLQ4VALv9c8XHNQ3voFGmXjAwn2cAgdSXlYwxZ6hgzkacPnoIIsdrGPPocCcHm5igyFF/zg8pvq1MhTwLl+9rct6WMHfPyTWrzI4BuY4GMPTOS50WMPPr7hD/jESuzQ6KOHLLjoIoct/tYbNVjIEAM68Kn5DWrs4SOY0JDBHjU64HUMavxBTmKCLh6f08wZ9sHgwZeYGBf6+MTLLGxiixffiw/Y0Gc/HPESU/Lk8YJFT1JuWL2NLbOSJmFzzclHTNj0Uk8evknyzXznMvvw3V4qIheKnGu08QnZwYdP+viBLbDgYY8iiUl6w6Q1THCZlXTi4cUpueJAP4xD/n+VyNngh+RXvfrX44ef/oNx5113xM4fEMknthqG7NOapZSaPkNnPJkjxQeW6gcHfKJNwY4k7j2Ipg/godN5MHZ+4HnFK18e/C1m2obyA9XksvHLrL1FFh9Ud7neUt8Hon/6pCfFTz/72cHfNl19SJRatPCxbaX8kc7o9mJ1wS7xJtN/IO8qf9Cjv/M4dxl0OIxJjsMDi8xv/uZvxtd93dflv5Bw6z1uiXvdcmscXz9KDPTIm9T2Asbuck5SyH9IynmBLPljHrJGkGVt4Sdt5iH5Qob6ij/kHd91V7zwl385nvxPnxQn/giIT9jF9/CFniuP1RKScl50WpeJKB4Pef8aXa8pA48SZxdtSYnR206BuS0Xr37Vq+JHfuRHPDb7GDejX0yucXD1ShgsJj9cDdOQupJynv3wD/+wP8K/KPgbhOvZwVVqWKXUWH3YldGzNr14InS/JThhvOq4wrlr2NVzbrVTksxTcF3u9/Ydd9weT37K9+bffubF6eGVKwGPPPPPqG/8QhV70J77nJ+Jn/6pZztDMmbJD+ny+ce9WPyAJrnlgm9Sa3e7g+dmxxnHavJqfxfXYSzlupFazNiSmj5tym/9h9fGc5/73OAitskP9rWOnvubxMEmcwYb8MnpD//QDzmuOyP/CUHWQvfV+QRTavZKrVHr4DWzpC/+I/KAKFuzDNj4755ZECNr7MADa/W4eVgcxy5++7d/K57ylCfH7bffHhFLXPXYn56cuh2eAiXQwdcrV6/6IXubHw+uur16vMg7hTjoM//HcQxssb+zBqmZ9wBCZ49GFjnKNE3+iHs1fZSU9iZjMH8Gx8qHa/ZL7g+MudPij0jHOe5gsTbBwxY1sqw92pLO/6YhMXAfARdfsI3MrbfeGvxNdj5MEgf3U3zqONW5Jp/Ehv/wsFU9R8jJ3vcVaOhCJ15wkaXGLljnefJ4Ehd+4z+x3nztprjp2rVwUB7XfaADNn+rB0z0GQdyAD7+o0sNHx5t+PiBPPjc8/CDuBePF3LwiQff8Bu/KIxRLSX3gaRbHgz2M3KCT4w79pCVlOPQscDtPoGHLXTIMwU5/LviDxzwwUEHGz232MI2vMs6HQv5zoNGnPSJkTYFG/SJDzvogCUpY4NODiWRsqQhjyy6yJMv/EAAXXzEXq+JS5LPIbuovv/y0aZ6rkqNhmzxiwJiRr9jgUes2EIGneb/4LU4w/YUWHOdQSfvtSrXBkzig06e8QF8cMDrPmMPOjLg04ePD+M0JjYfR9ADi3jBIvbZL7SQI0foUZDDNjV4vSAPPUL2fcmzD/LgUeBTg0U9TQeOLXJ9k0fo2AIX/6jBRhY+Pg3D6I/UJyGxD60BHzo18uELHFe+B1bjr7k/MY+g4Q85C4/LOE3eWw/z7I1dbCCDPm3GZfCahoaOpIyJOMgTc4Ya2+PInnUl/cF3CrbggYccmPSJhzLZvtQwZ99/wEVGEiYzL+iC0/0gRtqSHIKc5znlyAFyKOI3ffBoY4v9jzZ85MDA1snxcVTncvCH9XEcgj0Pm8hLDZ9YJHlPvpI2wVv9gpJnD2Thg8v8IiZipU9NvAcHhznHDnzGGb2Pw0OPnOIDMvgDDnT0JOW4EC/9Ke+XQ8YKjf0GLGowuj51H2vwu018xg62JQUvidEDi39xBd50Nh74QP6ks7Hxfi4pxxab6KCLbWxAAx86NVjkerZe9wW/wIeHLmODHWiSMi5kB49D+J7LLz7M8+58LyIHW69F4sEOOLQp9MMXNsCk4BN9qc0TaKenJ54v+4wDffSQQZZYqA3jdTN4nIv3sjntQ0OenBCfmYlBe+tn2o4hCVHreE76Bes4Dm7vY+tzN4wWwzbQIwcUcBl3SSmLT9BGzxN8Ij9D5iQ8ZgepC12S3ZB93OW9kfgkpV+0wQhfyNLnPkVtUuaaNrZ6YV+V5PzMiUFMktInZImT+PEZDPi0odOXlHnDbz+ORA3l3gM+ssSILDq0l2XvWMIys+sCRMaCv8hgC10Yp/5IjC4F/uA9cPC+hC1yKSk4e6jWWDzn0GdewMd3SRlHNZ+CfXgUPojzcXb0uX7PGXAcgov5yx5AjQ44jAX26OMLhbbU8PEZ2xTkwUGePm1JVCEp1zaxUJgX2AIPAXTxkULs6OMrfHjYqcU5Mw48MKCDgw6yQ6kx+2MEeZLkc/YU5GjvsxYy2CE22uxbyA3GrCH/FzkmYDMG2AMfO8QzTWNIShno2EWONmXjvcrctIk8NuLsgt/ziA6ysFb7hQ+0w2d9CrjYptDGny4zM8mK8rxVPa7QySG2OBPLPEm5ZiRlvskLMWCXkrb8h6SMBwxskGepYZud85oa3+FT4xN2m2wJ4oSe/DPb+IKepKAtKbHwg/5qZsr7XEmfAqbJ0f2TSoAtNR+hF84/fmGDbWTxhYIc/HqWD/yhIAMP+VpqjoukXOeMRc8tfEnvYQ9M8MMXOaIv6dxHMMzKHz7SeSij1JL8WmvaITbsoI88ORjHmjodr5SS+UEHeWSlZgcd+sg6XcHF2jA78SWlLjJb3yckRfE4gInO0VF7PgpfYJOXzWbKfYE2Nqk3m431ivelNWtJiR++wAEfTEmmRNrED3iT1wW1pMwx40sfPvjoSkqb0LGHL53OfWLw/rN4/g/DmHbJmSS3h5zDkoL4Bu9/xe3FyV4sT6yS0m9sSQpFxIHvI4tl3Exf8RH/kcE29eCPo/ytamTgtbpm/PQX4yNHG58l5dgiJ7W2pDbHGW/7BraEB5Gy6LP/MHajY6MGq9aSdiT5PtbGY7G/6FdjkcOMtTQ52vB2Z78gzPph3+eXbPilsDq1M9Ls8xlzTFLme7BPxRj4TME2BV+2voeDiTx+LY4XmWO/g0qZcXBXmb+eJxNyHPY+tyJT/UyM3jQNGQ987O29B8PfeK5Bo01cg3MOH7t7Y1Sv6c6Hhzx4y1kuJOWcKkWJTw0vfPHRFxywue8Rg1TMCZ/Xt1lvvSawg83BuZBkPObUkPdd6JRlnT2OnLvmjA9fIxjjth62zhV2VxtRKUHuzc55hz7YPKMzHvLwI4e8mwE/IEYbE9Y0vNnxJy+4sCP7tPe4zUFe9j4HSsX+TrYTUc5yAHZvMy575xo86tnnL/KI/3vjQwddarGgW6v9VyRerdXzdLU9aEI0LJr2kJWUcuGrWM+VeatlwFvMK1EqGIvzN3N3Sl40KOPWLKV4bzGXWlLKSrrgOa97+95tdr9X67AXQMfX8CWDF5VYfG6RZEpYag1JiQsOfHQUit6efUaSFFwyXWry0KFRoGOz26+er/ThgUchBrubeSi1Rhjngt78KKZ1XNYa93lJwTwBGzvEQ7vhrcElOa9EYwPQoYEjme41gR1o6PW2pBvyiB68y0XF+me40JGRFFySMhZJDkUBNnTkek0bHfq9SEo9eNJ76oIjXcigB42acnc9SZATU7po32DXeWE+gAO9Y6AIjVpqNiXdEA+8y/K0wYBOkZoeOFJrSzdiSDfSwUCXstg3G/TPhQx0CnaQpUjKHNNmD4PvoTmfp9n3H4vnN3r2wOw1qCW1NjX2LCc1GvNUam1k0TU7f4q1sZcd/4Gsq5AsbxxJdG/IPQTpRjoYks71usxlOvmDTpF0HqvU2tApkqjObV7GoA1T0jlfUmK9NzryUsPrfOpO77WkxOv9Xkv6Q7G7bPU9T1LiSBe11NrrWT67vKQ/FBtfKVKLoev2WlLa631kaVP6OEtNRtL5+EhCNHX7uEhNDl1J57K932tJf6J+Ryj9kJrNu/sjNXq3H2eXpGx1OjUEqeHRl1pbUkh6n35jk3wVlNhY9755QuCmDA3go6OjYHOmL7WbBJsOH/55WYMsh1vkoIND4SUahykwwOTlAzi0oXGIQE5SJgKcUmts/IKMl4ql1ra4fbO88647Y+sPqaGIcZqCD1zYCl/4tfGBnfrygx3+IcODbTsQrfnyzioZD/5JCvzBnqR88Re+8HPvG+Tgg/PqPm38o2AHv8GWlPrEQqySfNg69SF2kwcVXg7iEzr4gC3a4INBoc+NkBxCpw89fOGjq7xRdh8ZNPhg8TdM0aWgS+FF3jAO/ii5jdGHPA5WYPc2N18+HoGHT+jsnFsObIw/9sHGLm1JIalNItfhUcEH+JLykIE/5AAseODyN9gkeWyXfPkMDT/5pQPGBN/BRwef4NFHn/EstaZNCYz1vI1d5KmRjZB/uh9LMA74wy8BjNPk14hrcEB95jOfGa9//es99iW40TBfpffEDl+lloxrdax8cMLE5MP7OE0hKeAXz0tuShYxZs0xkuRD6y77xMJ8QY5cYP91r3td6vPShYeXOLvwGTlJ8aQn/V/xz/7Zs4zTXhKeiaSepMwDNPDxj0LfAgEGcxX/ZP/kgw7Y8MkVc6N6TjBWUoGceJJCajn0gMXLX/7yeML3PCHe/vu/ny9XGC9JOad3fpFJThg32oD0WhLdxCq1Bj6wnsdpiqPjo5i8Thlb6BYK/CWOWoo/9h8Ffzv99ne9K/hn/9/85jf78L9P//AXe8hKsovruS5jLRXTIkuEAlyJsdiHpMSABoakpIUv8Fxln/xIsm7j03/2Tz87XvWqV9lvzyMfOJmj4zTG9aPrlqs518D9t//2V+PHPL9YP9WH5PDVsbHpeyDTJEqtMXhPAZsCL0IhlZBLnF3w0KeW5Lg8ygaRlBLwaEjK2GY/LPCLGy97+ctyrc3eu/CLGp95wckYvfGNb4inPu2pmWewDQ/cUHEAABAASURBVBzIgUcBE7qkjA1a74NDOTzc+OMxH0GKZYaAhh1ip203E1NqvoHR6Gvsvc/wSxX8U7th/uCXAKwRauYFvuAnNvn4/4QnPMH7fltPR2e/vAUeRZLdX6Nf+EC71Jo5OTg89D58EBt/eKkeE/IOdqnl3D90sFU8/xgLQ+a6p41/L/zXL4wfeOoPJE0qwS+XIc+aAot5SYHGHsu6xreN72Ebz3Xuj+SFGKEjyz/hz3pCB7sUZNBFfvD6pI9836Phocs9DTvoYJ+av4GKPxu/vMYOvncebe67V69eyXvf1atXc29CHjtgYQN59n9sQieP8NijGSt85T5GvsDELntal8dfdPAfPfwFBz7y2CMftJHrPNrQwO/tA+eNWD24wd8Mu+Pdd2T+9953sAMPPHS4PxJzt4N9bINFTGDDwzby+EafPRAM7gHIsi/BJ7/4BgYxEi90ZOn3ggw42EAfn5AtnkC1eH655iNEl8EuviMDjRob0MDE7+XshRM8cLFBkRTIgEGs0Oiju3hPYlyQh4YuBTnscM+loIMsPOTog4du+ILm6nzvALsXsCXBznXV/Sa3Pa9gg9lxJOXejQ/YAIsY4bMX4QcFPsC0wcMWbbDAhkYJ757wGIe2dmbUvP+MgSydHjO+IEsNBm34+M1cxyaF+MkNbWTQRx5fkWfuHfvsu/G9Cx/45Z8+zmCBjy46tCVlfvAH+cF7G1jwBq9pbDX6kPOZOMFhDiInKePp8sRKG9+osYXPs/f6wdjwT05OWSYx+WMLfPYoqY3VZL+RWTyvBtvHFnYYA+KAR5ySgj77I2cHZMHCLgWd2fcTSba1hqTcS5BDH1mwKKXI95YTz1flPnNycpJ99BfPVWyTLzAl2e92X5UaNnszuJJ8/tnl+ufcSpnPnk3CF2My+4WepGC/IGJ8xQ7Y+ET8Fk1/sQmNuQM+Mj0ftZScQ4y3BNKa+SAnLaaSGPRPzz4eg4dPq3MbYR+834evU3+kdJJyHLGPLUk53tvtadIlbES2yQfzgtwwN/ARGv7Rx1/a2AOPGMdxcn5L+lxKzecN4qYQEz5LyrmIP1IbE3TBokam1mq/FrvbzlJyHPCIkzJ5/uBXcX6wDw0b9MGBF74ka7pAw/+GO6d99CSlj+TC4plbqem4yn2CeQKfgg0KsuBhD3r3eVna2oeODLrIS2394Ac89hvi72sev8CYvX4koRqScp52O5IC+dnznYK81GTRD19gwium93bnkROw4Jsd3FOvX78rcwwWfGr8k5RjiOzec3n2xwr4Usm5QY0c8uQe3PA+aLXUIyfQsE2bsQtfYOy9VpgLvc0c6zLQwJOafUk5BuhARw7M3kceP5iLhs+xhIZt5CWF1OYbvsLj3nfF5y9wainhBHgtb4N1CxZzCzvEDg40+hR0sE0BHxp2JQVybf5Xj9NRzjHGgDmA/Oy5sff4llptck1fpRYntiiSkoddcsRzIvf/UmvuOdjo87afl5DFD+jhi1xLCvrkBdv4AT41OcB3sGhTExd6FPIEDR4YlJ4TeMgwZszhUARt9Cn4ATYy/Ase+IYcvto1r+m2PuA70MzR7bff7uYKO/vTZgpJ2cYefuA7AnwgkBTsr4lhIjaRwQ/8Jl7+5TZJiYMPFst5Sz4ofIwxM068Z+Z5y/tJ9Tk8FEk78V65+GGh1OJZHTHUmv4sXgfTOPneMNqHvevpfH6SJ3JAwSfygO3LMdDGF8rqP4rn32Tb0NGR2nwgHngdg7akkHSeK3LS9ZCnT+zYxAfyQx9d2sjYZOy9f3RcqeEhP/i+DR1ZdMiTpOgY9KEzn6l7vODSH3wfJxb6nIeZa/iHHpjgUCOHDG1k8Ju+JNzzvrRLm9DRIR4wqLEjNZ/QQQE5/AcPefzDLvLwoFHTR+fw8EowqMwBxpP6yB/fx2ECLtclWIPj4TwoKce+45Aj/KAgBy65gA8AtmhLyj3B0yjAwjY6tZakIzd7PiGLv8xfSTm+yPaCLjLhC3v8Kz7wquck85y21HIHpsXO9wp4+Me4FM81SZlb8KSmgww2wEOWNv50efrYlZpvnEXoU5BHD3lw6JMf8InNE9brbsj8tTzUzAV+1lJyDZ34nEgf3VqL3Ve0/mLdMdtgm5F5sxtJxwYfwFXslwcUGUlRvY7ZN7m/LT4DVX8EoN76GY21SzzYIt/YAWf03F8ti4/sP3uPS/iCl3G4zc/pqe8TfgZcfF6UFNVjABZ9yuy1RYEuyeE3GeYRWOQJfnHsyENDll+whkYJX+QWOv0uc9EutluCPvMOHOZwnOXARqPUEnv7Uj2Hp2lMefjgzvNqEdlKZG7JB34tjr9aj74kz8Mwf7Fu9b1kMjpnsYjB+S3OOXhhGJ61F+5t+13OO0kBn3yDldhnH8hqrbE6d/DJm6TEX83vczR8rR6IxXL46u75T6lK+3GmV0qhmfOLPNHHZtNt5zyU532bSx037Dd7j80EBZ0wJnpgoNMLfpHn2XOiOO7Fedr7TNTy6ngMMDrPfguWfkgy5urcYX91TrjnrZ6zQ9IXx0UOyQtzH58oi3EX87AjyTn0vcfYjC206thrhWbnGQ3zZuvgkyTbnhM/uMwrpThXQ3Alrseo2H/ioSzOOXOx1ppDiQx+IE/NO2BkeB8tYRNOBLRaavqnUBLRlRSsr2q8opJ0zjxdXpZFjgIfH5CFjzCy5NBigU1kOt3hNlopIRHrkn4gk3F6jYOP3xRoDXuNUKDucdi5Zg6XwIfwRfwm5hyULMiPazAW59AiZtsrt7uOpACffQ596LaSNOjhixq6m4lNDWYv9CUbo+GCPMVN+2Yf1eLs8vAknY9vpxMjOpLSTs7jcLz211X+dFkwKL2PfxRoFOgo9BpsSSEJsv1asr67LBgwpAv/ep853uXBpUhKX8MXeXMVi+cibWzSp43s4jgkBe/kF2Tc7/aQBRt5CnR0oNOnTYFOH1nakkhQjqvC/7nvEc7cIk9BVnI8Xl+Sa9tFppYa8hoqLmDmnDUPeQMmLjagGzmYn/iNLHSKVOhmzDQ6v4KtM1vGRBY+GNS94J+kwCbt8EVNkWzVpbfBoI2sxc5/oNOpXqvUvY8c8pTOo02R/mBsZC5jdX1olM7vNjoNuvS+saWWE+S7n38YtqRAdvGeh56kHF9JSccmfkhKOjLIU/9h2MigT5H+YL87piTU0pbU2hDAoMYX2hRJN4wtPEn/r/rdPcR/1iI+xKULP+lC721qiqSQdB5rYng+Iys1OrrQqf+gfCNTJOVDpqS8qbLpXvcHF2oeLgHuQBxwuFkDCp8+fG42bEYnfukHDXn6GNj7hQSHAeSkZgseDx3wCYpSffDhn3256ZZ7xMGVw7hy7Vqc+qNR8c1/doBHxr7TL1T2nnT8k3/oSgo2ZbA4cPKwi31o2OMjPH52f7GDL/jb/8bDfe5zn0wofuI3N56dXyQs3nEotKGjh99SSzK4vY8tYocmtQHCBzDRgw+P3CGHHnxiwJ4kTOQDL75Cx1eIjAF6YHUdMDufsUIeHn/jl3yNfsjfb/3xzLirD1P8bfLRm9HWOeRv/F7hn7U0Hb+maROH/lBG/rAHLnRJuSigZfEYlFIzV8gkzX9wmMDHxZs5sfBipdqWWZ6kS+B3KcUfAHfGmyHnmCHHRyYWAA8Tkiy/5hxU6Pwmhm6cXZKyxaYNffUYQVAtfrBtBzRyVUtJHHLyO7/zO/GKV74yJMXODxiSso1esRw18UjKf0a8er7d+773iU/5838+Hv0PHh3f8q3fGt/wuMfF477xcfHox/yD+Gt//a/Hn/nIj8hfRCnFL/Sdx8UHS0lAZQzgkgvqqpIPvc973vN8SB2zII9vkjJOxvAXX/CCePrTfzj4EL76ZowM+qvzTjsuXUl3vh1I/lLMAx/4wPifPukT47M/57PjMz7zM+MRj3xEPPRhDwv+JiZrqQ7VuCcRuFgU3BR1FvtlbMaSHD33Oc+J1772talTa8mYmL+M5ebSCxXmMWuPNQcPrDv9gZw1s/UDC3+zZnYsOz8she3yNzMmf6zEL35bm/G74v5VvzD8/be9NW677VvjjW98Y4ATviSFpLQfUaLYZ/JhVv5I1bVMrzH4IfPWW+8Z73e/+8WHPPSh8aEf9qHxkIc8JD9YoAMmdfgCR+q4JvgHGg8Cbsbq3L7z7e+IJz7xicGHwXvc42a/dLwzjo+vm22vHdPx8Wn+k6w//mM/Ftf9sYgXn2baF4WkjAGbFEnR8yfBL/brWjzoQR8QD37wB0W+NLGypLByMJ/j7Oo+08VHSXGZxpi9+13vip997s84B8Xza3A95F6CXPVaRO8Xnv/8eMPvvSHAhgYvfFFTJNn3kn7jKzqUhzqXX/3Vj4onPOGfxPd8z/fEk570pPjWb/2W+IzP+Iy4+eZrUatwOX2Smn74kpqfYGEPP/kFj6c+7Wlx6I/SzBfmDXtZXyvMJ36Z4Z//838eu+3W63EXxTjFuIYM/MFX2lLDR6eUwR/o7xWf/dmfHf/ro/9+fN3//th43OP+z/iG/+Nx8dWP+pr4rM/67LjfA+7fYvNaxR8KvoEFJvsGY9XL3vP3mT/+zHjNa14Td97lF/kWlOcfvk5eA5Icew2p+RFnF/rEhK+ULis1Ofq8sJVaHzX8ODpqL7UlJS4+SYrB+xF8amjsm8QMDV8oEmOgzE/4Ijb8QGby/i7Jc/c4fTU726XWnJPI1FJyrTMm3AeooeM/WNiGTk2eoOEDWMjhAzV9qfmy95qn8KJCUp4xkOP+Bz4Y6GADPXIGJoV5Aa+WEjKzVNfGQAe+BDVyzhXLkBcKPHzklwPIJ/K9SEp5sCVljuH1uHrNvYz9WJLX0hhctZQAb/bcKbX6XrOPxftyWIb71zCOXsOHea+TFOReUo4H9ohXUtrEP2KjdHpiO1/oOarUC1/wyRcxkjt0afdY2Xtpo0/+JKUP4CDPPDOM3VT6hyyYk+cvMvTBpN39IR5sSMp8SQ0TPfKLjiRg05akxGdewkOXgn3+GdxSa97/sMFaZv7ARz5B/MeBzx+Scg5yZpOUHwtb7ubMG/r4QJFkrcX+LZlrfMe2ifkjKdcNseGHhHzkvEeWcUceKj7NPqPSP/DHXOx4tsXolx4UCak1yCV68CVokesHG+iCS8144QS5klpM9PEbGfThgUVfUsaADH1iRoYcMb6SHOfqeKr9P8o2upJynmx9zjs93Tl3p5mzrfdN+BT2MDAZ7/AFTVLeG/AbXvcLGfjQaVPzC0vQKMRPfJJyPNDFR3xl7tFHb/aLPGrGOXyhgw1JqUefGJEPX9gh7wplPPQ34xScX7d+ec15lfPrstvH3ue3YjknLMZS8zzH/2qHmMFjToGNvTi7quefpIu17D60yWuAsQePGNCjBgcf4ONrrcr73OHhgXPMHrp6/e9CKo5n8BzIFeOcHkTf68gLePgBBgVMsHGLPoW+pFxH+HQ5ZyYjmrzuF7jTdOD1tHMKVtsmMcgyAAAQAElEQVScHNcQkuxLzTp88YtbrnLOYgd9dHsbu9vtacpLilO38Q85qfmDPuOKHrxhGHPugYGv7LHIUCQ5D3P6KinQWdfVc3ZIv5AnF9hFf/A9bTCeJMex+AX4JmX7OJIHMMghNX5033oNFnz6cXbRxhY87IAz2BZ01pykzFfEEugi04ukRMEH5MGQlDlGBnmwafOM0HFRIjZ8pA1fUsYjlYwfOkVS9hefL2sdHTf3jNk5WEOqXt8nObbVe8/eL9VLGSKiZN55qc16xj8TrbMknRi7X/hBvogVPxbfr6ihU/CZed3byBEXeMSLLHFAkxTIgwGPNYocfQptCjr0kcm2n4d4LMMP1i57aDXWiT8CIoMsevCxQxv/JWU82CQmsPATGfr4zS138LyhDa/rgQsOZ0xJHuMx52Onw6NgExo1/b2f86MowAlf+Mb+DT5tfCBH5MTskJSy8OGBgxwy0GiDRc04dX5vowO+pBy/8AVNUq4ddCnIEDc4Fsm80JeUYwIuNqmhI0ORFNB6QUaS9y3m1ann1qnn2HGc+L0KzwGSMp7uA7npeNimTy01/4hx8HrCR0mJFb7od1l8Pz45jlN/EJw9YCfeW/Z+Z0Ob9xOD911yPvsZqvrcRJt9fuNxna1z/U4/Z3muEAO+gMtY20z+4A90/KDQh0GszBP0Oo240KWPDlj4ih4FHfjQ0aMmRvAozHlkaMMDh4IONDCRh+ZBavPDZ0V0Oh4yXRca9tGnQJfaXKANJnzwKJIMu57PZXTwu/p5HixJuY+hhz624OMTNVhdDhn65ATZ3mdu0u72BmOTR2TAmzxG8OgTF7hgYINCmzEHA1tbn0WGYYrRxdtPDN7nFn8U3fqcsuF/SzIo+N8RHJ/wi/TKddBxwBo8v7AbvsBzlWujt5HFHwrxUJMXfJPkOb5FJceieG2jZ3LagUEfO7RPOF+YiU36tRaqXBPgQeeXU8CvtQY0SYmNXYRLKTlGyOy990lKOXgU9CSlDHbRo3Q9SekbfWTRoU1BrtNo731OZRw2m8k+RGx91jvlTGQfJOP47FVcT+MQp+Z5+aVdMJruknMJbKkkD4zF9yNiq7U413P6s3jwxoMx9ss+5nWOqBGz/1u4d/reVD2+ZRjdU6zGqm7jO2OHj9T0sXt0fOScTO6yjyzptztBfrFz4veS3Nsk+Pv0i1yBQf6L4wOTAp1aUkgCJnG6TCk16V0O+/uzcQEPhXKGh+3FexOy0PbO745zpuXhQRudS0mJSX/xvrW6X7xOVoVzs+Z82Vvn8tzEDhjUpSjz3vorpMyxJPvOOCzO+z5OTk/CqQxs0N7tTmN1hsdpiPDNdD9vvd63MXtMBtsHr3pe4n+vTz0fFo9n+Fo8hq78o6BNLpGljU/Us+cMfkPnTEg9+764Os5xrLa3z9g3m03W3Q7PvFvv1yuTzHmgBu/U700s6LiGzMvs51rJAo5EUpDD8EWNPMVkUyLliQsbEKDvrV9qMV4xrIJrcXySEkuS50uYV7KPrgRttU5NWinF2CX73c/gMpyKG84tOed/42RRj8XOxKUV80p10zW6jDM5Ji5wF+eYmrLYL0vmT0ngbNo3G3JT4f/sGzyp+bhYH1xqcx3L6kytSHqc5+xXHFgjxzBlPTZgGDLnVdOwgAlSw0UOn0zKH+ShSbbigo4k3349/7DocZSs6xhqrWl/73lg6XAnWn6yF/gavsDIPFgPW+BTJMu5JM3Ykiwdsfo+IIPJPdnegB3zwEPW5HNsCakI1ZIxIiPZP+tJilLst9vdXq/DV5d1M+Xo02a94jNtChjUl3XpU6BRJIWk9Kv3qSkdt8tTU6BnDq2HHLReJOWYQqcgK13Y6HLw8E9SkqRWQ4fg0BNHanhS4zMeHXP1PLHzQWH8coZYjrYTY3rEYiByQh2+pIa3mi61tskWZ6HEuc1Ok26UST2PDfzF9lfPJ2j0peYjfcl6EF1qqf4z7MuS+OhUlShhGe9PXnphRhAXtN4HLdvWvpwr5rpJ+SMp9YgRgi0EstVzDz8MHFKTkUA0xbEjS0FGuqBLF21wLst0WUl21xaNIynt4Tv8rhO+6EsXeNJFu8tdlpGUvkKjSMrYJBntv9xvlCX9sbDxDx8okoDImKHTWdc18WhLyjayFOlPxm+p4XRMbFHItSSa6VM2zv6ARxM/0aNNTb+3paYr6Y/sN7iSgEib0kX77tieGYmb9FyUkf27Y8TZdXe69L6xUZGUeMRFkfQePiFHsQ/l/CUHL5L3PgQd+oOcGfkCiT4HBBbM4MO5pJSnPfrhgJqDFXL3uMc9fNAbfQg/zUMeGOjCl+SbcE0eASFPzYaVh1AvdGxk2zdFPg7TRx9cDiAcFPERm+hhHxwe0JHlgQ19+vCgOXLf+IcsvNwHj5fMFPAoyPPyEL6kvOFAgweGfNhaTccHcMGghod9bMILX/gFHR+JHzp9amQZEOLmfwsAX5JfBG1yIaNLgS8pc0m89HsOwQWDF7J9nPATn2w+80sNNjZ7G/1xnJyO1QecfX4QwBZ48IiBuZjFGxd6FGxJoumy5sRyI3+IizxgZ/FBGjwKLyDJJ+MRPsDufJC1YizGnfwCgDxT84KZGE79ANCxsEe8FNoYktoEzr7b0M6LMavnJX6ASdyLbzzUkuLFL35R/PZv/4dYPafQYQywFdaLUEg1wreadVXI9c033RLf/V3/OMsXfsHfjM//618Y1F/0N78kHvVVfydu+7bviGf9+E/EU3/gB+OjP/qjc15JCvzFJrWk4Dpv+wHqBS94frzpTW+KtG0mPPLD4f7k9Ch+4Ae+L97xjnfkzSLjtAy11LDcDUnn/HEc4v3f/wHxdV/3tfGsZ/1Y/pP1j3/84+MpT3lKlh/6oR+Kn/zJn4y//bf+dn4Ul+yjD9Nxdl3G7m18ov2Wt7wlnvH0p8ett9wSzD9JGefo9U7+iJPCGmHeMH+YR4wlY8AcYE4SKzrUyEn2weOAXueDj96v/OtfiRe84AW59sDmxSE140KRlLFHgBFuDx7CNefxB3/Ih+QvarzgF38x/yn+5zznOfGSl7zU5SXxL//lv4zP+ZzPCXJNbL1ICi76kmJl/yk1MUsZPJ5r/Mqv/Er8q3/1r3Iv43/TwUtvioriXve6Z/zcz/1cykgKlYjZD4FgSnLFAVUhKTF9Do4SNe597/vGV3zFV8ZP//RPp/4v//Ivxwtf+MLgb7w/8pGPDPJo5QjbWN2oPqi4Sozua+9LyrXMuP2yMd7whjcEOSP/1OjWUuLk5Che+tKXxNYv/uAhDwa1pJyTktLX8CUpcf7G3/iCnJePetRXxad/+qfHIx7xiPiET/iE+PzP//z098UvfnHSRs9FsOLswk+a4g8XbEIrtcTP/It/Eb/7u78b/C8VBu8F+EjMFOYE/0oA61XVij48MreKY3AvfyRd5MI52vkh5cM+7MPyl3Nu+87vjC/+4i+Nv/JX/kr8pb/0l+LzPu/z4qu+6qvi27/9O+Jnn/u84JdjBvvKy0f8leRxXs7xau7zkX18v+Pd7w7W0akfzPHt9LR9NGHOEs/o9SA1DNrEQk0Bn18y4z7G3EceDNrggIEMuSE+1g1rCz6BIss9Cjr7KzKsE+Yx+uQLfejUknLvh448PmDz3XfcAVyOJ1gSkZm0rnnfYS8utebY4wv5BgNcSwX+0MYf7MLvflLDQ15SED8Y1NDwi/rEeTv2Ho8+9y18Iw78JA/ggMsv24zey/NvEHrMeUDk5fDitYkfFHCilrjul8z5W/TeT7BHrNjj3kPe6Icv2pIyPuT4W8M9FkmBv/gjtXHER3CgI8d9bOuXl+jKPuEnMSEDDV3a0LHJmKPHuEvKHBMzMUryWjzJsSjGgoYdXn7RB6+Uaq8jZchR9dhgj7HDBrZoF+tjjz58/IBGgY9sL/C3fiFIoY0eMmATLzRJOe/9R0AHDzqytJl7YEtKfvhCzlUgRxzYAw8d/JIU42bya8M17yPHxye5X4GDjFRQ9xw7DWjEix441J6iSQcfPjTaxMG4zF77i1+GgQUdPcrs+xxjQN19x39kus/EiXH65II2f7OueNNFh7EBV1LuEfTRh4cvkjIPkvySbJdntTn9WTLG8IW8q/MY6BNDhPJ+FL7AggYufGLD7uwYive3zcYvWR3jbGz48PB39N4zp0xJLPrEQvysKXjk0yZyDmKDX2whDl4OYxccdLAJHVnwJaUOMugxpuAihwy28IU2dsCQWp5og8HaRoZ2p4EBFrbQo4bP+pCUecMmetTIUvABOejo9Rp/iJE1x/jynEAtXfiCj8hJjYYu2PyvHbhfkyv8o+Az+sigw70eH5lLqeN8M++2fsmKP90XeMjhJ7LQaUPHP0n5sYz4d2f3YGxJwj3vQfuMnQ5+UPMimvbOL1kp4GED+9TwxnHjZ7EDT+U1C7Yp8PCB2CTl+pRavZzdU4kR/5ClYJMav4gNPrnAFjxeDjMW8PCHNvOAOUSN7nJpLy6l5LxHH1lskQt0yS12sIEuMbFfgi0p9cBDFn3ayPaCHeLDNjLgbb1HIyvpfF1KLb/gohu+pDa3V5/J3Uxb+AcWPlLwzaJ5P8WW1OaO1HSx3QtyXQYb4GBv8VwZfJ6Q5PGdQ1KOMfjE3PWJDXvQKcRAPsBBRmr7Cz5ia7MZ02f0sNNlqLfe45GBR5+aAhay8GjjJ3xs0YYGn1x2GanNWfrYhod/ktI+emBQj96LON8OamOOTand65CRWuzI0A8/E6JHIXf4gX3a2IDOXCEv0LkPDP7g1PtSGwfOLvjei7xf4gsFDPBYD9gEJ3xJyvmBDM+NxAYPe1LLNfJggoEchdyynpDt8dHuMvgNBrLwWTvwwxdYtOFJzQbyyJmd9xdiAYt5g08U8oIc+shKyjkkyfdMPgbt8t6Db+AgQ40O+vxiPbrkrRdJGb+kQE5qNRjYw0d0KPAZd3zHN/KCDH1yiz0Kcr2gTyzEjw444Qt5aMihA4bU1pXZmQN8pi0pfcRnMJBFn0Kbgh3koeEXawbfkMcGberwhTyFPrbRRQcahdjp94IcfsMD3xC5v+IPMYABPuNNjZ4XOGLpd9ejxh/kYUrKnJNTCnbAxBZyks7OEbPHd+99e/Tz7UFw9VjxZ5d7XRt7YsEONijIgUsbOiV1fB/BBrbgS7LLSn+lVoOFDDEhAwZ43VewoMNnLYBFQYccUNOPaPMTPHSIsevRDl/kkbzjG7rImXz+Aw2+1OY8PjDG0MDFltT2AXTxCR3waI9je4anv/ieJ7W5hgx8YsMX+sU88GY/Z8y+h+ErBRnW0GIaOshKLW84ikyn00YOXyj4SwEDn6ULPam1JQHjcR5yfoE/ei+VlOtaUt47EMI/CnmrdfA8qm2u+F0XzyXI4Ctldf6RHXz/YTxqLSG1+PEJnzlbYk9qNpCBRgxgEUMpJe0jB636WYSCj/CkpotOKdXb+2q/SvpVrDvYT/bt3Zb5vMu9i/lEOYO3ogAAEABJREFU3uFv/GxQawmuUmry8a3RK2RjRvpAh5ioJUW1L8U2iCd8bfyBmj6+gEEtKf1hTMMXMUnKfMMnrsVzY/H4SjLmEFySzvNVazG9en9ac4wi5PYSkoKLM2S7Pw1Jn6bBPDjhWmeltTnTnfrsKDWM1U9GxfihyAt/8J35Mvg5WFL6it/FsZL32e9Z8RcF5NChDQ059KglhaSMP3xJir3PJMi561jCpcW03Z5GHZRxYmeaNp5/nEmXwB9s1CpjKbj4C3jktNaaY8O/7Hp0fBxbP6Mgiwy+Ygs8+jz7pV/uyA9ZpUZQQovHeAns7+dda9vW4vNZ5Ne9Nf2UlPKrzw6S284HvoFPMcln4TFKkX1a7Pecuau1za8IBTKSEi/yWk1TtvC756eU4lwMUQvjbv88wMxlV8bdp85Kx5rISg3TlSmR+LTh4SPvKSSF7Bs5WRxbde4o0LCTiv6D8ZPkVqSd8CW1/ursKGQDkb+EbFbGCCZtcCTF4j2Bviwryflo50/665nf1MScmJa5XKMLBjL4R19SxrW6k3rGAc/dWM0rdQjpTMY8dIlfuqC5iXgEIG4hA4bkP8+KyeavuYdkfsI88mallLdcr6WGjU63RZtCTpDLYsIq/3HpB7qkkBoG/c6WGr33qcGnpkhNp7cl0cwiKTElBTrgUuLskhr/Mu2MlRV06UZ8GJ0uWT9cXEOnYEe6kYY8PMaVmsKYUlPEHy7wkaW4G5Ky0L57kXRBYgxdpEZDX2p+00aQmv1KanSpyXYeXcaJfi+Szu1LipwDriVFv4j37m1JqZfxeK5I8k4RYWpICq4SiuK2XEv+0yXcjkuXpPOe9N7b5wJuSBcy7uaP9AfTJOVaSmH/IV3IS++9bbH8kS74STj7Q7qgS3+89hlESBd6nUYtNTrjKd3YhnZZ5qJN66JITe+C0lpSo4MjtTYc6Y/Wli5yKV3oXMbo2FLj0+/83u596stFajqXabSlRkdfau3L9D+oDY+iEFUWcLLhP6RGhya1tskh/eFt5CjShSx9sKilC7qkKNy8+Vu/vGzngYaDFIuSTZ7DFW0O3uFLUr4UAYzDBwuR9uQPOdTIcQNj0fYDAHTaPDCc+qAx+5AwjkPigA0Gh1pJwQvY1YcxHoIPNwdRS4mdX2os/rAG79rVa3HTtWuBDHh26fxHUm64+MI/U67iiRERs29Gx8dHsfOLt+2ZfW7KxMmD6rEPLvhM7N1X2uAgh3/4ycczDjncSPjbzXsfxOCjK8n4uxwg5KHbdNCGT64osw9gvKyEhg1w8YFDMbJSGxxJedCAjg6+SAr8k+SDzhToXieu/T6GaYy7rl+Pg2mK2f3jo+vmz36IPLUba7aL88FvOGJvGMbgsCMpfQ5vmO0lbAlT0k63hV+0w5zFD0i0oQWXD8/Eyj/RvfGh8dZbbs0bN3xJ+benESMGaMyxo+tH6SNzBN6J83/tpqtGjzg98UHUesUFO5Ls+4JY5lJS+rZ4TIlf5qiUCOe1uuJjIDeccZzSj9X+vfbfvzaW3ZL6xbKSAp/DNTbCIG4G9eB5+Tmf+znxFz71L8Th1cM4vHIYzNnVByoKB1Jkp80Yj3zkI+IHf/Bp8T9/xqcnNvp2K1RqjM7Ffe5733i/+98/HvSBHxgf9uEfHvd9v/eL1/7Wb4WkfGFffQDED+bFL/3SL8WrX/1qj9c24wtf+LoakCLJlEgefToPe9jD4rv8wfMrvvwr4gMe9CCvnVP7oZj3u7jppitx33vfOz78Qz80+Nvb33HbbfFpn/qpMfFwacy7Y0tKbMZpmibDK57//Of7A/qvBi/VJQX/+gYfDjjM8uLs4PAwJj90rZZmLo/GZr4aKK4cHAZjzdjyt/eGUmNjXPYZaDddu+ox2MXsvWDjh8A3v+mN8bzn/ZxVmavtwD17TMmPTTtnYd5yvsagMf74+nn+yPucn/mZ+PIv//L8G/+33HJL3HrrrbH1R8fZ8/UjPuIj/bH6ifFt33Zb3Oc+93WOqrHAW40r9z1xwn25ODeS0jdXHo/T+Pn/++fjrjvvDP5GIoqsL3x757veEc985o8G+wL7VZFxrCTX+FaqAf2z5jEkYuP97K/+tb8WP2NfH/vYx8bDH/4/xr3vfZ+Q/7un/f2sz/zM+P7ve0p87z99Unzyn/tkm7J/9osfSXF5zGjH2WVWtt7oj/+/8YpXBn0+KOIjhRcCfAR905veZB7W4nxNoSjJ4zBnYW6BTWEd/MN/+LXBP33PHsnHI+gn/vD67nffHqf+KH545SC+67u+Mz75Uz456uD4/SPPa8oKeB1jc3g1rt18q9fC+3sdPDwe9uEfFm9805sznuIXFG5Esdzsff8lL3lJ/NIv/WKOHWsXexTikPHIqyvLY4iW4v4PeGCQz7/4aX8xFs+nxfsf8+bU4390dBT8U974zvz8+sd+fTzyEY90/GvLhUqAL7X7mrfBRg9FdRx733te+bKXx9ve8tZg32QM+ZtN6HCPYY55oGK17+G9hnpnHUnBuublM2sDv9FhvuIHtPt5bwhfO7+Yg+dm+jIdbDz/9rE5OIiN1xcxjH4ZgAx44IKDPGssPMdPj46Dsbvp5pvPx5F/tYCxD3xxTgavT8YRe3zYQh8sMNkXiFeSc7i4zIENYsZfdOAfes3jOzzGBAzK4rXKvjBOY7Av7D0O2JIUg33HT2KgjZ/kg7jA5b6DDXgUfGK8envceC93IRfcFxxo/rLOZhhD/g/75Ebe2xl38PC1F/SwSR+7yDBO6EBjbUuO22MoKfN31WcMePhArKUoainB2mdeHXpsaik5XuARR6k1qmM1MX9xEl1iPPW5A5m9cyTJ7BLko5aSc6rl9DAWzx9iGKcpx3+xP9WY5Bt98g3tchtfsIOP8JCnRpaYyWP4gkZfUv4CgklO45r7KbKSIAX65AV57NCnIEMNHT4vsXiZhYxUPNd3nqsHHusxDrz3w5fI6Zq4167dFIPnX/V6Z//YOScHzmF4wVnMupsAlziYc7SJbfbcpmz9whtahCJcxnFKedqT8wUPX/CRdq/j7GIc2ANrKcHYgQILWWLbeQ1SJ80+4jVnjGEagzOFpDxPbL22maspZyx0wCYWsDbe4yV5/HZx/fpd9rHpscbQwUdyuHP81MxNaPgLNu3E8rgjzy+7HHltSyVKqZlnCe/XwDZjXy3b9Q4Pr3juXfPa5QXeznv0qfVKSOhEtvGf+X/9rrvs5z5yXRqjlpL9nXNBAZ+PsviFHWjlTOa6z5q0JXneLriac4c5Rjli3/W5DgZyzHH8hMd4McbEDi4y5IdzG+cJO+stbQnaFO4LnLn33lMYE/rkZfaZbJymOLx6JXMBBljkVVLObWwTq6dZsC8X01fPKWg9Z9e81pEjTmjggIG/tJHf+aUt+shSyA1/K67UYl/nUFEM45A5IFb0iU9S7DzW0Ii1VmTGYJwG71+7zPU2ckx89sAetINpE8vZMw/jwy9DjpaXCiHGodfY1vc3zlLhPHC2Ym+6euVKXLtyNVLe6w0/yDmYkn30/jQ7j6wtsMjlbLul1kB/8R5FHpiDyGCMnMymSwrGbjAGfLDxGx461MXzAzo6e99zpKaDLUopNaptRcj70LHn54n7xXvGxtij8zCEJM/zrek190fwKNgNX9iiDQ508ow/xXrsqzxDyHIU/Ci1Bvtqi6fY5jbnucPOuTs7H7VCP7XtsM1D2z+NUuTS6OQQm+SxGo9fIqMfviSlr5PHTCoxe35RvJ2HiuP1vMBPMEqBP8fqMaNdjRVMThdJwTwhHkn289Ry7ETh3GyilJp9/JZk2mS7zT8wBu9bk9eDpPQBefypnnOD585qRQprd/Z40g5fyKS/dhg55Nm/m75Cksdl9Dz2ed3PFkMtMXtu8m5+9FxgLQ2uwcz55PsWz0yciyfvh9W8CHmMDzPvzDGeIzmXzZ4jxfjQ8Af/yRV5poAJ/djPuRSLBnGuzt+h7x+sgWLswXnc+R4RjiEzVhScR/BnmMaghJVPvGY4E+EbNS/1q3Wxw56V88VjxHM+ewwylNW5C1/Md1eZi2K5vDe4xubWa3nvuYTN4rEgDvAoyGIHXam4Iq+M3TbHFD5rn4INfgGS+DwtfB+5fj4XwLJygM08AbM4rlpK7hfg4Cu5o5487uQGHdYNNTrU8FkTxC4poPdxhI4t8KBjjwIuNOTQD1+dDg5FkqniUTmwzRzZOzfVce89RjlfnPPNOMXq8WIesc/XYYjRY8X5jXUgyXvESc6ZaZo87kNgs9YSjNvO9+JiTNa+pCjOATFyn8duMW3nfRsdScGFf8Rw7HsTbWhgY4+604iJQh/5cZr8FOd7rt/58O6HsY4zTDD6WKBTHRv7N3sxPtHHB57JuI9xnyu15vplrCXl8w45xxZ5r84F85z9/cj3//BEGD2npnEIEkue3Mic4KMkS0QM3vPRhYZdcoNP4Ys2fhD7OExBWZx/chk4Fspc33HHnTkXiEnFik5dLW54DSC/8xiCTWz4vHi9EwdlcX5YE6w9avJUqnXtn+E9byNm74/Y5PwoGxi9b54ac7Ev0zjFfjenUWwMw5B5mqbJtIjNZopS5HmwxGpbq22TV+QQWNxnLEfn6dRjzz202DZlGkbrLMHeAzY5Ih+0994P+74IDnTGARlKtw+9lBKSApvYQ19SjOOYNPShUyNLjjjvgMf8hA6fNjTJCTYRGvLsJUus/i9CtsWZBznkwVocN/NkdazUVfbH+yF7KXnFH3yuxfNqtw/GgPgYB4a5Ojf0mYf0F+tK8h6z9b42Zwz4QjzgECdxszfNHjvyGvYOGvaRkZR6si+z7w1m5zizd4Jz8803BfKjx2BzNpZWsb296eFx3eQ4I4u9/rGYPrETE0VSzs3wtXq+MJabcQrW++K9d+f3u1u/l6i1IGHsJUpVyL2t9wuJubPmPC+lBmUxDnYs4vk5mybXSyBPvk9Pd45lDquaV3KPkmTfd1FLCS5kia+4v9+38/Di8aFAW2wDfq01MazuWsZdQmf/kcdxmqLWMUodYhymkErKDAN7H5bkPG2St7Vfk9dOhHFss5Qa4XapJcAPD8LsnISv7Huj3dNXxDhNUbyfIDtOQ4Tnys7jVoyxhoI5Q05KKbY3GSF8zl1c5qi10WavGRil1BimMTZ+b4HONE2eC9V+76MYF9vEXkoJSZl7byUeG2N6Pilk8yXsrvO++n3rLvbOXaiYZK711ojY256nauot5pfEVjA/AkmFx2SfGLXWwN7eMcl0CjKMTfNFllui4ylK4Ltch/1BH93Z/hWVoCx2Gpxa3S8lpDMM0+GHL+QXjzUFfeiSnIs57GIWyQ6FGs06/Owd22xbnB1mj6XMx09JUWxr73GjsL6hL44fOdYAshTo4Ys6i/1YbRTZgfnjNn3JfhO4ZcF2lT8dAxrrivFFD+aKPftoiKCUWnMucM6rxflggIwpGcWFOPAB205PSAr6jOtiuRCord4tL6YAABAASURBVLS++e4iI7U2Is6y9RbnX1ZRjpnF8gdZGvhLTWn21pCUeZMUXJLr1S0XScZcU2b2XtpzAh7FUmlHUspA67iXeditzgN8ioUTd+88wes6tNHrBTpt6NKFDTA6rbepKZJQSb9o4HM0UtpEJulONhgU+rIQ9hhP5mIxDrK0V8YBeZFlJD207u99Jl9dSxd5Agucy3RDpz/ME/gU+NR2imNKVGOzNzNn5HmSGNlRivHH5RziF2zoyFJoU8BOWQsQv2T/zGD+rNSeo4v9dtOB+MdErDDGkuyu5c2XBVbHTpxu5s9qOjnDHm3JUtZfvYYkZZydTp1K/uOyPHRJDn1NebNDuuhLxjQROVf5IylloUk38u+OjQJy0GlLSlv4DZ0iXWBISmxkKfCpKWDQl5QY0OhDpy01+t2xpUaXqFMyugw9ChhgKWWcRBPpQ3fzPCddD56kc7qk9LvT0aFNDQZtSek3fanp0oZHeV/YnQcWbepe0O9teNKFDehS678vbOhgdF10aFNfpkNTlIhQ5HyVW8YOX2DAp0gKSRkn9MsYFk069WU6etCoodOWLjCgU6RL2Ds/FBcT+Kc0LzPZ/CXljZHDXzsMnaZh5DDAw0Q3gjx0DkPQcZrNYeOPGDx8ILcsvkGvs2/yJz70TYmN3JFfGK5ewHz050BXVYI+B3heZtGGF5bhg2J+YPRNDTvYk+Sb/y4LN/JSa2y9ke29wUdxDD6UWCSO/GEce/iKHm0KB1l8x08KDwP4y8OEpLxZg8tDzeCDPtM6Bw8hF3gUMPBJkuPzQc2y5AlMHmwl2YejQA675JUHVtrQODxJcpiLD+SnPkgNWcgjPiPTfaU9Ox/Elz4pYucDsLy5HTje1TUPR9SGzIMbmx7+XL16zV5b3g/m2Pf+lzEGTwRBdHE++ZCXDI5QxDl9dV8ep1pKMGY83C/O+dYHbfJGPnjwyU3bsuELuZGx8Yf+rR/QyBW5mX3A8TAFL9bCj9qLfe96kqxpqmNtNt3nx3T6Tma4GbIfi+fXPuWWzOHoOfKKl73MfCs4LGKh9Hx7q3a0S0QJ64cPnvv4gAd/QBR/zCy14Em2h7EGHzuHoUapigMfdqtlPvDB7x9f+De+wB/53z8+6ZM+Kf63v//346lPfVr80DOeEc945o/F03/kR+OpP/hDWX/Xdz8+PuShHxLkmxyxLmYfFt71znfm3zJmDZRSHI4djRavq/SdOCnw8f/atSvxuMd9Q3zsx3xsWCGgHxx4PQ2K4oP+VKs/9peQoxuc2E945CPiW775myz/0TE6BrAkhWQJjw19MKhZ5waN4+Pr8X3+IM3fgobOS5piXWcrjvwRmA9brAdo8JiX4evorut+yJ6Dj/5VxVCrbQ4RvpluPC/HOvhwsPpDxZXM4+o1+prX/Gb7G+qeO4ZIvxb7LuGfW54P4X7j8eca+Pvwhz88vvEbvzHuda97Bdg76/PShJww10upXm/HtnUtvuRLvtQfir8+br75Hn6o2QCSdohNarlg3tFPW86jHY1X/8ZvxO/+zuudV8Xvv/VtwQGP8fvZ5/1s/Lt//xpjRCyec/P5wT281qpdWGzDRVRrvP8DHxh/6yu/Mh784Ac7H1Ocnmzj2C93Fs+BxfPfkcahx/BTPuXPxbffdls89IM/xIoNOxtnf+AfpXiuQJJKSBiJ/CWS1b7UWmLvtVgsQ2HvoE8KOQxKtnY27h1LUsZBn/XL/wJjtYFSqsfpwK2Ig8NN8Ms6PDTabBz7xey973Ov+Ef/6Bvjfg+4f9iR2Fy9Gvd74PvHx3/CJ8Wjvubvxrd9x3fFM370mfGsn/iJeOaznhXf++Tvi4/8yI+KY49VHceg7D0H3nX77fmvWNz+rndGXvaP9YE/gmBnJIWKnNvsxOh7y1c96qvjgz/4g8PECM+xg2l0Hg88/8eQ9Yj90C+LixTXrt4UX/alXx633HxLOE3mKqSae58k05ZYeGg0Z3aN7d9/29vi37zoxSEp2B6vXLsaOysz38EevNZqKE6Pj2MzjLH4pQt67H3U7OmGC9Y7Ovyi1mS/+bjGWqvWR0aSH6qWOPb9uHqdFI8d+uyjO++V+C/ZB+el1JrzcfYYH/veKclzasgXpov5s/3bHB7EAb/A5A9Qe+eXOXq5gDs5/+Tt2L5jC5vQkMMvfMRnxgEec0hSwGPfRi587b0+GccyDFG8R/Dy3OSQnJeTk8BWxwCv89AnB+CSS3LE2rrppps8t44D2SP7Rkz4h5/cI7i/LV43/SUr9iTF4HgkpT3ut2BhF3tgUVMYG+paiveGq07BGqzrtGOGpCi1Br/kgT62GaMhFBYOcOPsIi/YmmMN/gbE4nrw/UHGJh/h+i6vk4PDw7SBWubD84RzBrFL9nnaGFoew9MI96tzSbzkiNxQk3cK/tDv+eo+QocPL3yhBz45djd/kIVODMjiCzLkh/2TeOBB6zU0CrjNp9UuFpfqtbN43az2PdwvceCPk5SI4tCr58qYMe38gmNyjFc8Jx2edRbLKwbPl+5T+MK3g81BXLt2U5RaLef7xziZU2LvNcmLY09x7+EH1h091hvbqLaPTwr8JC7qnA/OP5iMOXkg5/Al2fc5faC/91rauTAPWC/c2/glGgsEBQzkyIHUdGkzBtDBJo4D7zVmB3GuXhfYO/EaWO20JMewTx/R7XTGAD4+zF67tNcI72GT43ImS7VOjcPDK+nzEfcNy1kk5yKxNqxI+VPvFxI5Cef+JPAtsb1mqCnosn80Pc9d78fYrc45NTL4BTZxTd6TyAE8aPCpySs68CSlf7SJD1l0aVP3/pH3LPTBhEe71BrkfHbOVIvPXmvUccg9jLVQvbY5c0xeW9V0aHyMYe2DzfztsRSPOQV7nDeq/WJf5xmC/aOqeN6MwYWupKh19Ngszt/qen9e8zEu98Sce7sAd5zGGOzDMA2x+pww+b5dxxoqyvGIs2vxvhuxBvsoMZ743CsVy+z8Ye8ocwWeFGmzOgeDy6nnSzGxn6HY61bn5djjLilqEUeTCN/vuDdw9qbNMxxrmPvd4P2D/HIvZxzBJker5yH0UovPu3Nkvj3ZHEYceH3WUnK+IBe+0KWgz34g2baLWSlHLSnggw82BX3kI5Avzqfdtb+rb6KL65H8ee3vfH8iT6vjm30O2vmZBN8lWceORWRuoK/rGovnPaXYT0npA3TO+gFurUE+eEYcPWfI+cze4z0FH8P+bLf7kMdhtA/FucRurbKdne87R8Y8cRsZxWgM8CmKiGPPXexDl5T3KPzFBmXrj1nUq3k8g7Ke4ZMT5sDsNYj+6udgypwxb4N4iJEaP7HX9djz8Neh57yBBxbPd+GV0mOY593ZnGr7BTr4wweVWocAT2o+YwNbEXKsc1TzF+ePvWMcJ8e19x47BXJSy0N4Lhfbm4Yh+KjLs3hVCe4JpZYoHs+95zxzinURpYRUXVWPpS2tkb8crNWZtC3Gi7GS6bWU4CquJdn+zn7t04dpmsIk93dRK3Jr8L8UKGEcK1FPw9A+pHo+8QHDRu3pGrJPUZTtxf7Tnj2PcGF1XzLPiWWd1FqNFjF5jxmmMdiH2GNkn/Bh9tix3zP2xTTo7Fknfu5mTxqmKcK2Bs8ZPoKiQ87Ro6SOim0o9wC5Lcm5WWOxD4wrNfnYjM69baCPTSulHBjI4Stt9rdpGKOWEtCYQ8wNfGR/Xz33sY0OWOjQXp1/5Ol3HejoYQuepPQLGWidhzwFWvprOXS7ndWxLM4Vey5l41hkYfyhz5izx8njUKxLDhkbnt3x/cT7n8XzB3wK9mpxjKX6jL6PnHvuI49f2KeePAbYWB03Nrn3oU/s+Lf1fQ45+tDpo0u7evyxAw8c6MTOfJJtLfZodmzM8yjyGG4zP8iBjS7YHqjkWTx/4O2djxOf7cEAExo2WUfYQ4968T4Injw3R+9P7Gs2Zcgl57/TFRvv0/hH7JQwEb/Al2S5fd734WELWUlJw6ET34cWj39RNW1rX3cx+P6H7Oi5uzhG8jZ47dRaQv5vtTx1KYNlJ/sTLmsWYnEv26XWKGONOgwRdvzU+zlrLUqJoQ5RS3XOIo6PTlyvMRt34zPjaqGdP/6va+TaJwecpfDlxPOB/mBcbnyz3/PM+x2QLnIpIcl4S+oSA3bIHfMkbKPalwPPDWIqpdiXmrLsXYwb6x89SYFNYmI8wlfadjySnKs25mBQJOU9AnnyjS5+9z65x39kacMHjz614TNv1OhQSq3BfkL+nBZYGSM6Ukl7TlNICv4loxL2wbkdq8JgIblGbhoTZ/ac2ntM5biZh4PpSygqMWHL4xy+8AfVahpt4qFNXqihhfVOfb5sbfdQiMichXkHnptFNWa/D1lmj6/PTcRMLodaotqvYp296Xuft8MXfOJmvJAjT9gzy+GsOZ+xJ7WxyTaJWSKwVSzI3gL+ZN/3vg/aTEyb0Zw1Ft9rwaMU50BS888+clZanZvVEw9eOIbwhQ/4Ao2y9X1durAPloF9Rvd6cB7RJwZkJQU1MtBm9iLTwhc0mwqwN9MUxL73GQD5nf3ZeZ8IFcc8B+tlqGOsi6KWwbbG9Jv8L57Tq+OvpQZ4O8404fxabnE8s20W8yQ1vvMdpcTq/t73aJ51rB5b0+swhixLe2+9cZqCi5hqLYGvEatxlqBfneNpnEJqttcIr+PFPu8ts2ap1svziZ3Dn8mYstw4jsGYxarA59lzpOEoiHWcJmN5zO3H7BjtmL8X7IOatTvjr7Fn8yVFtS+L5egXxydhJexzzRK+4NkNh1+y1FoCMWizc26RkP9Dbmf8xb6VUj02q0tkIdcRa6SeTxOzx2nBhxDqWaQSgYDL3nN7dp6r/dt4TazWpdRSHX+xmDJPi8eqlhK1DEkn59D2nhPhS5J5NXN7cnqSKFKJzablP3xhx1Vw75CU8qHIS1KAR0dqbfrFGJJCOqM5QGjEpSKPxRDmOuTVJcIeRzE9bSlCpUSOqdkOJPoacurMtIpcWcYgaV9SlFqi8c2MaHQE3JUU7FPE766pCsklFGEbhbYLvksKSYEsfWqKIW+g0y/2QW6cF2PRxg9iiGg44UtSSAp0wOvYkoJLUvLh0YdPLRnDTi4uISiRGLTI52U5sKFDA4daUsrTz3njuUVbUkjGZqJGZDv6ZRrYyHWSpGyCmQ3/wVmS3DlZsS5rpIR15RbjHdmOnDOSotYaknJsOrak9C983YBddE7vsvAlJUb4civkmrmf+TaPeUr+Izn+0zTJNj0HkQtfkhIb3I7J/ABDKl6Ba4ATlgtf0MOGkKdm0hB7LZVmMG9zfNaIYh1JDv0Mw/roMTZSo9PXe6GblD+SAvnwhX+uEk/SOR2M8CWBFCG1utOpwZAubIYvSecYHTt8SXoPOhiSEps2Jc4uqeFKF3xJ74ERviS9Bx0s6UKXfuTl3UDF8Wbn3LakIJ6IiP9Sv7EBhtR8pw+epPfAlhRcks59oI+OdEGjD712ahZJAAAQAElEQVQXSdmELil1pWZP0g08fIHQ47msQ5sCnxpZqeHQhy7p3O9O8xSMCIVUcm7+SWKHL0mBL+HrfWFDlxSFg2/1oudF3sYfJng5xwEWAB4CaN98880hKTcH+shL8k1oExyeecnJIQGd8AWOq3y5Do9NDZ1pnPyC+MAvWE5dtnmQ7bIkh5KbmpVp4yQ+UGjDMyttSsobEH5Dgy8pONAf3XVX8E8H4yv+hSIkxS233BL4CR09avwKX/jIx1nku08cVuBjF1xsIIeMvJlSw+OATxtsSscFj3yiZxPpA3IUcjX5sMPHA9rggI1N7EttIqFHLqB3WXzB5qEPFod+eEIGnY5H3X2QGg4+YGfrgyJj0jGJj7ak9C9C0S+ptSWFpE4+r0st+UBEPFevXkl6KSXHhQ7YxEQ9+1CO3NYP4Pg3+iGEXCFP7NCRRQ9/KLR7kZRNqdV00EUOP2op6SO2wAWLebPzwR0Z4kdHutBXKHwX4ZkyrO16jde+9rV+eX/lPIYrfqGPHkVSzp/VhzYedI6OrsdDHvJB+bflf/bnfi6+5Vu+Jf/Z8b/wyZ8Sf+ZP/+ngA/UHfdAHBX/7/0EPelDc85ZbUx8fO96L/82/iV//9V+nmwVfs3HpD8l+nvVLUf6z6x/3cR+Xi5xYt36xAJs5zTwhl+Ac+iMgfGj3v//948u+7Mv8AfxmRL15n21Dl7AlJWbP1Yte9KK43R9m8bfjgE2b3DPnwhcf3dFBjo93kvyx4jAYV8aaucrYo8e43+m8MT6LD8jwn/GMZ/jF5nUjxblf2fEfUpu/bub+Q1y00fuSL/mStAONNQGdWPGDQh8/aeML/yuAv/yX//LZ/lFD8qgbX2r5Ra7rhGdE+MHrrW99a/BP3f/e7/1e8L/toE88f/bP/tn4tm/7tnjMYx4TX/TFXxyf9VmfFZ/6qZ+aY/OxH/ux8T88/OHxkD/1p+IhD3lIPORPPSQ+/pGPCNrkSWr54ZdKVg6NNrr4ITUUPnjX/FcXvvIrvzL3V7POfyQLuLf60OYqf2gv9M3jI7pKjWHcuIwhKQv+Ej+5SCX/Icl/tnx3n2qt0ds7P+Q/4P4PSH32EuYWthjHcRwz74wBuPyLC7fddlt8zd/9mnjyk58cP/Xsn4rvf+r3xaMf/ej4q3/18+IjPvIj4v4PeEAwN9ClYIcxww3ar/sPr4uXvexlaR87ktI2bTciD2947GmbNLc/8MEPjk/7tE/LPIENTptXS95brl27lvcb6MRA4X/bwTjhAzjMSUPd8AM9CbbFfH/+838+5ycPfORyGIec2+CqlBg2U/pQ/CLlxC+g8YFy4nXJHsQ6IffklwImdq9evZrxklMK/iHLy2P0JOWcD18nfmkHhqScvyfeR/k4zqF4nKYcbzCRwa/FD7LV8/uaPxpOdYhiPcME/BO/UCP35ABfoDOW+MbBfPD4nhqfeTVtNiFiNO3g8DDblRceVoK/84MufoOL3eO7rudLHuLAH7CoiQe7tMkv8+bQeOhh13CZU3xClpo5xxiSJ2SwAx3fyRf318FzFh5xwAdPUmIxBhTsgdNtp4wNQqcgMzsOXkD1PJCvxQ9iFssxAt/bAd0sxHLsj0G8wCXu1fkmz9vj9sFVRfnCBuGN7yGD5wx2KT0+bMEnD4nBOjYBmVpK2sVOz5VZXgpKOn6jgyw1PHJCboiTeJEBGzvIUWgjgw65lJRzFx364DB26NEmN/CoJcUtPkN1DGTAxI7Uco6vjEenkbfe3nltbH3+KGXIGMBEVlKuV+wRL/8P4VpLYLc4D2CCg1/Yxnd04XG+OvVcHacp6KOD7I4Xz84nNXx4zA9JuaY6pqTUk5R7WvV8Qhac8CUpzwLgEAfY6JIrckwffy7nAj+RRY65S58xhwa+IX3+PTV6pE14xAOP+MHEB3ChYQtd8JCTlDFI8gv8k9wPkEWHgo50MU/os5bAobBXEh8+4xuFPnLU5BgcbHL2Rwe73T62whd+4yt65Ae+yefjhj440MEFhxo68l2f+YgespLyDNDb1BT4FOwxjvgu6dwWPoCNDL4igz360LGJLjX+wKOND5LO18AwTDkm6JEXZLA/eY+Hhq/Q8B8c2j0fi58J6EvNL6nkPoReKTVthK/iOc144FeEgvWAP9AXny07Bm38gy6VKLXlhvvQMFTHXvL+hi9g4Q8xooMuBR5zqtPAulyc7Hy52MecPT18gYccuQTXpJDO7J/5CD5y1PDJOf2IoJtzFB76kgI8+NTQ8At/KfTJNwWbyEjKfQIe/levTfjU4JIn5GiH91s+9tLHBhjoUWh3Onmm0N/5g9PeL4AlBZckp2N1XofMa/hCtxfsYBO/yRd2KPDJMwUZ/KNIDQ8aflCgY1tq+2X1C/6IYkuR8wMemBTksYctBJgzkvKZC0yweiz0KeiRI2p08I02cuQZHWzQ7nRsIEsBgziwTW5mv+Smj4zsp4c+5zR9Cvi9pt19DV/Y2PlFNuMiKecZ6yd8msMHfMEONvFFavkCj7mEjNRoUquZB8iDTUzc/6HZXI4bOOjjBzUfm2upeX8hL5JyHsIjLuyjUz23oFGgYxs6z9jFOtgkPuzSlny/8PM39tGVmn/og0nd5Wiji5+08buVep5L+pLO5wB2Zicb+ZazyBiIS1Lu+WAyF7EnKfPb/QYvfBED/rmZ8wZc/KIGu8sjAx05aBRwsdFp1JICWfygpmCDPjrhS1KuWzfTJzAk5fggQ8G/9MEx0sY2GOiAiQy03oe293mMeLFHgUcMkvIeLSl9g0YJX+D0NjXF5FzntMHFD2jMD3AZf/rEjw/UFOTxEb6kiFqieB8GQ1JiIg8feUkWKTmmknL/RJZnvlJK1FqC+4rcltTkQsEvR4Djx4+Ax5lclsUWPtx51505hyUF1+SzOXRsFmOR79T3+ad6XhMTPGRpD2Px+Mx0c0yg4bOkkJTzDD0ERp/1qfkgvTnYZIw9X8znbmv2PmFzOd7oSEItsbANPr9IceLnGNr4OY6Tc1BTjn73mTY6YGMD//ocwS/4xEvN2kBGUkw+AwK291m8+l4pKfH3PtsfHR3b93Demj0H6j4ZDjflfPgJ0wFsfJ8fxyG48BPbvU0fu+M45rkLf+HhK4W+JK/pffqCHPKS0ha+QwMT3yVlvsDofUnnvuC3JNhJQ5+9CEx8QQes7dk7LkZ0tTR8/KGWlDHTRleiX4IraZ4vu90+c0CfNrkrRX5+mc799jJ1O3I82ZslZYz4BBa+EP+pc40P9CmD10dEi/PIz51b3w+Qk/HRlVp8yLIu8Bs+Y7r1uR4ZeBTyEZcuaMidnB4HMPgfxmUeSPI4zLE93UeoxOz3LB07fKWsa6nJkU+FcjxM8rqoOXdWf5TCH4s6/tX0IbBLfobBuJ731KvnjmQERY4VtqZptNqaerUWt+NMt9jObLkkuV6SzrphPGttc3TxeRIJfAPPJuimLL9gPI7M09VjMqSNUkrGzFpEHmFoFHCpFwbSDPjF/g4eH2iSEleS34OG/duHpPTtxOOGvKTY+hmOv+TAPGF8TEqZ8IWN0Wtj7/UnKfNnkPRt73nB/YxCPOgiS97o40P4qmH7riWlP+E+fkvFOGHMVpsdpSgLGORGkmXW9D1C6RdnmHFs+ZGU8uQH+fBFXOjP82pe8fjaA7UxZBwkZU6xRX/v+Ys/4csj6z8jeF+D/7UW2zR1jWCNlNLGfPEcwgYy2fZclGQPlf4CIonK8dUwI2OQGi18bfwehvzKTHDxvzh+WzO3/RSV9JUebWxSS80OumH98CXJvi5Z3DVVVGkfHRMCX/EZexQExmEMSel3ykF0qcV+u8bmUAe3Ij+6OtSUVfi/Mz1kwKU2OWX5Q7qQ6eMiKfXh94IeRVKc45gJzVVIospyd1rvN2YkNhgUSdlPnv+4QfZS/zL9xnZEzxN0See+SDr3VVLa6TLUhj+X7X1q/KKmSLLD/mHwQzlWnU4d7+WSFJKS02Wk1k+i/4Au3UiTLvrwLZY4UqNLOu9Lgp2lnu1ddKRGlxT8x1ylhgem5Dx4j2OedXqvkaFIosoi6SKHRkwif1ikY0vK3Eom+gc2otij0IYmKfPH/AxfUtNzMyS3YXh9SW5nvuG03EuNBp7UjUTTO5OVmkz4kt6zLekGeYud+w0ufUlUWaQbMZLoP6Qb6ehKF3r0KRZN/N6WLmSkGzGQpUg30tGVLvT63EQWHoW2JKq0J92IkQz/Id1IR1fSHzknXZ7acKlHTZH+6NjI371IStJ/Lbb0nn6ACTo1RiR6tCJjuEynLekGevjqdGp3z/n0pRttwqdI752edyhuwKNv3NyUGVQO1Wxk1NBY1NzQKLyEwBCgvBykLyk3PujcpCgczNDv2GDYUx9Wxizw+BDNRzWp6YPPQUER+csDrnLBYwM/JJ0/+GJLakGBRR99CvZ5MC8h39CHxOCGQmzEhW+0qfGPQh8MamSwjU144NHPl46+uQ+l5OaBX+SNAyd6xAiNGPg4AQ6FPjjIcCNHB2xw4aEnKX95ATpyUosNHvj4DwYvb7EhKZC1VBz6AwNy6JFTiQziceSBQJIP6xv7PGTu8Ym/gU+8+IIfvMwulkNLUi7e3gZXapi0oYOBPPnG9vXrR3loAWfrBxLk3v3ud2f+8Z+4S1F+BCQW7FL3+MdxSt/wBWx8k5ofvS0pxxL70CgStDUWb7ySoqqk7xu/nJGUB7HwJSnpbga+SS0eSdnHF3gv/KVfjGf+6I/EyfFR3Ode93LeRucNzMV53kQtcn0Q/O8Url27Gg976EPjvve9r7GX2M+7LM2vEqWUtD+dPZgybnwQgI49/HjpS1/CXcV4zQ9Jxlqzjz9gUUtKP8njJ37iJ+YDKDgUPshJyrEGFzuMCSX5vimT14/6qI+KD/zAD0xsSWnnMnZvowPOu971rvzfAPCRkbXC3GINgNv9oh6nKdfr1g9s9KmRZYzpU8DmYyHjRAwUxv51r3td8L9AIBfYlZpfUqvRk1obGfqU+93vfvExH/MxaZc+NtgHaBMr/rJeHKzHZM65RV6+4Au/MP/FAHlsxmmK/Dg3jXF49UrcfMs94p4e8/u+333jgf5gzQdmfnFi48M3/8rAve97n7jlllvyA/3DHvah8RVf+bfi0f/gMfGE73miP3w/JZ761B+MZz3rJ+Inf/Kn4tnP/ul4zs88N577nOfGz/7s8+Lbb/v2mIxDXhc/EBx7fuHf6jZxD/kgNtt95ZzB7uo5DU9Sjj19SZaJ7NOQFPy3+AHmrb//ttwTiB098ou9qzfdFNdcaEs6H3dkwACXmvxCY+964hOfGE972tNyv+V/A8G8PTy4Yt+u5JpGFh14gx8KPv7jPj7+zld/dfCvTdzrnvcMzk/b7WnwMY+5wEPk8fFxrokjfziV7LULPmHzN171G/m/WgBT0g3x4Z8kWEHuSq3BHPzoj/zIfFiFQcysswPvhYiSz3Wdg/Y4Do55icnjPI41bkQRzQAAEABJREFUvvRLv8RjeLPjqM7XqWVk/ppFanbAlBr9Na/5d/H2t789+i+sYAO/T/yBn1qSX2mvwQd5fhli9L1075eVzBtwWA/I4R80+j0HQ3/B5phyPvgBnX9NADry6C1OJm2wyBV/K7V4H+LFeiUmv7TiRTs6jAvjPtmHrf3beB+0445z63iHzD9y4DEmtCUFOuCTa2h87M/56vl50z1ujhOPJf/Lmbs8drzIWa3D2lEtwVpCn186ID708aNIfok05hxivLAJjzjho0N8FGxLSv+QJYfMG+YM85HxDV/oggGfgi7yZsWdd9zh+XaS9uhjDxu0KegiC9bgfHvA86UrNDDx6cRzFLvIUoOBLnYoxCcpuM+hQ77QQw5b6E3D4JQvuR+7kXsPGOh2efoHHhvGADurx72WEjn7vO6xBS5y+Ad2MR86NbaJHx409uUuS87wAxlqbCKLHLGDCw1ddGjDBxddauwhx1xnvqILHjQwoeM7suhCA4dY0AUbW+gRN7rDMHp8q1Oyeh85dF4mn3lO3F9yfiILHrGARy6gYV+Sh2sNMMHGBjLknRjwhZoCHwx8Ra77Bxa0Lost+PjdcfCV9uAxZM9DB0xoyEnKdUSc9KHjH5joSEofsTN5fMGfuM9478df+lLJeQcdfPwFCx3OcvhLH1loxEybPQPZy37jY5fHB2TxFxkwyANtfISOPWpo4HV8ZMGmpiAHHqXHhQ/wkIOGXeS6TWjggokcbWiSMJnrkhwQNwU5+MhCp40OwtDwGR/pS8qcYRs/sIt9ZNDh3k6NHvLU8PAfbGTRYX5TUySFpJx7yGIfn7bbPRBnRVFKjZ1pe7/YjFDOW2hepr4Pjdbf+Tx2mvMzfGFLkluR+ypjADZ0iMXrmPnT2/hSbGPvl6SLQYkFP+CjV71X1Vpsl31ltp3lrL0EsXUZauYvdoptgEf+oEvK/Qhc7FFX44av1fcX/GEckUUfPtiME1gWyz2v95GjDZak9AN5/rWD3W4XkpybmvEjK8l5OnUuS/IYH+ywj+AHNrBJTR9fwEMGfeQYSwpxQQ9f0kWeweReyTmTDw3ITb4Pbrz+iA8+2OBhizFHHVovEuM7Op59+o8dxo8xkXQeD3g2n3uBpEAGXPxEltwQC/nBFrHAQyf9sk9S8ViuiQGfmCnIS0oe/dX34GWZPX67HPedX8LPfhHNS3hPF++fa+6nEQpshq/VjNlnEPyX2rMlNOKUlL/kbDHrOmOWRQ//kcd32t2PcWwfgsBDhxqcyTGgR93p6NDHFljUu90ueIagLynjRY+CHWRWvwiklpQxwMMOuZLk8dhl7pnfknJsyA3rGRlqsLABDjza4OATBTkKdGR7DOELHWjISfJc3Z7v49CYK8TF/MMvcKm9dDIecJkT4FB4CU7chs540AWHPvV+v6OZexry6FMTB7Zgjr4HUYOTttxBjtjcTF1Jnhdz5iOK2x5Lj2ieR4ufKbbeU6pK7PxsRhnrEJuxjaekIA78YW4SP3awR4E3eYxphy/6tMkbcialPjR87v7DQxZcaPTRodAnBsaRcVgNQk6RdzN/aKNDjQ74kjJeaAhJCujYIB+0oYNNjd/oYo8+ePSxSxvb1PAkZRzkHhkwaUvKvE7TGJJyrUjND0lJ8x9xfHqS85vzMnqjz+PjNJllH51//MNvfKIGP3xt/Z7Ew5W2oaGLDHuJvH8TEz6iQwFHan4QJ7TB+xsf1dCnTyFG4pCU8xjcjoOcJFuP3F829hVZxp5xgN/tzP64eWofuSehT0Futfo4bTz13TDWME1Raj3HJC4wpWYfTPxCgHrruQiOpFzTjBF/Q48xgb8xHvFhDxzoYKBPnzY89MgXdPoUqdk85hcNvEcOfvbjlxeYZ1vvQw46WFerz9vFsqwH+uCCt/c9njHZ+LyGHQo+YQM6bfKz97gyPtTTNOY8keR9eBP4iy9gond4eGCza8YKDQx0aUs6n8fQ8QGbl/mSEh87jAV8fEaedqk1tt5P9vY9zi6eb/b2kVzjC+TTs7yXotwzJCUu93/GY3SuwDs53Zm/eEyL5/yaJXzhryv3l/OCD+iih+/YXD0zyB887lHoUOBfcS7C04aPh5IyL9Dx8cRjJinQ6+MKrtTkaCOHH6VE8PB/cLBJeTAo8Mjd3vc+31LCTO/Po+PxuUlhz8LPHMfBxXuz09NtlFpzzPAbDKl4rOaQ5LHZ5xrabCZUMu5TP1fPXhuz37k0n9aUbbb3lpNtDpblo3IN4tl7bCSlHF4svp/jp6TYeC1xvyD/2N973MCttRgr/N5iyHGabZNcU/bG21vu5GSbdqpjMJTtFpchuKAVjzVYq+c7z+fhpPA3YzdeY7P197t9rMYtVq4uyGy95kspGTc2GYv/h7t/j/Z1S+v6wOcz5+/3W2vtfU7VqaIAHdKUpJv8oTFGZRhHt8kIdAt00kaaixECQVBoCgGFiFyHcXSLFCBdBchdUDAgN5No1IRG9I82TQaI3IKkhMDApGtwEerUOfuyLr9Lfz/Pu96116kqEFtMX96znj3nfObzfJ/LvLzzfd+199FmvL+NZV+D+OXeE905RtvUjj5VsryO03XmnHWgY/ceZIxiKl+5RsCUMR/7xOXc3eXela5l3LLwlLXPmNS3PCaWhTfaL/mb6Om7dUsJEKrnmpU5laf9cf6Io20g3c61RBCbYsgaYxkH21KE2p5896217dociQVov4/mPGS/46uudmxbBxpnn30q1fICmjcznsfkVrljzn+w8K1X8ntM7JJ4+nGMHedv5WqZhAJkuI8dZ9ilr3OMWn1RZ585MDAfo/u1V7mAjPHCV65yKauvqVbbjF+WtiVxLLUDcSANfZpjxuNT52TFn4nPOXXqOI6lDfWBHidxlZXWeuDuYpEviQM0X7lVxrr9a1t868qvdfNkPECvr7q91n5lYcG+7XonO0D7bv8cz+aJGJJ+iLP6Iq9lEz88w5avjDmRlJFcF/LFaZlkMlp3OZJvPzzzQ5660v366ofy9olnCc907ZMPLGOceQVL/8qvXMqtlGbLWkryV79h0ZUf1xe/ybwKKedcPsWG9VGkeaqKTuWSl6LWGNy3Dtkf/IUb5xUs2KfMIan9i/qCUxW02Mv8D885P7FHrmbCzM+KXbeXGFblr3Xb+gKU/LVeuazLSzW2TgV0aXvlW5dWPPlrXb4YwCuw5UnKVi7r8GvDVlYCGrNy2RYLFoy1na72Fxa+beUsV1p9la+eBPwzsWHBhKWsXGKkuPt5R+y1Qz7QNlZ7lpIYsGDCUlYu+SnufsSwIV8965J8oLGt2wfLvLjfhn8x7BXXUtIPCGbV3TxZ+XXv0gebyttvXZIPtN/yIVi39yllYWnDUiojv+5dYqz8Lr0RS37su7y8fMWN/OLioh31Ju7mb+nhR1AXuC97BHHDktxgNGC/D5SWYiun/krynnv+uXZrm0OEL/jFVlcc62JpA+i/femLThVG2uLYXmV8GQ/US/kAILaY9imrH8rri36Iqc9iefO0Xx3tGq8vb3xpZr84knzlxPAg6I1KfHNhKV9M2+tLAPVXvh/ttSu2fGXVM9/ias/Y9UNb1rWrnHXzYQyWPsxZig2UH/L90KOsPPWNU3mx1ZfGmFno1eNr3NrSl5kbkXj6jjewrAOgx11MSbkFIxt3ZOTZlsSS9FfSP/nqGK99jsuqo28jGN4MzvKQZb6MX3l9UVcCZN3dmOU1I38Ad4tA3DnilzxG/9OU7UMOJ5XLD7baUx8WTKDkqVu5YOEr8wu/8PP1H3/Gp9en/LFPrh/8wR/Izf3QD3XvkY+/Sm3zUmbOkUN5XqLkxrXd7fpg4wsd6RS7ziVzMZNboG3JW2j2GFQux/8tb/nHsXFMq+5yDssCHokLlnrdXg/zodqP384p8R035RzDUzaDq7yMcOwVFx+4wzcX7/u+79ttdYDMiZOiTeI5T4H2uXL98I/+aNftS7NjVWadP9o0b/b5C0H6Ifbab9s6UGOO/m3ZqzxAOUbb7a7/xQXb4ohbuawDNRK/daly6YN1yb/J/T7v8z7tj/Eqa871RRxl/YhpnsxDP/xmrzH+T/jET6zP+ZzPqa/92q+r//w//y/qb/2tv9V/y//v/b2/V9/7d7+3vufv/J2Uf7e+53u+Jx/y/1p9yId8SD8MvdvrXld+4NXf5cFxE/6+Hj16XCMv1mbmxpizfBF0kY/l7/mev6FeeOG19fzzr8qYb3t8lTlljpx8RZfxelU+zOsrULvMpf3+umMyBqC8TpFTZq0bKyxjZ7z2UVSvo/CdZ8bsXmB9d3Ze5mLm4UgM5cVUF6IZki/B0vZfPPi8z/u8+riP+7jylwHe+ta39i9bvMe7v0eX5vXhw4c9fx5cPAjvQT9E+wHVvxXtOmFU5prr57zXsTb1y3Hyn9e2bpzm86d+8qfy0L0voO7HV/cu+e4bMdq5+u3/+m+v17zwQn+YMCag7fj/GT/kocq95zofro952N7nBclNXpyb4/d93/9V/av/6vvGVuVa5r/6aQT6FP6SW6Dx/LD8Az/wA/3S/NGjR3V1e590bj+X8bvJiyVfwhmXMa1x2q898+w9znlqPyz4th0fx0ndQ15a2H7+uefryePHpY485xOD8tLWKZXddlcPn3tY292uXo7sPrrGMMfoj+7Ohf7nL8O/yUsOHybNX6ZSxuRY1hsrDG3ro23XpSVQFZvbXfAfPapj5KTNdlOE/+jxI2dwD4dxJHHVFN/0WfJMIZ7YQGnzxRdf7NI49dfSnCij3cq1lrvYtt/7iLLyzan2zs/Pe2y8hzgPLbe7XY+dOsoGqttiO276JF9cX3S4JwB5yXPTpA1/oeUmLy3UcRzNjTi2tSs2cLdGjWm33Wb+P2x/xDApc8zSJ4pSZ58HF+e55PnBOPzfq5gzIPvIddmnPe3ab6nP6ptH+yuXMvLtT7PMxT4P8s4joP1QXp/bh/CMf23X7aWM/psT9S3FBnqMZvYy/TC/1rWvjuO12rdtnz6KpS/6JQG9Tq0rc8gLjfPz5cP/MQ9tldyMMctLvDF84XjMx9RLWXXM/dWYZvzQr7WurPbki219xBbQe4hx6KMxGf955oq6yomjHUt59mtMWeOT1JXn+gOsFiylNmWop5w+SvohXxyxLU/Z57Vtv31A7yFzjp5vykgz8Y3Ebv2UdSYZ43a367ljn2MgXxmg91qgx0l8yXkNvGJuGqNYjqN2JONS3hgszZe5cSwrl7wUd/PKPuPQj5WUgSUn9+vGvuZFHXHs14b+G4cxKKO/4umjMu5ZQMckX1LnJvu2fisjVS5jAnqui2fbs6Ty+nCTPVkd65K2bCunjP1imQOg55w886QMjJ5L3ueryFp2v9lUpS75YjtD1fN7s9lmPJa9Z7VjfNqRtCOZX/H1t24v5cF799Oe777gUEY9RSwl96RyYwk9feo/U3/V8spI+m6+xNZ/S/MvadvSfktjVkeyj8RkHy3MhkAAABAASURBVFBH7xfJnXztAtmiTn22cHzENY+uE/Ul8TY5+8izlCepL679xmm+HAvpMi/7LbUjKbPKiw/02K54QH9kV9b4LLWnrKQuRCd+MEfG6yxjsq05Zo2QtvT9Mvdu9cSVKpd88VKN7GjyvDCzLoG7vVkZ5yrQ2OZDnvqS8mOM/sDgGIq3+qXP2lbGurrb7a7XmH6Io6x5EMO2pbKHnGXO8gHC/k3OcNbjQubeWXyduW9cZ80fa+YMWhlLfQHu5oftyrw5ZGwlc+F8sf706dO+d9kW3/ismyPldvk4sc+9S9+B0v9d9iX9U17fD7n3rHXjFlddcSylPjs4NsHYRx7o9SWeGMqKsWIro548oICeh7ZXHfVg8Umb/YsfuXfL1z/LFc+2pJwxm1ttyhNTv5V3fWhbG2d5PlVeWfct6/pkv+NnTtS1X7627FPOj43yxBETFj8r1xgkj6P3HPUrl7K+x9Af/ZCsi73qRyx6s+eeetpRT5vGos2iMtJV1re7XQF1yn3UD53+L1DGbbuyGI1ZPeOwLr5YxqHf2reU7Nem/iivrHV59ltX3pzZZ12yb43FnClnG+hYjEGqXPZZl4D2XTxIDPFXW/oX0ewF591vbtTTlqX2gL6/Ki/J06YyYquvLyvPeOUBfb/VprLaUnef+Q+LP+bBPvMudlOUT02nst9zpaUfl1Ybystr+Zx9LGHxU7yoZ0hEqV638rQN9DpRXj/liWW/8SYJeabedy7FcGyUtc9Secm2JSx4M/uIa9z7mH36aS61AWRPuarD/li+OGcs+fdd0961O0Y+FuWdBaP22VO87xqbOPpmqS0xxbOU596ljz476r916b6M4yMpD5R156htSTu21zHSjjL+r31gGaOHeUeiTbP5NO8axpy12eUe3XvosbZzhMIbs5L02qQ0F7DEaYzmbqWZ+MUbKe2zrs/Gqswx41m5jllnx9Q9M+hjWP1znQ+qVgLfeXWM1F2xFoz4lecIsZU1JuAuftuOlTrW3U/HGHXMGXO325TzQBygvFz/wN39ZZO9V5vqVlHiGLM6I3LH+C5/JlfmRDn3Se+DWXrlpYykjniSPjiu8qxrQ5nr7MOW8jabUZb7rKOrzsWS5+12E/7iC5Cz8UXaI+ZPPZ+3yYd6YuvPWredECJ3zDxc5r48x0QZ72H+b8SK0flRVl83sTfnaOyZOCWgRvJofY5Z+ixW5QJKPfuBlrPPubcLVuWawdlnTax6sMa2jTxNsPDGoMB65d69S1/OCjmP+MFUHPMM3NnUrjo3N4fy0ka6Uz3d7m/VGPok7ZPffdasOvq9j1/ORfX0t9/JRPvaNZFyjlmV+ZpEls/Dh+iLc4ie+TafM/FdX1/3PCyilB95/T4hDHPhOtNXoLRlXfvOL2UleUDHttnMoFQBPRYwyn7He07q8ull3uMeGmtZR6fylwLEvrnZl9dRv1MxRuvHzF9l7deecZhP+cdb2ZjLvD8YbpP+jYzJanuMAOZHTDEs98nJiEzY0TnlvnNRQPvt3qiusoNRp9hJV/orRM0xSz+04zq1DXRf5XLcj/HbXOlrWPk5tc5um3t37IqrXjpaD8jY75NHnT01b5VxzOacpU/ajSXVGg/SCrXN7BlF1XazrbOc7/RNWvXiQed+n3MnUGKKN8Ys4JV42f/HSOxVpbw+GJOHkBn5sKtiC/+oyjhuCmgM9Wb8VU77EtD+QzRC4i22R/Pr9lLXKtB8ZYDy0r5tZfaZy9al+1i27V8JFp+AO7zKBSxzP3V/xLYEOkew2GzsBE3RsRmXcqu8daBzKU+qe5d+yNMv2eIBLQ+UFzwrHUf3WPmSevcxYPHDPsl+S3gWDywyQMdcucSAhZ9mwVKXL4YECw/o/tVv+yRlgc7PHUbm+QgPGZnslpJz13WUpN3JnyILvAIbFrzddpu5v7mT1Za6c2R+3MpoAv84VV5hZm7GnjJAiqM9C3bWgXMdlpwACz/2FRLb2ACbdzZtGCcs/LVuaR/Qsrbhf35sWPxyDq3+WOqPBEv/Wre0H351v5WDRXfNizlS1z4Jlv61bmk//NqwV1xY5NWVxIFff+zVf3MF3K0D/ahcsPix2l/l4JV85YFXzJ+oZ76dmvfK+sLTtvPv1xNbLG0Bbds2vHIOypOAGh5G/UBrAL5o9yYs6ZzB3t9kKpcbqnygJ7k3Lzc7HwLEkHy4Us8HWrEkZXbbs9wAdnVzfaikKgc+Pxw97EMqUGJrV1kPnz6QeJgD+qUKRCY3HPuV9Yav/5bqeRjpm20WsHX5l4+f9OFGP8WTZ90EWIqjz+qra2wP82FLOfsS8t2D+pOXH9XTJ0/bT/1TxljF0iegjFUsoDcqbSirjPL2i6uM/vgyVhuS/asvygCNB970bzrf9hvbau9st1t+CSCHJljkzJn2lpf+mWKnZazMleOyi479vjAx3pEDmf+8sfXMmvycdKeALv0DuOPbXml/uG6563xoO508XJ1y0xrNM5/6IoG+XSd3N73I4lVDmAM/TJsP7QPR7a7+w3hB3mIfllL/1QFarvf4HMDMi/NYpnl6/etf334DwV10YSnVV+4+AXXMh4rv/d7vrQ/7sA+v3/e//d/VH3vDJ9c3/sVvqJ/4iZ/Ix958+Mr8UkdbxLAvV3yIBEqbY1Ydc/DI00nNInN+m5hnHyT2OVDGoRpJ8c/9/Fvrrf/P/ynzZBtWGILeEnDHg6UOZD6c1W/+zb+5fynG3Cg+x8gauuiHiocPn+sPoq69F154TT4+P99t/TLX7/u+7xtfRs8ldeEZtngzBzJzKwH1sz/7s3n5+7SAPvw6R+1zbqm/YWT+XZV8STvOr73xR8D57riO7aY/Vj548DAxbDNHZjCrfuiHfqh90S4QjQp/8Uk7sPAql/45Zq7PD/zAD+x4tSNP0q62nONm0/nu3vbgwYPG1IYf+D7xEz+x/+n+D/3Q/2P97t/9b9Zv/9d/R/0v3uv19fr3fp96r9/03vW6d3uPeu1r362U9W/iv+qFV9cL7/baeFD9AC+e61p/Koc+cYHSB2067/Wl/cj8sJRnfqTKZV42eTB2HTz//HM9b86327q49VV58SXzYAl0HNYD0T/atD8dGaflw4A+APU0D5f77Jf68rt+5/v1/FNJfcBqz7GuZe0APRZ2iCn2j/zIj9Yb3/jF9cEf/MH1/u//AZ23b/+276wf+eEfq7f98tvLvbwqCImTTOrn80F8zpE5PWq32daoysPcVQE9D/VF7LO8jBmZt+bjxRd/uf77t/xE+xLxOx+sK2sprX5bivOv/C/fp8asngfalSf5rzWcnW1j70G95jWv7vLhw4vM37PYOGT+zfq3/+3fm/oxfp2EbptA17UJlP5py3/t47/78R+rfR6InHv+zffK5XpafxlgZt04J+x3v/Nv8trvWNjWv23GV54+yhPfuWEOLJ3LN/lYb6m8a1j7zmnLs7yQVkebvXdnL/G3Yr0H6Ln3GbGU14a/IKCcdmf2ePuOx0PPE/3S310w5UvaAJEcs5v+/0ueYuO0P9RNPtjs5qb28c81/9xF1lTmzHbMku9YA50z7QE9p2fyIskzr5a2K5elfhqXpW3zoFy6W9+2vhmTuvps3f3H0lz5CxreR9UTZ585f8x8lMy3uKsNP3ARvyH7WT5Gi22/42FOxDDv4gCdK3UlZbSpnH7JAzKHqMePHtXO8U0+/QUYx+iU+4Q5VWe/Tz7jl3EZg+N4GpQ+irPaE1cy1pWMUR/dE9ZzFtB7kf7rj6X9QO4F572/akt5+41rJbGcp7D4DvH/8ePOt33KadNS3cdPln3Ftv3uf/qvf7aVMUZjBbKuTk3aX31SVxnHTV+bco/APSCl54eqZT1eX18mp6cSTx11gX65ri19k3/lS8aMsz4oK988ml9ty9fPRy+/3LqA7N4HxVRHPyyB7Avbsi2Ous4dFWyvftuWgJIvvvYsbesXiLWrp0+veozE154y5sOXVNa1IZY6Yug7LHHqhzrqSurZr0/asV99dcVQ1tJ++UDnz/OpMs4xS7G0JYbyYspT/37dvlXenDsngYwLdnU+xRDLeSCGHcqKpa5kXT4sekCpI6lnqb/mw7ay2hJP0u9j1qs4ykn6adscHLPGxFDHUr52lbFPAu7O8CtfOf3XnnrmTT1L2/vsezB7Tjy+fFpXWb9iqQf0PUd586vv4tinTxKQvVAaHe/IWhdXUt64Ktc+c19c7S72drXGuJZAjTkKaH/cs83VilG5xhglqWOfcVpPV/uqXdvmabVpqY59i31aVn+UtU8ZMazLV99ylbdPmRXDPu2bC/m21bFuvq7znHA87uuFnKlgmaOwzHllVz3xbHtPsy7fvOqHtq1XkbV8ypo9VHX90PNSWW1VrmOeSW5urmom/8ZkXuwTeyRnYN42GaNtrxfXmTZ3eTGq3+t8NqZdnpuAHgPjsa0fQCxV73lALbgUENxNeXlPcc8Vc7PZZu849t6gLXnq6J++iQ2o1uMhXxl91j9lJWW1v9ZP2QvlqW8pwFpuNsa4aR/lSeLJF1tZ294vLOWLK759Y6i/bZ/FX20dPP8GWxl55kk8MfTbUgzt5WGoJLGVl+y3T1uW5ttSG0Dfk2yr47jbr57/wkPb3m1re35Wu4vzYo46Zd1K3uM9q+RIWqfsEUCPi2vG+7h2gcyfoNzmzXu2/7yx9zfPCeJoW1n9Udf4Kpc8/RmZV8Yn6WO6yv9tgB8krTteaz7GGJkTpzrlxaNzB+h9Ccgcvrmbu6f4Ix4s60PbYqlvXdvWxbVtXdsr2S+17ZvrntfKGIvlSuqKoZ59QM83+21rc8WRZ13fHFd1bOunPEDxzqcVZSwdLyBx0+tGWUk9/TOnkliAKo2hb/rg/mqfHUBp1z4/bJlDcSTtKaucY6S/2hHDGC1hiU8ZWOrK2q8vQMbG8Tm1HfG1dcx4aRco7YilT+JL2oL4Htrkuca+yuV9XmxY5ply7etmdj6A7AP7JjFXXyy1o03tq2Op/ik60iFz5DLnH/ePqtiuUSWdRp63PEeRdnU8Ynfj9g8gNm/yrHlWsMzBQ55tjGUlbTm/DzmzAr12ZvzeJxf6Z24sTydqs8neeTrV1c1N41WukXWh7uJfNX/mfFzhmx8g8z378pyZn4ew6TWg3U32E7HVt229cq3ja27S7PlkfvXZs6CldMj7G20os/oB9N5VRZ/LLvM8U7nET9H2lQV6/ml79WMfPPOvnLxd4lBvk3zYdu7YNienPF9Zf3BxkRzvo3IKVYHjQc8fWErjMhblj9mj9N2xBnod2rZfG5JyK8lXZ3t2Vpf5qK5s5QKS1+sed/1b/TZP6e4f/T3LvUwMY57Jd82RcTi23na7aX9327PIj1DVRfZYK4vO6Ni0L75r8dDzpFpPPP91usqlX5kaNXebOguG8sYo37pjtd1uYz72k2cxo9Zz4ZhcWq/cYzYb/TjWNmV+2s/NxnvSpsh/Y4x+VtOcgOj7AAAQAElEQVSPp/4LBkm7WJI8ZY85RzpHncPal9SzND9Z+WV8knYv8/4Egh7ST+ViuOfHTe4zygC9NsTRzqqrz8eM6T5y+5zxtG8e5AHlpeyciTty/q1W/xKB/fZZ7lv30OOyDwYQ28fk/lDmzBzvcv/bZB6Ko38r6cvIWrOvkr/r6338pO+nnkOOycUxdtWbc3bc2tUz57H+ApWfmnO2D84baYzR9tXzHae/GKQ9bat3DPaz+rIX2VZmzJkUnnp85xzBp7FHfNVPczTGqL4yH4xzjFnHdIzwgcS/bzrG/+12E98XefvVO2WPmlPeKbaOYVkulEZsVtNZ1s4xvo7Ylvb7Yx2Dqa7lGCM5G8FY5CuXfMfCWPbZM8NqnWNsnuLj4XAKi1Al66fW184pdogd86OcAkD8QMHYOCUne9mNd537NiQ34gZJuylaTqHVjnhtO51zzKU/LuiffD+wKi8B2eeMJwL58SOychAfarn0TVvGPnus4l7iuu0t8p915Swl560lUOrpU+XSforM2UOpZt9qUxva7jLr3D6xV1z5lUsfUixxpQJ03X51LCVY+BEpwKLlVl/EkewAyv+0Bci6I3mS2DKtwyux5dmnjHWgzH3lyiwrWOSBrod996O8tDKAu7l8H+9+HV6JZ15hwQZWqI5XPRnagEXPNjyrK2P/yjd/tiXrsGDahmd19dSRYMG7L3OfD/RcsL9ywSIPC15Yd7lRBmh5oPn3eXV7rfZHUZNR5ZrKPJa/+g2vtLPiWEpET1nrrg3fn1YuMeTBYj+s/oFneMAdz8oqb12CRVa+ePIk6/KAAmQ1wSIP3PGB7lvlu5E/YJGVL15Y/WNdHtAY1rsjf6x98oBwlp93bMOvDXvRXv6EZzrw64cNCy7Q8WgNsOj5DUtdBiyyxmOs8iTr8oA7DPmwyMMr+fatOtZh6RdDsk++ZF0eLDLyJHhnbMCud+m3HeI4B61Lv17Y4kriiStZlwe8IifDFxNukn5w2OYgZt2bvEpumCp6A1vblgLJs/SA70HJ9tqnnoe89WUCUPK8ccq3XrmsexN4rf9k9G1b2+LKl7SvX+nujdKHEvU9sFlK1pVTxvqKYdvDjA/09kvKA42lz/IOOWiQjaFK/uH2QaH6xqUv5kQ9Xxzo04qpX2tf3V62xVw3GWP0wUWeWJL62tZP8eSJr6w8ZcVWzpwJLa5tZY1RvjYur67uJphY8pVXX5yLvBhRV55t8YG8aj/1IU558fRnjmyqCoa0I6mTZv/Y1qa+yrdtXb8khQ45FN3k8CLfv3UsNmBXAe1rxXrlwJJmP+gos88L1kMeIvTHRaEdlbQhAbXarFzyPJcApay6cy7+3+SByBvEKQfof+cD3r/yjFqkD2gfzMein9u1IMEbxp6bySkHuP3NoQ6hF3/5bfVjP/bf1Xd9139Wn/VZn1Uf8zEfUx/+4R9eb3jDG+rLv/zL63/4H34mL3CuOo/m218EOGUuBa5/jMu8PsiDz3UeJsagznabhH5MLFV+tHrppZfrkMP96k/70doRi2/ybcq3/uKLL9ab3/xl9SVf8uf7w+yb3vTmlF/U9H/5P//Z+qIv+pL6oi9e+r7wC7+wvvIrv7K+/uu/vr71W7+1/sZ/+V/Wj//4j/cYiAUI3QTc8c2n/Xb4N8H9fw4anzl2v5g5GA7lb2O1TzJe1yeQ+JbDs3yxHFf73StWmat8TPyZn/mZtqvNNUblK5elJB/ocbb+3u/93vVBH/T78qB71WtVmZu8fBBbe8lcfo5BSHGbQ32WoR8XeThX9vHjJxm/y8ZwHxNHHyW4l5tTlf9c9y4PzY7nJg+eYrmuGaM2eemzyxhvsn/W7TUmdco8f3r5JH5etx3x3WddF/qr/s/89M/Uf/1ff3d927d9W339N3xjfemf/9L603/6T9eb3vSmMt/qSMKuJQQ7ccFSmjv7jMnflLZecxSDmhkr/f5f/97/TdqzsgBSJrb8yB/x/xgs14h6KwGdb33Q11/4hV+sH/7hH66v/uqvqT/5Jz+zPvIjP6o+5EM+tP8lBX9Z5hd/8RfrhVe/UM8/fFhzjLo4O8uLoZQX58v6yFP7MetbfH3SrvOgcrkn+U/s25dmzwfrQClXt5f1DEV4s337wR/8wfru7/7u+ua/8k31dV//tfX1f/Hr6s1f9qb6wi/8gvqzf/bPdh4/93M/t6TP/MzPLOmzP/uz6zM+4zPqb//tvx3UjNAyTe5saiMd3TZ2c2POfvIf/+N6+aWXy1/sOWR/cb6scubfdeG8kPR9vecYqzjm2lJZS8fKPu3JsxRjjlE3ebHnPFVOMj+ScuJY7iNzk71/t9n0LxOtv4DkfNwl9+bJD7cjLwdOmQf6qm+WQDmPjUt8S/Wcv2fn54qUY2UMmSY145O/0KCPvvzSP8m6/frjHLE0L64fc6A9oOe//uu7MbtGJXnGKU9d69qQPDuYI3XGnJlLm9KGuOpK9um/+r7UUP+UB3hljE8ZsfxfMxiUfMubPHBaXuVj1HX2DTGk5iWn+qIt22IYh3HJf+mllzp38vRPfO2rbzzqALXObfXNh/5oXx1l5akH3P0NLtvaNS73KO2Jpw31JduS+vLF1IZ1efaJry6QoaXXH2BX7ynmygZQ5lm7YqsjXywx3J+an3VrCfQ4aE8flbNUXz31zYE+KS8BvZbkUf43eu3qq3MIKPUlcyym+OZJPPnyrJsb+8y9/jnWjrl+rnK27VMG6Lmnbfn6Zmmf8tZhiUkbtsUHOk/KiGWMjodt5dRfy/t1+/XzkDPEZrPtOI1DDFjmhP3Gri83+TBZueyX9PPm9iygH+ZnkbvpHCpjDqLS2Mr7iwnKmmt90p79xmK/paRvxrDJfqG8fogn33WurnVlYdkflFVOvqQNMcS1bl7E0J58fXM+qSdfUk9seZKy8pR13BxzSZ54Yq8y8qzrLyxjqZ6k3CpvXT+VlVZ79mvTmJSBzL+QMiu2PppjdST7JOXVq+yd2rculjLmXBnXuPzWz9yeYxSQ+9Po8apaxlysp08vex2aa20bu2Xl0nexYYlRTElc54r9YlgHcqrI7h5b9svXp8D02iT8J5dPe97br462nBfGaizKiumY6YP1Z3TqM7k51gex1XHPcMzFdLzkKyOmpfrGIF+SbznnyLPWdVPF85F8Ki+G+Ksv2pDUs1+fZ/Z9x1Cbyo4xs/eeJ7+b5PIstEt9pNzekXLqr3mZwRBX/+wDWqdyydMeJKd5mXTIeXaTdQtk/I6dz4gVYBHeqc9x+q6eTHMCNKa5ljZZY9oVv3LBss8aExC8avkxRpfKA20P6P1Q//Vbn61LxiWuekB5aUOestIpL4z3eZY65h63yZlrJN9zjuRnV1Wj6fz8Ij7MnHuv2756Y4y7PW/FNBbjtK3tY59oT/2hz48oFWz9k045Q1oqK5a6MdY5Ox73qZ4an9SUcUyB5oVVY46Of8QPIP7R93ug81G51EvRc9u6pF15TVkW5zm/iDHnLEtz65nYGMFxPTW2/qlr/yjKZ7c5Ztt0zs3oG7vjq67rR5+NUVxYfJxzU/5CpOcvP4b4nCCuY61PylpKQIkLy3wQS2ztmF9L7aljvXLpH5Da8gN0noCOT18lcwF0viuXGCna3oqhjL5ptyLrL2V7NiRnRP8XUqsP+qi+pI6l/ljqrz4qK5Y2zKVy2rGUr6yknKX5EMM+SVntqCumbXWtG48y6llqQ137rct3LBwT9SR5sMwn+bDkTL606ouhTaA/GIonwSJv/b68ufIvBMhXV3/0W74lLHr26YdyK60ytrfZE863uyL7TJaRrB4r92D1xJVgmfeumayY3Of3Ge9dFaMeP7nMmr2JnnNg2/wHDx6m3D4b56xJoLL8a4yZYSbyp9SXe5I29nkvMm/n9+r3ZT6I73P22EfxFH3Xdp+Tg6eOcvucAx0f83eZ9xn6Xbm0s9udtQ37lH/y5GmvJWXGWGz7CzanyB+SgF2epZXTj3388dxzludo2/IdX8fMelSCdd33pRVLvnVl1LEuaV8e0LHvtrvo3ghxmwe6ro6++QF1n7i1P8ZMvo/ZK7ctq40Wzh/GPW7jONw+Y/gLHunq3GtXnCe5z2vfXM3kONti+6GufDGtK2tdnm3rkj7BMo9dO7Z3223nds4lj9o69Hu2m7v9c8bWJuv4kDESOxCJoTJfrlpmye1oHMdS7JF49re5l+decMzYjDnL92XGoIwxHnJv1D/J/VTegkHGZcnXdZ6LxVlp9cX3POoby0ojvsaZOmU4/CWtcmKENvFpM2btNom5Em/8I0LajWh1UFUd0z7jlmq23cyoJPosz70zvusfkLxXj812u8n5Y9864uiXpbrKDytZl/I2mZfe267yDtN9MaZzavGed13ukZv4bU6M0fgtgazB2bZWn4S8zJqyXwISLuWlzN64wtvFHtC64o6st/1tXJvb+3fl0jcgciPzcxOskfiofebiZd4FVPTMrXLHxGKMVYtflkDm9qnvndeRB/s2nU51tGkuNonPuOQdg32dMR0j45D82gZxjp3LOUcws142m9rE/ilzxLE8S/uQ52qiQ8ZU/iYYk/gc34AaaTsnZt6Tads5sk9O5BvHJn7MOWubcvXFtmS7bi+ga3MGO/Ux6JjEApKvWUCPD9B2K9cSS8X/U+bGoXXUTVd0RuRoPdvKmgfrEmjj1DkYjJpjRn9pAxE5RXc0j8p/4Y2xtPVdHSByVUDP3xG/K1dS3rxU49ux6+pIFZUZW87nqJXkvUk81w9Q/qesJdAYzgVJmQX3ZNH+7bOPKCuGejM511d5tk9RMn55FfRjzpeVS/nGjI1D7hnpKiA9z34o6pTx1udKadtesSB9mR8RKfG1ZR1QpGzDUre/mfnDun2p9g8sMjbgXdftU89Sar9TIQbvY1kH0lPtU1fyB1BAassPLL7DwlOvUiV/3Lcjf5+1rD1gUc6fxp/i7secw9Jvn3prp3UJuPMJ7bjWxjKnVtm1BNZqwTvXgeaLqyAs2EDn/b6/9+vKwyKjniTPErC489EGLLxVRp51WPjmyvZawsJXDp7ZARoXXtlvrtSFhS+WPKDjADpO8eRbpiNb5ShLCZ7Jdn/+ANpeqnf6YgOyug+W+sq3tBPemQ8LT1+VkazDwlcXlvq74tuvDiwytoG4f7rzT71V5n4dFh15wJ38fYxVz/I+H5DV8VoBug4LX1nJPkt4xgfaP/vgnfmw8PRrlbEOz/jwzvXVjuWqZ2kbFpvwTM8+4BV+/0p2xFB+JVhw5AMdDyw8MZQDfs3YQGOIp66l+yssfPgXwxZTggVHfPjVsYcvs7zh+vHBG/91DgduSCuQgV7msO9GIG+bw6i08l1YPsSoK44P4EBe1JzViqO8Lwa1ZV0dD/j2u0GKL7YY8iTt2aecfPthCca2GNoD+kYM9Et3g37w4EEnWh1f1ohhXOsBccW2T4yLiwd5SNhHnCyQkcPCcmBUT7/9LY9g6QAAEABJREFU233+rT71xJea//hx5Om/FS62scm334Od2JZrboE+gFUusYG25cs1sf04qI75ML8R6zjEs9/8gT5Sxr/atE8ZoP85R/n6oYw+Gacy+mJuzat92rJtCcltLdeKZUs/lJVnGyKXG/faFnfO0eNt3YPbyI1JPaKg3Iov37/5o9whB4+bHLL1JWLlHNJvZT1QzBxE1AU6x+JJgOIdf90eTpTdbmcf5NQ/5iFIKTE/4P0/oH7bb/ttd4tUWeeC2ALBEs+KndBiz56Kzqkr+uqHHz+Gf//3/0B9+7d/Rz4wfkH9W7/336qP+Zj/qD+y/9iP/ViZZ+f/dT4iBbZe97rXZW68XH4cfeg/SzdH+RBc8bvi4E0OyTfJgb5AGLGmHyl63C2Brssfyatz47u/+/9Wf+kv/eX6mq/5mvqKr/gL9VVf9dX1FV/+FfUX/sJX9i8mfPEXf3F9yZd8Sb3xjV+Uj6D/SX3WZ312/YlP//T6lD/2KfVf/PW/IWyTmFbEtS6tvljafvL0SfK67xefyjpvjXP9Z3scM/VvEoux229dfcdW2u62vReoJ4YxAMnvsfxnwrUD3K1joGOGV+ZEXXFf//rX9zzX7sN8cHY8HWt9EesmObUuAVnbNz1flNMf9ZwHlsrrt2vDfnnqaUuepf3+0/bGJo1gOsa+1HF9OabXiR/ofzVAnV/+5V+q//F//Cf9cCzeT//0T9f3fd/39Zj9iT/+x+tDP/RD6/f8nt9T7/8B718f9/EfV5/+Gf9x/en/5M9k/L6ivuVbvqXe8pa3dH5WP8WUjN9SPy2bkiZ9UvaX3/a2zrX8Qw6J8ozxt/8b/0b97n/zd1fFR2f1GPNuLxqZVytu5VI+RY+BfCD1ij9q5mH46rJ+4Rd+oX76p3+qvu3bvr0+/uP/SP27/+6/V5/8SW+ov/9///v9L0KsemKbP/ECU2d54PUFtTkxl84NoNfFmCN2TnGRJjH0BVC9eV3LIvVv9X7pl35pfeqnfmp9/ud/Xn3BF/jLL2+sN3/Zm+trv/Zr6xu/8S/VX/kr/2l98zf/p/Wt3/pX67u+67uybr+z/tpf+8/6f/ngL/bc3BzKfUM7QONrz7YGl/LUPr349hdr5mF0zk3ycCw/iBuDc8Y95ybjb91f6rnDiJ+H7EXOe/uAxnJvdt6sNtY5KYZY4noPs3+t237y5EmvxTln/+s527Gpw80+L69nnfLkuOqqB1QmfR3jg78QAJR+rTLatC2mPMfItvyR+QCRv314Ec9cjCL/VQ7Qy33L+6L7gDrqqieW8vLWuutIn5UxD/ZJ5kAexFb81wd1lHE9Wye+iOdLN/GVV06eebUttmvQ9aiO/UB/3L7KeUasMZOjKK25GHN2PvRD/8yzWMYphnMUcKcuMdRzvrqn2++46o9kDoHSV/H0VVmxxHTsbBuX/5sUdc4vLuJN1WXfKyhj0G+x1VFWLMs1T+519jvHxNBnS/OgLcm2ttTVL9vqG6N+iG2fpLyY8oxHUs6ycq34yjg3xQJKfGX0RQz1xYtK/9in35bqqGtuNhvvAyPTcpRjoq564rl/qmxbXf3YbDK/s36Us2/VEdNY/GUVbZg7fbBun/GKJ4Zt/zcdYlkXX3+8B6mnjH2rrjKOgxhiQuZA1pA6yptTz2GWwN1HBFjysp7hgL5HibXia8O6vDEo65birrbmGJ0fIPeOXRm7Pum3+rYtHRt5+mm+JDHE0ldlzJk21HHOuO/Is1++uNbVta6OpTIrTzljFUN8+fZbl2e/GOYTKM+69jlnxJP0U1l9U055/ZbkiSGpB0u+tWG/9pTXL2XkS/KNB8gevm1yLIE+R6gjnraVX+3MOWz2ehNPOXOprCRvZm8AqvkZe3nr3BNPO4IYm/WzfPzoX9a4feGr/sg4BqKAMuYUvd84d2yLt8qZmxX3ueef6zHXL7H1yT5fuNm2Lu86Zxzzo67rB6h9ztSXuTef4pw+i7/MtRFO9bxSV36MFM2t+HXIOfVRPz8d84JPGfUD2TrGab7Vc34DpR9iC6GsOsrZdj+yrW+WQAG95tXTb/MjHhD7R9Xikp5X2zQ/2jQPymYYYvOQvee6z9kL79RnO7W0bV7lr3nSlsD26Yd92tS+bbGVVU/+g3xMG2P2/AF6/Rmj8kD7ZXtmfkhA29dPbSgn37r41kfmgTasAz3vYNyu/VH2qy+t/q751C95yoghv3LJMx/a0GZYyc2+sZVZnsGWvB7zcnZkrznmBaxyQOfQsdlkP37y5HHal61/zD1Y0ldtW26yB8vTvuO6z37smU2frnPmEdN4LZXRH2Oxf6lfBv8q8c72T339d3xXbNuHvPy3FEe7khjObfEledpQzxIooMdriWf2XMqJrTbbTflRz33vmGTpkzKSPH0T33PkWc6k0iHnHbHdV7zxA7rT81J/zYP9zgH127fo6LeSEF9u22JrS58tlV15ayxiOAeVWevakK6zvtVTdi3dO7S1knr2K6+M/doQy1Ki4lPGTFnb6hqUc8I4zKNtcySW/qwyQBmvupbirjKw4AI9rvpgjivXKqdP4tsXdmM5h6xLYonteDjf5ImhD+69sNgXR76leMrpjyTftrTaEVfZta0NfTIu7a9t87HadXzE1naPfwCVA2rM0Xu4cwBY5ljm1Bij65baU1e/xfFcLM++B3kfdZ0Pafpl23Oqdd9zeLZ0TTgW9qnTflNlO8OXH/OwK/91uMqlzD7rRf8slTcuMeXZhtXPuhsf+cpUJrcY5k8b8s2PZzT3UteP80GZMZY1Nedc7ofZI+r2st947RNjk/3E2PdZA+YC6LWz2207T/N2L1E2QYV36mdQ9c3Xiy++vX2F5V6xiTzQ+/35+UVjyVttOm/0W31t6o/165z5rY+Mz5OnTxvTcbZP15Vdc/DkydMC+vygX5JyQOvNMXr/Mr/aAspLOUt52gEaR562pSd5Xlvb2tR3SfxVz3knljxL5dRRTnK83MeM6SbPekCPQxXlpW1lrF9dXSenx+7XPtD3MHX9yw7H3APkO0aOtTqbjKs29WPkPjHmLD8ob7J/KmufNsaYtcu73zEy5zP3K5c4mUqxeWo7xuRYZ6BK/gyWYxXRAiJ37L3ats9IzrUxl/l1yrzazFHkP/dh37du0rfVj/QRpTlG/qy+V43UzY+xaQeoffKjv/rt/LNfMi8qguO86XNO5VL3GGw/os4xao6Ze8ZNz8kxZ68/8yTpq+v0JuvOfGtjRkb9QBWQ/W10qe3rrHdtKweEX4lflIrcJm06jmPGxLNdJJK2U/ij+43dNI8xe26KNeeIzqEJFv3r3IN7XZ0q+Mdy3DZ5T+HYAMn3qWyXA1LVMW0zjsfEnWbNxCA2ENlDME5tb43RPmXUcSzVm/HDcTZG43OsDvtjzaF/+7rMGRQQvvxzE/nrzE3HWCaMzJdtAVlbN12en593/Ie8swJ9CV70bKtjDNquxPHgwfKXFEbs6UsV0X2WV6BmcnBMbtWXKpfrJ0XObIciPlgHas6RuI+hU+qkrOQiudyMbleu7W4Ty6fU7FOf2mR/2ufMLdlh7s2HdtccHHOednxP0T4m5/ZbV37N8Ugcti1H1iAQu7PUq1yWM+OkblEZ/2PoUMra1gbQv0hgfcEZyckpMqOALk/xwXtOmlXBEfMszy7y/RcoxJfaz8iWVyahePIs3adbJnFZb5wx29Yifkr+jiVfX677HHMsIIinO7nKZfz73CvM4wwGFZnYE3/exgssvt/j64eknH4B5WUbFgyxV57lO8rHkwI6x+pJylQuoG2KLX8tYbFzHxsW2cplvB1HeGn2j7GJKw4s+nasPLGtw9Jn2/6V7FNXm2u9IrrONfn2AwW02sqzsfZZl28pAR2j/ZL5BnreWV/9sG4/0Phi2K5cQGNULuX1DxY5yHzMudPxlR+R1ld3xbjPh0VeHGWVA6xmLS7rbeXBMsbK6p+lWEDPvVWulfMHPOPHifxk7eY9rjr3ZYG7+WmfuGs/LH227Qts4wBt0/ZKsPitvjx1gHfK1coH2q7tXy9seIYJi+3VH6B9v9+uXED+rLt49Af4Ff3WV2XEsV65gF9XbPH/58LWjrFoE0g01bFULvkpepyAf2ZOxBCvcgGNs2JULWPjvp5N8Z87378StnygvGApV5tr3+qTfOuh0TeyX/7lX+6F5uIEOkCFXGAeaDwAWLqglalc9qXoH/s8RMpTT4ObzS7BnfolqRuhBwgfruwH+qClXtXIgeCsbcah9sMXiMpbiine6oP2/S3Nm9w8lPHwoBMe0pX18COOPHXU9QHAB2T9F1OZs7OLPoAop39A+3CdBwj1fFkvnh97NmMW0IejRfesN0sgvu/KC+iXXDM3L+PSlr7qi/jGrZx5kmddvyyNQT+tS8pc72/qkBkC9KFVXPEs9W/Ft649yRy8+OKL7esxB6AnTy7vdJVX11JbPkB5EDce/QMqiqHqa/VR2bXeHbd/iKM/V9eXdXn5pO34kCyWOZSM65iDj35p2zETS77t/f66c6rv2lFWeEtYFoptiG9WbklZoMdr8eNYlVyZT+OBkYPeTV5Iv6o+7EM/os62531A8sY/5ii4jx3V/lkOeF3NHxHJgq8aOZQlhNRP0UtHfozt5Zcf13/1X313fe7nfn79oT/0h+rTP/1P1Ld8y1+pl97+Uu0PN6HrGpNIV41bMOfrGMvhzAdEH1paIH8A+XP5gXeurzEv8R56/slTw99Urlp0clZKJlLPz/QgHMbBg/VYYlYHKHhlu3LZl6L7LB+9/Kje+ta3Bq+ylo+9NoG2XbnMtzrOV/3yAwDQ68Bx6N+knrPXiGMuT3llnX8SLH4AbaPuXcBdawbHefE+7/M+7UfPvXxAk6/9qzx43Nz+rconT5/U9c3lnZ9Ax+RaEVD7kvMVkNWYVpy/YmtrpE9/5S+/3bytych82lX/dnMeCP1bP8oq4/52df20/9cJf/Nv/s367D/1WfXRH/3R9Uf/yB+pT/qkT8pH/s+vb/v2v1o/+qM/XC+++GI9yQsK1yDQ/mWohLmtn3rOydAHWGWe8e0Lt45RdD4Zn77c5MHQ+ABF8jHqoj7lUz61XvPq19TpUDXGLOboPqBL/7AqZbTbB3kSLDIxk+ZS184IjnPr53/uF+q7vvOv1Ud8+IfXf/hRH1VvfOMb6yff8pZ8oM4aqGOwTrGp3jHrfVP+TfrNdtYmD1m/9Eu/lJc8TzLHjpHjLmYgtpYfoIxnZO20XbKGnNOnqlG0kDmKcuojRBEZ5auoitTM/KnUXctjJP5gHg4BSF/rVhVQ9694E16VY+UeNwe1zYOfc1lb+qQ/3lssYfHTdeFcd737AnAdD/XW9ow/9mtvJC5fsOjHynOPucr8Flc8dSXlfeg2Sv81An/hSf2neeGkjra8b5w/yP0t9xD3BueFfAlITAvpi/gkV9b1yfbZdlfX+aC1YVQ2ztqOmbG8SaZosv1ur3ltaXfyR+UAABAASURBVLty6TcsmPqy226TnlPur1e9ruS5plxv4rvGLOU7b82jsYpj/PbN5MeXBuYWqE0wK6U48Oz8oM515jvJoXjmQTwxjNt+6+ZGOWX82x27vPiXXH/mJWFU9wW7iv4lC/X0y1Icx0Ecx0EbsMQshlj6oJxtX+5WLmPdbLYFZJ4/rafZpx7lw8sm80gd5bWxxqUP+mOfPOM3Du1amsPAdn7NkXJi2KeflvpnqZx2LMWUJ75t/V95tq1rwxiVkRwL5bQD9Fjqk6S8fG2qL+mHPKD2PgCG/OUJ7c7ci9RRxnOAH/CB0sYYs8bc1rgdQxjC3c0fbahr2R35w7k3M0caO6U5DLsgtjMflDd255By5kRb1vXBM4nxKgeUtsUyNrGUUVa+PNvWzbdjIJaY+mSfspVrxTRv9ikP9HnE9ikvT475MAeZ05kD+nHKxgpEu9r/5lWV/gN9tvI8qk0xLLWtTXUtYdG33zjstw/o+6Ax6JP+GYdywDN78UH+Kuc8AEoscWybF8sVR9nVtnJA3+uVs21u1VVOHWXr9rJt1X7rysPij3rylJcvAT3/5Ns2ryuu9qwrv5K4xqicpf2Vu4z/S5f78sZsnvVFbOXEUEYM2/Ltl5Q3t+6X7sOn3FCUdz4rry39U8841NnlRRs8i00+UMpqG5b54YvSqtFz0T5tSeS+I574u+xbFL3+rWtb//bxY8zZ46WO42SpL+o5Z/TFc8xk1DFnl2Nemm+zN4mhTyN868qPMRVvPNviATWyRq07j2DxQ54y7lWVS5vz1hd9tM85Lc+47NdnY5Jnv/blwTKHzIuyZ2fnsTnzjHFZQFNMtF+Wvrx0rxkz/qa/7+ipA62zYmpHe9qRzId9rmXtW7fc5Ll15gWR8Un6YKnu6pNYa1ziqKecpWRdPHW0Bejq3Xirb7+kjPmzlBS0fwxyD1pedq8Y5s0+4fTlmewo76PaXvli2y+m/kj26belfbvdNmvq2HNJnn5oQ7ItGZ82sz3UzB6daZZ9aVczdTHUkaw7L9QBsnc/jdym9y7xtKsP/vP9+qaOPMuZe4M29FUyDqDEsl657Ffftn/r3nlMnnEtbbsOxb7JPScTpnbnZ1Vz5PhyLHWBu/xrd7fZ1C5z33UuLtBzy769+3N8GmMkjqvW1xfngWQdiFfVOkDyeCj71JH0E3iFrs8Hxg7LHDcvlcuYnYf2Wd/tNjXmEr/+iOeeY32z2fR4zTmiWaWO80N9S/W1bTniv3Wg/VRBmzD6fmTsq1yfGfMhxnW68sReMVZsS3Fm1pil/ZZArXVtSsrAEof+2y9ffOOw1B/JMbCvcmnDPudTmv08CXR+gTs7dXuJZVV8c2Spvngrlr7Il5RVR9K2pH35zndl1JWvjLorjjL2A5lPp86/bWUk52OhVHWOgcjc9PwAej76v1zs/Tpz7PL6queYGkDPl1POCI4NUPqTIraOtV7aMz59knfK4pQn6YPjdsyzzf4mD3sRMCfGYr+l8us424b4FZsR7fW6YmhDnrk5Zk2IK8+cWBcHyHysJvG1tY61bWXEsy6WuqfobLL3WJfMlzpiH7LBuI70Sx3jX23ZL4Zx26etOUfnbOWpp4yyq215M/N1ZD2IJ9/+s7Nd7iObJm2qZ5+kX1e37wKty1v9UE5M8wL02Ij38OGDPv9o59z9J4LaVU59IHla5oz+iivZt2Irq7405yig45Ovjcql/Egs2+2m+8OK3W1jG9Mm+5oyYs7EXbmX3ORjpRjaVde6981tnqukY/bSOUevrX3OBj7jzaJG5tYpe+opz9ueF5zfUiZyxbuaeRGSrapz4EfWGXvb4MASa+XapL7dzJ7Llcs49G+EPxJHinCrMdS33/FomTnqdDsnFLIfssBOtvLHadRue5YcJf4srLgToFPW3j7rbt/xqCPZt8u9vXOU9w/7vKfTxjH42rSu3DZ5FX0MarvZ9H1ojERLFRBbswmsj/h9yt60L/Ud9+12W9tgbFOqd0xuxT/GTlRaTtnAldcxa8+2/ZaVjmN0Ruwrr678OYfisXdojJlcb8I7Btd7n50ZLouO24pjKU8MoPch5W2Lecy6BlreNiM2gpnMxs6xc7jPu3ag87DP3HCct4lvRHabGCvXnKMxiPMzfjUld/vobiNr2/mmn1f+QkCcmtGJatuwtD0S8xgjfh4LljkU0dt6vYKvDtB+Vs72xzD8l0vCSq0Wf24bMz4FurabWXRv1W1XkQ5zop2YDp/4dIgts1B1zF4KNH+beBtLwaplHlR8yPpIs3+2idf9e83xuubmmN0/GOUHdKCsV65T5oD5OcUJINGceoydG+kuwKLGra/Hnh/jTkYcdfdZ50TGehBqxqZjoLJ5lbovdo6ZN9aVkQ+xG7488SBzIYpAcnwofVEurCx/83Mo28oDXVdvxd1lH6JIHg/5swoor7Ozs94LNpuNzcYSWxwZ6luaP0ugde1fCZ7xlFn5+gPIan+s2Ad0G1iwkuFUu165lNGuZB3o3ALpra5bEd8Sln7rK5nvVXflwTM5WOqrDCzt+zaB9lOZyjUzb2HxwdzKP7ofZ5z0BRYM+RG/iwee8YE7vjLKSrDwra9kPzzTla9/K38t5UuArM6P/siTAc/4sOABd36scpbwjK+uPAnoXFQuoPRDfpr9s9blywAsmuyTbykDKFIxd66HlW8ppat/1jpQQMe18logf9iWUm2ZtZQnwaL7K/FXGUtJuZVsS7YBi7YhTwK6bQc88w8WvjISoEj7bwWeya5tS0l5CfhnYsOCA/TYAOWlvmQdFp51eRLwa8ZWXt2VbEu2AYsmeRLw/zPYcbXHxP0O/j/ntwkc3qSsPHz4MAfIXR/+/Yi3zU1uXcwezCU3baBfqriwlPHG5ia+9smX1LXPBzj7fFkmhrJuaD6sKiPpw/oh0H4fTMRQTgxvAh4GJX0FcnPe18iN/KXHj2T1RFRXXLHE1D87taFtHxaA/pgj/lVexLsRaAMo5bVhn7al5y4e1HleQCkHz2TE9G/D6OtVPtJoc8Wx1K4bjXVlzIE8SR/F1h9zbY7k67+TWVlpjtkbnh8rNhkPefqoL75oE1sdccwvc/QvDPj/K527XR31Nw8h8uU9ykfRnAZq7radP+McY/TD55yzpD7uRE8/JPstJX20lKybK8tVTz7QN3vzrb/ytGNbX82JOvLEVtc+WPSMCegFopwkBiwL5X5dDPuBFLT/5qLt5FBrnp5kjP/gR/6heu9/5X0qO0QdvWkm1tOikiPASXZTulJqu3KR+ggtbX3NWSnzbIY3un/UzOFt9nr4J//kfyr/NvQb3vDJ9ZEf+R/U3/27fyfz7G3lHHnNa19djx6/3HnRf8fbuP2lG19egjZOwazgj7vY4RkfntUVFMf4xTkVYUUvMjmn1illGKW/19dZJ2OmSR6IDl3mj7YB6tVdHd65fchhssJ3LM/yckhd/x+X/o03oHNunzl3HTgngNg+lgd9Mr8ql/zVX+Wdx+oYhxSR/jHPVoD2y7o8ZaSZsXuv93qvvBh9kP5j7JOP2w8VK3/L3f5DDkdzjM738bSvs/NdYr9pnxS0/5TBFvd+XX+Afsixrs/Groy+w7P8qC8W0OvH9pOnj+unf+an6mM/9mPrwz/0w+pLv+TP13d8x3fU933ff1O/+Is/X48fvZSP78cSRTx1pKVeOQSfyvkprr7pg/0SkHhPdjXJswLyg5kncnMqX79nrGySK8fkkDE8JCe/6/1+V33w/+HfU63Xv7lyD9U+iHOKjapUu6xcsPBTDd+686Vb5fxSV19VGGX/qX70R360/tI3fGP9wQ//sPriL3pjPc7cP89+xOlQp+M+++wMwDH6+1r3MSM7CZgef4zDEojcsWzDUtdv28ZkeYyeuvohjm11LSVY9KzfyWf8VxxwRIzrVECT+kAlI23b/f1tL76tfXFczLHr2PumuO5h7sFi6odkv/YkIHFvex66x93HsL2+vD/Lg5G2zYsy4ogpXzv2SfLd6/z/325yb1jHHuj7+PXTy7p68rTnm/bNlWOgXuNETr7zQzuXl08zTo97/3Gd77N/OjdujofyfnEkVuco7Xk/8iN2RrNO4atfudzbz+P/wwcPOodi65d+KjOyJo1Vf0+R9yOw9d4j4k+Uyg/0l7mfPvf88yXf9XCRl2rGL0bUSr3tbtf9+urfpteOcYlvrPrivVV/T3kYXv+526f+a0aZL8qKfQyguX70+HGJBfS+MeYsZdNdfkjQtmNt27E3JvPnC339PEvcxuuYb/JS8eLBRfamWdp1bG3vLs7LeI1T3ZcfPeqxElN95cTzvqV/jjtkf8lLyLe9+GLpr3kzj9p/+nT5Z1aV1T/54rYPebCWZ/vtb397j6050pbyQPtnXb+9T4lp3dI8qqsP4qoLlLHbrlyPHz/pX2jQjv67BjzbpKvlIOsn62xtX+VF9yYvRpQX1zgl8bQp7+ANrEbWyi60bR/tE1cf1DXuRxmvQ8bRMTYGcSz1ecUzD9br9tJ39Z0f4jmeyqunbWMXWyzlJPm21VHfPBmrPP9VIPG1I+mnbWXtty6G+JbaMke6Yx9Q9smXJ213ObclLuXFhCywdGhbkmffi5kP2gH6XiiufcqYJ6DXsrLn5xdluebKeuVSXz+MRz+sh9168sRZ54G5sV++/iqvLUvjBnovV1+epXbss66OWOc5Q5hToO1YV855bz/Q+618/VOvcplP68o6dvoRdpYSHZt8/QEaVyxJDMcUljz64lIf/CUA/Vzq9L5cucRQTzyg56Cxi7PKKiOmtN3uao4Rzcq+sW/fnRfq7DKWxqG/4qmn4P26MckT3xgl25U1AKNjq1zXVzfx8ZD79jHnjZs6z3OJ+/I+9/bVL8dHe2ICZV0/KpdjKfb+9sVrWD33LLVtv/6aE/Ulc6yv6um7ebEUV3K+qa+cuvIsxZKnvDmSL4664l5cXKhWQO9/9uu7TKBfDKprW/lDYrRfTKD1xDU2deeYnXdtKKeePjBG58+6smICyeG+x/WQM1Hlsl8yTnnuC2Klq8SzDsNm2TZGY/FMoJ4Ei18z9w3byoklGYMkb7VhGxYd47JPO+rr5ylnpTlH2xND0oEZ/JG49nkJb2l7XTu2gczDQ+dDXPWAHmvxzZvjZl0f1Hnw4LzOc0a2DvS8sd95LDknJOMyduvGv+jnQ3X8qVxrjvXfe5l4yoqlH+o4V+X7LOovB0cttpe//Wcs+3wsUE7fbdsvhrbsky+WMa99+rXaADpnlUtbzjX17Afu5pu8Q3KorthAzwnlxNfmGo+ynhFgGS/71DEOS/1URr5nQDHFMA/ygc7pmvfVJ3W1p551x0ZMRvU1x1KRZ06Use4YWPd/KyJmC+cPeeZHmTTb5iHnOP1Yx1EcaebdCXCXD/Uk/RZHv41fLOvyxVTGfjGtwzK3lDMuoDzDuTd5DspMrJoj7yKqfBb37HgM0GXOAj4f2ifOmgdzKQGjibqMAAAQAElEQVSRqt4LgOx9N3fzWr8k86xN/TF3lkABNZI78+pfFGmbVHme1S95+mWpD54P9XWfXOlH5TJe8VOtm+ubnhviiwn0HqIPVae2p9wp+8kpc8p8zaL8J//PNttacnVexqUcOY9aF8/2We4T+mvbsc3ijc6+5fXDMT75cSkkrrJi2qc8ENltyZcnNlBAGY+4+rT26zewyB9vEstN53YdB+2JY/xiGbP6+8RmW5uW9lcu55My2lEPSAinuz3nOvmLWLfvy8kTJ9KJ9yYxzPaDdAC5zy2/PCyu8V5d3tSTx3muSVmnEf83efdyHelTYrA8JuZTYh6xf0j/6Pmtvnm4zNnf2PXhmI9nx5yzYESfevnlR9E5tQ/77EH2KZvOMm/GKs86UEDzlZlz9PxQxuOuvirruGobKC9l77eBxhhjtF37Kteqb3tmvxdLsm0clhFrHy4vr9q2OjCyl54ll/vO3cKjNrttcrLp3KonzTliczTPMdN3+Vc5H9hebYz4ts+4Q0Ypwe2Tm7AKiJ2bOub9yin865vrtmGM2p3xe2Seb7ez+YfM3eu8i5rhRbV5YyT3VMZoE182tc6T7XYT3q7HQ94pY7XNM27Lx0kgH2SrMnz58H8eTmX8l/FWbht9c38enRnZQ3w2f/7ygmu546tjTX2J7+ZUf40NaN+AGvFP+5d5Ht0Fc5OYJPHtS3fnYZ/8iA8JpvTr1LnxrJlmx2H/Vn+CIU970j57hrmTp/acyUkaK6blLWy4lP3SIfl0HW7j1z71Gdxt8JU/BBNEq7bt+FSuTfb86zxLAsGZ3TeSA3VWPlD+UusYow75IH1z2HcexBdHG/Yprw9gvmbPN9vKnOd5w3mgTLp7bOZ0jGfbNN++jxZfvm31pGPGevXn6ABXtc6CtcRkP1D6dMjzonr6tE8eKpf1wPTYjMQnToY5cZD5foxEZe4cu9/GMcIUmXPb9B8ydodgj64fkss5R+RPkaAGo8vL7CX7zKsx7DuW99nKNSf5U9lR281ZzbEtoLabXVVelkD6Uy6hWdfOqWMcY3ZZuQYjf9ZiLzrGSBGMqpGYgPZJ/hiLLJC+0X5XLvnHGAp61tZ1xmEfBBpTvfKiWkdZ163UOknYMeMP3PkEqNEYVjo3+lynxlDPnESggOYR38Sec1aYzVNOO+pbX32xDrTMyqtc1mGxfb+erpaFpQ8WX5XRpqUyktiWsMhYt18+ENcWPmBXE9B8oO0oq89Aeam/lhTlmClTt9fqg7y1ftt1N0YQzdCKBYsftoGWs66+ttd5RvJqTuXbD6zQ7Wvz5WSuHDM+p9TVsex2xNeyoutajEj/rHiNkXkARITukweLjzKUleSv7bWUt8l7KONX5j4fFjygse1XHlCseV3JH7DwlIFntpWXF5GW1w7Q8a/8ymVdWVhwYMFY5SPSP8rBInO/bufahkUXXikHr+SrA4vMWhfjHeu25QMdw1r/1fj2ARZNsNi2Ac/qa9tyxYVF7357rSsnwSKz1u2/X7ctmb+Vbx0WPfuAXzEedSR45is8q9t3H+P/37CzHHuOdpxpAFab4Fke4Fndzn8ZORm+7HAj8YbmQ7s3eB+mrLuZ2+fNd92wdcIXiTok3wcw+yQXmQ/K6rhZeQjwgVgcaW378G5defu1KblZALkR7/qFtRgr7tnZmSZLOek1r3lNaefVr351zWwy+9yolde+PgG5QR5bBsjB+Lzb2tWX87yIHGM2nhPMuORLHqxmblgeHMX0RY++jWy69hu3pEPi6I82LfVXGTFG/BJHfPOrDfttiyueOo7ByrNtrGIc8uLLthgvP3q5vCHLl7QH5AHosm/syvjBYoxZ7/Zur8uD8/LACZS5AToX+lG5gDrzlwNSjjnrta99bffnbt8LF0j1VPoV8a6PxA8LX5595tu4gHyYucnh6aZxzJd8862sPhu78dinH5aOvy+zR/y2D+ibHqDa3ULRVjPyB3DnY/Nzk9onV46JNi7zUPTo0eP22dz60t5/Ev/93u/9Gk9fAlPeEC1zRrK4o5E49b2xwz3mgDiTI6D2OeyH1fa9GQPBnJ0noOP/4R/+kfpTn/mZ9cc/7dPqB3/wH0Tnpi7y8efsdg47N/TTuQujQIzR/h5vndE+LHFalyqXpf7pj/Ww2rYlYFGnYCQlPQ4yxARqzMWGupVL/ZFYU73DsA+4azt+/bEl6+tJPrrouwTUqu9e4Z6grv+k//XNTba1k7BN+xyUHWvXir6ICfTcdcxg8VthMSWg9M26OpXLUhvm7lE+nlle5iDuB66I9y9bKH+RF8zKHuKzpD1/0UIf9MVxgMV/7YsjPyY6JuWNSV37lXeeAu2Tsj4IGo9159E/+vEf738B4vf//t9f3//931+uV3ErmTA6/QJrlfGuXEt+1E2j7cKoMabNXgPa70b+GLfjtOLA4r9xzjGqMkd9+WRe5kw7OkDm3j7Yx7SqPxR9yqd8Sn3Q//6Da7PdVDrKPc5OILYXvUyfSjPdp5Q0aVeqXJZAasuPPkgw8kC+K8I2by+++Pb+5/g/6iM/qv7b//b7asRPf5veB0zzZtscrrmtYIotPxBt33KlOZfcKCNPuZXkHTPeoPUKFE2Vyz5Y2mKoI+9+fuVHtIzD0n7LaFk0+f+JPWT9+79/iHMdj3Gu88X7Jix7gHoPMg9hGSfxgL63uX6cU9rXF+elBvxn7P3b69aBXr/64/0HKC/vnZbHLHBfoptH16frwFyOyB2y3rS9ywuBBFT+KwHyt5tt+6w9fXCduG71Qx7QD/LGId6M/lnuk9pT5mQltE+ex5x9jzZv+iC+811fJXn2uaeLZZ8217Fe+wKXvfGi8yJPGW25/ozdGLUr+RLbPBqnmNbFtb7qbnPPFcP8iG0s3hf1WV/UdX86ZJKTFyJzjl4LjqOy+i2u8Sjv2SITqfTJfVWfxNe/TfJTuRwTMfXR9SzWVe5BM/hAnzEililz6vXo2JgH7015F1DGqF3bjomyjoe2HB/vE9rUjr7pu/JAhvd4h2ufuvqtv8Y6M062JXmScQIJiyWuzCXHTF3ta3tkrUraNB7LFV++uM8//1zPUX0TV1JGv5Wxbp9jpC/mTxuSmGKYB+VdD8rDskaMTz/12/VlXQxxxTQvQMcOdF6VVU958ZXVlmPvHNGP1aZy3Ze1opy29cO6pL7xWFdO7E3Wj3piybNPHf0RVx37jGWTeag9cd2T7ZOnvDxxnEOXmSfqi6c9/0lqbYmhnDxL9Vd72pLkAf1LGI4fPMud+PbrwzZ7vRj6IYa64urLZe6fysiztF9/1josOXYO2ucYmHtlJHnKam+tG4t1fdKuOsYjX59gWRNA70ew+G2fOOpI5msl+2CRU8Yxtk9fjGV7uxYrl7Gk6B/nl21ljPd+/ZQXXP7ik3PLfhXsP2U9yLOtLeO01AfrkjLyvJfJty3G6pOlGPJdO/v98hFJvvkQQz4suTBf2p55UWpdOe0fc1+3vsvZ8eFzz/U9XF3H7cmTp3kRfqze66hnL/mCqS/iwXI/Ml9XGWuxJfsksYHeg43jkHM0UMfsj7aV0Q/l9PuQvd8++Y6pbclYlHf/MOYnT5702tSW+vKsmxNlJduOm3piAD0fnE/ytAP0PalyKatdZa2bBzHS1XuZpXaMda13mVjcc4EyDjHkq7vaUkd7jqnrRP9XWX3ZZC9XXv+1b5+xyrMtHiz7kGMjTxlJP2GxbV0b+mldPX0AOnbxxqDjUc4+/YVlTMRedLd3eXFcKpdy9knqhdX3VTHP86xnzvRH/uqfssYtOUeBHjdjdnzVMTdiqCeuGLbVta2usvYbk36oJ1859SXj0a7+Stf5MOjHFaAOOVfZJ7b6jsF1PlaICcu6t19SRnyxtS+2snPMHl91tCV/zNG81Zc7nzOP55w9z8VUHujnN2X0z71jzFn+YuBq09J+sTNI5RngLGtTrMq1YskzF9pVdoyRZ/KzHg95kjb1W0xlnWOHY17SU31mMDfKqKuMsUra0D9JO5bal+JCx6ScdaDsF0PSjrav86HPOMyjeMpK9ikj37Y49mtHef21LqZ9sOBr235lgbKtz5Jy9gGdgzFHnoqq55l88yPufTn9sA+W+WgegKT8GbZr1H2kbi/Xo1XXiH6or5/6or7ngJFxsK0tefqnbfnalG98xq9ftk+5TyinjOXC87RXPZ7asK+K3oNh8Vk8+SNtqkpdydxr2zyDsksu9Fnf9Uf7yurrKfcjsWx3mXuEv2gbyN4DlLFvjBkP6Odq++TNOdquetoEep/R9pyz50rdXsoAzRu3eTocDx2j8kD5AVUfzY2k6mJn9njaVhco41lJbPkVD/VDPiwyT55eto/yxfJ+prw21THf1iXv9/Ks+zdoreuPY6+uuVNXO0tZPReVURbo+K3br0371HXczUnlsq6MZP7117rjYqmcPKD80KuMePLEAmqfD5LKaUN/1fX+Yd6A9sPY1BXTfsn5pHzlusz5MEXHYKmcdoxTXKDzrp3L3N+POS+ICdR2t2sb6onns5H62rjO3nuIf/IhvuYcfMieqC/KK2dbXOWBnhfW99mr7ddP5aXddldxpJyXzpEV/+bmEPayVgjwMfdiWLDGIH2VNbMPLb9AMOeInUVe/Iu8N4v4XT+QD9T72sdf6Sr7GBCdY883fZE3p7xTnZKPs91ZeX8B96qzyhRs/TnmbV5PPf8220323U3NMcrcrHmcc9bTjIPz8vrG9ynV19XVTa+/69yngAUj54Q1xhEc/dnttiWG/FbMH2JL8p0v5nqfs5fyI1gRKeBWr+LXNu2KX6eUiy3jPyY+oNSz7bOhZPuYXFuKD/RccF5XLn3T9lXyN+fIvrzrHKYr9bPYHVZrs93WSC7XtTbHjC+bjlUBbVwmN+IC0ZtZD9c1xmg/jWsmf+7V+mdskvdW/fK9nD4qIwHlZV2MY+LbJKdAz4EVT6xj4pOUT3fNMfIh/tjlglLxoW6vzIVTdZ5uMobb7UwuD4n5FF+5J6fMsdvOdf3QP31wfKSikoPkhdF4+qCv0uXlEnu27BqDnmeHwynlIbJ1j06xf4z9xZYYs/M8C2IgXhvrmh99kCpdx+REv7R3TA6AGhj7ocvtZtu4lUs+UdplL0izjrmXWUry7Rfj+ua6gBLTcbGUf8z+33arGhtIjo3llDzH18S49gORqsR16JKibrI2xAGap+wcs2Xka2flQbBv9yD5KswZG+ErqxwsOEByum8c5dY+9axL1tUDOi55lQtoPQhWSJmwC2hSz7ZkfdWzLtkGatVTbs2r/bYdO/sBmxn3TL7U5CtjXPbbDrtsW4q98oF38tt+x6xyKWcbaHxYSnnpXnhFj5v+ZQUULDJU/ruty69c4qXonxUD6DYspXy4xUhpLPIUgmd8eZL8NTZY+u/bsX/FkA+LDFCw1MUBOt/wjO8hUl0xAIuW6crtH2u/GLIs5bm2LeUB72QLsKvxgLv+ZuYPcYDUGyJpIwAAEABJREFUqvNsRZ4l0DzbQM81+dozxvt14F8KNtC+awuweIVPMvTvfgm8QuYdfVXeGNYSFnkxYKnDM1vylbWEZ3zgzjfxtKPcWgdekROg/QKE6npXbv+AZ3zg/2uwjce44Jl/uuxOAPSa9z6xypiHyqWedflrHXhFTuTbD0Sj/t/KCVDDw4kHUg8x3iQ8lAjsDd22ZNt+CZ4ZXA/j3jDcyC5zAK1cttW7yAeQNPsBwkOJfOXkiaWMtrXpJmEJ9MauffHGGN32hq+MuuKq56HC+lkOiSZMElMb6sMyGeSpp02g/OUBsY1LnyQ3BPWsi7nPAdl/9l89cbWlL/ogydcHeZbqKCcO0A9huxyegNsD1ewB1xfj1LYYQG8QttXXB0sgm//sjyw+NPgh4iY3Rw/FHp60C5RjIJ6kbf30t5krl37KF095c6KutoA+SNt3drZrH6NSJN+nHCq6zjLW1sVSzzrQE05fHRdztt1usvD2fUjTB302L8ByWAqutpWXtsmNpTLyxdYXx+iYA45tbR3jC3A3+YHYOTYBipQ+7zabfhG+vJC9ykuPs+RvdP6M/Xf8jt9Rb/qyL6s/8Af+QL9EVbPjhGBX4qmUlJe2gW5bNz59tU8sedIcs07xtY7VY7vvByO6/gs//4vlPwH/mZ/5J+snfuIfxRd6HpszMZwHzsHKZYziAW0zrMiPjtE6YNEEz+KXoe4Iz/rpNlcBKT8sHbO7mGftueloo/mRa1761YcFHxZsIBCU8vvMuRdffFvgT81T3pcuZ3nptc6tmUPaPg9kjqNxFVVXNzfRqX5QEEc9x1Y58+m4V+XoER8UhMWesvqmvHWgAEWSE7JW9j3nxQAyzufdp+x+f925184p3LMcehe5qpubq84n0P9UquOgDVjsWtc3YxLLvBmX8az8QPb8lq++Hzjkfed3fEf9nz7hj9Tf+Ot/vf8W5CG5mIP4W51D5cWsXDHXfqR6G1c8jWyFUqtjDuhAx7HqVC7tAa0jXwq7JqOOmYPJZB2Ty+efe5isHltfHeMwB8pbvv71r68v+MIvrA/9sA8rPyowRgW0jpkTysSEzfhdNdInv3IB+XP5MR758IwHI3ar/DjeB9T4lOjrlPIH/8E/KNfB937v3ykx1XIf0z+gH6LXj/f2r9iwjA1QQMb+0KV+Vi191iXjkCqXGCkKFj3717bYa10+YLPjB1pn4Te7iqoK/5T8OK8ucq/xFwHO81LhIvc354s5XuuVyzwfMv9PecFiHWh817sY+mAd6PURldKmdvTdvIgp34/CrivlnYfK2edYO36uT/9GvCS29pSBJV/muTHjv2tSOXVXWW25V6vnXHdda1df3MeBOjs/r+vEI/9xPuw4/lXUmLMq/dq7vLpqGe/z+imuZH70QR3jPlVlLd70/dG2ssamrD65LyifhPRc2m225T9V7ZqSr04geg+3dL9XV3xxjNU4YMm5+MZ2fb2s/5n71E1etFiqZz4ePPdc+c+rq6e+8Zgj+xnUCBbQ81SeeGfZ/yA5Tl71y/9dD3PUPg/M+uK47fOiQXnJPBjfcE1lnRqHpP/HyOm7cnV7aUMd/bBPtnNMH52L+qiMti21af+zeK97nwMncJV21XEuiaUv4q666stTxv3dUh3jVH5tQ2LOPcE5A9jVdvTLeBw//Rhzdr7EB3q8nbfiKKeMytq8b1sZ+WsuzIF+yPMXQKyLYb+yzlHbYkry9Jnk2bpyYpgn235YEku/7FPWnEmrjHj2mx/9MzZ1dnmRp479+iGefCDT9dRr3H717AOap6wxakNftGlb/iFz0VzquzZXvnblqXNIvv0Ar601b8oBvSfK155y+ibOgn3o+4A2gZ4D8tW1NF59kdS1Dc8wjcPYJXOvP+ZPWfXlA32u0a4Ez9ra0Xblcpz0EWifxVDe+OwTDygx9Ue+dUkM5Y1LH6yLDdzZlmefZO7EXjHVEwfoHCirL3OOcl8YmSvGrk7l0n6K9lPb1seYPZbi65syrvHKEpiZ6/IvLh7c7W3a0OYItmS/OOqupF/K6a99tk+5/ysrf+ZDT8WAe68fYg65n8iXxMg20mfrY/acsdl0LiqXbTGV0TZQsJA2HMOI9c8pIPrvWUYd1416dpoj54B1Y9GuMRu7edFPZcSw1JbrX3lJPtD7g3bde8RRznxrRwzlfCmrfXna1Cf59m+3ux4LsfVBvhjK2tYXS3gWI9D3Vn1V3nuxPomtrDx9BhpbPH2Ut/a7D1oXQ119UU5d+bCsb31V1375q6x1ZfVTXFj2QeWU0W/xlLMu37JyklJeXbG1b591Sb5y6pozoOe1OrDUlRNX2cp1zDnMeGxLax/Q80asTV60yxdTLEkc+6zvcp4+5n4niRHY/lHGNayfytlWx/ECOr/yJHOhvvk6z1nK+7ByRfUeKq52JKB15Rmvemtpv2cCS/shslkHytiWjOUqHye0Zd24JJ0mBxH5+qusvjk3xLetjDo13JPysj/rWGz3amPT7jHjdHl12fN75UH8yH4thljakKyvutblrTKW2tvko8RZnsXXPnn6px8rvvkzBkk9/bbf0ra5tC7JN0fa874BSXJAgd43tKNPxgUs8+B2L1MHFt5Zzjpi6YOy2pGsy9cX5QNdQI+jbfvU0Weg9Mm9xz4x7YPFJzGA1reubOWynqLXsjx9toRF1j5x5Glnn9yLDbQO0Pv2KqdPkjr6v+LpFwzF+j2CfcoAydUu94nrAu7mo/bUXf1T0ZzIc8ysi6FPPi+MW13nGND3OXWUOd7u+eqIR+ba2ifWGo+y1v2XBi4yJtoC+p6jnnuousqJ1RQgoMfEtjFJysPih/lQx7njHmFsytpOlnte2B+QOttu73xXRl3xrFvqnzzbQKwvP7Dsfe4xyigLNLZxSL2msr9sMgftF0OSD/R4mk/9axtZf0DGZ1vH3Bu1ZL7UAXqslK/IiWE/GWOxjUc5eeI9eHDR59Wo1S4x2ifpi/3my7byls5hMfzFKtvSdruxu+ebNrStjEzl5Unb4MuTjNvSeKxbAu2LutqWxLctjm1JPaBzaJ/Yytm3YO3L9z2OgmOpvPhrHeypWvWAzjGgaN4JbhvbhviWoMys4+kQvQoN2QVU/qhR6c/4AaXOKeeLNQ+77azDzSGYh+4zp9L2Nm/6dsg4jkHvFVWnjOExtDz3G/sh79hg1hoj0PPfeIGWNZ7LfIit6Mu/fPq0NmMktlnu1/7rT5VLv3xmU17siIdLPnDmhV5q2oDEk7OV9bCCsWnfjWvO0e2ZeI11v78pUH7xr3KN2HVdGhuQJZQbzy3f54mRWO0Tz4/sxn9wDcRmxILnn5Wc7WP3lHwvbe2pYwto3JFyu8scHEvbPmMUXz8aO/uj/so35k3sAMGdsZUxrEpZ2e9uOq/23yTnnj8r1/JBunrNiakflosNbv089vgAGY9j/D7mef3ijneT92PKn5JwkrvAxv5iW5/mHNE7NI3Uxxjpf0bGbe4aI/NLfWOTr+4+MR5v+cece0bycci88lxcMbPJOScpztjNtqGMdO07//Rtsz4P+WgvD8xlRe645HgsvmmT4AIFxul6IJib5OCQWEn+9ilnjVu5Srximnug+cc4IhmjNitXEOuYe4K8NGvt3+dZca2Laby2lSmqfO/mOKm39gGxeiqg/MUAoMRWT7yWZ9z6uZTiqQ+kKqXIj+OVotQ199qxDouMOs6XOaZiJf4x46CMfZQ5ualjYptzkVFQv8UWT5IHWCTvhy79ozFu+dZXWfGBlrUuH+jxAkqe+vLVk6zL1zY8k7FPPtD6q568ta7MWjcP9okjj8RoKb6ldL8OtD9AyZfUl6zDM77zpHLBomO/ZP7s07ZlRPpHv4BX1MVVXv+Ib2ue5SkvvxVu/1Ae6Jb9sNTlNzN/yNcPS+l+3bYUsYJF17okhrLAXW5XviUs8kDnSBxYeNbVFeOZ7KkyuduOfGXsW0vr8tUD2ibQ88Tc2b/KrnL3edaB9gVoO8oDdr0TXzv2S0DLKyhffPnWLeXDvzxs7a22tAfP/LEPlrZ9v5IcLP6tMoBud1xi2ADu8mpbPtAyq56lBAtfOaDzJ1/7gOzWe0cMWPreFV99CWhdQcRTVr51QHb3ywe6bj/Qfe+Kb78EtLyC4ikr3zogu/vlA123vzvyxzvyYYndOQiLfMR6P1BW3X8RbPXFgV8ZW3vSePz4SX9E81Cukg/yHpbdyN1cdNKXj774se0NWjn7BdCYOr5Al6+uD5sGcHFxlkPkrj+KbXPQ8MbqS6Cao/yn+6Xln4UjHwyvcsO86YOvGOKPMcobhXj6tz6s+hDlP298ttnWZfz3n7U8y8sJdYB66aVHcW3Ufn9MUjexv/xtcHH1UZ+rRn8cNqbD4SY6L0a28nCzKXJoIAj+zWLtG7sxGrsxAD3I+nfK198HD8/r6eXjimKdnW9ru5tdv9lf1WY7skcdmh4/eTk+7XvBVC7jEVcyL0C4VcZnLOZen43/lEONcV5d3cTPTfw8L30RQz9UPD9/UA8fPtd5HKeqXV4gmiP/X17G5D8LndNtPZcXlUARJenxS49rO7YZq7M65eBDcmOOJLHBTfMUv6tAjerrlIeAfT66KmNeZzBg9nwybuLExYOzmLypQ/578eW3V83kow9EMxip5wllf32IReLDqKdPror0mHftpxq7pwJqZD6k0bKWkjzzAH4MfhCWfpJ8j7rKwdXx1Tfz9O7v/p71xi/+8/V/ffOX12/51/61Or+4aNxTdMWJZp3yZogZD+LjKQXM3DA8eG+yYVXoWKu9/fEmo39ocqzEOCR/HiT3sX2dsfrhf/gj9Uc//hPqv/9Hb6lAZ9x2dZOxPORg5BiP2K5cxipBjA7qmENSpS4v3UvsqdgGOk6gSE5yNK1R8ZHK+B1rQlQjE54Hdg95p+CNOe/4HdscjQuLfCUSH47a9qgaG2qk70FeNog/g0desu1zgL/JYfTCj82DuszB+SYHbOmUuHZZl865DH/PQeceUB7AT5kzjq2xX2QengVbHWmMUfYdcygGOkb5wOL3qVKOPEw8KPXHnPXy40c1s8YO8ceXFz7c2ncKxqhRy9yayf3odVG5VvwqajO3td2elf9U9ymxzN22Nme78p/rtl4ziQg9zQdEZR4+fFhPnz6pE8cas+orv+or6nM/97PqZ3/2Z3ttQ/yuMpN1Cj6MHpNRhOsPWWfnqUQuuSr5KccYNSaJa4Y2NVOvXPLX+WYuwirAouxz7I/Rr9Mo/5bbIeNwmTXkh3jX5k32oEPGfpO4HLcMQv3G93jP+vzP/fz6tE/9E/WbftNvqm36mKNI/CcoPyZI5mmM0eNQucwrkNgy1zazTnFjpFT3GO7huC9t7TNH7Dvlj2P20gxF/ezP/JP6U3/yT9X/4+//N7XbbOqQfBK/bm6usiY2S06OwT7GUHFn85n9rM6TVMnPLhKbCFL2x6Uk/Fib+E9kjjGYIqEeG2fOWfcjukUAABAASURBVF7ylbc0l11XMACnzJVT/K2UjE30jJsqNgUp00dy/DQvE06Z2MeMv3PNfdv9Wht+1JA3kjPn0MtPHveccw9fx3CjL6dT7bbbzLtt7/XX19ddd58/pO9UVfvsEZJj633HPvO/ls7vm8g4T59/9auTw12NOcsP9Oobn3b16xC5mZzr09xuyv9HXlLdpXPaX6BT5hi51T/v1xfn5/X40aPyX/4425nzOBb/rJ+d7TqG1feao84fPqi2EVtJWoSr/2aplTFnbc/Oeky0ZT70jXQesp8Yz/PPPVczuX54fl7aGKmTsdxtNoEfzXsu688XOvr0wvPPd97EMxenQc4RN3V5dZW7TeZK2htGHa6u6+Lsoh6eX5Q5dMyA9sU8qR83amTczN1VxuMsvmrn0dtfqlnUTXibjJljrI7zoP0PjnvCg7Pz8m+/iK3u2u+/vuAHfu+9Z5ttmWOxlPHj/wi25yvH5+nlZWlD0if9mWOJ2/xIx+RKH9R3Xjj3Kj44V156+eXOh7aNRz8dH2N2Lrj+xbVtv6XzSb6yK88YHB/tQ2K/uSljdd0AinWunOuHnJ02m1GPH7+c++ShfzlL+/qaRVT+jXbxVdKGONbtu0q8+u8cm2PUHKPH5CK5V8ecnOcevd1lbtt3s89+ftNz6pi5amzmwTkstn6LD5Tz1/yuc0ubxquMcZ3CcJyvE5v5I/jyXG/mX9ruduXLqidZ8/Zbd25ZN9/q6+NZ5utatl7miXmOiV6X+qRN25aX+SjlWe2UPWWTOeEYmG/zq39zZFYkhk3mvbbE1JZr25iVs+wcZV05tsavvHVz4hzRB9vaBBLmMpbK6Yv64jhey1juO//2rz7Boie+8mJaOveUE0d/LCXtGYu4tq1fZpzVV15d6+orI8/1I888iWWfutrSN/vFVR7onIojrv3q6a9Y6ih3yPnLtQ9kqp06LvNwnbMKzMCPIuU+zwjq1xzl/y7k7MFFbqWU7edfeHX/M85U1bQ/4zoyNvqobelUp+w1vqQ61j732rOzbXmGyg0pa2SxXTWyNk7p37cvYgDlOEniXWd/sTzmnjhynpEePX1U5Ay2zV4LVKXP+Lbxw1gd497L45/5ENe+a2PMOeCUHFRK/ylqc+GHKG3MzBnH+3q1mRjIfdzYzX3PwcjYL67nKvO8joHPXtsxe18UV9IWudfbZ/v5Bw9LX+Ja8kF/JNX3B+HvdufpO2t69MjnzwdZ0w8jOsp5YE4sV1838e2Uc+NmY/8heR0Zj1nmQBnXehTL0n1HOmSfdP92jOJAxugUHZocn32eW4xVn4zL3FUu55r7sb4/n/uLfihjv7mwLWlXbEv5US3Hw/aKp5w2zLUYyskTWzzr8pWfybfxyM8tr15++XHi3CRvl5k3x9puz/JsfNM8mLe8rWbzsv6614Q5us65Sh+6I3/4bKkNYzZ/2+1Mrs+CUzUnBfQ8jGjWSIXvXD00X9/9MCaevwBkW//0VZ5rDpzjRG/TFISMy65u+kNP9uuMg/LGCsqe0ncT27O8jNk57N6rnGQ+9Hm1t84HMbS59u1yn7C++rTd7Go3d3WxuyhywBmnUYQOWQPmXHtibbKvzt22Hl8+Lf8ZePuc6/IdQ9fMTfZoyfl8nfMDLL7r3zHr8DRIvMlVBssz2HWeP/xf+gAZm32T/uqbPoqtrmskx8eS9MVYK5f2s/H0PnHMfnF5HYz4vWIAyeum86a/kvPKX9xxLJxbPsNLp/2pMuFrn+fPg/fM+Guc0iZ7iffLa//GX9arfrhWHF999exubmqOLKlT2xT76vppSZvsTcZiTPpsTHG/5wtQ3T5p/5gz/k18uO49dBbdttSmeT3bbOPnIueesZubtjmyx2oT6Bzvc6+vOfq86pn6UMFP2zHQV+fanNvoRj46zhv9G8Exf9YtgcyHKu3O+NP2skfqj22CK7Z0mfyYr5rJQ/jOC/PtmgfKOEfwzYX21HffcVxWW+Z4f7jOGeIqCMeORR2iZ2mMrk/r2nQOOT7uxZGuGps8W+97ju4ybuIai/b83z+c4rt5246s6czni9Ax6y3N2udcdsj7iVP2TcfJ59xN1sb+5lhnWR/OtURRh8yVTcZBv43hmDmnDX1yLhw5xY/kPmNwlZyMjL97ibTdzsoyqH32UveSy8snedf2KOMQnaraZJ1J4u3j15wze8yxRp4VH/i/HLktZ2zcXF8mR4csvZuUp+x321LPmNU15uvcr2wHuoCajDJ+1/k+6+XR2x/VzWX2lpqxMXqMXBuHxLTdbsrLmNxvpO35Wd4Rxd4gto69f++TU89a2tbePnHv47tx6AMoeyjzc5Yx2UfeuGwfYsf1DCQn+45Vne1223V9h8yyrA/l9UeSL/WzQvC0LU7zYh/oXMozHnXUl2yfnZ11v3VJPWV2213P91PWeYUsjQNo//eJS3lxdpk7ltrWX/uePs28ja/mAeh8KnOdXB9ybnry5LK8Nlm3yoh1yOhtkhf3mE0wsw2XdefNZe5N292synsCZY/xCcj8PtXmbNvr2zV9Fb/E2cc2Y/R80u/tdltkrE7Z3EZgfN+gfQnInNl03q/zId7xvU7uxNEf2/qyy3Oaa2CwKcamfN94HXv2zc3MzKkifjmvJOvr/uA6q1z7yDuuRF5yD6o5asQ/fT6SMY6f/stu5kXfgWieaoR/kz15Zi1UheczwNyVa3MEA6KbuPfZs9mMzM99/680R9baVeK6cn5UJQOn7Kvb2kTe58ssnNpttvF/1NlmUzNYESvnxhgjZ4ervu86N1af9OsUO/bL2wd/k5gOiV/97XabdbGvreNYo64z5q5efVv2hSrHS5zdbhf8feQPMUsN4sPY1laf5uy4taWdU/ambc4elfdEZH9KwuuQcn2vcsi+sD3bFpvgZD5xrMSZ/CYOfT0lP/kp7UpJQQHlNYtyPznGhrinYI3YmsEyNtsMgnrM/eyqdmeb8j21ss7NY/KRqKqit0n+5QMF1G67q8p4DTY1xzYxZm4eMYzUZ2I/1Ywt/bvOGolwcGIx+Wysog7Zk/Vln/tCcartdtY+vo74NGalf1/qD0Z0qc3UzqxD9uk5tm1rXTdxKf3xKbjHnEP03fzscxaxlA7mOIJzzuBV/BwFlH3ytHWqU/MXm9X9VP6LHPErnXVIXk5Vtc/c11aqBZR+V65Ipz4iOsp+YGnP8GL7EP+c99vNWaWntptd0yorrvfWfdZsUpz73lVwTgWjDtlXx1j81l+gvIDkexYsbeNRTpnKJbZ1Cei8wlIGLfMkvsZeRPtHH6ysGEB8OLaePPsk6yvmJmtN3inx6UWX0ZN3n/QFlKg7f8WQxIPMjVtf7vOsS8roH9A5lsccZa7i4R1m5YLFThyvOUYZa/tl36mcdjWT10y/km+/BNSIfGOnXrkOtz7JB8q+sPsHFjvyYKk7BrDUV74YwJ2P8CvXGzh/aC9F24PFLtD+1Xqlvc5voLlA21lti2O9O/PHMRvHmLPns3mLcDUvcae77VlK65gBZV0cWOpA+yKvbi9xxFvHJKluO/IIvvYk264HyxoZ96ytO37qK188MRovfsvverli61fFXuN+hX/O0fgNvCJOZYCOwroVS+AuRtuVyzwAzbdeuWDBA+LiUg+7f9QD7upWVt47+ige0NiVSzkp1caFXxu28mJbrvorNvAuxxK4ywksdXhnv8X858VWXvvqwjNs11yMyk7hSNcrYrdDPaDjt248QMcAz/jKAo0DC19Z+WupH2sbFtkh6JgzH44f9oc1H3RU8KWPwpILWNrlJg+0cfvdsL2hw8LbbreKly+LrPhwY//Z2Vk28UOTB6dd5Pyb675s0b4PVm6kyrnJKSO+POtiiGdbHwxEnrr6pYw2tW97lwPLk3x8MQ5lz3Lo04Zt9S3dqOzTHlC21RXHEugDxqqnv9Z94FZPXy0rK/Lq8jqxHcu6N6tDDkrb7S6DOYO7qSpyALuuF154TXje0A6db/0FyktsoPsfPHjQDyPGqC/6Jp7y5sDc+MBu3EDtMi7mQnnrvsCy7zIvXuWpIzm28jvGHEJtN//ivMfelytAJlEV0CQuUOtl2/rIxrVPnD/3cz/XL6Dcn/TzPA9V+xwS5tjkwHSWuXKql1961KU5s2+z2SYvs+1sU4fEsN11+61vfWvsjuTzoJnUadKuxBiRO5W5h6UOVM5YzTdHu+TDHPlb/dozV465gJvcsP/9f//31zd98zfXF77xjfWBH/RB/bc/7V8wgxUw28pLLk1tqzvG7Hhn1kz3JXCgbSszbv2DZf6Y77e85S31VV/1VflIsnwQ3ETX8bYPlvjUk8QAMpcaveCV2Prwnu/5nvWev+E31AuveaFe9epXlR/OzvJxa7s7qwcPL2omRnPt+O6y9vyIYk6A7ttk/c34ALET8nYy5qxkNRSZ1BOQP33ge9sv/VI9CL54+rgNJlDr/HrVq56vfQ6d5l675lx8yThhwbRvk/F2TopTuYBa6+Z8jd860PHf58l3XF2H2vElrf1XeTnwMB8HxdKmvlzmJR7Qc01flHM9KQPyR5F5fJOP0KccMmfqZ7ttnRLLZT7yp1mHPBTJfyF5vum/7fO4XnjhhR7LL/iCL6iv+PIvzwuefftpwjxQxeuM3ym6h+qLyuPEqTYZF1jy5lqz/brXva5+y2/5LfX+7//v1H/wBz+iPu3TPrU+7/M+pz7iIz4i6zq+ZH4Z58i8gmUumAPbllJRxaSUS7X3FmPdJNfSMYe4m3wUUGefOIHS7h/+w3+43vzmN5flb8h8elU+JJ/tsg5zUBiYm5H5kFmR+ZBtrvbBIUkxRu2a00N42jLf8oACSp5tbSpn+5/+039ab8ya+/Ef//GeO7vY2iQn7/7u7946Y87yinq31VdPDOubPJxaP2Z9HvPAeJF9S/mzs22dh/Tr/GxXZ6Gkq/O3y3iO+LyWlYiWemJLbrexT0DEHdM14Go35lEz9sSUo572JKD3gKh1eZGPlM5p8+8a2WZ9WZcvruvcUgLi31kZt/uwOTjLejKPflyc8WElZeyXtCWpI94mNuYYiXEX9qn8sA/UjP4pcVUuD5l+FD5mPGuOusm89lB5nY+ejuWTvAAXy7+prg3rl0+e1HZuevyur6/bzxXPuMRaYx2x75yXp68ZtNarzveufVPWfrFfevRy7eMLUI8fPapV13ur9l3X4rz8cl7kZb7OMXvf8WVxwilzKp51X8r4QGm+zd92uyn98aX+SF28yYhL9EfpizXHTy/rxRdfLPOtPFDb5HLMWZdZ38YqnqV7i3Vzrl+rPNC4rivv1fql/DFrax+//fAspuMvaUuMGRviAB2L2PqvvHzjcu9az03Km7vL3Md38dFf6rnKnqY98WDxQ3x1lR1z5gPPRccE9FyT736p/8pqQzKX3iflr+Q4KWNbTH1xXwU6Z8alz/qrjPHrp6QdMc39KieGZJ+lfUDOQ1d9xhHLXx5VDxYbfkg8bikaAAAQAElEQVRRzpw6J64Sv3Xn1TEPSP5ipniwyOuv9zxjsm4M1vXRHOun+TIW4zV/Yjo2ytgvT/+0o21YcmfeYbEDt3NljM6xedFvSbuW5gEWeTEdO/v0STvag2V/VFaecvZrX3nLley3Lt+crvrqqmce1JVsG7f/Gx7jVcb82ScGUOLpp3kRy3jt91/FOmZf1dfKpT3x7DtmzWp71VFPHPu0YZ9t8ylPPXNj23rgeh+xrq448syz8pL6QD54Puk9xHmhXf1xvaprWz1jBMq5J88+5fRDki+ecZoHZYzTUn+1u+rop7Liylvnhz6Kqd7qs/3iacM+cTabba9l68oqo33xtK+vxrLJfUaecvohhnHLUw9onE3w1JPE0Y6kj5ab4MAiq4xY8rQhljz1trtdrbHqg34rqy3HRR1JXHXEtk8dz8tA64trjlyj65xQR6pc7ivq2hbP+E65xz693Uv1RUz7xX/ppbdn2z/1fVO/3Ptn7jfeZ8352dlFzxWxlDeflrCsmWPmqFjq2nfM3LRfu/qinvFpU9I3ZYC2K8+Y2mb2EmMTx/zY5x4htjjmRZ79jpU2tOXYaUN/7dOGpaRM0tLrDCj1xQJ6XiujDbHVl/RPkg+3+07Gr3KJJ36qfT+FBUcf5FuKL54+Wgc6VqB8FlTXfn23rg/WHU9zaQnLvcT++zZffPHtfa8T11i0qb529Ve++ZInibv6sY69mJI+iA30vUQ8ZfXBuqX6yolrW0x4lhNtiqEf+i2ucrY3Oa9d5yPTMS+91bfP893udk0pt9oR137teV9R3j55ltpwjCWxlV/9qlpyZdzr+ImtrOOovm37KpfYxmlbn+0TX17bv5VRt4KtPXXE06YElLqVS/wUPR+cv+qJLZZ+2gbSv+21pD35jplY2hVDef1wPYgnqauMfdblSfIkefphKZ64gCL93sd1pO/GoF0gH4Zuem/T5kr2mT+gfdSeeAKBvu96DSmnj/K1pYzY1v2F5+uch9TVH39Zxbo6QNvUZ/3R7gjPM5R15YBek+qqM8Zsm+Zdm9qABcd5N3LfN8/6IqZtWDBmzl2w3L/0T5nznDlXvmc8+fqP5/PsY2JJ5kEsx9JSUm61f8j7FO3rk/EAGdtdn/Ecyzu5PIudsqcZz/qMY108TeqTsckDerwWn5azs76e55nKUp/0bY6Z8dkmLzM2z3Juu87eUrGd58Q8GHnuGpF58uRpy+njKcakynWZ8ZGnTXnm5EmeMTyX2Jbsg2WejDF6vuiXfeYhMLF5Cv6mS9vqGLvyti3N38w4qCtP/dW2f9HJMZPUtU85+5UFLAroPVuZVz3/XM+hbfYV9cQ21/apf52zvhjyKpf9tvVFUkY9+7WjnjJA41qXjMN+Y51zdIziAMnzErMyrq2R/MRU/wCdE/suc0YWQxvqStqft/mwXOeEGPf7rvPuxGcpefY5Phq4yFzYbje9RrQBxLdj58jnT/uU90wuvvraNd5DnjV9JyOO5PuEs91Z5s9VzTFz9j/LfNplXo3b8T7WRd4dijfjs1g+Sx0yp92fjAso+8QHapt9XTl1LC8z187y7H92fl76JgHt/zbPT8boM5pxVS5jOovNY+YrUIR3dXUdnxYd+yXXgviVc01E+mcXvEOe96JWkn5637FT/6TzvHfe7bbBi2ZsiG2/c0I8SYwl/zfJ7SlYdIz2KW9ZuaJeZ7dnAm05J82JdXMC+nyIfmVuHZLT5Z2U/WNQ5mUXX8xD4NJ/03mpouXtG2PWo0eP85HZd/XHOh6lU/fr48y4gFmq3L+PdZ13yGOMxpHt/FvHSr/NnXnQ9uPHT2Nz32MOo/U3m22R/47ZC43P8YNwQs6dMWawtb+P7k25D4q7zZwcsSvZVj8qnT/jmWNTI7rGDgve8fac6JzxL0XFbGRGYtvn9j+6roy09h2zl1ZefPnLTsbvWAGRrbJ9c3NIncS0LRi12Yzwgxff9FHeSF3MU3BGxqFyxaO649cpY3NWh5xZlNtsNuGcSttAafOY/Igd1cyNUUDysV/64qNxur7EVGaT87Q25M/kwRxBOCFxbSsbTtkfg7XPej1ZCcDRXN3WHb+w2l/lrW8z93fbXftciUt5cS2NQ2zH3vZZ1rx9JHb5caH9d01d+wtlY3Ss4l7kHbPY+ie+8lUkr7PEkiqXcSkD9JhDPAvJS3cBLa8+UJaVy351Z+Zxmq1rn3zb8rVhG8z9QXaTevJtWLdc2+rZVvc+HtA2zIWykv1A3c+rfFhiEBsQruNQ3n752tGG4+Q8sd6C+eN+XVlJPQlorJUX8fYLsJp5dOgcAS0HdP7U1SbQ8rb1RyXt2QZsNoYVeZb35cRY+UDLrvHLB9q+mHXvggVbPiz1VV4x+WJbl6zbL1/71uUDHc9aN3/2Q3zJuqtAn+wMyU/R8msdaP8q1z8LO4mqrNBALjZHdKPWPxN7KiLHusOOpGu3Trd8RmRPC0Z0tWcf6OQtPzryh7xI+zOjF4k6Ze3eYad/rbd81po5AQoW/9QF6l3x7ZPeFYby9/MN7xoD3jVfXOkdseWJLQFlv76vbaDHpnIBv6rfQKSq5cWxATRm5RJX/jtir+21BBojKnc/8GvHFkc72rMuyFpal2+5EvzasYGORwwxgX+unAwH8fLp0z6YCVC5LCU3DDcaXwi5YH2g93B1dvtgs8uBBMhha5sb33XfyKLeP27w6kvaUEcMN8NDDg7iK/Pa1762LvIBxRuFN1WgA9IuUOoCueHd9IctE6le5RLPfnmWYqt3yk0RyI15V77Q2243jXM6nXrzMVnKK3uZjyDyfQHq4UXeiq/vQG/WHXvi3m63sVwdr/ZtPHz4XJEle50Hgn0OBRcXD2ozt8075CP5zfW+Hlw8rMrNsm4vc6oP933f50FPX+Q9ygcSNypl+kCeOSHfGM3XRQ7n1zm4Ky/PUllj029jADqX4soHOv7LPCzEuY5BDHP/3u/93vUe7/EeVZGpXOIBaXI3+WFp2ycdcmj4qZ/6qYz/pnMk7yov/pwXxxxaxphlPp577vmMxVkmZqXcZa5d97jMOWKJ5nkoM44f+qEfqlP+g2e2ItR+WKarisrh45jqqcfVMbn2o1byBxQsdMxmeJG5NW43Pkv902/H8/d94Af2B8lv+qZvqk/65DfU7/xdv7Oez0Nf5VI2Rf84J4ztkIeRxefYT32VsW+ta/O+PNBj8D3f8z31D//hP+w8KeNc+42/8Tf23K9c8lK07yaq8fqmcGp9+5R5/etfX1/3dV9X3/md31l/9du+rf7yX/7L9Re/4Rvqa772a+urvvqrU35dffXXfE35CwfKfeVXfmV9eT5S/4WUX5byjV/0RfWmN72p/tyf+3P1Z/7Mn6nP+dzPqU96wxvqEz7xE+rjPv7j6j/86I+u/+hjP7b+6Cd8Yn3qp35affqnf3r91t/6W3u8HB/9GHOUB3RzO+esp1lDZ3nwWvvNx5V/Czc5AnqMlvax4zP3QF3kcOi6My6gvGAprYsDtI4yzivn8k/+5E9mzm17Xjom3Zd1ad7H/4u2N4HzLavqe9dv73POv6ruvd0goEQUFZWoKPoUjIiCKEozCA3NKKNKEJRBiaiQBMIgqAh0S9OCKG0Q83nRCDHRqO89kEEwmo+RSRpFEGwGpWm43ffeqvpP57zfd53adW8T8p4veTl9V++9117rt4Y9nP0/p+pfHmvazOvR6x0cbOMb8771gcPewPof/TI5woc9l8vDfduzlveQpePa8zo75xeXaz9Y5MFNLYobbjgdzJmrr74689J8kGTFCG7CCv/nNvYqh3r7gg/F/jGGl156abz85S+P//S7vxtveP0b4hd/8ap44YteGE9+ypPjMY95THz3d393SIrJeoCCQymJImOnQv4tZFnbtezGe+vK+wJrws1cf3zo5cOTZDyvGvYT/GD8+NMYP/ETPxG/4jn04z/+4/Ed97hH8IMAfb+IvRN789yzSeTl2GX/Wzz4hn36NkdjDQ+/JCu5gt/wkKN8z3veE7//+38Qu3t7wR4Ij/wtvLdSSvbxaN5LM4ZhopTqvWvMuMdx7XW6Fz/yI0+KF/3M800vjCuuuNxz/hXO4y/GFZe/LK74hZfFK17xcs/1l8aLf/5n48Uv/rlA5nL3vfSlL7Hslaar4sorr/Sa8dq56qp41ateGb/yml+O11z9K15Tr45f/ddXx9Ue4yuvfEU873nP88P0i3LPxOfqec8aps78wkeIOns3D2vog+BLxDXl+kf39OnTWaefNsSYFecXXXIBFkQOmbvUGbOm03nOY8vpirX3PuxAkqJU8rUNfMwxMy6Y6Bb3g8N6geeZk3llfeEHL7bhYy+OLh6uwWOcRu/t+Eh/ynufHU2MFm1UmIPYanOe+sLnha3vGayPFifrEBz02RfYV0bP0ep7tmoJJjZ+InfoPYV9HizkD32v2R7Nu81mm/nEz+JY114DzHn6aeMvuRp94CcnzT/6qHdDn/cU2hCxbJxTSc7hwktsyjMIL5nwF58kBbnERvqELxH5E9bhCx+JH2Js8YH8SMp7Hjrw6Gu5BxsZ4kYf33KfcuzsZzt7u7mf0sec6Ich/cIH7CCPbvMPOTBp26XUlZT7J/bBaCX91IkfPpjoUZIL8CEwkUEWe8RAG31kJeV8os2YMu5OoN2SiykJPPQn5o3liRlbYDOfyQn6yHSe55KCkvMnuUIWHWnGZF5iG3lJgT/4BsEPXydP+pzmPknZH77oRxZM8LBPPMQpzdjIgIvPzB2reS/a+hyzzP0AffxBBln6KfGJdYZdeMhRSkr7yEPhiz7sb1kf3riJH3uUYDCvJeUcx0fJ+fB9xao5/uDApySWreciffBaLNIcD7a4ByCD3/iJv9iiZI5Tok8/fjCHaEvKuGmjj47EaonMBTxsQthAB5+Qm+Pb5ossbNKWdDwnmXPw8Q997FInnvDVsBufuMBoss0Ovo1e5/gOHnozb0xb8CBJOU+xQbySco6ih+/oSXJc6+Mc04c88xo/+K0pSTmn7WKOD1j4gl+N1+xLyrlDH9RsEAdx4je6yBMf/eBRBwtCj3mIHHqUzFlkaSMjKWOFD4/84zt+ExuY0uzL1nsnMdGPD8iCiQ1p3qsYG3zABv2SMifMTfrAgyT4G+/gkRe2pNkOmC3vdEoznzPYZAY+ED92wMIOBD65ph8MfJCU8eEzfcjTL8182siiT0kfJdhQhPx5dcdju8o4wKAfCl/IwMMWpTSvN/zHH+TgMxYQdppNaZ5H8FruJR3PNXKM39iwqfwMQFua8wE2duHRD2ELPqU0y1EHn358oESGOiVEHQIL38kD566GjwwEFv7Ab3FQRw/9Fgs26G+y9OEDMYFNiSx4knKfox8e/chLzJF15iN8YZ95wpynLsncyDWFPHzsUcd28wvfqGOLkj5reX9a5f1NOsp5LdkGA/zwBSb6YHJ2qn7JJyn3JmQkHd+jmePFZwpiQ5419sLQ3AAAEABJREFUDxY8SuxTQsQJSTMWPGxRYg8d7uf4CoFHCQaEbWTgr32Wp40uMvAl5ZyF7zByL2FckUefsvVJJdBp/oCDDv30gcn+wGJljCB8pJ+SeCXlOPCDJOwHYNEPYQsd4gMXW62NPv2S0odwiY6kHHfk8Dt8UXeRL6Qp0SVHkoL65M9ik++J9DUiVsacH6bHLmvyrF9ewUOWWCXluKMjue4XI/iPLjL4DT76tFd+IUGJLr4RP21pno/oSvO8AIPcScr4yCXxkiNK1tiFcVHHDjYlY/h8i6+SnBoFF5jSnB/6WruqxOQztzTL4Qc+IoMe9sA9yzMj50maMSRl/rA7OYfIgYkOusQ+WX7pl569/ZEUeW722YE5j1wpNSDmImXfD77HbT2Gk3M7eP6Nno9rr5WFxRXgNdze5zbWI75SxzafE4vXkiTrzXsvuav+vCIp93RyiH/wKMFEB9zwBR59g8++jDtxSbIv2xjMY+wsZj83SehiX1Kub0mZc7CxjT7ylNjqvBdQHjov6PKiU5pz2XyQZiz8aIRfEPOi99kMvqSABw728Bdb4DfbxIHtJWd8jzP96KPj4ckY0IUvzXGijw4y6Enyvrc8Hm9k0SHn+EH8jDM6kjL31OkDA1kwJXm8i8e2t8w684Qc/eGNAn/Q8UA732NwEcfW5y3q9EnK+QFuI8YdDPzhedHKz0rJBe2mszl6oQ4OtONnSnIFXXzDD/Lf8rXxWVmSXZlsb0y/N5xlrIRshCsxX+hjBxZ5gItvnH0khaQoteT829oPxlBS8ENF5A79CEUps70pIm26yDzgV7h/67WDrCSPRQ1JHr9tcEmM0cr+jjknmBfIoltKMT8Sc3P0uRM+PkPh3PMD/dQhYmBNkkew4Y2eOzPN4wJfEoX9Lsae7Os2YwQb29jt+879sxw4KNRSzCueB531xqwXx45vELqSsi980R79WY6YyAEyYFE/ODg0Tu89Ysi4FSW8HeWzKalmyTPyxWInwn1Sieq9mnEAw8zAT5XiXG4cw5h2sVmOfCIXyMBDj5dqxCgpbeLXoZ8XgIWMQtF3feLtH+zbh03KSTL+NpBFZ+P5tPEz/IYF9uTn+PhFvCs/Z8A2mCs/50eOOnbQp6/zflJK2OcJdowOvsmQHzAkBTzakr0z0SYmeMvletbNMR4D+zDA5R4IJnL4NHmu0AexLo2WMSWe7Ig7uJ84BekLuvgtKVJ/mlJekudwl/WN56TV0i442JCM/FlEzBuvS/xGHvu11JAUrC/ygY3aFWOVMELGjTyyYDN27ggu2pSSApnwRXkh36zjf2DTQIayEXxJ2UQXIl8wpJmPDkQffOroUZdmGerwKaXz+YInzW1JGZOk9Ln1ha+G5+pNco0vyEHSeVvIwcMnxqDV4ddaE19OlnTe5jHfPOyhhz66kqVN8BsPPm1Jxz5JsxwykCRM3iQu+E0PDAQkpQx9kkKa2/QhCx//2nxrfMoLMZqsNGPQ3wgMaeZTh08JgSGdt0leGx85OxfWdDFlydyEL/8POUhSSOcxPtsXZCx+nCts0hb/M9FPvZYSLEXqNuh/s02FzKfuwnumO6LYno746GATfi0FbpKhzZr1ailWjpnv9TrbNIJxLBRcYCTfPOm/jaf5jSyELOWFfHiQNGNTRwaijqz0/x82mNJNbWEDey2e1oYHwae8kA8OJN0UC9n/J/6FGGAiT3khH31Iuik2PEj63PyG4W4gPUweSzckZZv/oQ9JCul8XuFB0k35+Ae/YYMBwae8kI8cJJ3HKBz0pfkmyUGSxSkpH0pwkOaDjCSw8rdz+ElmNnkO6YBhAGMQGw03M/i0+/wAENEOejx8avw9v/zrS82vheMrKp0NH7b28iU/euBAHMSwxaEPfLCpI8MmAuED/Ebw+E30riuJifNsBOijeyEuPtGHnRY/+pJyAMDGfvtAil1JgQx96LaY4OED+PCwJSnII3IQMvDJIf4gL80DTR18Hobgc+dDEOMDn02BPmxmnw8v4NIPHtgtBuJAtvoGAR+SZhvEkj70g2/ANX3D3/DFb/mkLcu66SGZKJL4KcjJBxdJ2faek/0f/OAH/cFj5RdyJ6PUyENUtd+TD0lnzpxzDktU+9GpC4j3rMRQSxeGywOY37xEMSpfo/7+a67xxjZZb7YjzX67O3nT5L5QgEEdusUtbhH89PDe3o59WQaXpJS57rrr8uXYsLOIbuiDl0qfPv2ZQC988ULh9l/1VfHUpz41X/a99rWvjZ/6qZ+KBzzgAcHL0Vt+/i2Cr4gadqxbpuC3aHt/MHF4iSHNfoInzXXGtflHCX3yk5+M17/+9cG42Gweqhg7CC1uAGDQRwlJ9JAOx3xUl5QvaG/7JbeNO37DN8Rd7nrXuNt3fEfc6973jvvd//5x7/veN+5/6aVJ3/uAB8aDHvzQuOwhD4uHPOwR8ahHPzZ+4AceH4945KPj8U94Yjz5qT8az/jJZ8Zzn//T8cKf+bl46eWXxxV+Kf3il7zE7Z+J5zz3ufHjz3hGfOM3fmNsGKxaYrRLxTcf5hDzjDrxMp+34yY65wbit3Cz9OGXWIbaRfW4LfcPY7PcRF9q1K76perFARYyYEk24CRIcwnfzfyHjeq5RC7JY60lXyIX+8OBlAcgkwdmd/eE8zsGc9Zdwfjt7C1iZ3eI1fowFh7L0Bi1k6fe2uM4xpavMSwRdimKplj0NXaGPsbNOk7s7sTq8MBzbIjF0MVfvPc98Wu/9mvBusF2+FBeSw3WqML/ScH6T6f9P+YML+5u/1X/OH+g4nd+53fiRS96UdzvfvfL38SXFJ31+W2WpT8sgSvJfk05hw2R/1ouJGWb/2FHmmWHYcgPWTkeRwd2SSFV43Sx3U6oBF9ZyldpRi32uXgNbuOLvuiL4n73vX/8q+c8L658+VX5wvtHn/b0eMhDHh53v9s94i7fctf44i+6beJLisViEbwoLmF8w07+0Ay4NPvS6qV4znDIMaN67NbrdbzxjW+M64++VQK93vxb3eqWRrKQ/0ny/+d/ko5zWWufzFpLfN7Nbx73ufclcc/vvEd8yz/55viWb75z/G93vGPc4au/Or7+G74uvuM77hbfcpdvju/+nu+Me9/7XnHf+9077nXJd8f9H3C/uOTe3xOXXHJJ3P/+94v73OeSuK/p/t97X5f3jvve+z5x73tdEpfc615x97vfPb7rnveIBz3o0rjsssu8x52Kal8h9lTmG/sp40LOMyeOlX5e2LEfF8fPGmdMIcaLF2zoIN9KcFhPyBAkOp0fItEPMbbIS3NusL/1B62tHzjgh+Q55LXHV/JF9ai4XWy70doPs4auC3xDZ8v8YN4Sj+/T/Ob8OHm+uc7XJSJHDPgiKec6MUryHtblfbq10z/fj5DNuuch+rSxD09ScD+jTh/rFz+Imzr3PHLTD0OcPHUqwvI88Fj6oay6GlzkgzyUWoOvXeyHIdcIepMXH7he0N5f/JDF8xF88tj8RK6qBDJ8ZX/DhM9YES865HPleeppjYhtZJFznwfh2EEHX6j3zqukFMJHYoawSwkR5ynHhTw5wA58cIiddQEe5xFKwEqt0Q9DEAM5okSX8xR4act2qTM3wAaXeQSuJK/5rVOpxAC3zS/qEHqScg8GR5L3gw3mU49Kw6IfPxsG9ugnDggscggPP/EFefTTV3fwtcrs/cQCHzlKsJC3SHSegxvPa3iD68xV6tglNuyQD+ThYZtco0sdTPqpQy1OfEGXfCMjK4BfSwlik+BETF7D1CBwdrzXQcX9/LBsLcVCnnGWY+yRhzqPVy3zfkceiAub+Iw9fMQf6vhOTiBswIfX90O+CCEu+tBZeQ3QBgc8STmu6EDkpmE4pNybB88b+vBBUp7LmgwYrQ9fGkkK+OBB5KS10cUXcCFpxiSX+N14knKPkZRnMfhgYBN94pCUdrAbvhoPe9I8F/EbH8iBRbzn9DlGyDKGkpIHto9l83kilGt/0fXea2qwF3Je6Y72Rb5ClXmFXbAhsNNWqTnvq8cQHiQpkCX2tOOxxUfigPAFXQg9YsS3xsd3qNaSY1Ksjx4y4f2KvKGLLfqwRRsd9gH66av2CT4ylNihDp/8IgOftqSMQ5p9BxOf6edFJ/t87p0+D5MbCHt83S1fQcyfPBlqF3yt7P6Zs/kn1liz0O6wyB/aBAub2MMP9CnhsVcvfF6ij1ghfJxjjhx38gMhT0mca89x9uDJ50yw0JeUc6nlf+09GT5tfEBv8j2LtqScD9gDU1JIcy6IH7nw1XWD18L2WBY8/MMmPiJrsbzfERcEPrjYB4c2tpGjjsxqdej5OfissnH+V16fa8caWY4+F0O1KrqueE6NOR+wTcwNi5gk5brBDkQfchBtSZhN/+GhA4P5IsmxrW1zm/cqSZkD5MgJ/lPyOQ9c/CZe+sFpsWCHOnzqlMiuPUbE0PfVMWwzlvV6mXEOQ5c8/hTMxmdpzt7YkoR76ReY5BnMtceSftrknz4EO99LqZNv+vBPkvM6ZizECZ95y2cM5hvU1vjW62r02X5/ue/1P4U/dMShH/yDCbFfoQ9Os0d8W88jS2deyQV7bTun0YYkZT+5o41vlMSD3+DgN4QN7NEHMbco4XFvoN7kkaUOOYmePxvn1PekxSLHEWxyhM/YAx99/G++zO3R86q3/sq5mjwfF9Fx//S9VJrnFbrce8N5wq6knC/wsE8/JdgrjxH2mg18oC7JdhZ21fdA8maSZJtKv4kRf6SZJ7mMSHlJrkXOB7Cwx1wgRtqSEgcfsM84rHx2lebcI4ffnN/4DWHqYEjKNYu/2MdXSekP5wf5rHuhnfAFlov0Cx1XaCaxLsGSZn+QpU1n7zmKr40kzXacZ3xBjnwe+oUucYDtFOVeBg4xLY9ikua4whd6+E3u8HXo+ryvEaOk4NxHfymzT5ICPPqtnmc87MHDJhjw8and9/AZHjrIUsJb+YUs9pmn8Kjz2WzlGMABExx0JeWcIQ7a2EKHkjb+I7/yyzHWCHbAoyzWpY82fehI8pzd5FxHhtyDAUnKNddwkUcfXyDkaYMnKSbfP/BrcsIh+tHtupp7CPrIzrwuxwTf4UHwN37p1+TApE7uiQdM5LAJn9yhA1Enf9gk3+giB5FD+PCQpYS/8eewWkvms3ZdziP6uVcjgy2olOLpOaW/tNHFF4g5UWvN+EoR6ilHHxgyS17vyEhuWAI8cCSlTfzGf3jIoQvu1p+jiBPexnkht+QhfI1+6b+x/64e22t1dMg5cYdtj15/pdQY+p0c59Fn51JK2g5fxX5L9tLj5kBisi2qkoJfYJCUstgGE//wrTrulgvq4G7XWz+/GTJfxAQ/fEmO3aCzz1P6TM7Bwpfl4epYB0xiGO03/aP9nTy3ws9Qdn22DucF8q0mKOczaPFjpSnX7OAzFOvH5uz3PDZgYkcq9iZCUtqbeRHg9KX4lqUYHBcET/ahRskzGe2eXFmc8+lylREAABAASURBVC1nrZH8ako84m12LszTyutbUmCL+IlHUtonj1vHJSlzIsnWlHGMziU25/PhJnk13D/FcT18bcmHS/C5v7mac5p5NTkJpat+9Ov7hX1HZhj6POccHh6mT73bktI+L4mRQW9yzmst6Wf46vvO02MMSYlvVu6BxFOMbXb2jc7ZdmMnETCRE8jVtEF56HMB39LQ+x7ZGZeylpr9g8+6Q79I3yTZRkElsSfHQ6N6jCJkmUYlLGoir5HzPHzhCz8cEB4nfChljkeSddFR6sx4ljI+NibHYFHbrhn/6DloleAqjrXUyFyMzhF96IBNHZ4kRJMkBTyPQLY3fnbU5GFQV4hqVANLlseeeZJCctt2pLmOoGQeMi6Zd/DIIT5AkqKoePpsc6y2XtOd50Gpyv1eUvaFL2nGbT4SA89/kHUawo91w05EzvWYQsW49od28p0z6QjDPoUvSWnH1eN/+EWsMGqOX1h91iOG1kcpKS6UCV+NTwlJyrGh7u7EwndJQQkfDEl036QfX2BSSrO8pMRDlz5KSdFkwpc0x0UfPpuVuJS0sSkZx3kKzxOo5Y+SnMn5o4SsHPCP9ZxLsKTZZ+oX9lGPKcIzN4m6wv+Zx57nrSiCQTOZO9cNQgz4jD5EXbKEibpFQlJQl0QzcyHNdfgw0YUkZf/nqiMnKfNGfxxdGa/r8Npcw3/a0mznwno4BuKkRE6hyNKxEifx0ifzWa+U8OE1ucanDR+ZVi/OIDyo8SnTpm0gR7th/EOxiYF8UzrckESRpTTXYUhzDqWZ1+Tpoy6d50tznT6I8YCkmS8p8emDpP8xbOyiD7W69N/HlmY7yEPoSKKa80M6X///mhPpH44tnZeVZpuSMif4BEmzDH5Ic13S5/RVuikffQSlmS8pseFB0nk8aa7Dh9CVRPUmOSlsGJLyZiUpGFAODtJc56E1m7o0y+A4MuhxgOcGzgbHbznR5oMPffAo0eUQgB4v0SklRak1qCMnKZ1CFp04unAamY0PmfjE4RMe3dxI0eVh/YVt6uggT980bWHlRo4f6NEPE9xSqj8o7xx/ICWelT+44AsfuJHjoUGrY79480RXUg4AvOp4Bh8MwacPDOKVlLbRITb6whfytMGGhx5tdMBDHhnqi77PGygfjOAhR2z4SIkMdQg9xgE5iLqkHFdskANiwVf0yFOpHgvfmL/iK74iimVl/yTlmCAjKeM0O3HcpBqjbxTvfue74hOf+ET+cAh+LRa9P4gfxuiHXrt+EAiPGPktn+obPw/KFn0Xhwf7sfXL1fBNPHxb7/s+XvziF8enP329bRXrj2lDmm3jBxTzjnjcBz5fZ77xh+8bbrghbX/mM5/2eHKY3+aDCh5GbbdrHzgPrOcjkP1mb8UmuU9c2zlx8mR80zd9UzzxiU8MfkOe39C+8sor4xl+CX7Pe94zvuDWt878kDNpzo90U/8k2Ub40NZliX/IMy5/9Ed/FHwNOh3w+PaLf/SF/yjIo2LGo6/VJddM+AdJCr7S++y5s45lmXS4WgYPSjabMbY+hK980OcAvfFhi78pzTcrgL/yw7t9vunDJTrc8Dc+BDI2+EJ56A9AW2Ogv1pvYukHQIdeCyuPE/OGGDZeixs/4Os8X9p8Io/4zZxi/UiiaX+2UUsN+vGffYMPB+QEO7V28aVf9mWM6EweF2RS2f/DHnqQJHOmoPjYx67NF8iSgh/+YF8YfaOutU+byGMHu6MPg8SHTUk5V1/ykpfE85//fL/kfm78q3/1nHjWs57p8tnxnOc8O17wghfET//08+PKK18ev/7rv5a/6X/ttdfmPDq3v+95tYl3vvOd8YmPfTyqiqfvFLXWwM5k/+2kfcRXz1S3Jdddfv3Xf31g9zGPe2zs7O7m2LHWtx6D3g9U185zZ5yF9xDyyItGsMCllIzjyoU2qEPYd1fs7O3FsBgy34wTfS2HEvpT+kle6Gc/kRS1dP5gvkg9Hg5/wzd8g196Pyh+8PGPj5/5uZ+LX/rlV8dLr7g8XnHVVXH5y66Ihz3sYXGbL7xNYHfrdVeKHHPkJSlLbEPYh4GcJMsp/uqv/ire++53B3GCwZ8fuO0X3zb70JFmOeqQJEMo7YUvsNbrQz8Q2/d6uCH6WoJ5vva8XAy9Y+lj/+y5CM8JYuRBLnMEOnd2Pw720V0FP5nO3zGEv3L+mbusA9p8kwI/7AZ/6Q+K++fOeOzXth62exj4BUnKHzKjvvTDslJK5pG4WB/MPfjUB48t/cgyP9mbiQWbyIWvts7wBd+RRwadVgfHot6LStoCB33mCnbxeYwIHpB3zoc8r/BhwYdarzlsIwseuOCDQZ2YFzs7GR9zBDxkySH9yCa+1xVt+lKulOhMyMfRxTyDiN2AsX/uXPDQFh1JgX10kYHCF/pnz54NiD7a2KlHD8eIAx+IF32I+uh5SEk/PGzKePDbQ0zihg8u+Z0cA7FICuIHlxKbYKWM1y54EH6Aj//U0QWLNjqMHXrIwLf5jBHdc46dPviMHzrw8UlSzi146CBHPrABr/O90Ysj5x0+IQO/H4ZYet7iB3MF+w07937v3/CIWdLxPRpf8UOSYeWhYV897wN9+EY+IOYnPwhKXOhiAx+xiy/4ucr7ztpr6iD9xD9ySR91yq7rEU97JRQ82Os8rvQTB/epwS89EEKeEv+bL8hin1gh/KRdVYK+8IW/LmYbno+J7XUJH52V84UOMhBxQMwT5ifyYFEiS9nkuOfRnnEOY/QD0MnnF/wDkxJZxo5y8twhZ5TokTf8SHuee6PPSMQAHroQbbB4yUBbks9KhxkPOGCDIykfbsCD0GEu4Tt+M0/Aog0OhF1k4e36HoSPksfBvtBPu5X4y5g3DPrgtXgYW2ShyTlgvUrKPV1S7kvIf+YznwlkIOzCg/ARLElAH8eCj/DPnds/vpcjT94QxC5tZKDJOYboBxN96tgiV9Tht5ytff5Ze13AA0+eI5xxPB3TT/JIH5iMC7Jb36O33l+wSz4k5TxHhvkJHx3qknIuYo9+9MLgxH++Hb6XdWkvfKELhqTkUUc2fBEDPhGPJHPC825M+8g1H+nHPv4hj9/SPB7nfO5TLWE3AluSMt/4Jin8L9voggNJc4xgMZco8SV8gYEsc6g4f/DXPiOOPsWhi236LZrzAPnGoyxlzpGkjJdcScq5s/YD543PrtjDP3SpY4eSNSgp10P4wh5zYu6bc4q/7koZfGOekKvuaP+hj7whR56RAYM2fHyUlL7Rjy4+UrKPSwoubOKjNMdDGz/RgfCd/oYHjzZyknJ+gyPJY6A8Y3beDyF82fisjW/YBbcRfPQaLvWVPwfQHrjHDzsez9H+dz5nsicfetzX5m1tpyR1zoVUc68Gl7HEDhjkglIS0MYpwf0fn5Bt/hMP/lHiE7FJ89h0jgNlckA/OuDTphx875JknzZ570Nemu2Bg3300W0ldfooGVPGClwIzIbRfMIWfkmzT5KO1w76yEPEhNzKe0Pv+4+knDv04Qc41LGBnFRwKf3GH0mRGN4n6IdHKSnHGP+k+f4KFrLgUeezOG1iYgzCcs0O/tCHPpjkP3wRHzLw0OP+jD3akgL58IXva9/vFr3PxEOf+xJ48N2dPqes91B++Ji5DS74+aDRfPxEhnyBj8/YRA6blOw7YErK/FJvcpTYakQfOBDxSEp/wcQOBK6kUETi4QM4yG+9JvghaXCwDYGFnqSMiRjBoBy9lxCLpBwL5OEjDy5y6Icv8o8dePiDrNmJSdnanK3QZw7DJzfo0Y8uuPAnf/5ofpJT+rBNHflmQ9KxDXyRvJ+UGsSKHLjVZ3hw6T/rzzbMffAkshS5dyKT56ijl3nYGu2DVIMfvqUNZR59PwtfjJ0L7w+rXIucwcBBjrgk5bxB5sJY8AX/4VMiO/oc0UrqyKBDSZt88WIbHfAp6Scf1M/63N/ixS9pnk/oIg82JfbIA36i1/rHcfR+toRln2vUWlx2GRef9ZCrzqOkXN/kAdsNT5r55BUe/oYvfCqlhCTvp0vj1sQkLvj4gg71ZoO2VYO+RmBiDzlJObfpW/nsjKz8P9oucm8hXmnOP7rNd0lpHx52OCuiQ/vwcJl+0pZm3Y3XwNI2sIt/yIFFufF6wiZlu7eiy7g0PnItF/hPG6zO9xBkaHOWl2Z76K+872xsl3rzibZE3JF5AWtxdB/geVDi+DmWpMwxvoavWstxrpApHovqcYRoIycp46YP330UCdY+fYY4j2fdznuht7bMMfKSvP5MR5jhC+yNc+OqzzCdqbfPo2lr2XITIg7yYJjko4NdSTnPws6AR3473xfpo73wsxrs04YvCdWMA/9Gr1100McXYkWEPtYzwvDA2DjXfOaXz1bwwMcv+mgjC875egR98EevW3JGHzwIPm3iau2N84EsfEk5JvhNGwrb3vqzAL/wMrnfBmxEkT+kYP4hL/tVjnIS83nHOUdPHhfwizEg7OLDcrUxRolu6AJMYpwUfmIcwZl262TIz5UnKbzt2acpuPATDIWCXEBDP4SbaX/je3X4kixhcjVqqbHNz3SKMMzGOSX/xL/xvBw9HohKSgx0JIUk2x0DueVylX2jc1prCYg6JM1y6JVSwppUQ1LOK3JYyUdyI/EMk2XneUM8o32otUT4plaMEb7gU4fcTPtgSUrdycHUUrM+Ahhhv6r/HyH/1/SIXTLHhLwka05576j2C11wi0pwUR/tj4c2kI9JZrvPpaTkeXhisx5j6/xhB1X0wKMEi1Kaz0fMw+Cawjn1/6ibkGn+oSMpJPuHAfc7aP87Lz8exUkXhG0wGkkKeOELnqRsS3MZvhqf0s3sp6SNLiVt6pSQJIr0jQoyEHVImvvRgeiTdBNseBD94Yu6i7yXtTrtzdF6pA6/ybfYyYakHAdJMTJQEXOe7EaTNyvI6ehcSrqJL5IFY9ZpNiQZYzwabtdjyv8M4tLC7lcpWaeHOnNU0jG2pMwRmJKCq/kdNJPADq91R2IZ/z/CZXiPsPXEF3Y+y+84uhq2pGjYCmWvNJdzIxxPood0ni/JNsy3vbTjVtBt8hQP9h+IevIBc19YHh6xZ93+0S+Bh1CELEMM8JGhnvLWz9L9anWXwUVp/j8Em9hRYYxbnTZ1CaDzMcOHpPN8yb7itzukz+JnHhTSLAOmxTKHkqhmPStH/5PO86VZjy7ppnxp7gNT0k1sSELlfxgbTAAuzIk025P+12JLs53mA6U8d/En60f9tKXzvkizHvz/FX4Xbsp88GNDXvjDLxswdYzxwZKFSx0HIB4OwOOGhC6HDHR4QACfTQkiKHAp0adsNAxDHmCbLgd/eHyoQYY6mNjjBwvg4RO2qVMis/IhEwzwIT7A4QN+ow9Pkl8mnAn00cEG9vAfOvCLaDCpo0/JZgFhHzz6iYn26dOn80MAdWTJGbLkAnuU9OEjh1v60JWUk5mHtMjh94EfzKWc804s2C+15mGzYSO39UEiKPuJAAAQAElEQVRk8g0NWeJoNokDPGTgo4M9sIgfeerEgC38wj/62IBo0zf4IMpLn2/91m+NvRMnjhcYfkrzBASXNjrsC2Z7B4n4wAf+On751a/OFyjkCT4PLnjhv/VL977vrDI5Z4cxP1Bex9kzZ+LUyT3PgVVUb2hgv/Wtb4k3vOEN3qi3Ke//Zb7oa3VKM4MbVfIxZia/oc4PqvDStHhRLRzP5JsdeV+vl3njJA+MP/GSl1KLoZS5LtZZ+aGwt/pIXG9wPJi57W2/OO5yl7vE0572tHi1Y+Qr9R/xfY+Y/1SC7ZLzWT4CDGnOVd/PP90qKZCJo+vvP/nJ4GVyKTX5+Hu7290u/WPT15EcRa31yJe4CfZnTn8m/5QAvyXLeBMXsuhsPE+kYmwehNaMjZ+iXPrhIDmTc43swvOND5e80GY+kBP4kmzTnjgRpdbAz34Yoh4dPicG3obIo4TsmF+BXy0LgUPeivNJm/ls8eMPWuQKgl9rl7+xcKc73zm2Poyj0/Al5RxEFr40t2stnjPbuOaaa+K9732v59Qq55Tkfh9EF4tFcLEuyMvGB6R5zm0yx6Nl+GGVK664Ir/y/urXXB2vfe2/jte97tfi6qv/dbzyla+OX3j5VfHSl14Rz33e8+NpP/p086/2Q4XD2PiBCX6r1HjjG9+UMY1ek5KcsxGzzpcPPc4R/OIcwCSmi292s3jsYx8bfPU/+cGv6pwxfuxVtBP7CIv5w34KDjKUEJgQmBD44KDvhAXr+NAvu1jfjDFjC9G/dS48rUNS/hAKY3jRqVPpO/aQxwf2W9qSomcdWWl3by9uc5vbxJ3udOd40IMuy6/ZZz3c5973yZgcsl2RKRJPUtqBgW1s4Td+4feB99yPfvSjHvdtzlHs3eEOX4N45pBYaaAjydWZGNPiOWxw7+nnvJb+Nr9BoasK9lryS/n5t7hlkGdw2RdOnDiZD7iYc/Bogz16PhAzOaRNH/XR44qfi2GRv+le7AMPWYjDziRWu7exjoir4Ww9T8g5voKHDtjoUYdPrskLutSRwy5y8LHPuLO3S8q523Dxizpl7Wogj30wKNnb0OWFDDLMWxXlN20wp9KG9zpKXoxLyjGgDRa5xUdJnlJT4HPzERtgS8r5T47pI8for/2QSZLX5fyQjDiIET1JOTeIk1zg24VYyOAr6wGbnfdQMCXl+gMHHvbIC/kmD2CBCR//qTeiDxlJwW9w4w88fsiFkvlAzrCDLj5BYOEbawFf6IPQB5tSYk5GIAfG2mcR+sBqJWNBLpEhV01PmnNBH3GhLynQxV7zGb3WJynHmtgbHzn8RQ9sbCDP/MMHxjJ8weObcNBDHrv0S/M4Ukf/wOcR+q0S5AC+NMfJvaq1sTvbKDlH4Pe+z0s6vh8gg11K7PYeT2xIMx7/Z03Rh/7odYNd7JNrSbk/4BO60Gyz5nwlNkmBLnsbWJKCC1lK5og08/BDmjHpQwY8cocP9MMrlpFmHdr4g9+MS4QyL7SRH4Y+xwQZCL/Bk5R5CF9gSMr9iP42v5Fzt9dXfzyHmAvwsYVP1MElRn44jPElJmzDRx9fwJXmsaSOLnbRp5+2NM85eOhCyIAFjzrzgjGjjh3sScr1LM2xI9t0sY89qVDNuUAbfWRYZ8wjfECA+zK+QPAp4bd4kSNW9pNaS+YWLOTAxdcIJT98Vd9DWQ9guZljQx3byBMLdXDp594BBnluPM7VnecucpJyr5GU86phjb5PhK/R9wXGD5/oY32DR66YS9ikpA+ZUkriSPN8Ik5k8Yt+5KgTL7Lg20xIOtaDT/zIg488dYh28xs58CghzmzgIUN8nAP5AVewwKAPufAlj5+kkJRnMu4T4OMXOWYe3MxnGGKF6AOHPkpsDL5XLnZ2cs0igy/0GT7vl9ThYddmcs4z39BFBl9oU9JffT5Eh/iazOCz6OixaO3R40GdEp+wC7VxIU7ayGBj4/MxNiQFvocvxgtCFlvg4AP93OMtkvMKX+DNPoy5B0k6jpc+9irkwYGwTRt/8BECG1tg0wZ347OZpMwJPPTIOX2Scl0xZ5k74EHEQT92SsGPTfpCH/qUyGCP885iwd9FHnwPnrx+tknoIrf0Q2vmNXUIXPJAiQz+4Q88/IPARVZS5uLCOvLSzKcOBvkhBkpySIlOw6QPXHjkh37a6OIHcuRRUo4ddfrCl6Q8jyCPHHxJwXwDBx744JBDCB52GDP0iI81s/Fnkax7byHGVgeHvKLHntMwwKQPHM4AxAsPAh995CUd+00fcvThl6TAFvPQ1fwsTY6KSq4dZGgznpJ8zxhyTuA3tsHHL+LFJnXksUEdnLVfpCBvxVznk9cRNqXZNvcXsCDsHezzp9Dk+TLmvJKUvkjKOJABG3nyEkeXpAAXPvaQmeOSTU9pW5rnBr4yVuhTkhd4rQ2PGAZ/XiXf4PKiEV+JD4LHXFDEsV3yBN+sqKVQZBzkB0wY+EdJG33s0sYHCL9rqRkzdogXWUn5A8bV84M2OvhLiY+MBXXs0y+1WFeJxTqTdLzWwZGU/pEv/Ei8+UNVri1JXq+bQJY+/MUncoMN/IWP3d4vZTfe58g5beYlOSMefNp4r6EkF9KMiz790Na6zQfmJ/jgUNKPLn5S4g+0630ff8gRMshiBz1K+NQhbNEPBkSbUnJevb8TB1j4jy749FPHJmMLDjmgDR+b6NVac80v/LmVmA15fHbBDrhgoYcO2OBxjgtf8CH6wKOOr82GRXKcKOmTlGuj1pLjhA6EDb6BlJK2pFzTYGEPPPqkmV9KCa7J/yMudKrnl6Tc1zp/zkMX/7k34y/xoLfjWPmhCvCsnvGjCwY89IhHmn0Fa+H11HxABxmwNh572hD47IVgLWyDeYsMuPgBdt/XPC+AP/p5Gzz2QEpI0rE/tRTP35Ljsd2Ortec0xuf+8HFDnar72WMHT7RNkTKSsr9Azn6oFpKrnlJua8Ut/GbdUieJ58P4OEzbfBoN5vU8VcCO6KrJccT7GIs5NA5PFwGdfIwDJ1jWNlueMznHy4JPyPp8hnZhHj6QoVcF8fD/RW89XoD22u/RiiCfMOHRu/H4WtMnxX80tLGa9Usx9+Zqm0WmpkHLKFHybNLSVFqyb4WL3G0uPGvlJo48JEppeR8RmYY+uCiLinz0Oq11pRbeN5QR46SfQIZsEfvV5wxmfd2Pkbmg4m5CV8qzlfvTE2JvfUckO2XWv3SfX5+xrwi1xGzfXAXiz6Ib+25Wb0OwAr7x/ONWktsPH82xgpFYhfnmxyiC235qQC/MdtajhfIFgpJmSfsbXy/54cpFMpfIuFeOXksJHNkTMfl/wdjiT2a2Kj2mzyWUmK0PHzkdncXmWPkJ8cfvlgn5HdDDKWm7ckK5Chslz27Gk+ywYiQdETUw/kajVl83+8DeyFbsj4Y+I6+pOwjTmTgC8EI/18ZG/L0xQXX7MOMl7EblzxNTpQkd4RzPJ8t8RGZ7Lcc9ckxzj+sbY0p0latJcstuY/Ice865teU/Mm6ZmcezHBsNTae653X0I7PqfRV54McbjZj5hfe6LUhK2Cf8beLgQ/0FY8DuBB1CHkwxyN7krVNyKBDrqhLohnSXOILfJiUYFGCJynlaMOHR10S4kmSPGbblLtQhk7k4UmzTOOB0fitTinNuMz71FVxPsbMGTmCpFmGftoQuOQGjNFjpPB/lvP/M2fI0kfbI+dUTqGjtYNuI+So4xvy1CEd5Zt+SbCMEVGq/bM9MGU8OrJuGWRpS8oYJhomxqEYD8KGBMYU6bdlFTL2FPTDs0pkbOZSl87nUrKsx1sSXYFNSSEp25Ji4zXPGCvm/+hIbM+v2f6MAT8sj3+hCGnmS25E5Bi7OM93vNiDJM18C2ROwLa/soy3I3Mj+5nL4UuOH9uu5r/Z5hEG8VgPXEg64lvyv8G2DbNnbO95rQ62JJrpt6SUaXxwIek8/7NzIin1rRiT45GU8zB8SXMffkuyiOJ/BBsfsGvIHDtKSRT/036DCz5g0uwfdeh/1u//N2xsSM2mMrYN42OepMxVw2h5k+a4G/+mGLTifz4nvR/McmNnQWCYDZObekvI4eGhbzyDb4BdPhzjpl+9UXOobxsNuuhxSMz+WlO+OQ4Pd7EFNnLIfzaf/sbnt7rBRxYcCDvYhQde8xs+vvOAUVIeSiWl3ww4H2TA5TfEaSMLHmX1gyYwiZOYwUWWPkmZYPygDx1eCtDfcIhBUg4oOPhEHMTJBschAyz6wAG/yYBFHzxi4MOa3ICHPX4b8/DoN6H4YIBNZMDmQAE2uEu/fOCrPaU5ZvyU5JdkZ4M6ePgkgR45NocH87i2h3w2my/TODyXWnMBYw+fIfppU86klFn5pc+vv+7X44qXXR69c7nwg8Ch76IfOh/clqZDb0ljlDrF7t4i+MnFri/J53DH17PzMvdZz3xW3HD6dOBv+MJms4f/ZqU9SmQkedFsg6925wcX2JDIGXkiL+jSlhRbDhelBr85oCmiquBGjhmy4I1HMovFrvNTY7tdR63FJB/4D4Lfer/DHb46f0v8Z37mhfFN3/SNtj+5v6ZfkqJ4E4dWHo/wdaEPxLBeb+Oj1348fH80vh2xzJ3udCfXfVgIx+M2clDznTo47grJBzm/vHvb294WPKBh7nFgoqQ/SRFbG+CncA+Xzr1vHow9OPRTMteZR9jAX/QlBX3NFvOR/rUfDpK30R9eDJ3xIrfZkB9lzOiDAxF79fxBBn1waEvzuuy8dyAD7tpz52u+5quD34hHPnxJsx8S1iLHSFLGvvVBvxTFwcEyfuM3fsMHy85js7RWxGIxxLn8Le1l5hM87DC/JR3tXav4wz98U0z5U75jICPJ+rIdF0f/iGMKRak1vvoOXxtfersv93zdxMYH/XP7B/GXf/mB1EV/9I0wji7qEng39fsf3foL45vv/E8C3Dkn6/xgj1p7scY6pp+xgs8HffCglr8L7SEr4fcYck7QkeS520W4RA+sppsfqo98ZT+kzW9j82cRFju91+ZO7pfYQI91VEtJHj6DV6qch8P8bbA73vHr4qqrrgrWwpd8yRdHsQ/ohq9WSrIryljRl+Te+d/73//+YH9j3bGf3/72/zhftqOLWIuPEg30KZkD8o5yeLgfv/u7vxt8i8bu7p7nQh8HHhu+5eJT1386dnZ2Y+X5dXDuIHrPuZvf/OaxGHZi4fUtVfvb5Zhv/KFMUo4n+MzPYeii1uI1v8n5Nfuk/Hpp1g4P+Xghwt5RPUfwnxwhB4ZkWe8nrIvNUUkfbXSQRY86/FJK2oFHu5VgNYKP/MIfwpkr5GNr35GV5FhGx7yTLx6xCSY62KK9th/owmOf7kvN/XoyRrG+JOek5NrhHiApc8I9tTpG5gQ46Hd9H7zs2fgAA+7osu2/lM12k29zufM4hK+qkv6C5WZIonDOaxDjGBE7e7vBbw64M+c09vkmEuytvL+iKylxsCcpFn6AaKejs7/438DkbAAAEABJREFU1OylrnXQM7RFpszVcrUM+pCT1zZ7EuOL3/DIHXZoS/PaarloeuyjjCvtc2fPBnMN28xt+sABAz1Jga/w0aEPPdYjfEmZ/4XHmHbTw2/Gmxd45Jx6dS7BkRy35cFnXqC34weyrUQWG+wz8JCjn9jCF2ONL5Iy99SRQY+4IdpgoC8p5yprwLeW9BcsfJUUnGkkBTGAQYz0Qcv1KvjzEvw5mUPXq88JYDI/6G/EmI8GJ49gQ/gFFmsNf9BDHv+oM27ISfK6XyXxkg0Z9CDixi90yBVzTZrHlTr6EHj4DiZ2sSfNc5ScN0zkOj+UQgYiR+iDTR07knK+0e90e4/bdc7Y/5cut0nISsq5LCnlsbP1mi1u11Kyb+mzOHOh4eIjPuAfPOzShrC18dqmxF9sUG6MiY/oQvDJDXVkyRFxIwsPQp780E+bPvYFZCF4zCNksI2PxAsuvmEDu8jSBg8ZcKhToicp7xWMMfMLefKAXbCwY5HcDxhH2sQMNoQceNK8jvBBmsdXktdejcklc5CvT2UOUsbR1XSxBQtM6rUWmtYvuUfhH7ar9xk6kJNmm8SKT/hNP7Exv5EDC5+wAwZ6rP2WCzDhoQMVjzt68MEEmxyjDx88Sun8nMEmNtgr+51F1KHPnILHmNGPHljIgVVqydiQgVdslxJfwEeGePAD+2DgMzz8YiyYp8iBjT79YCCLLXj0YwOczWbltbCXY4kdSV72ynleKz5vjuo114ikXNPINh8u9A0/wMcO8xcbrR/7kmgG9aaP3+Sfks6mg8+S8h6BPWJp2NSJgbak3OeaPCV8fCAP2KFEHqIf+62kD1nsooff+AEPeUm5F1BHh378wV940hwTPNrIoEs/9YYFPv2S8kxDH2sLXimd9/2F+WNUn++GoXN9lbRcHiSPP602jozHNv1BH13pvH94wtcgr/y5MjinTxGd71H4gn8QsVOSwwt9wz9k6QeXPkk5J5lD9IevtmZczX/kl35yh0/MAQgMdKDWDw85SJr9xhdsYpu5jF/wqJNHjMBDlzJ5vi/RDzZYrcSXwfdhzoXI0df0mg/wiYFxBJt+5h91STnfJTIZWechN3Gxt4KHPv6B0fxGF9/oBxeZ5hMy9EEGDMalKzX4OmfurfiFD7XWXHtggMf5ifkBjiTPAet4LKW5jhz9+EId/fCVdlzSxg+wwaBNXZLdGHM9009cjY8MWGBeqEMMxMW4Gjo8rSgSA3vogMG5iA5JFMd2iBFb4IOdsr4HUpeU8xkZlPhTA5yLmcecB+Wxdmby3L/o+hj8fIO+yfObP5eCDr7iI+MPJr5iA5sTn8P9eX0yDn4jhx9NR9Lx3iwpx6CWGvhAXMxLbFCnJF7sJJ4xwaMPPvaqxxG51k998P5PH3MWPphexflbdfhL7PChlPfnaGnOC7yGSR9+w6NElz7qh8tl1FK8jwwZg6Rcu5Jyf8R++EIWe9LMB4M2MeCXJEvNcx9sSbnn0wfRiX0IXfTAJueUxT5gY+XPfVt/xkfeaPYlonpvW/kzAHrIhmcSucHOyvKUTmnOB2QkeQ/cZDzIgyspny1ilzZy+KJQzjfs0YbonzGnkJS4jBfj12JBBllp7m+5QA8sSbmH4h9tiDVz4D0WH/Br5ecy1OkDmxJMCHxJuVYkpY9bz138xgZrWJptYBse+q0kLnA2PkdiF7+xufH6sZrHZpPY2C8qUUPBZ0v2F9YL+w1/Ooi2jcfSeeZM0nuOgdXsYGPyswlw8K92JWpnf6dNHPoetFwdZv5qrSHJY1kNNxp+dDvmuj+Drjy+YM3+KfAVkhTYk4xpO9L5EkwDBX6unUv+tExn/yhVS35ekf2JouBzy8b5k1z3i8nwVSwjyf6NOV/Mcn2ybaVfa9sDa+v5FpbdeuVtPNHA3nh/4M9SRVV+PT6fbSMUXBvj4/PGud86NniMJ/FdWMKHJM02jY0MhFybExuPGThQxmx/4BWvGeysPDbhizoyruZ6Bmeyn+gwR+BTBxtdaY6TenGO1vZ3sg/IzLyS+YAnKeBHLXMuvUbJAeuC/oaJnYU/y9NmzqROhOca6zESDx62uq6GpBxf9Jg/bqYM+vCsevyPfaGopA794IzTNseO2GNOv22N1pkbkrIfbGLcOMaN8wlNR7GG87n0s1IPd1jcY7/1tNoGD5qxSX8p4f1+66lUQ1HD4cfk5w5bvyjfbiY/DxtjtdyYp+zbeNy3flmJ3mgf1z4zj14ToxWJYbLtjfuJw+aDtiT7vj2yHTEZf3InfeGLUlJQQmZlvdgIbbAkhTTL0KavFvvr4MCS3B+K0fPCrDxTS4ri8Q9fo20yf8EzOyCz8SIJbdpQ+uc4MvdTJCY8sNHvWHvWQqfWeuwrdfKKDMQzbxUn2D6MxhutMyli41wJ3lG78bENBuXoIMCAaBMvdYg+CD5EHaK+9fhcKMtcQ4c+sJFrMpLSd/qQgVLXPpbquFziG74Th1MRmTj0IgI84kGvlprzEX1J7k1piyuwCZlpe8xhakH0bk8xeszgSOjFPE+sTs7BDueKXDZb0ixHn6TEoJ44lkV+dL6bPLoqHgfLEg/81h+Wp42MnZ19MrxqcT28M05Bv/+PixZxp2vYg0b7zrw3K/2ghEdZbBMZiHbLgaSgDn+mMXPJ55IwfLNFHxjSefnUs0ypNX3LeAw+HsWbfrs/2/BjCtkPCFkIXEp405GMi2g5KLVGi7nJ0AYbXHRpU9IPUYfABjOO8po8g6MnKYgnfCHnInMmKeOHB4UvSmQh6pDZKQ9PUtbhQ3Li5DiJgfXVZCX9d7Glm2KA87mw4YUvyVZMyEGSEjt80XaRPiEPwYMu5Es3tUnf55KVlLlCHwpflMhC1CGzj222OnyI9ueShV89xpSQ5LhckeR4PO+ZS6bwBQ4Y0j/Mb6sYox7Pb9qfC+O/x09ZNi0m+vXXX58vjNmw2odSXp5xgOC3aHl4hHP0T94wAeVDGTwOh/DZxCXRlYnixs4HD/AxhgwLj4SsfFgDG2H6JGUgyCPXsOmHkNn4pksdmxzWNr4RYxN88PADbA62yPDBAD10wISPT8RMTJTINcIm9uHzIRtddKQ5po3tg4M9MIlFUsZKG9t85SkYkkJSbtTgoQefOr5C2KOkDzv4Rp7hNTzq+IFN9Cln+d08oEUtce5gPw9AxIs8ecUX/EUeffpoUy9evAs/HJTkA8kaU+nr7W9/+7jtbW/rcdhG7w+O5BYd/Eoh/w9daY6Zulk5b175ylfGz/7sz+ZXrPOy7eY3uzj2bMNTPAYf0jpTrfLhZG2/e78oOOGXVWf8Ivd/j8sue2C8973vMdSUfjSfzcg2dvAbkmT/fGNTRKk17na3u8WXfNmXphxxS3NM+I7enl+GQDs+UDI/kGEM6OPl40c+/OH41auvjre//e2JQR+5YzzwAxwIPjz6vu3bvi1e9KIXxtd+7dfm2NPPmCAvCbcTCxv4DJVaU/bAL504uJDXrhviPve5b35IHn1z648esoQ3dEBSz2MlKXXBCx+u3vGOd8Sv//qvB74gt7NYuC4fxGqqylj8BHHfd+b1kXoWBI84eo/FJz720XjPu98F1x9qF8ELVeYX8wff1l6fB/v7xiux9bwnNl6QhT8A9QU7yrmNna4rMfqgxUNd/lZ++GDE32jkQQkPk8gPmOAz58Hi5d7Gcl/wBf8ovvUu3xZ22TmrgY+NJJknY49ZRsj9kTG96U1vire+9W1ZJ77tOAbY1E+dOmGdbURMfll9Q1x00SnXR8+xd8d/8ktjz7KojqF6TEYfvMUd1hKhEqVU605uyYfwMe585zv7YL6NvlvEerWN06dvCH6QyAIhzf7hb2tTl87zJcUd7vC1sbd3IvWRu/jim+XXcSM7OXByxPzpui7IiaT40Ic+lPjwyZckxz4lT5J9nHMyHd08VEr0fjELRnVc8FUizu2fsc7k9bZn+6uQ58+pE3v5DRyjH+rym/h//Md/HL/9278dv/a61+Y3KvDDV9h1FMEa2V30XsMl9dsaws8Tp07GHe94x/wWgN62w5dkLRP23bRtpd/Uz5M8RbbBXCxHfjecWUYBn7jxY/BeNPkDUPia+WHdMd7ylrfN3xpiPi+k15t15pkHsfiz8LpY7Ox6bxzsg4xZ/fJyFeSHe9tHP/rx+OAHPxRc/CABD2/R29nZ85rYSznsMXcled8yju85/DAM62B0fe0PzmCxN0jKcQEPPfYa9t32IpKcQMTNPs+LIdbb6dOnHc/6OFfocP9hvWCbeQ2hRxv/J9+DV37wpimiLzXHdeMPoDxsmezX6DWLj9RZh6xhbINNXrFbPU+YL1s/+Eg5zyXwG9FPHPiPbTsYzDNJ6S98MMkZJbijbWMLXEnOeQnwJHkMpswhLzLhgS0pcwYuPPSKefzgG3/GgRjBxW+IvRNfmH/wsYu9szeeyb/7SJ6IjXmDf2ASB3LwKSEePPAwnLEkdknBBSalnQ1yjE30JHnuLL2fnAnGhfGDwGLs8Qk7kjLGfhgyRy1GMOgHW1LmBWywJPlh2sr3w3MBHj7DRxcd8kudvvAlKcjR4DXHHCPW8IUP+E+b2A+8f5ud/9AHF4IBLrL4QB2S5hxQBwvZZps2GNiD8IWXtHxQ2fghBD+QQD+2KcGmpA0eWPJaX3tesleDCyb9yIFHnZezfLCA4CFHybgmhn3kK3jJJ3MF/1kr2EMfAq+1pXncaEvKswp1ckCJPFjgYwdd8OAzBviIjdOnT+e411pYBjln4UvyWEIlsePoql5bxfGCiRzs9XqV44vdFgv91JEnn9jFF+Sp0w8OhAx98KhT4qOkXGPorP3CgXlJve87+1Zy3hITGPSTN2xC4BE/PrWSfnAhZCTl3KSOTbCRQRde73kIbusDq/mHTfiSMmfw0Wn+IEuc8KgjT4kv8NDFD2SwAx9es40M+eUeCp86VEvN+6E05wZ7+AgGOtSxBR7Y8CTl+NCHD5I81vLZ6DDzCD5E7OQAOT6HgIF89ZjPvHWOB3xJeR+hHxtxdEnKeyC+wqKPmJBrRBt7kjJ31JHFb/rw21t2+kcfRJzww/f5w6Nv9ACPvlYiQ50SPvMFX/GFNr7Q10hSzn3aTQ4/8IH2DWfOBD9IQbthtDEDK/ci+4JfyKDTaLtdO+ej59cZn4P7zDO+IXt4uPLc9ZnF9iUd76fYAIdxwF98QYeytdGXlHOAMcEP8gYfWdoQdbDwhzrYq3zhMKY9+OjweZGYwIBHnXwQG3oNizry2MQXZMGEjw627JbPJNVzhPgOHeNBjD6Lccah5Ey98Vnm3Lmz9mGZ8wQ8MLADDnswuK0uzfOJfkia29iD8Bt5fAILPXj4Ci51+tElj/BaH7L0ISMpz67ISUI01j6HnDtzNuchY4Iuds6dO5f3NdYFPHCog0s/GJTgkifaEP7SRo4+Snj0UQeLNng4AJ86OUGP+KR5vtDOdeBzCXpNllJS+ocMfdzH4bc22K4bQ+sAABAASURBVGARO/2SgnvP1vc7xh4iXmzjD3vO6dOnPZfPeUyXnteTx3VMG4fOERhbf+aBwKZkXlEnTuyyn/D5AkxyRQkfWXxBlpzhEzxk8AOZhk8M+IOMpPRFUu5DjAl64QsdMJEHYyJHPgvyg8HIND51ZGlTYgccQ2Rs+AgPv+iHsI0efMaFElvUJXnub3JeYxdcMCiRARv/G87ksy58+kd/ziRXyIOPDHYZB0rayEHy51zyAw9qGNwDWh0dbPHnsjiXgIss2OyLyEHgERN9nNvhQfCQvbAOBnHBJ+42xujiO3wwkCOH6JL7yXNj6X0SOfTwi37koQt9IF70eIHojwDeJ9a5/pCXFEU1lof+TBE15yB5wKeGjS4vJiXlGDa/+AGeyZ/xwxfyrHB+2CHPyvYPn/ELHIj8HRweBFgbjw3txPaYNTnGnHjAY/zgU282bSrvL8SIPoQd4pWUcVGnHxzq2IDQRR4en/eoHx4e5trjh3BHnzchJ8FzbmX+vB4lznHKvIGDT+HnBdLMIzawwYWwjRx+Ew82kKGPHzqnDxl4c7m+SUzMJcYMTDDwE11J9mmyb5sg12s/d4EPMU8pmStgQuiRA+xJyrGTZgyw8Yu8Ioc8smDgF/apw2c+NAxp1ocPNX7DoI1+85v20p81sUMdmvwcY/JrbOxPPpSQT2xDYK78OXmyDHx8WDlO+PSjc7B/EPxwzXYkb/s55vTjJ7KTMZGVFGBk3QHz28fUWz869GPD3fm5mM+38JEBC395DrfyeVxS5h4d5hz9+EOs5+sHmWf6z509B2y29+3z6DVBLti3wd33Zy5o4710/+Aw4wAPLPRn2bVtbj0lx6TGAwtZfJXmsd14/jZi3m2Me3i49PpW6mKT+BN7/9DPa7a5r4Jx6HVw4V6KX8gSADbxCRnyMvOW6S+6yIEJ/qHtMQel+XPAoXHRpZ+Sb3SdvN65b/CDFAfn9h3fJv1DBrwZx/5ZrrWxAX959ItKyIJHP/dZ+kbHy5+nYV86dHwH5w6C5xo864AYW0rsTt63Ns7XHM+Ua5v6Fpub8bxP3q8S23xsbq3Hc4WV5yjP+LBPPuY41z7vHISkzCs8MKV5fKjDIxbWw9L3+ZwL9gMe/kBnOcv5TAc2/fDo3/ccAoM2Jf3ggTP5DM/eynMt+PQjB8GTlDk+dP5Gr63k+/MfuMiv81t/ppTBN/jIQJIyH9iCv/J63PhcI83ri/jxAfv0sVaytFyWXjtb5w2fwEaeuEbfA0b7TRv+djt5va7SB85H5J1cS+x2lnKBP1CpJXPM2G89Xu71Ott4Ti5jY9+ynXa3sWn5NZ++0WMJLnx8xS94fBMCZdr1Wi3e9+kDixyVMttEBj6EbOPThuAhAx8b8NCHJKXf1OFDyErn+ejBbzKUyEzOFf7TR5txnXwfyvE8ig0eMbX+pd8h4D+Y8Lw1pn144EDwoeb3TeqeK9gnDvqxH0fjwNjKjfTLY8kvEoLXsNEDS3JsXpv0ScrxwG/kkGEskKNuuLzHUQfb4QXxoUudEnl0IdrSPLeTr0h9+vAVXPTBg0ebUlLK0QaDUrKyO5nn0MprvOkhQw6Y58jSboQM+aWdPhgDGerESd0sOxbejrZJ8PAPQh9s5CkZQ/TQoV9S5oA45AQd2xESYY4r/gcmfeELWeoQ+GblP9pNTlL6gk14rfzsOvpNjz6INoAX6jQ5+PRL8pBx4oz8bE2ORnPscOb+WIZJaSVJAbarIc11SVlHtvFbCQ9CR7qpHHxImvno0KaUlPY/V71h0Ye8NMteWKdPOs+nTT8kzXx4UMOTZr40l032Qhl4kHRexsEHeWNvkoXJ94UyZllklpfm8sL+Zh85CCz6qUPUJZDjJrmHT780Y0riHKHgkMXXdQLEYoAYeD644Jw0g1HHOGX4QmbfBx5XE4M2uuBJipVvRmFV+Ie+Ma588+BAwk0XnE996lO+OSwDPjgckiHa4KCHT/DwhTp6BDJ640Rn400Ie9w0wEUXeWQ5MFGCgwybHYdqXlDzIgu/l755tv6NbyrIsWjx+1PXX+8XaOdyQZVao9QaS8fATZHD9A033uj+/Yxh6fjA4yEC/uEH/mGTDybYxRf6Rt+s2IyaXfxGX5IfDHU5keGhjzy44KEPHvz2gwbwkcF3yTm3f6f9EIIcwKOPmNDFHvoc5vgGAEk5bvCQ47f37n73u4dUMib0IGygH77wXVJIypsOfHD/7u/+Ln8j+FGPelRc/ZrXxLve+a6ARxxWy8MYMWL7mmveF7/zO/8xnvzkH4mn/9jT4zOf/rRvIGvHPSIaYEKSzJtyEkvKPvyUXDdJiqc85SlsP2GH0gZ6jAHj+773vS+e+cxnxjN/6pnxIz/8w/HEJzwhfvAHfiAe85jHxIMe9KD4nu/5nnjQpZfGz7/4xfGf//N/zg0NfPJB3MyflkP4Z87c6IeUiyS+Ev3Rj350+ooM8uELOem/9Xv0YUlFwcvCjQ8izIcIxd7uXjzykY8MSQF/cjSOLogjfH12viUFD9te9apXxX/50z9lAecYYp85aZVsD/0Q7QcK8ImcFNtnLNH7sR/7sfixpz0trnrFlfGmN77RL0I/6Bfbp33YPecX3uuopSTt++AKJjlhnCXlS7B9H/LxMz+w+qHRgfcBZODdeOMNwRzkAzjjz1zEB8YfGeY++wAvg3r7SR5ZIy3WFjs62JaUc4AYaYMD/i//8qtt5zNmcdhf+aXtjufkxgfGwyyDXFr34GA//vzP/zye9axnxbXXfizn1Mb7BvawhR053snrcvK+YkBU48SJk/Fd3/VdMf+wTOTY8Zu0HMAkJQ6y0vk67cQzT5r5xL/gZbSJHBL/rW51K0Q9ZzfBAwTmK3FJCn47/vWv589hTNFiBhOFVkrKnDDm8PAbG8STzlv4jB/MQ5/61HXx7ne/yzn4r/knD5761KfE/e//vfFt3/5t+QM0l112WTz1qU+Nl730JfGOd7w9/0QAL1VHH0CZLxvvi2AvFkOw92APXxlnXpp/8Rd/sePwwyb7RJ9N53xuddrUJWZHtuLWt7517vvMh4Xz8kVfdJu4733vexTvlHjEAuGDpMw354rMyaS48cb9eMELfiY+9KGPeLzH6Grvl6+LuOjii1If3Fq72HisyQ85HvxiVlJ8+CMfjpe97GXxyEc9Mi655JK41PsAf+qDP/Px+te/PvgBk7/4i78I7lFSsa9rP/w9yP2ZeXPoD8GT54uh8oEveYY+7b2MEjrwwzziC1/cv2gz7yHikub9mjEkn+jQZ/H0n7XF3OHehgzzhPxD0qzLugMXO2BA6K/8gAYs+KP3G0rwKVmX8FLP9wtsEBNzkxFChj58JveMHe0zvt8hCyEjKdfa2RtuzN+SAhc5bPMQu8mBQb54mX/u7Nn8qWzi2XheQcjhK3TjDTfkn4iBRx8PFXgASR9x3XD6hnywRj/x4CM28Z2vuUcH28SDTYg2PsA7bfx97wfor/1hcmUC45z3ua3n+9Lngf39c8H+gu6hHxZs/MEdWfLAvs3Y4QttcMHfOseUEHr7Ry8/sINdeBDyS58VGEP0Idprzkqe3MQizXMdH5hPYBErMhAy3P/Bpo4/xA02eBAvRJElNvhgYXNlO2ftG3roYxu/8Js6cfHDoMiiDw86Zx2wwCFW+qmDzfxEH3mw8BV82viFHXSoY/+c7xXgIdP6qOM3eMgRH3Xw6IM3Oj+cI6nTBz46EDzyjF9g0o9NfIePPfxi74CPHDLoQWAROzK00UGWEoKH3oHnzugPxsjCO/AaZ44wBsiBi82GTT/YyCw9t8BfevzRpQQTHQi/4SFPCQY5ht94lMRLPz40fWTBoB8edmkjh1+U9EHw6UcOv6ljAzzk8I31CSYyEHrI0Q+fcQEXLAgeJTLw6UeWehtLcOGDByELjxjRxwZtiDbEGEjzXocOvAtLciEpznhfwZ4k7/ebuNH3PvxhzmJTUu6p1LFDiR3q+AGhjw4lfegyV4mh+YhtiHxB7A3Ikjswmn+Sz2leM4w38vCpMw+xmfa9Flnb0IHXRC01OCciw166aecq79H4dKPPVdhce8+CwMS3je9vh35Iu/Sej60svbcuzWNdsu+ubQv/iGnjvkPfv2bZZcj/USeXyCDLPicpc4Y/rZ8YsIs/+MJZiIcb5A1c+hs2OOCh23SYb8ghs/R6QO+c917yh29Q4nqNLE1rx3qD7y/nnEuw0EOfPnQpwYboQw4eeaEOrR07JfEhAw48qGGACQa+Ukeu4cBHF3l0ocbDDhjwKNGhD0Iewja4xAg2dPbsmTw3bH3PYa2h24j44UPgIM88IzfYA5M807fyw0DkqSOHHxD9W9+TiIM+ZNBDBh4lcwPfsNt4tOHDQx5d+rALn35wiYWcUKePuI/LI7v0o48tiDa+Ucc/dMBuMtikTT9EHXv4jiy68Ghv/XkKHjrISgrWKHV49EnKMzJrCj9ZD/iADP1g0SZOdGbcbUjKcy5tYoKQxxdkWV+U5AAMiBiWR/MZW/CwQ7n0PGY9sw8y/4kdPjbBpIQk1tsqkEGHeMFAhjq+woeHPXygT5LPpyufgTd5Hlt5zYQ/+6xdYmft+U+JLj6TJ9r4SWzYZr2DDzZ92KO/+QIfgo8cOMiBjRx9kKTcM7AFLjLo0AePtqT8DEkMkoCy79uofr5CgzN668PWvu+x2KDOnggufoOJf4wTuLSxwXmEz3PUkUMPog4u/oCHHnU+hyb/aE8kp+Chgxwx0k+JDXykhEcdO7Ql5XMT9OhjjsLHxwO/6EEfXDCRwR94xIP85M+elMigRx8+wuPzGHawRz9jyL5Lm+dRyIFDPDyePfS9YON1yP3r0PMSnZXnATzq5BRZ7ICPPnUw5rPKMpgT+/Ybf2spR5+/pizxTZrvcdTJGXJgQmDSXnrug02beOkj9vTb44of8Jf2lxdIKz+gx2d8wV9+2332eZn3dZ6/wUcH3XM+q6+Y58tl3vPzbOtxRJ/POMjhx8r3UOqHvifiL0Rs8Oijzf5KXmmjQxuc1sZv2sSKHm30KOFRooc8cdOmf9/3dvZ46vRRhwcGeuwH4DKOjCkY8MA4dCysB3Rpkz/6IfzDBlj0gQ2BCR48iDq22L8pkQEXzFanjSw8CAzaDZvxwiY88GjjC7L4QAkRA5jIQsg2uY3PKehtfP5ABiyojRM+QPiILnVIUq4rfEGX/IFz6LlFP75C9NFGH1zmHW2e5+IDbezSj88rz7Uzvg+vPDfYe+ARAyXEupWUexP2/PEj6+DgH7IrY6ysTx15CF3szTpT7ufYlJRrB5/wjxLdRg1z32uOPjCRo3/fcwhMeBmnY2974do+lCNs7CCPDDG1XIEtzfbpk+a4mjzY+I3P2Nz4XELeoNGfd7q+8z1mGaNfHuYchdd1gX6pNceH+2u2vVdgA1+xC4+SNnElvucAdWxufS+njhz20aVOyb7HvRP9WkrQRjbbtsuzBuTIO33EEFZWAAAQAElEQVTo7Tt/Z8+eS98yFz5HY4O9BL2U9d7IDwaAdX5P8XMn/HJu4W0sE/Ptyc/910f3Ne6z28Rmf8Q2cW08t4lLmufqBhyvXfqIEZuU8JHDD2KV5LyuEg8+cqx35JjfjB+y4BCbpKCN34wZPHCJEzzkKMOOU2976tY5Zp4gv/Reiy0w2tkIzI1jIHfcDzlzh22NviehS7lxPtDdGmv0Yth4jjA3No6VPZj2offXA39Gpk3JvYT5su/5y75Oeei8YB+b1PGTkr6NfTC0c73xnJpzbTfcXvu59CYm+0Mc6I9+/oYucwB9eOQC3oHvLbT5fELfxj5SHvpeiF3yRT/88EVJGz7rhjo4rUSHOvsbdsGS5rGmj3xQrnyPJX8QMsjiS+Mfem5BrCvysvL5nX4Ie2Bgh5I2REx2McedtcC6J2b4k3Nw6JiwBQZnH3S4LzKHiQc84gNz6dyvvV+hTwlv65yji6/Ig7fyPTXbR3OFfghs8Fbec5BhzJAHHwIPPjLHbdujvnLJeDBPaCOTbY8NfYll/6hDyFASGzGDjX141PGPNkSsF/qBDyuPBecB+JL3Pp+J42g9gwGRV4g6/uADdiHajY8P2IHIA32U5BkZiD74YFDiI+uvYTUM2qwLdOAxp6ijg27DpWx8+mjve21RTwyPe9PFNrLESh+U88OLiT7mI/lChrlHP3hgwUOPNv4ge+h5Os/PldfhfPYiHvJMufL8AANM9pCVc40d9MFDhjZ1dMBr8it0vXfMfTM2ffhCyb4MLvq0s+5nsJS04eMbceAr+JT0UzYZ+NThM8+wi38QfGQPnUOIPFKCi9zK8azsZ9MjnpV52MZv1hklOPiNLXCpw9t4r0w861CCs3HMie91AA48fGCcmh78hovf1CnBbLLI0559WgX8JgMPwg55ZG7ThhLbMaGLPNgF5t7eXh5SuKHt7OwEBhCgzc2ImxKEHH1skJStHyAMwUeOOrh+RxO7J07EiYtOBV/7tLu3my9QeBGDLLaaPDc68C/swzbO8iKHOkHQj138K6V6UxzzBspvw3EInPklPyzgAzr4Cn7lwODkY6e1T526yC+NhvzADzY+LXZ346Kb3cy+74UTEytvUPyW/dLJK12N4oMPP0HaDX2UWjJf4GELGxBt7FA/64eTtPEbGWLhBy6ICx4vhSnpg0f+Why8lKcPHHxDF9yL/ZILuVJKSKKahB0qyFNnbMACFx4EHjJMWPJLnpCF7nrXu8YtbnGL6Po+F76kxAcDW+hRp2yEX/CYxO96158HL9Ie9rCHxyMe8Ui/3H5UvnD/gcd9fzzyEd8X3//Y749HPfJR8U8f/4T4/d//P/KBBbrSbIexApdcUDab1KV5E2deScrfPv7mb/7mHH/kWizgLfyy8vTpT8dv/Nt/G2/wC73f+73fs73fj7e++c3xZ//lv8T73vve+Oi11wY/xLH1+P7Fe94bn/jYx/NDL/klJ+BM0zac4rjoopNx6uSJ4IY7cQDyTZOxgPC5+UsdX/GHEpJmv5lXt7vd7XwbmuLAG8/Gh2joB3/wB+PURRchGs5ChOWx3TCox9FFnTH8xMc/Ec/8qZ+KN/zWb8UNp08HdpFnLBhHWZ4PBXwbADHwdZ7XXvu38Zpf+eV4xo//eLzzz/4sPvLhD8fP/9zPxRN/6IfiB7//++NHnvTEeO5znh1XvvyK+Pev/634mOVH+wgmcULYoV1LiaoSQ9dH+BCy65e4Q+28Hrd+Eb/rcm32GPhkV7Jk3uEb60xS5pqvquUbFb7xm74piDt8YQM9yXnzDcys/Ndil5Tr+0//9E/i0Y9+VLzevt5ww2nP10O/tN8zbrUPO66fyLnxC1f8QvyzH3t6/PVffcAP2LfpNy/IJh8mEzhKhOv8dKjMUPBfxN2+/duDb8SY/KGndiW249rz5TM+jC4tFRnTdOSfNPva/MZXSSl37d/+bfBSjd/wJPatbwT0Q70/WEkKbi5yTvmhmZe//OXxkY98xLpTIAMmdiil2Y4789/WN5paOo+/QlKEJvu5Cf60Br85f+tbf0G86KdfEA9/+EPjBx///fG85z83fstz5k/+5E/i4x//uGNZx2IY8s9j3OCXq1e94qr4o7e9LffE0XOfr39lLfDwgPUtKfdK5gAfEj5zw+n45KeuyzkdvvBxuiAnzf/GlxTMAb5l4Oaf93k5jmATx6Mf/ej48i//8nwQKCljlxyTcfnn9DjO0fwpJvju+vu//1T8xE89M173b/5NfOzvPhGH3qPZby+++OIoXc042ENZ07WWOG1/f+Xq18QTn/RD8aY//L/ik5/8ZPADF29+85vjNa95TTz72c+OH/7hH47HPe5xwQ8zPfQhD4ln/8vnhKKEao1SiufZMnMAJrH23iuJk/HlmwRYJ9ThM96N6MMv2sjTDxE7WPzAzp7vPbWUHBPuC4Ox+SGL2nU5n3fcv/A9uh8Gz/M+iI2xwA9Kcott8CB4+FPtO/xWX3i91lJCUpz0Pbq4xD79fMign3r4wkfa3BPwnbak1EUGmzu7O4Et8oMsdewRJ3GgBx/ZEydP5rigi9+U2D5lPjk64fMIuvifPN+Pbmnq7O/Nbn7zAA+fiR05ylpK3Mxjzn31C77gC9I36vix45ztGhP75O6k91r6+r7GxRefihMnd53vPk74fHLyxF5cdOpk3PKWn2c7J3Ifufjii6J6Lu05T/0whMGjH4bcs/m2iZOnTgXEHt4Pc/8ONo8Iu/hJ3lo9/fI44ge5IWbiYPxZj7vug4gJ3cbLcfKcSJ7HkHwyf8g7+JA0j82eY4b6YYiLfZ4hdvTgUe+HIYgpx9Wycg4ZL3zCP7Ag6tXzhzp2uM9Sh9J35yXPdvaLPBB7PwyBb9iSlONdaok930N3nOfB8ZEv9MGmTgm1HKGLbWTg0aZkvlBK8vhd7DHa9ZAo+MHOzKFjQQZCjhICB5/AZA5Rh99KbMOH0EMePOTJG3Vipo952+rosTcW5w8sSnDpp53rt1afIS5Kog8+cqXUzA08SRkL9oqxsIcP1CVljPQhW40HRmuTG+QbnxI5ZMLXhXLs58hLyr0WOeJDFj5+h6+LvZ6IFVzWZatTNjlw8Q8/wYHoQ8YQic+4gE0fspTII0PJeVOS19up3F+bHjjkWVLudcxzdMDCLj6DR6z4TEkffPrhgY895NClfsJr/ITnbJOFTx1Z+MjAg1iP8PAFGQj/yAn5aTaQoa/liXWEDnzqyNEvKXOCr1UlTp04md9csrezG9V9O8MiTu7uBV+lu+M1tLvYyXpXS5z02hmGzvolFj7f7u3tuNxx3i4KflhxxxgnTpyy3KnA9ud5r+SbmMAmth2vOfj88GHx/DrlfQse8Tb/iIs2hI/E2Pnes/BeAw8d6sTFPsE6vlAHefqQpcQe448MOPAawaMODn4giz5tbNB/6tTFjudk3lvog49fyF5oA2z6wINPvOhTwgOz1s65Ij8nMz/0w6cEm79fyzkfHliU9IHR7FFnvsLHDvmARx35JodN/IRPnZIcU4Yv5CDGAd/BoQ8McoEOuNS5T8FHH6IP/ygv9r2p9xmy7wfPhUXuH733YfoHzx/0G+EzNulDlxIb2IZPHbrY6761Gway6DRZ1iV+w6+l5p9iQof+k55XTQ/b1Kv3K/rRgYgHPvbgUwcfwn94+Au/+UMf8vQPXieLxa73/5t7b1jEwusEefookSO3+Dd4rWDvpO8LtZTMETL04Qu+gU2JHjz64FEOziN8fCK+Vm+xUSIrr2d8bTLYgI8eJfcBsCnBaDxyiQ1Jx/OSNUM/+wm+NxtgQWATKzjU4S12hrjZzS+KHZf90OW66bx2mwwYEDFRYgO72Gmx06YfTPSQww48CD5t+BB1eE0Pe9QpJeUZABkIPsS4oIM+NuDhP3zK1odfxE5/k+s816mDjz/4jTxt8JJ8Fo0iz4veKy3y/opckwEXf9Dj3LKwPH0nju4LJ06cCLDxhTr2qV/Io44OGNTxHUzsY4s5QImv6NbKnr2I6nWAHjrI0+Yegw1JaRcMZIidOnKl1owHPm30Os9L+juv9z2fWfl6db7JoF8McdLPK4adhctTsdjdjc68XcdXfI5dLMz3Wbv5jo8NE1/5pYTiddLmJX2SnNKSawd9dCRlmzp5widkqYNDTJT0Q9R3fI+iJD8L1xc7e6Ha+1x4Kga3u2EReydOxQnv+4PXd+91feLkRUEp+77rGIiL+sLjtuM1rVpj7+ReEBt91XOkG/qce+QrfOELfvfuwxfiw1/q+EubEkJ25+he2Tu3yEjK/NMHEQN8CFzO6WBc5Ged5LXxKZEFD1+QQf7U0R558miuYaernW0MOUfAgIcuJbro4d9c7gV9Di3XOfgQ9iB0wKAffyF44KBHSfxgUUen1ZEDC1/xk76G02R3nXv0kaHvvPyJ8DboPWgn84/dXc+/PZ/5Sy05X8CHB9G/w5hbBj4+gAXhP/aQoaSPsxQlsnxmvNj3v5aT5A1DriF0wUdvx3MIvF37zBkq5TyufBY5cXI+CxALMqdOnUwfyRF2scU6pIS4t+3aV+oXscZs74Tn5K6xwUCPPrD4/MbaPmUb+DHzF5mbXWOghxxEvR+GHEv6kAVr17j0n/J8KaUc6+54DfPM7eSu5wFz1WsHOXw+4Tm1u7ub+SdWeODBo30hDrwT6f9u5o32rm0OQ2dbg3OxiF2fM9s9hZgh+nf3FrF3YsdnzxOBryds94SxqEPYusjrgbxgnxjwBRkIGfi79hWiTf+FvN7rGAzkwUOGfkpkO9/fKBeLwf7ueP30zuGJLOmD0IMWw45z0mffwvmj78SpU9EPg+dsFwvncfC9k31l8N5Jyd5C2dkP7Jzy/Ahf6NLuvZ/g265ztus4FvaD9o71abOXEv8u4+N5iA58+ovvUcjOWL1zvROS/HxrzFiQWdhPqPd8pUSWemIYjzr8hddQ2rEPlIqS44m9vuujd55K6aKrQ+BL3w2xt3sidj1/4A39TiyMseN27zzt7p2IUvvY9ZhW25b3JvoW9Ntu1y+i64dYON4d52wYOtctv7uIYdEH7R3XF+6jf2d38L5W/KzppO3uZZzMw8VRfLv2u7edwZisGeq99/uhNybj0vVRnJvBbWLhM02PT/YZedZ413WB3p59BHcYhoBHnX4o2+aTI/ol2a+ahC48/EKONrqdx353by+YB/0wxOCxhexQ9I5/UjhXJZAJRVT7DXXWq54f6KkowGSNdubV9NVYjp+5DB/b+Lgwr8lSH/ohFsPCOR2CsZvjXUSxMe4ZQ9cH/vT2pR/66Po+dpxP9tUTzgWfIZGhBL+3/K5zuhgWsUjsIZCFT+6GYcg8Dr3t2hd8wD9KiHrzr41b4vZ95hHcwRjIDP0QELlEjzL57qc9uKSNPm3wmz568JNnP2qtkTL2Gx2w0O8H21gM0Q9Dxj5YdibH5XVJnTEgJ+iQM0oIHDCgZgc+dUr42BxsczA+PohiSgAAEABJREFU/OYTJX3Jcz7pp814wiOOhXXA2fX6p58YaA/9InMMBnwI3abX5LPteNCBByELLewT/fRRhwclz3ZVSzD/+oG8dNENfVKpNXrna4HPnstZ95qmnXXz8IU5Otg2emCVo3ldSgnyFkdXNV5nSj8sn+2uy/iwjz+D7aW+537fDyFj9AN+9QF218++IS8pmix9WTdeeA3Rn+R2qY7Detgt1bGa1xkfnX4Y0j71LmWGyHgcGzGC0Q999MPgdbWIjN31zrLDsIjOOH0/ZD96nflpxznoF0MQDxjd0EeS5cGgjnwP3zq0F85tR93UD0OQu1rrXIJn3uIob4PraaeU7EcvnA/K4hjJQbEOcZVqDGNWt+HNMjWo4wN7Tsq5X6VkLMjAo5964aDEQV+SX65MgQNMYMoT3vyZCBAOhi+co44egVDnwZy78sZVbIjg6AeXAxslssUDtOcbKBjYkBTwaSNPyYaC3YYHFjY4hKGDLTDhNR93fSPDRzCgi48eYKBLGz1eCqHHC3F+uhY/eRC69ItYSXmA4cE2OtheLpfpG3bwCUx8pQ1hu/EpITAbBv5gD1nsows2bUpsoEMffhAXbfwFG/3Whzy5oYSHna7r0+dTPsB0zislMuiCQb7II2346OEPRGzYwqakHHN+eKJbDPEd97hHPOShDwlshC9kXOQ/3utJ1XV+6EEh1yff/fALH4h9vd7kSz1+0/qaa66Jt7/9HfEHf/B/xpve9ObgK7vf4xftH/PL60PnlxdNYfvMj2aPOj6CR93GLDLPTdqSjsfl8Y9/fGAbQo6453irX2yu4su+7MvCXua8jCmiKzXb4Ze9yHMj8PvSoO8973lPvOqXXgXb+EMsvGjJG37J3MkvuWmzYZMT7Pzmb/5m/gCDu4/zVb0o8ROepFxTrf35t7pVfNmX3y5YeG1skP/C29wmHvjAB6KShC07aremkLBuF6e5jjz24f7V+/8yf9jisY95TLzh3/9WvO+a98ZH/vZv4pPX/V3wYhO69tpr481v+sP4F8/65/GQyx4cL3juc+P917wvXxJjxx7GuTNn4m8//Dfxjj96e/zWb/67uOJll8cznvGM+MAHPpAvLGopPlSfDMYkc+AbB/OYOUoeKPGLmG7hl7q77r/YL9l2fQAkf4wLeuSBNrIb55ONCl3m7kP8onXhzW/yfCIJyEpEeT525gV89MFhrvFV+T/5Ez8Z97rXd8dTnvoj8dznPSd+4eWXxxW/8LL40R97atzve+8TL7v8ZfE3f/ORHKNaS5A/sEqpYTcCK1UFQzN5fuDvk570JN6n+5DUx9r7xOH+uSy7almcNEnO4OQX0iY3c7wlI/rfOI0RRfHBD30w/uN/+A/5m80ctDhkEYck25/yoTS5Y1/iWwp++7f/Q968gEQOXyWdx7Yh+NLMIwBJUTxO0oVleG33wW/XnztzY9pnjUKSYtxuHZ99tCFJwd54zTV/ET/5kz8Rr3vd6wJfL/Z+vet9YeEbXOdYKPu+5rxnPvze7/1BvPUtbws5l3F0SUpfm4+Ssoc2xAP0b/mWb0kZ9iFouVzFxX5J+fSnP92HvN3sQ4nY0QmvBtpATZPzP1XLyHOyxvv+4v3xvOe9MB728O+Lf/4v/kXwJzL++oMfDP68wcc/8dG4/vrr4t3veWe8+Od/Nh784AfFC17wvPivf/ZncXC47/1j9k1SSMKEx2TMb3a57lPXeT39beAfD2LJL3XmKz+p+fd///cxdH3c/KKLnechx4y5zt6LHHlmfjO25Aqd6v2Bdnv4yjyjjRzzUiqOf8d+1fwhA0lZl2bfyEXbyztjwaVk7TCetZTouy4Jfi3eqz3Jmx5+kFPuObs+HO8Oi9A4BWX4wh/wWdescerEjV57yIXMrj9g0E88pZb0ET48YkFe0nEshg76Gr/YL2zQpsQ/aZ433J/46WT2J6+s4FsB6O+d6856+E5uJXn8u5AU2AaTPn6SVVKu84YPHxl84F6HPpjh2EvMsuRFUlBCyBEfGPjDD8yBAaGPn+RHmvWxDz4EtqR8OMK40gYTLHJB/ijBxDfsgEcJNrLUJQW42IEPD/vMs4t9zinu5wfY4IFZSwnmAj6EL3CwQT95Bgt/sIkv8CV5Lc33F6ukz/DpRx7faTOuEHVsUZfm3A/9EJJyX0AHXe5zZgYlNmXf+qHPsRq812Nr9N6Dr8xVZMBGn/gowSHuC31gn0odz3PisPOJCR9cSZkzcgUmsvgLHvhghy/6kafs+j7wD3/RIWfYJn+Scn7DG5kvjoPxoB9dac4B+QAPG/ApJUUED3QWgbykLFnz+BXe15BFl30F28SEr8hjhz7alJLyB5Cwgz5xYYf8oCspcwEPXLDsQPLAgOAjj/6FfdTJISW2KZFlXsJHd/ReQh8kKfOCL/QhG0cXPNqUyEL4hxz11jfndMycoEqMxIz/jDvy+Im8pGN7YIBHX8sBbeTpo8Q2etTBRJa+PT/cgk+bPnKBLHV49FGHR91TNOCjCzF/8JM+2uQEDPwIX/DRhZBrY0255wdJ8LlH0KbebBHzrvdkeGCgC8+Q+dBs13su/OYLdewyPmDgCzlAntxRbzJ9qcEPA9Rac402DGRrLcfx0SYeSmTAaT6ALyn3R35wsw593vekec4Vr4tqfHTxC0KHOYgvxEWJHDIQMpToSfJnh21sN1tYuYbxZccPTyRF00VfmtvgI0xukIXwFxn68B+if7vd+HPB2tvFvNchC205B/mDQOcPysjSxh9KMPAbOTDBxh51+MhBjbfjsy9tCF7fd8dzlnzSD9F3IQZ92Gp2JCGSOUBOUp5DWp0SG53vifhRio7vtfQxz+iHwEZGUuLRluYxC1+Sjs/3yKOPj9Q777HottLiOea990t8JV/IMo6SPH6bnB/oIoseMrQbwYOwI81x4hP9yIJLH8S4gQ2PfmzhD3XWIX5I8piGY6vH9y72FfSRwxZzEBwegnLeoY81CBYYUKtLyvWALUnGLcf7Z/hCDixwyTPr2OwcH+Jg3iCD7Ub4L+HnhGjiwWt+wASvlpo5rF5H4EDIYa/JtHbKW46cUccmMsQCbqvTpp8SIqeU7BvYQRY71JFDDyxiAVvSTeYw9uHTD6EDRhxd5A0bjZAHHzlwEcM+MaEHBv18Uwl9EL5gAz51aZ7ffHZCBxtgIAsuGLt7uzF4/+yHAXbOQzCQAwMmJf5ICg9sTC7hgVlKTR3w8JMS+/gJPjjUSyk5fq2/tSkl5foIXzt+2Ig8hKyknFfVY9Z4O/Z18BpGFz5yxIY9fDdM4rVcInPKLz15VtN0kKUf/6iDzT2LOMGTzs87+omNPvQlHd97kaWfcxA+0K61ZE7Iw45zSwm+NGNis9bOqSxRHRf+QthAX1Lu29Th7/keBgbrsfN+i1yLU1JiSEqb6ICPveKcU8LDN0k+qil9R6ZzDqWZRy6wATZ1/MKenJSdxWB/1jl+6MFfmAcmchDrGV3sScp1DR8KX8jiT/Mbnza+h6AToVy/9CNPH3z8AQ+b5B6b8GvXZczwT5w84Wd6uzlH0MM3SdnPPoM+BHbYDiVY6OIT9iQ5vm1iwIcHFrJNhjb8xWKR+Qtfkuem5+Kux1iS99MpMZBDFwKPUhIa6RcxNFzweD5WfC/iFxDQxZaFLdvFcHTPWDjf4NhIcC5BTlLOc7Ck2T564NO/63lDCR45IG7a+AQeemAuHAN61OlDptRi+9VsZckPI4ADRvgqpdiVKXNRPZcZKwgZyCIhKce1lpJ+oote33fuVhI8V3ItoMdnG2jrM7M0x1RLyX7wI5Q2w9fozxWSAn87r4vROlDfDyHpeD1I5KkPLjDaHES2tanjG3lij5d0jIEMupLSVvgabRt5yM3AZ+oLzw8+c2NDUq4Z+sEY7Z+kxKCOrVpLxsbndu6xvcebZ6zFMUuzD7VW63Smmj5JM0b4kpT5YAzn+7fbHo8I4veTAK9f9CXaY44HPmauHUPf15CwUxIH+/SHL3xgP66lxpY/+2m5al/g19pnbKxheJKiluJx7qPWEqGI3mPCuEgl+cQbvqoxIEluRVBIcinr1ijWz36viWJMfApftRb72HveRcr6/xEh87rEH4Yuioo5yjJ88RmMXBfj1FpDmvMgKeCFjxbkO8n+IoOfXWcs6zTbyFbnFX6tJSBJEQFF2i/mS0rbzIFCHQxwXYJbXKoooKxLxqrWH7LEj8YfPI/ZGyr6tQb1OLqq27VU26ohFXNlimj+SQp8B4u5Vy0/99WQ5BxOsz3HSX9YHdv4nbilRPLcjy7zm7JhEAvthi8ZICLtSwpJfl6+tX8lkHFX1FIDGxA82nIuBu8/klIH+/RRIleP/KYuWcby9KNLCe7kQWTcqUPU4UHWCMYfPljUKUutgT64madaZt9LCfqh8CVp5rss7iN+SmnmhyLlGw+b1ePlwGd8509S1hURVSW6YttWLOb7I1SE1yH1xldE1FJCkmFKUvhSKOuU5N9Ny9WZZ1l4o5+fS7McvoQv5PHPVavQUrjifwrJc8H5Q1aa29X+QeFLmnn0kztsQORYmvvIiaTABkRMVcVx2vdQFFMtJWOvpQQ/hEI/1GQbzxMzirEq+h6jxic3ndvwaynGrlHARS79Nb75yDd+k63FfZZL/lGdPkXMPrkPP1ScC++XGZ/lMhb7Is18Yc8+HPMtTx0yVLRS0jwuxpDmuqRoOUNOctt+T4rUq8YNX5Isp5Aoi9PhzNsnScElyf2OxKV75nq4z//Cl1zHjqs3+Qcf8lAnX3LLBIZrycu6eTTaPJKUNsCUkJzbInaV7AsuhS0rJCVPcs5sTDrPaxjhq9UlpXwo/E+ZN0khzcRYuBayvTi6JHnJjClDPyQpe5vfMTcTW5Kbyror/je3o12KY57kRkS2yQckt8JXwy6u5wMhSblx0243Gsr2MH2z2QSLYxy3fgB5ePxygoXE4YsDGgdnPlTDgxbeDKHJhwWo2Dgf8jiUECh6YDKJOOxib77xl9zwwxe4+MDDePqRZ5Mbhj5G+wKtVssopUb1xAOX3ygFDznw0CuewOhyIKBc+oWe4fOQy00D35GnXpyLHFTfUNGDkA37j41SarCpX/+p6527paeGe4pCtrF7Yi/AIf5qf8hb+FqvVsFXfdKmjxIfIUmZe+SJtRinyRAPBKYkv6Rb+uCztt2DXFC1lOCFK3/nMLxh9t6w+47fCB4tu3JelP7YhRw/Pkhwkwp7ffLEidw0th7bhcdq8uZdS42HPfShwW9RDj4Aord1nvEJP9ArjhW+3Un8+Ycrpsx/RLF/W3dPQS4lWWZe/NX5YCx48a/gkl2eQpLHcoSRhK2WF/IAU1LKef/wQ7xN3P4ff1Xc4zu/y9g17bR8SnLca/NLfOVXfmV8xVfe3v2jY+8D/6WjfEwRGz8QhIc9cH/1V381Hvawh8blfmHMb5fz8vy66z4V/C2v06dvjL/6qw/GW9/2tnjVL/2SXzY+PJ2qPdMAABAASURBVPgtavTxr5X4AV7zmzr9kuIud/lWj/MiyDMvr8kDOSFPl176wPzmBWQZ66YHLnXmLPWGO3qsSqkxbsZ84fnkJ/1I3PeS+8QD739pXPbAy+LhHsMH3O9744GXXhqP/4EfiNe99rXxYb8U9bBjIoiXyuRdW5LzTytcjmFW3OlOd4rv/K7vCpWSX9l9uFxG1/f5dSOr9SqYG5bMfr6CpB/64Bsy+KaMtT8ML9froOTD1uj1zzpk7mGleh7wsmPpl77b7ejD1RTfec97xl3uete04YGO0OyLpFyjEVPOL7DIcfiShfhqoHGa4rrrPh1vetNb49W/9Ctx+cuujJe+5PL4d7/5hvjIhz8WtXRRa/G8YV5a0f/AIZ/F+IYJMML1yfOi67t4+MMfHl/7dV+Xc+fM2f3o+sG0iC/90tvFF37hF0UoAozwVR2PpJDkvE7Jl0qQO/DYa175ql+MX/zFq+Idf/yO+NjHPxbXfepTwdd7/+Vf/mW88Y1vihe/+Of9cvoh8TbPrwh5j13Z5xrSjCnNJTYlRfG44D/zghe/9iZtS3MfPvHbgOT3rt9+tzh10c3CHlqvhgWTFoshpGpbyxi8/hde78xFXmw/97nPDX4o43nPe378zu/8bvzZn/3XeOc73xW8XH/Lm98aV73iFfFDT3hCvPCnfzr29w9ie/TQHv/CF/5Jci0CTHyFh19ffrsvdw6/MNgTWefw+2Hes+76bXf1ur5H9MMQpdpXIzAekjKvEQqJmTdGeE6sVhuXkX2f/OR18YY3/Pt48pOfFve73/3jwZc91PP/wfE997okHvCAB3pevDw+8IEPZvilGMeafH2RC+8FnhsyjgdsMq7NReeX45//+Z8flz34sjhzcC5G769nzp31fN3Grcw/eeqkJZGeYvQeeebMjd57lo53E+O09Xwhpim/6pd9j9wQ64QNE3s9tuFRcq+bbIP5zb2RNUKJbrFDtZSopcTW+zU65BI9xq332mQM4aMPTbZBfpHbYWzRM07n+wPy7o7qOsRXZYElKZqftBuBh7/oVo/L5DXN/oVste3JgtgiuRxukYeQxyd8QRYf4e8fHMSh95SN94rVem3tCPSJdeGXKOSCecMesnGW6QMLfqk1JvvZ2a58v5MU+MR6Qx9M8gahg118CF+dZcnluN7Eol+Y40EP+R45GKPLspTqNbHK9k6+fCreg3bSPyuYX/NFA/6RE0k5xthK/zxG2JQU5KiWYlzff5wz+MVtiPrSOUBvxzFTkidwyRNjFL7IF/HTB09SsJ/mmci5I1/IgEdekSUX4FDn3k6JPnIQOOQBmep84g8l3wiAT21s0LELgW/IkltsS4LtzMnzccz1Q+7ByA7/D3/QQZd7hKTMHXaZJ+xb2MUXHpKhi2/NJrr7+957PUfJR+J5Docv6rWU3LeQMytzgu9gIg8W2PgFr+HzVcyNR4kOa4oSn8BDD318x1Yj7md9P3gubGLre1etXUglSlFsNmvzNlnnK75pszbJF/6Bx5iBJSkkwY5aS+qCAUkyr5q3SYqYnK7R8mHs8DWZv7YPq1yrW59jIEk5TuRPkvvXwXwkFnj4QclZFx8upOo5gK+SbKPY3pRzts1vZMkFFL7IG7i0SylpC2z2rK3XNHEiQx+6zD9KCFuGcK62aYO8oIt/9KGHPNjwmyznB9oQuOhJSl+RH3zPGL2p8XJ6z+dw/ICQlUFGzx3ajDM86ujV4nt1GMfjyfizt83lNsw2/nhEU/qMPoSfo89hNmk5ecy63Dc2vhc2PuXodY8ddJrd5NkfvkouPHc8wlFqjYND3z+MGSq+z0zBel55ryq1en4v7UfEmTNnfZ9ZR9g5YiBPlGAzhtgiR/hHTugnr5zj+Zup4Uua54qkjAnZJocO+vjLviQp2KNLrTE5kdjgM0Ytxa4rVj7HkS/0iAtirOQY8pzrOPENTPygLinnDHXkJYWkxNt4PiOXdrzHz7FVx+4s+f5YLTd0nffkRWLQj+9gSco1Eb5mjMHjUmJ//1wU53lrbKjzfaPW4tg32W/xtM/fm12v1pHxHfWv/Pmy71nnYYxi+er1twnWxmR/wCP2yRNh41iJh32/2JcYw/eAeR3TLyl9Jt+0KbHNeiml2J8tTc+jZcYBFrHB7Ozz2mdv/CE3yM/tlX3qELH+xnGE58qh98be/JJ11hb2JCXu1msUffaHte8h0Mbztuv6xKG973Nd9ZjDqN7neo8F/tLHeWLRDzF5zdCWlDmhjh38rnKuHFNxyZpqOamleM44Pttb+3Mxc3IwNrr4hU30JTme0Xk+zH1ta1v4PHp9rJ0HiD2WvGATWnns+Kpf/C3h/2w7pnBO5riRkRRLrzN+sLCWEjyQ4/Nznluci34xeB0eBmuv1BrcX9lXSmV9HsbGcyh8ERO+F+Pxp4qYD2anr/hJffTap+w8X1lPtMkj40GckgI+ca+cC/jMPe5HW+dn4/mEz8iCARZt5CWlLfjgNpIU6JGbvu9yvFtf0y1FXk9j8DWUFvdaGrzfeO4pjFkd/36sPO+HoXfuwoQ8+99o2UVSw9z3PTp84WPvcWzxSLMf7jrWxz65wX/kB/Zs5wh/+Q06SSlLH3pNjjkUHvetc7/13CVPxI092lvzebZEziSh6vim4DfjOMswfiol+ZxFwGf8IHSKdajjH0KUxEcdWezBow6PGIkDH6TZHn3w6IcOPce8JUQp1TEV05xDcOif7Z7nV8+v7DOep+w8Nva51MoUdvhj8NWefJUysr3H9vDwMPCTuUMO0afNmODVgceGuPquzz0tnEP6kd06j9iBqrHsYP7gcxsTfOz7IeBvkLVuLTVYJ8uDw9g9+gGHQz9LA1NSnPR918XxnMafwWOsiBwPcr/xvG45qbXEYuhj9PhtTZ3bvfc5SmcrJn+u2nitS8ozd4uz9zwrpXh/2AY2iNcmcu7aUsZaSo3l4Sqq965iWWj0XBvsD2uDdnVu973PbR1fOMvwqK+9D1DHDrKS0hb3w43XJLawy/jjE3LotT1AEiKBPfqno/vE5AkB7sr7FDaYR519gLbO7yH3UscsKcBEFgIH+QT1/w497vjO/r3yvkH/jC0P1+wrfuKfxfPley0lRuf+0PGy59VSYunPH7UU563L9W/3gquWYl41VpgUXODhizTjg01uR/u9tN9rY2+c346xcUzzmlPUrotD29m6r3cd+d79rDmbsR375ZhHE+eFcTtFUQ2uouJitmdHAkz8wLY77P/Ke902x4b4oWpsSsbDrhpLMdlHotiut3k/po6+pKi15L0yfLNee8+b7Ac82uE5MboNLXxfwDZ9vdfLuXMHwSUJ13K8sFtq9TrdeP9cma9IngOt5m98D6ulJB8sq0ZxO2Wq84A9L8jeOZSUZwX60C2Wk+BtUmewP/3ge7CdYH2O5Nd6yFNnnkPuDmQ5u0GqJf2zmfQN+WJsSDrvL/Nt69ixja9gMl+Qb/7N9Wp/0ItAptYy+21/0KulRDUuc48xh7f0fEG3uA//qFNiU1LwG96jn20y3onpecM8KrUE86vra4ysKT9nUVGE/xFP+AKrGLeYjy/hnMLbeH7CG4bOUorRc6KoZA66WgOakudu64z2n5dpW5+/w3wwtt4nRucEAncm/98Lp3bFc3EMfMG+JOfBY2Ubhsv5UIq7FTlvwSr2setqUBKPbHC2MxprbbOjx2rt/hLD0Huu1qhl9hn5ar9rqYafUoZ5YFfCHgX+T+TIPm+9psAO42M3PNcp17mXTWFXk2oFezzWDSNDnWOjOhkcHNmCqAd5HBEJSZlL7I6e58ydUjz29nHjvT35zumMAYJB+DdFxjiCZ/+s4jUb835ko/DRQTRQs52NY7JahOsQ/dkV/D/ywh4+SEq/NvbBcJknBOhDj30JG7Jh/N04J5T0IUcpGcPKAt+GU9ftyYQdytYnK0EuQtJxHMg0LOadVRkOFwYk9lD+F+bQjyzU6tgstYYkoJMk++Wc1lI8Ztsg7w4WiJRDHwqrpH1rSbLsaLHpOBfEXEtJns1HsYxFE4c2OUIfHniyLHFDkmY9d1b75yL/kUMqTYYSXbDBmjw38auWajvOgQ3BR46Yq+yPeWB4WgQ8dCDq8LNukFyPhij2JVVcp9x6zMGTZWhDE7m2HD8wMbfHwFfkWt+MPYWk41zBu5C2zEFjwbtQDxzJFk30gU0/JAlWYkrnsSUd5xABMJCn3kp4n22TPknpJ3VIctuKmVeXBo7kTOEcyvuH803gJrmnmJABnzzDmzw2mZ9gaCZLwKU++n/+5/7J8y51j2Ui45qcE+konsmdtjNZHtkcN/dTTi4hkGUx6hB9VrFLqRzU3W3fy1F95l+oM/vtbmNeqE8dAleOgtLArglIV43lf6P3dPqYP/RAtKHPxoYH6QiF+mxjXlPwAYcvVybHDgYy9tD/pvN5cj82XeQcpJyIoZSQPP+pZ/m5sMkx4zGF/J+B5/3EOuORTRkw8YxBHrNuWXxhvEutTIYIJimTq93Y2RA4PHS+8RojkJsALRHc6DgMIY8e/ZToNB51bvg8UKkqwU+z8CGbG3v4Anuyo+jVIx+wDR9dDhr0tQMBB28cXvmwa3UPnAMnIlMp8kOCfd8gh0ws/egij/9ggQk+RP/kWPq+xr4fDGET3CbLYHWl+IPJkAdL/APP7vomvvFBoY+tD5K7i92clBtPHjmGzjforRcFdsFDB2zalM029qlPBoR4IEuJPHxJGUvjIU8M4DDI5J4y/fUHMfKMzw4+Rt+8+lry8LDZrIKvvCJ2PjAgDxa+cKPY+mCz8QedyTdraL1cW28TX/EVXxkPetCDQs4r5PkSxfmQbNV5Y7FwCHDLB5xVSPNE3PjA5pDcZuKOLuFPHqsJs5nLjMHNrQ9j7ghDujgvQ8zIYA8lSnitTrm7dzKe9/wXxOfd4pZx6A9SyLQxIu9Ssa3JB/KFXwY+xS8TF26PUfsuSqVva9enEP+l75NTNzmWdb6AfdGLXhSPe+zj/EL2wfGIR3xfPPKRj45HfN+j4rGP+/74oSc+KS6//IrgZSgfxifPP3y60EfqxfmC3+iEXxbe+z73jpU/kBbVnD/F9mvpQm5/zR2+Np74xCfGwi/qJh82GR/8q3Ven+Qk+0iwQe12+kxTPtUzdjd85ob4mw/+TVzz3vfFu/2y9v3XXBMf+dDfxNkbz+RXvKesdXFZgfV5fGhXuW1Q4mGtPfLRj47Jfq08TryE40GKzUTpatS+j7VvrDu7u7H1fIC/9DzKw2Qp0Q1DlM4y1l16fJi7zDnG5jgvXieSotQu8W55q8+Pf/mcZ+cPQSBTqu2YqG+Z07bL3kJuJXk8t0FOjBAxRpAryLA5n7Y+8G49ryV5Tm8tPwZX5sA8idjHGP0BYnIMuWGat/BDjRMnT8all14aN7v5zaI6Dok5E8YZc07d/e7fEWFZfJNs1RQXXJLsw2hijpUIhV/4Xxev/KVXBt9a8cjNErXcAAAQAElEQVRHPSoe9vCHeV49Mv7pP31CPOUpT42rrvrF+Ou//mDgf1unxFePckA9fElge5QciCTHtQ3JBvyPdb5xztkzecm19XpcDLvxdV/3DXHb236p18FO+Nwfi2ERxTFtvIdNximl+gPJMmnyYE5TeF/cj7e85S3x0pe+LJ72tB+Nxz72cUmPf/wT4oef9MN+mX55vP2P3h6fvv7TMdlpmw+wpNm/5q9djlJKtJgoL7nkEvswBA+RJeXLU8aWu9fn3eLm8fR/9vQg9yqK6nEfvR7wSUorETFFKXbSNf7RT0k3PvAS5frrPxOf+MTfx0c/+rH42Ec/EQf7xOe9KuQ9cozR82MyLnrogCn7WWqJ0cYm54H98Z7fc0l85Vd9VfACBD402RB/wmPruWMkr4W1/ZHjH2PwPWDtB1Zbr4+191/m/P9N3ZtF25bd5X3fN+dee59zb1WpSlWSLAmh3giqQA2NJRBKLIRACLDAoldsQB2gJsTqaGTTCCcYo5gehJAExqhBYGIgCJzEL37JyEOSp4xkjAQy8uAMgoxKqtucs8/ee+X7/deZ55wSkuM4Hs7wqjvvnPPffP9mNmuutc65xdznRU3vXbwgosYudNr784PkWCeH5BMaMrvM/dO87LEt1iU85PihL/j0F/8l2/GjiRxDO8uavHbtmtg3wEG2JcbRxsZJXniwhnv2RvroIYeu7cK0nbjWiW/WNi9yznIPRpZyOPedtQ82+uDPiYEaGnIU+tzfes4UIx/EAm+dfY/cgkN/F1z82OTDODGgQ+7O8pFVmReHzAH2oJKLf/SxzUtk6jieF6hbwSeWVXLPyyfaU+vaZI/q2Xt2WS+UbfapffYLXkBJTh67NpujrIltYt9IoYG7y3jg3628WLWd/WCqNdiDvz3Pi22xZ2ETGvdeSyVLO01Rg8cPTJIT5Aa27dhcq+JPXoifPNoWP2zHXGT2T+v1MiaxOzCYI+SQH4LkLLLKXg0248HY9dbEuuut4YaIhWLjocovh2cnhozBtF6r9V65ZF9kzmL7oRs3RMyso0PWkdU0fCQuYmFslYs+PGjc/xR5zh3QGBN8723x55B5g9+Mk+2ygU18XCcWdPgtMtYEeNQXfHwNDvEiT2HOgA8ebfTvyP5OntBnbdiuPQhfiEnnF/rlD3mIbXi89GutZyzXOiQO5sw6++k+671lXq6yXylzc849Zcva2rM3ZE9JXD15XMdH29Fd7iWYQhbds+wbS1vJJZyDjo83acyxt8pcPMkZ5TQvwo+SF2ed94zfWWRdReeX7ZoXZ1n/8zxHtlf/nF2V7ejuq43MkGXvsF3+kUfWqe3S3ycP0JAnFvIH7aoO8661VvqAIwMfHOjoU6DBo02xXX5Cs5e9Dp/QYa1g75AcMm608YFxtS30obFHsA/s8DOx2xbjG+c1Z22vp5V6a7KX2PHddmZu4osO4y/GNOPgjN8+GLvDLvfNVSAOZQe7+ERhflMfonOas/Rp9hDJsXkkaOwl29DQ0fl1SAwZkuyjZxlkqzFf4gPnJ/bg1XoqOn3uM4fgOfNmTr3JftRaz33gOOPdc4++HTuHzINV5sVZ+cccJ2bmmXKRT0rZjZ/sSeR+xE4O98kNOshss5dETbbVYxc55KfNWqfJC/s0eJniUvC4Ryox8bKAOBkfcGj3ztnWhaVc4JEzCjLIhpzczpnbpzUfe/KBHDYog2+3rIVj9dY0IZO1NvPcFT+xRdwtPNuVC+YO+ofI7HLPmDL2YYkyZ2zPEgul9xb7h9LhTFT3BfeMz1ZDBwx0lKAPmQ+UmArWLLChkyflOiQXLUx+KELJT29N69VKPf6HHfkdlSqn2VOQRZc+uoxDT95tCx5t5cJX/r+R68yP1ix8sB2ZlZQZfFIfGx2f1+UXz2fsP/gHBrjgnWVOn+Q8QXvJz6HuNYy73bL/nxbearXWtWvX4+8h4zInR4lyjqXWwpf23DeD1eID+BDBHPMO2iFras7c2mVONVm8AziglzXhYE3Jy6p1zckZ+cKfmcURMPxkntBl3s+zxTxtbXU+/62YDm2XuXOSuIOTcT0k55K1ntb1oadnLHeszZxbyDHFtlaJY72apMgf4mfV8Q2/9vGHddgzZ5jzFNqcN6hXU/QkoY/v6G7Wa/XWkq/dRcEWMZHbKTqMATTmKvvhIXYYi75aidwRu+08GwYjObqes5ttQScfFNuxrMQ7JfZ92bJd+j3zBkxsYidpYMaKNjzlosaPk3y0ndYr9W7tco+6cfOhcA+xtS+dmVzmnrbP2mkxie3eVgq59hlszHMGMVpg0mYe016dx2MHO+cl+tDRKZzeBY0+ufnEJz4h/B4yjDs8MJFjz5ozRi14h8wncgmdMxj6ykPNPr6GnUeIOfPhVOSTsotepo5GaT22Uwo79dF6k7VptSRrH1/xQbls156wj366yVOvgm/DV2p8oeAvsujjm+2SP+Q5w0Hv2QuVCx38omYOkg/00QGbNvONM/mUsx9+86zRp64EpXaeW/wn/UM/0MI2ftgWOHPm9qr15EQaa1BRYs7Bxyb42JvWa7k3Mb/5ATrbQIrzNjLQkyLxr8EpuKzdObFhn3GxHfeauAf2xNpak2315BgZcLCHXbWu2/kA2MPjPttiypqVqSjaZzk3rXr25ezdh4wrtH3mKPlVrhbsESdtCth2gMDpTeR3l+fb1nrmwzZaSuhzlW32I0TBaMGiIC9ZtsVVfqaB7z3x9Piabq052uQfHduij2/o2Is+2ItuD2Zi603xoOYUNfq21WI/AjokyW6RTT9DVHsy+MqFLPg9PowavX1ygx3oyDCu6OJHb0sO4IHDM0Gg1FsTY5dE1LyAf5p8cI5urYurRYY9ECwKtB7b2JqmLvCwR73POwarJYSuvpoqnm3yfga9t/rlkewqYv7YFri2I8/eASfrNePdMvirYHOOkCyl7HfINNmJRbmiByWt2oOoW3xd5TyAP/usVUrvkc/eamdWReE090YnEPZ2kA/Z5xOE5sgoMoc8x+9zX09TzDVKNDNvTjVnwwOPep98L/NMoUs9OZmDu8u+4fhoW7bF+slwatqsY+Yg/Bxy+/hIm9zZDn8uHbDSyOyVnFzAB3ea2KOXcbGRPwhZ+FvsJlacbslBSy5sixo+tijYO8n9r/Ve+Nhhf8FH2+JCBh3qFhptYqUPxjRNiXkubGgU/ENuSWMr/uGwyJSPyXN3k0KbUyKQNd6Ef2BjFwywaEMvOwHkWwHyTkz8g48mJ/F+T76zL3DeZk6hc8j+T6n7c28Jb4lpn3vFgtuFP6vkCNpZ5mdz/FDTPvMU+3MEqZc5MsdPa9WcNXKI/7knZh7MsdN6BC21brmFFfoh8yeCsSs81Bz/I0Wn1tpZzh+Sc8+bhH1HsbUu29plDOfExPxbrQJo5YqlYJKLdKK3SjVHl7PjIekMPzbsEo7NubAO8aWFdoiuwmrxsfwCNu/Ldpm/ivRCV3C7VpkT0HfZX+FFXYdgt+big5OA6kwCHG3i603lz2IznXjIPJmDzx/0euuaE1tYsUMMwh3Zzj6wF5d92Z4yPuAdMr49BmyLfosvB0DT76vgWGrhyyo+Nlt4DoE6RMWwaNvGjFpbfATPkWPut9YzorPAsl1jYRP3SrYv9MCh05w5Hj/Il+WYWPJuL238CDl2W6pz2nn85AEde6Efsg84oLYrJ2A7/Tm5j4noK3OwBSvyIaBPKUZ0eu9qiQmabUVEvYWW9py1FormYDGWVfADXmpy2XqTjVSM5k9rrTCIlQLeshYkpODPUuWLGprN35LtKso1/LHjd2xd9KMErpGJf4yRlf9Cd2hOew4dm8gpunao4dOOiKhDSU7wNQxkogevn8defofgFHC4n1DPyQU026Vv08vYp3Yw8JMY7Uu/dX4N+nm3KtvqvYsLXWqK7RoXXbng27GSQptiL3YGNrShYvsC4yodWWza1rjspY2cvbQZ75GH7uQK4eSqhe/E6vSdGhlymm7lpLdF1iG4+Et+0Cu5pBy6w2e+9rbEDw+ao4OPYYcUYRopRT/3g3EIqcYSXEqE01e0Lwt0K1f8pm7hUlMe7rfje1E1M3+UKzroU5Q2pSTShmanl/agQyOWUMuPwg8MdEqa+vTYimeKHrlqiy9XsB0uuYpEyQxsns+bQ02awE5LYwztZW6EEO1wggdGCx0aBVUK9Eg8DBu5fpHv+QqGyz/sgEFpPHTUhJHE4PFwarsOWDxg2Rb8nsm+zUsTam5M3LhsLy9l4OUQaVu2gzsLGV7wcAgGEwz6MVMyHMKRwRmw8AMehRsJvDUPJcHDJnK8uMXH0ecQwcMscoMGFhjg87Ic+9fyIE1NPPCQAYdCH1l8xAZYFGjIocfBuvdV5Qf51pYYkcMH/B36thERfhGT7WonaLXec9PcFx9/yQk2sGX7gocfYCLDi4LRR5G2bcFTLmIAB1/SrUOr7eKTb3zHF2T4LRN8Ui70yDF2sAEesYBPvr7nu19fvwXeeo/rrW6OUas/6CKPbBHyl+3IOS1d1MplL7lK81PS7UVn8O3LPjT8HrZoHx0d6ztf+Z360i/90hxQlhs1MZFHxooY+IEKfET/67/+5fWb924tH/2kTfQ5BMCj2Jf+sTjnPNTysPzRP/uo/vh//WP9z//T/6L/7r/97/Q//vf/Q/r/mz6WD568rLIs/iiXbWGPfNiWvWDaFrZaDjbPfe7z4sfzdMiDhmIIP+fMo0MW9xi717zmNfqP8uGdeAceY2QHJzcw2jq/bOzM6R1iTykWFz5Qf3Kxw48t22q9x4+DsGEHG3pv4sKvr/qqr9LXfu3LNK0n8bC4mXJwzQupnCE1tV5zjLHgI7PtGgd08Y/Cb0Kv1ysdTWu18G3X/EGHcWIdUuAxdtCvX7+mpz3taXrzm9+su+++W7yMaRkz2zksJkZ1Xb3sxHOVkLbtizzYDkW1F9lLuwj5a+TIvqT35IS1YFsvfelL9eznPLsewlmbm7yIoUaPPeXLX/xi8QGWPvGih69gBL7+WJZyQxK/rZ6xm1OI/cGPPaj//Y//RH/yv/2x/uRP/iQfqf9P8QIMfNsZk6595mDvUz703JH2XuTHDp6Wy3bFRc9e2uSSj2qrzDX8qL0yKtevHeuee+7Wa1/72uBdl+28hNjXS1T0KSsO1TSq5HiYBwlis13jxljxrxXwLwN89KMfFR95iMVebJfalb9sVw8M8oL/5MgZzyc9+Un6ipd8pab1umLD12vZn5EDk/KMfHB/97vfLf4VEg78c/wBcM48pbZdcdC3DSn5oGIOL316FHvp20s9aPbSt5e6bqTBx1dnrrW+0uM/8zP1hje8QevMf14aHOcDDB9siQW/j/JxmvGn0CcGfGI/rYOnzNhp8NeJGRnGmr2KWKmhXa3BIOe88GdssAONgpxygYFN/IUOBn7RZk3ZFn6w50e87kG2676OPxTbmW8tuZtlW+DZzov/axd07h/YhDdswgyM5wAAEABJREFUYBNb9JlnyBALdHDh2Yt9/Cdu9JVr3CeRRw8eBV3iXE/LntFbK3+Qi1r5t07+0qh1aVt8jCLek7zMztBVrm2X7/iGL9ilTb6QhUZeoNO3F3mwBw0+fisXsTz00EO1dpBB33bZoA3GqG3rwQcfLD+goUt9zz331A9+2IseOvgEDxlitBNP4iPX+EqeKIwfNTrKhV/4Sa7QZe2Agw4y5BEZ+BGvvZk+9ijsNbazB5yVn701sQLwATxiBAsc8gAmPGise/a9O/MBfRNf8QtM1gd925UX5oRywSMeMCj42foyruwF2BvYrffaD/CVlxIU24WHbXAYB/xSLnJAG9rApk/bJiLVvMZGxC/+wGfe2S5s1goyjTyEZrvWK74iC482fiJDG31s4QM5oE2xF7voIIv+wCcuYiAW5uqyx/fM8VZ+ok9RLuRoY5MaPPS4D8HjhxAOubfQZp8Am0LfduUxMGIs8RU/8YU5gf/0wTvknoSf9qLDvQ0MdJGn2K57AHMBfWj4hQyyo00fbAo2kaONX8hgZ9CwjQx8fGQOI4cMPLDwccjThkYeWA/UyOI/ZfShgQMm2LSJ6ShnPrDAUM5eyNnWejVpkwIPHcYSGWKlBhd/8N92rSVkB4/4kcE//CAmCm1soIssfOjYwKdV7tHTelXrD/5qtSpsYgOf+YH/8NCFhg/EAi4FHnbgM8fApo8sftmW7ZpbYOELeshsb5+ID1/4TiEn6Nkun4YcstCxhZztOqvgCzxqfMcHe9lT8HGa1tnvTuuceJR7JPrkFnn0bEOqeWW71qFy2a42eOiBjf1pWkl59TRNU/mXTtWcw8FkXSBH3PTX2ZvsxR/oyFOwDSby9Cn24stlu9HM+WSqesQNNn6BgQ3bdU9FCF8HHXzyh13k4NOn0GeskLdd48NcA5eCLvxhE52rxV7mIHLIDJ+QAZsxht5ar/kEn5zhA3R8om07H/pPKtct+x66yFHoI4d8z56MLWpo4BEnGMgxX2nbrrEc+sgNOvOeeKFhh7Vu+2KPIl6w4Y1xA4eCXQq+oI9N5hF98KGha/tinjO2tis2fIc/anxBZ/SxgV1s0IZHH3zbNceg265zE7F3Nx3yQp+CL2ApF3LEiQ1sIsvezPkVfHJFjQxxYoO+bXFuJzawoDGO1GDYFvdTdOjDQxY/7cVH7NmunNJGDn/AIL8UYoubJYPuIR9HkAULOrLo4Re2KGDAty3qOWtwf8i5Yd5lvM9y71rmGXrKBd7VNpgh19hQU/AD+7RtFwZy2MMGOaDGNjT8QR4a2LbFRZ8am8jYrvU0aLYLG11kqLuss/P3VMoFDX9sJ55dyWMDGpisTXywfRHD1fmFj4yH7dK1Fx/QpTDXiW0U/BjY2KFAY3zAmY42qncCuS+DjR5xgrXLxzT74X7u8vGI+aRc6COHz7ZDUc7xx7UPkFNsIWO7ngvATrPmNTbAsl1nBtu1d4MHD5/hA3qaD/fUYEID5/q168nrGeQ8VyaG3MDQJTYKtg85r2AfHXIK7hwNamTBQRZbh8QPDd4qe/lZPpaQS/rQ4Q9ZaJRA5U9maHThIYOPIV74hNygwT86Wtd6gI79de4z2GfdJgU1psVrlu2ShY9uJkTRem81d6Cvcl+H17NvMn7Yhg4Nv1v2WnjbvEvBlu1aV/iEHDKSa8zI0xHzIbncZs7CQ5f5p1zotNbLR3ghxaW5fCT+wFQ7rpcMtBb7yFH3VdM+Z6EeX4/yfuMkH4jZu/C1+KHbS8zo9u7CSXrLZ/xDlnrhd3GdJjZqaNSHjPshSi2OYItYWnCHLXy3XXstcorjyEHHD+VyCn1s8VxA7Hao+QNtG5vr9VTxkkds2y4/bVdelGvowd9mTjH/whY6YVd8vfWSx3bv/QIDvr3k4/R0mevw99lHqfGD0poLBxvnGMIuMvbCO+R9BnzmCDWxzZWjJht/VflQrkPy15rKp7DKn0NkSydzg7rBiB8Rj+1W9gZ2NEtn2MEnnV+o2S5b+G679Mllvb9wK97QoQaXWJQLTGj4sM0cDSm2e/aObXCW+QANeXKM3z3zKMFUznm3aFurvtgBzzbsegZLM3Wv9QWO7eRHaiQkhENyIyG/zHt8tl0+956kSWkzymnkD/JJWVrLn4iKvK97V7PSnmW7yq4+lqtssV+tInNI3keeiJnS4gt+jwLynHVlOe8t92Ks0VvsOnHvkp/T5KkF24Iek2k3VIUstslX6002MvjVIgtqj6+t6Larje2YDD9yCcS26FNa/GuOvEKTZC+1cs0RwD/07dDzJyDqaVOWH5qZBQbjvufDfOuFQezoBUZg2FYPr2jgaLlsi5iwBRlZCvqUuKDeF0xksLXkJNL8iX5hzhJ6yFc/8Jbj7py/04pcSOUrGNikT6n2LOGfbUilQwOe6YV+uj0Vfej2go2PdoMU0wGp1vKX7Wpgz17kLReGbTG36BcfOus+KLZLb8RBTYFITaF9tdjOOlkVNuNwCA5zseZJY27MxcMWMSx+W+QWmnI5PoBd/Mxl26Gq9s0hAw8ictS2Ve0MiqMPjQLNDiWFNjSKfS5PJ2XgpVk49sN1hq79cD3kKfbD6UMeHm374XhX6fDp26Yq+9XIX/g1Z/+wL/GvytO2LfuSH7XCsBfakIE+CjTa9iLz6dr2vxr7k/XofyrsQaOm2AvuVfmrbWTo25f+0YdOGW1q+1LGXtr2go8sBTlqe+HTt5f2p6LDp9iLzNW2fYkNnfKpMKBR7IdjIE+xH04fsvYlHblBp6ZvL3z69tIedGqK/XD6kLUv6cgNOjV9e+GPfs0/1pRVc+qqzNW27X/lHLwqC7a92Bl0aor9cPqQbWzsHFC4gbNpUDhksnGMQxqbQyloccZ2PTgAzAtlMNiICOquu+7IzW3ZqMCAZy/GedBh08IGNQUd7CPLA7XterHCg03ZTJ8a/6ht1w0UDAo0Cj4jw80aXXyDhgwFmu06TGCTmKh5YEIW++gTM3jQqfFt8XMv27VZIkNcxIzudf4p/dzEwBi41Ojz4E9NHyxqdPAJX6HRR4Zcgk0ffGps2754MBs06BQwoNkW2JSBgY3MsehO9QEDTOws9Dm5OJPyUM9vibQcHObcoE7zMYW88NHine/8B/qCL/jCwo1gxQ8+bTBo28vYHmoznSMzZ0IfUi90ZJGbcSQd+5Juu25atsOJJ7kp0bAXOm10D6Hbi8zLX/7X9cbXv6H+dwp8lOMn3Lub5hyAd3kQoOY33td5Wdjk+gnkb/qWb9Eddz0iB7KDbt+6nQfg68rJCfj4Ogsb/EQOBNsZY2KQbBcf3+2ljS/IV+3ISCWTqnDIS7TTDVOW3XXfvY/Sf/y9/4n4DUqw9jlcHjhMZc7wsMkc4MPirZPb4rfD/+oLXyjmku16UQefwstV+9IPG3xXDsG1L/txQPbShzf6+H3Iw08Lb5960GkT10te8lL9xE/8ZOmeJZ8JTr117SLLfENmTq7J/SE08MC3nbztI57oMxdu37wV32+rJ0ZkqMd6ZC3SnyM3rab6rVZi458PftnLXqZXvOI/ysF/U3j4hzw/wW6bbtmgYbtit1007Ngu34dPyNHGb9oU2tAo9qLL2rAtPj6/9W1vzRw51p/92Z/VPscaxl/wT/Og8+xnPyfr4oti0yInjA08cmgveGBjJ0KYVLySEi8y8D652Jd6fNjkB0H+1pvelHV7h3pyZGc2n8sAyPiB3UOnTy5vPPQJYWc9rXXXnXcm/yfioz12v+Irv0Jf8zVfk71gHbU5vNO8ILqGasVoL/YhtOZUc4pKlthsy76UGf7bVsUpKRIlr1yDhlzPixEH89777tXf/U//U913333a85PXB+mQnOzSPuxnbfNgzT/fCo195+0/+Lf1yHvu1SrxKHbAcEseehN5tBd/bMciWAFMy1762E5XLTq07UX+kP0Euu3Yv9Q5xBd70X3aU5+qX3vf+/TIRz6y9G3XPGWPxjZ7LGsXnF1exI17AfcQ+ONetlqtKr/IIzvKOi+27MU+vNO8gOlZK/iJv8it15vSBQ8e2NhaRxf5IQsf+4fEha7tmpfQocFDl/7Qgca8xQ46yMEDH9+hU5CBDn+apsyfqdY0dF7KsTag00YOOv5BG/bAxD52iIMaGjVrGz36S+ZngQEPWV6O4wf+Up/k49WNfJBHh/2nt6bMiJp30LCDHh+GbWfauHi269wALvGRP/zDFjq0bddYjz5yxE2fth2MkxPNyTN6LX306NPmN+w3GRudX+gRF/MEu1fzgo/QEGX8qfGfmn3QdnK9Lv+xgTx8ziXYBpOcUJMj7JNzO/HiX+bSlA+L64wZemBgH3xyTpsaH21nv52EHDTbNcbEZUm8/MAmdrB3mpfA4OG/veiCw3iQV2SQRwaf0EeWGGzXb9sHVqv4hh4lxmvOTvG7O+s7H1mQp8C3XT7ZrpwoF/7ycYSxIc/IkktK2MImfpAnZPEF2tnZtmyhc3Z2JmTgYQefoaEPnT4FPep97t3EiKx9GTv5RB473OdGgT50bcenLsm1rlk7yMPHF/TxAxrzDjq5pA+O6sr45ixFHzp2kEF2jJ3tisl25Yx87M/v1bS515IrYlAu2rZrvoGDXyHLdu2z8MnJsEMfOWrkwMEPfCYOYoCODjzGB/vMXXymRh9ZysAZcuQBW9CRBw9sdOiTf2rkqMkFtmijAx1cbKKzPX+xgwxY+Kbs9We5l9vLfCIv2KBGj1yCRQGLOY8dfEcOW/TtJdfI2UsOiRkZcoIt7MKHhh5tMJWXOOv1pFu3buqQ8+A2fnIW771lfpxkjm6zLldZGoe8ONzWWOAbpWXfwz6x9qwZaGASH234FGjYHG38ody8eaPOzPbiPzrI2oZd8wYs7nfQsWG75gR0+uSK2MgV+JRMzQsZ+uhyb0AGHXJCHvAbXduJb9nzkcUP5PCZNrRtzqHbjBXz9sC4Zc0essdtjo7KFjjYoqA39GnbTg7Xyd9Zcny4yCGy+ECNjV0+sGGvgs9fN3N+vZVnBeJprWdtHGVMdlm/q+Dw7LRPu2edTaGfZax2FYdykR9iBg/fbGI8RL6Vv/gOb5dzAz5SDxpz2/aFrOpy/nZ0W+bK7Tq77XMGXz447ePPLv6tEuM2fpw9zI+euYFcaw5/2ets56PYUdnAD4rt2FCNOz6NsuT8ENxd5Y75jyBrlRjxm3lAPXTGGINLmxodcsF8ssnHXP601somOcDXIUfbdnit/ASb8ULu5k3WyyG8ntgPGYNVxYyd3lv1t5kjyN7iX+qJjWmzzpPuXM+APEvsst5u515+knlF38nT0bVjrbIelQvdVOL58pBx8qxqz5l30HvkiZnxwi4FW/jIumyxCUZLDLRt1/lxyCPLnCY/4IBp+yIecNAfuMTPvKLGNpjo0bedOXEicxJyU28rnW131T9kvSiRt+6MYebp/kytuX7ABXw7Wq3VfMAf8Binw3mctsVlu85PtqPf5GCcnCouhRYAABAASURBVN7OnOAdwlx+4xPxDRzwwSMW2zVGxDDw2RPgowcNPdrKxZxKVTrI4A98CvSe/FPsxT9oyIEDHZvkjrGo80fkwEAOOnLIUKDBYyxsC32woFHwhViolQs+dJuc7rL+t6GqcoAc+NSsEdtFx2/bhY0uGNjDPvJ9WonYyd+g4cPQY75gHxnbF3mxl/iJE9zCSm7AQB59fCHvFGQ20zozRbp142bdA/hhMN6dxFExz/lXXTLCmvpK+6yjdXxz5tAu56az3bb8BAtcZMGk8K998r+nUS7yO3wh1pDKZ+TQg3Y7++vJ7dPQlXk0a9V5tliK5sy3nAGVWXx8fE23IwcmOaFgX7mwkaryCib49ImfXFLmWgOKnTl29gnzUIU1gg7+gM1v6qLPuLDvkzuw+F9A0kYWHpjsL+v1OpjK3pt8Zg2hz/44c9bKnqHYJa9ggoMN27kfTbp9clq+EAt4jCtyc97BIYc9zhz2Mr7Eg58YnOMccSNng5dxik18g2cbsXqPiu/YHgU7/IY69m1nLF25u/sRj6gaXAo4JzmP7LMP7OPTLs/nyprfZd88aM5/qr10lf2SJ+j6KBVZfMQG55p9fCIm5drl/kobH9lvaSNHnMTW3HSIDXR2yR088l1+5NmYfmBEzLThkW9otgUe+wljAh09ymrVa3zgK5czTkoczB/s7jLHeuZ5y555kjFRsHrmYVIsaLv4zb12Wk0Zr0PZx3bEyiZtfA509ZG3HRhnv91pnmc5TPy2aSkYO2EbPUrYUnhw6e8S/zStSga9ffJCfSvrRbnsSKZUHhIPz112aOGhS6zMKdrkJGT1xEhNgb7Os9ch7116b4mzJbZ95swctnMv2aZ/qDlqZSdw1+nJNuuTeXZInHNi25d/5AmflYuanLf4hP0pNujjO23bOs07Hodvu+YPvm4zBlEv+8ijv8yfg/bxkX3oLGdA1pKypoi0O35H6ZBzEC32+P3uLJTlzz50ZZaCP2f+xqRoU6apR8jn49BDn4X8TDBw4pu9zCliCqn+JRTLFTNzlniYE+jYLt9tC9+h8bF6lZxjb5WxdIs3wd/kHIKMcqWrnr2a91/EGTcjZPW2qj0CXeXCBwo240LZwgZll+dR5Fh/4NJmLSEHD9qcPARGzDlqsKhHQYZY6NsWfWQo9hIb+PQpykVsyO0yV/GjbDiM/MG+bZEDeCHVnxr3OAYNX1irV2UGdmuuGAtuVsaJ+yv3hx6cWS3Yc/YaYi0/6CeZ9C8xWmEMX8gFPjr2qx35gIn8Q8cPfhCKmKCDBY8+tlr0mGsU5mMGqv5wv4whwaeghz4xusWH5L5ohhoV7KaADQUestS2yx/lgkYhHmriqDqYtvOudBtk1VihG5W4kUiCTW7tJYfoFz95ZAzdXOu4nfNtl02wdX7RJm4KbdsCg3Z3U1IR24st2+KCT01BjkLbdvllL3LQbWtgKxc0yshJSPUHGgXZIpz/hS3bhUFb5xeytos+2tQUMGwvccT7q3370jfwhjxtnV/QbD8MW7mgg5XmxR9odKCPNv2B98l0ZGw/DBsa5WpO7HP/M8ZgKBcylKt9+zIeeLY/JfbQ0fmFLM1Ppn8qv5H9ZLrtGmt4YNhL317qf11s5MC2/Wn9thdMe6mVC5upLv6AQQc6PtGmQLf9/xt2dgFxseccMpZXx7jo2duo/7/6TcxggDUKNNrQyUM7yUPwZrPRI3IAVC4e6m/loZlNhMKNHJmw6kGHPu3ja9eqjy7ybDQE8qd/+mew6waGMQxRMMYNDCw+mCPEAxI3EG4E6MPn4Z6XBLs8eKDPzRZZ23WgRZ8+OuAig93Rxhfb+XB2PTf1fd30kIEPPjW6vDgedGIA86pfHFrARQc+HxTIB3IcMKHD52YCDRlipA0+cYHBAcxeFiQ07CNHHqnRo9iugyo+EDO+UcgHNbjkCGzadjbyvODnNw7h28tCgI9dsLF3yIH9dj6a4Af+jhh2OSztc3iAHtVsjPsqYFP2Obw/cP8D+qG/80N6+tOffrFYwIVvO/IHmnUDYVIP3vCHWGlDt12bg23ZSxseANTIjjY1BX+p4VM/97nP1Tt+9B35KHiP7rh2XXwIYp4YZhbSZr3W9czLFnz+H3W38qLonnzA+5LnP19fnY+fd9x1Z7Z+5UCxQ+Pc73geXQjDDmOLP4ccNqEdsiBtVw5sl//KldSG5rTmi1zY6ae49dBm3XHnXfqld79bz3rWs+oQSf7tyMQTxufee++tD838Nj3tz3jCZ+hHfvRH9Fmf9Vn1EZrxZD70HBRjqP6MNn5BsF0+4evo06bYjo+tck9fXDN/qeIHg1ht64u+6Iv0wz/8w9kL7i681blN2yK32MUXR51SL8eSGzBYl7Zr3U858PbWsvbIAfPqUHuFcjHfwKBmDRwfTXrCEx4v1hdznX3ou7/7e/S6171ed+YjNjlCTjGI/8NX2oG7+INvdPCFevCRpz3o1LYrJ8oFL1Ueek701Hz0/dEf/dGM2TJPWJdTHmLg4zM1fvPDGt/+7d9RL80OmSOst2HH9gX2IblxHKcoF7ZsX/CVa+ghW3OjSS95yUv05re8Rc9//pfqEXffo30eQuHbLl1wuHEoF/vPGKcHH/yYbudjAmuCf5ofX5Fd/jk16dWvfrWe+cxnVl73Wfvsv+TNduEOX9DJqsj8Xda3cmE/1cU8si/XMPJ2orRqTtFH3rYOeao5ZH3dedddetOb3qQXvOAF5xixkHm4zwPenBxuNkfapNxx/U594uMPJeaDXv7yb9A73/mf6wmf8QS5edHLugEfX/CXmj5t+1wm9uhT4FGGHPGONvUo5W86c8aM8X3729+uZz3zWbJdc3OXBx3WIgU+hTlBDm/lfokN8g2feWw783/SPvuo7cJBjnsbshTutfjIuI/7EfONPuuJebWPPri267cv0cMucvB54VS+h48cbYq95IJ4WT/gMZ9tZ/87i2+rPIzz8m2uNYsv+J4U5OF+J/ziXoQN28IPPgbY7XzeHy7yAg98dJABAx/wFR45Gv7iOzT82ienzFVHYZ11Ro7h4Qdy5AE9avzDlxZfNtO65sI+64KHsdqbst+AiXzgZLv2HGyDj2/ggAGfeviKDr4yPvgNz3atE3TIAzqsM+TgM0+g8fIFn2lTkI9zNGstYBc+dH6DHl1sQGe8iBNM25VX6COX6DBmyJMb2owl9zVsEDf5Qw5c2tDBQw7sij/YxEgb2TEHmaePyLkP+X3GAj9HTmzXBwto5L5+uCHnRHzpvVVu8RMbtmvOgEPg1Ovci3vuH+QHO/h1drrNg+tpzT38aBkz5PAVvSnnGV70bPPCj7EYMY/8g2u75ivyFXP8tp2z00bg2a4aXewrFzbg4Ts5vDt7KrrwyQsFbHgRrz/ETXzojRjBydZS92V0ELSXeUaMYFLQQxY+Nu1FBkz2OHyDRw52mcO0hx18ujP3PWp0waGmbzOTLfrMJfKGHn2w7cWO7aR7Ljn46OIvfiFLgQY2NHymPwp+IU/fduUTGfSws0vOsT1kkIdGsV12bdcaVC7sMPfS1Mgx2BT8A5M5SRsb2AILefTIPzaQYy4gx3ihjxx02rezD+MXsvDBooaGDHinmYN25hBzLc8Y2EKXfRTfaCMPnT75QW+VF8lgUPCJ2KEjS8EnCrGCQbGXXKBDH18p+ATtkAMkZZpWyZUyr/igzbjta+9A7lbu5625flhvxIUd/LOX8cYmvsCnpg++bbq137PXoMdaps5tVDdv3KixQgg++hSwiR069yVqCuMANnkFg0J+iJ9/rQZ/W+sRvYybdQHdds0j4u/sC7nPgkUbm8hQY0O5WP/Dj95bKKo9pwWHTmtNda5JBxxKD+6U+wg1/jNX6E/JL3ZHTsClHdXyidg3OXvM+egEbQKj9eRmzri03Ce3tb/14Nvk1EXf5qX0KPiDLrkhJ7TBISZ4t/LyfpuPzWDgCzT8gIZ9/LmV+UsbXfrwyct6vcl6VubESpv4OU3r8nvO2WqfcxxYS6yryM2VJ+YoOBRkmPdj7Pc5UzBm1PM8IyLksUfeIICJ7xTk1tnPaRMbNbERB/Eia7vOCODZLv+QoyjXwEYWGejoh5W4ulpv5TvxkxOeB+Ch1zLWrE9s4gdzEp/IJbzhE3pn+Uh5LR/yj5IneOgdkicHo2fNq1lnyRk/jO3etDnaCNo2eo7MSe49+/DBJrazjBkvmdeZE9wjbdf9B/83uR/aSx9fkcfHffJLH9u2aVaM+I3eVbmz7EH2Ze5afEAGJXDIlW1BR892jS95IFdDlpq5sc95uufDQ2tdkjWt1iK3rM/VlDwn/mnNh5yd7MU37DD3eoffNC7yyrzALjTmD3ZpHx/zAyTxO3sYtlr8Rh9Z2qvkGln8B5s+dGTIEbXtGnPo8O0ltl3uL/Tx6/j4WMiDA42YoVPoMwZgwcffamdvgY8ec4J88KwKDfnhIzV61PBYE+gQn23hFzxsIgc24wWN2PATGm1q5KnBwG/b2UMO9WwJPjzbtR+DB5ZygXfIOoRPoU/ewQMHPHJPHfEaf3hg4DMFX+CjC524oduLD9giP/Bm8pNzxz6FNmc0/mUny2qRp0DjPIY/vVmbrP+wMhYr2c6eeCry0lsTctfz3gXbxIlsCx17FNu5tx3njLZ+WD5a6+qZq+tpo7PzvZQPHfiRdKiHd5KPstvw7My1rCtibOfYPfN1m/WpXNS7xAPfds0r+Iw3vIiUbXxkvGznA+dJxUIfTP63VrZLbpc5iD7xECdzjUIe7ayraar5QR9M8NGhzYek3nrlkv9dle2LMy8yYNpLPNgFAxrFduHiE37byUYKuNCYJ/Yyh9BlPLmXT7nH0QaDcpL3uuiADZ02tpXrKGs3gdd+fcizNx/k95kT9mJrs1nG6TS57eBGh19OQW7LftWaWs5D7KPoHbK/ghexmhPDZs/4UGzDEm18g2/7Ik7mOji9rwKz0IkNuUP8Im7blUNigU4dUmHY5PIg8JGHRxuMbeYOcW+yV8PD10MmF+0pMaxWk3rrWifO5l4/hEA+55wFkJEsuwmsjn9ZC/ZCg088U+bCarWq+a1c2EMeTKVPHpHrvYmCf+hSkOVeR00OIi57icd2YfbkEf8pjCsyipPgrBMD/tuuOb/LGoCPT9S8+23xeY48PuIHerbVWxM/6GhbYOMPfOTAYX9Yrabk5JC5QpllNbG+lfzs+V80pF4ldnyk8G58l7XTgr3N/NH5hU341PBt15nKXvxGHtuI48ch85Jx3wdr1VusWqvkobdWP6TEs25vPf5Ic2RbcFprAr/3BkyKNU09tMjMc+bPwt/lHjlsIYvOIXlzNKBTWrAo8Gyrx/YsflBgX2NCbAfmvSTbCz82lAu9Q+Yt7+bSzX59mvzt4scs8rPZTOnPmVOuvQZ75BDZ1vA3eQ4mfXi2L/Dxhw+5nElafITfo9PjX/MS9zZnGewjI65ZOsv7fmjoU4ocf2lEEy+mAAAQAElEQVRT8JUaGctlz3b5DA3elHkeVnzfy3b5Pq2mjMuq5JQLObDAsBcZ/LStfcbStvAXTAq8MR9oo08hv/xwDuNKHOAt45wYE8/SP8harspDckBv4NEmbvIysG2Xr/jI+A0fsOmggYMedIptuqWDL/Sgg8kcXJiqXECPoGxXH1mbv0uq6OixzpHFJzg1dq0tOpGHDt926dBm7smLHTDcrM7aT8wj3p42cVBsy3bciWbGGZ5ygUXcYZY94rUdjkoW23TAoB4F/TlzGn0r/7mVfPWjb7tE6V/FoE0Bjxoh2vYib1u2IReevfhsu+jIUhAY2LbLd2hgQrdNtzCqkb/Qs1200UaeNkVRsS3bhQfPdslHXfT/n7CRA8te9OxLvEEfObZddtCxl7Ztuhc26Qw9aoq9yMCzF71BHz5e9RM5+PBow6OmQLcXvNEeNfK0Kbb16fyGj+zAo6ZAt/8iNjz74X5/MvbQxVfbF2OCLmXwr7ah0bf//cKWXHOLNaVcxGH/xXwP+r9pTtCn2JfYMVdzEDpjmNLqRswmApGNF4McCNjw7SW5PEy03srxkslhvGXTAhBdHlQ4yHHTho88eNzYwKNAA5dDDBMAHvJgoA+PFxk87Pz5xz6WG+c2N/BJ0PAFPeRp81BJAqnBpUYPHF5i4wN62EAe35CjgHG1z4GSgo/4QEGPg/8+B8iWHPBS1s7EzGFjvVoJ2zq/iJ9Y+QnFszywDBvIYBtcXoRhg7iRx1fsDB65tJdcYxc923XYAJt40AUbXPyjDQ08DpH2og8uMZILbN648Yl6wUMfPXj7vOTYHK1rPPGBgh382mdssY/PX/iFX6Sf/7lf1Jd/+ZfXS0hsI6cchpaimlB2cpMCz3ZtaKNNmkabmr5tqir2Im9b9mUbPxDgI8WrXvUq/e7v/m7NBeIlduIhb2AiS2GO0CfunnHiRTkvXviw/a3f+grdc+994gBl9fitXMuNDB17sY8u/TDLH9uRPVSBTq6wG3JoOY1E0I5MDoQ5D8vBRu7+z/s8/ezP/4Ke97wvkVoXl+3KTe9dYJzmsHZnPsIwV8k3Y89vHX/4wx/W133d1wnfSy4vpqjBwL5t2QsWNIr9qfv4YhuRKtiGBg5t8shvh//CL/ySHvvYx9XDPXTyuc38J9fkhIIPFOYQYNfyoq0rdnOA5n8RcPvGTfFbAUOfF0/XrvFi2/UiZNikZo594qGb+rM/+5e6Jx9ldqe7WvPkgv8VwH/yt96sxz/+M5LjA6Zkx04OM3TspW0vcYFn+0LGNmKVa/uyje/ETrEXOoKPe9zj9PrXv17Pfvaza8/Z5uGF+JEfsSJHHxe+/Mu/Qm944xt1512PiE3m0iH14tOceTCgaaNnL7bmKFMWnDmraJZ7k1p0LT33i79Yr3vDGzUdHet2fOCgalsO/4B09G0DWcXZgw+h0eGf5+cHXw5nO7EHOPTrwWmR4fD2lx7zGL3t+75Pz/jsz9b1O+8QeLu8wMM+beauYqfqmLDzV4DxN1X9AYsCzfbDYlb8O4DnEj3PfdOjHvUoff/3f7/+2stepj9/8EHx/7FkH7ItsFjPrFvyTc0aoM1Hoec///l63/t+tX6A56577omFWMlBtHymDobtizmiXLbL9vAxpPLTdsnZrv7gt7aKSMuePumB+z8v9t6nF77whfXBfeWm4+QwAvWHecZ6sC38rDynDR0B7ivEtF4fZc890ZBlPWCP/ZV5z1pClvb2fI1tM97I2L7Y57ABjbywF3AfAh99sMEgV+BTg8H6ARc95i7y/MAC+UTPdh3u8Bd59KAPLPYD9JFHnzYF24wV91rGjwIfeQp2wIQPJrnBB+SgIwuNl4uneUEFjwLPXsbEXnyzLXDwC1ketsC0nXHqYl5nkOvsAibY+IYMmOTZtvAJHnm0XWubXEHHZ8YN/5CBTo0+dLCQI/fU/Csx1GChgz1q7CM/6C3LWZmp4IBhL35gDxq5RJf4lAtfiZOxwD464IZV8dHGLjU89JGDxlhjGwza4OIHtogHHfq2Kxf0lYu5gz41tvGLFzvkeZ0HfUcGO/A5T4GPLph7zg55oUZ7ar1+EA8fwFvlvkbhh/MY533OEmAHruy33mnWvYD5RodYqMkjdntr4sXpdnuSNXQzw7wPOzvUvM+8PctLlNOiHR9vso5nrVYt/UPdO4iVeYqv+G8va5684CM5psZmjy/I4cdut828wjp25ton0MF3ZMkDumBCs5FVdHrtA8jYjp/LH2zQshca/bOzfXw/qzxgm3z1XpMlcbjOeswJxmPgoYc97LfkBfqo8WXxaR1/VfHbCw56yDJ3wSMW9HpiZiyh2y67yIKDHAU5xo2agi55qvGJDjRiAwPfaKN3VYZxwBY4yDAfkbGdsZozjksubKNeOUQWG+iBhTw1BR/wEZlSyF+MG3386Zmzq7y4Rha/oNvWcT6eXj++VjlHrsninIJP2EIOO+QSG+iTN/i0kVEufNpuTyvHtNGzXT8khK7tmgvo0S9b5+PFvq1c0FPVHAADWWxDo6DT85IZPxgT27INK/naZe/q1V/kljY+jrygt8pLobOzxU8U4WOXl/f0kbVd+WaM1rFnNd24cav2GtuZS4esu9sPswU2eSFu9MBVLuLgNwp3uRcrOCEVDjLIM+7oQB+20bFduSROeOQCOeShDfz9/izsWegQ95x9FR4y03oqW4z3wI5wnV9ZL+R2v5/T35YcNuBjZ9To4Tp4tksOGjYo2B0+oW+71ik8cgIObXJsO+O0r/kNnYIPFNsZv6lyCh1d4iFHrHmw77777sq9veBgGzmeC+DjI7r4j03a0Cn4jJ9gIgcudNs193sn3yeFz31CufALfLCwhS5riljAwK/RHjbpg9t7y767qnnUMs/hQ1cuMNCHxr0DOusIe/iIPdpg4SdtPtjbjrZqrJGxl7mIj+AhR2Fs0QN3nTkwZKnJw40bD2m332Yc9ok9kDkH995r3aE/dLEPBnq08Re5lgNwlzW1XvnCHnIjTjDoI48u/kEjxh474FPDxx98HzTa8ajmEPKsE/oUcCjIYJMamxT6AwtcCjZtV1zIsA6obZffyBMX2AOLNr5jG9/tZa7hH3TKVZkxXmBhjxq+7Rp/O/qHM/WVszKXuQ/u8Bc7YBOX7fILfXCQIQ5sDv/wvyeH0LBHQR4abeToU8CkRgeb8NBz5iPY9GsM8+EBOTDQQYY+erQp+AgNPnK2a3+CRx8ebTAp+AKNmj5t27VvEhPY6KFj+2Ltw2NMKPBOck/hn/2HDhY6YKFPjqDRxi9kbNeasy3b9X4A320LGTDxp80SawosbA0Z2siARc4orFd0Kcwhxgw5+nM2R/j4Aha6rK19zoCDxnsv3pPxrITuaZ5jqCnI73MGHOMBDV+gc6+CBw5x20sMyjPoLs/Q2EMWH+3Em3dv8/5wsceCMdYP/tJHh2I763+utTFNa2lued6VeFbGnt1r/pJfiu165rqKM3wCj4IeNoY/6NGnwN/EDnk4Pd3Szd7Tytdp2ihplM9tDlzbipO1F8w521IOeX5m/MgLubKXucMcYK9jTOCPdWlbWz7Kp56mVc0zjOMjGMjRt52PgDttM2775NB2fDrE/Kw0a+7YLp9v3bpdvClnKuUiPtuVLzs4sQc29xH8wh/8gkaBts0zbVTrD7yBQXvKe7nN+jjD3LXqk3qbtM9HWWRKof6aBQ603lpR+Iu4oNNeJ9/wsU9Od1nn1KtpKl3Gh4L8nPm0zw61y1w8Pj4Scmd5Z7VPPmxyMVcu5twrkO+9XfShbfNOBTusKfotc7RnnwJ/H0wKPrXWyjay4OMT8pSTeje8zfrdJOcW+cWX9Xp9YWvBwJ9DjUHPfRsbAwebYFmuc+zpKecjptEcu857n7XwhQIu/uwz3uwHu8xLZw2xTllH+Ahe70ustsuPlhjQ772f+9ArX8qFzi55mzLXlvZOts/lWiRUbfhTxoF1b/sCFx176SNsu/xNVTZ2GUPa2EcWDP5lSNuJr0X2ELmWHB7FruqaM7a7s4OsXnZ28a/3JhvsOXqWhE2Vbkt8PbFR7zLvbGtcu9iHjm0KbXiOPm3byjSCVHHiJ/0582ZObm3H3mIbfewwDuLyMqY8B8JjXNCzXXGdZnwYa7uJ/crKuByw10R7KV0Of5d5iy7rYZ89gzY1PioXfh2SF2oFYtVXtcbDuljHxHqWeY0OcvgEHxzwoBMbdcNmZPlBOn7pIokWNX4MO4fMM9uFP2jogkVx1gz4tLGFfWpyBA0btmUbMaFLg9pm/Ga6lXfk0UMfIjK0bWeMe8nYCw6+9NYLj7Zy2S47xL3PfCn9BAtG2BUD9SjYs10YtJEj98plL1i2L/huGTur/EDesriyy4hmjpjisi/jsi/b5U9uGrbV47tyOYq26/vFJs+1yJCR1pd48cmO1HmhH7X6Q9t2+SeuKKJPoUuxL+3Tx29qCm3bNMXY07It20WzL2tkIdoLbfSp7UuavdiDjvwo9iXdXuRtl+/I2r6wq1z2Im87veWPvbSH/EKN6xlje+GlWWRkyAM1BPucn479r49tL7Lg2AuG7f/XfqPPeOn8ok9z1PhKnwKNvr3Yth9eI2Nf+kIfHXuh0bcXnU+mgzto9iKDPGXQ/1VtePaihzx40Ci0odn+tGNpG9EL/pAvYv6y/33FzjzkfpFiLTEknH+teWIbUdlL/W+SE3JfIPmrpeQFyam2ObQfHx+XEwjQ53Dds7nwwpAbExse/WGUm7Pt0mEjhY8sB1fkTvKSn4lM23a9LFMubojDFjZu3bpVPiBrLw84fLBA/8F8MOJGYS8BY8NebjL4QZ+CDC9KAi/wwaJNHPiGT9i0XZsyPHwFw3YdxoYcH29Oc7C6eZN/wnwK3lHESdWcG/UuDxWnqc9CX1Xs5IvDVe8ttHX4Z9kj5xzGNpGbM1gtcqs8YNyRutWHDR6qsIffPTmm4As026Ufo4VHjmwLGfittWBaXBzCiX+92dRNy3Zs7vNC70blFB7l9u1b+vjHH4zeHLU5teLnVod5Fz/XZY+8kXNyR8EW/vHb6z/9sz+jN735TXrMX3qMeg5/c1DsxYc5Eznd+oOt0ae2F5nhMzQE7YXeE7vS5IbYepNCNwcFSuifc/8D+sVfepd+6Id/RPyzZa338hU/sYWfzE1w8Zc2PPLSgof/jDuxfc/3fI9+4Ad+UPc9+jGV12m9xN3aKmadXBxyT0hk5UOTk+f0UscRp5RPVlv1klVT5CWFhZyQkWqef8crv1Pvfd979eIXv1huTfscLPkpU/zD7xYahfmp6EdNt5hv8QVfj69f099Kvv/23/k7+pwH7te169dFrMiNYlu2Kx+DBia5oKYMuu2aP/Yiby81P1zxQz/0Q/rJn/xJPerRjxa+WbnOD3ObzTod1foA13bhkGvGjgM+fsGDplzMV/rU+IAMfds1L8kBYwSfWPmhGeXwPF6UgwvWN3/zN+vnsWeY1gAAEABJREFUfu7n9cVf/PzYnIK8/AGLFnLUFGi2Kx/EAO1qQZb96iqNNjR+8/8d73iHvuqrvkr4i1/U+Mj4gE0Mt2/frnljuw7Tr3zlK/U3/+bf1N35MH11L5EspdhLrVxgpEocnaqKe6v5M+egx3738pe/XD/8Qz+spzz1qWLOHvHhGYyUmQVCiabt8lOplYv8Hx0d6aFP3NAf//GfiDHln3UEHP9tq+ehm3nIvyzx4z/+43rta16rR2e8W+Yh+tT4SE2p+azLy3b5jozOL9rI9t41oxCZquXaU1brqf5Vife97336hm/4hprDqJJL/lnBln2EFdcjN0f3dHdW/1/C9dFGvAA6y4P1Nuvm8fWvYvyYvvu7X6enPOWp8WOKBWxaLS8QlJ7UZJPb5NRK6HXUlrJmW2+ZXgdxQV2K5NBnSyP+r//6r9fP/tzP6fM///NrvrfkhjGPgO7IRyTiJVbovNim1vlF/iXnBeBpxu5aPaBqnsVLobM82O1yf+124YKDLusA29euHYuLNvjkh5o9jLk86NBoI0u71k5exoBlu+7h8MZ9kDb7H3xsosN8pz9q2qw1CnjMY/Sgo4s99IYf9rJvwMM/+B//+MdRqdg2uQ9RyAcyMLBtu9YO8mCBiU3ayLDWbNf+gx7+2daQsV05RZ7CmQEscoUuuQQTu8QBpr34ihyYrAV0WVvwkYOOLjxs0rYt27k/nmUebzKex9XG1iEP2/aCizx46BIj/FEjt16vordV705pWSP77BtbKQ/mJzdvaJ37yHH21+P1WuQdHNuVA2ICj0I+h6/EuMpapigXsRGPbfFDgMghYy846DKHwRk67LO0GT/yizw0ZKEHNn6f1XiCR58aDMohezXzAzqlKWOTcUcXDGi0wSdH+Ef/LGuAF0/oUvhNKewjc8geSMzIoU8e8Qs+Y4QMY8v4QKONDv6ARRm2iRcd5gh+gwUmbejYgTb0bdfcJP/Yh0dBHru2BT7ytjOWvdYaduylj6/II6dc7A/4eqmzKj3s4z/ytnNG26acVq6RRR894sIXfAIXP7AX6PLVduEdMha9L+cXdG0L35ULO8wramgjP/SHfcaGXGInKuUHOIeMB35QsE0BA1/goY9/yBLToIMNDjU02vDRoU1cV20hY7vyCdbwkTb2bKNWMeHLNnsp5yh+uG3qPWtoEnt4pqDwSVcu9OlSEyc+zVl7tusMPnjQ8Yk84OcojCG8OTc1bK9WEyrlCzR8H3x0YNJHljY1uLSJi9jJBblEHp9WWcu0bZf/6BAHdOWipg9uuvUHGRpgjzb5ojC3sWMv8wA99PnBHtu5lR2yB+1Qr4I/xIJuzzza5WXYNG1KBp/Rp4BBH5s38yxxlheQ3KdX2bvW52sfQOSQodiudaNcxEixXXsLcdlNra0y9rnv57w5ZyDxZc4Y5daLVuUaPXDJt3LOwB/ipG7c31sLxlbIRKnq0caP1rpWGbt5jnIEVsm57Zrr6dYPI+1yzmih9cypFjx+cwg5bIMxxgybo0CjgCE12T1r+Sxd2k5sTeBhN9DxYSUuMMmlveSi4goDOWymeaGLL/YybughAyZ0/LD9sDj2yWNrvca5J5aBZS8Ycz40QWNvhj9NPWO9jZ/4TH4Ousm9ab3KPjMFZ191a65/vWXOmawF4JB951ae7zmfHdJnLrRVF+c6ng8V+dZa+YbPtuu5iPlauQ4P+8go181bN5O709gDTRe5kiwuxoD6aq6g3crHKui0wbtYw/GTsWEtALE6H/ND9jVkdjlrIo9vzCX0ySc0aujI4p+d2HPvggeNmmK7fCYe8OGhd/PmzYoDGnLEzF4CH18ptmtuo4sN5KAjg98U9m7ixR+wmDPUyNvOuO1q7kJHH11iAwc/7MUGPAo0dPFv3EuG7FVcZKCDa7vW6x3XrmdIrUPyqow9MeEXmNi0l3FSanIOD318Ao84oSEPNjUxUoZvt/IeCBl7wYLH2EADAzvo0gYXOnzbNV+wBy45uyqDPxR7iQV7yEJDHyxsoUtc+IodcmK79hb2avTABR+50ccPe/EBXXCpoYOBDgUa/UP2ITCwh10KdOTBRRY+fcbJdu0H9nnNMs0670o/7arT5oOMMzbrvqp8gGO7ztDESMzYxA94FGjDFjzlgo9P1NDwjTqswiU++oM/fAYP291NfAjnuX7KukMWXeRYB8TF3IZuL/7Zrr0CP3e5B8EDz7bsRQZfyTkfMIdPrFs78zLr2l7kduzl2V9yOxF70T755j5lL3yw0SdGymV/JWziAzSwe/ZQzhtzfGoJ4igfXvb5EJZm9sW1kF2vJ21yH5xz34JOsRe/59hGxnatI/q2a+0Tzz5+DzuMA/ZsF6691MSD3i4+4Dc+YmPgEsNpzkV8zFvap9nPe5Upz9jIogMGNX3bOtqsz/evfBqPn/iBDMV26bM+lGvKx9xhG7vIUOMvJdHmLNalzEvOZtwnEkT9tva1PM/34MFbrybNiZnn/tM8u26zn8zwUrDfmssucwRfKayXqqMHHduqa84YTDFzqNwyL5ljDm/IkFN8J3f4SSFPESk98n8W3FPmzCo5I18BOLl9knhWWtZT6G5y1toucviwPf8BB/CxZUcpoNvcJ+CnybytWOCTu6Ock6bg7zKO0JAjh9fzrm9KfoeOtMxTeMji8yH37e3ZSdZIVyPN+7Py/yw5BGedOYgN+rv4SL7mjGnP/NWVy7bspQy5Q/aMQ3JA7vEDDPRGbOCAZ7uQ+FcFdokBe/biK/KcPfAF+jb5QQ86Nfi2Rbu76Sjxsl+tV6u8I8kYnu0rv8wRZPjuvc96wqc4XHvYLnHBY/ywAyY07K3Xq8J2sHEyoVeftr34vbRb0YuUD/Lgtyahtlo19VXi2R2S21k7fIIpKykSOeitx8V97YP4Ai1s4Qt1c6s2/q0SG31k4NtZc0frzIlW8WwzV8AgBuXqGasp5zFoQz4qhRe2lvZeCYBu0cHGJ3Qo6EGz43PGlLG08l/64F/lIR+ybFc8gMKHDg61DFVys1oKdHsh0ma+OELojQIdu9TKBR8samQOGVfbyUMXl+1qzxzuJdlNtoWscqGbqmjUlKs02sjahlXFdtIUxEwExoIfaijG+V+99eL35Lx0Fd1Z5QciYOI/tW1IlW/66Ngu/+yFZ1u2S6bwrGqDoVwVs0JM23bOUq3s6/wCl2IvGEMPdqKIpmve0betXZ6/kAEXexTbNa/AodiuccXfoUcu4I0CnUKfmkLbtmw/zEd42KEeMrSvFnvRGzR7wbA9SIU59O2FD9N+eBsaxX44HV3oFHJgL9jQ7aUNHT7FXvSLr6VtX9ZDhhoZaspVDOj2X8RGxl6w0LE/dRveJ2PYC95VOu2RY3TsRWa04X+qNrRRkLEXvavt4euQsxcZ+vbD25+sN2SuYtAe9Kvyo00Nn2Iv+NAo9tK/ikHbXuifLGM/nA5/4NKm2Evu7UUWvCFD276k23+xfRVj6EGj2P/2sPGFsuBiSbUm7EufoNquPcS+pNt/sb3gLPShRz3oo7ZdduDZLuzG5sCNHiI3Ig7o1/Ox0XZtJmzwOMthFRl7oTNJOXDx0nnwkBsHRh5ceGhCHz36YGMLXfrI//mf/3kONZPsZbPCWR5Q+YiFLBjIQ2fz4qZJnzb6vLim5re+oBMDD4q261CIbfyDBwbxPvjgg7XRc4NGlziQ4aaF/0PWXpKKr7Ru5cUIJPD57Uh8gI6fYE2rCXO16aJDx0bClfhtDkW266e2kccX/CVH2LQXOXR5GIaODWTA4qGJfOAvvqJPTNscJHpbbpr0kSUe6PjKeE7TKn51gbXLy4/c6xCrHGED+8jTJh7bF+OCDv88/evf8Ab9l//lH+jbv/3b8yHuKeGva9zQHb4gS9smbi2TLL7hF8W+pJMD8l++cKPOgcU5ZPCxm9/I/sG3/2195CN/qK/+6q9J/lQ/QHHISeyAXHBGHvAXmxTb9cGGOOY8jGATnyjMqW/8xm/UHySGV7ziFeI3bo6Oj4NdHmgZP/zLLTf+QM0CSQzpk63QlEMK2E5MkIR4Gqvklxy96EUv0gc+8AH95DvfqSc/+Sm1hvATP2wH61BjwPiRN8aHNvw777yr5KETI/8SwDd/y7fol37pl/Rt3/atesYznpExXAl+TF74bS9O2C4aeQUPDGp7odMfPNYL/6rDb/32b4sP7fyWNjxiQ465YGcO9FUeFDf1oEh+wSOXrBPa+D5xmE+xXbGxfqEzj5WL8WHuEisY1NjCBrbggUdZHmTPan2ytr/4S75EP/OzP6u3vOUtuu+++4QtMLCNbuDrj73kYNDBp21bzpziAIjfJZy/4LMuXvCC/0Dvfvev6IUvfGF9hJszvqxt/Cf/2GAtIkscfOw83S4P2HfceYe+93u/V2984xt173336vod12t8sXsxRrHFH2i2M74HwZtDhHY9L9buf+ABve51r6uP/w983rPE3MLXBx/8mOqjWc07Ra8XDz2K7ZoPxHIrL+Vv5WXo7/3+7+tf/It/od6aNkdH9dEULOJhHmL7nnvu0Vvf9jb94i/+Yv0rE6w1cmqfz5M8lDv+2Uvfdmy3Glv0sd16K9vkhzmDvnJt8oBz11136ilPfar43yl86Dc/VP/bAXT4IRjGj3I4j2mVeRM18cKdOWnnQ2b2WXCx4Ywd+SDG17zmNXrXu35ZX/XSl4oYGA/k7AaEbKsl7gyh0lnaUo0JGHOCog5p4WUQrpH/++8XPwDzMz/zM7o/bdv1gQifwb+VF5PcM2wXFvOWOUzMxILfN27crJex/CsLPCA/+LEHtZom8dDfW9Mhe9FZ9n/ul+gxFpu8EADfNi7lZcayn0Inp6wfxg5Z+thijRDjtWvXSp42vKvji3/IAgr9qg3kyRuY5BQefduZm/u8/L9ZuUEPWfj4wZoADx0K9ukjgy38wg9iQx4fkEMGDNsadNv1MYB7GTkml8jQxhcw0aMPHjX+gIcNckhe4FFoZ+O78Bva2IPA4Ydf0COv+AUWbWjIYh8adqBj33am0OIzfiOH/XVeAIIB7vAZPfgjD+jDB3/KfYH6ZuZ0+RnGfNjXXnMrHwr4MHdI/2ba5IM9LyKVK9s0ay5iExywD7n/UeiDiS7zD31ozFV8QhbelDVmu/ZO9NABmBo5auYDeuSB+Y4uY4w8NGTAWedFJ/3hD3zy11sT9Bvn/6w4+vTBJ3/IUVa9V16ZL5946KF6uQ4dfHJPG97Yb6dpnaGd6/7DWRGfbBcNGz33J3zBFuMDjdjIA+sSXOKBB50+PjFetFv2F+hg2K4Y0IVvL3Zsiz4Y6JIr/MTHIYt95uU6+VEu/GQskQMb/eGbveCCgw/waYM/8IYdaOiBT/5tV/4WvF5nHduVH3TsBRuduFFrAgzw8Q8aNvELeXKDfejU2AEbPjRkwEIO3xjf4cc2+xk8xg1M+NToUSNLGz4+gEnNfIG+zbkVGu2RK/TARM5e4hpyLf380VlRwaAAABAASURBVMz8z37KDwNA2+V+BQZ64NmuuY4/9BkT/AcbX8DDB9uiD585Ch276IA3ZOivs+6pwYBOXuhT24s97IMDnTaFXIJLLmiDbzNGh7pfrDNfoGMPXXRo2679nfHApu3zvdl137VdcxLdUZBVLs61+IUf6dbcIBe26QoeawxfiB98ZNeJcZVnGPiMMXMGPXIHNnL8oGJumzo5PRX76iEv805OTuPTVPNyszkqv0/ycRgcDIJN23at9549AOxVXpCCKxHrpuLBBvnCPrmAjw/IKxfnM7Dh9dYyzqvYXokxQQ9927Jd55V18ov+0dFxrQX8wD4+gUmNDOWQM4ntusfTB4uiXMiCgw32VNrIoA9eRAr/KGeuwFSOV8kldAp5sV33WDDJKTGsznNgG7HyG2xksAX2KMiTD2r8gT9kkbddeWitFxY5hI+PjLO92KAPDnxw4G3yMYjctOS0tWXdHXJfWq+n5GOfXJ4JbZ6RnBYfTjj/cq7enm3zcvIgfvN3mw8SzA9qnLBdeQGX/Qcb+ITv+IHfFF6U20t+bNc+DJ/8oEu9yXkJWXIMhu26j0Jj7SiXveTAbpXrnrmGz6w/8MDCj0OeI/EBvu3aR/HNtpAB03bNSWxDwyY5O7D/pDAPhw402mAjTxt85LFBnzMUcsoFFjboI0OfmtjQg8ccYZzAQw57Ua35jj/MP2pk0UeWOBlT5LAJj2Ib0sX6wxZ20AMDfATog2MvYzF8ANOy+E1C4tnlIygY+IYONpj3nPHhY7t0gsN6AR87yGKHOJFBnxod4rGdubarvIPJmCMPFv7arnFFZ8iDDS60nvV0yP0AW+hTIzdqO1GkgIdN6Oiyn+ETtqCDhT592tgevpIT/Bp9ZMBAZuy9jNWg4R88+mC32AdjWq9lt4oVDHTwhza2OUNQsD9o5Bcce8kDYwV/E6x61sh8Rxeb0JHFpu1aU1dpjB+4Iw70iAsZ/AOj9X7hH/tj+RjaJvscBX1scHakRucs93XiwG5vXfhmW2D36FJYr9y3kbdd9wzsooc/wzfiY90whiV/PrbgMheRZywXndWFr2d8LJTyXLmTLLXehO/Yxg6+Khd1ay173CHn7NuVI2Swixznc2r85LmS/NO3rd5cetucg3iuZO7hdwseuUTHtrjo46Pt8zXY6r6MDLHhBzaRQ56CHWjU6NIGmzb8UaNzlI/s2N4m98P/KWthlw+15Bo7yNuuGG1nv15+yBc9cKmRA7uFLwJOBx4+4CNtCjbCqrVIPeU+sT09o6lNzhG9dbGnV/4Oqjb+86+5OQPC/YF7yCof3VdTxi01tnl2xo4ig01olIWm3O8nYZ8+sdlW7122615ADOjBR065sLveTBU39Cn27HiRMuXZCHnbCojYB06SQ3xij0O+PjhnPvHsolz4MwUjzcLsvUXVlYv1eiofwZRU9Ck2bIuY2SPRpyBrMw9y/8y8xk/ou9hCv1dcreYY48HzneImcq33WjNgK9dJzmD4CX66pQMGeC3+QUOWOUCbsuAvfiMLBuse++hhJ25XXOjZVmst72GvV84HX7loo8MeSs2c7r2Fo5xJ1lWD3XvXnHsnvq7CZz1tT7eFSx87rCMwFHus+RabzG9orTlki3lut8r1Ps8Cu3y0R67FZIuMMnfp247/mYCSRm4WvsT+cZj3Obvsc0/tOuQsO+XMBq7Vgs2zp0KfFbi6L3HewQ9yhK/YIHbbJcN7rDmGoJdOPtTSJ/e2tc19E/vk5/j4SFzEtsr8R26/zwn3XD+VWusZ50m2Y/+QuoXWKv+ttcQ0axcbtoVftiuunjxTsItPxKZc2MAv1iY+UKBRwLPyXzAiKttUVcMHz8aPXXK6T85WxVfEeuuBndN0+We72rYXeuryI2OPLLkD0w4/gdLGJ7QSVGFDsxc88s1aVC47MWZvSzOisZk+ssQPjThGn3ZPLqgHH9v4Yrt8HblhDJBFDn3k7MU/25Vz5Rp+IJOubFfu6V/oh4HNVLVHUI+5Q5zYRB46te2KBWzb5ZedbKQoF/Lg8R4R/ZAubI42OQIL/weNuUnbWRPQbQuclj61ckGnjW66xYdG3zakitF2jXsR8tfgU+N3SBUDfXuJB5/sBWPwbZeNIYdt5cJmqvozeHSg2wveJ9PRHTTbFzmBbi924dMHKw5WNf66im27/FIu6EPHdsUP7SqWfUmPysWfoYe87aLbLgz0oSND276kjz4K8CnIQodGgUYNnXoU29WEjgw6tise2hToymU7aZhrLKGHVH37EuMqbej9q7DtRdd2xYksGPbSH3YGFn3b5Z9yIQ9v0O3FR/rQI1K4tmuMR5968MGgj47tT4uNPDIU2splL34ODNuh6mEYENCx/TA6GFfptCnQlct2+X6J3S705/CHHDq2L3jIw7tKp02Brlz2JTZ026Gq7CkXGKlqfKnthQ8djDY2CDY72tQ8sA0wBFnEVdfNq+WGfiRuwJs8kPMSFCA2PnRog4M8BTlexPIggwPwTq68HEIfuu36DTb0uWnxIA0dPQ74FG5W2ISPn+Ajh11k7SU4/Mcf5GznYH+rDtvYRm7g2M5NfoJUfGyDyUM0beIGg3/2pruJGvsccvAbWR52+Ce3kSdW7IK/ziF4vT4SGPg+fGSjpI+87bqpgIOcckFHFhxolOE3cdEHAx1k1nnwwydsc8CCd3z+URs+uhRs2q4bKzKb6MHvbcrkUE0YMLEPn/xiC11ompt2Zwc9/vFP0I/92I/pPe99r370x96hb/imb9STn/oUXbu+fJCylwUKlr2MB/Eol730bQvMIQOVD/FPf/rT9bKXvUx/9+/+Xf1+PmS+/nVvyOFnLeaL7foogk/Ea7turPg5fORBB1uMD3LK1ZqSY6d1KJu7PKw9+r5H6W1v+3791E/9lN7+9rfrxV/xFXrkvY9SX63V3LXqa1lNtKk7v2Wcr4dzctDzwcG2SFpvK33mZz4x+l+p7/u+79P7f+MD+rVf/fX6rWfGgh+0UK5Ncj3lwIKvtqM6h6rayPC354ACwbZ68Pe7WcdH1yvf+xxsn/zkJ9cHW/4Vhje/9S360he8QE95SnKej4DKhT75tONX+hd5Td9eaPBZS0984hPFb5rzW+B88Pzcz/tcufU8KB/KH8YeWfza3j6pl87Lg8tc+YYPj1iQO8qLAOwxBvAYG2r60GnHpYzdzayxk3p4gM5veHMg6mQ6gwQec/koL2pXq3VuTpc54sP/d3/P9+h3fud39F3f9V36K3/lr4gXLdi3LdsXOYWGfxyKlbHn4GSfy1jiNwLuyAfqF77oy/TDP/IOvfM//wd60pOfImzzAjNgF3lgH+gZG2JiboFNmzqPDbp5+7b4LXJ+mIQfUsDHp3/WX9bRtWNhN1MGuJSuCEpxaJP47rnnXj396Z+ll/21r9eb3/zW+l9svPpVry25fR7+HMnDYad7732kvvGbv1l//Ru/oT56P++5z9Xzn/8CPefzv1Cfc//n6pnPeo6e8dn367nP+xK98K++SM9/wZdqlQfQT+Rj42qz1i4vcLfnDwdHGSf2LHLDnoadZzzjGeJff3hv1vJb3/pWveQlL9FTn/K07O/X40sO904CcaZZhxzjnVrpEzPjWrTetJpWIqef+8zP07d/x3fqH/z0T+v9H/iAvuVbvkU11sTkYGQua6+MlWtfZM+i2FbLHGDOKBeHXPawQdtFn/GB/8QnPUnvyP7A/P2ar/3arL/P1Cax8VuIxMassZPvrFUl31balPSbV+rZ746P79CTnvSU7DVfr7/99r+j977vffq2V7xCt3NfYp/ELuOOD+Rt1NCIG3+QY05Q84Kq95WuHV8Tv+3PP7e3mSbdkT46+AXGZrPR1Hr9Jh1t5cIWmD3zjDb5GjmhjS7jFVHBp8YucxO5oYcfrCHb9XEdHylgoAefHEJDHxrY1PTZY8G2LdsZo1nYxTfyDg9928IOfbDgg3O1j0/YhQ8dG8hQkwfa+A4+bWzThk8bHvrYg44MerxMYt6CyZkCHmWM0ZyHS+LkPokMfqKLH2DjF/LI4Dd05LCJLHbJBXbRQ542usiRh1u3bqQ5Zy87rTkMBrLI8CCfaRy+at6DBwa2sEt9NK3VWy8+Oj3jfuPmzRpbfMC+bTE/lrIuHvlgzPEBPXxe+Jval4/zMmH4gS3ksLdPTti/kac/eOCBg7P4QBzkkQ+xxzk/0CdPtusHFm0LOXDxE33lIkbuddvcV8EGExl8sV06ygUNPcaIcTxmzWaNoLPNCzf08I9CXNje52XILi8we+6/R0fXMh83Ocud5F5ympys1ENf5YVNa6vKJzoUfMNXsNbr7IPZP1iju9TQ4dOGb7fgdq1yf8Yu/vRu9d5SeuWW+JQLeXRba7JdvJCjP9X9g5jpUxMT9YK5CdkpKj1swKNcPz83MT7kqPdea+/69etlH/+xS1zI2z22jiS1nMHPMg+3NQ/xCd9sh6fwtpUT4oSHH4wvMuDgA7gI4yt2oCELjTa66EGjD502ehRMoUsbTHjkkba9+AEPHOY1+vCo8WPoIgPNdsWCPPkAb+QBP/jtO/4XN8jCI1eMDTU0ckQbH8BHhgIeNXaGfWrblSdiZ94jgx7FGWPunWCB2XLvg44etpAFFxoy9EeBxlgihy5yq7zgO+SeTjk7O1XvTa21Otsihw457hl/+uiQH9s1H/AdPw+5p8Mb+GCw38HvmbdzXmLCn/JB4JAXa+AiO6cNPr7arv0FXcYFGfgDB33mGb4gQ0EGG9T4AQ3/8HVVa7DXOuB/+YQ+cw0emLZrLoKHLvXhMOeMd6jxpg/e4l/LWuzh7Wt92a484R/2WuviWaEld4fEusq65X/Nss85hziVC7l9XqjjA3rIMk+gUUbMNmOw7B324mPUZVtz/APnkP2TubfYccUIHnQKbeIFF/vE0Jgr2bsOwcC+7YoHbIrtsoHeIfhgUMCARk2eoDGnwe29Cyzk8Qt/OM8jjywFbPjIBjZn91uVQ/TsxJQ5AB9c/BxtbIz8gIE++OhhG39o98xh2tjn2YY2ONwv4KMLNr5Ap21b1PiJPAUe+NCwhbysig9Z+vDxa7G1K97QhY7vyoUcOuDgKzx8QRYaWNhhLtBGnmIv+WCfAQt5cOBRAl25A9NeZPHbdo0l8kMOfHjkAZsUfBiF+YN95AeNGho1Pgx7xDtsggkWftmW7VovyGKTYi++DTneR0AnJrChIw8mOPiA7/BoU+BTkEWGQhsevuMH8vhJDfYq85FnabD2OdfzbuCQOU8O4KNDvsG62rade/itisN27b/4hn3bNVfQ2eVeXdhZx9T4Q00BDz/QwxZ+Uhc9E/9WnsuUiz4FXQpzPOT6Ax0MfGQd8dumJ9vTsg8e9tHBF/rgM7dsi3GjT7Et+BTw0CNnGEEXO9QU8EZB9/Rsm6equfJBLMiCQYzU2AMHTNroTnnO4PwEHgUc5ImNfY02Bf3hB3MKGjX06zlzYA8aNdjgagtvAAAQAElEQVRgkQtkiAVd/GmJD17ZznmtZb/d5Cy2z17i3nIfy36csxzjjh7+4lNrrXK5PT3VPu8Nhy14yGBrHTx7mdP4AV29iX2dNnGDSaGNfAsuvJa/5uz/0Of4wtzc5awYco0H/tJGHn34mRrxaZX1y71nL3whXuSQQZZScccOMR1vjsQzB3jkBFu0kdvlwyM0cPB/l7k6N5d9+MQI9i5zGb19+BTbkGs92849ZZU5tRE/wAFfufCHNtjp1v5HGzvUFPjgYispqHjwfRR+CAJ5sGwn9sUuOr23WoPKDOxZy2CB2RJ3b8lu7l3rvMMEC7qNfsYmSUQfGnHZrjjII7oUMOFTX8u7EOYXOuucxe1FnmclaKf5+IuPrXdtIjtNq5xpT8WFXxTaC57K52EXOvrUxHgZg2sM0O29qaWcZaxsX+w34LXEOereu9Cnxi/w2vlYIrNeT5gROrarjeyUObzLvNtljJG3Fx4C+4w3OUDfdunOmbPogbOLns6v3lvmwVSxzxnMDe9vgolPma1q4YMDr7VWOd+FT8FXCjzlgk+Zkktoh9CiUPMDefINlm313sNaap1f7G/gIduz3yCD/NLvNRdtV47txRfsIIcMtrExxmabZ0P4YCJju3IN5j7jAh1faaOHLMW2ONvNfKSPHDKHzEt7sU1usGdb2KQNn3ZSWDbAWfpzxX/I/KUo1yFjAQYFOQq8nnM0ddJcsfLDCrucL21Xf5P3OGAig85ot95EfIGuuvqtl90ss5q7/QIbLJXfyIM1ZS61GO29JbdNihL45A8+7RAl6wKzGbml36KLDB+3deUaMr31osIndjBH7KMNDxwKtLhQMVPvMp93ef5g32896yW5JOeUOQKOY7zT5ezMmPacF6HhEwVa4Sbv9GnbFjV+lG5wAiP7ko4f6HZsxoeSTW1bXGBR25d9aOBSLMMuO04b3rSaKoe0kcF/7Iw+CrSpbZcsfNsLTmrblRvkbIuLttKmpuAzhTFAn4ItZJX9xV706CNnX/bRR97yxVk0zfKFfNiLfdsCC33mELVtDRmwKWBROyCHLJDRh1bt6BwyNvQp5Jmagi/U5IqaYptKtqsgYy8+jfaQH30UaFNTaFPsSwzolEEf7atY0ChDhpq+baoal2rkL3iUNJldVOWvfSlrP9xve+nbrnyjby/yANi+sGEvdHuhDVl76dtLDR1dCm17odO/WuBRoNm+8JUxgm4vtMGHRrEX+mhTU5AbhT7Fds1jXbkG3V78spf6k+moQKMeY0IbGoW2baqLHNEZPNr2p8a2L+nIjYIuhb69YNOGRrFdeYJmX2LYC33IUFOQG4U+hb5tqirQKLb/LWPzlUKFCT5Fuex/t37bVmOz4MFB5xcv1nGIAp0XpzwgcShgsOmzyaxys0KFGzYvppmcHPDQo0aeDQgdDt9sJtfzUpPDYOnnQQIaMqOPL+iDuc1LYfpDBjza3Gx4qQQPbNuipg+fmhs0PoBFAd9eBhFZ+NiATmz08Q0d9KGjRxtM2xf/dDn62FcuMOijR/z4ht/EazsSqkOI7fooQ6zEMXTQow8OpRTyF/5QkKcMbHIHnd9kt10HCvSg4T/+IssY2a4JNmwRE7HgGzLZ//Mhale5QwYaMviE3IMPPliLl9/y2J6diH/qkY+2N27d0qqv9cD9D+i1r32t+Ij867/+6/Vb729521v1FV/5En3uM5+pRz3m0fVR8Pqdd2jKYXadslpPunbHdV2/4w7d9+hH5SPm5+glL/0q8S8LfOhDH9I//af/VD+dj4ff9E3fpMc//vEVn+26+eEfD2TU5JhcEze+Mlb04VN/9KMfrYN+8fZn6payi+v2jYdyn3SNCbF+yZd8qf7G3/h2/f2///f14Q9/OB+D36nvfM2r9de/6Rt1/zM/T4981H16zOMeW/UjHnmPnvL0p+mZz36OvuavvUw/8mM/pn/0/g/qDz7yR/rA+z+k17/ujXrggc+tmy7+HU1r3c6HnUMOTPjBTzZvz18wEAPjOvMAkIPtOods/IFOLMrFP4HFP5H+UDD2+ZJ8zz336bF/6fHiQ/G73vUuvfdX36dffNcv1Ri88Mu+TM/4nM+uH8T4jM98gp745CfpMY/9S3pa/H0gH/i/5du+tf53Au969y/rg7/5If3ET/xE/eZ32dwrH+Xv0J9/7GP5sHK7HkJivl4QM5/wBznWCbmlTUGGOImN9cD8Iyb67CG2awxs62PBRh79j3/8Y+KffLdd82tgMAcZP+TAwN4+udnl5dI0bWoO8HH9e17/Or3nfe/Vh3/7t/Sa73ptxuNZuvuee9R52Mk4s7W6L4diO4QArsK76xGP0Ate8IL6AYIPfvCD9UMsL3nJV4rfaDs7O6sHrylyjAFr0nYd4pWLuPANv/CXdZiJlCl10O2T2zq+fly/5c7/YuI3fuM39J73vCf4/5m++Zu+VS996dfqm5L/V776Vfq+H/zB+jj+ofj+D//Rr9cPunzrt35rPvTfW+vw7rvv1ifqn1M/1Dx68pOfrLe97W36e3/v7+lX3vse/caHPqjf+OCH9F/83u/rD/7wj/Q7v/NP9IdZM78WrN/8x7+td//Ke/SWt7xNz3nOFyT3Z/G8JW+7yvfpLv0cOBnP1dR0cno7435d6/Vaz3jGZ9e8+rmf/Xl9JPP5d3/39/VTP/XTeuMb/+PMk5frP/wPXqhnPfPZetazPl+f+7nP0hd8/hfpRS/6Cr3m1d+l7/++H9S73vUr+qM/+iP95m/9tt72/d+v537xF+uee++tdcZD4PZ0J6tnvFU52+TwzZx3Hub44SmKMtZ8HF+1Lvi8NGIN3X3nXYKHLD+Qwj/HiMyXZc6//e1v1y//8i+L9fu93/u92Xu+Us9+9rP12Q/cryc86Yl67Gc8Xo97wmfogazlZ33+c/S1X/cyvfmtb9U//Ef/SL+WnL3zp/6BXvb1Xyf+VwjMgd57zQP2SMaZwsPzzYwx+WP8keFjEfOTOcEeZFuPvPue+vjP/CGn4LEPcw9l3jOnpmkSeswn6OCP2nbNATCxAwa20EUP3LHOkIGHHHMRHOSxgV0K9NZajS/2aIOhXMyBgTGw0YXP2o1IzX1s4C/Fdj4o3Kw9YmBhE2zb5Tt98NDDJ+wgSwxgY4PcooPvxI4MOtCu6qFP4Z8RZdyRIy7kruUDNfV+t9NJXvbym/ToEhOFtnKhgxwvR9PNWjgT9qHbrj1uyOMD/tvOPJ3r3oPP2MQP4gAL+ZZ1xH5HXgYWc4LxIUZke5+yhtfBcsb8jsx7ZW/d6Pj4enK1Knqen2X3uNZkO/R24RPzCtvXr99RexT9u7M/YFN5jDk+3mQ8buTl8Y3g9thqsbHLeK+Co2r33PiuHS//CsgmL2l3+33ksD3H/lxznfs8cYJPLIwVcZIP4iYmagrjZTsvKxdM4iTeVfYQXgzQJy+2a+3brriQwcZxXqYerzdlm1yTS2LEpnLRxg48xnAO7TTnQF5k4vu0Xuv42jW5NUGnHHKQ6TlLRrTGF99pgwEu64DYbCc36+TlUDnANjESM3MRe9hnruArNPj4Tg0POrj0sYGvyF2dU9DwAVleHM25d2MDffSwS07pYxN95s4mucFXZKEPGWjEASb5tV1zGPvgIUsbPjaxTwy2BQ8d5aJGHixsI4stckNM6DO38Id9Czlo/IAtsrZzT9nWeIILFvoUZMGAPoq95DumK9/DPvLYoE8uaCODDXJN2zZVFeTBxGfbwl/8Qh+e7Rr3IYMcOUAZn5DDP7A3mT83b9woDPvSBvLI4AP602Yt91ZzmHGAzjgMTGSZ5/iPL9gm5+BgE1rLHIWOj8dZg8qahQYPX6B3t/r/uHIO5J81vuP4mrjXQd9Mk7gfcg/kB8r4rVZ00bOXPGDLds1r2wL/+Pi49uiTk62Orl3XdHSc/YE1p6z3s8j0yB+lXmUebbPPHbKej2uMlAuMMba0GR8KtijESfzIkBepZX+7FuzTKuQAHgV/qcmD7ZqPtMFY1sYc36Zak9jAHvGBD45yYZMxRw9+5aH38nfO+YE9ifXXWq9xxaeW3NsuXPB65KnBoTDGra0kLWsJP9E544PcPNd84mUk65J84g8yrA/7cv+zXTFh03bNF/wmZmhnOVeiR38bbGyAp9jdbI7j3zImc/YI/KHYvcZEajUu9PFduZhzYNHf5qW6bREPc5MCPnapidl25Rf/oy58gb5lT41vg0ZtW7YrdvjQkGVc0GPOrqd1yWCT/uBj01704aFzI+vsJM87fBDjfxeRCad11gHPNF4lxrxo5BmHZ0o1Z3WofLUXH/AZuwqHnOETexGxY49cUMgxfWQp9Clz8MkJc+OQNvGAg8/4OM9zxYKObdg1fuiARw7h4QeFPj6Abbvyvs5+sg82MZ3lOe8kY3yc51tiXmUP4Ydwbp2eiPMjMjz3MIfwA0yw8ANs/GJsqbGLQ9QUZPAJe8jQhmZbQx4acdX9MXT0kEUOfIpyDRpjhC5824UDBgVdeOQOPWSQH234dqt5yruAnudXaBRkkVMusIiRuYLvFGKnD49cwycn4KOLTFRrLPDVXsYGbHi2BT7+gYMOcw0c2tCRI78UbGALOvmBh55t2Zl3mQf7zDHodhMXewpYtPEBXWyCQx9MsJEBk3mBDvLQkYNuO3vtOnnaVTzEQLmdObE+2si2wMYf9MgBfeXCDgUsbCNju7CwCw1Ze4mDNhj2suaRoQ8GNfkhRnw9ywd59GOmfMAnbCPDmCMPDT5nL57fTrc7bc/2Obs5+9ah9vrybVqJsxnYtlEpTHJk+6LdWi8efiGLDWzRx0fWkXpTz17dsn+DTZuCL8gVQP7ingz+2I+GDJhhx8dZ2+xx4GCLNnTGhD7FNqQaH+Sqk7/IA7aPct+kxkd7iTnsnN8zbmnAwx7FdsUZct17t/lYyHqnZo/DPwp2KDZ4c/aQ5Tz68Y9/IvncZhZK8PGBsQAPX9GFdpQzPG3blSdoU/I/TZO4bGeP7xcY+Ah9vV74p/nYvvRjN8/bYO14BxXLtMnxKrlvwr9DfDqtPRkcckiNzMDY5fkLOjTa+L7IKPeuo8yTWbvgw6fgL/Ggr9hgXLFrW721GrcsR0EDixzsYmMXjCnvgOyuZEi9TZqTWPD2hzPJB62meJ2DklOY37ZrDjyU95XcX/Brk/16yrPCNvdO+r03tdjtmXO72KG9Ps8n2PiH3FLmWsM9z1TEsE/+mBu9D7/nPIvdzpnqVLbVe1cDu3UROxir3Pd69krbJQMNHnaI23bNR5v8L/cn5jm+IYu9bea1co3cYIM2OLYrHhv9g/iXDLgXEQty9sJnHfTe615vW9UOLjVzDFu9t8z145IBnwLOsL/E0iuOfd6xrjcr7fbbKtO6q3XpMO+qPsl+xxi15C7Usqdc5LDHD+YvbfBDrj/8gEiLb3N6eVot3CVPs4Z/6FIiUn7MSWL+JN9QlHpWa64CPnrKxfxYZOfK98Cg3N6odwAAEABJREFU5qzAczltsNC3LXy0HW3VvGqtVRzNrfyxXfYGLrEwbnPWlm2Ba7vmEGfLw7wv+Wnq2mV+7w87kSPm7z5nid3uENlDbDilZxx2VQdCYUcXrDm1NK2yvucmfkmv1sVuLhmryerRW4XnrOez+qUyaA5POXfOKc1d3MfRHRjwHN15llpixB/68IsXR+boGn6s8F7Oklra/IBajw7tA+8cWi86OIzBPM+yLdoUy+qZB9Ap9MkfbfKsXKNtu2SVa9DSrD/2gknnKl7gk6cZsmxXe5c9epc1jx3snTOr4q9hlzbFXvTwl/6oaeOHbaFTeGnbi7xyraecAWLPdskgTy4Ul8BBD9ont22Ly3bFjEzFFUXsMCcZe2JRrkPo3K/txTZrFUz0whbrxw4vciAPOvaRs0NNAcf2ha92dDJmyNuRUabTeR8aBYyQK7f2Ik9/0GkjZ1/q267x+FQ8aBR0wMA/+hRo1NBHmz4y9l/EvCpnL3z0kv6KEV2Kfem3fdmGdxWbduknB/DsBXO0qSm2qS7K0LvqD0zotisXtKENfHuh07cXn0YbOYq90D+5TX/I2ouMbcgX41Sd/GUv9DTLD/Q+XdtesIav9tK3Fwx0bRcOGKNPGx3bNIsPj469YNCmQLddMld1rtJH+6o8bYp9iWdftuENPdu1B9mGfJET2xdtGEOeNsVe+J/cpj9kbX9a7EPmDXLIY3m0qx+90bddfkCnQLf9b5SToUsNlr1gNzYU2/Xb99zkEWCjWOewxIMZBTqb5SYPLQwGB/DemtiAkAeDwoYDj0MLPCY68soFJjz66IRUi295GXRWQUEDB5vIbzabkrFdycQHHvrxDQxqZGhzOEIXm9jmn+qmT2GzRI42cmBD45+UpU2xnZvsWW20yPGgSs2DHfi267BAG3niwD4+8QBKm8MTOrw42ueASLzI4hN2iQ954uMlK3r4YVvo8vGFHJJv6OiBRwEHPeziE23bQOYAsas8Efdie1+HFNs1gcgxeuBhn9ho2y5dbKFLjgC0XR8Hd7lpnebwBo9Ji95RXuLsclM/OT3Vxz/xieBLT3rik/S8532x+AD6y7/8bv3e7/2e/sk/+Sf6gz/4g2r/43/8j8U/NQ/9D//wD/VH//SP9M/+2T/Tf/3f/Dd697vfrR/4gR+I/vPKJj7gDznAR/KBT+SXPm2K7Zoz+AadQmwU8og8BTxe+q56rx/CaG0ZZ/KJDnb4gYoHHnhAf/0bviEfbn9MP/nOn9SH8qEc//7wj/5Q/9V//V/pn//zf14+f/i3fku/+Iu/JH7b+8te9CLxUQYfscs44Ts1uNO0Vouf1/JS9igvhHZ5gOaGvcnamvIggm/MJ8bG9sUctxcfK47onSbXzJ9HP+bRNT/vzEfRJzzhM/VlX/YivenNb9Kv/dqv6bfiFznnfz/AD1N85CMf0W9++MPiYze/Lf26171OL37xi/XEJz6xMA55eXqcF874yXw6zsMl/hDHISdgauJgzMc8pQ8dPnmnEO+0niQr7673FYNyMZ9Zq7ZrbtvUWc95CLpx46Gan9hjHMBhLFgT+ENOsLs5/yiCveN8OLvx0K16KFnlIeppT32a3vymN2eOfUQfyZz6rQ//ln4lH8B/5Ed/RG9769v05re8WW9Obn7u53+2Psj/6q/+qn7hF36hfgDgsz7rs+qfkMc+tqiJ0XYOyZcPcOSdeIkRP5FNaGqJAZ+e8JlPqFzevHVTrAkKY/bc5z5X3/Ed314f+LHJPy//g/lY/cpXvVJf/uIvr3+94b5HPSrHMNVv17JmWaOM8XqaKofkA3vU2Mc/Hlxo49OtW7eVyZUPYsfiN4g/+tF/GdcsJQb2tX32H5s9a5MHiX0d/vCZBzf++XzmLPEdJceWK47WVpXfv/yX/7K+7dteoe/Lx3z+ZYNfz8fyD37wQ/rtrOPfzdp+/wfer195z3u0xPQqvfDLXqh773t09oK5cJgnzCm3nn2J0soH7NtO+5Cyr/2UsbfjQQr+WBLxsWbZP6H1rF1o/C8ZYkSsH/q87HzSk58k1uFrv+u79Z/9+I/r3fGLH8L4jfe/Xx/44Af1D3/9H4r++z/wAb3jHe/Qq1/zaj37858j1hL+MEexwf2Cuce8TTq0yx7HnudmMfbst/CJixod2mC01sUPbpDTuF/3Edulhy6YQxaZWzdvVeyM+5q94HzMsQEfGuNMbtAl1tZarRnaPfnADnKsE2Swgy7+4B/10Bl0fAYTHvOJPm3mv+26n/OSHdvQsUONPnORPnbxARvo274Yc+UacfKDNcSDPr5Ro4PP+BVR2RZt6MxtbNBXLmwhi2/8rzXwiTa2WSfYQZ74qaEhgx4Fm/DIDXsbvoIX6PoDH5+YY2CCBw3mrVvn+0z2aGhggE3bdubuoV702a4Y8B8d7CJHX1nd+EXuyKntWtfYwxewiBX53hpma3zZA9EBA7/ABWe08fmQNwDUm8269lbsgokOxXaNCe15PuSl1Ik2OUvZ8SGHT9viQo81RXxz6PgCHSzk8Y8cYht7FOjkavymwByF3X5XsUFnXrFuwCZGdJhztrXbnWmbD0+9tfKJ2JDBBjIU/AADrECX39i3XTrQkEcObOzQXmUNwbOdLWIWOYRPDOzJ+D369oJF/2rBDnMEfHKwy4sZ/AODAm+XlwboQGfvwL5NbLta0+ScQizoIEtBDp/goTtNq5o7u9jAFn3kiYU+NTpDlzbjs4v9MddpEzOyNvfXo8KEhrztzNV90eyljW3bNV7kBJ/sZT6Qd3xgPmALX5HBB+gUePQp5Am+vWAjz7hhm4JfyIFFwW/o05Wxoo9P+IHf2KCGzv5BjOBCQw5dauSpGVt0sMP4oIcO9ijoIgsf3dZ63eORRQ5c/KTYVus9K1clQ2zIgaFc2Bs0MHtkwSAusOmPsYOODLpn+TAITiBqDpOjljXAyzF0sA32uAf11oQT+GxbyCJzxtqJTdb/wEdv2EbOdt13kKcg5+AdnX/QYJ/FvnJh23atF3IFDvJh1brjh1aJF7rtrN9dYWMHX8C0XXOJ+IYv8MBpuXdSyAkY5GlgM3eQo48fxIoOvoEDHRo6yNmu9aVMVeTwl/iYI+jTRh69wUMPfej4R99uunbteu2PyGIL/4hpmtZFX+eeDJ7tWj+MIxi2K1e0sYGvFHKE/rVr10SNf2BDp0a/RRf74Pa+glz3W2zZC+7wY8zpXfYG8BCGx35pJwEhrHIGxQd8sV1jsMvegC1skG90bYv88C8zIG8vMdkLjnLhNzLokw/OJfYyj/AvIuK+tc08BoPCPKK2FxzsUfATH8Dc5zkC3Z77KPcI2ujABxdbyM9h4Cs8cmQvtuHvc45lDMG2XWcrYgaDfKCDLjRqcBfZJtspqjFjb0OGGNFFj7btmuvQ4kbNb/I3/DjKcxF68MkRY0pcPP/yspV5jE3wbAs7+EG+aMMDj4I+sdiueaJc8PEX/XRrHKnBoGZ+wbNdOrQp+KRc5I++7dqzyBl49jInkLNdcw3bxAwfX2jjFwUcbFZ8OftiF/mYqGcC6KwP+jdzfh35QReb6KIDnTY0ZLFBIX/4MuRHH9lhGz4YxIM9sMCwXWOILljwwYdPjSzjBCbyvfXKFTxiZZ4Qy9Clps+85IdTwMV2ZsrFHse4gIcN7PXsu2DbrvVE/zTvRpABT+cXOMQEHzp8/GOewOMHxsFm7qAysMdZgviRRxa/2DeQow8WbWI6zTsB+tixXXsjdPDwGR/Qp48OuaBtOx8qb0HK2mB9LAVZdLCND2DbyXveE8jSKvds4sEefWTBo4+PtNGhhocBe5l3+MXZj5rY8R17yFAfckadYwc6NijgwKeNDXTBh8ZY0z/dnlbc0OizJyJP/NO0qjkDzhTfid923X+RBxMeBR38wDfo9M+y17GG0SOes9x7mTM5JuuQv5CBNwqYga+5gTx8xoyCjYFL205Co3CLZ/jUzA104PXeZLtw8HuJeRZ2MhoVE9j4C+3k5LTmrM6vQ/IIDjzeeZGruFuY9hI/uuxhqNBmL++Z3+tprf35PWede+CwY7v0kQcX/EP2dvxDz7aYA2DRR+/k5ERDDp3WmtCBh9ztxG63koHGeiDH6CCPrO3Kg6WKETr45IT28bVjgTv0wKUPr+KLPu0RPzam9Tr3/2tBVPbLfLDOPRNbENDfJ3/U+M9+gD42W/O5rX35jA70Q+Rty17O39hn/ez3e3ExVzZ5TgNnl9zi6yG5s11jSry7+EANHTls0QefHOMPWIwJbeK3XbmZMs91ftmuHIOx3kyKU+Wz7bpvZvKE5MoltqZpumizvpULX7DLnFAOocRDnxp57EO/ceNmPWMRDzwKPtO3l3ygh07vrfwgrgNrPQMCfZUzDPaIJ6YrH621erbmvi/HUvJLPJs8v+6TN3SQoYSbkOaKbcQT0zU+1NO0Kn5hxUDPHF/FJngKOBgeNQpS5ZQYe3d0lXwqNSeUMPMHXeKkOLp8rJ+Sx956ZA+RWP7wjhIc5Jov17TtihN/5+R3ybOEPLLQY1Hkqfce2xI02uQqqQttrvVmO7Eewpda5qcNdqt7PbYPyV1I4R/Cb6VnI9NDm6X4v57IUVpW9GjP4mwDt/XkQMocOZTPrUl2BOVgSfzV4yM5IZfYpIYW7sP+wGNuDB6xIGtbu7w/oD14yKI8aht7eAR1KciDgYzt5GFfDHyBdshcgWA73ppmYk6uMv9667Jd947Ke96n4JuV/0JHl7Gg0AYPAHvxw/bFPLEtLmSR68kH8WRoM0ZLzuFTbAvbysXYpyqfqO0FGwz61PaCzVzAT9Y//oBB/Kwb5Gg7vkNHdpfzGzRygQ54Z9uzDNccKZdNuwkZ9OHboSc3zY0u7ssOagoyyMKgbZvmw/iDPmo7eBkD/C3h/EWO6NsuX2gjH1b5RH/YsV34g09e0bcv6fBsl6690MEAzzZVzQvkBi55p0/ZZ99F3r6cP/aChzI68Kkp6EC3Xf4PGjLQR20vfOTtBdu2kNf5RRt52w+L03ZJwKcBxqhtFwY0ir1gKxfy4KVZMrRt/wXsq3pDBhp69uI37ZFv2gMbudGmhgcGNQW+bZqVHxr2gomc7fJNueinqj5tdMGkbfvT+o0OstSj2K4mdNs1HyAMPOijbfvfGTY2sW0bdy5ywjqFQKxxJn8WfvXDQI82uqNtu+SgRaTyRts23Qvs6uQv+5Ju+4I/8CJSeI2BhggYNzLblUA2F5yABh85DsS0oXOYok8bGQ5MbDYcONFlQ4Vmu24ebEbIDX0O+9BsC2xweAgCA1z8QQY6bXR5qQAm+NAHH5vYAw8+BzB7edDhhgkfG9jmYy/1KNxElAubyGAn3Trc0EaXvrIlwrddNw78tF0vD6BjHzna+MGBhRo70KiRgU4fXGjYp08hHvjQKfSvbnq0kccOHwpu5UMFecBPeGDAH3bxcdhEDjovd2hDBwd76NAf9uiT8/WaF1VzDgbrjCwV/boAABAASURBVGHPJFIdtnhoXueFYuuTcs/IROp66KGbaVulN63rQzP/pP/999+vL/zCL6x/tv1Zz3qWoD3lKU85/xjfaq7Zro0aHxiHq34NX6n5TXJqckP+8Je5QNzYhb7iZVM2djDgMx/4gNS6RRs+8wwcdO1lfn70Y3+e2Ha6dXI7H7IP4jfG773vXj360Y/RYx/7OD3i7keo5/DIR8dD5gK/eYr+IROM3/7onfzMF/GA31vTKuX09i312AlTZ3lwVw5mJ3kAIs/4rFy0wUgz+XQ9pPBC2Hb9YAQ5P8uNfeE3bdZHOuxnbTIOuxyg7rzrTj0qH5Uf+9jHxt/H6nGPe1z9Zjkf4pgbzBH8ZW1gE3vj8GkvOQCbnFHbLj8Yk3UemtDFP/IMHhjQCi+xn+YBmULc8LFHTSHnYOyTtzng6/WUOTXVurddB37wkEEPO8SO7U0O/vgaNYEzHxy9KWO1zxrNeN28rUfl4/MznvE5+qv/4Qv1im/7G3rlK1+t1772u/WqV71aX/3VX6sv+IIvED/gwZxhD8FH5oLdhF3s3ZXx3SW/8IgLunLZzoPiac1PaMTD/Eko+j/+j/89PnWhM63Xaa8yLhvtd3N8Ww5cYO0yH7FHTYGGzc3xkT724MdKn3EiXvKLHdq2L/zD10PmDXxKz1xkD/6/PvpneuS992o1rcX/U9t24aGPTcYTm6wrcMn9n/7pn9b84sUDvykIrjNPsSG51vCDDz6oG7du1nq4lYd5fnvrLPNsl8NyyxqDx294QTvZbusQj183btwofcZNbhmrVUoXeWP8wGfe4Z9y2Ys9fMMffF0nl7SnPFjRB5d8EQu5R9Z2xTmnVh5+DsE6vn5H/esi9yYf9z3qPvGR/76siaO8KFjlQafH730OpWfxF38cPf65UPCZG9SUHrst+eU3ddhjbdfegT933323bNf8ta3Wujb8EEXazC3ipj4cDuG1zINt6RLTIbbJgWPXdr2IA7Nn/VAzXtgDgwKd+JWr1fhY9G2HosozmOhSwyM/6GIHfexCH/q2azyUy3bhsYaHDDijkCP0I1prgLbtrL2zso0OBWxkyB2+YJeaeJjrwxfsIAONsQQPG9hryQkY6B0dH7O8as7U+IaBDrbAZm4cZV8IWcM2GPSRARNsZNHDpr3ECo0CDXlq/GL88Ql58OGNOYoMmNCQ6b1d2LWXsegZQ/TQQf74+NrFPMEX20s8uV8gi7/UyNK2XR9ZWmuVX3TwiT5zAhlyg317kUEXDMZ7FPrsJeQc+YeyHsEhL8RGHMgOPnbsZX5DRwc55JlLIzdgwCMHLh93WmcMWP/EjPwFP0KsM14k1P0x94aQdJqXlfyTsPzWAPHgA3q2KzfEhv/Yx8/T7DvIkVf0wSdm2ughQxt5fusAvCFv+2Kewx/nHjB0foGFDl1iYN3SZg8jL6vsAdhAZ9hDDhvQGRvbogaLYrvWhtSyP821vpAnt/CJEXn2QNu1j8CnkGPsIgs+NOwhT15s135CPqArF3j4N7DxEz66xAaPNvJgggM+ehT6gSk/sY8s9miTD9qsY36IBRu0kbddOtDAowaLAi562Ldd+x9926hWftDBH/yFhz18BWcU+PgNDyyUkaegQ4FGzZgNOtjIEwtY9Gkjx32A9lhT+GsveT3lvjAfyj9wwSCXYOAL/iGPHfrUtmW75gA8u9UY0YYPBnaxRyz0lQseGBTbteaxY7vyis6QpWYtMjfILTZoI894gIt8YOssRU1h7eIza5R1iDz0sRbwwV78Bx9fwMV3ZFvr8eWQeXyoMSRvPfscGNvtLj7vKlesL2zBQ48CVss+MU1r2UtMxIGM7cKkj6ztCxxol7pT0aEhN+jYp28veaNPwd5dOQcTHz7Z1jpnCWTh2c7YcO9S2Udn8HmemjP25IQ4oZNX8osceadmLtkuffty/eIbesjQntOgtl0xcEaAT5mmVfK6i4Q0/Bqy2KFNoY0QOcMuNPyzHbJrz8Q/8jPlzIIcfvNcgCzYyFPg73bb8pt2AOrPnPsRucIv28VHnj5jSo28HV4+xoNru/yHhz4FDPJlLzmBhs8YwUcbnyV8hUcBF39t/9/c/YuaHDmSJWjiqJqZkxGZdemp93/Ane7trMoMku5ubrbnF6WSzJrs6b30frPfahABQCBy5IgACr05nYsujCSzb2vj8bn3yMbY0f3cewM/IKFtXMxJZp5XD315u3Tv1n57f13Xttm/9zrEp7zAgSGGQ/+4T9VX6OGozdYeJHaxuId+9A7F/eFbMenV9cylPZMNH/jxib82PWNnXuGSscWFrjbeav5+bcsJXNzV7NVJJmc480N+4vJHBos8yZyPqwc5vSTDnY7CJzsxy42Y6Smr17VPfeZMtsU3ffHAwksc/Cj4wlKSzHlwPod8+vTph/36fsBjR19bPElmneMjP8b5hK2mx9yYPLN59DwmwxeWOaHHVl9M+uk956PrHza8tbLYs1s9tOHyIwds2Btn89L7fn34dPkXPz12ar7on/V7nzHX95jwocO3/NXl/EAnfXJ59Yxn7PD3MuNJCpEfXPlS2CWZcxgvfTU/avjJca7AZJOk+7g98bn4VMwN3Ym5+/2le6i++GCyFefZTg6freb8dq1LDo5488M//bMkGV04+e6DDj8KO3nHR50Ktdkbo7tve6VrcHDqVM5a8dsV7n3WYnfm1rrT3uvrxGGcQF6zn8FIMnsJH+KlQ18OzfG9H3Gr8iP3+Nhr+DJGx4f3e5/5f7WDx7e1kmTmCCa75ODAHx126iRzzogryfry9dvw5FNh+3K7jo4c88kPe7W1XbMZp0tmjK64YOBw8i0p4llbxvZt+7E2xAWDHE/rmQxPsrNNjgeZkhwxkJ99HPbLdWLhkC0bcnx+tr/Pb69txvj/6DWIDizrTBsfOMnh69F3FB99V+E3Od26dj96ziVpXKs+33sP8EZ91rsxBR4sA9o4vfWj2Tn2+P7uxfija4sOTtpqa0Bekyx8yIzR++ia2SonU2CrjSlyqJC9uQdtjNrG+HM+6rPDUdvfkGezViaOJLP2Vw88vr6+dY1eRobHp5feh3U+tdkrYlPku2YrOTDO/rc+ryUZ/NVj37eJDS881BXPH7w13HvBNC73pz9jSWYtktG/Ny9J5tqVpMvvMb627zxfG8PqdZa+mPate9X9ffScE2+dn626rsdqetbH0X5W77nWyvhcPciN06u7ytd69FqR6iSH3jGW9eh8V7SU6/VS6zXcHp178yv2j64z/SnFIUtSm9q3z+gcm7q2+7bPOSU/9T66SRYe1+/nRBGak9T8sR7l8agd7klmPuXX82MVqreN7FG9Do8+OS6Pscv4oC+OS++FHtXd9626j9o+GleYTD7ubKqj/qP7TY1nDPb7+8ePtrnzjP/W9aokqWqK8SynfWrK23b4STL7NO7ke/fhR31p0yEvgu56dHKNJ1l0ko60iCnJoVNbdjrk2mr6v7aT5qzzlGRt2YbXs2sqObBXD/JWlT5Vi72GWkkydrDxMsbXWSf5YZO0nW09Ov/JwfXea8G+HTl5ez/uwWEV9P+Qq9UjycjpJAcGzvLM7717m3ytHuTPzid/H43TGkrPE3pJY+/ep229JRle4iVTkpTGEXfWL+3Kk9TD8QcXreTQkRcyRRvWr+NJFvnqkRw2e+e83fGXZCWHnC3dJAtektHRJj9ttM+4tU95krHTTzK2MPX/s169ds1/jA4+yaFPj7/T5rRPjvGkli2nnB79JJrjPzl06SSZ+Az+ip0cOuTJ0U5+6iYxNHjT6P/gwVD/6rNDk2MyY6cOeZLBSDI8jJMr2mfs+kkmH+TJ0SaH9yt2EuLBO+chOfSTY4x+ktGBp8BJDj19IEmGn/45/qs8+YmRxNDoJ/mBneTveCcZvSSj+3819pDp//5zTlZ3GvlXOjx/kkxcdP+f4T1G/R/95LBll2Ry8qu8arNOjCvyTaZsfu3My6fr2vY1J8Y5sZS+fPnWG6ZHL/qfW9/Xvl3W50+/dyO9LBvNtTdmHvr2ntiKC/7b+7fl19hcrtsynmQueDbBJOPDTbAbBRdS7c+fP8+Djb6bOuTJYdq4zmIDXD2S9P9rAiXzoHS93tZ//Mff1laOv/3+5+H8+fPvvZn/tL71RuI//vjb8usGffAR27e+XIbP33sf4m+9UXz0wqP/9vat9tfy3yduSfvUh97r9aWyl75ke11y83ymL+2/zGKDJUZYXka+vn5trO/l+Vj7nmmT/ccfX9Zbb/Ae2dbHytpv/WDY2q8Lw+9bLxDXTy8rvQjjIxdwcdDmB3+50ufPnCm4y1WSlSj7ulxube+LjTzB8TBEf/Vgb55g8ZOkMV7LeV/7dl3PfnB9/fa2/DrSvfp+Jem+Mr+m+7c+AMs/bOsgyTrwvyx29/fHen/7WOu5rW9fe+Fr88sf35ay5TI69N5e70vfryFS0//65XXBhF23Mw9iw/G1H9FPvmTfOpfiSLLEwkae6GTtCxb/5vj5fBTrrQ8B36orP52HXiT//NvvndM/Vp5r/da59u8bKu+9CZpfQd05e7akZfXD+15cOZGP+RXma80a5r/N+Zvd/OPyfD6XfJuz4ZA18/vRjcCvintumbXpI2uTvsw9n//2r/9l8u7XYG/lpcBSTry31/f10Q/OH+/P1ev/ksP13Pqx5X2Kvpy+fntvvC9r63p47ctbPzhwvd26fv9Y8umDu5x5Efyt+cQb1yOebT2fWft+6Xq6rNv12vy9rSTTx8X5Sh/G6nG8UH1OTmD97W9f1r3z/CxXuXv25v+tfl57njyfH+vj431t26qfj7X3fHEOXi7byG63y4zDllNz/dYbz7r58QcHvNXDuXzfG6ec9H6pnD8tefr08tv6/bfuD7fPY5tk/taONfnptz+t7NdObydou6zry+flV7+vvfnsg4d5+fT7b0iul+t1Pd4eKz0//vT5T10N+/rouvjah5LnlmVe2TmvcTpzoz381nH8/uc/j+65J7z3Zm7frzNX8Hqf25ykud5mn7n3ZlKRBwj/9Kd/Xt/s093D/KYJD/Pkpw5/a23LPvC1+X5u+7rcPq33clVKv6twLR/m9ub9vS9M731RvHrs+97987bUB85acrxt28yreUhSbmnsj/Xp+mn9c/nszcZHz/t7992kY/Xgh2Tk8kvn+/JyWbd+PDSHSeY8Xz2sGTJFfEkaexd+x/70p+a4fP7yl7/U18eST3+z+9l15NeK/9YH3M+36/yADY637p/PTvxW35fi3Dsvj+bouu3LvnXNvrbHWs4tWIrzit+vf/tjXar36ftLSvPlw78c/Lf/9t+WuMnov729dt/426zTpmV9/frHnBv//M//vPbydW7RFxP9l55zsNN5Xt1L7B3OdTof5bivLH17OVs+cVPsH6ux/Pt//Mect/AUnM2JQv9yuXT9XJu11evYy+TXejCOk7jUMOmq4bDVNkYuRnOib1/A0ThJ0Cu/AAAQAElEQVQexslgic017xw3Zg7ItdmrzSFSYv79t98a/mP99vvv69JzyTnz1rWt/+h+/KnrI8na9m1+lWGSH7GsHq5lreYPnnjxiYPyt7/+dX0Uz161dWKSLBzEmWSRyYlY8JNDGORw3rpWXrvHeAH7qR8d6FyvL712PHoertkzz9zY++Tur3/9W9flp877deZHbpLMeuFXWfu27CPXXuOdE/Z8e8VWjq53eIzeWvV1n2IdvPVljLxZv/u+zZy+dX977f5/7hGr57k9w70J+bZd1vVya7ksOU0x920bPhNj4zNv9n45xJdvbfkVkx8mONcifua0J+V66Tr+v/dccC8h32yTrH3fm4Pb+Pv65cviM8n8wN/qsdW/PPNz6ToVb8Vrq85ebdfTf/r9T+tfev4kGRz/xIN9DR+5MG/6OCjm+IwHd7h4wOUHP3Z7/W37vsypvrlXbrfO2eW2vjWX17Y/977x3n0FpvjETw/uvWsKD/jiwF+utub6t9/+NGvDtZIuv/jQvff6cV7PXO/WenSf+NZUPiZnuCr4yjHsP3XPk1fza67NLfnpHy4bnNiQv3xq7ntn+WjxWxrIjNOFjRMMc8kWP7UY6NJ77f0VveRYu+T05IAtHXGbS7mhr02WmPHVuJ6Nr/eNPbedH+zpnPk88WHyn2TOKXm7dO9ezY+91BgfOOy367r2vHH+OHfcL6v5tReJjx4bMjWZNs7dbleyLTlNMucWXnJ36rHfe/399Om3mUvz+s///K/V7cWigPS8cEn3b9cO157fe7+ofu/+XdglJjhn3M+uJeuanl/17zymLx4xuAbbAz7/qfcCl+v4fe/LttdeP3GXX38b/5j/T5PbUlliSo58Hzl69r7zn9ala/n35umleXz7+qXX5Uuv+fvqZXk98li5pLeIz+m7Fj+31X7WpdfQL6/f1rc+g8Az10kaz+f6ug7uWtvatuJt+xKX/Uhsq/nAic2l55k8vfU+Qm6TfVnDaucG+73nofUgT+JjS5Zk9qezD2swmiT3jvfeV+ydHzwez+dKDv1v377U7rXz1Pvh3kvuvZc5/v3YZ/m/zFrk6/G4r4/v48/ed556/F26Vte+LWvqS/N2uWxdK7f64OdZ7LflB2HOc2frXuYcdX651+kFrfe4b70n/Fhw3/ocCVdOHr2mmXtrxr3W6v3ptfO0ZSufD2q12buvf+r9xF/L91vn+ePwva/11vsy3OF+/vwysZrn3z79vm77rXP8qc8K15X+96njAI/1s9b1ems3MwfW06fuEWITv7XovsN6tiZfuv7EQWbMHOt79khRrGkYz8Zz2y+LvjH69K7bXj6H/JSJefWwn5rLS9fHrdcPOAlejzn3k0wOkizjq8ezz2vX695435v/e++vvs79+rP5s2+71lVtJZkx+OZl2/eu9dU0793X34YnbuYJb9zc5+GviF2RB+dil9v6W9fAa/ftt95Hfqxnd9TnnCffet0Ug3XA115f+IovyRoOJfV79wU5Me9zjnQDcr7bw55b1l+//NF3AY3JPWTPO375obP2baW4SdbWdcaHPc5+laRr4zn3GElm/fD93nsWa9wafT6fC0d2Jb2yuoieW+/z7+u1z4JvfRbzbEjnxF89zMmz53K9d+1/mnPH+n7tnvDe8+ZyK04nfNu3tXce8dnKjz++6SrOaTLj+76vJDN//Blnc+saSDI87clkSmnMXLLTZnMWmPyob93j3D/JlXn62nn5MnvmWnv3CHuOuVPkXO3cNrfyXFLjO8nkeGUte6D8vxbrt98+Lxz4U/g0t6tH8jOepIb7Ns/wbM2jov3sPM/1qmtoa56sQWvPM4h14dxQ73VuTLFmZh46h/yz0+cbniJeccDer72/a7DyiqNcqktz4lOzhWM+kvKt8IzJ9cqY9cNODcv8PItrH8DPXuD8eLo2ffnafe65Ht3jnRkvfYeo/vb6ZV27RvRxwxFXuHXZPKf70d5m98jLtvbbZdZZU1Ou20r35GfXmXpbj1UH67qttSq/vbx0KWfOQ9jdAuYccO+SHOeEPTHPbV336489RGzOVXHKZ5I5R8WIV5KVFLd7mtgvl336SeVt42i92A/M6aXrFo45Yf/+fp/zRG75eq41MemfOVbD/tZncDqXnjtJGvOlOdl+rLPXrt+aj4wu3vyw5XPfxfnR8+OPnvfvK00cPDrsLvveqjPRWMg+uuckac6vla/m5Do+rQeclEf3WBjOj7OYt5fby7IWXy7XZc1+btzWAFtro0t79mUY9gI2a9+We4jLy23OJbJbr0cXk9h7D/SenctH53grL/gw1Yp8ytvWuBBWu3aqE/P2uuhcuna27KsLYqV7273vGtVkk9tKrVt2L7fr2Nx7H7Zte6+DXVdrTS5gfTRX7Y5czsjUeCRdAy1kWzkp2koSZste99rngrVvpZOVpDneWy7HePcSz5NJhsd7++kee2n/5Xtu92puXe+3xpXmx9xv9Zdkvbvn2S4/6tv108SNg3WB675vS9xiuXWertverKT3BdfK997Tvc+1xvxaywq+zqNdfrY0H7fh/mLuuj7hpfL9kmX+vvTdxv3jbe2Xbd1erosfOtv1uvZrz83sK1tLz71vfTbFuwlZKZN9u0691jbnL5+X22UlWQ6x7F0cl55vvbys67bPNftZ/fe+q3rtnvOt51kqFyOzvTGvHmzlwLpMMuc2WYeKv6a89buEsu9Z1+u+unN1vj/mmnTv3rx6ZKWyR58PX2f8tfdv3YJXksruqzTW/bHWl74PX9tlPbu4P3p+1XR0kiIoq/q9Fm/bVl9H3Pu2r635GdnlNr+Kn/2+7z2PP9batnnX6DyKnG97uRCne8uxftkmWWIT7+rxre8F9OVE/Ftt9ffiivO9eRMD+WG/VpL6fCz9tz6zfOleLo6K163n6afrZV22tV6apz1rbTubta7d17uzrLfei16qMPJ966qt9PloztYqePPUJBVMarrMR0au7OW1epz8cdW+7M3nc62sbW3b9oOftvGzfm9ek2pVh+3qkWQlWauxY3HvS99t39ejgaeYe8rRuV+dbTV/JZZk7du+fDR/lPul6919OUxl9eBT+9nIsm/LP1Pz0ethh2YO7j3nZ7x+yPA0D6m/rG09JvhVP7Wt7qX+bpdrR9L87iv9bznKZbUk0ZuSZG3bthzbSq+La2z0k8yY8SSrwytpXHi0u6W+y3n12JsHelvHt5X5Tzsdw1VJpeoG1dbqpbZZbJxie7ROsmAkWQ5y+klGrk9PnWQlaeyPqdkZUydZjiQz9qv+Kaf3q1zb2FkbT0I05eyrR9D/JT/H250/SRpeZ7Jzfe0cEJrPEpn1m+RHLKcv87u+H2L43pyKv+Tw82s7OWQnBrskP7BXjyQ/8tPutE99dZLSiqGpkwz3JNM3kGTskvzAPm1/9bl66Btrc/4kBw6Zkhz9Gez/kvydvySVrvGn4b4rXZtdJT9y9yuONj3n3vdlqDsl+Yktb3QVg3gmmRi1yZOM3+SQk9FVtJNoDl+NU/b/DjafMJIMXvL/PWw8lf/sD2+ycwynJDPHqwe50ubkKcnk5+wbSzJj2uRnnUR3YtMg37wAdgPjRcb11gtTN6prL+iKh30byF//+h/LxuuCfxJiTJakN6Nflw2U7p/7QYuODYKTJHORTbKMw+CPveKF4F/6UedLXxa/9cYIDt+wnYD3bvh08Pz69ev4Yg/r5eWlF8eX8c3GAzJ7fzvbuJtpOJee8GLhjx48D0ns1auHxEvP2ceff/r8aZMpl0svkC3stcWLe2EmT7DI2RhT9L1Mv/ZCx4+6M7E+elOzpxt2L1AuEI/WXnivXjzEwM7cJJn86SeZCSbHFz+8kiwHXuL+2hcYxvGRd7XY5UKhww4mO/4UckXsxtmpTz8nJhkdtoq+HIvzWx90yDzAwCJPMjdEfCjyAsuYXMkhX6e+mk6SmWdteMmx6MVPX8GDfnKsN+tFXPwYkxP8xE+mzy+OfMP24V+e4Fx74ZyXNlW4tP3nfpT41AciHJ99YODztIfFRqn6Evtf+wFKG64+HTVfeOGSHPMFSznxjNP72vWODwxj5GKBmxw5IJPDUy42+rjIFT/G9q7Xb32xbyzJrFM+6MAzZ3zgCEOcxs15kllvl55H+sbowr0UFzauYmTLTjz65GT0yOwP7LXVfGvjac7UuJtbNX8K3nD4FS+c01Z94sOiR+elH/DhwcIDhvm31xjHkwxPD0J0teWEnF965oCcjD0O731QJ+P71zjY4iIWcrbsYOPFxtgpEyMeCplxduJgizcf5LDpJMd84HFi4QkLZ3L2SZbzHB+yT30hiYdCj09zCJMOP2vB3ro1PWe/MZ4c5xQMHPDT5oMtv7deM9Tk4lQbU/iDs3r867/+62B7sXT6FAM+HZ4XJ2JN0hfhX4aDPMDG99OnTz+uJ/zT5cucwvHh+PffP89DuTF8relb993btde3Xk/w4eu915uXXvNwVGAb6zND71uec63hg66PpOIWx602ZGp2ZGIxTh9X64RM/vEgT9KHp/eJKQmI5dz51BeNcOjgwE5bzQdc+TGW5LjelQMbRV7oyANQ8epri4fO3j3M9THJ5AYeORs+cNRPDnwxwDGGR3LwhanwCRtPP+ygTjIfSGDTwVc7yUoae/ONx9qO9kfvNczZdr2se/dUN5bWOxv521bmeoEjPHOME5448amtpk9P23zgDeccN3b2xUYuZnL62jDUycEXFr98+mhsT7ee6CjG4OAFh75+kqXNbvWAr88Gb/7lLsnyW23kUjn1+TBOV77Y+5ut2nJ67z0DjM+fP61HH3b//d//0gfmvlDtHNfdnF/0xCsPcgrD/LPDQ984fX7oiE8b18+fP891zPzA4vtcU3S06Tmf6ZLhLH64/JLzIzdk+/d5lkty+vZxtRfu22WftY3Tf/zl32fuT654sMGDL37YmTMyY+Ij84MZ9OEYwxMHxZpzPXde0pVz3GDSkx9t3I1ri8X8sOcjyeTY3LGnY0zbtQYOXmTs4MBV46OwEVuSyTMf7OiLDXc5VlflRy6Ms8VPWxx06J64eCSZNYgDfSU5zifj5KsHnuKH1+7sTbjAlkec5FZNRhc/vvhkR5+czqlrTJ+euGGLFw9thZwOLs4h/URuH/Ny8Xq9LTbk8OnATTI82Z5cjCXHviImmGz9lp1HX4xY3/ivHmzwNH6u+ZdeVxT5xJkuPb7N3a37LQw86mZyC4NMntR0xMcWN1zlOn1YxgcebDrGSmXiY/fWF3GuR4++nKJrzHnHvzYb/vTfuo/iQS/JcKFrXOx8J/L4nPPJ+fZefBjGFRxxoQvnrdfFU4YnrNWDrNXwFGOSyb3r1m9/+n3N0fz+/ttvc12Bpzz7osWL++vtNntTkuEJ71l9XFYP+VZOmTk58vH2A+/kiRds8dPDMclwgwEbR+NJhmeSuY7DOPXV8ogDzH2/DDccjPGBw5lje5Q+jH3ffFXGmQAAEABJREFU5gP01jmVc/5Wj717b3KcXzDsMThal9bAOW4tvNz6Ar8258vHNpdxdVOz/vSnP899kHhwSgeSI058yV9ePk1e33pPry9mY3iZ35osnPUvl+tKMn1x48SGz7PQhSEeNTsy43CTwx4umXzTTY51JmY2yXGvyA9d5d/+7d+WXGiLh29FW27++OOP2U8vfZZIRLsmtiQj9yvnr712JOn17jGx4MT+er2OjnPUfOCgbTzJ5HXf9tlj6Rt3bcDP3kVv79zZB8iTDN7qccafZPzSOzE6PH/4hyVnYrRm6PmntVwrTpk9IsnwoYuHHKpx4EutD48fOSKTIzhqcrUYz3jp8AkjyawdMmX1SI51SSfJrPUz9ns/EJwx8K34wbEk83FVPHyfc5Ok+VlzbuKJC550+FNg4LJ6sP/3f//3yR8d/CueOZSHJIMlniQz73RwpafGDw4dfcUYX+YND7m+do18fP+Yc44nx3pi+9F7TDbyZpwfPPFVxOjcgH8p1muf8egY+9Of/sRkcqc/nf4PHlw5kAttJcnorh7GxK5ud3KBN9tf/fMFQ42LMfonHgzjYrl23avlcPj23MFLWwznGJ90yZMjv2zgWgPkcksnyXCGs3rwpY0nDtp0k2M9fTTXH81pVWfe5PXSe7hn9/5nNzL7P//kyTEP9OGxwfH4wbaPsdf3ch4X9rhpd7F0zT3nAwwOciMGWHIiTzDV7OCoceWHDR70FfsWDPrscE4yseN6zjsd+n6wNzmepWHJC/ntdh2b5IztPs+s8I3jcWKsHriKCS9j2vyfXMk+956erT38er1MXugkmb2jaV0Oe4f6rdd143ipv/V68NF7CH6NwzqLeNnTw0WfHX2c2JCxk68mfe4fkkx977tJnJOst96DvPU5xPP2tWuRPVzjJzdx7dtWmGfztM+692y97dv61PuCS9fK5z77btXh86xh6fOHO33Yimsx3NfX98kNPTpnzUaM+riw+aMfONngSm6O+TL2W/2LOznn8KPL7eceSs/4vc+q/FCDS8aezJzBp3u9Xrhoft4b87bYJVn7ts19CL1r85Wk7+DuP8bvzS371cMcmJ97fVZtcN6b69W3EvfqWSfafFd9+JJrw8AryfroO+Sv39fDOQabDtt924hnXlaxzak1zRcdXx3f316XD4r02ar5Vz+exzMnfUDG38vvrWtDHwY9bZyenZhL70Xk75A9J376SYYHrOvtNm06SofW7+apfM1Skq6ptQ6c5+Sa3jEPjz4rXQZXTNb23nUm5/u2Nycfyz/DIgY2+75/z2/XU5+l6YkjSXGu9fPsOjswH83nox9ErZ/1vf3ycpv8w0pS3a6fvt+Akxz9Nbm9U+mcf5RbdTq2VU+8t2LcO9cUnB+PYn98OGdW9e/FfJRjWn9MzJfu9fDl03ypxXFpbu93utsP3ucc0IH/3uu9OeG7FOa+7NOnl/VoXHSysh7dv+nqf3v9Vg7vI6PDj9JPqQeX3jtfyscaYeeeVtt4trWS9N7rrRgfywEzqY/609+3feHIVv+96/zt7b4unbNTNzn0k8w9LL0k418s9J5rTX5gKfAu10tzfe/IKt5l4a/snXM27nPo4ivul95TJxl9euYkSXO5Jg7Xpq19PlcPcbeaMTI227ZXv9F3rW/bgZVkuPK5euzbtj56nlTx4PQ93zCcC/RgqZMDo2YTwynLysTmedGYste3Wlyw6CpJVtXXvdfqJONz9cB/27bp+/ZU0UoyXFcPHIzDOAvcJDNnSRrCc2xg0T8Lu9VDPzn02h07WOSnTpLBgH3K1fSTDL/k0EmOPowki41y9tmcfTL95NDTTzaixXdSrOa+yBOHcXIK2nvXiXaS0cdJSbIcSVZSjO9rmUxJfsqTEE05sWFo85FksLXJk0M/yQ9sY0mWI8kPeRKiKfA0YJxtdoq+YizJ38WaZPJLLznw6MFSkoy+9omhvapqzkcmh9/1kqwkB2YVk/T/a2TJIV+/HOx1+dQ+eWj/I3nyEyP5X4vNJx4nB/6TDHdy/bPQ1SbXPm20/0dyuvTO8V4WlmK9kp0lyTTpn3jslCSzXoz9j/qrR5J/yDtJR9fMD+wtOS50SVY65OYLIYPt9s+zF8LLOG2nG/n7bEQukoqHDXI3vW6MTzubpwVi3MUKYdgJL2sZd4J5cIMDw0WZ/NfArrfb+tyX0fQUenDpeKi2YerzC4+v3/oySn81u8Y/+qAC2zhfSWaTo/OrPxzpkZ/tj26aLvjbvvdG4+1H4vik68EQpjYs/ozhd9Z4821837blb6N6cbOnm2/xU56f+wLyozcB115MbcZ+/e17b6TgyKsc8IOPGFcPPE85PTzpJsec3vrB2rzgtDq7ySFnby7EaEyBC2/1IL81722ul5eXH5ssX0nmgZ2+mMWYZPKZHPh4+DAAB7bCVg7OG3j2xuUEBv70cJMvYzgaY2vc2GnHR5J54Eoya5IOOzow9MXPb5KVHDzZwuVv9TCOlxshfDx8pXMjH9YSTDI1PXKxq/nAEwa/SeYmBVcyY0kmh2RwcBKT8aSz35uF0lhJJo9s6J7YuOrTV9ivHrie88S3lwr0zBmuZErS/Nyuvfl9DA94NZ+c0RWHdQzPGB9w5UfB2dgff/ytN3PflpfF4lf4ufemjV993JNMHHDkevXgg65CLq9ywEacZMmxtrT/6EtB3PFQTvtCTZ5OnnSSzHkJi54iR8bIcOOLnAwHPs0lfvzxkWR4i5UejnQVeWLDr5wkxzyTwVcb40MbpjYZH3iQwzlx+Ugye+HqYZzvJLPPyiUM+EnmQpxkkcFJMnHzBYsv9vhqq60JuPprHeeAWPXhmHcPEasHDGPX6629Nby8FIXJHz+w6MkBjDOvbi6NKeSK9t4b+bMtDnu2vjZ+sNRJ5ocV+HDN4FPbfqaPa3Lk3LktN/Dh4IKwvKq/ff02L0GT6Pb6dZ3ciQEOPHbm/9Fzj3++4DGwB8O0BvXNHZ5ipcf3WcxtkjkvjOGmhsleHHzCTo55FZOCT6dkzks5STI8+cOPb1yNwTxzx4cx9vBx5YMOP/pJ5lzHAx59fKyHJLNuxARbbfzWPT/J7KnsYCeHrjE6/Kj5cY7RYW9cjZsx9mRqcnZqZdv35QNSei00DifpHtVrH71t3+e6s3Xt0BenWhz8yd1eneSYX2PWsbmQN37F5Yea4LFRk1sjbMngKeR4sFGb563Y9MjOePTZweKTHp/6OMExX0mGP1vr5LRJjlzqiwkX9qsHHvwkWUmWOax4/iTpy6NjTcOHS/+j9zXblrnewMP9LPIADyftj95n4KkPFHe/1cKY88C8sbVG6JInxznJjsw8wcQtOXiecdMxhhdb+vxYb+LVfu/9zSrfe1+0+HhOzicb7UtfjKnZyo045c94EhBz78EGf36SzDmDP1v7FR5i04cxhv2fHyaFzZYO7Ion33wo5HT4wMGca9ODJU5t2EnGlo0x9vQVGMlxDrLZ98vwlDtzkGT2V7qKvMOBrZw65nXbdqI5n61zGOLcew7wY03QS9Lz+rlwkZv3vhyGKU425Hirz8J+27Y5543pi4MdfDjGjSWZvVQbHlL06OOFs/VABl9f7s7a+jFP1jwd2Ce3JJMfmMbpfvRFNl9scIHFL384nVzZwOLH3NLFg6793Qs2Y/T4NZ78nDsy69KLE21Yan7YKDjxnzg3+0KsD/30kp84175wYoOzkmTmYmuNjzGck2Pu4Yn/3pdB1setL/D2beNu1lVyYBPQFY+2WMTPFt4pu/b8wVvfGP1nO5fbdW37gWueTputvu49J5P6qV6Sfnz+03CG86seXfMAl9yLPudzkiXHr31WwYudH0ratqx921u2H/MKQw743Pd9YqSvzxb/1QO+9aPw9+WPL7P26bIjh0OfjL5YnQNkScYn3MLNH22FPgxFTsn2npvaziM4DGDhhDOZcXP48v0loT5bvpPDnzab5JhftnKmFgfcEmu+PibHH92/P7ov8yUebbWSZHSSYvX+2t4lbn7xFMdZ8OIjyTJ+xmbceYRnknFPDw4f5IRkdNlpJ1lqOmT01fThkWuT8Z1kaSeZOWWbZDDEpG9c0VfjKa/OVzmTH1jG+WNzlkJ1rzzeO+D56xzDIVs9yGG3OddPHGGnaxEmPfhksLXJ6enDwklbnLAUOvZn49pqOuyTI+f2h3PMuHPD/RqfSeYazY8xMuXMIyx9vMWg6P8qP3mx58ea0U6Oc5YuHRjk+q5fOJ5Y/MNmn2TmzB7bW+CZt9Vj9Lu3nTYVzbOIWoHx6MeJz59/61J+Ln74I4edHPlgT1/+cMWNXnKskSRzLaHjHDFmDdBLQtw5v888khOIh78k41dbLGyHdwPZOtdJJjbzrKweajysN3j44WwOksy5po+vsUevPUnmOYLMGH/eEfDFrz6+hV+wT5lx9z3GYRlPtskjHBySzDWXLv5JJp9w5JEdbmpxk7HFhZ/kyJF1yp4uf8r1dhssesaNsaOHLx1t5xtM/PhJDk7yQyZnbLXpsz3XOT5JVpIFj82917Ft2zuvh/9tZfmLLmxhqemsHol8+Ljlg9h9JZk5u3dPTLIcfN97fdJmq04y14K91w+YeMuhWJMMTpJZO+RixM34tm3jQ/7lGYYPwI9+cOMrOezI6Sbhsudur5+1ffS8IGCr/fr6pjs++UpjSjL84J0FT/p01Cf+2aYnn5/7Ia5LeCWZffxRXhwYU9i99Z7ORzJyuKvvDh/lBZvOmQ99OuJQ6HjONw5HIadnTH6Myb+2MX1jSeb8wPPEVJubj/qmzzcZ/bMMdgPqn9IU03NNRp+6Wfde+3yg5gcGPH7Fpf0T79hn3nqPcXLgz1rUZy82GKdv8bGHR1eND1zF2EfPcSXB7bGSdK5vLdeFpzzDpwtPEctpf7tdFtwvX75Ore0HWgrTfO2zdyWQ1jzjs8fPfblY6JNdLhcuqv++Tmyyo1wH+9Dfe24d/X3fpi32rWtz7/mw79vo8rFVJohL7wmnvdbsCXKQpPwu69vr6+xJMPyQHd/3nsP3nnPOmdvtuvY+g7++vc6ahgP7wFjl+j7ya+9bYZCzNX+4J5l1XNfDdS9H77jp0rt3/snol93okvPBxnvGNRjPcu251uRnZeKouM+CbxPvSz+g01eqUk6POc/vjYWvGqwk6/H9Q5V1wyffM15DMYjv3tjbnT/6W68n+Dx6zaMrrkfXzYlZyDaf9fkxNnRODGuHLU5ymWT4GqeXZOy0cVk9nj2f9m0fTHbsX7vPaO/NX03Ghvyw29alc7R67Pvf32snqXRN7PfmIknzcujAI4OzVsZfUv3+MY/bti05ce6sHqmOeO7Nj7Hk4F7x2J65PfDWUt/v792dnr2G3sbvRzlYx3jLozm4d78v/KzDx/Nj8iMH9/vxrpq/J7JVgqkkB19tOB368YcurgTaxtViSlIeZ26fy+Hjvxg8zyQZ3vTZiZMPtmp6ZPvMQyZuGLdCdDYAABAASURBVPTV5GLW/rBG2sBFDGPf/ujWz7ZvK8na9n3m07Pn6iHfSdbW/K/vR3L4gsEHPitrYvnjyx99dN2Gixjo+G0K9NK1y5+yavDsbNCBfcjW0k71/IYDtrCNJVlJlkPfWJKRaSvGFONqWIr2KUsOmySTW2N0kgxn/V996ivwybWTqH7Y65z4sMRKxibJ5GV9P8g06SQHjjyc8qQyf1rDVJJMnGeb7tmGpa2Q6+OgTjIcjemfcm265El0Ry/5qU83yeSE3qlPPgb9H7nS5vpH8iQ/eLNPQnV8sUsO/OSQk1E4sX7tJxk748nP9uj21LGmlS6pH+uPLr9wRo+bFn3F+Mg1WsiUJD94J4ev/yyv+vAh/0cYxv+RPPl7bPZK8lPO9u94E7TQU9r8n+Y7yY+5S/5n2AG57Jmrzf8ZbxySrCQLT8anjb7xs29Mn1z7P8uNJQeW9ubEoORkG0E3Hhd/DzDv769zkdc32S4A9LU9EL/047CN0qbF1jhdL5TpeUnp4SXJPCBp88UGQbqPx6MX8tdJHns4xpL0RuzWm6K3ST47mB4W3cDTO/Ho66tdYNRJ5oPSS28O6LnYwOcTjgcjNrjfepPEBra+XKiT/NhMfLB343DasteGydYYHzBwZa/PB59k9PHTZpNk4l4rzfN9ftABV2NqeXr5nmOc5P3Lly/ztyzX98M80OcPLht6/PKVZHL40QvtR2+48FQr9Pmhq5B5YCLXF1uSuUDhTqYm93IjyeSHf7a48o0j33yx8TdEjRuTN3r40jn5rx64yxU8Y8nBnYwdvzDg6p8cksyJcXKDzx88c/DeBwdx6fOLH17063ZioH/K2fOVZNamfLBNjlzAgIsjO+PwcOMHJlmSwaZPT1zOjY/eCNEn40cblxMvyfrmVy72Q8lHd1h/Q9bfUP/3v/11fj3ppWvarzIkv3pozOpN4GXOF7nCQ47g2mT86jqx4USmXj1wxUEs/7f//X//vk4+pqZXlTlv//mf/mnWJl3nnoc+MckJPTc95uP0IQ4c4PNF56zNN1z65Hjyn2TOc31y2EkDWz9jg9nu8MOFHVwyc4abPUdJMpzx1OcPtuIlOI5yzxbG59vLeu2D3N/+/T9Wn9bWddvn17n61Xff+gL6//6//9eR67/3hlyezSceij4sPBSYCh/ygIdxftVidO4l6dp9Tp5xEyO8Uy/JrEFrnc3pU1uOYCl88rHvu+7sJ/JDToAHjmo+4OAlL8/6WPu2kr370Zq1BB8HPrZeE7TVCrwk1T0efORz37aZP3q4JhkcD0tsksy8GefTWsEXBxzFbkzBjV/zKUdk9NkZO4t5ZQ+fvrzh5m8m3PsA4dfDfvTBbe8L/jNm43RhfP32bcmXWGFbm7Dw6mm37FvskqzzY3JyxJVkJd0P+kDkV8nCU3ASDxzlnAM+xMMf/3j4dZLbvs95u3qYG3rGxcV3xTOX6rMYly/+4PGnGIdhXC5gkdEhx4eemkxeYRizNvhkx54OH9p06Sl02MmRvryZmxOXP+1z3H6HBz01PNjbvs96sZfR55eNXx/pYaj3mKB+XHvkkWzb93Xp9doPENiH/uj1EB5lMSjyBu+Myxi/ZMb440tfWznlYoJh3N/i/Oj8+psj7hFwELtiXerLB2z6bK2T5FjrZOcYXX228qnmX46NaVsfcJPMuhSXsnrAwUtM/LBJjnNwdbE+Hve+UP7bul4vfeD2mwEes67EZX6ck3yYA76VE4sOHnyvHvLBRqHz67g2Tu5z/JDftXOB1yk3hp8+zslxvvCN8+lDbdw5x7ecsFv7tu69T8FT2bqvsOOHvoIXXT7YicV5R2bceastn7idMZxtdZLJD3w2DXvBUhs3r0mOc7x8knSffsyLClzEo2bPToGDB5mY8KODx6PXcvLk2M+TzDyJkU8lyeyp7OTFPBjHRwzmUKz88Kewgw+bLr0kxOW+5hzDhQ0c2AoFMZy5hSFndOjyjbs+n8Zgk9Flf/o0Ru88x/GArWif42zoqU8ZbDpiIdP/9u11eOOGi8KnWiz0xKBmCw8XMj5hWV/a8N7e+6JyzpHH7CdkxujBg5tkrsEwrK8kzd8xH/DNa5JZM2z4/tbrB1t9WHTwVJJjfpP8WDNyxy/O+LLds6/Va9TcV5QnOTwFTzlwrm1b9UoEtjFycwRj6zmCC/9Jvj8fbOulH+lunz6ve6+F7+8ftd7K/1P3iJfGtq/L5dY1+FvX9bP9dHzNNRpPHfNtn3XvibOSZPGFhz7fo9t7bDH4J53sRzju3autCbW45fW0gS2HZHKu0KX38oLfwefEYXfyYic3bLXlAAc6cGElmXMJP3Z0FNhsrMNTl45Cj/8kk5PX1/fG+tb5+2h/Tb78swLX6958ufd5r9vHlCQdv8z64v/kIna5gssnH3hkW8XI4ldfzcY+kRxyMhxXD3baajmhx06bXpLO83253xIjGTz6+MitdqEay2PW+tkmxy3J8Dltk0w8qwedVsPZ2hOXkhzrgS/F2hBrksk/mR/2OrnjJv9Jxtfz+ex6vC5rXDzGzK02HLzxP3w9e0//aeI0Rnf1OHPAd/LzvMNZLD31h0tVx6dawQ0GbPsFfX3Yx5w9xo4ePsYU+voKfmTw5JCuWGs4uSInS4717LlC8bzxcrkuv/7db5pLP/b51cf++Sfn0eoL5L02cg0DpjzwJT+nnE8cjImVXI7FcF4v+NdX6OCtDQfevXvD2+t9njPopvvJfr1MruQWHptr9wv/nJ74FbZwLv2AxQ6etsIPW9wVGGyMicW5y0bOf7WjwxauNh/sxZVk1q4+WzHT0T9rePuerpG3TsGz5++3qfngF25ynKtsknSe9kJsPc/viwz2yirGffxNvxrGjg98mX3Sr+83b/5ZCW1zqTZ/5lRf8avI3/uxzZoSR6HmeeJsw8VNPHjiKG5ybevaOJk6yZwzYpXjM5fsYZf0zB3exuXcGH8KDGPk9OHyqw2TXK3gkGQlMVzox2Bbd2ul/+2VPVeS1vbCNTlc34+t8n1lnqXv7/eVZMath8u+L2tezp59J7J37N4PYK+9Dl5ut7V1XUHce4+p/f76dX30neTqva6yrcdS9qy157nevn1Zl22tK0E/Jsm35w8xy2OS2aPFLh/KWz+oy9/qcbtdJwa6dORF/FfnabmQvfU6V9Uf+2KSycdpIy4lOXyxZ5cc/TO35oB/Pqz3Sz/iPdf6seZwJmfLxrXdeQ7PD9+8N5d8bts+a2HbtlqviS9pvvvcYv7oKHDYnH7FkaT3A8cPa/CXZPkPJ/qKtrlmR4cTuDhpw4G/dy6v12PPwEWfjrFT57Jfy6857lfTt77fgk03Yg+0NblMMueX8Wvnft+2GbSWt21fSSb/sPf63TqOa5LiX2Zc33hFg6nfgYk3ycyz/OOWZNbkGadYfRBPMrZ47Ps2+wjM4dT+e/dNY7CTLEcC+1n859heGps87OX50jWt/ewFSb+qTErr4O2avjUWnBS4anzI+eYvSfe1fhCvdXL4pfPWtWx8fFTshzIv9Vu1H3kxDjfJrBvnCB3XP3ZwzPPjeV/W27PXJfHyD+dXPbJtX52Ln/tkkokHV/kdrJ7Tbz1vyDrYP5ncNKHTvl4vxXhMmz4O25Z169wnxVtr7Su9Pr01jm0lYdr2Zfbsj14rk0z70eesJKNzae5rOtjO4Wvxnv2YrCQxVJxnxz96uf2Yvv/J0Zat/l67Dt8HiyypTX1tVdq/5xWWPFQ0f8j1szL51Rd73fbcPnwkWXTIcHLPlqRr8Fo+mbWzvh/X62Vw5E7hjwzupfHpJ9s68B7F2IrxLMZjEAq7ksz93r17bJKeA5cZZyuuyfXtOG/eu6+QKx/N5b7tS3l2zV6bP34Ai2/ftqUmo68YU+/Nj7JqV6WVVLPF/NK/d3/i+9J9tSPDX7+zsbZ9W/uUfeYYZpIfbfhkZ500Z91T9n0nrsfn+Pt1PKlO1yEFfvat2H0vKK4k69K2sSRjSyfJ2rZtraxlPcB7mLTVqL7XSdpbK8mU9f243S4/5lve2H4fmvWWZD1z4IyPDiY5/K1D3mrmUk0nYbB++Nkb76X5ezT21YNOqx/jYtBX+DeeZPnV96dv8nNcrZAlGS7aqwfbVoOtrcA3nqSx3g0P36SxNT/n2K96ZKPY/51yWO3+wKYjNnI6SWa9Jhl8coUeu7P+z+0kgwnDWHLYayvk1dAc3OTneNKRFtjJ38sZJD/Hz/7gVc5GIVf+sxz35MBMjpp+EurDOTnkBMnRTo5xuuSKdvJTnhzt5KdN8lP2j2zIkkPfHqN/4qr1k2NcexVODOI6x9VJVpJR8b/ksEkOGR1yRTv5KU9+tmEbp5cc8iT/S7CTg9P/ldhrPefcSoLGj7jEnByyX9uU9NXJ3/NPDv1fx5IM5mljTDuJ5o+1rtNcb71wvs+m5KO/i74BN7FqG7YNzEbjpCRL0gvjW29CvukOIH03BxbQeUOdZE7cOplfmwhbsfnDTbKezyMZ+vzA4cdNAD01TBgupPoeiAREZoze6+u3cnodfxYmPWNJufZmkw7s1eSTi4cMjg8JbLTp8G+MngDVbj618aTDt1hwJqPz2oc8GHwbow+LLu4KXTYnxvXqwruGN3s6SY6br26icJLMuJs1L7fVsJPMzQGf+LMnh6G+9oJNjvvJgw5+/BtT2CcHlrywS9IbhdusDbmgp8Blq5hvePIHH4746CjmiZy9HKhxI1Mn+f5DGi+zYNkmmfUkTn0vhuQWZ3Go9WGP776cxyvJD4xThx4e275PntiQiVEtBm28PWCtlTkxm+y5ASGTC7zpsHGOqBWy1QOG+HAVm7YxMZ5tcnrk9GDr45Rkbm7okxWyL7o+ryTDhy/ljBMmXWvjiPXxQ3f14APO1hvER9cQ33JJN0lj22deT5nz1Ucu88mWPl/Gk22dGPJvjC49dquH31jx+eXT+tSP6EkGf/XAmZ784SqXCgxy+OZQWzxq5ZQVouf08aDz1ocbeGwVsbz1oUIufCwxJq/mFE9++DSukCeZuOHDOHmdtZyxg5uE+5Vk4kkyDwTJsWbpwlg9TnwvOL787Y+lb7xDc2MkJn3Yxt67H7HVVt/64gEnfec2ffmnr06Oc5EcDlxy+u99WaJ/rqMks3boGpMLbTHRYyNe9sbo6Cf7etb2j69flhcw19tt4ZZkajp8yLN5g5Nk4oNxuVynTQ6XvyTr2thOX+y8kFmOfVtfvn1dyU8Mc8SPmm++9P2AwdYbcXHoq/XhqZPMvPKpgOdT/mB8+fq1r4rWnGNs8MOZj9NeTZ/dH9Vfnf5Lb67JxG1+1I8+uOzZ1sv15jfkrY8+VNHDSWEPmyzJ0neus1Xjvxf38j0v+Bnjn+z947782mrrQBy4JpkHOLjio5sO4mafTDLXYnIy5zH/VZnz54yT3Dj57XZb9JP8yAsbfOmffvFNMnsyW31FrHTIkiP/L/1wg594cLU/0BWjeOB/ThV6AAAQAElEQVTLI7/8XHrt80/gJJn92fmqv2/7xMMWFkzcFbYKHBjWRpJZo3v3eT6SI1/8Jpk5gJ1k4mCLH11yPsTBX5KVZGzYK2Klyy9/7M2levUQd3Lk4IwZNz5wqsrMQ5J+cPs0cymmJHPO8GE+cIB57mfa+MF49CEPJh19XHAyB2yNkT+rt23Ww9div7fcl78Nb2+kww6Gtni1n71G8EOGqz5seHKOH75qcjZq/GDQP2NNMuuKbXLEy+7UgYMv3jDouabC4T/Jcn789Y+/zX67d07Z4g3nXEdwyODQUcyDvg8fdGHiSIazmm8yvtgrSX3Wz+pBjhd9McHRh4+HQoYHLGP0rCFy44WZeYahfeY2yZxrfLKxVsQBA3d82ejjQYctmb69k+3pw3hyYOKCU7uTf7hdyP1zrOeT26dPt1Jyv7B+jMmH+BS+2Pq1t+okcx+I3+rBp/WJT5I57/ARP3081MbFo1bgJlknD3GI85SvHtYaDvSPl9zvc77KEzt4ajpsYYiZfzJ1csQLo5DDTw61/cr6S++J6fFL51vv2e9edHX+YcKBS5+e9llbPyNfz5XqwzB+5s9LRhhwk8z6xf3eF0/X2232FFh8wPnoC2T5EgM7uTUOT5tMW2692ORLbu095zkjJ0qS2VfME8zz3o9NcuQkyexD9gLc+cBVSTLzjK/yaIy3Ty/ro9xxoCP3bPHCCRfXK/Wf/vR7c33sm3QVvMQppuSYe3L2sJLMvYq8Jqn9PvNNXwxKsq3VMXzYGZO/WSvbPjb8rx5iZbN3brTV9PnSp3fWeKzlXu73mZfk4E5fbk5dPuGceYWlT05XDfOZNceBu+Y8JzhzZ46TTP6ffamO5+nH+tR+ebn1OniZHPBPpsBIspIsvtbS3oa3vPTt5EqyzsO8nhzZ/+DYfT75GedLr9dJ5t5JWzx84aadHHNmHsUNHy58bQW2Okm5X2c+Do5r1r9xeOzI8aGvr51kuCeHPR0c+Dtt5U4fj9c+53/0Hgk/ODA++gyoz1b+1Yq2deolr/6px05fDTPJcMXTWsSN7aXPT8bxIDfO32v3DHsgn0lmTpJMHunQfbZ/uV2Xgz08uGeBQWZM+5xv9skxR0mYz1riS0edZM052nMTHxwVeHDMj1iNuWYkmXnRx5s/ecFFbpNj/HZ9mTlMDv/WJZzV49u3t8Z3n/NV7pJM3PjjjBc8tYLL6kEGgwyvJBPPud7I8ZIzuDWZdW0chjE+xOUHSXDXTrKcR3TYwYGv8Ef+6L5ujH2XftfZ1rx9Xc+n+X7rnL/V15pzkg1d/hT2uCjairY8q+mKmy6u/BsTh75xNnwnR8zG+VHj+SjQt7fXVWL9c+gkjev5nPs2GKf96gG31VxD4fCNw7btjek5+7f8XK7Xwdu7D+LAl3LmzZxv29bYHz/86MMWh6JtjbCHgwd/+nDo66uz0nVzG/94bdtejkcMcLb6gnntc4/npvfX93Xvs7s+/uJKMvNAVyGHz54//PGmS06m0Lvf3+vv+LiGn/xer7eVZDglmbVqzHmDo/bqoeYP/lvfMcAers2hWvGD4sarPmuXPr29+eULHj1Y8nS73WY+9JMwm6L/1rjZsIdDxv6tvh+9LmzVv12uS/nox7hVmWfOa33t2ea5k2xbWR5q34rHN6xf5wt+oVZSvXpPjpocbzbWSpLFVsEdFzlKUjePuadI2u5eYyzJxEY/OWyTzDp6awzk8M98rR58tRou9pF9u3Q/uvSyZd1cDdXXc11u11kD9PFMMjbbfuA/yuF19v+Pke/7trauLbUPl9bBth3riH9jPg5rc8Le+N5c6idZZ8x0FfJt23v//jJjxpPMXnHG3+6C9drrAJn5Xp2nfd9mvZGJQf/gdV/03/quxrzdurZwki/XmOTI6V5e/Cnbto0NmSIf3hPBObB3VGd+9MlHkLXsKY/uIXDcv8F66zoxrk1fgYvrvddPcj7sX/LIVmGTFLQN6xbvNnu+X2cdaJ9FLHBgq+HvnTvtJJ3zbflhg9UDtvO/zZ67xz4Emy670p/4P5oz3snl2V/qML56f8qWXBF/kuGVHPmU+31vHvtM/GjJOuRixlE8W/Ps46/+iQeLTgLvUsx9vG1VEGOriX3fK3+urv3HSjIyOEl63/zR9b2NLAmTricIq/Xlh74huejS7lpOc7RP3HglqWwbXX3+kmJ3vvBbPT4+Hv3/s34ePXfurVfLszarOM/aZ4qY5Pet56jc7vvWtXopl738P/q+5W3qfduq35JtTdBZa6suf5uxbMV9rMmntryWk7HVQywrq1j3xWeS4eNlGZ9JB6uXpPP+MTofvU6bg+vlupI0b3SeyyGfZ9HnB672vu+DoZ31/b/a67PZt11zCjslyfj0l0ySDDex4cCGchLVj7LXT+FXkpVKT/9JVpJ14sKZ+Ncq7qq8+E2iD+6DUXlSWSfgxKhm9bYldjg4JFmOJINPpiRZR94POZ3Pnz7X15Grupp2V8PYVWvq/q9Dz8UnHPVWrNMfHO2kFi36dBRtJYlqMDSSFDaaU5KjDT/JxLR6nBinPMlwTPLDPkk1m4nmhd50+r8ko0OWpJJDByaZIufqJONT23hy6Itr9SAz1uZK/zvlZ3/q2iQHv7PPJqlFiza5op1Ec+LRSI7+if2rTpLht74fyeEnyQ85/dVDnWQlh46+0qGRqfWTY1w/iWpKcrTpKMnPPgUydZLBk5uzr/61T1dJDl3tLqbl3HK9CIOW5OCSHJLRq/z8k/yUJ4euseQfy+XwxEgO/eSnLtuzJD/lyaFrLPnH8v9fwcZDLuU7+R/zTo4x+Ugyc6atJBHqjzU4nf4v+SlPDvuKx1Z92m4u+IgoNqkkvShc5t9/03/7fuOAJF0ybTfi2oBcSM92krkpgXfqcGixOFndpOqfN5nvvcDTS9IHzPfxm6QXp9ti40WPF14uXqd/NwLa/HohpcD485//1JPpwHFzhhuMrP5XTJyu19tK0ovl2+DTEaON28MxfvTY8y1Wbf5h4Y3/7Xabj9d06ZB5QEkOX/jBMqamx+alL3n4I1fI3vtBkA9c5JFfbflilwT8/FDAe/MlbnqKcTVuYmDz0hc7R31bxpQkzc22HPp88+FFIt0kczHF2xgZX0lmPsVArhhL8gPP37CHhUOS3jx/mjWEp8KfcXZ0tM3ZEfv7cFw96MmhWo7U8q3+85//PGvDOHu2//Zv/zack0xuCjE6Zx745g+Wtlyxg4mLcsbD1g120lz3epqV+XWoxvmHQQdvdvBwkiOF3l/+8pdZt/iZT/Mgn+zJVrFxo+tvT6qNwzvx+aCfZHKoTYazWLTVeFgn7107710T1m6yzUYAF16S9ehFVZ+Nok0fD/lIMvmX16T6vRM1lmTORy+BFDZs5U/s4mG/eojBGkjbcNi3OeuAHjt8k/RB6nXOPbbiZmttJRnuybF+5A5f9aMPV8eN7lpJFtvVI8n0jzy8zw8ZwVPkC1fc+YElBnzwV/Akk2Mf9ug+Gj88e05dLH25xIOtvhoHtnyc7dRAHr71A/KJyYe1wIZPPnzc0Fb0T36wCjH7Ejt9sSTHWtA3jh88HLXJYMgjLtrsyfW1zcvnz59+5JhOkonv4+PZB4Bvy03xtu/r0Zt6D5GnP/HTh6ctt9rigk+GD5mYyORJEZ+aXI3j58+fZw79lD1uJ7Y50pc7dvBPDvJ/jpHB0lfMA//OR7anHbwkc05u+7Y8gMtZcsiSzPqBhR9beB4GHt/PG9zIkiNXlz6k+AGYr1++rN9/+21p45ZkycO2bZNjOdJOMrHiDN/HWJi//f77zDPf+nT3y6W5f66//Pu/zzmZZM7B1QM2ew/Q/m1NdjiLvcOjDyPJ8DDGJsnwsY7knv6pJz+X+kyy4ME3RubfbZVHOvCNwzQmXn34uGuTG2cPx7pka4yemq550je2b/t66XWUrb6xa/nYK/Z9n7nhC6b9jZ62XFpDq0eSyaNxPtjBMdcdnrhgJ9EdTDzJCOiyIVNObvLEHz3Y1iNdcjK5FA9bY3Th4Zdk9m66MJPD98nv1INHpobDj1ru6MAUK53ff/t91jFMBc8k86B9tpNj7r9+/dI415I7tsYV3E5Mfvj42r1KLHT1cVHomQd2co2HePnWtjaSzLqDZcyaZ5dkrsvWEF05gJnkB99t37vf3Ne27+tzzyM+5BX+s3fFzgUydmQw8BcP33ivHnyy49cYPe0kw8H5RkeMuLCFo8DFnQ8lycxbYYcnHAU+XTj6ciJeenDI2Cs4KPYZcvj6t9vLrMVTX33aw8WbjxMXb37oqc0PLONJFrm2uIzhyCdf5Mmx5pLM3r56+Ejbav7Iw7P7PF3r7dn9TiGH/dtvnycHlGHiQJ5k5nz1YNuqa+3Im3hxSDJrD16SwTEGG9cks6/BVXBXywFM9+ivr2+zj/3ql385oi8X8PRPOQwFjgJLsY7kyYt8fMng+jXd1ngDmLXiXhhn2GrXE/qnHIY+n/tln7xqk7n3c/3UF+Pt+7429fW2/v0//kptwYRtP772WvLsvc29HzSTzJwmx7zhh4e80ccZrrb6LElKPzMn9HG81bfzB5cTJ8nkEw6ZMXnThilfRZo9xnrY9n3d+hyR7ZhbdnJrfuWfD74ufZlNP9l+zLMxuuaHLnxx3Kp7jpmTJLMOjCeZ88M4Lvix9xL3crmubd/X+YM9/LJ5+fQy1zbt1UP8Ytr3S3tr8GDhosYFJh2/qQWuv9F7+X7Noce/ftJstGhbI+zsOdu2T5zyQSZ/dLZ9X170vXw6nn2MweNXLNu2LSVpnD3v5FEc5hF/+h1ab/2ooI8HO/K92GT01eNv2yf2v/3xx9obLzlf1pU2rvTe+8L35OiHFU8OxpUkg0OOL1t+5UobD8nEV00HbpK57vIpP+Qw+DeOtzaZggPc/Xss7LRXQY3JZ5I5D9nDU5LMGqna+DP2L//yz+t2u856tibgn3xhnb75S455hKXPjzzSuRZDTW6cHP6Jxae+PJDp0zdnfOJv7JTTObGsTfsLPnyu8uBDX+xs9NXsYLoOGNdPMs8z/PFjnC6s5MjTKYNjnjzDDHb38pO3eTN28jJX2jD5gicWPm+9Rm3bzs2sCfOXHPk/XzSzoXDawTo5yoWCA07k+oo+H1vPA20Y9Njr04UpJvrkajrGcbl1X1PbO7TdJxijRx9+cuTG+Op9BD/2kOv11mamyM3Ly6dOyTZxsseLHA+YyXFe8M9fktnvb+VAlw2faoUN/mo22vDqcP6Q69Ml0HYNscf+9W9/nb0BrjG15wo22rfum3OduN+HL797zyPnL52Xl9ucG+T0rWP+8ThlL93L6Sp8+DA4+fo+H6fccw9dPGHheOIkR05wV2DzY/9560d9NtrkWVl04MIxb/e+p/DssmUrhQPL+Oj3OpNk9mx2bIypk6z9epl9gL/VAx7++uaErpJkcgTDXLp2Wweem2DVdP5os9ubRwLXZfZiTXNC3L3/QgAAEABJREFUpq2GlWT2ffps+ZX/5IjziH0fjvzipjhfxGccvtyy5RtOkj5H9lmw1yD7s7H3vnNVPvdaYu4t45eem2JIO94v6B95XOMTV3j44cvf377/ZYQkk9fb7bro4E1v2/bZb/fmADc81S9d42p/M/nE/f33z+NHbPRunY/TDx3zyga2mLfmMMmCTe9a/c+fX4bHW69Jy9FxNkm6n9/WvR82P/cdRZKZw2vXPV/3+2N4wxIXbHbd5maNfeu9Ih8P91L3j8HK9/W0b/tKMu8FuaQjx9pJV+n3QpZkwU6y1spcXya2vhPCJcnki99km3OOfG/+to69/zgH9ol737Yll8ZWDz5ev31bH+WIr/Lt2+siT7L2bV+nv+TwdblsC6dHOTwa36O1HLCRG+29/j/1Xojetu3LnkJOR726Zl66fsyR/l599bYdecZj9SBjs+qbPr177035PNdt1Ybntm2axzx1XdFhDwvGN3F2Pt/fP2aOYDGwv7z2Hsc4P2TikMck834QNiw2+7avc53D3cv9yFF3/06E/NCFyQ4P4/Reui+6vyNPssRCzteJxT85u+TIB/2iD+8Z73xde7/v/LN22fKJt7b5zMryEXtsywtv75Ho4bFtq7lSnjPfOMJ+f7+vum1Ot3Wvn61zcr3unXO6q2MHp9UDR/rbvv84j/byqruOZtlT6Dz6QT3JnK/vzT8O+77NuPnh571+3zv28fFYl2LIybZtbV+HH+4plwPvsTyraHvGoZdkPXofm7TumkwyXFcP/uSCr3YPvK4Fcvm69zp2ysnowuJzb2z4GFfoJ1l88k8/SXP5HH/kZBtZ17l2mTSXx7UyyTrtjCl83K63H3L9pFbfi3llk2Q5kvyIITlkcMRB79EJSDKc2L5Pbt/bz/BePbJl+LLjr6KOi2EbbHl9VpgcOEkmBvhJOnL8Ea+cwDEmZ/KXZD06H8az2u6csKCnOIfoGVc/yvnEMU7XGNnZVidRDUcNuuKml2Sla4aM7VmM4ZZ0vIU8yWCc8tMmycSZBPzoaPzqQz85YjqxThy5TA4Megrs5Cfer/2kOM0TjrBGv+smqbw5O3XVSpIfnOifMnYwkqwk3+fyqE+d5OifdqecrZL8xE5CNIUebJ3kkMMQs5Lkh89TziYJkx/FmM5/HiMnU4yffW351NfG4WzzS5bUR/88msOzDyepsAI2SX7wS7LYKslPOVyy0zZJrdcih6GTZPKqrZAn+f8LbLEoK2sl/d9aE/s/ygmZvFRlcqlOopq1mWQwzlzSV5KfcvZkp05y5HZzg7xlX1/++LZcBI4XI5e5WDC6fb8ZtDBsbvo86ztJ9QHrG3djnmSIusiTq2G5IPxv/9v/NtgeVvXJk8zFii6C8NjAh/m5H4xc4MnYGCfnWxLddCZZ7F1sT2xyL9XPxUr3rTfXXlgp2gocPMS/euDgQVmdZD70s8WBD3L+FfnDM8ks1iRFWBM/ri998Dpx2b+9va5Pn27V/ejNztfG/daL7mUKHzjjxBanJLNB8pVkFgm5HNCFyb9xbXb4aeOmDc+4uTltkyzczlydHOGS0/dCIsksMnEnxzwZ5+dvf/tb43DZWvOyAg9y8yQW7dWDfzw8ZJErdMn41a7aPGCz1TamzS97NvzS1T/l7Pkxh+zIFbpsFGPiZgvX3LLRNy4vbJ69wb5u+6wjPuTAOF1+4MNJmpNeNOSHH/h0rCkvpPDWN24e9t7UuFC/3d/XH9/8zcz78mvDt/pbvQHz6wLT9q0v8vwKSL8ST27xU/h1DvCjr4hDcQOn3rZLz99bzy0vNvbZEE47HMWDE1289MUnHnNOZkwu1Mb4czOWHPPuxkY8cqHQgylHOKnf3u5d0x/1v/ccWH2Iunf9PFvem9esf/mXf6r8PmU1h3zjAE+ecOaDTOk1uXbHfmRcbukkqY8U93jgEyN94z480dUn14aJI3+K2PBP0vPwdR4QrQt5hiEP/MCwbumK1bi2MX1Y2vyoxeE3Ivg1kH69ofVkTL6dr0nmXOGfPm5wtK0dHLX50OZfXs2Hwk5NdnIhS45csE2OvYjOGTe5vlphAwf+9XqZvYDs6F+7lq5VS3N/rCUx4GlcrVjvq8f1eu3HvPflV/ld+tD12nX+3LKufSj1Issa92sy95X1537ItL75/u3339atD/xilUdc5UO/sLPX2cOMyQUOamuVT3pwkp/xspcXPI2xpYfvvQ9Gt/KDYT6U8dP48Xj7eF9fuz8nmb2IvXF4MGBfq+vchCufsBS5sGboKdp0kkwOteXX2tr2fYkBPl1cYVgf2klmz8eZz+RY69fmmf1pyz8M2OxPXXniC7aanA5dMatPP7BWD9hkbc4PU+mzpU8uHjUsfrXpJJm1Yu744BNvfVj06Ro7MbQVsdBjww8Z7vIAm5wtHMV4csw1nSSTR3zOQh9v+slx7YYNj1ye6NDH8+RnXPvU0f9VD568GT/12MNRjNPHWZy40tOGxa94FWP6Yk/SPfLtxz5G1zjMEw9/dvzB2y/7nBsw6PJpTDGulkd8jZ99GGeByZffIGHcOqC77cVuufeB/dGHxNfeL+HCl9jhnxj8mgd+nCPihQGbriJGNR9J5+P33xds59CJqeZDDnE6Cxx7MntjdPiAxZ8Y5Yh/Ba8kvb/61OvLg8ns6+5xTl7OU/Z88nPGzRd8RknWqUMmBvb0xUyHPVt8kmNN4iI/xpNjXvFil2T2AfZ44k4uNhj88Lm+H+5b6YiT3Dh/7LXxZSsecyCf9JPM+Zgcewi4JL0mv7fcF94w2D56zwGbDAdttRjosH30AqwtNj7VybEfabNVn75hKGzYGksOLnBxl0/YdPThskmOPLLDA0f22vzQZaPosyFLAu5Hfn+1S46x00YtZ2vfVlpe399mrZDjxzdMPuVVzvmBqcbVmOJ69yi8a4dr3X65rOSI4YyRDex//pd/6bXlff33//jruveW+b25d510P/jWF2Lw+Dhr7RPjXCd8b33hkmTRk4PVIznyS5+vs2ZHvyqzv9AXmzWZHDyN+c1N7lXe+tJ237bJBz3rVE5g8AcvyVwbtZ1X8uOHrT76ohgWXf7VYi/Y+tRr5m3f1ur199J8+TX6j8e9zw4fNXlU5d68Pad/78v+6/WlfJ9TYCSZeOV4Fce9xbfOmx+q2Pdr710+dz+8dG0/eu16bf3RPeC3Yu6D/f7+2vN5a/tR2day957vvXWm4Guu+ZIjRbzmYPVwLrYaXc9vZ5u+fNNPms8O/DE/fJVyepnzsKL5Y+5gOk8efdG7rywlXQd+Tfjn23X6fpOW/pe//m2p3T8me/nfpsjPozZ8rh7uTfdeD6xDc9UkrhPTs8SnPr/DePSl5FZ992LGPXNoP3p+42RNGDansPWTEHUePhbuYk3SfeTInZg+XCeKYT0Y37p+yLUZy1GSweBLrunSY0tmjzv1cWGjT5eOPizrEQ/yP/74ssidyzCM8UuPXJ8f+j3d1tq35Z9MS3Oldp/60evb3rz7p5jk76PPI/4JImsaBj/sYVoD8mJN4EYuR3zwm6RrcFtJ10Fx6cCwN7z13PABEwfxwGW3bdtc++kqYoGbZHDYi83Y6sG3cX6TYx4qXmRqMSdZ2773OfA2648tOR32fPKdZH7AffWAJ+/i+Fs/RicZe8+rH51bPNir8YEnjiQLHh+KNhx50rYe2SVHPMnBGQZ7826cf5irR5LBZJ9kfuPA6sGGf3baajpiEo+xqnX5P+fcMw7bGB58kOGXHHzONltj956XHx/P7hNr7dt17d1b+LA3wKIvTjnhi281GT9wktT+QfyjhkEHRpLhiE+S0etkd8+yH85K7d70uvztb+fps5yefUfwWz8G7yvLnuDcPZ8v6azuB4BwkJskiy/8kiwyHPDDwzXn0nVvzWfvvlga1qh/VtBvHyO3xyr3+maj3Hud2rpmkxqstbTJ4V96XplDPwjwaA6NkX90f1DEK39Jxu7ej0/btq+9F4RPn2/r2Riy2m/Ou+SaA/crH83Lo/qXBfPkn2TxC3crn73rXZ0c8iTLh9bVg9wPE6bPo9rs6HdormOX2lqHYkua317D922bPY6ectrJL3vnr9iMkbHFTYxwjakVz7+nnj6s5DgP9K/1//r163JN2Cow1/T5gcfXc162P2ev+NYPxs/uL8kRqxwk6XxvCzYu1isd3NTKMfYxeRPv6rE1J0ma43t7nc/nmvXl/cVtv8x5JBY+Xvtx23mUZPby137EN3b68KxgbdrD+MJbAcz+3nXs2kVfrvZtMzR5tu/QIVDXxbpeXc/vE9NH3yfsXfvOhaRxl7c93Pq0bp9Z65Hn0les473Pytbxez82p2vLOYOf9xDOHW1lLx6/967tJHOuNEn1m9kDk7S9LUeS8rp22L3JB9G0NUphbR13H7WZny7ij65xnPdsXdnpfdBtcio/4mNnbpIcOAWRG+Nyax28F0NO9HEkM07v2hiNyd+9+YX36FqBue/bcF09jD17Hr5cr8u8uu7jde+cyo22nHzrPZXr4nt1zVXK2x5yb2742Dpne9crLvo4rCb/o3tE3XRdPOacMk4PD0V/rSNn33qPCcdecC/nJD9yIpbkyIW29a+GdS8H7aRJqrMkM1cf3WvanbkyfmDfiLq27iv5rldfJxdYMJ9dIB+9GVd38ayP3nuq09nasq/ertZ+NV339dFr+EfjhMGH+iz3cpOvj3L5qJ+sbeZT3HQ/vueTHpl543/1UN9r87BmyhXGo+v1o76OnD0WDLlQK88Su972te3lVl5v79/KsfdkXXzurZ/rsR5P98DdV1s/ildXE0ty5E//0TW671tje5TvYz2Ky6eP/c/yMcd0lHv9bJ1/RTwKHWPP4uufmFu29XjC63Xwudale8nedWNcrc/O+jl1s2KY+2UMNgEdNfwkM5ZkJSnvj/J+TmGzrcrr79m4rvWZGn6Ux6que5m1ZXW5rvfGQj/tV2Wt2iQdo1uBNY8nHX7tyfZEBV72bcE665VCtGyXfU3p+K3X10oPvlVwz/DgqPj+JFnJ4XPbtsVfA+mfI55711Ri/DkYuJiPWo2ucTn6tcCBLfdJ1nAs9spaZL5BiIcOu3QsyUoOP2R4JEf/1IObRHd806nRj2jE1RQuHGGc+tqMyJOsfyRfPc45bnN01M6RX+Ww2KuNa6uTn7x+7dNLMnjJoUN2FjHA0D8D0U9+xn7yprt60KWjTjLY2srqoTbe5o95JNNP/p4DbHLY2qeeGoZiXP+syZKD33+Wnzrk8PR/LeT6yWGvrZAryd/zM8afWkkOO9hZWVvLw77Vc231ODHYaCsVTx7IksP+P8tPHXLY+nKir+irk8zaWz30W/2/hH3a/J9h01H+V2OLH67yn7HPtSd243RPHX3llJEnP/OY5H+4BpOfeqvHrzjaSsWrW+DWB+nrPAy6KNsgkswFdfVwM2lDdEIi4qbOTZ6+tgu6G0PtJHMzaXOq6WCc48dPjrEAABAASURBVLAVjukK+Nu3b6PvRDcxpx1sevrG9BV+cCBjr04yG4/N0Zjy+vq1H+0/N66tCVoNMitJ29ssIjHRh88vX2dZPWAnB+77+/vceNMXizFc+DEmpiS1Ov54UUAPnjE+5JQ+/uRJ+oLq05QkvVF5L9/fhhtsPmAnmZsj9tBPLJzlkMwLoCQTH/wkjfsyuRfn6Y9/OLiJRV8xDo9Pfbg+RJpzDwp80pFrNTl7L0msAzGyY+9jnTG8koO7tpIc+cSRrkIO9+SJBxn/fOGrkJ362sbkBxdyOmR844OzF+JyKQZydtpqc8ROm62YFXGICzZdmPTOMVy9rHWTzDd943D44JedvJxt49q9n5p1yiY968jSCzBdtjDETx/G2SZPjtyZO3Y446gkP+c7CfXZGHsvut67QbMREzzzAx93sVA+a5iKuSDnR9zyac7w3q/78pDgIcvNz0eDcrMF2zg9GPIuJm3FRxy4uPCnnDZynGRu5pIjFjg4u7bwjzMbmPTh8weDbpJZ70nmPCDnVwz06YqZrjYc4/JHV0my5Oe0SY6c80uPjVjxYqtoJ5kP+mIzl7idPtnBlk/j2n7ASp8f48mxF7Ahg2Fcn29zoM+WPplyytTkZ2zWtjjkzDrCG664X1/fJj9s8ISZbLP/4EcvycwFey+74WknWbjASzIf1uAYU8PDS19u1HLuxtD8G0syH2zhiM/cTv3507KeDo6vs37Fww6uOPigC1sNT82HnInljJuueOwB9IyJjXzrC56vfSlg7X7pw6gPQPJnLuXHOk2y+GWL44kl9ntfpPOLH75J5iUlXsb9xLn26Y8ufPmA7Z89ePaqDxM2H8bEccYJW45OjCRzDRInG/pnERMMNcyTE7/iTg5bbUVc8GHr08MPBkx9PozRoS8efGDr02GjnDZ0YMAmkwsYeImNjF2SuabRVcj2rsF99dztg6QY6KeG7JP8eKlgjB+8znL60+cDJ3qw9RW88TcGEz453+Jha62x0a/rlRx5o8uenXGFvpouDGOwk8w+RGbcfDt/2OufWPDxlmdj5pUMR9xh+TCfHHhsVxNy+u3ymWtJksU+ST98fZ37h0dzuO+Xyi+9D7jO2sQDLp/JcX7jjBtMvvhI0of1fc4/NmTm0XWKnriSzH6Bs0KHXIH56KbtI5J5UoyTi0n8H32wFbf7ltXj5J9k9hc5IMOV7dnXVpynfOAFn1+Fj3tftHjQ5qvQjV8OLpozL/SNwaavzVfyc6+nA0+RH374I+cfd/MOQz+J6Vh795XXt7e17fvkL8nkPsmcu/u+DY+94+zc4/CvDyvJzOnWewKFT+PixeXX+cMJD4A4Jhmf+uZezf7cT/jY9xT/Pvec8L98+aP52Sp7zJ5Mnw+62jiZLzL+cMBbX1sOzrnhjxwuGxhKkplTdnSMq62lJD/2WHGSnxjG9cXIRv/EgI8f/I++yPHC69E19egLs5Mnfdw+uh7g4Kpm5+WPj3x0T0w1fXZiU4zzwZ/zAxdyGGrzBzPJnA90ycXg3OETBh224lCzT47Ykyx2dL+9va7Xvuh2PWIHB68kKzn04JPhREd8cMlhqOGrxbJ66Gvzwz9buvowugBWqgcnybr0JXGSOV8Sa+Yx8bGDpcYBpj0Tpuct+YOxuv94+VbIpa9os+UT529fvs45kWTWgPlXYIo7ydjST7L4cx7woa3AEwdZcpxr4iZjp42rcwAHZe/HpZeXTwtn4+ccasMjXz1gkskPXjgnGTu+z779Dy5ZzRYMY+9dd6/dC8784GPcGOxCNaatOb72XuveZ+A3w5MT/uQBd/qwxZQceWAvR+RwFTbufb6+flvvPSfYnuP0gV8uV9XsE0kmv0lWclw76MER8xmTPUDeVw+xthp7Pi/d7xS6+CraCt6uAfTIzQEs+vJKrv329jb7A9/J1lw8J4fG4KiTg6O5OfMAQ4xJZv3I+ymjo63Ik9q4gr9xMeLl/lANC79znA6OOJy6/IuLDn3jCu70yU9dvs5i3Bgext3/88Vv8jM22GRqvNVyzg4Phb05khe++ThrenjBZmc90LcGjbGjz4c+PNzItNVe5P7TP/1r5zgLLtuvfmC9HwaMw7AXihcGe1y0k3Qd39e3vnu59EU4P8mBkxz16gHntMdPXmGQJRm/dGDKgb1UffaNvb3du1b6Aa4PFziQwUiyxEKXf4XtvfvqozHcbpeur4+V/NTjlz4MNZtL1/bKWubh0f1s2/blIN96fXYPc/bpuwbjoZDTefQ+aN/3+nsMV3rGk6zr7dZPNDTXjCdZPmTSEW+SlWRiWT3kCZektt2f8UzSeXpOvvAiU/hUzJW+NWEcH33F+pCXQs+c4UVGl4wO/SOOj+GoDQcP2HzInRo/+uZyv13Xs9xun25rPsL2HQHc0x+MJNys9+6RsMS9Kpq6+vu2DS/4CrnnLr7xUPgDgrs2HLpkSdaleeLXGPmj8yiuvXNCBw/lW58F9R+dL37g6LNRk7H79OllJZlcsCMXN32xwSVXH2UbfWOnLvmJKYZ+tWsO3mcek0z98nJbK4+Z+yTj76P3NhXOXsnOfipu2LfGCTfZxp4v8pPXyUl8SSav2quHfIrBh61n3xUl6TWp/jt27zUMjtLuXJvY8aXIicJPkl4bb2u/ZPmQ/GwucZRDOknW8Xyf4QiHX9i32/Xv9vD3xvqsw23bR5f9S6/Z6q3r4lPbSSYOsfLPz179mq0kqin8sNGRhxMjOez5NwZDfeo8ugaTnzpJ5hyGR5dd8tMPXM9Iyan37Lw91/iubMarjm+SytO95bX1NvmGm2Sdh762HO1dr9frZXRPfuYNlmKcH8X+zQ6/hjD5o0Nm/LXvf/CHryQ9T7pXa1vf8NlaU2yec86siZ391Vrb9vXoh9KPfix/e33vc+e3H+PipHPv/TgsJcnMyXvfm7y9va9r99Yk4BvTUeskmXfgySHDk70Cb28enM8nDzy1t+3Qv3d/T3XWykqOeVg92LNdWfW3VbLK4TrnkriVa/NL56Nr7wdezwf4Y9D/md9Wg3Hte1Bt2GdhJ/578/IwWF7Xy3Xt2978HPfQW9t7OYptVKrDv7YYlX3f1qN5xyVJ/WXmcdu25dj2xrFvg5scccrLo+cc/+K8XW+127q9fKzr9cpsOGzfMZLM+F4uj/rayuP0t3q89lkkyY9nRTFWXF6PxQZOkrVve8tlpfZ7sVaPJP3/+nF+Ptdz3XtPihu7ultJppyyLdtKMYzTf3TxJn+vQxcwP9pnkUtrwdijOVCfY0l012rFbn0/xONjuK4Y6MMIxQr1k7S1Fk5JVpKZhxlb+TF29tUKvEtz8dG1tO/mclZD87Svj66pJ9OWR/Py6Hn0LJJ5Z5sc85lk/G5b57lYq4fY9rbxxtXaYkPnO52VFLi68tlq5uve3NfVjNGfH76oX3bG4CZZJwd2yYGT5IcdfWMw1Ozw11bwWlkr6f/W+lHTT47cJRk52eoBU1tp9+/+wCcwpp38xCBXkr+XnXryZJxtcvg0RpZE9aNYb6siukrSTke1/zMOmZIcfqu2kkyeT/mvfrSTn3jJz7bYk6OvzR7e2U4y2Kc8yay/5JDDpp/8vZz+iUEnOcbJk6OdHBhk/wiDHblCJ4nm+Ietl2Q5jwycOmedHH7O/lknmVyxSTJ4CbQ1bdjGlOSnPPnZ/hWL3q/9k3fyEzv52aavJD/xkmP8lMNTkkOeZObh/xPs5MCAq/ClTsjXcj4n2pk8JH/fpq8kUf3Q+Ylx2J39s07yD/Od5AfG5ubKg7CbCkEm+WGkf5Yks0k4Keh6ULn1QcaDw/P7xkvuYSjJ3DCaUMHZXMjV8M6L0lprech0M4u0co5ZXOxPG3bnZk+WHHzYwMDDOD0+39/f5gWs8fd+xCd76wMHTDHIpJof4+SnLTwvPsRj/OXlZfmVrPT5xpdMHz5cGDD/y3/5LxMTfzCMw03Sm75vk3i6ZLAUeYTBH0x9N9B8wKCTHJOPD//48seGfpK/w/aC/XZ7mY+TuHz0gqSGeeu8weVL3uDDw5VMwfHExpUvxfzQVSfHPMPkD2e61oYaV1jyyYbPJHNjwZ6OdUFHX2EDj8zLDHYK34o2PAXv06e2OaIjPhheVngRQuaFlFqeYYiVnrZakdeTgz5MedBmp7A75fAevVn51odIPFxM/JpZetfbbU7sS28u33tDfOuDHWw2Lt5iMx9yjAM/cM2HPv5mPMmif7velhsLds632/W6FHHhJJfyLsdyt+37UuPCJ3yY8HHlm41xvG7f+eKgTYbHqad2A6OG99Fz/qUPxWLjH7ZYtM0h39pqeeUXtr2GnA5OfLgJkkO4J0Z6Q+jXIrHh449+sDCf+jCSLLaw4YhbPLjTWT3EwA9u2sblT18cxtT4WL905CPJMXd9WGFDh41f75pk9kc++UqO9UzPWsYHRt3P+QgbNzmHz+7MCVzjYqYjHusVFnu6bPjG1bjfbsBOnz962mzoyTN8HORBm47+tWsxyfDyQJaI89F9/WMeROnDhiNPJ6Y+/mQJm49FhjMb/JXTli/lL3/5y+TKuoSFBz5sz/N3uPcc2rd9rhnk9ODCkGPz/db9/LX79945sV5gXm992VRbfvc+yDrHPn3+vGC99mH3ej0ehOBce77wxW7bt+W3DyjW8a1r/9u317Xvl0UHHpk23uTWHm6Js3ItcwMX12/fjn1927ba74uv1UMMZ5tPOdz2ffIvB7DpmEe8+Ewy65rvvbrmM+keUP50zYFiLMlywCFLMvm2BpPDBo6Ch7UmNuP68MiMi8cYXHhk+vDVdNkp55gaZzUbeZATfYWdGjZ/sNTk1rn+Vp5fv3yZnPBN168Kfes1W074pYen/e7Mm72Q75fOHTy2277/uFnDh61y5sY6wh9PmOyM4+y84psdOU7m08NTya1922bO2dJhp4iPb3EpbM2nMXOHN/zTHx0ysan50Obb+mIP/6xx1vfgBtc5By855p4djJ4Gs2c5r9fKtPGin2T58HDoPVeSuTcybh7khA8+vejQx5NvMdBTi9WYaw6s//bf/tusdXGceWEndsV6Zwubvhp3uVX08TePrqNJBo8cNl1t+Oz5Npe4wCXHWd2gloO+NlzyZ4WuH3idNrjBMi4mtTFYpx84w6vXOTKFHtsks1eR6Z+++LCO4MCVE7j0zDFMY/Rgl1pfoH2dl1GwFfrkxtnRTzK/Oh7m6QsWfUWbnfFr93icyKyQJN2TLrMekoO3cfrOJX7kkx8yPuX9zI8+uXXEd5Klr802Sa8f99mzxLh6sLdW2eIBCz4bY3hq43FiGMfj2n3uHKOb5Ic/WGzlVbEW2LkvuTZu56mY+HU9V8OCgzP7a/EVeTPGvzbc1UPbuD57axhP8ZMlsrqG06lbsy65Y+/FiT1bbT5xlQ8c+JMPMnZ+cAHOpbx85CBzDqqdE+zv31/GsycXD158GOcPXpJ59sCTTG5wZ5dk9q8kTdNzrhOz+3GaAAAQAElEQVT7tq1922f+cIL77Bs6mElmTslhqPnTXj3kDv6jL17Jt+1YB4/hep/zo2rjS3zsLpfr3Gd4QaUPU208yfiTH7FcXOe7qRnD58ylNcZm9di/7/d02p29Qxs3e5c54wMWO3JY7On5Z7jkSZu92vqhj4e4yPgh106y9FcP/VaTP202bFeWP3NeyxEO5zhbMtjvvadRYCfHvCQ1XmtiSfIDgz3udGFoi+OMUX5W9c2hQp8P8Snmh5zvwg8uvsbownX9UYsBPn3jbPSTgxv/ydE2xg9MOvKsbQ7hw4bjPkvbGHuy5FivSWZ/4tc4TDrabFyj4OIiZvmkq88nzs53NnDV8sF/kqblyC08XMVJj05y5BiOMfiponsQ5+P57EVe8dq3fT17jvh4ubo+922b/ZVtkgUTN/gwcSQTEx3r0hgZPTI/iEKPzuqxd12zfe89kPj51k8yvrTZGYcl/lPPenDfDT858govyeSBLX2+TlxY7Ksw66IUhNby/OGPHV8K3eTgkmTOW3iX7sHtzlzSgUueZPYD88Znknl+0IZnnuDj7FrNVi0/SedurWUvPPrb5FgM7Do0+xp7dkmWeOWT/9VDnir+EQ+/ZHxbp0lmX2IP1/i5L7ufSjI+6J7x8AHjtOEPf5h09K1Z43jgir+xt573274NH7yN0fdPIfHPhh58NVy28qfPh7Ekiz1exk85PPzEocBLMv7oKU3L7Fsw+T5xkwwm3K1rmzzd21dvhJOf69s6YwuHL7z5H1/V/9rnqUc/NLDFwXObcYWOwnbbd9Xa9n257pl369D9rgG27vH50GYvdvb6coMnmVohf339NnHsW/Pcezjns1i2cnv0muU3BKQO9MXWZt1mCnvl5eW2Tjw/2M2nXG3J7M/aeJHjpT5x7v3Yw7aAsx61X/ue6N53QS99n5hksMmV1SNJ5+SjJuk5dK9k/ViXbP/lX/55bGCwUd66R5grseHiHsr8K/hYg0mGAz2y0946YKMYk8MTZ9+2de/Ho23fZ9289F0PW3q33qvs+7Yct+ttmau3Pm/LQdI10o/0xuDxxS5bivcYHvwm2+Tw0b2UTzp7fe2XrXvF+/Ksv5WDYkwN/7Xzqq2sHmz4cH0hU+DThavP/rW5V599dvSc50nW/f5ev2+L7NJ3CR99X0qX3qPrJ8naGoM2WcLmPmuMDPbqgQs7a4P/iubPt54PNWn72bl9rCSz19JJjnW3Vjp2zH+S2SNXD9hw2yyHbe7x+BSj87BmPTtXP/g+1qrd7XadOWMjntXjWY0kba3J++fPn0anl7CJwfuSJIO/eqSx3ruGV79Y3voeOdnWvfd2zs+970mcq5dr5/56XeL99v0dCK63PpOT7fv24523nFr3b937Prqu6mr80/FDvB/Ffna/WOtZ78/1pz/5DU74lnlJ0rteL52ffXJEXw5w3Opn3/dlv3lW99yzxb5t26JnLdIpePP0UZxL87AP90fXIPm1sdR88PXlFyact34Uh03n3o/82gp8ca2V8fPp001z3Xuee3/5reuVvZwk4lnj03r86Bq7NqbVY2u+k9TuY+Gp4KLA4mffMzl7dD3em8NDdsRQiOGN03yMrSAp3uilvTW2/Cj09n1bVZkxa2Ytepnz2Tjfa46sLftwI9+3vZpZ3+acWgVejf3Z8lhJptyuzUOH5HDb6mdlPQrofLt3rju0ErJHZ/ywFVet175thofvvfzZDUb1nx1J0v+vte975/A6tXFzPPwqp6C95cA6+3Wm2Xjquzwe1lzW6p8Zgo8HOcyUy/Sb8+nXt7EktSlG5fr8JJm1xe/b23vvGe4rqU59mBP2sJqGRb+DU9s/k4z/pHUV6MKhn2TWq3iTrDlanTr0tMnlQM6AkSl8nzrPDgzmykrCZOnDpkOgTn6O6Tvf1PCS1JbmWtY4+6S8D9Hg0U0yEutXgx6cJLXP6CWZeaZ/YtNV6CeZ+TW+fjmMKURnnWQw6SYxNH0N8SWHTP+je5tnVfPwdP53iJ38JFnp+ag9ss6H+uSnDUOtkJ/9X2s+9c9CN8mir7164K5N1u7kQi1P8paUSwuZQl/9j7DJ4cBLojvxkyVHbpKjpkNOSVv9n7GTDB9ckvwdbzb0YSSHXpLxZ+xX+epBt9XMpfosdJP8H7BPeZLhcPZXD+1Ws4bU/2fYxnE5bdRKkrE/2zC06SaHT7bk6v9ZvumwV5L/GfaaPMmr/eZ/LTbEAx+n/xn2lmQmJTlIM7DwbCQuUi5ub/3wgmxyJMZN960X+WZwbmLu3UjdeJKr6V6v1+Vw8YOXRHduaCUV9kftCOmeiYdhXDHG3pi+l2iwySSaTE2WZLkJOX3BZC8eRV/hl1xc5Gf5r//1v04e2MM5fdLVVrNR6Ch4kMOQD3pyhZMxLyWS9MJ5H278i88Y7uzo4qSGQZ4ceT6x2MDmmx4d7eTQg0sOBzZd/K69uTAfdNeR/jnR4NKTN3b01Yp4kqwkowuTntr43HCu1Yvb+9xwiCE5eODJFz05tIboe+kBg66+cW0FP/7h40xPX4xJhgN9fbUxerDhkiv8eVG0esBIMj/8kByx0OHDGJ5qeTix9m2bm4nVAy9rzXy0OyeruK5d0+zIkiy/hqxX8NV75PnV/n4CdW/OH1mL3N/oeuuN4J/+6c+9MThujjoyeGpFTLD5hC0OnPaVtWdbfl26XxF32bb17A2jX1vmb1htHX/0IubXfBZwuOPn9H/9/jDj4U+s4uCDLzHLnb5crh7kfCrkxmHJ2Ud9kutXdfyQw7aGYOAO10O2sSRzLtHhnx65Gn6SWT/33tytfVvXPmjL18d6Ln+DQP4+/fbb+vz770vbLeLe3Js/sfAHa2tO4OqT4y2Wz/0IbBxn/qw5XJJjTbCz7sSFH/v//t//++xN7JLMDdc5F7DFt3o4p/lIsuCc+mTK6kFmrM3ZH/dtX/u+z8cec+wFpL5C79cYzj4sPnGHg6uajTY9ftjKS3Kcg8bJ+VDjroa398FNzRb2x8dz9iY65GzV1r7Y2ckhfz5s0dOno+Ajv+wUbfHJrbyahyQryTzM8smefx8A1fgr277N2lo99Plqs0v7se69TmTf195zK9Xb+oD+rQ+Sf/mP/1h/+/plrcpe+yLkWT+vlX/0hu7zZw+QW33vncvrYOMGWxHftm0ztta2/vVf/0s5fqreSz+W/ssi++MPf1Px3rV6X/d56Ou67fnMrgrFzuyB4tIXs7wkWXKQHOtNzLfby/wtH7byujcePNj5oGrtyjuZfNNJMmsGPgz86ZlvOEmGAww2fKthsKenn+RYh/V5+oVz4sHSZqOWG5jmT83m1uu9cTGqk8M3Wz7oKGxhwCdX08FJXyxkL8Xrnd3w37dtbcXzb176lZl8qq0nMYgdNvuP5v/aj0P6qaKX5/jQMZZkXpDo85vQWp3bl5kTMnOjxlU8YtOGT24cX782+d57n21l/uOHDv3kyKlYyZKjzx7vUhufdGGJw9jwri6/5GzNG2xYbM8x47/aGGPvB1eMaTvP+3yyPn363HSm6/c6L7Lgnhxg0Ndnw5950DbHav6TzG/2+PTp0+SKvrlynVWzgWNPki96+kkWDPz5dR1ODhk9tklz2GJe+FLY43b8m6bHCwPcXNf8UyF06PMBV1utL+7VQ37hnPuJfsXrerutr30pxf++bUTNz3MlmXMBloIb7vKQHPkjxyvJ2CWHPOn5333GGBtz+tEXAPrn3KgZJenechmfYqKDN3/6SSZn2sbECk+BTWZMm12S+Zv6ZHTJVg/+Tsx2557Htc5c/PHly8Rr3n6N6cyR3LA9fdmH2PGZHPzZOR8U+PyzMw/aeNA/C7k2jmo6aj5gqY2Ra/OPj742rslxLSNLjj329GMtkuOCByw41oy/HYY/Dsb5wzvJ5CE5avbyRo8/uop1BI+vJHPPbq0nmXsDOuz4UyeZc00f5mlLLzl8kSWHPVyxWrsnTz9U+NFry31+1eujPLflGufX3bvOXb7fG3khjisMtsmRo3v3w9NHcvCRbzp4GcNNm5z+lPf7qqe5h/nofeSeba5l996TnfPAH77ODTZw9GHh8eXLH+W71q0fB/zqaPdG8r1t++x9SXPYl4TJ3nPh1mvox9q2y7pcrlNfry+VPer3OfXzecS09Xw1d/wpZyzytnrsvY4dfralbdx5w07RV/+KQa+m9XNXzX2FGOAnKadLeXzMfCbHmoPBjg7MUx9uktE1Jl/qs3BgLckZjLPAkD/2dMmTI2Y2J/6l1ze69M51BotNkuZuWw76ar7gKmzgkpu/Uyc5Ykwya1lczh9FOzniYaewU3BRnAf68I27V+EHv1NGTodMW1608fBsQGbcXMF8eXmZebBucMfDGsBJ/PQVY8nBjy+2sM8xbXzkiC5e/KjhGCdnJw665OzpKHILG4ePnhuesW6Xy3L9/+ie/7n3b569tEt65bnWWz/qwLDfJtHskHM4s/4JxIoX3zjwa77ct+CSpB87/rSSzLUbh5OLevj0/heWmODQIVfLrfiSw7980yNT2JHR12evrT4LP3g5zz/6svpRo7fX9+5/r8MJb5jmKcmcK1XpffHxt5fxUNZ6zNq89D6dDzZiNybH/Kv5wlubjnt5z9J+Nb3fkPXy2+flN1mQffr9t7W2LHL/VEO3iMnVR59d/vbHH2jMHgAbFn9yDjvJ6IpLrJSTzB4gZnHRw0cxfuppK3TgaifHuUrGni9zaezUMaYvfgX+WejLBR/44plk+MN7773myRUf2PC04dOBQQcmuaJNPv6KlxxxJ5k9jS9jycGfrmIOkvTe8dPMJV7Wslphx/++F29b6/7xPusbD3EkWXBwwI8uzNWDrFWf6Nf66P8fLdfbbdYHOf10n388nyv7vtSr8+wce/Z6FPI+xx3tta7bPj+0yi//8GHgqHZtsG8k5dpy6/uCrevxUu7399e1b2tdtrWevb5VNP121lZeZC+9zibfbb/z/Oi7D9h7+fErJ/x++fpVCHNu6CeHHaE+G3lJBVtjTDK68mNMMfej07Eki4zuR/nVbO0lm/JNDtskvZcs/+blo/sBLvTpJhl7edmbw3Zn3l+6v+IN+yx7Y0ky5wU+W/n5KJtkrgvJMUb+Xj+u7Zfm5lvXpt/8aC7v/bi1ev6Zm0fvP57VUydZ94+3tTfB7JOD18FxG47kePpwlGRt5XvKyNdqvPXn3mf1IBOvgntFS97Y7Nu2PAueOmrFuLjlyHq8dj+iT5785HTiqa/X20oyeTPvPpqxUeQOFr1PvdfRV25dJ+TK6rHvW2PfO0/PKRXNn2vXIp1kW+rV41pO+76vrTEkmZgqXknG1lo2Ju73Xo+0rfUOV+3AvxaXHBe/4lxf/PSTDLaY+emyGW705YQOLvRPu6x1+O4922uvebnsa+2bqT5KLwyd9vUs9l7fzum9cfABSynEYCRpTB8LdiKmNXLP+NfabJ339/vbUuQ623Pt9bV33T+emqSInQAAEABJREFUH5W/r2d3jkf3AJjm5N59QZ+9eVCL5a1rMNtGbXxcyjtJ/d9nPn3gS3Ksv2yTY8owt9o9mxx5VieZ8et1/8F93/Z1uVyZDB6fyU98tnCyb+u9z4OFG70Tz7zRAXDWycGHrA7Le9XHZa2stp9T7o1LufQ+xA3He9/rrh7bdpxLba4ko2stPuqbTM3OfT1/W3N9aV7vzZ+iD0P89N96PpMXanhfxPrsvPe5ZMu+Ht0HrZd9Kz/yLoLnM8vYs/cLa5VPdVaPrKx797BGsG7X29q7xvdtXwmeq/1tbdmquYa3Br6J8efM0Qppx1tt+9518Fw1ar0G2z2K/oOkdtMuj0vzJC546iTrUXkKqBRuJVHVZFvDC/TKtJ/N3+hvG+TaPls/17YffOEmWUmWg+5+xlbNkRUjSe//vse+l//zOe8cjCepZnEr07f2t20bzEf30R/t7zh0ntVNsvhXrp2fU3aOkyun/Sk/6xnL4Wcv59PvXn5Jxv9pC5t+kpmjJMsYuZJk/XokGXsydqfu2ebjVzttumc59cmTwydZcrR/1YNJD2aSGUoOvSTDw7hiMDnG9JN0UT3Xnq3zn1nXlSzFe5xsx7xbX035ImOHCyzts06yTvnqoX2OJ8Xu/J19nPP/4O5PuORGsitA813A3YPMrCqppe7///v6zBmNVAsZjPBwn/sZCJJVkrpPbzPTg6TRzN5y32ILDEAwMqww3wlXeX/QTz2yySGDh5787JNNMknWmJzyJ50OmvosyU/55GcbNhnySTQXbvL32CefvLZCWJ3kx3xMDgx0sr/KaCdZ+PhKcujiKWJQKyf/H9v65JJo/l0Okvxd/x/llkL/+u+w0f+3+J389KGw6w+M5Cc9+dn+R+wkY/4uuok2x/X/Db83B40k6wHAg7GDKXduPdwISuGoh1Uv3+69KZFxY7FheRFDNsl68U7XvzbDpyNQD476sOjCu16vg04eD67aAwiahx+1myeezd0hX42uhofn45Q40JMMmoLPNz44DPOVXZinLD66hyptg0DXy1A+8PWknTU/T3v84Bc8tLcelBWxq9mCywcy/v9U33oj97DrQddD7nnQmn0bv55UeetN1OEqydpotm5O8OWHv9r8YUPNhtj4xib+9OKHshVHjHDExW/5IU+WDD39pJO3BaY+XPnDL+T6I0d4cPCSrJfPaOzIH1t8M+bkFLmC82//9m8Lh//kkqwD1+kT/XO+8UP+8NR8NVeTrIfXkw8HHt9OWbGKD928JMsPdDbEtuTrjZoc/2HxG409dG3xiYm+Dx1V683+Zc05vskFvnHCQzvta7PHN3iwtMmh84sM2z5Iy5O+GgY+HbbpoPHxxDCPPLAlGXpyrebTGQMdccgDP/X5gnb6wH6S74fBfX0MYuOlDz+w+ECfDl/ECkM+pxebSZYPcoRPFoZYyCr6fvr3tDe94JLhrzaeuNVlrz+wjD85a4E/YuEbXDHxQW4UuvyEI0Z2zS01PVh81FcYYR8GTPbIkfHiThsvyboJJlk3uJPOBnxl+dZDKHn2+cxH/qApYuAjWXRxw4DHH4Vecsx3fT6R4x85mEoS7q/ca8gF+QPvY31EulxufZny2xpfMsmhA4c8nMv1uua0NttquRQDm/T4TgeNL9rmrTgU/UwWjhyj2asP31/Wvian8NmVLzrWHxp7X/sR69JDKh05Yks82vDI8U3/rPl1ysinPl6S9bIVjTz6tuXH4QEeOkz2+ARH4RsafyP4Fvp4cptkzQVjiUYXVsX6GNsHgHcvRva1V0wvcZJLjjGFQZ4NPHbU6EmWj/JCRmFbSQ6eXOmTxz91a2qS9GXu67rHJ8d4GENjRlZuyNNPsnyExxd4ipyQQZMnusbS+ibLNzRy8qsP97RDh/4Zsz559o0p2/h+i4t9BA8NhjYf4NLTZpOtX3no8i5mcvjwT5/VeDBPvjYZfsKnb6zZhq2GuzUvdOgnWTmFJx56Jw8fpj5MeUAjA8v+QU+sYlDEz4Y2Hh+SY5z4hnbuR2LyQL7vl86J9CPUveN6X3OPXTbYgmkO0eUDe/pwYMJJMuTp8ZcPfKZPRl9tTJLUzvv867/+67pPn7iwzfnp9fr6deHJGzx5hH32xccvOtr/8e//Pn/+j/+o5vGHbX5+9OzDB7nlJ1t8weOvtqKNb29hA6Zyzkn8jz5Ue7DzwwCPHrbhwkFX80e+5SXJelAXM3yyajy5I68Pl96272sP44MiCnQyMNhQxIWn8JM97eSYR2ST4/yDzg48BZ6YxEiOT2TQYZPRl6PDx+fySe74oWYTJr5YjAmeOJLDLlw8cs5J8OAn6Rx761x7rnMAvmIMxQWDHh/5R+csbPMtybrXsE8XH50P7CZZ8/eMiQwePL7y5bQnFr+N5U9/+kP98UMvz3V/YcvzyLcvx8t5eeETLPa01ezCVZKs+coHvhkX8UwveNr0k2NekOGPQh/PuFR8vTwnLwa66Aqb5PidZK2hJMuud5udkqstXvn0L6zowGBHHHjswU+O8dKHqZBhY3qpFX6QSQ6bZJJjHG7dOz71+Y6dqqz93p67zovbNnTZ3/Z9/Us8a0dfDuXo3jV1ueyV23/sBW99iSg/+Jle318IXr+/rOI7X9mElWTZRZN//LPgwyErBv6o9cnab9TiJIdfi+uH5cRp/qKdJTlyJr/06JAzb2HCUc42+/DQ2E0Ofb7SMx9P+imLp+jDUZN76/OgNtvoftgJDQ46f2DhkWHz15Ica4M/ChuKXNG3LuizlWTNpekFAx9dLeazTfcseBVff/glJ2RPfXNPkUs0MsZZ33xAEwsZmOKAkeTvzhx4yTHmZPlCl2F4sNDEcrt96rx6abmu/Zic3JzY+trk6fJJn0/iUeNZf2zJEb68wWFD3snh0xEDHTw08tpJ1v7iXsauOBR8cieGtljY5A86OXQFNhpMhSx/2JZvhUyStVfyJznGnt6JceaJLByFLycdnrWMLkZyfCfDH7ho+GefLp/JoGv7Qezff/vDvL/d1xgkh198oc9f+4WcvPUD6+Sx7hN4SVbOYPH73cek0vjzhz8Us3222KHPD3p8N1bk1Xgnna6c6csxmelHCHMlSfeiy5r77JFTtMmT5Qvae8/hnz7dftwjxXPy2OADvVs/QrL/Xl9PGTx+w1TQyZpTavJiUdDU5GHIcXLk5dmNHxa79jJtWPyDQR6+/Cho5gpMMjBhK+yq0ZLM7eVl6BsfsvTwtdljiy/abBpDtXzDwGePfev4Oc81/vSn7f2SlTsy0wu2j3dfX7+sM3GSNfYw4fEFljiyb+PlepKR66r/uO+TZ3vr/UfRTo5x1b724w48dhVx812bD/r09OEq4lSjK3D0yehrw1TPZN2P8MStnl632/VHvOIoaeSUPXaTLL42PrzkoPmhvdOOml6SdZbSFzM951J6p39yhf/se4Nnnx7pTS8y/FLaneRnfpJ1152Pzq3r9bZskIdlLiSHLD128eyd6lvl0Y0Vefjsm2/azx5S8MSXHDjiv/UMgSeG6+22xjJpfJ0nHcbVh8OGsVDYhAM7MVc+1g8dk0Eno82f55Z5yEHts6G8vHxa65zdJqDtjei699NXEE4MOo/mhB9JqpI1fvqPfqRRKwlf7uuexQdrdN+3H/jycu8H1Lqy5jf7t9uFqbXekrSdtQ/Bvfc9eQnrj9yRh+s3SfANDiZZfW0QWxOn7D17waB79skeeun7myMPl+5TnYDUl6/elVy6VvbmDpFdOPxnB66xQ1OWbG2hv3Wv46O1+ezeSl6Bs9UveuTuzQM7t+ul96rn8AuPDD4dNNjJcQ5Auzcn++659blyaE3D5hs/fZRUn+XUV5M7MXyMfnRMH9P50bTDfXQsny18ePYbW80uv5IKVBkG/XM+JekamSWz79u8vFzX/YvM9bqXl2odfH6Rwbusc6+4PyrzGHSC2TNpzpNtLsWbXuK4Xq+zf89vMtV5TpLufy+VmNXe2k/48xxtegqft+bdvbXs5vpj4r92Fn1m1EkOXmv/mpweX+99jobzsT7Y/5RtmurT1vOVOKft/XvZivNYRT6nF/1tO/hHe8Y7W/Pyer10HD/qQ0rb5vloDGvtb+NKuh463nI+QZkpadb4zD5+6NnYTS94W2NV7p1fyXesbM3JgVex9WcrLXP896w9fsHcm+cl0L/4f9CPfMM9c5KkEj//JJkks+377Nu+2tNr+d062SY5cnzvHIYLX5lUoH/Qkgw7fJnFyJpfaNfOA/NIOwmvm4fn4v+0c4AlWfQTMznodOf7leLLmS6fySr66m9+Y0XXSJLZGxddP0AiB0mW7fnlgiU2JHHpkzWXkiCv2DTgZzNXjP02+7YjT5JVdJKoVmE7yeLt9SXJoic//UiO9sL+3l5C/QsNhlop6cefs58c+kmWHTEQSo4+OSU5+vxQ0GAn1e+o0FGebSeHrH4S1SpJZY9BXrYW8b/4C3by93qnWJIfuuyf9LNOMvybXr/iJCnlP/9JftKTw78kywZ9JckPxeRn+yQmf0+jg5cceHKa/JRJ/tfb9JXkp6z+Pxa2kp8yyX/dPuWSwyc4yU9Z/bMkB/3UUeMlB/0f2/r/WJKfsr/ykoMOM/mvfUkOGXrJz7a+svax0mHonyU5ZNGT/33YyYFxYp51ctBP7N5vsiaaw7QP8ha9zYqAF78OAw5rfl2iA5/Jin/WDstJ1sdfhzt0NBvHP/3zP/Xh4XXe+tAFGw/90ptokvUxysNc4ob4qTfFT2vjS7IOdEnWDxVYCDYnvvHLRJzJJDbmrYeh33oD/zTwHWC2vTeXx8fYWL1Qy5bxUph/O9vtP7qA8fw071sPPtveTaz2/vRPfxqb29dv38ZPwD5nZu+BSszs8l+ukqyfIPIyXgxsy5MiTx50+bptew+cL83xpfVtPnoDUV6ut/FxK5O5uTmU7gWm9ucecv0rhPv7fdiEM732+mhjdqBH1+eXuPhQkebhRbVsbdvW+lrb28KhR9+BK6n/PQlo33p4V+Q3qT/t+xcb+ujsaLMJM9n6Ie2P4zCL9qUvXb9984HrUvufam/vDWaWTXnYewh4ff1W2nPRxOOBM8mwf2Bm2GALpvHyopetmcy0XC7XxnNbcyLJqukrMJQTQ160zQdzmE39JGveTa/X19flk4dw8mTEK5+Xjvk5ltoVX77u+zZ+itVPQW/N794xoUeW32ygwxPjNtt8a+wWO3v8IUdGufew81q+Gv3Rmzb7DsewjBef0OVEns3Zis3eeXNp+eg4kvMvCPZtmwY19B2IzaNvX1/XHPOvav/YFzDigcU+H+HLEYx756EXRuaTmO71T//r1y89sHU+9uVv+nCwb/u8XD30PUesv/32+4/5cC9GkkW3Vh71L50zM+HasJlkPordZTrvfXn86fYy6WL78te/DT/572MZn5KsecNfvsuLnO/NPT8//fZ5bn0Q2rq2rdWUrhRuvtRvND48mjRzsW4/LXcAABAASURBVEt/Un9eus7O2m9pIL/t+7jkQ/zLVgkvnz7N9Xadbd/mcr3MXluP52PsHXzk177vQ55PsD7/9lvl97VW2L01RmUm8x//8eeVC74Y00dzJI9JSn+OOQ3v9EFOYavJsbdtW3P+ddmcXuTx8cwzbTK3rueym8Pnyv179+PpAWfft/URhe2vX7/2MH+vr39Y5cvf/lb5x7AP71iLWWOqv9W2mv+P5lV56575e2M2fpfmwt7I50dj29u3F/xW/tJt/70vx+15//SnP81vnz4PvNMP46v/x/K0U0Pw7QT2RQ86n6vzz//0z/Px/lHfP6p/bS4e8979nI4x1GbfQ6O8WWtyIx9ohZ3k2Ifo8GfftvEvwLbSv3WPuF1vI5737nF/+P332rmsMRLHrbmlN73k27i99fAtvy9+YObzpyGDfsaWZOWWX2J8rQ01f+WHn9pwYRoDcfDbB4RMxtpJsmKVYzbkmJ3k4FtDt+u1sve5Xq6DD9O9WM0fY8KevrkMSzspRte6uQyTf/Qb5vJd7OYEu3j/3o+5fIWdHLqwxQgfXdvaV+iIW5xim+p8+fJl/KtldLL32v8f/uV/mOl4JPmRc/yURgYOu2hwrt23tc1f2GT4TS7JGgu+i9HelGS99NFG4ys++b1r/N6HaB/AnBXkBp2cPGiTZc/Y0GVLjS8nYiLHRzLykKTz9b7WInmycsxfNmDSg6PQJzOZub28rDEnww+1+QH/1E/yY4xOnjzANl7yxK4++rdvr1OVzo9tzXPzQkzT63P3vXUf6ViQRU+OPGqT5Tsf//SnfyrGvmJjhz8KXqFq4+/nqzOl/2WSGOF86/5Bzr75pfuRNl/FsDC6WPksVvNSm50zB7fOdWv2pWsyyRpXcxDGvm1Dnq/WGEz5s97FZ72zR1+NZz3wjfyZL1jihgODL/u2dYpua6+Uo4/e/967t7HHNzW8ul/odNx/6/g8O473+dQ9bNv2cQ+4XK5z6z2CHJ19v3TOzzrnwP3UsUDfak+9dw8919Kl854/YvfbT27Xl2Ldqn+cuWaybP3W+/Sj+7W976Mfafkll+61MJKMH+LSnl6P7t1Jx7vz7lHHPn3+PP/0z/88bBuzFX/94BOafCWZ5Cj6bKgL93d0OZRLhT25Vf/We4QaP8m6H+Hps6P+93//j94j3xvfzOV6HfdnHxfUZ07IsilvaEmq89Zcf1tzA59vzjf42mdMeOzcrs1hc7BN89exMV/kmGG18te//Llj+bbmPR05M+9emrP7/X1qdt2n4cuR2vg9evj58uVvS+/efSbJmkdsL37Hx372bL1v+/gNB9pP/lQ2M2u9kuU/e/JG3/5hbLT3jk9F60fWnJgqOjM+S/RS6tGzwNe317GnvnYNnvnft22tmVvXE5qa79bKs3No3/ZCZRV04yh/SVZM7tFtdq4/2n9fOXo05vvjvubPW899crXXP77uncP6sIy3PRldQTeOZO0Tzq/8R0uO/c4co8sP8jAuXVMfzV9DXbGY63TkSjx08NiQR326X3tuhMXfS+8DHx0fY0VWkVeyajj4dOpKp8Zz7t0vrZWXru8O6sirebo1RrVY33oOc2+ZKqE9Og49Wo91hvbmHFNjn4uR1s+Ou/PIvm1jf9lKfOt4TenTs+h72/yQX+N6uV7m9nKbqRx/nInvzcXfurd+dC3zgcy3+rFy2bV9uV7XOddc2Bs3//hzvd3WD4O4Dy4f6+vU74/alqfpJe/ycc4VOZZL+Xnp2kmyxv2jublcrjNjj/7WtfFa+mXOfBrjfd+atm3cI+DQYQfWWaY+wPe8fNn2eev5rKGOe//XxkjO2qZLTm2c0dXmEcyt+bx0XLTFIBfT5Ipb+3q71tKMfE1joEs2yezZ6sZj/vqXvzSGbf7pn/5p8M2z6bV3bhs3a8azjRjl8FPPheTwk/yInX3+/KnnXv5+dN699V6SZO2D/DSvT5q5bIy3LcuuOPHYSdI9/zh/fjTneOjs8r/uDVtoSZq/byOP5huf5ed6vVVmb9jpNHusj3Xot84HviZZvC99B7Bt+5JVw5SDj863vfcxBf21z7ovfe6yX8EwtpK7FWc6J1On5Mrz9bN7zEefEW+X+jDb/N57F//MSy+zs019+hj5kJdH5WcyL8Vn1z2ODXwxPzpXyaHDeTQnbB7tx1hbH713K87Z1+ul+MfzBP3UILxr14hY5PC1Z3c17Okl93vH/Ev3D+v3Vl/2zi2FjHItrn2dHXPWuxa+8BMeG8q1dgq59i28ExstyZozxsLYZt8m2yaVY96yZ+3eG+O274s2Ta74/TaLW/fFH3Y7v+SBb791D3jI+fU2n3veeO8ePV3wl/0608WwbfuaZ2wuP2pzL5Z97t6xfum8kM+9csb0Jobqqa1Jvpn/yl6/Dj/u47dpPKvPB7h4cq6t2GceHV/2+ZKOxUfln5P1m56+dL0/K/jReG/14dGxvvX+u+37wEoavAAq448xSzJJVn6N97M6Yk8F9m0bY/Ha+UrWeHkGNF5yYt/VRlM++q6OHfOZvDyjGzd0sYg/yfBvK36SdR5h93P3AzozmUtztuLtepCvr69fZ9u3FQds8wKudpI1Htq327XD+BxzYvuOP70O3Fly7Y7coCn0YHeIZ4olZ2pzp2BjTOTjj3/44/Bz6hO+377hnrZy3rwZz8vlunzXhivuJBXP8Of2cpvZMstWcV67dqaX+8Wl9xo65IyhuS5n27YX89Ixus9Hzw3rPDXPKcoq8rDVxktj37c0R9vIO1+/deyml3zdOic+f36p+9WtfMmzqszKh5yQc+Ygu9cfuX/tPUV+LtdLrT7XnEgyl/Lf3u5LV97fu08bpzTv+/UywFN/YGylwf7U9wFiZEts0yvJ4CeN6Dm9Mp3mA2OrjevtNnvrFGu/1Af+Nnf3znM471271/JvnTPvXatljzlsj9P2LmYr9qUyBV/+qy+XYhXnW88MfIEF43btGJWeRuuPXFrPD/Za+I9m7F/lZsuYu8bsW7HWeDReNmCqT1v73r2jeTI27/Vb/4w9OdYCnGcTYI2/NZ5pED5mWg+35oK8Qo6Py+fLdfjqvRCbeOzCv1y2uYi9uX30Q/iHPaPxTSfhW9/TkEG73x+Vu8zWeB61D0N73+Vpuk7f137rPrfv2/c1vE9SL4rHdorZXufqY7zvpQtLzh5dI+zcbpdivR3zsLbuzal72QanvhkL8mxPL3r83rfLvNw+Lb2P+rdt+9wr/6Xvdj9aZ9tG+XAO7P597Xnr1v2votV5rHukJO37VtTnotH76Hn8ct27tj7mre/RLs0XmWQmWzoXnzPzWG10Oub03pw+aut67VyvxFb7F7QaNH5J6t/HKjMFK8xW2qO5EtO2Za6361w6D6cX/Vbz/P6fnMjDozb4eLbr+JKAoWzFTPHx751bZOWh5io3AxcW+jEmeyGek/z076Njs2zzrfbYpLdvzUvH59EcJVk6QNsa9d75TO+jMuyjLZ+kuB0/GEeWXXGqySnadJMlvPD4PbVzLx55fL5Myq5v/Ezl8X/ssdvecXub5W/9STJ763Ufqg/W47Njwh4Z9Q/7zwM3SSWfY33hJR2b63WSGp4ZMZ3zst2Vv22qU5/aQZpVFy/5Tkf93uarLhylYvOgWyJ7J18bv+RRK2j6irbY5El7ip8tSzZJXejsKW6SskJl8TSSo0/PeD06zhXqn0NPXgowP3IVEWbx+aEkAfWjoJ0duPJ79rWT79jbtvwgkxy0sw3jbKtP/V/paEn+DgONPDv/KIueZNRK8rNN71d5fDS1kmTFrA1brSQ/6Um6x31QW7IaZNT/HTY6fnL48iu2dnLQk/yXcdIlpz5tJVkx/i9hJz/9pk+WfhJQS18DXZ0cdG1yv9L1YaiVJCt+bXSy2kmo/x32SVeP1dZ5ak+yFpJDHga+kuR/J3bRi80XTiRHjmCjndh4yoaouHk7kF278C0QC82B1QN0krEBnJsSnn5ybBRk0N56U7eJ4NmAXv1U8DadLF7+vA8nyPhw/Pnz57VRsc0p9jmUZE0AfsDkg7ZiM0uyDrjfevi49Mb/6OY2k9p4FP/Sso1/Be3md+sDzL2b96MJufRGQ/+jm/1jZl578//8+2/jhnmvjAeoRwfGh/9H8SZbb1Av860vR6aXnIiNT3x5FOejD4tJ1kCLmUxFV1xnvX8/QNx6Q/727X0dzhyontXfauejL3n++ue/jLYXGXvtFnD2bRuHLjjsyZu2B36xoH3uw5rcaaOzr5z03xvfrTdZh2Y0+cfnq2KM5B1dHw4bX/ohBk2s8PHoOaiL+7UH60fzLqbr9aU3jpe+aPg8qe9/+9uXSfbZtn32/dqxnJbnGh/y8E7/tb0o5QPbe29c7Gxib37wP3/+rQfM44V5h7EHmfvwG8ajMq99iLjdbutwRh4vSeXe15z1QgaeIg6FPXbEyq45Jr90YcA++/Tg8037vfPutS87jB999umQgcknmOy8O8A+Zy7bZTq1JsnAYZ8eO0lWfsTWcOpzD009jCYZD+PG7ZDb5p//+V9WXifbPJO5XG/jheJv/Sg5vVJb03HxAOCB1Ef1l+Zmq+xLZb1YwePDrfSz5j+/9eUAL8laZ+aOn/jc921e+1ID/r7tc+/Dz0f9fGuM/E598rLj3jVxzh9+yy28Fy9Cuhbq5iT1vesRbeXmMSNX/Py9L//5zde98+Ha/UhNz784TrLGGqZ84/21H6tTWev8WjsfzcFzMpfbdf7YF3KX62WsfQ9Fl8t1zSfzaiqD9vvvf5i9/vg1avaDbdsmycjJ9OqxYu0Dcu23djzLt094kXpiv3Xv2+uD8ZKD2bL2GPUX8+U5HfvLWgeP+vfP//w/rP7ful7uPbDXzMo3P+/N4TkOfLnUNzUbeI8mnNyXrlNtPLbVcgKLnHFFU+NfekDXNqbKo/veRw/NajpJ5pRXe4FnbzcG8k3X3P3oAXV68eeb9dD94Evj2LOtFwbWiPZv3X+375js80mdZFL9l+ttbpfr2P/EYS+43Tqnm1/2k/Tl8NeRCx8/fuuLcC8G99Kv3VvMnbfXt7kW4499QfEJ//0xl/aTrIddPurv+6X5fZ+99baZDx8d3+ds215PpuPyMfu2TUd+rBH+8e2Pv3duFMt6ejbve8fYR+qtsvIAH02O1Oj7vhXzOW+9xzist7Ne3m7VMWb0LpfLsimfdPHkWy0XCQ+me+utfj5mr104697R/O/btvTly7jQg0kGJg+ujdVL563ZJqPg85kMu3xR6KNfut7WOmoNm90kvSU9J0n3+U9Djy068MjcbtfFQ1sfZ7qhsceOPcDYf+p8gKlNBw6bS677uA+/SeajeX7ty4R0vn7tunJQ2l9uc6lPHhbS2K0z+nIlb9po/KqzHdete+l9FT6i41s3fNROjrj44gMoukJWDraOUYH6+Nv7Vx8YzMMTi89s66vpwbavw0MTLyzxknP/xCebBKnw26rhwSekCEOSAAAQAElEQVRPn465oia/NRePSnrR1O2jc+u9YR5jUvLKPV35tmbZpyu/xhePnPzzQ5sv5JLMX/oR829/+2v9aU6a/4KPtZtkrcEkaw7CkZvnzHjBfeY9ycq1sWZDOfPxt+7P+35Z84cvbCpk+VqoNc/V/P3LX//a+5veLExxiIuta8dE5mDLWZL6vK21Lk/Ti4/unXxgg76ciokef9RsJdtsk+5bH5POWTS44ivUPPdt3BvMF7j8pmtdL9zvc/HS9fneuXrrHH32hcxHy17aVj7fCz3bts/lcp233jOnNvXR3QPQv/Q+8a376cG79J51n+SYx+YGnL2Yl+aAj3L5pfeArTbm+wXv2Rdd0wC8oE7Sfe+b0Gfb9lVfrn3Jl22uPZNWjOh86llyL/Y5Z8U4vdiyHtlrd43HXzue9kB9ckka01uxoaHO2iPkR/75qWz1U6Ejn0mWMBtsJ2nM72ss5ZksPXGffTXca2Nw75YfZ/RnoW594aVmU4HJb/bU7Nxut2UjydpX4aG9deyuHTsy9OjIxbN7bRqW+fRS3W0yz46t+8Euh83Zb93XHr2XKtYUvwW271vzcBm1wm9+sLk1F+ayM/qzO4z78UdfcJNjey8uv9jxocZzAl/2rR7UHz/UuXj1b3rJkcL/dmtzX0VbYVMtztfG+uioe8l871rXPmt25ZyfYhFzU7vGHS/pGHVvFnvdntcvr83Hc37rvVe+zFO67PC3k6I52Fs9pqrN+cfs9rLa3fdtrXvxbvu+5hDbe9uw+Ky/NWa1/J01fHz3A/PT2NFTktTmtfbSufSt98lH/Wc/UlBfnqV9/F0t10nWWuEP7Oeze0JVSq5v34rxPvKLr/AHINrH93PU537I4YPnS/PyrWc55+L9ehvL8t7N+6OLNPs2L11zl9t1nS2XbJ8F01jxtubI/adeN7/NWeeanD9rR5nOtyZz9sykY7nNzLM0c2Ur9uV2mbd712Qn77MB3Do+NT2fer7mz7Vrf+te9Kje9Xar7Pvcq/8o1qX9oz1jjqC93d9X+9Nvn+fSdTIL82XRktSVSjWuj87HR8e2sHPpPpVkzIdn6Z6XD942b2/vHaPbOHtf6sezzr1+/fYD59gHZ61V89Dc3pqbM+fwlZLmWXtpRw62ybw013LFl0t9OPXg3BobmvmSZM0DfT4WYvn80Xv9t64RsRuH9/qefet0f3YO3IesktRqZT8qe7vuU0b/PBcGLGXf9z4rvY/YL22/9n3Cs2ow8czj0z5/X7qHJel881I33aMvC1Pc/D9ltgaOZh5WYLZOBDjyS8b+J2dKkiF/7bidfbIK2l6/1LfLdcXw3vXtnA1/eu3bZWAmx1gmWXuLHND1sWbLPkrTUYxZ8vjT8bj3+eat97zXPifoX2rnxEsy9jZnVfuqZwfx+PicJmov7qP7baflPN4+Ztv3yZ5Vfuv7jbeeseXsrc+jyTZpYee9H2S3bR+X8474tuaM3ev1MmxM55xizbxcr+v+/+g8f3aNXfatqs/ZqjOTztWXtjuWfeb96EJOtkJ0I575MSf2+qasMSj2Mx3Hrv8n2UklZy6Xrsve4+3fzvLTuet5N4XCu1feGBGWvyTLjjZfkvzI7VvnHblH193aB5t8c9faNW+93zKHOzCjTv3zGyjpbVV8ud7Gs477iFLSvNW3rTZSzK0+K9O63dm2S/k/z52P2ns2rI/G2j9z7ziR37etc/5txKi/Ta8K2NPFsXSq6/z4aC4fzemWbS71b3p9dL21GvkQM3/RzLOPyqay6m+dU9n22fZ9UpsPTlbRmthL0182Sk8yybZyV5GBe5Zb94Q9Hc/6z4fb5TrmG4wk6xn1zJO83C5dk2S3zDazcthBmo+O3b0lOcaM7RXvD/sZcfDv2vlmnoixEHPvGtGfzHx0TjjL8F956z7+aL7uxSabHDjk4aOJxZ5JxnrgOxr8JJ1mD2K1cx90cuok6wco9sZ06wfqe+8Bb10D5ouPmntj3LOtOM1R65TMowkyjur3rpcpzltjeFZy2y611wldi+zwRXnIw/dxuneMnS3kIYn0jfnBXzFtlVPY+mg+6sJsW4p7n3v30Gk+nvW1pLld90n90X7Wl0exbx3D33ouo/NRGsy37hHqj/L5dbQfk6TY2/DxpGfbel9+X3v+Y3q1Lyd8pHfsL4fOR+eCaPeO6b0+PfjWcXzreOmvONouyrJzrVySgfNobAe9/Rp6dJ1MOqvSMcZrUAfOY7J3jlYY5tSfNmeb6nUNGZs92xR03A+ffGoxb/Heu1a26vBfnHKQpPvaddBh0XnUz0fH8VLZzy9dB/XnvfuM+wG55XPH0Tjpb1vqQUux0BRYJ099ux026Frnn3qPuzUHj47Ds7kir5BV75dr73/vjaWxlZCu5eyNvXaTdA48Vtna3rMNnEf9vhVzrxwfjIkYjbkyzdS27bNln73z894Y9/1S9Jl93ybJPItvXJP8oN37UTzTfnVK7hx96Rr6qH9v89K40Ni78LFz8NmxeBR7hWWBtCRZ/sI3pMYgW3reus9sM/t1b5W5FMO8TTLJtvzZS7tcrm1P945H6xTrOTUzUxn7xFvvdY/6Pqneti/6cypX2y9dA8/O4orOtqN9zPDzOSuOZ3WcSeVXcf/ojXCuvUfu5Lt27i3bRusx2/K7GO1PdT/Msc6RNpd/EUnq+2Mmbe/b3vX6UVuPeW9eptS9+f7os85HceUkSfO9z1a9hwQNW/2rf9BaNe7nKnvHzHzeqlNCx74+aVdo28We+fi+Bkuqtcy2bau0Ux/r+8yIc9u3uVwusrH6tTBJc9jCD/u0+EppzhvQzBoj6ysbakqZpXPv/Ls3noVnLIo6vcjBFecc4pOk3OeqM1lxP5+pjY5r81lSR+w5ZUzq+0dzwl848rFlrx+X2cp7dKKpP7qW+JykaXkWIpNkxSdOutMrOehyNJmp2bF/s8NHWEpFV67gJgdOkvr4mCSruBe0VZDnbNlWTe/UZxP+sv+sTP3F53OSZbuKk+ZyMkMvySRZbf35fvEtqc73/mOeA2cmSxZf/PzVTn7iTC+0Vdpm89naeN07V9ocYyqGfdtWWz9l0Dn9+EfspP40roqtP7/KLsL3v/iFp2grWPr/iI2Gh578PT4a3q+FPHpyyOonPJ9Jssr8ciVZ+ZpeZFv9+JP8xEDEP7H1k6jmpONpKxhJ/kvs5D/T6dBXtJXppUZL/t6X5LBdkfWHnEaS/2QTL8mKXVuZXur/Dhu9Iis2ctpJfmD/OmbJ/37s+X4lxZi/j5HdpPQWbYW4mn/J38sn+eEfmfl+JflBP/2eXjBa/fhDZ1s3oyoQTLIeuL0gfe0L+eRY+A7gtx6SHSxp2+y00Wx4fkr/2puvdpLePK6TpB/aPq+EkvNAClObzS99cUnn999/XzdTNYeSLOfZtAGz5YHo5PHzejs+Ek0vfpx24dL78pe+QO7N5qOHnoosH/Z9Xx9h2JQIfQtam74+XQ+L2gq7+F6ynjjso9O59ACw7duKk3yS3ujuK4d8F/O3b1+XfdinjFj4qlbONh19NsjK1WZD6iYjzuSYAOTFwQ+ydODzSb7g0MPXP/liIHNi+aBKTkkObDZP/qmrJnPauF73xtgDUA9ybLEDl89yyieFXf0kg/fegztZWOTJwFYnWfOATpIetD4N+r0PP/c+kJx+4Sv66uRYMHDYgk1Pm4wxQJMzMknGvzrUNq5qsu99+Ta9+GWe8pcuvo8U/IYn7+ziq80X+mSTn36jkS/kip0eP2CbM0nWh5UOLZElwxY9sn/44x/ntS9iMNEvfSGIfmB8W7rifG9O2SbDpyQrb/z92g/27CXHvDR+xhYmO++NWYFD/nNfSGrLFTnxKWTYZZ8uGhk1m+qvX49fvetfuJKFj34WGGjbtq9xZkdM/CbDdpJ16PhLPzB4UUFm3/dF47s9gv2ta0JujRUZvsNBh0XnVzk59hCQHPh8IUM3OcaB/zDw4CbpHH9f/+KF3+TRnz3sPnrY0pej2/U2q77dfvgpln3bxtxI0rHdVsxw5C3J2hOMDUxyMOQ3ybjgi0Xc/ISp6Ct0ycvJqatPL8kPn5L8sP3y8gn02p/Jwvnok8SnvhzWTzJwrQs+KXyWXzS1Pn++9GPV7fapL3B/Xy/x//inPzbO/ThwNna+k1VuzU1yYLu3JIdPSdZ9YjnVv4wBn/jQ7sonXTEZG5hJ1riQ5TOeHNKD/e3ttTF8XTGT5zM8OOTQ1PSSrHuNeUMfTzvJjziSrD1djuV/JktHDtDU8Oh/6T0NLcmyzwZMvpLD47NaXtgikxzzAQ5ZdHJ09M1JbTGk+8C988/aIfepD3h+cIIdPiQH1mv3BWX2bbZrH3Qza0+FmxwxiIcvyvTaSu/EHA/827aVMsM2H+mh+VAup/xnkxD6NC/i52eSNce08cjRUYzjiaeeXmT4YF3BlQe8raf0Wx/4bpfruJe7X8GqSl9EfqurFWhHDsS+8lPbfEaDK8YkwzfzQBxJVlzmN1tJ1nj9mmu+m0/0ydBjA70mZ/nXHME9aeinf9alNl/Qz1qcSZZ99hS+skOGz2zps8tn+OyxP33wIQ+HnHzSw+NLksEjgy8n+nwRLzk2k6z9yb80JGsOseOHM2FqGwttNV/IGUN22MQTm8IGHxW6bKCLA/Zv/XCUZOVteskPWT7RTbLOUejsneXkyQt5fmiLix1Fn7wY+agtb2Tw2IeDpyanoF97hvPrjv1gVzqe8NkRH5lOsnrbrPcmkhzz+rOPaN/3tEfp5OSVLTast2fHCT4euryZT3wDyIaaHTr65LXpKHwlT5csG+JS4/FV/GTIw1Bg6ht/fXJngX+7XsGt/RUW/xRtYytvxgGGMX72BYQ2Jb6c+wMs+GfNLjtJ1h556uDz05xgA6Y42CGvkKVPDqaY0MXANzQy7NNTpheeNl2Y6iRrntGVp+kFi2ybk2Tds8xNdNh8VJNhmx+w+MqmNnx0snD5o+DThWc+kzXWr/3ghf/aZyk4/Eyy7ifs6POH7umHNl5SH7+PExq50w4fyLOFxwYsPuElxz1AHLDkgbwaDnltNH06xlut8D/JyiF9NmAnWblLjnVAFl+dbOvcqS0/v2LzG52Pj76w4hcb5gLspLa69uz/5PDm+8VXNF225BGN/14kX5wP+/KNDlx2ySRZezpZeaKfNKddt8aJPp0ka7+kK0ay+HxV2P7LX/5CfZ0JyPBZgXH6pNZPjtxcry9dX88fOYFDh9wC61/6yTFW6Ozyn89dcpVIy/GHf/xR8BX6p019Nj53n4WljUZbH25y+IZ3rkX6MBUy+kkmCdVVyycd/sFajP4FI6n/bZvvxhPffE8O/bJW3mbfpmDj8gPF185t8klGHPbUpFjdT/mhbJ0T9iOxa9sfpxd/khSumLOtcUYjI2bjeu2Zx5y+1k5C9ijk2FMnWeNjfurTTY4csU/uxDzbv3fvJwdX/d65N1tx+l75crmu5mbG3QAAEABJREFUWOnwQXxw6ZJHN3/kkq4aDV+5XC4rF/TMOXGTwyOnaCtJ1nnOuLHRtCxdMbNxyqLDVegpMGEnR6xk+HvS9OnT4WOStV/qwyfnmVifHnltNXy1IuaXl2ubj45Vln/7vrV9nNuS41zGn+m1dy1vHXPxoOkrJ7YPk5eOKxlzkW9VW3+ez4/uq+9rPMnTSzouXUjw6Kjh8v/0Gx0Aurwl6br9mG3be+tPy7PtbdHowDBf2JZ7WPt3v7f6rk3mWtrnvh8hh36t33jk8bWVJPX73pwcY0GW//ZQbTIKH/lnbvDj2nmtb7/64x9/Xz6KgQ6/8JJQW/jWJD49uavBxeMPH5PD/qPnltm3xfMXP2BpwyXPf/V736+99x7HJyXJOtfyL8k6z516Yrhkm/T5eWueFHGSJcNGcvigj84GOX01DDHoa1+73tD1xSC2k6+GwddLc6WfZK1P4wcbjR45fe0kA9N95dZnj2ffI37r/Vt8ZOTg+n0s3/vh7V7+vXsAnev1tvCTrHkIn2xyjAOZW+8/04sP7MkBepJjrmVbc40tPBj7fu1wbQv72limF5tycOKhJ6ncMZ/w6corObbQ1ApaYYbt0w5+kvXshr5vW+dON7YKJpm9+9O99+/T9+m1d54nWTjswU74cOjxiww8Bd8H4ZfmwS5AJzlin174rZYP+75pLuytvpDlq7Yxg42maMsZ/Y/vY6Lf20nH4rlySgdNAYx361jSR9u6j++NB/6zccJiD8/97dG5y2c5l6tzTWnTSQL2h70ky/dHyXvtzGT1nzVsPqmnlzrZOv6P4fv4CFg63FYDm+9JgUrgj1aS4S/96fVYe93HkqejJMbzsu4V9Nh1355e1/rEBr1TNjnGIsl8+/be8b/Xr+cq9PmhhpOQfawfIEGDk2TZn3WZB/eVD/hHydojyCriNkfpi0O+rT2y+74tu8mBI9/mXiKma337mCTr3rR33C6XfT6aOzJwuADz2jWz72mutiX/6Djioz+aMzpyIhcJWx/L7tgLp393vBKxPlcsMJPG0Xn20fdnlVi4YlDw+aNdsa7bvSjHHzz0j/uj/hz0JM1ZFkabjeu+yuHbR2P6mL+7cvQuzc9MZmu9b3t9e6yybdu46G8FFGtyKLH/6Nw+ZZLMvqV6zxXzZZfD2uyH0Xv3tcJPcuhucNvMZM4LDWZTNElmibTWl5et2NNLve+HX0lmr51t23p02pbe9KoH1d+ar8tcuvfin7TksIkmLkVc8/1KsvKUZGHAn6qIdXrxccu2YkwZcEqepL0WeMZFXcqiT6Z+Hv4t/fqbFh+1k9prjtD3ba/cz/yzqaQA+Mpp+8RnS+GHOUTm2c/+7/3ewS8FDYZ2kiE7xZxe7a5Y4LGfpNSZs51kycOYXvmu9+ycVkoqpdTKJRn3UrLwkoPOHho/yStJVJ0vj4WfmDuPSbIKeRiExKyt1l/tbTvk6kc1Bi/JiiUppQVGEiqrJAdfx7sInOQnDV3Zv88p+vpqJaExy26S5TtfktKf88M22emVlP5LjS4XJf2nP3jJIf8r81d6cvCTLB/IJVH9sJ1ktf/RDpwl+MtfaMmhj6yvTg4MbeWkayvJT35ytP9RhtxJSw4ZNAU9+Wn39PWkq8klh55+crR/pf937SQrP/TIKNrJf8b47+h0kv8sn/wfw4arJP8nYM+BYR0GaMt/F0+SSQ75iq0//53sf0VfCv/w169ymxufheNQo/iAp1ggbrhJ1oZM5rz5o7s52Bg8COrj0/GBIMnajE9sNWwbNj2HBzpu1Pp09eE5DCSHTfIK/9l2w8b3oijJ2oBgsZscNsknP5PmX9X7acaurvHT5Q7zaC/X2/qIcLtcxoPM2+vb/Pbpt/Evm2Gcfnng9RDEPj/ZT/LjBj298MjT42OSHx/G0D4+7h3EWf5KPn+VJIsmD8nRxp9eagssSQ9i30qZge3hjT1xk+GfvjYeGb7oKx4Q0c/8imErJh2gH/2YpPCTvEKfHD68JEOez15MkEEnxw90MdDxL+7hkTHuarJKso2YvNRR2KQjBuNiLiUZNBhkHbz96s37/X3lnE247OEbDz7A0hYvX40ZHPKK+PlJhv70uvUh5Cz0Txm48PHg8Q8WPXJVXfk4Yvo5F8iIgQ2666fsKqwtD/h4fIMLCwaeeLXx+ctX8spHD7V8ExfZbd/Wxxuyf/zjP6180X3WFnljgPft21un/XP5CnPrzZf+v/3bvy26eaGv0JPHQqwbJH/4x9eXfjhO9knLp34sJss/8toKWf6ddtBgsIF+4iaZ5JhPf/nLX1ebr7DI0b9euybf39cPOYj7zPvldp175+vWg76XQX4qsieI+eMf/jA7zMb7tR9htyn+2xH7l36ofuuLCv7wIcl6YWheGZdrHw7Y1FaSrH+5z6Y58KkfWB99YNAXj1wpcumF5L1rG0aSlecTY9v3leNHHzA+f/6N6fW/SfERE02sMLTZ106OuSSXbL81hiTDdzblCU/hV3LIk4Oj4MmZdpJx8Y+Nv/71L8W6dG/2oPCcP/zhj5Ok/Y/SD39h8YU8G+4FSUbfWG7b3vkxlb+Abr0Pv3qeWx9Z+ZlkYdJJssbRfYFvyhk7Gl/lTLzyi6/A2Tpf5Z28eMjBxLd+yNND4zc//tC5gL83/0nWg682O3Dg6Sv04LJ15gjO9MJjDz5ZmCWvGGfSHDwb12v3s73781vz89EH0ZdFf+l6+e23P6z29Dpxkqx8wZ5e4ms1/OaHgscHPrGLJ+9iReMnmntWkrEfK3ThJVl7Azm/xtELapi3vowUy5euDzbRznzICZvs4MFCg2cOoJFF10bDE5c+LD6hydMph8dnumLh0zkOajbRySlkYe3b1ry2NBY6SddkX8KR5SM8duSETTL37hd+2wHb5JKs9ScOtpJ0nL6twhYMBY441HDQlg+dP/Jln4BHh3/k1HKQZI0dPl/UyWFHbHT4x6cka03QJStf2u4tbGrzVVuBZe3xDY9P6k/df5N0blnDj5UndujwlTwfT3k1XHkTD94fukb4wDe/7p0MP9iExbcka66i0SUDhw/8goMnt+hihIlPHrair/z79/9FxPV6m/PCp2P+nhgw//mf/3mdOemJi7y2e6v5q02XD/TlOjlyoo/+qfs2n8Xy5//4j/WDXOTgJVmxacvJ6fv0Yh+N7Cq9p+CjqZN09c/a69lCkwP17XZb8ys5fBETPHuVuSUvMOnpJ1njx1ey/IHDfzJnH+70gqWIiz9yAJuOAlshDx+NLDzy8oyvXbh57/3l2vPveR6ko8gvObrk+G19oWsrdIwFH8Vv/tA1RvDp8kMxL5NjrfAZDb6Y+YgmXnnAM2b6cNhMssYryZoXbNIjpyZDHg4fFDL8QyfDHv70RsWGPvt05QWPz2TVMPDUZ/7Upy4Zsd57HvnDn/44Lv6i01FgwpObbcvwSa7gwGafjrjJwOAXXX6/vbuv3NecQjP2YqJLFp6xgEdeX63ATLL2HDbI80XO6JOlp59knU2SrGcMdLJq/ogTBly6ijhh8itJ19df19jQESOZEyPJ2ovRPnf/Eoei7zyUpOug66o1/el14uuTVaMlWXZg80dd8YWPr/BJLTb5OdtkxS2HdIylMdLmC54xgUtH7GzDwydPBk2tkFVPdwU/ZPra58hHz4v8ha0mA+/Rs2ByxEkHfpKV8+mlz86j+o/KsqNPXx9Gkp417pOkGrPuA2T4ppAhz66iLSZ0eMaGnRPPuCrkyAA912uShS+PckCODN/V5hjbCttkyLq/sEH+WUBn9SQ9Hx37I91rz/j8IcP229u3mYakzUe5Iwfr2jP6Kas9vU4fyN1uLws7ycpN2f1ztPmhHHLXtQbNZ76jwYWVpHNwW+uFD/LDj+lFDgb6X3t+yr7Ns/KPeU66rpM6Xjky4kmOMZV/NHrJkUu4YjixybAvh4qY7QXoZPW3rfaON+rLvxMTBt1L80NG21jj00eDic6Hk46mjw5Dn2ySUfMPjYz88IGcmk+33ufkD58dsuja9NmZ7xcb6Lpy89ZnsaN+W7bg4L31XsRWkknSs/XXxYcLQ6005WsM7dn8Md/w+XDpc+FU4Hrde7+AA3nWnKDLb77wm5+4dGHg3/tBB05yzAOycvGrX3TIoydZ43HvhxKFLr6Y4LpnbiVslXt0TS9aZflR8tqzYPOH/qNrnq763KP4qZA3BmzzyzjDs1b//Oe/zvrXeM/G2jz6F5L31utleWnu8U/vEL5+nUfvV+wpbLPnhyD9K2M2YJ8ySdazMjt8MkbkydB39uCb92uXnpfFb79Vk4XHhrZ4+E93b37J0N13OXyf129fZ+r4/eN9Hs9+8Gr7+b2+3a6L9uwHkttL2/3wQm6/bLNtmZl0vC9t790HXmbfLtNUdl+9reK3GvjtIvNMXxfsc7ncRtu/7t33y3z0Y5y4+HPv+IhX/eyae3m5FeuxniOvXWfycO88eenzlNiSrB90uF4vY7ynF71WS6cQSz/JwE8ySRYNljxaD3iK/uVy7f30S3P/3jkyjeFav7c5L3btEUv+/T63y2Wm86spW7X3nJdtH+OvjX4rZgpwbQzsGZN21x84GqffZ3vrerLXPUrwHHmpLhkY5rC2su97JWb5KSb4v9Llk70kHZ9r1+PHfOv8NB8UypdL89fcJ+n4XEYekm1gw/voGD36sRXt1v3+0nje/Yv+Ord+EMO/1K78tu1Lnx+/+nAvNr/3+rrt+5z81+/nez7AOer37jH3ZZvctm0rNnEYY/1L/YU1vdRsJWls9+U7WTFsnZ/azomPeQ65fd8W3vRKMsmhN5PZtm2SzJ5tbs33t2/fFp75lmTwlXvn4KXjM73YUdpsfo/5qq+gvXXPvTf+vXHrK0nW/IJ1yqHrn7bQk6w8oG05xiPJDzvTSy4UNs7xTLL8ZlPM8qj2TpKNW+8hajQ8coVq3t+P+Our8Ujz8dI1aOxeuuZut+vCTUJ85ZtdHWsNXoL3rI/XNRfE8dG5c2/OjMUhM8W5z7YdfvL/pXbw9n0r7kfvQd/K31ZJ0rGb5Z+8b9u22m+dx3DfmuNH1+DLy3WNLT6sj+67ij4fk9TuR/Hvs2/7ipV/MPAVMbKRZPnfqvP1o+WxymXbpo0x//1Gkj3bWOv24G0ae/3Anyak3/rn2b5xeauvfGLj0b2VT8/KfJSfiO9Zvx5FKN5zqjdzvdwmC3/q92MVY7LX90d19z2TZOAkKf85a9wyi/7RvN9ul9Uue1xi9YMuj27S3pFnglzdj4Wj8973/fiK/CQZ/k7XUHLIs7nv+7iyZfDR7p3rW7be6x4LLznkmfGDBZ6ryMG99/1tkvUDB7BgnD5dL9dBSw7se+87jyZ0xV7fYSSNvT6Ru11vy958vxZO+XzRJq+cGGzpE9/q/77ta7z5Fc6WQTbJwJCLNju0j47Tx7j2xv+sfXxY7JA7azR9MklWjmHLA/2qDj/IT/nN2Nx7RiC/7cUxs4UAABAASURBVPtk22bbt4p1QmRWn09k4CapWnPQuTC92Gu1fFQn5VU7OeSWzrTdAofd1Sv/1KW35Er7tX3yF6/uiBlGUhu1j58UrYWM/llvjQPW1Jd920df2ff9IH//m7wmHn1tRRtN0VbQk6xYz746CdaaC0kmybJ38tg87UwvdLjo2iX9wET/tZ9E9wf26vQveHTJq5NDDj3J39nHV8gmh1yShTm90Fv9+ANDB51ecsiiJ/lfxP5VfnrBaPXjDwwddLLaCnqS///EnllzYlzfY0yOcUASu/r/aE7kEwYsbXVy2NHH2269EbspMopo83GzcLjHMynxvKihgO6wjGejxXe490CGhwbPA4o2/uX7YckN6KU38ZeXl/WBPMnaYOGyfWKyj0YvyY9JwDcYag8aZOihqa/X63ohzz9ttI/eDO49JG+TdaDy69b2rRtaN3CHY5tInyvsC+NB4dEbNj2Y7HhZIP7Tlrj4xf70OuXQxK1Pnx4f6AFXw1HIVnWSrIcE/wrPiw75o6vQTY7BoivHdNlwKISheACEJWdsa5OHIff8NQ5kk/TQ9zb+f2lk5ZtNOkmGTfJkz8IeHHL4xk9evvTDKhvk9Pn2pS9H6GvTIYuPzqcka7zhoPNheuF/dDzklC48RUyn3WdvvM9u8smRE9hVXRslH8WYpIeP9x83UTZg0mOfT3CTI1b9JMsnD1TygcYvbX7RlW84p80kK49sKjDVfFeMfZI1b/Xp48MyN/nFDkxzg0ySdXOGJR55TLIelO49uG7bvmKbXs/mig1+KvhJZfuRjM/JMa/kzseUrfMdplpO2WenUGv+oSv84wvse9fN3pujw9xH1wTZJH1R/DfNHo6/rrVGjywiXfEp8PXxfTBKjpzrw/3Xf/3XHwd0/qCzT1dbIYfGdzbMkf16Gb9+uPf/uXS937qf+PWF1vFWG5dtHzPkcz8AsT/t0VX4pJh/+4rtfb1cZ+McI3J+BfWn3z6vB3vy/t9t5gc/yJkHyvT69vpt6MA4CznjZyzE4+WmsdYWF4wka97x8dQjD9eYqung6U+v02/Y7a75wpb8keGrQo4MbDwysK7XW3UeXTPPxv3W+bkvH8wJJcnal/kHJ5HJmeSot21f+vYc+YAvdrWP+ezye+t8O/XdN8yn2/f7DGzy+PKRZM0lPk4v8cJpc+UVPrwTVzx09cnBoFMnB09bHveOr8LWSYclD6cP6PIkHmuFPGy55A+50292+CSHL/3A/9KXEDOZl7b3/TJ7y73r1Hp57ZxgV5+PcE5bSea161RfYevetQaf7+TZ1MbjBz48RR9/eslLqx8HtySrTU5+bl0f4rn3QO8HYxL+vlDp2G8rvzDIqvmpTo7xhoMmP3KaZO0X/Dl9S7LyDoNf8gmD//TV+nTkV8zo2hwRDxq+vjUM2x63fO+HfTJJ7XRM8a89T5CRM3pJ5rfPv8235pWO/YYOX8w9PijsoNPVx9fmC9/xyOifPsMTOzv8To59miz75MVu/sCCSdcY08EXl/s7Pj1zUDvJuo/QR2eXDvnk4LEBL2mMv/02ZPX5QlYcpw17PRqfyZ0+kYdvbtHT5kNyxILGHzm49KUSeZjoCn/05RUum2zBT7J+ow6b9BQ54Dc9/sgF7CTz7dvriNN5kaxiL4HLB7lOyH3rXvMx8kYGPh/OGNhAV9Doq8nhsck2X//wxz8uLH3yYpIDPG10fUWfTWuHz11Qa4zoiQf/W1/KiUGfT2yyzXdycNCTrHU23y86Clw47JM98dSnPpUkk0Szefu21l6SdU6DTx4zOda1HMCFySdx6fOLTXw0vro/avOBzHtfDskZPPpo5Mic7X3bxroka6ySrLFkS4ElPiX5ObfYhmHO8QGuuSTW+X7B0yfLD1jmECxx8oko/SRr74Kp0IN96uobQzVdNV027t2jYaKdNV17HJo4kqy8o8NPsuLU5hc9/vBv2ex8uHcPt/ezi86WOsmae+TIGLckvQc/Bhab5iseGTRFG0Zy2CZ36qrZ5+uv60ifb2TlUJvP00vbPKAnh3wjTw7NmFRszbPTvhr9tAdL4atagSFPZNDpwGRPDPKvjSce8uhsqa19/iadWz3fk0WDrSRZ51647ODDSY4c8g+dfXHhs6GwTRZNG54222ebnD5dfihsqeGS4zs+DCXJmg902fX8tm372pvl8qPnZbElGdfWdUNWXvThqfnOljY9Be1yuSKt+yo9MVx6z6OnT2fvvZDQWaPTfX5/mUtW4Te6OOhpqxX6ybGf6CdZcZnDSdZc4PMZ8/SCw5cka1/k26MvRsWoiIGMor/t20xl0acX3cvl0rk/Lc8Vo1zxf68s/5JUJbM1b/DR6PFRObGNT5LizPKbLJ3pBS85Ykuy1qBxgcMeHPlxD1OqstYkPrr+vu+LRv6U+fr6dbZ972vE5zw6XxX8w5fGWkV68m6NJVmx8Lms+vpcfXhs8VONnxx+sg9z27cluzUP8qckWbHKSZKhBwOPHN3pdcbHDzQ8dtDp6qvxK75wYOHjsS+Os8/GKYd+yvxKJwtDwT/7px3rmj18vhgvbbLocM/i/gBbH5+8AhOe/PHHnkZGjHzetvy4N7y9HWcI2PTInFh0jA/79lB8OVRv2958PNc5Xf/0Y9/3H+PHtn0bDQZs9RkT+rZt47k0ra0R/vMRXpI19+klWfd0uvr4ZGHwSYHNF3y47OMrPvzUsXnpM1Zn2/oQ/bQPPGe1p228l+ttOqMGFgy41vZH+Y++X4Ept3ufZdhS4Ct45Omi8xGdz/73b96x3Wr/HA+5TepNCzljwHcYPqLCuPfjy+V6mb1nzumKqmjDcF/sR6jMpGP5/v7WdyCvXQfT8ejaK23vh/993xrHx3z58reO98ds2941/pgPH4obTyaLdrlcV51sxZ5emb2y5PfGuWXvc/5vxbj3fPXS9qdJUtljb/roXr533O+9v4t927ZxyZsYTt695wqx4CeZs6ZDNsnImf00yfoh7eSQk/P37885lz6z7fXrj3/8U/3YirMvPbr3+sDe9CIv9289exjrZ98J+cGN957jjHUDWB+R1ejmyJat8+wy//SnP5b8XDHDgy0Whb/TK6m/xfxo8TEu+zbynqR5f4zxNMZ0Kj6X3p/25mlrftTocPHQ1Pr35inJoJkvcNg8Cxm86SXGe2PuNrtyIS8+ej58VGye0Ldtn+vFh7cqPDPpDIchp9NLvmG3ue5n6q321dfrrqr+ZcVDT+E7HfVL57R6a1yXxqjGU++NF4+Ogmas+S02Pjw6F8kxJJfayTZ42vQezTF5bsFLMnzEl2N2k6z7LWwyz66Xt/XR+RiLa9cROrzb7dp3a7c1JvyZXmxcus74SK5bQ6mz5pY+G/jk5Azz2hyrjcH1eqxTsmzA4Yv1QYfNl+YqyTqvwSALl642OXra/NIXoz4bePJw977iq7W+rTlqnPnB3kxW7ugkWfM46bi3HPxZsX903dKDWdaob7fLuNjygwjyt+9beQfOFPvl5do8v5e2TZI11++ds/fOQ+XanLx1jWlfOh/4oa0Wz9/++mXp6H/+/FJfLyuGS3PP1vSCge/jpzVZUu2lZToej8p/FOPZ8lg0uuJhTwwf3eP2be9H6+4N9c3a37asvX5vvW/bdHrMNsXMTEpjc+989eFXDYMPMFe9b7Nv28pnNcY7lr370L34KdLKZcp/FFpn1Ie/W/H3vYZqFFZZ/ZNJ0ng+Wp6r/7Q+M7NtxUEpP8ncex9IsujTK5M1d82zfdtLmeUXOvwks+/7ys98v8jibSn287nkt32be8cN76QXemHX1cZ4nW3bFk416qe8N8Bi8mnte1Uwrkmtt2iTVStsVnzZQ4eXpGNzWTQyJ98YXC/XRSdLV9n3jB9+Mx+MDzntLdsh23imF+yPzmuxJ1k8cYgvOWxWbMXDLmw6yXfZMuEv2xRr1n2f7L7t5c6sOjP2KgR8P/w1xUDT3yrLR/xfbfxjnyzaWZKwOr/S6d87/mSSGm4jqVxj5te2baOUvOLVTjJ4dNG1T7q+khxY+74vWTlCf3Q/TtJwsuYGWvKzrf/ofqxOsmwm0V1tjeTon3JoSnLIoydZNtDZTo4+HlpyyCbRXT6e8SCIR42WZOVAm36SH9i/9vGnV5KFlxxyZEpef8gk+U9thCR/F+OvftMjo2jzT/2/hk2GTpLlk36StdaSrDhgnHTt5CedrnLyf22j6Sf/98KetQrmx5ieMfyab3kQX3LEluRHrsgrJ//XNpp+kjWW+slP3V/75DqOm7qH309rY0zSQ/DnNVgWD6fcrJOMRe9F2dmnSMbLYDxOnwcWLxE8FLspOwy4adZYD+xf5u3tbR0SyHMIHV+xYcPFY1sf30HRzQpPzQcPYPow2KGvffLo8k+BAQ+uhxTtl5fPPRS+D2wPp91zmofPfdB4XcmG/bkfevwQAXm49Nlix2EFLn/Uyd8nmjy5JM3nRw8WryBXHk+c08e//vWvKzfyxl98PHlNjtyzk2SNE3sKOTKKfOjTJ0vfGJxt/vCdrP9tw+L1QEPnLDDFSs64ocORW21YgoBBVo3GpjYZfPGcsaPDUmCRIU+PjD4dcuZPIl+P5uwx5PDIfP36t07qxzrg8U+8ePxQkoz5CRPPOLPHjliTrLElq9CFq/3t/j7f+rBJ13xA50+SzolPS49NsnLBr3/uQ1odWvOH32h02KRPThsmPpoc6MPB8yuXtfmo0Dev+MC/S29gSdacoUdmzzYvPUjwx8sLNLwkVDrP3lo7yDw7v7/VxefSh8uPU9584AM6u/yTt8/90ATvxOYfOTRyBV97hD6MJGu9wIXhA7rY6embC3xNsnwxv4wTLLjnbyRANw6PLkTjxS8Yf/rTn9YY4MOlhy6X+uTQ1EnWzQXvff1UeH2bg8ZfvvNFzTZM4+aFEkx27Wd88Ovufu/DcnoIoSs+dtTi5rf/f9Jr582Xftj69Ptv89HN3a+AJmcMk3S+vqw1S48ta5xdfePBFz4lWXuAtvzwDy/JOqwYG/lEg8/fJCte/qHT1YZ75OB9rSH+4j38MFTjwT9tiJlfSUCM3yDh169/9EHj2UO789Dvv/+xMVwXFv/ZICz/SWN8uc1bD3LsiAumNh+Nn1zYY9klxze64pB7dXKsT/OFrljJi5u9ew/zb33ovdcvP3Agh6ff+OTZ5h99NvhoHyALSw7IkPfDCegwYE/nCT/h8IesmsxbH/pg0tO+9yEVnQ1yMLd9H/Giwztx4SVZvCQrh3jo5OmTT471weay0Xjx9ZXpRfbVi83Os/u3t3F/utYuPt627+vw/toXQ3sfUK0Jvp1+F2L5oX/aTDJJ1n6bHHsNPXjk5E2fvHhhGFO+nfl67YtxfLaM5zlm4iSXZM1hcaGRVeQKJpmzzyY6GlvdNCZtwESnr+Crje/XxuvXuPPH/IGVZO0b/JGf0zc1PXOULXHCEieaQv/4IaXb2jtrfu3z5JUTQ5ss39in7JJ+AAAQAElEQVSAccqykWSNtxjJJVlnHzyF3elF9+ybZ4r5oZx0+7FYFfbpwhSzGMWRyNSMuX36RBaPvPzzRY1Pt+bXD+Gg7X3oF1OSta+QVfiBruabvY+8ecEvNHw0eOwl6Z5xWfEm6T54W3PAGPJFrYgPrpo/7PFZTrRhJwcWG2yKF09hL8kkWWOFt+37wCPPp0XrvidfcNnDo0tOP8m6z8O0dvDImg9Jfvh+8vDp8lkcMNjyoOyhWZ89sZoX+kmorfuyhjjJJFnzi35yrEXY7CvaeGp4aGp9+cAzL9Bhig1fjU9OWyGrtk+KjQ7fFHEk6ZI7zgx4cI2Bmq+wxMN/OvDhqfGSY46TVcjwSW1ekJVjtuCq2cEjj5/8zPdpB5+suNTktJOseaZ/2sHHO2nwT99Om2TZI5tkzR+20BX6617V+7v/JZH7uv8Fi1/pqsa79GUr2cRe87LmuvzKq3jhsaGdHDbOtnnDhrwlWetNn59ktm2nvtaNhvUqnq3zWM2HJGsu6aOzxZ9TXp7PPjtk8OTg5CVZ8x4vyTpDi+HMN3njnWStKThyxqaa3N59wzkBhrimF57+3rVIv0eJcaZ6Xf9K/rHirdiyDUP7tEvvxFeLi7/axjLJuo+JDW++X/KWHPMvybqnwSRDFh82e/yDp43PTzBk1OyddHL4CnqStdfAlkt0snwja62ww6ZakYOzn2StMTr8YO/WZ81v3/yrz+fA45dc0oPp/EROG06StSfBIMuXe89gp/+fPv3W+fix8swGPfowT3+SrL3/1MHXZv92u637p5gul1vXx7ZyjkdOjbf1nDFbVj7Q+MPG3rXhHM0uTP6p7/d7fRLnRzGf63lFPOTEoYafRLVs8jfJGs8ka73DIm8dTvbavw37zuQvnz+tNr2PvjS93T4Va2vOzQ05eVb+pWuHH6kfezFvq8//Q+9j+aYvf0mqc10+iE/sHz2Lfnt9n7/1/HO5Xop/xPP2dl/23Hdy2efL6+tax0unZ8cya+t4Nrv3nJccsbErBjnwspY8WbUcaSeHLBnFM6KxwiMnL9pwzE0y8qQkhy4+OTSxaScH71ca3+gnWbHBS7LGhM7JM0f5Dis55mWS5jVrfr2/f2v72Zi/jiuxX35qzi+6nafvq8CEoTwe95V/uMmBRZh/5pL2uSbI8JXea3OdZOVbXpIsf+Xv9Nc+5B6dHLzpRdY8SbL8kr/TH3raZNQVX/OLPbbt9yeNHlvmHb19Mj2uz9ee2+WPPP+1yerzXTvJmmP07PdihcumWI0vOTWZJGs+njLktPEUbTT2+IqmhssuP9k2n/H4dO8eMvs2yYHN3tZ7Dlk4ar5o88OzgDn4/mqMs/RgvfdZ7RwLfsCRP1ifrrfpg8oac/7g0UkOffK/9sWQZM1BPD6j8RveKYumfeveRc7z7q3vSuDrJ1GtfZOeeBX39699xnvth/gl0L/gJOle9bHsuu+Tcx9LMgfmc+Xfe4t71zW/5FZM9KdXcmC0uXTQ5W727kedGGJAo1PRlb9GumrxoLO1dQySw3/y8Owv+HjG5Vc5MmhqfiVp3B/z2udGdLJ8Xb4UDA1Octgoaf1Bo//edwfyyibMb33mYjupt735ex7Vv3YfhFXymstJ1noyR/D9ryBufe8Is6wVJ1+S4jyfK9dJ1pple9+3H224cuIdwN5zxfTiy7V46MrWPKnhl710kywf3rrXGkd78mvj8Q9K3KPIwoNjL1PDfet8gHViqtHR6NT5gYeOZiyVJN/tzooHNpln75PmCYzphabIS0Nfsniwvn19nWc/wC5e8wvjvf4oSWo6RZiO6b1z9LHs0f3o/Y4OZpIlx8a9WMmx726tTz5cY3m+i9z3bWHtze/WXCp4fshH2xxgR56MBxpseaST/Grz3vVxnGfI4ivaMPhJX+GP/r5v61loq+3rxT21sRVTX17uHUM50DZOSWqjMpVP0lx8/F0ek+1Hjm6365qT1+9z1HkL/4jp0fvNffbGXZg1X/Z9a70v2qX3cT5v2z5bbU0vYy2Wfemkq7nEPFo/a/Ox/MB79MOjcXl0HMXIfpLxkfnEeu/7ymov/8XHlnlOj226+skRoz55z6MfHdsl3z0IHaaCr3/6+HjWp07Ybdux6uN97cHfuld35Y0zRwL/OUmWjCpB+1j9mbYbz3duc/8cl/mbpPk9xkx/a55KKpvMs7GpZ+WPv0qZ84RHsOx77z983ptT/H3bifR2UfuVechuwWGTI5P6tNrlXbsXtNsj6TZJlu77/W3I/bBTqo/sdNqc9D942o/6ok1+yRTzUXtJlt/TC7/V+kNX0Um05OdjkiCtQv7RsYepnWRhbfshiz691Io58jBWtUueH2X3T0ep9H3flr5ckSd7tpMs21v2meeRgyTVPf6Qh69ODjr9Is+qa1PO9feOwbZta54kGf+hPxsLtKRzvvJnbMnRx0P7x3rfDn9gJPkxRoUY8nxSkowLTa3w4+wnqS8ze3oPrfJJp6skmeSnL/SVJGseiV9spx/a+Gwo2kpyYCTRPeZQ7bFxyqmTn3LJ0V4K/QuffJv/ySf05Cc2GeVX+q/95O+xk5/95MAhn/xnenLw/xGbvPwpyU+90+8kP/xOQnzlAV9ZhO9//SN2cuCh/yqrjZZkYX9XX+1/pCdZ7JO+Ov0r+b8n9sx3v7vPiExcyv+VOYGfsDZr7KYX2ubGx7CXuIobjweP8gfd4dDDjZv9eZhXe8G8ALqgySoWFVpyBOglSJIfN3O2TLLX7w9obkr0FDdS/CS9gVzXB0b6eHxw04ftoMIOukLHhg8LNhk0OsnhB7kkvZFfegP6WDV58Vn46iS1e1kf4OBv7U8HCB7+WdhKsjZEeUAnwy9YcsUeOhu/tuGSVcjrwzg/WGjzm6423TNuMdFhAx3fOBkXPEWbvDGEwVd4aGzh8w+PLrxv38fCAx15vCQrT+TZSjJyi6/m/75v6+AAB+2Ue331E5D3TrLH94f9x/zeD6PbloXZvbOiW3U/Vv3Wgwef+A+f7/K2bdsk6YHsbc1D/CSLxl5yHGT33qBWqTxd80jNd36eHznV8gzbvJKPOjCp3qMNuYCDTv+tD4PKmTv2T74X5+zgv/aQvv4FenGMCV2yYoJFjh4cMdXUfP3ydc0f+nho2r/Gpa2IAQYZ+DDExoZf+ydnSZqjWTnfmufkufDFdOrT40NC9tK5/tJ1+an5fW+5d2yeq3+53OajL7W8PLxeXzpO98pe14tAGNNLjHzT5/e9B3K+aXv5NplJx+XRg9P98TFoz2Q8bH3th/KD1vHPtrAvt+s8q/Op84S/5tQ5Vntx0NhLDzSXy7Xr99r4HvPbb7+v+kvz+fXrt5lJX/pcV2ky5reXvmDa9nn2v0+/fR72n82Ph0AvDddLwutlBq3zcNsu87peYmyN+2P9toO//OVvnfvP2bZ99tr//PJ5XmvrrS/47j10v9QGHt33PlDKnz7fPFyQ86LJD0U8OvmN2zQX5sa9ebusB5x6WN5vv/02+sZXvMZvem3b1r9n5WpvPvR/LYvZv9DoyV+S+ryNNsyk+1ttsSGfxgpWklEraAq/4HzrGuAneb7Aso7IKtMrSdf5t4Vx7XyZSXN37xi81N/bGqM//OGPzeH0imHpmH3MS8fj+ullvRR77Ysxbf9LB2Py3ocY7evLbT6aF3MjOXSTrdi3jtNr5+1bse7FnXm53VbuzE2+ilPccsJX8YjNetEWk3VF79qcPvvQvG/b7LfrmCfm7qXtv339MubLn//210Xf+3BhDmXf5lL/fBQyn83rS3mv/ViER/85M0lmK648speI4xhvPvBlevGNnPmBlmStOXpiEotxOfna8GB81PdCNN/XSRt4rSbJKjDI0kWn8/vvv698wUXb933Zo6ugm4dJlv/yKXdJVs5fe9+QZ36L+6P3yr3zS/nowwFZOGwrbLM7vcQpptMm+hkzGl226VX8h30YbH758qXzqRnu3GAf/Xa7Eu38eq48sGEPhuUlDhsE6MsFHhof2dZmzxnIr8UnZw+Ck2TNtSTL7qnjh1DIwWNHmy/wyCjWjFjxFXbQyZKD7ywl32JRw1PLBV1rTq1/xi7/sOQJFt/pqcVJ9rSjn2TlhQ9swlfzAYYfejr1YcMkg0YuOebSSYfDBp6arPqUh5FkzTGyfCVLTizmX3Lklc9k6MjBmUPyCho/xSGm5JiD+vSSrP2HDXx4+7ateOm+dx8zrknWXGKHrzDV9PijzT/0R/cgLywzs/5lBUx+kfn08rLmgVygKzDETlf72rWQHPGLVynUkIUhLrJ8oScONLyE1VkxoZHDF8OpT48d8wtfm+8KO0mWj8nhA76SZOWFjLlkbsGET1fNJj5cxfzgY5K196LxU0lCdK0PeHgKW7DIiP2sjQ8eW+TkNDl8FZMCkAw+PThoSdb4GdPpRZfvijwocMta+4A44LAJ6+yTQacnLjYUemp08vDwyevD4R8+2eSYh2SSo01HTs0NNpIj30l+jKd45AT/xBWTtpimFzsyyxY5P5zqHjlb7XR/3XtuQRdTcuSPn/RhJVlrLzlqsrDEx05y0PmC5yNOwuKsMeYfbJhq/SQL86PnKS/Qt85x9+buxOuM54z1Xt8elXv5/Nu89kx1773prXX2S+O/9n60N7ppe1/zUE7ZkEN+LGb/4uPJ43OStXb4Ql5dsXX2kGvlres8ycL+wx/+sOoTU5xJlk3Y+nCnFyy6MNCUJOs+xxYM40FO0VdXdfgtN/TpoSVZtuEpZPFgsU2fnraCbtz4NN8v8vSUvecK4+5s8cw2t37cflRuNwcy6wPEOk/1LLo3z/B7a1z5ggmr4mvs2NNGJ6f9K/+j+554yDlX3HvGTW2ikeUPntq+AEPs9+r5Vf/f7u/jfPTRl5R4SZYfbNAR97POsYMPS+xJBj/JkL33bIw3vawp9pVHzxkzWeubDNkVS+fd3thhTDEe7Sv6aj4qZNGmF7oCQw3PWFyvt47rp0pk9v26bJGhm2TNC1j8d9YzNjDp3m63zrHbkH/ruZbvsPfL3vXwtvbkM3ZnkOSIhfz0gouvwERPsnLIHqyTl2TZmV7mWXLsz/TgiIcOv9C0T32xwCZT9SGTZMWWHPdl9FMuyZLRpwMfpnhPf9R0vKxee8S+z73jYD6o7WHa8vWtH7Jm38beAW/r/Zq+tpqvsJ/Pj8Z+7xg8Oj/4977OqUlWLskp/BcbffNSbOYLP7WTLpQ6J0/KonUv3Tou1hF/+FKR9Yfe6VOS2n8ue2zwi51kr2/P5uyjvu2T9v0AQad3n4E+Fs6nT7fKvFfm+EFszxeeB52n+QBHSbLyy6aX63Kg6LMnRv0kyw86fETj08knb4xgo+ur5QcOHTyFrnGapoYMh9WK9q3PZ9a1vgILXXvZ77POtmcU7xweHavphadcuj+xSX7vXOADm88mCO3RuuIr7l9rumSSrLzTNZZo/Dd+fEGnxwbe69evg5Yc4zCilAAAEABJREFUetO9gh06pzy5JKOP7nnF+MsZWXx+6vMjOcbFMw1sdHL2t/Wc2vmtDQ9f0VbITS94rSZpotvAEw9ZzyZwZt/Wvmlf59fXvofYuibIwFG0+SeHZ8wfj/vcXq6j/vbta/P16Hz7GLLkFPb1n92T9Z8/8r53r7ouv9DFW/f659n5+754dPHY5w+/3Qv1K9h98tZcdl12/2dDufeewcZH7/1krp0HW2O/d0///OlT10LXc3kv19s8+tHzTazlw1fokt33bfateam/aLD4spWmrZCp6orZuk+y4kmy5hU9vibtd29OsmTRlCTLxol5xqe+9r5LH4/sykXPPh/8yUw6p7fLtuyRU+js6PWRr9rTC54+mXaXjhhhk8GXV30ySVZukzS/27x++zb4t8bAxilDfr5ffFTYUcjICTYbeGhnfdLFhX6Wy+U6ZMxDekk6r55ztukp23bcJ9577np2PP2jkcu2zcv1Onu27v0fk+4P3rXZ8x9V8q6n03D27TKZrWPxXPW+1ebHtL2P69J9+dm7w0ffH3779javjf96vYzCj2tt8FE5+/KZZPkuFjmQHzKJcX8s3ralc7DGaihJ/57275Nk8S+1jUjPHIalPVv97fir0zEmxya+XH30w/Wnzy8Lh1jh+lz0XvFjDsP86Dq5dM48ujdpoyn8VCdZ+jAv9aPdeavOIzNpLh8F3ur/9XrkaXqVNdu+zba1ZCtlFkaSZf9JuQf1Zwfg2fajexZ88klGfbtemoOPZvy5xs2e9PF8TPZtZOpRux+d934Aak8mbec5K19HDubvrq0+snPGmKT81FbWXHoW27glmX3b59E+WXHs+778H1fV8DS3NI/NW5LKTz3KkitpYWxb+fWp1GXjvWfRS59R/FDDo0LP+gxr2ansNCedXkMefjofmxrAs2Wf6+U6dWseJT6n/1Wf7vRKMuZgm8MO3CTN4b178cdRd9y2+nzykhCfQv2wuXyCX2z+J5VpDATxkvyQtUfsnTslYY/fhJLZZ98u9bGwj5lkG/Hu2z6FnHWtOAvaulFMktmbY3GJJzlsLHuTOf1AJZO0pZSnP71OnDZr+zFJNJcuGVhsrPgbH5pCCE+dyZJnDy0ppWV6oSVp6+efJJNkEU7+mnsoJb93/TXKJWO+TmmPJmHRtm30+T292FMqsvyHV/KPP6evCNpKkuYU2kxCc/7uWnilJz95aKfQ2U4OnOSQQ0+ycnG21UpyyM73K8myzR/802/t7yIrnrP9K107OfDO9imX5Gwu/F/52phJFnaSlYfTBzwlOTDIJ0f7pKMpyaGbHHy0UwZe8pOeHO2TTlZJDoxTD01JDnryU++UOTH0T1nt/4qOj5ccePrJ0U7+z8A+5tCjm4tWcmAmR82n0752ctBPP/D+Ozpecvh6yqtPuvos6JuXdhaqg4WibdNkgKBNjoyNgoKH1j/+0b8GvYwX4HhqOhajAwdZL7Vf+qIUXaF7Htz1YaPR8RH65KGzDZMtfHL8cpPlI3x0cmp8PLr8RT/9gEsXjyzbyZGgR3d/hyryMF57EL30pvt7PywqDqv0YHlgow+LjST9uPXb2khf+qDkBTI+38iTU9BgsHHa5uu5cPG08eSLHJ9hoNO38cNV8OkodPC8ZOAfPTaTrBsQXXEp/MPzclI/ydpw0Pjz7//+7z2MfayDPxu/ff68Fvv0IsMfY93uGP8Tw3g8O5HpTO9sckN+6wGAT4fPbojvQ/Z6va0bJ99e+xFp2/bafSx/yYoJL0kPwC+riJFd8eHRe3Zj37ZtxWCePNo/9eUxybK390an4PE7yfrhEn0YC7cvarTvfXCBSd8LRLyDfhwO732A4Yscyhk/LsV/9gZHVvGvp5OstXHrYZ0dOVHLUVK/+uEQFr/YEleStfF6yW88k6zY6OiTT7I+6PIJ/eGA0RzIO38+98XgS7H5SAY+PUVe4bDFR+PZlM1M1hzm45d+SCdLD8ZL1y85bXgw6LNNnk0x4ifpoSnHQb1xPzsXjImD+6WHdb8681sfFK6326Q+f2vO/7Z+fd99yNkI2YCpnl4nbpvDprGZ+stvPr71xbJxuvSgxm/0jx4C/vKXP8+nrkm+Gpvb9TbX262q6YH4bT7347PY/vyXvyy6FzKf+8KaXfW18pceHP/lX/51jQHcfdvnW/cHP7xxLY8+2X2/9GY4a655WODHK7mvr2ue8flW2x8dK7xbc7rq0tToZOSTv9pf+oHT2qEnbnT2kqw8JM1z1w5/Fb6e+uSMGZpi3csjPl9hs4G+d+6SeS2Wmsz0Is+2Pvt4bx07ep+7L/CZT/hKkq7p21qre3Nz7zp6f++49tAtJ6/NB7m30qbj59cbvvRlNRw5fO0Dno+t5sX1dpu9e/BLXxQYl6/1TVuccPjAH2uZPr+SdAyea83xVw6mlxi+9cEx6ZorbklLTm7JKeLxk+0fXdsVm9fau3es+PL5t+7vjee333+bpOtz2+be+cWu+QrvXr1t39c8enQfTGqrY+yF0WSal+saM76QpUuP32jysldfXEnmvXNa/sWrxiNDT9zGlv/XznkyMMnAI4cG1/jCpIfGpvWnRvtL536SHz/wJmcw5IQdtf0CpjYeHAUfBjq+3PEDz964FZcPCr41yp54kqw1xTf60yvJoomDH3TIwjxtTa9/+Zd/6br+tHJK9t5xenRx2mPKXmNrHtGFA98cSjLGk4wiLutAzVaStX5h8lXuFLJ8gJNk7b3aePznW5K1pxgT8cJV45M1XnDkD02bTXbIKeYyPflTyKnpy7M5Sk5fGwbcJOtf6/KDn+a6GMjhK37Tj3ychW3+ix0WW3jGh81930bu+McOemJ9X4fc3rmKj6dmkz1+KkkmyfrV/Xy2nujB5iNZdPr8lje5SbLmANr0gk2Hvz5OatOHRR5OkjUfklRjhm9b1ygeXxSxoskFujyLDQ02Gcqwl37j4wM+njyh02ebH+zTNW7uweLhL3l8ffugQh8dHhl6/NBWPnU/ZRv2W9c+Hgxy6PJ78N5+nLv4w2eYfFW02SGrTUatzwe4+ApcfXpw+EHeWOEnx37KNjoZGElWjqfXW+8HeHRhKeI+MfHEgU5GG00eq772RDGiK2TMxyTLBhr/6Uwv2EmGT+2utW4sf5WBjZ9kzUEY9JUk1NYcM+fYwhezHMHR52+SJScX4p5e5iDZNpfvdJID861nGTbwxAFfHr5+/YK0fP3We5x4YVpTv85BWGzLqZoPK94tKw79bduPdve7v/7trz1dzfKRnSSrTdfYbl0De+cxPeVrP4yoYU4vOmTI4vHL8xYZbTwlycJFS445QXfOK22UXsdGsde+9L7ezjhb6Sdb8+U0ODOVZYOf8iRuPp00dthVEuCzLrEobNM9xyHJmiswlOTQgSu2JOtekaSmc9zbe782BkpyxESWPvvTiw0+6bOJV/KQQ+ff6cOXnpn5lqRxPogNHYU+AjwydNilDyc57jvofH70vGQO0zWPzYdHny2Os/KXda927nC28mLcGUOO+UfuS8f54HvpvPe56mMV9pOs/Ts5cpEcfTElh+9J1lxln7/8v91eet97Xbp8Jw+Pb+615KwlMV2u1x/7MT/IiZ+eGh4/4Xcal5SWWT6SSX6OF3yysM0V/FvPcNozGbb1TxvONmaZPPoBLf7w1fzmoz4sfDrw+KEv/3CtW3Rj+rXn9+v1NvQeHZeHcehZElaSlafpJaZt31d++Kx89GMI2/eeg9mAj+5FcZJJjnGv+mrzi09J5rxfsXfvXKWnzS+FnLmBxxcY6PxQ69+aJ3bPthi04dA921/6nAEvydpX8ekmWesK/ikvP2yyAfvEnF78R4fV7pr//Nl7jt/2Dan71XO2fV9tZ7GtdPtgU7tsJRk26CVHjozNZi8rzls/NnuGvPf8zU/rhE0x0GEbXX326fKVnMJ/fcWYODvyxTp69OxOBoa46arJosHV5xPdrXtzB2/5/FvfF7313o331vviveNOn44+XLqC5/f1dl3zh59J1vwnK9cw4NJnW27pkiUDS42OBlP7pNO5d96QUfBPOX7jkz3x8Y05Opo2Pb68dr6/9DkaHh10tvjDzz/8/ofxvuz19WvHdusZ+jow5GtrXLDpwrQOYbBDF/7nT59XHvRhk6HLXzboa5PV/q3PY0manqz1Ro+cHLOz7fs6D2snWT+4ic8mDHLs8BGetnrb9+VHkrWH84Gv+Gr+p4LsJRlzZtv3ub30ncK2jXMeWXy2yevT3ffyKzu90JK0NWMe4DeY2Tu/k6yYMMVsLWhv8KvPJ+uFDho74rr3I1dVm/ccOFvx+0e85JIjJv29OHxT88V9ZHrBaVWMbcVv70sOPfa8C+ST9ol5yn90r3vt8z1/k6y1fL1eVj7J8hvfGrv1XgJjeq2x6J7KD/u1/y0E+WvvIYr23Trat+EfPfnF0xbP9HrruuNDm2sdqdlMmoR2tuaP/q17ov3XPQKGUva6p7tXJZ0vXTdo8pNk4dHVv5fHvmIvorPtW5/93juEWeWta59vZMhfm4d7Y0Db6ge/FDbIJIeePQyfHTwyB9Zj4XrGwDP/5QvPe0ey/EuOuYMnzmtzCA+OPG2dE4++605CZc0z9umq6cHH1FbfG+9Z9NHFoeiT/9Yzrdr/VhcyPO/IvE/Zamvb95lsw5d7n9Xv3btvnQMl1od7x/U6PlbCYSvJkhXv/eN9pneNj84vc+ula+2n3KyxuXVMk3QM3tbZTl9uknQebmtsxX3tOPAzSfUePUd97bnwMrfuw3yTJ2XGPejWNdBZ0gEWD7r5e7nu/dB7L+4+2761/T7OHPYCMp+9e10/7HVvbO+d/4/W99q5TjvV21o9i/2YZBuXmI2P3L51HqNt29a8XCq/z0wqX0dmlt/vnUvZ0g/Mz8YGJ0uOfmIEpnQ+ZvxAFrq41Y/eaGE/uuaMIbr+Zd9H/a32k+rVPovbXn+b/2+d0/QL2Hdc1/pWvyrwLF7FV//I07M4/El9+GjsH6v/8nJdfXbJz48rje2xcuIsu9Uun/h2zsnkkEnqVws5aw/fvHjUh/f7Y+XmWV+TzL5tCxeOufVovHjXa33vu9p9O+J9f/+o7amPW2t2plfGB2vxOJ+SmUll9knU27hgJ+K8V/dZmzvysksXxu16m33f5945L3/KEsrU02fH8ON7N0su4cNj0eXixOHv9Eq25vqy7K19rA5u22F3Jus/fbZfX9+6Ju7Ln8IunXvnTlUmyZwXn+AnWX7K1ZSd/sUG37dtm7OUPNveHHT8yST9u2WrDKzkiAE+mtq5at/30Vc/G702HvzVz2GDfTh4ShJVx/fI1clPDjpZmFlr4jH7to/2ozYoipetvfbZcQ+Sn5N20GeSA296sdFqyPzaTn7KJEc7ydI95ZKsXNNXzBM1P5MsTG3y8Of7lWS18NDPOskaQ/0ky5Y2YXJq/SQLe3r9ip3kB/2Uw08OLP7pT68kP2RP2qmTZGRSPHUAABAASURBVFzo7KKrV/6aZP0kK/Yky0+yShKq/5uwkywMuApbQNRJVk70k6j+W2zyBPihDSvJf4mdHHSydJKo/i/BrgP9k//Tsc/4ppd4W/3IlbaSHHGJk8yG+NZN3oZjk9RGu/cA4EB+600WHbgBt/kmWQ+q/9P/9D/1JnpbNzmy+K/9gAIcXpLeCN7XAsZ76YeR33//fT00sWMCsuMDDzsw6Dock2eTzmn/c1+WopPVJqedZCUUXpLlD/v4ajdZdk6+Gs51HQwi3MHfupEkmU+N2U8T80WS1ApbPnDwC10uPh73Hj6+rDjxYQPElwv26cJHT7J8xRcDfnLQksN3+LCTDD+nlxjkIkl7s/LO1vV6XX189tlCU7N54rDHlhcM6ElWnmDSU9NhL+m4dfzhAyfvBaHauJFTyCqfe/i539/6oujL8lfe0cnCZhdNG4bC3ueOZ5I+DH2u3oWpVU7/zQc5RFTTp6fAVsSNxwZ/FS/m6dAnm+THYqNz2r90nP2rFb7Ky6UPYvIFkwy6seC7/vTiW3LkTg74pPj1d88eVv3gyyn73kMVDA9uVV1zTN2dsnPmtTfpt86FWWNpfOTDIZ89dvceWJ5P+fm0bv5skxMDHDE/e2N//fK6sOng8UvhF3k5QecLunzJDXn54a++2OnAxkNPMvTg0FVPL23+kKOjCAYee/raYjrb8L/2pThcONu+jX8RAotOkkJk7Q900I3Ftm3LB326YqkLa/6i8UMuYJA1/rc+aOjzff8+rnT5wy96ZMkUfo0FTPJsouufMs922KBfL5c//FDK+uH3176EpUMWhlqOyKCze+u8S43iyYlClpwanx/JcbPTZwc2nHN+oOmjG1M6MNBgilfNpvZHHwLx6YlR/Xg+59I95LUve+jLDT/xzUXy2nIMCzaah6dH977n86PjdS35uV4i/vuf/zz+RUWS0qa8lx+5ut6u41/AHP589OY0nbcfHcfbXC635nDvC5yvXR4p1vui7V0DHx/P7i3fftxH2AfOJ77yS97kE++sDzv34j1n33cqax8gLx90n6XioSl09BV9hZwxUKPDr9ra85NjvrKv8AlG0kN191D6aHTY9LAPw3gp2nDh+ZcQkkLHGOOhw4MtNjqKsfTT2LNv41/qsEFv6XRMt9r3cMcuPfNNDI/y4ME1rvhnmw04+snh/9Z5Sp8sPfiKuZNktK+3W8fwusbHh7J7H/bZoytmuuYVbDZOXbzplaR/z9JHkyO6dPQx1eLTTupbbcASk/LeXP/2++9rLyXLxn659N7yaY0/2rbviz+9kqw2G+KCLZayOifvq/CBHjt47MhXkrVfoJGx/sQoT/gKPHr8sI7YSLJ+aBAmHTRtNd1zzOnwAwb/8GDha6vpKf/j//g/El3rjF055otCn0xyxMpXPrNN7uTr8yFJp58VMWtuk7HfwWJfzT6DcM9x4i+6eygddg68beWeX/gwznrN4Y6hPht49Onh8RMOOpoC2xiok2MM0BWxkOUbGTT+KknWuocpn3DJn3Fr+3j29v7+Yx6LD8YpC4fu9BIPW6eMPMCAj/foxwQ5oYNGL0n3sK9r3hRi1R5IvaQgC2/ft5X3JOt8zT5Zedk7d9nTdwbVlzs120nW+mEfjW6SFTf7coa3dT0nWeNy6rMtZycfPTlk6MKjB9OHt+TgiY8uGfj0YEwv9Fbdwy8rJn04MH4tSZaPYqNPbnqpk/SecNgSozzxgy0FHhrdU14c/EJjBx0uvcJ2fj9W7vH08fmvZiPJ8pmOeZlkndXwyVl7sM5C7v39vnD33qvEzzbsW88g/CTz8nJDWnJ02Vebg3QU8bBDXh+ffpK1j8HFR9Pmrz7g5MgTXCXJmsu37s34CtmTBzs58psctVzCJEOerlzykfxZ+GmNJodNdNh0rYXTf35m3+bS2GHiJ4cO3K1zkc3pRY8MHbHBYKesNVfx2EAjo09GjZ4c+wGe/ZYeujX26D2vE+nHuCZHbugrck2eP2r2L5drVfZ2t+rdVrvvEmffrx3DWbR7Xz7OWHfH+YIvCswzLv7C48v00iZz9pMj93CTrLVC/9J7F13xqM0781F/+oLr9BXP/Ht7O+bg1B9Y5F5eXhaevJNjU5tvSdb9D51Pin1leqHNbI3zOUka6+XH/YVfFVn9JIsvHvpqPP7DUPipfPQMd78/689Hcaf72x86rjN78+k+TZ9/MO79qPWpL9NhmSdJ5sC69L7sxfK27qPsmKOKM+dbzwDvfSlszMXIrkJXPrSTrH1yerGH3ubaE+CRkWc0ff589Lku2evvc8nBkwe+WQdy+uxzmkIOLpnr9bJ0yMJFO+MkoySHP8mxLtDYpCMvdNCuPaObA/r8Uyt8hJmkeX2sewx/yLOJrz5lzAn6aEkmydp/ybNLTp385LEPk442GbbJactBknGhTefOR8fbmiaf5IcdY5Vk2bx0jSlw5dKY0Yc9vZKs58Otz2+KMd72vXPofY3DpWsEHt/oJ1n51oZViGVHmw2FP/TkMgmRJSP+maNPXz/JJEeRxyRLdnptW21luhKnzyrfFj1J5+d96dDf98sP+lRSrvhiXD33ypt4+VXIJaut6OPxhV6SNW/10eVWLRa+kceTCyXJumckWfOCDHly5oC+XKDBP9v6cqNo+wFsvrLDd4XfPjD99W9/XvPNeLlH4M2+zdbxsgaT/BiPbdvWfgNTm86jz6PaFePW+oF5dL4p4oBpjJOsceer3CqU6Kv1xaWwQY7PyZE3uPpw8en4hwAfPavxHV05efT1k0P/0vWnL3Z+JVl55R9s9uHr48NXns9Z45pk1fyFTU7O1crtdl3jxcb0StK/Z80tPtHDI6uvnWTYRlP48Gw8M49174fPF/IKWbbRTrxCLAw5nl8usTzrPPlvfT8Miz6aAg/GYfPZj6pf1vz86Duvj35cSw7/Tz3yz57392y9n+xrLsCeXknmad+mWxn4cJN0zO9rTVVsrSu1YpyTLJv65Nng90vPG3xNsu5T7v/fek/hL3/IqdmRd7UCgx6emlySZffswycrhyeffbQkw8atcwXv9fXb8j3JyjFdONkys28Llxy79NXTK2k+vueenXQOPfqej18wXnpfr9j6Y80b+63rCzY8BVOf/H3pPoaNJM3/ZfDI/WqTLDqb8Jyj9F+aT/eMR+cWDHqnL/qHfGryOdfuyW0sW/9YJ5XpH/p4Cn1FG/3R8W9ilj76p9q+977e7XP4lGzlzSRZuT382Fe/pBXbdd13Z64dh0ouuYXdA5wP0uiwnZv4nmTpaaPvu/w/1vq+dC+Tg4Y+7OPL9/TKvteXDk7bj74H40uby5dnxw8euyTuHQP5tc7YJffScVS2bPX1svTIJ1njYw/9aODsKkk63x8zpcFX9n2bR22VOJ4l7/3gfO+59L1r8N684bO7L19nts4T5dmA2PLehN9kYWgnma2FzvQii35vDI+u0+d3e/u+Nbcf9Rtulh9sP5pneZsprfJbbSZH+9QVA8zptde3VPbkrf6Sf6z8yk9DniRzu95m366LTp/Ovm+z1Yb2o3FpJ1kf03fYbScZuXkWCN6+bwtv21IPZuFVZNXvfZ5D3LZt9RO+y/vM9XL9YWv/jk0Opj2sSZgU8+39bdC9g0uybMkLn5Offf4mYW7JJ7XVGBC848MX18LuGROdD2p4Z03maD+XrX3fOqf3IWPc9JNif8zcOy/4MS6mn/NdZ1/xsguP7pIrf1xnXZ0k3ZvfV0lKwG9JfrbbnXz/D57+hznU83SHYZIs/9jrCPyIv4w54946Bgrdsz6xkqL/Wpp3ckqSmf6Bo9BJUrPPFb8cTC/0syRVKM0fNLWS/KQnxfg+/+WHXHLwk6M+aae/ajQlySQHhj4/4LCjr5xtdfJTXl85ZbSTn1jJ38ueuEmIrrFNDnkEfiX5O3+SYK2SHLK/2tNODnqSNWbTC73VsqFOsnC18ZTkJy05MH6ln221Qvcs+op+EtUqaEqSH/aS/9/GTj3ns5JJe539nVPJ/+f93pKsQ6aDBIcc/E0MN0ltdBPp9fuHfXTFxHUjdJPTd1hAI+ewsHdzRIflxYI2+sfHx9o03JTQFBlIMnSSIyH0bn15BZON5Cd/bUpb5UrjA7/h7PvWTe8yriXTBt2tm8hef8QhHrLaZa+D6L5v8+iN8+Pjvbn4usrtdinWVp8Mis3/0cPkdR796PX6+qWH9ZdO/pS/ta7+896N5X0tAA8U7Lq577W71f70Egu74uLzpYclvpDlr74aDb8qtflSW5+Wn/joMI2NwtZJJw9fn+0kPTB8LAw2jANf8MnSlT866EmW7DmW5PxLJfWlBzG/etIHPP8vu2dl/x//9v+c/9ef/2O+fHudt+YvPSx9dIvt6WE9zHlxLd8Kv91Y+Q5fn13zRXvfL/X1sV62Hv2diyu3GnIiJv6KRQ7PAgdf8YL6f/6f/+eO02P5AIuOGg6f1Ghf+jHax3k8fvCNDfjGQdww4St4dOVEH8+YKub2p5eX8Suw6IkRHRbetu9zvb6s8nhm/vCHP602m9frpXPnrXPno7RL8/DeD6F/Y2oVcWrwEyZ8tZcAaOYBPp/hsZccY4+XHOOKTkasMMUAJ0nn/LeVL3wY/Fd/+/ZW3lv98cMdl66J66Cza87ASg5baPxIsmSMe5I1d8nSu/Wl+K3rGv6lhyn66Apf1EnWCz46MMmYu5euF7po8sp/401POzlsTa+//OXPa5/BE1OS9dJIW4H1/v6tvl2a8+uad2Th8oEN/sufcUdPMvc+pJo7t85X9CRrjqZr3MuSt35Egq34ARAHnr99+ctMHvN+/zbf3l7n3n3mb3/7S+fovTl/qX76QvTzTB/c7UHiNrZivl6vzfmlMtskqcysOPiIJx985LscsMs/fTx9/CTrX03du09dO9+efrHX9lyY5JX1MNDDO/s+LsstulzA+vTp8LWh1o9n58TfVpGbL1/+1nn7sfYq8sasQsMPcZw5h8NP8flNFNfGxx4dsuT0YZLj+75tHafbyoExQYcvB+T1zW1YSdZYwoB50ux1bMsH22o8+mq83oPXvNXmizrJigE+vL98/5fz7LNBF52/5PXFbX5ro8shPZj2DnInn/0zJvvH/5u1v1GQG1eyBE07pLuHpMxbVTv9/q/YXXXzpqSI8HDf84GiUreqZmdme5hCAjCYHfuBAQTJUGi/HPveaa9x88BecnKOLXxmg/jgoYOuJGtOtZVr18xL15s2PjbI1evtNnvHtCuw5pG9fKJbjOjZu28lWXGZXnharblmjzb7yYnDKWvO6WS3+sRhtza6QiYJmKXj2Rabtn0f9uEpac29v5my7fu8fPq01uyjE/aoqJc72bc1T/i35su270uGbr7wXZleYrZ3XPys2ZKWbuN88QNE2njEQEnSffB16RDrU0+S7uW/r3icvsElq4j32Rc7P0jHJjbCRUvSveCxMNAU40lWLpOXA+zET4+aDcbUalqYAAAQAElEQVTkEnvZpRgzNwpfk6wXdOSNo7/0XvXSe7r7IR409qIl6b3ITExTIys2xpSXytGVHHS6FBhs8c8nmFO2+ZDDD2PTixzb21yYdIqFXGGXcTqUf//3f1+6k6yaXnQFPlmFzuTggaFvnN6z3GqzeVXIqPGwUf96u677zfRKsuaZLLvVeM/C3n/8+eeaL7bwnW38Yr+c9JtD/EruS3H16duK++XT56UHJhm58UfvU+xAgwejZqx5Vyt8MqasWSkWTG0vZ+3b1koDNUtfX9jK63tfpul/9IEbHx466WZ3EvBrb7Vu+SaGfJFTCjpdflPB9XYbGNfbba0t4+yV03CBwdi7tmCQ4xceBU+Sdcbkc5LBxz/jbEJnw6/xhovPfBjHSw96cvhADzk61Pjx4VHrk1XQ2KaGmWTQ2Z1kzZEYrTXXvv3m3ljyXU03W/HDFQf6n31xk2TdA5N0DT3GD4Qaezx6xy0GOfcANbvkn/2JLWjP7mlJVnzvfVkiNvR9//5tzRMscvYI+qcX2r0vddT84D//EjY8mxZZssnRf/Qeb14ruuhqP7jFZxj6sOGwCU2bDroVdLYa006ybEZLDn1sUWCRwas/vdD00dtdOcEusUAzhif5y2bY7FYryTFv5NlHRp7/4R7de8CzA0kWNkz49JPVx3/K8c0+VJGVC/jQjKPZJ/nJJvNN3rxceoaF++wLYM+Gfg2zOsmKOz4y5vnS+y0sepPDr49+KL1cbshr34Gp4MHPJvZqJ1n3iL0fzV9f33/y/4rPFjnNdnGAkxy2sB+WAg+vcfxoxmHxOTnWAZ6TN8m6/+nDV+Nn/N7zMAx9vvLBP5/FzntfSON5dn1cLpeui+c6m19vt3Fexpv8um7M3Kx8ouOMIQz2Jlny1oY8V4zhM17J5vXxzMx+Y3DwsxvPSSfDZr7DeXb9KfriQM58k4Pz7POt88n6GN2z2qP8e+cDD5wk2EZ75pjj6WUcVpuTZPmWZM0nG9hDB93JMT69tubMR3W89oXy7Nv4GOt527nnj5650S6N46O81m+rYTe8JGu+xJfu5LANj3sGWf+ElWd3ePfOz70fZemC5xkg9ZFOfB/13TuA2bKe9/F7H4B+YlxebrNf9+UjPfzZuhbp5yfbzAOb9t4nkqx7ANvx4UeXF/DNg3khe9bap7xxcVMncujzmvu9c9KwLWz5SIY9yvd+mKOHHHqSIf+o//ydfVvvNJwr+b73GcU/v8Kejz6jff69z2rlgfHxQyY5MPiHDjtJn+8+D3/0xSA55mRrTOhU7C1JVi6QP8vJr4aR/IXHDzRjZzvJyiuY4vm97+zEiY9sEgcxTLJsSrL44Rinl4xaHzaZ6bXi0FxMsmTPseTIKfqSo31pvPw6Xlj8hAVHG7aaTnYdtn5a8yRG8+NCx4Nmf6KPnHJiPDrB7gdEkiOP8JKlG/65Dsizgzx+uNbASfM3Hh+dS2NJlo9iNT+urTS4e5+dH9Wb5GfsYE0v4+7LdGkr8NnLluSIT1nXH3yKOfr69dtaM0kWLkxyYiC207VnD/Ee4fvr175H+DZv798Hz/TCd+29SJzbXXQ0+Gr0t77LefZMccm23mPEmeTtPm/fvq/+Gtv2+e3zl3n0I1iSZRMdfIELT/vR88ZL9V2bx59fXqavEtZ9k91sTTJiTe/04r8iHq+1w7ztXf/G3/vORPucq7J3LdyXbhjOXddPt5FT1qA9xx5kz7IvoX00PujaYslmuPRly8CZXvSxw5i1653ks+fjfTL9Yji32rS1LTZoYnKvvddt79hlkqzzhHlOsvI2ydo/6OD/mR/XrpeX7ofTC30v9tLd2PF12dz99UX8Gkdj+Mq+Yrni3LOaet+22aY2dpCeqU6+ioF9Wluxd9uLrVfFfobHmhQL+HyHqc+Ok1bo6t0LfegRQ+Pmy3p6Nl/Mv3LKGne37pLoeaQfPeujcZj8gYkH7dZ94dEzMJqCriRZ8ROH1E80/HSwZN/Tqfnoveyt9X3uH/RMZ/wx2z4tqfw+7/e32n+Ze3OcvXQk6Vnhvs4cMJ1FkoP2UYSt8RcfMbzcLvO194bXyr837mjP2iPHnpVhD9v2ff8Zo5J7v7lV532Vl77fFNsk6zkA/+WyrTwRd312XZobSX7Ye2++P5aN9+bG1C4y+JKoVrnUVjE95mFftHttFdNFJ7cfOYr3er3U9/dVjJ9Q7CC3dV0kWb7IqURc3heu++9H18XVnHXen90bL/UbDh8uy5bnkoVFiF3PJsIZn8Kt8Uv9L3n5pyaPHzZ+eaavXRdm3w7fzvrebwuTWfRnGfd9a9wOnut1n23bmhcfP/BxlLe2Tq9748lfOvFt2Zon77P98P20x/ijfv6F/SzPtjDZlNnm/v5oLD+mR6RVehibZ5OnqTJbnfUDGDPbuG7XIyfsBfx6lCmJoVXYkWTlReqccXwnXa3P/iTDrkftQ+cHLx/FxMMXNP3p9fJynWRbOfXROUQnX5hJ0thdBv9h78zj+RhtWHjV18t1/bBFkrrfWKR+pbzVWUK1HH/wK/BQkiwd8kQ+JJl75y856Nka0wI4R+/bPgpZ85AcPM/as/zD14EkoOfZtsZZJ7XtBy3JsCMTLPX9Y9Xn/+jRPmXPdnLwJ1n4bDGm/NpODj705K/2r/0TW60kf/ElB/5JP+tTR5JJAu5nOXmSg372MSxff9CTAxs9Odp49fGpkwNDW0FPsnSevOjap036yYGnjU5OW9FO/hmDvLlPDjq+JKpVkn9u4zeQ/KVHHz3Jsu/U85/pJ8+vdG0l+Qsv+att7JRLcuRM6/9MP3l+pWsrSVau/Oe2/imX5P8U+9F1fPJaB+KaBGn5C0MnyU89+uhJFs+j6zAJ8uJJsugnj4Ff2/rJX3jJ0d72fV8PKbfbbR0azxsnOiHFYYdCB2IbkmKSyXiZ5WaGpo9uw02yXmIywqHcJu+F2rMLFo+X7KfjdOIjD8vh0Bh+etmiJgcHn5ew19ttrrfb3HqAehR32/b1kQsvHvbSrb/XTwfo5HCcviTc66b+NtMm3accf+hiy0c3sBPHeMK3b91k7vPaAwN82NPrersOXW1Ocmy2cNDw+OgFQ5sNxvS1k6ykgYfGBj6wwbg4ffQApfZiSO3QxG5F3PXVZJXr9bowt21b9qDBhstGBTYdbGSPwoYTBw+9SdbL0aR+XS/Dl0fvhuygn09JN/w+PMD8+vXrigXdxuHSywZ4aOKKRnYmPcjdxsUPRZscPHazS83W02Y5iA7Xi8yzbzyBeV2LhD54yRHn33/7bf7H//gfKz7w2GmcTUnWRzExoN8agK/8/T/+oznzXluvtZjErFwn/+nl01pHSebT50+DxrYasBi9lPvooU3MjH00t977cgc+H19fvzevPvpB+LdllxjQnxx+sA0vWTYfsdiWLfR8/MgPdZJlC7/P/m+//z7nhSaP+CT+730Q02abtUdOoZMudrBRGw9ZtiSd8x604KKfOZcc+mGi4aUTBlvh8c+vqT5pMODSTyY55ors64+/pc5nY+xFZw8aLLLo9PDJmHjD54u4Gf+jH17kLz594zDZyjZ2oPFH7dcVouF1CIMlz4xpG4O99HUO0CXHt29fZ7rh2+/YuO/b3O/v86//9q9rnul79sDz7du3Neew6Eiy1hf7xMlawrt1HdOVdMNqwxgbzZE2Phja6HwhJ3Zixcdr126yrYPgo7rfmn/2rWv3ir37pFrR5uP0ei/PtpmLHoB782EHng4tP9T8Q9dOsj6MwuADO9imzT5z8958w29MIa+g8QcOXi9qyKGjPbvXyxk04+h8NcYmevgLUx8fXHRx0Sd3jpFPstYKHLJoavbDRVe8rCP/+++/LX6YxuFp+wBKFg//7EfGFHS86MmhTxvNHH00rg7iPfcOXoXdZBU58kc/buA1dtrCp+TAYzPdYuTB8NncU5Ks+YZvLOn+1A/pZMUJPsyzjQcO+5Ise6ZXkrX3sUE88Je8sMUThrk98eBo4xFLY2pr9Xq9LSzjSdaLlVvv53iX7q6TZ4Mhrn/84x/rIY+9fPQg8S//+q/r/pJk9j5Q33svoi/JXPW7J701x+zDL59eVp6SYzM+tt6a80m6Ju+rsIu+JMsn/uPfuy6MkUEzF+rphZ8PbMebpNv9c9mGX6zoM/bsejtp9iqy4gibzz5840PXt2bFTL7jQzOuVPWKn4+M4vKvjceza0N8YKPJFzT2nfbCMfbRh0O87PMRVxuPAjvJJEfBf/pnHB4bxAVdPOC4n/KFfuP47OVoinWNnw30iUWSQYPLVoW/anrh4IVJB1k0sjDV+tripc1+usXrvR/EYdGNjsZubbheAsJNsv5GGww8cKwhfHKbfez0gzrG+bzyrnlGnh3q87dH3XsfgEFmpmfG7vH6bOEXfjbZY7WnFx9aDT42GlejJVGtM5gzrw5+vPzAC0dfO8nKwdvLbZIsTLrFkf1J1rrmR3LsB9NLXz7wBb84lrz+6L++vQ7fjLON/fYifMbVYnjGjD3sQue33MaHDuOIz4JfecA2sgq+5PAbHRe6Ao/+5BhHw3/6nmTQyPGJvrOQTbL2cJjm1pi2NcNGOKcfcBVydOJnuzYZsvr80z/GP9azFd+Nq42ZK4VdCkz8Sdaeg4+ufd/W/PHBHk6WTfr4t21b84qufRZnDTz7jz0rOfw8x+mTN3jYpcBjv9xQ049GBq8iFieNbJK1p9p/ftXFHuXEhUVncsyT/UycYME0/8ZPDDT47MDDBjwKXH28MBS8nz59nnNvtybpTLL24ZPnlIMj7uifeg9EpxPN3pJk7at0sAufgo89yYFr/Ha7rjmSX0f/ttZZWdZc0pVkzDfb6VOzuVt143dfcwibLnTljB1MOh/dq/nERvL4jeHdtn1hJFm2sFXs6FZvzRN48BVtdG142uYEHx1b8eTBiTO98LVa+4U6OeYSj/6+bz9jDT/Jyn1tubM3F+mZMieZ7z3Ln/tykjF35zgbrEH9rbbTLQb6bIaFBy58NH30cx7xk+OXGp5YiQk5hUySWjRrzjRg4TeGl04+Jll7ya3vGr7/eEbDRwaftkIOxpEPx/pMMnCMyS924GVjkjVn/LSHqvmkTo48uzbHLj2nyCGy04u8fXdh1p6SVs4aZw86fFhJlg5t+u1t7KFjerG31eKhxw88TcOCN8kkWWNJxuXlLFm62CGn9bXppPvRs9i27c2JWblPN7q4m5O9HyrQzjzbOs/GYaBfmi97S5Ilb4zNaPyjmy78yWHX5XLtHN2G3ej6sGAr2peeC+WIWKLB4ZMxbTQ8ajRj7nfs3Pr88+XL5zWX5Ol4eblV57Wn1Jl7n+Wd99lF/tmznljri2uStX74oTy7AbBVm26+0amwgZ9quhT80wv9pXkoL086Gnk20afGAzc54qOtOGMaZyNd2mSMiQ0cutiVHLJ0bfs2274fa6V0POw7+WvaWGfk+HtrbLZ9H/lhjB466OQ3Gr1wyeCv+QAAEABJREFUtMkZgwcXzZizSJLulR9jbNu2ZYOzmfEkQ1abvPw65fErxo2xQRvGveczcaNn2/bZisv/JAvfekyOdjr3xvdtW/OdZNkzvZKMMc/1dJgT/tGl8HFvHOi1L4gB+/CaI3rYTgYPuj5MsmKfsONj6WajmJ4Y8JKMfyKDLJ3z47r2WZ88PD/ATwbuS5+z2KSt+BX8YvHsM6i4Eicj3+nTh6N89Ly7/1i/3/v+0/uQa/enrTHyXPxoXuOjiz1k6epG0v3gue4L+mTYmmTO/vy43t7e15wmqVja/phPnz+vOIvJR+1Msu6x7Gcr0dXuaqQ7ydo7qnRh0IVHjJND9t41u7WdpGzPpcfeAyc5aGSWbPt0w0b7/v37kjEGkw/k2KItDp4t0MRBXqiTEF++3Psu0PuNJGv/3vetc3xZuXVvnOl66/OLWFXZvPW+iQ5rehk3b9u2Lbw6unK3Q/XlvvZC9pDdm4P42cBmMrDU8NHeGvckCwudbJIV52yH3bCSg0f+ihc+eQJbW67RN73gJOnz+2O0lZLXnLM9yTqHs+XSD8vkkizet74DmF7tzuV6qerHvPQje0n982yZ5edeObjm59D/aY2hKXyb5gUifPbhk0f7vi1d956xrreLEM6l94kkC5vMW99/qbfG+azxmGNzIX5747v4atZH95at8Vq0t/vyVTs5YvjsvYG/4pWkfj2rc+/zz3VmDh66zjK9nn2X8/JyW7nx7Bq7/PAZD2w0bZjaU5yP+nTacW+uTa+X3jtaFeex/DZ/7E3S3LvOvm2LjgaPn/u2z6M28xMN7r5nksP2mjP7fsjRrTxqr3z6+HgWL6uQuV4v8+j6hT+99n2fySwaHQr5Z+dr27ZJfuhof3qtsefBD7uk9ce7rX3bm2cfC0sb71785MCAfe054VHbSlo2JWm9tUyv59JnvJ3OibX4+BmrJGvcGPu39jt5HX8idWza/qilP/qT2QL78IONbGIH+5JU/Dna6M9K+gObndu2d23ci/moLduQc/7Eu//wi6337hXTK0n3kY+2ZuHebpeVU89nBl+HO6D9GFj15uCtUpjsuzT32aFs21bdHyum8i/J4vc/fNfu+9pk1Y/Oa5JJqqP5gg4DXREvOk5etHK3W23Pv8qKWePGRjxlWP7ASnLY1DVmbOkorzG/TUDstMmUdckVec1DkhFXdifV3GlKgnXxwUuy7F/E/k9s6UjS3gwejVPHr2NJ5j/TT/4kSwd+PGpzqH3yoE2v5ND1a18bX5KfOvg6vZL8k11JFk+SpXN+uehL/qLDTfLT57N/YuNHU852cvCjgUb/tWan/lknhz78Sf7JVjzoMLSTf8ZOsnxIAnK1Nciok7/oSf5fwYarJP//Y/OHjclfGCdmkjH38+NK/p/Z/X+G/QPuv8yluBojp80u7c3N6zREbVG7KTvceOghpEZfAj82hOQw2A0XD1kJ4xBgwVCib0zbgVWNBsdLYTJoCoPUaPRre8D1UpuMwgYFppuYBzM/FeonOZ/dbNhsYT+7kdChrcbPJoU8mqLPf2166UgybE3SjfO2inEHd/Wv8nD16SH7nEf5Lyv4aLDfengTEzYlRyLA0qefH2Rhe1hET47YahujA68HG3biFR+Frcbo0lfjIcs+Y2zQh6WvjUfBo8/e067k0G8MPz424INPjzH0a2/m194EYMsF/jx7M8F38mgbc+jCi55kHc6TrI3KS0R+7evBorvyzOBluwck+B4u6U6OONKPbt7hV2TdGNh88nmwee1BHTZeJcn6uNqJ+rmZoJMzB3Ty9d/+7d+GDrJ8OGNATtzpoxcvWTnt4VpfLI3BVR7NSX14SZbPbHz0IIJmjB90nPmi/+gNlaz29EqyfsiFPnYpYq7Qw85zLMl6AIBNB788QFwu2zrYkqVPLdZ80lbwkyvE2lCTrFjwDY41iu9skyfD9jOGeJKsOWEbH/CQg33pARZd3OCSNc4XfuCHgSYObMXHP3rxTS/jaPiTdA3exhib0OnDr6YP1ksP0vjRX3ogtraM0euBTAZ6OCBD770PivT4m8byW76SFbOasHKZPgU/uY8euOnXx4NGhp904VXziU10q/Gj42UXWTR99JOmP11r7BJPNUw1XXTjgYuuDev0G+bj+TEvnz/New9TeLyUtd9r06Ucc7CtPCBjX4aP/tLYJelD/Ze1Xp/Nc4UNcPhDp36yrb+JzFY0fMmx1xi3ZuCj0yG2ePXp0caHR47BTrLWMDsVPlq3eJJjjC/6bCYvfniTrJz2t2XxfG4cjNOHlwy6tj2IDfPjenTd8h8/W8Q6OfSJNzY6xJocviRLnz4eeZ9k5c70eu/DLh/97YpH17148IfsaRNbfqXhOe3Ep7Dl9eu3ufVBp5M2XuiIpUP1o/dJPCc+2aRrpvO47fuaQ7SaM3TxgW78Sfow8mZofGQyxhb87MDjh6r4gEmfLUnWHmBdXXqvMMb3R18Sk9XH+9aP9dr0qptK8+efX8cHHTRzgV+7kOM3uKDttZsddBkjK+7sY/u+7SvGdHjYdR8xJiZsPTHUZMnghYlPW9mr59SRNGZ9icYeeUDGnIoDPjlmjA5jSVY8P/lQ1XaScbGXDrL0s+fE+NwXXujswCdvYLOFDNrZp4vcp37QwgcbH3uTrLzDy1ay0wsuHvdl9qLff+xZHV72wsXDLvxyHT4cPHxjo/UKgw/4YaHjSdKH0vc+wF6ajo/x20LIwVaziy9w8ZP/Ff/ETY6Y4SdL5tSjTQ5ecqxDWMbZzi72KOKabZspnz2eDN/wwlbDR7eG/JuW2r/aZ1ys4clpf+sfFj0Fnm5K82ws9el/dt09m9DmiJ3kppfctk/SqSR9QL1eVqzoIHvvwz37yj7Xy2XlMjthJ/ivdeXYR066eOCnUw3L3PFbbNHZYYxeMYFHnl/JgbfGuxex1zice/vobCOrrcAjS3eSlXP47RVqfkwv4/SgaYuJNiwY9CRZZxf9iiws9FOntkIOjwILTazMlTZ+PPr08wMffmNiAd/+jsaGs+BHU2CJmX1LDGHow1DD4VOStUcaFwvY2sbg0K9oJ0eesi1J97rjt+gYW3NV2qkXPnqStS6nF91spD85sPgOn07jZMq6ckb7tMM4P/XFhxx+/eTAYj/80wZ5CvvEM4Yfn/1WHxZsfXjG9Omin7yCDw696HjwoqMlWWvAGH7YyUHDm2TYpbhvOJMlWWc/saIvyToHwqSL3GmXdpK1HyXHvkJOgWk9iCtb+MgXBU2NR2EXG7XVcOlyb/vomZE++W2MrJJk/aBRt4PO5b72Rjjkfi14ldv1pS/gHt1SnuXfFj99B2/WvfWj5zd2njjJX77DUPiCj418YJO2Gp38R18YX3pu0GY3OeP6l+49+OCgw1AbpxcPu7STrDWLdo7bx89+kjnXEczMrHWjDcM8wGeDPjljZ2GLcWMVXbL0ouFBu98fK1Zk5Ra6goff6HBOH8gYN6ZW0BQy+h/v9/V+gE/bZG7X24q/cbTF07mAkWSSrDicOqz1c4xN9CdZz2N8hSH38MAU6xMThv4pY9zYtu0/1/dftG1ce88sW+91SZYd2nAms3KfPB5FLNXTix1sTbLyTh4nWXaSN0aWPnvVKVfR/knX7rVy0+eCzz/jZX6UqfIvX36rPZc1fn35tHDpZEOStY7psfZhk7v1vDU/Ln6Iw1n2/dDHTvzoYpVsP9bac/mb2Gf/McmxT9Oh8AO0ms4kQ0fCl0t9eTbG31c+oW/b/gPjfX2U6/v1kc982BtzGPfe/2FPr33bf/rENr7g5e/Be1/jcqJTs7DZQn7btmXL9CIjT076Xl3a5iLJsi/JuneWff35VZ5eOuCgm0dtdHYROOskK7fZiK9Gjb9hjF+591yC/2yffHCTelG7p8+n+nw5+fElmUefPdmtoPEFlr6YsIOt6OSf3TDVbIWZpHEpTs8jxsgpeE48fZjG0dmghu1jxPTC+7nnZs9HcoYMnaecfibVdczDsbd/rD7csyTbyuPplaT58rriZz3DYjPb8bNDDZs96MaTLBnj7DppJc/9473IM7DIKuTYjA8dHvqar3Lff+TgvXP1vR/rPf8l6cgMGn6ycLSTLDoG42/9IPzWd5jmA8/Cvl5H7E7+Z8+2L32fMpPuw+/z7LPxS58n+UXu2XmbXpcf73v0b7frylE2KycWW+jje5IVi207anjGyLNN/azuQs+zOk5d5hImHWye2mU+r9fL0plkUsz317clp02ebjVZNZvogYPmORrOqUduTi9ynivxy6uSVgz1zzY8tuDVRodp31DwGnP/fTR+Jw6f8Stot96b1dfOgWcB9iUZdk0vY9rwkmMfTdJVOAM/yfqLJmVdecQ32MbIwXt0PanRjF0bN2Mw9T3Hn/Jo+BW2qskeP/hwzBteWAf9fe1R9JKFB9u4Wh/GOc/7tq1Ynhj4nsubWXOHP8nKk5OHHthwOoS8fH9rLusYW/Zl633q0uzIwFX2vn/et23Fht/w8bOtYVl6Tnz+JtuyQ05Mr2vnJ8k6m1pvp2yHZt/TcvDPlKe8MLZ9m635+Np8NP90Tq+URv7U55z7aG4csXMeLFP/PGpYirdlW3Zv2zZJ57xr4qXrUk48u06e7W/FrMgax4fWzmh/73tyY4/Fx6Zt+Yb27P9O25IsPeJJ/oxTxYqTcs6SY9flx5onW7HKPRvDR1Wm9cfiFVt7hs5h67N8j1VWfLbDDnGATg9eeum4d49bvtdH/STjv0f78PiWoGTl3r3ncnbLATjbj5hoOzMa2/dt6UfTTqK55g//tv1zfJJjHFPyV5sNz+brvfsv2/RT6/Chw/noezD9JCtuhlOb2JHZmqPHfL6/f/Rd3mPlVlKUFvJJZis//KkuNHlDnj/vPbMedPhTv56T7JNk2IOP7JJjy3OOseYVnCQjvpNZNf6zTK8k/f8s25OsGta+7UMmOcbRyNFJX1J6/+ifczq9kvR5p752/qbtR30quc0MOW1YSer3ERsYjz67JBk/YJAUeKa2zLK5zbbrWBviLa/4VtBS8D3bzCpsXMT+T3vf97Zm6U6y2v5nLMk/yaCxMfmLnuSnbnaTVZKDTib5q23sxNA2rk82+Wc+NGP4tPFqKyddGz2J5vJDIzmwyOFVkix/jJ90strJX2MrdphayLVaf7TFCz+55NBxtpMsviTLDnS8yT/Tkyw7jCdZMrCT/KSTM64kBx1j8r+PnWTN2f8ONluU/2x3EuTlf3K0Tz14tfmWHGNJfvImWXYtgP4Pf5KfMUmOcRjJQS/bGseL/iv2hmAy33rIw6D2kssCMYbmAOvwov/spuBvOBlHA+5XUn37/o95+XRdL1yuPZxIgst+6wPyp3m5fV5G3263nwsW5nnTZJACky10vvQAadNUFtblQtXa/DT26WbeA61fX+XXVVn07LvdPvWA83sPem/V5cEt3UCvbW/rQJ7kZ3t60ZvguVTutzX27Ins5bjNA4kAABAASURBVOVzg27Rz7z1BvOth4c/v39b+vlNF9veSv+4P+f7t7d5/f6+ymmvmw+f7t381fwlp/CT7i9fvtS+y8LVRsefpIfpt/WALBZi6sHPmD7ZJOtjsIMom+ilp26tP2TYQB9+csbfOtfo5IwlWX5PL7E35oU+GePfezDwMlucX3pouW77NHHmtm/z0jhd+4Jq7wP4tl2KsM2f/fj00U37+ullOk0DD07V1J+XPpD/OX5V5r5nFD4rfNu2rfzX8rw2ZzJfvvxe28TnZV6qawroJ8L5gJe9Scr7XPNH177vxSDTlwIz4280wOa7GJLzMvOPf/+P+cd//P14Ub/t8+wNRBy9DBY7MvDVCp3y9vffj1/5/I8//5w016/9qPP597/N7fOXmR4gP336Uj9/q00prfn/5XPbz/Hvo/XONh/Nh702wv7a2JJ7ZFuyU/n3HvKe2z5bsf1ar33bJklz+nvjtTcvj0PAXgwvX/7n//xfpU1z6KV8+7w0Tmx4Wz956kHrbcnSl2ReurYu18y373/O28fbXF4u87/+/r/m+/v3tm/j19xtO5yXZfelh7jb7dqD+Hv1b/Xt85ivJNWXzuXroiVtd+4v9WWfNEdm5Mp716mC5tepvX59nWfXzJ5LPwZ9XXnukPLeA87MVj2P6i3W6+saS1L/HvPpepuITdcj/fwxT49M/biPmt9TjG5Ty8bpdWsc2fG3vnRqWjZO15Vfnz//9jO/9vprbpVU5nNfCNSI/nmW99v6mw1+tdr397elZ288yrbsl9v+Vqi9sQLLZmvmWp5t36vvZf7x9z/nsl3n9y9/mzzr49tH7XvOtWvncrlV5r76yT5ffvtt0jl/VoFyvd1GzvLZHmLO6WTzrXN9vb0s/r17pFzf9n38pocLv2+3UTdsc2v788uXSXU4W7Fnz6XzlHm5XNdeYl2IKz3WkryvGc2ft7qWCdlnVv/r1+/D9k+fvpSltH6stUf8+cc/Vj7Mvo3y27/8bcXMwZsP7H9/f+1h/G3F1r7HNnrtSdaXtcYWvGzYGg95+5hn8/Rt7MV+Feqn36p732bb99nKIz+S1NbniI81DxcePXjQ5Y0YGrdPWWfPyvkbPEl96bq0V5hHetlQJztHH2v9wBMjeLDYzQd/A5r9ZJI0l++dW/eibb0IheMDdJLZO1+3rsXr7Tbm7bUfwOWY3BJ7ePhfysMHtr7cPs2WvbHrveb1+/zLv/w++9586p5C5iwwYMnXr71vff32j5ntMe7RW3XLVTn7uXn+Uv1+UOoffz/2ws/Npy99KWvNiKc5taYfXXds4q959GFveqXl0Zfeih88uHYulL219XS93aZGD5senT8fSl/qExxzQN/SUx/W/bxY+7bNR+PhxQo7FbYu25/P+dpcO/dTOOL3KP179x/7BNv9aspPXQN+qIX9bLL/GBPLb9++df1d1/yYT7GWb2zSZz9ssddms3nmu/6v/PIEXY7BbkhWruAhDxNPkpUH4gJPPI2RwyunyMNHx8cG2MbPsxk72UjP1ljhZ1uSSQ4d+uTlBEwFnx+qJAuTbTNbbfpSuX3k5PV2623qsT5I0g0HBj3WRxfXiOnfeh80jg5LW24rSdYP2T1roPLaM4cXR+zZtn2qbNC2vbnceafXD+JYD/a/v/tNF80Dsm/yoGslyYjXXhk6/FaIbd9n2w8MMWQnW5KMfPzty5clwzbxNu6+7V5hzaPhuRYfv/zCuzWm5osuMvYiRVs88OrT5YenvvdetfB6r7815/xKVPHRTmpLc/Pz784Ez3W/pKNLYegzz/SoYX/0HPLt29fxg4vf/tF79Lfvc90v4wcR2EXmj65V4+aBDmuDTV97JnmrLc4YmZl928ZaZ6fYJVlxF1exNv9skRva4nG73uZWfWsdXa8DH4bco1+c2aqQ+9Z1pOjLqySDfsYPrnLaULPWviif6b7Jt841GRhikaQpEqyrWBf4xR8WIluSjHp64dG2/8LQVsRU3iUZ9CRrD4dFH71s1cePl1146RJL8VaLs/jzJUlt3Ob5TM8Hf9bne++Hl1WSzrlDyGzrXplswz662KO97fvYt5LMo2sgM2svSjKfPn+ex2RyuRb3Y+6NDxl5Zp/b9mMNubcbs0bO+NChbPu+5tr44qsO88NX87kX37ne3s93/vLbGmcjOWv2P5pr9FqjCt/xkaGHXJJaf9hPhzE8bMKjjc8YeXFHU+ORP4pzYmoXMBhqPGpzgwaHjAJb3vPn1lzdt23M01Z70K0PY50kED/Ly4/7j1jIawPykA60ZUv3HX2FrXJh6eu88sP612ePkmT4lqTq0nl//TmfMMiw+dHD2LX3cTKjve3rPmRNujfaF/fOnX8ypBtxWT6at9vaj+HLTzZu26V728vSyX5j9GiLGR76YIlbknnUdr7rLx/7kfxyOc6fb31euPXen+ZqkjHX19ttpm3547nupWe97dLM2bfxw7BwkszWuPPPfcleJa/YIG5qeh+PR2PyffGaH+Xafdf+y075dui6zecvvzcmLyuOl9r33mcDGLDYnWSdMfXR930r7jQW730O/DyTnjRa3tfL3sfs3Wwfj3vX0mtVPMu7Nab70Ctu7GT3PqnOY5wvW/3iIz3T61PPReYkH8/xz72VtP6IKV447JmuXv9sB3w4t8bR+L1y3747D17mozadZzS/qtmvHH7rOveuQbn3PnDbb3PbL0Mn29J8cVZ3PnOm0dfe+kzxUVn69uYOe+hki30DjX7GJqntzbltb5ieY82ZL/cseKWOMxJ85dmcaVhmxTIz15fbipvch79n6/Pcx7hfsPWt5819T/fY63o+Im4O5asc+17/317f57Jf56Nnyux7Y5HxHL1dLyMOSpI1R+yX8196L6dvflxJhk+P98ec90l+mKu9mKnRyTb0fjTui7fGmM/rdZ+tc/To89xt3+bz7Tr3t9eVH53yuVz25t91XOLqnYB9Hs5Hn10fxfutz/3i9dr7s/rleu3zzJ/Nn+7X97fanrXeyLt3f/SZT6ydkc3nOT/G+WX9sG3vmrjU/q3+8f2ki/e9e7jansVHvj76MLfX/ueWmfrin2kQx+/17fX+Ps4l6Gplq4P2d76J1+99LqYXNn2KMTR76Eef1fY8J/1gf+283l4u9etj/YY3WOzfm6O+HfCJHNqff36bj94b/73Pg95nPKv3UZzH8z7bPpNk9vrJvyRrPZtnseDjiW1NPZ/Pmec2zx7c3htH7WvXxtu393HRiafDHcp4NhQTcXg2LmpjVbr04N2zrTw3J94DyXXzaIz9bLMuZ99GHNn51o905nJ66ePBK3ZJ5svnTytv2CzG6q1+J2lOXbomXtY94aSfftL50ntSkoEpjtMLX5L52ncol94zul3Pt66dtzb268s8O3bp3vLeta+9NXesp3tj/Hp/nUf3wFyyarSPec4/erb0z3heXm7LpiTDRvPOF8UcsIddCnuSLNvEcbte1jsXsX1tTn7tmROmdfvMlG9b2GQVeM/Kp+uK/n/0zKiNn00KLLzK/LjIfa/vuiedrWKkn2zNxcckGTaiPZ/pHNwqsnWfesy+Xeb+eh+5cslllFv3HvtdwzFvtf+t9wk2nL5VaMSHTe/2jMbKuBjRb96UmYw94a33J7WcT2nycXrZZ9iqzzY8yd6RbdK60MvGR7bq+9R52tb+N3vHL/tau2LNjtcfazlJ96l3pg9cNsnFpJpbxEHcptfW3KM/bdPPZu9OrA2+WpN0mQc60IylusVE/6OyfN/2fZIsnXIkSX3/mFtjQ2fZhi610tQba2qfrPvDy+U61g7Mb30enH3rvv9c84d/b/+16+ujub11njKVfG79/z5lrOyjzyK3Vb/2Xfu27cMnvrJHDK61W0ySzFbfjetPr732P7qHpRO/FfKyb13/mWfvs94LTGv7YSNfemPfdfa5a+vlcpmPvuefeSzMJJPkaG8z9ttn+6m+730n89Z99/l8jpicupOseb6XntooBm/rw+xWnH3EwjyL8/35mLfa8r1r6na9rPhca8NWfLjy8bll5cm9eUtPYWtTjZlMku5X95U7HzOVf1a3Vjv9k6T/L71CDcW6/79cruv+/dG1IJ731vKKPv3vfR9Gv7LvW23e5lvXpbw57Xnk2XwQo9SGbcS5Wjpn+6Sxk+uj1cazAdi3a92+jES+/5hz99Ut+xifXvY/NmzZVt699h7dMMy2z/SGNHv3NmV64Ukyi79Mz56VkqO/8qPzUra51lc8aB+Ns7I1ns4mSUb7Udm9fk6vkoYv2zaTTK/nvPVduRilcu+N1VufFZ4d0V52zGKcjVDpi7fCyUE/9fN33y5D90fPFcvvZwbGs4HZ6meqg69ssF6fjc9rc4f9cJR9vzTfrt0X7kPFvTal89EZmdvLpUiPRdd/9N4wnY8kpaX58RhXEtU4T4jdo/N0Ke7edeMvJ7G1KVOebZ54a9djnvPauPJdKeDU+Ln3MMD+zIH/8XxUYymZSTIrLj/aGTwfk2Rcmcxlaw6Ym/r56BmRLUkMr/lNMgm5h9DMnq1qD1qSg2ey6JmZre20bkjWWJuzbGjjUR9aTZKhR1vRTkjNkkmOdpLFi+d5BERzlSQ/caeX8SRtzU8ZuEpy0KdXkjWOv93V/pUnCfKiayT5adM/+VG6WCdZvCceGfmS5J/sm154YCQHZkn/hG1cQWeTed72/Zj3+k8W3bi2Wp9MctiBpn/WSZYdaMr0IpNk0bXRk8Om5MBBnx+Xcc0kqu49H/8/7U6yYgKDbJI138lfdEBJfuLo4z3rJMs+NGV6wUv+wkBP8n+BvdeW5nj3mUKsP0n+X8LOuNhx1kkW9vQ66ezufHVpdNCNyoPqvTeU337/Mv5W2N/+9vu4uVSmN5D7OjgTcrC1wfzRl7TkjL/0wfi9m2CSFTxtvHsTxYsSN5DHo4u140kWHkOUJAOnxgx+NVvgwlC7EbghKXiVl5eX8VCYpC/g/qjNn9ZHrL///Y+VDGxkh8TXTrImBQa/yNOVpBvw23rBwh789HvRwJ69m6BfbaVtHGaS0WdHcjy8iAtsB5HppU3H6UNJyz4yMPCJIRz2eahjj4JGlg10ksWjaCdZ+vHBSLL85xdsGGJGt4fX6QULJhof/+f//J8rTskRF1jkzBU99CYHLt/IFKaJm95o3ie9udEFj0/Gk8z1elvJZt5fe6DDw1fj/uZ0kpVXdCVHspKnU8zwsoV++uDzBY88u/VQpm0MPxz8sPWN0UUOHZ8ahgdMfTaR+/33I8f18ZAVJzb8vS8+ySgJv64rT+QG226fXlauT28gdCUZf/sYvhh6kcon/Lfby1o/8OGxk438oYduNHaIGzkFDR9MhW1qGMbpPeeULJ/w0Kl9a6zw3qofDv6v/RjIvn3fVs5os5ttMD5647/2wKn9rQe/r31Y26+XufQFx6MbPpqDzl6ebd/n3odPPG4Mbj7KW/eCP79+HYXMtu8DQ8zI3X/kWwIUAAAQAElEQVQcEOSVOVH4tTWnxJYt8paP7Nsrf8YCL1/EiZ98OmW/1Vb0JGs9m1/jpy/bloEpJknWeoQLHwZcc28tnnG9NYbmkk3k9E9eNWwYJy778KLBgM1PfHDpIKdWTn+TYx1az2zGo37tHIgLXEWbj/R968P8pQ8U5z6ITq/Cd7rx02+9+jWBaHDMGZuMn+XWPZXtdCdZe4y+cbZow2Y3DLHSVuBOr9+6puTHyU+HtlgoYplsa+8hA48v5vtb58+cwqOTPrUcWBjN46oYdPrxwkAjw8ckaxxmcuwvxskvntLYpLDn3lyVu3jYYj7w4TdOt76iz2c2iSle+s+Ch01kzIlcgaOYezrwkv3//Nu/rfvRpbm9b9v4yO3jJ7/YBktNTpvuj96f730RYG7rxtqPtuY0PLZ8dC2SOfNUzdZuUesD1Ne+lLP+xAkfGTW+l8bWDwsY61Gqz8M9GhfbA6u1b12Lqbb48wUvf+Hs2zZ7c9FLMv4alwdJ5q0PJPYN+4EZYZO5Zu/3PujChrk3FsmxDpIMn+GwTxzE3t60dSyBNCuGXraTta8oHpDpY9dL1++Ul53G3rr3bPs+9ihrjR1iQF7s6RNPc5hk5al5tLbw42MrPnbJGf787W9/W/cDvPCWvvrtgztetvBXIQ+fLB+TrPsDXrpPfnFMUvOPYszcWyt0GlfDZp/CviRrvk86mkInH6xBNpBNDh/12e0Dspixizwf8bFpjffljXlwv+UjmmJ+8LEPr7haW3DY62Mc/TDRPhqbJGv+/v3f/33V4gGHvDiKFbnTT3q0zRNMPin0+Oc3jLOB/OmP+9Oypfrko3G0JDPNWXgnv7YcP+1MOi/9qP8v//K3tRfC5zPbrG/r1Vm5K2XdV/hBno/4+KJPJx3iTlZ/27ouGkvxTTLsxUt275lTG/7vzSt23Xr/FQ+yYsxvRZ9dcMUVL114YfDdeJK6u/08exmnyzg+OOpnNwtx+taXWVtljBuDPb3w0HsWeumkA6bY6ZsjbTqMqeEo+M66kCu/4Z18dBgngwYrOfIUtjwX2yTEl1/iZ0wOyU+19YIGj07M6Nro7KPn9I0NeNHNizF7nLWdZIyfeozhmV72xDMOSXoGvq4zMj1sKMuS1Sb38unT2ivWXpxtvGi5XK5rbvjLNvcFtrBt3/afMbo1D/gAR20cbpKF+bPdcxweczi9+NFq0B598LQXmuej/1hnQVh8ZwPb+WQv4D9b+KvQgWfvPmqO0PDraz+qW5sMPjxJ1m+OufTcqCTHfOIjg8amvfcQ8mTR2aDPLjR1ksHPdjx0m3NrTkzwoydZ84CXDbAUNiWHPXyBaVx89MlrJ8c+qk+XPESHIVboCv1so+fR2MI3Lm5q4/YLssqj8aGv8PO96ww/HhjJYbOXnfa45JhXOGzAQz8/rU06k6z8MJ5k7aVJ1kc6vGIsPupTt/jwhwzb0GHu+7ZylX1o7BIfeWfP3rfLytduE1xZOccmeHDM4WyHD/zCZOzj42PlNzz8SYZN975cF/Nt25bdzrv2c3xk8fARj/7S0b3cXKOzM9lm2/Z1r9bf22af+na9rRzgixi+96Uiu/jKDhh0OQ9v27bOHHvz2r04OWLJfrxvzuKTfoR4n4++mJzOdZIVA7bBwQtTgXfr+UP8YGpb13xCI4OWZMWGDD3m3Z7ARjx8T6I5/HAPN/fo+rDpPbHEho/64oEXD/zkwGEDwJNHnz42k2GH+na5zr7tLVtf5t/m0TMm3iTL5n3b1r2PP4f/5Wl+n3Y9+/I32da7GvFnw3tfGv/55z8q97Hw+MEWOj86t08vf6vnvWdz820M/t55wfPscyh8fsITL/5fbzesgze1Cw/ew8cp/XXwd8I6z8fHWjbz56Ufsl76/APg3rkViySL/16brBU59dp3Gnvvz8Zh0Q3jvT7RI37LlusV1CTp2e7T4DFGB1mYGNBOOfbycduby40huj5+cdBmhzZedjcUjeN94MBOstp4FXzvjSNeZXqp0dn0vftPSWuNsEkxbowf+M4+viSq9eyscetzgw974ozXfRmdLbBgqKfBe3S94Hv2Q9ztdlmxuVwuS7ec5meSReePMVjayZFvaPyBQ0cSLJ3Pl4WDLp9Om5MsvFtzQ9zYkhxr9s8//1zzK6Z0w6br0djryyPtk0YWL4Viqzb+Umx635s3eNlHVtvawwdPviZZa5h8kjVX+MgrdJBnv5LIn89N2efygw90mp/phb/VnHjiTe7wZS/+Xn3PrtWX9Uz3aMI4r7CLjeTZJT5k2aAYS/ITl/1Jume/rziL/fRKUuxb9WyLl157bIfWOSjJijGbFDqSLP5b14g+fduPewZ58eCfcvanFxv5nmStJzayIzlimqQfnx79OPE+9+4h276NZ8tnZq5d31MdfHfG3XrOoD/JsmXbthELtiSpn28r3kkxu/7pZis++cUu/kwvNH3jr72f8X+rLuPPtf8dGPA/uq+Zq+v10vhclh9oz84L+u320vl6/IwxOp+N0QNDu2rXH7bggaHIHeNoeJMjNtpsTLKeDfd9W7qTBqdI+LdtW3rZjb/k1YeprZDb6ptx/D4WGicvR/AkWdjsVoyhy91r5/zW9cJW935jeN4aN89SxvGi06NNz+12nW/fXn/OyfVy7TnkumJl/Hp1nz/2QX6emHAO+x7l34857j601cbv39/Ar7zFw6bX7u/qE0Mfhr76VtvVykdzjB5j7lunXLKtGBvjA95L801NLz44NaF51lztvqF9/cGDTxzsJ/z+6H6Epjg/JKnNW/251J+PxuDZeNe/H/JJOr4vG8iIz/SSl3QnmbRvjB1qdDrPeT3pfDjbz+byfdma8QPucJX5ZW+fhTzLNmP3vrNS7/vSOEmWbc/mO3ve3z9WX5w+Gk/06/W4N2Sy9j0foKti7fHTC8/WGLOZfY/apW1dG3vrvbiijclHq6x63/dJMvfao/3S/QAv28yxWr/w5Zslc2CiTNU/hx7Y5nvb93k0j8zPpXH/qO3snhz88lPr0bmDfe8eop1krSlj7FArSUYM2EDP/Lj0NQ/erHgsPSWyr2LL1nYnybLp2jWWbVu86PR6ntBm+75vSwZ9rx/odfCoOi/Pdtgv7uzeioWPj2QefYem3re9Nm+zsOv3aSt+43exLo+zbCZjztDx6Y8rs+4P9KCfhZ1KUobynfQkyy/9/bS943SiiR09Jf38A3s6V8mBhTfJyoWkePUX84l3xLX0xgId/8LuXCYHRpJJMvzBk2TZpf3f8eJDP3XoJwcGunKOwaCTHej6vxb0X/tJVvf0nUySNTfTSx+eut3/YvdJU7NLfRZy2uirXVUrP5pj6GxBTw7/6dBXtPEk+SedaAoe9Yl98v9KT4JlyaPjRUiyaGSUM3baxvGq8WujJ/kZk5M+vZIsOtrJN72SQwd6uz//wNNB1z5ltH+layf5L9j4pVySn/kzP67/jIE3ycKYXqfONpf/+NFOvpOe/FfsJIaXTnKbF4koPkK+9OHn06fb+MDwnMdiAmqC1Y8eXPAmWRtxkvWRjRwDFLxJlmFu9vrG3UD2H4sVnwOnRWlcYYxNi563vhR1qDGheBwq8MDA5+Cq74atJFkvr8jbMMgYV6PRhw+u+hxDp49PaKcsvdpqMnSq8SlJ1oaFrvATXdFP0gfN72szoO/UAU8s9JMDgww7kqyboHE2ezBJMi5+KMnRZwtccvSdPHzQV4uRImZkyeAzxg461HDYYxwevxV85JL8040CX1Lbu/i9pKHvxGU7uWlmw4bn163QhU//LOxiX5LlNzp5dDbhp18bpoM+3WINWxs9OWLCZg/ixpIjP2HyDSYb4J00uvThwyKfpLl/X3mfHDmFx/j0wttq5baHXGMfvcEp7DUGH58ib+lH+/ixdvTxsZUN5KxBdG28HjCN8cWYNvvYYZwv8NAVawUmHrLk2EY/O42RxWeMLrTr5bZyVBsN9ksPRQ6Y+PlwuVzWA5S/bfmHFza98d9beidfdG0f9i+36/hJwG3fZ9v30Ud/NBfwegD73g99PjBfq+NZpffGhF52sk1bTtApFmzg6znn7EsyxvDzlQw6PvOMfvpoXN5ML/G+NWftO+2uORajU4YuvHSRo8OeCD/JOrCJOdkka02wm96X7pt0soMcHrxoySGLDgs2/8jQzV9xxk/+HIOrTQfZcxwPXOOL3kMlDLbiQaeHb16o4GHPH3/8/cjtHmhgPFobo0Mff5Lxt7HkHBl61GImrvjZKlbaxsiysYm09kR4xuWCmLNFgaXAMb5tWfMIB53dij5MMuYiSR+Sr+t+wz++4qHnlEODyQ55l2Q9+PBJnPHCM7/WgzY7+EIGzrevX9c+lBz6yEwvGAqbFDaokyz7k9T158oHYzCnFx42tbnsp48tdNOnv3Rv24obOn997GSnWOAzF8ZgK9u+zWRW/rIR7du376u/FSvJ8oNuBc8q18vs215bbstWubfvex8+31afPmt020u7v88U52tfDFqnl66bR2as3Y8egOGq5RB/kxw+zKwP/ZuHofKxx28LMj9yYcOXbfGKqbXAt+9vr0MfXW/VjZZU4czKWThyUM0XPqudR7TLVv+fw6dbP6z58G9vybbNXtun9bbvs/zA3EIHe8QarvlIsvTBRoPNdrHhc8XWOcPcJln68Cj4zSdZMeEbOXpO27XJnjVeOQGXDFvQkqw5wZdk5Zd4GVOzSZuswja4STq/1yXLHvGAnRx0PDAVMmxMjv0pCdYRE/Tpvo2PjDVDZ5LG+bHsOX2jQ8GLJofFg11sEFf3E3OFxm748ty4MTLadPjhgypYHwXYiF+uaSfp0HOdrfSdP5LM3rmdXknWum9z/WE7uxRzv+37mj8/HPL84d+n223xwmM/X9iibU7MXZU2PbcVV3NkDgipxctPqNPBjpfLdZ7NfXavfu8N7JAbeMRGrWgrsPDgTzJkjVsPXl7ee79t1Cf7tuKfHHHAw8ZNfrfAUcQTRo0ef5P885cvKy/4SA9+NfvNiflgByx2qj99+Tzk3/rhIMmoyYhPkhVnMgq6mj3ips0XepSF13WZZMXQGPvIsYFOMmjGtMlNrxMTHT8sbXYnBx5+tCQ1+YjfaafcJQcH7VcdSUZ+0gUDT1V2u9hWvE5dchQGWTFk7xkzfWP0s0mb3PSCKx5wydCBj89J5nq7rfnUV/Z9+xmfrfMJi6z63nMmrBS3Tq69R9M4fUpyxGNvnrOFbfiTrPV0616YZMg8+sLsemvub5lHzwJnXtMFS33t2e9cY2TgioG284a++PGLLmNsYrsxOPrG4OuLgzH+ksObZMVcP/Xb2PTSJ7tsqe1kjeknWX7goVds4CaNa3nNdXLw0GEdk1XgoPFDn136VdnQZu0vSX6eOdDZoaaDPH/YQQ7ttAFmw7n2pCQ/z43sw5/UpgJpk0N/ub0sX8h2aP1JylcgetDx00GGz2jnHLNfQSMMk11k8Guz3zgMRw+ekgAAEABJREFUPHxA237oEQd8+MnhtY8ZF0tjcMk8+yJt3y7TFFr7ADw85Ni22rX91MXOJdvnejywyZw22+P0rTP5RhcctiQZOk85dZKBDUcNH+97P+xr803Zt23Y7wwCX3n2kLNtu+ZaQ0kWFpvbHJjsIq/GiMYe7b1r66y34k8X2GkfunvYyctWOKeMGPshzyTrnEEnHvxqesRpnZWK/WiAz/WFB36SSQ6b8aOTpQP+WcSF/XjoUesnhzw5MjDJ80Wxr6nxw1DwoPWWOc/e29RkleTIU2220wGbDFsevXddr82V+iI2aM+2r7frbPu21gkd1ifZrX7XwjVv7IL7fD5/7ov6165vY+hkYZqD1+ZXBde84rv0HMp37STFeDR2049I38aHJx9s4CjsfVRPEs2W57KNDjaVUPmPKcvCJ6NYn/yVd9u2Dxp70JR939dcv/ajEgy2wzxr/Ojsx/9rXxvv1pjA9E5IPqCjKfBfXm5rjeBVxBE/PDwKGTTtX3mSDNqB87Lue2c7SW3vs8DMTx685F96ril5vf871t3xA210880YPlho9O/7ZcWQr0m6d7w1ns/quGNfutmY0Hvv+Gvn66/84o/1dOKq8bPJPMghdtGVZNmMZ3qpyX/0PsqmU46ssSRrXo199L0Eulr+aLP55CvcsltN15mDMPGhwWELjCRYV26cGGdtwBkFHxz9JMt2epOsmE0v43QodJS0YgaLXsWYGB2yW+2c6n12j7uudibz0vu+e7t5Yide2EnK+1hxSDIE2GWcDrFQk1OTZQNb6NXXNt9klCTLfjjGzyKPjTvjquGcPOThiR+dMI3j00bDywa28Bf9xN677u+dw+yZy+0y731HcrleZmoLfe43H93H0nWlJgcLBh1J1n1bG82YIr6XnonQ2ciG2+265uB63Vfs0JKUdpl9P4o9Aw45upKs9WpPePReCjNpvGfWWjjoj/amU3CsD/rEJDn4DLLnpME+y8l76mI7X/V/1TWTlWf4Tz9gTC/zg7fNxQPj0r0sSfdP7xueK09g7o0zO/huPvDCERPtJAvjIeZtq+l0b/786WVgTC9rmO9tLr9hTG2EQebRWE0veuTA29t74/i+5PG+r4++WfPwqK6y/hxb4/e+6+j9iL7TtyTLNnZ/qi34zjF6vn9/HX35pP/e5yE89MPZ922SQ+e+7+uH3KbXtmXFp83m0n3pOP2AdZGjzUu5cb02N8vIn3s/Im/btjCTLN0fpdGbZJ71ayt22evnc7bGft+32bYNqWvtsWT32nLwHmNJFv1SvRi3hfEs/8cq5F96HznrJEu3PvvIfXRN6e+7fcVKmoUp1myEuVfv/Ljwu6fuXQdIJ0+SlefiIUcUGHiuvbeLyUzG9b3voJLM9XLtsaM615/nkseCvm3bbNnm3r0dzvrYXBl0GEmWL+bxHHs0lz4aV+P7nkky1+u+6vf3j1XzOUnj/JhfsQ4bn7NvW/kgTOuMiyy/77WFf1u2ERMySlI855/6CRNvSdV9HX1tcrAenWtFO6lc7cVvrc1kkqPAP/nYfLkc8wPP2Imntlc6h733rEwGXpLZt32Mq5MD17cbMcNH5v7x/sNG4/WLTGdl3/cVX/JJFk6S9QMgxp7lmV5iArPNQx/6c1Z80RS6kmguelKc7rlJlr8GTj3JoQuNHLp4K3TSxT/j/EjK3464JAce+0pa+QNDbNVoSpJlx8LezHeWf/r41MlfNDInLYnuWl+r0f+RUdigaP/Kn2TxswMdj5L8pSPJmof5cf3EmExSPnHt2E96aUlKOf6ga8FVK2hKkoWBprBBSQ66NviT94yfvrEkxFaMNJLa0wVtTP9XnWhKkqXzbKuV5C+6/qnjxECDmUS1dCb5iWU8+auf/GVL8hcd33/GBoiuaJ86tdGU5C+M5P8JdsDMo/tAjf2nuYSrJOnQgZkc9X+m6//v2r398ccfyxh/U2E9/GUbk8rh+/2jN/tvvYG9r5vZtm/lfaxik7ne9vFrSbZc5nb91EV0mY/7c/btOvPclqyFx0g3MAark8zS1QXloKFtY/r+/fvSRebemyM5myYebTxVPongPMeGXYj56MbEnvf319Xe95TtMS8v1ybFRzHflv3+9lUHljwftd3IbRJ0oLHx5cfDzbWbtPJ43Psw8n3J3XsTxEd2q3JtdjvE66OjkTv7/Dn78PmmVuh964OrNrnkmGx/++CjG/7nz35tLBqftvXCEpYCR0lSH997GHprTK4/eeDxD7aaLkW8xROGtrGEjud6oDOWZOHwQeEXPr4Y96LeA6nYGVfw6KsV+DYLdogpHh+0yJtL42c+4CHDH3Q8dLGP/YqxP/sR2jg/yODB++i8oOPzIMgO4+S1F09vqNpsoUvOmzsySQa/8elFFz5y7DYGv0Mrxl6y33qw8WsA/Zqrt29fp8k3z64Zv1YJza/686uj/GrER/OZLKwTk64//vHHoBlL0px9WX058dO32s1G9pgDMVs35GKySSz5cdZo+MjDVdOp8Mva/Lg/Vj7DVNhA5tGD0VsPuafc5bKvQ22SedQOdiVZN3y45oE9fCGPBkthk/HTdmNoxk5eNLr8zUkYbNE/x/HC5xu/zAMb8MA1nmTNCfq9MaETDrkzTuToOnGTgFh/Qyo51g+ZJCsPtBUyMNk2vcjTa0wul9Rp/1gydCRZcWUXHjbx+c8//+xe9Fy8fIGpwOPXWfDfuu/4EO8jWYXW3pUcNrKD/iRD/lJeNihJ1rzQm6Six3qGyQ8l3bP8TSc2sUOM4C3bC6Kf1p/7Ulrs6OMLXXDcL+Cwu2zLNn1y8Ky3ql4xsCfyGzYebRjwlOnm8Pr6bcUkSffY13XPgJ1k7Wfw8L72w/BH+X0Eg8VmOk/sbd9n2/fxQJ9k5YM4yFnyChmy5PjDNz4o4i8meNT6dJ+8avxqOsnoa8PUNwZX25hy+msMJnsUfPwUM/oU8cZDXs1+2Gwyb58+f17+9cw85vDRePzjz28z2cbLT/RHD1uX623UYtGJmG3f5/X7e5v72l/Y4gNOCUWYg7f7J33X5pMP6H1PPn61nV/x5lfSif+v7WcfINHXrwtsTsGcXnx7efm0crPdufVeKkY/98HuIXjwo/ONXm38+kl+ricxQROvJCtXzpjC1v7ec8PL7bby/daH+Fs/Xi67unexWbmWfmlR+ycp/FaDT/0w+rd/+Zf5l3/91xUjMZte5u1WPPtIctwH9eWQsdMefmi7F4hbknUf5ht70fhG7qzJ/9m9AA9596qq7FRk+QwPHWbyF16SYQNMhc8wyJPRpgePvE0OWfMstniMy6fpxQ4yavpKWjbo4/v69dv6EIaHDJ0w9OHxjx5y5PGQxaONh89qcUS79n553hvhsRXOa+fv2oe8L81v92R0BVZyrGVtuQAHLr0K3TDogXmOqfFaN/ZpfOyzTnxgwd+EmfO+ow8/yXx/fe3Qc/xWHD76Fb+32s4PsmzDa59+Np/Zkd43/SpZdtJrfpJjzvTxnLmKx/yKM73WbYO/1qH2tu8jt/fGBP16u421v+372t/J85VtsO2zfIOlGBMTtT3TD++c60EtNsYVNrFjepnbViNWCjo8fpNJ8vN8+LlrjB1swHMWmNrkkww5OOxDO/c7ttEF+5wfeGj4xZiMmg5txZiarfi10WCfvoiJ+Btni7bxs6DhIafAYJd2cuwxyVH7IEmXGKthnrL6/Eiy1u55bsIDE5+ijw++vjYau+TRs7vwGSc+KLDhJRkXm9UwnHWNn/6IuYJHganQRQ8anfjV1+ulaZWBNb1OepI19/jJqvlBl4+oziPO/frGnQXsZdqFWXu++WQ/e669lyjmFxYesmes2ZZk3cusOfkOS2E/3eLCPrLWnrHTbjS4xmHhN0an+qTJIXbhJZMcMRV/NGMwtNHIsRMNjoKHbnS1gq6mF6/ntXvP1ehJ1vkFZnK0+ZT8yKueU08ZGElWDiVZc7Nova9au/D08Sv8Sw4+a+NyuY6LHewT/0v3DnzmiE8wxNK8uL/bF6tovn79uvLAuDjBMaf40GDSCe/eM4Jx8TGHaNt26bw/mjezavrxL7+7J+7Z1l6KDo9tMFY8mx/Or84pcp19MGEnx96RZMjBpNc4jF/b4jq9jJ287a57sb4zo/NKsg8ehTybtNXW97bvfTTK0id2fFfSTdn+70zMXvz8I6vmy4lHThz33Zxs6xyKho8t3/v8+uxZ9rplXO4DZPmXpDnz2ji+dZ/9Y4Jn39Y/eeXXMTvH2L/P4gyDxjfjcMSQvnvzi05zn2S25pI229mNF41evGjTy3iS4YO2uVDPbJPsa57V23ZpfD8qsc3t85d5bh3LNtv1Nu99bwETdpI1/3DKPElWTIzTX5FxJlDE2HOzf2ZF3B99SZ0KwWk1e/ct51K2nzSx5+80VpfbtfF7W38zfe9c0im/1Xzn46VrxTnDOEx61Prv/aCUZPlOBzrf5VeSZXty1MZut9uQU/CzCd6la++kJVn3QH12qk/eMwYrDuVTGz/z+1d8bfx+6xLdMPCiL7uttcn0AWHF87rtcxbvH/wzEeLrnEKPuLETzrOy4gRXgZlkvcu4FGdvLJOs2BpPjj1Mrl3223z0nYf4ss84eTLadPFbee8Hukux6P74eM6lcyFmeBT8SpL1zgHG+y/vIk5eMWY3/XhOWW10duBR4KnJaqcJhy/JkFPI0KPwAy8eY7Dmx6WvJKntl5XX+G7Nu3v3RvNGNknXhuetLB146BCXS3ODPdNLXr40h8TGOPqpDx8sNXm20Q0Drxiy9Xv37736Lts2yrXn1Gffwb5cXuZmD+pa3CcjL5xlbt1z4bz3naO1Bn96uY/Q7wf3Z9/G3pJibi3sSLJ80aYfXa1on/TkyA1+wJtebE4y/KCPDH4+KUlWPJPqbTvJii0+2Neu++mF98RFV0pef+DRh8c8vPRj5qN5/f3728J6fT1qH3kfPbPDZhfhpPFpgyzMfd+6zx3vx66N196cZXdZujffhx7tbbtMsq8+PWj48G/b3hy4l5TZGkMySWYvFt1wp1eHFo1NfFPjndnmcnEPaatMbDUuZ/AocKcXujZcOaFvXI2u/dEPkkl+2g/voznL50PudfnBLn2Frcrlsi8f/CAFepJJsuIK+y7H6ldy4H/ps0HNagz9fxYuPj1n1yTzcrnMdH4+Kpsc8083m9td+B+1j7/k6NXHwyY0ZdGb71u24RM9ZNTX62W2feb9/jqX6zGeZIw9+vHlrfjune6hyr3vTmbfZvbMdt3Xr9jXx3O5XWavj7/99mX5I27HR9Rn59mHUfvBNpVs2Rvnj0ky56X51vvLs3qf1fOo7/C2bas9z8V7aUyMJZlty4ovn9GmV5LZ9n2+fvu+bLj3HPH+dl/yj/WDDdVfnv4pnvA+l82PPl/kss1H69eeC/jzKNPH9Nq3mRbj966L7559a9u2bSOX6H/t2mEvGp+VSv7T/WDZ+Jyld3oV3teEYTIAABAASURBVP/n+Uhpmf5vyL/VXnPM90f1NRQzkzUmF8SVTjx1aa6Xl4Xx0fvFR+f59fV99S/7bYwXYqaHAvqv1+uB04FLY3mvr3T4W+xb6n/ne3pp429zkqz4vbxcG9M6gNhifGH/aLfqeCNYg5MsOTztNg7va763zhk+hX/POf7Tx5tk1Gzat33haYunX9eP7/39Y9mTrn88z86FeFTjQts7/+KIpq2895ykvvc+rNCx79tYB9pJZq/cS9/pJhmx2bZt1dp4DkufY10Ym15sazXXxvW3L7+NuNGLFv9rWbINAnxt8mp8ZxvOR+cErjGloisWU6Akbc+y5+QxrsBJjNe2TkhSgQ6cGLC1k4PnuaL0XLFNwZOU+8efzg9evaT0TnfKow9HbVz51Y5f20mwTZJV8CZ/tddg/3fS1eRLGrWija5OftjdGCZHOznwznH1ya9WkiA3bs+fdvA9k66HNTTJgaeX/HP79DfJaCf5yZ+EyE/s1en/koOeZPZtb87bex6zN7fmx/WfbUNODjlj+op2ctD1k6ONrm/eT7v0kyz7tJUkqmXjKbMI/Z9+coy3+1PupKt/pSf5yXPS8STRXTpWo//7z/TkL54kP3mTg57kv8F+rFwQN3iFXX+0k/yfto0bTA6eJP8N9vMn7eQno51Ec9mYHO0tyRJwAHz6tVw9ONk4bMSfPt364vFl3FgVL39sBibHpno+NHhh8NYDpQlTjKth3LsJJ+FwN8q3tTBPDDx4GadNh7EkKynRkozLGBvPNlzj+gKZZCWiBWbMARkd9m+//baS1Q3Nhodnflx40divJvOtH3P3PcXbasd9BcxLLLY6OMPRJst3bbLTC3aS5edLP34o4iCmHS7eo7i75mp7QcNnBHgnNlyYZ+HPgfO24sh3NHFhswKHvJcZbMKjDYN/+knWgUUb3RzSC4cNcBRxw2MMFj76yegnGS/rr/s+xwxNX1r8OUlWwSsWk1nxIyMG8MzHGqtCOuhie5JJjoKfL2zhZ5LGbZuXfsR5dJN/7YOh+s9v/VDx9roON8/y3HuT8BO+PgS99YDkAwgc+ArcJGt+6OWPWrwVOSYW9KKzL8m6mWqjwSCnz0+1PvpbbWEvXTCSrIMUf/GyBV0/yWyTsa7OPp5Tx/y4xD454k3XS/MKBnvF09yyWWGHcRjJIQPGYZF9eNhGn3jJP/LyxOHsW+PJ/svttmLkcEHenJlv+Ap58wmTLexgu5JkzTkZfTU+crDoOGX5YyzJOmicdHGCaRw+OVhsN+/846c+un6SufegQU4fLt344Hnxeesh6Fbf/DAQmn8Gg//4FbHWZ0dyzB0bVkx6qITJfjR8dPGLDfSs8X7Q8kITPtu95MOPV42X3WKo0JtkxRudHB346OW7craNkcGLh05t2ObTGFx20Z9kZsuIGz4xadqVts0zM9mahel41w4bYXrYY8f0gkVOzQZ5h0c/yaDtjQ38P7t3Ztu7VveVA2K9d4/AW6i1D7Pv0YNt1fW+cFkHP3r5kWTtb2KroCcHTXz5RF4Nz3yl9uOjJzl4HwXHJ1ZsZWNy5Bg6e5QTh394+KwmD9O4Pplb192zSukha/zME7aiw0kySdYPufE/OeYWZpIVF/zkffi89qXNy/U6jx7gK7niwW6+Vd0svT0gkre3PYtxfekD0DPTAI69Tv0os33xvQ/7/iZ8GvdvfaCzJ5qfvTr+4+9/733n2bV2q8jW9qPt6i4+m/jDZljgJ7N4+C82SdZ8J1n5Kg7KpdhJ1g9wfP3652z7Po9iioe4kIVvDmGh19yl+94HM3O47TvS8PN77ZYP9mPybGJbktGG9dGzhRoWHuNkjLPJvCfbbNu+copu2OJuXp/Nka25Qyn7FLbpJ1n3SRjmwv54Yp/jZOGgk1PDpsfcsQ2dTusSlnFnCbLsVJIs+/DhMQZrbzz4Zr2inRhJ1vqaXnQpZL0cZis/2Ismd+HAE5+TBldbzQZjhVuxZSN9cJ/PxyTHnPMVf5L1g1P8U8jRAe/USx87kvyMo/1BTm2XfeUOuWdzxMdtv+qePvvOR+dFTsCgE5+abvHRt6du+77urfrKs3nEbpj8gcO+155Np/uf8r3354VRvVu2lX/Ti+3bvg+9MMSA/ejs+IcPN5XRn3muF9TG6dnq40vvKZfKW8/42VrYgaOtJFkfA9DMk5jZT+g7c4Jt5JPyfvo0p83fXr+P+aWPf/yCgRc2DHTy6Enmo/a6501YMitn8NgjpuMr3j1HwXA/hCGuYi126drgo3sZW5Osvem2X+Zp/y7+a2NrzvDyRXy2vXHs2hRLNPsXn5Mjj9jLfrawzBiaPt3657i2+40aj3G2sBU/fTAUfoiPGg/e5NCJT5/MyZNkzc+vY3DxkbcuYNErPnSgGyejzzY5L+5ebpLBQ+4s5gOvIp5kk6w1YH3CZ5M9T/z18Sr8VsSDHN3iqn3qMo9J1j+3ZIxefsJRsw0Guvbe+Usy9ijzgyfJqPGcNRk62CEuijYb1GznKz5jJ90YOqwkY0x+uEdY6+yaXu4PrdYaRCMv79C1YbBFnZjHzwsL3jnOH/qTDD5x0RdPNV606aVNDz7j7DMGw1hZli3G4aPxkQ14FPxnTMiTwX/vh/8uh7U+kmNuyZM15/hg6tsnkoPn3vOqfRGvcs6l+daHTYZ8kpWv2rCMKx+937MrybLfOPnTXrWSZMVIDOghC/uj+yZ5MtroP33sXkx2eq2x1ttk+ECWfXiTdGTmrS8j33uOeXajJ0fG37Z+PB6THDxyVK5bL0nWnCbNxz//nGv3Dn9L/rSHLdZEknW2YGNy4PBheplnush4XmGTkmTpTGpxCxo+douBPvsKsc5qaviXbZ90YTiXTfe55Fgbr30R7lkNn/yhl31nfc7JXh/gsGfb9rKTn9m2y1pj+Izx//X767o/lmmNsY2N7GKj+8pePDrwfC//16/fJuHTcW/duk/jJUM2ybqPw0JXk3eWwgtH7JKsfDB2yqn1YZGjh93v9V1MzthMLxitVk7yJ7FGP/3MQbrQ4ez7tp6hkwz/yRnb65tYqpPDHzbQf/Bl2fjRcwhaknHJObV4bH32IG98ayzYBUOe4dFPDjm6vv9ytoRz6JlJrK+PmUn35uNcbP3DFBN+fPnyabKlPr+v9x3TK8naS815ksp+TJLy3Ds6y19j7Pv+44MkLDafxTzRISZ0EtRWk2OjM8LJh1c5efiBF16SQU8OG+im74yDGOjj7zKdaWj06bHWtN+aZ9Nr2/cVf7hsMIbv0XUxFYZJN5v3fnBjn3jhe3RvqwnreWHfj7ml29zAYj9cMjC1k8xpL5oCiwwddJFF/94zkWccYzDQH92v1DDYgZ5ktJWP2nQvD13k0GCyhR6yaPDp01aM4YE/vfRhq1+7NkpafiZZ8YLDVzh0nbLaxvTJOlslxzzp++EXdtEDP8kkR+HT9ErS/8/Kq2Sf6+U2W+t7992PFjjf+w7i3jPYiQXv1g/K1vFH9+huNpNkxcUYXveibnsrd9ipXC6XUSeHjWKBH21+XEl+8rz0uZTdxtlx6p9eYtFq2X36IvYnX2F+2kQv/o9+IP7oxz868dJPdiszHXhgqtFnMtPyUbnEXrMv267NTbaUNNrTi8/k1O2uPRP+s0GAfeDNWs94jJ01fnbjQ1e00fC4D7Hh40eu7evMtc2+K/vaGw4fnwtfm+xL3zEoSTpFz0kO+7fua8lBozvh5ywefX4o+77Xv+uKMfrXr19Vc+3cG9NJolqycK99djfGbhj6bDlsevQZ63WSLEz8eI2LD35yt9t14RlDN1/iTVHyl76k7e4dyTaw4Cj4+E3nvTkMAw1ekkmy+OHil9/G5IT+RzG3XH7mbpLeb95WbG/X27L9cr2Os+UqM5NkYCRZfMmh560f6tsaa3F+XLdi3LuerC82IF+bU8kxJ2xAJ7v4eqZCg89PuaDNxyQ/7/niB2vr/9xf97RVX977ofveZ6vLlrldr+Ms8qj+aT7RU/bGe9p9tH4uPx6Ve6zx54w/TeR93+a9cvIxCbHFf+rFb57YXZHG6TpbdRrfm0vGt237GR80fTL85yNQtI/qfud31VR1bTLHqY3PFWuHKh+67x/v8/G4z/V2qeiz4+6XzzG+7Zn9ss2lJSH7WPbQQwedU+eeLUkWbpK1nt4aL3zJIXf5sXeZD/Qt20ymuj/GdbnsqvomhrMw8KEnWXGi01kXo7bxZ+N86XoWG3Q27Y3VFJwsvuklhnhSOt1kSx7j7Ndno1g1dIYmyRo3X+jbtq+9/VGdPQL9tCkztfvwY6/u5IjB1rl6be7MZPZtmyRLhi33PifcvKdoXBIIs8aTgyeThcmu6WXP0E6ybDK/YgnrOdMZeFbikMUnJmq+7tu+9K7+dtiBnlRLy6POPOq0WCalFc8f/GdJgrRwkjRPHpNklSXbACVZdpQ4k1k8xugSC2V6wWxVLHPd6Fe2/x92pILG8e6NpVo/CZFJsvxHmx+XdpI1drYNJX/R0GEltbH6ll0/YqGtJAc/2bOQkRf6eOBoK8bUaEk0lw0nHSH5i54cuk/6KZdkYJ/0JAtH/6Tj1U/SuDVa9SHJiFl7a73IBTyn/l9lkvJ2jo0nUS2cJKtGSI42ueTgSbLiPT+u5OBJjnG8hpK/+kmW/caUc1xbSQ4MdLaiaScHPYnuT7tWp/9L/qInB2/JS5caTvIX/f8uNjnyVdg/XUe/YCT/vc7/u9hwk/8eI/ln+uaQaxK9XPzo4djGnmQdZv/si/xatx50/E0pDwd4GXIudgsGXW3MDc5GzAgPnA7Bkjk5gmQcHwwFb5K59ianLTAKPjd5Bb+ktPnQYxw/XDLnuBoPXGMOP/xBYw9btMnCwEdejUYH/C9fPi+fP7ph4jNG/iz4YOH1YvDYrJ+jnxwBpl//ex+k4Pt4Sjc8Bc14cvDrwz3lbNT7vvXw9X2pZYMyk7VJb91I4Hy44XZh4tdHF/fkwD3pySFnnqfX+VEhyXrg8iKTfvkgbuLClrIuv9DZ72UnPeZHbJ/Nmbd3B637erm9b1sPTp+XjWJ0u94W/mkXXIWNyt4b6a03JbRHNws6yakVH/D5qD3d6m0+DjTbvs3eG9nem/h6wdw4/P2Pv8/lepnffv993vpiGx22/GQ7u8UQXpJ1COPH//gf/2Pl31bbxYHP9NGN9qtd5GHxXfFyF6/y7E1t37c5fYGD39jZ3vdd80d+fcy//su/zGsf1pJ0qT3XpvrsfIqNOHzvGB+8aNdObYQpnz5/+bLyQ9/8kAOeZG2gaGxkjzZf8ai3fV8HIW20rbhJhq1LpnPKVmPsEDN+s0U89PGpYeNNsuKIP8nyhYyYGmcHPLrYf+LoswOWwnc07eVzsZID+955nrbZiQdmkpIyC685RKexf/23f/s5F/i8RJrMusybBl1qsmzT5yN79dnlwxt9/DIP4m2c/2TZSZ966amN+OXpKs1FL29g4SFL/6ebRRR+AAAQAElEQVRPn9c8JVkPn/DwJFn58akfgPjPNjrpwCN2choWPcbZikdB4wMdxrZ9mykmvewTHy/iXz699BB+/KAHWpLBA1eY7BHk9RX20AubXeKxNW+mF72P5u227/O3f/nbGIPFFrZp803Rvt1eVq7cuvZhsJUOOvXhJceco5ND4785qso133jZ9OW3Lyt38bKZP3SLFRl7GnljbCeniEfylx7Y8pXN5MnSZZ9ntzY/4ZNXTmzj+E9b6VHE4lZ/ycIlo6bbIfvafaxb23z+/Gmmewgf4ON5VgiuPiy6zRu6Nr+/94WmA5n98HK9jrk2vu372AP1v/fhSC76wYBbY87Gbd/XHMDlg4+F9hc/3MdGdn/+/GXlKJvMzfQSlyRrbbHr8+fPA9NvJbjebsMOeGTEuyILQ/6Iz9YHzMXflxNo+NDZwdYvv/227LLWzZlxZa+9bMArNh5I0NgjlmpjyhrvOuSH8v52XznJFvZOc5WsvKNXPPTFlM3uc2jmPcnPdYGXnullXyDDNvq1+SMmajachb9oMNkntoWou1mxoxM2f/HIaTho+PhgLDn2OXj0odOP399YR6OTjWJlPAmItT704cPGSy9ctmFKsu4p6Aldz4bquWgw2U6Ov/jp0j9rdG286OznK3vV/imZf/RDj/1w2/cRbzZ9+/5tntXHFx9GzAs76YCJzk59Nqwf3GrenzzwL5fruqdfrKcykqHn67e+BCu2vLQfoHvwPP9G1InBXjZWdM13knUPQ58uKDYZu15vK/fh3JrvanSFbYm4PVbcjJ205IgtPr7wW8FjvYibPn7xZ4v1ePmxpq/dr9maHDmT5DhzNY5kybD1tOm1L8id6Wv6+g0hyeHPvefavecmNsgb9pgnutiy7TvSWrNocNd45a0dNiraYi0u6qW7LzDZ8tJ7lxwzd6+dJ2NAz5oMPvq00WHqJ1mxg5kcbTYYExtysOAnR26j80d8tOk9+dhuDAY9Sda6g4cvOeKiDfOkkxMfNPPDPj7rK/r21+vtr3zgq3ibA7rYIufYkmTl1dlG3/dt0aaXf0cZ/974b9u25ta65NOluV2W9RHUODvYSQ9b+Aa3gVu+kUtCZM3jpWtCDBD4oja3sMiRh4NPoV+NNznyjD5yZIzZG8nCxc92MaMb3tnHgx8NrzXvfK697XtNfq49ED4c659f2iue3avJfrOOawAsc6Xcf+zx+MiTg4tOf9nXGlYbt2cnWfrEMDlidNqcZMWPj/Q7C4iLcXpPHDTj+uzgoxo9yZrTJGs/Yg9e49MLDlv4lDS/SzOOJn6Lr3TjfEBH45uij06XNjz0JEWaIcd+es9aHp++o+Ph/6/3CDRYZLTpcDbxApRdaC89x9DpmVefQjLa6k89085kxH/rHmMuYez7vvZMucxWtssDNd/o2Ld9vv75ddmPLqZsUOhkN5piXG6q+aEY3/fLsENf/e3bt9W/96MCnP1Hvt37UlxhN5pCx/Tat60ezHrxfti1refZbdvnXpxP3dv4UNblE3uU/Qc2f5KMvn+eicz1elt5ju9e3eyj5dHn56368E4vPuirk4x7JRnjytQyWF+/flvnGfOKzrdb9yH+TC/zlWTY2u7SzT/Yauvl0bNm4dZZCw0Gu+hjIzyy6t97JivIKMu2DiRZc0UXHrr5frtd156TZP2gHJ1bz3ywk6w1weZCrP0MnU4F72s/qBpPynt/n1QWPn7PyvjoGca3eE/16B5BdnotO/rMRUa+nb7IBzx81RYDttNVsbGXy+vvfWfDJjS8xunUp6dBmL25jX/btxUDei5998CuJOu8tO/7+vhCj5iRTzK3riF87MSj/b3P+eykT23ekkyShU8WhpJEd40lWTX7yBnn27ZtKz/gJfmJoU+nudbe9n0uPV/cmjtkTvrLjz7brCEFrnHKX+pDQ7500+te4jxunL+wro0HOb4lRy7Qda0+vuNR8LCFLjrYRwaWONCnfdLIoO9d6843SZYdpyxeGOS+9hlDbGDT4QzYE+2KBztgov8f/8e/dW3f1zqHQ5YfyRE7PGKkwCJHDzocMvp0KfSzEQ5+fIpYGcNDLkmf+z6vdSom9s0TS1zIop+/tQLt08tt2Q/bPDz6ceijH7y37CVlyNNNH130sHv1mxdbdW7Z1jpkc5Iu655aWuPHW6DRpi858pnt6I++Y2EXHy5dB+aDTn1rV40X32kHWpIVY7Knjm2rvfsGtrF/LL/wwlOSw7Zt29ZeobY2PcsSwkMXPPZu2772MzTj19rHb7mK57Ufx1asikeP2OxdA2zSJ4cfjbx5RjO2VcZ+q20s6f7UfUbbGAyFTUrqm2dpeYTH+qA7OXyCc71eVpzpTLL8Fzf8Mxm4bIGbZPEaxz+9knQ/uU2S9ma16SajJo+XDzDoxKhtDB/7jNvDkvy8p6E9mlvXrle8cMhq327XZYuxZGsu3Q0tGhkd2PTdbpfZGos/uxYfzZ3th44kK+/Ygp8+5cC/Ia1clqNw4NFn4Le+74FlDL/nM+3ksD/JkoVnjzDm3Z1yvd1WnC/7tvZIeNYUHfiTzL3nSry3+kmP8yr99v/TBnLbttW3beH5C5NnjD71WU3b+qFbG/7rj3sbDLpeupb3bZtn4/xsbNi0b8WsDZ9ePs39/WPub+/jHGXN7tu2Ykw3jJdPhy/OGfTcGmv2Ks5d9/f7so8uMgo/FDxJ1nohK9cLP1+/vQ1bb/Udv4JXjZ5k+WtN7du22vu+TckjPub30XPNe21P5GXjeX/MvWcnNv/W99b4/aW0Zyfu0XPIvc+k24b32Vx6Wzbrixu5bYOf6jjKo/sdaHYZv/xYR+wjg66dZK2JyVTTszbcl28lr/2GT5fuEe+NE3+1P4qNroiLvQbevu2TZOFY19frjmXhGD/0zWiTu1ya99nWe3Z+Gjfmh0hmMnyaXtfrZQq7bEtSvI/afGn9KNazY1t503kqXmN07/nRXgKLHn31teu0cH1uvFX2Y/b6RWcmK2fw1fifeqaXcaXNKdu45AEam8miWUPXy7X3qpeFJRfpf+t3Arj6986h2IsNGTQ8itihn23jSerXkT/z40qy8OGwQYySTJIRT/K/0o1v2z5yqEz9c/AmjWPjxLbplXTemrDrnNK1Daeci5+fe+8BcJMsm5LMeeHVTn5gtNZnozo56Nt2+IKe/LN8kqULVpKlY3r9Z/vYgAdGhxcfWpI56cmB9SvdWKmdXt48ia4c0Eiycv5sL97S2PtfMH7Q8RrHe/IkQf7ph5iZE0Q8ajLaytmHoSRZssbwoWknBx1/kuVnkp++45leYpIcvGjkkyw+bbTkv/bnx0UnDN0kP2Oij578hZ1k2QE3+YsOA+3UlYT4sgGGTpL/S2y85l4+Jgf//1vY7FOS/F/Ge2OwzcPhSNuEElZ+89BXEGM2F3yMxPfRxb7G27GwW3XTuqnWQtXg4EtfCH50wV1shj8WiODRA9c4XjTYSbrRXVtsdtty4OSB47CgaCcHL/kka2ODAQsPfEnKF7XDm3HtR2a+9gWpvz3JTocgGx8f8Tu4qvFeu0Ebw0cvHOP0uHF86kuPfb/24HRv0rBm6/+21Z8xualtjyaJTf1jkiqfGdjsSbJo/KTzU18wOOR+9EbEHr7Qb1zcHj0sPHpYoJ9NhepN87067mvRo/M9ofegwbv2BgEDngcj+ulSm0tt9tCBhkcbPj0wFWP42KC+VE8Vz9Yb+W/9iPXRh3Y20DeZ3pBeOp/XsnwMHdfry4rN3phdelOhJ0njs62FA5M8PQ4S97sDwRwY3dT5oPADj9iwRSGHfmKoxRCd7ZfmIX367DOmb17Rppc2Oh3wxa7kny8z0MmKmZe45JIM3umlT0+by2c2GEsyyTEnxtnL9r/9/rfx6w5vfaD1q/peGhO/EtGv7vu9H+AuPSReW+6N7/e313nr2vveG+922SctPpzwmX/s5g9cH7HoZW+Sddjlmx9sYCP7krRK7SpW24l8fa61fHt5+Tkn5r+M5cta32wXA77RRc+pHx89ZNDo12eb2rg2OgxY7IGFn/3G5Iq1ZowMH2Fqk/dyVltJolq2aXgp5G9N+tVe1vl2dcjKejEDn0664cEig6ZPj7k1zjcfJP/+xx/z6AGCnz6U4mUrm/mktplfusbYjeYFOT8c1r72ReS9+yCeZ5Xh/+g8fpRGpwcFuQSXDrrZASvJsDnJykE22a/kkNiQKeRaH9qw0C+361yaN1tz3riDLLriwYBu/PQkWfnLLrrZhE/u04NXQec3v9CTjDxjEzmx9KL5ersNf9/6gEwvHWT5Nr3w00U/X+D5WIevw2Pd46Xz248X/7CN00eOjAK3ibnWhR/yYB/byMp1bfxwT5/UyZEPcE9d+MizLcnKf/P3vR+x4E0vY+tFUvOBz0rJtfmx9i/2wMeHDvt7P3Bq81XfmPq16/ijxzZ5+scf/1jyxtggT+hU3KfStc4X+OokXdNv3V8/Ne+vy1aYdIuvWNF54H2afbuMcfvI19dvs35bQzHo4oNaLDxc+Tjqb3s9e58hY8yD6HXb5+3b9/Hrzs9//oQuNiZZ+wbb/BM2ew/V/GXvp5eX2bdtrs3FR+9f6GL4+vY2LmtLHMznmet0nvljLzJmPvHLlQarvr+0+rFfde2xzd7pnxx49oHTr7lM9XVy5t6Hb+Xca5MseT7DZLfY6dPNbn1jj8ZBHM82HvYYt0clqYpj/tHxiSk/9WGfNLU+DHH793//99G356CJJ5r5o/d//a//tV5+aSeHHnzfuqfAJ2tMga1mv3EYeNnAH2vzlNFPjr1FWyFv3thOTl+xD9lv+UueDvYao4MMnfYL43QbU8jy0xq9dI7ktf3QmF9H+GfXxta8sHbxXm+3lUdk5MvKneYSnewy92LuIzNd33tPxOslCTuS416AJpdu19s6H+HlEz6/zhkuHvab27eucfLwt30fbf6697p/8E3h22vz1l7OJn6YA2PwycDTFlN6FXy3+sYHY/QqMPTZip+8mMx2nBVOuU+3l56b3laesYHciWt+T3vpFht+W8P+xhef6U2aP33ZsU3r5nSSSbLWkFhbh/KPTj4p9Jz4csD+i4e+s7ADHzn6zz6dfDMGSzs5zhBk8ePhN0x9dDRt8VHTf9bJERe5AjPJyhdxg4OPPBw0BY1dxpO/fIaBjv/UgR+NDP1wjMkVNh4+bGvv2LdtnWnxyOu0n6QvfR7r/oduruCdtiYZdnz0LPvWl3t//uMfaw68gKJTrBS63ppn9HaC1lkSHQ8aTONw0fhgT2UDPnbi0zamJlNl6wdC+Elu2/eV68YVNHLslq98QNc2duLKBRj6xrXZwjc1fvqSLNvZyie8cNQKfFj0obPv/PB5YvyqA7/CRn7xV+G7+7Rif/j0+XPvrDPb7gXRc/nIHjpPPDjsZpcxdidZ6wy+eWeTtvHFj1AedjrjqJOsfEiy9hq8ZMSCLiJ8gW/voBON/dp42UUf2SRr0mpC/QAAEABJREFUnePnl+IFOn0nL36yytlWn/J0G6PHenQeRSOfpCn1XPNCBj055kkbhrVB3rj+1nFnh+zbXG89W3bP5pt5XTKNc5JxiROb/dDSt+7P3/uB05zAU5Lq6v7jnxbCc2/70dm6vNxGPO2lW9cSXlhsYff0QjMmNtrsm8qe7eczPS/7wflt7Qvktn1fbXbqz4/rjL/5hyePxBmPmOE3Zu7Yee2z+R/9+H632PfLOFrgoVssYOgrMOBTpQ8HH3thq5/FSYJl5adYJhljZGDAVPicHGPblr6MbX4XAC778IqVPnlta4pObTVMypw7H20o7sGzb5OeL53BlOFbtnlu25zztzeG7P7a+7U4wUuOvRx9Ky9/6S70OtOg0ymv399fuzbe1t53qS78MMQtyaK/vd3ner00BRqTfRs67z3H8e39zbuTfeXs9foy27avHKZrq2614ryuTzf/2WN/EZcvX46/nOCZ0DsgPjt7Xy63ufeDxV4fr9fr0nHOBRvZDwcGW7TFoUaMNQHrWR/kyOzbvFQP2mxZv53Q2cYcso+/2spWuxWYavqNs13NbvrZwhf1aR86vHvvI9pnDmgr8IyzVV9Np5o/dCVHPtGP56zxJJkUIMmaS/qNl7Tyky10iyH/4N2aN735jXO3+lNj+egzjjP3XrRm2fRb0GS/zn69rX2WTWw9daqdwfZ97/PNa0O8Lf1b80KsvfvwDsR+QU5J8vOMrA9Dzc8kA0th7/SS87DsN7C+fXtd6+mUU4u/Ii5sRNOu+Nrr0Ywr4gIfzbPH+RzCZ/NlTCGP/6Bty69zjmFMryRrr8J/8O3jfsh2cX37/rbi61mMDDx6+XvaiJd84VaMu0107Xk/+VjnFXTY+Mjpnxjm1f6gtmfjYffJR4eC/ugGaMy60IfDJlhJ1prWpwsfm+AoHV42fevz5OWyt/2++GHaBz667t97Vt2bU/jNJV/pgWONwLQX4McH89F7ya3nbHpfu5/4GLt1HeJnH4x931YOJzJ8VkzgGk+ycm5v/imn7cZhn+WtZ7PpBY+uNtd80jW9H/kAtm1b8/1jmvqTbOPCC1f92mdSvPqL98da1sZLh3XHhiSDTxz4XTcn2Tu/95nZuhem8Xt073pOSn/vfoZ+ubxMagcZOmEr+srLy0v33Gtx3irb3b/Jwle6kxT3WfyZJCtmniXOGMB7ZmbtdXv928vTfsxnPwJfej//R+f3q2er62XthXTKjyVbXXyia3rZn0/s5MDab9feh7L+KZz3x32sW2Wq76Nxfq8e61lJstYmjMLNR4371hivv5leXUlxehZZYw3gmScfzeOtOcIW9hmHwcapjm3blv9JVoyM4xMnvpA7cnA31H2ra7TnI7mHL2lQOnIt7cRVK96PJfW19rw339Hg0X1tzLSTQ698uXU9vBTHe43X8u+3y4q/WLz1m4F9curPR8dufZecZE77L5dLc+S+fIC779tqo+/N94+P58rhGfTHoE2vrf4rbQ775Iz6WQKee9fqozovl33emsPvy5f3FQd+JFk2PBtLhT5lflwwNPdtX/rvfTeq/9L8UR/lWVsfzcdZWG99dkLf99raA1lqcxNlLr23qJsWo2zZ59kE/SjPlstqb9s25MzNo7bebpeF/dH41dTuRfdRXxqv6YWn1eAnm6Tr5V6M1N59xbSQS46ezD5LZ+PJlvv7Y1L79u0ytb52PQadPnPe1OwarG1tiGGroafM47cm4Lv3xqlGTzKzb4M3yeydu739Ntf81N3xLJ9kfJ8zBxsDM3O73oYfCnqS4Z9YKUWb1FZtOf2sqfu2Nz4fi+/ZVUzu7fW+fLjst9Kfldln366zNcYNaXVM+5fyHDbQD4c904v+VuUpdgX0k9qynM9M212+w4/nzDyaOwWfk27MuePBwJnqwzVl2VabvnP+YJcF0/IfXR6iP5u3xpKoluxq/PgfnMXHrtK0k8zemE8v/VYjhkl+0qeXsVM+yZzt6aXNjqQ+/+I/ulKWZUuSVdOnwFTOcbwKf4RISfLTDrzJgTG9Fm99QW932Y2moCnoarSzra/om8fkwDxpydE3rqArMJJjTP8c+8908TOGrj55tZP8jN1JT/6ar+Sv9vRK0jRJW8efU+a/i1+S/4KNnx3Jf2/39MKjnHb/P8E27/DJK4Vbc4x2ttEV/f+MTWeS/y27YW8Obvu+TfrW3EFG/3zY9qLPDfnZpecgeOnNhOJ7N3iHKSU5jEB/64Ho8mPDvPUAdr1euyG+r0R0yNV/eXlZ/eSYHFgOOHRv27Ycml7/+Mefa8NBg7t3sWnDh8N49BPPhgSrokunvoL/5Ekye+2zaZBn870f4LbetE578cKhC41drz1AJBl6xUZ98uDDo7/XRjZpiw15LzLUxsjBF+Mk66bBBgUOPvzi4UMHOprYG6dn37M2fTr4YEwNn23TCx9+fQ9SxmF26OfhiJzY0AFLrNhlnvTJshcWHrx4YOl7Wa1vPMnaRPissIUfxhwW6UZ3o5vJmn86fIwQr1MXHWSM0fH9+9fmwxEnGMq+7fPsTfq2X8YLcQ9Bv/cj+V7cbWYezU1jX/sxzceekpZt8Ojjn49TdJ2xxbPve3VtKz7oxvl31tpsVWCRMcZe7bP4iFsr1odmsUc3F3zCK6b6ME49MI3TIU7GYOujs1u80cQ/ydosyMHaenClhyx8bfHHD4Md5OQe/hfxuh437a9fv/cg87bmBA9McRYnLzhuXa+wyLGLHUkWP3/Q2EhPkhVrvAq86XXrXqCdZMWXnFwj0+Hm82Xh4UFjt3aSRcdLz8VhsL7yUc7Qi9cYu9Fhezi43m7LL+PsT/JzfuU+3un16zg8dNj8NHbpHsZ+MnIEvhovW7WT+tUXg/pijEYmyZonMvxhJx7FPsQvY/QYo5Mf5NnMFnPqb80+esP+cEiozWSTjHr/kbew/uM//l590ys9os1crre1x9AB99G97ta4KGkc1ehJ1t7mQYRtXjbs10uxnn2R+rV4s/ZiOKcf9ImBfYqM30ZhL2XntneN1l688gCfo5mCn69A0fnO17N/+nPrxy6+y8UvX35b9ontrfajk02yXvqI22m7+TJGR5L1z5TANqfsV/Th0g1PDGDoK2hizReF7Pc+wN57Ir7erJvHigcdJw4/+btkG2c6yOlrX5tHdCRZ9yc+oLHXC2exu946X+uB4ZgP+OKRBMQkWfOJnmReLrfxQuijD3rv31/n9evrPPuQ8+iDwnW7zudbXxC3v0/Wf0CSqNY6pd9amdLMwadPn+d6vc2NHX248gNI1+6z9lEvtMTGHLz3Ps9+8/7R/TY5MI2zzd6RHLZSBo/vfohG/Mnhox/el99/H4d5vr43dv7pFi+gyDaNuo7fZ9v2zvX3ko74yb9LYwrv/BB9zpU+W8i+Ni6X5uOtZ5ffmkeZzD/++KM4M/yQK+zbtq163ur/9WfOsO2ka9Nljglr89M4X2Cw6XtfjhvnGz/R5Zey144kSw+6Ag+GcTFl92nTly9fQA2akmT4hp+cOcOAP8naK+lNDh3044VDNwxtNfvJabNfH4+SZFyfuqepjdMH271k2/f1W3asOXOQxs6e4W/l48XHNj4lWXaRh8ceGPSST7L2mellzEOeFzrT/Yl9Yur+R56MGMml1+Yg/9DV5t4LoMKs3E6yflhKvJK2Xz7Nl/ojX30YhMNnOmGwDT6a+95UBo88tDbxsdc/oWEfEyf82qn/fFWSwx8xUMjJHfxJmsdbX4q8rv0jyXrpnGS9gISXZMXj5Xpba9v5ZvqAuk/Gr6S8dW2K8YnHRjbTjT69/tEPys/eK25dH/aHl+ttfus9/7UfrlIsvorDH3//++AVYzEUB3gv1aHNfiXJWhd0rPGXl/Wbi2porZrxgxT43V++f/u21hdb2GiNffncfchinFm5/Ku94qPQz3/6tPGUfcXF+DmWZJIjRvjQ5Yl9GD/eJJprr8Qj/skhg1/+sFcbP3m+adNvLGm8a7cx5daYGMdH7tmXDrDl/7O+KWSN8Z39+F+ac2jGzxoG3qmZW/Wgi1Vh1t4LF4+4Wkfw8MK43m7LNz6Yi/12HR8w1j6+Zb53XVgH1sP1dpvr7TZswUs+yVqPYkKP9SZ/k/RF0X38cON5P5LbUzr/pxccPp1lyTfPxJ79ZSn7EWf2kaOH/fJxK5b8IM8WNuHRV+xN2bfZL/uKA33isHe/2brG4Ewv+qxF558TQwyNn3xsM2dk7RXG8Bj//xL3J1pyJEl3oCnXzN0DS1ax2c15//frwyHrr0wAsfgy91OHIfNfyOlmzzljCYWqiopcWVR0cfNApDqpvx8fo20u1GxiN73WiD458XEHExfy6Keei2Q+vKjc6nPtEq9t39uaFcujz05tP/T0o+cRDPh8Z6f68JOuU++5ePgIjI/46Esy9iN5xbckywd2KsbogsN/tiZZ68g4PFh8pFMbzTzBpxeuMe2kSdo/2ugw4N8673jQ6OrEr3MNFp2KcXrYIQZy0ucJPEnWXvhyOq98hIuHXPL0ES1pu3cMdDjsXbacTt0WH6vYv3y2NG6MziRD/r1fAM08Y2ScjwujThz3G9h4r53L8+U0xw9b+jLXXMy+jReqcPl0xCrJ8H/6wGi19nY05a1rcdv3mfJp8916s2a35rg7z6P7yKm+wGYXuaQBn+n2+lhzKz/u3bd/9EvKkpdfX3qX+fz56+Ih9+jm4azbuk60FfeTY+yQS55xoTPJmoN75xIvmRnr4jYecVXQzy+Xebt+TAX6Zxs24YFj/bBbX65u214bH913rrX/suo//vheW2eSba3te/3h8y4++zbW0al7mb1r/TBIZp2R9OzbtnD+/vffZqv8TOejNt9/FhhsxMteNllf6KeegWrrxfxf+0WFvn21IZtkr57H/HC/7/yL1/TBo620uz4HbbUDHT6f3WOOcXQ26POLDFqSIWe9mPuVU5fzuON4D6W2f/PbDw2IAx71tZ83vvz2dSJX5rHOYD7D5wt8/emDdu060dc2xscOTZIVc222sNN9jf4kyGuc7e4F6dpI/qSLZZL12Z3f08S9XF4WrnOHzmNNwNBP0vl+NLa3hc0eisSOfWxQswemYhz9t6+/9a7/Y+EnWfvK5XJZWPgVeAp+mNbl0RcHNh987IGtpvOZo1tz6rRsPOTYzg5yeKePPnqba22Tp8948txXjSuX7mXuV3j/yoMXDlyFrWz47//9H+v+laS2yMPbyhU8l/NpxY0+/mxTnmxrDviMlmTZRJf48CN5xt06wKfQ73MJXHYq6LDVxtlEXjG+VxdM7aS6T89YwTDXZIwd5yU62STLxiSjP30OHXjIJFlzac9Gsy+m+rSna/t8vnTP+Jhb9wi+fXy8r/0GXpI1Rj8+cskT772fWa9d38YUslXfGL1PkrV+kqy4WvvsUujFe2mO4VeuP9eSMTzwtNnP7n1/zg96koUPI2HLvXk1ndPTvFw+9Qunl+bwdYc0Os8AABAASURBVL0TvPbz7XHOHfyvvRPQQa9a+ejdhC4827ZX/mO27j/0vfdcOZ3O1fEo/X327qHoSpLuvfQ/ln5jj54x1vWD01WCD7bS7uLnL3w0a0e+JlnYbDE+fej2LmRG7r/Mvm1LPsmyh4pTcwUO3eTEVdF/+Rnj134Jnzzjljyxpg95dtBzm0cxZ5J9zR36tfML/8eP16V3+uizUe2M+vHWsUzvwn0fUsBt2xuLy6Q4p5N95LHyiY5r5znJ6jtbti2zN57bto08v1af+dafPmJ4th8Xl3zy9FtMk6y8ntp9Kk+SSbYhe60exT2Arefzaem59V12YdcP2bljuP86C67d+72D++h4t9s59/x1Vjgbt9p4rV1w2QKDzfxHE3uFrYdd53UObstP+vAlqW37ii1Z5Vo7ye67eZ2utevMpDynn77NT4zHJBm+8ifJ8mfmyUueL34Y4d252hw0tspjm+k637LPo05vKXbfU9367uvad1e3ttGSlC+du23N9bU+nxrXe2PDr/P5NFiSDH337hf33gnaLZ3cXnp6ljQfKrNt24jJ3vmF1Sms/9vMpL7dy7stPbfGHA8ssXgUU31/3CfJ4jGepHiVrpmwb7WfTVvnh54OL97pc6rd6DOpzkNfViz3favuLBusC3rZlqT0rTqeetiQZJKM57zmtDEsM5n37n+3xsAPX2xb5e7T+esqaoz37bT2oYZh6Xk0qbZtL1bly7c3JsmfuPfiOKOSp12Px8xWv44Y7Lu4zfDrdNrqR/WUad/DtFXarf/2IXpSXSnGVp/2+vRY/WtzY/pUTe16Ymhv2zaTWQ+d2iumbSTPAf0t5VtcM9po5msrj/a9c5dk7jXmUb6UXxzbXDYc43iVJIbWWJJJsvpJFu3gURtIMjD0l80laivo7a4/yZ98ybO9BvoXPrJKu+tPkqXbGCxEtaKNrk6y7NJW7j9zVFtJolo2wievJH/KHfTF2L8O7DYXdvLEOOQyle0eRw6PkpTWGCcdbcH7H9EP7OTJj0fB/2/xDnry5E3+xMaf/Gv6gU0uyfL5r3zoShLVL98OniSLdvSPOsnCIpRk8SSZ5Nn+X7EbliJPD7uTJ17yJ3YSbKskzza76FQn+WXH0T/qJP9Tu5N0zfQvB/708YHhr8KUeEF4Pp/W4vzoRezcTWcd5qcn7b2XEQWdrA2sUD8Pz+uSu16va9FbeHiSrCBy/EtfcvuXCXR99NJjHJ42u+hCc9F0IKMf+HTqO7j2fe9mdFp6fcELmxxctc2M/mzd0LopoNNNzouZgx8vPvrU9E+TnS48/Lv2kHzSWTKjbVzxIZw9Cnk4/CEDW8HPHm0+Jc94wFbYxPd933rBc4npDl1VeGGSa3ddKP/xj38s/Yc+dG01vfTrJ1nJQHZvrOhhQ5IVMzS2k8NvjC4YanQ09WGHOslKwOSJL1/wiRXe7gmzdTPn/7bt5d16WFwXTb7ttYVN7Dzmku9bZYzBSTJ4xRf2pTnoi0QbvXEvBOl6ubzM8WJOTpGHmTxthCv2vlDgE53iQD+f0RQy/E7S+D8/fLAHnR9qhS30kmFDkpXveNEf3YzZoI0/ycr7R4Midujw+KDNFjUsL2TYZJzd5gYGOWNkxAM+uj5ZOY0HjR40c3LvgY4G73xxCb51TZ56sTv3S6Xf+iHpbeUTGfJ04vWrmcnxlV906hvjd5I1N+JFD3sOOl598Yarn2S9jDQPMIwrePhLNz76pg8sffzGxeje9auNF64xNPMJi51NtP7JynkY+IwpsBU2J885RufzQYenkGMnbDg1aa0XOm69KIpFkhU/4/hhyFd2uXSYO/hk2Y1P2zgcbfPGT2PmX4GFZlxtDI0958vzi2jxSLL2vufYrZe+j9rzTqx7w8vP+rJqGKtRw358f365v/dy+qMfyNBhJ5lt31dusJsv6Xr0QpoOH9jFyhi7vQjzRQ8+/v21iKE+vWTJ8ZnsrRd6cRUvcfzoBdZYkrVO8IgRDLJ4jKOff54/2vRWYOhR2CQu9ogkczxiiB8eMiz45H2oZYuc2PZ9/At4Ovfqaah6eT7PqfvOrXs/e42RFS++LbnG6HK+rLihmUO66FXLV2Xb97VPiKefhr01n+k5Xy5rb+Rn8pxTa+re/YI8HfTy4Ue/zENTPnoG8xvduItw8owh+nvjKj7G2b517LL2yn1E58eP780X58wD2yrk2PTWvDD3+Mn96Bd84vlSW/1/QsUaxms/kLPb/J7Pl7Gep3r2vihh06k0fOyFjRcO39/eq7sd7Ws/ENC37XvtaOQr5OVtkpWT00fMyavNof+tDbvMOR/R+Wxe5cn723MtPLoHnprr//k//+e1L2z7PuSTrDVTheNLUdgKPPbCqdrFy99LfVebS769N/7iap2/N9Zs0WdHkmHT9EGXY+SOMXnCBmsoycoL2HTAoF+74l3Ll/UiWvzohaEmryRZ8wgTxvl8Hv9bAHPhzKCDX3DxsAM++9yZ6IGZ/Jk7MGDLVeveuGJtkaOfbdr8hwvHemIneXFEt6bEmH52mBu/VcIPaLDD2X3rnvq1d8JkW+to+rATv3mGmWTFlB4/cOd/+UM/O9lz6PNlo/VjfaB/dG6sjbe+cLOO8YvN9OGTgvbeeygM627b919rcuV2555Pn798HmWan+QKMWwzpi/eSSbJwEyeOWYMD142+dJcLT5oxpOMmLw3r9A/WvNfW5FH/MUv5moY4ipW+viV6fPo/iIW7FDEetv3dW4vn07n2bdt2Wl+YCdZ/xsa+sjAUvshBPuA+WcHvYov+ZOsOTMvdIoxLONsIg9v6Wxu6itJVuzwKHyo2SvuSTRX3ovNUQ4MviRZerWN00cPO6xdbWOw6SMrVujJc82ZEzwK/fqwyCR57heNEewkDdNj7RniIlfw81VMYNCr1ucAuWM+4bPDi8VT40CH4l8L0QmTjXvPHjL2jA+5W/3Jn/bCoINMknGGv3x6WbYmz769dWF1vmEphz3sbYL2082MnNdnB73iwyf44qQ2jj955jI/xBi+cbKHn+j44SRZNrFXvqKThc8Wcvi17RtLR33FI47osoDcoceYPjk0PAodaOwwL2zft83QKsY16CRvf8CjiDtcPOKEtu37rx8kIuOHAOyFU8i9Zwmal7rZMuKW6jKnxvTtmfxB62nWl5E/mjszaMe5xlaxMI/3vqFL0uGsO8cxZj+nS5+/eJMnnza62liS6njMsX8Z45vxpLjdw+Dt9W36JFlrrc31B4YYkJG/vX6scwlNMadie75cZtv3wU8QnnH6xG751C883t7elvyBh8+4vU+bDvcg43V82E1WnWTgmw+4+M0ReXbQt+37sp9NfMSXZMRLbop9kl+fb5Iwd+FqwUrn70v39PP5NHTAPnTCSVLTsvww3ytPi3Lu+mXfoZNtyjqXeo4Zg69f9vlUWoGe663rm21spoM+bfzwLMwVkwry09rhjzZcuctnsvpJxnr3w7h+axl+fsk78Z3MnC/ndUdI2inugY8Xxnv3meTpJ9yyrDjy+b3n0Kny58tlkicPW8kp2uxWZuBnxXLvHVBMz+ennHF+8uVSLP5s+z7X5oq+NZQ850+eivGtnxVeX9/7peB95fb8fPDDTrLOM3128Iv99Fiv7JNP4mB+8Cjo9IuTtarNviTrvnWMk4EJjxz1ckS97KvthxwMOU0WTV9hx9rL68upZ+75cln5RB6vwgb+qM+Xy5A5NU8m28oZvKfKwmXLvXfabduZsfJ5bxyTrLPpsM8gm43xQa1M+WAYU8O+FHvftlnjFaTHvBu3D4gD/fIOjwLTfQdvknUWk4FXiCGbZPl66+cnMnd3Ep8t6tetdz7nG/q1sfnezyMpnV/GLv2scq0cfJhPvuvyUZv98LTVW+1XrtePteaTjFw7ZNXsP+aIzKdPl2Wntjm6NPYHHr3K6XQauHzj1xFfdJhocMWDPJkkSwbNWJJlC3u8o4JHj7sAGb4knb/GgS3G4Rh76nusPCejb30kWWv6kBUr80SeXrzsO/W8cuawQ5k+6K3WHzS6Dv5931ZOwVP25pYa7uEzPclzbrefcQemjY+MM5wd7IVv/JBPstYzOpqSPNceDHQYfGMfWX10474INsYO5aDTx1Y+J2kevK38S7J8IgMH33v3PLYlWXl/75qakceXxXvtXJgv+pL8tHfKu7Xsi2f60A03SXuz8tO8WjdkD4wC9M9jkicfO+5dD2p8SRauuYGZbLNte/PzNknW+6dWC2P60Ll3brbGH7/206/3Zdu1a2fb9iVLT0UWfpJf42xDV8RCLXZwkixZNHmYZHxueuvn6keJ8FutP+89IzS22kLXX+XR3DPR2YmP7WSujfG1dir3vjfd9t1w5+xeP+/N7+dn+L10eQALRpL6snWvPpf3tvxxfqyx2oA/yXiSp7/WDBte+zkweeYufvdn88UGdtkf6DEP+74t/EWv3PYXbPaTE69te87TrTl065zy/94EsO722u5Mp/taf1fdz5pv3QfFn55rz5GtNjXga++/NxZiDIvdX79+6Rn4GDrJV83Ks33fmiPbarPRPL28XJbN18aVHcvG2rC3uGfiO3CSNM6PxnJf5V5g46eeB/xit7yAdeo+mGTx1bW13yeNcTtk7vW7zSnEeJLGrjRtOPcOsue9607cibLp2pgkWfeNa22+9lzAy3982kn1TIp9X3G4VYmYGT+fT8uHHz9/UPJavFu/lGfvqXtfp2zYdhPjdq7VwQ6yNWnJPtv36XDNpWuWn+J5LZ4YJllxPZ/N9bXr8l6bxS0/MZ4y7D2dT5Nkpn+u9Qc+Ols/rve5vJxHvmpvncNL58yZj1/9aMCyzRjDN32SNOanlQPvH9fVFr8Olfsx29P48a5j3/a5XM4//b7Xl22NPxq3W/WHopZ+7FiySYZ9Jc3emJ1rPzx+P0r0jmb6PFpujeO1MTG1SZbvV5htb1uq51ne369D7tp4X/t+r4pm3/Zl39b6OQdT/m2mOownGXOliBnZ6SMetxqLlnQe2k7SkanYY2HqGFeT48+2Fbts5NkAF41daEmW/ehJli0HBpo2/uTJN30O+r7vi7+khXHwoqPhU5M3phhToydZvuonNbJEsdUnk2SSlFofm6hJlj7j8/PRzmTF9d49Y/qgKUlHWo42e7Rhl23ZrEZPMmybPkn697/XKV7kD/4kCyPJLz/+I2xgB7b2f4Rx0I0lmST/IXbypONnh/rAPvpsgKNo49FWkv81bBgKDDXco61Wkv85dhN1+XTM8WE3PAWG+n8F+5A9YvD/DXt7MnZKm1guvud+oCVk03QoJVmbnQ+b1y549CQrAb9+/bpejiRZBw+DLTgYDgsHaJJ5eXlZDk8fTh98dFv8JQ9ccslzYl0ak/Tgf1sJybHXHpT4YLz3oqFW4CiwHt2N8Ly8vCw54+h8YtthEx50tuA5sMUAnw3fuHLvZokGwwfr5GnjvbrIJ1nxwEsv7OmjdmhRTGzAAAAQAElEQVSTpQN/knWBF9uyrBdCcOlL0sPkumLJTuMlNXb3LoRH6W+/FpjYixH9eI8PYHSSo9OYmNKNJmZo5NgqpuzAq62wBQ96kh4u53XhhMEXNRx45PCSUYwf+tS+fMDHJnznn4cJPfTDMs5+PNqKWJybh0e8DlvIwKGfruQ5D2hJVmySZ84ceElWbsFlrxo2e5OnDHsUOPI2edLpZQPe/+P/+D9WHMjDxssOmNrk8Xkxju5ywC/j/DR2tPWtJ7lG1nzAPHIneeqHaRwevYc95P9akqw1CgMmm/Er2uT5xQaYx7/U1FdgJVlzLTbkxFqMyZMxJ+yHhcYudpNV8JDDBwOPNZWkF5BLc/dj4eNVjONnl6KPHw7dePijFhd2imeSdfFBV8ixRc0eMvpwFDar0dhunWgnWfsD3XDIKUnWGkzY/bJsxg9n+pgDF/Y2O3ZaOUEeNj1KkvnHP/6xcD71pSK7D2w+8kUNg93m7JBH62KfT58/jw9L276PtS4m4nDEFj+b9BX4XjKas9PpMl8+f53z6XnxowMvHvujtl937V96rLHu635aV/zSi5J9/sjPvZf917fnh2e2vXXfZcu6AHb/M+aiSo5N/IevFlt+is/Ki2Kh4983sfs0Lz9/Qv5yfun6fQwMNuFLMnxLnusBDvu3Kmd7GNQinveeX2TwiKc22Vsv3fDglnXtvXhmstaMGBdu/atvvmqzX5v94nLvif2pH7ymjzFx5I+23IBNx9bx73/8sXxAb3fw4hMH9bK1cTO/cmnZXUfePvphvXrGxbkX77f14Wgqf55bffNBhz/k+aaGLye09/1c3tNooyeZw4aKz0fn7d4L+Hnb59K88L9t+f7Ht/EFrDzZSn/7+f9H7HE3j8r/MO8zqy2v7h1Ittn6QvfcHIP74/trsa+N65eBgXbqPp/TaV6aw7deRl/7gTnJnM6Xfqi9dZ7v4wOxizy/X3+e6+F7849/W/nVr7Vh27eRczVlLj3X//b3/zR7fbj2w8f5fO75+JhT9WnfG1u5mzxzJsmKSZK+BGLrx+KXA2LytS/kT/s+58rLf3OSZDxJFi875NRW22Czlx59bbr3YiSZ//Jf/sugw4d3tA9+uPD4g0b22nnBr29M2z6Fbhwtya8YwLj0BSVsPmuzy0sZvMbJwzto6PYhMkmGDJvZgZ88feh0oh2+WRPTkOAVf3LGrQ+24kfb9n3wvjXX0PHTe2Cyh732nuOHAfZtm2le+deYbz9+NB/fWz4mTSRzAvcochCePhz2KvSwhW/sSjIvzRN2dQJn37a1Fy9abbz+tA+/wlZreG8uXT5/Gvh71yB+49botXukGFif98biVvu+N29vzTd+nSqLj69yiJx4syGpQA2DSxeedocc29HpSjL8ImMMjb9HIZtk3bmNK0nWPgZPfPihnVRnbfSFvT2T7EGX93IeLv3afpsSHj8kYt7RxfYodBk/am12qpUkyx865D1bxECB9dcCQwzoh6+GZY3RjXbEgbxxOviGT19bja5OMsboT54xMZY0DiXChQ+bbnNEB1uSrD2bjWTwKPoV/bWej3k69G37vmKvr5CFzWb5mDztgGWcLjU+49rsch7iSTJJ1trkizVJ5xdnz9axn3lMnqx/WSMO/KBTQSfzzNH7bN3X5O6jjrANL3mxwMtH+7C8P/XlEzm5bA6TrLWQbesXi++zF4sM+enDH3bTe+DyK8nKhb3xUego+/pDRoGjwFLDIWvMOnpkht2KH+By3osJfiXJkDGP6HQoxuAlWbHUZoOireBR2K2vZj8eRZzEa9v35QdcazHJ+Nfbe8+3JsVcu/bx0X+fPp2j9dtr+sWT/YEPR3nri969e0S6r/hXs79/+2Pl3GEHG57tfcWczuV796rk6Qt/xYet5p3tSRZOkiUHxxwmWbbjRYPNN7UfBrL/+gIeXpJuk491vtABm4w4mHttPvLV3j590JaNPbvYYRy2nNVW5DWdk/za1+ArC7t66b/sp3n0DHg0fuJjT5ULdNC/MKqTXeTsq4pxeuiVs3jFDJ1t6Pi16dn2fZoUnbptrVs6rD/2v3/0jtuXiWxzZiZZfPrGySdZa3NrLe+cheLBviQr3vjgWl9kk6x9CU3/vS9DZ7bJdmqVsaaSjMeeyR8vUU85jRe4+sbgasPg11G2rs1j/Pfv3+ZRLP96XBHPOjHZt/n6t7+tfP3WM1YOm0tYydO+rTiJ9j582xsr4+jivuJaGj/E/ny5DIwjNh/Nb22y2uxNsuIMI3nGxzqCq+Dnhzu4Odcnd+kXvo/HMyb4vHxGNy/zeKw5OHD8y2b6kqz8hZOk05yyPt9rXWoreX5s+z5+w491ekIvXhIhXPuJBjv4yW5tRewVOGw+xtmhD/tyOQ8e/OKArn0UeMaTdFr2pY9/6Mc61fcFhhz4+LjVh5TvPnvvu6fGZdtO9W2rr7eZ2eZU+vShA8ahc6+fcPmOzj7YaPLi8umlUvMrZ+Ur39be25jgVeAeWLfet68f99rz/FXyac7ggQ83SW17xh2NrDgkWXdvCrNl7VPoL/Xn7fV9LueX0s6z5TSZbehQf3St3PsFjv81Q2Zf9x7+HfOtvRUv6Wj9TTLs4POru1k/+x128M2Ymu5TzzLy04edv//+bclqK/iMixv/FXQYB6a+8UKsP+/vb2vt4KE/ecYC1qfGG11bvQT6l/yB3WZjsKvWmoF9xJY+tpC71SdzlWTZSw/M6XPExT7S7voDP3nOC8Ktn8ecD+eXi+7SRY6OvdFPqfDoe+sXvHSWtPJErPXZ9lL5JJNk2Y2epHN5WvnBdjjK9OHjwUPeuD49YoimjV9NV5JKTnVsv3SQMXdJlu3TJ8kvncmzjYfOa3O2LL/On33funY+lj946JvJJHvP0Wtx7sW9t75Nss00Hz/6JZt9+6PrEd7eXLv23Hvt59pt20aBs+/b2psOX5J0fe6lNa/bxjN9jCepjut6v13SJKn+9+q+LTr86Q6LVzz26ty2ffZVb4vPGB/UeOAoeA46nVttvPdsQzMOGw+5Y/y160X74NGeya9Y4acDXdsaI3/sgzDpMSafzOn0gWcM3+m0lzIr9vINXpLG6LT8Iatcm+PbT94OT7JVLi0zSRrPy6qnD/73n+9K6N220xpnp8LGJCum2uw4+OwDt36uYyN7kizbYOJN0v33sWgfzQG8ijF1kjVG/tR9+O3tOqfuK+fzZZxpzmBrzVHmHZJ7Hy981vWbQhT/izZfQsKDW5fm1rk62vr8YPM0H66199YvUenBg56k/t2WrUlWbPzw0628ybPPp33fZmspqbyQp/bubT+WzPl8WsR935tnma15k6Rzc+97m+taQ2jT59Y5mswk/Wtm3ntPdfa2ufj3bVv8PUpWfW587lO+2nStfwVfv1XJWfTq7rDN7J3zejHiNN3XpzT71XvXsN8kICeuBVTvtVVcp3wLt/MjHlWx/vw0a9m371vtu9auR98LnNec4T1VH5+32pqkcZgRV+XaL7KP2D6qKLPNqe/Y9u00j06qcu08ZJup+NwftxZx+phHaTlt81Ff2a/vf0PxmFm+3R6PuXUut32baz9D3NvOnkEHtp/Pq83PHn/FKUdm+ncRpn7cui6v8yjO1H8YbOBLpv/Vl6S1se5T1t+UPn2IyAsx2Tpe0sgvPHD2y6m6n5pOteOt8mx9lNe8XR+N9rZV5rHWmRiyY9/3mp7S76u+ds4+OidTvXv9vPd+n57hgiO20wfPE66y2SYt7PO5odaPAjtpq0V7K4+iXeokqb2PaWPF49FYbrUvyaj32tWBUssz89M+ujKP2lRSRbPoSRFbYKMr985PEs056ActyaIddDWdSRaefpJlB5npY7zVrz/oSZYNiGQUfGq0JEtP8uQj81e6tnLwH+0kmr9kV6d/rZi0xp/8j7HpSZ4Y2hVZf/4qJ5f0DajZfbSTp2yS5Z9xJcmKD97k2U5C7F/ZevAa0MZ/tJMnf5J/h42PvX+V+bdyxpIgL51kdP5KT/LvsOEmwbrkVqN//VXu37b/LbZMRDMP8hV/IVZMkv9n2HCS/F+2e/vy9dOczqc59eBilIuAC6aDkmHoLpRff/vcRE43no9huA3d+NUG0cVO5tIPVAojJIYvpJQ/+qXIy8vLMgqel9MwDl605Gk0+tevX3ugXZcebYUNxhw0CvtgwmAH28/dsHyAYZPNW2GLgJNNUh+29dOLe31+6ctevpNLsjZWtnz+8tLN7TzHT+jeHFgzS9bLay852EAn3UnKf1n2ioMPyPxX2OdlWsXXZS/J+jBEHo28tsJPL2DRySbpgfWyEgMuffDYiIfd/uUeOn6Fn8aSrARFS7I+mBgzv2KX5NecwySjsEdc/xpD80UHebrx0w1bjd+4vpiTJWOx8MdFC8+tlwZ+0KPPDgWe+YWRsPveufhYMcUnnkn6JVO/FO1Fgwy9bKWPXrJwj0I3HuP42E4PmjH2wUZnr7gkWXEyzk88ZMngIa+Qo++wg3/65JKsD6r4T71gXC49UHsRYNepayxJLyPvK7/hHLLasA9McUuy1hvcwxY8frACFrvU27avHDl0iIec23v4iR3sr32JzEf+6FuXiVhbHbNijV8ekhE3eb5v21z207z0Anfe9nF51d8n89vnL2vs9dv38WvC0di/VQYGu+HA1PaDB35AIslaS+xH/9r1bq2x24dOsTMGyzh5ePrTh8/KXv/UdODnm/yiX1yVJCs2B2bFV/zFRyzp1CYnxvDY8+R7W2saH12KGKb+0YeXPH144LARn/3lv/73/7bmDx0eXm28ZMn91UZ+8BUvv+HwCZ0cG7VdyPx/OdUHr4sT3r05duo+nGTpvvWS+vLyaflh/NZchCUH6NaHYQzmp8+f1w8cLJzup4cNbMYvNkkmyYojWpL1g0xs1hcjRYzogk8PWpK+JDivPRBNHMTM/IjH1y+/de3flu1iIV+MJc95vPfSlmSNv37/sXDEpJvd8hHGrZc2upVHb5j39vlBP130wlRf6iP7FLb/9ttvCwd/ktWWe7//8fvciyUOSVb+zs/nIfhtq+i0VvZt64usj/Gr8+lMnvb74lvsybz2S3+5xGblsNOYoi8+MNlj/9y2vZpmtn0b42LEF77p7/u+bCYDg+3qrfZ8s057Xv9RX9iElz8KWfHoFj0u4PtpHzLG8P7x4/v6FbBv/XKDvuzb+GLqvX3x//7t20znRvveQLCb7mvzzYcH9sFCpwsmnGVnZq7NU3ZOP2jAvVYutUEebtt59r4kJEvmkGeDL8Fg0DmVXb8mr/OkTR+et8b5tS/nBE7s6YaVZJ3JbGO38b3xsw+o5S59YgzLuGKMDLqcYbe29aneGmvj9JBPss6uJMN24zDowcMWdH7AFzf2wEZPstYbTOPWBD147NFqvMceyh6YaAc+++mEhz/JWkNJ1jzjN//GtS+9r50vl/EiQ8x86Hp9ex3+GJ8+zmyYdJAzhjfJfWqakgAAEABJREFUrLHuRf7FrLmEfWpcvPRwjvghHj5s5d23bdYPVTVvUtxH1+vfug7FCS6/7DviQ6YsK4784P+T52/LH+N8Jcs2tmrfmvd0+PLLXsE+dOfg4vu5D8Ci5+Xyss5EfP51O9p7MeheL8+3jNxv8PqZNmvP8oWaOYInDrDEhD2KGCjsZqc2XphswYtu/t0zxWHftmG7fUofpvnFT14OkTcHZJPUpG2Ve+/l/n+09PlBAH6IL1n2iKnauNzlo3jq81tsjCt+SODc+Vx6fryOPtvl2PQ5/IYt5nz5q51o8GGhi0/Cmgr3D/kkg85H/ZLX/q5Pni64/DaGbo3Coxf28eKLLgWfMbLsxU8erzjzxxh/0WCKqVjihY2mpptd4sNO+LCN4UEXP3260GDjoxOdHF/IGacXD/5bN1864JgP9rAPHQZf4NjT7HNw+m5qfI5RTpdzXyjdRu0LZmPas29N+cfg59fWnKJXDY9ddNLNjm3fhoz7gDvGuV9esAUfHgUWe5Jn7htLsn6Qzhh+NXxFHzY+eUTfVjvwiAMe42jwD38/et9nDx7zhd+4Pkx4SZiycl6Dj3iTDBy86Iq+eMOhUzt5+kA3mnLw4qPPfDjHjB18P7ofnl8u46xJMvQeushoq7dtX3sJLGvuiL0YOGvxKWzb933N1ep3vdEHgz9o2knWOuE72iHXQ2Lti/fmkfywd7ObHjxKkrI9/dV3V4Kp0JU8x/XZtnWOyNPzfn2f7bzN/rLP7MXoa7W+C51rz2q+Jxn2k2VvJ2TOzcmUjgbH+PShS19pd9lEl/Gt5z778Sxa46BOMttk+SiWx9xZp3jFg0/bvg+/3po79GZmkqxcwMOX6UPmpbm915ckK+6+ZIbBDvlVtjWv8LZ9n1PPCXc4uPYCGPjxsRE2n4yJCxqsW+dk2/axnrdtW/eBxdv707ZvK277Xru7Zz9a4Ikp2lZ+xb4EVzvJiAHdbFEraHCTgOgUbMNGeZBk9WHKQfzTxzjMRzeMt37px/5DNzxxuLtT7dts59OKZcXWH7xw4B2xJYNmjL9qY0lWLGEnWTjbttX30ypp25wd/GRmttp/X7xwk7R/W+cCu8UVnU/8ZhS6Pj3a8Oh56Z1m3/aVB/t2HusE3TqR63vzjAwa+8nCVPNDHHZz1HzHoy3P2QmbLWhkFHIKrMNGfHDYxFZxM04O7aMvzfGiqY3TBYcuBa9x8uj46JMH2skzRknWnUjO4MOTpLHexwMHPnu08d37ros/eGHRfd5P/cz2ac7ny1ojSdo+z75tq+YTe5IMG2CRl698ggGLDd0y1lzSNZNJstYznidtVj/J0gXrcrmsvLE24dGRPGWPzzTw2X2MkyGrf+p+QoYOdHM5fbQPOXEtaelET7L2WL6R5Y9xfOzUT55xMI6ebCse9B64SZY/59N5jU2fv9rZ7ooZPDhJlg1shSNmxqw/9dFPMsbvj2v32H32U4bM5XKe5IkxfWDyV31t3mrvzWE+4tdmq5Jkrv0ytZtn95Z9tvbpTLLOrx+99x39ZFt2w308HgPL2I9+KV61y+ckxTm17JNkrVt68JoXRRsNxq3fdsFI0vn+WHE4n0+VnZYsf+kTf7xVu3j2fZtP3ceTLDvwwIO1/czRo3/t3oqW4E0/p3xdMuKGR3zVbEqy/NBXnntDZprE554DePhARpnJWm/aSZa/740nffj3xh2Os0SZPuhoSZYvSSbJ0stWOsjz+X2dZ/cVm8O35MmPB75y6IeND/6+n9Z8wTP3136W0a4Ja271FXpgyBO+acOBefCTganQq06y4ggD7/QhZ6zN9cfeduQUPrIG8CdZ9r32s/q17wLYbYy8wo7Hz/NJny3ktGFpuwegz2yNZSq+NY7zy64Slq9kTl0n5kBM+clv40kq+1jntDix49xzIUlx5MuX8bCdTWq62WCNfnT/vvc9SBJsC+vez7M6bNu3TXPRk9S++6/2Guhf1hm79n2bvTmTZNXX5i7bZzJJuq5Oq54+6L/sqL4n74wzjX7j99p16z3kvTnJFmXb9vq1LRzjhVrz8Pb2sWyTB+jJXn3neWnctp8+oBvfMmtv22urMbrEFpZ4vPVO8WgHvdUvfUkFS/j0culauc/r21tz+33pPXXPhk9GMUfvzX/t+6P7TWUPf+l8KcZWQ87n08J/r4/3xoEcG/hK9q1+4U2ydN5XTG61wp97/3pMstXXffgzfU61pdVsvSfef2Kqk85B11Wqlx724KOLZ+y6F7/mjvaU37jCpinTtu3dM671md4sPnbeq4c/an0YO12VOfRsm/y+V5bdHagd2bdf+ZRkksxM7Txts3fs2nX/Zj4KuJV/+sC3/yUpli/2zzNtuxPh5xs7rs2/987B9NHftq1s8KexFMM0bqfqn/qRck3x7ktv1a0+G8Tz2c+v8Xvj9N45q9qF+egeO4Wgg6BaOehJyvGYLdsqKbM2XxQySap7n2l90GAkWXn23r3m3nst2aR//yzz80myWkkKUX01+t55QYSXZODNv3mSf81rOHnS/tpOott4PRZ+8uwnWX2D9NGlrSR/jiVBWrxJ2/2DIA5qJflJbCf5n7eTLKy/6qvYoiVP+5MnD7py8CbRXSX5s70I/Sv597SS/x02mpL8yZ/8x218SvLnuL6S/ElLnrb/f7M1+VMGhpL8e9pf6TCTJ/5f6f+ztjElyfgPhv5RkqwmevK/jr1A/s1fyb/G3rxc9PLeIv/SL/S2be+iOa2L0b2L0kaVbD0UbpPWNo+UZ+viP598IJh+Uf63eemHKxsTox2mxvVd2r3ARVeu3YB8cH/vRuLwuHdB4WHnMW5MXw1LwXfvAvzUL+2/9AtDh70PGPiMqcnT6yWcPh40LytPPcTxeQnKz7deZt/6BdL9ep+tQdn2fW0K5B2SPjCzj9zxrwQ/ukFdetBcLhfwk6RluoDv8+3nv+iwuXnJ81K+Wy8y379/azz3XjzO/WLtS/mzNr2XxuvcS6QPYLdezPkoDnxmN/r0MYbGDnPEB7LiiE5ur+3G2cVuY2J80GGIAznYfITzrV/awCD7pD1q42+dawfSvTnwZW3ocA/+mlR/H8sH+PT7QoIOfViX+vWpXzp+9LD1wYhNbJ88Zu9h6gcqrv2gue37bPveuL+Nn+R/75c0il/TZ64dQA8KG+dvnavJNl6+nM+Xynw0lltfpHxZ8eXfXiy+q9nDN20QbDCmjf7S+GvzS0wundNHD4PO5rrM6PPl0ZxLMv/1v/7XHtQfy2/y/PFlobjBhqWt/OhF5qOHJZvfPj6GzfyWG0m6Xv4+//v//r8vu+k/5l0s5QSdP/xEbnV/6Rf35lI54iym9PNHjvrQPpk5Ne6vfSmp/a15p/+3v/+tB2Wt63qdxu/Lb88vOP/xL//SmL8OexXxgile+uxQswXeP3/3Behjrs3p0/k0k8x7ffPCxiXTC+hUB3/YxEb/qlAuPLrGPzcfPjXm/IDJ9iRrXYjn986vdTN9buUX+5nMb78995aGYuhhZ5L5o7lrb4KloNO7Nwf4Ibfl0b5vk6R5/XX5C9fc0qnov3a+zqdeeiZz67zB2uqLMW22iod+tszeHEYzlqQfPj+N/vfv3+uPy+xtrZGvX77Ooxfuj+55fGK/mFXN3JtrcmP1q+tRnGSbS+N0qww8+p7xfF+2H/o+f/rcFzLde7s/T+2ZysLmh7wh+9wDtzl3j244y2KdXfuy4LJshTV9/v63/zR+svWtH9z5XsNXXqY2idNbL4vXxuRUHPHmow8oM+me/2nwXbt/TTIzqZ3vpb/Mqftt6g/fz5fL+vXEl0+fhs/m8tRcvdVPcwDDvrrt29pHyV2aK1+//jbn82XOnZtrY/heW+zle7GVT58/z0znrDiX6pg+7LVnZN/n3vgke2251OfbbNtp0v6nxu9UzMcji+dRgVtfPtyK861fkj9KT7bO6+e+JHzMXrnL6WVuH/fZi/vRs4s9p/qgf66t9uuPro1rY/Hei+U0HnzYmits06bXGn88ZratF9PqkR8ubI/aKrZp3Du85ulUP5OM/96bo2/dEx6dTPwKnGRrvD8PXrFkV8Mw1r9fpfmp5+VRTuf6X73v/iVDfRVDc/rt249ifPq53++r/fb63rVwn1v55MdevxV6+UP3tWPWBRzYk+n8fet8nVrO46w91wdz5gfVrM9ZTxlnayzP02Uwn86fZu4zXz59ndvbtXG+jbUz4tNvGOwlZO/13VpXvzTmL53zt+ZtqvjlfBnFPBjDl8aGneeOfelatA/fS3htHK3HmYyYff7yZTyPxlpZ/hTbT2TLXzLrzGoObp2fJM2NT7V/nyREh45T86GEweNMSbbif8y1OSEvU9kv1cV+OtT42IrHOFkx5YN4q/luXn/r3m2eyVBqXFsNg+yldhtT+GYMXdFX03urTTCTzEHDiybet/qqfS+fvWTfts7P567v10E3tzCMq2Eo8nPftq6r25j7fdsmySofvT/x0VpQ84W9zpAkI37iM50jv+7fPMG0l1sb9nW2059kyH7unvKle6b/BcX5dO56vVX3fdkobmwjc8TJGZOk7zjv897zy/yyg+8fXdfuhY/ud9p+WACGkpnm5XV+9Jz6qB/8FgO2yu8jXmwTZ8XcsZm8vpzj4/lyGXYYN2/8pEs+n7teVt1cYju5FRP6Oxdygz8Km+UEmpLk16/KN37qej/8SzJrXoshbu4S//2///c1L3v3KPPBFmNiLt584qc+H4yL46feSeDyDZ9xMVTwoBmryesPO5Os+5NxWHLKoDG0JMMHPqOfL5c1j7CTRr/748qt7kNJZtv3tf7EJ8nyW57s+2lgTh82KElWPsCmmz6xwMfmj8572Zc+PGJgDI8+HnZo4zMOx7ixT81BdO2vXd/i9tY9Rh9dTpBX9OmXN1Ofvv3+x8gpP1yC73J5aRyevvuCCsa+bdMIjDYMX8icm+sfPQ9fWjsX6Vvy58uIiXm6NIfee25s9Z+9r9qNGz/eekZt+969/mW2LV3XP2rOvWbd+/LzddX7ti+91sM8ZuGyiQ10ybH5+cBPsnj4Z0x8Hgwv/vvtuQ9e+qL+uKOYG3xT8Fu/CFXvtQndmjCmv+37bJfzTPHXPqnu/iQH3ytnXRm79DPXs36ZS88HNinyCqZ93L5rX5fv+vYAZfqgw9c39tq79GtjBpMeGLDYxv992+aje4F5QS/EXJq31jWaOCjijZ+8mPz48X2dH+fLZbb6YvxDDvZ8+9Z7ti9h2NmJmVN5xOBYh8IpLgeu9lY76Ha/pvvceKW5tW/byhm+2GMVdrCtE9yz/Tb2Lj6jyeMkKyemD7tgw0xS/ntDkdn6H12X82XgHON4FfaKx71zdL/eZt+2pSfJWpt42LLt+3zpZ/n7zPiB2X3bhp9+OwF7DrvF3tzIaT+EcTqfFx6+io71pk7/EhdlL/alsVtz2bjaO/Dt27ZiAufr336bGjQzWffp986lz61k+ddNjgUAABAASURBVG4/mT5sMT9y6cePH3X5sezUT8flYaI1kxSrevfu4+bWnCufew97NM/dNZZfzSt3r5Iqs3V/uq1/mMC3l+6vj2loC0kWX7LV1L2fdz9PkkEXRz72uJzbuovZNx6zbXvXYddbzzE+iccxR4Xt/H6q/HXkjnwgq7BZDqDhM64Wi1uxPnrX2ppXaM4r/p0vl7X3mk/yf5XRTp7xqDcVe4z4Jal977X5tmL56CXQXD7qCH/IsYHtt96pxb+hqN0vKwb2oExmr5+3nmcwyWbb1txOnyM+/MYDzz6RjWSW7HvXHF17c4W8c0veJml8Pn7a9hjj8Kz7+ctzOu2rRz/8J9ape8BL6Vnyn/tOrW4tf+EfvOKM/tqYml9zdj5f1vxWeMVmqz/46V8xqF3ny2XEuu7P6Xwa/twbv8NP/OTxk+dXkvqw1a5zbbqPR+7ySfsZn48hIw+2fVufP6Zyt873e+f+2jhPZuhauTltd12ZN2eM9aV96to0bt29dK+/10l78am2aqfY9PEpSfe38/qBYz799re/DT2f+rkOBt+mPM4Lc8uXqq0PjxUffXejJCP+cPmAJ0l93hdvTVg1fxVy00f7sMO6pItedk59pVOc8CiwlUvnwFwXYuk1hsbeW2OiTPVv+z7X5m+Sn+8rvLPKkCWjwEiy7GMXP2DJTX0+qeXLqbGd5u+n7iUwjNk/xe7a9Z/my7XzpPisc75cxvkr/ufLZc2v+7LzBWaSsWZPnRt7GLth+IG/9+6FC7e1ub2czuPOsVVG3MQFxladyvTRv1W/GLW7/GSn9wXochQP+U/9DD7D7+nzrJPmw+lUO/fSpjG5t8xcm38I712v5MXHOkVTrB88bMezN+5solP/2nNI2feteI9J0nq6bz0/y8B87V1q2/eBy2a4ZLf6R5++mOJ975e8Yoy27fts+75yDb9Y7T/7SerLqfbfe6d6q87HMyaNERz2wTj0XS7nxYN+Pl+WnfaMu3elW6rjab98Tp65LZZ8I3O02aFkKlP759FYVv7R9vvPWOB/7R2VbjW/zQ9/2aZ9bl5slcOT1tb0u3yoAclW386DXzHn7DAXxrZt7x56XeXW3Nz3U32b8Tnt1Dy+luZuZTfa25/sg0b3qbkGAxZ97513NrBnLw68mjDJ1vPk9acde+fzx7Dh1vieujfj13+vzfzR3js30+faOdyS9Tms3V9/tm0bBf979Z6aj/ymf9/2NY9o+vDoSlIZZZtsqZ/3ubxcBk6S2WvztTnMZmvs1j31uceUdzzpXyn2+6qtjUs/B6w8qxx/xUJdhkl9+N535YoYbLWLTWt9tk3PXp6tttibtdGs8SSjD+/RcwPmo4P6ztVz5fbKuRd+upznpWXbxORp30e/L7kX41aTX/sZ4qV+ftTG98YY1kwWPhk+qvd9+zUvW7GmD51Jyj1dE891kWReem/fa4N352KMT59/ZPWvzWGxQT83d/B9lMY29KW3GPtp7zn2XFPmcIq/7dtY6++1/dGFsfeLcTT9974XMzf2vVv3cXT1e3Plrf59dPzAVvP3o7l263xezpf63Rxvu7A9n+69I94n9dW6vJzP9dM7yG2SDH/ueDvuj/ZH9cBMUp5tYXRqOpzG79a8mulryurZS5vZymeetsb0WnuvXVP31iUP5ltto0f/VsFr52km86mfV2/lvV4fzdG0bCv38LP1Vj44ZE+n81x6dtBx6lrYm8v8S1KkpWaSzPNpRGswHPzn86ljU9vvrTP7vtWs+3jgH/3X3oG2Pd17TyOWZcZS3kebWfYtnZPG5NY43ut7sRq/a32MPO783+yTtSU57Jknxszib1XCTBqvbdur7zxbilObkyxc+TV91MpWXraWNNpK8uQVKzxJlh48eNH2fV/82mhJDP/iS54y8Azgwaut6Ke6jT8QWoyjtznJUz7Jshs9k4bpsfptPusn8y+9unhhJeX/6bs+uvHkSacbTUHHY2611Y/m2rbvk5S/mtHx4ktK+zfYSS1sMQ5bjT8J0WVjkmW3sSSLpo0Br3bypKPpoyd52lGdR9+4tlqhU59MEqSFr/FXunE0NXqSX9j/FiN52vJv6Ye8Ggas5MmbEtGUJAu7pF/5cvAmT/7/O9hwyMPWTv7HGMa3fdvn0YV0an3vJvHl05d568v/b39872LJ7Ntp3vtFri8B7uX72i/kbt08vn9/nbdems6nSxflffZ9b31bRXv6nLphJOkl4GMY9dx4bpV7W/z4OKdYTBVZ9GsX8zGWZCXEvcn20cu0FwFbN3YJeMipXZSSgFiHiIMEz3sPcUQfjJKMg/9h06gve7bZOrhNdZR27iZts7s3DulYh4YPNxtzy7k+rnj9TDLjb/0gf+1LqEJP+gX3j77ceTxu3VxOteNS2jQmH/Xhttr8ZBubxYROhb9JyndfX6LAfe0FTSzw46GPT+TgiAk6WS+C0XzRguePP/5YWMbIKfjhopkL/8JL/0dfaiTpHM26RL28fF7zQA8ZMdBmM1l61OTQz51nOEdJY3frYZnJnPbTOkDw+ZB16oVitm1cprNvM1vazVR9dW61+bb4zfXeA2S2fc59wT+VWWW28sF8aV5dG9t7+/uSYetujlqSlH2rT4914ImTuMgT7ekjN9iFTvall49tz5pz8duLw3d+kcGz1Q7FvKAnWXqSzPFk2+dv/+k/zelymWvXyq0HlC+jb81fuTHdLMUQPxw6jj7aXr1k3npJ+WheGkdnn5otarJoj3b8OuIffWF5rg/03pqjr70kvvVLDh8CP3qob52nf/aF81vXBL/39tW36uCLth/Wga99vtT+rjvY55fm8r7N9WffSzm45tDYe/Vok2Ov3NoaEy8AH41BJ2Jdtq2va/X5lbOzZc23PDqd9h7+9zlfLvPS+X7rheteH/7wa8qbS7/1y2Cyl/qHTs+jcfy949t+mm3fR37l5/wYu/al89YL3q0XgyNWauuKjaeu99eu3+eLvnSfe++Lmo+1P23FYde9tpqPhnity2v9F2828JkvCnt+yZTHDz/UuXm0vdU3xQ9JiJW5uRcw+zYvfdmR2m6eveRmExtvjdlb99dtq1/lmcn8/e//aab1o2Pdavw8TXP1PMc8WC9pTJMMe54Y3ZN70bv3xn4+X2Yqf+/ep33tZf6jOj66v5/3y5z38/pAZRzme+Ne87uXvdSVRrTE8/lltu20YkTH28rR6+xi2XPj1Atjss9MKnOfbd/X2Knz+qOxloOzb53rx/D7er9NajOft9bWyd54vXf+P3oOnC+fppzL1y+9uOJL5evCysVPKzbTl6ff1n6wV99s22y149yz7KN5f228fDj41Jdxn798Xbrv9eX+qJXbafb9NNfy3brv3/B2r/fSYmabU8eLNvfG6svL19qR9ZJu37aRR++10Vq41Uq++BfpcmSKb03v9WWSFYtv379X5qNzk8bvY/bsPY9uc67+v/fL3b3rUTwrOrfuGa9dp/dOwKM5aL7l1K22mX+Frfc6cev4HV/Xy/R5J9dv1NO97PX9dd6v7/P28TZyTzz2xmarztlOs+/nzu9lxW7btnm5nMcPBHarmpeuw1v9fu0F/Vo/7fOn8tgr6J7J7JW/vFzm7//p7/OpL6Y+dz4etencefAbGvZsc9r2+v2jOt6r6zyPyn3pPFzOl9nTGLw1B277PD5mzr1P3Juv337/vmJ+ad5Mn8O/u3zJNIZdQfX3Wl9//5d/ji9u77X12nkseVK9H43VVt332qN/Op+qe2bb90myavHAd67d3+vne3P+VJ3W9+/fvk1O+5xeGqfz3rPmVh+eL0rvjfeaz+Z0wQa/mIjV/bGVtK8vFfbOqTgaPzXuH43jY6b7zPvSf+3clbn+PBb+rbjbvg85+0sab2f7S/e9P3qm26tOxdxKT7LkrsWUA/arvbKFbz5flw6y+F97l1CLJx7yX/pl5VrD9SFJzciSOfb/go97wtYx5yYdl/N59OG9Vw6mL4Pw3uuLuNBRtF+x8uUJ2dRm7Y8ml/xmZ5UOW/hNVm7hg3uiq/5ky7CJn+KAz8vmrXbBZYdzZiugdQLjtbZt+z5wv3ZtvTVPjtifL5fxLxlPL5dhy/fef8jA3ouZ4vCTPvj0lTTwFb/t5tGcunev2LdtrV8+s1E8xVc5aPYBOPxUrE928W+V2plkjNEFI8nAQJs+x9zq0yP+JT9zpnEnQ4/1R5cit/h3YJLd9v1frQEYcs2eg4/P+E7l04Yjvmj06stlsULTV+DQz2ZzZxyeecCP1xiauGiLg0I+yfKfH+ymGx8scTYn712f9j8YZPau5+vj0RTK0EcHeZjkpo9+q7UejB/tBOKML873bCvvjZMjw9fz5bLiS4Zvxo3RjXbuOrx17T2s2eKJGfnDbnT4ZPmbpOfrD6KD7+XysvaIW/esa4t96NG82rd9PvcODm8x9y8+yXlWqx+dcznK9nttuDcXt2boae9eleZ99z60l/NL99FbEWbFSexm31YOvPXshru1fzrvHX/MtmfVrebRvXabzK343799n1v3Rl+Q8l8cxIgf00c7ee5H98YDbsmzd/98bI95dGHS9y///Oe89l6KX5ySzL37weVynm2bgbvv+5rPJPOYWXMHk4xyOp8nySw7On4vl/x9+3kHfe/nsW3fB/61tlvbSca/Ksf3x/dv888/fh9xuGcW/b3xXHtSY+Esl1v3mUFLaefLpfZtA2uroWw0V+bi3rmjRyzYaa2qFXzn5unUxpNY9Fy3r4sBbLleE+ZyOo+5rMreCT56t+m9rTKzZeDAfjSuSeZU3+izhyhipLYW8PrB9gZy6CaXZOW3eK3PXe3farPfDnJuLC8t9JJVy1fz8FKf0bTV59O5ttST3pMeLc7ebWpfY0cPHucT27TxfLx/1JTHsgXOMTa1Ifu2cuHR9qN57wy/NW+tZXjG+b/27QbJr7i/NifNGawk82hMYKrR+LN1fhQ28Fkc+KXgQbcn3UsgW9U9q27z4q75yJpjOPInScc+am5m37Zx1n3rOQyHjhX7+g/n0IU+3Zfo2betMbvPW3OeL+YcH/6mQnH3zvetubXPS9f8j+5x1s61g/caluxz6T6Bf34+dB/lrXf3ZOtIOsfNm87rTGbvPrBt++ytT6fLJPuk5dZ5+2Ytd7/Ye3fbttNUzdB7byzF+vLyMiv+9X36dPnO1vZL82Fv7sm/JLPVt+nzufcIbTbKbf4peJWyNIbvXccf8+XLp94pLg3Po3fC19KuTajH7Pu28roDa11fqut8xjdrPpZtPcPlLYP3bLNVvx+kY6v7ibUoD3zJudW+8+m0sI0rdWJe+3nndIJ7n5fm8+f6um/bmlcyMPf6mKQ27ZM0xzqX5Pkn7nID3+/9LK3tjpSkdt/XHJSdG5XdV/1HP6Mm2yRZhS/m+NY52LbOf+csHde/dzLoEL8kax6O/lY7+WANnBqfW98z3XvPN2fTZ6/deGGr9dmXpKOPqYou1CNxAAAQAElEQVQ5X04r5saTrPa2pTl27hx9zPnl0s8Lt/nj+48iV3/1bI2jvPVZ59T+6fLkZc+lMdwmYw80L/jsnX7Qa7ZttN1Bbg3KvVZYd606VKnqPV8ug/etZ5F9mX9dgqNPZuueeewD9LnfXCpzb67y4ddeUV+M742B/ctcqdGU5OlrknWXJI8Xn5peej596buv86n3wlvL9Vf8YdDHdjX50+m0sPTpurGpoeYPrGv3Kj4kWbkE46330iTNldt4zA/9MPSP9sLrviIP6HFHFcu9Oq0BdHj//L2fUbbTnM6XdVb5jO38o/tH3wdt+955fKx99sa+5tzXrlf7LHlxfu26utZWcVcf+fOpcd5q656te1T3wM7ho/LnnhfsvHQ8ycqhJJNk2MoX42p2oiUZd1Z+Gbv+zPl781172/Ylb9w6gL3vnYee6dee4bDQxEgM9bfmF5r6Vt/wnWqbMWWv70lzs2Pk6MKbpN2stXmtHdYP/mv1sLeDyydt9FQPnmc/9fFc2ce8lb9Gr7k09nI+r3OcD7DYRt6YNtx7bXm0sW/byp0kwyb84n65FKNxdXczz8b2fZvpXaCsS2+bczlflry5SPjymL3+lnHVW/F91jJfvHW3bKgnjSkeJcmwBwZ+dm7b3n3gWvqtfl1XHPjAf3FIx2fYk47fO35bdxX3ma1r9W9//22uzRE4M6ktpxWvpDI14LSfm48Ze8p9Mm99z/Pt2+t8dB727iUNz8Kdjl0uL7Nt2yrsZMeta+JeHPwPPH1Hgfe15+a+n2bf97n2fcdH95Nr74Gnvv+7N7fdS8jfqwDGVt/15ZL8tIejf/zMN3rF5eA3N9bM9CHXav0ho2HeUhenh+XD2V07H10v8MR+auu9ds+2N3zbfDRG1/b382X283n5vP+0/1Y63/Qn24iLQv7adxzvvSNN9s7RrPhVzRR0rtV57v4w1bU3zo8uaNjvvbcXcvbiw0WH9e5/sbLi8WhezVxOp7kV/96yFaNurP7Tx8y5uUn++ih/7TrpV8ep8/6y2jPXzmMha1s5y7Pt+5zOnZdiT5+kf/UPzHsZP7qGFHeKy+XS8/N9lSRza4xuva88quOjPpiTbcuYr0JUx33xivOjhLKNfXfK89r71q0OfDQmW/Uv22uPuM+2z2zbKubgR/fkt877+eU8B8b9J95e2a3+3acaiqvGo2Q/jbiar6SYZdn3YlSngRMdZeDntbRka5zLNHx7TFZ/6k9lHjNpf9aTtQb19724k1IzcD46Z4/yMseZ249VIy5I1+Z5Z6Z8/btxG0ZWEr94y8Up1mPRU1umeu6N86PtzFPXzIR9t9LrbYE7TWuMng7OR+c4If+ornv5bkRm5ik3fR6VUxK2T/FFNOV9VKb8W5lq/Om8z/kijo95VN7caXV0/bk2P+yFSebe+UTcsg2bHvVDO5Xbt2221gXpGLsfq05CZB5LYEor/TFzOXdvKc6jAlt5xOfpH56nPEG5ddC1lSSTZA66eUGfPslzDK3dX3+MJ/9mrLlR9YsnyeBRFmHLquQwG2vyL514DnztJE9bHo++n57Z2n/MTMMz99LIV3gOmb/aXbalN8kTY2bxwVWSLLo2ebUCY9v3JcvG6ZNk8U4fPK3WeJJFR1OmjzrJoh+48/OBrYlHrSRZvNPnP6KjKR2uq1GtOnnGFcE47ORJ00dP8n8Zm8x/hPE/oif/AXZp8/MhlzztPdrJv7YP/T/SmeR/avf0Idtq/YGxGj//MrYJfpJ+MPuywPZu1BadQYeegxE/vvP5vD6M2Uhs1g7Vg46HjAu6jSR5OnU+n9dFhcz6kNYFjY8x/5ZPn05Yanzk8CZZiamN71Q78eDFh84WC1n92hfeanYaUw6Zww59L2vIwHEZoA9ekrXpGYdj7MAipyRZvmmLk19DJXZ42SY+9MLTV+PDg67gJQ9bfJXpg+YFvT5/jR8fdju85gudPGz+4tHHZ0zRx0+nNl/xJn/Gky4Y/IRhnN6joGuz19jByz4vRD71yxM64ZBPsg5mffz003vthUwMtP0LNHh49NHF3mH9+7c/VuzpvN+v8/LigHys3HvtYc0XNmxbmrPTS8d16RNbHwinzx99ScNu9pjvc3NXPPQVfGh0Kk877vP6433w8w2NHrW8VsMkS1fV9PA+rbngi/nmC77kmRt4YJzPl5W/+gp+WHzRZws5cUGnH48xffERY7b+4x//WP6ikSfHHu2DxlfydPPHGNvY7l8upsAui/CU5Gmv30bAFnz7tq3DxBoo+69c7x13/KtL/yIE/dCVpHPVg7VybGK3InZqethDxsHkQ+3NRaUEtspP5dKLoMKnfdt6abgtf8u25vrpx6fG/rxiyr+ec73MXEs7zaOMl354OJ9e5sf3tx5C0xdcrwvj1H2Df/a5ew/gbdv78uNlfakr5rBvvQDPZMxFkvESH33vgUf2mIettr28vCz7tI1NnyS16zHJtnSb+/d+0Ln24mR+yrL+bNveC/z70k323kvKR1+Gs5EtmNjwaJ7vl/OoyVtTW3Xju/ZiCffafRW/y5I477W1ZkzZast1lX3ba+tj3vrS8P391g/1j87veV4unyuaxq57df3xovXWy7ef1uY3ne9eElSHOF86P4e9+ltxz/3wJi5s2nsxZg+5l84De+UQu7Rv9XPbttqm9MNBbTXvdMGFCWvfz53Tj9p+n6kzb90/yP7+zz/WGqVDfMieqjOzz6Nvh+XNqZd2+vDsxVeSrByAT4Y+xQtRvOQutZfdajT+KPjufeFGPx8Uc/Rothn/aGzIP+1/jJtYkr70eFu2nhof6+DS2LEJ376nMcgap+t8uXQOTpPm5b0f8nyAEKfpIzfkGj/Ybj5Kbliy1iW8Rx2zrh7Vi18f/6k5n6S6tvVDOHSJFx38OmTF0ti5/F/6olZ7a+7VoPGlgg/A8Nh0Pp8WHvnp80dfcn7U5pe+xPYh9cePt8b62rmbNYfbdppLY5ts7V/nj+7Pe2lN6kqnL4U/DeyX5uIWPB+lz9DFfp1z9/B7Y6NW2GcOLo0b3Gs/JMLYi3v7ua+QE28xs28+HvelhzzeR2Nm/8DTEI0PI48K/Xj90bieVrzancvLZXyZzl9z70W3H3JKsvCSDFufuFn8783X+fkkqd8fXXtvXYO3YbN8SDJ///vfuwc871/m1b9+V9+7TqxnOvnK3r2+vfZlx4+/3G/Q5Z7CFzZoq8mJNdvgJBl5BPs4r/AlmeQ5xmTjZNlhnK9iBMe4uCVZ+7E+G9TZtvnj27e1r9Fj7o56mkv2MLzWixgumeLQh85GetDp0J9Jc+l9xQ2W2OFly2vjoP21LzXt6S99gWvvgDd98Nt7jj5+bUVOsA8eLDjJU5c+v9XsKFTz4fxrrpPnuhMfMWdnkoGnffhAP/wDI3E23H/lwqNzjJ9ckuVj8pwLNrKB7uQ5BgcefrbJIbFM465M+S7dw5WXT5/aDfG1vuQ1mZUP5YPNfjFh57lrWi0O9BDU104yajb5oiV59s9dk/j4YGxh1xb9JLNv29hP5JJ4w2YDH+SoGoY2W5Tp41+YiiH+S88+PHx+dP2aX/1v/SLL/otHMQ5PuxDde+7L5qPNJrrJouGzX966h5N7dC9QjLM3efoof8gao+Mo7INnLHnOD/+TzMLu3KqVg05WHGCJl9jznX5fHOw9t+CJg3G8eJZNPWPMsWIMFjsf3RP3nn9yAT99MLS3fVvrHS+d6MkzT2Gg3btXnvbL9P3RvP/4mFPOY192Riz8addr27TRP9u+z7bvfRF0Xev81BzY9n215WKTrhGd1U/SbvUV3/p0fuKXn2wp3Fyr35l17V1Gn623ttmmiI9aMS4e7Do1X/Elxe+ZxR/jYnVvnoiDgk5WTF/7+UGfLWp0+mJv6vzDJW9ujSVZebQ1j2EnUc2ar547MMkc/DCTrLw7ZI6xJCsWL5Xbsw3b/AvOvfGTg699ac0W2Gx4NH/USUbc1rzXRm10hT4xoMMX8jBnK7/4Vf7a++Ts2/hcdassfvuVs6lXpXX34IMYpzbBgcEOfrHBuSmX/HAm52G5i70XGy8+xRicbdvWubnt9XfL2uu+ff++zj5jaY6bO/xJuj/ss+9by75izR++yWc8+ubCnL31Hso2ZW/OoSdZsmTYYb0ebf6IFz6+b7Vt+pBN0tYMXnRfmNwbN0R9smTU5kRbHOyJ9G+V/+3r10myCrpYKtrJk54CXns38rnJ/xLKD1SVNPLAmDZsNTzY7FPYrbBB3uMTj2NM/3y5TA0YPHwxhseY9vQ5ZPWTDP/YCZtv7EUjIz/EEc1ej7ba3X/gGrPOrz9jBYPN0wfGce6QS54eoito7JQnp+b9sR5hGFMKs3IGLcnApnf1O393DK35gg43+ZnzzXE54qxjo/HTzzwR90yW7+bxretNbojDtu/DniQjf+gSM9h8nz7iRCf7jTuH9BV2J1l5qJ9kvRdAnz5wyPNFjeeYKzQxpw82ukKWHnQ2iju7C7fWLd4k9Se/9iO2kuW3+x0Muk6ny/zx+/f53i/bYCZZeT99PpqbxskaO3dfZRNZeumEV9alVx+mvoKPnHbyjB95PGxGx7Pv24rJufPOXzSxVtPNnwOHDL6t8wwjecbzaMsf+4Nx8UGnM0njsa14TJ+98wqfH2r8anroS8ThNGSPMXgVXXsROuwka26POccrDsbEhh40mPCnD3qrSbJsgsVudG01+fn56Bufnp7sS7Jk0ZOs9Y310fEkmutepwGHbUn6WeLzsh1dkW9se317XXswXjbSAVuclSQrDsmzvvV9RfLUY57wwxMfGHwlr60WYzFBV6PhP2o62MGel36e0jam4GfTQeu09Qy9L//FKsn6DPDSu23yPF/JGWPXrXsTvQraX+eDfXDhaydZuMnTT2P42WVc0YfDfn6p0dJ83Ldt3dOvPf+2fTfU3DhNQccDjx3kFPYlz/ljg749Co928rRntpn3fnmNxjc4SZYusVPY9l5f71WUPOMAx1hJ6w8dyt517PNWb8HNmFl7Kgb3TLTzzzkgD/fa917dPpsD5+bPo/l2n5d+np/sfVd0n601+WvfDc1ss29dN/t5gIuN8/Dt7YplfLb76P7KLv6Y32vvI+xZDP1LfPn46fPLvHy6zGQGjnm49Wwhl2TwsPHHj9d1D7rU7iTjwXct79rH+yWu/l6bttpmfzjeD8BVjLOJ7iQrJh+VYx88uukzb/u+TfLU89K82y8vjct037y0vHReHhXZ5r1fyirix/+P3sc/unbYTNfWfDEfdKJp780bbbqpwMPf24rtVM+9umetV7YlWbRt36r7NGr8G+xOGszXvhd4fXufl5fOXx7rB1Te+t7RGD3TR9vcuEslfFM60D8fnZ+Pvm9/7by5292L8d53GKfe18TtXtvIP1qv/iON37XlPoxlj5KkuXObW/O0i7jv1N+aP9fafW6sSu98iQUscZg+9rTTvg369Dnqt5/39ZKKw5Ng3AAAEABJREFUeZ0tW+PQ23J9PmThGKd7azySP31iZ1nn2s8YBx9/8ClJanqWbffOGxvQzY25uNVWbfjy+3w+aS6ZitaW++BHxK/9TqafP3LaZvZt8e6tYd1qx1Yb8bP3Wl5zlKRfSvPtYWjJaOA5arzat8Z/JuO5Vg8Jn3f0t+3UGHdO+mHusc2Yy0Zr3PXd2x9b5lH67Psc9LfOsbHNWIOl3jtOt/aGH3gXes1cPi9fmi9bZc7nfa7NdzQy99LVyr0x3fdtkq2pwNIpyrNOMknGnFq/7LjT/5N33/ZZeZCZaUlqe8enT5v9e+bPOrNt23joTSqg05L8bFc20U55M/fGrkb1z9OeQw7O0Z4+9/rT6tefJNWbhnAfD151EtXC+ytG8qSvwf518NfxFYvkz3FyZfl3f7bykFOSP/kxoqkV7STLhkyWj6l7MfiXkmTx4Efm49HWT/61BLsU85E8x5JMEuwmdWDoJH9iJ3+2jR06kicdLfmzrY8neeIebbWx5Mmrnzzbf6X/j9pJlq3k8Cjayb/H+B/RyST/nj/5v4d94CTF0vlZkvabo7rJs53838NOnnJ/xdD+a/mrf5sJdbj5sGCzdVB40e0i6jA86PiME967ORjzr821X/sSNnkaKklgJOnB8DH3Lh4YdDiM4cAm40NA8pSzeShJ1uUdroI/yUouuHiuPVgc0MaU5ImRpBvRdXouza2L+95gNvfXiyh2sR2/F+76cNTs4U+Sbgzbc9OZWYcv/iRrsbMZBjvIsSXJunCj2ZiPSzjso8DnC5unD1kv+cnQe+4HIrz68F1cFH061OjkLTJYSqGWbvL4XNJhszOJ4VX4YE5h0qdPn/k0J7COWpsQncaTnzFtLMmTVbNn6eoBfehDI++LfjaxBz8sNdtnHmsuk6wP2sbwmisXVvJsJKskWR86W605uFzO67D+6CXl1IsJfvFlMzvYrIahGGcXW+lhh7wTL/agqw8+Mmhk4JpPscKPlmTlNX2w2GhejMNQ8LEBDzx8j+ajPiw2kkmy8o2+Q05u4sc3fdiGd9sy/+f/+X8Om8SfL0nWpoanrCuusPVhoJn3JOvLK3248KzHw+Yka92gsYVPMPAlWXGHe7zEptv49IHBV/rUH71Mk+vQnJrXW+fIWnzriztfWi16X9bSo/2QVz+/vLn0gn3pyyy64PhC8u39bcWI3UoSYit3NNgsdvDoxcMWdrnobtu+9hO0pJeQmWbgjC8P+CCePhB9dE+59dIktjBddv/Lf/l/zVQmxeBzkl6uX0Yc6KJD+egLFGt/27Y1B9MnefImmd//+c912Mq7117ST6dz+7PimjSfXNJ7MXx9fV/G7d1f+aFOsvYhcbKP0qG8ds9VJ6m2WTnpoN+bJ9NcU/nVSJfzaerCpGzXfmDlh8LuU+dBDPgy3TS/ff/RtfZa3m1O/RC171v9ubXc15ozN+YlyTzK/+jmKlbw+AaHXY/q3/fTkvHSmA55qEwfGK2GDfx8FMi/0p2pkcX0wYGv8gAPrDS2p9N55ZQfOPLrIrd9H7TUQTb4wRYvLO2t5KcBQYd/qq9qutecN8/YvhdjK7aaPm286iTNk2+9UL+P8Uf9gm/8UZvVSVZ8po/8ho8uFiWtF+H+1aQvtMQvycBm1z//+fvCZs+tl/pr8+Dl/NK1eFvldDqXd2+c7pNsk5aLNfLyac6t4UwfusRd8jxq46lrLnnaJfZlmSSd22/F+mjMTssvPhlXkiwfk4zn5kNBm74A8C+q2EifvWEmnf9ZOGjyv+GY1D7te3P51pcJXz5/nfPp0vz9+OWP+Tx1LqaPeIsX/Y8CGFv4teFyuSx7+JZk6EmydF67VvlLJklfKn5daxzW+9tH18J15BBc5VjTajbCRH/piwT7+0s/3MOic/ron8+X+vg8q6ZxeO05N9V1Ka+48SHJshFWIiaP+nmtv28jB/FMH7nIZnrFMema7z7Jhw4vfuvnjz++rX36f/vf/rflj7HHPNb95doPWNbI+dK4dH7ZePXhsXaxHbZ4oivJ0x409inie23sFH18l+IdsRV7NivJ815jDC9b0LWTrPmQw/p0JBn9JCsGh9zh+/Qhr1gn5uLl00tfeH2M2O7NCWNsSrJicmCwN0nDn7Ve0BV+wzHv319/zHvvBOwRy33bhr/69o7z5TL2DOdrgWwNc+7az0y7mX0rf2OTtF26eIpN8uzDQktS/hlfFtkL2lt6jMsLZZunjPllGzsV/qk7PPydYr03D/jMTnbLD/HEp/CTHeqDhy5tcaHj3jwwfuDDSw8Aa3f64DO3+MgZhw1H/NDY+daXR2pYSpLlG3k8Cnoha3pG/inujjC3fR/2dwufvW12J888JItGXvuIJTvQ5AlcPthvPvdOIA6Lr3PjRdT5cpnT+bku2Qnn+CGmpDPRQp4ecnhg4rtUVq3Qx3e87GYDXWhkyPJB/MTHuBcU5ooMXjywyaAd7UO3mNGjGBOXJOusOPdeZK73fZtL96B79+xr7x4w2ad/Op/GHCaZl8+fZhoDdsA6sLtl9j7yaZb+vmjxGxKuvWfJy8vP88E+ZE8+rbNkW7x8pGfvHCm37i2Z6jlf1rzJFTrwnbouk4xHzn77/m1h8BtNwUfmpXvjwa++NObXYtc9bKPP9yRjTbpz3bu/nS+X9vdx/8CYZO29bIMjx+mjR02PsVvPTJjicu3aNaZOMnJdzpA3h1vjpw2frPZBg0EODvuUYzyprS3iRTYpdj/T8td8wUKHpcYHDx0emxVjaMaSJwZ737tnuR9P16t1BEd+PerbrT6Z0yRDFxv5jgemmp1w1Pp42H/tnqBs2z5o7PID6nTtnXf5eG8CsYed/Lk3B8niTcLkMed4dzK9dyCaDzXeW2PRq2A/bz/Pqa1xTrL2jSTzKCM72He+XOat+x3/9Omln/1la4pvqvWyGM0aSbJyIckaR6efrJiIAzvY9/ThvvKMDwf9URunD1m62YimLTZw8PvimkxZl/30JBn3VvoUYwoMOvHUwLWutdlDD9zkafu0Nm/JM6YvjYOYwsMP64iHs5G8tZHGEg8sPIcM/UmxfhY8ZJL8WptJ1nnMN/JJfsUP1vSxx/Fh6xj9ePW1z5euydLN761rNMls+15XH0sHHrzsP/yePkkGTTzZpU2/GJy6723bqWgzcAOvMnjh+YzIpm3f1zh8cnC2fR/3/oTfMz4X4pdbaZzIOzPUt+45MMVE0a6anvenxuS0PjvKO/sC2+hRH3z0abOd/OGfvjGySZaf5JIMvUlWfOhKnm38xsRW3A9ctZI8+WBa/+YYXTnsIm8MjzxSrGXYcjjZ5qPr3dr66L5xOl9mO+0jLta4Na/95bev4yy5dG5hJpkkwy720Yc+k0WbPnSc17w91+Yhyz5xUbNZIf/SMwAeesXXOmKjMVj0GOcPniSLxzhZ8RZnsvjEl051knU+4bHW1fYIstPnwGML20oabXR+wdNOsvxLsvZG9x52GaNn+mgfMvyni118UZdlzTk+uGw46DDwsxsGvxU0Y+jkDtwDS58/ybbe65FBO5nL2qpPx6lnOb9OPZstJr7C5QMaHoUsPcbo/Pzp87IZjj578JDBxw682rAOv4ybLz7iQUfDR/6z+0kHzueXrq/LpPbv++lftW/Ny23by5Xe7d+7X3ZX6flTQvnOy9+9a5zd7Pr+/a08j0Fjb5Lu6y9Ldua5ZvCxU45v+16MT2v9ocNR2MnXbdvGY4zd+gp/k/S+cC/227KFr3TCno6xIXnmir3yvWcYWe8b7l13xh+95PhMIC+TLBzYxhS2qMVLTZ4dytFGv3bvsjcuvZ3fR2P08XGb1743en17HecxfnnIPuN7feeXPjx+Wu8K/6+18dq7hLbxa/G831HvzaVbP69/9B3Wqet8r05nz7btzZVz97jrWp/Jc7/b17yeV5x75Zx7lfnhoWs73/oFvfy1jtl17Zw7z67Vv9dG+m9t8y058PYxJqb2fvbRLwZ81N86d+xKjrjemhv3ZRe/kic9yeBVxPut7wLe+07lVjsaxqrdxsM2uOfzpbpPxXl0H7itcbx7fbz0/vzjx1vx9nXHFh+2wzYX771nTx99c8oORT952tPhYt8ax9PwkT9ikMTQyhF07yLZe7mcLecVW1i3zsulezVMuum5N86v1S3nH0XZ9r02bit3YeFlN3/J6CtlrS33xu2xbBGD8/mEvMrL5bTGt32fl34up5+fyXO9Lux9K484pV9Wn8dnLzbQc+37nlPxzBPZrXN26r41fZKs++tbc/jeu9i9PijJtnxNsux6bw6y69QcVF86B9bivTLJU+e1MWm3/M/5ZxfeW+eYzvfO97Vr6GXdVbfZtn0qWruvq97r36NrNUlz+6Pzfu2+ch7n6bVr5Foc+tjA/kcDeWvOkls52v62ZcVQfMyb8emzbdvCU+N/+/l5Otk6Px+d25Rr5vCTrffGgvyjo1U9SerbY2Bc6wcd5potd44XQd8ace9OMt6xVnCmdjnrT13H5I9yrV/JNtu2r3jLZVgK/2BP9T8K+HhM43JbvOd+sS+u7MRHbt+25vM+Hvmqfn+/rnjAeXk5T8KHe+uaVJvEgTxevqozTx70a99LV2SSdJ5utXFW+955qlm1ZSvt0bjcn23EmepM4y2nnwXWVvv2znGHn7x16KAX1J/S03ehP9bnjOSJfciwL0mx96Vv+pBXkgx87elzxA8tybIxSUdmtdHxJk8afoN0HW3jdKIf/NoK/9GSJzYafjW6OskkWbYm+WVf8qTv23Ou6EsyHhjK3jglTxo6HvWBrY3vKOgHD5q8wuMHOO6dE+PoinaSFQc8aGp09VEOPHQ8+molyb/yB03Bmzyxk2c9fdBb/foDSwednLaCnuT/r9jTJ8mkNdsSrXb6h32tftmnraAn+UVPnr6T52Py7CfPevqgt/o1D8lTzyHT8a2L6LpAz904JMUxmGQtSJucfxkMSDt50h32RxKgazOyoEtOYpNxWUXHc2D7UG2T1SdnzAH50g8Q7z3gLj34yHz+/LmL9Xs30Lfxr9Dwv/bLL7gHLz62oxnXfrTzoxcmiZluQov2czOAT5fC1rKuBc9OdsCnnwzsJGtcHx0NxqHrjz/+6CFymXMPLjzTxxg8NUyxSJ7Bx3P4gg4rybBFOWjTB4ZCJ7qY0cdG2HxgE8zkOfFihtf8oB99PwHPliRDJ7kkvVy+jl/7TDdMtXE1vYqLrWKu9MnSobAFv8K+W08ysubntS/mjaO7HBw8fGIbHjm379s4YGEbkx/a7FE7XMjeeijyWX/vBsYfOPgarpV3bKQzecYDHQaeJGuzlM/btq2FAYcfsPiVZMXES+kDxxgMftAPkx72k02euGJuLEkP0o9hW5JlFz18I8cXfDDxoOnTp01H8sRkkwuNmk3mk4zigpQ880qbPWw98On0JRe7yIuBMb6rk6wYwCKHruBnG3vJsU15vlD+WP7gSzJ0atOVZOoUcosAABAASURBVK0V2F7AWoeDdj4tPljGHr34wD5fLitOf/TLL/qV5GkTu1fO9MtIMSabpHBZe9b0STLwjMMrac2v3y5w7l6if23O7L3UX3uRm4E9a60lmT++/THo730Ra+zay5I8589/+3//t4Vtzrt1zPEcNiZP3eJEv4vO5fJStqd95lJMXMjMDUw+mVsy9Fzqv4Oeffu2N67dsarMHCfpZetUvFkvrdh26EZM+PLo5fXT8seLfx9CT/vGy9JqX/fAj/p2vpwalxux0rc1F3vXD7vV27ZNp2Tp27IvO7bum+w79OJTyOA/ny8rd+TUqXtfkn4Z+6W06Zxel8145Qd/4VjXYrH3wwEaPPR79wxru64vDHgK+beeBx+92J96Pmm/1icxey9t77xeGvPz6Ty+ZKf808uXte5uvVjeOudspeOI93vx9NXGkwxbzJf1JUjoaNps5KNCZsq/SgfpPfzbsq1zQM7e6wg6GTzG7DlwlX/+85+zbft8/frbsnXbtr6EeAw/v3z5usbunZC3foh4r5+n+vf9+49Zl/D6fG28yNAhn27189EL88f1vfn8seb31Dkxxi++609mvdC+NO++f/++cmdvHoiH9WMfSDIf7289E3qudd2mi9jYoz4lqb2XhvkxH30Rcl8fSrL8MBe+gJ8q+e23v8216+5eH/btvPZTvzL1e32YPnSy6V75pPqKxR921cSFXbZxZl27JvmhaL/2g+S27ZM0ZsXXF5eaWZEMP/Gxz3yKNV3Jc12ez5c13+Zjr+/K1vi/Ny9ee7dQH3HVhlXgNbe//fbbvNdW8WbPMyZdb8XGe2lcjxgmGdh8hIF+bUySLCyy9MJhszsBP370RcofvVOgkd8733LqtX4/etGmW0mat50TuTZtXxunxIeb70Oe/+TtJdMHHhvVeEtaa02NF1282Mt/strGxI9v9LIbJn5jRw3zKOQU2PzTJsvfe/P0SX+vN7N+haQxsvZtbfhsJYuORg85WGxQ2Jhktn0fMWAj+ra3P7PujtOE8sH4tTltv9+3bc5dG9akc2j6mBv4Ct/pVOhSK4euFPDlfBm/EePzp0+DLg542CtnD1y2JKmGWTkH+3Q6z0f3puzbJFl0fHC22qbWvzSXkvzaR/UVsRAfNtOLV02WInP41hyFb90qZKZmJBlxlU8HnU2HLD64aHDxfumX8Ww6dJBL7WQD+loPXcfL/66hU2ObZP2QEXthkWEbPLh4FZh4kqw4GoOHpiTpWXSbe/Pc/N2bOzDIbh3TJqPAkveHL+zQTur4zPCLf/jIq9HwdHjthWzV7gY3SXXXL18MygM+HPz8JgdD0T8Km9DIqI8+fjYl9suv89F7jbvHYTt8vtvHTj/PRzJi7WwXb/azL8naI793D5fH+7bNR2N/bm5t88ypz5+/dC9srjUXXruv3btX8jvJwNVWk2+AK5W+2Ltwff7KO30+9XPYXpuyZZKsWMl18nD4oFbQxIKv9rOZpz33xhL9pS/nfnQv24onD90T+b3tp7Enixc+mMr0EXd48NG0b11DHZpjztD0b87CNsQtycp3utHFmH106KPz49BnvsSKDmP66sINOfrZQicZbeMKGZjw4OvjsX7Q0RQYsOS3ufay+9rYfOtcigdsc+ncPXUfg41GhryCxjb4bEiy1s/02fZ9nS9pfe2X+niUe9eQfLtVl30WJrvUYgd/+rBPESv0ktYfvAp99DsTRj40907n0+wtxjCTp4+8gnbpffzL1y/LzuSZE2Il3vDo32uzl5t8S5484pRk/kojhxcueTU/xNw6UZODyQ5tBZ09Cpk13njcenY+WqPB4SccNXz1UfhG/9FnB2y1whcFFpvpFBc0fG9dpz5vJxl2wDGnZNX4xfXWuSODjucoMO1z8NmIh03mQ63PL8W4gkaeHUnW+xS607ljj3HzDZNcknWHYEuStYbImhtrFR872IYOm5zYseFow9WPPMk25uLmJX5mLi+X8cPX1sC275Oke89j5Qd564EO+QonydozyaV4Uwz2idnrzx+EhCVu7GPXKdsUdBV8Lhz8FqskkwRrWR5jzZE54sAXdvDNvJFztpJFUwjbg+WDtoKu4E3ySwdf+LHiUbrYkcOb/HnO8+ko+BV9+tlHx717OZv0n+fIfbLtc+3e96OxSOf1dDnP1j321M9N9lhxRBcHOg97+AgfXZHvaIf/964LMaGfjDF65RVbxINPe+dQ2zh8mAo5mEnnr2cRPHqSrLnGo/Dn0AkfHn2wyIiVGh5+Y2jG6Uyy8tQYWXx46CKnjRcdPpq2go5PzQ5tPpHhJ7wkc8iwM3naLzb04yGrjY9t5GFNH7RDF174eDu07jjG2K4YV57jWfmpj4eN4rzwfu65/KEHDzq5o43/pWvto+8BkixddChJ5qNzwgb8aNrk2Se36dI3h3jhHTrodMazC8++n+bazzg9apr3W++ur4VLz+hPa6+7N2+V935p1IEhAw+Omn5Y1+7HR//J82jsHwt75hmP+fnw/d4cpZMP9icyCjpstf5LzyDzcqxNdOPbvi20t+7N9K5O/8LLnm3bJulabu2cYGcpo20cTtnXHVPbuLWGBo8/2uwzrrBF35h9i/1yiSx7XntH2rfT4LHnWb+wklTPCdyauySrTQ5W8uzzCy55NmJKsmLoMyZ9M+k+/DJb583cwpDDj9IXrXOJ53y+zJSGhw73FPszG1+bP+99R0GGnvfGEA694nb0yfIZjbz4PGbGnsUvdP2jjYescoyVfWCzwbwnWX3jxsT1GNNmX7Kt3Ln1ncnMM9/Z8tEvnC99dyTmL72TqvfGQVze64/2vflKhv/s4pM6ydCprb5cLqufZMTg1rspmsKe196/k9SOe8f3zt958V8up3WXno59NNbvP2NH7t6cvnU/nz5JZtv3JY9G59a93Znl7sKu6aNW5C2+454g7h1esTp3zzD2Xh/pwHvtmUxuJqM+9TPcueeGmEwf9t9qnzEy18ZOu0NjHidZufhe+53xSaprlr18geXOj3/b9u5B9449Rmz2+qXc6qu++T3aSYiscu8X1MaTbfXNoQZb2fTePcXc3e+Pvm96/gCRtrLv22y9M4BLnrbSkaQ23JY9yVPXXnvogcVusdu2rXP23NtmUtvvlbmVdl5t/PfO1/oX+RVM4F4bg8dM+eUajNN5W3KoU55Fa6wXT+M7NWGrnfCSjDXATzFly/Th77Y3Bh1vd/2wpJjBxKvcGwP+kblc2Pjo2fixbMWbPO2zv+ObXoyS1B95/Jyft7en/afmGZu2rTpr4KOfweUMHUkNrhH7vq84mgNtMsYbipVP995l9z1zOp86D9skzxjeGzOfWZNt+HXu+KO2PAjOzL268CRZsdy3ffTFs8OLpt73fbWNHbLqJItfe2sb7L2xOZ/Pi5+u5MmTZNHutQnm099Z9uvDUB/lGE8yyVP2GINx8B9zmfzJY1yBkfxJP2SKeECNNnqSwa9NNsnKpaQcLWjTJ0n/nvp9q+xM8uyTmz7Jn/3k2Yar4FHKVvn70qd90JKnrVu2Favjro2H/uSJp588eZPMX7GT/Cu7YSdPnumDt9XCVysHz1/baPpJlq36yb/GZtNB106y4qFNVjnG/9pG00/+f4+dPDF955GEmuUrm5L8so8NyZM3+ZO+BPrXMd7mkk+iuUrylDt4kn/fx7jZsG0YyTNwt168DBC08VkovrRyECRdwGuzwjFjY7do1SZNW01WnWQtHhsMPWpYHLWB4EGzQOhS0I46yfzjH/9YGOhw2aqdZG0YLuf0GoN16kX31MXtRb0XL8bQySksZy85PqEp5OGq8aApeBU2uwg7UA/cJN30riuZbaQ+hDoo8YobuSTrpZY2PHHASw+ewz79oyRZE+pScuvB/PFxq55743CurkfNs4Huq7ZX2XS37bQWAbwOjBqe2Lrsst1h4kuGJP3C5utalPxhB1R2J0+fzAEMG6s5Ey9tMUvSi/2PJS8W9CVZOsWQDvLifukFix3i8qNf/pzPl8XHHvhkf/TFvJ9qZAcZY2pYyTOptc/nfT5/eZmXlzOxtVDOnWvYCGyEeellDD3J4mG3IucUY/4lIH/Rk6zLS/L0Cw0WndpiqEYzh3QpYoEnyYo9Hth0mGf45pp9H70w8emQY6e4sBU/Hdow6SCLRxxh4Tn4xQc/LHNrDD896Npk2fbf/tt/W3OFBw56egD+6BfufoITjwKb/BqvP8lzPsnApOvctf/10+eVmx+9rH17feYAv+jEI8fkkljAIm9MXD66txwfzrJl4SRp7HoM92SmB9+1F6GP5ry83vfTypdz17UPLa/9UPTeiyv8a/HU5pJ/r71k4y/UfK6d7Hnth95rLx98FFt+ii/bYL70xXaStZdNZv2LVPSpfZ++fAbRi9P7XOvvvXyv1T9lTLbSP3p5/1z77wMfJpvoUE+ft7eP+Xz5PK/fXuf+cZ9HfTtv+1zqV29u8/7jbW7vt7n1Q9S5l5ivfWmf7H359r06H5P9PL7Q/vL5t/lPf//Pq9+/elF76SW3X6DdM7frY+axNU6XSbaOnVdsr40PX8WUTY1y8/yt5aPj975Me5skvW7N3OY++/6Mw7Zvc+pFlT9729s2y8fXxhee+dz3vRiP+ajtj9rgJ8rxGzcXcmJmm2t9vtW+zD7bttfm1/XFkJ8Gnj5yfttODcVjttN5HtnG/9fQvsZu43CzbwPzpR/UXvxautm6h/0227YtO9igfOoYvvPpZTL7ePAcdZI5NY9h8+O9H1huEqYM6Enamvp7W/EgK3b4U11ff/tan9+XLej+BcC1X9Lfu76tD76LU40aud6lNm/NwVP3pMvl07KXArmosIG9aC8vL3PtnClwkhTmUTsau8Z7q90FmCndpX7vfH3//sfU2rEn+jVel2Ls+77WPJzk6a94Pm7TfHufj74g3LetPt7Hl+NiwI4CrRfDYs6Ww/cDz9yi4SXDfzHDy2e0T58vs5+ycuvRrFIuL6fO1deVl7DJy4vT6bLmwhkiBrDhJfukcyfm58tlxVp7204zHcH/jN2jX2A/f4AiycKHwc6//f3va03TZd9OsnybPrDeOmd74/TRufHhhC8dahxflj449KDt276w/uWP3+ePH9/HHDjHLpeXztet5bpkvnQvuTUP3voFPp1082f68E87SeP+KMReey+1qWv4McW4d65T/Z+WrlPXgv2OnUmWzN69QKqmdt8zs1/OxThX7lH569w7SM9H95LkGY9938e8nJo7fFKzC83ZpIiHcuSLL+HMp7sB2qVzIN5wFTiKNj+T1MPpGr5PkjXX7gzbvk+2behLMm9da14aTf197wuSz/0yCPaKc/dbH54XUHn5cqr8USoysJwvbDJfSTGby2TYn+Tp6/l5P0C7VZlzJ8nae5xb1pY4baWx/Np4Wau3LhJ6+MYuOmAnGXEUO3JiZywhPcvfl647Y2r+iA0ZvqOjwSSrGOfHtmXFTHvGEIbDAAAQAElEQVT6JHLgZY5xsgpZdtFrTCn70s1Ptulfe9bJDXGzN+Gjjy2n/fTLD7zo7DOmOOM+f/nynKdv35YN9OFJsnKNHvEj+4/f/7lWONvlCx+dxX4QCw9efMbYcdgJ8yh8kmf046Fr37aV09pw0NmrwCMDSy3eCrrxJEOvtkI3+2DQQQYunuQZe3z6x70KD351J2c+GlP/awl9X5yeml8wzAs/6KYHr7wVQ/uwvNPXlldy7P4zH1+bt1vnY+E072Anz7nX/v2PP9Y8GE/SPeFlvvX8fe89xK/qfOs54Vcmsp1+NR/YvWRmn1vvGmgKTHz3Hkja7BY3sdFP9s73bZW9+4xYnboHvdvPqss6mn2bnPa1B/7z2x/jvNE3dv700itIVqysY7Ypp8r41efuPI/rfa59Sfe049Z5sn9d1v7AHp8bfG7T5of48ostSbpnVn9r4/fGTA6Iuxw5eNG0jStkt20btcJfdHxwjCnGjhqdjWr0P/Eek2yN0XXtt+h47I3wDlwySerfafmGDltJMvabdWeoD7eWa/NL2S7n+f72urAzM+fmRx4zcghdmX2bI+7bti3esq5azLTpw3ftHiun2Zikdn80jy5jrtK9lY/4jZPRV/iCJgfR+Wefh5ewrLZ1DcgfOsUBH3tuze/36rUH5bSvX0FKn0LefIkPvaeeSeZO7WWIuUnSM9A9Nr/2gCQD+9gD1S+fPg2dClvJskUbJrr+9NkqTy/f4OC9dh3xs0rm1FjYu8igwTjqii/dsNhJnv0KHDS4ChnjRw1Hn45jHvZtG//bvCTrjgaXjiRjnr98/TrWzxP7vHSLr1jDSzKnxl6B6fymQxEXduETA3c7PNp0HHYdvOokSwcZsmj4yU3Hpg+6PYxNbMGrVrSPuJHljz5b9PfOsdIUH19Myw05Utj50f3sMZlt31Ys2CeeW2M0fbQT+fAybICNJtZsoaNsk2SNo9EtVvimz63rC02BAduY+NnLF1ZzAd/5chk+yRVYfMMLT0xg0InGVrxK1aw/hwwddOGBcbQxJRnj04fu5Lme+IZOT5Jlh3G6rT8YsMwLelmaVo9hU5JfmOzDu22nxmXv+HRvuK/6rZ9Fr92D2T994B3y1jc5Np/7Eh6dnkvvuOfmm5go2hWdt96b/a/i8JHluzYfFHxJc7Xzb4wf5BS4SWpfdFfNFrFUw2ELPjRF3xgaPIJo1i1/jOGj25rQFkuFLej48Yq1gpZk7Yt42AiHjktzwTg9Ys6mJOsOdOg/dBz64B8y58YwycpLuGKXpHNxXfM2Px/2wFHoOeTpOwpZbXqTP2NGRgEFRyzwJVn5gP9L32Gw662fd+TRuXNJh7u4PXr6HBhqtpbUfLkvDPd4sWCDNfPYnusRTpLli5iRFVPxpu+wg052TM+FW7+AxXs6bcPeJ31WTMnDVKaPGq8C13jJ89J9vwkz276vYt0aP/hg7ttWFrbdf8XbuDF28Qe+Nlw1DDXbr90PfvQcth+j8UnMYDy6n+BBh4cGQ92PX4NPedTY5WM3PrwKHXILPcmYA/a7F5K592721vvRtu1P+8Xs0c9U9Wdmmy3P+7s99KP3sn3bVvzpT7LiOK3ZTRf7+GKeFXNn71VOL5dpcq7Pn7DonEnjdet6uK4iZ0JH59xdzl3PZ044H9f3iovxo7lymyTt72M8XfNb82wmjcc+yTbsUPgql8RUzKbPez8XslWdZN1R+KSYbzaUbf1xZjgf6RGH2YvdGInlvldX7cUvruKgbS7goL03bhN8vZuZsGTY5K7+2jWidi6QZa8+nfpbse+df/On/0c/I+31Fa4+fxQ8Zese/mgcb2te2EZeee/7Szx4P/qeM8kkKe/HWhfGfOYwZ4o4mE/7jLGXvgNDIw+XjwVY8TEulmxMnrFEM5hE1c/Bb50zebUPOT7wc/o8+pLo3rL1Hc6jfTGAf2+s8MBKUt9uHe2ffVufAW/NVZ9LSilk+v5HDn2s/CSzNXbOCXWSYbf23s8a7815MZk+SZa8NWr8Ub1qGObFXCni6/2RWgxnMscDWxGjhK33ce7hu3UPQp/ZJtln2xqDto3v+6n2TnlvnYtb18ZH2/f6+lj9bgurjVfxPk+cYT3q33uxT6fz4nntWXvpPE329V7E/ene9f2Uu1TvNqd+lro1d60rfia1tQ5di7MbaztJbXr0vfR13Qvx3iuzZRt6yzqnvWu5errVzL3fF3VgknSOp3tMz5v6d28cUxs7MM+60l0v58tlrnXs3vm71T7j5v3+U/dWmccjK2eSLF60l5eXxuSjOsrd/UG+sq2sQxd5hV/8lMcf/TyaCfOKc52qfLbrzxQbLwIz3ntPuT0es3VOpjag77X3Xt4ks+/b1MTWe4e3FaMkhcl4kmd92AB7FYM1WeUMOGxIsjDQFbxqRTt54v3b9lbb0PAdbf3kX/Oj4VEre31JnjrJJU/+JM2f29z6mXubJw1/8qTzJ8kkf8oah51EtYrPjZk0Rp3ZxjFprwWvkmT5q03gqJPoTpJ/F1c8ScZ/5mH6JOnfs2jGb80l9VGSP/UkT97pw2c8bU7y5PlrO/mTN3m28SfP9l950eGhKdpoSRY2mpI89SR/0pMYWrFInm2E5MkLBx6aoo2W5H8Z+8BJ183PVFxYyVNn8v8Mm30KW+lS9JNoLl810DYLWUdCWhBqh41D5L0HM5oC7NTDTn0c4OhJVpIlWU5IADxKklEr9JAne+AnGTRjdJH1MpBuxZhLrRqGoo1PTcYXoPPzuTfRNY2T54sFw1E6yBhX0OC5oOKDwy4+eQmVPP1Cg4XXoUQWpjrJ8o8MfDwHLx5tNb1qevCp9dnJB3Jo8NmFHyaet74o9MFg+riM402yJlEbHx/gaJP3L9CMOXArti4gxrT5Ax+/uaDTGDl0xYeGJGuDZxcb0MnySWE7Oszz+VJ7Zi79sPgv//L7/P77Hz0wXtfcHnao7z2hXnrxpJdvdPINHhy0Sw8kthljl7Ek89IDx5i+2mVIIcM2dh5ysOQNPezEoz740OF3a+zXnj1kethuLQ7Gp533oYf+5Blrbfh81qYPLxp89h109om9ml7zQ7f40U3OmGKcvemB4MDzLyKujRMeNsDXJs8nepOsvEM/xg99aHimT5JBZ5vC55L7pfXzSyY08mwgp68m70U+fr7xC50Nl34Ae+uH/3sPYnzot57E277Pvesv2aY7wYof+tQGFwwbHX54SebaS/Af//TlZdbcwk7SA/3cvDm33lf+vb+/rfxNitpyrAG2kVFbu2JlbhT27vtpatZMbySn08u8Vp+Lplw99YvHj96cXl8/pm700jTDjyQ1N734va16+qDDevRWkuzz29e/Ldzs23ip+Vr7XG6UR7ZefO+T6j51Lajf+uVS8sR9zvd9tm2fWy9qT1vO40myaPfq4YM5udcB86MkWS/JrJckKyZ8f9S/P/7wq91vo//S9UNOW76JkfxbtOJtPXTE9N4c89s59j1zeTnXptSv27y+fZ8//vjn0vV+/Rg5+ag+a+NKvmfAtYf88aGoQo3fbdjID/lN91/zbt/3NZe+kHrG4Faxe/29LTmyZIyd+8GRzYf/SZbsez+4vXUOzaM8O+ac3LadFtZT7j6v/QKWv2JlXJsNL91DfHigjx42KkmYPvTDEJeP5rj+owkiVspk6/z24jpprKe2f9SPxyqnkxhui25+L53/vXnweMziM6eUnBo/vn00L9i3bdtaj48y/uiXy+guf+zCj87WlC95xgLWtZdp+9+183jsGXy8N39uvTzL8c/rV/C/zN74yAt49JGHqZ1k1NdeOMVl+mjDwmM+/+iXUVsx9vpzqp9lWXOCTzvNoUdvnL22zttH107735tH731JgH7vLovn05fuO5/6gaO6zMWluUqeDjX9T13b1KzG9T77tq25xU9fw1Tdt3l9fS9PWr+2/7HWwzymsb6WvlX2Mafi+3X69+YtbD7Ryd9b59WLhNPlPB/NZ79q+cunz+MHOXyJ//H61j3qOp+bMy/nl3lbv5Ly3hx5aXHePVq/1LZ797ob81cc7dH0feuaNJdJak/WHOsbM6dezuufmg/btjdvHrX9vevudWFu9dv40+c/1/tr7SKvyKO33tHEZu8aI4Nf39zxGc/R//HjR+NyX18ayy88+BnPLrGBo8BXErn+WHHGa0wt9xR9PtMDL3na+tqX+2ife17QT4dxL2L282nFin1y0RicJCMe+NmDxiZ8avLaaWzYRs7e1tSb419UNtjIC8dLPHIwD34YN4nSRKL7o7kIj64j3n5IgR424BdXNvHH2kTHTxEZONr0oN+KfW9+JVnzfuqeZp7+yif+ZA5sehTYbEVXk0Gn29rgz2HLMQ/246W3eSwWny6X4eK9ZxxZOEmoWwUv/9ieZM0tHjrR4G77Pq+9e2773ny8NcevK3fo5ueWbd0tAO7NYTRycMWTnQpdCj/wJk87zBvbkmcfD2wYYiUOyZ9jxzhMNnbBzNbxS2ML1zgb1OIk/9AVsUOHic5Gfbq06ZM33T7m1r1CLNiijY9OsvSyW02W/WJ2zOX/h7Q/0ZIjV9J1MfsBd4/M5FBF1jzt3kP3OUdXWlrS+7+P1pLUvXdVkczMiPBw1/chGCzuPn10r5aiCAIw2GwGA9wjmSVMfsoTRz7SidNax4eXmqcZlYJPuSegvzw6PhZPWveU9Avnh7jCRuM8Et7IfXEXYnxtfhEKy0q11sn7GTlbXe0818oLRuHak4jThmzjkbSqShVN3W3JdQ/iBl1c6peEuvTEfIf/VPLT1w1dzpzLxUcdkyvtzXb1ZSsMXS4fc7G3Bn2jdi7VsVs9CvkJPuEs07932N6F9VYB58QXynuqVtbdW427+hmYtEk+6aVO+lz5CfzYD8VHmLbpN/VUrk3/ieuafpefcHEaejq2aQdsRn1OMvSWlzjFR187F89eGnWRtzB5y1NfSuMP4mhnglH8sX5KM9aojTc8DKsVO5MMmfJS1yTjzlV8kvzTfVW/6CeWxn5Nrn5QL2E3HhNyLhQJZVoD3evBZmWLo/7K8p6l7hfrGes3PeXnepIRT32gvUmGrkl4aXlmP124E5yG78SXr/EoPvK48VNuEXNlb9xhVu434hkje5vnV5LxW138IbW9CguqJmqArVjTrxvJu1LXtS0JPryMO4J2iqOdkA69rV3aZ+yVcbPjAg/5z8syctWx9MLVUT6tk6Xwl5e08rmNlW8TLsxYum7TT/LQF9rtXJ1t0givFny3lWN9dMNJMmCfv6O40Wm7ssR1v+s7faAOzl1TvjZqx+bmBCi9Tf/aAxp/lN16H3pIp87qItzeufqKrExx7IWPezZ3XGWLc0FWyB/1EX/jL20Pdo7xYakLOeaLZHO4wPVZM73V+AcC1L8B76m97SO3nE/QBR0db2SDuPK5IE8dAr0xNj/0j3e+d3xxc89dj61HGDPydeYM0ybtt7dpiz4xN5zbtEe/5U5aPAAAEABJREFU6gOfRe3le9vD5qU8bOIXn+FvapGwhl2ASId9NH1gbJIMPTxLxFNGkrG31UPf6kfXis/GHqEbexxTR44m5Axy9L8154YvrToqx7Wkk0MztX2p3if0kG6Dx4Fx0QLrzRAg/4nz4lLyUlcWxlg75OdLf33fPtZk1/WR+MqSJgm8Gnz3oa8+s2mXuBt7LUnpryQDV1qbMOXUx49yHWqPtMZHXsoRX17iiwerSjL4ua5PXU+C7fPQRd9IL/6tyUeYvc34Fx/XpbdPyEMcr342dXFNfMfP3NPlIa4y1Ml112A16qFj8YXf8kdcfadM6eVtbxPfNWHycy69c+OtL+Qlf+XaTjwzO3/mPu66+MYq7Dvpkgy/G4uxRn4qK8k4b91TxreAu4+UqQ7iSiMPY+G8+CjzpoO9uNoy7gl7cR8+EJMOZsHymhPyVKb8xJWXfIU5FjlBH2r6mecd8ZMIJmeX0SvLGCcZsNZbXdwjzH3msHa33sua5xglqvVey+FQ5kXTPubyUfbMPc33oMLVQTuU67o8hm7E3/PZ9SQ1L+QUNUgbdnK6+IhrzfGZxy/OxbVJL55j5cvb9yvyt3bZ32SL47qwlTuQfSEHd47Y3dZb70isAeucidbVddSDDXMz1pIQg7v6xBsmK3565j3WjU9yxfX5/YK83hs826BfeSe0U6eDrAx4H/5LQp3YwOsjt72Dq+uqH/BtffycqOPqdkYv1+UxH5aa8N2Zu453PeHiuHZB/omYa7Nz74HmsfGQpTmTZND7v4FzTTsGPvCG7BuusJ2Y3fbOGR2O6OOZ07FHXHmaR8YngS/nQnL1R9gzt9wxZvJRvvoNGeDNy0LebaPpe9fMAfeO/Y4A2xGbXL/gH+GejStjW6OWrtx/nqkhSXh7UuMHazdoG/e21ltpC9NPcdXmoQtnbuu91PXu/o4sqYHregIvZKjTjVZ/NHzk3Hd6Z54XfMe2khO3tdv6rU8y5CpPG9RF3ANxvOEIswmXvWNl2Fb3MXomV32ELeRr71N1GiryzHAc54x0yrG3zijjZkvrjfPpOO52SaopqGqcM0nIx0sZ1xmfqYdyLzyHaOMNd8XP8nbdmJyZw2LYl2TwvpCDAMYPLMov5EFvU7X0uvCuLcnQdZ67pGWsHSSp3jukKf6qS1Ud4W/ehe3k3PgDrgt7asUvO35fwZFu+ziu3iBvQ4b6u35hzbF6mz8XnHb2WQyZu02mCqngozM+qZJnMRdPHsVH2DRRt3gfLS99a1/wSFLBp63Tp4MdWg1e+sk8eeIdAaoAT6kPBNzNVt6pbSPvkuDDtbpxZe9pu+/Jk9QOu7Q/+Db8qi2xxx7t3/CL+ap9VRLQqioJzb7KwQZv95U8na/UEmErsZOfsL32usC3tRq+FD/J0HPYXFWNxSSga89l9ICxWewac3E/b0nKz6255ji5wuXpfEO27T+vC0uuuLc18R0LVW9b4qyGDkmGTskVJm59/MjPoXKTfLIvyaAV1z2VZPC44QuXLrnCkzgdOEkG7cgP/Jhk+EoZ6lZ8HCdXvCRA/vjz/423WEmGnsmVTp2S61jaJEOPz8fSfd5csyV/0Lme5J94f45zkyPMlmTIkc4mzJZc4cn//7xv/BJ4kbfJ/zHe6mNTZ/sEegY3fgzHn+TK7wa3dyG54ju2CW8mgg8dz1wQBXQK1sShZ//y5YuxURToJnTdBPDwE8exjLzIuGaBdp5kJMtqQcPAew4i5dwS5P7+fjhZmE0aaV+9euVwBEveypC38qX1ZcQNLqK04ihHnN5a9dY4PJ4pesfRkgDrAyaPmYNGW7VPnevjxwu46/JxXRtt2m2TTh3tlSn9R9JxAXKurvKUx21NntorjWN1TjIuYert3AdJ6ZQjH+ltMweXX8Sqx0Yhe//+3dh0By6t0rkuX/1iL38fBO7w7+0iJD91Ed+xMuWtPHt1dk16e+lPPDS4rq/lo3x94r9OUPaMD8XXZycuMoSYeNZoritHevURTz7KnZdlxMS5PKS1F/cGE096dRHuXBzlH8lRearjV199NV5Aa4N8hN9wHWuzet/4CrMlKfU+k5seED4AOA55c4uT6+qg7eqhDUlkOZpwB/IWT77qYbvZ71h9pNWOG662yFOdtYmNUhuHnAeWF42VS+mbt28/fSlufJQlL+XakpRy5WtzTTxh8k0y8t1L+E03ZYp706P4CFNP81pfqY80tn/84x/jRVtrHczrHy+IRx4UvnzzZugnL3nM1Asx9Ju6aIPHZcOnnXqShMvB9TB1Lp1fTpj30icZea3uyi4+8nG9c3EQNmg4QNVRO4yV+EnGrzS3djw8vKiJ3BT3kS9Tf//td77segm3GrmpjRu3FWVWpRJbG705Nc/LeDGgP8TZkJcE2FInLldg1wa9sudlGfvevPniiy+G/mMfIv9w4OKNA1rrI0fV2bgXn5XL3fF4qo5flKeuN/okdeTSvyyHMo+008uaOOrz+PhU5pN2C5u4uK3ksfooq+FvLzi//vprieOacpT/4cPjkCnP3lt9+PAeGUu16TpGNR5gp4Gj3xuXsDMPe15mPeDdIxNxVq954aEbXV1bGDfG/qsmdVSvK33DV9vwrfDWWk34Zp6X8kvZeZmJyT5w9Lf5axNXHspR/+JjPevYesH3C/LmZRn180J8On4UT9rEWM1jf5sz6pFknGHFRz+Yq+oivr25aq8P9VkijwnfHEqciYex4sIjrevzspQvFA4fa7C9sVXn//iPvyOlhjz/9Zx8V+K9EM/epxET7VNnm/7csOHx8XHsjwN58/DwgLQa+SRP46UevbXawRU/Cbl39Z9+UcaRmn1Blnpaj2f8tZKz6uYPZD2SO8pWX3NWRd0z2i3MfiWXbL03l0fsxDU+6rHhf/NxwQcvXr4cOluP1NMa1tCx4y/H8jPGPvA7t7c9ffytIa2lrCXSqrMyOrF8xBfH4zN7+tWoP8Pn5I16qYP46uu4KpWk/MjDODm+4+WueNLaHN/xRbRrzzyw/EZdmOallGdeH+4O9Zq7R29Xu1++eHGNPfroU/3oC+OXL14OnYzbhH9tr169Lv2tb46D9281oe80TzWxX0486NoXH+UZ35l1fbXgxyTY+mLUCemF398/kEMXateLkTO+VL7w4KodyzIPvf0SCZbVWxtxSDJ8YYyVJ24SHr7OY4994KV3Ym7PZW3fyCXp1UXfSaePpLMlV1z11Yfi3uC3ufjqfOQOcMedw7gkGT4yjsbMdekc+/Juxifdhm/dozca8bRdOeaUehljYTZ1tNeH0tirs7j3xPZzmz1H1QmHjHPQNfklwa8r9Xwu455gI7rcfCFPx8bFe4FjbVV/ZavPROzU8d3vvw+/Jleert30Md8HLxJDmE1ewtTdsTyNofllPBL2A/kjH5vryhRf3yVhzy/ji9gkI7fk43pvbeRJA34gpywgjpWn/klUedDqL+uiAH1ib1NHm+Pkim99UIb+MNbq9B//8R9DdoHy/t27kbcLPpH21lgastQ/ydhL0rt+429+3ObyTzL8KY3xVG6SEatbbihfGm2Wj7Y5F9cYJxnx1e4bT+WKK19x9e1E7jm3iWt7z3noepJRex2rY338SKcc/Wd/q4s3OXvV2IfOxVVHW+J+eKre2/CV+7gRL/eV+a9NxkE9V+5+rXX4bMOOj6KJ7XnM5W3OyN8fcgtB0AfOO+dLjfm5kozaMU0zsSLXOQeOH+8cE/muLHG9ayRXvwvv+EXb5JlcfX8bS+PYdXHV07NAP0nnevFRF9e1yaYPXC+TEp7ufeOp3fKzb/hjY6+03uuZe8r4AebeqvVeKy9yGuv+UE7rve54llzxE9erup3D8pePutxiduB8Vg/jJb5j+djEtZ6oa4IXafLQv6451k71TIIPpxJ2ayfuwJg6/CxMOm3RXsfSuq4OrgtXvvoJ3/GFcqTxTFeOunheWrf8EhPmtflcwJnsD07KR97i2qxDSciNUylHem3rrcO9xr4xJsKU5bp6OE9S9tIpp+NXa4I46iid+W2OOh70VZxzvEDD9/pO2Dwvwy/aIQ+b54w8xLG/5z6TZMhTpjKSUMsOQ0dh8koy+JMGA1d64Tb9ab9Q2+z1pS0Je+Uy6ovwJKPuqI/rytLmCz50XT7C9J+9eI5b77gh5SdJmaPqbpPOmKindxp9sqGk+qmPfJRRfPRZctXptu6a9Xvgsfecg4r9yyeZ8h2xYEEtxO/otBN/dVSHHZnJ1UfqLFw68Vyfl2XY/p5zXtvloZ6OtVv9tcfxaPB7R82T1jX1UgYqjDqlbeK5Zu++uuOM1zfOxdMXGDHOUvWRl3B1Upb8bEnqwB1LncSTt3q5h1va9R8McPbpP/GvPM/lM5ywIaewHeYr9cB7o3qs5KJ6paUmziBh2uHZvoLnD8YaB/VStv9iXb2++PKLcffUNuXZXDdP7LVP/ezV9wZD/IibdVvYLdcTdMOfynYfuXajl4d0zoUrX7wkpXxjWXy0UT20R331oXNxbnNxpNV/M/fLG+9ix4vjXnVNOntlwrrsxdUW1/SJtbu1jg69rnqt9Bf25DLuo0mYr6y3AevkY/FRjjycq3trrfS7cbJXh8QsrrGfxe/Qare4t3V1Ee66cHmqo7q4JkwbEDnucI7Ft4lnk9a5NV487ZROmPwICbrPLo0akWTUSgH6QF3EUzd5OZbeJg/5iSue6+pmE658m2Nh4kkjD5tjaWxJhg3iOpdOHOUIc67NScazq7zc20l4Tv8w/Cg/9bDX77bhk9ZL+sPH807+0rsuXP7J1W73r7Dx3EwtUm/1EL8TI/npF3kkKeMprntrIt/cU/KziaP+8lBWhz7JyBl5JtccED6zN4X5LHR8PteFL83Wz2qyfOSpfMfyFl8ced/g8hLPNWNmHVipAdLYtK347LSVZ2G6kpf5IZ1j6dQnufpWmL4Xbr10Ln+be0Sf+97zRu9ZcLWsqvOse+BZU1zprDvP1jF4y0v91EG93B/qqE+Fyc+5ct9Th3f2sDD7jbovP9dtydWv8jEeK77bgOlPdVe+a45d02fKO/BcVOC5rhzh2nTkLnjifYH7Y+KOKI34N78o27n5UlHbGnWv0NGZOtlrrzBlJ6nEPD+6NM6QDQErdbhSI0fVt7VeJ750z8eafeL5WD4X3i0oTx1WYvrh8UPZq6vxl6m40t/m6il+owY59n+n6D5I8pH2+iVyJzeNVXLdX9ZvZS4HzmBopX8mbvpB/8tLf9k/8845SZ14xj3hM3kNXZgnGV8oCrNJb/12PLG/bAv78vqb/I5jH8vPeCQ4RUYf28r7/QV9CvgROUmGzy/slZvu9vpa3Tr3ffVWR5uy9J/rtufnE/eB55H/yzKX6yt7Qn9d/Wesnkse6qNeqtLI6aQxxDbisJJr4khvn1zhyvSHvybqQuudOjvVCn8IS/uNw4Lt4q3YIHyFl7qbW84dq6tNm0kX6rR6P9Ud+yqJaHV3f3u8B6AAABAASURBVKhivLEv3Nutd87vEzX1OOq5Nl3lXJ/t5adN2mlvzovTWx9+uMKuz0mOk/DucyY+NT4d/trqRDrfVctTm9y/p+N53HlWcntD6STk946v9+ED7ZRWuSs+VHflyNN24d3L8XwZ8pQlvn5UxsY+EGb8xIU9vOGGjKTXZfg4VzsAS3tBD/kbowv06lSVuvDOKEm11quYy7s+fVL9o52tNfhp/07fwG+VZNi4oesGz8NhYvfv8LxUVar1js+W6tQP15WlrsVaZ22aO/g18Fvv5OJTrfjimXd7xr34TMBvuspjxbYRX2Qbu9Y6tm9DzyP77YydkFVDX2XZCnm+pxaWBJ+iI3tJWe7lAQffd0Li997QK4PHhm0XdEpSScpPA/dzuOMkn9Zvc/Fs0qzk9bZtQ3aSoW/xueEqg+mAJxk2ObclGboYvxt+xy/GUv47vi8+3pOd28SVZ5JPMoWDNng7Tq5rwm5z+UubZOhSfFyzMRx62MvbXlz75MpLenUTdms325Orj+SVZOjxOb1waeRh71qSTzKFi/M53LEtSflxPbnydp7kU1ycu25/o0nidOji2udwxzbhItkn/zNv4a6rn700ST7JFS7O53DHNuHS2Cf/zFs613b+0t/i25L/mTco489tXX43+uSK7/y2LrI49sLtby3JGAoXp40Zf5lwdPWeB0iLnkp54DkWnvxBKG6Sf0oihZsMt94DxYKpIHkVHy8gdCVeknFJEEd+HpwnNrlKiS8fC0WS8RJb2Bu+eBRXHs5vtNIoR3jwaG+t7rj83HR3XX42Zd9w5a+e9tLaJ+Ewm51+Shz5uHZ74FPPgcBf2uQF0zWLFqCR1MpXRzeM8m5ypU2uNrkmjvTiOP68yftyOcNyw9eNw46C202klQTcOSyfaU9jvO+XUWzVNUn58jYRdxuXF/2mPJiNYuzDpP7TN9K4fhtrq3pqj825OP7qSsfq6IOuOrc2lbTyUl/XlSO9LQm69/KTeChdsOMwHnTUUdxpWrChYctx2KBM4epjr2z7nlZzn0ZczJckg7d4xcf4qoN6iZ/0ck24cRaepFrvtXEMGJPburqeuIzue+BfpV02bVO+69rmXH7ykrb4OE8y/CBcXH2kHeILA23ksbgnLnj6S77zslSfr4fvzgVHPW3Sn9gP4uz7jj5t8Jefcm2Obw+KyvCLouKThL9r7AHh8kuuvtcG+crftSTjEBkwDkQP2voIM4d3dEoydJepeOar444fdwZepuVnkz8gYnyHH6+5l6CPiCwkYX8tjKo8pP3pW+Nw9dXySRdhV70bvO7Lnwy+2Szx4+MzuEFGoW6vTg6dufD4k5T+rwn81yP+Kxn9DGIFH2qvfHfHHNpJRs4pxzvqO14+7+QMbhh87+4eyMe9fuOLjg0abdN26aUx15zLMwk69BEna4Gy1FfcFYa24K/GgwFI5dyfnnwmxh+enurMRaQavuHSvMyHeuQCP9E/PLwg7uRIn4ffOv0BvciIuqC0Pq8KLDs6b8Me5dr0aUfmvqX81fgbl4l5nvHnAn7DLXs9HflyYm51Oj/Xik/UV55J4wHkrp7wM/epkt+GHdpsbx64B4tPksGLYSUZ/+pQmsu6c0k/sZYB720a/M7ss6fn4/CBOSzvEScYqLP81TuBLzCI/Xvo59rQkXh0fLmxYpuXpYyFvNVNnuLJb8Wuz9fk4bp4ScqxMXD/C9PG4iO9uLivMrXqU8qX/0lYvf5x/eqv8OLsJTGaS5v0s7xck794UqjfbZ4E3Lk6Md2pO51YuW4vrnzE1Tf+Wm2lzuAI9wGB8NcErb+K7LDcDT8/3L+QdOxX+ShXH7iX9eOvfHG5kGMnfPLIw+1l3+s9X7qbi9or7kaeqPfKhXyZD/hnGvlpzkqnr9zOO/r7r7EuBFt8dZXHCm9tV36i1gWPhu/OJf8Bb1UXLvQX8l7dtFu7XF+Br5fTwF3QdSPvktTtB2WkEU+/OLa/8mxlb/yED0fwVxJ8s6PDNNoF5c/UYPmKexwvRE5j76iDtPZJRs6Joz2FX+7mpfztJSfob/s8CXvqrvRv54HYhzlrorXtyMuOiQf7FR/54sE9o3/Mj+KjLGHmpzD1l2+VOmvzm2G3Otzg3nE2fBz0ScIee8auNlpnTyh7XpaRi0kqCb6+DH/KRzkPfDFjvJRvzBzbC/dMMR7qKf4CL/XSz449+61/wqQ5UcOSDF85F08++nBeljKG8p+Xpfw11vKUt3qc1vPQT1zjkWTYIR91U4/W+4Bpv3BbEvbONGil0+6VXFIXkMuX/9qhLuLb1Fc9hDue5rla7yNn/Fc61l/X5HdkbxQf8ejGflJHH1r9Xz3cxhfiQHKVfhEvSaEUt4saPjcW8nPdXv38YaleKfdy6738GP8kpX7K1Mf2+qo+frQhyYi3IHWQn35E6lUetdWxOkmbZPjp5kf9MfxKzNTnhiO/ESfyN1Mnnw+DLuhpXXzCH+FerX7K3PD1S86mnRphLqib+9heWUnGy2tx1U94klJmctVJPYpPkuFfc4Ipqu+ln7U/iaCx7kAa8dQjyfBX8ZHvDX6TJY66JVceoNVhXsZviHEv9o97RTnzRC5g30KOJld9pDcuykxS/usbeYujPJ+VLtQm/bNt27BNe+V3i03hP2N5ol7oF+lO+F6/Gwv1c3yxKKVXtY7fr7pQpirMOzmyHO4Gf/Hm6VCdur9yAKzIb73XhTyUv/qpr75wXB8/G7UCVHhUHXkJ39vMSoNu/7hvL8idRtyleybex/NaZ+IrL+fCIarkGkflTPiQI4T4rCMvN4QIk8axtn7aU3xxftm30p4knAenuubGJtvaoU0yxr48U558tMtYKM+xvfPkykOYc5uxUZ440hqzTj6ri4zlKZ5N3dTFNedJhm3qJE95GH/tu3C3TCIL7tX34LWSl008e+UZS2kd3+DOk0Bz9Zuy5DvglSpiI72/heYwL6U+8qnWkHVXOygKtqaaS47l7w8K+K8KPWeqt7IPfYNO2+Tj2CaNMJuy5G9MxVFP+Tk+UT/c6+omvyP12V+363qha9Kq96la60PP4rOwZzo52JDr+MZXW86cra1SHRp9aFvJKc+84qNMm3op83A4DL/Kr6Azl9S3+Njb1Fe8JOMdwgRvaV27NfUQtrIvrGvudXnKzz5JyQe2o3a33kvbxReWpA7LoZIMO5UnvrYpQ1sdK0O4NMJ9fjJf/MEHxyt1cmfR54fWewUfCbMXpt3Si5ukxJW3cCfyTIK/W/kRVxvsxbH3BejYV+zFJOW5Jh/xtcm5vXKtV8pV/shz7iXVMu7O4hsLedq7rnx94v8C5cPTY4lbvZXn5QUFz9zVPMPNQ/HlEWz0DPHeLO4zdyB1VW/99fj4VEXOn3mRfuI5x3PjRH28sMc24PqvKpU0asoR3Z4/5sRUxWa46WSfhDhu1ckB6eShvtqgLGOvPsNmcDdqjLmvTPNAHtbOhs7i2Kuna+418eydi3uidjuWh70weSrT5jxJ+RHXuXhJPta6nVp5LmlussQzl8RVdqJNlzpwb5RWv7pmzbC3NWImD+XoJ+31fmQvjXDXbclVH21xXyjDpr7akaSkSYK/n2nH4W95KWulBhzYl+phk6fNsTzU33kCn0J3Ytn2GjyVY5OPTRtWcs46NS0zNh5KP7gmL8f6W72cK9c1Y2lLUreP8pOM/XuToR7SSSOeummb69rjmr1yXHdt4R6oHNekc006x0mGLxwLt7clV7nSyMM1m3RJhk2Ob7KSjJgrR73t5SOOdMXHsfozHLhJhn/kYbvJ8v54w+mcba7JK7nmmLbKX3zxkqvsMe+tkoym3sKkvfEQJo3tBlcndUuudNIkGX4XX1pjs/MO0vyquuJJL63rtoTcoB463tnn+qE1agk1Wp7iOi8+C7khb4b1yPOp8ldoz+CKN+oNOWndO1GDwn647SFpxLdXH/lII+xznRzrK5s8ttrrQnNcHb24qzi2vlnn5LdTP+SlvtpxIZcvFJ6GHcLlVdg5zhvySrh0+kf5hZ7ytDZ6N7GfsSOcDfKrSvmZ50P5XKqO2qC8q796HZZ71OvlJ8htvVda5x53qaRVaPJSn5t8cZ3LL0m19NHk26mdqU6ep8QfeNj5zDuajTip+zP3QWlv64Wfio9y5FWVQVt8kowapy86ugGqone/+1zmXF9syJD+Qt0Xpr3Kkk5blTfPS52oJ7i4klZJaA12vdRF/uLJa0cn7yzGEOPKM6h6G+8OP/COTbj/Cz/vMxdiq6zkujfUbdAi6EDd1S/q0fQvzXESdDlx3lxG81yTznhar7RBPaRdueOod1VK2o6PtfNArIuPdoubaE+A1Kd4J6nxbI/v7xbvg3slrUITcQO+4Ttl+Kvnz+4L7uobcHH0mX5xbFt9TkCfq8y9WuuVICNtnK3qJWzQs2YvrFi3X9lzSUZMtXNDNscw+bKTc+to4gk3n8/sR327oY/vphp8CoI+zZXBf6sdQy7w2fA3ygBvtWJH9DX7xjWb96Jn7ggjxtBstEbN059nbYbRXqkKrWrEJ7mOtffatrpgf4P3yhfvE89Ojp+Px1KeOhy5p0I+bDrBt3X8Db71ZuCoK01+ykpLzcuEztt4RhJHXHl1aKtcn6vgccJ/9ttH+iRDjnPxdMGRu1Dn/lZ8dnIz6diyQtZr6lMdeWZLNeZTbTwrnrFjh7C1PmAMq/dWvfUKe1l+KzafTmtd2F+uO17JheKjHeancVrRz/nGi6Vn7v/XvbES7xU99elaj0+nkjZtwl78SSD00wpvwlxH9qjx2onsgCMn6L2l1RmcQnd1WMjnADuiv+ANYnVorZVyMR0OVRsD7dv3VNJrwjdJSh+fyRNMQDcin6re+xUfyhT/gWf9SK5jcZMUS9XotTfJGKcBr6okg58y1cWW5J/gxScJf6Pfx1g6UX6Sf8K90d/W7eUt7udrG3xcsyVXHo6Fi2/DOEGf9EtS8ig+yR96M/0nHZII+qcmP3lL71if10c050k+8S4+wug+/XGeXGUKTFJJUHH7pN8NJ7muObcl1/mNTpgtucJvY3ubeLfm3OY8id2QNwb8dVtjOPRxbkvyaZ7kn2jEtYlnc5zEbjRhtiSDh8DkyuNz+G1sbxPv1pzbnCex+6eWZPg7yZAhri35n+fFxzW6f8K9ze1t4tiSKw9hyX+td0syFDjxYCORB9Qzh71JYrH3wm7S+vJdWJLy44YU/8JmNJmEubGEy8O5DxzS/v77u/GFr5vShxTXhEsvjS/j5CEvC4Q8bHd3h5KXfJTtujyEycPC4eVQHr70EWabGkVxr5rp/ZW+Zx5Ab/TK8UWK/G3yk8Z11xwrRz2FieP8JtN1m3Q2bbAXT/puMWJT+2Ws9PpPfOHqaC+NPLXLlmQUMdfEv60bE5s+cU3+0rmuDdKeKdjOXRfmWBp715MMH7qun5KrLHGS6/jGUxuMeWv59LCaZCSba+LZy1vb5OeXrMJLTkDIAAAQAElEQVRua+o4cYAv93fjhZQXddt0WOrABWCh9Uo9+r8J4AtXx9IceMGZ9FLPEy8KhRWfJBx+z+X/MzP5Qxf1Vw+b/lcX/aQeJw699+8fOcDOtXHAeIi0NlXSeKHml7pbOZ+mBQmtvKTMXLjT+nix4SXxzCVmJv/CIXbZ91q56Pd5Ki+P9s6Vp3x9pnyYlWN1MC7GUljvnUP4gpyl9NXEBUY8c9c8k8fV3gy/y2sjh+SfhIvAadDJS5i2u2fkYV5qv7GXt7KEGRfH4kpnLvhgLTyBJ5cfaaQt5+SRdP7rbH8wQ/iNdq9UeRBXq8Nyxwv0Y62c3vOsPTO+2Wo6HOqJGlLgFPjakLRagENKLqxlHThxUcA07FmwdakLXxK/+/BUJy4EytQPtiSV1upMffGhQd3VT5uSlB/nK5cXv6D/nS/p9as8xK3aif1W//7v/14n9NI3+sv+cx5JRm3SP/IUZwfWyWG/nF9R1jVjZM90HCLy+AO2jVzrrcsC2yYu1k+8SHn+hDsW+MtfVX3BJvXUTpvzhYuR/jQfzJ0klaSEQzb+OFa/3377rTZyUlvAGntGXUKe+TD5+s2XVa3VVuFSVZUEnebyJ1ePXHTfv/9Q07xUI//v+cJ4ng41Mz6fLpXqdSBm5l9LH/JnfOElsmGfuk7TNF68ek5cLmdsP2LnNnA7OlzYO/biJY21vdyP5nvxSVKttYGv3tbK4uO6TfnCAdUzefr+w/ta1xN7l5fh2H3j7bp4xreoWdaZIy+r7vliSrv2HfvJLy/Mp+M65Emj7AsxMHfsP5B/Cb7GbmMsf/UQV39v5PpCfJynTVx2V3R5KOtH8FHvc124lFcFvzyMf33pC1OMrGq9TlyGp+VQh/v7kc971fCxPNVBG2zBJ641euXqP5uxEC9JdfzbqtiDj8i6H3PtF0db7JMQk3P54JT0mucD80vl43iel+ro7Fw7jaN7xn/p0HqvQn6HZtvbsLWDr63mflUqST0fn7DzKv/56Vj+QM6RB7WRQ2n4Q3nBR3O9f/eIvkdieClxkisPbVvwq/n+zJ1DHzhvrAtzzJMwuX5hN1+gX8cPWVhXXdcn8tAnSeqR80Tb9J04+mUH7l45EFv9Y7PuHaztH/WUlzyknbFbv12IuXG4v3/Azw/Ys5W+lc/T0/PI6d5m+hr1Q75Haqi/hvBM/k/LPPJN/YrPHbH3TFQvcW3KtJevddncA3X4Vx1d05YTNS7Exfis8BZ/Zg9u5LC9X5Zqg/q65ljbW+/4rWpeljrc3Y0G83r/4UM98kLEXLsYVHw0L0v99vvv5b+0FSb+xL5f8Ju9dK4fqaX6c16Wev/+/YiJct3Dyrap881u46qd1pCDvNDbsTSdcW8N1tFsfHwp15z4r8vtpdHJwuVjU4a+0U7lqLO545p8pXHN/JBOn0sjrjjq5PrT8bmevRsiXtwzfvaLDfeEfMR94F7i3nB8gyvL+CjH8a05F29H8RevX9WEj5zfmjTG5QN+M3bGzSZ/eaiDcsXRh7AZPhGmHervWNzbXJnaon2uSXPDc+76zVf6UTzbLdfEdZ+13kt8zx/984Eve9x15qw4ynTdvBh6gm/uaccFv/lDEe5bYeomjr3ykyB6H7YkOBslle99mOHII3nbkox9lqT0gflmntjrF3W52ZNk8NUeY6yO+jrJyEvh8r/16mMbv+0D/ZOU+OoqT3nrS3mJpz1uoKWzz6nhHqYH8mEnwL1PyC50PFVV6oEzx/qtzx45s97x0rqQ0aZevhQ7PDxwTyrq5hn0zjmwUx/uauJckLX3DONQfKxZ+67952GHfHdkTOqx79TyM3V1ArNKP7ofV+D6aWGfE8iybrZedV6PY7os8+DV0ck8LD76a9hDDdDm8/k47i36YmPd2NGh5wKPVs7FMy7Ck2BiH01eSfDHscwffa5fq2W8VPdl7F41+KiDPIy3OPrafXDhhZVj0Ernui4feSvbJr4xkv7MXabhJ0wXHT0m/EKsEHShfm/c/VvryOzk1D5qi/6SdsNm452kkoDTRn4q37X+0U/Oi48yhasDU/htw1fJjb7Dp422ENOk4Qd93/HbHbpd14c+fSr9couDeviDzdpZHz/prU7U+pUEXKnzyjb/k1SjZhojm/oYkySVZOTGbV2dtSPJ0FffJcFXOKhq6GScvbc/c3YFm32hbC4iBH4Nun3Y8UzdP1Er5XHj6VgdWutwq8HX2C/UPf2sXa6ru80fTuxtrgsJ77wqQwfxi4/+UOcTzwjS6w/n9uLc+pV645m4Y8vv3A0vvLi0Tj1Sz9s8jXzzhyMcu/dWXib6DHcb7+TkkXuiOan96oj4ob97qeDr2soXWs/YbKz81+OOhYujftrgWSm9uvnlkDZM6LDyvJjeZIsPt7H3hi3IVi9j63zIIp7yspmbJ3zt/44o4rImkyRjrytLHHGV2ZE1j3xLTctcyvQOoq17avjihK2Ns1a5M/eel5xNF/TzvEtChlW9ePWqGrLkby//E35u1K/qjX01lXvBXNP/DdxOvhjjJNyR7ivgCteuBL5sTPHVM0GZKvjMwx+1N9zaMb/VTaZ8k4waoo3ytyUpe/mo14EaLC7sh9wzzy2PH57rQl4VH9eNg7pIoz/1hfon4QX6Ns4c4Ss2mlu9teqNhk3qbx5LC7tSP+UKT4IN7F8WpFev25p44ugTYTbQht+U47o81UscaV2XRlz3cpISLsx75u/cyZIMHkNP9JOH9215XG3Srw1f7vh2Rb8+eIiXZOS1MtVBvvbFR5iy5JNk5Kh6uC5c3jccdTcm4gqHfOSj/edNHHnoG5vyvFNIJ1y+jrXl6fEJfQu9O7nX0XvBzgPxPwPfx3yaFmL8gvVr/hWfm3z5O1Zf72a25Oor9VaOvTqJoy7O9cvNHn3u3cK7rOviqqe0iBp/1Fl6m2PlSp9cfSudNMLsJVKGOXgbK8fxDddeXuJLl2Scs+4X4eqpnCSS4aOMPJTOH9BSP8fi6gP5OE8y4qiu8tD3rjm2F1/dxL2NxZWfghzb39alUT9pbmN52dRP2dZC6a7N+9BGHPs4i6QV99aUKexoXVUQ+up/bbKuhj3oM8d7nuV2KpPPPN5r/OJu5X6Q1ms6HIY/1Ek9bUkb/lMfa6/v6aq3svbbH6mB1kTr494Cj6Wsh9ZK9TlQQ1tr9XmcVmqDNpsTYa2z99SFa0Vt6N5a590SuUoh2islPMAu3j2ASSsPUMcf57YOH2Um6EFdvvlepIZurilznhf2wom4b3Wj0eYk40xekRF42VdvFdqGzxwr13+8kerF8VetNfbT9DE3NuZTcQWqpFdvU00098AH3oW453YKJkdEKXfBNxvGDbvok1YX3qv0NldVo13/bDBUjj5MrnmoLeaJei/Lgt7Uae4zVami9T6VMVOO9MJW4rwgs/hcuAPBlly6DN2TMD5Xa706tAUP6eRvHnT8UXyEybdh9wV5t7G9bUEXz84N5ySBXxt6SGdsH16+GHKcJ/r7qrf896qaDkslKXmL4w8PmK8sDXiS0RtHdbCJl7TKx7bDyHbkHluV8uPffm+R9BEf30V4z/V+rI23XHG8kp/OtUe9rvyvOrk2cgH7T/izkNmmpR55R7PDO30qj0tbn5cSdiZv1/NWPmfYWtSmRg6q28T7ANIC3CrHQx42iOX4poPvy5yrg3fGHT7eN/RVktLm1npNfBdgzMRNMuIrjrIaek/sDd/9Vsu4x+inM1/OV8EDmHy9c0ivrNZ7bTAPtB3a4rODK+zI/dY2H3o98/3ChaRShn7s0qXqhD8b9ynIhs23vHW9ekOH4hFwr/kw04f7/3VvXnlMwy7PoBWnJhnvW69rfdiWpOQl3xk5DRuG3q1Bu4+1pJNTNXJPWu8hl/FusY1a09pU2qbNVQ26lLVxA2c9Yy1xls53tzYk1mjA9adr8mutV5KyF67fu35gf7NQ+sFmXp/Yg8/csc7kEe5Ft7Uu4G2FbPaP9fRabzt2btXNLXOJfVd8tHFZ5lGfC5rWWh2YH7nnGn/1Ab32LbXBdwfnQnzoqnGndF/JUzr1l599w3/qUx8/wpJ8nFW1tEpStdfolWWMgZSfFf3Ekc55knJsS4Itq+DRNvVhlAQdN0bXPzfcjXVxkiv3z8dJBl9htpsdyf+MKz85J1caY/Kf8cVJruvi2oTZJ/8MT64yXJOPLbnipF3987/yYZISX95Jhg/1fX383ODDh8RNsDBbcsW/jV2zJbEbLbnq4ST5Y+xcOvskw9/JlU54kqGL67e5Y32bxOFYd81JkuF/x7YbXpL/JW9pkyuvz8fSJ/nEL/lj7NoNN8n/kjfEQ78r/vZp7DwJyyQsk+SPMdNPeJ/LEP75/Db+HO7YlvzBL7mO27XAXMaLdZFuD7EmXpI6HA6CKXZPQzHhFgsvCz6c6EyTxEvgzAFhcXN+G0vs2MSRduHgdSP6wvumrLTCxVEfC5Jrv/76G8XmTEG8DONdk/bWbnLshamLOknrWF2S1DIvn+wQdlvzcNa+BZ3koVz1VQ9fTjrXVtdsSUqYetjEVZa96/KzF+fWyzvJ2EjqKNymHvpQ+iQjWfTP7ctX9dIvxUcd1MmX7OK7pg3C5Q8KB9ZxXK7c1K4lGTDpPJSSDB+Kb1OWdDbH8jRO9q4rxzV5KUd71Ue9hX3gSwTt/fvf/z4KpXJuditPevmduej7UCOuNA095JtcC6y8r3jnoV+iL/bhL3l48VGmPpNOPaRRlnokHLQcJAlxJo7zvIwHU+3QrpVDK8mIv+MzF4H9Y7FaOfDlpxxxk6uPhizGykUpXqKePUNK3y7I8AD2gLrZeZOlfvKRn77SLvlru/mkPOU71gbX5WeTLsnQXT76TL7a6VzfOU4yLqryEJ6kpJWveusTae2VK2910RZ1UW5PI9/2+vXXX8feEk/e6q2On9vlF0XSqGta6uHFwzjI5XXCl/pEH8lDPOnv7x7gX5++TGq91zTPNS1zeRlTVx3a2zR4+b+5EKb+xUce2rRzqCr3+ivMH8v8F151jbkyrSPSqf/z83HUqQsxP/MS0fWbD/WHePpBWJI6kzfSF8roX+W6Jq5Ne4qPurkvV/gyHRexnRxStyRDpr7b942147ApyYhL8TFWO6esPF/yok15Z/aFslxT95VcPPICU1jws3FT1/FlP36AzeCrDaPBX1+Ka7zlL779M1+mCjdPV3SeuGhvQ99DJa3S+oi7dM98mWnf+0ReLcA3vqw91Twdyss2atcEvevTuFQHG0+lDupurnTi2zt8c83NxsVCPaRNAs8LXxa/wIRUcqVfuVRKo4/FtT9w1iQZ54zx0L9eHA/Lgu0zL+4u1PIZvc7wqlF3rKHGMElpb+t9xONMbhYf+9Y6NkzwOKB3rz907tXB19fy8MuslTj44kaYtBu+b9iTXO1IGvVgpbaeyrUjX/bYq3trHd+cR56eyT9I4T+NPa2NN7krF095C2sfeetb/7cBY9lDzQAAEABJREFUE/vEtQCXd5LyI3/jaoz11QKeY+ldsxmPlXgLa+iiXg0+SYZPnduMaxJ0u9ovXfHxh2hsyvFhy/wq8Nx/6ifeNM3Dl6DXnn344nC4r9evvsC/d8MvqVYtva4+2OvVq9fQEMP5UH4JoN1JyIsVH154wXf9QQJ/WMeYt96q9z7imArr1x/8OPHg9vvvvzG/h99UfvSV+atPXr56SU5cSl/4g0ydnBbeeh9no7694wsy/dbbVA3fLLxoUJZ+M5eMkT4yB/TTSj7YzA/plHfg4f/2pe2Jh3fxzL2XL1+VVzfrojaql76Ur2NhB3LcJk/rmfxWYuavVhfHpl3qoX7SqIuwwmf+IIH1TR21TZ3k5/ptLL50ypaHvfMbb3WXVhrXtf/zsbzVSxrH4q74wRqo/4S55hlovBZyUR4DRm7bJ/no34WcOI72TPzEl36iljRwVh7olTURq95a+ZlZezn+FxMrOXIZ+0c9beK6L+QjrnL9QVHX5Kn//U1F6nDDFcc17RB+IOb68SW1+LbWeh97RD4jz7FJeuNgu/2Qgev6wjX96lze8k3Cg/FWl3EOnKgzH8jHdfhBXGua+PpwoaYZL3WSlzyMo2PtEi5P7ZTWuWv6Th7SGk/XeuvlPtFvLa18sX6h/hw5D8UTX5uUm2T8y3zldWyWn/YYCzbt2DuuzcvC3tzqzDmlT9XJ9mmNOCtfmDoqR15n6q52+APD6p+gGU17pRVffbRHueKILywJNeQw4mCMxb2t2c/Lwvoy9r/45p0/9COfm23KVw/p7cVTlnDH4toL81lhzPFD671wYiUp/SKO9Ootrk0bb/DWW4Fc2mQ9XznP3A/iJxn1xv1tLVC2dhaf1nu1Tmtt4LTWR467Ln/l2JKgR2ONfMLX2nMipklKf4+4w0cd1SFJndhL8nF+4m6jXO/PxefCG5aGTNeNmzVrpe4MenLd+lWp8kWddVI7Vva8PQFhKbxoWkt+8oAl4H3kkmNl2sSXpzjS26u7MldewmubcHv1aS3DD86Fi2+u2ksnjrF3Tb7arpwkQ77rCbqhq+vabOv4xjX94D3Es8z951y4PNRbueqcZMTSubLsjV+CU0B0Tsd+OA88xzcdletcmcKUrwx1dS3JiKOyhcmr9T5qYpJxp2n0SjoTN/ksnBNJBo48XVcv5chD/tpwBN/5Rs3RTzsnkH4TVzk3+fJwXVvVzzV5PXN/UZ7jMz6U74bDzOUklWZrH2tw5w62leeP/OS1kkPyaq2PWief1trw05F7qPWotzbsuMlNGrndR9yrMupM5dqb1zu2iKtdKzp1fKXvdvTSnpEf2sl5ok3CtdnzSVxh4qtXcuU7L/PIF/Hkqe+UscNnZX9Z4+Uj/fvHD+Ne4xfnwuZlqdtH+a03qKomXuLuXPLUU1/oP3mL8+HxceBYO12Xj2tjHyBPnOCXJHXTVbtmeKqDuCg89noDz7n6zssyanSS0ibj554V5+//+EdZb57wu/p2ztEkQ49KjZgoa8QXHaSXTt3e+4MUwBwrX/iJ2q9NjvWba0kqyYif++nmY/1nKz76FKShp7GQTnur0Nla0zum7SXf3trotV0c7RRfOnVVF5vybdK4rr8v1Fy/JHc+w7e1Xn7kc6HeIaRWcObDx/iRy+4r9ZNemd6F/O1aymrokmToIz9hHV3ti88tZ5KMuCRXXyQZNOIWnwt+dGxTl4QYkLtJ6sbDPNcedVcHyLgvPH7iK63Nc+2Gm6TMH2lcU4485Knf1N8G2thT0jl3XRvMn+Sqg/Js6id8nq95pd3yv/FzXTnCbMoT5rpw9ZBPknIujjorU9k2YymesFvuOU9S8rFtPJ+qR5Lhy2max9rG/io+E7msbsoQ5tj4ORbmXDnKF2b/uWzXF/aOshzbpNOfSca9wnUb4kZtko84zpXv3LYss6Cxn7TDNXtxHbvoWHsc27vumjo5T+LS2Ef6y4k6aYO0NmE26bTHsfp5BrsuL+1J8ilv5K2O0ijTllxlie+6veviOZaX7cZLWUlGPg55+F5c5ctPXHFsjpOMve7ale9l1PsklUSy0S6jlrfha/E8u5LwfPhynC83frccO3HfucVHPfWP+1lmzu1vMrUrue4z6dTrxNloL19pxUWhcWeRrzzYloBS5R/o5bNx/rR+rVHaL11j7cZnotZ4Puqv+vgRx7l9Z933ZtZO5/rOJr36qJfyxRemTHvhhSLJ1Y7i03kuEvfGJ8nIO/HledNj+AxjGvji9tbHPvJZSF+vnNNJqmNXkOFdbCUe+sD3Hp7TPjdqr7zE8Znswhf9J+KQtHJefOy14wJP8c+cE8oT9jyeOXw/c93boI94Dzkf9/Ld3f2AacOKDtpx5rkhyahbzq82T9XaNO77Saoqo8YkGftT+hMx3qgdSaPc75zb52HjhizXio+yHbu3kozcVK52ej633gat+usrz88V23xGNG/UJUkl6IePN5q0SYasjs/neWG9IX8tZY1zmTNI/hv6GafWWglPu+5Xz23hzlf8kGTY73hD/5uMu8Md8B3+xn4tY6he6vrMWS+uvtCHrqmvOi7UuyBT3Xw2cL34qN/vv79jdP3zTMyUmbRxvqzYvqPzibhfsEG/nfBz0Fu+5vVNphzURV3VQRvF69SMW52UVjr9LLywU18LU79dJrTWrzmrX07kw60+iCdv81P+2rHqL/TxDrJy3k7suQtn/UrzHqJMeaunNPoKEdhnbhYqpITJyxg0dJqXGXhVa6G/Nm1btwv+36q4SV2IywXf6Ocj/pmQ23rnuWmjBk+lTH0Bcq3olQR+7VN+FR/9efXvWu67Cz5OWr1//1jatSxT9dZ5LlgUCexSfhow19GsAv6GHuqf1tgXWxlHUrM6+tjLdyIOMjkdtRubyVXXk89zba8Gj/fvP1DH52GrfG0b9t7xzkydN+St5MYthh1eyrnJ3cDdqJ1Jhr3GTL1t0qmPskErWJX4rXVkLrUDTDL02FysGj7dPsKlddyxzZgkKfnTaV7pR9fNHceQ10ou2HvfEyZdg6BPXTD0G+1q+4VYCUyufB0rS55Jhl7Kc158kpTryRU/SX3+EdeWhNhcBn3Dx8kfeK7fYPJ1fuORpJI/eH++fsOTVr2TP3ClF27vmrhJnA5bHbiuT2ypP2Qk17GyxLv1t7G8bmP7lT2oDMdpV1p5O7/h3vrkuu48yYi9eOIrR/htnKAVTZg4SYbuSZyOsYPkCpc+SUlffJzTjblj+bjmOEklVzpxkus4idNPvMeEv5I/4En+f9JbmcpO/uAByyqmrpk/O7l+w1G/4uOaY+GOkz/kJhCD45ot+WMO+NOf5A948ge9/D7n3SwQbnTboAbZjeLhYSFTSQMtkUXAgMvEy7dz4a5biKUX316+wpOMQCQpYTYVt0g/c3glV0Xlo1z5KlccYfbqJp3rNou7c9dd+1wn15OMS1JyNVyc4qPe6sxwrDtXD/nd9JanOqi7fKUVz3Wbh6tz1xwrT9wbnnD5+wJbuMVTOmWIq97aJI5j15JUci0UypeHMhzfmnzEd64s6ZzLU17O7Rt8fBEinjzUwTV9Kl91tk+uMm84wtTRfqXIK2Nlg6urMswH1+zVxcPYXnp5iid9knG5U6aweV7GBU68lSK7wlu4utsrR12Ni/zP5wuFdeJQOIwY7RyOPa2kTzJ4O7YpQ5vVT118GTDx4JhcfSlv1+yVJb46rtilP5Qrn6vc83gwcCyefKUTXzzppTNf5OlDmDg3Po5tvmAwf6QZeBzAyTUPJ8bye//+PTb2YUvxEVf+9jbl3/zhWD6gDRrplaneNsc3WnEXLn3ii2cvnXYIT1LaUKmaeNEknWvtI9y5/MQtYK5ZoOS1cgkKB9ivv/1W/stJZc3LUkcu//IUxxgMnbgsymtHji/CnscF81Ibt4XG4Sv/My+rHx+frvqgpPYOGnCYjkLsPMkYbxTK+/sXjFMTMZ7wZXLd5+Kpq/Yelnvi+Ij6nZzplWrV2zR+GEGZsvfFrj8x6YPMIy++HnlZV3zUX77mwDO1CRDydi70Zy5Xp+p9ElTLcii/PJq6Lyku4+H1/u6BC+D8KW/vuDTpE31jvO31zcaF5sCFXkbC1KehX6HppF3zUhvjI18sapfrNnW/6pkS74T/tqrhv4U4yCtpFdodX8j2NvHC/jx0l5d7Qz6t9erTgctVKulwaHU4PPBQdGG/rdWxcTdw1VgLF+Zn1k7DDxf24pBNfPVRIx/ueJirCjhn6M8DL8D1nzofeJE9EStx5W2/rlsdPumcUR+sJ64VH3NQ/tcHsbWEB50u7Ftj3LkEPpI7hdyqVvpUfPP4yEvhCz4WZk5AVt2cuzsMHU9c2u9fvKiCdqUWHcfFuLh8v6/WeynLf13j+lXvXomX8/f4ehv+7G3mRfhe1/UG3+Ow23hJn/SxnmTopj3KUsfiM3QbtXCtJPA8Dbw7ckacIw8/7hWbv6YfknJsXVGGOMLsPXfVQ7h8OzZcLuo2lz4195LwkuXVJ1nGRnz9c/Vfjc9CXieNOF6w9TJg8pO/NCfirgzp1MeHtM4eaE2/TWVfFehX/FE0xqcV+841zws8N+woLsQbMPdTZ1++Z34Bd2dfLTxAHysJ++15wPQbzxTV0uF7HjKUX3zURZ06Nou3kp9IGHTP1JxOLoM2/viTvys+V2/t8cxy3bG+qAr7+L7MV/02+JEfyjDnnqkH4iVXX6rDeT2Bf1fH5xN6r9V6K3+YSX3kK23x8ctQZSWtQjuRg/JaqAMTflnwuy+BzRNpG/vHdWWs5Lz1auZB84L+z9i18yB6IhZJRg4qx/PobuzFGn6SDtH4fC15Opde++Tv/cReuPR+Ea9M23xYsOswYuT6TZa96+Lb1GlCr9sLgWd8pCzlaostCTXkCY3JtNbr119/Hfq5Ji95qgfZUiaHcZGfsIl6qHz9kES2I7bSTdQU5auHOgSfuRfc7/cPD8Mv2ipe7/1TPsnrzBeR29CoRs5Js3G+3X3cf/qptzZ8UMrlDcWCncpVhnjqd9N9oZYlKV/6uSbeI2eKd4Et13ioq3CmsMzwrfTqN3Rizycp7VFf4UlKOfJXJ/HkIa+Bhw+KT+utjL//a4qdHJl7Z7/N1NW74Xtx5VF85KtfUKL0m3N5H8knY6Js8Y2la/6Lf/+VVMMft1iIL718xDF3k6tN0muXeiKu5GmdkNZ9JW/Hts9xnbt25j4hT5t7VT7KtglzLl6SurA/tTXJp7xwTVx1Uv6yHGqa5rpQGzyPksb5ug//6Edt8Td2pLexh6URbt96H3jao64NH5yJ04qPrdF+QZip17pdaFuZg8/sT/HcX2/fvq0EvxzXOlMHlTURsxW9J3TauNOYhvK+oJ/zjbNLPPHnaRk/WCVamaRl/ejkyP7Rngv7+4KPz8CKfT7V+bwNWGtTWTMP3AXOnLfGYF6WqnRwLuT9oQ7Un3leqqHTEb+fuFNYkzw/k9QEvPgcnx/SvkcAABAASURBVJ5rQZfGONXIq3vky2MZ/tFfoCN3HXHQfmkX5VUNPu4LYeIlodbe4ZsqcY1pksFzpd7p4ySDN+Toe7Yb/B2Ir4+kFd92y8XbujETT918KaT7lH+DJ8Fn2+D9TN26ybSXRn3l7z6Wp7YkKWMljyTjhxqdi2dTnrrYio8weYkvTJ3FWZZ58HHub6u74Hd//f9GXuDA4RP1qNTQT5h0sBw+uOWIsvfiP/CM73u+uBaWAABZn6iDTRr3or22sEzenIaPk+a0jpxjF3JFWa31Md+pfdL0NpXncOe8X3lGs2lXVaqzT/ST/JUpfmutAq31aCX3/VdtridX3ZKUuMqSVpqV2EvnPce127z4DH/Qiy8uwxJX/+pHdZG/zXVtdN25uDZpzQHx5ee6MvyBLeW5bnMsvmvaJj976WwTZ4E0z9TMHTvEtX7KWz38V1PWOsfiFTjaVC0jnhuO9F+2TctM9IrljNx/Oh6pTde5Mjc2/jMwdVW+5+JGfUiufE74SzuLj3orw57p4CeuY310syW50sqvMXb9RuNYXPWW1j3gmrTaLUyfJVce2ptc95H8pH9mL9mfqCeeG5sJBEA6eclb3A4dG3A8o9zgoI0/O/5Rjx1a+d3sVwdhqYycKz7yGzD4qWdvcyWpE367kKchN0/UbPE8H088H2gHpOMM1obW+thXHVzvH/Jx3bm45oN46qG/hbkmTP3snZtrxsCx9OIlGbzVUbg4wp3Lz+Yd3fnEWeLaTb4+SEKtXsp14cLk09hfyrUX7rq0SUaOnc/Hkp9wcWzqbi+dcFti/Pbx27Nu9MZdPNdt2mIv3N65PpGfvNRJu9TLubQ28e2TDF8bv4To0fSz9yNh8pMuybivJFccadXJdf1kDJOUcO9h2p1knCWOi486uM5w+D2Jw7EfHKi/uMn1fBFf/V278deuJPhvGnmmjtJpj/rYpHvx4mGs33QXLq687IU7tjdPXFf2jb9j15Urf1tiPLah780O4fK7zTt5Isy5PF278RKmnsJsydX+m0zX1V2dpBHHcXKV65q+tjfG4itDHyUZermmfHWXh/oLk4+09tLYpHdd/Jl6t/KljGNpk4xcNRfEk8etd12dhfXWR8zFS2XE1TOjoF+5iyURfcDVJy1DzyQjPsUn+QMnCbiX0ZKUMqXTF+rWufdM81TWa/OsUxes7xfuaB/8zQTUp+Lj/U8cfSO9ePY+XwQdOP6GHgt3UPmKN3Hvo6yh+tV22JTy9ZvrPofoN5vwJMMG766uy39HvuvJlceEvsLLD0KfHo/49VITz787wrwny+s43imJVMN2R9Jpl7bbhPWG7dXLw2jjPnBZ97LhkEI0e/QEPTD8ceFdQ89EKd+BbSXtBZp5WmqZD+UBl2SsP3M3PvHsq5wNOm2wafvKWZak9GHxsRdmb32UpoU8QFaSutpzLO27+WVZ5uqt1fH4XJUqaZOU6xM+Us4z55My5b3MM34614nzwblw28BFH+N7m3d8mbRaybeCJ26tR95BbZzR6mCblqVsSa8+LTwT7Jjf6sS9DleV94JqvR71g/ugUuP+gM4b5/oFpDDu3LE6ObfATzu9l2/IOXKmDcOqsPE4bE/goTLA1FscfVXk3zP4vTV8v5X2CZfvhix9cuL+4lgZkJdrB2Uy8QdHZJukrnQT8qrEFc87tU16ZQp3LG5aN3UGXZLBt/hgAr44l3cin4v1r/avPHv725uEg8z6jqAMHo88e6h779PgB5tKMvQQbktvA6b9vTXivdSJPDuS78UHc/FBoX+YXZu6mg/eT5T/DG4S8mGtZ+7jnXwxpvJv8DQ2z8RNmHtR+oV3m9IXvlZ3fxPHDMy4SScOAse7wIZP9Kf7h6CPPWSvzvbuh3k5lHJX9sbKHnrm3eRebdh6Ie+SjPGJ+zSjktcFvJZWBd48L9i54yefb690K3m84fhOPp2hW+ENMu9DjuAWvpqH76oyxpexnmrUANtOoE7HCzy3Uj+uVHUBpk/PTC7UhpZp2Lgj57LVpzzXthXAqu74aNxfCW0FHGhbV3aD96XCesJC7Syn+pDf4MtaVfXeSt9f4MV0/FnZVxuKbPtWK/tJYJJ/GsOukrg0WscPwqS7+/i+zIVGjFd8pQzHrtvbHCcZfFxPIgn+w9gxqvF3kqGjE+mS69yxPIQnV9rk2ivzP8OVoZ3JFUfa5Dq+4Yoj/HPejoWLY3Nub0uu9K6b7xgjeOjbWJOXa0lY+qMJT1LySlLG1LHw4qM/dxxqDiZ/2Jv8MZavLbnyhWzIkIdw+SUR/AnuRLjrjm3iJxk4wm3iJFdZzsVLMmLj/Lb+OTz5g0cSlwZ+kk+8kwzfyCO5wkVMMnCF/+/xFt/2n/WuuvIQ/l/x+M+8xUvyX+pzW0uu68m1l0fyv69326vVq9dfGsLaqFAG9B//+EclGV8amKBevDwwTEoF3pReloWN2Udy+MDrepLyc+JwMVnEl8czB6900rh+5tB17iXTdsfLV9eSjAu9Btzgjm3+qyZ/pX+vjJcHScYL95tce2Up07HyfREnX+XN8wF9Zw6HtYoD5UgBmXgJ9vDwkuJ3GK21CfUaL7le4PCgy8OYPz0dme/jYUy9Xr58WUnGv/bUtk5hEa5Nyj9y+OqTZx6E//0fv9aWVu+4MOhL9RJXH4lrr763sbTiycsHSm2/fQng2DWU4hB5KnkZG+12rEzHXlzlKb246qeejl1/5AW1c8f6PgmXiidspODy5kZeylLPJPjMS9867FdP+Uj38uUDsZiBT6MdDvOYV22D39PTI768x++9Gg8u/n9mPjx/qC1bzXfz6M88rB6Pfhl8qm1b8fmBA+q55iave+YPHMwX1oovd5+Q40G3Md9K/dXnmcO5ShuOQ9fiow0zlzx98PT0VK1VvXj1UBxnQ8e7u2XYu+8X+J/Ly8/K5dHW2RFzS114YeCvAfYFlvnHhqkzsnARtPvwP6LGWH/5r14+p3X88HDHIbeCk+K8xOaMQ9JLjw8L0pkDScp/kb2Tl727kbdhn7l7i0OScqzd5rU2tdar9tTkgVqNlyqX4kysll6H5a7k75epG/tbn1xSNR2W+uLtG+Qd68Il4oEvsJdpqSN5fuJF4AZM2oVLyZG96uXVAzzJiKc8Nw5j/XEPzt28lON1Xytsod1JFbG7u/pob0Snlw8nK4f2pbZqPdWr1eO7xzrzkvxEE+Lludo0LmLP6HLgJfYy39WRS4PtiYvRs5eZrbhMn2pWNvhn1mFdh/GF9lqH+xe13D/U7+y7jh8OD+xzeO34pfpUytjRQPzW2vCT+2Khrm1cZjr+BKla62OtgWM+FZY84ydrQm8z/ttZb4U7+CL5Q5lrxccfxNHfXubkZX/9Kc+tZuyZpgN7ZCXGWwVZE37c4W08js9nOPR6+eJVtatDq4MzQxN0fvHi5aB79+4DPM7wO1TA+/DhCR2e0OFUBd6O36dpqQXelVbPpwsPLs8Df54P5L3zJ3BrwBp+VM8qcdlLfFnmi7zDPXmUGj/8gbZcAot9ttZC3hQ0F/LP2HR4ut7miTxIHdk/1iG/VFe3I7Gb+oLO62jny14zMfndn37dqi7weXj5uuR1Zh8YmxM6r1vqjvg94veVTfTixetqyH39+svqfYbXebSOD5bDXfV54WHjUlsadeahqvX6wMPEpVLbTkuvabmvvYoH1RmfPVLLP4BzLGOxVSvt2vCh8npbSr0btGEfzdhnjLjfDvzPabRhwabffntX1o1se+3aQuxWcvxA3+Hb21xnbJunpZYZ/8L7mQeXhYup+lefyr6xvqPvB23HR/fkxJ42vuB/wiZzYF03auYJazL250zde+bMTQKsyM1Lzej86hX51Br58VQbm8UfqnHf/Prr7+RwOPO/rGmaiO2prDvGbuVibC+/3jv8WlGm6zDd10wsrStP1G9/bfh8WOqOL2BXbH7ioarBqxo60A73h3p6fiptcm+icoXYnbi8+79MmA7447KXdAf2rWvbFvL1WB05fb4raU78Zc50cs3GtKqp87laUz38zfmybucybzeiPC0zOKnfP/xOPky1tw2+6NLmMq6DEOIzm9j/pch8OBSuHnvMGoQ5NWGbuvprhzOl7l/c1fP5ufrSh399iBu82HMf3j+Rab3uqEXWvPfs0w/k+IW1YPNWKJqpgvxnatmFnFL2SV8z/uLNG/w0lzmf9Pr733+tDl1VqG93NZHfT5xDH6htF5Q7kjc7+TNNM3lwrN6nWpZDvXz5qvxy+AJff027D/aPHz7U+3fvyvp9z71rw/93nMX3D4dKb3Wzc747VDE3NkkqyciL3vvgu214lnRwnqRIoNqBHZalZuIu7w/+sJt+5T744fFd9bnV+XKqmfy0TeA11m3mmL1ny3/8/e8jPxd4OU8yaMzFjvwP3F9WZE3w8cHbXBW+9Km8I7rvat/Jl0vhliryz/VWqWde4h3JTeu096SdTfyC/XrGn531hiz5eb/xV0EWnwN+9R5g714+4nf1Pw67HuvEGSn/hTopfEordVAffS/Ply9eELsDau3lZ9jOwF6IvPxVehfsWg6HkVNH7pHy1S/eYxy738Tv81TBd9K1qZe0Kwe/Pdum7qkjXxB/9dVWeaiLfnYvr7x4OZMXxlkdPMcP2Ln0qRxr7xO5oj2vvvyCPZOa2APP1HR1SULNfFe//vrrOOeLj7h05Q9DqNu8LMNeY6hPzZmCzqbP5mUpbZVO24yvNnsf2tiLR2qYeWsOGyv1tteWF69eVpunmnsfuXEkFtpvXqT12it1ZG+t1JSF+Db2z4lYP3EGzeyNNnAK/apaa9XJRX91+BMyw1zYEVvZstUX8ip7HddTtamBn+q9labc3R3qgi99CaEdrbVxB7usatCJ417TtIz+iRqedGSmLjD+8Pg8asyy3JVtXXfq7qUC/jP3mSf2deuHSpuqzws1KWW9sP5tlWrgVesDnj7VnkbrtRxejP4d94Gd9TNF8glfFOMJ23EJe2MbtfbImVTo0vtSeAJfXnvPa0JQC2f8ugX8VKVjR8FmHr6tlvr9/TvuYc8AG7icYwl7/IJ92rJyZ3+sRJ919vRet88J2x7ZR2zTIXNBryP5+MxeCrGQ5o4ctne/XoiduOLZTuAa7yTodMGn1H30PHOmLjN3gDYTh60aNl8w5Ajf63nUStnyq0rJq/epjtw1Z/1crXBoHbhHTOyH1tS9ofuGLR8qyZAlfYO3vNxf5nbvHXkN/qdxxj5Sp5RdHz9ndHDPqce04OfeqqDZ4Gnbw7xCTlzqTLxW7g0rdk8zuDc4Lyhn5h2d78gb7+x+yb6tW51ZK2Jizbu1Z/cF9m/ooA8eye/5cCiOjdq3gD5h+7mSjh/38gxL9fI+uZGPPVOtp63WM/zVZTkQ371mZLc+1xm5G8I6vurUY5syT8js2NjYo+6rM3vnwpnceo3PCb30mTGdwJkOc9ncS+/JqZW7pzh3nFHWD4mcJxnn+gqih2VEAAAQAElEQVT/JMRvoR1KPr1P1atR4584By71wL43lvqxIVic4OMLdggb+NA8E5d127F/qwO+JXnrbjrwTJM6k6cba+rRiZWxXsm9GVuN54oejRxxPJG3t2ehQobPjP4Lc3XfqOsBb4G/P+yxG1vkSrfgpx0+Hd0ct97ryLsDsrr05wpt9VYnzmph02GR5ad8VJ8NHadpphbf14Qe8rVt0FpT7SXq8G7IyaWKa1KdyfsFH2TqvKP4UMpRhvjySVLaql72xsKmTNdfcK6J+0xeSbtXVeM/c1L596yfySPzpzdiPC3cs5+oPcc6EWP1kU+Skk9HF/Vt+Eo5NuV65vi/kzqf9mpxb+/1cP+yDofD2G/SXvCh9620qQo7vQv0Sh3wi/1OTdXvScpz59fffqNOVt3d35fnkboXa+OM7a0aPjnD0/kFP5p/Nm31f0v46uEFebaW+mmDv7Ht/fvf68h9ONlRIbDbyc2NPgNPe8T1XU1ytVlfEr5Sjm1lr/Qufq+Ny7bjnfcU9qfT8+CPm0ufbBA27D2Q60mr5MqTbtBeLudasOWALS0FbBu2eo72Cmu9zrz30FeB125esqdP+GpeDtjQy9xXx4m8Mg82fOHcvaA/hKmPfrHmCZOP96ClT8Nu47xDZ+4Xck7kS2dNnhvnp7bZktSLF/e1b8V+vJQ5pO3qdubeplzlGWvlJClzwBiol7mzI6cRzBPPR8r3PmPvnpSPtjp3r+qDDR/PMyNipr8eHu7H3pKfvI1Za61sz9wTleGZpM025/bXeGxDb/VMUtpncy6OPOUnzd3HfSxcOy/UjGk6QLPAYyvtPBzmMuYrOXHmXZm1wJpavYE3DduLj3yVIx/9AojoFjWsqIecwfhce42J9uuLDkZvTdTBy4EyGzB1lJfNubxd79R88+2ZurFT95PO8/MHzqx18EhadXCkF3+eZzty9jhiecHX99T0Fw93FVbmaa4duz3HenoFntbsM/e0Czl4xN/VUuqwcmaAwX5e6sxdagZ/oomzkrcbNrbWy97m+MyZ+EQebJx1Po8ZP/U+ce8hRWojRtKeqPNJqy4/eCt/Zx/0akNea1Nt6GYta5mq18T7wW2ci6BRz86jubZMd2Nt0GzFM9mpdoRdqIMWnG7e90OpnzFPWoVWFfD2ypR6Oj3xnvBc1dtojzwLbNtWe22E7lJsmWpBp0sNHbTnmf1hTbVdwMzU68yZcUbBRkzc02d8PS1LXdhgxmj0LdWoyxfsO1Hvzsjp7P09HX2sGRk2bFuI47kCPMTtdNkLwnEnhS2ytpqg+4C/j/j9kfdY3nGVaxPH/gzdSlMnmzDf7aRNJbzgf+T+80iOBb2VcQF/5dxN9Sruq/b6wHdxB86AJ/JEGmW0PtWeoNeJc/Q82hm71g3/AZ+wfwVxgndHlvnRyJuqsO+qVnLpiC/Vc2O9zwf8dV3b0MM9cpEf+jje8cuZe2fLNPD2PXV391A4h7274sOUOCg1enFn7qj71ogdAQTTWqBcdXwmz0kbIl08S7FvkHn/8HLknzZrv23qxBHyrdrIvQty1dW9amzPnK/btlewoeFb9+KsLZe9DpwX6riSG+prL7+Ve566Hohjx4/S6YtW4axDGLTejVKt5F3jo2+2ysjhwocX7hKPvGvfqy9TmYeVqiSjqVvtVUfyY+OF9DwdoNmoD5dy7J7Vz9oY5KjThb1zxsfCNtVg7n5O9brgx/ePZ55ROqmyVIgrpYO4X8jJfTRh64ZuOw2emRbuH5cRH3l4b1iJ+wW+7pd138mftZw38g1jam4z0hr16lKHmViDf6KODJz0sSevMoJ51zw1r47mMTIL6hM2TMgO+CdkFXm3FfhpQ98n+K1V1ealttawaauFenkmX0/siYEL/Exc9zZhw1aNHoraif+2Vb1/Otcz98e+dHyfOvHOZeXdvO+9TuQsBHXZd1pqT6sTSl9W+uNeH94fictaUz/Ar1fHl6Q6zzPncg8OOdixoTOpMHjMhxk9d/K11YYOV3ijfm26rYo80p8fOPOfqQs7tHtyXUP+lqrGc7U6FVxq32rHt9f72lZn/QfSgi4jFtyNzKkn9om+31nDELimWmvs37VaWiXYp50kzC3nOjBxTjzbJ0HfvUCsaZ5HL57r60rs9w3FQv4YEYbwdj0JJKnr+I9x/afPbV1+jjeDA86tn7hPCQc0+FlTxE1v+POiSYUhxSJ/Un5u+OLKp6HTDZ6EGF0+4bp+w7dPUh2/4JnyzN3VB1jgscPeBjH5cK6d/+QtnS1Jya/4qHfvE6PrH3GvoxryxXeujgmMmdxoXUtSn/MuPq4n+Sd4cqVNglr5JL/4yIduwG/9DfY5b2E3PZIrD2HJdZz8M+8kn+IqX3FvfZJ/0q/43PROMvQTP7mOk/+KNzkFnX/IPLtP8j7X2wV5C0uufG4w++QKE+c2v8l27vjWJ/kv9W4ieYnvvQ8EL+8+0L3nxa0PCK4bbOf2CwfnkYtIkprZMDflHBcf8XQ2wzocDoPnw8NDSXuj82FCPvYnNrAbTR2ULZ663JrGveTLdvHFe6aAqNOZB2dxnbsmTBph4gmz14ab3I0ioDzXxFW+uir79it45SPOjW8SDqXzsEObbMpQL232wu9cnsqTr3B7X1IT2Xrjy/yP/nVN/vpGvzhWpvjySjJ8pV43no5vuupv/XGj0TbHfrGjT/S/9kirLGnlrd7ytzlXZ5t42mJLMuyUn/JcVz/5yks6+ScZsVe2fkpSfqRzrkzXxJePMNfkJ575pR021+31h3Z9++23HKIU/23/pIt8pE2COzcOoiceEHnwpngl1/gsXFbkbVvIUZsy1d1eHhsHwZmiri07hd14iSfvFy/M0V7iJRlFRVpx5en4hutcPNfsd/jqJ5u22CcRrSyo5rVwm3balGnTV647dl1/yPPCYa9+8nrBCxT96djmWJm///57PfIC1dhVWr3nZb3rri3LXEce6i9c/uU5lPGvZByOSYYf7/iSZ8hjbxQqH5inpTb8c+HUV9d7YAt7ff/ob+E769PUi4DwZ6sNel90+SXKho/v2Pu9tWrI2aG7oIc8eksd+RLwhG5Tb+VLEvuVh9udC0rvxvNYnaf3O+Io3sqXbBv8Z+StPACjXb3gAR3yauCtXHQe+HIR1iV+oZuxOVNbNuTKX9jj44fyQqw9KDx07xBduCRPvQ/aZZ64EB7L/sOH96NXFmj1npeS4jv2gVP+vbW6cFFZqUe9NfTuvJS6rzOXC3VJ7WVr+EEdDsTFNfls0M3IQ5GBk50RL3k2WucBUN888yLpyIPgwwseKLHlwgvUA1/WneCPOOSlNnzH3QlfF5fShT7wS91zaTxwATzzwgi3AruU/nj18gWCLrR12NcQHK5iy9xrhW9vxSXwd74EWurVywdweoUY+pKoZauFOCwIfLhfwHvHRbERjzt02T/G9qk2XjrtxGxC8InzYsKeB2KUKvA7uKFVFTE/jVwI7jkz32olnl9//aaMgWtNImLa08HZwLlgy1VW4avj02MhsO4OE+trvcBubZ4xxPHz0wfypKirrXoL8X0mZuch5yX73twzxvd3C77b67BwsUHeTnvxcAfrFUW3mrH5Qq4EH1x4ieEeu+B7/YYC2JV6fjJn+silL16/qJWLd8MHrVdJN+HjawyRgd/lI04HJ+RKA7bDG3T0u+4DVCafnvBHQ7+qI3msL8/EyvhM0J7JEel3fP7M/rqwB6fehr0XdHYsn3C57gx6K/hNg2+I/Tx1eGfE7+6wkDsHYno/bJf+QN7aJvDOxEf8I2dx0HmGmfFe8E/IkwZM/ebe6wLuS17mrei6oUfwaREzY6zfrvZeStit9dbw44eP+h2HHsoiuMR4Rs99+PeC71+Ry+aIOg+dyIUz+bbMM7hLvePLyQt7U/tDnX5xf1+//uMf9YoXtxN+Oz4/4qMidq2eHt+XNUieT+TMzJfVG/7U5hnbLrwgkl5d/BL913/8vTo8Ov7U7+pR2LfMU9nrL3NoG3V0qZfUce0Wv0H34cM78uNcd+yjM7XqBTVNuo19/u7336q3Nnzg3LUjcb2jrh6xL6XOU3meXwb/O76M/Z2XNM9lzV6WpYwTitQR3vOysP6ufIm94YcZ/3i+7IzP2PXh/Qfy6rk8Qxz3aaJEbuVdQv4P3OE8nzfiG/R6xM8L58I8zdiwlvzEuco91wpPf2jRsydJLej98sXLEv/+7qHkqfwkZW+TNtGyqq+++qrUM8nA9Q5xwg7t7b2Xekzo+I576nvq9JkYJynXbrzFYTvVxllqLYSInDiMOMydGHnHgGbjgVQ7b7T20upnm/v8TEw28tofcnl8eqpOjO+oMw1fiGN/Ifa//vprFT51rm+TUHsaojfO6sdhi2tJhq7are+05fZDdg3ewuX7gpzRHmnkp176whivxP2EXhN703uNa+Joi/74QJ1wbWY/X6gH8lGWODM0xqvTmx8Hcm+TH7klrTjKUS97732O1ctYfuCu4Vg9hKursRFWfJSjPOfakGTE2bwyzuoqjm3oi36QDZ/IU3s7cRb3kS9RjX1yzSNh8v2d+484J3LN+YF4+EXOtCx1JB+eeWmgHYSjzrw4eWROyEc8kpSyO3mQpLT5Qp4o92ZPEl6qHVEr1cE7zEv11mtnD5hTC3N9dkbWSlummXVijR8LoTu1I1V1d1jqTP2bp6mKHAl5ZO3aiV1vraxNG+MTvqeUMO/l3aczEbfg1fHFuF/BR34slTF9Yh9KL+6ZWisfaR7ZE731UT92jJ7muULt9y6xc4dwvILfOMuCPvfsZeVcqNEbZ3d9rNHeww748xk56jdPHbmnOlGL5rlXg2vgH3RsVWWNtN+I54z8hg+1+4kY6ovO3N7Gphj+cn1lby/oqA4ztmrbGdiJM0YeyzSVcPlu+FeYPHZiMbWGFlVnXtjOUx826+8Nn069lXKM6Q2v+GzQSWtdUNZK/JyfkImKtRM7ZanThjxx1F2cnflNtjrO6HuYZ/yy8nKFFXwh3ZDHWD7SaecRe1bqjfzMv5Xc/UANM97iCL+gizqjObbMw0fKcW676aPOR2sRCku7oru6eE7wYF/yMQ+MTRGjCT0Lu43XkRf0D4c7dD5z5j+zJ0LewZ38LHReyY2QF4u1CH2Mf7E24U9lyZMpvt15KbzWMs20ZXzRZByWj7FXnuexet1xBpzIcf2nPcMOeC/4zvGKL65xzTg/hPvDPx/eva+7oeuKjr06dnzgLi7uI3VInw190bto1itztpEXruMe1NjKtUbs7Sd4aIcxmlonbtPI5Q5cPXoLPmllXWswMHYnvmAo/BiyTX3P5hv+Ecdm3bIO2Y7gWveKjzxd98xpLbVzv1Pflb2mnDv23pl9vZFzvQeZz7Wz/xBbQ7epj9q54qvAz7YTR5s81aW3VuaZetqeyQvxtFPeO7yXxVxKmR9F8DZgF/ZI760u5DSqcUfudRl6tWoooM29NSwu9vyROnYq7cq/fQAAEABJREFU81c/HKx/PMPoh94a+3MaPvbMVX5v0gV5z+UX4hfqysxzwIbMGZvUSdliaVtvjqp6a8OWlXw+zDPyzlXY+0wNOVBL1T1JLfNUJ54d5CesuMfu+HbUMmzr4GzQPeGL4uM4SfXe0ec42kJtE27zrOgN2dBcoFcn0qnO+H1j4PkmvrVEHg3cy8DdxtkuD8/UA7nqms2426QxL2zeG9z78k2u+jiXd/ERdyPPTuyHs7WCcwnxtSwH3EAeE41pmsvzynVp1ccYaoN9Euwkhi2DRh1O+LN3Y72Wfnz16uXAAbVev34F/5mcT63GB9+Ko47q7J5q2Ft8hG3YLU9lT9MEtKBtlWQ0aZQnnbjqZC+ufBb8fn93XxPnalFnhN34asMzZ7W9+Afqhj7bkdLkT+8f15PwPHcaTR7KFa5e4tjUwaY+8pFncvWLd1Th4ik/CcOM3BBXPvK89dpgHtx4aJf3E+fKd13b1Fl+nVyD4cgh4TZx5Of4mRriuk295dHSSplVGXYpQ12Sq86uqbP45ra2OZafa/JQH/O3tz54KNM18dUr0c4auSH+jZ+1Qzzx5WlTV+feAR0fqeE2xx37kpBPB/LxUq31SjLG0konv6SRa3201tp4rjhxJ0uuNp7YY3f3d1XkQqFa761YGvVoJhc36pO1rLVenh3FhmjwOVJnz+yTDlzYmRx/5LwQv8NAH5zw8e43UuSstvtDcxv8FvlSv07Y43kmf+GeqQ1N9EUSbNlG29gXU2eF2mkfdN2pE9bLAiY/VGd4AX8lt1vt7N0V/e6pCRtf9q2cq/M0V+M/EGtjXZ07/rmw1zf0cmzvuXZgn8jTNrVWwe6iNQDyUo+ZWjrm1m30m5jbCp2O1EdMoVYuVbyM7K1VB1m9J2K34ZNlnkBFZ+i1pbdW3gs37F3mXg0GB86Ohi928Gdqcp+AckYVNfcZn6NOHahPjYG1X7yVmM7TNOK4whu1x/iMP1zvvZHnZ+r7qaSb0PuMf1I7OXss5yToWHN9xx55FowaANThDs+5zVi4505hY4r/6PWtcjZ8es+zgWP1mbBbfP27E7/DPENR4/6I5YVl4ywLPMSX/oQfN/wxofOE7dKqW2+NGF6GTzd4yW8Z/PbSl+rY0U+4tW5DF3nO04zd53F+FYVtQicezpHba+PurA+mjibYfDhMQyfP3U4s1L3D05is+GtDL+PsHDB3pXnYo37FOVLwmPGtPB8/PLK2D5wifuoVngscTz2FOdX6TivUWesCb2OykIfWiAZCR1f39IRx+mHGlkWbicuR++2ZfFiJ/QTeTr5410zVR7uqlomcYC6t+l7x9poacHgI39mvygrOWeYFEy7XnICnOklzx11A/iyWNMIKev10x5nRm/6rmnqrhq5n7lgX8rC3NvbRhp+XCV8N/zfwOkoWLLbaiNP5eB50jgsfzROxwR8n3qc61wf6LawVPtaXylKnDbxlntDrXJ7Rk3oj74p7AX0lDlvtwFbeaU/6Xt3Rr2UnDwLtqUi1CjG84M8ZHEypqx5ncq5qAqBcaRgOnlAOHPEu8HMd82sjPz3bqxXxTXUITvjkRP3rDSC+vlAP5dlb4/lhLRQt61eHgT7cied6vtYK13qDDtv9IZwkgLZBM6H4mfdzOzxRqo7kRJ+nmpelUITcugz5qRKjNuJ9pC54nzqjw4W62LkbRP5pg26H0QVfpAUWO/lwqsa6Z13Hv9PU4bWXH3NyQy/lJ6mEVilriPEQZ5rm8X0A4BJ3w7YEPNqF+MtzJya7MoGNMXNl3nDHGDrXEvnvlUT2JY8kJa7r4iah5q3osY/1G9zeJo59KsM2x8UnNP84TzJo1U984Uk+8RR+w3PsujrccB277tzmePgJmeJ697VW5eM8ufKWTnxxcHTpb8fS29uSDL3FLT7i39Yd3+Cfw0AbPnL9v4InEaWS/BPv5AovPkkGD4bjj3zk58SxfrBPMngUH3W54SQZcGE3vOKTZMgVzvTTnxudcMc3Gsci3eCOk/wn3uyZqgELvXlC9+nPf8VD/rYkg07+xSfJp/ltvfgk+T+kd3vBFyAq4EXYNk3TeJhJApsqL7I6T/jn/ZGicbt4eqkUOckQqgE24dKIm2QkqHxOFAObBVQ8+yTVaL5YPFPsio8GedlQzuf48lsoJF68pXWepMSVH6Q8zCwjIXSUOgiz2LV21TG56vPEF6jKEyfJeIEuD+n0i3RevvWDstTJ5lqSuj5EdYr8edgnrTTiLPNcRfGQTt1syVX+jV58bXN+68W754W7eumv25o6yUv+tiEDP8jjpr88koziKK566ytxxbvxsPdh1d6LvfQ+2ChbmDJvspVlSzIKj3ylSTL87Fz+8lCWeusz6V1TjrLlaXNsE8/YOTbG8vAn6L2we6Yq0xi7bktC0ZkEjxyV3qa+Zy5CN5wz+XPTRXuc2yYvsa2NPKnKKMTSSH/NjVbSFR9h6iq9sJtd8kky/KB9+ltcxy8+vqw377UHNlXgKkP6JKVf5ClMe+2dFx9pLlwcrvCOjG3kVJKhc3L1dyOH1Unagw8WHEDT3KtzAKY16C7U571ab+OAu3CYeQHu/ZqnDRx1th14+bQPZ+/4g0tFb9Xgv3N4GrtHvkQIh97Knt24QOin2xeMvrg8cjE+s2ZzfYL+HS/m3/kvK5B75KWNlxeUqiMvkX35dObS4dyLx5Ev4J740nTlS/51PZbzlQvRM1/APfkvRvmC/5EvynZeHn14/1vtvOBZwbW/cMG4EPeV+Yf3v9fT4+915otQ27Y+1/t3f68P7/4B7LHEOcKv+EL2if4R3CeaPOUj/Qqvd3zxtqKf/OdeFTwpbOeleSH7GRvev/u1isvzhcuVenr5Um+Uq2Vu6HG9ZJ/wzY7PwkNSb1ttyJ4nZtjp+Pn5HQ8dH+p4fE//xJee78A5E4dnXkjuPBx8YO1DHZYG/AT8qS7QqsvT0ztwNi6AeznWng/vf61tO9Xx+T14z/Xbr/8Bz/fY/1TH44dP4/f4RBxtfvf737HxMtZOR/yE347PH6r4Yl5bTth7IKaP+PcOh+zkp7AzXwC8f/dboVkdyRH9eyEeVz9chr/lsRG3ZU5diBF/A38q/b4S4wV++ujd779W4U9hK3jvfv9HPcPzzEVbe+Wxgv+Pv/8/60iuqPcjtvLmuf7f/6//Rx2xV/+KT/bX04ffKsjdL8d6ImeMu23FvhP0z3zRW8RCvPfIPpJrBf4FGbYnXi6vyH7EZtfkKfx8fKoLdDc7G1+e7OitjifzGL63NWHq47oyhG/kz8LFWFscP4EfcqO1Im5nbH5fOznVyJmJh4BO7jX24RGd29iD5sVGrjyCa4wuFeAF35kYhb6I20aOKPNI7Dp8LuT1MzbqV2OcWku8I3EWXtiwDbueRs6txMD5kRiv+KTJA71O2P/M3tkYn8ceORPL96Wtw3/ASH98/ntd8B9/1Q7uETsL/67sB/0gP3NnR19zeeoZPG7yJvbdGXr1bfj4iO7n0yNf5v8dNke22VqP5N4TdeH33/6O+ad6JM7P+OmCrWwUvoh4Xx+oQzM1Tx0e36nTsS68DKKk1JFzf+WBY8VXz/hB2zb2+Iq9Oz5U/oQe6nghr1fOlBVbTtx7Nh7agt+teUWspL3iXf3hvOEz41vY+OrlA92ZPP1A/j9j66lWfFH4fUKZD+Tgmbq1qjvxpvxSu34H98ge/nvNKEJ4oTvSziVv626qyvPkQp291utzOT5Rj3f1Q2f7Ay/W3rOfFh6K/RLfc0p4kvKsamnUkk7tOpRfCjXgH/hS6pHa3UjOX3/9td4zP2K786Y+80R2Vn3ghYJnn/Azfik+3jn8FyhJauNsUqcVXVrrdVk34rfXPM+lDis06mufpBryhEsjn2dlEsNOU77Ndecbdr96+bJe3D+UOkijvB2Z+oYQjN+SoeyVl2sqfEGeeK731soXc57NwuQprXJtwmyFXn262jsvS/mDD633+lwX8ZStXdt4gL0MWwZPYqFdxUefipvkut766KWd+lTKdWxckpT3DW3zbqDdU9CZl1ljvWrcV8R3TVzl3PgH+3yxaj8vy7gTfuALM8iqI/eZPeBYGl/SyEPaz+8KVRk6Kc814yTe/cP91bf40/gVH3t1EE8cbbmNk7At15rwm2vqDMk1/1orc07fSS+8g6dejm07fxmn5JpTrskjCStV/ktOEmrk1U3m/f1hzHtv1am7V7kr+Dt5+wH0nfy8jH6elxHPA/cp/d3QSXzvrhBc/6DEzouJE19ONPxS3O0v50vNrVcb8419hD7k38petg5cRu14Hnt5PT/x4m0p971178xc2PPH+nbijN45v21PT7/VmZrHVquNc+zM2tPT77VxPjfqt7i1n2rhZZ14z9wHKG6cB6crHfeNC/yVv0O/wqu3gv5I7Xs3cFqwnfonrzP19sJ4G+fAqTwbwtl0ouZfz+e1XPvA2VjYt7GfH9+9q4u1hhy4UEs32hN1YmfuPSHgnXgh2InRmX38yNoTNeXIF3I7exdP1QU+gx9zcQYuPKXb4OMLRXHElZZgDRrXJmJkL86Zum49PnMGNZDtT9TYsOl3anTB33rwjPwV/o09GdoT+0G5ymjgbtxv5HcCZ4PmPWfI0BXc9aOu6iEPaZWvXPU6YZe08u1kzKCjP8xzKU+79YntzBl7Qpcz+m7kyDNntfhndFbv6w8EXGqZppr0H35Un8ZYXsrXJmVj7si7Dd0LW5WtPc8f3teMj0IcxD+x3/0Xsfp4x5Zn8m7lvFvJE3XYOKMv5IAxP3KfWdHR3jzwflWci95LTtB1nhlsF+hJK/J/q43zcWVv7B/jpj3P+ET9rKvqoOwV2Wfywbhrz2GeayV3TsCsQ8Zef67E1LwSbtw6e2xn/13w2YX99cj97IlzTZjtgtwzfjLmJ3BWcFZ02oijspR5Nq7gqdthnusDOXnC58VZ3Fp4/n+qM3TiHYWPnLhw33rkbnQs4Rf0v3CenNB3pV/hd0b/M7zPrJkfjc12ZH3D9/pAey7E5wzPM3B125hvxOsEzDXn6rWh8wovxxd465MdPsp8JobeXT7wJdeZL7/m3suYPr3/UO6HI/6Wv7m+cw6d2df609w8I2dH3gXeylLfFX2tc/5g0AW5Ozqt2H+Ct3LFeeKM3+B1Qm97fblCp53aJs6ZWFnb1Uud9ecZ/CN5vZFXM74dvMn1J+5trjvfkHmhPbMXNmyV92682G/6TN7CTvBq5P4F3czJI3dKaQt77EP8irvWSj4WebpRx47cX63lScpz7wJf42O8NvxpfIQ5F+7cdkGPkGuds9Zxg149Tvittca2u4xzy/PqmTyrlurEIck4YzvnuD4VJk4STNjKj/TKsCk3QRJN3uqiXsI9h3xRPU1z2Y74d+O8aW2Cjfz20kXCbDf6JKUMeUnvmroIKz5n+ExTR5915PrufRP9j+TGE7G6EP+pt4IN2JxnPaUdG/4qPhd8uCN44Q8+dEsAABAASURBVD7R8IV+U1/tdG6fZNwNvGc6h2yc/fLwTjBR0+R5gad6b9i1MfYuK26x55QjDO+Mdz3OD8gc/MBXB2FJxhkvrnekG395q4/8XFNHdbU9kms3evnJx7n46nOhxmAi/t1HE2aTj3rLS77SOPe92Y3HkTx13bl2SidMWvGVb59gGc35Df/aryO/5G+cxHVsc6yOy2JOTCVfZXzOW7wkdtwFqnpr1zEw6ZOMWCjLBWFVKT/Cbn6Tp3PtE0e5+laYuIk5uA1dXbclwV9Fbu2lXuIJty9iqq8dy8NxcpUrrJGD4lzYzyf21JmasJKLzh2LeqQmXYBZC/Wb9eXMfj9S861HCt/Izw6vC/XpcZztfEmEgBP5vUH7zHnBMuclQHJfuLjSW3+sPY7VzBqsXis1Z0XOhm4hMS7oduJeZI/FdaGmhfPQfqPulHypPfbSzlPj3DgOvGWeOEeeSn5n7DQ6U+vAjiMKn+TvRfz2UgfbsJX6U8jHwSWedmiTdc5enhu11vEFHdVXnM4evgB/5jl3RdedveZ85XzvHBTqeOHc36mfs7WB+6Lj8+lDbYw37qQX7p21n9Hxgi0f0Oux4v0Re3fWNvozd8wzfvHueIFfww8b/Yrvgu+8OzxbY5ivPO9eiJGyta3A9bnWO4tw9V+J6wW++vrEuxtprnrhP841z5Yjd5HL4Id/4RfOgQvxMq6bddy9TPMe53znHDvjR3sevXmFtNYzZ6ZxKHR4Rr8zcVHOjs4X/Lgy14/OQx6vnPUhDr21slf/FZmNtSNxP2sbdGd03PF3r4L1it+e2Y818kB7NmJS6LuBW+TtkRy9YMNOHIIuwk/4kw1b8uHiW9qsn1ZsfuIMVN5GXm/IQUipr62IsTkcdBJfnWBSIU+ltW341lgpbx45+kxNeaTRc/874X95bvhhw5fqt0KzoffQC7s6GzP4Qh9s2CDeTn/BjhU/jzm62Bd4xZr+31hv0KqnfnNf7sgh4eoCnf48448zvh+xHDaea8XuC75e6TdgO76yv5Bn5t6GL4Pvnrj7Fmt142mOsub8gq/U7cg5MPgAX6nb0mrbhbE8lrlX0P3CenGnKJ6HduIVfGhfjHdgG++NHEt7JuaNd1aFDuqkbjs+U0/nJ+IpfcFP/MYeukCzkjcX9mNjj23YQjjww1MFvADbgbkuXTnHtpV7+wW7KCm1s0edu76jz86+7ST4Onx1gg/3j497feptxPiEDwv/hBxRrwtz+Q16+J3Pj1e+yNiYC5943tzgvWPTgH0ca7f0Sw8xOvGO8kiN3auTIyuxDv5Yqd874wPn+NR7Xbg7b+SD6/ZJqgOfJ2oke+zMXp046y7kzYV62HDKTgY7vkDX2H+eM45X8pNQsYo14O/Y1JvSixTbanzYEAFjjPnL9Q0iYS1t4KmHZ5a8k5T9BR+JW3yU5XoSUvlSjhM4fNZuMGkd33rHSYaNHTv/Mzy58ik+u3rtVerFFGtqyLrxkDZJJRl6Cxc2cLHfXl2HfeAkf+Ap23Vp7JPrmnbeYPovySeZ8k4ieoX/VvbemVjKXx2FSWscRBLfeZLhJ3VxLtz15A/eCdQ015P/Gu6asuz/Kx6f80zidOiepJIMHyUZMHkkV7hj23/mLQPhNsdJ7EYTZksyeN/G9rbkD7jz/xVv4TAY+ZDkf8lbHklAveovoj4QLg9758Jtzm2O/yt48gev9ttvv/Mg8DweXNxMMw/FNpPEYNq87Lt2ojAbSOeuy1y4wrx8C/OS6Fzh4poktzXxfRC74SlHPJu487KMQEl/M8wfSlBekuEo+ftgcaRIS+/cC7h6/Pu//ztn5Tq+lH6kuLumLOWK4/xMQew95UceyfVhxTXxfOF3G2u7Td1+++3XoZs46ncm+W3PFDXxlaM+rsvb3rnjDVwfpp+4aEgjz5svtUU87RVXPuJYAH7n5ZN2uCa/JMM29dEecW82CHMs3qtXrz59MaAc+chT/vJyXZ9KIw953V7w60ftcU1+6mYTbpPOXjnC5ac/koxi+TlMePFR9jOXCe0W/+YH5ciHc6o8M5e+8MXIWuE/4fJSN30gD3WdlwWONfJVmP4TLv8kY82/XFO+MmFX4WIrH/HkLY0PnNopnrBnDmHH0tjrJ/3nXJulEX7j/49//IafHyrxgbrIj+LB9yUPpIfaWy9/Rc80LWN+fRjfxosIeSpPXyQZfuu9l/5wfyjvZrv+Lj7LDE/OsfV8Ae++eAYe7cQh2noDY69Ov3I5++LL14z72AvaiGasbzVzgIJSL/lC6M3rV/XtV2/K/ruvv6rvvn5b37x9Uz//8H19/83X9dP339cvP/1YP3z/XX333Tf1A+172l/+/Kf6lz/9PNb+/Av9jz8M/H/5+Udov6t/+fmn+gvrP33/7YD/mfEP3zH+9uv65cfv62fw//bnf6mfGH/z9kvm39e//PJT/Qj+n+x//K5+/OG7+h5Z333z1eidf/X2i6HLjz98O9a/+/ar+vmn7+vbb94Cv8J+hO4X9PgRG8T/E+OfkfMTNvyC3L/++ZeSThvU66/Y8te//Ev9+V9+qb/99c/l+H/8t3+rvzDXXuc/wfMv//Izsn4saf72lz/VX9Ff/H+F5s9/+mX4Q94/fv/N0PfPf/qpfsEP/4J/fvho1zf4+Bf0+ebrt6WdX735Eh98h+7Q4O+rnt8Shzf1p59+qJ9//Lb+jO/+29/+Ut/ju2+h07f/8suP9aeff6i/ofvP+Or//L/99/q//9/+r+jwS/3bv/6l/sT63/76l/rv/+1v9a9/+zN2/aX+gt3GTH2E/1/+t/9R2maT5kd8+jMy7b/5+g00f0b/H+rtl1/UL/j4q7dfos/3ZTx+wpd/RfYv4F/9+8PIjR/x0/Aj/nHtX9FbmfpP3q79DK+/4bO/QK+PfsBf6vZv6Kmt/6f//m/1r+iuXv+CD/9mbPDBv5AXfyYG+uJvf/2X+h//7V/rr8ToCv+lpNU/+uNHbPmGPDaf9OkP332Nb35C/x+g+VP9GV7S/Ync/lf4q5P2/AV+8tEfrjv/V3TVFvPcsTTCxbPJ/9+w8ydzDPv1hzG2/xn/uK7P5KEffiJezm1f49Mfsf+br97i59f1xauX7JevSthXb76oVy8eSpscfwuO8J/w/XeMzeUf2Bs/sq9+ZJ8MW/GteitbnYavsO+vxONvtL/+5Zf67//2t5Hb3+OTaxyA4UtjYLyE/Sux+BN5++fhj5/qr+S6tsvbeP7MPvoFWfL4GR8q+w31Rt2+RSf1dY+9BaaN3379pl4+3NVX2PQNNn/NPn754q7Msy9ev2Q/fl0vX9zXF69f1ddffVny+AK4Ofc1cfzmq7f1DXVKH2jbl1+8Yv4l9G9HPn799styf/yAH8TVz2/J2++//Qb4NwPne9ak1e8/Eyt1Fv/HH74p4T9jkzpr4w/49GdwHMvP/fQLsfyefWxOfo/v9Kk+Mw9/NO7k1E/wGDEH1/Ev7P+fgbnfv/zi9ZDzE3yFfUvNuo6/r2+pC9aIn8D9Hj3fUhe0/U/wNCd+IEdev3yoL/HPT9C/fHFXr1+/pr2sr75+Uy/w7d1hKV8svXi4rwMPTOFxYeOhxV9juvKg9sSD9ATOiYfGX9/9Pl5eH7nL9WkG/44L+sZ5MfHg5pd8W1WlktSB9aVP9erhxTij/FLff3Humdm4Q3nGela94wsCf620dCsvWzzrPC89uxfO6z5N1XqvqtQ8L7wcnNHhechbOjog58I55tns+SrthQe82z3Bs7BD7/mYpFprpWzXHduk86xrrKtTEh5yj3XhwXBBB89a8QKtvJQhP3GF3x0OxdMB5/nduA97Vyg+CXzw1YUHMmnkIz95eI4HHPVz3NP4wq2Pc1d9vD+p515VK/YoRzplykcbhTvf4X/ibirMNXEPfNGfZNghTBnyXfGV68qTVrg6qZ9w70Q3mcqXVjr9o/zeWilP2EJ8O3HprZU8XBdue3h4qCTEbB5N/sKvOEUMn7CsBp20rulT6fwhAnXTN+qgXUlG3J65B8tDuDx9AaC/vafKUDrxXdMeechbOwKCcGldEz6T29r2ji+n5SNe6638rYDyEVd5d3fmXh+27C31wfseOolvrBo+UPbG5WoiJ1deQPB+Z9xJT09HJFe9ZC8srHn56vDoLey9uR6I1WGZ6+4wU8telnvYfe/+d+w+9sy/ttdj/Wfq6I/sb+uBe/97znnxrQnfct47vtaG70Zt/Nn6z13hG+riT9Sj7xl/Ra1zLL7jH6hf31OHrYvWzbfUS9e+57705RcP9R21Z8j5yrr5Fj2+KPHF/fabN/XlFy+R9WbU1x+odW+gt1Zbx61130H/9stX9QO16jt0/I769R3ylPEd+v9MPZT/D9Rfef5Mzfoe3J+pi6Puorc2fcV58BVngTZ+jS7K8Rz5vH2JbO149eK+rIHivODu6m/WsfmDVW/fvC5pXr+8L+evODdfUgeltX6Kf4XdjTPoa+R+yfnyJXZ+Cf+X8JZefV6/elFfeW5Rg9/Sa8/3+EC8r7/CJzRjaR1+C5/b+rfYP+DERzrPqq/h4bq+0Uff4wNj8DN3U2G//PBDfY+P9Mkv3Av1pz68nTHfcK4ZV30o/o/wFkdeP+HjH/Gj/L0regfQz3/55Zf6+s2b+uHbb0vcXzifv0fGd8Tsr9yjbnTfE7OfOW++Q29j8TMx8vyzSfcWnxqbr4nP61cP5dw4vCXuh7nXW3zzJfcV46GePkMMnwITT5j+HH7FDntpzCPjrUzl6NO3+FEbtd0m7Xdfvx36f/MVZz+5/j15Jewrct1c/Qobv//m2/oZG35G96/JH/2hDtqk/7/Dxq+Jgb5Rl6EXfJWl374mluqlPurg+Gv4OJfuG+TKT3nq/jX4xnmsg2e8lSnfIfPrNyNHtfEr5Lrv9I9+Um/Hb7gHfPf11zxzcX6/fEH/Rb394ot6cXfPHvyW8ZecjdOoMS/vH+D3sl6Tk6/JaXVSzg/4Qt2G/9DxrTyJozYp51v0VKeBx/iHb7+rH8gBdTVO4uiDN69eIe81+fJlqeMb9PgC2HX8urT9C2Rr9xvi/gY52vyG2H9FzJRhE/Yt+SWevjHH5K+8n6lvzn8id4V9jd/kK508v4NOuPx+5N7u/nVNPtotXDxpjIFzY/XN12+G3ur0llzVB67r46/Q7TX7f8QAvc0p9fgaX6i7vB3bvxUXGx279pqYaLO/fn7ifpPiLsRL/t6qnC/zPN47FB/PuUfuVTMwDsk68Y5n48Wr9wT7w+G+ONJHS3pduBeJ6zm1cieBRcnD88t7kmvCk1TjHPK8ErbBxLZwh/F+lGTkiLBpmsZZJp1zeXne3eDOi4+86NBlQ4/rS+uWVsn1PBZPXZTrWblzf0zCfajqwhmYZPymKdfkI57y1ElZwryDqJ9w+dnETzK+wE8y5Pl+Q7j48zzVgTM5ybjjSHPjmWTYpj0HzndpPKOVp/xwRh/mZfhCnNk4oIh4BfzNAAAQAElEQVQ8xGU46J1Ls+A//XDDVU/5HLj32Yt3ONxB1kocaZiMP9Ld6MW9jeXhmrjS2256iGesXRcmrnp9PhdfnORqq7qEuKy8wxHXuIqjPo6HMvy1Ybt8bAv3t2WagV7/qIsj1+ZlHvct5ctbvdXLJk974cePeSytMVTmRt4lKcc25/JVD/kJS67rwkl9cK9zY6t8+Ylvfkt/g7smPBH/gr/PsNhGP/GO6u5urjvy4v7+QN4dxp3qBfOxvzkD3KNfsFe/5JnIWv+Wfe7a15xXX1FjvuB8/5aa+C315Svqg/v7W86DN9Bar1wf9QK6bzkTrAPWHfm+FZ9a4b3gS/i85tnLO8Qbxq+oww8Pd9Tkh3pAt5dj/IJn9xflmk24/L949XI8m71Czzvi8Ao+1rTDPNVL+Ej7AvrDMnFvuR+499j48sX9mNurz8sXd+ALe0Dui9G0dch4fZ2/QsZbatnXX72t14zf4Bfr+Mv7+/ri5cvxvu8Oufrsa3ygvzxTXj7c1wMyXzwc6qrHQz3cL8i3P5T63t8dmL9Ah7uh42vuA18hy9r7FWfC23EefFnffv2mvv3qy7Lu/8J7Dt9N6Fvj8x0+/o54/MAd9HvOv2+Jheeqen7DWf4t61+pF/cx4/CGu9l38Bs1/KMM7VWm61+Cpw+/Qg/vga6ph3BjpkzX3oA34MRujOH1Bt7ivCX2Lx/uyvFrzoA34Nrf/P1wf4fd+AH7H2jG6iWxeUHc78lP9dDnwl8Bf0VMR54gY4zxq/zFf4l/XyHLHDb+D6y9wPcvacZLnz8cFuJ0qIfDXOK+Yu2OsTxfv3yol9DblHUP/B5822vi/SU2qbtzc+aOdeP5Er3ukeVc2hcPd/XyBY1eHR7uiS04A/5wKHHu4fsl/pCfuivvNTgPdwfuC6/IJ3S5v6N/Ua4PGvwhL2W/IR+MyVfsRf0jn9fkzJAhH2QeuEMae3NFP+oX4/QSm19j61dvX9cr/OkeMi4PyDbH5W1cviS/XX8BvjjSKPste/fNF1e9hk/gZZ6/5tngNX4y5l+B8wq4/XfUB+8O35C3rqnD1+TUt1+/rTf4VJ5fsse+AF85X8DjFb4TV5+8vF/qDbn1mvXXyJDvS2yU7g359ALcL14/1BfYrx/N0y/wrXj65PWr++FDdRX/C3gMeeA8EMMvkP0SHvpZev3gfOpV98T1S2To9ztidlhmYAfawj6FL3G+g4fr6nGP34cv8OvdPNerh/vRpJWX7cXDYeSAMGleoc89sVX+A/Ju45cP5OqLQ32BrS8Hn7t6jQ+M4z0yXyLrMLe6R68769vDHe+S+qjjnWdm3z34RfuFe1Cqxjk9+taruCed+PK/OBtsl3HWhWG4v+wsb9wVToyLs9/z7QKHqsadyTOpKtXlU1xfOJQ854QnYSVCq/fOWbXXtvudyAxc8F69tQG/4XtG3cbiJilpPcuEK7OqKsmgU1bxcU0chgPuPLniCE9Stz7JwBE3yYA7tg06BzZsUR9lDvhHXPm4fGuu38aJ9l79kFzHrt3oHd/auA/WFefG43M8x+Iq7//D2Z8wSHIbadqgvUBE5FUnSYmUunt6Zvf//7X9WhJZR2aGY5/HPD2rSGl6Z9aZSBjseO0A3IHwqCoetXCc7DbyjrG6SV7n5Hu8erkOnZdhJTvOwbdXluz8JK86B//Qsbclu85Bq/evaHnKktg1brLTMpL0nCQ7T/3kn+lD1/7QsXec7PpJGl+eLdmxpdVdrMFv9PonXWW2xfzb2w46+dfYSVTrHJrglzbJzmf46meceRjc39+X/0y9h9FHXnaeTqde6I419NAu34n8yhfvLsQLB2ptBXvLB0cXhjKxtPFgKc/2jhfW3hzKjxvIg6aHXJsYYqur7yTtX3z1xZOvT3XUNR55jm2+DE52uyR9I6kjvvHqL0kZl3iQ+Bj18PDQuurs/HAQvTbv8H/iiSutf3X0b1w2x/KLSx/6O+I5ZCcO6NK3lxt8zo4h2WO0Lnd3dzzM9pprL09s+fqVFrNeLmnnxF7co5lbkn4xq82JeRTPXp1DX9skPEi/9iLRhzrWyzpai2RfLObqvCn7Hkt940zSN7ovXsW1Bhce/NoZQ5ISTx/WyT7ZscVNrEO9zoM2xWWsh9zYkz3eQS+Oa84YjEt8TNqPY304Nl6CqzN1d13KS/K6+I1fPzYxxTviViauY3tj8H4wPnlJ+JBy2zU8/KnXWLe3Pcf6ty5iaS/+MUfmJi2eNkkIdXQzB20O27///R/NV3fx4Vy5NuLpsyq8gHgkz1ONFF9gfGJet96AH+5u66cffqxfeAn0y88/17/54pGXh+85PHz8gZc/Htg4tN6zkT+w4d+zWT9wSPgA/46N3EPIuzcP9QEdD2Bu+B889PgBhwPAD2C8Y6zNRw7xbzgIfETXw7sftt6A5SHJg827dw/15x8/9qHHw5bY77H98P5NfcSfh6ePxOXYA5cf4KTF+fDCV/4nPkB8wOae+KQ/4u8dh6w/8yFDTLGlf+GA9xO4P3Ho++HDQ3noe098797c1kfsby+zD2dvwHlH3u+I9fbmVO/J9yP+3sDzAPMebJsHoRs+oBqnB5134NxzMLo5nzgA3ZX0ew5v2j3c3tSbhxsOWff1Fty3D7d8oLijjm/L+n3Av3rSP/hh5OHScu3Vlf8RnYf7S3kgf0Ms+nvLHN1eTvg6g3/bh6o7YybG+7tLx/Hh/UO1Pjz1rc37d/d8MfHQ/A8f3lAL5h69PjRTo194sfie+bFX/2dq+ZG4fuIloy/MPlLDD9TED1fqvSPPPyF7yxpQ/sCLFNfJe+rrnN7f3pSHZOUfsftILu+p6ztieo/OD/LYF3788KFcH9boDpu31Ml6eNB/C7Z64tj0+5HD/wcxwHOe/4OX4X/68WMZ90fWkvH9wAcIX2b/Qg4/eKBH/vNPH+uHj2/rp58+1l/44sTc/sxB3yZOY1MH1917sD+ypj7qC0zzMT5j/4iO6/0H1roH+Y/KqcVH8vmRDz3aOYc/Ibd2P9L75Y9x/CAm9n9m/Xp//OmnH/gy+2M5/on7yC8J/sSHeNfuj2D9+acf+kWnLzV+JI+fyEP6AxgfwP1InG/f3pW9a9cc7lmP9zdnviC+77k+z9TD/S3r5VLG7xp5z73rmnGN3N3Mek89725P5aFd3sP9TannPfv2ZY2/ebjFz1vu07dlHMYmzxycI3l/4UuOj8T9J3L4C19E/Rtf+viy/z//49/rZ75I+eu//Vz/Du8XnkW+uP8Fni+u/cMUvij+D2Ty/8qc/g+/QP/3X+qvfEFm/ZT/hZfE/47s3/gSxbFfkv87Y+U//+mH+g9eOPuy+9///S9lLLafWKP2xmTMPkt8CeGcyvv4/gNfgn3k3nuoD6zHPzE3d7c3TX/gpfg7XqC8Zd2+Z47fvbmvd4zfQVvT96yPh7tb6veG++l910bZj9wrP9Ccxz+DZx19gf/nH34o49Xvn1mDf2J+fZltjX6hdsb5H+T8Z/h/oX57Xj+W9ZA+crF+/8mXPdbor7xc/0/q65dS/+t//Wf9lS9F/kx937y556X16BeAX3nBd8OaYIvp84d7h/ude30f3BH4BwJWRo05a+Olb/HBy/3pxBlC3a+c+068bHTv+/r4hX3vS50uZz5w3tccJ74Evilxiyt8kHKP+oKNL8bdy8R4ZOwHv8F+hXKxSfWefXd3z156V3Oe+uwFRH8oPJ/P3YubBB+X6j2Qw/Ah87yRRJPSp75ueRa53+ozq2ogV+ZemaR9SH/5sn+paxzKzdFeMHM3V3FO1EQ6Sd3c3tYzX+a7t9ufiFGsN2/e9J5/xHeLnjEq01acMWdZT/GP/okv/R0bq/rGL4Y20uYufUNONnW1TdJze39L3cas/jANTz/6nC++tDXGZM/bceuYA2d9//aUH8jFlG9++rQWT3xAny/zb3zyxFbXuTQ+8fRlXE98CWL9PAfa1Ev2OMVMUkl6Ti/UTX9J6u3btyWWTRwxk5S9MXz+8qXn3fXqmkp2mX6Nx6avOWbXxL8x9nx9LvnFlzhn9udPn36rxyfOu6n+/9Xr25bsWNKuk6evj21nHs7htl2ZV/9gMi+qqYc6b3ke/MSzuO9TzlJ/+vFD/ZX+F/bQD+wDb9/c108+r3/4wLP3pt7xvHhzf1sf2E9veN767Hj39r7ueVb7bPjIPvzA3v0e3kee6W8ebnimPNDuOcOdeh99D+aPH9/WR/ZodcV7z7P/jc9qXtKI45nh/oV2v3xofJ5ZPLt/YJ/6wBp9Sxw/un/g6w0+Hb+Ddu/wpfEHYpX+gVjF/JHnuXH9iI26P7x/SwzvSl8/sgf5TPzovgb+G85RH8jf2Gy3N+dSfuHz093lwn501+M3d7fkfkN+b7opc096uLurt/d3Je4HMN9R5x/w8ZH2gWet/B+oq7ofWDPyfuD8IL/30x8/1g/Eqfwj9sZuHZwPn9U/gPMn9qaP1PAt2O/I9Sfye0ttP7x90zk9UJ9788Cf8evjLbrSbx6ID/qOzzf6UM+Y3xDz/eVcyt+9uatb8j6571LfO+gxqi6cG83tfJ51OaduTrNuLrNO6F1Osy7Ib5ShfH+5sN6rzvDuLqfyb/Lc0F/QhVWnkbplfBpVt8SiTNu720t1fznzIvmmfNF3maPpy2V2/5az6B353aP75v4WnVO9ZX28Yw08sHbekuNH5tC5f09dfqCeb+nfovsDa+IH1yC950Ft3lHDN+T8gfl33byn7u49zkvjsJ7FfAD3/vaW/eJCrpP74rbXwB1xEGLdkvM9++7bhwfoc725vyOuO575xAd9h+wW3TO1uqOmD3e3Lzr34I2u1QfWxN3Npe7vbxv/Yh1a7751tbnF1nrdg3fGsfN4i94DNZH/1vogM953Dw/EAh5j9YxJjDf39+Xcv0HXNfqeNfGB9fKW/h2yD9RCnXcP95wJ3tV76qmduvp9R5w/8sWHdXpAx7X5zvXHmeEDOD+wTu1t7x8eyhprd09uYtwZj76YlxtiN643d7d1i1w/d/Tyb87nujnN5hur9d9zvWveW+xd79q8Iw7x3xPbm/uHMibzUua5SNlb5uHN/S3PpEs3z+hv7u7qjrl7IKYz9RTnjnm6Y7+6vZx6vm9OZ/ob5gRdvmR9+/DQa/EeG/FvTqeSfgP+HbGfWd/vqYf0u4eHekuuu6/beofO2/v7evNw2+vjzd0t831Tb+C/ubuH99C+7owJ3h0+zPst+d2ciQd8+8tpts975I5viFUd58FnR+f/MheuzZlR9fLZ233K/eyCD8837jNJONLwQvl87t49S1mSmuzFxaWdumd0Bve5/CS99zn2HPKFvU76ib1UffelJH1uSAJKlfITNXOgfMeRn95f5SUBbrVv5RuxD3LWLknzpTfOUv7NL3XEvfLFr2dB/Zvj0ZJwL17aTnzzMD7tjmY91BfHJsbXx6/1wFwmu717qra2z5+/8K7iC/k/c/67OkSyvQAAEABJREFU7X9lSszjD5CeiNf3Hc+cR41VP/b6d38uctrYk7VJUl76VefxZR/XnzGpr+yovbE+Y+uZRv3r88aZ9mvXVj9iKtNWudjy9C0tnjL7Z3DE05dnFPM+mrba3N3d9Ryqq51YY8yu52AtiKme/Ml6Mc4b1qq8Z2JLRs/nGLOS9Bllovfbp081x6jivO5YfdeQPoKNuMZoU2Zc8tRNjprN0p+8Q+ZYWhxzG/jQXh1781JH+mjGrr520klKO3lJOmbjcPzMude5O89T3fGseKA+3mc+w7xfH17u3b5P725Ze+e+z32HdHd/y7uuQZtljW553tywdy3OeurfnE91nqPsL9Towr55f3epE+vl/uaMv/O+Z4zUzeXUej7f9H8+gYm9OP1sYQ7aFrx7/NxeZvmse0MM9nc3p/LZ5F4sz2fIeRTPtzPPu5vS5o7Y3vDM2p9JN/Vwd+ln1Hv2ifu7m34WP9zfwNPmlh65cSrjGXNrDLc39YY99I7ez3JveZ69oUbiP6B3h47P67d3t/1F8tv7W/zcgH3qfI313dv7+sB+/A6cB3JR555Y7qHdVy7kfks9xLsnZvnKb8l5b6eu2x2xnU+prGuPL9BnaknXNfZv+l9OVTMb81DUd9Z5VA3mR2yx7sG44bwjfWtPO7PG3tzeNKYYLdP3zYl6nuqBOG8Auie2m9Po3Izx7nKqM3Pc+ucTZ5pZN+Qyme8L/R28m9MJ3qgL8yj2GV/O/QU8dU7w7e9Zi0c81uLu5lTW+UJyd5dzY5vD5XwiHmLF7o647m/OXedbeu0e7m+Yh0tZP/2I85ZzkvEa/8PdhTyDzWTPumMdnlkvd+R04Vl4YTxLfw93N3V3dy5tzmMRyw0xnOrh4bbukenrQo73tzecC6scu+5v4NmM7ZYa3hkXud7SLuRye3OqO9qbe3CQoU68rL3LqW4Z35OTvfwb7Ckf8Y4S+3waPC8Gz51VZxQofVm/8GH70uMw98WcjDqxLoo9xn7Snxl7LlV/ot/Y1PBiTOcB3ih2Lub7jK9JOxHPiX7U3XnW3eWETqpzgvZsfBZTmvnWz8154Dsd7/k0iGG1/QUaV9Rv4mMj/kIW1uXiOVU9HmD4v5W1J6SdP5Hx/JokamyETX5Q5DNAOrGWJjFoow97XBHDALv6X//qMTpnMMxbnTOYjm8Qpq4V7pcL9TP+4MRclV3Oo+O/uz2Te9Udc2Pd3jwwX/CsQdfj5kTOQWdvuKNOZ2zhz1mnOcpnx0Rwczm37I71fjmdyvl2bh/ub5o+k/zdzblcYw/3F3RnPdxd6nIO/s+l7PZyqgf8G+e9ujyDJvf47eVcd5dLTWp5pjb3+LhB9x65eJfO8VR3jOccVdhc2UPdG9xLKETN86mKOD2LfPnyWL4H+MKe7vlkgOkeQvlrEvuijkEXoNr5C4hU8XNifzn0HctEvSb1WH75ik5xLcDUk8+QJbvsus0xuz90HCSpJO1Pn9rKt0knkSxp90Jtk7SNAvkHT1re901esuOzFL4XvcaWpPm/04WXpHXk21TSl3Syy34/3jquvNSQaaP0rFBqom2y+3mxad1J/cSTtzAY6DiWn6Trokx7+SfmKUnHley9smSn1U12Wr428qRt0sm3OOQdTV3pQ8fecfJNX52D/z2d7D6Tb7raHi35xk92XWXJTouZ7LT8/xNs1Es912Zqt032Xoxkpw/s5L8fa6Ou/dGSNCk/2e1lJDt98IcHUgXefNJJStr2lRe2Kjp5TqxjD7lJ+jCX7L0v+87nc0+ui13am+LCQ8BefJsyE7/hgeCBWFpc/Tr24KpfeWI41r964iThw8K15hhdQL8glS92woPp7o7N87aSvDaxjV/fxulYGpWO99PnT6+5JBGq9J+k+4O+8kIxefHP4pfv35ovLuviwVqeeRiTdTJ+YzQXbxAcdvxXXr5i1j/ma35J+k9KG6tj+WK1LflaM+vZRvxK0i87j/qIaRz6ttevub7jSw0x5GsvrY2x2cvTNknnq552xmAsfqBJ9kUjz7F1NDZjFMO81S0uef4NNTGktfH/32j86vX41gP9pefwGP/226d+aFg3eeqKYWxveHEpz1jtcdO5m4s+1PVZpdwmz/zE8uHkC2Fx7jmE24zZsTGbh72+jFG+tvqwjurqU7m46ipP0mtM+fd6rgN9qit2kq6ruEn6XwDQxjo7R/baiKuPMWdp954vn/Sr3fl07jWqrhugm6Iyx+YzOVScToMP05/5kDl5efOufvzxh/rrX3/h5cmbuuV+G5k1M2rOwWb6RD87fj/8c5KvjNRgnT3zYTsZ5WWcI+ZZzM2VTSHdeN7XHCm/zHHjnmNUar/OPOi1sw1tYSepJNW6c5QxXLmfBnaIwd5K+kCZgUo1X9r7hmF5gFF/giXfNmAwrGdemDhWhmWxfZkWpqtCwOHFxuJl/mmmruiWH17Oswqe/2TTnLP1xFscDPQnPdh9jXtxz84BEjIgGh8Sm60oPTBbIS5t2tZffiiHIf9KXSGrMBoErI+BzhMfhE/4nuS8tuca8BATsXipMwcYRPAXmfKjPUCn03RQp8kASps5XmjGOCKmK93W8259TvgZOFjUgg7MEH8hD7W+ltZzDA6QB/asDX+pqqEDorKTNn7YPZcbNZzEof0G9kRJWj19WjuA8LU4DBd99TVS0Kv6ws9ho+6ZOBDX4sYeKA4wDzpJx0PXcteS/quvRU2Im/nqWIhLdhJinbWIj6K0vXSYI3Gv6M9BBPpDdwxrwmszx9BzIKuqAa1dY0gjZ4k0nr25zjEKiPZl/8zhNtjqx7G23ju2AcaAyU9jbKwTdR3vfqoca2srLntttMVJx1QcopPUHKx8YtJ2zjTmYn5OI7WosW1Ci0lHrUZtrLtCpv5az9ismni9EvcEE8vauF9Pc1SxBqp9rbqcTow3njknuDz18HuaszAFcytMm0ZCjNpWLXT4zfPsqU5jgnGGd21dZYs49Nf9y9JAoeXGXFz2k1g25oxh5zzIW72qMAaBeeV3zclv5vyRs0xxLWhtxRgZdSWv0Tb+Tj8zBoFv1GwiFzPY7dIiryfqUzXRsVZn7kM8sB89dj5tg773rXU3j/OchXq3olJFjnOkbOIuYmII9v4lo/FtzMlpjq7TQl7UbQ61U/K3K/UFawCs/piT5/yFveO2/EMVf/3LLzz//1r/r//5v8ovvWZVPyOvj099Rlrguc/8+ttv9Uyu/m1oA3St+je0F/VDhZeij7hebfP5y2fqdWW+Z83Tif3mC/Fda4xJv/GS7lKeN8QYc5LPhmzguVrXA6/r23X17u276jG5Jekzp//a08bYPfyJZ7T7rL28K3Pt2WNQAwHdX/XjHm/v/qme/DlGjQr4syZxeB6xd38Pxuqou5iHm/4QuutZD/fyRK2qJOT1LFHG5gt949DfhT3V84c4xlBc0seZ0H5RQHVu0NW/dqh1LcU5fEmbq7o2dW3iia3cmLVNiIk1u6iTfJ/rF87e0spt+hXbniSYw69dX2upnj60T/I6P1/54sEYrLEftvXv36gvSqFv+dZe2yRd1+LSh7rq2Dt3+lZXf9LWNUmffRybl+2B8xiLq2vs/GkrhjECXX7Zb+/Y2j3wZZD6B4Y84zEG7V171vrCnCbpvNVdzDPD+sxZX6wxR8usrfjiGI/ths8sg/Wjn8+fP1OfdHvLlxg///yn8ss8v/x883DHM3Fjje3yxXniib3c+9758A8g6Nf70/tf2hc/l9Oo4mWP5w/Jq/+8JHM5qXN8rhLr4L72n2SUdznNWjwLBvJn7l3vndOEx/1Q3KP6ct8J9ERpwV88GyZu2g5vE/4zfsRT/vT8hWndSn546SQ/rFVjOc1RG/eeenMAQmzKOn5wrtfnkk5Cv6gNDoyb+Iq4r6xNJGAPfKzaiOdMvOfTbHoR28DW1jTm0ppvxHhC138idBDPCf+u0yIGnPWzZ6BvvvIH/ga+ldlaBu9EQgf2JJ/mg+eLvY1aqgubZzgRgz2weX5+rEEQw19gth1xXom/7fG7wJjIr+S4mKfL6UxMz4Va1+Hp6SvrYYKzcHGtBba1ODPRi2fsM/kF7FR6v0CB89Biz1kEsrAdeinxrIP2G3ZzECFxS5/EYq21bYpn+lf8VeXI4SU+dY8cpIeg+L66p4tHLos1Y2w+QwK9+7xW6RN98zSiWVXmizum4lobZ4QgGCMVXkrbb9g/80XVgA+3SKo2Yt7XDpj4G+hPDJPqex7UXifFdTpN3F67nmMM8inst5Zv1HHRjA9TZKmwCDbiLPI+n064W6As+GkcMU5zNMYIWszXog38DwKARb3xCQbDGgMOPtBsekFbP2VJ6krd6PY6oDoc4Ltoi9xwXrDtujUe1Mb6mWNA8YPeHBOMK7rBz4D2jLnVnIFe1bBgiquPRczOzySXZNeRvoK7wBtj5xXXwR/o2RyPMQqNMp9BgPzUAhMVLPAChnTQKvjtmtwpXCXhHkmNKmIFBT5lrzlGRR4NLmZbj89z9rxO7AZA+pnZdfUvjUd+Vg10MG9b4yzWz4Ah31b4mmPsdSdGMX1O7/lU+xkj5biQ27tOut7EseAdseIQuGvP95V717Hx9/0oQax2IQD7jTXhs+eGF9nuB+/fve3P0+4Bf/rTnypJXal/cT3yBbd7X6JlcTY6dWzG4p70xLPUfVVanu9OJvFpYz7yHSuz6c/Ybe5d+pGvrnubeUrjuv24R53PJ/zOfqYs5lAbm/ub+L5n8A8kLIw26iLGERcTUefzpYxR/s3tTV04ryi3JQH3qfduMdUxXptxGKO56EeMBb5N2zPnEn0+U6sL+6p65mIeifVaZYyLmIs58D0PIfKz2p9/eCAJ8Z2Z4tW9+RqHGH1+ZD8RU98Y9jlnEcPlcu55MsYra0l95cZvrPKNyeZ555Z3h2NM6nhSrZvnlvkyV8YuU9/ajsEKx0+SPktYB2X6tmlnXNbBHO21059yZafT7HiTdH7iW7PDNixI9dS/4Uxj7x+OSMJ63trmhrpaE//FJe30Y37a+ZlH3zfMp9hHfMahjjzjXtRfnmPjE0d7dcxTO+XGZr/I2zWl/OBpq50yedprl6TXqTjKlcl/xzu9O9aaX577fvBEnW3c0uR2rSKmg47gtP1dVbFkw6j6ObTY03y/N1BO0nxxPL/0/T8HWDxvkMxJ3ViLOGgMtSc1ntiZV1iDbGe43vq5d+TgMwXzWsQ0x+j9ZbHuMGPfqcJDuQf5nPa5oX+cln6C4fOT+SzsF7V4qklMPmM8b+lzDrSo6WKdolSM6LbiVw1kyq88twYShs0/dIxpjEKyt+LarvjieTpV4llmHKc5+qyxuUfDX8htkHXlncNGPicM5FGG9rH7rBomCq79Bp78Ce80J9yFHH/XJ2yu5FbEsooi8bxNFWeVkJfYGzlMzpuEW1fmYSKWXsjFDjXYODOcRrr+YW4Jm/d1X2vht/rcvJX57PxH6r9qDlCw5URu2KoAABAASURBVDd62wt2yrnABfFU64kxxS4u4tK/c1DQ6k5yUqfAUm8R40bzHeCiPqEwSWqAOKra7yJ219lGfEATNwLspRd9Y81Uko5brA3Myfh8mjXoHRfY1sS+eeCOgQ0Yz3yuGKPAKFJ/7jWxmLMgE8MeMWtwVrFGUerYrpxZRo85s/X8bGUORb5TaOLY4E+MJ3EsznUDnwvf2jq9ez22kr4yf4VPnJRyzAoz3CGHGAW6/siluNSHTU12/pipKz6v4OhnINTXGAXs2nEYEBrWq+aAAi/4RAVeUS90wbBmipXBKcdzjq7N1nORAr6MeyOfYO2ZcSFrmnHf8wycJ7pa6MEGbmFrzPQwUum4F/fMID5Y/TPH/ixw/gc6hbxpHRNzgTdac8dZjI3TtVbobowLvaCDt5pjgLJqESNLoxa5L+RzDGgwoC3tNHFkh53DDZtnPl8MB8gweMErarNBZ58H/E7mQbmx6ke6AB6j2Osfu8aTHMQvsBbtmXXS0NCti3AxD0VMqBamtcjHOZDvGJX26/v2YWbYimv8pznq5nKqGwK4jNnvrU5z8nx8bhz35A3s8/lSJ84R7mvuHc6ZfJvfg7gvkxJ215774npmfZEOvOd65N5JgswI7FOPfI4WLwlRped2kLzYxSW9kYu9OGKMYI/+IqZJnKiVOklKPflHf/CLK0mpr9yWMNNgHPSVGqpfXAcPsmOyt8kX+3Q6vfo8ePK1F+fQdZzseal38A9am4NWlqQ25kY7m/usY/XEtSVRtZKUtjbzMibphVRbG2T/yE92fTEct4BfYqsrL0klgVvdH7rJbpvsMvlJWuews7clKS9pse1tSV715YuhXrJjS9vkJ990k5Tx2ZJvfDHkfY+tvXwxpJN0jaRt8pNvGFX5HbZYxSXGv8KWpwyVtrNPYtfrJEklaZ9JWkeb5Btfe3n6Sna+AKN/sfj9IvHCYTKJrJL2S0hvFBPwEGkTwMOfPJtjF4L6yn3x6aFSmXwPoPY6P3pvNG9mHamnjn48cB+0uAatXNujyXOxiaW9C9Beubr6fnx87JsuSX/AENv4fIF4+FVfntnai/sN5wn78IX8r3ww+tQvDtVJUtqbv/6tmR889OnYvA7f0tZDvnGJLa39gZWEB98d+J978uQfOvZia2uO4iVpvWTvD311bG/fvu34rGGyxyqGuYohbRx+0LIWxueLbfnyjM341bd3DuTZrI91tFfXDx3yk5Q4xuLYmswxKjyVZ1FdDk7+v4Skt6dnHvjnOo/JS8bn7t2EFgeS02mw+ewvqg+cJPCe6u9//3sl2R/ozO1RC3t1d9+nro1jc7WZR3GIfHz8Ur/++ndTf8XYZUh50CtQ35zszcc+SdfTvK2vdbIm+tPeGrlmrYk2xqOuesYhbpK+SQc5i2nd5WvneL5sJq6hhHzZnMT529/+1vmIa031pY76YhuH9BMbnBuec/KXv/ylfuIFhevg5nLGzaoxq+Yp3XsAKna0ic+Nmi82osFc2duKazIPTB7UbrvYGJhNDtOznCuCAoJDCrbimMOCxqB/pMVMXKNXeBsmV+ZvlXPsXNvmPOSFTHrHRLnxZwYHllEb/lO7vLgGfIatE8YeOozvwstY6SB0LI75kl6NVBmTzXmzfsmOKQ+YUtdWrBf7RX2ktTdWeY7tD1n4MANMbRy+fLm8iLWor7y9330EBx5uEJWxLdacPdL+AtRYbXPMOmTKpW3FvWQ/M3Z77il5PR/I1JVe8KUPmbQ22p7ALuZJvYMn3Y34/OKia/uiY8wLunkMmB1qNOpKjotx5igY5TXnBHoxTDd5CdlhL4byJLJfW/LPY3WT1Bij8YrroJM0tjpHQ9y6xxpMIssy15izauwxyHTe7cWz73zmYLZZ5/gbNHFb9oe45dsOmboHnXzzkaSUqWsrriTsJcRS1fEXV5LmqVtch64xnc4nONW6Saov+uSFhhHzIvJiLibT4HoME7n48GwLMtvGob1Yx8o21tzMKJvrYYhnni/8UeC/rKWCV2DMCQqY2p+gFzRdDSocfDvuHnpQPyE8PAbCXMxrE2tVHfQgBn253jYOv8Yy4S3WLimAnSrikAdVQJXr7bVV7WuQPpNIUOIJgwlORsowiuvo9ZukzzMAI0GbmjRN/j43CA4+P2AZd3A6x6xXPqIdZ9XMeH0OQtXy3k9xH0/0r92syUZuAUedKzQQJYZN/iJfgkajGk8bsgG/qsA8jdBdyzqRZhU1tsHFjA87uNvgbeRCesWwmDKe09jDL3NjLd3eXuqvP/9c/+///J/1H3/9K19gvilfFhrTIy+v3YfOl0vd3N/V4u2X+8wZu41585zzxAtsXzqeeL7eXG5KfvTGHJnb6TR5rp9qjFFf2Iv+8ek3wli9bxbXIo4zH+Dc975+faxksqdfOVc9GmLN6fipMTy3uHe63+t7nHdcYPpHHPdGfXXc4Kr3xJlgo8a+hDudTvXpt0/suc9tYz76MA739wsvQ33Zu6j/hZzUVce8xNbenJN0rsYkkHuwGNZNHWn1tb1QP+2V6etCXEm6JsachJyfiOlaz8Spnhjqnk6ch9A3JzHMX//qJGkbMU6n0/6imVwtnHL9ej7wy3vjFE++OMZnX1xiT+zDHIkjX8wktXiR9HB7V5e51zpJxy3uw919feVLcPM89MU/xvorLmsgrY0yWD2v+tXOfM6XS93zBf75cqnCh3NhazxqcqIG58uljHNjzahjnOKJK06Svo8na8ax+J6JzFUfX75+7fpKV1+r9c1ZDNegtLiuH2utf/FOGeUeqT+fSe7X3icfP7yrP//ph/rx4/u6ZT2eOEst7zlW+eU8ipu0vG/Dy8nZw6c6ePKlN57DA33tFs/QQKPKNPI8IRfjtyVIuO+S9P0jb2M8mLfNZ8JpFCRr4on6pnDUtL3tip85A+611652V2orhjmKMWb1vSa2DZDaqLf0oT/npPwB+4q/0XQi7qrQux8UOdjEFkN7e78Q3qjPxsvERU18uC3GNmPXdqMGNsfybWI5ln8iT3nS8pRpN8lN3jHeqMkidsfq7w2v5KyuMvOvWrXpk7U+Qz6LSHl+LWp7tGTPTxvbxkuk8Bwd2C5s7R0v+OcpxlbX58cipNp48aYf62a/gZukpG29pohzkEyCH+SnMauIgUhefw47JrCuvLydAz9I5WsLWdJJujfOOWfpQ7rXNrUeQDsPV2JN0vOnHBLa+jwV0MBtjTPBUH6lbvqRtknrTzpJubdr51ws5jfWhhoV5+DKqoHfBW+Dp43RBy9lnsyV9dtYo/bWsKhDIXNOthffh0/NEjy81E3+FR35Yh92i+e4c4gqZbt22+O7VlijBz2Iy7kq6hPiK3rbaWS/f+ENQYinuPRHVwkZEIPPAzFsQfdoBW1NFni2wqdN2vZH2XbUjTW1aCGuPcaNOPCFf0rZfjdrxsD7YUNXvKOJe/jZ7ffcJ0mqc+jbm0uCJ/JYtAQ/L34PW7ES+Ru+V4mv7sYc2VsLceyPsTJ5toPvGsQFGJN7g7PsQgJjZlS99Al+yHNU9pyr6nsMhpWkm3iHTHoDIwQ3T3zeT7EMcICun0vGnKVsMzd0kED5uxrftdlYsDLy+hxMRZeEt9FvxE3HvFL6gtkYqNcZzPubU/mv2P3w4T3vPc51mgMcV4V7+3Md93pxPXN2ouNZPctaVdLvo6yf54kBnnuQNtKT+NUf6Kkj7b6VpO3d69SVr769ZwD/trv715k9VD/ybOrarJv67tPWxvtIXfn2z6yzmqP83zt5PhH3OE9IqyOedu6tNnGN7XS6kNM9eW/sWTf1TN1OfFmd0yz/Nzs3t7fInnmX9kmo13OQ+U3OHGKJ79j4VLIOh79knxv1fFelTH11jUf9JMzFDVO1uk7KJ+ujyMl4aqRjuTKTnznzek6VfiJv2zyfmJoQ/7ntxRzMjTHpQ9r5srbylOvfWI4mz5p4rtC/etZXuWdUedrbEuJhHYutnnbmp5+NmBbPkvN5UqvHkifO169PnGVuSzx9y5NWbq20FydJ6xzrwTWjT/WLyzlT35j0bbxX9kX1jnjsxXNtauv4kGuvnfl4flNuE1O+Mdi0seGS++PEGnikxqvu7m76XzQ5UfPTaZT7hntVIJm98qL0dKxU6iC98exzFUyUshBRu6OX52ckx91avFEDLcRYcKrnNQn8SRy7DC78Z9bNFX7gr27ynQN923xG2uRf2b/kHfTRG+Pk2atcuvWNkzV3gl/kMsnx2PdHpU4j5ZPDM4X9qGIcS9JtoFM8J4s10RDUQVrdBa3cZt5AVXHvGbf1FGDfr0cJ07VN1Zj1u31cm/Np1OsX06gv/KWK5yCeeP4XeRjHgh6AzQzCuOJv1cHXp21x5rNJF+cCe8fX7akmZ2d7Y7SGGzl8TwOGV+Pb50S7jf3ydB4llmN79eSLZ38FW769dXddbWCrJ75Nf0lIhZirSr0lNrmHOBfzo34opm1RS21sB9/+0DvoMQJWWD8876jTouGmlrUibPWc+8MunA9cDxvxybPpr/jsnVm1iOVKXNJX80J/zkmZr/ghduQbttMFgcz1NvAjjnwQSlq+Ot6D4g+xmRvrZNvwIc/5ueJHG+urXeuDuXUOAzz84su6aque2BtxhDp1KNTP3NAuebbms5bWi96CNlabtgWmTd/yDlr/8mzf045t+lZf+pA7PuyllR1N/V221SEbGeUfIKOwNSpVq7oPdI+5744+VTXnrCQvtYDx8jMATNKyJC/ceh0v1oM6xSWG9EZdk1134RjX5fstzzAH/Yz/Alv+Bkb3tUorlig1rm5HjDOjTmPW4jwsz8ZNSl5bzVGkeS1+c08v7LbmLeq/caZWvtqueI91rmV8aOtr4NHmM7aIQz/6X8R37CmoIlqVaFE1qZV5J3u9HAeltqWHWzaMaqDDT50HZ6PLqR7ub+tyPvFZ+1K+m/DdjvvJsBb4P/YfMceY+DqV1zhNzh6rFmBznMi3yvk9n8gHu1rF56RVG3EnqST9BwG0zRzwtxovPoxdvv0klxvfe7HOHcvfqI99ElJY3Rzbkh37j7riJLu+eodc+l819eUn3/CSyCKPa8cvhrEk6djr5Up2PfORpZ5NOtljSPZevuVJ0hhJao5ZXsom+Sf55hPlJO3febG1LjVJdr7jJHavtTlwxLQdcavk+GhJSt3ikpfscSbp+OTZisveHJNdB1b/HNjJzlevBfwS27EtSc97kv8WWzz1i8ten5Cdm2Pljr/Hdiw/yb/ETsKSZO3wO4GmrmL9K+yDV1zJrntg/9HngZHseo4x61gPHHk2MUaSLoKDQ/F0OvVh2EOiN5x8D51OthuKhz15Ah4BKBPUsfRhJ4Z/6jkJB9r9JaiHSw/z6mnj2AOmPjxYanv4OWhl6mmTpIzRZizq2rS1T9IfCBIeKnwAUe/gi2PcjscIC7lo4XB9KS8x1LEefgiyqWvTv705qmMs928eaks1hnzzEN+CGG1VAAAQAElEQVQmln2y30DGar7WQxybh2jj01Z9ezGs2yEXQ5k8fTpO8nqjiJGkJ9l4letHHA/x0tor015cW7LXUZ/+wQ11rLdNWh3zTHZf4qhrHuJKq1cvl37VZy2zfm56DuT1hwwPGbXx4t8/UPG5Y1V3u6621pe6hc4zL9Ye+dLeeMU3Zv1ZJ2OzV984nCfjur+/73UsX56yJH3zORbn06fP9be//YMYHvEf+q897+LFoNkcpG3aiFVcYk3uCb+Q2Lhhv/LBXhpRz7tfuBu7H6Tn5Uzu517r4lgjsaSdd/vG48Fqb+wHjuMrL+2M1abM5txc2aj1sXjQsmyL2a7TTPm3E/780098qHpTt/i+oV05cJFgJWiRV5KmNzaxJLjbGBcq9OQz4OkHQf+MDLg8nLBV0ZyXZkjNha5/knTNte3Y1EfiOAn4tgXE3n/jr7ZLdj4m/SO2OouRhyEMOSCM+hY3MRNZCjt0NvzpF7J/pNsefoIOPUFUQYtdJJHMooQVcqwCeyuugdrqloQxfrBNXjDg/BE7UU+brXyOoII9laLGxRquWvi5wl60KtWP2MTqeEoMZbsfecrUk04ChpgLH6Pp4lLH9QBZhc5Rqxop1+CYA++Ixuhx4I85+eC3wUxRhlr8F+RGh4cSo/mEJI1i/1ytQ8Gsqo3cXBuQ/ZOETFfbFjSqdOkmrVIS6rKal6TM61/xzXkQjzJbErvWT/I7DHVtKhy99IFtbrYUdgiM+8h1MU7Cb/JhIehTjCSVoE/gx/jok3QcGiX5p1gODAQFCsB44Vlirb7HkLYlv8c44k6+8Qt6IxZ7c3FurtQf5GoeH6bEKq4EO3Jx/BoLfOljnSTpQxxszHc6CcNBblVzngg/rzSD8lnj80tcY0yUb+U42TEAKACx2yr81z6JzdyL6xhD1hyzrsjMZSOXMUeZk7w+hJMv6FWs12eegxvjxtEAbDE27JKwersSHUshT+CxEXetVGQsluOC3nsEYOtTHuy2T1L+Z47tDzV/kti1zhiDvoeV4IvY1E/Sue+Seq3xwA9T0rraHrpF2NZvztkmzs9Byz90r+yLY0x8YoDmGOMVO0n7NFb5G3tD8hLrVpRvVNrRVjODljqN1E8fPta//+Uv/S8CfOCLzfNp9DkqyNybPvFl75n9w/PE7e1N+YWp+5D7sGcJc7g5XfqL6Cf/MN/NTblGbvji9v5uf9GbpC43lxqnE/Zvqojk06dP/WHrfL70y2L38D4TEPfzMwFX1ZVi6Uefk9oot12I45Ev2JjaSlLWyHMYBB8Uz6WueF0HMC7EYnsmPs8XyopauO8GXP80t37kJ2lMzxfmJrZ4hAP86pfWSdqPmEle93Z1xdBO+69Pj/2sVc9YAKgrX+IpM15xjUHZM3lbTzGsn3z/UII66h81t26OjVc7+ZmjMkapr8yzAUn0HyLdeJF7z5f5+hNTfP0M9Ns26Tqbnzz7R2K0vp5nOnZ0TtTJvLS9nC+8MECT59kdH4Sv1PXp62O5bpP0GS9Jr0fjMYcLcyD+LevDOkgfMRmX9AJS2lyUa+d86ddxkhInCee0L7xAfi5z9W8GmJc6QAC/ek607/saprTrV51ff/0HOV/r77/9gzPZY7cjTqDBfSr/gOriufLly+cK9u/eva2ffvqh/vLzj/XAC+uz9wn3iDokWvOFdjymNX0ijq0GdTb+JLXzn8sXVMUumVGts6Dn5F72jFYF3FaTei+eJ9ZUWgxbkq6zsvGCjUlJm0MS8PfaJzt9YKgnhnjayx9jFmn2e6GRWddnorlWDWzV1Wbg55k1IW2Tn+TVj3L5Yk7ilhY7ScnjFkR3lDxtxZZWluz5JOkclCc7tjoHtvzvsaXl2dRR96Dti+vgJ3nFlpfsPg/aOFx3xSUttjKbWPY2ZY5Ra7yjJkl6ztRJdlqMJJ2/9GGrn2TPT1q+TZ0DO9nj00+SxqaA/Oz8MB/K1NdOe/OXPvjGotw2xySOVK1B3JP1/axa4ylPAn/0/GhXXPInc/k9tvT3fMfq21exmCt9X2GOv1VJum+bMfc8EPYYbMj2OV9o18kYu575jDHaXj1pedJJGitJxy1ekld/8xVvK+k9vmr5xj3l8zXJK3ZxiUHXOuonO558wmhd+Y7tk9/bJ+mYlCc7feDJ08axeUjbpJVlIaElYVda5TMrOIVVHGOqaeP2hWy+1SRJ+0wCQHWMYjpo3OYrS40xy0v+EBs8x9L28pMdz3Gy08Z5jKWNdYS5NjgFtEQf3/yrB/u1lgf2i0tEKVKpA+JVDszmw4heDFuSzkv6iBWA32H7PFkvaKlUY6CU7HQSRvXKd5Agc8ERhPkcNsoci9c+wbOvGhXyNtbWqRSBFTAOabxX4ozz9uGh/2WAO84+iyRDPlfOKp6HXHfe8+YhZhIgVrn3hzk5+ICVfg5de/fqybpOwrnpseVJuldXW/WS9D2VpHw+3Z4v5d+m9tzw9HTlfvB8dGZ/vOim/V/Ym8VQRx/aefaTZ5z6FtuxRmReOO4zgOcCdWxjnDhzfGn/j7wP6X9JinONMvd37d3PxdenmPrzzGRvDsU8qpeka0tZOsYxJuO87P/F/v+5af9CkngDxSTte1KnUamnx8eSL55/gNQY9O9zRJ1jbE7yPVNJq6+OzXdM9jb92KuTpOsrzuRz0vl8Q03PijoGMZSZe5LOQXzPT+KYu7FZhyQdp3L1tfX9kbT+k/T5Wr6Y9sarvXjmIa2u2J7VlUtbhytzUZzVxNPWXjuC6hrKU995Nj/HJ75wOWh7z1n6MMYknWuS/lcZ6rvLvPRrLLIT5/FbY5rqmXPxYJ7f3j/Um7u7mqNoKXmLOAdz53Om6YxClbWWmpn0VeYyADIPRpXs9XWc7HSS5pvLrlOku5qX7DpiKFvco57JFg8o9eUn2COUl0DTpJXDLnWsi/QxJ/Js8uUpU//3NFniRyz5yqWTNGZxyVMGyU/KcbLHIHYS+PuP/qTEkLZ3nOx2jn2ekbzs9iFG1/RFJ5VX/oBXXPo8YlD/oBO0aeLavvcprS6VBqEqSTmHrcfcUWZE8qomz4pixvno/0Ijoi5i6FscaW2LL7jHSD3z+b+4krzWRB31kyCp5stzIH+OWWIcePbykzS/XGi0K2dvn/mjwCEOfkNttQgQ19AiVoktnq1pzu5Kkh1PfrLTO9+YOFCj12uMPSeJIrC3StBltGiNh28xpGH1T5LOa8MWA5DQhlcZfL7co1ZfeZKSNs9k9yN/8kwsLvnSi4MFqXXtnRd1XCf6Rq2kj3qLpzwJ7tPPtyRVYFy9XzN3ut9PnDTvlnyLO0kd2ArFs7fJT8BjYHxJXvPVN+za1pW8pPZ28Nda8Pd7apdUiZ3seH+kDx3tkl3noK1kyWLCmfnqMwE6zYdHUZpH2sUMdD6JBrvPAzvZ4z9wjeF7mXx5SV4xktTBK2kmJQkkfHIMNTbnbzr4pN6ub7Hl7/O6en7Ula8vaeXf08pmBp/7rhUG4bfnlfni03nY8apjFEN7+Umah1n/yFOW5FsOSPRJ1z+H3IG0eAetXkIENGV4tNTFED8bz/1iv5nlZ+7bmzPvXk4VZsD7aY5RvlMJYPs+KOWaSF27Po6L+2SrJMVyRTPgY8f5TH9Jyn3LmOyd9yTV84x58JEhUWVNlNtGRnkd8YvlWBx5x/jolclPIlnSymzS2ukz2eUqJcTB/Eurl5jX9dX2sGvbFz156h8tSesfY+VJ9lx8plR1bZJdb/dTfaVSYj/77F1VScorSdPqJpHVPqyPA32MMSWZQwyh1KVruySv/EF9lWljn6R1Dtreluw26iU7nXzTVUd8e5u0uvbJri9tk59Esluy0/KPeJK8xiFe8g0jSeercZLOJfmmL4YyWxK71pF/YCW73T5ulZrUzGk0DjnJrpPkNRYxlNmS2P0OW0ay2+3YO52kMf5/YQ8Ped7UHuTO53O/0JtsIB4C3717J37dcXDz0KieHxx0pEA9ecod2+R5Yxm47eBp499STtJ48vXtoVg9beTpxwOlY7HFsxmbuodOkvIhYDz69wtgx37A0M589GkeyV4U5TbxxPJgrM7nz5/4kPGlCyZP3+pZPGl1tVH34CV7gT/zctv49enS17++HfuHHLQRSwz5yX5TyxdLf8aofpJeaPo0J+tjc3zIpa2RduaepNTRhzo2Zerp0ybPD3n2+rVJH/7NTdqmfrLX1lqL43xo4xyYq3noU319aWMTU5skdv1B5ohVnDs+KPsCV9o6XXihfGBd+GAqtn7sk/Dh9ysP9mudL+caczB+rE/MVZLSTif6ND5jcSzffPTrWNq47U+nS7lOXIfa6eu//uu/uuaPX/3DAOeO2Vpqb4725qi+GAvQu/u7vgm1V/6ZL07UOZ3OHa+xmI+yMUavqyc+CGmvrvMNTOeg7ul0KmXi3XGvmUPhKBntRx3lHmBPp9l2J15K/+lPP9aPP3yoG2pnxY0Rg5pjFiXSRTdxUyljKS7HdD3GTW08hQ6ZvjwEJVEFuIXlvi4h2kaBNuK4YfaYzSXBhiZ/81DDRpqMxq8CAz/iJ6lkH0OUvOI6YoDsHzGMxXxkYNXxyE9SA/wNzOLa8KdfMZKgB5OfxkZHvjWF1T8bp4MkYAx0yRFa+z/yi2sjN2VJGFXHKy/5NlagD/V2WYFtHFvrm0fieJWxqluVUteWpJLwsmwrr0WwYrVe5OxNntSc0w6b7tSGDj5HbeSrfWGX4IPxRn1CveT3Yab5+HrRKa4DW5/qLXgFctsCNsdk9MIFUx2xkjSfrigV9awa+NL8wDRHx/MlbmnbIW+fYB48+UkqARt+ErA3sBfY+z2lrk3sJHVgY0U8VR03/DH+EPcLXpLGS1Ji6HOMHVu6uOTTvWJL2w65+tJJGotf5T0R83/xI4Y66iYveoAc/ElNlMPqn4NW3xqbjDkd4+bxIoriEDcj/IwxGX7DFsOZmuilUfdf+pQa5KlOsks37gd5NulErCKdvd5V+3jvRU5NsAu+8RWX9aYrMYiqbXuc0bTySZzyNmIWxbH1EiPRB5bIxtznDFJ17AtPKfWLy5cNkdM2xlk1Bj2yjbUOSrk2Szng+toaLOjNquy6xbWhTwd/lLS2G5+YpZNUsscFVRsL/KhbsvOrAl8PVZO4HdsS+Du7sduu10Whv1US+OjgK0l5GaIYSch5tY52yuTbp/gPufE5HpNaYQirM5Vv7s5DweGdRy3mF8T+QHXPl5r//ssv9T//83/UHV+w88mw3r17U/vfcJ79AWkDT3t9+/9q3bA/9/7mPViVjMZ85kXzf/0//0//E/lzjN7/Hh+f+n8z88hLWffFMU79snjOc3lmKS73qhN47s22OUbv7/pzD5T3xMvMhW6RWJKSd2KvtCmzef7S5uq8oKtPP8C0Dv4//fYbMW19Vrwh1zFmv8jc0P/Evj2pnbiN4QtsMKT16x7u2UI/xq2NcXsu0C5JDeJO6ME5cX7+yhcAtsDYwAAAEABJREFU7t82bY1He+2KS31fpHsOSVL+M3bWyA+2+jAWdY3BfyJfDM8ojm1jznJuzFE9Y7RPwsvWp/rt029dJ3GMU7lxi6OetLGJZY1O51PvOZ5J5KuTpA6548HYmOUdZw1xPMuIa07WQ13zVebZV9lkvhyfqM0z9bUZm80vDrTTr3byLjc3db5cOoeDl4QlkK41gTVtLNrZe7aVbxzma+/cFpfnzCv3l36cB5Z13d/dsSaufY4yN7KtxXqw3j/88L5sbzjjlZ/QeTZsxL3RzzHwXa2bBPSNtmqOSZ+KvwdoOoGec5TPEmNkWMkusx5jzB7LVz7G6PyUJbuessl8JyI7wvcr9iztdu7OT/I7jOIS73vsqpQ8YcQuLmm6xhNTvn2y+1Vf+RijdQoM5RvPhGSPu16uBc82xoSTF/168UmtyAfB689G3ZPUIP+DLq6DTtK2SRpLv/MFQzpJyzEBQ59SezswDn19KNmIcYzZ+tIHjrlsxKPOIB57Zfbzxae0TT115Ksj3XzWibRNfpLXNaBu4rgqv1sn//u5XMSTfJsHcW36Ly590NUrtg8u2vd85Uc7+AdG8t9jq6/ubr8q/Leon/0Y1HtVOSbJGmIx9n5z/0nSZsY6qOdAX7rEeFl0k7oOZMWVUJvv+LBef4zDgbrSyXBY0vLGmL0Okh1DPwn+adLq2Ws08Wl/tI18pOfkfsW/ukkqAYvEHA9itN+YD3vHCXL0tZVnL9/+0Et2HcdJCtDasLEFzCSMN730M2lj/SRBLc0rLnmVqgO7kMOuA3NM5kEG/E1s8mls8NVRJN8Yk2AONnpJGkP5ga2O4yS7/xc9ecpsyT9jyBcjwQ4blgHYWKWIGx5oFcb8GFOSGnPKrWQX/BMGOOrKT3adjfoUl73PVn3WLoJbJT8w5CvXXoFjZTZpHStTJ8GC5uO+6NXR5yQ+bV8b8UijwrqDIskzNX7Dl5s/fPxYfpF7Zj/VVmw0qvdY9kDpJCXffc093/3r2K/kaSfPfcpe2cZcKnNvVX52H31+7vdVjv0Dk/owVvfBKy9v3fPMcWOtijPGrLu7+95Tr+5l8Ce5aW+vvriOtTHWQV726j8/PZcJzzH7ObP7816pzkc736nIF8uxTQzxjF98sWzKxFamvnpJulbGK//oi4k69TuPJ86Qn+vQtTbaegYJYBsv+Ok6R2NpPRjG7NnFc4sx+K/6uM+7p2uHSvncUmZcYtqSXWpOxuN8iemZyrHNeUpCbe/q+AOH8m2efcTTxl6eudvPl9rrO0nf9/pUV38281M3SX9xr0y7I84jDsfKbOZJucozcbLXUwx1raf/UpR6xuM42XXEde2qq9z3vsZgbdW1JSHH2z5Hm1uSPq+rb+zyrIc5LtaXc25vrf2DoM7hGOELnlFFkIn1XSyrxS2XmoP1hF1zFxo0sceYDKp1jMM20E3StsVl3HQ1qav90dSVVv+g7W3ybNr2bQ2eusbsODESXDtAILZ2VamEWOHbTz4DyxeruA7asdjJHqd8MZL0PYNqJbH7p7G6SUoM6ap0rjveqCTYrJeevYNY1E1CZYug6eFBlT5rd+MQ+ep+ziOHXSj2oK42fSbBx9a6STqW4krSsUA2Tzfq21fLis8TV8TiBt0Cp7jHBvoTevevP5Q6vkS9hfne7/yTHS20qsVzUB/Gt0Eko/kb/CTlf547ZBrPxlqaL+vBsc173n7O3Xa18o5dYAzWJ6OSVs82xq4rHirE/3299xoWl3L1D2wxYBM3NcRQHOXJnqP6CVHTpNW1V2cSt/rybPKLnOUzgbK6NR8qSccF2T/yQ33GsN5bJdG8m7wgM3e8V9cV0Mk61jiBi3yjrlWpQf7GVEUdMLryRWviXI5Xn+pu1FtdZYRaQce+KjXJp7iS8LvaLknzxdbOXowkNWjbsc+Dq0ydxDxWJWmM4pJPVzDL68A4fMrXfiOYJAxTjpM0hrQYSajCEuIb/49xE1OSjru49EVX2otjO/x+L0vAxr+63/PVx6nsjklijF2XSB12LEnax8acJCkvbfVrk5Z3NHnJrpfseMrmmKW/Ac+xdupO8tyoc7LrHnSyj9WVp766jo8mP8lrTdoBTnZ+EbcY+z2ThPH4LlfWVFXvfzBrjsH8VBEla6DqhP7d5cT3G+ca6D3zbmWO0RjGMWea3qjLRvzPPHacwaBjHKniM/4V/NV6c+q7KkNJ1ZwTf0F+rZFR4T9zRKMKuvdIennsVDXAtRXX0UO+4kgnsaskzdc2SY+TNIZ+y4tg8x2muuLa9z7KmjlxdpRnS0KZ9lwcqyeMLdll1iEhJ+ohrS979+bDxrG2yuRpb9tc37Xj+Cw1Z/nqqjfGoJ7PvSbFSFK+E5xjqtZ1NO4knWeS1i2uJKyKVRs5JemzXhLGrA3k4lMOqOocD59Jepyk9Pk9X2XHtiTts7iS8HvHSdLzUC+XurYkleR/i62OJvZJfodRXPLp2udB29uS/x6bQrRfa5zk/2/s4vpjTfQPu2tlP1nj9kc75F1v5mI4YR7gVPQFpAddD28CewPYpD1oCmKvrs0PHPLE8ACY7AVV5uFRHGmdHTgH7SFdnjrqJhGqD5jq6NNFa0zqiWPwyb54pI1F38rt1fHgbD7i2ryBBBbTXrm24rcNHy4ul3NPgi8kk/SkimVcYqgvrT9f3GqnfXFtPHz04d9Qc0KVGU/yLU7lYlhbe7GTvPo5YtPWpp8kpU/runEzyxcnSSk3xyQdtzIxjLW4rFuy11NZkv6Qoly9ZJ8nY/HDgXyx9aOtNkedjljNSdovyqXVtVfX3nlSrh0h9AIXV3/KbebvByXjl148cPTry+LDTltzMw7CrNPNqWpU3T3cNf3IF+muuyT9ZX2S1w9IYoltzRaL2/rp17jEu/Lh2Hj0oa5fNPihyX8u7XTmsEQ86ophDMav3mLDeMJWmTg289c+ST8Ua446nU+vD5XiGmP0jXjlQ7e2ScreJob84krSa8GxuI988fHp0+fy5fkzH2wX3+BkprFvbs71889/ql9+/rlOrF1msqq2Ghl1HrOKHAi3vKyBfCxrg28v37iUVcHBrl4uea+yVY2paPHEkr9R035JgoPQfHRrE/Lc9Wo//CPDHBoNclv42VBQT3u4goMqsyqTOjFSVthuxpqU2NZD/02/8ItLnUWvTDzzVMeW7LaIK8S2GbeDgTYYA16SEjtJJdJFT/1qp6tG2cRT394mnQRZvdo7UCbeIZeW3w2/V//UcbYKLhbztaBX/0lX/VTnWvokKeswJuuRmhT1SEY98yWGdXIsba/eM2tLn4f/JI2VpDdkZUl+F+tVLHjGZpy2JA5bTywHi+fOqBc+dVvEo8yWpP00rY5x0yitpi1LdtsklXynD/29TzHaiF/SSaDqdxjyzUWBdLLjOU7yu7g3YpVv+54+7OT/kf4jtjpJ/u/iJnnnxDphWE2z9v6IffhO0jke46PX9/dxV6qOcbLbqAN0hXt+4YhtqCpBb1WIo1hoVz6sFWtn1WAtbGUcCTrMa5L27TzI17etacHWqDFP2JEN+KP96GIUAtbjxmCQY7jPOUDjMwXNekx2bO/Jq2PWsLT4qFStqun6Jo7iSkLcWyWpQTOmJD2WLi7/BPBRA+2T3QZR+c/Yib3APWQ9doCCdAJeTXKGUeHXwCe5wdfsFRvJxv1R8DcAjV/7xZpajAd5GpN0ksZLRoVmOotaVaVrkllcixpeK1F3lbZj4hvljWcCbDAWLTXGib5o0rtOstPGkRh3NfYgjlS+wy6wV1m/4tqIV7lx2tS3tyRB7s/97W392y9/rv/461/qw8NDneboL5Evd7cFUD2y144xedn8tR75Uv/5eSO2ooqDveZUz/CSlHvkHKMufKG/8Nv7Evzz+cxZ5abevXvPHn0Dzpea4CXpL+HX6sr3Hx4wvzFCDlvn5P4ornt5kt5j1UlCLI+VpJvnsTlny5OdN1m3nid86Z0xSnlxeR7wb7tfKYLT5B8snKcT9dzKf57+RLzGJC9JXfgyeiPGK3Nl4hfk9s/sz75MMh6x7W3S/lN59p6rcFnG4VlCXOfe3vPLp0+fFHcOgxiVDXxaM7HUOV8u5TlZDOXWRPv+W6PkfPxrQ34JoE/rpTzZa+QZS+ziOviQZU3ky3t8fOx6y7fW8rSzF9OmzHbwpW03rB9xxDA+aWM33iMPYzLuT18+l3GzgjTtOUlCOVfXwNp7hlZPPFsr8staig3Jejr3XIspP0ljOU/aWDfPfDZjSFJ+OaCu83AaKf+W3MYcnses4lk3Zso/TPnXv/7CWn0Lj/uVNeI/i8qKqtPY9axJMqoq5TXnGWypUSOz3Ffn3GVX7pVwpxTP0fmi53jk1DapUdZsztn9jk2srrWqkm8tD760NbBJJ0Greu7kqSdekq6ptBjybcnO18g5US6trXj2STqWZMdWRwz11EnS2NwSNQZ5ULuNluy5JCmxladGjUzi20ps2/aSW3GJJw8SnatdY6ujT2O2qSNPWv5ByxcjSeNfOScbR3GpoxzyJZ8BdqAL3RN0ddv1U+k4eXaOWYFePBzWKnRHt8PPgTeZM2n59sbm2h6TucTQNZ45Sh5QNXkeyZOmKOU6Cfd8sRafe6+pStJ1GPKr0NkKZrmuzUef+rElIX4CrOp6K4dE/RuGOMaXRNHvsd2T4Yul7f8Jtng82itFTTKraRJyPMdkTTOHhHSiBqEf4Ivddtak09nnoUCZ6Ck3hmSPO0kl3+jiMgcxIDuHZM99Y92N4VymXFaJ2GpVqS+uLUkdfRJ0mQniUVOMkEsVPol5FRi0Go7RS1Vpw7OAETh5xS4u/dChkm4bgXzvy9gdq2ev7kbheiwm+klk00ZZR/X0ZQwbcVJisEc1jZZj14/ypsFbYtGujTdKPuWpyuCTBjlXIJmjKsYkSn7iMSxjMW7pBD2a9xJQlaG96KvUSaIadViVfKPFUGDsSZA7orEQNuLzD64nqY18xKz2v6Gw/4gtpf33tOMk4K1uyUGz1jBQVx3Ikk5S/rfpUyZt6Itk1EsOe/BqEcZoXGWoQhdcEDJqI1b5yW6TRJVaYEl65nR/cDwRXc6zHu7u6v37d+xRszwDOf9JKkmfWRy77u2tWZJ+hyFwkjKHY489c9bQ/yIX9y6fq9q6x2mrjfqOr9cn4t5rcuUt+HqJXbl66jxxlkvisJtYz8/PHZu0zAP3OAfIFyvZ7TwPimX82qpvXDZ9yVd+2JlLkn6np77nAvHU09Z1Jv3EXmyTNo7Hx6/9vkoccW2LOiShrqd+DoitL/d0sW44K/HQrEXu6vuHFlh+NQBc7A0bdbk5nevp62M3x8VNEtqo1JVaiGPu2vtux7F+jEO6QDPGIxfzAb7U//Lla59LkpS6xmFs2qovr7jk07Xupu8xmhZXXf0599Zj67W2rwvtxBNHXWXiyE9S2mrjWikudZLdVl3l9ge+ONpqI/+IUX6SjumwUZ4E1KokrzO+kPoAABAASURBVPkdttoYs+uguPT97uG+3r99W/4B4+kNwmQs5xD5zOh50o5h0/ZJmk52X4sHWdCt2sff6yc7L0klu91a+3OJssGbVcyXPIj+2fPQd3rOkqAXZKmrn5XVp1Up5/nA3CTKruWVSG81xiTOXSc58Io5ODd/ddwTH1rJl+apvlYl6WYsxjk5Gy70C7/yBj6NWToJeDyrVmEzoQOm40AXbY9RXW0YIUcXjCTkdMUu5eWciM2DovkIei/wjCK/7RcI2LqPEG1FmjmTNkT5STANfrbuk1Tbb1WF0sisFHcUfGs6hnt0oV+VWKviSs054YGMz+Qb3uB8fH1elRpVnJ2vnKMHvGIsLY+QamO+5qDe+PUINfTjB4iqxjYfyOrYXnwks7Rd6oHtszuJauD5qZA4yMF6JikxpMVopVWveMoSYqy0KNn15cvQLtQPkz1Pmeg0n96htD0ziq9rod69GMk33DmoG8+KAJYazN+Grr4Lep9jbcSbnDULHVKu+UqnJvQGhnrOkfVLJjgncq8KNqkJ3qqJbrL7SSYxhRxWDWpclR5LL2plG2PXkU4G8uJK7XymET1j0n+SSgJecY1uGzdCEuwW/q+FAj/7eJC7cltxGT8d2AOMTbLbtrYKujVS27Ki+E1BbyWvAl2rKinDEUfs4pJO4GOXBJXArY4nyY5Bj6B5LeSX9kdcyW4Du3WUiWvz3VVxt9mkN977SNs23gEnaZsDS4xnvm8QQ1r+IK8Fxk7vua+XeOWpp773ebLHIi0vSdc1+T1fe3W0lRZHfWmbtDzl0vJsju3lJalDR/7mzVjUuWNlLpt2XL/T096mjThNk88oYuy+oLDj5zxH3d/elH8YYFGvK+cd95pn9vRn9m1zOJ1m53jluWCtntjzr7QklewN2H5veYXQ35Ua2xdXn6lTPQ/SY4wac1bBkzYNdRMYtevRdU7mn+z8JDsGn7EOfWNU13aFr75NbH1txKNMfZv01DfEMbZPUkna5zFWTyybdLLrxPWSIt9rXb035ijXPQDl/bCVq2nxu0r/Kf7DdkN3kPscszaeF4TQP+aw1qr5Epe9vGdqmKRzbjvkR45Jqmj638gxIQY8Goe8Qsb01obPjof+yKu4/kiLD7t9JbvPJMCkNp4hypKdTuLwlS+WLdn5f6T/iK1xksZW15b8HlueejbpJJKv8TmQ/0dsc1bWjbqok/zfY2v/R2x5Sf6P4x4eYj28CZSk7P3ToMXlyzS6Pgx6wyUpXzZabP/GkLpJ2ibZEyguFwBd810oR4IeGH0JK8/Duzo2D7bG4MvcJLL6g5E+5XuolXbB6VuFozcGZfKk9SG2mPqRb1Nmk6etMapz5gWw+l+/fua+WP2nXB2Lqe8jdm2TdFzGYUzWLtxojvWRMarmKG3FN5bi8mWvtPpi2vShnfjq2huXTTpJ4yTpPwiQpP/2XJLSPgnI1R+uHOtTOzHNS6G1di6VK7MZgzp+ELDXt7kMYrfXTp7j4+WzNtZN/vly6Zfa+nMtJOn14Qcmc9TH4kYWJ0k/lLV1bL9Y8Obu2Kafr1+/1OPT11Iu7hMfCFvGQ90Y5X/9+lVWuUbMx7G60gr8AHbYGa8+lOlPH2Kobw4Hb/EwLh5ySbqO2h+6YqorDnd0WdNjbg4sdZxzz5PS1lsf1lHaGMXUX9VeCzG0V2ZfXPLM0/vt9vaufBnuvGkrP0kZh/X+8Ycf6u3DXRUb4WCTXfThocoyrCRl/MU1wlqk9xGf7GtlY15WSQ9Swoq5QKV/9hgLaSpBBqa2crb6dhnroSt3x1xVBCDdPH4tMLS74uOgVw0iHmxI6V4+2xP01u15PRPXFf/gwWFJgrQ1D3g4pF0p7TYkaiWBYuTpmC/aF/WwedD6XZxsEI7Naev/F9YCp4hF2zS9hMKRPV6rwF7WMbNqzNb5xi/iAaOqYqDYKbPt9gG7sAu/Cih0ia2wCixjad0yiyJH+62yT1t5JamuNzrfz2uS1k8CblStQy6udJKWOU7S8sX8F/5tR42s0/fj39NVFX6wLy/mcmb4Pq/43Y1AVKnROuZQ1WT9/jr8iL+3XZ7gAHKBnex5MQRj5+90VV7iFuegfQHXY+b+e1p8dZRJd67UsMj/e76ywMe86PCRzk36aHCa1zq1X52lsUazVQkoxK802WnzQVCuhYXA3vm2HbRyCtc60m2Drj/6Wx1vyv/k2aSTFx/MhevTxsqhQvBfeGFNZnq/se5SlfCrvl2LeAc6pRXOrJU819uYo2NKUqN1ar8Y10hjJamN+BQksau8yMRpu51dYhZ0gg33YdP8OnQiHXwWlUInedETldh6AqRp+jTW6j9AQzXJA3YVehv3l0PxbPpdMmq/kjTxysNd4TNJyVO/FYgnSSXwo0ZBj6oa9LObtC3EjaCSdBPnGDcdRjyXNp5tHTf1Lpr0IjZ9Yop/9CoVnjWLBaKs6wM7SUnLK67BmK4y0C+eS1vVgG5eUiHO4mLma98HttIfIvys3q/JrBjUmT32LS/r/vLnP9WHNw9YbfV83b9gf+ILfvcp99O3b97XHOfefxd1e+bFzN3tfX/pX1zPfBj78uVLf8nvvuV+Zb9e1sjN+bb8IvWZD2xfPj/W5CWDH9rco21zjpqTXAB/fn5kDxy9Jy/G7qljjNLWeql/y5fPyhy71y7WlTwxNvZ14zZfc/QPGLqXK9NWPLEIuzGN09iNWTtx9ee5TZvbm5tyrJ42+pQvhnjybNo9ck6xGYM6+jW+EP8nzjn6cX8/YtVOPPHPl0vHYxyOxUnyWhd9jTlrzNnnKu08M4ipjfGZm7YndAa22hSXfONVz54FUcbkH3K45YsLaXWSlP9K05V5Ej9JxyTtOvBFu7kFTH/0ZS7mmaT0l+y9+Tsvnp20dZxi5TGn4iUp7fU7WYfaqmOM1syxsTp/xeUZk6VX83RiVH0mah54zptYi/W2GL95ePNaN/GNT59///s/2lZaP/r4H//jf9Tbtw91cz7VTHG02s8hxX0qlgYJAs+KBJAaPG5omRUaS49lBhcd9Y0jST/3pIsrCTqLlgo2V15UJEFSXQMJbZNdz7G28mzS8pJUsuskOy3/kB+6SWQ3tjxbsvMUqC9vp+HzPB2zyi+2FucjnxcFT9retni+Jmn/SRq7uCg3vNm5LZ5dIb+9JgsdQK0XvKJXbm+TVvegx9jnFUjshh2YYuy0jCR2r/w9B+Xpe6KFL7/MMdlrJS07SWPvdtX0xh5A2M42jFQNbOAVV5LWOfSLSzoJVL3G0QNYCb8YqDO5ByGrYCXp9SA/gVFVSbpti3WRqvabb71xGbcs2xzkiS5Oa45R8mwDHHk29UGoJL+LO1Gzmp8E1d/XVTtjs0kXl3SSjtv7pSqVzErs0xhVo6pSyejx9zaFLOiPl3lVdmAnqSTldfDZwmuAM2n1cq+NSjWfXlp+yzFMkNEg2/cYE3J0Cxji2pJdL0nL9rVJ/IysMU6hCuitkpT/aWdrAb/Mn1kqz1oLHWXd0N555I9PEFhHYEMX8ThWHvY7aaAKk0pSW6o/IyxqtBX+Ga9KrW1vCYwin4C94CErx9+1Bd98AkbxpUZVKkl5Gd9gndg7rgIDfW0KHUjyqW7XRSXWqv0i0xd6t8cOSKXaoFk2Mez/mQ9KwMCHeV3Bst+wuvJswWMtac5ETq6YBX6NFz/QIe4NLWU2aVvrCQ9+gbF4Jtn6ecX4kDtfqPEDGL+tQZJK8EE8sJpOIvnSkDFOgqxKGwXxl0na09zTRqX/I0S+QOHLG0anOWrWKPckP7+75x1785izkvT+OOjd34wxAYd27E+DvJ/4sv7z59/QX3U6jYLFs+2p2+PjF/bjx6bN+8rL8EpVkm5julb2YI3/iXcp+jEW97skdX9zzx5nfuRrcYn5crnFfoK7yDvlmro+Xus8zzXn7LgT+Rt66XdA8gfBmYtN/MNXsusUl/uvusqth3ElaRxpVPq9m3riWQvjtj/xpb3nB3EPe3vt3Lu1TWJH7MQ7ZuOSXfMmsSd73J4lxE3S/sRwrE/PFI6lxZUvgL5n1+BMTTbe/+1nY+NRTx11tT1xLkn2WA6ZemImYR5HN3nOx4kzj7Qxal9c8un67CuezbHNM471S1La6CPZc9POsbXRJknXQ73TSw2UG4s52dvUv3J2d806Ng5jslfPOZAWx/ole37aObapk+xx+L+h+PDuLffALbl6JmA9cZOM0g6671fuZPrift3v22LNrUrUqdd+9do8xt/LdhpJeSWOjyZnb4m8f8ZO0v7MU03zszlOdpsq+1E1UjYiblaSKmRjzKoa4KTzlE522rhtY5zqez4D9L/l+c8+8fc7bKy5v7RLgh/l1Vfgd3ngI6itB1UOi8t91KYPhvBjVyGfZM9/gLEzU5mD2VjsR1uNGdje56t2lW0f437j+b3P2Vbb6xeZ6g9yEzf4msiKXjpg/LFW8if8vT7FNXZHbSP9T3En6OtjdV9caxX637An92nVgJduzqc4yT5O9l5e9ZX+XQGDJt7hO0ljqKD+zo9D2p6nfAatl4Te+CKrm/JkHx90TxM8e9vGvRFybzlWRF+1kRgtKKT39NESn8kQ+ClqjY4D2obueFlrVakk5bVhYNzSSagbedYe43jRD3nbFr6qRoX1YUxFf6wJe8U2+RsE362iO1/jSKzJ6nGSSr614kpC0DTONoW9OS5A8MgRYFT/hw4axUJs3mtMxChtKzSPXpoU8ZkSc1X4b1aFHKFSxpcqbGzaHTrmuJB0KLVwyYic5VfSY2kbEjRWhf8c2wodzOmCf2SMk53euEeWCHx+2qDVX40ABW9lcZ8914KOIBtrmphhsy9vRMu4Qg0KOt0vEp3q4CNJHfPqujnoZOfLK65kjycBg+Z6SIJk/0l2Wv1EekOwlfe3Z4s/6iPsXO3L/F6e4dJXzyHwdlmVnyOL/MgUPLBDI5u1kEEnjquvJK2jTxtOMF0Ft4KBuQdN8zxzHnAf2zg7bvifp5T76JW1tNA1ZrpKQuXBoMe0NmqsXIyNWroMn+kX8jFPvVfKv25XdLfaOA8XTrUJRBJhfteSVJLf8dTXx2TPVXDsjdJJXudNnVpFqvvKWMAk+3zVy5XAhE72Xuwkrz6TnZZv7Pao988IdxZy92cZc3gvrM4Lq1K+qEnniYK9fGvXsaWKn44vSSWpjXolKeVJyku/bcs4yauesdiSqEaqJAvVfnGibMF1nOw6iPsnSeP0gF9J+L3/JP9MJ/mX+snO11fyrbZJdjB+J/+aRtQ/yW4nRjNefiW7nfxk11GU7Pz/jj5k1lFaDPujJTuG/OT/HlucZMeQ/r4lO//AHh4qXSQeLD3wTRau9P393etE+4LPYG1J+ADy3F+IOhbIw6e20t6cHkDtxfVwrJ5yscVK0i/vXDza+GFJ2pvYg6UxiZER/Fxa15exyei/EaWumPowOfXFEd8bTrk8MaTli3vQ6kywLjxMjgXoAVg87aqgyKDRAAAQAElEQVTCi+yvFXTGmN8eDrxYzhiVkfrMy9xnHhbmzl1S3FnlQfuJl+bF5Ze1Yibhw9KZD1CnStJY+veLbHWsixgDXHPQxpr50tN4bcaljvn4QUu59ZCnTL61dizeZA6TlJhfiPPKjaueTbzi0g8dD89TN2MSW5t37971HOsnSWljO3zIl07C/NyQPrcyN/WbN2/ap/P4fH2u9+/fk/ul8TceNsmAPje2MW7YnM6z7u7vyxh98az/4rJHXD7wB378p9sm9uZwvrmUL60L/s3tTYl1uZxrjPDB6RGf527G6N/uv/oym7kjUORPrY+LnuMxJ2RqBJvzTctPrIvL5aYeeIm8qjrmKrGfwb2p8/mCr31dnLA/n051w8v7mVH+7cAz9oPYzi98e30be3ElAecCVeX94Fpw7r0Pxhw1sXMu2gasW7B/oJY//fihLnxo5LlZZzatENPI5DdQq6jhFYIf6I0NLEmpu6CNx9YbKoUdY2AXXCxyHxhVJSntiivRFiAAoGpjDcF+1V1ikK840qhV+K/AXejaxpDj2tiwKzCegXjxh702tuXawHZkj6OgxdzgD/ODb1zOpf0CP0kRfDXN7un6LTGr8LPxe//Z0N2pQryIY9QCV/4AwybmwEdpT2sao2XdiEW5cTYfX9rivSY26th2eeobduHr2zjoVu3jermsnVhUqDICFwr/Ym2sVznBBgG/03l5QOk4YOrrFQM7adittxyHXOn1kaTkFUhjzCr6jTrYj7HX3bHYtu+xN2qYpEobahL05a2qkhaXyMur+fhMdn/J3m/4SlLpmKr0uYGrbRJNu/2Rrxw4ZHnJS5J423nKONWpmKtzXMwL+SmnDdYPFv0zqPFGHOIdcaBSldqxLXwYdF8l7iLfkkdbGBrfgregU6miNY18e8lHneKSL5R8+4GOfV5sFjjS8vBW2qm7xB4BIeXas42QM5yWYb9LUwuf2recZIJskaPrRBoToFn3Y9QG3/F4mX/clPSVw3NhN9ApLn3Q9XM6AYUmLzAX/jb09ZfAwaf0Jp/WGABvvBzY2B/nnKWacsxL3UJufPbyxLY3D/XUGRq9YC/ilo+3sklv8NoXhtonShjQmY/rMaE++IKLq8Xz8bnt9w84WyGuRcy2McI4qC5qEmrlsxQaJX4Yby3v5wxaSUq/kP2zgSORvPDp5S3jjHMnv77DSI0xq0p+CnXOBlsxWU0f2GIcPhH2T+Jcbh3TEJrCqTfIYcOfuVtDyldX1lgB7t5aqRpjdEuCv2s3eQL/+c9/rp//9Oe6Ze+bMM7sQ5fLCZ1nPDzXdXusT/1PzLPfsQf/+ukf9enxc12gz5fJPn7X+5nxnrAdc9SYqa+PX+sJW9t1PdXpsvML1I014l7nuUmby/lcCUkRvH9L6+H2roqczvKIaRB36D2jXtgX3VPnnOzRp5qD/Ze9nkVGTDcVxsBAX0rdxVqwYV7aJMTGF/ZMZP/BBs81xmDe6kn3cxg9xxtzLC8JdfhUA3zj8Jzhi09x5F1ub+tMTdoHzuSVthkVxp5l5GmXpM8cY846j1nmf5mnjk9fE75+ranxWS//BrsvCy5j1ze2JHWidgNecfkHdMU3Js+0geeZzzOaNbPm2vmHG8Qe5GKb+DM++zlGn2ekjQUI0tgqST8bjCtJeeYUU3+J69mqF+vmuv/hVQxvzpca5G89xbu8zN3nz586fxZXjUoNTG+QPXCWhCzPQq4vY7V5jjfOPv9V9WcD//WG8+XSc3x3d08N97PV50+fO07t9Os58O3bN9jIf6y3bx7q3/7t5/2Lf3L1mbRYa5MaWC9rl4TOSKqCjvfW4p6SY92C4hj8Yi0nky+Diry3GmNWMqjXom01wSwubccgU00Yi7FYl8kLA54/B19aub31lq+9Y/nS8g9avuMkxHHt2NWRfzTnSX3H3eN6I+8rXwQ4R1WpjZjGIB/4pFbSxbWxjosXPc/PT4xWJWkfi5oUisaHAH1AJWgb9/iVzwPJzlN3UDP54kmjVjs9XuNODuyluOdSItlxpBdxHnbJrj+Gdd8aL9l1D50r5ypt1LGXL45/OGkducb5EWN1LMmOod5kHrWxiSGvaWyuPHvETNAnLvGgdgwUB3zlkLWo47GPyqd0JZ5YyqS1dey6e36JW1p758feubQ/2mFjnomjXSKeWDZpuQetrnEdfOkkXT/1Dn6SUmZL0vE65ztOei1IF5c2tn+FjbhrYv9921hD6gPUbGfdfP1suFHPTOaEflGswRy3LprSdK/xfh9DEkR73PIdjiFv4Ub+1nZJerwRg+3AXIwRVUSB8DmC+0q0XXCJhrl0ziY89SgSPxv1CXoFPmcJ4kZcI6PWyzo71eA/cLBHE77P1qojvuKzBg7afmCcoEs8yo2rarVuIn+njX21r2iKLXFkdC9D//ap3caaiG3TznHQBxIb4saH5yXtxGZY0gFEfe4U9DZDgQ8X34h6vIwVILGRIB8v/FVpH8SFvngbvXbS9lvbIqc2jnf+kixVN2oohowFIwlxMBfYJSnnb4O/YS+dBLtViZFUX/28RyeBt2DR8VPbC0ay2yha4OhHLBueSmyfB46ld3nqPEfdnk91f3dTd5wDLjwzjjOFa/by8gcK8Vjuq79++tRYt3e3xJ2OkbDYM07wF/vjc20wTqdznS+XHrsvHvv9ly+P7GnXErcq/X7iiMt99uRZbMzGu3J2f/ZZPIKvUV7G/rn/d0ij49HmTPxB55nnzuPTU5/hxhhgn7uOnkWS1EDn4eGeM8AF2al8d6RMzOLS95lzibWxSStzHz/jwwUhvTGf1bGfwRw8691fii/cv0A/d+w31NK6B5/zxNpgnq7kwrcEZRyB775EV/r12WheyT6PV3Ixhxvqf7wXw2X/gcfFHlXgiWNMvseR9/T0CJsz62ReWPynOWriQKwD23c4+kvyEuukFnudJnOv3NxtxbXws7GexgALuWdI7R0n4b3Ul1J+NDGU2aQP/mJNeM40B/9XUq6JMWe5VvrRARbuSv3PX8BEX3vtjP/MvDgec76eZ5Xt87Fxv6ab50efwZNz6QIzxG0sO881tHqe7pmfN2/uyX2WOKjVoFaUbR9H3ZTXGJO4VrcklexzNMaAt6lSkNgVbfV4Y42Iiyq8wkZZob+a3vkLux1j1/2GnQTdK7Zb6xTXxjzQ1aQGSZCtxhrErcw2x4C3y0bzr40zhpbuH1fwij1tw/6K7qLfEK5uz8/SkC8/YpqnPqWTtEQ8xzZpmTu95yOd7LqLWkj5DMMZ/h3hj25jfV25zxMGgtBGdoxFvtKw6qBdCwu85gMhncqeD6Ef/LRRkftWxp/AYU0Z16AuScqaFxMOiU7AuMJTv+hX2wpz5b5dxKmeY5s4V+7RBFwZNP3IX/hJUsnu46jdAkPfC/mCRtw+MX3VTXabQ64+0bSctDumZMfW1/c+pcWSn6R1D9uFT+mF383nR+edzjOJZk2LkaRtR/dXzahPL6CdP/b7gaDK+2tp3RDW7AqvaDIWKvtcFtdk3ZrPIhZp4xRcnr1xBbNn693xyV1Ygkvc8jNQ4GcDIwGbOVgUxnm3x6x2msWA6SBs1GHvcW3kDloFnAW3G9hXfPpsLpQX42Bnv/SDbmgbX+LuvffOAgMlojOPoZz1asTS9kfTZ8A9+ElqobsRi5+NEdXC5xyjFvzV+TS3Nn0S1IYcV5VgS0yEXotefpLmw+j+4I+CT+sxuEmEKOOVlwRpeizeYCxGK/Fruy5qGdoLkvIiK2IJsdo2YhiT9QAPUbl+7K2rvfuave3wKX1l3uxtO7+I48r98Fy6sW3UZwzj2+9LeQs/xl8VdLcq+jFmfX8pT/IaSxLSWuCrX83fdQY8+QUKGGsfL3MaxbXaDuL1RzsHyUAGJTbdor6VqsGYYeN6tjpTG78LuOFcUzxbN+bWmiSp03l2DvImehu5PVOXBYAxEDU45l6VTLAHrx429qyLjNqIk58K/y1wQ0ybcZQX9YFuHYbuf8oTUDWqvX9m3bcv+GOMGnM2rnYFjwpw5nhieWx1QgaLvIkwVRn8qkJ/oy0+aUMTB9L+Aw0dS3Yd/Ys5qcOe6wIHY+S7/1GTPXsM/ONtVTrXRz+nosawNrAROaqNWmHaNdG+GMgDtcYYtdDSp/obdfD84LkF9v6DvjpjjhpzNm81ZnZMDMUqrklMdM3hl2SJGfK3X9Qz2et52LRvNJOdb3z6U78oSZLasKuXXgxpmxgJcuKWn4RawVUfTO+d7/nJLhc7CRD7eIxR8tTF7JX/GjfJJLtux4JSY8NHuX3CgoxdFV2y6x/Y4iepZOfn8HlgVEGZeZU+pJJdFyN4rh3uS3hJGK/q+Mi1405KPbKvkaQPnEk6uCcO+wZ85QBhIMXlAdBDISR24WbZD+lJygXwiQ8wScoEtLfXpr67xJosCvk2D8Xqydf+69fHmixWdeT5N5sWD2pjUc9mTI+Pz8Qw+cDz2IdtXejT+NQ1QWOS53i3u3bM8vRl//T4WF/40EMpOofjAXK5nBifu53PF2qih9SFD17GtVH6Jx4oLsZ+qY54USvxHr98rUkdjMUv8BGBcyLe6rbxpYi+xUnCB7mnOi5tpM3fDyi+rDUX6+SNZnzqJOk6F5c44snXTtpmjn44eeJB9JX59J9V/fzlc6lvE9eW7HPvfCTpf5ZX2thPPFT0Kc6haz19sewHFnnS+iYUHrrXttf/6Xyqp+vTqz8xU6NsTz1/4QPD18JlfeUD1jM35ZUH0Re+KFC3uMznkQ8tvuy2vo/UdqH36bdP9etvv1WNlPqffYGP/hfyG/CK+fn69Qt1n3wZcakrDzu/SPAF34UP0EZhXsZ//+YNcW68pP7S8wx8zXku19kzL0OTUQOb0/lCLtwuC0eVpjfifQbbZnxfP3+pOdBH/pn49GXTtz7923wbDszL+lk3Y7C+tqbJ9wv3wVfWpp4m/ifEDx/e1w8f3pV0GM8x+F14oiemFD2COdBgTKTIYEBD1ABnEa8Nbr1eL4ONh/TBU3enXek8RBgMQMROdoMwtukHcf8Y/1pw18JfuhYBN8zHTGGx4KVGccG34LAZD/gTeTgrBqEaez/IxxSOuI1T6TAOarljqJtqnspVleCVOJI0XVxjjLLBRnd2E9fmgXGBhzb8UdJFvRyb18yogFHkV/gYPW4OfHp4JTA9o1Lf8eKw5ThoKS572gZ2cYkNFJAb7q5s9ptcNKprstTbDdFZlaSMZBErBpWq2qATqZ1uTMb2zk/yTRac2TZxKxXGVQGjuKgP6D01hBHo7QV7r5totiK1VTVSmJZzYlmKK0mpW1z6p2vdJPAndGjFhS2/D13I/tHGdvClW+CvEN84Qe0YS+dFNVgjRV89TtVLPzKhkPM7ygly0Qb6AWut4nrRN745GJNbV7rJCjmGdWPWNrnGNDJqBFtBbAiaj25ifA1eaNBScwx6sKm7PG2boxr28nBLbVYl6bYKfZiMeqK5TgAAEABJREFUoHZ6J4iEeUEEc5XyIOg1ARYg8Kp2/FVMEONVm76JW4m0qoVEOs0POkx8fbsm+7V5bfp7YadSxt/+xKzC5VYJEtrGHoc3xqsG3+at9fxNTjjFAgvB7/FpuxjtLSM1qJU+1wt2EWiq6tBHuUYmHFDAS+yxVx8axBozyKE4PxR31dEG+MtjNPflQrbosQavcLNhYwOLGNUVTh2bL8GNy/hQ7Fo5tjmWL21zbC9vAAIcDkJNBnZF/y1+RnVcY0jt/pM4QDfdHIi59yHmWeKjTUm2ysAFuWaoX7XhdNdPKTydLlVFttSzXi73+MkcOxRL+k8//lj/8W//VoX9b7/9Whtzb1z+C0nX3tOvnFu+1uevn8o/XLBRx8fnx+LWYrz6TOaZxTPME+eklbDHszeeZ51vZz1ev9TzUn8j2g2sp0KFPfd5P48xOHEOfPwKn1hPxLexz3qu+PUf/+izqnunZxHPOcbuHuz567/+678cli+sHz37sI+eLucKCZifQnU3zmvmV+AHprGeTye+OGbvx9eC77lhjkFc15ezSl7PkO7XxqPPkZT9ok4bZwbxje1yuSmWZxmrPqy1ukk6B89OYmxoaSOG+X3+9beaY5TnBeXmKJ7zkIQ9srp95exqnM7ZHKPnyfl45DylLzFt6pib9OZ8EOdXzhnGO8eo9sF5xbF0ktecj3Ogc2DsxiiO+MYjz9iOGI1Fvjzb5XJpfOmvnN8m2MaS7DX7hF/nwrjEfeIsl6SeifM3/2AAc/jMPeo5+ysydfRtTmJeyeUL/H98+q1Wqq/Genquz5wTnY/T6VzFRNxebuuWeIp1PdD96ceP9cvPf2KvDvVEgTk3voAivi1xBOPlZ8MWzXLBLkCTXb7g6wSIGuxRY8yqUnY056ctS72NZ+SLKfrcuHCtG10l2tQr/3tekparu3SGUDoJVPUakJ+k6eQbvxVefk3uKUl17YvipQY+T7Wgj/HGyyr5hWy7LjCr/S+eoWNagSu858IzzfwWGJDe2cybVNXCBgSLDn/xvJC3ITc8n6vS8qWNKUmbSjfx8muwXiXN2V55EnwO4iaetcpLeRL87nU49A7+oWOfoIdZ68BYrCkbYWNvTX6P7bozDps2tiSlzchgLQHCXtT2kPYTvv2C71mzW6Xv8yLm5hdV4bkEAhLwoJsP9hE3YVLvTSi00ef3mLPHyo6WkBNNO+NDre2S3/OTvPLVOXQP2hwP+vteWmybUYwR0tjrn0Rxj5WLkaT9fI8vX8XveYVewNq4nzpLoWhjjir64lJunmInO1MaUSX7OLHXJ9G5nhXSkhDXRizXve+1WDXGgLfVUW9U+ycJPd5YE1iWbRKf/RG3GrBahrfulWu6yEOebWtf1GirGpndWsyamFhpM8eAQltBLxJ8E8HAwfLe4Z5BWgu5+DZpecFSnTEG2AOr/ccxoppj0ullx1Q64MwMzevIPQmiVd2xsg78Yp2qOxRAIyo1k4A9mhZDfnkhnGDTcU+At4o+HZv5N4S8ovadT8BIOfcLoaMFWMdf9cLfWmeYi9ipStJtXwMAYiNtW5Xyajz07OUnO3+MoZjU9IT2qrZIjGNZ8V1GPDVS6jcG8TZrYr9DtaxJZHDrhMw/BPDm4a5uLrOeHr/wruG53MPcLzcA3Lt+Yx9n5fFEXfX49JU8r7XY/yZnIFSqiMh+bUFWtcI8clZZNcDaaFf2640z1jPvQ57qmefGb+x9+jHWR85A5vyV9wqPj8g5o3z68qmu7EEb7ZG4njm/2TzvHec86S/InjjzeQv50vgrWMUl7hPnDG3W2jirfKmNvTq16jjXoNbnJt91GMvRJ12lMqbHxlv9bk3auOWrcuHcVs4AyV+pR1GHDV8nvvhf3Ev6VT5mylgWupfLqfN6NjbeJS1sB3Ps2UG6uMS3fcH3M/fToJaPz091pRX4T7w7svkvyolDYi17/Pq5nh4/Q3/l/Pap4zcvmznr44l3bZ4NbebrWL5jfc45S/1ktL1yeca451hl7/h85tzyEi9dWR91pW3iae+cXMnTHH7lHGR/onbNp276+8IZSTz1j2Y9jEv5gSem8Sqz+c5tjvly7r3Wr58+1yfec/kvWXlGm+TzRK0H98bD7W3d3V5qsvgDIKwq4rINJjSJJBKlOz3GLJu+bAjRYWWPIdk0IE1jjq62cMRlrWlz8KVtKtsPMBL9rBccJVvBgvjGS3ZfMPtH2411sVgLQJTvDXHFs6vK84kye9vG/aPeTvNlqM9slF2fyVbFmizG4tivjrvA+RZXkl4LxWX9GSKv5i1iSHZ5Evh5yWWngeYpAK0t90QHCRPVMq0N+/Xic0GPUhcM9rNi33G0oHt+wJAOfdCrLcwlzxpoTPmt9d4GZ9wX2ErUtp4bNA/Q2mqjfkUc9ojLy9wKmbSx7PzVugswm7Ik8LaXPLEwPgqYpHk7Tr3cJ/iOOldMN5r+Vzn3DPonSdslgY8yca1OCN/lFfijdRZxJLu+GEleY0m0rZqs+STof/O5wIMFz7jlF7SxVGMb8zqwqfvIKGv+Oz7qGZPowOZ3parboJsOqjbmeLHGjNz4bGIUV5KSHkNdNJiDdcSFzQADLjOwletEHPsx9Vl6hF9cqwbxiUISNQcBEPtiHkJAUQN68V4n8tm5wmeBYr1v8PRR+BM/M+DCIe4Nz4t4CjhjaR14QNaG3L5ectjAlV7oByyj217ykbaNlzzVcVz4DjHIXtgv6pzCP/0gnyE2fhY49eJXPumQJsWHWESbpJoPS5yCV1zybPIW+UfeIBl6f5wL+w1ZsWFO7pEU6wr/BdbeUnNMILFGp2zFhc+MQR2qGzNAv1XBV+VKHbYChHGoR0Je5JgElZ0uriMGY2RYxoIKOkWOIIADBf/avIO2F7cqNYyPfiPuA6e4BvHRYSvOoiceGPLV28g7MZaqZNQI64rgF20fp76/tHGcpMSovlLJXtMM6DnMuptiWIU6n9mrLsjcmxfPYP9wm/uR+9xX3hs98vn/K2edz18ememUZ5dPfD/k3vbE+WfyHY/7YZLSroqe+Dk64WvU9ZkzDd9TGfsmE/mVXtwrn4ltG/XRzrX6+HTl3LFo1/JMYWWeOA9JbyA+ebZI9fUM/8l3TIyu0M/I3EOv7NWPnB+e6bUTQ/oJv09r1aM9sTNzdSWGZ8b2NkInj635i1if0XtCx7yL+XxC9wu1eKQuj8bK2Pp8oUaP6PodmueLJ/xboy+cgZ6J0e8MjfWZmL48fq1H9npz2VhH6l/h26JPc6E5r1cCen6hCZ21spU2yjZk6l+5D7WVp+5e5yKPK3O2yjX/SDzP6G2A2C9qKV96g9bWJn0F9xlddcSzZ+mVfhxfkVPyGqzjtmH8fT95DiYp4zP3Izb1D96h71is7/Wsk7Hp59m6UKPNRpyZY8+LceGjYyMn8arw+UI7HsSXhPt1dSzFtcSAX627lbirih4Jto6fyX1DD04V9jb5xlTZde0LWfPRF2N4UPUg+Le//Y2D7RcWERNAcZxgF8OxKEy2uOwtgMGq4+H3N17k/f3vfy9l6ouFamPJs5h+6PGFonbytDv42j6xuPxnz5R5c2r/6bcv9Y9//Fr60afFMVbjMm7tn1gkSXpi1XNsc0LF0qe9Y/XFsa+XSzyxjEdcddU59I3pkQ8T2uj/K4dgv5TWh7b2h82RmzybOdu0tUb6EVuZ/hwrN2756lgL8XwpfeLDiS9RtZeXpLRVX560GMZtOsdYufGfePnp3y43btbJ6/yor70+1dvlq6T1o706yb4QzUuZL/alkzSW+Yuj38PGOMzJXp7NsTpiG6822krrxz5JnchXmTybGNrq27Fz6eI1BmX+P/dmpf/ggXbW1F7dA1//btjy9Y86a+ofXUf1bNbmykPR+hunTTvHyh1rm6TXonEcfHWUGZN5HLrqSFtj+efLpRY7mHGYp/Y281Ounhj7WnuuZx6gQf/nn/9cb9489APBeTJv9ZJjbri7D5oHgPkpVw9J8ZRo26RHsivZbVP890KP7BuvDxC42ATdwUbuJizXx8Vuh6AwRUcepBj49hmVaFd9JTsdlZtTlaS8jDHZacfJN+xUZHUzKiRwUkmal6Rp522vyfYyXt0n+Z1eD15+KdK3wwRkQJK03ff8Q55805FnS3ae+slOH3x7WxK7xi3IQzdhgCTZe/l7DjD5SXY8+aGgbmKUtpJUrxHM1FeOevOlkzR98JJIvvIcJN942sizNZcDTZISu7iSvNpCvdK9TlI996mgudMFfWAmabnjZKeLK/lGM3z9+V4v2XWSb9jJztMg2WltHB/NcfLN5o/8Q27/r2Tykm/YyU5/z//f0Ukq+aavnn6SQC5atby45NuSvPKSIPn2k6T8Tz2IV4E8B/KdJ3vbQSuTdp1IA8M8XCV7XtVN8i9p7ZL0GktSXof+97Q8x+p/8+NdWpWksVkRTaubhBiWn/deeNVXy1zf3H9Nv+jtNAjwVUxe7OmTnf6e/0pzk/TahHFgQPZPsufjIEm5h9B1PPJsSfY4K5X8nlZuvvY7diR3/Rfdg2+vcLzwkzSePJs46rinJbsfaWXylUtb22SXy09S8pT5z6ttfJgl5cZe1AovLzTPwmKEflCe9HSoLrp0zBCV/J6WZzudZvk3eX755ee6u7vhS/lP9cTLUvcyz2LudZ8Zf+YL3Y1nxhf6v//tV/bU3+pvf/s7ult9/vyVPflzff3yxH75jK9Zv/36qT5/+or/jXPhM2dN5OD8yhe9xo8Sh/UN/pfSl01f//Vf/2VYzXe/VDcJ6nv8X/gye+O8anbabNTCw3jzsXzmMC7Ose/a+8HGfTtJnznU/0osJ166Wn91knS9/Zv9/mEAzxM2Y/BM5h5+NJ/Tf+P8++uvv7aNOvq3P+LVn7iOpcUybv0RZqmbpPNUZsxieA4xL5u0tsq09exwnDPkaSdfHdeUtDxt9e3ZUn39aauefg+dgzYmbdVTpp620voRz2Y8Nu3EO2T22hqDvTmr/4W1op54n/jiww94RztfLiX9lS8qnI8vzOsXvshgUdQo58kX4uELht+6Vvo1J+fC3mZ84j/yktqX1+ahf7H8oC32xgefX375pX7+8891cz7X8QcS9LFYz8nL2tIQ2s74DyzrctAH3169g5/sGAePx1yve+U29e2Vf4/3Pa2O9bO3qW+vzUEn6eet/OQbrTwJPlfLk/S6lK/u4UfadvCL66CTtK3yRHr8Dk/+HFQN2b/CKy51DjyGr3jf00le+eoW12EH+erze1q57ahP8crgsE3yipf8a1rdZK9JkvIST7697aCL1TfG/gcPkzS2+SapJK/xHfrGlHzjF5f6h5xhY+jjf0cnedXRzqa+fZJ/mstk56mTpGMqLvX1Ddl40kmaVle57aCLSx15kI0jrdwmrVzZ97Q8x/IPPXvnZeMFnS8XbY6PXj7LB5MNP1dqWfQ+xavjExPhK088W7Lnpz/H9kleayKlMicAABAASURBVHLYyD/oZF+7juWLnaRYvYUhPvS/avsXe2pxLfYU7SD7Jwk2q5uMJJXsvO/1lNmSXSZtzgs/1sFGAEV4iI46gMtL9V2n2of+kxDfht7+I49Nvf2iVRV+0Fm+ZKpvVxDYRE3yKkjS2DKS3/Pl2cxlkXvjw9hpCH6kk39tJ1u5PlHFj79p39Qr+b1/9dFo/tEnu06i4UvukirQtpfnNeQ3u0olkVUn+mTHkJHs/LEXnLhW65pi+0fcPcqJg2p5Al1UAcVEPAY7C2Lna5coW6+8JL2/+Jc57u5u64m9zf3Xveur+xvtmc/57p+eP75yXvry+bE+oydP3S/oSD/yfsz+N77kVdcve91HlTtPvjMT1/1PPfdgaeXy3Rtt7sPJLM9oiw+Xz7zsfuLF8BG/du6lJuH5Rlx7n2vytRfPXjxjcKxP/dnbkpRYyjbOZ9LGKa56jm3GJ4a0TVv9mLv4+lFH/hfOldbn6fFaX6nVb79+5nz6WI9fn8uzpbKDf+UFuLba2dv06xfk/5+//VfPvTl/ob7dU3dxxbEXMzUbX1zb89PWfq9ds/0vuIhrjvbmaZ2KS1r+My/SbeZkHZOU+XYsnDl/5cyoTJ5nLOMxZvn2jtW1FvbyxJOWp1/H6unzkFvrL7y3/MTLfPHVNU/t9CXP+LSz15860vLE9Wz+66dP9ZUvVcTuzwGsTc9kYiWpJPX+7du6v79tmtT7R7kt+XZPJP89nex4h51AB21vS3aM72n1kp3/v6OTHVu5tbG3jfF7frKPkx1PP+p1v0ZpK53khd46b3EWz17lScp6ySuutdaLLk9E6CS9/hC98r+nk7zyk2/0N+wr8pSX2Bn7/tY0+vbuDepvPCObzq6TpOSrk3yj5SV5iXtUAb9x38pXV7q+u5J0Dj7t/uhftSSvfsRIdv05R0G27SDu4hL/oBm23eFv8sWMdBLsdgx1bdopP2h77eUftGNpeYvnHSCUw6irjn1AnSR23ZJ0HZKgnleehDjJznP8fUvSeSVpO3Vtyc5XN9npZNeRd8Rx6Mo7WvMINzKYy0CrL9+WfMMzT2tln+x8aU2/1/0nunbd5FuvjVjJzhPnGHtuWS9rXb21ViVGuBy+0P9f1v5AOZIjybJE9ZhHBBKZLLLI6p7unieyT97b//+xkRGZnipWMjOBcN971MICgSSrpFd2nVCY2lXVq2rm5u4WDiTYapH/tNtbHPaB+xyLLwzoORQzRlEHVHtttJJvMH2jFqjvHWtfPlsQP9puP1dgzvvkUqcQ7jiYvkf2X8Ue7Nq2yueLQyztHLv4frPPdu7Xwnjb263+jeB3dS8ckjMr0j7MWsatdQxAAZqL/CfmZbPnc+zU53Wtwzo/to82SGREHOhalg70efA6cpx79uvyq68x2CpiinOQsIzf8b7NbeUA8r0KvM6XPtvKAVO3PqA5Ahf813WgXBPb2MqfkzlfPs8qh88vxb7Pxdf8gHvPdeN+4PWozDR5v/Savcm19Pst7wp87n3JuwmfnXvueYq6NX7LD8mn7Vv7i3/Lc/trnoPi32Jf8a951mu39fmpWMe39v9a/cPz8Mt76l/wPOo1+z99/AG4uGK8PHveXV3D/5pcR8bxkh/iu4fU/1tw25XDPdy35BF7jS+5PvU3bnd/l59vnUfOSebiiF622ceQlly/R1rHrVhDprLPjXyZtALy3u7amHleM1Zt+jqGb6nRfo8xdb+mvrfaXjLnb6K/8dqV1l9fmlsOZWG21qTfPW/GJ95+a/4yr/b11aa/rdjS7asvbOnii3thy0fbo25/ibi6OdWNVV/jE9NuqyzdudWvsdT/Nfs08yued/3Uv2Rvaiv2Jfs4PwOIud7M1f3g+itititmtWLms+/5MW/r+dn5+PHHP9WWh+xf/vKXcrOvSORm1T8X+vz8XJ8+fWofT7YXnj62Xnza/CGzPxyWWC7tQP9mr7p82vUzDuhc6n/K5vHPf/5zaTdeTnH/lJgv98xv30nz5bQYUMbBWw7zOEjbVYNxK94By228It/yM0Y+/fVzwr9mYhV99bM2Y5wX/Z/Ol/5zZ9ocl7j8tnI5L86fvo5fP8VxihljbfqrX/IC1HkAsuH2Bfp80ekL8DWuX375pfTX1z+vL485zAWUdm3m128M+sZqnqenS19g4sZYiwvDvuN+enq6261Rmz5A32wrh+PQT7u5PUfq1mde8zh/+gAlh/iqTz7jxOeYn3od6B/6zm9tQMlpbXLCXC/Gf3j60Df9OLS//PoYp8hv3OL0z+IxRo/h69ev5c1MmzGO+5KXwK5r5cOH577Jea7NterWD+h8chtrnpDW86eP9S0XknvLs3NMlflOl3Odwv2aG5O/nXPNA9txVw5jf/75576urM8xXOP3Mdea82J9H8L13/71L7mGtuSt2vKDGecECEOGkZu2dWVobYdZn8ZtbFW6ReAN178ejj0PCbviS3cejkwSjFobTSoceUBU/EevqaN8aAQNdI1etY0RKvGKd+rLeKiqkZ51hzK+YQ6+jVGn3HMqY4CwpDWvdVSOeOX75Mj3WribX2I5wkF4tzGyDPYgVUD7mUsumLwQz4hY5YDZj3qPUV9iPNBcxgDlsXRrWfrCxdSVR31zjAGp+d+9bkYdmU9iW/OyBRvJdTi2GI5sJJUMsZzgo+c+s5FWfdtGpXeXPetrbcymHlPIJwc1BpkrH+B7JU2LPHIA6R93+/KlcuTcNF+4Rvw6JlhFjuQUU8SBwEfLGCOcsw+zDVvqGDbtowKdpfvGiClH+IH2X7qtoh+QeveOgzcOmHrlgKmvmED9tfcc80+5jQGav3KYM839Sw474vqqK+LAnbtyaFf0hclpH2Z9xsQt8+X3I+PKecqHjTH0nefryHnfsybEPPdH+vAWv2Wtgf7HLfecG3FZPc+25joyt+LqYor3PKDe8KMqNRzJY06Y3DDbIxzeC+N0/3KtZZkkv/cs42NKsw371rPHNs9/xdH8j3MCczxVdB2V44hfurWnDvWx5iS2VFJHr8Gqkdi5Tgl1PHN9bcN72OwTkiNYWXc23wm/fzkWO9aSSNUW79lA17z3mjkq5KHYg9FiPy6NqW/bKK9DeaxvT33iY6SXMajrf83Gz1b/6VN9mGeM1B2xLqBx9ft8ZwwQPufmqJ4r87VjvjlXaVIHPW/qxivfc4sp4u0Xzm1s9acffqj/8//3/6+/5Dm1baPM/enjx96nfcxzUt3n2C9//pf6yy9/qeenj/WnTz9W/0vr83N9iJCH4shLs49Pn+pyfupnPdDPWJ95yocPH8rnZMvpVI4fqBTf4/JZO8Yo9zR//vOfy2e8fXMbD+QZeek9wU+x+xz1mTzyvBzbCA05T6M/gFSOFbdnDn/LBvtrPjTJ497mmg81cSn3MNZhm4VVY9uEm8t6fT6nUyN12frMdq9gbTqKK0CPwZeuxkHOR9aRYzFmC+81H5a0OU5FDvtrf2dtivyeJ21yG6v/0m0rh7i6fkDXaNwatzz6mN9z6ljMKWZrX3/jxcytVA45xI0T03fptu5vrMn4uNcat/1lB3odOAeLTy73ZvrJ+SF70efs8xxHFdlHXu/nz5qUb/mAObat/p4X1EAB5WF9jtGxfPz4nPV0zdq49J5a3n/PD/5d25V1nkvHENXZ5rvnHWg+9UD95XmyHnOrA43rIwbkHjAZxRyL/rY6AqllV+01IUd38k1dX3nU4ffccgKdQ059bRPeX9rti3/PAXROfcwDdC36As0pbryy9Lodxh25XvRv7pr1rfvjHQ+XIfqLLR5bMUXcHPopYvbFm/uBA+j1q0/dDnXXkpzGrfbIvXXbxs1rNvoet7rVJ1p9/wHuc1I59NNn5JoGfjcn23aKFwWjiFirMVvWoHqMBfwhtza59YU/4t50uYu+33NrNA9Q8iy9cixfmNwwW3HnKi795djEgBI3TxvybfHpo66foo/5xI/M8bg9x9T9PF7ZI1SuJZ9h2nz2XfNsUzcm1Pc5AXrdiSly6wNkvvfMX5iS4437aLySQ756yKOumCvhmZORPK+h9Ro8kudaxmiTD7Lnzlo4Io49jvOLsASzs23xSS4q/4XmSC0jBGOM8O26pJ6jRUw5EqsAbb/mfq5COOKYrxAF2LJO0ty/HDtQzZFnAnGTRxFT1IHyUPelofqSPfWp+znNVg6luQOIGxc1g8xXat0YeaQNOwXOexLHwfpg5kq3x2usddiHaWvu6OLatdkqYkpOU5H/juy3rGcbI726y5G6F55CglMej+NZuvaj972pOzxHxqAvUEDO+dXuXfZw27EOdZh+j3V739JHLmUMSn91uM1JpkWscgD5Xn0u9dnGSCdft1qWX9tu59l89hXXm7/E//Off+oflH569h3Gpfy8/+HhM7/nwOenzzCfiT4LfUaqW4E89rUD/f7J55y4NWjTV0wfW5+F1iKXuq3PfnVjzDf3Gqnn46fe3y1cmzXJq8gN5Hn6VNrkWrh9c8pra5y6uPnNaZ3Ox3r267MwW33MYX5j5TbecYivVky7/uYS11dd3FZ//eRVVt9Wu7Wr22r33c1Tzov/OyHf3ZwvlzpfLvUhe4hL9iPKn378sbQ/Zc8qh/mNd/7Urdu+Iqfvx8yhzbG6P7Jddn0Ucfke69Vn8QH38yLmGB2v3LaKmBwK0Odo2R3Dh4zNXB9zjp+f3cc/5xzO9nw6513UD8kxMe2nG+ZYT9mXf8ze3/23Napv28iefqtf8vnglOvBH2BUDs+153gEg3ktwWxj7uvMdon+6vobp66oA+2vXrdDXV+YnDBbzeK2S+Re/rZLxIE7N1Ae2uWA2Yc/4tZG7o8+ByrPHT+z5GZRhILcj/aC0fj1Kh44X+bccm8A+j4CszWneFzuX/ouXH0ZfLYA4d6S5+2+p882toLJCWlzE5ajn9EprStJ6z0xldfYtpp6VQXve2Lixhbu/sxaffh5ijGqYjPOdr/d97b4QoKrAidncKCcQ3MrleOa/UClnpH77PX2fAxc1q2vog6TwzjXnD7qQI9X3Zz6qmtXBzqn3OKKOvCuLvHKZ9JtnOrxaDyAdSw93a7PFrjr2hV9takDfU7tW5/tEu3q+i/d/mPde55ZMDn08bmdyiukkXxlXo1Zc6IO2PT4xtjimrNz81tj33J+PH+j4psF4PN4G6PkVyf4kb1HZc9z2vTSqWkLYo3INRJjXUDm4dq25u5zSXJXyxhbjZuvLMakql6vEL+AIz6WqWzZU+/ZI1RRFVGHUVvwqz+krHnsqRGoLeORE8IlQVVjafJFwZwHoMZDHZVjcYiHLog1W92e+aj4y+m1O3EdtrFVUffD82RHDltrUezbmmNLjdrUFW2KOpjj0Jx8oyDkdiPeP9NLLSNzmTqK/s/zo+Y523NdmkcZuZaOrBvPD9CcfjsyL64TEDsKyDnz3dtR1qZdgYkDjfsMAmOqrzVrVlbddTvEbmpzqwM9nno4VpyWUt6KAAAQAElEQVT+6prMqwDtv3RbRd/KoZ6m67ZduLq2xed4tjHy3uk5e6kPeQ907vbJ53ae0Z/ysxmfjcqf/vQpz7sPdT6Ne255fSfgPVKfy+XcNnWfc+Z5ys9hpv2U5+NTOJ7qdN461/lyqvP5lGfnx3r6cIl+Lv/3ieesX5+9ijU+533Z+Xy+cz9lP1E5LudLPV2eyufv5XxuXX+xS8ZwebrUc57bPtOf1D+m/uTbMoYPH57qlDqens51yrsu+x9SQ5ZF6bsFs6YR4EN85RnbKLFLYp4+nFP3c/t+SI7n7EM7Z/Kuej9lr/CUWjsudX7Kz4H1EdN2Pp9LAco9gfrT+VLWL5/90+lU+qtfwv0h73Ucrz72l11cXax9z5ecy+xP4r+NrbSLL59L7OpybduWnyeduhZ9Vz4/Lxnj/Nkq+o4xcv4uLfYfcWMVuS+pd9kdz8KW3VbR50PmRzHnmoNzxn45nfuafjonX8TcFJ1bPuDd/FySU1zeVbdr1PG6rp6zrv3c0Nznc/Zg5zqNLa380V1756k7x8+uvdOpTrc58j5i7FPybIkb/tktN6omBHLzOfpkWoQT8y0vSIHy0McbhS9LtXsxAv1yTt8tSRzgloTqXkD2nTx9jb0ksf0Vr583Mf3EzCGmqAP3yRpj65PsYvOFoTUpxsurv30nboxxv+CsV9waVk1barUvri6HcXJbn+1PP/3YudWtbdmfcrJJoDnIyTRWLscnlz8QFjOvrSKnuf3tW7lgzrU1GyMmh7oXmv7abM1jrHZrSOp+oSluDsU450TM3xIxpzxixn3+/FufV6D/lRnMefXDmHUD/YHSeGPlU/f8q4vpZy5xMWsWs0ZrMo81X3Ij1e660teaxeUwxvkU18/zZqx1qMvnWP1QB/Q51FdxPNqs4XK+9E0B5jz6WzH6rHVoTjnNZS32bU/nU/8Q4ZJ1aD3nyyU3WW+ET2k/9Ppavo5HP3ltHYP1Q856ZGyjnvPB6EM+JJ7O53Ldny+5+HLD9cOif37jlHzPuZH6gwZjlTVG/6WbNfQmLet127baxqiny7n+7V//pZ7DM9L3X3zmwuy5sCagPNRts2XpLy9uMbc1ZF0e2VxBtEjj2RwA/WDV19j2iS+QFEffrMSbcCqxVteF/Ww6bI9bOxLnOamjOlZdbhLlpsYQ8u3IrmsbI2iYrSsakRUXl84Psw4gfNW1Hqm7crznvgapgrBEnMfK4XyluX8tHCbvbu7oQHPrCFM3Fqa+cHMDdrs+lVs5fT7sK8bqqw607+q/jT145kEf5+1ILd6YZdeXQlPkKNeCmBK61JoXmozMCa2XExfZsykcg46cYz1K/yPnZ6iETR/9Z/foeHXjxI+8YAPKvr7Gplt7PrgNqjBPNvu2SoV70xD8SH6xuNWRiQG1sN50scoBJO/ciAIF7/tx6a898wO0vmLtqMMbDqTe0TlXDEw7/HNuoOPqdvwRt5hm4F3dj7nU9QOaD7iPa8U+tkuH6W88zBhts1/hqOTM+s4cjtiPzLdt1Ik777FVjsd1MsaIfU88mRuih6Oq+64NfUF8r3Us3L75bacc4RhRj4xtb44jOYHGH319eQAZR4U7tS4/SD/nMwSJoTyO2G23bFSO8CneL2xJ/NL1Aerav5FM+Usw6raV8Vd4tjESkV5yjLgoaWob2w0/cr2MOFRaWsxzJHaEe08LFNzqrLrr8B6v2zEG0dachDoc+d7j89pR4lDmIL76iyn6Xb2mgquLJU37HpmLLfd/WwVmTUCt81q3ww/HzhMVn+S31eQ5EVdvjtiB8M95SNWta1fa52Zf+u51HmyLuPH87//x7/lh/jlyKZ/z+oUkNTnHW718famNrY687CIvVwYj8zzqyL3tKfuk8+lcytP5Ut++fi1/8c3nsmMAyudhwrq9Jvf5cqkK7rPe5/B6VgK9F3M/4nw4V+qX+Kv7fGVQP/z4J1dH+Sy23sphDp/dUfPD5NfmWXFb5tz9hHN3yYcd4+R1nPocBkXcR1iT+wuf2/LpC/QPuvUF+hcVtMlpXsW9jHzGWhNQ7lfsa7dd47SvfM4PtpevfcUarNN9lTbnwTkytxz/8R//UbZAWYP+js+6za+/POr62VfP8ErdfSPMcyJmDu36es6M9RzpK692MWuybx1AqetTt8P4Pc+Jp3yI1Wacc6z+lDm3Pv3l6pBM+p9/+qn88GI+edc4rcO1Y11VqfV2/uWSw3n3t6WtyVixs59Hxui19+nTc/mBaST2uF07VK7G2/UH9AuQQAXUccPtq9sqQI9zYaBv9TyaU1ypHJ5bMSD35D3I/NK+xmy9E63OK669csCMk0N59JXbscP0iXt/6SMuh2JcG/JNPE1/ietrC29j1/jIrY+Ycs253Mam2vMDtO63VffKaRzQ86JeOYC+Drdce/CP69YfJjfQ94iE33Nqt27F9VV95dc/5HY9mFMOY20VmNzWrAB9nuRV3nwJ97XPO0wf4xV99F060HXa/35OzKGvtRinj/IP5zv3RX31efS3/8gNdN1A1/jo69jNCbxb3+KP3PpUDnibE3lgcVfOpbp7i1yo8R257zr/R64n4+Ma9Oha7KfTOtBr2745j1xbij62MX/Hfdz67hv31s11JM81z9FtG6Eyz6rl6L64Poqcsx2JH11HnLoOx7WeV+pH6ml/9xMj3KFbn2GM0T7E01EHmlPdeG1An/c952xxa68cMG36pXuvRV2fbWyqHZ+Zat1vMOPWfkVfoJ+z5k2Zpb+63FRl775XiIKncTzxF+/Y2G3TFNB12AcScjQG9DqRU79rxgO0bWHi6oBqx7aSbyLbGI0tbi9Pav7X2E13XM4VzPwJ77HpM4LZV+/I9NVn3rrPv1iPPXZt9oEe2++4U5ec2z+Yb/2NT/EFpHmbE3HFuoDmlwuwadG+5d5mHUDXuBX15+xN/uUvf0mfOo9RPgeveb9m3Yr+W55V65r2WVc5xM+XS9//9JPf56b4emZ7fnxO2pob6Pdy+vnslNNYW+8zoW0+IO+SvtWHvCh8ffU6mmOCt/Ho63sk88k3n+d77zXMaT3mlN/nL5D75GsBLcbpo69cQN+fPuRlpnG2QHlYn74LVzce6PVofn3cP2gzRhG3//r62vs7MedCbv2BjPGDcM+7/EDXYd2ffvghnzX22vK+ZmxbsY3Wj6o65X2Me9SvL9/qnD2Mzz9zOQ/A/RdGgV4rI+fWeVg+tls4bR2Luuce6Dl0/yOXdvds6u4ZYdas7hgci74pqfOsMctnjHtG+eUBeg9onHvjI/txfU6nc+ZxT80vOTcja3HrcYvn9pfzdm38cvEfBFXhf7fxuGd1XMrpNPp94TltUoWH8nDstgrM+Vj6Y22eG6CAd9eQPoAhPcZWbt/gDQfudqA51rgfucUUKWxXferKwuH33EDGNTrP8pV7206peySnq8M41+ZeW/Aqazmq0tbt8PwYr4D2vYDmdrx1O1y7+sL0ucE5X9cSt//ob19c3iM3V5hxQN8/H31f87wcY6sk7vNdKdsqXcvi6t6HF145ttuabe4RbhdI4mjdZ/JRENznS9bIiJjTemDi2zbCdGSuXFeVudzTrx6PfspInKDtlpxy2AfuY4fJJ67oo6/x6kC4D00lj4q4rT5A4+oOw3u849UXSH1v49FHvHKoAz3OdO8cci+fR3z522qHya0P0DWK29cnzHfubeT8xGBdpPWatdVfXwXeOICuO67NYU1b5s++OiQ6g1Xfxqj0anGqK1vO5ZHzp9gf8XONG6Mul3ntb9tI13O5F+hdFfraxqnbPfeYOPQXRa/BFVs53EuNsRWMnFfnu4qbvv3u2iGcR43UI4dSOVb7iE+9Op/6nvHEtYCeHzH7E6dwzCncNSCf852RxOVIzr15xNOreAc7uoXJF8f+krf95Eqdgqu/PZwHMW3Kipm11KwvvCPi/MzzQNmKdf6MhwRjFfHzPpFuvo6Olx8oc6pXDvOYQ2zpgfvLeDGg4yHMEf1PJ8/l5NWnA/Ltj3QxmBxxKZj697h9uQHdatVoRx3ecKDtwJ1v+cghF9B1G9/9op7zjPZ/43Pks4HPOWJ8zX7GGCDPtT1I1WveUzkn+hir7nsqW3946/t4daXnovY6X3K/d+lz9Byfz7M/RrKI5Rm4bTocJceWcz+G/Sog99tr49qu2UdbUyXUf3AyYlfEj9zDK4ex+lY2Hdf+RZgj470m96ix0TqhH4Mi4pgr497GqFN+8K9OVev6M6pG/KC6dYwx91fjFpMeUEC06vY1z4xtbIkZ5XOicgxGvlf/NQOg/axVXw2ATQtMneLdNVU55Fvc6b770v+o/Jfrqg3ke8Q80bTYVF+3wZ2v1hutOhK36uy5Dg5MfGQOI4EKKGMrB1D6Ggu0DWYb873veQKEmk8FZqxcWpojBop8r9rGnLMEZB4IdtxzpVNAi/ntK+ow8Qy4OSD9Ihwj32d7zn4OcNCNmSO9+G+NeR8x/si92fO+jVHqzs82Ro3L5VJbFuxrNs6KxStilcPWQZ+8MeRi2Pv/tTIHfGSigd7EujmMexbdqfx/Z/lDS+PcLJ7zw9Fhsoi6edzAr0Fag7q55NDuBw514+UBh1V5cFx78uQxTl5rWz5APtB8bT/5tCnqy9+69VfEFTHzWtf1+pIc1/4AZV3icliTYl1iW6Zc+5abz+X5Q319zaY6F+D56VK1jdqpIn11/5zWOJ/6Q4ix1q+Yz/zWIpd1rBYooOdU3D/TZax2/Y2To3Koj9v8Wqu4MfoZ44cFPyzaj3t/ObdyapPzyINGu1zGi/mBBCgxP7TY6qP4gcM5ld9cfkDRnmXRdasrMONhjgfIB5BvPb/GmUsumHbHYd9xqOtjPvOcsw4/5cPq6uunj+J4bM2p7rn6/PlLVeWCYes14W/RjKPKPxPrn/f1T6QcuXnmaulfjDCHseZ2/LbmCEmfB/Nqd6xA+b+7ODJg48zrfOirj7U4tkvWh3OsiD3lg+9rHgRy6y9mzJ4fdh35Yexffvm55++ovfyB15GHgDmsp3KoA9HmF0TPl7gXtmi6kyO1dV8flcjIXAgD0yd3iGilyBGX+1dcortZu6Y9SrsCPOji2ve+oR6ZT/8lEEwfCHNk1V8Zlz4hrCRtHqA8jhQ2VPKS2QYmh7rzJAfwLk/l0GZs1P5aOrzFA2VdzrF2mLZH3WDA5i7LvgAGjqD21FpLzxzmeV3+0sfC7SdhrdpslTtP8qzxLGzZ5SHc5lbE98yrfr6c2M2djrj2SslTrwLK//abf+XQB4hWBfScV45RZAij1uEaXvrkOwpoWbXCjIeJ6x/VpnmB1v0G0/cxv/hjf+nft/opMPmWXUxZfZg5xJSFP+oLW602Bf6YGyan/s6DvgpMHOg5EVPgj3FtcsC023+TeV25Jr0m4tLzp33Dc5LrKusqmRrPXrNzyjcGujW+6vP8iB+5h2h8fy4p7y/mGqHWZ+niYvbF1Y03D6w85RJiQAAAEABJREFU1+SuzqfNnNq/12H6VyVJHoAUHTN9ibtSXYtDcEx71ilQtnGuEV1/xTyNJ1JdDCbH0oGEzXUa5uiz1oREn7i+9r331ZHaIiNzLK5s0TPVqZaC8GXDxFFT91oLlrPV17fXtbqSYmv1vS7VFQhH4uS27rod6p4nmHl8nogBJa6u65Fz6HmwtS8ul/o2Rh15VpOOdatHnbXW0S1FtOhptRkLqL4TcbkXuI34JHe+V36qX/4SwP/3//g/2rznnnzJHsbn1mk7l7FrT2Ht9n2e2SrqQD/nfT6eL5f6+uWl/DOrI2OQVNxY59K9UpZMvSSPHxD8RUroSkq/tZ7l9pfmKjbbLXuCpzxTv7683J/h2n77+qUu/hLdlvNtsoi1p6kP/nZ4bEfG+yUvdt2bef7c43x4fu69gvm2otxzmNN6zAezJut2j+FzXV7Ppb/gaa3yjIzROTBWzFYffd1XuUdQ1+Y+Qbu6e2mg5NYOcw71l9Mc8rh3tAZF3L2I8UDvr+STwzig9FkxxitA72scgzU4Zv2AngP59JOrcjge9z72rVObNdpXjIcZq6+16ZPQXi/6+Od9zSVmPfLYP53OXSNY/0uNbeuX+dZmXJZ8ffn6rdxvf8oPU3xZ7w9JrMc8cvzw/LH8oHPOvtvz5pm65oPsf//v/5YX1p9yuY46QiQ+cm5bTz7HbA6g1CsHUMB312WuqWD6mhPC5wUf/5G1JB61gJr6Xs7J9KXkFrdV/kgXu2Z/CIuj7hyVY8VFvePAO27gXd2Lr3LID3R96vJZX0zNJ7Z0ceAdd/vnnm0L/C6PuBzGqtvaV7cFOo848DtufZyz6a/9VFXjXR59tMsR453DZ5ix4sAd11cRtwV6/OqVY+FR73nE7OtjPuBW95Hzu4Xbl2WpbIz0ucfBXP/GwZteOeQk68T9nbo+77n35nrE1Zcv8A/rlkdfW2XpSVvqcgA9Bu3AHdcOk9v5A96NR39x28rxqIsZH/hdbQuzBdoG6Nb6I64uj8ZHXQzeYrQr+jgeW5jc6toWrj7jR+c7cp2O4TmbfMvf3saoyjNfgckH9LmYHEjXPPCmP9rM2075Jre2BNSo8OUz3D/jhvh4XzrKj3w14ypHnozHUe5V0ukvwmeuI0948SPX4lHXMqe4ThC+xEG8I0d0cdvlo64YZ6vAjNP3EV+6OEwfeOMGNL0T+Yx7BMXsw/QHMprwZSyNp+e41MtPWanbMQIN+d35zBnteVIHCsIR32i1DeJ7NOb9wD2UbTwaz7ci/1kLqGmZ/toWrr5ETB2waRGDxCbvo67ROYYHW2pKrz5k/+Qv9ns/PrLP2fKDD/9Eq89Z9yC+Q3KPMbatvnz50ud0XWv6yD1yvxGzHcmxMcq+dp+BPlOBUvfZL24++9Yppn46eV+tkscYOSrzsmVvFzR7rr1sjdEHSL+Cv3YrJ8w86nLIKY9ijLHrh9aOB8jSPro26wIK6Br2rP+vX7+WHO5xVrwc8l+zRtwbumerbZR7RdvT7X3bb9++1muuBX3cS1qDYx2Zr8qhLcl6PypnoDIn0HstsdUHev8Dsz5rksf63NcYK7cx5lmijzq8ccLkklt/x2274h2bmJy2xq+5sg90nfrps+TqPSUdcyrrnC7e1/wABLbMp+8jT7Wdn+JdBfS+ynpqG3V5eurx29+y7mDW+5o9SJzzRYv7KfdWT5dT/fzjj/WUPZafkerhcFxAn2NhmPrCxZSRc7IwmD7iMHXAbgtMXX8BWwWmr7p82hR1MXWYPn3933V6PMtuq3/MUV3z1XYxBah1jLH1uQB6zWofGYvi/NnCzKleORYetedF3Dj7j/qWudcXuHPD1MX1hf8H3Lk2YPKZH6a+B3/HzSgP9yiMmc/8MPUVu+d6VDfW1pil21dfcUDPm5g21zLQ8/Go67985DvlHiUG1COuLm5bOR51+YE+hzF1K6bAzHm4F2B0fn0WD2C3ceAeCyvuj58T77mP5rAmFbm1q8PkgXBX9MxhawnpzyJpK/sQ/QFD7rWIKYJyq0M4DoOqzCNuC9T3OmBoC0z9kUNdMV4n42H6ZYmH79o5YN4f9IPkyfqB6WcckFHlKZ664A0fY+t7qj4jhPI/6mKQ2MQtXR91/dRtrVGB6fuoaw915mxex8YeXd9RMP0p/7O+awUy5J0cyQ/TN15tszVq8h2N/VE9bci3P7LJqwDxqNR4JP/MUzV6btuQb0C+V9th+sBsH2twrFW5ElOzOYGcp9kfmW+xyjHiuPTtu/uMuHaYsTBzi8PUV922CkzfUHfdYo860LWLKcB9vPYVwOYP8cUH00dHeOOAqYuPfgjt9eGS/Uw/E/ess9cycs+8jG0U3sd0DkjEe445jqxUfdTddx36BKtIpqx7zsM2tnIfqp+g7Wt+Zrp0Wxg99+qVa3gUtSSDDOVRW3ySPnrVln1Wtjy1pT3lPrd8vQ/onxGGYY/vXsOib5z+AwaHvIXLmG3ku/aaB5C4hDkXibEWYjJGffe5Htw8SkyB9wJqyzhf874kwy/yX8/PdS/nQMy+bftl/M7jnuvLfYH8zkvl0F8heufwPISvbnlTcQo87nt4fRrTPwkgkflKN1FRjrgv/FHXIf0xhloB5X/WZK2es4S1zdqsqTv5Zh+IFu7UpyKmfK+vOMhZufnC73WgAMPv7eITnDq9h5Zz1W2r6APcYwGhLIfjjskBb7hxMPsw2+UDsw+zlQy4c/WsualdxbgQ3chLIG67bAnr3yqVZNu2LkpfY/wtVTE3n+rG+WJOzBd86opc2uRww+oCUuw7kHVR2TfO/iUvjo3xHG+bk77nA8QlG/l8JDj0pP72t19Lf3vmkMvc6nJYlxy2i8+69REzzh/0Ombtxjk27W587cujXdFHO5A6XnLDuZa+in6K4zOnreI4FaBf0JrfF8V+2DG/vkBzyW1Ox7FwoHOYW5tc6vLIIfZ9nPWY2zFUDqDPoTjQc+b4jT3dflFj5Yt7f/lhxBx25NJuH7IiInLJYW5At5yfc/9w3F8wcF61azDOXK4Fx279jkMO7fL7gdH5M0ZfxXlw3vVb+Ze/dv3lMUa7Yt3GGaOP/uLmEFPsr5r0sS65xOVzTPrLI27Menkvn33FcehjjHmtVV6gxOVZ8V9++61vAPqC6/nIDb7qkhfg/+1f/qWeLuecZ8r/rMN4oB4PcZiY+qNtJPIRU1fgLVe0ygUcz4qkl5s4ED39XFOt5UbnjRm0B6zqsRxuOCLeveVVYPoA8ZL6KKDFeRV89NvzIIix4pH785FSnIOhWwtQe56OK0ZdQ+Dg16iTf+EBmsMWsGmBN11AvtnuaY6Mx1qv5QfEI3Nw5IdfQWLbk+c17RFRnz6Vcd/nxMozR4Nxzx1n0cq3Iv/tcgY84vdY6/c6EK+Exe+mpFPluTdWzFY+0lHs+9BVKvNpuw3yc7s9Hvmy9PBtjFTC/FdBge0N8yUm3QLZki6+j32Y+KoVwpFzoo/S+YOp7+GC6f+Ia1PEbIH7XMH0F1f0gYk96ntywoxbuK0xMP3VlX+Gw/TVB6b+z7gX3/Jf7cJtgVoc9v9IN04BMnafWWstvc25sTBr0nf2b+tqwon1hGqpfkYAjT3mXLGr1XvpwL1WmLp2RR+g14J8C1MH7HYuFX1tYeIZRbpHuTajNIf3NvXhQ1slonrkeojaX0fWG1D+10C+mW/h6cbWqzW5sZv+rBsIdrS0Id+MTdNfjxzqgqu1pqXD5NUO1PccC+9rPtntG+s1v/TVNu4gA6jLbJturZwgWvc84uaENxwo4D42ORRAqruI2QG8FfeHC/uNU0X+85wA1UeWD9z0ADBz6A9Tr8RUDrFtjDyXqOfnD+VfArhkf+BzzXr9kOB+63Te4r2Xbdzr5fVbeS8dG3Xd3Re91K+//rXsX86XPNe2Fp+N8mzbVuqdL7o/1D1fLnXN2hDz2aufz0/z+SEtCfvLufN573O1/5VTYtxraJTT9uXbSx25N+lr3/vey+3/92as4jNfu2Oz79rNVHVd5tamiAONr76c5tdmTvc72rrez597fwUzBujz7rj0MXbxG2tuW6D0UdfumJwHY8TMBWSeufPpZ27z6qfI4fya55I5lUO7eQDhzmNfAXovaz7nWl+gz5f8ihww/RY3UP6QfuU0L8wx6y/P8l22yrFqgqyVfCjVz7zwVpuYMVX0nimnOD/gP1f1C7yt63W/pZ9SOTyPf/v11/7LDOR+86+//FL+0ugWm8yEKwMPR9WqGYg1kAmiAT23QdKrm14FJNTVUX1YGxgr3lDs3uP3cIsdE8x35y9N8Hlfh2mXQxy457Evbn1Lt33ksK8sDN7iwZpm3cC9biD1zZoW9+Iw39JtlxzH0fFA16ffyvmoAx2iDeg86oL62T7mhOkDNL+++infr3FjFX1g+uuniNkC9/q+9518R+A9z87XtEdyHnf9yDrZ8wO5ULTNfpTmswV6POqKOYE+l+p1O9SBd3iWavV9eFC5od55jpqHc3Lc1p2IHLZ/hAOpm9IHaC5j9QUMaxFTEbdVgI571GHG6A/cufURU2DiSze3AujWsvLoI7BadX1t4S2/mD7wxmFfgTc/4xa3Mfb1We3C7KsD9zmByf3orw7TB97bzSOHPoq6vEDPG0x/cXivA50XJm68sbZAr4e6HWKLA2jum6kbeOMYRT/bQ56lM3JBH0Gqht9va2bE/8geOcby2XvcPsMEDvdc69r22/oWP7LeTXaEQ3Hs9hXApkXcWo0/EjO5/Xyxrp09pSnX+B8R9Wl/8z/io/0RV99nfdaQ+v38EsekOsoKeowyPtj8V3KBCua8AT0X1GyTqRSY9sVxyFGVuYy154HqI7mB4OlFz/eOr3wHUs4h1HLc7EDqtv4qSGykcjhPwLtz7fxVDmM9NyGsTx8/1p9//qms6eXlWz9ftdv3f68kj3uKz3lPoO4z1L2XmP944fDFboTwbozUci2fpXLoY/vy8tLPy7j0fgUoa9E2xpbn5mv/0HfLngsocfcWI5s4MfN6z3Qe1rNdzFqA5Nw7xn9AMYp6/fat318YXznM73NYLrDSyr32WkCPV7xymNc8to7BGrTZug95zCmu6GurAD0O9w3Gixlzuo0rVdbID6pr0O/cYNYihzkcW8roubIvrjgO51JO+dSt01bRDmQeX/pd18rrHkR/+/rIbW1yyr9EzH2ndnMoxuhnHtsl+mhTXl/3zH1lT/4x87n3fAL9yyJAn2P9tvxQ4Xy+9LjksRb/X7OvuQ76FyHGqO18DtfeY7Dm5WeN+gO9dirHNkb0LfxVf/r0MdNJUVWQ77kuqPwXXQ4FqMdDzD7Q6wam/RG3Bpi4vopY5Vos37vkvnbkHpRSYtpvcoRvbzF03p+8ZideidV/8iQkXzBrOFJ3uv11hFeB97YjPorz0Y63b4sP6Dm8wXcdJg5zPPoDBaRW60tl4TYOsLnL974w7eI6Afc89r1vUPO/DFcoTW18q8MAABAASURBVHLkS7SB27c7R/wd1w2+8+m/Zy5ibpM+g5HzPVJwQ11/qBtr38D6KVHLuVq6fXUIc8S1Lbbq0KaIrVZ9cSxs+QOdH9Ct6wYKyPVwvWMqxq641beV23aJfkvXH+juP8MXx/JZrbg60DWpS/aI228ctaprnkfdT9dWX5hGoMcbU8+r7RJ91YH7PNgXhxn//Xhg4svH1hhz2toH7rUDnR/QfNeBzjkquIshsjEqC68OP283HjD6NiauEWacZFvu0Suf/aXDm4+YNkUdKKDUlVW3dkXMNi6pb+59jqxn52Hi9HyHIN2jwtbP/iP3xZHeMDDXpXsR171++sQ5QztsypyHPvFVb/D2beWxC4mM6GtfUdcHsBtxLGnyBeozR7r9pa9KTFnfL6qdXxxoPaWUh9y21jT1yTX1qjXf+igL19/rEmZ+caBg9mG2xuirXbG/WnH7SxZuf9WqLg6oZmqPe46F27Yx35YOMz+8xcXcsZM7vUyC/7jzfDmVe5Kc/MxXPofnvF77F+Fy3rNn2sbovI5XfnjjfhsDzf3ycu17XNiryNeIb1aBz3iggKTZK1oFrnVYk9yK2OmUmlKffXMAcw1qjIgrUbs2oFv7xq4YQKhg2v8oxr2J+XU0TlFfGMxYsWWrFE9hU97PIT7B1nrZjz3vXE6lS89bbKuuxeF7OUhcxlk5xBVrNPeqSwzodVs5tKfpvrrXYCrpWjBh+IwfiUnaSoEFWiJHFVU9V329pieH2OJRj3u5Z1652ycgUHIDnd/x6lMPh77KwlcrphtMju9xbYt7+Yotcf7EFWvsNlzalw6TG/SY49Su6GO7xL4C731h9oGeJ30eY8baADv4S14S6gD0ZtkNqnYHB/Qm00H5IUDMGAfSiyInCugJdXNrEu36anczL+ZCkNNcMItbObXLr83WXyR4fn7uDb42LzzjMxUFo186vry85sZ2yob4ufzTqMYZb11+ALHvD5StxReF4vJYv3VZqzb7ijn3jEXduqzbvnGOxXpgjvPDh+dsik99o/EDj7FyGWe84g+LK4c/gLcuc8pjXdZj/g8fPvRfBtA/rhnP1h/o7OunAL1RXy95KwfQ+eWRc82r/vJak/XGteRSBwqmPP7rKTmcF+u3Tn+hwL5jkdt5UF925+Onn37qdaKfXCuvdcDMoW5+/T13i8O+NRprPqA/rJjHup0T8xrrnNl3LuUwFqa/47KvTR0wpMdr33zmUJdvjQvmOXROrMPa9QF6XZkHJpc2fR595TLnsplHbjlcb9ZrXmt3HRoL83wZu22nPg/q/j89xqD+9MMP5Qf9yp0uH1/a3puQjEh+uaM2DrN+cZh1DtusXWvSTwF6LiqHONA3AqAfbsb35oeRtMedW0wb0Nc0zByOJ461xJpg+gS8cwOtm3P5aLcPdJ7djW/GCmh6eyjObq04cwJdhzU5V0c2ddfr641n73h48wE6fxvy7ZofMJj7yPwoMce+95qLubkdExi39zUNU9cetX3kUJ8Ynd8NfMjydQg3Zo7GgxzZhKTpL+MVkPvNX0wB2m+dd+tuIK5Az0nlkB/eOJwrMTc7rSen60Eeea1hGznHt9gjG3P90u1x2a6+PPDGDVOXB6YOdC1iyhizbqDHLyZP5QDat3KIp7l/Aa2Lm98YoDnUFXGdbIF7vWIKYPNPcWPlAv5L3DD9jJPc+mwfOeyL67Pwpdtfuq2+nktxdVtA9V63mID+6nuuD+C2ro6u23zK8tEf6PVqDExO7drMCRNbcbbi+qivOFtF3Figz9ujTz0ccnQ311TlOjbOeHGfE8L2H/G1ToxT13fPtWxfgTlecfvNEeXOkTlRt6bAPSfmUMYtduH6iMMcv3HaFrf6sttecz+puKprg1mLPMYeGSMw5yQ16wcJqCqg5Zr7TOWAxKbtuAxCXF0u49RtH/G4N7eYfoBQC9DnuDupwxaSI9zLt9uj7vd15xXQtWsDeq2ZFyZuHToYa6sAXYdpjoxz20b98Om5fsiLa5+1R3J+/fKlfP5r+/L1tzwzL/Xt5Wv2al/qfDnnpegp+5VvdTpv9eH5Q/Jeu/7T6Vyn2wcin6lAfM8tPie/5ofz/nKBPv71AZ+hY4ze34kBtSXeeoHyOet8nfKSV7vP0y0vFn7LD9/Vj9wHbV/yQtx8uZhS69N9PszhOLVXzT2uPKdwiDGosW1dszgQiqPMIa9iLfat1T2o9bp/+JC9qxzq+jg+9wH6WbOY+666HUC5v5Nr7ZvcD7k/kkMuxZyeA3U57NvKbZzjlF9Z/HLqI5dzZqx16iOXe5Y1Pvn0kQ/meC0RyPn92jXqIyfQz1B5zC2vfHI7XnF5zW3rPtFYx6Nd3Dxb9kPGyWGsdcpv/zUf4N3nW4Pn85oP8r/99qX++te/lX9NQFzOc9bW6+trr6Xn7KnN/R///u/5XPAnXSJHznAVEMmzkMq63Mt81lE5YI7XvviR9V9ZIFM/7v5x7S+g1/We5+mR62LPemtDYl5f5wsbcbHFYV3qyxdoXvvi+ipAz624fQVSdBTHmSbj4F39zrH+SuWAN26YeuD+sg79gOaoHNYqR9Re57bELq6v9cGswXigPE/aFaC5tK3+aiuHeJr+EpfPzuIWsy8utt/u9wsHbvO96/ZO1pzoq8hha051+QwYuablnTgZ5555rJZrngFHzjnMMRpXOa63+/qRc6yI25pz6XHrsZtHEd/jLy75azjE1Y0tU0Tk0KexKMapiy898O+5s9aAgv/ncwLOw/v1bW7Fmq0Hpo8YzJzWpWgXV3eu1Fecunb76kCvGZgc2ioHkO+V83G03Y42+WDali4O9NjltS/3aoFeJ/YBqXr+gL7WYGIaYOpyLw7jli6/uq04TI5HffF4ztSXeG2oL9/VLj451cX1U8Tsw6wLZrtn/Wiv3FvaXtSRNeCeH/Wstcbjf2QN7/drZ++wte7FIbHxB9rm2I/0FQF4w61v1jR51CdH3ebSCPXrvX8kvxRHOK99TR2lXqld3Paa8QAFkaJjZYKp60+AceubF2ietkV3vtUDxrMKjKjmsm5tIn4OUlfk09+28cyhOOhZvX8KU6+fuh1Ar5/KYR1yA+lVqI7OK6ZNLnXFvk7mimNzuLd4Op+zp9jqyHODQdf7mj3K33/9td8BeA+e7wVG/xKhPMYtrpf8wN19hLkUn/NAvzfymSkmhzUAPRbnW4yiry+fse4vfGa7TuVTzKUvUGNs/d7P/hijtNtuwW3FXZeX86XO2Zd5Prbsly55l1g51jNeX5/RQFmbfUVfRR73LdrML0/CC8g+8qXz3nOH37mwhvbxW6+za58758a8cp0vl6y4Kv+3TeazLpg1mMO/mqSf8+K8mdu5dE4m7WHT+09r7E6+6QdzvuWx7zjMYbxcccv8jd5var/mOnAM1gb0eTXPnjVgDdfsa/asRefJvvsi+3/96197zoyT01r3xOj3dHmqGPt8Wsc115Sx1iC34zVG3NoK3Y/Mx0u9ph7t8ijAXIfZQ8lhjDx7alJ/efmWvdSPfZ7DkrRHAZFRR3zMYw6YPHKIAT0PlUOuNKUNjMVu5zW2O/mmPU245TpUmyMhvZa1K9Yxcv3YXjMeHY/ce+zrq37NnADNpd0aYPbV9Z0cdefW78iaslWcW9uFWau63EvXvnR5ly4ONLc40OMXV+SwlU9ZceLqxmhXPzK2/XZfF1PI+H3XtMdWiNwkuri94zaWyXH0u7ala1+6HK0LRiB1J5/44tYeU3N4ZhY3zHFZrz7iytLFvUaAElt9Mf0qB6TotI4dpq5Nf1vxpcetecQX16rRvn6Kuj4w65PDvvI9h/7f4/YXDhRkTrKmxAEpug4VuWHmsQ/02l64tYgvPvtLF4fJLW5/5bCVIwunWmIEouZcphag8wTu+ow3BiYOs85HXLu5jWnuKLqJw/QXBzpPzM2tXTFWvhG7on7kPqCuHWh/9ych8EuK382VcRpg5jmyjuUGhHtcQMfpe2Qtw7RZn32lchinrh+Q2GvQ6tiF6wNkHvNlvWP0c8MYHxbaDfK5duQ+m52L3RY5zAlkPLGkFv3FFXUId7xXX0xu+4HnnOScLR2Gaov3dhV9FWNtzbl0+14zYsoY1rIX0CI2OTK+1Afaj/Ietji0q9vqr26NQD9LzLH66torh772lXQ7n7q4fXVbwCbzv5ex4kD7y7v6OmkH2te+AnRc5dAf6PmGyRG4/WdstW/rMcit7rz4XLP/7eu39s90pD16jFveOfheQX6FxBqjfs2z+HzeqgLK5bp4yf6scvjMdLz6afMem5XgZBdQnhvFvEv0A/oZIHZK7sqxcDH5IAkfcPNog4nrY9+4uN2/xOyIq8P095w/4urW9t6Prjvf8jXnWb8ek0rEMToHvV/OJL7mWWse60v0/fqRF8gc7/fzZT7XtTbrD907++IRV598VAjylXM1sr9IzhFeCLfXTvr6W9M25vVjLQlo2G/Waus1bO62B1C3DkU9UI8bwp37wWNfO7zhXV/64votjoVD6o7B/vKxBVLaEYtfmdnUD9N3j97orYXp+0fc8ipA17zizKEsm7o2OR7bR1y9Z06ntdHzZPmDzbWBddHr6OQBvRF/vXoxXfuGIjnQC9uL7XQe2Ri8ts0Nq3GefDldjOpugr2IzGUrLmauNQBr+u23rxnklgvqnA34p7RbLxw51wcX65z17ck5F505xqA/DGlzbNZmDdqMt+8GW91c+onZf8ni9jda7OtjbY7T2myt2xekY2z16i8gFLVFvn7+rV5zoyEPjXNs/kuzIy8vtX3Li21b65Vny4cYxdyn87nnb4xxH2Pj+UAltvx9Sbvmy1htvjAWA/qDmnGO0/qM80OV8/p4LpwDoPyBtXNvvC+u9dfmHFhn5VAX00e7H5jkM48vX7U7R2JAXv5fUsdv/aHN+owB+gYth/4wz43r3frEK4c1w1xL65cp5LXGJeaVI+7l+bF1bNbonMil3RuWfwbu9HTpPwvnn4uzHu3WJK9cxirGyiWun7U4B+KOT8w1Z6xz7powXrvzbX7FeKDHby7t4vpal7nIeTbXGJtN/ZYfpnS+D+dKaP9G4igqd4wWiB5Pc8O8OaRbMHWt/gaUORa+WmMU0Eu64x73x7gbpj0+Ryi8nva0M05l3GqHmft7jqo916gcer+Jfit2ovIeGaJ5Kvkob9gjd/QRbsdiDMy6K4ep93wYEZcLpg1Izr3XmHhc330BzQ+zNV6B2dcZeFcLINxxf+RbucYV591zRVEbI8M/Wqjq86gd3rhXfUAt3VYBo6oPc470N0YBxaDx5qupCxin79Jh2oByDsVhYvp1fPrqyrKrKzB9F75a88C0we+59TNeUYc3XzEFJrbsYgpMfOm2+ihLt1XEYPoDfc7EYWLLLqbAxJduq4+ydFtFDKa/upgCbxj8PufysTVOmXrWQl8Pr4H26n8BFA0mnz4w9cD9JaZA8IR7vrIC6nC9xQOi774vAAAQAElEQVRm/qj9pa/nRsnCS46GS1wNpj/MVnz6aq1SF7MH00ddWetHPZ7hztWZm7b+wITzfeQ+5r7pOAjfqfI9peR7cLGqjADvdaPU863rAwoiGeeo2WqD6BH1YevYIxunqmPWALPWd7UEM+axbu1itgsHhAq+40gdRDZG8hxth+ljgLYjHwxslUpNo2IPtnAxBYIf8/42vHFJEFG3lqgFs46lr/qWOyyO63e+lnfNHF4T6rqqtstdHslrXdZo21Duq7bwltM6FKDjp935nXkDJlFQ+Qb1yy8/1Q+fPtaWvctpG3XND/yt9Tk/4Hdtb8E+fLhkX/G37Gde+gW3BMdxbf18PvUPkF+zJzqdzs3j8/81Lxx9bm7hPQe/vlyTemQf6dhI7KlGEm3ZD50iPkOt+5x9k3Om7YePn2oPbyYlBVf2i899/9V/Pavdk7lfM/bEqK0y7qPq5evXcp9WWcTadj9gNEvl6q3e85pTnOCv+SBoP2pC9v5FCJ/tQL/UtSaf547n+fm5x2mtQPZGXzI3nrujrNs9hlxrb2HMwty36mOs8+OeyF+6ENOmr/zOnzmt3fEar4/16WNt+uunACWX/stn7QXN437GeOdNXT+gX2Qvf3nFbRXzK2LGmtO+Yk0j8d8yz86dds+z3OpzDby8289Zp1y2Y9B7eecBqHPWycf8gP+S87/lg/TX7LmdQ+K3cgH1b//2r/Up69VzVnmphOc7eK7KXA1HAQ6nzAO3NR8EJh61rO8wNhcTvOHajlwXwJ1njArXPLcwcaA5nAcFZp4VK1Y5YOJR+2vZ4Y1HTCNMTN14QLXX4qOPuvUrOsCbH0xdXA5bxRhbxfNqH+gxVA6g88ipTYHJBWT8c161A/e4yrEw4Hd45QAaX5ywha/6ALkpGAXq8/rRVwfQhmrN87AndtYiCAQfXTvQHJUDyPf6Q1xu5wamj46OQTwR4TgCKdXc4kBwgucrekUVH1mbkE7Ds37xElOCL25xdZj+6mJxifvElv59ffDGDdz9F4c8gOEtCwfaV3sb8m1xA+nNL+0Ln0jd47QB9/7irhxAvs8v/eSwBxMXA+6x2pTFoV0dpo+62PKxXSIO9DmB6S+276/h93y9rY3HOmD6yl23Q93YW/f/1jox5jHWPszzoy63rQLYpD7udVcO4xWgbf6vFRkx5H6U7xOLbemOB6hH7sqxcCC96rjKIXea+5dx+goAdz9AqPvwpusvB/Aup5gCEwc6VqxyAPk+v8wHsz/tewxKrrI8k9PpL23T7e38wYwD+tzUbU+G9+bctw2U31j11bpfedMnRxV9zziSUwT8HjStvgpMTF2p2/Gow+TRBG+6Poq499aP2bN8/Pgh+4sv9Zwf5PrDXJ+PPg/18b0A0L/kCJQxjsVnonsh597nLIyuW5uYz0Jx/dV9pvvsrBzmHxt5V/ba7yiA5q0cbRvjvj8Bar993pZPfnPbuv/zr+qYz/cctisPcK/H57GxMHMmTdvEjJFLAWr1KwfQ+z65ld7TBPd/3djv2b699L4tm8SqnPPT2Mr93Sn1f/zwXEfO4Tff42Uvt8Zl+5jXes0p7rjcI1mvuaxpyz5D3DkEen9iLQrQc6hdDn2NcT+mfeof6sgaVFJWJaT3UNoV94hA9oS/Zc6P2jOO8/mp98juvazvyDrWN0245rw6BvE9Y9yzd46h587at+yHPn78ofdLy8/6PP/WKAZzLHKs/modu35A2erjvs36f/QfqJzGbe/kTaiS2vtplYPTV6kcQL5X4FmzOEyscsDvcX0UeLPF9f7leO3A5IHp94/w5QvTXz+YMebRPsW537tW4N7qo8DE9HUuxRR1QLjnXwzo+AZv38QffYG2iAN3f33EFPgevybGGtPkDFR/MqmefxgFaOjWeAXovoZHbnUgwVXq+uoD2NxFHB64a9obv3lBsHyJKTe4m++5gQLe2YxRBG2/P0cwz5d2+eB9/COuyfv6tg3hnhsVmDHyA10DzFZMgbc+zJwLl2Ppqz5AuEWbuB2YsTBbsZGLB6Y/TNwYmNjSbR/94b0dKOSKLF8IFjEOfs8N0259QD3WUjnkAe44zLmrHMvXOQWCzC+ggO4AuW/td72V27eVE2j/lB3f11j33FvotrKOxW2VqR83W5U1pNPnctVqq4gDNs0vpgDdh9mKKUD7hixfR/sIaLM1l7p12wfah3TEtAVIrzpeRUwB7pi+y7Z0kGXGwVZEjrwv23PPh2nzHiyXsmqR521OqudD+8TnuQLSPe75wX4VzJr0lw8mri5WOWBiUdt/zzNFXdEHpl0caB/gXsfyAcoDZituX1GHWYt9eNO1KQtfrZgCb3ww477HM/CqzKO3xVOe2fM5uJX3AX1HPnupn7ZRjsN59rkdOtP1WLS/Zq9wzbs8QeP2cNoeaYHej0DqOapjxhjdAobc52bPHBqnHWh8zz5gT4FevwG6Dv2U5aveRPkmpsDbmFc/5gx5nm8xZWHmXLotYPNOHv1nzqOs70iNFLWNrQYjGuUhp3196LncCihx57o8jqP78h3RhYD2s6/A7C+brQLvcX3Fl6z+as2rDbDpuQA6F8xWg/6AagvMubQDb7p+ysJtFTEFaG4x5XGM9vV5bB91bYoYYBOZrbjzShHs7Ut89dThrVaYvuL6wPu+mDYFpk0MJscjrj68ENbmcJ1MN8JuQP0Br7q4PuTkS+YEuCndcrFJYuuHFi8sTw5QYkABtQ5zweyr+9IR6AvrdNqq2HuTLYf8lUNd8YeubsStI3B/mdtNsvV8/Pixcxkn9te//doLwzqMAbLJnr+04NiArlG7tQAdr818Xqz+IoC6nOYCylww6vPnL3nR/feuXY7Koc25MgZofmsBSsz69dUH6Prk9l+raTe3HH4w+PTpUz4Yfut/bSWHNeorXjns629dxmozTl9FHvOYT3xsWz5ofEndn5tznSv59NFfTls5YX7w1O4aMJcfDuQyFujxGVs5tPnhZwT3+leXR05j4tIfmIDyXFlj1J6Dtc7MYc1ymdP14djkEreVRz9rkBsQ6g+zKq7D0+Vcp8vFbr+QX76uA7nlUtStwzp1tu945HAexJxX6zDW/g/5EKTPOpfG2pdHu6Iuv3HyqIs7bsew5yFjjDZrE/v5z38u3+lkVZSivyK/rfOgvsRYoNeVWD0cMOdEHKauWQ7bJdrVx0jG/JCmshmzv7hBPE+7gPoqQMHEYbbijidu9y857Jhz6fYf/bSJGV95+Mz/l0+qyAP00eb8TZ+jtjFKXdHH+ZNDUYc/rk9ffYyDt7oXDm9x+ok/1i23OHC7B2C3a9HXziO3fccqpg60r339/xF32+NrTOsZbz8kchp8JItpk9sK7ANdk7rc1gq8O0/i2o1VVn9hQNdnXdr0UYA7N0xdXNHXVn95ALvNA7zL34Z80zdNfwHta0dcDnVFbuC+voHy0Af4Hbe4HPoo8F/jXnmMkQP+3+TOSZM4Irf1wawLCDq/xKdWPS5rWv7qSuXwvKYpz70Y0P7XvOiK+m6ujFfkttX/e11Mm5zeS9X1EYesNrac+6PGOEVG9L0A3Vv3urSz54ZvTcZXNsvb2Pq82gf6uauf3NdsstVh4mPUnVvcGFt9K/cj+zDnzLq2PMeOfHDSR9FuC9zzAKWvHIo+gG5dl5gdfYDG9JncR8dqf5yTx7pXnDzitvqL3+ck9zCY3OJy2yowazWnsXIYDyT3tedYfPlq2/MidnEbB3Td2sb9/l2NGTfx2zmrt7EDBTMW0K1j4KaLRDdHBWIbsU/e0+lc//7f/lv/EsA5P4h3fq7Xo/zfL3358i3n8ZQ9y0sYqNPpUmT9fP36knjy7N/zLP5a1JaXoB8KZg3uDXz++Xw1J9AvvOU+J4fPX5+nlcNx+dx1vsQDJeco/3cB/gC9/c+Xqjxf/UXMX//6t/Jl8Vb0y+FL9gSKPP4wX/8U13tOn83qGXJznpLbvP6iQD63ledPMdY6j5zfa16+ymNu9yRAfuD8KTRHr0X9xhiZk2/dd5zGW4P8inb7jh/oF7fuP7SZT9y+fo79P//zP7NG9szhk8Pvl8VyunexBn3dK9vKYQ3Ol7pc+hno/kqb8+zY1fXR5nisyb2f3PqI6yMX0GNyfrSJGatdP+vWpi5uKx84u1X+kOOvf/3f5b7XMb2+XgtGj725sn/7+5fPvV81v+OSQ05zKPL98vPP8/9F+3Spp/MlK4uCKU851z//+FORk3dkb2FN6pU+IF2L89pKvgE9t1EL6HN2HEfrs0ZKf2uqHDD9xUD/eX80Rh9xWwXodaHNWhynemg6D9BrTN/KAXQtcqTbOtAc+shhPExMP6D91I2xNQ/Q3OqVA6z12mMB5+LIrOQcjKPGVrl8XirLNthum/5r8sZ/S9weG94Tjlzjp7DVu5wC1mdudXMuXXzr+3fy3eZVbPnYrjG95tpS118fsM63XMB93vTTR19zqsecul4jjmG078TJvehVt7Iuc9oB7r7i+toCGbtjzcT08+iauImZ15z6qsM/5r7mniSfor+tMa1vwxI6D0zuxnMSbPUDegw6juCPdauLAT0GeJsr6zNGDn1s5VQ3zj7Qc6K+cKDXvT5AxjzPufbKIYfXNpBeta/xlQNmHfaBP6xbmxzAPda+OLzFhO6eW7v5bfXTpm67cHVFXAysxXMmWj0/a06Wj6184rmtl/d2P4t5f6+sU3mcBxnU9YdZ99K1qTsn6vI9tsbZX6KvPuLq4vaXvvqr1aavrVjSp7RDta9tcWOBnm/7+nsd6QQTB9p/+VaO5WsrbpytfefEFohnNbfK8lFX9Afu5xLo+ozV11Y/oM+B/cUtruhXucbkmno13+rrr145YPKIpdu5gG7fceedkh+sxYD7WrJfOWyBG753vrodq4blc4Pbd+m2gE3nXjEC1gq0f5ZRuHMPyf7Yz//6PeU599OPP9bz04faj9fM7Uv2Ptm/ZA6OBAB9XV7zw27XpM8/9yw+x12PzfH0VJU7tf7mU4DOqa6vfj5Dfdb63K8cI3vGNL33MdZ14t7gkuemcUBz+C/kYOpA+2sfY+t3SerGAhkf9Zpaf/v738t//HKOz1ZUHiC1MWqL7i9a7i+v9fI1e6Lc48cYJUflsNY0/SW+5VkB9LudrjFxtstfH/uQHB1VPV+znlGQepLDuXKf6bWp7hh1VxeXB+jzJ6a4VzO/fopzb7y682jfOPv6W5N2deOs4fPn31LDqDw2a8Tx9du3cuzq/oMg95beZ/LYLeVPHz+1n5jz5bz5Z4395ZCtqA/nS0smrLQp5snpL38R4By7NYhZ35qbS87pkXX3+e/WQ+8drRPImrumsuq9l3U7NuO1P3+4JKvXxFHW8PzhqeSxPmd8jf8IA4MColWtvMBdb0O+rZio7a+vuvjSV99WGeG2VfTRFyb3whZuXwEyTfs9v+cHZn2OU5/vY/SRe9lg+os/xgDNK66/rVxArz/jFw70lRTjEgAAEABJREFUOJ1PMUV/W/3UH7nF5RJXtz3ybg7ocwXUwisHTHwwauFALNXj38bWupzwXd3ZFy/c+nRsjuxV+hzHf8/nzsWdXZsuLer66uf6g8mtUXzWfdTYyDJ9rcp9eKSUfX/tuTPvlutbPwXoeaoc9l3HUXsMi09c3Vh17dZtX3xhlaK2bXQeMUDXluVrKwDv6164tqUDXYeYIucYo+vVB974xfVRgK5BXVxfdWXp4vKtvi1MPnF9FXF9bRV45J468K4m/R85HvXFUTkvR543GU7SeCUfd44j62PL+TPuyPMoDj0P6kDr1XesEb0St5U5tVcOmD7blhOfvri6redt6fZjDsf761UcuHPal1+p2/GoA+/m++bSjbEUzbVnLPYrB3DPm25/aVOA5ot7wdQD9P6pHW/fnB9Va1GHZIrYl+fI+yrYihbnai/HDhgWyqOAxpyXFQfcaxPTJh9MHOjxiFcfe98j9LV75PypH8fRPOa0PgVyXeZdnDZ9FgdMHHjHrd+Kqxz2ga493fYVU1eWLvfSxRfHwuH9HOijP0zcvr62S7Sri7d+jHTJGK89j+ezc139TK28G9V6uZzqnJ8xSns+n7peoD/DHpmnTFGPxfrk3baRfoUvbZH7+rXK8xhd38FWl/OlsW1sQanXzKfxRxwUoJxXn6d1VPiOlsGoPTnL51rEf6wa6gpJGQ+UhxxjjFLUgdaB5q0cQKjDa0i4cgVV88a2YqJ2XkC1IDGpUV6BI3uDUVRum/leCUe4EpQ+2b+M2kY8MoaKL6LhcE95+KyY3gW0Zl65YeaBN1wHx2gL1NL1N07RJg70eOt2iDmfdoGUZ0HVHMbJoU2BaV/4aoH2B2rLfUkc3uoDehx/hNftAO65zamvonm14tYLCLc/0NwCgE25DmDy6S/4yKHumG21Az0n9pXKATPePnDPYd864tIYvPmJt92TKLGALw1N5qbY1heDl2wexbVLZN/Az58/dyH6Gi8O9AXlBwkx5dOnj71Y5XNTfcqkizv5xqyN6thGT5J+bkKB5je3/kCfMJg5jP2UH5KPLEw5jFm63H6wMk7xApQXKA9rtvVPa51Op67ZMclzPp/7A4f+zx8/5qKeGxZ5tAEln3HyGGNe+9Ygp3b5bI2xHqDr18cPYYvPOOPF1cW1Gyvuv8x3nEC/dBU3r3Op3f4PP3wqD+PEgD7h5nWe5Hx9fcmHyw/9r9VWHlvjXAPOs7yrXusX07awyfPa5wXoeVrx/mUAXzw7b9fcdK+5GboOFOuyTvPJIfe0f+gPI64z/RTt2vSx7w/RjXe9iZnP+bAm/WCOVd1at9zkv3z92rU5fvM6h8auuTGHN2Fj9HEunSd9FPu2jt94fezbmuPPf/5zmd/xGmdN2oCeY/mB/lAF9Ev6VFlfv+QHIOmfL+dyLuRUfvn5z+Vvrld5gVaOo68ZSFRkz003YM+7/msc6pXbvzZF3FYcUG0BefOQyE1fwHEHKnjDjd3z9gtoXB99AZteuyrNXcGOKhi14oytHMYBBW/cMPv6dHz6cS37tiN9S1t9fcSB9rEPUyfXu/65WRRxct6128LNJy1ora4vbnE/ClDt1rqNU2DGicHUxe2vdulAx0skZmvdSwc6p3ELV4c3vHLoL24L3OuD6Dd7mh4/UfQFOre8SuC2P3KI2dffFsLn5MZgP02vLVvA5n3u+MoNNDdwH8/iXG3lUE/TX+rwxikoZgt0HvtAcy/cfOLWpw70OMX0UdQB1eZREbOFNxzeuBeffksH3nEDzQdI1Xort2/whgP3uhffP+MeY8bqK90amzpwr0OOdJN7b0x/MQUIfvT1t3Djqya+chzZUAK1Dpj2I+cTpm48TF0/mLrXjjZ9xZWE3c573cesHWi8cthPU77QtAXuvvLtuW/ZKssXZo1ixixcHehxiikw+fT1fi1WOYCekzG2gqkHvtc1xrDbPirfx3mPWri+8MYBUxdXVuzyh2l/xLVt22bT44f4ZOzAvT79IXgmVl+gfcWr6FrFY268bgdwH9f0rfaFiYspQMdZsyJWOdR7k5kcfi08pjvPo77nGWDf+6y6/qHue8bIeva59fHjc17qXO/PsOfnTwUjfEaOgq38UHE6nev5+WN9jOyZj2s+LPjcrHzaAeJMOWb3Pp6TbSS2KP88GvEXB/2qx+ZewPGcsmez9dn8mn1Gnmz9PN6jn2/n4cg4fsj+0P2ZY9jTl8++rXnF5dDXWH3cc7gPglnba/Yy/f9OzYtk8wIFlId9fa3dPtDz5B7Bccrn3gXofY4+7nVWDeYXgxmnrr+xMHPYl8c8/qKkdas7fsUY86+c9t2T+Kf2zaOun7Ern7iY9Yu5z7FVFi6mLF7rcA8mv6Lf8rcmucSB3ve4h3Iczq8c1ujYHYux/iUDoM8/UJ4T984wx11H+dXzFrXPv/kcjxyuBWPk3bZTbdvoH0g4Nmv5y19+KY/RayqaF1aojU2vchLL60JOmNcOUPovH3XttjB96uEQt6uPrSK23dagfZhx4kAtX/vq+gK1chqjiNvqs1pjHnHgXq9+kAHW26E/vHHDtH/PAdPHuTQa0s/zZPfl7xhOVTlXnhEIR7663pwYc5h7idzq2oEeL9B1LrxymAtCFF3fNMkz/eWEqYsrxi7uFSsG5Nxv5WF/tYvDMYjD5BNXxPRdIrf6wlebsLK+Pfcj7XvuIyP3QaBxMZi6vMo9VmNkG7+vD+i69VUqx+Qe97kK1HPyj3Dt222tyQFzPoHmrhziabpWoPkWBn9ct/76rLGoL9H2iNu3Ppjc6mL67JkzW8XLr4oeW+WYdZs/iyh9fdJ0nerK931rEAN6Xcmx/BZuu7A958r+ku9x7UDXtKdWawTK/Yy+7jn2f8BhLUB5AM0hpkA4EgcUTF28ctjKDfQY7AOxVJ8zmHgD+QY0Xjn0tSZb4Hc5xdecrLph8pmzcuiTpusC3nOP0fMPNLcc+sPkWNxilUNOddt0O9ZWzHbh9mFyLFxM/tX3OrVvDNBc+tjXR91WAbq+yrFwW6Bxdbkqh60c5JpVD9Rj1wew2+dBhcKm9FdZPrb24a0uoOD3ff3MA9O+YsXV3VcB95zm8lnpc3Ibo3/p7eny1Hur0+09gfe76+u1/OG/zzf5jROX09Z4n/niPneBHofPS6D3JT4X3d/o6zNZX2PrdvhMle9T3tlt2+gan58/9BrZcp9RdJVfP+uwFVPkP7LurV9cf3ONjMs/y2+cMfo9XS6VGer3NPaNV/S1thVrTdYIlPGfsqdzDMbYB/p9HNB1ujcyh3Pl2P0HG5XDvYycUdvfPMZb52r1V9cWuh6/djmNBXoerc/8ir6Kfp4bdfObB6Z/ZaTG6+9YfA/ke1DnxjphpPbRdX3Luytt7l31pyo599i3XhPGeH+ypufn575OxCjKWPmtz7FYCwT/9i3c14ra820t+gE9RvdR1qwkXc+zuf3lD339X1OeL1v2Y/NzqD76OmbAbvN839cgZgszl32g61744rJeMfu2q+99+bGvHWZeoPSTV7xy2AKNq2uD6e+4xWD21SuHHECPI91ugeaoHHKk6bq/9wXuuLblq7+62NJtlzzi8MYBdH79gHfc1gvkXKK561PzM1AD+QY0XjkWbpzPDuD33IyyFmtNSJWEVaV/mj7v3d5OBMhRdeSZCepHAc1hHnmAWTdyU2KVA2hfz0O6rdsaB/Q6rxz203QcUI/1AZM79xWYuvxAecitOnLPB95xaF++5gC6BvVH3HzL19a+dlv7+gOqLeLalaUDv+NedqDHkFmcYwuLccC9Xpjx4jG3P7zZxeXztCzdFqaPMfZtvY5h4oBQyzzHrhLPYaoJGdB1H/0ZYL/p2hce/5ufJHLbOie2CtDjqhxHfNO8G5e+4vBWE7zpcgK593nfotcFzL5xa1zywFscTF2fyqFdX6D8DGMpY2w9JteJfmPMZ52+Celc+t1tuQKAHo/Y8rOFOSfq2oDyuOZdhxzfc8PQXPqraFdXgAJ6nuxrg9lfvuYQt69uqwA18f3Ovd+uz4lX88LkEwPuvvYrx2r3PMfT7Xpsxc2nAHcucX0Xrg5v4xBfPvCGy6loB1TvnGICQNdnH7ivBZi4Pos7hRb5z/zi2xgdq71y/vzLjzHnK17oUf3zNP31cS34zDufT53nNfstiONRuQ9SMM/bjKSfp06Rtb2+7oHjU5RcSuWQE4LfJFAqCWGUU95ZpOkvkVnHXJdytiHflg70/OgXuPNAMBmz0Hzmiy9/9de8s9IfsNuiHd76W/Z1QAHNqd24I4NTH9DzKI/jAvrdXyLKvYs+2hT15aNetwO4c4vroz9MXH3hthD2iHo9HMYBPQ8LBm7X69s9Sb7Kob8cCtDjAGKp1lvJt2WP+o7bvqJdAdoOvBsPTE6Ybd2OlR8mLsfN1PEw+VJ597UBfS6WLyDcdpj+AnLbusZsV3+NHWacPECPF2geMcWYyFzYLoR02kHdTbaLCuiXcOrb2OYGcpx6IkzuptcFs2UhVQ4LEFfchH7+/Fu/ELSvn4v9nB+y+0LRHPoD/dLXfii62M+fP5cX5E8//alzqivWYfFAX8DmtW5zXfOyVh91/eR2c3vNi2FxRcwcQE+0tYjJaX51/W2NPeL3kh+eGyNn1UjcsNsf1sxtx5zrw4lci0MeaxQzlzmMsS+fdlsxN/S2xpob6HnWLofx2s0nJodj+utf/9ZzYZw+QJ8zz40/pDbHjz/+1D+c9hzIpejrByPPhaIOSJ8xUtqtw3j9jfUlrjnN5VgU7dZlq2y5uelrrB9UjLFVrNm6THJkg+GYgZL/yI1sxm89bnM4p2KVwxr1WbmsT5tzL7e4/xrQ1hyKuK2YvkCvJ8+pOeUA+q85WLOSVL0GHae6HyLlAHperMNYOR2jMfrKpZ81GmffnLN/1LcvX/qvL7x8e7mNdy9/UWXb0D3XHuFvNfpIDUf6RHcdVB9AcB841bYjc1h5CFQOc4Ec9PwF6vbIvAJ2W8aocFyj7+E40uYWdPNxzpf/4otDPxRtleMgcVuZWl/nQVxxXoxTB2xaxPTTXwHK/zTuuW5TsWqLfvori8+YsW15OWfdlTkZJQa0vuquHMal6S91oHX95bbzqNsX13fp2tWB+9iBzNsu3Ln1BwroPszWWPnaMd/UxaJ2rUsHmg8mh3z6KD6AxwMO09fYxnWKOD+OPWpzLw6Y/uJA12esfWNsFXjLbSwg3P7WLSagbqsA/6Dut80ncOcwrwL0XD1yqMsNqLbdnEDrK07j97hx2hWY/voBXZ+4PoBw833PAdP2R7jxCtCxksB/nbuK8njkXrrt4tbnqL1gdN32rdtW8Xx5joGCmR/QlLX5WmNMXT7jbBX1dsq3xRH1du85mmvhQPetC9Atm1y5c7NIT1w+W2XpMdXYRuq4VuUDxxhvY9i2iQO/43Y8I77Gywf0elm6uGPYxlb761He4rZtax+Qbyt99VOOOOS2pFwABGMAABAASURBVNq1PHKry/XO/zhK3Hu3QerLrm59YJ5Zl5h++i9df3VbRV0fc41tdB2tj8c52RoHOr92oDwm99QXn60yHjhG/MUUcTkUoOcEuHOLVw4//Kbp8yAGb3mAxrUPRuY4032bn5jKXw02jy8eY6mff/qx/wrAoLJH20qbz/GXvGj89vWlzqdLxpgzssc74l7l48dP9fzhY569r4mZ/3LYOJ+lttd84NrYkuqoL9kzWqN7C1sgNR31lJfGPlOdJ8+P+pGH0Khpf80+79vLS/aSW/+viIDSB+i/OnQ6nXpNG+vcyWPd4j7H9a0c2oBoVV8yJtedY1jP9uVn6z71+cOH8sOQYqx1y60cmcePHz/2XtG8jtf9ipzyvfHuPUZtxjsnFvAh3D///HPv77Qpxq08+lmHY9DXGHNqty8OlPkqhzW4nxFPt8wlZsyqFygg5/Da58ocgO5do/7yrVbdca2+c+K4zCGvOfbcG8T3fLBc/vJq00dfEzg+8ayeGqet//dN58ul8zpObcbr6zy8Zt0Y85oPu2L+dQF/QfPDU37AwNFjMCanoeYzddSejjlhVN3GpY+1iavbVg6Y8zAGcaX00R7TnVtdsS7tij62C3du1BcOk09cDN5zOx5xYxS59ZVT3FZcTJu6mDZ1mHUDdrtumPojt+NU5DBWDqDHuo2trvu19WWTTJ9t22rPtaf+aPueWz9rVJbfyicmnz7ywMwrDtTyt60cj9z6rzj99RGLW69ZMfOMnLcjdYrrIw4095F1IFY5vucW1/eavenIMjmOa+kP5B720vrKn/C+vq65/8Acg7WQ3NpemyMk6YivOHXzyBvTncO+Pq5XYlD/HXfyxNT3MznUF5+t/uLq2haH3OK2jzhQC7etHGtO9FXE5VPkE1MWnpDmsFW27ZRr5Ah2imyZs0p7imk0DqOIHHlwH4e2UfLKLydQtvbNs2yVY+FAAUGqW5jrvm6Hsct36XIp8jlPR/JvqXXPPcqwhQOdX185Kof+S99zL1O3Xbi+ihy2CpCxZ4DH0TXqG6rWbRV4X3cCylEZLz/YK3c5BdSeWvdbfn3kMKfcQKlrB9pf3Forx8KNW3rgpDw6Tl9ti0MbmHNXbT7tdoCcy3mPAJoD0JQa9/a1oz/Q2NLFlbca9nfxQK9veONzDF4X1qhurBxLl1tdTBlj65wh7lq0iysrFoj5qDhUJrj9gXQpj5EbgHGKOkzcePv6aLNVgHcc2uAWk3uR2sSqtjH6/djlfOl3ECN+X79+6XG/+K/kc45TWfWYX16lL/dZxnt9+lcqj8T4HLWvODdb7s/6fM0PlH1OuhewL4E2W/187hpj617Id0A+y50I//Tznvu/dnlWvPq3b1/L5/Elz2bnQQzod0zr2W8Oc604cfvGqRMHbfJbizrQ15yc4tYFelbncyz6Oe/al25fDuuXf8+1pl1xbsyrrl/l0FdufdUdB8zzJv7bb1/iVb0GtFeOrjk+2o0zt3HyKvb1VQe6XvM6l+ZdccZ++vSxx+l4Lpdz+cN2+asoefS1nVyjYPQvOOpjTvMontfK4fxvyXlkvYiZd+Uk7yzNeXl6KqB5tMlvq00uxb5c6tbtXyD4mD2o9aSw8kwYB2rxyOJUhdn3vAEFcxzy6a/AxCsH0NdI1NIHUG2B9/rqPnIvXd6ld3C+ySemTT1Qf4mtvjag69SozVZcXT9bZenandc5N1Xq2h9xoDnFAU33++MfccOcB23yfc8NdB5xoOdKX2uqHOJLN+cg+9usgdZzb7GNW21jyw9u5v1D/T3+dv8W9x5kzJ79zBa+1sMp97o/jtTi6FYtxi1df8W63PsAPSfW6r5evy33J2OWH8x50Mc4cWX5fR8jri9Mbu255A3pse65z+bDZMkFZOkevd6A9vGbtscaxJSFA1233OLAnQPedO3yALp1Lph2AflsFXiPr5oZ1NWa0wJ3DmO+55bPnIp63HXrWpcvTA4NwP/Nut3rXktu4xWYHEu3XfJ4Hswvbisuh/qqVUzd8yeuL7zn1q5o+z7evrix8DjfW8aopXoe6nZ8n8f5VjRrszUXcI+zxpln5DxQrnvzKUCtw3gx+0B8czNMRz5tVWL0PIL62xrURzFeX8j5z/U281aJWQfMeH0rB7z3M94Y7fpP/RrPNw5t4vpqWNzqCwcK3riBzOfcvxlvLGBIjxPoVkAOfZSR9auvOEz/pYsDnUdfQNM9D8z+ez6ffW/44lg+EjA8T0fZgnVV5m9Etr73bmNUWIrsmaPmWXtt3HVgHXvwxzk55b2DvMpr3i/oNzIu+/qqm3/P3qiKmkfyJ7fnQE6YuH5sI293p32M6LnOj9xISezufTUYUN6z/LmU2GveZwCTOt/lNBboeV/6S/zG2O5rjHC6XvX3mb3lPguEoTpORX7tS4Deb1o78MYV/Xpbk0DPGZAMxP+lzAPpR8xVOeRO01/yAyWmjNs4NaprXzrQ9QHtLw7csUffFQu0rzYxc6wxiMkhDrNGoPkWpj+gW/MABdMHZisP0D5LN0598WgEmmPp2tUV/YF33GJKz2GhW8+7mCKwOMyzsEdcXZt+ClBAj/Gxrx9MXN0YmP3hifv06VNO6Ku2DnbxuXDcGLqZ1MeN6siH5A8ff6jL86fa2erzl69dtIEmtKW2vIC9lNeGJ8NYExrvIPyXSPI+fXyuv3/5rWobLS+5EPYa9ZLAU17ePf/wKfpLb1b9IJK10/9KaESZvCMvekY+PJ1S+7e8IP2SBfraE2Ae/aypfyt6G/U1P8T3BaQfBhxT5VB3rP5/9fYjseOoI7IV5Z+88k90XTLmIzeII3cB5eXla14m54XveQuDN8hK3mtqeO32559/in1u7kdqBVLnqefVus0nj5t4xfkJUdutz3n3g9iKdSzOl77Lz7nUR1/95F0iv35+UDiumdGj6ul0rq/54fP6cGRc5Qb08vq15JHbOTmfn/pFtR8ArMt5+eFPH/MyfWu/lUu7dTkOc/3yyy89ZmNcSydvOpkz59c6rF9/z70cn/MBl9Oov//2W8/b+nNxX/7+Oefzcr+QjLfWH3/8sX74IesuHzbtO0Zz53VBuX4+fPqhvuTD8Thf8kL7Oasom4GXvS6bL4Hp2qzzNTdec/+WD69HbuiuNU5bnT88lWvODZj1WbP1msva/LNtf/7Tj+Wf4qvM6WlsBfSf+9X/JT900N+6zOMLf+fTvmNQf/rwXGyn2rbkO5/qmvV4Tu4fPj7VKbXky9BcN3tOzWj+EVBexwpznQFtE1Mqo83SbAyoPZ2c8pzd0Mgolt6RF5heR7t/gosqRh5EwSsHJC7XX9S+ns0JdK2uK6D5KweQ7+FOHsduxzrUbY+61thiT2tffPHZX7pxe651Uqw+2oC+DvTZMk9ALX36Z27EknuPpKheP8Y+cqgbB8SF5hSTQ19A9Y7rK66PraLu2NVhchgkLmarqMMbH7zpy/4YZy7xf8YNlOfnmnMC0SPmMU4ux649U5cxkPN07jbu0U89Z/oDtfIYu7DK8b0eqL8Wbp0CK04daG54q0lcH/2P2jPfR2SP32tqura47vST21ZfoIwTUyrHwmHmEYepw8ypT1z7a9ntqK8Wpi8glFr2boHOKYf+8Mfc1nvcrpfKmNRn69jI+KbIIVflMEbZvb5userw5gt0fuOUymHrOapjXfMjc3a0AN3q41y1X2LUd68djuazBiCWVJlFoB1mrLoGfdTlWrqtnOLq+qmLOebcIrJ+stEblTEfmcfXbpOl8W0zxzXda0VNrdf2WXFyOifX60vFKWuTtqfTdZsHiF4dq2/d5luOrtW5zP0kKyqxe3xHt9aX0NYrx2DUkXszUGsMQHLmWZA5MVflAFJ7ao6eEdV2InfB1J3n/0ie4+G+tWIWX0KaTxyYerjZkjvT38+Pbasj+pHn30bw3Kech008umMaGZxY5RDfcy4r4w6c2l4zx5Q+5rEFMs5r8tHztO4LcskDJM4x7YnNqL5bg9YxKkWlpsoBhE9fCgjnEbRu7VGDqnzd+sS3up4RAxV75P/z7/+WD1TXOm3kHvy1fv31f9fpPGq7bPXXv/+1Pn/9XH///Ldyj+E+4jV7jQ9PpzpvVd++fC7/RP+fPn6qD9lznNjqh+hAcu15hl/C+Vqf8xL29eValQl9Op17T/aSH8h/yg/UK8evf/9buH6rT89P5YumI/X5TD9ic159/gIZD/3n5q/5sPSUPcTlfO6Xs3vOx7c8u8e2pfZzan0tMedXYYz68Pxc7mvcf7gvcA/j/se59/x8TC3mse+/VpPb/5VNRlKv2SuuWKCA8jBe3HNrPMQ758aaF497NX3suy/0POtvrC/orcVWu/m1227byPydk+vInvhriQOmvetyu2e5ZC6A2jJ+ec1XOYDGKoe/QGoOfWzdyyw/93XGWZ8267GukXlLaOczTn3k3Dhf1pjisqe8ZCu1R6Xnd4wt7aU/nH/7kvvFlTqPjGOnLqdLr0XHYm5zAb0mqyg5L5en8vjxxx/qpx+ecy94rS05t1GVK6KIXuTajNOAREXJ+SeNvGnKGivX4dL33BOA4ON+fY3wXW/3M+9X6rbGXfODXuBe65Z5PZJDGQm0NZf4NR+scwHV2Crz8FJAbfHXDpT+6mOcYtsyl0djlUPceYgamyOozrn62s0FdN1Ax4rDm24OILGVfWdVHaMGp6zbvY7Me25tRSX3tdq+5XyIi+nrbQsooDyAktOx2QKpe28Mpr7qtj59bK1rjb1yiIsla2IrY3gJKo/6a8/T8rEFOs/inrGV2NG1Hcee9qgj50J/6wth2/UFWl/XPNuo19xD/RuSufVEv5ZYZiWr46hx2rr1fm/d8mrL5LXvwR7/ynl9rTmG0fUNZj3+IhVH6isqSNbqXh7y2AI25b2ooouPMTIP18bN+a7urCXtyp7n5ZZnmvfcPetX/ci4FeNsjdX3UXdO7IsvHbjPGVArDt50Y8RhYvYtUsxWvkddbiDDorkB3VpXWfFLtw/TV10+W+DOoS/Q9anrY06glu7Ygc6jXjmWz55z7XWcKQ5HngHZA7BVzuVLeQ7ksO6EdE7vN486zFrke+TWR8x6myMX1NLFtY+xVeDUJcfUSXJSzMqtn/5AHbkulRGfhY/4yqsA4ZvrSXzFqTsG4DYn17TVh3Ha7ei/9IXbimsHyr4CCIVn3NemsfoCBXQt8KZvuccZZPzytQ8jvEQdEZpv+Vh3wDK2uTNemNxi2vSR78gF63yO3DdtK/cz1IuKqWqE+8j8pPU6veZ6cZ4rfJ0v7Qi/ury2CmA3NebCjWYd+kW9Y+rWAYSOHrsYTF1/oOtQT2Bl1LXlZvBL3nFctlMd2Qd8/fZaf//113ry+RyCc96Hfcg+xLECQSr342tdYh/bVnKZ91v2Rorr02ezurX7DuKcjddz9kkZWp6xXzO/L3U6jewRvqTO124lnlx76t/C/6GOOdz4nmod+lRRPvu/L3TJAAAQAElEQVTNa9/a3FeIAWV+67jk3YrvWJQs3bIV915tfY55C1deu9VL3ifmppnH4pFn/5a94aX1Iy/hfffiWNxjuHcx1hww50Ob4v6kcozg57H1/wLqW3i3zJPnDMh49xYxxTHIr+x5j/Qt+86PTx9KsR5rtJXbHPIYYw2ORQ5rcZ6XTTxldB5q62fql9++ZT6Pnkv/t1nOlTz6Xi6neno6x37t/Yz7LvG5Pzzq85e/1yn7Z7y3n7Y6Rsa9jW6fPj7HdinbLVhcmidDba6LvBy1Z92fb3vfymGtimMyz+mU9ZcTbj9mH3/Zl3+oUzgTXHVbC8NFFIfpN0F5AvVatLU/7VWQWivh4U5T2oC77/JbeOVQ/x4HMq6Zzxq0wxu3mHGVp7PPvyP38T3iQGZLLEeR+o117qsIJwVb6kov7Rin1m2rRq6Vo7bNc6Ov+paYIz57bbd1JZ/5J2eikmPPBsm9obKeL0u3tc49z55tk/cavtfMSdBgy99W7soB+mVUed6n218r5yhqI+shNz1b+0c+D59Grq6jKpuMOo20qekI/2lQuYmUeNLXnveRWSLx2ar3J8n1xp0xx904P9skSx25T43M05Gb6t560MNEyZGvPXVY92DrtX/k4t/GOdwx3r7annmCOS7zAZmHvbZtay95xO3oLy6mLv5+vveMx0GOmedQr+bTFzKIEAFZytfKzaWS/q57TjK7jQMdVzlA/Yg2CihzA3d9cS/8yJzEOdyjfdVhxi3dMTjfYcwp2JsLMvd71UFQ57bMMedBbvMYvx+pxfMXzr2ipz3yHKus7qj3ukc6x+08gFyzBrnkAdKkxp1k2lKr9hQQTn26xviox7GAO7d97baBE3uN/Shr1N/Wa3B3D7oRPNVl7YkfqV95PJdAOI6WyiE3EG1+wdSNE4G3Phg782tfsbb2zaleWacppVzrcmhb6wcofRTx49hz3b8Ee63K+Txl7Y5yjuYY9VNgxh25z4yt8pjwfdkI/ZGxzJoq52XPNef6UtRdd+Ket0cR067oe81nTfPcxxBmdesGast1oh3IHI/Uuzdm7H6b78qhj/f3qKlrjuG4n4dTxmq9E/8jbqC54W3erUMOucegnIOjXrMO9vi+JtUe/Qj3S7dA8L3zA/d28SSgMTnhLY+4OYD7GJdP15rcFfc956xy2D2y7i/nredizzhH9K+ve12zl7hsIzyV/f1r5dRmP5S9UOLPY/R7KXONPGNfw5eU7RuKgjgVGcMRjGiUebYx0lb4rjW2rcoC4uu56TqPQPGurD+5fa533al1G4kNObFvI/XmGcwYRWq0tsxW1ziCxb2/gG7lvpzONdI/b6dKVFgqtexF/IEyjzmBsrVvsHz21ZUtdcPk1SYGlLp+iuvHVmw7Zc1kftT1E7dV1I1X1PVZunbrtv+o2xcXU9QV9UcOMWX5L26xNQZjtC8xXn3hq2+suriirp+iLqaPfXVbRV0x5/ITX77q2pdt6Qs3Tl/bI3PorB+uAShxoGCKeOWAeS7twzyXQCxVC+tOvsEbnu7dDrTeayqGvi5cjG6qz9kYPj09dWILV5xQ7b7Y1LZlkV2vR5No+5QfyrqJ9YfIM/7Si8yYT58+9WDcrPtBRX853Wj6QcFN+WCkjMpN81rny7n1tcl2UIp/zt36Vp52yjf7cmszt9xAqZtfuwvWl5OnXCQJ6R9ia3Nzrd0YOZ6fP9YpY/vqb1xnc2VeoKzZ+Mqh7slxLG785dBPDMiHpUvLr7/m5XZeNOtjLcaZC+i5Mf6Ui8c4fbSJeWE6j3KKWaetff+8vuP8X//rf/WG3njtcihA1+o5ksucxmnzPFQOoH+4/z//5//Mh71vIuX862Od5rY13lb+OJXjd44cr/Ml7jmyBboez6f1K/oaZy3WId9//ud/9k3Wl+jWfslaO53O/UN9Y+RzLvxlDWPNY6y88phL0Ue7MY5PMd9f//q/m99czlnKKrm0LW7Hecq8G6/NWPnMI5+48fo5Z+LWIabda0Cb/78W4/QXd96A+zzp47nyBwVA34Dte5N2LMYpLy/f6sc//VDWRNHXlDWNbbvr+slnay3WpA9Q4uoKzHgIU2TPTSWUpeRqLRhVNWuB6Svu+Tf+kXvpts75ygOT2zFXDqDXM0xcX6B8Wh150I2xxat6fWwZU3fyTV1uRT0BQatGHlhidoA7t/jitlZFTD91OWyNVbfVXx9x/YA+D0sXBwro+gBN95x25JBPX/uLT351W20wOZa+WmOcK3jPDdP/e2759H/kVhdbnPoA97rNoYjrC/R1oG7MwtUdj7j+QM/3I3fl0A5vc2+cIm4rn3Xbxr3rWPjYRvpVR2929+YH7msZZt3GwsTlGDnvtuLq8gEdXzkWHjX8NC5WOYB8r8aBPn91O4DObVdeY+RefVsxbeJAuAnH9R638Mqhr6OL2vmWbYz3MfLp69yqLz+g16A2ILnGPY/3gMqhbfmn2/5yqGtz7rXLvXT7+mhXwHryiL9tKDzvxsPE9YVZixwwcXW5Frcx9sXlkNtYMW0w15q6Iq4d6GtKvbIWxOWwlWfp9tXNJzfMOoCeG32BzPXIOXlbT+JyA+Uhh6086vIq6mIK0M/HyqHN51vUygl4x63vYN639JPD1pzrHNkX11fZxqxPPsic5EVK6/mm76pVDvXASXuUHNrF/xG3/ubQD8KdH1YbD3OutNuXQ10/++q2zuvKA/S8ium3fIDM8eSrHEC+V2OVQ399jUm3OYDasu7/47//W17ufMue61TbNnpce15EqPtc9NkJZB3vvedwD/H582/h2Hqv9JLxrHPh89Wxrmek7ZEcp+wVtjH6vgbU0zk/OM4erXL4cstnsf9vVf3Pl0s/T/0lgJf4bNuW3Nf68vVr/7IezOe0z3/nDOa4r9mvff78OXWNXg9Ar2HjHb8yUoNjsl5jxazfmrW5V7F1v3Hk2kt5PYfuA/7H//gfXZfnGeixGy+/9RunzTj5gJJHXT9b+dw/qQN5WTz36sZpgzkWOYF+OW+dcz80+fRbmDzWb7ziv5p3DM6jdSjmdi+kr7GXzK/zBPS8yiVmrY5BWfnldGzGAX3+5dZfbgXo82q8uYCso63Pg3WbV861NsznfFYOebTb6qM8pT7PkefzlA/wladRTkK+Rp/XI3Hp+D0NLSuv9Sjy6OAeSl1McVy25ly6fvqIaVOXz1YRB3Tra0MM6LXl/GgwTj7jHJ8+6uJjbD3PU6c5jIE5b+rKtI8ejxxb1v3C1eUTH1nD+irqYtrU4a1O17jxVdU5l11/dW1y/CNucX0Xt77GwD+v+59xyyXPf5UbmOc816Jzbbw1LA771mhO9cYzP6/X144TFzMG3tetP1D+tzj0U6zP1nPvZ0o5juzH5ZP7SD3qgG49v4/zDX9ctznlNl4e1/eee63rVNx8+oyxpf4jtY1cR1k/eekFM9e0v62TkfHCzLdlzRypzfGod3H5BtNuLEw9cMFcx0Dryy6Htcitru/SxeVeOHBf30DPBUw+fY0FbDKW0a15Fp/A0vVf3PKLOxZxdVv9FXFbZfkCfV3qu/DFp79rSF/zi8unqIsbA/T9TF3RVz74Z9zXvufJocgnr2KsrVyPun19xeA9N9Bzpd388qkr6vIpxvpZtvJTiJHnrGPUB97OQ+XQF+hznG7W1t668fIbozxyq4vpr98j9yOfuHaYOY2r3LP1cb6Nl0dcTNHfvNrU5dBHXdyxKOLGEUdq1DY2qWvPvmCYLy+Ik6paz/XpdQSzjrod8qmCLNXjBnoOzGfeyqGepvHtdh0BfR7k0G/5AM0jXjmAGkXvof71X/+1n/u+I/O55n5JP98f/O3XX+tr3hk4Lz4vfZa2LXsbf4nRvNqUyuGz1/uKPub/kh+C+3z/8uVLcp1btAH3Op1fn5/GqfusveaHiKv2xW1/y/P1qOr17lybzxoU84npZ85Vq33/Icqyixu3cjoufRSg7wfqirxy2jo3SX3fU4gBff06PvmBvresWPc6+hmnj2N0/O5nHJe6NnVt+ivi7j/UrVVu65ZLMUbM1voU90zWKA50XdrltnVOzKHIJW4eY+0b61yYc56DeY9wLMtPX/n1WXX5y7Hf8g5TXNFX0ce+vOZXX7WbT17nBFyH517Hr/kc88MPeS+ad2b6G6effPaBXjeVQ0wbzHOm3b6iHpeCt3UP+olW45Vj7x9Wie/pHeFWz9uEXKeLBwg+el2YE+haYXI7J0Aua1dmtS/QPmNstQ7ve/8Xa++iHTlubG3GB+pSl+72sc+aef/3m/PP8tjddZEyydlfIJGZUlXb4/UPWyEEdkTsCIAgiaRUaqC2XKvmLSNyDxiDrBmf/+fUVYmbrbjzkZCq+J6zRxCzL75t1rS3/xbOI1z6qFvnkeequvXZH0P/WSPcnhmwas0dIbr++iZp6iG1nVW77lN+kGVncZ9zX/sZ9ymfbSo1Q7hT18g0AL0mF/fisNV/6zEcmec9uUbnXdy25jXWsQOpreJ7pKVbfbTrJ+fik9u1fo+LWbv++moD+r6y9MUHvKlb/D23HIq4vIrc+gJV+fKco1KVmclaY54P18W46D4X5ZBL2bbpU4kbOX/yisMcM4QxIp6mPLTrqz7x6Wtf3JqULfNt+wbPuaoQ7Vk7gKYeeyuzGzPlfz2e+JhPu3zqxo5tK3OJm0N9ZJ3v4dcHwhCZ9WVxhFFf/YCs6b0AoZbFbay6M6hZf/kVoNeBAc7nKdeL/kCvJX21ee7VtSlLn7XccYzRdSxuuNlmDbJV5wS63ntu4xa3uGvQfIrx2s2pD8x4Mf3AXHvXDdPm/VRfs8qxdDmMMXbh6uL6qC/cOtRB/kOqN3ULaDfOVn+5F77qFl8++qmLLd3WGJjXFGC350pf7fr7eUKD/ffc93U7Fn2AnhNjgF6bQJ+nI2trcRu7dH8pYWTtHVnT4jBrWRxiS18tTE6gaxaXz1Z/a5UP6HWuLg7T33Gd8wz5lv0PkPvZQ+r2Xr3XY55tD7k+nNevX7/3PWc+I4nPOb4j52RkbNPfv9Ijt2MA6uFhtI85083PELf+WeaRn3+k2P4HJZXDmDRdn7Vb8+2zYdVIcF+PuRttY0tO2rdyAD2ncsw8BK3U5HNqT5q3a8dzuWVMR7hC1DzGGQ+k5oeOX/0KnXYFKJhj1+k4ju7LZ90rRm4gY986v7HabYFrzsrxHvfa0S+m/lp219XSgeaoHCvnapfPPQcQz+pzBlMHujYNxhhvDPCGW1vlABq/99O/Lof1qcLk1w94E6M/cD1ff85d7dPzymi97o4VZ46la9bfHAtXB0ofsdWvHECfO/F0r19A664348bHjx96MbkR9qUb0H0H7MZXUi8QT9wfX/7oBeQik1jMouzLuv4Uvbp2bbZueOUzoS1QRy5KS5GbSs7XU0Hw3ByMd3Os+K+9bOWxFpiL+OPHj12nG1ht9v3XP8a+5EORONCLVLu5rdd8+moX92XwJZYhdAAAEABJREFUOS9JjiNVMEo/P4A5F/qbG7TRNnFFjnmzqD6cv1M2W27GgesvGzh263ZD79idU/3kML9zBPQPrL1RmXOJNUpuHuuwLm1itsY7HjnkVhdTF7Pvh0h1OeTzJbIfUBxnTkF/iLI+6z6dXvr8Gi8ml3HGixmj2Hc82h2frfVpcx70Nd7WWs3rfOlnf2N0XnnsG6NuvYpjU9StX17FHN/yARYwLOtllNjT02Pm+0NzmuOUtWRuOSuHtRivTV1Z4/JcLD9zyue5EXdtAL3OQpN81MhD45QPK/LrYyuXYzSHNS8+7XI6V6/5QGVesT3xHz4814es4bocMNe+PgwfPHf92GD2gb5h6Gc+oBnsOz47brpsFfEjD2TdYPpqPw5v40ctDmOBEjdu4erKwtfYYPoap6+i3xg+FJIn19PIOBRjga57+gybixx947YDdH6Y7YqD2ZdLP/H3upg2cUh+OxHrS9P3AaDPob6KuP6rFVPg5gcztzyArl2jiufeVg7j1G2XL8xYmK024FoD0HOy/I1Xt13cwDWf8dqBPm+VA2gObcAPeOWAmTNqf8mtv3U3cPdNTAGaSz9lYSu/WOVYeIpMr2qwpZ01RbmOdfkDwm9w4NoHQpW1mfUJN9x4c9uas0nyzb4StTls9bMFem7UjQF+yq19zkmFo66HvHLBrKOyqbK/HNT1ibkhdTGY/vY1yG1rDbb62NrX531/2bZs5NRh1q1ujKKurFjAboucCpDx0BhMDnHjYfZhtuLA1d+gxb38xfRTxBQxWzFFXVEHev7lAXTt+YeJC+hrC9Ou7+rLMcYN1xd4w6HP8l+xq9Vf23ufa3/M+5D9wcjYR7gr7cxROeRQ9Em3x2MrBqktX/a1i43Uq86Qa67jic8+/AfcEkeaL3HypNv12YqLKepA1+f4gfa7x9X1NVaxr6/6e1wbvOUQ01cB6rff/lJ/+e2/MmdH5/LZ+fHDp+whHrvvuhf79dffatse8kPrD9nn/Jbn6bnt5lTk09dnpfXYrudpUf2M91rw2a9df/cdtu6J/vjjS/nM//b1awH9w36vVfcO+luDrbls/9f/+l8l34ivHwLN5Z5oPbsdp3Zb/W2BjtFnPe/NbR3WLodSOYD+Afzj41P/9SH3Voq+cskN9C8CuB+wn7A+d/KrA5mv5x6P9bt/8mWwdphjFHeM+qs7Bmtxj2nd1uN+T928T/kBuXPgvsYYMf21+0um2q3TebYmx6ef4jnRbrx2oGvTZm5ttsboq582x2eN5vKa8JcxxADNLdZrXsfm3qvBfFPX11htQJ8DfcXNYaz5/MECI2vyl196vZx8QZpniGNzLehrRkU+pXKASJV2MUXd+4E6zGsqru0DqPbY5QauOEzbioPZl09MUVdWrG3lEFOiNre+wBtuMUU/pXLYiinqipzwtm7xuPeXdhUxmH5A59WmTPvoa/ueWx1mzPKRR125jwWEfuAQNEYuRV1Rh59zw1sc/pzbGoA344Fbf+U3p7pizBFlYcC/rXsbo89Pwq65lg6Jz34ByHUtc1191zhB2x77bli3wJXLmmD2jVGszxdpR+3xy8r2ZVOiJx7fIiCpvaKNAoXSbryiDvocBbOtHAuP2vhqvRfc237Goe/C9V267ftxwC2n3MA1n/5w6y/ee3zptgpMf/Pov1rrsK/oJw7TV0y7uKKuqMOtPjHlZ7gcijZFP0VstQsHhHucYoo+wurwNmc7X75Zt6r+tjB9jRNT1GHiywdmH+i1Ja4vzFrsH/lsaCt+5H6pbqsAvW4qx+oDWVtHkOqxAP+C+2ifxQ0zr1xiSuWwFVN0UabONZc+ce0v+BGHifnZGui8zVHB86LjyHUygntfz2VZs019sW9jq5E2yZrf+QauY68ccilRC8KZuYLZisNdzuhyiK+61RVxORa+dCDP+9s/oNHX5+kp75R89j08PtTYtp5rn7/G34s+9kGe5wzlaNkSA9Y57zM+7+X2mam+4mz1NZ/7BuuyVqBzLm4xbU/Pz/Xxs3u9h34mW6u8tvLKJaeY9a44xrj6i8nrcx5uecxvHfIsDlug9DfOvqKfOc1jTgW4vgtaNn216e9eSh5FvXK4f4FZw9LN/+Hy5+/9IZZ1yqEkpH9goC6nvurOq/sda9RH/OHxsc+FOiB8nQNjrd36bJ0r21Wb9etjkK21abMVA3o9ms9/VOV+Vh3Q3Hnl83+N5C9GGus43EPBnCcxIPvyU8c4jo95L2wLk0eDPEDnU1fgx/7ytQWuNaz+bOuKw+LYYzqy3s4tQPrTT8X5WzntqytrvDD9gcTvzQ+kXvcxk8frHmibHECamTMeWV+zL3zk3rjnXZ24/dUufGH6qIsfh59tQpmbjH0167Nd86x+5P6hiCliMOt6j68+TLu+Y1hn9Thnf9i06K/IqzTInI97XB3uOUfGf+NxXJVx/GwdiMOMhdnKZz7FnDBxdTFFH/v/yZzobxyQczk5AeEWeeGG33O3Q74Z7/rJiS8cYsKpGbPnPK91sfQjzwtjgERXz7P7rj3rQdycbcg3++YESvwIH1y48+wBCmZ/2o+UcbQvTBzoHEfWhT51OeLZvkDfM4CyVv2sFeR2QNV84gpQHtalwOw7B8dl76h9+XqO7a91NfW5HoDmrsuh76oxpq5PkxjQY7W/uMWLKsi3qvYXU9LtcdnqL6asvrUvHOhYbfqIa7/vi2lTlm67fBYO9HyLA13b8gM6z+IG7x9Hv6eGm+/iMg5uOHDl1gcwTcFbXBDoXOr6KvKt9h63HuANt376KMbZ/hkmrs9ql6/n3HUNP+eGiQNlLMy2ciw+xt0aDO7X8lVXrP/qHw51RVy7/raKuKIOt/kTU4Cez6XbKnIAhrXkcuqaXbPA5RzOda3tiJdxH/qvI232rvPrtZKQYNW57rmNfc07hvPlPnGKvsYBlPMBlIe5T/6CVu6lFH2+vXblS6cCd436HulYj35Rr7UArZsD6GtGXph45bCvGK/oq5gHSCpHW50LaL5z7k8pKdG3L/2NBzpGDq3igOobHKafBufMFmh+eezLoVjf4rGv3b6iDly5ga61cgDNZ0y6/QW074qTQ8PyATpGTBvwxh9ufWPkWX5wGydwrUM/oIDmNgZu9sqxOLQpxtiKx9xfp+zrxWFyNZhv+ikw8aXbxtznHehx2JdD2z23fUU7YNMiplD5L7hrbexZwKsYvdx8u7n0RLkpVcQ+Z7PvJf7193/WYzYfzw9bfXp+KqDctK4N5YoDeoPcCaN/zA875TGXPr1QchU9MMpNtrndPCvy2e5ZnF44nz9/7hepcsljLn3kMw7ozev//M//3Re4H07EjXcDXVQ5QQqg6foBwc2wvI758dEPYNWT+5SXpdYqh/pDfvBrXjF1uJ0EeR2PvtqtXV8Fpp85HLf1GK+PusVYg+PxJaY8zsdf/vKXrsOXxsbp79gds3059DWf3Eu31a6fdQMlhz7GKNapj2Lt1iBuK584zLrF5JRLDn9Yb18fbeLGiPmy2XMlp6LNGKB8UStmHFCe9/1yEYjr5xidM18iOwfGA/2v6x0D0C939Qdyrk/9Eh3I+Xztdeg4nrIuHaPz+/rta41syJ62UUd+CO/affn6pTHczAX79sfv9Zz1TPysw1hbz4vjGnm4eUP3XyQ6r45TH2362dp/yBoB+iLVT5sC9Ppbv1Wq/3//7W+5joZLM/f5ozxgrk3BFWe7bOoKzHNzr8OMPTIG/ZUj1xdc8AAwdR8+8JYj5nIMjtX6jFW31aZoX311mHz6L191oLmWj61xnnt1ufRXB3puVhzMWKDX/ylrRF/jlcphu2LVFbnlUNdfuzpMnoQV0HXBrFsfcf3MA9MuDlPXDnQtS9euvvIAPQZxuHHD1K0L6NzLR8y8wJ9y61OXQx0mnxzmNv58fk3uCvcp14N/akl9T3/vdaivFNN/r8oHQf8011HnqYdTHph16A8/6vrIUZcDpo+4UJZaHfvElt+ywazbPvyoGw833L6+tjBxoM+fmAIzF2C39Iepw7RpgJuuj5itAjcbqGd+4gDqR7T5teZk9uqaC976wa0P9Dn4WR55xG2dq6XbAs1vTu1iin6uAXUg5zrnLw4Lj9rzo48YTB+vC23yqRuvD3CtT38xbTDjjNFfHGhuOWDq4sbpt3Tj1YEeg305bBX95TBGXB3I+h1di3aY+bUDea6fO7fxi3vfT82vjxyVA2iOqL3ul6+cYvrJYYw2sSOnm9rqyLo9n4+iZh36GqefMcB1vlc8rHnYu36YPmNsBaklG36gjJcHpv6fcc+xw+Ie5bE4FvfI80ldgZln6forgE0LTB+ga9W3DfmmDkSrrh3e6uYGOi4e9fmXT/2v6vwBvM9vn+kk+jiox4fn2I7r/sNY+X0u79l3PuclsrW79/F5L77lhbWYP+xWf8gz9SXPaP9V/7fXlwpt1+XewF+gk+PDp4+pp/IMf8zZpP+ULEeV+6WPeYGbgKyjU68Pn93uUTwn1gL0vsGXo74kfcrL2hHM54Hc1mR9/vUl9wPuTcy9Z2/6+++/9/7DOhVr9Qfp+hnrmPQ1n60xQNehv7xi+q98xgHXep0L91z6Oh45zSNmnH3F/ZFztniMO+VDqT6OVbscniMxx6WP+y1rULcmxb4+OY2ZuqPMZ25jFftA78n1txbj5ZTPsern/Mqh+EFTXv2VU/Ze/m+5znXUy/lUD+7Z4rhizOdcBOrryxbmvJyyJ5DLVn+gr/m//OW/uq0c1uOiADKGAPkC9SOwK7SC3/SYG5dPAa59uZxDcXVz668urq6oi/2Zbrw+QK8B+9vY+t6iDhMHeszLt3Kcz3vXA7S/eYzR514HelzatlxL2tVhxoWq50gcsNu8+ijGrPGdcw/73+WWC+gc5pTPpEs3pzr8ed2LY9UGk2/hMMe2uG2XzRhzwOS3b76FqVuPMeesQ3WYfDDznC/zoG3p3l/UgT6XlfvZw9jqyHnKCahtjNz7zkWCNkadX09ljLqY+ZUt58ha41ZLB1rXDoTuKOvTT1E3d+W4jxFfdqDUtcftumbUFy6/oo986otDP5gc4kDXARTM+TEObrgxcsPEjv5hyBF4b8mUhOP8Rl8+x7E3b4xdt3WoH8dxxe/1+zz6AR2nbqz2pXufgFvd2rU5ZiA1ZTeccwxTN1Yf7SunujGOWR24nhP419zml0/e/cg6oPp82E9o9Neuwfk5Zz9f/YKe4OceO9BjgwRWXfUjc2MtcqvH1P7vdfv67Lnn+kMM9/97zo2YMefsp8TsH+EEup57HSYGvMmhj3HWAdOmLq/i2AHV63iM0ce4m07GNZ/R4s6NQc63OtB5jRNX3nMbJ37Odbxt9BiMFTOPAtht0V/7PQ50HjGdYPIAdpsT3urvfXWEGbf01cJb3Pzasp1I3qpff/mlzv4vCnMeHDvQe4Fz1qfPXVvr9pkLqUO/LBxxn9k+f4G+fxjv3qNy+Dw2l89m67ew5DkAABAASURBVLUVcw59bq949wlym0ufyvMZyPuVl34PI25+c4W2fCfic9zn93h8yDnchXueVKxhiXlTca8DOcxvK25tcqtbgzHWJW4L9JiA/uVK67V26/Ddkj7GyKGuTe7KsVq51BXzyGEN+gK9zwH6vaU2oGsNRX388LHckwB9Psxh31rVnauVX26g58xc/itDfazNvmJe6zFG/nXejF2in/9QxDh9YXJa7xhTN1YOfWytw1z+7wz8V4aOQ5FLDv20G2f9+ms3Vp8j92GvHfeUOYl9PoG+1x1Za+AZrD7sq8BbDGb/vd0+3GywdO9zlXR5JX3Joe/9s2HlcQz3ujUDXadj0Hbk8xz5JGCb21yRz3XyQfxyHW2Mgui56IDOK4/zWjmAPu9iwBtu84vH7YrLbV9cu7q13OvOMfAmL9zyGKOPHPLd63Dzg1kPkJC9xqjU6nufo/XdezlH8hyNa69cw2v/GLXrXnnMBcT33PMAUw95X29rDEDHAeGe+raNi24+DLlyyKuMFOBY1OEttzhw4di7heljnITLx3j1bds6h319xH6mvz+XYJ6sL5+thdS1HzOnHS2DoZopmuORVwCmv7o573F1mHbnCiiY8wMY0vUaZ+fe3z6QfFVkjeqjXQCCr2shde0TLI/7uu91Y2HG6QczP4hlrCPjikxblc/8ymHdafK1lzrof7zRF7d29Tj3uGxh+qtfx5AO5Fxmz7Hm9Zzrbdk9b0uXDybH0s0TigK6joXDHNPq66PoD3RN99xL175ixNRdS+pA5xGTy1abMatvrZDxZH+vTR9jxdUV0H7uesW1L3xxLRxmTnHANLkG9xrjIWMgHNV6pix6zl189JXP/D/jBuOmr4T6A6rhPodvhPu46toVmHF/xg30vcCcMPm8vmDq4tuY3HKIyqteOVYLJP8e8X6vV/W8g/hRHjB1mHZj4a0utnxtl7zHZ/8o7/dbyXuuGpR/2v902uv0eo7sPS9eXvq/vJx6foA8v1+betvm2BzTSLx+GgCb2h5G+VwdY9Q2tlAddcoedMQXzHskR3yPKq9Xn8uVQx6Y9tyyU+HUo2SOjgJa+vqJLr8x1gHTVz1UtVp97Fc+j447HyA1zHHIAdSWeykkR0XSVo5li1pH7j+rFVc3j3oi8vl2v9Ypph1mXRCPyPLX7jpZ9dmH6XsfJ25fX0VdDFDtfK3km3ia/lKH6QM/8rZTvsG0LX/bwP21dJg+MFvHAG+5gQI6DqafHX3lgYkBVz/tIF6N6ed6AMrDPvyoa1vzpg5yHKrN00q+wcThR4577rgW+S8L1TVB+aJN0bA2ouq+7HSj6ovFPQsK6B/W6yOhrYvIf1H08eOH2nO38qTZWnD/PxLzoeCcheQNw826NmPXxtMN9Pn1NYvpXG5MP3782K35t+Sz9QOJ8XLLcQRcPGLWoN2L0L657duaazD6Q4N+1iwG9MtboPM5RmsB+gOAvklTcpjrH//4Ry8+67N250XRZi7nT7EGYxQ59JVHP/Nq10+buPX6w35bubVbo2OGOd9yiesD9At158pNupxy21dX9JfDF776mMtaAVOW9SryySsI9A3BuHNesM64h74Zyl85gPJPxXoOrM88jk9RN0fcOgboF+vW4HjNpd1YfaxTzJdm2q1j1WmM/OYV90Osrf4r1pxkEb9+f+nxnHPDfc5LZLLWtrH1WM7Z7HtOHZN8i8OxyQ1c177zAaO5tJnHGOe14seg14tc+ppfMccSx+Q6Mk4OY5W1diAVR/xAONJWrkDApq8dIKnodSaXNTiv97oYTD91bYBq6RvKxO/dX99c/wHzdVz5tcEtV8cGtFWi9hfQMWIw/TWsvOL2HS9Mu5girt/SAaEeq7gdW7jhYktg4vrIYQt0PeoK0O7AHH/NAyZunIj16a+uwLSLwawbaA6xymGsOtA5FwcQazVWOfRJc/0yzo7+tocfOgZXbv31sQWaR9+jP5BkOWQNw8SP6JUDZt+4dPtcqgPNq1459AeiVfMuHOi+66PXQ808/VY6ul+ATZ8fuM0JTF1u+WyBzqteOcTTdKyYfTBOdMzcUbWB+JFeNS6mwMSBN9yVY9mj9thtl8Cse/nA5PmzvrVpU2DGjpwf+cQUdQWm3fMz+5Uxnls0wdtcP+OGG4fcy8f7hpyrrw3oORG3r03dVhFbfdeVdftSd8+bDvuMWLObDE15bvd8ANN+3K0jdQUoD3kVdWXpQKnrq1QOoLHKseYkatesr7q+MOcFaJuYNpi4unLPYR+w6WdIK147GY/jPDLGzH7zrTgg52JvAd6sDefXvDA5V8z7OmHG3fsCPU4xZcXAWzzd6mtqjGtdEL6qjl9xcgBBq/3ExRT1ygF0jJgiDhMDrmOsHED7Vo7laws0rq4APScwc4vV3QE3HKavZvgRB67clYP8NP5T9n2+pPz48TnPztc8Ix/b5zU/rM9ZqS0fjl6zv6ucx4RcbK+9H/v69ZtQ779Utnwg8dlqjc8fnjPec/mXc17C5bnUDtSetSynfud8ID+fj95rHNl/ZrDlXwJw7rYxeh/gc1r+df7dB8glbj7x9k9+9x5i2xj1+z//WdsY/YNufY3zh/6+cHYfIKeYz3v7is97MSD7yLk3cc/jPsScxpjD8ZhTEVcck9zWA/TexLxAhjXHqN1x62Osoi5m/OqbxzrsW5P8z8/PzWl+YxwnzPOszRj3oPpbn3zy6ucYxKxHP3n91/xy+WLHVn/nwvPzlFz6AFkTT13/2LbKkqk/vn4pMq/+MoY1KnI6f9vDQ18f1mtuxVrlMr/4qtX+4+PWnx0+f/5Uf/ntl6o8VvQH56zCNapKPYaKOWsnTcEct/ww7UDjYsp6TppbMU6BH/3FlwCtWoeKXECv/cphXz5LgVGDredHHG7cI8+kI3uCVG1UAWVc5ZAb7n0dZzxDCm/xI5iyYoHmEascMP3lTLdtttqBH/r3uLryZ9yVA7hyrBzGwA1f/dXKp67AnE8xmLXW5QB+4NbPuJULZowYTH91RV+g5xZufpUD+IGbqpwvGjdegRkHNI+YApQH8FP/VZ811OUwbuEweTXpo1Tuo/pMvYqcdpJmxVQO7TBjvUYC9RdQY7jWKuutUqv6kZbgI9hRHhDCKGOMtsktZ6Duw7SLw9SB5qgc+hprC3SMugLEoxqDqVcOmLpx6V6f/ysG5njMqV3cVhGzv2JtYfqLA51PfPkDql3zwpevBqBtYsrygRtelwNo38phLWn6C7jii8OWUTW2W32Te+8aYeKVA8j3arxy/Bm3OFCzrSL8R/ZKR9aKeqUduZcQOXKDpPIflMfMHQ+fndzO/8KtV11RV9Rh5lscYubXDjdumH4wMaAAwy71knW3p380brwiX8DG1MXsqwO1WnPC5KscMPWJV7gnr7AcCphz4ep7+yW8WxA7ur6F2cLkvucQtxaxex3o2heuTR1Q7TwqMPvu0fe8Y3Mv9fnz59ryrJTX563PxT3nx9Znpc8/bT6XbeVR5NffZ7XPY/ccilxyGuuz3b6tPHL63DbOZ7/PZLnkFjtnf6Wuv3b91z1l5dNmfeLuT+SFOa5tbL3Xk1O+h8fH7Itee7+26hE3h3XLKS6fYwP6PMjtWGzNt3zMpZ+47RJxoM+B4zPWHNrvc1iXXF++fu08K04fbYrjBsr3lPYVxwlcz5PzIr9jkc+c5qocX7997TlwTPqIy29fPS795biMtwPkBxAvmafvvX/6+PFTj2XLujDudDo37vnxX/1vY3T95vXcy/+Yd6/WIp9xtsbamteanTfllHd+2k7Za3sbeAyfPvqKy2ff1j7Q16D9ygHke71Z1zDPnQa42YE7v6N1eWDiQI9V7D7W/ECPUxtMP3H9rOu+VdfPzwWjKOWo6nggWl2fM0ABXUsbLt/kBjrmArUf0L7mBNoOvJmTFWurdC3Zi1UOoH0rhxxp+gu44vobB5SHfjB1bWLaldUXA7pGdWNsg9RgCz66bv1XnK1yZK+pjDwnyudEeIyV47jUbR+wuYzZGT3CS4t+inw62SrqytKBHqe+SuUAGqsc5kzTX8AV13dx2Cp1OVzjMOsQ11cTjieLutsAe8aZxiFWvAuYc5IxD8ZlXLFccH1h+gB227+Vyzfzqd7XbR9mnLXoox245tTHnEcUW4h/6ki34mWT8zbSUl03KdtzkQDioavcEHueERA0IpagMmciEnt+U7N1TLvfq1Z/9qqA8pAH6Fig+cQqx+Su9oXp07aE+jxzPJWj604blyJD8Tyl21/3HEvXsHwgZAGsT4natSwdpt28QC0O7TBtcMOBWtz6KsZWjqUbm+6V68heqjLRjslWO8zxAj1+l5SnZbAZ2tjiE4DpJwYzVlyBaauizwPQYwSuNVQOY60VuOKrD2+xuhywuOtPueX4V9xSaQeaw/4ScfU9gwdm3WPUmmNtMHF1xXyHE5Y5PS5xC79vAbuTM7q+AuZcOtA1AQW0rz4w+yPXftR5n8/+ihjdZ3gO3YvYpoTY94637vXMNI/PV+MnD+23hyc0fQ7AnPaqfA+y97iqbSEsRXyMLWri89y2dsXnLtC+9qnKtU6P55SfZ+XJmP5wlhprn/jD9Il7f40xmnvP9a8IAo1t2S/YF9dv6XLFwW7tTkA0oOdPm77GAH0uYdrqcgA1tplXf6A8xl0tQNmvHM6pom+6nQdou5gCMweQ0qZeOYCyFrkUfQNfOQC7b/r6KMCVSw4d5bBVlm4LNIf4knscblzvufUHejx1OWDyAY0Yo2LXuVjnZuGr1Uddgcmhfo9bl314yy2mwA2HybFw15UC1PDcu/lz0+jmH8im81tvPsWBfmm4Js9F6ybZAiAEOeEW9z0/iPVDhoN6zCZfLDNfyuPTYy+ihcvh5tONtdjXL197obup7pxF+/v/s3Jzay4nTH55R/JagxeyXNqtz82zuGPxh7xy1+WwLrn1k0seY+2b11rE5TLEjbTxxqlrs2+cffVl01/c1ng57TtG+/4iBcwNvR9EtJnP+OUrnzbHYO36aFMcp618jg3mCRUzp7FAfyCwD9Muh3Ur6op2x604Dl/YWos+8ql//PSpz7+1i8mvv7H621eMtx5ljcU5lkt/oF/uG7PWlpyOUfvjw2PlistN9dxiLs+feeST1zHL6ZzIa15bfR+2rdzc659UuUmc6+nxqXM+PT2VMX/9618194Upj7wC5lnzIWY9tnI7Lu36mW972Orh8fH6Ic6aHIc2/8Wffk+xizl/4nKbb7Vyyq3vL798Tt1HQc5TbtquZ2Mdk/5A13vfF6/LIQ50/AXqxjFA8ApvLuzBKOOcI/lh4tvYMlfzpYe4wfqpWyeEI7LyaL9yB9d3y9yL6aMupjjGNW75xIwH8gOiU4kBnV9du/5Lt68uryKfmBzmEVPXR1wB+qWCuLJ8tMktptiHmdvaAeGeI/Poq4+6rUbz6Lt0W6BjxLWLmdP6jFMXh8nvOj2fXjtm+RijjxxRHbfHAAAQAElEQVRLP/KizhA51nnQtvj0VZfDVj/1Vbe6/kDPszhQQF9fVZTHuX8oTAHpHvGlz4d81gTi1ffglUc8zj0GmHzL31Y/7asGMSDccw1qBy45q3Gx5QeUB0zupS+7fccPNMfC5VDghuu36tW2fMW02Ve3lVc5Z8MViiv3shuvDuiWefI3aYlftV7ZngE9nvP5XB76v+WeOKA5cXv7O1fy6ws0JoeYHDDPC9DXDtx8qo8jPyB9KQZdz5HN54Cc61M2o6cag1S31x7cXK6HI/cFdcOB+IwrN1DmrstxvwaNsybrk0cOMUVdzFh1MSnUF4ex2gFNfb0Cqdt6ndPRueU3Tg791Sf3udejONC6ONBjWHjlEDcfTG55gI6RH2Zeue0bq25bOYy9r3vhMV3rVhfve2zu4Svnwr3mxcz9A3fuBcC17rocK6dduYG+3qzRmsQX3+K+v1eZR7uxy1/dODlgjlsM6PnWH264cWLLBzC8a5WjO5dvrq/H/MDWXwJQ93/XdMrYtgfqdH7NGjzX49NT5p2syXM4JhcQfetz795gPS8Xv31/SxrofYh9a7L1me44K8eeD2LnvKDeM//PT8/hnGvIMYzEOkeOI66d3x/eu8fy+W2MuZ0/9wrusRS57btf0WYMzDrkWzVYa+cZo/9lmHtI8xi7dBhCLe4LzCuHgH7msj7FcYnpo6j7y4TmcS8CFNB7GvdF1macrXXor6+Y47CvTUw+x6OuqDt+mJxA/+s+MdegrTxA/7Kp87QwuYHyB/yOxQ+35iLzoLhPcnwt8et+Wsd/yj325fW1Pnz8WMb8/e9/r1W7/uYc29Z258ac+q3xy6GfuOdBmzU8JHflHvewjWJU1ttWclW57vYCWsRGfI1XYOKVA+b1ELX0OXLnVIAyB0xf4/SRy7kC7Pa1tGrWR70N+eZ5kMMYcdvANdhyPzmltjFz5t4Mk09/UD/CfS7jPHeK+uL4U+6Mc9XX4wm3OY1b+OqveuWSH8xbZd86jLnPKd/iUNcul7JwdXHtcspzz/GfcMOsRw75gMzJ3nP2M2795Af6uocZb+yqT936YNqMEVt1W+t7bv29L50vL3HMIWaMsXIAXZdzCm+5gV6X2uQ33hxA1sCsVQymDpTHG+5t3uPElVd/YDO4xsOMtRZzWJ/55DWXy+Dh4TF1VMfo85prEvhp3XU55IDJLY9xmuQfWWvaFfV7XN/lY6tNEbdVFm67OABNve7F7CzupS+Oe1zbGg9wXSdyvJ8TxyCmTd38xsu3ONQXDuR6fe1508847bbyLA791a1Pm7qYoq5vqHq+xWCOdeWEt3XLYx5zKnKI3XOL6+M99si9kKwJ28p9rELv8zi0BeGOfTDXkTyuaeP13baJH1koI+cVyFo5+jracm/Wz7y2EOIoczxM7jyLgZ53ue9j5NNXbnFb5SGfr8VDVfqIAXbf3HsXbv7FLabIJ770Ds7YJ35O92juKD0eoLkrPoqxyya3dQDtq65dAXqc+i7cnDB9xRU5YPou+89wMYV8Gzlncj4/P3UO58ScPuti7rXn/mU9//UV9/2Sz2Wf8zDr0PaQvZm4PGNsPV77PjfltQV6j6WPNS8+9yMzz9bztmxy6quf+wJzOj7ttv5jFmvU5/Uln03Cb/2Kuc07xjC86zHGWGtR7Otrbv2Bfg4Bvc/StuJtga6vLodcXkfL9vsff1Rlch2PNsUc+phPP2v95fPnnl/HY42Vw1ZxD6iPe0xjxZwH93nqcsolpl9C+52ptdr//PmXAvoasq+fPpDCVCJici9xDsUU+a3T2pwTx2Lf3I+PD/1eahS9pxIzZsu1+u3b957j0Pc6fry8o5LDeHOZx9rltra8gsg7tMcCOlY/mGtKHqBt1rT68ij29VdXVt+aFJixN/zcdRkjZoz64lYX06bcc4hr11fc8Yop6mJLN1Zdeci82Go3HtDc596+HW2LQ351cUVdTA51W6CfU84f0OtRjroc4nLDnEd1OcQXhzyeNzFj7/H7vrrx+kvvOgb6nCyb3Mo9x7Y95Hw631ULN16uxTFy/znybKjLPXHhQK9d4HpfN+7IM0KRz9zq4vIuXQ4xmLHaFHFA9boG5HD88hmvqDsWbc6PGNBzrK/cysIrx8KByc1Iu1/HADOvcb4bMdbnYUIz8qO2seWz62639NFuB27zAJMbZmuN+sLsqxunqBuvvmX96WtfXKySlSI5zwXRIo1TdeQzrs/0QG3bM+fWt+c8KdsYFbfSX27n6Z5b/MhFvY1NuAWY4wq37wJHzjvc6pbDOOury6H+vm59NC9c3dgUU9Zm3Vvy6qeM5Nnz7lEfz6XtxEfd62L25ZMbKMBu+6lsmcflA5R9fcXU5agc5hGP2j7ageZzDTouoHm12V8xMP3kO+ezq3b1xe399Hx557fl+sopSRp6bl2DMOONAzItR67BU9vlUMwnhz733KuGyiGuPeq1bsBucwJd/xqPvMq/4ra+5WMrmf5ywFtubfprV7cWdetWrO/IWtK2cH2Ark9+oK8/fUB8Xl/25bAF8aPnx3gF6DFrl1ts8dmKw+SG6btwba5vRvXPhI7sTR0HUGPbujb5LN0xWIfykP2oHD4X1b9/z7usvGfattHnT5vzdMrnwDEq9UXSbuGsy6GPz9m+BoLbanLNHLnet7HVFtz84mMMm9RUpf6Yz2gCxlmTBn0VQFM/s8xzOp26b5x2/YGuFeg8lUNfxbzp9pf9kevSdsVB83ecfAqQcd7EeTWfYizQfIvDzopb+rLpb5z95QMzXly7NXoNGLvkfpxi+hqvP9D1qcurTZ97u5g2fWCuNX0UcVuYONDXlPHwlhvQte2LC+j1vfrGqesoN3Ctr2rq+kQroDysT8w4dZi4Njls4YbZX7i6cfDzuuVb3NT8z3XYq+7z50+9uX55+S5PbyRd/JK70IFelG48XcCeCHFJ3UBKLGYBYqvvCdTfjXK56LPgn5+fm99WDkV9JMfj2Mq/UPMYP9vNdoy8KKM8zLX4zWGcPub+nA282Ldv37pWWze18rtYjbceRV0ea1PksHYnZPUXlxfxshvnvMjRc/Py2ht9Y81jDNAXTuWwJm3Wov3x6anHru6c2AJ9Ice9v8wHNK+AHOYXX7nF3+cyjz7+Brk2uR2LuPMjh7i682b96rZ+wNFfX0Xdufv+7aUetqfKM9uUBZRrQB7t8ivOh+fGWO0rl35ivrhVd84dg7HqkhoL9Ic8fRVtfqjV178uoZ+49Rorl3Wbx7EAPefO1b6f8oHoay7Oc3noZ436Oi5b594Pr9blnIlbx5EnOFDmNe7IZsvWevT/lrWlzb51fP/ytX799Lm2ok5ZC/tlMyCfufUzn3mMk6+yGfuQa2DbRh15IMFc29rgpq94ccdr3xbo9S2uwIyBidfd4SYMpt3YZRIfua7si8uj2HcebBV9Fq4upsC8yWy5PoG+8cHMs+bLOLmNU1f0F5NDXF+gz524GExudUUfW+OXj7o4UOricqtXjuUPXOeqLoe+QAFZI3u3muSTY+lAc9sXl1uxL4c5FHUxmPMgBjS3uOJ8y6FuHqC55dPfVts2ttwlq2v2PIgD1/nZ3s23dvMvXH3xAX1N1eVYeFHNb2wnO6r2rPN7DkO0K8bBrHfhtuLazQkIFdz8BI7DfnU+UD+u4zZWjuk38cVlLdoVoBauv5iy4sSAK6+4mK0C2DSHity2cuhnC3SN6pUDJp++yydwf9mHyQmzNU7RZqvA5DBIHjF1mDHqC1u645QD6GvqPa7dGH3Utcu9dHGfdbYwOYA+L647cePVgZ4T+2utqS8fucXvudW1K3LYwuSxDpg5xY3XR9y4xa2u7T23vuJw44DJDXMMxsqjqJvH1v7S5Vg5l24L2PRcqBhjrHH2zb90bYtDXdxWv/d1ywHUxqjdDwSFf3ih51YOWOOhij2X3DnP1K3tcv477soBkwMomPri9pkoB9DXAMzWuhJ6+dprjIrdF0Dn5li5Yfrb19lWvqXbV+ybc+m25pD3//w//ru+ff3Sz93X/EDK/5WR+OPTVt9fvvbe8unpMfbvPW6f2eZY4hjkfs0Ponwe+0sEv//+z/Ydqc/nt+dH++u7DztbXnK759DuMxZI3Dky7+3WqbjHMa+6MdYO43qdeV6B7mvzr/b4vDc3UO4tnAP75rJen+vWZP3+oqH5zePeRb5zXhqcsyfQz7z+4F2Rx18cNFYefeRwX6IuD5DzdfTeECjnSg5b+fW3FvvuvaxZXEyR2z2Kfo7buuTW31bc1trEnEPn3jhrsgZ1Y3/77bf+AO0cyG0ucxrnOI1TrA/mc0d+84sD/Wf+/eG/sWLazCOPe6us7N7znvJDA9ePXObWxxjPhb6uo4eHkXn5XpW91JE925EN6n//9b/S9Tmyl8+zGAu4zttxHOVha90w59e+og1ykUSxT1q/1FcN6sau1rGrAwX02tEOUwekqD37PDnsOOf6GKeoi6vbKsD1mV85YPLJAVNfcf+K2/q0y62/LczzIw503UnRa21h9qvqX9Ytt3z6Lm51a1w8C7dV1tiBf8sth/zGqcutbisOdM3mE1/c2u3row7YtK+Y/gLqtgrMOTnyJgjoOVl8cpnfVvEXXhbH8llcMGvSX94lztXC5AB6rYjJZSuHNlvj1G3tm0c/9TxAem20Hge5lw70vBqrGGcLM98YW8+DOExf9S37yvsalg60f9L0lzjM+VFvMN/UR274MP1httYlHpfmgYnbXzhMPn1h6vIBur2JWz62inXbLn91g9acwOW85toHet4cr7lhzokcwHXeKoc8csirrr+tsnCgxPcjz9O8rBhb5QX+a7Aq/7Tufpxqe6D18/7arc9/ObefzHflWNxH6pXbvZxc48Jd3u/qPPMEk+90fmnuI7jcQI9F3R9qyJUq6mHzT8vmHpgvIBznXufXPMH08965pT6YPCmrz4F+ctlfsvranFf76p37sh58DkCYIws3fukw8zh24xVIfXlu6rf41GH6iimLQ5v6qttaxOQS11ddAXo86uL6KUDPW2WOU3p8zoH3SEU/cl5Hz5dxSzQuDjH75gN6rYkpQHMAzSOm1Psj50boU94puJd07nw26uvzOQUUKe7x6Snnb+8XvNp8lgL9jHYOfG7K4/Pb57s+f/zxe+d2bk6nPebR8vz8MZ8TnzL2Cv2R9lT/+Mff6+XlW/dD27XLK4/jVa8c7gXMLSfQ/O4zzOn+IQR5Tr+G66UF5jpY8Z5zmHMjxzl7O1v3B3KYT37ntHIAfd+M2ry2zpGtvsbqa42tU7U9PpTXgf/LyY9Pz/2/ntyKygTW6ftLv2+0/88vf5R/qVSuLet/20ZB/ALAbM0lD3lO2P7y8VMZaz+3gOo/u8/oHAvT7+uXL70eHK/nxtps7QM9Fs+VtZujcjgeMcev/iX1uXd0zt0LVR4E+punUo+c9hPadctD1tOn5w/XdeH+Sdy5dY71tw5jiQxc1QAAEABJREFUPV/+C1cG2a9/kKa27K1byTeg14ExQI/HuhSY8wPTpy6HNmVkzcK02V8irqt9W8X72Njezv2yj/AsHSbftuUMRLcu7UC912HWJ782W6DHs3TPhdxAj00/ueVUr8uhLg5c8xjnHIprt7/ilq5dioXbKvrbAr225dBPf6Br1C4P0OdWfYn+6sYsPzFlcYuri+mnDpPbWMcupg70uPTTX0xdH3WxxQdo6rqBrk0eoHF1/W2NXXEa5RMHauEwdccuBnNO1CuHOMz65JM7cH8tHzuLW1189xmduNazFz/yfM3lU3s+O3hvoEg3F4tfsR3p6aufArEHX3xi6jBx4DqGuhz6QJgjjlNYzNa64RYrlhKao/V8g4s916O15LFUXs/Kkbq3sdXG6PUR926P1Agz7l6HYBmTfqnIpv0ZlNx74upyWOt2uabkELZVALsd28rlmxzLri4MNHfvYaJXDrm1u6eZe6KA+TL2fc7A/aW/9u7cfZMLZj3qihy6rHVinOJ6gMxBximfvvqJL10cpo+YXLbG29qHt+tx4XLpJ8fS9beOhesL5Fk792H6AiWuL0zu97rx+uivLv/7urUD1/uWvkCfJ6Bg6nU5rEsf+ZR7/WfchuljHEw+c97XCrcc+hqjD0x85RFXgDRH17b89QnYdYvBLXbZxJeP7cphLfooMOMg8z22XDckT/X8ZAn0OTDOeMe75Trwc52xyvfsC7Q5Xv30sa+ohzZcIzxb7n179mFT9KXyXxyA/jnSGKM8bI9cg309xEdfcZi1mrcxCzy0TNlS/+b1mBrlUPQDUsPW15j2yiGHdiXdtq8x2PfZb6t4ze+5j3j/M6UxQK9HeY5jFrHwe8x44+SWUx9ranyM5li6cdqBrsc+UB7WDVMXXwI3TD9FDv31sQ9c14l9cUVdX3UF3nLJoc+yWTfQ81g5xNM0N1Aw8yxcbkCXtqnIYavNVl+g7UBziynlkQl33pw/18SK1y4H0HNoXxvQHJVDDKYduOJ1ObQvDnVFk61461mH5m3MBOfz3sX+8ceXHvhydLPpSz+LdcNoOzef1ZtEB6CPk+qFYd9YRXx/PdWeTf3H/oGnv4F46s2oiY0BchHlhkjVa16Wym+Btn/88UcvGCDlVi60c//wGegLSz85zGVePyhZm3mBHocbaOt6enzKRXpqDuPM/5QPUcYaZ4x+L9+/92Zcu9xujsXl0dc8zpf16fOYl9ra/XDmb5aK62MO491wW5Mx9l/zclN/++ZsjsfHHqd+xok71+rOvR8AjHXTLr8xxtuaC+gX6/o4Js+lOazZ/I4P6BziimORT7Gv6Jc7ZflC4Xx+zRw/RJ56Hh2ffOaty2Eu+4p1WLf6qt0PU0A5h55La7FGeYwVl8o4MWOtR9HPsVqXtdrKAfQa0NdYxfl5GFt9/vixtqI/aIpXVs2RG5w8cohtuZHKZQ7r8cMqcF2Tp/wAB2YOfY9cqLWNqmCOy5rXXNhau2N3PJ8+farHvGTpD5W5CVYO61T0AbL+XnPdfJxr/qieW5hrFUga+sJPaH+Zf1y47nWNQMfLD1MHNDUHRY1I5cMhpBdZvkB5eBO3VVYedZh8y9/cCxf7mX7KdQ4UzFj5gIz5XM6lMcaK73k5dt5PNTZ9zzlTe3z0fe0xAaWvMfqv+VM/ck5sQf8bt/iW82urvz7qirp89zqQnFvXB5Q+yw4zv3yVQ3zp8ixfcXWxez0hzWcd6jD5PJXL31abcXIf2eGf84OMe1z9nnvxiS8dJjfMuRfXLrcC9JyaZ2QTYbtwNwBHJS5iniueD0mA3Y6Fqetz4yZjfKjKKsspib5Fp2ArGIlLN18w84M2rucViE+yp4Wp37irgPJYOa0baFxdgRkHE9fXGHiL6/vvubcaY+v69Jdn8f1MB4SvY+hOvo0x8r0aX7o86rbK0nVU95ypA50f6HGKaweab7usbznUy1+w2KltPFSWTuRo/Xw+UsCowUOdT+qUPI7LFii5m6Oqc6prf4/rbz5FXZ+ENN8p17w60BxA43LoC3Td6saJm6dy2FcXk1tdLKbmWNz2723ev5efrTZ95Fm6fOa0VcRt9Rdf3MCf1i2ncbZ/xr1wefX7c+7KfJ8K0K32vJDYcu+zszjUrVEO24UfXlwxiq+61fUB3syVvkCtule/LgfQ52PPYonaOtB1yacbTB+YuBziS4BWxa0j3sk36rffPofvnGfpVh8+PkffM+ZzeU97zX7i28v32vJC0WemBNu2Zd/yotr7DLl8pl7ow/dbPyv91+LW9vnz595L+NyWQ4FZi3sA50ubc/SUF71irhXzuL+Q+29/+1tzbGP0PuExL4cfs/8yRl+f4U/ZF+rv+BTICHMO5NPXHObSzz2B+zb7+rpHUTdeP/cZ8vYg8809lv+qXx5l+aobb+s8xDXz+GhTK9788lmrufUz3jj3JbaO1bkStwZ9xBV5gB6//kCf91W/ucXlMBfQNdg33l/ElFebOfb8gMb+iN+SI8+NLjrzZZx4+2S+bYHyJbZ5FMex6ty2nJNv33rNiI/EeM7MLaf1VR05b9/L/Na9Yh8eRrn/HoOq7Hesw3hjgR6neuWAeT5h4nIF7q9AWbdHC4xaNtst61UOx7G47auLLV1fycQ9V3DLA1PXX77lZx/IdbT1+OVSgGtfvv+UW3/zyGUO9cohLp+YtqXHVFc9HaDnAH6s2zj5bOVbesJ6HGLa5FMXVzfn0pcd5jjl0Caubqu/urhiXx6gz9M9t/OtD/CndcPMBXSd8plHGdt8/lcOc4gB1zmhKs/Un3MvX/mA5l612cpnqwDNWTnse21G7S/7QMGs07EDGesezrS5BvQRN8C8zZ1nytJtgfjP9VQ59DnyeWiMCndlXb2mBnXCnX1Dxn7kurX+xQ2zDnEFKA+YrXWs/rIDPffm06aoa1eW/h4Hug5xoDlg5jEOpm5OOfRTX7Xe1y2uj624uv6K/mLq4voAmZM532JA16KvfvqrW4f++ogp29jaVz/xU95jLF1fIPM8Mt/nzlE5xLfMd7nnj//U08v9Uw7t53w+2nI/M2dCmmNxA9f5GeMtd05xbSP78uwNT7lHb2PLijnKvf5gdK3Wbdw9tzmPeCZl7cltTqDr1te+PkuXY+sxVHOqa1+4ujH6iy19tUBzA0LJ6freWtffa8L6FDnkc05GCtzz+VFHcX2Xrs/SxUHuI9zn0lebuLWqK0DXf+T6Gbk2xJZMvj3nrdoHiE749uXSLdDtketn5REAOk4emDrwA4dxQEIOE+VZNnIOU0z4fO49Pj3lvcy5nBPr9xnsuyr7SgL7We3zUHGf4b3QcbpHEfNZKpfPXetRfIbaiunv3kR+49y/rLGI6afIt/IZY36g50TdHPrpozw8PvQcAD1uuY3TR19148T95U4xdWPNb99WH3Pbuj/Q7ri0Kc7Jmkfr9YW+rf7bw9Z/4Ui7cY7NHED/hSNrcX9J1lZlEZjnNe8u9TWX+y555DOXunNn33l1DL5Lkl+7rSKPeZbIp+8Sawb6l0uBnif3oPKvnMaap4q+XrQB2Qe9ljZSr/WPbet450RcOefecs49wDzWK7bm0zz25ascroEP2TdvY94jkiIZqzlhnjvH5Pji3l9At+aHWT9QMHWNMHWYuL43vNq3cog3d+5bpA8z7ooHW/nF1IFedzHltI2eH6B1feSD6dN6zcNxG6+I2yrqxilLB7pGsRldnRMm7vzqC/RcLW5xdWPkVpdj6bYwOVwP+gE9hsUnh7o2Rd04edTFFHVxBRBqAbrWha8WJm6cjuLWpy63upiij9ieffUYD+E7dOs5tj47+ugLXHGg501cvsqh/1pv+92zTl0ffePWHGtO5NZuqyxdP/3tq8Mck7r48l3PDDFt4tZhHxKTByagqfboPiO7k3uvvvopU59+Uz/6fAPdGgOU9UDu3eV1RBFdyXALtrhN3H7FR2zqMeWLovk6p7GZ7i2tOfUDPag4FaRNzMw59XRLX+MV9co11TjJXe/qPkaR/xYHcBkDhrzRYdo0yGuMumLffP4CD2PGArVwoGDGwwXvAWWA5XCOtjdH5t71ELi/Foc2dUF4ywdkSo7Op4+12eprHEz7wm1dB+bRbl9/wJAe91qrAtpt9XFtwvSTQ0ybPvLd63LrI66uj/5i+qmLLX1xi+tvHND3BXX99FfXLo+6uGKcmLbVtzXG8Yjrc2Stb1vGQM7Y7rNk6Nbjlu/IOZBn6fbVxdTlUDcIyP7kVOQ/+4p2W32NUwf6/IgpQPKdywPUd9UC+lxCGCPW3obLN6A1OVYeAZhx+sPNJys+eWkx5vR67hynrL+RvYF7BS8R8uyz1sk540+ZB6ke4rfnHrgn5pyfl1aZq3LYHj2OTcf4B6zBnE/znfO+zb4C038b096+0fWTG6ZdnOTwnqQurT4QNKI+69RaBTPOcwKUh3yec1tF3Rhj9bA9cj8Ae1XajJPjMGE6+gDRKmPcO48d+fTXfq9rW7g2+9ptgeZQ16bA5FY3TpsCEzcWuK4HffRdPupA16Xvwm31hVusmALYdC36yCEA09c+TB/gB+5lh+kvh/HKe9vP+kX1XLvWKh19FJh8QAE/ra9yOE5zrhig52f1Vws0R0Kab+H21V2PQ0VCQQuSGCh1xU2sm0MlWfJDhnP5L3TWIjEeKBeXUjnE3Igak6HU68tr38DEgdAc3Tevm9M9i80Nt5vehHfRxrpp1cca5PODjRy2Ytr1N691u1nXXx91+fSzr58123qTlc/WWGO0PT4+1fLX3rXlgl8+5pBr4X6QcONve4RYP+Pkkkf/p3x4099cxvqSeOWzr335Gqdo119e+3Kqy68/0C/Nk7IXkh9CzCWfvup+oPH8yaWffJCzEZFL32U3h7zPz0/Nt+fh4E3LGHM63/I5DnX9jdfuBwpFm3nEv+ZF7pYbpn8m1nrE9LEWx6qvHNrke35+LrmcG1t9tVuT86uf59IatGuzLnnkfn15qS9/fOlFDvQYjHl9fel1vPz80GO8Meqvr6+d1/myb151+fXzZTXQHx7NJ+7cOW9yiFm7ceZwbGKLw7645+f792/50PbSH9RDmRorMmodzo263LZLzCOfoi6ur7oYzOtp4bZyoHIRfYEf8nmO5VDkrBz6KkDPp3rgvl7V5ba/RExdXB2w29c40Dn3PACj5lGTx03Wlvm6H51sFo+0sfS5qssBt3Hpf4G7sVax+5xH7iHiQNetrrO4or99BW7cctxj+gJdy3sOmNz6VA5b5Z47cI/d9spdlF+OEWhu42DWYZ6ReZBHvHKsdnEEKpj+2q54qLWJAXXPIa+4WOXYs4GhyP3VuxXx3SonpdahLxA8HxQyn0CPZc89ECauXjn0VeQG/QMW4d4TUzVGuAPpk6Zx222buLqy7GPIYV0pKbnFgQLCd3RrbnF9YeJyiNv+/8ktn2I+4M05qxzmhFlfuv2l7z2ufjF0Y31A637X37Tb7qUAABAASURBVI647RJxIHM45wT0rp5Dx65Mn2nPdHV9YL9q1G1umvuoINWHccaLqwvaem8TV1bd4tr1tV3y7/DFAXSI/mKKOsz61OWG2YfZGiRuq49irH1rU4fJbR8oMXUH6nVWWdjblpmI7cj9JU3WUdameJ5N06f6WPaRNSgHTO4jEwvcuCuswdL0fOu/fGwXbruk8dCNzXNzFKQTo89Y4F9yr1qao6pzprl+abczUrc+QK8RcUBT91XE9NFXk/rCbbftz69L7YoxCtDjUG/J/eGv//XX/HD5Q4/H56r/4tB/rW3el7xMHdtWPgd93mv//v17c5jXZ6Y8Plutz2exdp/BvugWM3+v0eR2T6DNOOPNsfTlJ64YIzfc5sZ9hnsL4+TRz5rufX3266PdePmB6zPcWn32Oybr9Tlva5y4dbxk32sO69ffPIp9uRevffey2mbcSzlGcX1stb1kn6NurfqJaTdWm7h7EWuw3jUeW+vU13nVT10uebT7Fw9sxeWV09rtq68fDqyxGesvAZjXseirPD0+9l5Bm9z+YN45fHx46L2W+eUEej2bS7Ema3SfB3OejRMHyjZXXzmuyuE4jdvGqP/+r78FiTXXpnUp5hC0JnUx+0vE1eWwXX0g94kjsvdaBjSnf1z78gnaKu+5xbTLrQ43DqB5zKetcgB9nYoZE6j72ldfTBGzFVeHn3PDDbc+RX5jjbOVA6Yf0GMU19d2if7Ate6o7eu+Tl+yd5n3s3kOMns5t6M8jr73XriTypzxqopeOazJ+G0bJcfI+TxyHsXVFXUxoIBafW2h6Fpst9xjbJesGP1WjLbVF1MX0zdEqXvrHDBzNR4H13EeHdHmlzhQxstz31dXVj3qlcM+zPrT7Ty2Xne2gE3KOLpd3KPxzGrmsj+0M9qn8cxVOrWNUd1PJBBocpgz0PXLWmMuua0Lbjn1VRZua6C+CtA1iwOlb90d73GYdYgbr+vMz/UcAsJX0deO/ku3rw50zqVXDvn0VdQDvRm7uBjwBhdbsvgcz9K1yQf0XKnLpb1y6AuTE2YbuOuzVeCGr1iY45WPQY1tZC7O5ZEznOaoLfuTEZvXA9w4tm2L/fa1ahlj9NhgcvuCEkaJN0dNDvkJL6R/+SywOBa3Pq6chcuxdDO7VoES7zFE167IAWQ8ewFdU+UQT9OYrXG29xz2xYHmXnnkFdc3ptrzg/rK4b3nyNpf3IH6S0xl4cbYF5dDXL6FLRxu9S67/votWbgcCzNeAXp86tr0VZcD3nKLLw5A99IfyNjtH/XXv/5XnbJv8hkI9HsDY3z+Gv+Q56zP0srhM9jn441jlM/Jlbty7DnfaTqP8c6vfIq4z3C5F6d7GfcsijzGmENfn73mNFZcu/fG79++9/szfYzT5r+mk0tfsT9+n/+wxxj3FXI5RkXMWDFzWaNirPkck3159LVmbfoap66PYl9fMVtr0M+atBu7Z99qLn3kl/Ph8SH72Oeeb+fCWOu0Pvcm+sljnJgilzZzyqGIy6tuTrnMp6/55bUV1xfo/ZHc2uQyTh2o57xHFJMTyDoZ5eE+S97jMhb5rVcbcL0fmWvxmUO9cjge85vnlPdhzx+ewz3XYMz9tXzXWATFFOBP1/3ys7VGW+u3nZK7Ta5hIDlHr00YuW9U5CjzKSvW1pxvOabvwm1h1qT/iL6NzNUlT4iT59zcMK9LmK2x99xAfPfyENeubis30DxLF3cerRlIKu+kt/rE63LAzX7lpgrE9/CSc+dcJH/wI89+ZdtGjchxGY+5FaBjK4c2sag1MnZ4awMa1wfMd/Q4YeLGw8TV5aiiPMCaDtXUt3W7vsmnrr86zBjnBKiFVw550zQGMxfMVnzbtuv82ZfPduHGAwUzxr78MPvTd8QeLeXG88onR1H5yreqWs9I45cunyIWlzI/kPZoHnGY8dr1rTA2d1qYtj33XRjXudpznQJl/Iypq81+2LOPs26qvKnmuzFVtB9QQNcgDly5YOLyyF859Kli1h0+GNVH5qRKPOurqvQ3Lmp/GQdccfuVY/nZVw8U7rxXuaxH+ykuzKTpJLWNrYAeV+UwNk2NzbU085tbAdp3+YgpY4zGjQM6p/q2bTZX0RcocTmArmPpQMcCmY0j+rkYK+e5fUf6ReVz7Kk8IJ0ocqdp7qXb3q/vpeunzboV89tfrfXpAxSg2iKuj5D+8mlYHDB9tYkp+usjZisG9Fjsw4yRC0g+0ape61Tpv2dfFVMMR+L2xhrPeg0YTPyosXkeRCo8txzWHY8rZk1j6Dt9gBI7LusEaM40V1yOujv0t3uPG68AJb965dBXXQwmt30g1upzTc7r+Xy6nL8qx+/PqlJSzvX8xyrn87n9H7IHB2oYk2v4HAF6X1U59PM5GjXYFr/RYwfKWuT2s5p2+87NwkZ8rE2RQ7t1K/pr92cz7T9G8/nXkfQ3r/4w8wA9j9qcJ8XnOdD1yOezX1xdkTfG2saW5hYvhzVs21btl3MvlzmBHqM+Ye75tA79K4d+aXoeFw4IvcmxuGHm1VcnmH2gx9t5ogM9PqC5zQNcOY1dHItbTJHD1hqXbqvAjcO+HLb6GqNuK27777j1h8lpzOobe98Hx1N39R8lN1DrWLHiYmDM0fvD+z5wnSvrBnqu9Fk5F4eY0txF34tdk8MN4OPjQxbxQxdi30lWfFFqf720TVw2xlt8syhzIQ2qF4W+FqCvG1qTP+YDirgFAM2trg9Qnz59zCKqek47F+joH7TKo58cfiCx7+baVj7b6b+VLwxXPvEeXLi1V47FUcn08eNz/4syMX1jzjgeMp7HnjSgdTld8NZva059gX4JCfQP3+XR19r0ta+vtcPkgnlC/PAhbl1yqi9OP8xYt/HWpY+iLh9QzoMbe/veMIw3Rg75gAL6ArEm/axJu7Hy2err/IvDqDEeeiz6m8+5BBozh3HazG3serGsDej5AqTr3OLyPD099gfBU37w683G3Dppdy4cq2Jff6DMBXMMQK+Xldv86tbuuPxFgBXveI21r91ccONxvlYOx7e4jJHLOH2cz3udLWs8PH6YAvpfrhlbOYyVS3+gfyjg/IgDfb6s0bUhr7Yqer3++umTf2ihsujKYz/vsVAw18oR0N9GW9zpxlVUzbAj5210R26gdeDGkScaTL4xRuP75QGm854buw8nmD5iyuLTvnRxRR4xxb4+YuqODyaXurh++jBSc+21Z4Ox5YZx3k8lPlKXrfHqxnlD8s9DuWbEgF5XgG59A4RbHpi6PK4l2yNjN9YWKHXxygGTTwymDpPb/HIYpx73nnf7+stxr2vXX1wdJp++MHW4cOc6cL6Nlxtm3fYXhzrQcyOfuL7qcqqLwc1H2/n8WmOr3OHOtR+nnOvomYMjYpytoq5/1ajBVvk8GUfiTy07UPfjUQc6TL2VfNMfcmKv+vRJt1ae6UNzAwVT1wfoPIDd9mkl31Zc1Mbh5vOeWx/gyr1irRXQ3Byt5NuyR20cpo/9xa0OXO1A12qstnvue107TL57XGTbnO/d8Mx9+LLJJOt/xH+Pbquf59g65FocS1+4fWDWF8bFbbw8vgjSdxuj1MWBOuea1zch12tKLvPor64sXT/vZ9rVxVd9SwfZq/nE9NMHKLmMFb/XxfSzlqVD6ss8AH0uFwfQ62n5GSMXTP7V177yVO41D9uoPfebI7r3E+85ZLmOjdpz/+k/dXn9zWfKG/LyOXLdLD5b+0CPp3KsOVn4qnVkvpcet3dzsve4jJFT36XDn3PrC5T+99ziW9YUkPHsbX/Pp0/lEE9z9bEP9HiAa10LNw4wpH1aybf3OEyfmMK91ePTc1SiP1TuMPX04L6qsg94KY9te+j9k89n59Bnae8BM9/uL/VZNnP57BTTz7H6rNY+tk2463ZPoK/zc8r68a8F/PLrr+X/h1Z/58xc7hEcn3stoJ/DTZJvcij66WMbuP9lmLz2ba3h73//e+cVk999g7pxxpjPevQVG4PrHknMseivD0ybHO5brFEO9w36WZN9efRf3OLuSaxJ3L42Y2y1yQn083LxOcf6ajOfdcgBsw77ijlhYo5RTD/FWNuFeY7U3QuZX5HbusTt24oNRu8rtZnDX3CwHu1yvr689vrQZh5x4xyTmH391fV3XhTtHz9+KDRkLYnBXN9C0JZeyzBxoGDq+ihy7tkjLf1QicinzTxL33Mvjak8p+pA6aNuC/T1D5SHdYsbrw/M3GLy2sLE9Ffk1l8dJp9+ijHwr7nNI4etPHDjdy7Ff8YtDmjqMZjP+IW3nnvr2Kr2tHvvOXKnzX3V++i2Ud5jg9S69+o7cv8VF9Pv7L4lWFiS57XEDvkyt9u29fm6z1k5nEegbcflXFufcj8nxoklJLXc7r1Acp373GuXA+Y8mtNnpDEw/fQZ5FmSewuFpo4Xt2MemPWIWYMt0Hn1Ud7PN0y78ea1Dv1WvLo2oMe6Z6xjZE6yPvUdwSt6Nn21Nb4bUmOMOjJ/tjDH0IZ8u+dWhwt3/LfLfMsNE09I89kqMHGgceurHHDD0y1xeRR1mHZ169JHUddHHaYPUDD197h9OYxR1BeHOtziHI+YfkDXBFzrhplHH30rx/s5+Rm3fOtcquvjmoHJtzhgzr1rJ9S9ZoAyZvezgOcp59T8gYPvkaP/5feea6Dct8Qw7XTdi7tyqJs76hvuhR9XbnrsRxaK/vJpa90PAFRZo7hc1PTfhhfmnj3juYCubXHrpz9MXD7nULt6c2dNAV23vpUD6FogWSILj6nHYJzx4kDntC+37VHnUtduzNgI31n1mkcOoPmA5rAucTnUYeJAx9XlAC5aNa6/AJA8R88DqM9rTZu1AKqdC266OTXIAxMHmuceX3agOZbNdyiuNcXnoLi6Ivfz09N1bwGT13cr+ikwMf2V79+/9fNV3eeyPuZWtlz/4uq2jms+g3PPyVryvivuHsXc2ozvOHLPOeXcJN/z42Pe6326zr8x7iGcd/de5v348WO/H5FH3P2Kee0rYvLLrb+16GMrvnzlrRzyGmff2FXrto1+p6R/FTmHe42sa33cRzqncpoD5lwtu60ip6J/5fB96OoDQfKV1nFaW3r9ZSy4z3zud0PWJGY+826X+bYvtzWJrVok0Q/omo1/Pb0WzLV99t1rxiKnYv7KoZ+ccok9ZA8u9vDw0LHi1mnf1r66MWefceHfNq/9o3LL6DmDOc45j0mSL3W44TD1mLpe23sfoPOLaQN6rYO5xg95AN0uPjd9ZMzWqhHodSYGvOFwzOL6rXGZ29hOmXvfnn1Lsdee++2RNb7lnGhXN1bdeJjc4vbl03fpQNepv3H6qQNlq5/+S4dZN1DwVt+zh9pyX6v+bHoqaz3yLDhSo7q4/UHFlnNU1fdEcyrpdi1AWcvKqU0dKA/HYKuI66uPAm/rXpg+xgFv6pbj/XyLGae/ceoK0PVpX+tOXR/rALpu4+CWR3vlEE/THMB1foEaBiz0AAAQAElEQVTGlk3/Pc/ZyiJWP0cH+lknB4S7qD3rACgPdVtFnUyyNVuXHOLKGNn41kg+ChDqFrxXJmNe3kK4L89AmHo75hvc+kB45nnMKa+N4SmWJBnCHRNQQFmH9YSiY0auBZg43HyAtuuvj/7KsL6dcFMjeUJd0UqfxYs+uRbEgM5ZOYB3fuGp26H/4pjcYY8LRddy5Dzo7bzqK259YkDnAaZv8sPUtetvq6hf82T86oo2W+1A84nB1AG7VzyTUJVr//qeqK8va1bmPcHr8PDay77DWhf3Wj/mU3cdVw71ND0G/bdt63z6wa0OebQDBVzvYcb6maiSU/F/g5ghBk49WUvGyWXsz7jj2OfIOgC73dffOGNsgTr52Wuja13+2vbMw7aNsj0ybj+r7Zf75MiyP++v4c3+J4t1zzU1UiDQY4CZU77BiF813kq+HTmv+tum22NfemhSyx45GrdmoPXlY8zC1e9xdbkXDqg2nzEj/ZScdU9tnpesR8+bz95tjM7jc/3p8bl172eL85yfz+SSTsRR85jtY35mquinbNuo1+yD1PUzr+0Ivy1F1+O9KKpQ91X0NQ6mj1iqqiPn3bjFsaV2BYJGxI0FylYRU+751JcANcbW4znyvXLsOZfao/YXUECJjUv9cmsUW9fx6gN9rvVZ/toU/QHVrnH1VwszD0yfhdsqcMPlhtmXcNlhcqy+dWhXxGwVdZjx9zqQORm1DvMsO3CtW7vccOMQU2D6Ld12CUx/+zB1oOd4z+f4PedZ22rvdetQrEnRBti8OT/6AI39TJcbZpznrwnybbghz7UZtfoDhUmU79+/92Ze3ZeIXixHCvVDxna3EN1IAtcPF/pK9vj42BP3mAvFWDHjvLiM2ROTS77s58qsjx8+9g9Z9QO6FgfiRlh/P3zY98WhfF7A9oF+sWid9vWX075cipib9+8vXzPpuYBz89dX0Q4Ep8dr31hr9UWyPuqPl/FoV8QUffUR0+d+E6/NG6Kibt36OB4xP9jI4TkwTg5xfeVUV4zxBDou8IPFh55b+cR9uev4jPcDkZjxcqobJ492uZ0783qOxbTBbc6da7mN018fa5ZTPkCoz51jAMoxCHr+YZRx5idr5Y9vX/sGIWZuxTFZg7nMIzfcFrB969Pm+IDmhLnWzCuPddmaV37jjAH6Zq9NzDHKB/QHUMfhGLVbh3yVQ/zh+Sk381P9/vs/m8NffIAZBxTQuPnML3+PNbh981eONUbtj7kOHrOGtm3ktps1GLsPJSBaNWd55GKkUOuLGaYuAD/XtZkDKMBuC0wdbI9eM23wWyAf1MYp43KjB3qe690BCQimrwKzb5wiZhuXHp+bBzdZRzbZC6+ELP3IONVtgTc549Zjr8vhuVMFLdW+MNeKHDB1mK3nEKYOGHrl018AKLj5AMKNwcSXrwaYmPUuHGj/ZV+4LUx/QHNVmntcvS4H0Ofmvm5N+oitnKsVX3YIcToLOzL7SwcK6LEbC1OHG57Q/lp2O0u3tQ/YtEzu0bxww+Ff6zDti7PJ8g1uOMz6Aje/rQLT571uX4Gb3f4SmLg54c+5tRsDI02uz6xNoOAm02fa4tQ2W88PoPpG9J9zFTh2iE94F55ekWtOH7F4XTnF7IurA21TF9OmbgvU0iuHOsT/wh2ov8RVbGHOhboYcOWQf+GVA6bvPQ60v1jlAPK9ukaY/osDaLxy6L/leRC1v2D62nnvr6949U0yO4XL3AF9rQBtXnGehzEmVmkg3+Ihjz626RbMzerq32+GDu9VW/X1ou+KO5JbXUyBt9wL00ff1V+t7uKzviM1VM+f9om77uxVbJTHPQ60v1hdjqUDXS/MOODKoeuqCSZunAJofuPbwOUbTPu9ryaY+NKPfDqiqMe8bKwa5T7kfD7q27eXOp+O+vTxl3p++ljHTtv8l+Y+I41XXA/msE6gX9p6LvXxvq9tiX1/E9pn7Xp2n06nUv/86VPJ7f7n//qf/6nvLy/18vpaPnP1N8/KIc/vf/xRp7z0fHp+7me5e0RzukdY+eVeccba16avNekPlLji3lTcmLkf2XrMzon7HLmNsV5rsDZ95ZTf2tXlgMmrnzag69TuXstWf/O6P6kc5lCi9py8vr70vtz418yFvub77bffmsu+vnKtmtxrKdZgblvjgV6D2hyHMXLZVg73T8ritDZzyuEeS47lb4xzqH9Cy/9P7cPD1jXBXCfGORbzy2MLlLg5gL4P+Hnk4WEU0PXppwDlAbNVvxeY+PK1rTw7Z1vNd69b/+qrVw7gB7/AXQdQ+sP0WbituBy29p0PmH7qYjD7y0f/9zhMH/Fl118dEO5axBSYmAaY9YnrvzAQP+z22FSW/c9873H3H0CfG3Gg56GSGmgcKKDKr9yzgfaBADUPmLocK78W5wduNjGgYHLc9wG715zdyTc503SMfOqK9+dlWzlHONY+WR+YnDBb/ZcvzBqAnvd7bpg2/eEWqw/MPrxt9ZWbvBTUpJ6JKo/WVWKAxB2es70YAfP5dqQd29Qh9qjyAT3udPt6kwcoW+2KeuWAm2+61ziYuL7iCtAcQEo8WtcO07dy2JfbFiauHtMbbvsLV1dg+qvLYQt0nsqh/z0OBM0VnXmBqQOdR1+N9/72vbfArN8+YNOyfO3AxOVxfYhph3excQO6xvb1pFSlhmqscjS+jZqfl254TH1+bIH217dyAPle4aFFfIQbZl+9chx71eChz0e6BbM+15w+QGMw8aLyFT33QQYVymh72tQXHxAb5bFyqivyiS3dFigIX86B/SX6KdYBLPiaR5t8Go7Li2gx/cWB5iWlaNcPsGlcH/1tYeJLF9+yB7UF2l/dYJh9wO7dvHW3fWGOB6aPFvj3un7mgZvvwmxh4vpYaxUl5JjFss2q8fhQr3lZ+5T3E1t+qOv+wWex69ZnrPscW+Pdc/hXe3wOVw6gtPvslNNnq37GyqHIN/cto/dNY2zdGlc59FF8Hp+zn6i8HB9jxFKplX42W6s85lD0tbWu5t5G+ewH+n/zpE0xzlq2nJtx4cwJyNfRdRu/eB2D45NHTJsxxsrVOVNb5XCPcc4PzM/u9Z6e+llw9cn7zLjUigXaLr+Y3O535DCHfXOY175ziAQRcUU83eY5pwZ5nD/xuVd56HkSl1tfoPeQ8prbWq3RGKDvA+qVwxqM1cdxGhO49822zqM+nqdzxm1fLteBujyKuvGKdsU94Ei+PS+lYY2s+txWDmPgRzymq8973b4CM04O+6tVV+w7LnW4+S4cJgb0mlh+2oHOv+d8wtS1ywfTX71yNyMG8Ht6uS853kD9BdNXTgGgedXvMXVAuM8zTB1of+3KzNlub3CgQaDXnr5A+xSVe/YomLXI0faiPNTdY7kngYnB9NWmjwIU0PXZ16aoK2uu1IFrHfqsnJUD5LjM1eW6HOOh/eWIS+cxDrDb50eO7uSbunZFPVB/qYvZUQeaS10cZl87TF1cu5i6NdjaV7f1F/zHRs72Ybe2kY0Q9QN3HMoDYowiz2C+46Hy3z0+LngwIN5+jXybAhSQ/tsvoHG5Yep63PfVxf5M4Banz3t/xw0Zb9Yz3Hz1c65sYeLqRx4mlHVX11Y5xNP013sdZqxGbTD76grc9TOpgK7vuOe50MCY9lX33PscV399tjwHbIHGzaMAwo2piNnCHL+62OK2fy/aYJ5LryOYcROf3OoKzH5Wf1MABdPfeYWpA21fMTD7+mgQXzpM2znPI3GYHNqVha04W0VcO8x49XtcHShxfevucC7EgL4fwOQAruOBqRfVHIYbI5860LhY5SDXQ5rG9BG3FVMAm74XwNSBAhrTH2gfmO1xnNsGsw+zvfc1ACb+73SYfiseKNdVP2OzOfavE2XVdU2+r3rNuySg+/r4bPRZuY2RuFwvG5m/I3uih/bZ85zcNtdSVkhfU9Xz4f+SeoTH9VU55FAH+nVmLpGOH+HVtmWtW+OShDTPYBTp2I5tezM3++VZ5zqKS+rbCmgf+4sLJmYfpq4dbrr8wDX+ODIr6VvXEpj+gOHtCxMTcM/heNTNpQDtJ6YNUG3RrnQn39Rh2oGOE4upv9SBHmddDqA1mG13Lt+A5rC7Ym3tAzYtQPvBbN/7wMR1BmxaYOr6w01ffZiYzkDnUJ+STy3X69+1M+dbG0xfmHMLs9X2fg7FFMCmBajlBze8LgfQtfR6LGq4kNwsWriBnnAXv5t1LwA3ufq40RzbKP9kRoXEGH8r1U2jMfrqNwbl4YeP53xQ+fr1Wy9KfczhZlhON6TqYkCROON9iSuXNdjXrp99X1z++uuvNcZosQZ1/d2ky+sFNbat9sMhVvkS+CEfnEhR8iluzPUL1Jtxc+j3NT+otk5fsAJ5if2t//9c+pnHF63mdC6Mt/VFs/Pw+PTYm3jtQC9UmO3ylfvXX37JDeSxxKzX3ErlsGL5/FcFD6lZMa9ji7nH7Dwo5rYVl8c5srUv37oxmMeL07rMrxhn/KM5Lh8knZfXl1NeGJ/Kc/b75U+1ObfyKXLIt8TaHvNDbWPlMzeQ5UHt+fDz/du38pdGFKDnZ/EZq/7t2/f+5QH57VufIudzXs57vu0Dfa5CXqdcPLbO07fkcC2t2hy38+B8OE7zKItPzFxLrNkYP4zZ+mDT1zE6Nscl7gdOc1jj4vv+8r0+fPxYj09PZT0PmQvyIlt/81j384cP3u/7BxLyZVmWB9A4pA1oTphzZ23msFUAQ2rp+i7dto35Jp4mpUxOw4486MQhD5MAR3I1dx5eFZu6MescWfvS4xoTBZMvndYrlQeqPS8j/I02dTHzjG003nmSM67p7x3X3CEFpLqK+OoY5zkQa75c62Lab9zyJWO49AE6R/vEv4oCysPzAFNfPMYoo32rY9XFjFG3Xf3VLlyb8p4bZh3nfPAeuZ9VBr9njmHi5hc/gk288g7lVJXymvuo63F2jaenvzyhSJ3nXAOnUheTxzjrOzIXPsiTsha350e/xaFu7MKBMg5SQHLJA4Sf2rM+XL+hjU+Veaomrr5nA7JibZXK8R4HY/ZwHAXEI1WE9D0H0D7vcXkVA3/GrU0caH777zngP+Ouoioil9yVA8TOmQcyN3sLUDD7MFtjRvSEZDx7mqP8oWWUy9fRredozzop7ObOf5kTz7s51znTT7o96+HIuhG3VTKTP3KHz5jzG+69miPXqzY5zNr6NnI/PXWtQNpZi9ynCwdMvGNy3s+pBZJIIDKG1/zec6Ie6Krre1zGFuYyp3ZxW0X7ah07kHpnTsftOgTKGPlh2vU1btqrawfaT/y96A8z1pxyiakD7a4+BuVvYFcuJvUj866uw7rmj4xJgVmntcHk0G9xyz/GFojac02NkReAp72kHGMEr+B7WpLz3G3VjWf/F/O98leOpeuvwORYum3cCiZeGduRIsSBxo+MyZpsFXiL67twuaYepl7S1Ifnp+x7HiJb7eHyJbU+PqNH5vS3O0snPwAAEABJREFUy97tNT+YXrjzJq95gRJXxHxe7qnReJ/1T9kPPOd5Ki6mn8/kl+8v2bN8rSNz9fXLl/oQv23beh24n3R/oK9xPtfN+be//rV/SC7uM949g+K43Hco2jzftq954e3+zz2ofkCPU7u1u99wr2L/y5ev5f7pS2rxpa95rVMex2V+RV/7ttagH1AeK4dx+lq3Y7Iu51LMfaqtPoa5Zq0F6L2r9pyd7Ole+r71l7/81q3zYZx5zG+M+dTNY83LbitujpUfCM/ov9jlmMStXY7K4XjE5DIuUNb2qV6+fu9z8/z0XE/ZK/32y6/18cOn7I1e6/npQzFG6e9cfv4cPHs7oPfLacr91ZevX3tteT62bZTzQVF77m3WOsIBmLLF2lWAslYgvvtV1yaujLEVjGkrOZTq2vUb4dZPXfH+GLpSjqxTW/OtOvSxb5zYkWtCXUyb4hzZagPChd3OCXRfW1FZz6eWbbNGx7DXiO7Yj+Qfqc/g5r/4TzwdDRfx/KiC+BRjFKCIaJdP7LjULWZ/jK3O3sOOqrXnqLwAqRTpvh+8r5F5jD01GeP4gQJ6/o0Tv+dWN/Sc547PCnLPcP3qVzmcKyC8R/OMO271uPSX+jnPKDvq8i7Ztq3j7WsDdOv5rqL/O3Ifoao/w8ijnzVY09hG6j+X96VxrS/9rL8ttiPnQV+Yc1DFhTvaJZf2bdv6/qE+xoix0h/ZD55T3976kRdi5Q//Yz9f5yT5cz72yFGV83CqpCgPMaCOPGe8X9KG9ONrDnMdF739HWf8T3nxdY+raz9f5hCwe5Gj5AEKCEZNbvGjMUiNqWGMLb5HeYyMwXbF2toHOdSmiAMFs26YrTXBDd8yf9aX4dTi1kcWx2OrLEze9ziQ+ryOjuYASn/55DZeXUyxvzhg+hbVMfoDBRO/X9+AoXVkvuXTVz51DdZmK25LTQ51beKA3RbjxBV1wT3rbmyjzlknqSjj0T/nJDgQ/KxbmMWj5rQY3/ewRoMHA3pOtBE8nnXIkbUut/qIfmTi9dG+WiC+VUBznLN+xhjBjhagW2OB1DhtI3w+u6osoDq2cgB9DUad9xmViPFyQyqMmD9NuD2Xe5HLqcJ1pG7za09Y12XreYBw53zYZwaotugPk/vIOIFw38YAs7+4l4/B6rZyqMP0FVPEbWHicuinAJo617bR/yDF59uHDx+rcj19+/1LjUzRfjrXKXso58Dr3CCgn/liH7JHWnsV8829xVM/R8fY+n7kOlaM1QdST+bje97HZOrK//XS08NjpZjyr/N4X3/Oe45fPn8u//dOj49P9ZS+3Nu29foCyuez7wSeshes9CtDkt99/Ku/lPn9eyjnXFrrGKPr3jPPOcmmnvfAFPY9ey5zODfWKo/+7jXWs8B9oLhcSsIKKP2essf4mLnw85d9/eSz5senxyK5rdfcjkFcvxD0PwARf8g7ssenp0z/0dLznTH98/d/tk9OR78T9YcH2r58/VKnrHvfC4lpd69ibQpZ6+b9/Y/fy79W5VwdGbW4NRnn2LaHh353KW4dLy+v5Ry4P7LWEZ4pI+XScyi/sS+ZZ3P4XtL69XPcziNQ1qOfPIrrxVjF8evvXKnbrjigzx1Q97h2JYvlBxzoGP2BrlXflWPqozyWj61989va18/67AM2zaWiHeh+62P0ejTGeRBrPT57riPns4qqiHrgOvV9s/rYcx2o2M6cFIyMo8qa9txXFHIOjD3SH9G9hzUWXcz5kGdyVMGci8qxuIHGA9Vg9PzJrZ5l0X0grfuCo+LdtPoYI4+t+WMs5ci1dMPn3Fp35dAGlH19bK1PXN1WqRyut1AVkN4Rqa5DvIoCMifHlWvxwQ2fvvEOpr0cVNVlvo9wBMn8xVyOSXEsStyyD9rKOAUQ6pz2XbtA94Fw0fZz3j1X9qPUqCPnuyo+ab0+YRT5z3E53jrMX+V8E9sewzbMGUMFHyPf9TkK6FqcH6Bs25hv1pOmfcSbO4A4cMXtL5t+cbl+abMDN2597nHrNV48pZY6ZJxHXeYqSkjE06Teo4h9z/irKKIbp145xMWUdGtk7Lb6jIxdfM/1oIDxhPNcUavIVxRtlQPInEQ55nztfV4pmDgQQ75CviWPc+44Vut9cOTaiUdy7B33ljseiTVGHGgf+8ma3EfHyaEcnT9saY9MXNzjdsTH+km7p18Z8+0cD7baxkPvO2AUEefBfIq6QUfqUBezr267ZF1TwIK61R8ooPsw69AfaFzuLc9UfXWSW0wBbve26NqXyLF0W+PlUbTJA5SttsVna79y6Gc/laR3+xK3B/Q8k86Red3zuQco/8uUhDvXTpQjAsSrep5H9M5xh7cx38RjLpjcgTrH4oCJv697+QGdY/nbKkDq8do4mq/ujizRzudz0Gfwlr1CvCo3gn6n8JD5f8wzOIH5iiUBR64h72cveRZ7j3GNSbltpDk61x4fbXHvOGr+5/5JzXMB9DlM0PULYo1YtznWfOuQ7M2tvudaZExfdfdC4sbZwrQBdrsGFZh9YGKpU7zjYrKVT6zybfVXLUA5/5VjMN7Ot9fW8FoJkfbo+spn7d4HFIIDtbsGMgbt3pMzRVXB1SH2jLFyyGEdUWOe+OqvVg51mLnVV5w2YxV1cVt9gJ4HdWXh+toHamHwlvseB64869waL88S+wpMX4qyFrDdWtcu9p7b/j1eOfRN01/aW8k3cZg5lg6zL4eYYn5lz/U7gIRWffjwVG6U7bhB9MQDZeum04W2Z9G4ofRDydngbfTgtQMF5AXeS7cu4D/++FK22jtx7EBj8inm06eoAq4feiqHdexZDLbpli9UK4tNf19iAl3fuCws/bygnz9+qNds6F5Or7VlA9/2EGzbVtv2kA9P567BmuZL0sprlqNcoHLMPAnIl7pxcvhhQx3oF87W8ZIfAp9S4x7fGvQYxBe3reJYxf1QoCtg0/7mtPMpH65GfoD8PR/uXnwpU/SHrB5TXmrDre+m3XPz4mY/uHXJo6+bfesFepzOoedMm7Uo2zYyd69t119sjK0etseqbJ62PAS3nq/t8sFx1Mg8W6fnU07tjsmxAc1lTd4o412veTHvh9Xnx6ceB8zFaC7jch+obXvIy/Lfex1ZoznWOMyl31M+gAFdh5vspw/PpViHYzK/cfqa37Vh3/rkEvOltr7Ol3zqxina9fUD2Nfv37KGv5u684nbsTb95JVT/Dk//Pc6+NZrIJuKbfTDo1JrVlO/2HZt1Ngyrw/1IS++Yyqqerwq3iDJuhmZW+dFWXYxoH3FE9Zf4ir3GFDvce2Bg5vPlyOpSiDX8UgLo46s3fJEVHyii0etiVP+N3kQnjfFXC17Xk4mvFJ2qfc4wrnvp0ozfXOPWPiRHEBsczztcPkGtKZPK/nmWGD6blmHgepIzrFRjNSaGooqmD6QTlW5LqvEqg95VBa3LVBA+66+cYCub/Blt9WnHS7fttR1j2sHyvr21HqkRn8b+cjYVx178CrPw5Hve41B2Oa5KdX0jvgDbd/1Z/qScY+MX+wIt79OuHImrPae7706Z+z6t0849Ffsz5ypInmMWwLJGeyIkOAshyKtol5Fkb72NR71uhxA/QxfWN0dxonDLafmhS/dVgF+4NYXJq6uVA7b/z1uwkLB1jnlU4rKHOc6H1VAOfeKNlugcfuVI72sWc9xpfUD/DnoEdkjR3yDZwN95LxVztfiiLH2yznrcxkfW7IijuiVVt12y3qoxLaQyKwVUp/rxPN9pF/pGzfSytN4pZbY1LeH3AfUc97DML/S1/9IbXtOPkheqZkWsePirw5vcaDe4xUu6zQOKA912yWeN3Vjbcn1ceR+pa5t4bYwOdTLOcn45NPPVjFuycLtw9v6xK7i2DOvzo3XC/L2HFePXV65gFKvHECPd/WtCWj//XyUQ6e2fLD0vG9VNf0rB+D32vIsrOBTqg+gYPr+lDvnxlw6rxYofRVxxXptl0zbUeLqijZbmDnVlYXrC2+5jwzsyFrdcp6en586r/6PT08Z67le/CFu1snjlknMOfr06UNt0fc8JzxnR2xA9mSvGaeR1RzbtpXP6IT03sFnbj9/40vc/HA2ovsLlVUUkD3shxaf775wfk4Nz9k3uS9wbtzLuWf47D4ri5tKrsxf+6eVP1A/w4f2cBprjLVYk3sL+8bYun9UNxboXxj9kBf2Y2wZ50PvieTYMh59rcc9iH2gx2g9QPuaH+g9iLzGOHY5bCvr8Ns3/6KS8+X5q5zDyhw9JvSof/zj/7nOX2XyxqDx1e65fzgP5h9jxFad11+UcC8E9FyqO2eeH3XrgFmXuOO1lUf7h7xo19eanSvb79mbPuSDtX4je0r3gafvp6yJ7/X8+Gx59e3Lt/Lyfs1Lc33dLx0Zo/u8s/v35Hx6mGNzr/WYNcY2erzbGPXrr79UCu65HulXDutIE5jMzRzjwirH8ot6/QJah1FA7RaVmo1zjBrVbZeYzlqVhPW8A5f4vfs337HUMv/i2rPugPZdmO3yWfY4FFLk3rTnervquY5G7lXep45cSyYB+c51xTOfPdkaI3KnyRj3NESqxIDW5QE5jisuplG/XPIZ4yjyYEn5VWkrvcp8qbc9GJE98wjRMllyKJVjjxMQLZWlbnEw516Mqn5OZZyOy37l2GeysoZ0u36g+8bX5VAHuY5G9IdbLpi2xae/Ps7xkRwUKapqxA+m77aNsqb9Mt+tpz7PvTUqe/qMTlmH4650MicjYxdd+YCu/ci4gb7+KudIrnbNOT7yfB6X89pzFYOjUT9q/ldUjYctvWqxH8qkGlFHclTuwUaldVzJBTN3nAooa9hyb7JvffbVlVX3wo7U6Dhhxomb7+gxbjVGaoleRcGoKkqsMg9Jn1xVQHmMob2CzfrElHscZh4gPKN9zQniYg/hm3jlgMm9Xcajb+COs5VbTAEyP1lraYGrjzbnASaXurGKtsUhDvG5lP8e9zwBqe/CHb/0kvMINscuh7wwfa4cXhs1MUhURF/z668OE1/YwHmY13zUrIe95rk6emww+ayrcgTN96rOGe/Vlw8oYP4gNrUcOe971j2W7doMVlRBvlWVHEA0v2xpTLxyrNa60+0486x+1xnuPddPJdcYl1qzaFi6OQ2+yOI8jsznODKCOV659jzjbC1Ju74wOTMZlQLKKsXTqZq9qm6rJl7XIylah8khp4CtvvAWB64c+tTlAH7AtQMFk6PuDyrlZmwp4PR6KvJf5Yf/uajrMWvcZ3AFG9tDqSvuEWy9Btb+BOjn4+tr9vzxdy+hmNtnd+Xwmb0xaovv8+Oj01ffs3cb8Rcb8TmnhlNefj8/PtaRczP/kc9zOQeeS3OPh62+5wf3Ps9POQ/mSWjuAJSx/us48xrjPsj87onETtkD7DmTISy2rGeqf7guh+OxRrnMZasYq914ZYzRc2F9WcBlvuen5/6ht/NiTEv8fIdkveZ0rsyhzX2GmO05c3WkNxAAABAASURBVO8t7XveyVmTY3KP8pT9jj4Lr0FW7pH3jnm3mLUqLqZYt9zOj2OT42P2oPpk1ZZ8tlvm1TmAzFXmznzkPFsj8mfOgTwvThnjax3Jc6Q+59Bxq3f9mUfzKq/+uefEPl7egzoH1vOYXPqTeVCsb9tylo8wpBhy3rUP7cmprsSavEeJL91WidsPuDFA4+pK5ThSe6iDV+6JmcmMI3BzA6pvcIGV8/78L1xMOcKjkDFrUx/b5qqqPJKryBgra2uvSgkZZfScOWsJUvrDzF85gGBVe4KB2i/3qCDBcz3lftgXS9qx0Zh7A9McJrhwpKn9cv7UgXI8x6XeyrFHH4yC8FhxyoDowan8l3PjulZSciKq5Kj47quu+LYh347o5lxtoIt/XWvRDmhqrJXLtyt37v1HxnJ0jqMc3571aayutkBwmsO+uCLHkTqAGlvyNkflfkStebM9MiB5lT0+SuWQC2juIzxLgFircSDzftQ6holKTCTnNybYakQyjPhOW05HHEZRI3VXaVv6yIIAgmehlAcFlHjlsI40/QX8gGuHiasrlQPI92quynGP/3/hPoo6ckMiYxkZp3qVnKTWSh2Z5DWe+C2bvurHUTkIR5r4LbyaI3MQO3fc9/VVDqA8X3vOUVjKY2SubA/JLzmBGowQ5is4RZQqG6D2TPaRdUsA9UC1zr08QHm84Q4AxI+6x4FaB0zuPfVd60wZch9ZYwrp6/+Go8h/roOj54bMge9tKuNJ+aWv4no8BEKgDkSrUm8l37QD4Tne4DEVTH997NsCjcuhiPtMA1R/4LAODctXXYHp//8y9zbqkdw4ljZeMiVVld09PbP3f4vbf27Xj5QR33nBZCqr7O7Z2Z19vg0LIggcHIAMRgQzpJLl3H0x9oE8N3K/iuORW19Mnf+x9ZzY3wLv3EAdt/klc3lmPhTnas3ZitL2KCNxeh5t9vd4tFfOUdXZ9QA9h8sea/KIhe/tv+XQ8i6wag9Z8776LI9NXp+HPmN9Jp+x2SqOYxR19H7rrPN6uJz6Z0L3uOBTVa37SLBnVR4TNebotU/ir7lPJrqituRJV/2MzzUjz0hbt2P3tSlAnzPPV5+PQYU4s1OZpSRLnDFAhnaW51qJuftAwfKJu9tVInlk1cRRvmOAUuLurzlnWYu8ciiOSZs4x3PNBJxdVTVWjHj9TQKpYwRx1jXXfVHRq+blUmOOOnJej22PPm5zIk/H5xtQ214PB/DQW6pxQAHLkO+wxrg5xMTcX8B/iVsOWHyO85Grbse2Afc67liqbRAl463bYcwjt31YeeacjdLWSr4BzRP1/nVmAcbadrGKTlug4sjcn5nzo9fIqNsh4On5uSfCTbUbRF22vsxzEfoS0ELe8sP1Z//FTs3yAhLv4PSpG+cm05eC9uV4zYcC/xW1PnPp9wOAcfKmqt6k6xcrRhFnvBNjrr///Zcyxn+JBeQF4B96IOYRY52Vi/Xl6alfrhpDFtTmMdYcQPutCegXx8aaS6w4xyOndToH+uRzXP5AWZ6XfBDY9su8aGpe43755ZeeT/kcizUKAPolszn84KFP8Wbzpz/+sZwPaxnBWYMi1jq0A81rDn3azaGuX07rlFOb86nNvmLcS16kGlM55NavfeP1bQ751fXJr0/dFuhatMsj9tOnjxnfU+3jkdc8xlmHt4Gcmp4voOSUo26HffHOvSZzPD3lBwu54cjpeVCes24VWPMqzpfcG/OSHwKYz9rk95zLqzg31uOcm08e4/1lD2O02deubivHlo2Rx5yuhTlGxjR7PX/78rVmPhRf8hLbesojdRq3VHr9/itdn3jIBWwnAkvfdtuYc33/53zwjvExcuQm5DUCyz7mlCp15aXDaLWvOVh+LY7FOdj6mXOyde2w6lPvjWCc1mhc1Obb+rbbKknca0qcfVh5yf0mz9MsmxR1jjpyncPKI27zHfnAMsb3dv2KGGsq8kDPi6Pj9v84AromoHOfzkl0IOWcvTa1uRbkqBz21W3lHJM65Itv26M2n36gz8+Rh51+fdrnmG23rx1QLe1n6lAg3JljdTHGCVLXRtF5Wg+2crQee9T+Gowey5mb7Q3Sdr+JtYV8WD5RLaDxwD/VBRoLC2sflq7d/hb7QHdhYezA0oHv8ujbMbb2YWHtw9K3fc8JfG/fWFh2wJD72PRrgOW3D0t/tMdUg9zjMz/Ou6LfVjHOFhKbc8XjGsw1pV+B5d+xXXds/im0I+vHFoLJuacoOU/1MQpib+5RHnmMF7Hbuq7Ei1U8367XnO7mMI9+IOv0rNbzXbsvypov3CN1G68dgo3N/q5DnLr+rW+/9u/1a2V5l2OyvmEnQRsTtc/DGGtt2n/UYaTWo/wAB6sWoDbG9s7NbU5S78x8V46dx9Z5mGPWrnsGox0yExHtzpktrFz6zXHNvSZ0pa5/67ZibDef+pgk3TV10zFi4F2XB6gjH6TEVrb0675VmY9rmUPMmfOuqGurHOragH/JXTlmxpgmnDnfwRunbA51oP3i4D/XxT3GQeY9cebyGet69Dmo7r9o8lnqs9Y47Tu3z2Wfp9qentd+zedo7zX8cDBmVXj3Mx7I1u7o56oxYn1uW8vT03PvRZ+zF5gZszkUuZb/qT9MafOa8OW1+zPgHmcs0H+239qt75I6jAf6nMjtLwF4LtwDqjs2MX/5y1+ayxhx+q3TvnnlFKtuXcbKA2v9mV8exTGLswZbeWwds612ceaR3/HIrd19iGMEsg9bL+jlNtZ8zpl84rVVDvH6jJXfWvUZJxYobYH2LzmYZ//iAtDrx5rFer7l8l8L+i/wnrMXn5dR16x12/LKyGeIX3/9R339+rm8fp+eZ/39l7/WyCmfOX/mvjw/1cz8W9vLy8fyXzU6Vut27K6NS/ZWWFQElqYPVk0xB/au29/yiIPfYpwHWHZY7Y5pjuxB5rj02LWLd9z61LUBvW6AxunXZytOjH11bVvXDu8xPrO3b+PEaOs+o8epDtx1/eKOfDBUN499ddsz52Tkfn/knqkP6HofdXjng6UbK4c4Y7duu30QbCGkgNInFt71waq7Yx71seziR/CVA+jagOaLqfvGAn19bxvwm/keWVtn/2C9yjV35Fmrzb2gdm22CgTjt6rkeKsxYogOdB6ga7A+WPqZe7VjxH3qP53vM1yja6sc4s/sB6Mmz9GcZ3jyVc6NOqC7fRStG9dKvom7mYsxmifm3+TRpsCaG1hc5pAPVh9Wu7G2jWHc6wY5qoAW/ZUDtJ/R6m4Hah3ENloVD9x1FW3K1m1h8WmHhdeubBssDBB+dJXjaSXf1MUq6p6zmBujDtx1/crGAj2f2oAe/8z9qXJsjK0iRr7c3ppPW2A1ybzl+gJKjHZb4LfcI4u0qo6sCTFiFfXmjk9dG9Djbb1452YUsGq98YkxrnLIo65NAXpNm5NB6Q+sxKgDNbjU9e0syvocz9n+yiGHWFv3MOUExO6X925AtYCuyc7GA51v3uZ0+3ZeObdP2xzmF1V3PjEUzW0rd3lQBctet+PIhQVxpN9xUc/cA5e+sOpxN5/tDa76HR8sfDvyzTgIYXS/YOnbbrvt/7ke5Fnl/L29vVUS189//EP5FwYrh7btO7O2fC7GHBj3+ZyZU/M4H2K37jxq237P17dvXzqXz3C59fvsN85nsTFA8+vX7v5GnM9849TltFXMZ1+xL4/trlNdG1C+VJZTn3bFPYZ/zcl8cinumcRY22Mr3jyKuOe88zlyrq1bn1z6rNUX1jtWm3m32H+cS/NoswZY43f/JEa7exI53Qv53ksbUMYZYx5rcE9kXe6h9pjFGGvfvahj+5YfToj78PRcWYDZH33tfZf1yeVYFPNvMd4cYhzz88cPQstaLpen0Lgm1vW6P8cY89e//rX30sYp8o5B8EfHg3oWYXqwdFhzYI1APJZ5Zl2sVgMs7MbYbrt1Vj7r2FfXBwsPhOddF7P9W7dGbQosrLp2+YDKAHK/Gn0daDPWFhbeeYGlG1fZx50HuZ/NhGanlXWjXd7KMUaFK9dg7mvbDgS/cmjb/LbGte3MPOY9k/uJkduWrSKfbVhL+5F9SOuZe68DKv+FX65oBWTGMscJBLpG+c/U6d6F1Fc57KsfzVe1MUDr8lUOWBzA4s79Q2xcGefRWPUz/Nptla3rU9986vqBjlXXph9oTscLNz28+ty32CpAjytT3BxH9k+Vg4ztyP0ZKDnPxNoqxz+pu3IA+b6+xBpnD1YeoMf+o31j5N66mMDttsDiWPal6wB6rFvX/690fWIA1Rag52HbbXUA/yn3HifQYzNOG6B6t9nRbrv5fxzvtme673HbhnuAXDOQRV3V9cLKkW6+qDPXU66kqph33KMOwTR5IK2nDS+RChASWL/lhhW3OXcbaH8Bla+lF71mHBtQHuKnF1062vc8HKfr/h2z7YHdObYuB3C3AwX0+Zl55gIlRr1yPObRDssfV3Noe9SBthsH33NXDvG7PjFb1w7/69w77keOf2Yn9ydzKM6hbcq5j13dWO2w6lbf86DOyAUtMLKx2tPtOQOivo8B/rUO4hOSL1i6fPDbuDOYOUbnMTcsjM9E3yk4Pv+Brn/l/MjaXL8wudbgnCPjXPrT06VGeEIXrurzbk5F2/Wau11+UAEkJlJozvfVHllrGjYHrDq2TZ7eO8R+5IYIdD7PE2Gp3Bv9WaE4oPZhX5EXKPH2bRX1LWKM0w6LAyig94H6NgaW3dht27otxF8Y0iJG++bmwac9Q2qc9wd9QObxLJ8HsHRYrXhYukGwdO27b2sfUG3ZfVh4oOBdF7QxtvZh+e0rgOauDZauQZ/tFscLKxYWTgws29Y33ta5cc+1dVtY+Ecd+Kd1i1PkgoUrKtPrSq8Ceg1UDqDHEbXIf9Zk3cOFPXJhf8sP6F/fvlVw9fR8qeKst+trCK5te83G9Jd//H1tRt8Os+SF3E/3hemfzNibWzfbfiBwEZsI6A3xU14EAuXhy9I5Z79MTKrkOVo39pKXfi/Pz+H/ufnl9QJ9js2ifUnpZnm32szjRMjZP+DND15HcsmlXw434UDzVg7jxb9m7NYqzlbx5NgCvQm3XnPIt/GOZ47RF4z4a15qyiGnWPXr9dp/nsvaHIN2xVr0iZEv5fQc/PL3X/q3jeQec5T/MsuxindOxVmXfIrzpcipzzmyBfq3lXYt8okxRv+vv37uudVmHXJbh9yO0ThjFHV59etTgP6X+9suxg9Gcv3666+d2/7I/AC9boAyVh7z+gHSvvWLM7e1aZMHKHkdv339Z26eZ27O4itLSbvzqs9zLP5Pf/pTeThWRbviWMwJlDnFKkCfQ2/+jgfo9eqc67cez4Nc8hprDXscjtc4azKPNf36j197fs1JfmDoh05vcNmzVq7Q9sklj+3mlsP+Fu1A49UrhzEK0Pat2yrvHOtGsOMcSz0c1gk0h/pCV69Dct7EH1m/dTt8cI1JwbpP3ejCAAAQAElEQVSZAI0158yL+NOPKTk3sOxAn7+3XBdAeViL9Snq2hT1OeeN+8gUHa0DfW5gxcM7txzWbbxy5KE7Bsk5Ute19nHnHlWHHyZscyLO1GpO29BmHuQ27ghHdLGm5cwLirfYRs38IMM8cht35w7BmQezNWlX5pjrpntWj0Vs5ZgZ59bTDfe1/TsWTJpaU6McQPPoN06RwxyZKCkyrqMx2vVr1N/njNH86rC4MvSST5wCy64uhy2w4lIH0Hg563aoA3c7LA7tcgNlLfaB8njU7eu3Fa9PXVEH/iX3xthWjl131P767+UeVbmOmzjfHrm3Xhni9ciLgrRzZg167WQ95vRnHq415izSz5lKO+rMf+ozz7tQ9tcYsXty0psj6ycY49OtvhYh63C23uXE6Xk1DjLfuT9CCqiUG57L7ZfSAqtBuHMuna/mDjYwy/5uDV5vP+zW59imdYdTHeh1Jof3RTFb9rUo/si1mAqqgtcOlDVecy9oe8YlZmQ+yNQeXmu3Vt3rzD2IWKAc45nxyGEd6pXjmjmmKO3Xzll9iNEGic2YIW3GK8+uWw4xYg2ybjkAu80pxhxzZu4Sf+YeZ83Wfs25FqpoPzKGS+4Pu+5KXXKfqXtmDtXrdsgJ1Bwj97e3gpVT+4hNEQ/LLsdj3ZVDv/Z/xr05Au1zJl4b0H1459YubotY9d+zA7e5Ocrc1uB8/PTp5x7Ht29f+681+Ux2PD4DK8fb2zU/XP+15L7kh7vMUa9ZDz4bj/i/JG5k7OJfv33rPYN/lcqXo7Bq9bt+eX3mvuXl+Mgaqqwnn7325Qd63wb0XkTbH/7wh37uqydd/7UpW1jYHbu5nW+gx2SMduD2C5pH7+u0WY/zYCufP4yXy32JcdrEAb2veMQ6XrHi1OVQd09hfgXouXCev317zbmr9F/rLfOZpdX9p6eXcL+0/unTTzkvl/bLs+K+pf/W501O9zbuz8wH9FzAGpv59bknNF5x//Mt58Q5fxyPuuOUz323eyLH95bzomjX9pZrxTVy5hoakzpyrcw5cm4uGcvX+vz519T/1PVpn7le5HXe1G3lsrYzg1bUe8CVs3+zAc2hH4j7bBljlId2BbB792lTmjMeoNSBxugDfsMtZo5LrxEx5rFVrLseDn12HYs+WDXIoU+bPvjeDqsGcUDncm4B6bp/zb3PnPKIa0e+yadtztHjiam/xMzMMdB2WO1xrGtaP9Dc6gaJly+zXd7jrjmnI9feDLd64KWPTLX9M+ea+McY9zmcyXnmXOVyXdzBJCjrdfYzSF0xD/Abu1z65BhyZy2duScrl9se1F8Wsw79XWfuMSO4uh3GA4vb50f0yuE45Yc1F+aIWo7hLRyBdM2w/PbnHo+doq75bAyUPOap2yG3WFixQM+Jbp//gGrbjLVzzXNrkMlMx1rkwDGP0ThYHD7TxIH9o4wXn7DyWgcKlmgH7hgw5ixrhXd75RBrTvlg4aiVu3LMuWqL2l9iVUbqs92iHVb+I3tk7T9ya4OVQ10OMerK1h/tsPBAj+fIfFUOsepi4R0TV8+bc6KuiBFrzMy5VK9enJmTrO+EZ52MrM08ozNcIsft3jUm5dwDiTjfuQnzWWUTQNvnnbv62POtfes6rrmOgQLKWgDNzbHrPnP9wPKr9xi8jjK3or3PUtQco/eJVKVX0Y+aGcAcsWeugOaVQ25Yffm0VQ7r27p2a4q51H9Td+ZmOCcZw44Bem0ZA1ZS95zzYU7kldM4170+EE/PwxyzpviME7QvHu1kdJn9gmDjz8moweg85lWuOZfeCwaVeXiN72jenXeMaptYa7C1HttMt03j9W17G/NNDqC0q1cOcQrQ9q3bKmLr4dhxj3afzWKFad/PvyP7c+0+i4HmN973EorPW/dMzpe6PqDvBfY/fHjJWK4t19zXfM5fcx/U597FtVA53vIMVzdPun0e5RKrzeezMbZixQCNg5XPOvVZizHGipNHcYz6HJO165NPn3G2YrR//vy592+Q85z1q12Mc6Pf/Yf55JFDXZ85HYd98Wdi3cs4R0DO+9m8G2tOOWD5jHE/pF2ux1afffdI/q8znUug956Oy5xZmD33u28tjiWw+57MXyBwPHOM/qG8nHOMrGOyR3rqf6Bkfc63Pli1+RlQmU+XGvkc+ZZrz1rMBSPn+OjxOR+O+fn5qYDeu1qrODmt6XJ5avyYsxLklLaYT8X8PR47EXWglr3COxKWKzEXjDZYNVYOsYr50r1//a9wNybvYLx+j4xvzpF5CUWu9aRIrRlj9gDTz165+M1jzBgjNdHrUT0R/eU5BLpu9bodxsyMHeh5AMK2uC9PM6izBWLPGM0j3rg4+su+dnnV25hvYuwDtZ8ZtmK1FwGFHpa/7WM2Np7+umbsFb9jcR6cD3HKDBYSm7Wt/8x8VKqft/FI0PbUra7dmtQV1zHQ91hrr9shRiwsbuB+ji9ZbzdYN2K7luSUAxxUlTjt+n0fAcvueOTuunx2xX6mZrHabZWRm/aZc31mTHOOkqcT5tvOM8bo8+yc6Fe0waoXVltFxnipSrtlTQltV4dRRI6uadQYM2OuPs4AlJF8sDhhtdpnxt7A27cj50NVvO0W7UC4R7hz4itn6/+Q2/yhaT7gzq19i3XAqhfWeagcP9YtPubMifWpiaXnHmhux1A5xCo/cueUZVDUHBfPau1DbOWmNUbm1Q/+0e1vPlh5xItVxm2+xQA9Rv0z861fXdFfRYnf11flWPZqu3t5INbqNQO0/ZpzBcsuXo7KIT/QY1c3p/64CpYdKO37Oqocrk05lI2PuWsXq77t8iratw0Wtzg55FZXxGh7xGvfHOpibLUpYm2Brtv6gK5bvYqqyJEfYA9mzZw3dc+N9mx72wajnFtY9cm5uSsHLDtQ2ps7urjzNsfWbr9yWKe6tnTzta4H7enUu91e1aPdOK22CtD4rdsqcsRVzOWvXNtnZOb9qHzWeeT681719PRcq4Kqtqfma/ZcR/Cw4i9+1gwoIXXJc8ccQJ/bNHk+jXxmuBb57y17LKCO8FSOpzxnvfdFbdu2w8J0rX3PO8v7pX2xoP/aewag1655Ff3Wbr27r01xX6FAqrmJGFh98+8cx+EFWV2XGOP1Az2v6o9YdeWaMVYO/Yo2xTmW58zN4Mz455g9R+pn5lP7yBxteyj668zEGq+oAyvuZof3PnCPaeX2zTqM3Rw3c/MAPR798M4lFt77dTvEqcLKJTdw56jb8Xt2Y5V37hs4TZZQjTmjvX/JYU+8ceqKdqC0q+uD937lAApW/en2+rVtIec150F9z/fwh/7PL0+ZlCMnPR8KcpX7L3POAP2gwAg8my8fviZ2s0iM13xg+OWXf5S2p6en8l/CB5mXed96gd4/rOSkA/cNsYvU4m3nHG13c/r3v/29N6Xe5OTzYpTvzAnX9vz83Btj20+fPnWOn3/+uVv9QF4gPmcMR7+glSNl90XiD07MJ9/XvGR2DDOTbpwt0HH29Y0xCsiF7Uahmk/bmbGIt35rlu/19a1x1vWWF7LiYPG9vLy0DxbXHsuOh2V3LrUZa5uTIXWPzXG85YOYBlug59j5dQPvpt4Y+/KLt0Z1Y9StbY/fvj5x2oBeJHLZ94OJfDuXrTkUMcZp++WXX/pDifbKIadz5zkBunZxzkHc/QX0enGciv7K4Qc3eRyD86quP64+L+qec8ex67OWMzeQzWFuP0QZs3VbxRqMVRdvrYp28c5/959fum5tQJ938dbknDh36trUgR6PHw6tUQ7HoH7JNWE+xTr9QUbgwVdOr5d99RozBmjdHLtvTfBurxzyigHSe+exs+NsFaDzAN9xi/09blj4MWfHnVnrYvd1aO5lW7Vbxxwz4xl9jlbO6utthsNY89gq4n2YiVPk06ZPvDZ1hTz8jnzY0aZPm7rzbhzQOdW3T1xuFXlwH9UfAnL/qhzLvmrOjCXuWiP8xppf3sDK+yAjWm4a/XAm6HBc8+JojpE5yf0x98akriP2IPu62RyQmmIfIVG0VziA3ghoM0Y7EL6zZddnHSTAVty2qwNlnBw/1u3mYo6ZyIURr8gjVt165VbPBPXm5EytZyZMjC0EEVFXIHXnHg/Lbn7jYeUB7PYYWsm3HRe17UBtfuOBAsrDtQF0X582+K9xm+8xzj68c8DSHzGA3a6vlXzbcVHbDgtjH2hbpipd1nkY4173jnU8c4xgcl6zdisTHc1mrZMQ2AfX0lnOi3qP3XSRxZFzmZx3exh9fo05o4Xudl32is43eaxBAbpWav13tQ4qvcpLz2uR+oAeQ8zl4XU2s37U5ZCvUrt9nwchzNdZcItLO1NL1yco0nXHBvT1X5L3dfSWsTsn1XbQUWE/ambTfOR6UkauR+vQPcdIfdewni1yr5rqfm+OI5gj3GtOen0brCPyeJ8BGgvUHLP1M+cC6JrkBu7cQAHtqxxAjz9qeV/xT5PbKtZ8ZAxkiOM2hnWOq+PnHDWG4zlqH45nZq7s9xyGf+vaz9SmHehagdKurW6HurYfubddmHls5bMVq64d0NQC9Pj0AfecsPR/ZjcY1thGxj6YRdpV1+zx9zM64/m3f/u30i6XrbG//OMfVVDP2SP5+d9fvlPEeJ+3TmuWw+er+w6fra5h9wCK+wTx5jXGPQLQ+yPXrhzazSnWPcuf//zn8pB729XN4fy5T1DE+yIVSJlrLtwvWIfxc47ej9ofY/R41d3L+MyXw9yKNSpAWZd+cerGGK84PmswD9C/YOl+w9jtqyI/rP8pL4WfC0ZVWd9o3pkPs9d8UL3kA2amveSElVMO51J+WDbHWDlm1qM16TPGPiyMtRinqG8MUOKs3zFe8jJQXR5bcVv0vb5+qzFTa0q+5sNiwlPzzDieykOsY/V/b/DV/3VU7nOwavCa0qe4x9tz678OvGTNGQtI02u5lXxzzPBuBwpozI4Bgqxe947dzqNPjpn50a6+W3XtznMVBZT3ITkUOep2OP5rnqU75mYuMYsjI1xEXZt+Y2wVoOYYjTdG/sohn3NvH5L/NmdxNY/c6sZU0bbKIbexCtC8cihHOAIpoNf05rB+7cqRe96cOZHeyaN7LwzcXr1dX2ukk6/SfmafMRixrfrrdrxlDcwxu/fIrT5v873qrq6lcjhWWHN9Zr7WfFNjOIY8M/LMibtGartm33beXhhbh/bf467bYU45FaDGWPXKo163w5rEgjmPrg2WPsfMHNd9Pm8hWeeX2M8WoFs555w9x5m4htqX345ctklwx8OK1Q6Ucc6t/a67ll9uRS6ggHtN224M0NzmtS/edotYdblXW+EaEZpPOywd3vP8nn3bgPLY3OaEZQPu3GJgcYsFulZ57NsCwroWoGM16LfdGFttivn0AT332oDvODznc47Azjpu67uc7Ky5OZY9nqxpUtNaA5NZmzuBa88/ZtfkutMGdM6Z827/EX829wzf2QI0H1BzzNbrdhg3VlsmWQAAEABJREFUxkj+8Vs7qe+sOnMdZ0Y64szn5JlnQyWHeXrNRAdqPnCLb+5wqO+6K0fbxwjF2TnNH/NdP5PvzLUeymLQOOM37kw++zNj1yaf8UBp2319YiuH7SV4W8W6ba0N6NxFgBHjgTUnqcN7A9DznaaUM/bKeQRS35G8mauqxpypT450a9egDWgsEA71M/2zdccDy/4Yqw5I1dhW8m3zRW070GMAms+4jbnmJTyQGue9Hu9/5nx+ee57irrPWltjt1i/93j7+n1e2n99fe08Z+bBHwSPnCfn45p7sc9Vz4M56nbIc709t+QAOi+suv/jP/7UtQk/M3+27mvMKY/7Czl9bqtbg319in1jzHN5unRtQI+5cpibMe59oM+V45JTjsB6Ls2/93DuDfUButvv2I0T51iBe+3ua7RXDuMU69X29euXfg9krdYZSO/77DsW94jaFfH6tZtLHqBGZOPdR+kHyl8YqBzmt76oPQe2xs4x6zl7OedBvznc4zq/8lvj12/fijFqzFmV4VqDfn0zNt9Pbps1AP3OVd/Xr19bf7pcygPIXKlVwZproHXzVQ7gvmbTDf60aXEJADf97DhzA3fdvgD5HA+88wHNp13MxqrHUXOMNEdV1m+gqeNaY4Q74mfkOIpRNeeI7yjjZ+bAeHXncYzRdvMDulqcGzEK0PFi5xjRs7fIfcN9RJ+XcMLCdHC+zTF7bUYt42zlsv29z6NiHmPEveU61K5urZXyYOURq73vayODjN3xek+822MzJ5AaEpcTAiGp6tq+447NL+dhZjxbh4W3/3tzAmR+v38eWascQOYq56fWYT757c2R9alyE+dE1Xodg+Oy33qeJY4NuNdNhnzs9xmxyzsf6jaX8ZXzNGfA6YgB+nwDNcaIHsRZOUitZ2yz4N0+hmM7i9iUTGFjl659zY91w9IDKCDc78+GnRtInrUWYelA48U8xgJ2mweWrgFo285pHHDn+NFujBhbWLGA3eaB73XjFXjHwtId/56TkfkDejySAc2n3XhzwuJe/od5zXyK8fxShOPMiYgW+5H9iRzGiAHt/Etu8WKVrdsqZ+4PZwoHev3MnNMsi+YDTJP8R/9w1c7G2tqX4+g1WAU3jqw17a51cfBurxzagcbr99qJuXMaJx/wm2tH+7xxq1cOoH68z8gRV/OJN4eizTjgf4m7cvzIDcRalWnLnDxVpq6liszTWeQczeFnmMoRbF7YHHnPYE3K1etST3icB+sDY4+C4OM7M59jzmjJY4Jou37x6gqQ3OakYx1boK3LDb+1iwGEdWwr+bb5oradIsmrrDmGvBP1eq2eN2vwf7MkVwXn+GDV8pS9SeXYfNeM/eg1G2O+rtmryXm5jMzXETlXjvjeck9PU2fwoY3vKG2wuI3TvwUoIDXlmUw19sjcKe/XzhH/LNeYdutSnJ/KAXQeubUrGxd389sqxrhXAOxW5btxacp1YqsYbwuUfNZiq1D5L3b9xmpTYGPjD8ZrMME1YlefY8RK16pdMQ8gVbpnt37bfI/6zrVjYMXtvljHZwsrDyyMfNoVdXi3A33+tCtAAeWxuWHxbf+jXZtYWDHWaV8BbWeus0ufv7IbByw+oGDp8sDSYdm1Bd712e7xmUOfoh1WnH1YehgWtxd6QEANF5EkbjArhyfdi8HNoXpMveH1A8DT03M9P32o5/ww3s22SfW7gPxzUpfLbJ98bmrlUYdVwH6JCdQs6u3b2x0/E2sN4uUzN9CLwHxyuXG31W8LdLxxngDbyrEHLUc+ibtvi7XqKT+U/enTT+WYxdg3xj5ByGHd9q1DjHnEdO5slIGO165kGH0xWpMxYp07W+OBAvpBJL8xsDjMn7T9lw/U9TtW437++Kn8s8ywsHvjL27Pu3m2GON4fcktxnFYk5zm0K7u2PQDvfnXJs5YoOdTDNAv0vXbty6gL1bx+/zLpZhDnONWxFiTurHi9cunzbpdD7aOx/m1ZnFitFuTNljz5/x+yvkTbyysud1z6ocx7cYrsOKsz3rkM7d16fcDWO6tGVPlHD6lPe7jF+eY5DOvHLbagV6X5pNT7m3/9OlTXd+Oes1L7E8fPgW35ln7GMZVrwdrqByg7WwbEMv6coxigPYta7W+7XU7gNa23bYNtbjVYen6NvejHSig5wDw/pxL52ibMcqOA/oGdN+0j5FxnuXhuXBugYXJBBsHlHj9lUPM1uUG7hxxd2xxpIbXGjOW6DMbCOPS67rUm/v2p/yHuDjlG5lr48+61v7TrnGVeOMW5rd1iwFKDKw5cYMDdH3ax4M+U5Nc5jGnY5TDPNqBPPAu4asid71B9Gu1zf550HqdozGDNYjOM0bOw9l55fuRu3KYXzuDEmNO28GoBBdQHmFp3fbMBo7kEavAGlvVKEB4izzbDxtTjdn2uh2w4n607z68xxvy38ENi3PnkFeBZQfutf5ot68ANj3HsPQ25Ju8a64WX0w1xgxW3Ig+NHWOmOvIy+KRcwbij/iDy5fnR7vg8zxjH8EedlvXZmdmLYlVF68dKObCj9/hFqPdGHVgcSfPZPRfk9En5sy1uPWdBxYekifiuiNx4rzfkZzqclufrdJ8yaFPXazX25hZdpkHoLQvvkduykO8fnUx6vK6PtW16QNKrD65jxs3xJ4f8mijMoaMDTAk94xrATlPZ8kj35laz1wQdz19dbkNms79jcMYoGONE2e7cepAj69yiNf2iFPX3nOSOdQPdIx2/X1fOl0no9SP861b7yXqY9JjOG+12lYOY+WI2nzagda16we6flhzoh2WLr5uhzosuyagcwI9h9oU+Od2uYuz90U+r82vaLf1hezXr6/hrdR0Rqqfs/p9dr69vfU5fn5+yQ+3P9XMuTDOZ+/IDy6OfHhyP2Ct7iF8ifqcPSjQezqxR86dLRD+dW2J1Sa/eHX/CoBY65RTn89uc4l3PViTfvPps6+scXztD0ZyuGfRL05+W2vTDvR86DePPvOrm9M8inbHa+s86zeXNvHu2+SwHnMq2myBzOnZ+3OxQM+rdcrtfnzzWtc1H1yrRuPlNJ+51OVz/ArQv4wrh3Vok9/WGGt0DNZhLvds2uUxRt18xsjr3slYfX6GmOOprm9Z5fngDKtm6xRnTOU69XyYm0H5iyFynnlW/vqP9Zer5JtjaO51ajzQfb/B0n+07z6suROrmHf7HnXgvp7EbYy6Y9vYyvN7MPt86NOuX91x2zdWGyxOWK0+cfrVbXeMduXMt56PxOgXB5S2zan+6NPeuFp1qVeOR+6NF6suRj2w+o2ee++Y1fMtRj/QY4Y13zPXrs+W7QPKfuXQZg5g1X0ezaVdPuCeUxvwzv07+z+KMq5yiN+6rX1zbf3HFmhucfKIVQ9Vc+YuVeNhrICuAtpvR7y8QA33dblPaYOFmZmLyvGv5luMuc+sbds51rlyzuRKeHO7vsh5tFXUz+zjlEf9xzUoJ1ByqVeORx3MV+0H4q3WVcQDPU+xFoybnl7qzHdhBQsDtN7GfIPf2kHMygkElav9dHW/t4/1bR1obqBjYHHbgaXDanfd+rZuq8jnOcvdpxzCkWduZW2pa/M5vDG2sDjVK6kfz8vWz9R/5p4lRt28k8xVnklAzds6gOg3u1h45wZq81UOaxQj32+4w6ffejYGKAjHLScsXT9Q7v3UQ11yqttu7ubLOHbdRXXdYoyBcMQPFFB7TTtfR+ZwTISVPHGXduV65IfO+XxW46iR60ns43yrywV07Jkc46ZD8mQ8XWvm1/kBop2Vb/f6gGpMYisHBBO9uZLzrCPW6roT2S1QR+5n5q8cZ/DwOAZ6nrbdcQXWsbbKzgl8Z4cVCwhrgaVvvjbmG7xjYWFivn2l8owf6LHW7ficH0rnptD/AOPl6bmMmlkTinNpDp+Pwq1bm895W222PsPFOAaftcbUHHXJOzL1MUYZWzlstSk+4+0D9ec/rz8hbz+wPgfufcQYr+hz76J/5wV6nyefNQMFdPxb9oLWaqxxr6/fyr9KANSHn/I+paqM0Q/0XkxexwJ0zfbdk8ivvvcVO0abS9IY9y/iyPmfidcHJEv1Gn/K/Gp7fX1t287tuIyT2/mTW9+u3xboMfn+QIzjkkucYzO2cgCdy1rk1W5txsRdL5en8of0wH3vZj4xttbRuJeXnkdrfcs7KPd7z9kni9GvWJdxzo/nyjrcX1nbeR6Z21Fn1pxY487MC9C86tqBUgfstsDSf8+uTfEv85xec4l45FZ33PDOEUh/GTdG7Pk6Up9YHct+qzU1bvt3vtidb0hwHGJ2HKwxaIur53/rjZnUkfvamRuN9jNc4jx3u1btW+/aGGVfLNBzZIznX6y6PnVxHTPeY7Zd3NaBav02dgjvrabKIR+s8aXbWG2B5BZB16N9163efA/n2Fq0wcKri3Puti6nuq2ydXEj99gjc+X9ftuBHv/u73k8Mo9n5Mh4YGHUN675Midi1OcczQP02Ky1cgA9NqDXpvaRuLiCP8paln62X74z+yVAc9vEa9cAy7517fBu0678nl2bIp8YBUgdKze888Dv242RA96x26b9f4VbjFigx2e8Au857T/Kxv9osw/YtCzuCu9sWXO5Pn89cjzqlQNWbvHuW7ut0edSbCDhWxjgO12fGED1Pp92tt1W0eYasB2suoDcz2a5vsg9BFaemWcl5J6bH1zDshk7gnEPuPS17iqHeG1Rm2/nc060A7V1W6C2Xey+jtQVMbaVQ11s1ObY9secG2MrbvOpi9duq2y9eo4z9ofrXL8xc+RnHbfP3rBqNQ4yJ9drqYsTr26rAH0O9I25uLXPMXq82nfdQJ9LxyYHrFiChZue1hgxsGzyVW5eR97tVfZtsOzi5NEPi1ubAgsD2G2BpW98G/ONomvVPubo52nMBdTLy7Nq+/WJect96lvmhPxwH1asYwT1846/Zp97nGevD41vxgSjDsmatQVpFY35rCi/Ajd72nY5/uTVZx+oEaHW4f4A6JqBPiew+q4N40bm2RZYQfmuLc13X48YoJR9PhynYG22G2v/SH3i3u2j6zD/zqNf3Thx/0yXb2O2bmuMsnUxW9eu7L4++4p5bPU5hu2zr26rX9n6j/bt06/vsa+u6LNV1MXZ2n+UbbfVLsY9gXOVU52vtY60i7FVxCrq227/URyrPm3ibO0r+uwr+rSRVK0nK0WNvencG0Wd6m4QPYEW6Q/NtZ9ZtE9PlzLGzWkTshag+Kz/XgSVY/ui9kWm35PhBw99bkLdjOpX/8PPfyj/pRhko//hpbTpt/W3O83nxtZB+cNUoDdt1vKUDy3a5XrJJtjWDa35HIubD3Nqt93jMsYXldoyL/2bvsaYF+gbgdxy+CdQzQ9I0/Xpsz55gFz8ozm0y+NY5TIevMGsf2FufuPqdqhvDn3W7v9ywLm3r89WLm2G+S/trVtu81mbrXnF2Ic1R085Zy+5uTlXzqP59CtAvzSWR96XzMz3+9kAABAASURBVN/Hjx/6lwOAjGnez6l1WcMf//jHAvolsTVYGyysuiKPdcOar/UDABI3+oOrNVqr8U85f5XDvuLYPC/yWKMY7YHkA99rnxdrKaqAfmCJN9+RNVo1Yh85R8+RS/8ig/VY98ePH8t88/aDBXm1Ka/fXvsH9/7ixacPH8rWD0liFGtx7oyvHObbfXVrsC7rjTuX2NkfdM195kEMZC4rcqY+9VNYyxG/Ciw7YLexreSbGHi3w/e6eRVrsU2mROW7F2Y0WNxR719A1yK3RuMUWHZ17fq96bu52jbtW3/PqfU9p3ZjjdOzdaDPozY5lI3ZOqC761OB1ddvf3Ora5MbaLx9oOdv6+J+lDlGMEfH6BNray3qgN1gztIG1HGbzzMblCMfaMek48/YrcEWgss5Vd/y6HP9A82rHxaHGBNqU4+1FG2KdlvHbrvlEaueoHaJBx70dT1r/5FDm0BYdcF73LbLDe92WPq2y6HA4thxtlu23766LVCbw752+M+5N9YW6PmEFSfHtv+fcdP3mOpj5Vjc7x9k4CHn1nP+DVnYKnjHUOHJHcJW2RhbpW6Hdbfq2oqUHBHXoHFHNmLigYbtb9rUvzvHwbQ9tx03lJV7JaSO8O48IE/Weq4LUK8eOyycnM0RZXPbj7vnPuaUSMkH2G07cLdrNOZHjHZt+uS21bYFqDnGd9xeR5UDVs6onc9YWDnVtcttK7etAitODCxd+8aEocevDWj9kce4ymGrAJ0/pv76EQt8Zwd6PMaKheW332p2bOoG7ZrUFfG22jfGvnaga320q4utHOpp7rUCd/1H++Z7tKtrryJ5ZnmMQT9bv3z+3GPS797NX5Rzf+GzUpznzDp8nqr7jAV6n+jzc87ZtejzX5T5y6Xb7h5GXuuXQ273WcbYhzV/YuzvZ7V4MT6Lgd472ncvKc66zKG4xzHemo0zxmf7tgG9P7IW+XcNYq1ZDn1yyqHoU4B80HwpcyvajJEb6P2KfWvStvPKter42Bhjtclta07rMFZxri+X5+zVv/b/dsEX2TN7Hvc5chuvqMOaM6D3Ss65nLZy2srpvJhP2X1boGCtH+fTuq1Hbuv3Bf4Yl3p++Vhfvn6rt9wXZ/Z8X759q2954T+K+vD8oZ5T76cPP9WR+1EWVa8Hc8oJ9F6KrDHzOxfyh6oAy+01A9/rzq8Cqz6BsDDqin5b5VHfY9t288HigdU6VnjnM14xxvm1tQ8Loy6P9i2bAxYnLOx39r5Xz6JG5ZZfI/NZ56iqSF5sOg/uR0a6hy9jw0F8YoECSr66Heqw7JqAOs9TtXbd3SHfORO/ngk7LtY7H9A6kLpSn+evKjEJPqt5jxRCUR5n/GzdcQUzSdxNT0Cd1yOIoMK5czq2PcbAq1JX5ZAvTc0xbRJ+FvCdLgb4zidvg/JNv+K5gYVTH0m07YEV/nfz2xcjD2D3zg/0nGg0HmifujbFOPty2D9zHkk+WFzUitGniAVUmxve/e8cZ/vFtpJvv6dvPCw+MbB064LFrX1j1UPX47CFhYEV92jbuq1xsDBya1tCjfs5qxxZA5mDyri17/mwr8DIuCsHBaRda6uVfJN7jPFdfbBwcfcX3PrJQ/g0dn1F/6euTZHPFkjerMe0+hXR+tQf271etCmbo26xQIrOV9a3fqCfRepyiQdqjwO4j0fuyiEuTddkq10bkDTveDIXm09cY2ILKJyVhvLQLkfrfotoS9OYrT/eD+Vtfz1whNu6777Us/sEBxjSdcsJq9YfdWO0bZEPkCF1ny3eTyTTp+jtfu4ztptDXZ9c6mPQ+dVD5FfPNdAmWK2ddw4KCHZdW7B0QNjdbqdrebDDOwZWnLXA0o1RjLOFZbdOWGvDZ+C3t9f6mh+Ge06r6P2H50OBUdbqfgroPZj7Em0+f80nrm6HffN9/fq1gHKvoG6ep+enmk+XujqPmStbZf/SwbjMmtmfbT5jpZXT/OpAP7vNYR1ijbEe+7bm029O23wU6vOiT05Fvjkv/b5I3RzMUf5vo8YYPU5j1W3lkt89jv3KYW73IvqsQRGv/Xi7Zs/x1OfvzLPniIzEOGfWZw3ifGdmbmOBnms5Kod7EfH2gZ7Pl6en7Gde+v2R/xDEc7bmND9een3rd0z/+PsvNYqazJaP2Rv99PGn8l9Gy2W9lePIg139a/ZN6oq1WJutfcX5sTVWnzU5BkWc8wLfn2uxju9MDvUzy1ssDE9HAamgen5UgD5H8G6HpZsbaOziWLpxirYqauVJolrHslcBD9y5xvNuhaH9rH2tV47TdRlsAtLLV/TTwlVr1WLXPDF1PepigO5vHahdt9itA40DaucG2iZOEWu7uVufmbckJ3WMrE/zaLcVD9j9jkfDHNPmLuKBAso4HdpsY73Ht54zJab15E5XWFm3sww0fsfbKrDsDc635ojtse6Ya9sBuy3Gq4i13fKIFaMAzWFdQNcifmO1b5zPoLMNVa1nPHCLyWCoLIh+btNzA5QH0P3NeecYwQtoWedGFRYnYPdeE9C1wrJvPkGP+q5X+xZtCtB8sDi0iQG+49YOC/Pfzf3I96g/5tw1aftRt/9o/5FDPzies0avXcfBTX+/X8ihjJwHWxD37gd+d64qh/cleMfLEXPjH1vtmxsWXyUMlo6dBDximjt2bcbDOxYI+sgqPIosnzP3IcXPGmfe9Vb6cwaf1l9outvzWUT8NT+4hvizdje/OdThe3sS3b+cYzuwMOpbgAJ+d58I73hzGDNyTmDFkOfLuz0DEnAT7UCNnJ+dv3Kow4oXE1PPu7pY+zHcmjNzVTXnjCkXaVuraxVv1+eXbQB15AfjreebedLEHI7Ml9zGAAW0XT8sHbB7t9uRA97t8L0unwJyVHgjuYcYp8wxU+tb71dSQn6+9Nb8MHKGq69Z679mvw6b+0jMNTFvNXpKs1ZuvjGIbZTdwSjHZEtRIc4djPtcWVflsI40/eUMAgV0f2Zejbc2DcbA8hnnWjYH0DHq2sVugeX7Pbt7BfcwN+ydwz5g03NgHju7lctcypFnsgJ0PNDjBuf87HjrrhxAvr9/yWNPno2xrw4LuzHaFX2KOtA51bfAyvuIkQNoiHZYuvY25tuj/VGPq7+2zVbRCPT41BXtsLjVtW2xv/IlJifUdeW86ddnq2wdyJI57+PTDot78VT7gK7h0a+uwPLBimvbmbiKPedtuDF8ujyVh5tIN8suCIH6PDHX229KkcX9l7/8tT8wiHHxuECNc8OpOCg5LBBWUjfkYsT7Ms9YubWJB+pvf/9b+bJRe+YmLy3/cf+Q8/T83Jt9X/r5r46M2wtRvDUaa37t/q8LxGqXf4zZF50+xbHNXFj6fLk5xqhv+TAkt37r3DXa92WuebQb49iswc311y9fcyN47R/8Pz+/9Mtd7fIbI9a5NVYe+/rsW4f8ctrq06bPl+LOm339+hTH9Zz5UDfGXEDnNY9z4Pyr6wdyszoyf8/rBWr6cuqX39a+45Hb2r5kTPLYN4860HMo1rmuHNb5OKYvX76Uc7njYJ1/a9xjeHn5kMhKPU+9aJ0jxVqtWw6gF75A8zlefUBizndfPrDJbe2uGTFjzGCO1HqJzK7HMYgxx8x5t38k1l80kN84W30hz6VRdc2Hw1/+/vcyRp+/POB4j3xYUtSdF2PUHZ+17P4lHwKNVUbWl79lLU/UyjC6RsenAF1n5ZAbSBlncLTE3H155IBlF7v7YvSD5/tq9y6w+KwFlq4Tli6PsZsL6Pq0A0K7Ph9E3gv6iR/rxkfteQK6Tu3yaZfDOfFGBzSPemMYja8cQL1dbw/fosQA0WjuQEou2819DV5dLqDUxSgQjpyrygGLQ1y695zqb9mQwDtWDnFvN265xGm3Jvsj+Mok2Ixh7LVrA7qGrNDO4Yf5yiFfmvbZytFzkvoS0nZtCsh3CGtxvs1rRx5A9XfnxLxigc4PlOfMOEU9ZXc+oGuuPiig7ZXDOtLcOQC7jXce5AI6Rl3RLsgWHrm1VmMrx383N/B/pW5Y43M8nutr1kndDqBzOu7r7Tdp1Z1fJRNXHoxh01ggZs9Qruui/GpsVa1z5rVQBUTUzzpyj4IVJxeutTy0j9zsrOvMybStHNZnDVH769GuQWwKqLYn3j9xpX5kDerfun1Y+due/HJrt/8o3vN2P5QlhzWIV98xsMZgX7sxtoo2Y2BhAN31yK0Blv8t52HHZfid83BOMg7tmwvI/B0Z8ml4t7C4ra+N+SbeuKh9TcHCaPcadd7Eb8y2W7d2oLmNV7TZbjHOGMejbpw+de321YECumb75tZXDtKAiBxp7l/i5NCuvvDVc6LdvjzqQNutTztQHsbZarNVgK5FXbuYzQFo7jFrr1o1k/bt7cgPnD/XTz//fH/2OvvGuk/wOWnrvsPnfOXQZ/22PucXZ3Wt2nzG/sd//Ee5p3Dv6MtK9wvqxoXivpfwGW9fDn1i5HQMts6Fezyf99rEm0O7Yg6g/v3f/72A3tdZs3axcsgtVjHW+RSjyOlfGBBjHdYANJd9Y+QyzjnYMXJbq+OSz1afePtijRO314N7jdWXuXoO3DPKbayt+eXy2vzrX//W+2lr1P/hw8cOtFbzyA80z67F2A8f1n7NGAPMKbdx+oyTX5sY6zWvnED/QsGHjyuXf652zFlPz8+l/oc//rF6X5T7nJ9B3l6v2Yd/y+eLp/rw8SXtpf72t7/3ZwHnQH7zuv/0lwqu/YzOjKQAoOfZ8SmA5fY6grVG23D7Bsv/iNUlv2NR1Ld/67uvH+ic19yTtGuTY4vzsHV9ctjXrq7Nvrrxiro2Beh7knYYeXnivoC4qLf8ICFKnZm7KspnyZn74FvPSbC5H1YOjIsuxz/jDqzvOyB33e+9Z+a1IiPPnTP3oSOfA+WQyxh1MYrnW5u69j0nJBYIzVnep/WJU48xda+c4ucYMZ1F/mtccptLXV5jRvgco7XIo91W0W6r7Dh153vXB/ScAn2PEidv5YDlkxMofWfGDdznRKx+a0rInUssUNr1K0B5wOKyhu3Xrm7r2CHYszL+KoheVdecNyC2ONKHpT9yP3L8aLdvXQm9c2y8dlh8wHd1b4wt0GOUC1Zd2iuHHGn6CxaXHf36dgwsn319YmAUkaPXbxW8c+e0J6drvXIQn+sialHGGyMXrL66AiuPmMpxZP62HYhlfXkeYPT51QKU59W9NvDdXBkvj5y7BRqvD7jj5dpr0HVj3zhxvvhkjDv2bk+N1iMGKO2uB3PB73NXjo23NSf1jpVD+xlu9cD7S906tIe6bX6DnONc263nm7HrfnKWdagDXZt94H7tiK0cEI7bfdA8MfVYxXvftq++8baOE9C18mR+7Gh3TtRH/PIZ6zlSBwrWeP2MBZQ+OYHOKwcs/cw1bJz+a17kbt3zMQYltz7AlD1OFTls9dkaZyse6DxA16JdnBhbWHaxuy9GP9A57SvAPad4INzVvPNyqTFnRlC4ZwwFAAAQAElEQVTlO4X3ZzL9vwhyT/Lt29fmk7tyeL9zn+Vz0r2OGM/BNc8G51WB9ayXLyH93Ld9yzn0f89k67P5+eWlnKfDixLq18+fS5+53AsYo7ifM4+6+wLzKbDyaL+G2xig91ZyOF7rPfLs0g9r3tynrb1Fzl5yyy1WHvcTR2zGueeBxWc++R27c77HZox9W+dDnt6nJQ64z93b62t9zL7IvZVz5C+e2lqn3PLKYQ5rNb/iPNsCJc6TJRcB+7+w+BZe5+zTT5/C/6G0/+nf/q1G8J5on+XKN3/In8+TcptXLuu2vVxmAS3Wb42h7y/71mhd4hUd2jwX1q2IM05uoPS7rxpztm6OynHNOiGtPEDnTPc+T492dUUuMbaw5tS+AjR/5bAGIMM+06u2G6/dWPW4e27OrIkjYr/B+QZkH3Qt72EprCrrAIjnzPPy/b3X5gPq6i+ZjnXvBRIWjtwbN+a8cZhfmwILE3S4q65Zu0DSfV/39eF+Ypxza83i1Te3JK6Rx7425S3zbavP1jrU5VMHNPf8V1TImHK/zpVRQIvPLmOKht7n1Tq0b4E1Bu1yazdC3Xzbrk2B5MrY9dl/FMdj/8wzXB45bB857Pc85KKQY85RsIpsXPoj50af45Gv4nY86kBBak58Ff3ckVOpHEDPi/FACfN5VcHKLw4ooOekcohN0+cS+M5uLTtm6/a3DotLDu2w+vorh/Y0d27Abtco5jFGXfnRLod24F/WDfwu9+aTY+tAcz1yG6zfVrutAvzTOQHK4527wus5HRnjujZgYeQG+tqpHMakaW51cwI9V492fcbaAo1/PJeVQ3+a5oaVz7524za316J2WHn0iamEAKn5aP6Ze6BY/QwqrnC/JfRsOb0Pxe4a9XrVv/BHjTkyhiNc1xrB7NxjjHBcYz/CRzBnuKr1fe3U7YDld5ywdF1y2J65R/kcsAXrW/O6c2kXB+Y8VCNEqmC1O2djY9rccjj+tleVduvQrh5Tc6hrt6+IB1RrcxujXayteLm1C9SurqhrA5pfm/0t+uXQDmtOYGHFaN8YWHZtxgBCeixAn4PKzUGrMe4NnuYl95P3+Qqs3GfAwl+eZr3kXYXz7r455uY7cr9zTEDOadXMs1lOKhlyinPaYz/r2+u3WOr2XDqL/KfB+2XjO/5MDbPxR55JUXrN7DFo2+vNWKDn2vmec3Y9gK6Enj1O7Rp2DjkUORV9yrbZynee550D3jmBzmOsnJnGct/tvHh+tc8xy0N9i32gOWG15tIPFPDd2OXWD8snTtFeOdT17766NiDe6rGrbNsjTn3bYdWy+7sFmmP35YL/Ord1KUCPUR771gCs+RijnD+gz7d+pXIA+V5tBxY+LSzd+h65HvtyAH2+KofnJ82dw7jVP7LHGjUMcIHNLCYXv0W5mde+wZK4QOaYXfTITS45ehMv1k24G0vFmDEp/wTPLsxNt3a53aTKZ9xTPtxcv73Wt89f6k9//Lf+ECKH+J9//uk+CHMbb+uHAuOvrkLoC1afG90jmyJ/oO/LTnM7UMfhBlDdOGuQxzocr/aZsfsyUh4xW+yL82Yhj1h9tvKA46QXDZCKzvqf//N/dk3mN0YOW8dk3PPHD+VvU+t3LPJYh7yKuvWomxvoeXGjbrwbeeu3Jsdsa1+fMc6rOTePXJA6I+bSJwfQF581WIs+61Tk1GbN4uW3rRzybb8x1mBe7f5AXRzQa8P6j9wsYSaySj6g5nzqMQG9nuT3vBtrXnWgPOS1L5cfCiuzbP/IzVKf+YHcFK/hfGk+yAfVX3/tRW+ceeUyz+fPXxtnnH3nCVa9cmqzBsdmPbl750JZH7Z9Me55gJzrPJDltAbHb4yt+UC+t3p++dA1fPv6lrU8oxuXqPhB/SxYrfGwxrx1WwUWJpF3/KMuZov2rjsKvMdpU4DUMmofQHPa13+ebmKqxozFP415gx7nW/nbjhDOnANIe5sD44DmmR0YaFHbHnjmcKzrJHZYseQ+UjnO8AC18cSu7XTtRK/boV+73U7jb11Gth1WDe0fq3Dx8GBn5DycQgrotoraHJVDHZZP/UcOiC95H+1wG1NaWHoep2Grmrkfnv6vCBJj3d4b/e1R9bOOUtdWme/Wb/HcxuD8wY0zczUYiaFl12ciWLZ8b9+RTeu2265R1zoPN6x2kFs5O06bAsu2x6lt67b2la3bKtoAm+bTpsCy6YD/t7mt0ZqVKufbC8IWXb2GgIyvu0XNOnJuKgfg98LzFPt5UKStM/G24dOWW1hVdLSd1CA5GjOiX8pzCxRQ3psqB5Dv71/WB7xji67tyKIJZXG7fshaaltqlLc8oPwrJwlIFAUrNo3emF0Po8QD3dbt2Da7c87GOqbBJaZRSd/439QXHlh5HjkGiUmk+O/sqVtbXCU3tXBiMpTkGQWUB5X/oovXD2iuOWa3j3bgbq8c4hWgbMVWDlgchDvdHiekF7Ev1lY8oNrieLQppve61iH+PI/yWlevh+PHPuRelbVzZqDwzg1r/rQbA8unrk1KeMfY3+tHjH1498OK/2d2OeF7vDZlxaTOs+oyR57Dby0+P33GwuL2uejeRLvP78t8ruenl/L5K4fPzsVHflDtD4Ev/b9G8kWq/jFG7yme80LasbiHkct4IM/0p372i9U2syblFOt+xf62m8dYn+farMv6xJrHPYB7BqCA/qUG/XJrN9axuXeSVz79tmLkVOTSJq92MbbWs33Gq8trvepA75WsQzFGDvPpFyvv1uUA+h5hXdYn1rjtA+xmbr/2+fny5XOvZXOaQ7E+xfq0m0O7ecxvX27PHyRf1uWXr1/DczSnfvMp6op45fXtWmPM+pAX7NqVa16ePl38awhPib92/U9PL+E7y+vHgj1H1qJ4zj1Xzq2/kGlbtcZlfZUDVj9q85hHHZYduNth2TbGVoFlX3Ez+CqgpXIA+V5dLyzduJE1aqsTuOMf7eqAkMzHCPfZOFg2WK08QPsEG6dt67bKj3ZAc5FnyuH+KX242W6tPEAB5SGHbeUb0HagxsxcZX8i/hGjrg2CyZjr4dA+GM2h2T5QxlSO3Z9k7KkvwNIH1NYrB+EFirMq38ujY0d6sdsHbFrgXZdPrA51W+XIAxcWTj9h1g4ZZ9ayWEBTOQYxClAQKbpWbZVDfMVG5lp988Pig8RE9NXtgFkwuiePPqD76q30HiC4Ck49frFAAQ2B1T7mbEe+iX2024dVk3og/aUO2u2OO7d2Le8cqSW4KrFk3VeOlT9Kr2FbZccCBfyuT4wiHkhj7pG2Gu88AP80Hrhj5YHVh9Vu2+YRDNz59GsbORdnnq/qsPz5XsY59m0Xrx3WeLYOCGlpzK3vmh1kfWdNaZcPFlZdW4qpGYxWIF0yr0e3QHNurHhYNvdVQM+TIDEQX77UxWon14/tlrYHt+3U4tA+tOc6EwvLngQ1xzon2p0PQDUlXGt/XglNoGcBZf7yOP1WbZPf2MoBN+7oG0tRM8/qygE0h+FAefwYK592oI4zO9rM8e7bKkBBpFh8N4znpG4HsOq+YW7mtj3m1A4La25AU+Pge7t+nbDsP+r6lW3frTYF3rmdep95is9kn8O+e7A2n4O29rU/P7/U9S3P4NdrzTF7H2TMhw8f8lx9u+0lXkv643hrm/kUcbYv2Vf53FdXLnk3N3NezO+58jls2/anSxVVxlhH5XjOi/I0/SWninw+r9XlfMsPYsWrW5t8Ys0hVrv9jfEH65fUAO/zaU3uP/yrBK/he+SXD1JYEprLfRKsWKDHHVe3ckB8eSb4vwPQbg3Ore8kzev8apfL2uxbm3ns2wI93xD+/KD/66+fe7/o3DguoJ4uT7W5zWucvjMf0I48Aw9rGOt+8ZS53X4x+oDyc9pzfmBh3qenp9Le5yLz45yINe4I38ePn+7r3vl0roG2Get4FOdO0W+s+7HKMcbM9yrI/Jznfa1XDvPDsqfbX9pUbBV1WOdBXZuivgUWh3bgnsv7ite1uFht7rKwo7EayTdtyr6vxZRrIJgo+ueIriTHSNvYBz2w/jpyDlq5fRtkDvLs3fibOXN4qdNnRnyDXAc5h3XTtVOzFG1UcieXHOZWKsdgnWvtYJUx5mvGXpnvqAW05GYb07n0OIxJc+9bN9ywcQD5Xh0zogONNfeOVQcap64daFwbb9+06wfaoq5NgWXT8aMdlg/odSqGzIvz47xUDmPS1Jn1uvlsFTCeVc9tbkl85dCfpn1blwtu+My5p5LMJWwbJVYBDG+B39o3xlYRuFtYeG3wzqNfgXcbLOyjfeu2CizM5tO2dVtFmwL/fdzy/d/jpsi1c+a6cG2aB7ApWOM1P9B9HfC9XZsC3NeP51ibYvwjt/1tV+d27r12jFs2yuuuciRzvlfpU2l/URApeq3oU/TbilGfuTdCcJFHu7p+wOa7uo3dfp3qytb1bx0ooGvbdlg1VQ7jtNsqMTUWFgZWvBhYtqpxxwDNf1zP3CTW/UmOWBuz4zY3oLvHA0tvzBht99vGbn2fG+2wYtS3HXZdRrwLLKwWcyjrvdn7M0ibAgu7dVvj4J1bm3K3R4m7fFZeX996TF+/fMnze/Z7qNfrtWrm3lzV/zDBel/z3mLmGTvmzBv8TFkWlRzyPj3PzGXA+ZIzM9p7i2vmdmR+gHiqfHZTqy7j9MlZ+Wx9vb5mvSVvkP7SE4mbY3ZtR+6N1EjkrPMI2htbVerNcyetz/CZuo6bHai361u9RuIuc9kCfW7FwqqjckCqimhPtyrfgM5tLHDnELPzpKB6fXvtfSXQ3DlD5QGLU+zmcLz6bGH59fWcnWfH61fE7Fgx6oo++7tVB+x2jbB0DbDq/j2MNjHK1mHhtcHS9W2B/5z7sW5YeOPl3GIfvveRyXSvaTy85zYGVh9Wq02RR1EHbHoOVGBhH/1AwbsdqCzjSObeE2tyBeiNKtAvW//yl7/0SZZYwi9fv/SFAqPEu+l3Q+mmWb/iGxtPmLzGqcPic0PuD+i1GSuHm0853Kj6G7cuirWxXYtcjo1V12ec7fOHfPDJAnJT7ebcusSax4sR6HrHHD1B1uRFY37FOPPbOgY37eZQxLk5Ns8Yo4xVV4yFxT3HbJ8cfmCRT7/jcVyK9cjp/AD14ePHej2u/TJ22+V17HKoG2df3Vbxt5Ydp/z+MFybfuszn31zmce+PsegOD5zyescAX0j1C7Of1GlLlY+oMfl+MynVA7nRd3WGoD+ywKeVzm0ezPItDS/uf74xz/0Tcu5cXzmsMbKOvz69XMZYw2h7xhr3zV4TvSb07FrN9axzjmbV5uiX5/nQl0b0JjN+ZQPWNZg/FM+SDlmc3/69FPWSDVWn7Y//elPaw6SR6wc4q1HXYx1ibcWoMdiDeYXA9RITsYoRvWRJVtAi1ig7X6zZtst+tW1m0tdUQdKuxh454Clb7tt5djYqP0lhwpwu+lfi0H1g4jMWz5wHikWuNcqByy8utzyaC54KQAAEABJREFUXIJV73OfsR55YtkXI5+6udRt254HLixuObQB5YcCdbm0O7fGn3lgkjk8zmudqUu7fOqQusPnJk+7cXIAPTZ184pXN0aM51BdgYVVF+N5VQf6vALV9ly7dTvk0Aa0xb4K0GuZIvfa3Gj3nOShLt464igILnxAcxsPiYqcebA7FnJOtBtXOZzbPd/pNod+a3X8p8Q6ImLTNEY+dUUs3PJkLgHNLTuPHUj98atrN05dMSdQ2w6LQwywciYWqH2I3Tr893Gb83+He4/BmuQA/ot1z6xFDK/qDz2qoxi+KFBfYp6RNQALC6vV+6PdOtpOnltHFfnwS3Q5gBLvuUyW8hDveYfMZ53t166MkfqSSgzEn/Mhz8w9TQ7txh65doC+371FrxxArp1r84H6UUDGe/baliOwYI6Ok6u5x4wt05EXJTAaK25k/PrVFa8vbYrXg612MV6XsHJNa73VLUa/uYDvuN9uG19YdrGK3JBJCLk55YtaXhv65VLU/xU3lf/CIwYo8fIB5SHHIzes+sWPOctWDHDXN8djvBixQAG6Gu+c2NEP9HkQJ4fttm9du/UZo2gHuu6tVw7jxEbtL1jcdh7t9sXaat964Kkz1pTqM16fed0PiPGHtT7H3ZsoztHPnz6Vv5j5+uVrkXvix5cP/UFJvP4xZgir5HFv4TPb52kG3fdine4tRtaUz2b/tWwXkWLkeM3L4W95Iav/S35I/de//S1XRvV+8Oc//KH++Mefw/1av/76S3386A+dr91/eXnKvuxL6I/yL0lds6bM6/Pc+Ve3HvcBM+fUvYZzaS2KPvcHQNcJdM5rriljt9gHkvPa59YYazVHkmcolLrzaSu343L+/IVb5xNIrV/7hbP1mNtWjDUpxgN9zncM0PxyajO3uu2uz5zb95R9kgJkvn7NKThr5gcE1ls5/vHrr/WW8R25Rv/+yy89npgbJ1+vAyrzf8Z37XE5n95znIe//OUvPY4Vc+3PHF/yWWNmfq3rkhfob69H1/zzTz93a+xIPbIapzheoMfqXEGSVhCpC36rx9VY2y1y7Fj1bb9eV37HrB3oOqxfG9DnEuhxi7F+uRQgYz/aJ964bXfega5Fe+WAhRcLi3vzyX3J/BuvwMKqi9cfint9wH/KbZzxynue7AcTK58ixrZyvXJWXfNyhKqajPUn+2MbRa1zM2ok9gxWTqAgvuxpooXiLPnO9F03nTN66Bp3zfWrLkY+SFTkyHnQBjeutPJb1+OciNGmT2514D7/2n0uiDMPrDm2D9GzJ9u6WDmK6nig5DvyomeOS+tigPL8Af08FKNdGcP7/3mPh5BVdX9mnUdt3dY425F7m7Hqity2sPI/6mKVZZsFI+qokfpgFowi7Zk9iq129YD665/lPHL+5IVV7496B+ebdcLCPOpx9fwAZeyRcwzf44D72CuH8WKj9pd9+G2MTn224uVW16YOO8Z5pmCJPnFKTPfczZHPLdo9J+KAcl25VrQ/cgMhrh4XZAyZq6d8Dto4iO08e/xyu9aNV3dNixtz9ppRB1oHmtPzDZSHtVhHpbs5bLU3X+bVPtD5Mqg7h/EQe+7RQNuNg5BVJedR3s+jJux2XaZun6kz9R2ZE38wd+YV6Jgrxvg5piEF39ctXgdFTeNTW90Oa7VOpX3hVtcup/oco7wnGsKgxzMYzaVfu+0cmbtcp/bNBXT99pvvxg00x5kn0Bwj470KaTkyTqDEywnUPrSB/bOA77g3xtY4W/GOQV1RB37DLR7kreaEpVcOOdKkRnNWPwvte+59vrsm7L++frvzmkcRo89ntc/N1+x/dv9ymdnnfOx8R9bp5fKc+Jm+NVT5DHbfIH7mnMklh33FfYW53U/Yh5HYs/cD2mHND1BA6r927dZy5Pw7LnmNtZXb+txj2PdfwAN9jvW5P3AN7JqM3339QL+rdC6tVXEvZt8a4Z3LuB1jLeYzt7UZV7cD3segX5x5jRUnvzGKPOaSW19jMyf6tBunADUz9+LkrBzGpllrMuvPGOdB+eY/iPr2rfdD8sycC2P3HPvLCpnhnid5jvwgw19YeBqzPjx9KP9XSp8/f+k9of6ZeOtwDLDOizbnaNtek88c1pSTV+Saaz3fYM1J1JLHmtQV+YG7HSgPMUCosHtrj+jnHZtO28VuXT51pe+3CX/MCak/1zu5hkmN/hJIpc0jrefSdyLGygm0zet7jqzVrEHt+p1LdedBHbjXos2c1gJU5QfQSVmX+RSdOnPtAM29OcSqA/f7lhyP3GK0Aff3a9ai3fWjrnifq+RoPXUfuYepK8bbmqtxqQ1WLfb1yyemMilZWr1O7HdM+GwVx2mrGLdr3boxkFrzzNCmbIw+8+y6fU7AqkO7WFu5YXEYo10OdcX+WfkvhQJ9DrQb5w9Ftm4fsFvv+kh/VE5rtzBverr5Mr/8MBJTBe/x2ut2APGf3Xu0a9i5tMunTdl2WLHwv8ct1/8f3ObcY7AGdW3qCqxxqT/a7Yu11f57c6JdDDgnniNqjEvtA8h5Orq7sd3Jt80H75iYGw/0OXzn1lPhNsfSgdu5PMvrISur+0Bz2Den9xYSQk77HLMq15v7sVEURIr+PKNPm9e8ceb2elS3Vvs/6vs+CvQzEKiZe/DjujdWW+VQh+TLNSCfdm3qsDjUtW8O0P5W7snMrx1Sd0RdG1DywGr9/CqHtqTtedu6dufEPCD3tYDGyAe/5d5Y2yOfybwXtJ4LEhaHfWuRo3K0fvNvPBDP+tIP9s9ybMbrGbnH2255t3ttn9t8H688YkCuuq8BiujV5+Ps++PZv8R4hsKYS/bu3uvN57ufw3URpzSXect1wx6OI3yOzVyOZwQ4xrjVQ+fRD5SHa8O+esfHDqTus0jczGd615ciRt4xSM1ZualDbm36gMQdqgWL/9ZpPCzbzgfveDm+y59njPnPECiXp0tlevLTlrOYGXeozvjGnG2PWuQ/uTePnI/imhLnWOQ+6lx8Y/HZHzN8AamTcb5l8iHMEXnj6i/nTW47w/jMhfqj6Ne3bUDPg33t+tUVuYHadqA8xMDSxWhTtItVV+Bfc4sRb9zm2X1tQAH1ljXkmKvCV+uA6Lfx7ZjlqT7fwL1uuSoHrBj7QCzvX3LsHiycfe3i045y4fvD3G/ZCLoZBfql5ae8pHWjKNB2jtkbHE9I5dBujH03k5WT/PLyXAnvP0/m4D9+/FBeHGITUv4QWz2J+wbpItI/sgB8sWkeN8ryAr0RFmsO49UVObR99c+fZQH/+c9/7gnS9/LyUk6DfiA6/WFBuxzWqv4xP4j3h9Hm1GZOx6/on1mgjsHWGq3LVpu6H8hI3do65vZb0HLZd06twXkU8/HD+hfh1iiHY7Ae82ozp3HG+MJ7Y4y1TnNum7WL3bke/0yuXH5Y8UObYxOnyGEu59y8Yhwb0B8O5bQvTr91vOUFuHzq1us50mdNvtgXb13mEWdLAOqOO2r9+c9/6XNjbsdozXLpk19u+bQZJ6e23Rev3VhjrFP8r59/7TUk3rUnv3b7jtF458uxG69tx4t1nNb7mg9Rzre6WOOdGzHaZh4MxssF9FjMo18crOtl1/f5y+fKoitjvPlZBzgrMdvcLnDgfpMCmndjrRUoWPbKId+uAfgudsfZboxpgK5DuwKJy41HLkVs5VA/c/26cUr3O26g5pjlcecIuVhFm7FAj0EbcOeQ2weBbWMTK5cCdH2Vw1ogcakjI7+P/cz1DYT7LVhazhuHnJXD+mCsnD6tYqs8xbRX+ptbszGKHNtuqw1YHAHaF2MLJP964MbVX3LrVyAVR+RR4NZP7fbvc2IxiZbTOdOebudMRFXiKsfMvSfNssdmDrFK28Ojrh0SGVHfnOr6G5u5CiLU2K3OHZt1aYhq035txgJ9bemANXbtxooBGq9NjKIOqHbdKtpsgbbZh/9+bnNsbuuzD/Q50/7P6ga6Lvi+buMVeLcDzaddPnkfdW32tx1W7LbvuvQD9/nb/d3CyuN5gbWmPZdbN0ffV6IsO1kNZ4UxlvUFtOJ6gPhDdsdG1wnLLpc17voIk37Xd90w+rUB9ePaNA4oMY6hcgA9V+ZUjmymq6h9uOdQP3Ivst3SOdORB7ifGzm0KcDiHuOWMwH5gsU/x0yv7rF2gNJuvAKLA7hxnOXhGKzJVhGrHeg5lsO+dlj5gJq5XrUpwA/1hTtzHvOyz1FA11c5xhj5Xt9db1U0FmjuyiF33ezGKMsWa3C7buDOXTnEWF/UtsOq2z4sXQzQObXLLd+jHSj4HiNWyfASe0aO/uVRn4s+S32O79zi/sf/+B89Tn/Zc47RY/M5/OSHn7xsUjfG57G5ff5ay8wz2H2GPvmszeeveFv/UoB2sV/yA3+fz+a/Zn3ZavcH0f5522v2NOrafGbLaW1yquvXd+be/fb22uM5M0Bt8hoDay7sa4fV3zVcMxbzyqu4F9r7GPviHI8i1j2Ndscjn7zarUlRFwsIa7EmcYoGOZx38bb6Feu11SYO6JfzcjreXaf1bawczqt4Y22VjdHnuXEc2hwf0B+otR2ZLzmsTf6nfKi0bw0KZBz58sOmdc85el1ovuSFubnMe+YcqBv79PRUMz51be7bbM/kGllL8L42tx2SJB0xQK//dO/reNvlBH5j1z/GTAhZ27mO1YJLUzPXvK0CNPdIHYo2Y4HEHX2PARqjT4x+W6Ax2rdsbjHabIF7TvvGWrctcOeGpWuvHGKBaOvrkRsWFmhusaJGPtfIDfzunMxcryM+X46J3+KzpPWck0Rm3ItfXiD9PM+8k+a6FAvxR68cQLlutn3nj6vHNofnYd3X99hsf7Qbp91nhrrxQD329VtfyizbxUHyVMEoD6BjrF2p2yF2cZ1tAco8M+tBXrFAqQNZ12vfKK8+BZa/cuz+bo2Tb/dttSnqkIojCS1Yunb7VasPawzawfrOAkoOuSvH1mHFxNRfQLf6gczJ2f39DZbfPtC85lFg9fWZB1ZfnzY51QG733EDzaVjY2Dlf+zrf+S2r8j92D5ijL/mRSWQOZidd/nHd+cY6HPp+QUaVzmAfK/y3J9Zv8ZqUAfC6XynlwUFNAdjlGLuygE0nzZr1c6DfY6ZXjWmlXwDOmflaHz65jYeFl9cnV+73PBuh6VrFxfy1eQ7xZ172+8cI9dpxmJOczkf+s7cj9UrxxH9DMY+3PKEc2Qc2q95oRdYwfIZD3St+hWg52okH5Ay1lqDpY9wVQ5zZdq/44q5+7b6gd/nJuchPvMVVSO5Kod1p+n8+gC77bevwKoDaLtjqBxArutrAS3bLrc6LLscgfeXOvCdrk0D8F0d6daYsz7kXdaco3ON1A3k3dxT5zRWm+0M1metex+fzT7b9flstbUmxed9TtltngnP6Hdjl0uereHwWV45fLeVpnbsJfd7oPdCy3btPYR4c/m/0LQO+Y0Tbz51bYpY7eJ8N6XPWPtFda7W4xDnu/CJI1MAABAASURBVCaf+WLcF+nTLpfcirVod/yKfcU4/e41tLufNFYdKPcu7qfkUpyzHSfOWo2VQ7u6rVglJRZQYrXb125eY50/fdp8D2i+x7+Qqd1axFu/+eWYc9TMeXDsI+dbnDU4/r1nTdo+Z86LseYTZ43y+Mtz5nYvp91xKnJoc004/8Yr/rIskPmn14WcGVyvucoB3NemNVkPEAiND6S/jAPuuoo2W1hY+0DzAc0hnxi59XtdAnduQHdpVznXjaD9wHd2YHFn7oic2VvICTTeua0c2tJ0/grfnMNuY2BhR+JnzoUOrxkYza1d2RxbF7t1sObFM8eU4jtuoB7tlcN5AKrrTkL55QM6b/dTQ6B1xG87CHdumT0nGiJhqPE7OccYBQSxvmDxalfMvzzr+7yPPQmWqeN/tHdd4R6MHqNQeOe2v7nNA/TaAsqYytEcidev7niA2n3jgc5fOcToU9SBxlYObcCtFmJZXzFFCXPmTl3OGDpOffOoA51LfWO237667RagVe1APcapP9qB/ye4d00WvnVrte8cqj/a4bd1iwEMuc13qz0+OTLVPRew1gZQ2o175NYGhCN75dDZ129bOcRDHNH90q5f2TpQQPLlHOeaBsJ39hoDYj8M7fxx98+yAugYHeaw7+ca++qQuOxzXKdATOta2DnnmB1vHcbAGufMtQMLD+gqoIyrHOYCuiZtijZ54N0OS9cuxnbOUSHrWmBxV44xRszvfbFA51RXYPGJVc5+L1cdp19b5VBPc/+aGY8d7UDnFqtUJlP70qvEqmszxr461heDepr7l1g72iHc4aPyX/THOfFZBe92Y4wVA8suh3ZFHVDtelVdj1q6pjwbrm/X9vt8VOQS47sFW/m/fv1WX7+9FnCXMai3vEci7Ryzz6O4OUfGH5ysIfA9p3Xb9Vk/xlofj21RGXHWbPBiXWvGEUdKDF/Oa/JYGyBVGe9zXzwsmz9InzlPPvs3FjKf4TUIFs5YeLfrq6qC5XeFW0Nz1MIduQbg5g/fzHsY88jlPPsLNLbmt1VgxcoP9BzJY1/ubsPb8y5nat9xQAEZ++y9Tt0O/eYEbueUxunWZ+uc2AKdU7sx5oSF17Yx6oDd5hQLNC9wtwP93NIgRj5jt26r6FfU4b0GWFzOwY4bseXMV8XlvAN9bvUrsOKBArq+yiF3mu/qsW9NsLD2HznsGydGu/oINIv7a5N78gQBNm0DuiAn1ZNukAu5ak2GZL78ux5vNS+jnp+e+4SJcYF4UbgZFvecH5CbuHLYBwq4faiYPRhj3KDOLAaguVwgbmx3qy6Pm1ugRj6cGKfN1txirXlvdI1Rt36gPKzLPOLkMt5WsT55rHn77RvveI1zM31JneYEa33uE2Qu+cXKZS3yeYLlciMOOZmZfV9Qy2NueWzF2No3FuhzIId84s0hj9iNM8a+OKDnduvGORbrrhxAX1zG+sFh59FvjHjr91wYZ87tqxzbb2u8PEpcqXUWNfq8WqfzZqytnOay1m3zg5FjsS+Hvt1qVzfOPF++fG1eoF6eX3q+v3z5kpyjP5Cqi68c8lm7NlvF3Pr17Q9l6nJ//eq//KueF7GObeFn5wxl/1lia9HvnFirPLbiXRvP+dBu3D/+8Wuurbeubd8gjzxwyXmXyxi5bBV1QFepH7n7A63rrxxA39SiFtDjhxUjBvjOrk2RzxhF/ZQ7ndZz843acde8tNEWlvJGBSuHtfhQECefcybWm9ccs/TrU9duvHix2oG+vuW2r13d1lj1R7sc+mauryNzVnlEqru+xcl9ZAxbv+bl3mCmO1JL1eCSual6ezsyf9rjypd5jNvctjHXd9xDjrVZBO51A+GWbxjSv8k9x+KWR5mpF1YM0DgxjsfOYKSus4AW7dakz/ket7XhOLd984p1vrX3GDIn6mfPT5V6TPkKf6XWPFyBgqVHMU2PAZZdbnPaKnIAjVM3jx11WHYIX+YeCCX38YgTD+924+RVYNnFaRe7dUC1+bQDre84nT/a5dCvwMKLg1WTuhhAtfl+5IDl+z27vI92SeB7bm0KzMxDFdByZn7qdjxyyAn0Odi6sK2LtW/dtgqI95yOopLnoOockayG5OGsUlw/QOqIPdc0BFfrkO/ItW1vzNn5gWKM/hebQK8f6xiT8nhcg9a1OI6OfdRn+MQaqy4WKHWvS5hFJY+1xl453rJ5lgP4js81rl0uZY5V6+kv8yRPQguoGd2cQNHcZwHlIbd+6p1bLudHu/XZV5ej9TF73oyfj9zhFA/oKrmtDxa3WOPFbN2++p07fOb2JM0LuZ+8FdBiXBPnm8+l3SdjUuzLY071Ku5j33mWve52oGDVB0vfHJVDvHxRe+5hYewDPQ9yiwE0f8enXX878u08KzHVGPdUQK8ln4E+J913VQ6f/z6LjQX/NfnnzMU1nip/IcBY6wR6LOLEA83t89Znq8/ZyuF8AWVfu3nMqd1Y7dZq37/ms1+qfv36tfM6D54n/e5z1Hd+4/R3zuxbjdl8Yowxl2Ldxhpjq02xBqD0Ow5jtG0e+86P+wdYY9Tmnkm88wX03sM+UPrV5TEWyExUfijw3PPw7//+742xxl2LdZnT8QA9drm1KfL5C7TiJJNb3THI4dj/9re/9TmQw/qseft3LjmVLIeuxb1tgqSswaiZD43K09OlPn/+Ned4xH3WJZ8bzOdv3VsPwfq5wVxzXvr+ZM6vX1/rH7/8Gr6MOePIXS56FdDruHLAu55u24HG2DeP41PUAc2lrs3Oow70fAHhGFnnZ1qEtX3m2u5Ovqk7F/LIYf0x17arP9phcWuDVbe6OOdh6/Y3h5zazaFsuxjt+tXhnXvbbfU9cr9zXHuuxHivOuv4rm7zGAv0XLmfFQurbnifE+2VQ24Flm/XFleNOfu8bl1c68FubnmM4bYnerz3ircm/Wd2PD4njFd8edLnQXvyiAVy7qjLzGe0PD/PyBiXqjxXqkbO5VkzfaJrU/897l2TMV6LclcOa3FegV4fxsbcX5f8cO247dGAthl3PDwPNcqtXVHXpoC1n82rXT8sHjkeMer6tQMdYx8Wh7oc4hSgzzt8j9X3yGEfyByed7w2RdzmlF+bAtyxQMdqV4yB73Ma+2jfuH/GLR7eOezvGHi3awNqjJkaqCqij5YVs/S6Ha6lvQ/xvmVNY3ivorw21LUba6v/zOePGf4bRY051/rOw3HM6DnX+hij7UBB+LIuYOmP6/swLlhzHOeRtTlT+ylFzfD1+g5GXYyOMecP3EfngOS5Xsu6xVmvurx7nNr0jbk4kqzmmGlWzqvvd+Izl3GA8Oa/ZuxkX1rZk/YwE2LsDF5ec0EQt37l0CdX1FJ3PEDXeGRcxijabSvHNftXY5xzbZs7rtKmr5JbH6z6rEMccMcwbufyqKKW3rG1jo23px0yfxmYutzaFfWNVdevHRYeKKDnENBVGw+rv+OMVYdtp0htGU7O6dHvNvbz1vnx2S+Xz2ZjnSefke5XtDunPqOBjvXe5HNe+5/+9G9dk31jZ56xMEqfOZRL3qnp31y2YpXKYT9Nv58zz5hzPfOzzsylyCePYtznz58bry43kPvutf+Rj+dNO9A81uB8OFbjFfuOW27Had8xW4t450DdXwYFmlvb09NT5xVjDuPFGa9Yp60CdH7j3BM6RmvdmK/fvpW/tAgLJ498Yp6eLj0Wa7S+XZvzo25+efSby3OnTQ7z2Iec94h8Yp9SO1B7/PIc+aFF/+Wsm/0tfZiNObNO/ZPDcirmlkd+oNef3I7PudBujP3jdi/SpljjEb6tA6oFiwdoXR6gfeKBu31zbHuD8m3bo5a6rQLhzv0O3jkAXX0+N9acc8wej7p2c7iOxow969CoMWevdQmA5pixid9xlaBr7m9jiEov9x8x8iljzOTRTs3EOlfGqlcO4G4HejwrbhG+3T7rVg7txtlecz8bSaoeV405V63JPyrV5+I3j35xYo7Mjfe6pLGb8Rw1xmxdHIxwZA5z3ka425Fv6vqj1qM+k9PxAG03HyR3VV8HYqNm/OYZ3YrXvvku2dcvffQ8LL1a31igY4HUlz1/7jnizsy9XJ0jYzO/fdu2ZRxAwYqroir3RVh94F539WGNVTCLiDywsGf4o9b+s+Kw7WdzAOUB3Gt9rEWfNQPhoMcBq320Z0h3/+m5zHkADG+75xDonPrrdjxyaA+kxD7ahcLKKcb64IH7Nl/a9YtXHjm0w4p5tIuD/xo3UI8cm9v20V5Fweg5qxzWl6aAUr9jR+U4qvp/h/o998Y8clcO+7Cw6YYPmxa5vc7sqG+s/ZlnnJzq+oCuT5t9scocs9/1bt0WKO1igeQcHRu19be3t5q5toCen83n9QDLZqwYbXKqa6sc3u+1R20+/UDP1zX3kzmXLt44/dfc83Ye++raFmZ0HUDXpb1yjOHn67N5gdxPfrtPlEsO+RLSX3vsdmauZVvFWsQCpW5s5YBwZ042h5hHHQiqbnOY+cm1auzCLJ+6ccB9TioHBH9b98CdI677mGFzVM5l1lfZJ5fq2Vxin54uXfMl7yOOXLeum7c8W2fGB8HGJu7Ic1IVqMEI37UgfBHtxlQO4ou1dt0xte641PX78ZN8vtV2ZAzOq/fEI+PfcVf31819GlZAj8uYxiSpfw0HaN9b5hm437+BPq/iJTCPcbB5ql7fXvvP+nfu1HHPbx2MntMdn0lrvs3R9nDB93nAehKbANebcwVUuuU4zQGUPNZUt0M+CC599TQ9LnHq2oC2GffY1y9O29YB1TseaF0M/FYXLMeP3OK12yrqgPDf5WtHvm0c0DhY8+6cAD23zsmIvnMak9D+Avp8w4o3dzvyTZx9Bd79P/aBzqPdGCDRVePbaza0uREC5cbQxaPHi9fNI2SBv511jQxmubG1SDer6pVjjpEf/L/kg0qF41s9XV5yYVwKVtJAOu7bt6+q/du3/kauOSxIoxth89n6slGb8pQN8E8/rf+nlfoltb7kB6z+KaynMevD03NdUiPQC15eN8nGuoF3sDMX8McPP9Wnjz9nEqr/ZL1jeM6L3Tln2X7MD5OzZaiXvKwxxrp++eWX3tCb88OHD43T54eAmqPecnFcc/E5F2L/kZeaZDOkfT4/1dOHl/qWm3XeNdXl5bk+Z/zk5vGHTz/V87zUTx8+1ktqMN6arb1yWI8552XUh4/PNfNDg6/f8rL8eM0PlD9nrVzb5p9JeX37Wr9+/iUX79euz1jH5hypPy6ymbE6h47F8b3lRvH54UOZdYjXL04RY22el61bm3PrS3t1Rb6RdaDNF94w63LJy7bMz9NTZpYz/VGB5APpl5yH3MzyNcdTOW7jzQMEd+mX3uZUgLIm679kDJ4rz7sf9IxzrHOOkvvIRv7t7Vvm4pJz97kvHOsTYyvu9fVr8l/ren1tzHPO1b/92x+rqPqQtTbT/yXn0tZzR4iNdV5fv34rz9+ZB8OeL+fMOme5daTYAAAQAElEQVRq63qenmswaqampzF7fJUxjPAAdWROMvTyEA9JnI56mjIPUOLVtQOp9xoaWrRVDghfbthAepVxHfHLfrSuUawCC6s3oDy4xJxFNl3XrC2xQOdRH7g5CJ8XW+iPrHfHpc+6rE/dh8bMOM3RmDHK1r545wco8eqVA1YeoO2NTVzlkHuGD8gYzvKFbpV6ZU5n6ZdfjLr5R8Zw5Hzii+vonluvj9DUcV5rRoF4M1fWAdy5T89HRHvruUZnzqXcQNd3zeaK1PCj3TpAD/Xj4di1idnc6kDfq/QBD/OdeUt9u+5r1jIsXvPLYYx19XhSz5lzkqbXW/vSRwOV77NOF3BezA0u0WNjFpEzOw/bqlHnqZ3yOO1EMQfQY9emVA7rAAooMdph6fBuD7S/tt+Ouq1xwP8VbnPAqkNdqRw7J6xatcPSYeHFBNpj234g85MJiuPRJtZ+zD0PQFSxkcwp41JZRs0FsWVeQUw13xijfQn6rtW+eWHFbYw5Wx8V7rciHDXIik990DzG7nWnHmvnM26MrAeiRZijrmeu/zxN1N/yMsIPXXOGL/pg1BCT55cfmEH7UXPOex7viUDzj9RiPmsUY2tfu2smWWs6J4faEqA2Tot4W0UduHNb29l/grbKe9Wjrm/O0VzGjtRiTiA55ztHZd5yfc2MQX5zi1W/OubEabOvXY6ElHjt6tvu/Gy7NqDzr3vVyqPdOEWsvOrA/ZrXvm3yK3KPWan7KDngxp29T3m2s5a0b755G4997V13PkC7bzjONynv50y/snMCyXM25gwv0FgN9m03dsdpB3oMYHzVkdiiyr3a8/Olfvr5YxHb3/OD464nRK+5P798eqnxNMr19umnn2L1vOW5m72Qf8XIHwJX1uRznsEj8XOOzP8S8/rMvWRP6C/auR8JQX3IHuopc/OSdlhPzrF/bek5uP5/vGV+tLt3+Pnjp/r3P/17/8WjMUb2It96/O7fHKd8Hz/+VDDrr3/9e728fMxe4qn3Cf/4x98b/+31tb58/Vr+rwTcI12S2zG6B7BG+8+pxb6cQMfZf83e4/n5Ui8vT3W5jPwg/HPvbcTJcblxzdTs3qzHG5u1yqkfqKeMzVr3vsi8Yh2HsfoU92n63P8o2hS5FW1ybJt1iHdugdT5Us63+bdP/R/ZG7/mZfiZuT7ybOy92E133v2Xi7bOuTmMeb5kzPPSc6HNWmtU9sVf6svrlzqyZl8+fche9rU+Za8+51P2gc7zT5nrTzlP13L8jt3455eXrMGzgL5O6naYSxVon3Xbd1yKOrhucxdJ7T/azjwbx7gkn5hrOM468iyuOjqP50kO88gN2A1m+e1ot1Z1+T0ntoq6fuDOB9Tv2c0BqSP3p8ukRvbRqTrY2HI/PHJ9j5nK0lqXeNvKXGq/Zl93Zv+jLvZ9b/Ga3FX2tc98xjCmuUfGc1bGfybP7NZ65batfUBmJHOT6zWFlTLm6GtbvSWYQU7yLUb9PM9EnOVz54h25DlErsUjdmEjeo8hHXX/xGSGXTM8py9DirJ/Zr1NBxbcEY5HbuNi7i/t1g1032/tlyTz5Bwo18xV3fqHczZW3VYrh3GYe5Cqry2dPjHGqR85D5VZGcHsnGe4ztTX8anhdJyJMecZO6DrJtTI2qsamXcKZhGp9DPcu01du3JmvepXr6JgyXmetQ94t237rg/otXuGh+R65D7cxNxIjIN3Hs3btnVb5QgJLKz6xnle4d0uFlZ+WHax2m0B1Yz7fSzyAQXcfMRP+muuyBj2WJZeBdQ+YOGryFw7z+G+7ZErbcwF9JxUDteKOaO2fdcFweT86S/Pd1YEI3xJ5ZphjqyEsw4xc7aeQjun8yDfkCOfJUkJoyjXmbrvCexPRtmemc+ZBda+YG3bfoY/PhL7yJ1TWWPO6j0eVdbiM7eg7Y7nkXvMWR7mGWN0rdY9k1NsVUiqkuKMRgG59+beWITPeXirMarmJLNwVMzlAdQgjqqSR27nT929krqi3TlRl+N6uxbHYOUJz5yz85/JELr+4pbIWsHcZ+fRLle7qTT9Lb7KMcIwCkj/7D7IXQW0GAt0vhI9KkfuVrmWK7Nz5Hngvtj6HMvGq8PiUE9Q86nDsovVbqsAdm+5wp7zqeGavbfPYZ/7PqN9XvquxPuhdvcTlYVweUrtqekt+yupnEvjfZ/insDWZ+a2/fKPX3OPfquveeZ+/vprfcueZE66Tp9ZYvv5mj2M4xsZu3uV58ulnsasb5+/1Jn7ghjrv+S5/uHDp+xjPmWv9Fxzzm6B6n2B6zv6JfGETH7H9C37KN+xXPJubFxm7zWcp+vrW31Jjcoco2Z8c6YN75dfvyb/t/r177/WYNbMHuGaZ/hruOR3vzOT5zUcl8tz1/Tt22v9eBgz5A6nORXn1PG4t/wp+8TKs8Y/sT+yfsUD5b7GH8B/evlQsyjfPYrxen1NHuPlemxnztHzHI03h+fQ8zJn+D48l3P78vKUWp/ryPpyTp4/fsi+6GuL7xGfnp/Ld1TOufzyPM9LYi+VstKO7AaulSR15n1NhpY94qwj6/Qt19I1a8p5cR6+Zd825+xzNMfoeXd9VdZ55X4C1Bk8UCP+Mzalcux5AMJ9lHZYOpBalh5ofx3hkQNm94FbzAz32mPpAJovxRcZRLY75QHUmbU2GEXuBfIBusprXu4EdH+OjDf32socjpm4tGfGv3Wj5hh1ZL20njk4U19VuJPzej0LaDliB5r3SDGeo8o15nhn4nSIMb+tAvS9Sp92P1MC1XpyDkapi7UFSt37YOVwPOUYcx4ys42tjJ2z3muqXdNR7h/GrCzTt1hZ+Bu2csgNC2/dsPS4GqtNsRbPa9WI/VIZupDoo8ejX5HPFgjmyJq7NO7MO6bBpeQSMzM/Wxff3NnvzOwxr1mL1l1U44miiHd+gLarn1nR6RYsm8mixn9tG9B1GAvEfn5nX3gaA6Q7gnlsq/HGK5XD+oG2q2sHeh7gZj+PnKGA0/ecAZk5qnKudHTMWc1xjeGGLvmuwR4Rn8sVPLC4i+Y4e/KP8r5+zV7yzLxVrucjc3H2+ruWByRfFHOlKbmBPmfq2uHGnRbWPFQOWDpQQOYkxcZuTJq22e6+fMD/NjdQ6yDcc6n5DnTdUe/c5f4rkktOc/B0fWDs0l1TsHRYrbVqt5WDXM/nkZiKNubiyDC90r1/Vw4ijQ9H1D4Ptu6d3lIAuVdUfJ5juYFSn+FzTs6cW3K9Nke4tQdQlXN2X+ucNadxb+W6l8fYOWeNcSl1bXKoa1f3mtl2++o+46qPUdzGp69yAMkzw3cNb5V7k8N739j6UT4fzaHIZ2v8nJe6+vO9Mcr82vWrWwc4U9VzqK1yXLM3GRV71vB5y+N9V5kjAO+9EfUj+5LKPAyv/6xpa0uq1PpWQIt1AAlMnqOKjA/sUzCCPQqokcAj18jGX3NfBTGZ4we7GHi3Vw7P15FnWeWcvb4dGetTzTEq7P0cz2nzUss4E5drbY6Rn2vOFXkeaavrULlcZtcjpzVRLK6M3TnyWXJmIR2RMz7CZV+BgKqSp2r8f9T9369t25bXh7VPH3Ouvc8599a9iD8EKX5DCjLiAcmA37AigRCkJMRD+AdQnPglDxFSIqIEJ3khFRKVhJEiEFKIHUHFyEIRAikqQ6QgTIwQShW4qFv3/Nh7rTnHyPfT+uxzzbXPubeqVL42Hme11Vv/tta+rfU++hijz7HWXqfvm6RXZdwl80oRfOTdx3Mw6pT1ozPEErnk53auhTUHVI49lWS/soV7JD5Ieb711c++c2KrqItb+wjnu/NTvYsYexqbpyspj67D55gxMOcYSF1bOfeLo26HfO5tVl5rO1JXTn+FsOS3Fd9Sq/FAxjivhRvNnRuIe2Yw7bLBxOybTw7HY18dKJg+9sXbHqwG5b3XezJMH+3K8lXXX2546wOv3Pop+gKqvT7kAVqHiYu1Q76pK1vuAemmpJ4V1TKntu7k29LFzWMfvs0NM09Ceuy2+toqwLdw+YZGT+QX+aG0m2dPnotLowR7LjALVYDylwTUn7IhNc7N8iU+bmrlMkb8fD73iXMRfpEXvS4IMW36OiB5jAGyWT33D8WMtw6gF5lxX3/9zb14+5XDTax16r9acynyAvf85tLfsQH1L//lv+yT4xgVf+FAXmOtT3/bVYex9n1h6vhHFpG+ivMzwvl5XmB/8fnn9SE/ULd9ySY7BZQfJHwJ/c3XX+dm8pTKq8dpXn9Y/nVw63VuzOtG3DGZb9Cnpy+GtfE3p+PVrq8x+svn+GxNYp3q2hRzOA5x7cZ5Dm0V7XJr++qrr0pf45wX/bTpB+Rl+MfSx/8FgD7ixptf/bN8eNpzQwJCd7Tvnpuzdfshdo1FzPjFbaw+5hS3r82a9VWcJ1tFu/Ogr7mt0zmxta+PubR7jsWs0zhzyGu8Of3zasdR9a/+1b9KzdX/qwpz6e95t5VXLsdgnLo+tnLKo1/3c3F7bYh973vf7/Ur7pQouV13HnCOqu1Ar0sgSyfFVJW8aRpf3EDjjk/O5QM0z6qtcmgHolWvI33FBNRt5VEXV7aRjUQeeJc8jMS16weUmD5A1wiTWxzo/NqNK6r9PYdiypZ5sbXGpdt3rYupA/X40Hm5vIQqZCnCWpo7ujnliJpaqu8Xxssjrq7or++KtQV6DsXNXTmWb5KV68MPZvoq8u3OSR6+zo++irHm00YCxUJVQP8gQ13RxzqW/umcmKNrGaPPtTzmNE6bsWJA1/04P4Fq5d/G1rq+RbWv+uKoHEDjYpUDyPcqoEUcyJz+5muwcuhvfVE7Xl1s9VcLlDjwM+M2l+O1tQ5bc6qLAz32yrHwqG/qXn4LB7pu+9ps5bNdHOLAJ9xbeQCN67v8Vls5PMdpek7E5bYVX7r27XbtHLm3ep69h+SMde2uB2OAfCyZGzeY15E+xrd/MP2sBRDuvIvbNajuetLHPHKrW4utQUA2qC+qLXJqB/raUdcgLp/tvKZe58TxeY1pl9cWUn9uxOLGV0rU5nUG9D3MmrTJaYzt5D4Jz/GMre8h1m6sHBqBrg8omLmsFSaurp+c222+v8Ud3Hmyfv31NQYyJ7lXqSvm1K4uhzpgt+9VKuKOVQ7FsVnzd3LnJacxir6LTw71hX9at77agF7H1gX0PMGsR0yfJfCKy7041PXRf+Uh25RtI+fm0vtDn6s+M332uvfzubuene4r1N0jWLfPz+9973v9YcU4Qgb0D8Zh1mBO8/kslc/86mLavB4ymOawJp+74vLbN7++WRC1jdEvl913OSbzty2k+horboy6ebxXm9e9hTb9/Jf2cnzz4UPnTXh/Gee5088YfRXHbD1PT+/6HBgL1Oeff9b7Kedl1WFN1m/r/zLLOhR9nCP5FRPqY2ud+qwaxeSwHiDTc/QvIoLn6ZpzdS3HABRQngPPl2O1tlnr0z3mKft9c8mpzVwwucxpfnOZV7G+xeP+JAEQkAAAEABJREFU+Osvv6zKfav3xXGQx5zXPE/NqW78NXuO99lLO2dybnk58fFjfuCQe4KYvs7t1/lM4NyTdWc/lD0OdecREGrMXGICQGP62ZdTXbutvkDZX/qjn2NfMctf36XbAmWs9dft0EfMrhxrHPrLp11cHzFFXEwbgyzfvYrqD4zef4AC+tzqa6z+6pVjcXgvF9cupugjh9zitglpPvHCXr2Zh0cOoDx3g3H/8C6vsvjUCZH3s8oBlNxAetV16ws0PrbcSGIxzvpsr/lsqR64v0auXz9zaSO5HZsGmBwwucX0tdVHDmPsTz2vALKf28bWdQC1bVPXD+a8AgVk7ueLV22VQ25163MO1AO3r/mcz+UDvOEWr5J3FIQ7Y6wcIEbPOVD6ySM3zH7lENMWtePVxZbfwmFy2V+ir7r+6itG/RFXB75VQ+WA1zrT7RpsP+X4Lm7nWF/gDfeKhd8ad+WQXwHecMHb/k/iLndKua8AvQY8lzB1CAejPj2XlcPz7Zo2t7otEEv1Om4l38S1A42rB+5cY5trzZxbfmApDvQPp6zXefIcybFsXm9zR16lT9tSv/cS69RPzFhbrzX1R9y6lXt8jIzR17LckBryWd1a4VZ37DBx+czlvcB9i7p1yievOWH6hrrXhp/flm5d+gL9+Uhdm7jctotbXRF3nhT9xYxRN599oOeVyn/RxXsMt/6Rcx1LrsOc07zcN0aObRuJm/cCuHGkBcp8gG7xcXZaveOLY2R+tKx5EAf6HInZXz5AASVeOYB8r8Zg4mDuo+M9t88vz637vmVz3WQsOe39g1vfUTlflcNntLl87nz8+LFjAve7NXHH4zNc2yk/OP/hD35XzTmqksP9hXVZq/sM/dTF5dFHDOgfHptH/6sveINN/ZofZM//1aU//PcfTFiX8v79+/6FgMXtHsIYIOdlu+/53Ifo32PNQL/68quMuLJPeqnz01P93A9+cP8FzvP51HOn7znvHL/O+zTHejpt932ZXDBzqJvTcblHtZbHfM63HI5THyUnP+/uzn3enYNL7tf6mM9ccqrbyg0zlza55fDP7Nft0A/oz0/zvdPR79uc5y37HXOYf43J8zax5/u6cb+0Zx07BnNat/n0k99zI8fz80vWwRYZdXLtZD6tyXqf847S2ozT31YxXxZGhj3XvD6VwzzWpA/QnJVDfPkAjYtVDqB5AHtdP0wsQPvKZ87FLb50bXJ7nwFS1ujzIA6TB+SufkYDvVbMj9dl+t435TBGXN228ducaBO3Dm0QnsxV5QD6XEXN15ExXIvsx0jaSz7vjZseS9bc1nZ/GWfbvLccPf4teS7Z28o9xsRD1mt33R/tmx8o0vFcOgZIL7XIEbYe5za25rXuLdzee+VOWONAgfeR672vzdy2+i59cdia32tHH/tyW8fyF9MGPMxJdQ75gL6XLF1/OWzlWetUPsdg3Yr+ji1Vz7qzttXNZWzbMwfWN3Xv2fMeqY98Ez86Xl1sxeoDYYyIr76tvrbi6sYApV45xNcYgPKeeWTveKQeyLmsqiNrYI9cxAkQv6ObMX+YlnukcXoHqS1xvVDFc/7ys+oyvsbI+klkPittnPIDyVH93zHys9U9jFsVJrCZrfVZq/VUDvU04dnrTd3N/XbegNDRvsYANo2p/NfB7TmTC+Q+wj3s9nUM9Nqx9lXro66j47EOcZj+QHi4c8DE9TXGnEB533BdiRsvz9gyh3Gy3zmz3xHfbvuwmHIaRvX1mvMJdI3iQOOA3TpynuSurAXvJ/JpWNzmd31vY4vLoWly53Pv0dyjzC2H4jViCzPndqvV8XjPlkC7fVvtxh/Jr4jJsXRbY4C+XrXDW27913Wpv5zyK+ryP3LYl8exMSjGyHmYP8x3hHtq0V5Z4I69uaPLLW4rvnQIR0Telee1pecHeDN/2vW3PvmAWnzi6pUDaFwsJVQVzTfGFj6yp/Afg17KY2Qc3vsSUq4F+3Ib22PIuKYfGe9el8u15HSeQltAOAPFzxhjgcx7+DMxUTu3v5x4ueQ6TLDzoN8l6yHdOp/OaeKcROenp85zHHN+9HG/AvQeKy7JN323rBPrNa+tz3brsm5A1zybTt1q108xt37K0sWBOZ5Uc8qexBivB9uiMvZLAT0e/f2lAcmB+97MvpzGWId9xwB03dq2sZX3RedBP32Ae63WBXQe/bWbb+m2xiniQHPrJ2Yrrm6ODKfzkWkTh+kPGVScxRT9071/WYcd8ynabZevOtBrrXJ8igP3MTjemS2O+TI2Tc+n7SM3TE99xLV/yi0upsD0B5pPzBjjbQGbrsW4AWSR5YVgHrha3Dy6eDxR/llQL2ZJXHiSeCKXLr4nbsviM9YYSd14wjyJQP8AGMiiuXZiOdxwygP0CZNbHm9y8i4u69Fm68ZVH3P4YUhfbfaX7ocMdetRPHHm0s+8xsulbpytNv0cty3QH3CsQbsipzZ9wLFcpO8T7mI6fIjkhvDu/FSVh8L7vOjdGPWcD2JeHE+nc5U+EWtYOa0B6HMgobVqf8rF78bQvnmtYc2LdnHFGMcsBvQHCWt1rswhv/FrLPp5fsQU+zDHKz/Qmwbz++FCu3nMD7NOMXn1l8M8YsaYu3KVAbnxvTSXdsXzXTnU5ZMj3Z5rdcUPtGKKPjAXrDHaVk7H4xj1sz5zy29+a9FuDHD/oCy//uJy6QuT35hrNuj6+MsNzpG6vnKbw9zn06nEr/kQqJhHHmuxbw36jjHXtb4/+tFv1MvzJeu8sgSO4vaf3KuepQNCBTNeHLj3gXDk4XEcXYfO+ijWF/MdB5LzaAHuuDXpr6jD9PPGJJaIzpes5WE7uWkOCBKpHPobJ0+6fXMVyxKYHPGzD3Td7TNG86grchf1BjNGHCigKl/mEFeAAubYKm0S5jlZhBuoSj/f3uQE4olwHblGsRcsTeeWVwG6v2eDtnJWDnUlagGTm2rfxm7nXA79AOH2FXM84oLqMDmWLq6frWvJFm4cRWnTV1wez9OecVRsQFmvGFBAHbnXGAO3/pFZybrZg1cOOdL0l36KHcBmcsRfHLj3Idzfgev3s+Y2x8+q7p81N8w5dHLN5VwBvX7sw+u8Okaglo92BagqKtOfk1n9MqBy6J+mv/RzLRA/8V4T0cW9LLxegfYFwpWFkZ64/vrADY9bY7H7JYcCFEwf7WKKuqIO026cmLL3eq0es7h16quuwIzZb2sUEC79gJkzBcL00yiv4jjtLz4x+4qYIgYzVl1MUVfUYdqNE1MW96pLDNCl58+4R0xdTFGHyQmUHOLAHE+fzGpcQph4GrvNvzgE1I1X1BV1oH2XT+PpdHvLAQSZX8ZYC9B1TLSaQxtMfOm2CrzixvSp6iV0wwP6TPTZ6HPWZ6PPV/cp3td8tr5kXzTCI+6e6poPRH4osh7r9RnqS1bz2ZfPF8b2xeVIml5HcgKtA/dfQrjkQ5U8lUNe+8bbBrp/yNDHOmwff7nP/Y/P8z17XPMbaw1PedHsi1t9CRHQud0nyGM95nNc1q4At3wd0fs99xlV9HnX33nSV91aKgfQv5ToLzDK7S8VyK9dcR6Mca8U9xKzVmtxnPbBnNV5jNVf0V9foD9QislnHY5zbFuutBlnbuvSxxjnwvGJ2dcOkwdmvoXL+b0vvldHFor7YX2tV67nj8+WUfKJWd/l5dL7WCDj0T7nbo1dH33N7e0E6HiJ5ITZl1OfhduK2SrqCtDnT10BCuj5qhxiadpH/tVf3IDmjlHRrp8CdJyYIqYYC685xGDyVA7taToWCPeoIuci1zFQQHkYJ6+irojDW+6Fa/uUu6p6/uQAfiq3PgpMP+/LCiB1zxnQdVcOmLgxPl9g9tXFFHXrU0/y5kho3fdyEPg2nuj6QrA4GaMsjkClbisO8Yss3VYh03n3qRt37mFyiwM2PS/E/ogb74Wxja3EfTaYs/FEiQHRquDGXdW+aeZXNqvZXsY+7rjnJe7BZox8QPfVFXjbN0bcnJO4umYx+4BNi5gC3DmBuz+84vr9m8xtffBarwNcc/BbrRswrMVYRd77uYxZTNEJ6LXZ53sMoar4VA7jgPu5BOa8ZqHIJ4dxMHHDxJQ4lgc3zj3X+OLLkoz5KG1Ap9MOdC71NV6Y3JVDXqV5EqVP4I4BVFPZXCtANX9QIN+r9ixOmLoccnVArOowcwH1KTe8xgH9DqByAD2WxSfP0m3j0vUtHHjDrX2J/mRc+ooBkztFPs53v/TTIeKY+hzk1AHN3TzEmLiK2Hc8QNdiv3LYKkDjlQOYOXO+gILZB+7cqz5jFbkTeudQF1fUAZvMmc++S/NseQHrs9xnss919x/f+94X7ecz2Geh4nNRP6C2PLvVlcoBo4C8g7v0C1rzpez6wc/9XI8hLv3lfsHntXX7/NYHrOWl/cSA1s0Bs17jgDLOfZNt5eFsvdrcR/V+KT7GyROSrnPZjdFWt/NgjY7LPeQ179aM2fKD/Y8vzyV+zfual+ivcVXOr/vDS/yveUcjR+VQB3oO3Ic6Rjliyh7jpfdjl+wXnU/3P/LoY7w/OPcdnhyOgwTBnBMxffQ3Vl3MvqK/+MplC/Q7Kfcz1r78HfvLy0vX6LzZl0O7P2iW2zmQw9ouGaN9Y/RZMeKuFRiZp3NRozx+/OWXPT/gCOq+5zPHJWOXg9yDrEl/mOfZvEDB7MNsP8Xty2XspxziCWsO7fDKoS9wr00eBdA1yyT3v5r2NL1mVowO+toC7avN61xRr0HtWVMV+54FrZBx2l+x1vfIoa5NkQNmLWMjTHvMe43wkqk9wt5t7pnq+mireMaxx2X7yCOv8oip69d4CEdyumeG5My1VBEKXXqcKqvuFVv6ZoxyACUOBA7HAw6zD7OtHMvX2HTrkRsQ6rzal6+gupiirqjDW25xpwTe4vDKvWcOKbruI84wfa3FeKDrSlPO78oDdG0B2y6uv33FvqIO2LSIKUDB5IDZfhduHeKDUTRDV1G7c2t/UP4wP9u7GI788D8ST4h3fIwi57GuR7ypI7jjtJcfJ5bC2BKxlUQcibtG0g620i+9Hqt1AAXhCTfM9rvwe91jJO/80k+xB9i0iCnA74jbnEC9PQ+V2qt5xc2z2qVXjhVrKw4EnV/2xYHmtl85bBcOcy4GI/kyw5kf80B4oqeA0tcYCJb49XV4ftJZ/osjUKmLL73jc1LElO4Xza0PUIBqkf/MCZS+mYm0lEfHBQe63i3Pb3FFX0UfBWaMXNqBghkHhHOeY5hY5TAeZl9dHgWINZU4J9HkFNcn3f4CejzAnTsJey267isUmYLyHmtcZrttuNYSI06c5K0c5BoB2ifd5rYFbFr0tRYhmDgkJnVqAwpmH2Yrbn547cshobht4VhTUXjEfGaWYFX2AHvX4li0+dw2Xl4YJaZ+ve59jq55Z7V8xUfGFdoC6nw+dWt8qMsltecbUJ5bSCFF82xja2zPvc+f+fkc3vOuRI/NdRBF3j6eeXUAABAASURBVHPeO7l3WXXY6qdUDqCAaJX854xn/ry1gXyzRkV+eY0P7Lh6X+g+QgwmB0XJbV3qxuqvLi6HAlRcC6Z/5RBPc8fMCfQ45YHpezjO6ED5X+WQO01BkJsYc8keRRu84vqJaV+1Az2vYjB99fHa9fNAj+eGG69ot10cxi4Beo4qB3ybWz/4bjwhfR70kdu+1wfMuqpsXZNBc5KtQ1/gnrNyOH/iUd98LX+5gbbpp9iBiQF9LsWBAnqOhsSKRJKsRSbmxltc3U3nkQXq5lh9XRwwmthYcVs3tm58/SDgohJXvNjk08c/te6ftnrJy1X/NL6/IevG3VzgBXTO5vXUv6Hjovfku+k1rwOTH6affOZZ/6JeX/u2K691A30y1MUdnz5ulhVA6vsHAus1j4vZl7XW5vy8e/e+5FBcVNqtQS7Hp69jP3JCzaNNLuNtxa3P/HIo+igWoJ95P354Lmqrp/P7yjTV9774udZP21O9f/d5XS9HC/FRrxxyAn1OrHXVJrd5gVJX9LX1g5k2fW0vudDEnXfrt7417/Ydg6K/OYzRDvN8OAeOoXJodz2IySsnUEAvQDFt+sntvMgL0y6vmOK8yms91ud6sTUO5rnVz7m3PqB8Ua/dGvV1DWmzb+7n55c+l/5G9fuc1x9+/+f6z8FsY/Q8Af0y2rzG1DbKP9FGPogCJZd1aF9j0O/DNx/6X8+JWa+YUjXHVTlg6kB61fMBb/UZUwXTt3LAWz3Q/Wu/PWRG6jcWJt9+u9HqKL7avf8kz8ztjdE4fbWPreq6X6pCsXDXe+U4srYhhujGAV3/NQt1+erzqG8hdJ7EgV6jCS+gH0DqivmNoyj9t21r34Ubr+gjtvLrm9togXF+SKs+h+KA1BnPte36XfICYXEsH3nlhFmf+qpbgvbPfXDpxqmDOSc3TN265VOWLl9z5HwsXAzoWpe+csINT06YY9CnbgdMjMp/0eWM1lagz4kdmDrEGtHvU9y+OKDasTDjBGDi6oq+tjBxoOCtvz6Abnc+O4+4fZg+6op2W5g40NxiCsw8gN1/I7hh1mRBMOuCrYgc+QBnq1SNIpjyiO+3a9exK64TuRR4y629qIJv4xBDVfV1UQ96cNd94+pHehGgr7P0CqLnGk54r8drNrvk+WItrnWYfOquaYh/XrTBrEMcpm6NK04dxOd1qZ/x4op+tpVjjFPqydb6mHsLMO6oPdcMTF1f70XyqMOsI+Elfsm1rQ7BMx75IXpqNS9MHSafPDB1+eQQU4fpK9/jdQnca4LpI7d+xprT+KVbv319bBV9vGcu/U3dmXu54NvcQK/5xW28/M2XMdoHsm+4th9Ez/wtvmW3/9vR9TUGaN7W/RbJUsqa2erd0/t6/nhp+/Pzc//rcp/LPicrx5b15D7AehXno7KsrD3m2vLC+12exRAwgBw+0xV19y3G6+/zdeTDlv8a3H2MXOI+l/XxF0V9/pvbufL5b4x/sjbU/WzX94c//GHXK+YY3Q/+4Ac/6Jekjsu9gviHDx/6WWUt5vJ/A2C8ORyjNZjfZ75jE5NTTB/tX375VdaNaGW+RgGlv/sb/azbXHp8mZe2tnKZUz5rk8uajHNcjgkI797jgKkbK5f++tqXy/2OuPMip/skdfPLq4+6/toV/c1tfeYEyrzits6HY7BOOeyb09z+y3+xp/NTPeX8GmM+uZ6ennoe9Pf8jG3UF59/3tzm11dcsQ5rE8dveY2gXVVcHaYF6LkV0w7Y3OcHaL3BfIPZ1x/oWDlhXn/ices5BrrmZR9j5J719vkvZsyaq0fdOPuOWbu6/uKVY+FAenXft1CU9wh9NRgL9DjUxeWQbxtb16QOtG7MwgG7te97jwWmjxzGLL6l0y84joJXPwm0w+Qy1vziEL/ce4EZE93c2rznwa3u4DD1I+eTbZR/gnPp+ubxWeLqIavc5NsHSHfm8Z6dXhhmjdalAKZs8c9PHv2atTrOHBUzJH8iKwdEz0UPMaTfz8s4gXhF2zLfZB1MvfKckocadfTb31EVr5V7jODhqxxLhxt37slAHRkgTF6ggHhXt4vHtnLAqw2mHviNr339YdofdW3wFtf+iAPNJ6aANc55ta8/oJraX3EBeIvr+4gDv2Nu+Rbvow6/Pe4VKxdgN+OhqC3Pzqp1Plc7ON0xfY5sZ4DyWBy2XgMw58w169ps3DWW68j1vR9HVXT/JGVOf1/jY9vicfTL1Eo8IQZSy7XGtqVXtdaQHX84Ka/Yyul1e9z2kmJHGLWLU/lPPtddCODGnTWabtb0XoBq3y+25JRfnrGNxuyP+DsudX20U3RtrYcDaH+gPBZujLXIcdcZGeNe9iFxuSeo37mD6b84YPo4r5AxOJ60xliXuDrQnOaHqZM6i71G5l6fN7b42H/Mow8g/GZ+Fm6rESb/d+kLg2/7wOSWB6ae4dQp+xqgvvnm687rXkCf57yf+eqbb8p3Zs/5gbG1Ok/m0O4z177PS1sxxeewrX5AfZW9xY9+9ONwZ4VkLRqn6KcY6w+e9Vc8ZyuX5wIooN/Raf8mNflMf5fn+ZEfThsPOU/ZjxprbvdP+gFdP1Dr+W9O9wgXB59zY7z7PePkv179Qf1L3s99rN/46jeqqPsewVjnp3KAc7xHqz73q2ZrsD5zmFN+95LaxcwD9JrVpkjiWP0FTMdkHgXMcWQNjQK6DqD71lw53Nukab4U0n6Pucy3ctjKu2euciOo/t8sZA79XwzYZ2z9vxP96sM39fHykkcO5b73mrnynFm/e68qCkbSEanODZTcjtmxWIPnwBh1Zdu2wrjbfaNyWB8QniO9KqAeD+32YeJA+zzi6oBuzQPfrVtXO+UbvM0pR1Xm2XvyHofblzjQPXWvecj5y70DJsc1+ja2zq0PkPX+9j7jvWDbgvsubBwV99pvun+2+7q/1HZKntwzXENAHZknua3b+Tty/TzqkDo8l6nO/CsOKP2BnivxbdviVfdzJZe4fOqKunHHupdnXAaJ6xu2Uj/yQALqSD2NR9fPPkxcHkC4/YzTd/lcb587rUsc6FpXHMyxaZdk+Rj/qOu/uNUhcatuRpZ19sv1llu+3TEEn/pRgOq9VjvmspVXHaYPcPfXDnPMgN3mgG/rGuEtLu8dP6JFXIU5BenUzJN5FhtV5f+y7pQH+Sn1V9YHRbCaR7hjuj/Xi5BRRe5zKaq28JxCLIemyhGPOrTHT70gX1kB8QXiMb9g6tYLc7xa4K0upsDE4W2ctsXxk3Tt2mByLN1WgYkDqfVV12YsoJohE/uIvPpoV2BiOrp+xNRh4oDd8twDbzg0HEf2SiNartfM1t2+eIxLATW2rTniWebx3gvhy5zrA2ia6zS68X3NE/KcX/1HcH0VoPnMKZ/XggQQ3DURunk/uZR2EL/UurfsueecTuFOkHz62CoQ39zrIddQ7itbaodXLCH95T0dkig988OrbsyRtSP+yK0upm3pCe8axdX93HS5Ppf1K3uuY3216bO4L3nvBqkxduvWx3bP+CF4ajcPWPvV8JaFATk1R58zDXvmGeYYlo+tNpi4uvIpDjTPwtPJ+Tn6WWhda66sHYhtz/ugS1VynrbR48+Top/t+23uPbdxDccWyRW7V9HPJuqS57V+M59jqAJaxiDrSLZgNx3osX58/pjYSw1Gc1YO5/Ga+3BOV3yqSEzdjjHmGnHezWdf3X2HfXWg1rgqh3qa+5d+s06h6rzyiMGs2bGK6aHuHkK714B86tqs+/JwXheuTV3fxQMIZ0xHt11H5nYUmfZMZqNV4qorzlYeMaCAO4c5lr+6AujaPjB1gaGe87t8bMUfRcw5tF0Ck8O+tSx/mLh9eK0JJg7Ud/nvObHX7N0v2ctVUUCP+dG3cpgvTdvVYfo+6toV4M14l4829cWtDghbW162ffFF/7Dykg8Wiica0JgfNL/rheQLPhj9r6s8EYobT0klNEbME+FCVNdeOfRx4x+13r1/V1npfVGZS15fRlbybedT6esHF/0V+a65qZjDeP1Ppy3u9ISJy2OcPG5y3XgbJ48vDG31uWaRWpe6NboJ1k8MKH9QbQ5j/Jfe+jsuucX1k9tFpE0eLwZrePfuXb/EFZfHvjzGGa+vftZi3zqB3vTNjXuV3PoYp48fTmzFFHH5/aDjBxlrl0dO63Q8+pkT6JuKMY5Vu7iijzzGq/tSV10f+Wyde3Nbt7zqxhivL9CLTX6g14i+xm3bqW8oQNbLx/JwPhQ55JdP3NaxWIet3Po41/IZo67f978//1Sw8a4DMX2s2TigP4yqy2ecIp99xbhVszyuJft+wFt+4p7jr378ZT5svvSatA7rlUN/fVfe1b7LDy0+e/9Z+3vuFm6MNaW82GSpbPXmDVCbCGDTcwpzbgUc4/JZOtDrf+H6KdptzWWrwPRV1x8mN0xcTHGe9IG3OCDc+VT2PMhtjbGFyWcfpi5eCbMOxbraPih49QHaVTtMHGgfDcTf1lh9bGHa1eUGdOkYmBw+rGDixsHE2/H2DaZdHn1Wq67L6qtbh7hYTlznEvfBB2+5gdzeRnms+owDOk5dWXxAqetbOWDyAellneRB0crtG7ziwJ3T85Je99U9TRAkYj4FfnvcxpjW+tQVoO+7QNctVrdDHeieeiu3b/CKA73ONcHU9Qf+G+cGuhZ4rc+6lsArDtNXG0z9sW7xNVfqMH2APi/6iiswMXVxQDV+I/O6pSbPfUUf0Y/gtOirI4iTtbZVlXkqAa470jLxfOLMXqcgPtGDllLRXVarVtfx0uVXrxziQJ8T8UD9texrzQqKKep9/aWUI4sw4SV+JKECMcQppvA6rlHU6JrFrv5m/FFljPx7BgDxyKbXeAWYc5L7g35iinrl4AFP9/617Hs2nEDjYoodOeC3zq2/cUAtDrkrB1DAHddXn0e7mAKUB8xWTKl0gTvHiq0ccilRM497QZzTAe7+lWNsmVvbzB/MsTV3MNsR3FaBaY/pzvcpvvz1UbclKa45T2NsNcJ3zX7NZ6jPP/trf/P9732/ztu59znuE/RxTAogVe8bVLZtdA3blrUbwHb5j+Swrmv2cz63Y+44+4p+7nnkdW8k5nP/8+xzSax2OfbU/D7Pa6Cs8f379+Vz/uXlOfuWb3r/tGet+GHXdtXQXJ991ns38Zds5H/t136t9x7+WX1rcy8zc+yWF74PnUPMPMadTuc+d+qrXms1AOjx66tYl/n108cY6zA3cK8VyA8Mvulci8d6jNH3dJp7M23u6+RVB/rcjW2rLT76b9E9h7aKOZ0nf9FWTjH9nGO51BU5jfv48bnnRL1yELFm5+bjNx/KHxS4Doy1dS+n3X/t9+Hjx3mNM3qOYJ4jud89ve+5sc4RPLTdBzPYm2KNMDF1UZh9xwKU56NyaFeHeQ0cuRlFjaXaR9uRe5gATB/AbtepArypQ3+YvsYr+omr2wLNr145gHyv5lk+9XAAbdMfaIt+ih2FWnoHAAAQAElEQVRxdVsGtXT76pWDBzzdqts37/eq+sLkBmrFVe7LQOevHPoZA/Q5ClSrr80+TH/Abs8V0K2+igb9YfqImVNMm3q3jFL3+aIN6FoAzSnPAqu5KboW/RQw57UglohY5QASUO2bbsfaUgQn+NZtbhVBRuxVQEvlkAdoH2tTArcdzHlEH5GpL38YNcZWMDlH7kvwqc9rX059jFeHaYPkDrDwqP0FrzhMXw0wdf1h6uL/XeOGWfsaB7ztOyZttkvg0zmpIvPv2CuH/uq2QKnX7YDJD68cmiD97KeGe6x66zMYtTjck8O033FDc09ZPuZdfqBvnh1pydow15Fnka3i/Uv/in3Fi+s7tqwpr4bFfVStnK/XTrwTy3dwA6ElDtXXNVjL0diIv3kVdZ2Atsl97xdlTuDOUTnEVpxjAHJNhTv3JCLyKssHbtwZS8IL0i9eufs+TXkAteLu8xhf+cyVKSmP9c4GEkeqfuDWfud4mG/gzi0fzLorh/5iUdtHHSh49dG28KU/toDdORfR+1ynLuv2T7Bq9NmdpZYfnL80d/dj2OPnMzhqf/k89Tnss3Tbtq7pmj3ZNfslSE0Zl7+Qp/PcE5zzPu6p33VYo3Hi7jUc2+n0VO/ybsPnrXZ5fF7rpz2UyUH2de/qlHx7XlxPnN4j+fz3nZjvmcTt+6w/cu7kApL/3OvEmhTH5Fgz0MrJri17EnH9jff9yjf5Yfg1Y5fLeXJvoM12jK1zb6kH6LEZv2pWX3HOo7zjtraB3k/ZX/MqJ1DXl0vKGSmLjPd91+xcHalDHmOswb64mOIvavhLlqse/cxpX39bx2CrLMxY5Xw+dS7jgPyg4iVrJaOIfs35HNlLns9PweZ69tw9PT31vjhePRefZX9rXfID9ZX/u4QYx7aV2LaNXCJH7TkvkHWSMcWccxs8urFAWSdwx+t2LLtddVsFaN/KIQ6kztzbkq0iYsp4mH+IT7uQud4SWc1BBT/SPUa+RbJIBrGn3X1IB20uRp+ndM1QQNSjzKHoEyA+4lXk3lM5Fh61YwbJkc6eOU6Tuo/GK2H6KmBNE4ep62seW8Ktrq/SWPy+i1tsY+bUd8UZo14ZozikgID6ix8ZZbopiwJKrHJ8WjfM+hbHavVXT8g9FmhdXKkcQGOVY3FHbUwOdX0B1Te1CCwfW0gtq+7obcex4zATu93nG2hdbmNtA9UY4ntC5/xPfOZWj+H+Ba84GHe0DaauP0xdw8qjTueJf9q4zFpiCNIjALntpZbofT6Eosd5ekY3R5Zq7SPXVCKNCBztGp89Yw6Say2dOvJsatQpqeAVewxypInvrNU+TF38se6lg8Xkartx66fAKw6vHPDd+OIzdunw6iuurJp+ul4ZwyjXERD9Nf9P4gbKQ7utsbYZWflLFWSunHvFa6PrKEp/9cqx5X6XJqjfq/NrAwpo38rxyl1v8OPh/kjOI1AeR+Z25RnBxnjFgfK/bWwVNUsi5zLn1zjFWm373usYwgWJiIgrcttal6KuLH3LuIAeD6ApuWixox+Q3EdjMPXHumH662vMcAypc2yjY/QVXwK0qj9MPuA+h5VjjPGtnJWLgJq49sohxyM/yJ0zeZuLZdN/6cB9vEDnCVV/6QNyVONTq362++xV9NHZZ/XT06nevTv3OK3lfD53nD722z/33yr6eToyN8o1+x1Fn21znsyxl4f2MYZq19kcGc8pP8N0H3rKvkY55/ndTvm2ba6R5Nivnb+HkBjrWBK3/oI5KnMoQD/z9ZPH1rFZmwFAidvXBtQRbmsQtz6lcuhDxhq164hbrXUK3MfjmjX3q9/RNkh0RD5zLbu+9m3NCVSnOarziAOt18OhrzZjl2gWh1d/6xaH8EbR17gQ1ja22jK/gdM9CqZP2wPqCzQO3Nfxwm0rB8x8q79yyrMwmD5AIubYWsk3/db+7KgjSPWaWrG2wD2/NRuzcOBN/ebXVrcDXnPC9NUEU9cXqOEi9wODrS8aXQguGJP5sk+9cngSz2cvkHd9ciUI3EW8e/fUF5Ubal/u2a6C1IHeLKtv+eHwnpXkBwhznHORmcOLwU2yG1c/LFiLOb///e/nZMwbBZCN73MmZSsnT1/zAPGhnCT5zGPcu/xQXr1yyAXz4hAP1BeK49VmDXIp5v74/Nx2+fQVV5yTSz5IWbtjeDo/9YkTl8cPJs6NHxzkdm7FrcMYc/sDfKDnUW79jLEG+/rYd3zO5+Iy3rmxfcrmXh/HbLyxtkDPA9AvX63ZmqxVvXIYZw4xcwB9/oA+n47ZGPNauzlsjTe3dltjQ9dz7/jUFW36KjC5jbdmY8yrj5g+4tZvTXJbn7h5nSvHpVwu1x4T5MPLV1/dx2mMfHJcLpeuR47FL499c+vrHFqnvv7/WPRzvOaXQy5vdH6YNVZfY63BWoE+dzP+RXPn1OfLL7/K+hzlC+ysyl4b8m7biM9I/0irhZ5roLkcLwSPSDjGaNy6gfYVV6wXpu+yi8thHNCxMNuF66O/PmL21W0bZ9zXAdA5geZyXoDGjAUylmsLTFyOLTdX50Vdblv51eWwhRkLM27h+ir6mEORz1bxRYhjX3z6qgP9AR+w279pRx7O2r+LWw755NZH8dyuuhcumbWIA33evE9F63nwz/Vo108+dbn1eeR4rHvhQOm/uNWbg1E+Dz7lBvo8WKu+lUN9xUDsbkwr1UUnPNdsTOJW+uurrlgjTD9xSGw+4MoFE9fPOLHlAwgX0OfdDtBzAdP2bzK347G+x7rVFXGgx7bG69gVeMXlEFs+gOE9x3LYgTkn6sqnONDnUh7gnnOMLXi2A0eFb3vAx32+R+4L5paX8jzs+T5axKmR81HNM8Knz5FNq/qeNo/eyZ2IyuF9zrUGlLoc5ZEaFm7XMYzktnXNbrnO9VXUxfasIfUjbWURj428rJz3Y2P1FZevX1bt0fwgwLjXu40t+l6QyiNeO2+4HUDC5PPaBkp9clcf+sOMtybttuLbrW776mJLXxz6/yTuhZtIf32Nl0c+MUXduVq6Pur662s8zHUAs1a5tQM5h0ePyzj95TNeURfTpi4mn7o5gfu5hMmtf92O5W+r/3fl1AYz1jB9zKcOsz51/bzPnHKuL5fnvg9/lh+q+5wFet36r+uN90+7+8NdIB+03vVezjH73PT+q249tnvWquNx/2Oe9fLYdvlqN4+tewrz7Fl78okZJ66u3zcfP/Tams/jLfuHU2p46WeeL2f11e/zzz9rP2uxbjnV5TNWHzl/l381IPmcA3H3nO4PjLEG51w/oPer/kUBOawfnMPqeZAfaN08xi8Buhb5jTPeWvWzDltzOC/GmN/9jXtY/eU2xv2NfcdojLXJuWKM08c9n7Fj2/oXCezLoThORV/7itzmVpfXWFslpff5//Vf//XM9byuP3zzTb/s/+Lzz8t1Yk455XHO5LEux2Ru/9TxF1983vcD52/hrpEqcpepPhyPCgS73SPszzrmOjaP/MD92hKD1z7QtYofeZ46P+YCOuYIt1jlMKe6mLzqYua0TvG49ecIcfvi+qrrL7c+6uIw6xcHNN3vBfK6t9DXeEW+T7kN0mdxqOsrbrvw1dcu9yU/JJJPH8V7r7h+C1fX5g9kbHfniFEwa5UDouf5scZjq/S9Pf7qcuubp12JyyU3RYkDfQ/TFyhP9P15dONedevzyDFSj3WFqrkrhz5kT+j8pdvcK6d9caAAu2lH5r1y7Xkf3or8t+eetHIaqw7zfMHIWt9vsQuj+8Zp1984dTFFXRF3rvUxaM99xRYoMW2VAyZ31P4SBwomDqTmvQVecTnkNA9MXAJxOdSBjDmTayciDtN3xcmhwCsuh9jyARJdP9O6zWdeE6nbAjY5D9eeD5jjAXo+9APaZq1jbD8BH+U1JdkYroOs0lz3wLe4q8icVfA9a+qVewu369ic6uarHOriEN/Eag9crm+vieUHsZPcWQfXfKYd25Y8sw7/5ZnXH5C8t7GGa2zbrDu418Diiin7sJcCZqoeyyj3aZ9yO17Pu7Fb+GwVdecEKH3udVf1Mx8mtzhQXn+OU1/jxdXF1OUTT/j9/qiuz8Ltm1MMwpm5cFx3boYupb/zat3NPeZcafS6vsfn3gPU6l/3uTcFmqNyyCXP8rGvLq+iHrf2V9/vL2lfObTLAfScywEIv56v9MUnx9vrVcfTafRfRDjnBfHYtp6jfu7m3J3zsvh0mmM8593b6elsSOcyr89Pn6Xqvn/S6F7B5/8WLp+r6vr5TLUG34MA2Q899xoSU5Ku+3vufeY1Rj6f+Z4bnyXn8ynQkXXwXOe83ztynmCuTWsAYnvpf2RkvCKuWKc1qfsOTT7zWp/v4C7Ob9hf8mw6n8/No++eHKf0XU/OY1x6/LZyXuMP9HjkV655bweUsdaur7GK+xDtijYx/cStR932KTm9/pxD96bW+cUXX/R7KfO6vzKXuPUaIxdJJpd61F4/+tmXy5zmkMO+8+tciOtTRbm/1EfOz7NHhaz/ELPZEs5qGWOU8cap+x7r3dNT11g5XEfu06Le59OcrgH95V2x5lMHCjCkW+fJDpj3aMy+OND9FffKMRrXb+RZvHtuc02aU2z5y2F/jK3Ho66IQ7hrBD/Ke4Hrc8/a1LeK8vA+2usiN9WtOWZ9IznFgRpj9LVY0SuH8ywWtdfHluvEfPqrW5uiru/S96xDY6zF8wU098Irx8KjzrpvuT/lds2INXeue1ug+awFSLnMuivHUff7eixdN+E2t7LGI4+62NITfa9l1bd8tCkLV19x1uH4nQcxRV1MfnUxY+RbHOraxXNaum7n7F53xmac9/aFHzmv29h6XNrkMH7p1lIhGzmvrgNtijiEOaIv0Bzmh1dcPrHlAxh+n287QM+TesUsdwWDdJJ0pD2yBuSBYPmSLyT1krV9SX01AsaW77Ux8n7yKlriRzQkzw9ZfR45Hn+QbUtR1/zQ/3Jcqv+UABXva/20uq2j6ZKv67ATsW6gYI4H+G3PyW+H29z6w9ucn+JV1JZrTd/K4dj0iVpAr3V45RDX7nj0Bfr8zDWwR98zrUO3zNW8R1z7PhN9jNgz4zlvOrhm5VDMT+y24takj7KNrevQpr7f4t2DuX/SRw7rUk9Jvb4Bu52TovasBz/DtG/OayqpbWQ95FmlbUueDkjlW+bEOuTU39xAc3mfsK8AHaKf/voKaFN3ntTl00ebzyV91RcO9LryejVOMc45Oaz7Zf5DyCNjV6z1kbtuh7XJrc+d44EbKKD2XNswz5P+MHFpjDNeURdT1Pdca+JAz4U4fHudAJr6vAEF0x/o/QzQ7yEcg89c58Hn34cPH/ucmEuCHk/Oj/bGqM4LZG/xEpcAfs9YTqdz8u0ZW2W/tiVnDPkaw9xVcpyzV7rm51jPzy/N49itAX1y3r33ifk81jfheUZfas+8mx8o50BcvlOeE54z50RdmzqQWuZng3P2LDDjzCX/wvSVAR/79wAAEABJREFUR0ybuH15trHVnnNPUdZFzUNdX3tb1qmtmK08YtaqD9DjNI92a23uxNnqI05yxFG1xFXksF2x+kI8I+LatS1cTDG/mDzw6g/0uV827cYbo26rAH2utIkD5WF/5VSHOTb5xG31g4mrKwtX77goz/n5suc4pzwjn/zuy2Dq8MoB3OcEpj0U/bW4gUzf0Zg1K0DBxK1PTFHX0VqGgJtBF48bWvs6PJ2f+l/Ej20r++/yQeOShWsQ0JgDsP/x43O/4DTW/rv84N2FZNxTNp622i75IPvjH/9GnwTziX/48CEX0nPz+edaz+/f9W+mulDWiTROHvtyG+PAxYD+5QL59PNfhP34xz/ORfPSk6a/tuXrByIn3/jKob7E2vXzge5m3fGtOpwj84vrp8h7zQ3JVnHM4sY4NsX8xiVVbgqnXlj6Aj1n+hjj/FiTNn2Nk8+NPNAvY8X11cc4P3jAPMnGL7Fu7X5gMGb1Hae1WY++8iv66P84b+YR19c5Mac1Af1BwnMgDvSNRl0f45xjeZ0z+3LL5fmxZv1WHcYBmu/rYGHGyqPo74tkoNfPmhe5HJdz51+AsEbXkXVLag2OVR/PnZj1GWeekRuvGNDj8De8YdYjbqx+6uZwLq1HkdPxaLPWXIH5mhsN85+fzr02jYMRN23zgvThDwSrcn7ghudG31yxiKdpTltrsX3E9VXEYXI86voqy0ebPAtTp2acNTkvyxcmDvS6Xb5AX1uQyIj+QHno49iXbh4xfeRW16aPuva7jnNUzS22pX/kh9i2IzW6kdNfrhWrrnwXN9DXXPuGC2bdcgN9vuFt3c6B52vlkRumz6MOfOecPHLLUTlW3TDzi5tDPv2tT73xbFYz1HvdpAP0GtAX6PkJbWMMVKcemzyKoHzqCnD3ecT10y4G08e+ok3c1r5irUCP3b4CdE1A6S+mVA7HKRa18xuvzRa4Y/b11U9/+/oBzS0OtL9+2hR9FXV9loipiyvy2XcO7StAcwPfqlu7HEDntF85bMWj3vHfCvfyX60c8JtxV3J4fkfP94qFGWdfHmtSh4mLAT02cUWfhatX1tXhnyuuUaftnDyu/KOA1itp11wBPT+OU0wez4Et0HnEgb6mxCuH/r58mvmqOZa+u87jA+T7/NKmzN783hvQ+ACzrgm3vq558wBdh/HmF3NztXSg81s3zJzqq2799a0ccizuIx9UxMViul+X6gsHmnv5wNt5MI++lWPlsdVffOnWoh63gjkeoLkXB0xcX3ibx1j55HXe3JSL2dfftnLAHL++irgSU8+r2NLFFfvi6op9uYHaxsjcV9otH6qe6vnlcucxxr2CrWPwmek+s3L4XBX3GerzXX212p7O5x67eYzx2e6zez2DxfXzXPki22eyewx59NEut3mTrs/d2Ea5j5BHu7FyuFcC+n8ZZKx7Be3W++7dZ3n5+oN6fr7Ur//6r9WXX/5GxnfNPuibYB9SY2Uv57+sH21zDP4lAOdcDiD+R+9JxazRfYnjcVzOp3WYS7G2kTm1ZrnU9dEmn7Vpk8c+kFo+9rW3fIxRd04cv5zmMKeY8XJ7bhyv/ll0GcdT12ldYuYwtxz6qotv+eB5yvn5LD/I/5gPM/afsu93Pzy2reyfn56KjOP9Z5+ZLvM0+jOFdVj311991fj3v/9zvW4+++zz5H8X/dxj8bxYh/Xp/+WXX6e2yzyP4XV8e65PoDHJrA9QzXDonGJKPRz2Yfqpa3Jctnv/YKj6nGmzXlsFyFrfm3vLOJ0XmDx7PgsAbVPXX1HXV279l77nxd52Irepa8vYqsT8E4un85h6Xgza33O/3JIP6LkBpGvduo/sGxe3uvum09jKNkT3eQBqC48+3h/GGD1OMXnkgMnd95DMs/F7PvullFKH2JOvclCpP7p86Ta34w1c8ovLqzQfo4DQ7O1rTO+PguvrU6h9M5fqEN/oRbX/nTt16X/aTtX+R85JnMRWnLo5CW4e+/raKkCPXfPCcyJKMU4MqM4pQcS4VzxAjXwbBXR9lUMfyPnbq2AroPNMfOqLQ0ypHGJp+gum38rt+dFPAbomoIwRUyqHrRhwzxm4dfGl6/fTuPVb/uqK/gtTd63YyrVwdUXcmJ9V3SufOQCb75wTmPOgP0zd+gywHcPzk+vk0LbkqO12jegDk9+YcVt36qD/0edXfM914NoBas96FNPP9Q30OVi4vBVa8+hD9vGu23XNtD0GtqytiHEVnyX6puSKtder/uYZ+uZ60b64QtP3x3VOGo8PUCPj2W8/GAVS9xw7RI+Pdpi6tcpx5J6rbs7K4f2x8Ywf6HtS4IKpmw9eOeCGJ7d+xi4+uc35Kbd+29hS3968EI7cEyk09Q9Vts1zOXFzei7E5Cd+MGsQlx/sz3uv99jKS3lzK9olBn32niegz6G4dkVf+0vEgG+tn4Xrr65UDlsxmNz2lZg65545TdJyDD7Dtc35Ptqu33PevwGq5fPdZ7Y+8rpXMNZnJVAw8wAd7x7gyy+/7HPmc9ZYr2v3CM5d5fA5LK7d/PKuvYD9uPSXORWgtAOdQz7zyGMtxljnlnu3OeTWX17j9ddPm77a1CuHdeljKyaPccYo5tE2wj3ysv307qn/ZL66/op2W/M6L+Yw1j2ZuHzyilvHGnfS93W07ED2Iy/9iw3WpN0xymmMfTnU3RfJZay4mAKTw1rE5THGc60vzPO1Z63Psb2L28g7sL1zp5Oa5n7JMXzxxec95/LBPA/6aLO1BvdUcn/xxRdCLebdtpFL42hpMN/GGPleWYLBsxaNB2rLtVY5rDVN24HvxF859vZbMeIwx1c5HnF1BV7t+ovFtb+sRYz0jtyrbCv3pj33Xuhej6VjjowhvW0jLpdo19rcex3XRFfXLR9Fz5/ztW3bXe884dRHHOhrBsKX3OYU124+/W0rh3MrvrjV9dXHPINRMHnEva/3PTlzr688yzcz2LWKFZVzf6r2yYjk2bNOgILJl/T9pQ/wRpdD3Jy29tUrXMCd2yCYfNahdN2pDyZuHNBzot0YRdxWbluK8kvcOasc+msHCug1Erh169IOr7i+2uWwtR9zzwNQ+ospMOPEYOrilcNWPGrntG8++3LbVyDjypo60rLlGsl1cGSdpdreX4+inPu4ZOZGFVvaXC9QvmJ5jsHzZkztVefaaiQ+Homs1H0Ucdw4pQ4SW3VQdcnaJB7Ef9c/ebPU4rP3GIHysMZdQzoj58S+km649wLaX0wBwnE0BlMXrxy2ckRtH/uKfXF1xb45geYRU2Dy6QtTF68ctp/iYjE1h619mHH29bdVYOJA+5u/bseeufEcUPGpIxOYr2DOsRzy6g/cIqrXt3i8a2w5Z5lDMn+e++Wr3X2VGND7DPN4fo74L279ILmT0wTb5rmsAqp9UpOtPI++e9aGGFDqFOWhj/6KfZi4+qfXHlBA51l1Q/hS3+JeMZVD7oWrB+ov9XWvUjf34tNf3bHDnAcxiH7bP0qij7j6kTWrv9jh+h7nslWAMgdQ+qtXDlv9zQ36BMyXeJoeo+3q6wvcOcTBuOM+J2JK5dhzfzRfyqkj+2ly3u0/PZ1jpdwbHNEuft7l6PuZmL+AaK5T9hSe+yo65yU/09y2UfCas3K4DF5errVnDo5jj70i5Ll9LTmA8rPrlvxA/PbKEqkj58zP7e7b7MeUMccewj3AUZVbSFY1aYNdMp5x2irkpU5queR87OEBuv4jfqtvvpE1bt2V4ziO1HTpsYgHKv3BnKkpQLLl+/zaMx7XqTz6TbTmdRFe58q1pmizlRdScADj0vR4xVdfLpg+4vb3jMF2yfIVXxxA5mfekyvH8pUD6LEsLOZyfQMdo4+2ygFkColWXZu4dpgcbbh9g+mnzw3qZtX3iAOdq25H23IS3+fdmHtF53bPOdTsuNqezmrF0u3axBT74sAbbpi1WrdSOZa/rRhMn5j6a+w5oW4I1yZbRze/TpQn082s9mt+EOcG1IUj0btsrNU9wcq2jby8e+oPIHKIdYZ823Mi0/QgfvBzP6in06kXnfwji2bLRfDu3bueeOO2XGTXLNrFrw/QdjfNcinq+lijtVmz4stcJ1d++axfP6AXurqc5nTT70bYvjhQl1xAfigCumbzWKPcjuWai975su9LaqAXluM2l635tcPksA5jtZvL1rorh3XoH7XzORZ9zCnuOGzNqS5urH7+1rS4HN40xIC+8B2PPwx/l3NljGPdb/NqvPVZq6LdHOZddSzMWhevY9BfefR3vuS0Bnn11/fRR1xuRfuaE+Mcl3Zr1mat5rce53/5ymc92oD+oGmM9Rj/LutIX8Va9F82edWNdc708RcJ9AHmzZ/qubMe65dTvxWbW31lIdY5a1abPsYrXszbNhxe/68ztPlBzlbf3L9zftscitzOcy6AvkkBsdH49JjfgVase+Ra6U6+yQn0DUCbUjnglQO4c8fU47IFas9DafgAjN4bnLFpKnm36PKpr5z21fVdunaDgPIcLF1cX6BzbpkrbeLqxjun5hGzr7/c+rlpOHK/yYT0+PQFakSO3K+Ma/9cp/JVDnnU5dJfn8A9nvbNTVabur7a1K2byn/hFjc3vK0bZh+Y9dy45IPYbn355Kgc6nJH7ZjlC/FP3T78ten/ad36isvhnNhvPXHGLB1Sd2pvO3PdTX2ey+UrpozBfT3A1PWBqUP4IuYWV4yDiaubW1wBbO5zrB0omHwal/9q5Ybp86m+fFacfJ7LhQOdy/kCeiz66qeoL7EPM4/64tAO2DSXuHbgXvfqrxZoX4OAzguv/nJoUwCb9hd/5FBX4C2H82AQvMX1lUNbFQX5kJLdZ24bNYZ6dhJVBXQ+/WHqlQOmDqRX7QOv+hhzzWgccmdXnNtCuP3wEu5jRJ955NZ/1aq+1je85pHyer3kWh1d15Ht6ra95ty2k+lyK9xr20bt+SGYnCOBhwOLVX1xVzzta9Nv27ayjVufB/vqYkvXdxvxy2D8c6TqYvrJdb1dR0Dfn4CuVRzQrXNsyXUkv7i6BvPIYSsOdOyyret69YHM4bjnMbZyPPItPXDmZOvc8n9a95oTeJzvcec23nGaAzK23JfkeMTlVYCeP21A51y6HDDHpS6+BGhV3Dx2jnxjVO05f9fct6cc9XR+n/Gc+kWl/j4jHau/qAf0n6lftWzbqPN5i5yLMXpOfXZS83AP4HPfOR+xi/qsd07ce+ir3Wf++emp3ueHzj/44Q9LX6CfTz7Tz09P9fT+XY99y/nVfj6/S51b59bH/eNnn72vPT8INk+Uujy/lHsp94o+y903aJPDsbk/8H8ZtGdvuG2j84m7z3CPNlLzdsvnmMWMkcucYua1r5/7H8dq67zp67yZXy7FOdHm/km7urHOhfbVB3q81iM/kCHtvV/Xxzzml08f5xSmjznfv3vfP7i3Fnkd955ryDzmNd5YdfNrtyYxoM+BNnNdEud5Us5PT6kjqwwPgH0AABAASURBVCefD/zQO6LmM3fv6Yw1l/Ve8mHc1n/1du31de01fw0+8kyr2wH0OB0LTB3otSTm2IDk3BuDqRuurXKt+/86XH3HAtjtMajoZ122ij6OXx3odVQ5zGfN4um+yam/ceLa1W0bH5tw+5vn8fkvp0bxS9YZRddlrNhIf8+cbOGwXzm2rLk0/aJSXB3ouD33xzqqBrkP5xxUDuOsg3ApR/ZbjFHi5h/bFq+a9UXv+2PuM9o1tE/8beWHOcfWCNQlzwb9YOLmAO4vELQp8hmjLF0cZpw4RHcMMcDUgfSq14HjsmMdcsC0iVu3HK3nvqWfur5HnrHU65xAuDM/MOMP1ymZ7fQdp9yV+VLA+dH/KHFzAAV0Tau/WqDnsnIA7QOv/nLE1F9AtyvnI4e6Am859DUI3uL6/jTuFWO86+GxbxzQ1+nS5QPu4xQ3RgFsepzin/qu/mqB9jUI+B3NifXDWw6x3wr3qtW6lm7c0sVhcovTa6YK/wteOfRV9HV9BSqg1MUUdWPUvd67Hx/X4qq1cixdPnVjWs89FdKLyLEN12D1NbV0/bcx6sg69t5tnL6h7XXqOc6yTl303AN3HCgPOYyrdPXfcv0/4tobH1s9cvc1H3Jj9QF+W9zbja/nZmQMXoBVkyP3HnPduVOcur5A12HfuUxIbeHSpm6cfVvrBnrs2hRrtYWJA3bbB6ZuKUDnkQcmriNMXB6YOlBAczz6wFs8t93yT0DrY21yq+eu07lyh+tf+nNf8nQ+a2pO/YDey2w5P+4/Vv71TAXK54e4z2X5fbafTk89p+Id18+S0XlM4PPM57a6z3L3LcbK4fPeOPcEcj/ajbMWazO2ZYT35bnr/Cx7Nfc1+si5WvdlVWSf4v/yZ/T4zCdP15e1bC5fzhM+YyuH4zydth6j9VqfdX28vPRe1L45rAtIRNW1jnqO3THIL6921459/dXNa4B12NdHX+Wz3jPuBdQp50Quxb2ie1U57K/8xsvzWcavj60+coqbR1+59yyIDx+eS7t9x6iP5+2Supe4FzZGbv1snQPHoC6nLWQNvLyU9wPXj7xV9H+VXHU7jIPgEXVjNanvmX94tS1cG2C31JXuhN0YdTEFpp84TF27ebQrS1+4vq3H3/rTpHvUnnsBTI4VY/w2tr4Xxqnr2XJdiDt/6uJyGuO9Yem22sSdy6UbCxSQnHufE23i8tn+trg/3ROFl+xr5XBdN3fW55b35uri5lG3Ruuz9R7ns0Ndm7i+6jBrhVm3uHbgW3Myxrx/O44xRo9x6bbyia85AdoHKPHFXTnsWw/kmshnf+dXDqB9j4xr9W0r7xyqJl/lMF4crNtaqmCrKqoi3PQ9a/atLz2u/bZGXznoWisH0D5AwdTliKm/gG7l2Bhlz+8Q39S9591GbSMl2686gl8TkVLyA/6q82Wv01Edt5f2fLt9AUVsR5xH5rvInJcy6iXOl9jMuR3UFp0auZ+FPX4VRmtyTJXDFog2v2Dq4iPnTxQoSJ15YBkLU4eJiy0/42Di6uJLgFbF/+viPjJGSeHb3As3nzWaU33hYkCPzfUPaKpHXcA4W2O5zYmxY8taOo6674myXirzrb/rWH91fY1Xdz9DZf6osnSxo47kPEpdP8Vr0Xg/opDzduT9GlBAyQfETf1oDKIfe1GjPIBen0u3HnVzrPgt9auLm0ubfkvXBnRdXq/APbc2/eQwBuh89sXFtrFVSir7zZ177F3PvrNyiDe3lY9cD5lPsXT7vruFI24FdB2VQw6Y+dJtm/UAn+jV9eqzBGhVjs7Tveo4scWjDtzxoyr5N6/atLNOfUbvFa7BiO/EgeStGjlvQFr6ncPu2LYR39jGiD/ZU1zmD9/Hzcc1VNX+8l+vR67dS2KoLbGX7Kt8xh9ZM0D5znDeC3Lu07d+/yGqfnvuD1UUTO6iwjOau3KM1DBIHcmtfsl7AbmBPmfqcUuNLwWotojvXWelpu3Op9GabeVtPYvcX2a45H72cvvHPeLu8fRTX75A51nc1lRUQb7VPIDuGzeR6lph1uy6W/jaywANGSMn8IZDzDh4i8PkBDreb/raygXceawZbv2cG/v6KHIbo9gHVFu2XINiijGCQNbPrtoC9Bj1qYTKp97z1h5VwJsYuSDONQ+YurhjMB7oOHUF6DxG2NdXHSYO2G0foIabPx1dEA4E6A3/czbnBrtxVZZNXzfBz3khKu4iMPabbz6Uh5tw+0AXJoc+7/JDaKD/Jfv5ND+wuImVz83/JZtRecVGFvVT/I0VW+3z83O54VWsx3y2+juh+urjv2T3QhDTx421C8kPAfpan3H6uDl206yvmLmAviiAPiGOqXJol6eofiFqLmONMfcai/xx74vKsStu8MWB/tCzOK1hcRhvfYp1yandObF9lx9um19ZXNakbqziOKxHfuOtkdwgFue7vHT1pa41yWkM0OM1zr555JHDVl/zmFcecefU+dRufu3q5rStHPIZY5tuAS3ajTHPGptx5pbf1r6xQP9SiWvEGHnMb5w81iFmjGNduPWIOY/a7cPMr49jMv5HP/pRnyc5zaefuGMrqm+cI3HmP3LDvOYG60XrD5aA/u1vfc1tvi0PE9tvPny4vyAzvznlC0UBtY2tPPS1XXO05WZiX9GmAB2jLg6zb4wYvO0/cujveGzFjQG843qLa17nfM9TnkK3UneMQN8oGrx90xemH7za5dYFpm3Vpf89ZxzExRTzwPSPqRaHuuJ8267zTtax3oe1Jk7/n8Zt7JEHtq3zDUbbc/huB6pzrgexFv2B6vpyslYfKHMp2iqHunbrSPf+JWbnU1x/oHM+jl1/OZWFi1UOOYAUXAXcz4dzQs3/rL/j7DNS51EwfeWRF+xXH9ax8AZu38RVzWm7RF91eZaurzqkhoi6PgvX177idaUdKOvWB9DU15d/teWf/JN/Un/n7/yd+it/5a/UX/pLf6l+4Rd+oX7xF3+x/ubf/Jv19//+369//I//cf3qr/5Kea98ybMJ6DHKJdEYju+IqqTJlznTlLUs3VaBGb90edT1hcVVmctdij5nrdy+6auq/9JtFfhZcFefe/PBiF4Fr3V6zoBax6pD/6Vrc5xAiS/dS0QRG2NLompu7Uc2oGOM7stTOVa7rXvVLW3j0cc2qtdj8ogtfYTHPtzqzq53G1tzh7a/tKts22ZT5leBUdZoTWNsRfeP2ru+rcSMhcl95O42xihcF9Fh4nJtN251Zc91bqv/4rAvLqaoi2m3lWPhYpCBx+ALjjSlzXbZ7C994WLKwm21LW7HAD+57uX/KceqFSjnXs6F6auIAZnTeb2YU2zJI/cjJg4UvMZ6jjw3IWtXn6Xyea363PP5o7xkjwf0/nLPB8nz+ZSQo5+h2q1xy0su5/DLr+e/Du/7RT5ouudzv2Ltcn74+LEuwc3jsxzoe4s82vX3uQz0PcbC5Lf+FN/nx3q6rzFirPu0qP3sNveRZ835/FTPySffGFvX7F8R0E8fW5//tu5tn58/Zk9x6T/D6l7rd//u3937VutX2i8viG2NE7Nm+8qW9em+xXqs2XlUd09kDUCP6Sl7Ocegj62x8okvPnH55TxykuSSQz5txuqvHZCi/EUE91XG6eP5sNUIlDmAHp+YseeMx9b5kNNc7u88D+byvL5k76SPfzXg/HQu+fX1fw1x5BoEys8B7q0yyT1GeQLnlJn3pWPkHeNUp+y1cmlbQsmj7/CaT4C6hoWbF+b4Fm4rbgtzPRsHdD5jtdmKP3LDq78cwL0GwLCsgWvzGCcgB9BrT04gw8xVnvOiD1DretW3cizuqP31iCeyyH8axOXQP6RV4arbQeZEmzgkR+Z6+ReVKTziTsxHR7Rv8HyVEkMB8xmYWtOpPqK7T9RfPrHVbmOLW6InZSii5GvL2tZvSY8h3J9yyCMGsy7ziBknB7zlpuh51Ue9cjiXwB2vHNrNKV+6Pd9AeT4aH5vwXfQH7hxAOWN7njtAz4k+lfyZjh4n5LkTmzjcuGN8HE/l2HMe0jSH7RLj1PVfuq0CFHDLw6z7Z8BtLusDuj6v4YWte4ufiRZeObSnqf8264bf+ZwAPb+Ox7HA7AP3+QYc6k1ofzv6u47UFTkoyushTbnuxPRRB8p1Kmbf+Ht/ZB0lSFvl2L7j2om55zsFFBCvaj6gcbkoYjZjBdsio/sVn0duqnIvyLd8Ldx61EFr7FlrQHOs9aG9clif/p0zPtoDl3jNcLu1cH2NhWlcurg+sOo+et7E9ZGk29xPxOwvMbe6uCPec53ah8m1p/4xtpSTnInf83yf877dx77/hOtSHOixmx8m59Jh9iuHvuLDc/gd+PbJudQ/YXOuoiSkrnnhOqI85b2P/l53Ph+3Mfo5GLc6hecl78UuebbKoZjX61JZ+p55ePfOX7jby2e7z2vtPq+9jveMedXqM1vdPY8/GDE3UO63zKmvtbgfMV5/9xBAv6vRLjfQc6Wf9cnpPkI5n31+n3otuNepHCtOP/co7jO27RRLZS9wyfP+3Hw5hXmH9tRr2Nixbb1f888rr3oMsgb71rbGsCfYWrTpY64l4vor5tZHzDk0Xjlnn+N4jFW3ZvmzlOp63QuyrmL0PZGxcsvjOdJ3ccWlv+w7H/5CqHMqpwYxW3Naj3Ns33mx7z7V86ifHOfM51P2VNr0+/jxQ+bo3GKsPNZjLdahrt+7rC3jxY5cC1ZvzdqWHJkzdXF1BehzYVzlWDaQofrcAO1TOWZMdX/q81oxHrjjlUO7Ime6vUaAbh9x5xxILue9atuG7uVeUgW0HbVnXCPXDIVwLQ4x8wuK2W5ZSzD97D/i9peIA/e6YcaIy6v8TrgrfNYin7qnoMfByDi3Wkfb09nGFrdZA8xxa9syHtu49Jc6UNa39MphrWJg7B6kSkxFDpjc9o2zFbddIg50fepK5ZBX3fqNAe7c3nthcgN9bhLSHLZLjK/iAde32h9Ggf2jW+vW37ww8cohnuaBw97kUNPfOHVbBWjO1nMSjlzjlXspY1QMeWYcLdeqys93i7TzW2oZW/lLzVv8E1qXvO/o329IRAqPGwWrPkJQNRJ/2vI9Xy/HNamule9l3HZ+ap8qymONZ1iLQMQ6FaBgcScs93dxfeEtnrCfOifaFeMV+K1z679lDRq/REzdWmzBeipTkjmLDpRjAxrTH15zAm03Vg7tTql911g8a+Hq2hUxSGzeG2RymjvfisyfNn2AUB1S9ZwAKay7cX3FPeuuXS17IiZHYj3RAeWyFn0gJzOh8GpfcwIUTDxabWNLnurxQZCIc6GsGkPfX2LmERdQV1ZfTNHP1meDdsW+fura1QHh5D/KvqINRrCYMoaR+qqmH8y6K8eWc+yccLPJC9QYo3oe0opVDn3FoxZQ5lAXWz72F66/fUW7AjS3euXQV10OIPWm2E/x9P2tm/U+w2cg0PuaGV/hrI6V63QatW0j9r0u64f2of2Qn3VWv4KXAAAQAElEQVS+pC/PiN1n757zbszIOJXQhmtkT3DtMVZRl6y7PfcCoHx/Zcye6zKm5NlaKofxaeqcd2GVtXXJ3s6+/Oq2QM+b/T3PN3kIUZ/jxOgP0we416LfnlptzXNEB8pDTFn4Ht65fiePucYge85Tz9Hsj+a2TmMV48/ZJ9mW3BHxI3Vt29axMDndj5hbkW+1a4z6P/po12arAM0n1mPPeMTtm1PdOuwDPWdL16aPfX0U9SPTscatj7jc6oo+xgG3sVcfQIbLvR7jlq+tfSC+02eNaxuvc6Lfd3GLK8A9B3Afzyt36PMlR5r7mlJXFof++oy1af78s897ME95yHgiLE5ndaBf2gJN+JQXj0D7S+Jm2QnSV924yqGur/3n55cgdY85kYWTi2l/udQ1Ni8qHdzU2m5ZKG5cFfvyr9YN+Me8kNVHDOi6gP4AAvRJAMqBKtbhojTWTbN81iUmj61SOWy1G6euvz8oNtb+lg8ljluftYG2tS8ur+J82For0C9O9QG6LufY8Zm/boc57AN985BvcS8ua7A2oPR1zvQzn/za9HXMYoqYfe1HLmzHdORiMV592YH+JQ1tynM+XMKcT2OtGehFaJyYsbbyG/MuHzQrh7GuL9t0ezza9bdvzY5FWfFy6mMLM4/xinNljDbj5THO1roUdZj1GmPfOHMAfcEYo1ivIpfzbrx+jY1RZA12LVmf5Ma9MfIhdN78nLflq491mcuc4qfEmqNyANWcrVftmfeoPYfGwhynurgiH6B6X8vdybdlA9oWqL/ML4ciYCsGlDFiQK31oF0caB77+tsq6tqNU3d+YNakLgY0N0z8U2595JJnG1v72ocZt7i1q8PEx7b1/Cxcmx+q5ctzpHmArlufn8S9had/oDDL6zUoB9A6TMOndcPkhum3Ysxl/dYj99KBrkkMZgw8cGft6Ou8Gasul7y29mFyaPe3AsXVIXz5gZm+MH0oyq891zJEryr1Wno2FkDPz+IuJy5+8qRpG0wfIKFT1waU+QG77dtKvsn3KUfg/voUl2NdB+qO31/Q+rt/9+/2D/n/3J/7c/XH//gfrz/0h/5Q/eE//Ifrj/2xP1Z/5s/8mfpTf+pP1Z/4E3+i/ugf/aP1+3//769/+9/+fe3z8z//p+o/+A/+p/XX/tr/pf7Fv/jnqcsN1pFaZ3tkPswD3103vOLwqn9at4MB7nNy5JqFnz4ngGGp6eg4O8b9LLjllR/ofKtvC3R+52H5qAN2M1d7t35buHEKTD6grFtMgYmLKR03wsfe15FY5fD8wvTVx+vBVgHKNSqfuL5H1qSx2m0VcQh3+MY4VZZ+li7ZeJ7ryKdsagQ7ahv2Y9qrBt5bqo9vXTvZeAM9J3K3U76pmy9qjwEoa1u1LB0mrt/i1gaTU90Yx6Sun319geZeecS9V+mnDpStfeOtSR1mHFDGigPloS62dOA769bnyHNLvsVtTOO39QwzVhymDjOPceKKNcIrDlOv2mtsM25sW20Rfb3mjXc/6bPvXV40avPFpc/v5/yQfNtG/I295pk0f7j7TV5c+kFpy4cf0HaUXKsG79PqYi/Zm/i8Nd8Yo+dAbn18MaytuW41+fJ0i67d1lqMNUZxXo1xLwB03uPYs/f9UKfzObW6xqz1cs9lXjnkS0j1sz+1G3e5PJd293/uH83rXOijDtz9jZdHmzUA/Uum+olZny3MOVGXS37FeNs1z87RinWujpxvYxRx/YFee/YdszFA7/+A/kUAMefF1nzyy3e9PV/k0e5c6uMvGFiHvo5DXn3E2EaRH9r7wuQ5H2q386l/McLa/CUw52nkPJ7i4/mXd8/6NZ8+e3K6131+vvS5OJ3OuXvkDnJUz3Pl0A+INr+APlcLtzUH0GOfXlnF4YYZpw+86vqLmR9oPuMcl5g6cL+/6KvNVpvz+10cxupnq+hja4z3jqXbdy60A133SEvGvefeto3N9xqNA13fkfHo3xw590DtaeXS39b6Vquvor+t+Mqpnzjwhts1kNnvce+5TozZcn3pqw70vwAZ5LzfdEDT/Z74Le7UqL9O2mD6m2fh2iC15OwD5X8rP5Bx7gVBI3Lor6gDcwwPebQ55kBV+fQP8cl9zT8LDtTjeNS5jUfdWGVxf5cu96c4vNa3YuUDdO0aW8m3ZY/aOLz6/Ky4zQV0PnXPq635vLZd06v/aX3iyqc4/OzrNqc1fpofKJjj0Qfo8wroeh+nnXUe9FMXU7eVe+lA4iq8c32/xY/gk9u16frVrg7GHdV6UZB+3frRIf0sRv0L+R/6VWVN1pGQvo5g2hdunDpM3L7nrz8HhRdoDqAY484R6uyrro2pe/3bGi+fOZcOZOxHy7pXaQPu3PrLAckTWRzAPacxC1860Lz2t7E1XzKV17++QDV3NoZhLph8YjB1mBzbONX1knNRW+LdS6q7V5DjVEf2k0eu+cEWvfqQxzzmF7AVA7oWMZg6YLf0gVddfw2PONC1PuLLDjSHNuV6PWrbRl1yf48hX0e/Q9hyf/WXAPbLXsTxKfsSn+niXpfyBe46gd5f+Mx+//5d+E6a8sP0udeyo/8lz2LHO8bI+7PPMl/hznNX3koW48H69v7lAWPMp90Yf3gtdsq+B6jVeu71UcTMs+XZfgzqJTnlqBxymF8/5eNH902nAvqdmZi+P/7xl5mD9dcAjkSSet+137vP3pd7BuswjwLE/yl+1fuMNT9b5hDoOTK3eyvldD5VlkPn1MeaFHX3k/rIL6ZuDvuO0/c9tvqKaV/c7oPU9+Pov3rlXFgLUHIAPa/6rf2S+yn5FDmf8w7KOAdjK7+25+yB5dbH/inzu21kTirne8ve9WOfb23m9Fw6n+aVS7FexwRknVXEua2eH0CXO9adfNM/TfIYM/3ti8NrjNxA++1ZU/oAd2541bUtf1vFsYkr6nv2NeJApSjhCnnziVeOMbbuR62RNS0OyXPsuQeMtskDhOLQrdY9zA5Qzpexg9E6JF+MC/fe+8ihrr+t+dRtE/Jb587YjDNGnkrKPTUr4vIplVrce+m3bVuPRx1oXV+Y+sJX3cbLDfTY1fVfuLqYca6zpcPDnGRO5YMUGEd146Le50o+MW1ASqZr00dxXuV2bPb1twW6rlwqiXFs1W3VPG91O/QHuvepbl4NjzgQnsV9tG5+QNfO2Uq+Pca90Sv3xS0OtilwVGLz7MgTs16i+k8gfxzzryuj6mM26O7PHevIgtmDv6T1/hdVrSr5j6ry0shtsSrn+/l4qa/rpf6r8bH+f+Ob+pW0v1Lf1G/UpZ79dYAjGRPnOB1DwvvrTa2pD1JULOL6Ri11mDiQ9G/n5NGuboxiHkD1DYc+P43bAH1g5oFXDm3KtGfCKrP0E+rWzzz6fqpDuHNOnGeKzKUzXdGmDpSHsXDTc63dr51bTsdYscvzuG79QS9Z88Cb9e3ahRtfOIzdc1arKGtVPbI+gJ6zykH2IbsnOyc9cB3RB6eqY4T7qOVv/J4aK4d6mv5StzZrV9cHKKDv96uvTT9bINzXWoex2uxrd14eWznEgFJvP7ZwHEWNGq3vPUaY3EB5XK6Xxo03FsiYjuZZObTBxI1ZuDpMXAxI3CHcsvjsyGGrqOu/dJi12Iep6wPWupfjV8QyoPRHAf0svl736JW8e4/Xdw2DEZ9z6I4yD1kLOm3Z71xyjp6zR4OZp+1R5TmfT3XK89g8YxtZoVUv2bNeXRi52PfjCM0o14DPY/3WGM/Z1/lsr6K2p5MRM3fy6LeNrYCWFXPN3AcpxXWYpZecR8vYtipzhmmLro0xqv1SxyljaTx6fcfhLxcq+u25R43hes1I7v7c67tmPqyxclhbmpk7a10dKO1y2F+6+YHM2am5jBWz1W+16sbYVwChnK9rt2Jyw8zTYL6Jw8SMXz4xdewRxXnRtmdcQAG9FsRibn3FLUxcsQ8zRn2J/trNbysuBuHOXB45J0DPieOFqSd5KcbpXzmMBaLNr5+EA12r/nrKYassTH28e3rXm+hrFqYv4L786kvxLPitns5PsT31h4jK4WJ247nEzaox2xh90lwcbjBNBqT2KXMhV29EP/vsXV9oT7dfIqgc+vvnVaP25tu+L2ttfTHoxaEuN3FqCb8XSbpdqxO3Ns0OUBHTx9baxICuw0Uqp3XIYY3mFPcDjTHa7Rvni0cxeazDGMfvC+uPl5c8lo/+MyDnfNAa51N99eGb3NMpF9SHvOzOpVKn/GDcfI5HPrnUrdE82sTN578c8wfXEI4sxs71zTd9YeiriDn/1m5txluXutzqinxito7x66+/6XNjH2hOeeRcmJwuLmsz1loctzm0mdv5hnnBAv1hS3//GoR8xmxj64UttyK/PpVDuznE0+2LUF3M+s3lOdBfTN3WvnZzWIe4fXH55VCXU59lc90632LGWP/lcu312P4Zwzc5V0darwfPhfiea0Muf1P++cPH8s+z9MZujPvaM6ec+n/99de69/VjP2515DYsGGqb9L3dtNrfwFVdPVcwdQ3wVofZd5xAn0f9FHjbF9PPOQP6hgDLhz7vlWP5HKkq3f5SFwe6D7S/WOVYnKsN1HaY/gvXf8sDB4LnS1xf8aUDPQ4xbYAT0Zh9ceDeN45M35EHSuuxFdX5l7+4OlDkwSeH/YXbAvf5BjSXuIr+S199oGDGiMG3+ysOph/cfDK3i+/RB+icYsrjXMErx4p1MwLUngdHmLv+ygHke75yr9AX6FqBm4/9EYf5BUzl4TtMzDoe4OaxLw7Txz785rq1XPKyx+vjl3/5l+tP/+k/Xb/n9/ye+gN/4A/Un/2zf7b+wl/4C/U3/sbfqH/6T/9pvxzRT5Hf68nr2x8q/cqv/Gr9/b//D+qv//W/Xn/+z//5+vf+vf9B/d7f+3vr53/+5+uXfumX+odWK85YBWZ9q27bR/yn6doUmBzqjwITlxPWHNd9rioHTJ+ob3D7Crza7VfN8wN096dxj6xpnYBeP5UDZlzUez457B+HtvEG99xoA76Nxx8mLocC6N6+kDHn+gO6rwGmru/iXriY53PER0yBcBxH1vIlHCKVlh6P/vVw2FeAkmeZgF7f2rYxJky94Vi1AM2vr46ATWMweR59l67/0ishkG+JFIdX3bpg9mMur1FboLQ9ctz1OKxrHui6K4fcywdoXKxywMwBFNDjX74xN2ar/9hG94HmqBziMOOAIN5uc0ONpi1Nx9jah+ljH97q2hsv+j/1Meg91hijzO9+QQH6OnUu/FfmPt/dA9ien57q8+9/r5/FPmd9Nrvf8Pmpv/cB+9p8npvndD5nf/qun8Hu2cwxtq06b3K7h/KXjS75QGIOce9F6vKufYC6nPK7P7L1XqKvedw3ZJL7HMKIenRe96zWBvSL1s6Ve53n0/pB/Jve0zpPiuOVz1rNad+65DG3ewdt+jgmcfch+lqLvvJbs+MAc3wsoP86imNyrqzffHKpGyvX4hHX1zz6mxQWSAAAEABJREFUWa8+cutnHu1L91/twzx/xvjLeL/+67/ec2GMfMZbq3z2gR67Y/rRlz+u55f5J3it2zl2fhVr+sEPftCfIY58oD6f52cOxyiXPxCwDnX9zRPq8D33uO0rgE0L0DaYbYP5Rs5fmoKJywkItcCr7hxo1wDzerEP0wdoHrHlA/Q6ETN+4barv2yAcH2KNxgT0PNrf/lsjDwlYszlKqakV7b6Le4UVoq4WOVQBwJPqarv1J1rePUxLuH9dddj38bo+uR3X6JDoprzyH6n8fgUVdrhdTyA7t+uOyhw968cQMGryBv4/gW0Lk7R+uM3cfOLETukDuuLQPQ8g8iLOWqOpx6O/l9C8Hp/XCag4BZ7a7UBNi3w3Xob8w1e7enev2Di1g0zh0aY+E/TtSnw6mt/CUz8N+MG+vOY59v9l/c2r3uY8V7zj335Ydp+M259FZj+6kvg25g2mPh/E9wrH8yc9p2HlRu+fU5g+uqj/xJ4xT9dg/p4nVDzP/uKfuZTB8o+UJ8eDDrSnPrD7Ksv39ap9hvxrxx3/+hA6SNWOSDOXg9pYY5Te0wFtG/l0H/hlRDIt09w7TA5YiqYPkDrjxzAb86d61XOuh1APe6xhOHb3OLe08yn7vNw6UDfw7TDjNVHEbNVlv/SAdVvCbzi8KrrKAe8xcQVmPjyAYox70df572Pz0gIFhljy7uWc88XzPq9Fkf8rRlo23bbC/kcdy/hM9lnquOXT92YyqEu7rsN/7cCVaP3VXvefRir3Rj9n7JXM485FTHrFtNmXvs+q22NA/rl98iLZqDcoyRtrwO55TFeMcZWHvcJ8pOxietnnCJ+Oj31D/e1fcwPw/s9W3Js26nnQB+Y+xZ93J+IKeZwTgDpas/nGfP5Ds981q9hz57EOMdh3zG6b4OMKXsa/Zw7/YDew+qrj2NTTtmr+ssakJjsEd3r6eMY5ZTD+haPda1+1TwX9q1bH8V8q29rXeLGmtNn1/m8ZX3v9Zz3WuKKPiuvddiX2zoq15g6xezmO0y98ejw7b62uPaXOlAw1+bqa3zU7S8Rdwz24W3swpdNX8VaK+/V4NUfosfR90OV82k7KnX4g53smYhtI0h07SP+gSouBfHLvU/ulZNBqYtVDpChiuCVQ1w7UN6n1SvHwqNWJQR+a9yWVfGtHI8cQMm9386PeuWg8l9sPkf0B4K+fonZg4mvOPGlAwXolrUyf8jVnXyD76g7mLFyxOUeC7S+1uWy2f8uXQ5xJZHVEg77lXHOdn6HWCPmhFmTFsCmBb5bb2O+was93fsXTPw34+5zY5T+6eSrvs4C+9fB/t/Xr+oX/ou/V3/2//aX6n/41/9i/W//879d/7jymSc/C6iMbFyrtvIwKm04Etq/uAvUzl77uNSP+Kb+0fOv1l/+5/9Z/ft/7xfr5/+T/3X9/N/639S//w/+av3ir/69+i+2L+vrsYfg9cv5BfrciQI2LfDdehvzDV7t6X6LY82JNgVe/eG7df0UeLXbl8sWJm4fPq17dA2uDe36K+oKzFiYrZh2xWugJhyOKsi9z9/oyg/X6dmXm1xHp4I4RsxTOeRZOtB2sZhav7ex7blHkOeRmALYtGxjnmUq/+UeIcfR79LEc9+Jr/eJrjURYE1HQfwj+sPUY+4voKxNm1I5vGenadzzLw50v26HMaq2ij62YopxtkCpa7e/fOwv3RbIvB661EbGEtWxRKvKvdZWcV1rVxdXhzkmeOWAqQPNaT4VeItbG0yfZbdV4LtxbQq82u0r221fBPRnnEt+BuS+wr3Oy/NzY47XOfYZXUXZJ+upcqjPNUDeWWwFxE63lWMM9QrP3tiqfxujzH1KfrmV8j6HvrlBdOzI9wrfyM9dXafxcJ7DaV5/UU2OPe//C21HyS/XfhxhOwpoTNyYyjG2yesc6+V52/e96znCddx+qai5s9+ByXEkNrThO268R8Z1TX+/xYYtDkDbYbbmTmjGgU37X66X/t8sNZBv4zYfR+L1h1vO9IFea9qsKe73L6BzCWhX1OWwhWmXX5sCdA3aleWrj/1cop1PvSU12AI2LUD7yCcghwJ0PeIKvPZh6vovOTLfnq/umyfXDkxuIHM2z1WS1eMB0+dIDEz90b50mDnX2OCtr/Gr7vH8Mhe8gJtfJ9uNayjKf70t7oWRpZYJPCJ7Fua5X4C6KXbT6ebWjaV+XkhuPsV70SX52LZ+ISz21Vff9ALS/5SH4zliniOTcmQitjGKjMSLRP8f/vCHnVNea+lNfl7oqh+ZCHku2VBrV3dijdMmDvTLWX+gO7atfJH5xfe+V45bfyXp+jdwHbu6L3b90KTtnI27os0JNe9XX35ZZz9kpNbz6dwnTJu/lWl+oD+UGOODwnzWIzeQ83r0hwR93YCvD1hyW7NjMb/+8tp6I/IlLVDWo99qfcFqreYQtxUzDsiHxaeef6DHaR5ttnLI7bmXozL7p4zpfH6q5+eXAufvueu1JrmtybHZX7WK2XdM55zTc+btcnnpcydX5Xj//rOMvRrbc64/5IfpVXM88splXOVQl8v2lLlW//DB37Gsnu89Nylrtg51oGtMaMGcY2tyznx5ZW3yLH65nKPTaavPP/8ssS+Ve2ztuUkdWYufvX9fzx+fy4LHthU511/lB/vEf0QuWYMjAXKa/93Tu55b67Qmb6ju7qDCfSnXNkXGXjUCEv3I+gXKVg4IGrFv7WLqgMNqP/vaBNRh2uzrX+GFUR4wbeLWqhwZm+2eD/ZH8vsg0Fcf22sehlUU4Yi5qigPxwVTtw9kLHuLHFqOnBNrk1cR11cd6OteXexRXLPGQ74fVfDKzZhj2VMM2yivsT1jmPi8H8ErN0U9HnI/9tUdq+MZi/tWt7j1PeL2Pce2ijaYOR65tcGs+1PubWw9T/oYv2qA17oXrk+e4j1XQAF93oHm8D4GwYvG5TZGWfPtOFaOxseIb7U84jA5YLbGQbgjK05MHV7xaF2L5xtmrD5HCtffHOre1/7hP/qH9Rf/w79Yf+SP/JH67/++31e/8H/8hfpn/+yf9TXhvU9/57djPMfhE5MPEL7L+bzlPnZN7B55Cc8/r7/8l/9P9e/8O3+o/uAf/IP1F//if1i/9Ev/j/5lgh/96EftI48Eniug67YvLqauPObUBmS+jvYHCmbf8/ToC9+Ny6H89rgr+Y7OCz85p7yZqlBz86/UN88xuW4rhzXCW44j182RQMcAxr5uUI/YxiCRR3l9Rek2bqUcObfdxs/1DQQnbpRxe+4nxsldOcyvrm+67VPhOGq3m3Nz6Zaix5sm7Z51f6lQt01/ebdtFKltcQI1xmgOUKf0qz4Ifg1X1eIG0j/isxdQHsdtHlZ929jqyDMpcLi35qiivKbEKjpMbtQjYnti9NnyjJCzbof12VfU9WnfsZX3WDnFbMUNe1yP9hXn9JpnUlLbjRypj4zlGtmjj2BVM8/WWOuMYJX+0fZHbu2CtnvOmzoQf7mNO1qHjDSin2PYc59UBwy5+Yy6XpMjkDl85tt++PBNPb17KiAfks7dip/Op3r/2fv68PFjOTbGKLm1+afgP//ss/5fAnyTZ+1e1r/XU144+6z3Ge5+IKnqnD3BU/YYIU7+a73P89r62hZcu89396j+iznvRXJYv7jPdv9F5Beff17G7Hme2/oLBtay5Xwaa+7vfe+L+uKLzysDTq5LxnOKepT5romz/s8//6J+8MPfVT/O3lDce9slz9Lz+Sn7i897b2D+S/aqT7fx6KM850On+xJ/YWHl/Tx1ZfhZh5fO5T1SX/M5Z47h137t18o496vnp6fekxsvvzWpGwf0HljsfDqXe2rHZt+acvbqR7/xG/2B7pr6nCPHYOxT5tLWH/b7vzVyno39/s/9XJ0yR+6j3L/vWcjyKD6nt5wf99qugUp+x2Y+6/dcZFA12MoPtOZSTqdz5vacfedzy8g1n9Cu3bhTOF2vvtj+kL0j0OfExnjrhrmO1RVx51GxH3OftyP3MfUQpJQja9C4/abPa8pYIOf82jjoc2Q4yRtCzyVw7+vvGJ13dZg2Mes/MkdjG+HaEz157vgQP4LPL7mnNr8DXbf7H+KbpOE50ky8ucXjfuSeBMGzNsX1t1Virj1jtwXuHNZhzdvYGtN3jFFi6ovDPjkv19yTjtzPR/LIteQSfOm2mYHmcN8in5h86nKpb8l5x7MmxPfMlbFJkXpiPar276hbuzjEO6I+GIlJdeFQBzoWZmtOcWMVapQ5KwfQsWErbXs4IL1Ix43Rdv3hLS6mD0wO9VA2tzpMHGarP/xkDph+j3MFE5Pvu7lTduZpz309rr0+9P2UA+SptltHokrxvNpWntNy/NIv/e36k3/yT9a/9W/99+rf/Xf/SP3Vv/oflfcd7/Peey5ZY8Cba0Q+c5K5Ug9x5xFTV8Ttg3Xk5NZsxeG3PydyymcrhzpMTjH74vCTufVTHudKXWzF2tqHV+7KQhGHV26YdvO61oDac15gtovDNivVpvTLcuv1FabMCFLf4wiio37mU7zXiu0JFPc6s6+uXV255Lp0ltWXaN/zjKobb+WA1JfnvM9GOYA6cj9xHq451z2enNe4lvG261616hPTpj8EjRgHdIw2+fQTV18c6mLaFDlW3zgx++rb7b6R6S/jxBTrroxpT917xuJzo3Ko6xe1gDdrVkxeRT+gOe0DZasYD/Q41MUUoDzUbeVQBzpWTBEHOv+j/VN85BH0nB8uH3kzeX73rv/XOCHKM/6pbE/bfO/k3gGQuvdNPvvtyGcL3MZZ/Rz1uWndxjnn6vq5r7LvHotB+Zxyzfi8OXIvcQ/lnsmaxV1vbauq99mzZUD9y50+2z1n1uH9Qf8950D5PO9/3GfJ5Rgo8vzfyj3HlnPpOxfPpXuy0zYad+11bZkLf2n0kvV6ue9RjgLymfAluT9EH9JWlLRHVcj85SX9XRPm9b5lLWLbtvXebIxR7ous7WP2FV3PNmoEd6+jX90O90tAzv81e5SPfT6ens5JSXs4f/orzrG5xtj6XZLz4r7ulLw6u4dzfkbyTL+c9Bi8hrdtlDLS7pn/5/wA35pdyyP+p7yDApL/3W383/SY5QG6HvMbM3I+32fugfYxJ0RPLrm2bYtWGVP2JcHt6KNNPnWYnOpi2paf7ZKJH8kTrsw/JE/ue44BJseKl0uZMTM/MOsI4cL1SfcNLtZnON+8V2lnjNqTy3U5towpXOqA5tLu3BqrnipTZ5t6n61GYdNinZ4zeMWsSfzIvUWd+Mvn+pLbQHHbJZ4DILmS8TgKKDm+xc2oI9fK4sv0td/ivuMhVk9TXou2dyHzmDmQH+hc+lqTmKKu/8Ktwz5QYop967aFiasbrz9gt/3lE1eAe0772uTbM19kfI4JyHu8t3tqyabfXoDdn8ot736bK3j1N7DXg/mSTE6tx5qTooDaPQ/jSHuJ7BUwX8yc2ptbOFhVfI6KQ+b7mp1R1V4fotoAABAASURBVDXX1JdV9ctf/1f1v/pH/3H9j/7K/7L+Z//JL9bf+Bf/ef2tf/1P6n/xn/61+o/+4f+z/nVd6sh/QJ3yw+hzzXOcTxolX+VIKZ33Gr8f8Vz/5//X/7X+5//3/0P91f/y79R/9vH/U3/rR79cf+X/+5/W/+Q//t/V//hv/+/rH/zov6yvuaSOIxRzPOZwTo48oyu1F9WclXlIinKu5N9Th20eK20XJ85A95sjBR0RiCWiLq6vOiBl+6s84trFbMWBgt+Mm67vyDmKq+Hdh4kLADZ3+ZSbzGumLzVVeb3AjLXuI2OpHOT+UFTtyWN77T3RUeqVI1rij5xj30HFUSyxZN16XXovkTtwHZlX9ZhLUReXW/9dMIRA7FEsLmLd+ulTnoSadmu0VqD0UeC1hhkz+z4DgOYFyrjKcc25BwpIrxqXR+51j1ff8zzZttF2+0DrlcNrfmG2gfrrmrkaWfNxTf8oou+ZR5+ZPa9B7bsfdZ52x09qrKP2+BV7yVHpB07tueYSo26NUbvux5zi2iE84TC/2BEdMCQ8qSX6xKd+mLutVeKqIMdRY2xWkPvPS53Oo87npzp2asu7hfd5hwTUJXsM45RtIz8TuobnWsexp8Yqn98+f/3/4e9ZB+dtVEjbPp/T1+QJZ3Dn4ulpvi/SiTg6D++zp3s6n+uSc3ak3qe8v5H8kr2NrT/nPKrCk/OUmihSR+Yw13bKSK4KQmo59T80DW1t49TYHr5t22qM3GuiD2Yr9za2sj0ScN2v1Uf4jWk8/tazJw8xHp1sT+lHjfjZd+8Zt67hiHLNGHz2OVZ5gOrc1WHxS+wY/R5vS379HNtqt1utcS91oGPUrUNcgYmb07459JHLvvtNoICcr7059NFmTPumXqDziC1+6yqPkIWhQtIc2oHyUJfPOEUd3tqWn+0S51UdCC09N2Ob5wdGAfdazSE3UPOYc/cpro92cVuYHOraPsUduzbFum31GZ48jSvIfhec/EBvLnd/O2R4MveeOAOPLAxgLqZMqhxjbD2Qjx+f82HkQ13Fz1u95OZxRPcEbRn4KRebm1M32kceY9tGFve1fvD979dpbPNfWOcitEhrcdNsrP1t2+qUC8cPBUB50WpTrMsN+hijN/ZA6vi6SP/ZC2vQtfinR9/lQ4u+QI/JcVcO60zTi9WL0jrtL7t9aziue42adVuDPuZ/FP3kkNM4x+JLXH2tV5tiX37nRZ/V+mHCcYrJBfT8+sHBOPOuVj79za+/nEu3bw2KmOM2x+xfc44v4SU3w3f5QPG+TqdzjbFlbj/LTfvovr7WaDsyn+pAz5MYGH/u/pZz5EvabRu3ud1TzgjXnhxPubDSde5y86y0p6wH63IMjrdyWKOYH8BszbGF17E4l2KO/f/P299G7bpldZ3Y/K3redl7n1MFBYx+ITG2Zox8cHQ+ZAw1rR3j8ENEbFARSgxgtyZ2YobGNmYIogPiKyoi2GgbJTElxiGOEUWNGg2gljYiKC2ISNEUQhVWFVJvp06dc/bL83Jf+f/mutfz3HufU91m2KOv88xnzTXnf/7nXOta13Wt+7r33scYIDWetTgnzsNIjfrFqgNhrXr69Ondy3ggY7/uD3K3WaPbNmrTlvXbL0ZyExypb4yt/3WHQ26aFw8ua7s4ry1r8Nmzp+F70mOs4N54/Y0e/4OHlzW2UW+88VrGfJM5dR6N3itlVR+5HmDWBMQ+cg72lsrheEfAMM+5/ZgLZoy6suzq4m0PPa91x6X9kOt1z7WmHI7Xc2Njz7BUGz/GVmRla7ZdvpFa6njArGkwSvueeTrkehB7iA4UUObUZtie8Ypduu0S7XFXAooYSf3OO1ByG6u9uXMN78H4wDEGgokCIqrx/glEJbCuz1aO1QIFlHzaYeqAkLZbN3CHA0qs0qD8su40bYfph/sYsUBZKyD0Oe7l19F6URCeJN+2TfOd6DffNqZ9D0ZxjmHGZepTS02O45wAM2fNA/iUcyK/eZTK4Ypl5EwkRtue8+K8qscaxOS27zlJ4l5hN9lgfuc/+Af1n/2ffku981f9qvptv+231bd9x7fX66+/lqqryDn0Ou+41Ok1rV45bGGORz2m/jkk983NoXV/JSzp6PFeXV3Xd3/3P6qv+IrfXr/6V/+v6wu+4JeX/6uAb/mWP5/r83GuweuEHI74Pdf7VetAP7+AcuyVY+W0BdqurlQOW7FAcucMWMiJPWrbbRWgOSqHsWnaD7Rdm1I5bEfmBv51uUc4tkSKT1P4qwW0zfpA/bbSROj1YC6gaxmjYq865L6w5wzGmvN0qFhmm5MuRl+1fnKvyoeYPQuP5ggi+p45AeoQHWZNh3AbG9L87OUcRqm1fiuZ9BOesFTlA4O6Yt/niTH7kbty2E9TYkbmTVylnkHmJG3S6+4xqiy8Osy6tuN1tgc/xllRFpDfR45Kv/niqSzyLRixSiUmyPATmWMCymONHSj1rjtch3xZzpG767vjmPHiFDmcE8dNSjpk/va6LedFnYwXJncdj0OuERgFpJ7UEW5r3Pc3c2sDgjV4Dz6Di3pvl+N5+5o/MUrgiavaNop0SE3WbOP5uLq5yn7rtlfUbT4kGHPIc8L7w7Prq3ry7Fn8NwVbXnDf5tm7VT938/BxXVzdXJfPW3UTjdTrWvOcAf3s7n8hKnht5kgZJc77y2U+VN1m3+f+0X3EVb5oX/uvB/FdnJ1VZc7cyyldW/Dej+Ryn/Xyy2+vytT4rF8f9NY8+LLbfYo5M8VVjHr7p7+j9wBirMFz8sorr5T1HXLCraFy6Af6XuT+x32MfnFxF1Da7RvTc5d48wF1mQ+rKatef+ON/kMHxmwZjzb/ed2xbXV+cZFnz6HMJf91xn/I+JwD+ca2lXuZs+xnLh8+KP/QhVhCdsj58v8B7Fw4nxfZ72hzTMbqc39lfYcMnm30uXxy9bRucj486288eZxzX/Xg0cM+V45vjNF7QPatyPo85J6erVdO76gqajs7r72q5+v8/Cz2PfpIzHkZb27bs7NRQFUp1WOsHPrT9A9wZ6+Twxpm10yu8VSbZ5Y24C7P4gJ0tQBdk51t22zu8HDvM8eKF2TftjIjjMoYDx237HvWIdznWdwzJvjMsVgGdcj8KvqcCzjG5dpCnmBTZMG0i3WkNbu5PlJAgndxaf1p7uAzG7WN+3HBDNqz9hwPkNr3GtvoVrzxSJ4kY9xzizc3xBuxVm0QjuQWC/R47jjCM8aZvyspM4zElpyjBmmTQw7xKaACfM4u+rmcmSvx2sXLoS5mz/qrCmdIrKVyiE2THyLm3DL5+dn3gtR6qLSjxItVKoettqipebdpARpbOcSkaT/Qdm1K5bCVA2iM/Zhb1750WwVojspxio059rfmAO2OJ0F3P3v2Qe6RcjYzX1f5sun6+ln9tb/+V+t/++v/N/VX/spfqR/7sR+r7/iO7+j/PdMf/aNf35+r/UOWcx73zAnh8HPk3qzeN5xBsl5XbTrUgTodz14iq4C2i1Eqh61YsO695yLmbrUvXZw60ByVY9miviW39sWhrhizZ12MXANA1uChc8GscZysb/Hlooqc2inuYoC6m6ME6Eszw1qJuu+VkKr8IutxT37XfqXvj2s2KfITXAUfDehxdr1UQX5VlVhtRRXQdVSOVV9GU6EvmUYRfIA55x1T4d73Aoro3u8Ftp6CQK3K6zjugtm/4w6PdgW48y+8OWDatdkXq8ix+nBfN6C7xwFTB5rbeXW8xawJOM5J4r1Oa5SHvEABdo+YOU4NqxZx9q3FVrvtqV1dAXoegObVpogHOkflWLaojZNbm6LNFmi8ulI5DjkPZ3kWXl4+KKfVvcn5ttV1rs2L84u6enqVvcN1ib/I8zshXc+z7Knct5yfz+flWfYEFxcX2ZNc1radJ89WW3hOxyZGHmPcBwRUN4ebIjj3TZfh972cX9BfZQ9xk7VQua7Z8gygso97WmfJJ4/7A2uxDrFLB8r1tOcZdci7vYuMzT3Y6p/luvJfH7hO/bf5st/+WXLcZLz+iwQXGYOcZ2eblD2X1qzt6uomJW91mbmqyp4q/L57HInfNuosdWZy6mxstef5uG1pM7/Warw8e/Y7Dy4ua1RlX1LV6z416x9jFFDi3fPtOSE3t7lfstch+3IDnE8FSC2j1J2PPXlurm9j20pdDsikVTVn5XCvaQ7bLeN79OhBnV+clbxJXRZjxJ5ct8m7ZUy32TTZd449R86POQNOrtH3Yt+FOVYwuromMdZhnNjLfBFhbqUquNQLqHW92oHWjascQH7f/7y1fU9M7japWbiyZ9728BtpC3St6nVymNPu7jo74u0vu2MAa0hdVkrmO4Db7OH2tJqac0LqkLya5SNY739tk0NMnM5Tmqpjv3IABcmRGpovtj3rdwvHeMEuHxDEnGfXT0ss1m28LUw+oLkdi77A6pD6IfZ0eizJC9Qp956xZNkVwfgjp+0erG110kNp1ya/9tusb1sIn/OaDpBztBfMds+5quxPqzmqOQIrOQDVFqBt8mtYfqD5lt32zpcrK6Un19YYmFj9cuz+Cgam3dhKLbaORVFXhNpqW7p9daDGNqqPjId8Zt4jlfIHsSeRdZSGjHPEDuasyq2h5nGooSMdbU5tYGUcY+QzVe55mcN/8ezV+qPf/f+uP/FD31E/sL1SH335tp68RF09rHrjsx7W33rv99f73ni1noVr73xVhFCOfOdYtzmRe1WliXdLNVv9VDj/0cf+63r1bdf1+NGzenrxet0+uq03Hj2tT3zWob7z8Y/Uu77nr9Yn+n8GsB9rtjrHsBcZYkZS+URTFcb8Cvdeo2uo4x9HqGNOyjnZg1vzZwsUUOpK5bAdo8mfswPhvrfX8QDabpxSOWzhrbgPwQaQOrwGxNlTVk71U1l2sUBcyigq94JDRh6BOQbQV+Vac6wOfq+qsTnnsecEe09IcCnrXrC495x452kboyo1+sMxj61yCGYPDxKEbLBVBaOtso7LoMisO3Wlvj04/UBp7/p2K6sCah1ilNUXBzRGu6JPDnX99hVtttoTkgryLNoo69WuH+hzCtSLY68cxo7E7BmH4vwZj/PR60pr6k68uYmtqM4Ra3KGxB8XejiMV7wu98ybLsXYPeNX7IN1HVLbbbp72kP1+7Bwi1Hi6B/HoXJqA+pFu/uC234HV3V1/TTX8nXGfFa3qSOno9zHGJMy8s7hrJIqHJX3U1flM1P+21z7+t2LONRD+EaQSdfPbUbwPp8z1i3zdhM9s1GVHMqWoC0YubcxaiQgo8w87cW2VegLtiL2m+xlSDJDqxK0hyZSKTbm2rt1nGeJ2/OuO/PkPYbYEk9Rnivn9uws44n9bBN7KKI7ngpmjLMaqaVy2AJlXaN90Yd5M/8V/n2vc7lqFFBbajbPiktJQQWf30HX6dGYjF87aYvqvcp6PomVb9ZV1fjk0L5EbPu1R5AnTseoXQFiqVo7fcOxAAAQAElEQVS27uSXfGkyb06iWhVQVLXE0a19sUodD6CA0qaY50X+Oh76gO6JVYHZP2T+lp/Ufsg86V+i707PubQPM/Zu7EfA4raOo6mbF+2nHGKBEjN0uMlVbvJyUKcLxbZywEzs4te+ZNtG5mqfJ/+I2bIQEpKN8lXIq/2Pj//cvHa/fDXfyEJz03qVjb59fc+unvUFZh7/ttB1fOLcxOq/yAcAW+vy/2dm/OPHj/tFhLzGibcGa1wT1R9qssk1Xi59YhVPhHbj5ADqpZdeMk0vSjfHiljrXCKncyWX9agbZF8uoNTFO69+aLAecyniFXnEa3O8ctg3n/G+uLY1Vr8vbtXFGy/e8fqS2zmRz3lx/sQ4FvmMFavfeu0bb3vIAjP2tdde7cVtzfqcD+d3Yg59bsxtX4y8zqdYubUfcueyXvUle+5c13mZJO7y8qLXxH68AORQN4/cjkUx1vza5LZ1PNptjdHm3DpX9vXJZw2O0y8G1K1HvzzagazP63Iurcm5EmOsGOfv4uKsvzh8/Ng/41l1fn7WdZ/lpmcea3v00sN8qJ7j0Q7k5n/ecyjG2jx/3vz7b0P2+p3XknlWTUBza4O31vWJh+f9p3b1ygPnXqprMW7PdjChnQfItTmvXaAxh5yjbWxHPRuEUVX5As75G9tWHvLAzK/ufBnnvUtdWwia27gwp0uJ8UECdP6VR7xxcivbNmvSXic3xTGmXYx6c4cLaO5t3Nen34ePD3M2B2FUdU3yKlvGYwvc2akT/WjvusfkED+OuvmXvuy2iuO0rRxi1D8lN89zi/VDH5DonMVcS5AxptUH9PztTngQbUvdMO0c9bgK0ossvWrOIUzsssuhwPN2xyhmFJWkqgVHTFptXUe797wsum2M16Rfdv3u3/2764u+6Ivqm7/5m+uHf/iH6yYfPveMIyQJ7chSr+MBkxtCeGKDN9vXvFq3UFtF3Wv6Ix/5SP3QD72n/tJf+sv1m3/zb64v+IIvqG/91m8tr3XrW/H21b1OVzzMfPZh6vICteYE6DEs+8LCtMMcw7LbnmLtw8Qu+3+X3HIugZnnrXKeYuapmddR2+cQcopmPNA6zH7lPuPcySueXBuOAahl91q40+MHeg61VdFzqC6HIt62cgCNdamLkTvmgmmH51vjyD3D1vvWnvvdcDi5h+15vi1u/eryAW+uIXXqU4Bspm8bA9TBNZyC9FmTXOqrLlv78qtDYjKxQInXB1M3VhtMzNhGeYgZqUF/68zrVp92bVWU+p57NkxdO6hX6j20v3Lsec5umxOhfe7VYu65BYLd7UZoW5QC7uzwZh0Q1higcyVNVcw9R+lseYnpc9Tr0WffVb4UtsbKzXnLhw/bs7wAdhzuIXxeqlvrZfZqkr3t7S/Vo7zQvbm+qfNgfe6fHZ+/cnn9ej1rf/vLb+tnsboc7gkqh37rcB7MYZzPZHP6DNc2ea7r/Py8LiJbBqJuHdbkHmA/meuz7AW0m8d6lg70nkJO5TYvCh89eqnrMt+eeTG/unH2laUb4z7R2uW273isH+j7l33r/uSrr9Y2RvmnyFetcmXIJd8Sv6CTx3lQKjzirdkzr24+/8DATda3WPvmkU8c0GsDKP8GnjzanR/rFGc+W8d3cX5RF2fn9VLGvvxigTnH2QfJMef9tsScX5ylHb0vs4ZtjHr48EFsW8+pL/bN6b7s8vIiw6DXnbbQ1jogizAdawF6jabbeG3q9zL9MGNg9vXD1OW3b+vYTnX5tMHE2j/FAX3/MOYUp75wtsZtY6tKGctXOZZuK8b7ytKB4/2oeh60V2y1jdz5cmbThqLH771ZvfczzPuMfYqStwK3BTTfnWttYxzvP/EtHSZOP9A57vSQqVurrYSnOkw8lf9e0MUCNnc1dCe/YMbt4YeJiblCM/PHvvTKARNPjEAsVZA2P84DRKkceT74QslaFTja4/JHm7J0W5jcpzrQ/GIBXV0XvBm7MLYCgR7v0k/t6sD/n9yeM0I3Ejc+BXelvkP8tntacdXr9ezsrLwPfdM3/d/ry77019QH/uUHwuFzsHJv2cr93Td+4zfWH/vjf7w+8clX6+rZVeK5E2v2nKeA+bPPHNqB5M1ZzL1QJ8x+9f114pa913Q6cMR8Ch2IZ8bCm7GneQUCGc9B9Tk5xQFlibAVqO/dGrBw6ku0KfZXCzNOG6TGPVrajL65XIdz2d7j9uyrXI9Bzh/xKWSfwNQkyXSd5mlLUsgJ9PjWvmfNo/h1XrSN7JcO4VW8R2iT/fQ6b/1kD9McY8z6Y9+8byX5skft3B1n3RGY9SRVmV+suIWB6Qd6fPr1+YwQt/q2y6Yd6FyVca++mM4zRnMBJZdjAwpmjDagPNRtxajLoQ40R351nK0+sUtAzCF+Z+5+DT7vz9k7zsOKB+NmDLy1PmK/zYvjq7wXS3hT3uYZrfL46dMauU7VrXXLHs/r9iLPVnWf67aOx+fpZfZU2uyLt1WAvtb9DKTdGJ//+uR2/3Zzc93zLMY9wj7oORXjeOR9+PBh+a8AXaXeyuGzPU3j1M8vLkpu8dqt1Xh97mfkNu+qFei9gjEPfR+XnOoK0LyLyzFbg3xrfsQ5HvnEbdlzrr45tdu3DmPEyKGuHei9CND3RO1AyQvkfNM1gHVeZF2fNW75raVy+F7Lca08K692ObWbO9DOZ27/lQLvv2JyW6w93xRa80X2Pcar2wK5H5/1uTFeHkC194pAv7ObtYzWzQcTM1dfdd3GGgiUOjzfvuizv3Cnujb7MOPtw9RP7XCs4biwYWJmrdVjgnsMTP8p39Kds6V3W/S56Xvh0v0MOEbbczXWNrYCOo85jZNH3bZyeK9aOkxszM3R9tgavx9y/u/vicYBdfouB2Y8lf+im095ji8d+bQDM88Jt/bF7djUK8ey2ypArNXnUb6uNZZTHWY9MfePGP12TnX5tNsq6mIUdbFA16ofKKBzw70uFqa99aI87vR9ZA63jtMOE1s151Xu5+1VMDFAeYgBsv+tllDGHN/BZssX3/GlWxH8wi529rOqw1bkc2luMcEc6ib+PTyVuYdDnsh7MPvEJKbygCHga/b63o/8eH33v3pvfXK7rsfkPnlGXR9u6jb3wdvw/MtPfLR+8Cffn6/qExU8xKhk3ZNCxp7asjY1VWw3yfahT75SH3j1o3WlM3nymK09nyU93/JeZXTv+al/WT91eL3MUeE5hMN4INUl1xjd3vo7HJV5FLdV1fkhn7kiRDfGJmG5Fm6iHgrCkVrSeUsdOjKhe/vFKTDj1nmwXfaDg0gHJiZqx55i1IG263dt2C67rQKTQ335bZVlg4nRBtEzrzj/mdM959W51GddpzoEm7Frh6nv6VuL15w6TDvMWpcNkPKu/mVvY37BjNOebs+fLSPnqzxTt4X1RbfWytrbj7p99ZzW5gdyvg6GV9d2nF+5Ydah075+29vsHQjB0kdwjlMBsmZvDWkxRkXsi7o2xXmTUxzMnEDXpx/o2irHlvttmvYdMp+tFzZZoXvPhXmM0wi07UXd/hKYGJg82mHq8sD0L7u2PZ2xx57rSeQ2evILRl3mncWWGOsI7PhDP0sdp3scn5+3iT3L+y3n7eB1V/TcHXIOiG4gUPKYE2JV4tOmwLQZI3dmoPP4bN9Grt3Mkb7ACqiq1BzbKZ9++4GXxxjUtnFcF7kP5ftT92SwbNU1+Vw65Bowb+WQJ01py9Soljag8ZXDPGnabv32r69ve/+hXS5IzuwVb3LvI/Wa2/EM5ni0+ZnE/NoUbcYDNi1An3vzaFjc6gpQMDE1V0/F0jHWBQhrgTfrpxh189gaABNv3zlwn2Wrb7Xq+m2VpcOsCSh4syxcnBVv9geHnk/1PWtn+a1n8cLktK8AtfxArQOmLgfMGHX91r10W6BgYvQPPxxs25bFszW5LyjdgDrxbkIFeSKBfCn6tIOdmCdPnvXCtyCJtRnnReKmXE6YidS1wUzuBwt5tdma6zIfEtTlMq+F+8HADwjml9++9V7npbCxinj5zSvP2nAbr83WeOv0S2H96mdj9Jj1y/FSPmjYmke/8wD0SbIuwKZFnB8YjB2x+yeanz55Urbn+WDmA1u5evqsnjx+XP7J6fN8CPFvTUlgvcbKo26d8jl//nP12mDOtxhvPo7b8TpGbbbODZDLoPJB7rHUfSHI4xyueQb6vJnTsTkHgs1p6/w0981NxxtnTfrMDfRcGes5MB7oP3xROeS1pqidByjrFa9d/TIfYOR1fEB/wDOveS6PH1Ct2XlXPu3TPq3/FQcxiuN99OhR3yiNsfbFb2sNto4dKM+n+cQBvbbtW4982tWXaFOXp3I4H/7hAG8yjx+/kbzXPTfWZv5PfvK1Xv/2jUtIxj7u5kTMGFvpf5SX4dYvJte6lF2P/RW78o6sS+1LtAONX7oxCkz7nhu6pPorx3McxJOHR8zNYdsLJsop3ht3TP3jw8Ab9LaNrP+5MdjDIX4bW8aZNZc+UGL1bbmHZILys99xqGgXo67cPQDGqD0PUEiBcRyij+2eO6aSV5HDvnUDbQd6TcpXx+OQyR3hFb/mW5d2/9SbPvmA0qYu1gewOEW7rXY5YNV36PnTvjDi1LVBOD0PgcuraP+U3G7CE7M4rE0xpzbjFTmAuzFr0y/2OW5zxwH02KJ2jHixijrwnB1mH7iLM6fxSxyj+thyzjzvA09Fr/+xbXWezdMbuUb+wrf8hfrF/6tfXH/4a7+2PvLhD5d/MOksfs9zFZU9uIsxYq/6sCYVoPMDXd/KCTxnFz9yjlcMTL/4ZbcV8slPfrLe/e6/V1/+5V9RX/u1f7g+8YlPGNb3JvFe894ngM65uGH2gc5t0KeckyQyTowiL9BrRTvw3yt35YCZM2rXYbvEmtThHmN/1r0VTDtQ3gMUfSvOuXXd7flQtW2j5rF3noXbcs6fu+b98BE+7Wt9GydeG1DiKddXlsdeubbPeo2tvGKVkfk+5bAvZvnqeKw+WavNnRyNy3XivfkIq4VzcXovsZ7lU++YXKvmqeMO2fz2Ff0KqR2odR+FWFKr/PrlUq/jIQeQcY66ddMcvXLcZq7kVU7rluO07qrMWe532j8VtxzyAQUTr02pHECvzao9dWyx3P+sWhd2ebQDpd3cUyrzGI7sfeZztZp3y57nwYOHfb1prxxn23mwh9rGli/HL+vZU/+w6Kgta0ZO5TJ7Ba9d9wruCZ5dXXWMPufAnJXDGCBaftLad7yPsk+IJfN6W+a9zP7C6/yBf2s+9y/j1cWoK0DPkXj3ac+ePK2NUdfJ/fTZ03LfI3cG1uOZuW6y73rjLk5O50dfFeVe0v473vGOu/G5d3JMtvq9B4m3Bsfmfku7udyv+E/YinU/Ik6MNcrrfByyXvT74hjm+ZRTDrmMqxzijXuaLxSM27N2jKs8d7XL6xf8xmoHqiJ7Vc+jtSjWJUZ+/fJuOe/OsfnsG+8+LKEl1jF0zsy9/PJV9QAAEABJREFUHMYCCafEywlkPVwY0jb/4IdY4yrrU1GXT35jHLN/Gt8g508BStzSbRVtlcN8aTr3nuvZPqCpxb6K+KWvvjzaPA8wY0776itOrDhtxiv2gZ5PcTA5vO8AvUbEA12f+op58V7gnO+5lx0yNwzK8+m5GtvW8xeC8pDDe7g85tn33LmN2w9lXFGlTSEdIB9ObwvCKUFkccshX1V84THGcSirvsqh7vUNwVmfbfBx9Rj32NQVsbZALd2+3JCKIuYEZp2JdTxiohZMu33r+NfiTiAcuTMXMDnMKYdcCky7+ot2a1p249QV7UCJ1w6TQ10bzD5QYiuH85rm7mfZxRu3HNqBf0Pu26qMf7hmMnY5XTfeA5y7f/aD/6x+3+///fW7fvfvrqf5cv/m5jbnbFRRVeQ+nZdfr732ev2h7PG+5mu+pt7/E+/v+5x1rnq9J/l5VxtQy25fHZjnMmvitA/0nIj7b5qTOjmsH7jLAfxrcxtbOcDBZVaO9cTUP9M/mnvqE2N91i1IHWZO+2PLHibzq67ot6XnOzOcHPa3sQW1l2teXZvYPdaR6Z79Q8E995YY7cBzdq8HY/UZL862ubdNc4t9sWOMOuS+D7TdWO8n9tTbnzpcF2PbyrgG5pf3XSBrYqu116kchzxPjFPUQbY5Xz5bKt3FYw5lkztxCe8fY7Wbo2PaWiWfvoUXowvoe+lp33HbF2u7cOpA1y0fpKCq8t7W3D0nc75jLvFywMRpM85WvH51RbuwkXOsrk2/IlZRB3os6trELVlx2p13Mba3eeGszWerz3Jruu1rcivtZ+fn9fTp0+b1uQjz3YdzKIfP2iXO6U3e8dhfPvcsXvvinz171vNzfX1VQO9zXK5i25+9g/mt2dw+8+3Laf0wY7QBvfdS9zOgtQN3X0SbFyjHJZe1KfIoPvufph4yp3AfJ2aJnNZifY5BHeYcr75cfT/KPImHWRfQa8f6Ftb5k8sY7UCvA+fFPZvx1jrPy22RPf/V1XXPmT7nQS7jr/MC3jEqQOkTY7zi3NkCBfTeZ8U61zBqbFu/ZLcmxbmqHHLLd5W9qTZ96nH1nNsHOS+zLvYyj7n1m9d4173zqM18tq5fIDGHAjS1OB4VeeRWV9SB5l+6rSK2jgfQ82hXu36Y/HLb164uRlk6UJ4/beK0r3OjDkzuLNSzfN7o6/8gmuxj0svJEm9sVB2x59wlTrtjh/tatrH12L1XWZNxBjlXMHGQnLlv6dtyjta+StxNPsvZLru6ItfCqUM4UrMccotZ4ri0v8ixuI2X6w6f5/iq2zh4a27j5DZO3bGrK+pAn0v1Oh7irQO4WxfmUD5V3XIbd6S4i5Nn2jOP2Xtn+MUYPd/yATmXRpFr6qxOjxlXXd+LdqDtzZHnVuXdRBOxJWCLSvmfrl4D+aJ+/gGBykEdUkhWSp3Lk7qIU9xhv61BZAQWTJLkOs6Oe7+JfdSr41m9ni//DyPReUfQNeZ+dZtn683hpq6S/gc/9v56mvNziD2oSiElN7FBqtLe3Hs9rZv64LOP1uvjUOQz1e3NnjyZh9uqfBdcZ3vGcl31js/8zJRyllcWh/iDGVSl7tpnc5vxjxr9+TVpypyOsYIZmRPiy6SU9j1j3APqcyNNhaSqeixpPZdp7n60A8k/QjGxe+pXxAJtB5pDu9x1cshhV7ytGFvtQMGM1aZPEauoA51Dv9za1JWlT+yhMknlccgYbbWrJ4vdu3tB23NNtzG/5JEb7nNpc3q0tx6cP9ZtC/SYzbknn0LWTsx1yDzb7rHr3zbKNgMpjz1zaGsdvU7sRKy1AtXeemxArRrMrV455FDEphvqvfTbB8p9A4QszkPyaY9aXu/rWjbeGKD0L33ZtVWOQ8YBdI50GytGXVEnhYsXqw24wx2SH0bFUh7mcRzi7Sty2Gpbun2xtqd2/QpQyw6zPu3arMe8jtUxj6Pf52HlxN5kX3WT/RFQ57n+/D5vDMrjkOt7GyPc5B6QKyxrZRx95+dnPQ+3sYUmeiJyrVXk1v0bWzFGzoXnY2//7c0hXCO6/b2f845/1kqp395qHzWPPTb1vQ5ZS9s2as1D1Z6arutZ9gOuKQJzjECv75HcPhvFjzgdO1Da9OUklPaZpwru582YPedK3IvivOmTx+fRtmWcxqYebUAdsk4qh60CsWWexBurLF7rMl/gvSZt5dQmTtEm3nb15RIjVrsCGXvejamLl1vdGAXocRpnX7+tWKBsz7NnBMrjlNv+wjrPq69NPuA5brjv54RndnZDSqxzsm1nd30Vc9vKpw4kbG+ByaVPjBzqpziYeKCsG6h1iAW6vpus9bE2jm4QgR64IAkXeeVwoNoNUo+psUBv6p2stdl1w+zi8IOJPLbizWG8WAXoSRDjBxkx2uX3Ja54desQo9+NuK21iBWj7xSjbn7tToBjvMnFLd6+8ef50urxG/Pl7coB9IT5wrJy+CFEgTlGoP1yO6bFf5GF8vDyQd1mQr1pUNWbVlvto8h/1X8zytqs+SZY5wmoVZebczf09kPR8+s4XZyOwTqdF8cgxjrkAYTX2LbcCG4K6A8U8hsvzlgF6C/Hrd2+fvmUsW39Mscvvu2b13ptzWNO67N+Y7VZl2Jfzk/mSzeg65BDm7izvDi6uDjPF+IX/TLdgl0vclufOG3Ot7rza25z2ZpbrGPSZt/axcIcrzHa5RUHdC6g5AX6RqvfXM63tclrHyYPYLfP9fAmn671m0+847UGmPy+7LZGxfzmtq1c6tYk/rY/GOw1Rqy5ocoFPHdRG7/st7l5AX0utVuQY11+++q2U+Qezbfstt7Yw9LXmX2xN6llG5tq24HW/bVlDYjzxqR5zw0c6Lkoj0ApOk5uxfoAvWXdctjRbrsfx7ty5lbWDxxz6J/jOqhWhce4sW3FGJ2njoc3+m3EXjM/cDfeLfiVR7i67eSeN1yg+eTQbp6F87zKARNjrCJGuzhl2WyXXR1m3Cm3duWU2/nRprzIbU3agX44688SKqDHSeW/6G0PEOjxeA7SbR0mxloXn7p+RR1QnZzRtWkQL7d9oM8lUDDziCHXw1VebgC9JlxLrvHf/hW/vf6Pv+k31fd/3/fVng9AXVOm/Tb33W30op/1VfiqyhzmA1qP6e5Hux0xtkvWfFsjzDixMPWF9w+IeZ8cY8sYbuoDH/hg/cE/+IfqD//hP1wf/ehHY7vt++NIXZ4P44BOs3RbDWLMZx+YY0gLU38ruzZjFXX474/bnIp1m1sdZq3aYOrLLka7fc8bnp9g7Hu9pVtAnyPnQb/n9pANsZvNxrnJzVwCPbfa5HVut1yX9o21XeIGUYwCZF735Bm1jbM8O/eqbJ6pEb5DyQFiDuUBlDXLXzng3pduXzvyKjB9QG1jS57nOaxL3Mi6rtzrpj6S97Y8zNP3KXLX2qu243jEAV2H+q1zQNZ5zUNeY52rrjNYoHkXh5hCvNx7+QztXu6XxsoL1Da2u7orh3zbNmqM8Rb2LYhqOzR5ybOw5lTXJnDq1Ri4nyuYujiYOlAwdWNh6imj4mmO23xoeZYvjqzx4cNHwmrLnPmMf/DwYffPzy9S315vvP44L6+fdZx1+Rw1zpw+m32Guhc598NYPjQAPWZ9b3/728Nx6L2T91f/VrzPWXlsK4d7Ra93n8ditMt/cXHR58H51q5Yn3j9Z2Ory2C2Mcr/b+2D7O2cpy3jWPy2Wzbu1mKsNQPNC2Sfc9n7YnP7t2bdfxhj39YazG+cOW2B3q+4x1K8hy1c5bAGY2xPc/ovAbinuc2e0jhrAnqutIt3jI7vJvsKY4G7e2D/07dZ29Ymv+O0HufLODIPlw8e1Ni2XqPWL0/lEOsLWs+ddsfieTPnEjkD7XMlr2MSq92c1qMYK58fpJ/m5b8Y/+CGGP8mov+igZzGy2Nd9sUBpui11Ep+NebEDtTCG6MOozxWf+m2QMH9OQWaX1791qquAL0e5VQcixjgbs7E6Vt2c77IIUb/NjabSgVljFhbRX066X2281DJ43mgHTVryflKwdX3r6PdxnvSvueE5we44xenr46HYxhb6ghG7qM5lHtiYi/HHJLlSGvdjiF3tAL9h27lbXvubTDt2qipJ7SAI/foVjygq0W8Nrlbr73wv2DWnAClrl+fusFAc2pvDutIbLVUxnOf0zkWA9zZ63jIBxTQeRbu1K7tCO+cQHe1A23TYB7jll0d+Dfilld5a+4Kt2vjNjV4XqrGttXjJ4/b8Q++67vq1/66X1ff+I1/rLzWtrNRh8xT/4taY5T7vkcvPcoL6HfUG2+8Xu9617vq1//6X9//ewDvFda/Zd3CHCNQ2iqH9aTpnzVeO6e6fXHaFJjxQOqe+qeyGwtkXFkTae0vrLryIrd961s4QFjXDHTO5ROr01abceraFJi5syTv4lxrYWm+hdFm/FrD2tW1Ld8h+5C34ha3MLaLW7w8QD9/iir9cmq39bzYygHWeqhKax7HQs2j9THiClfv8WIPznvBlrWS3t141OV8817u0PHbeH7fIvcWDmtTNx4ocfJXDutJc/fzIjdY+97jPMXKJy/Fc/XJK846xQDNbd9abLNoamGA1sXW8diz99CvaDcGZh5toH7baFCf49cg1lZRF790uMfC1MUABZEitShb2lFeYxWbz3jruLy8KCBLbi/Hovgcda9hK8Znpc9ZoGzFvP7663V5edl9oOdSuyLG/Zl1OHfX11f9Jb37CJ/r7gcqh89k8WLcV8TUNb6Rd2razSuH4udD7bP+6nzGX+dzpJzmtGY51K0bqJF3Rlf5gl2b82YeY8y5Wvn1GaNeOeQc2c9D5jDi30bTH1fXaH0K0H35zK/tKi/R5RYvr1yOXYw1A+V6EXs4fs51fPqXGKdYjzaxcmhzDHLKZR59ivMq/uzsvM/Lxfll3eazs3bxQJ8zsUCfb6DkO2R9aherAGXeZ9mHH6xxjB6n/JWjsdkHug7SzXByV8h9/hAeoLGVY/WB564peSDzEIx6mv5RB+74YOrAXKfJIRBoPufDvrWexi67PsCmxbpVFtb6xCoHuQMFx37I/W8r8t9tvmiptMa4h9nG1vUZWyfHus8ccu8FGiOvYn0L6mfisYU7mFO7fFvs4tTB7NidezT7ka7jOM/WIrZB+SWfHEDPT0z9o9067IgHur5c+CWHnDmDBdPufVAesfqMWxzg/Mx7lXYxYpe+8tg/y+cu4xWgawJKvHGVAyafNpiYmPvHOO12xMOcjyqyxraqfMbPdBfQ44Fp91QqwF1OmLqcMHWgY+UuDyqvJA4V5rR7+CsHFa3ianvlenCuDvk8n+/XS8eeL9xvKt+sJ+l2qKp8hi22OjDCoeFQewjcB12cX8S2lzkvX3pYe66jLb78VBZdia6EHQ439eys6j0f/WC9ut/kq/1UQaiP536EcI+ebEXsjus2Ff7L1z5Wb+Tb/n0bRf+Xdss7kdwLKrVrezgu6tPrpa4y/vgAABAASURBVNqO/T2TaKnWVCY3LmPhQMl9iD5UUkIPJOCkj5p1MPbyv4ywKvkPcgYL1CH17YmFqQPhm3rAdzpg9+4c2jFujNE2dZhxwF3ci3bjzAkTo18O7eqnrXZtytJtYeYRm2FmDLfVY49B7jT9c8icbWN7y/rkkVdgKgnHocQC5fXf9ujyibUvXiyDcB5q2GY17MkTaCB7VdZc22NzzkccttCRnWd/Yb4rh3nS9LxBasiaW319xti3llPdvn5FvXKmxW25Tx3yvkqsdlvtij7bZVvtizg5xWr33mIM0GPQZt857pHFbmuMdiClBOt1VpQ8lQNiTytODggmazCmgqkDd/qLdvur3qUDqjkne+Kqxfuaz9SbfA+y9CdPnh4xM4/z4x9czOlIDPle7Ka/YL/JOxb3CDMPted6EWO9lYuqx7JXv9eqHBQdW7ENcj14gwhujK2AHjuQNTpqi02u25ybs3z2GoPMZ6YqRqDm+gluC0/W1tjiz1oKbRHsWfZL5+dn4a0+xhiJP7RocF5tz8/Pa9u23iMMRj+f1ro+zELLWM+r82OM44bUkE7KqTn+WVvFLH7ZzEPqOc9ehji3sZX+hM4fZhxEicU8aWpzXeZ8A13TygkTJ4c5FPG2hN8x2Fe0LT7I/IRPO9A1y2HfGsWqK+a2rwA9Z4tHmxiYdsBuY1T0iwUKJkY7YNPzrAJ0DeLtr5wr1tqsSwGaS9zqv6jbN8ZWTkC147QbpwFmXpit+bSbf1ycPyhy4z/bzqv2Ubd5Kr780ttbf+nR2/Iy/aLOzy7zUr76g8DDh5cVnnIRuYG9yQXh5tbWIrw4TC65H1RsL/NhA+iTqu8iL1fFPXn8OFz0i0j/ttdZNhwwceryuVGGe5vFOzDj9ckPNM/StRsrpnLsWQRnwVzkQZo7eO15mIqxPjFirQvIxXrdJ9ZNvXnkXGMDeg6sTTvQm3Jx1uULW+Pk0+84bRX5tctlbluY+fzwIVabc6lf0abPeTZev2LfGjwHthliX2D+bTV9Ys2pyCePcf7NNmsQb1+sGPvOgzY5U1Z/CDHWcTlPCyeX/OK1iVeMtWax+oEyVt35Ea/fmIuLs8zzs9wkH2dNXPWFD/Sakt8a5bM+Y+zL5fy6lrRr03eWNWP9fhAyt/xixdnXp1iHrbVY74qzr884a1TUgf5DA+a5vLjs+ThkU+c/x3N+Pm+eYM1nvQasW15zLG4fKtrk90O1Pm+eMC9E+zB1mGtYm2KMueF5uz7tq933bOK8acegHSZfurkmKp74qX7AaFMc38EHR7BAr3fzUfQNSl2cGG+u8iow/YH1etO/J8PYto4Dyi9P9lxvELbIml+gxC9uMRvDZ5pFzvqcnIgY/dbQemxLl8P8EL7k0Q/3ujhr1X6qG7dqUdfnPNgCvQb1w6x7ccB/MzfQY194OSqH+bVFfY572W1hxqqLE996NgvWqG677M61uHVO1CEcUcg9vPGZE1hjqBwjMn+AVuSDqWuAcGSOX7SbJyct003BxIh3TTvOm2xE3/Oe99QXvfOL6k/9qT9V3sOdU69dmDHivR6Bsj5zVA6454OpA/FkOaQWeLNuTri3C142ue0rXn9Pn17lvNgbafd+efZN3/RN9S3f8i1ljHWcxtiHyW0UzJo+lR3oORGrwMQDdltg6p+KQ/tpDXDPATNWIri321dg+uWAqWuvEqvsPd91PGDa7JrzNO55Xa45ZzBjgAKab61Bz3PH5QPktk185dhyL3B+gcarjzE6Xrx65XBd9/rKnmPPB9XBvIcsjK0yBn2+EnLHpz59o32nelZPHXJPNE59z1oyp621W5+6e524mtO+dRZG3Jb6fUw+QHYNewG9lvRZgzhjgfbZB3Td9TvnOK/9UG0zVpxt/5NvcbSeOO0w471mtMsvx9Irh/ohHzyi3tUPtH7I9a8fuBsH3OuVQwzMPPLD1OPqGpcN/tvt5nIehXrd+2zess+6uropeXxG+0z1+ejf2H769FnqyogStM6F9xN19xs3N9fZG1xnX3Azn7m5x8hjbfI7L3K6LzLOPc/Tp08bC3SsucTJp7hvcMzGK76MNv7p08fZe56VPOJXnPcPx6HNXOZ2P9EcqUcOfUvEK9bpOKpGvsi/6vGLBXpenQcxctkCyX/ROG3WCvRLXfOKdw/jHNuXy5zWaz5rhDxzswdS1+e/ROU+bxujSOGvv/Zaz4nczoMtUNZ5m72782Arpz7nwLxPMqditDlua7C/V9XYto533q0JRvfFWYc28fLYKuri5RBnrdodt3NhHfqfPXtSudz6D6mK1SfGGMcMdK7KYTxpgZ5DsBdDfmDqxsPUY34OJ6e1V42Sa2Hhnm/ZxBq/cOr6Vn/p4k51cY4VUO38xogDci0cOrdObfrUm4Pc33J/aD3nU78+MUt3jloPPVvw2Y/ZjnC7hxqJA2be8BnvvZfYjJNbEXfqUx9b+JJfrhGehYPJJ0bRDikgHfVxzKO+ja1zx1XLrg7hSK2VMO1isRNn6/FH7VgINveLZbfNHSTo2OUIcHFELTjaqc4pnkJX0HvBqT7v+Y2J3VaBcCSnQSCexG215gHso7sFJh6et+lcfOoKTKx2+bQpMO1AcqGpBe7tbcgvmH45YOox94825XnuzFjOJfAc91W+4Hvf+95XX/XVX1Vf+IXvrO///n+aj8i3kUO4cl1sjvmsx+294cnjp7k/PZ33zNyr/8k/+a/qf/G//AX19d/w9fWBD3yg1ppLcFkDzNrtw72+fNqXaFOer3vGwPN1w1vb5ZIDUL0Tbcopt32YOHXBtvAi94hr9HiWP4buw4y3DzPOvUVV9Ky2NHdrsHIYn6Zjc0YKgjuuM30w+fZ8CaCmTTxMXMdU9E/BDfQ9pXFHHWLLuV9jl5OR8YRjD7n3i4N6ErYeLMmx5dw3NvHGer+wBbr+pfvyUD1Ud3bjrEG7uj51OULd62nZvR8tnzagxwBpU4s+4zs2CqS6yOl9FciavY23wk3XAUQfzSWHsjdflZ/j1R1j5dhzDrYxOi7d+YyJTR2wqTgTN7k1TD5nsI72Q9o9MjFwjKv7wzxwb4d7LNzbb/Jyuo7d61yjrz9+Uk/TPssX4jd5fyWjL6l9bsppLdrWeHxW2nfOnCcx1/nCHbj7lxXt6zvFymNfvFy+txBzm/WxZZ8B9HzK6z7qJnsI9wjmMs4/sKfN570iTh59Pse9h8i98NagX3GPY8xVOK/9wycBiTW/PiCnYO9zI15uOd27AP2+Rr7myBf5YhQxtkDX7hffclqLHNZrHnX3W+6TxMslLmX0/lJdrjG2us170nFcLzepF+i9nLnlcbzG27c1Vp5Vq7m3XF9yaDO/fvt7Pg/Zl0Mu5/5ZxuO5Nr94cUABvVcWt/j05WOAdD1e586Ofnn1+4dGbY3TB3KNnl/7CnDXh6mDuHtdnALYNB6mXwPQNSzd/C/qL9YhBiafWP221gp0DjHatelbz3+g14d+oK//PZ+VxpjPMO3Ow8LLUTm8h8HMKSdwV7d444DaRvYzx8ndcv60y6Goa1s6Y/LZl7NyAH3OxH6q+yNQxoixVYyHGauuraiei9Zr6pC699zNc+/SLkdczWfcqa4faA6ggB6zdnHily6Puu2yq4sbW9UhX3L7eXZ7YU7aP8Zz3HtqUwDdyU/8mdd8MabdPDrUgfjnPRXQ3AJvtlO0b8/1U6Qo+zF5rx/JmSrLGsmXZ3o9PQ0VVyOxeyQ/qSOQWIPivA6ERHBct7n3bozaYnrHg4f1ML49+yDTmafy+VAmgrkeh3r/44/VT96+Woci46CAilJRivxXOfbYDlQ9yT32Q6+9Urfn1c8ysmYP+ZI0rhpbgOGrQf17/9Zn5+v/ihpjxrUj5Z4+/T6V2gqoyk/lcJ05l/b9XxxcxX4d8WmZlVJ7sIca+a9qRBcLFJDo+QOk7L1t8Nb2ibz/Lc/IuV8WeGsOMWJh8i4dJt54bQo8j9GmLExxKFPu2T9pg3DUfle3WJgc65rX5prejmvXPlDanDvrc48i3zZcp2/mo0iW2NOKWxytxwOo3s2hfrk1Lh3C4fmMwNSBgqNeBH6olBDG2wLK2ioH6KvuN184Yu6+rWNhuDKrx2WcuLYnVv0Od+xrE6ddATpWXbux6ttx3tS1p7iujSLqrjnjtpe5c6HnnZ9GwCa+vSDYk5rNrVO+F3Wg8foVmLGA3RaYurEw9Xbs5H3IbeS63Kff+hzfq3zWAuX6h2C8pjsstrHVZb6z3DLOMbZ8B/igP/9Ujpvb69SyV99Xgr++vo2V3gvAiF61bSPztkenxvEc2LgnWOLnMPd8rjNr9hFjWzmAKvZ+zrtmtRs3kPfQdnm31KdPqePhuPTJfZb3cu2zFP2h3XOG9CvQhtzCbss/7KSt8cHaLjlkb7ZtZFxbi7UoQAGZw9E1+Qcv5XdMrhWY56lyWKs1aTdPTHc/5tGvXX05xCow8wDV3PuhGDQMqBUHdH3GaKsc8sHEpttY4G4NalNO88P0G7tEDEw70HnqeMC0H7s9J8YBrVvL2Za5G1vnL7IUs/YXxjhrtlUggChAwfPcpzGB9I82BSb2VBcA064+TOTJe5IXsxoUbefnZ7lIriLXPbjz8zwIs5FygT/OhxFJ3Yzanm5wtTlAeeTVJ5+bUPVTm5wu0C2TIX59oJDjJptqN8/yi1P8oCFW+9LlE2trHnMbYyunurH6lm4fKG3WZG1yyC3G/Maru1E3lzG+oFSME7PwfmhQrEG8WHPLYbtk9R2zIk4e+dbmXk7x2s1vX6ytGOu0HjH6bdcHFmMUmAtF3ZiF829WiTcf0ItPXjkXh/rrr7/RX5hVH954rvqm4Fw5Rltrl8faHLM2W/uOU5/zKt5/Whbom6w4fVKLlUeM51QBas2x/iXGWatxjufx48e9Lu0br01edcegrg/oD4bajFesS7yttTqf1q5NkcNazK1/bKNv+CN3beuwZnXnN9dt1yGXMUBjb7N+c1m3T27xVVQfx8ZcMDtLt1Xg3t4x+eWY4N5+VPvmFXe3xpprz5bT/MtuaqAx2IlDLNA3bLk1a1MHysMbbJ4RHTcYfc3suQ/A9ItX4MidtuPyBAOa2/kUozS3ieKz33LE6rNfx2OPvdUjtvX8EgMU0OsSiLW6RqDtC2MrL9AYx0LNWjU4JjGA3R6fCtDc6kpzJE68fcU4BWasunaxtqdY+9qBAjoPoPm+7qL1NLONVw7akE5+OgfV86o+2KqyqVGPuzz3K4997YDqXU5tChzztTc0Lubo8Lw9xcRaBUe7bVW9+++9u/8G2Ld/+7dnrm5imT/ml3/2quO0Kda3fLZK5XgrO9DjWRhbRSzMMVUOebXDtKm75rTH3T/2/Vtt/iGAn/iJn8iQ5i4IZkyD8stYBaZdPeYegzq82W4euLfD1JfdOAWO8ydhRJsC0w4zLq67fEu3XVj1/3ZuOSs8o6roeawccqQp4C3Xgz6vO6Ax9hUAD9qCAAAQAElEQVTApsh/e93P3eJr5/GX50c70JauNXEwc1aNyp4t+auAWgdQxtmHZacxy764xbyoa1PEdk5Gx57aqqhDPlSLUeCef/EBdapvI9dYzcOYyc1zmIW3rZNDvF1I3tzP4D7fqV19iRyKscBbzEllFJX5O5QHTAxgt/GMqhE57PlAkg8PlXO255mgTdjuCQh672t+L3gzR9xtX+O1Lx5Qvcsf6u67qV3POv+Gvs/Kbdtyb8grzOTR5z5DsM9cn5+O0z7M53Rg6U7da9b4ld9/DSDO5nOvKL++87yYti7x8tv67DafrXsgsb6cVuTQ7nPcvcbqA80NZO5GmVuBOTeVAyjrXnY5Yu4foByXew0gHxQfNs9Z9s43eTF0cXnZse4T5HDPaB3Wa33uIexbrxzGvJF9zsFJCZ9z5TiNt277jt84Wzn1wZw/eazPedBnkebRpu4YHj1MjcE7n9YB1HX2LtZh331WHi91k7X79NmzXlvG7yG4ePigtnxOOGQtwZw7z3tc/bkB6Dm0ji3rAOj5MP4scdodg/LgwWX2h6PXm/0ef+qwte/45HB8zgHknGQfcsjcwFyPy145lm6rQPDBxtU5YMbYV2D2FxbmePSZ33YJTKw1KS/6F8561RdGbgVmvD5FP1CD0fPr9XQ4zql4Bei61SvHNrb8rrZVDjnSVFD312UMz9mPnDGXPItDHRIZUbcOMYr9PQW5Bg6ZP/U7e/qA3buc7Y+p4+JvZ34dkluf3Prg/nyk6CDKLAUJTm9hovacQPAiwimH9iViK2Ha1SGdONW1A2V+iD0LVztEP2KoOe+n9jKw7ZWDAu7qiOFON8Y+YHNnt7PmXowCk0N9+b3GgNx33D+luOMY9QO1OOwbB/d57L9ot68Yp4DceQbEKF7R7n3gve99b/2e3/N76lf/6l9dX/d1X1evfPzjyWcNVeQ//8ak940vfuevqt/11f+X+hk/42cUY9Szp097nG97+9vK42Mf+2h9zR/4mvqSL/mS+lPf9KfqX/3UT1WAtQ6g8fYBmxbrgHufRuuzheftYpddHaZfPNzr9hWx3jsUmDm1KzDxYhSY/sULs7+wYvR5nWuzr267+qvVrn6kmOMOHdznhBgMPhGIP+eezLvmyWEv9qz5uGqt7yPkjnvlXDG2Cy8XTA7tMmpT71ZgTvmya1O8XmxXTsBu1sf9nsM50bhaOdVhYu3rl8N2iRh17WIUmDGW43j0K/rEw/Qv3Vj9YmH6gLJupwui55klRg5F3bkT0xEZd/NlTVfw6TZEWya3tNXJsfxA3KtXz+kdmxjzKdCZYqnQzbhlt63jseJgYvplbZ5vYs7PL8p/hejy8kG/G/HaraKfyVueq8YC5VwoPl9h9i+OL67FVQ6gn8k+3+X2+lAqhzaf9z5jV5wYxZzi5Af6HYecSkJ7DqzDvq14dfH2xbhnkcv6zGUeOdXN5/5O/MjLXGMUsd4jxSjyyGGcuvsW9z/m0i9e/+E4d0Adjutg1SRWnBzu11bf1vzyGQP0XGmHzHf2I/rkGdlzXmb/44vy88uLenZ9Xbbn2eNdZ693k5fkD196VGeZf/Vn11f19OpZXWSfs/o+U5/mi/3HT5/UHv5bF+42skvf6/r2JrYK/kG/i5tjOpTnxxoca+WwdSzOUbpdr637YFvn1fqt2fnWpmgXA3N+HK+iT3F1w1y75tYGEwvTrk1ZcTDtMNvTuKWPMXqtGKdNUde+eLS1fuRRh3tOscYowJFvL+DuXOszzpbkXLrcPVehg+Bv5/1MnD7vK0BzAs237LZJIrT9KjAxQNvMQ83/Wo991bu4T+PU254YdcU4W6DzA3ZbgBLftVSV9zLxHOP347rXFvfdelBXVpxrQgyguQUouM8pdmGAO0wr+bXGFbXHLr6/BK9dU3NpU4DuT74teIIh96ytTg+xCuivjqnjASTunlvzKXZyZ33F0Wd1UlTPSa6q21yTXZpfQAZwG//TYF/L9ujmYB0j19qz8p/0vw0wkPKSNIfKSH6g/O+iRv208Y56+zivs2FdIcln7Yt8rhnBjOS7qZv62LPX6n0f/8n+OnrPHlhfqEu+Cm7PZ/PbxCW6Hgf/k69+tMbFVmwjkEORtWtcjdvaLoch9T/8rH+7gihjrRWSvzIvO+GtOmQNJDKWQ+1+QZlB3KSCV7muD/K4PlRP65Pp36TGkS9kQ918MRX5L1PSPxDexNoBbFLTXjD1Q+6rMPU9OJh6A/NLmwL3PDE3hy2QWg+qLQtrR27bJSPzANzFitWnXR3ufXVSBsxOY44OueHeLgfMeHEK3PfhHmtOwvMiR0y6yuvR69OOPKd623JW/Fl2bYpYW2uxBbPMGiB6RO72JdnCA5patCly2K4aYWJ67QWpT0zUnk91sauvrg0o9WU3bhub3Rag47X3ePZKZdWHtlbyq++3aeEeD1OP+S6H+qksDrjH6l81LR3m+MTD87o2BeTItZF1ajxMnI3PRrmWOHblJuv79vaQdxk3dZUv9rWdn235rHbb45YBwpsTunKIWTxxTRyjW5/b5hZ7c3NbI3N5tp3XYKttnFXl+t3GqLPzUTe5bquPXB+5R6TsYLa6yR7E+Tw/Oy8/T59tiQtOW5rOA4RztH5I/frMe5v7H4Oytb8lf0gKKP+zLv2L074yxij3GbbGWUvlsBb7xkJ4s+8RD9S2bQWZmwXutRH72God93xxxiiXtqgdu4VDPgUmlxjH05gyc1Xf35NHFueE1HtI/zb320MG6JjsL2751GFyyqXNFqbN/pJlt7UmW+uwhYmXb+EBXWVfBe77ED2FOoZD6rP2bWyNFQ/09aDfWG22ijokPh3zw9RP7XH1j+NWKhjnZLZxJcT5UbLcKvvYLT5qG6MTn2WBW5gJzrLIKofFOEBbL5ZHjx6WfTf04s/O5iLccsK0X1ycN6cvD5ZP3c325N16QcnnIpLTBQ1z8L4YdGOf1H2xiTFOG9B/O8gYN7G+RNWvbg45gVI3tzWJVbdeN8HqirWKcwMtvzhb89paL1D6tdkq6mLN5eRblzVrf/3118sLXV0xv1zmWTG25rZu49StSz5boL+0tr8E5pjk0rZwtuY3p7XI5djk9W/kWq81aHeOrMm8inZrUeQ03jodt/jdBZrFak45V4yc4p1788tpnLqi7otgX7bD6H9Ocs8FaY3G6Te3Iqc+P4yIVzffyy+/XNawsLaev/OsNePMKc581ibWWMeo3Tz6rFW88cZoF2MLaOoPVQurDyigL8quOTdr8WNsjXdut6z1lccPZer387bXIeN99OilvmG/+uoneh13sL8ypyPXW6vBAaotL9ph+hybPlsgc0MdckNf/cqhH+hcMyrG/AxGj8UaIXE5rzGXeOMP6TsedaDHLlaB9PPQEO+Dw4cD6evTBqTZZ87W083P4jZm6cAd956HK8x+4BnLoayhqK5Vm3G2C2t99pfdGozRDhRkbOHVDtzxAF1fngWGp9kbG6UfhnCPfStug7Q7TwqgqQUm96phtTpv8iHeVputHOrWt+p+zp7zIGbZgDLfbqEaI55Lu84rxJ/Nfsw9nsUN9NiBkk+7ol45bIGyjnT7B2hs5dAOGWPWZroV8vzMcVYO/7Ti3/m7f6fe+c531vf+43/cueQ0ToHJrR54+yF86XgdpWmbLdC6WDmsE+h86m9l16bPeFu459BmDu1LF7+4fen9J/7En9DV1ybMXBqMEQeTD3huTiqHGLiPOeWGaRejyJWQ5gDu5hsmbvnlEKcAPR/q+vXJBTNGXdG3MMCn4Na+B0Y4q+fUOOPlXbotiMlKyzmHUa6xZCyguY0BQpKftPblsFUqhzxpGq9+ancdi297r1mae50rwNDSr6LdVg7l1K6uTb51HYnXboyirk0M0LmA2pP77LivcZDLb4zPIq+vxS2HutfayD1PjKL9lFuMAqPXlBhFm1h186hrs7907WsM2oG+V2mH1NvnI/XXtItRcqZqcViLujH6wLhDOeddtxw5peqO5ZAXDiBmLyAh1IrdxcYG2qvtcp/a1RXtQRRjrwr8+vomH5auU/9NfeITnyig7+k+W53buU95mv3R097f+Lf9fd6a2zE8evSo94XOxzve8RnlF1A+W401n89dcwL9t9h8pgOlT7s8tu5n1MVXDvcN1qDIpZjv7Py8v7AXv/YJtsbKLU7Rry1Ud2OyRvuKvPKJEW8N1qQun3sI+bSdZf+iGLfwYsQ6F+aydS60m8f4jslY1c2lzxjxYuR2rsytzb2ZPPbFK86/ecWLkbPtjx/fzWEG2HMrv+IHBaWo3gdrM/aQdeK4Lx88yPm+zTl91n7rsC5x8jv3jgXmeTK//tvsqfSLd9/kXFjXqtkcYq3fVswY292aH2Mk59OURWqvAlrkkRMoD3FAr2P7S4A7PBCOvfvijZdnO+7x7J/a5dAGk8M5tK/9VBynfWPlswW6FrlXjHb9h+Pzn9xrILj03W/pF6sAXeun2lt4fS/8ym3c4lavqh6rWPswOQFDanEDjTvkXOsY2yh1Y0bmH2Zc9xmNhWnTrxwyho4N3tacEN6KpDVWu/dd58A+UMaqK+qVQwzQezbtMfWPdp9Xi3v5tKvLu3Sglq5PvVKLOYASq10bWOOoiv+Q50YdD+CoVdd5yJ7TGKCAPj/25RRoa18Rq8317RoYOddTN8+uqzlUxBoL97yuKe1A5wbKQ5tiDvtyq0/u7Y7T6/HHf/zH66u/+qvrF/2iX1R/6A/9ofqhH/qhvm8DwRmNv/p6/rIv/bL6xm/8xvrKr/zK+uY/82fq5/7cn1uf+VmfFRzl/+5tJMbP+48fv1Hf+73fW7/xN/2m+pzP+Zz6Y3/sj5fPAPM3WX5Zz6pRHXIu89IoruYDuhWjaLcV6zzY91oDVO/Gr00B2ibeefL+opz6KoecaToXzPMFdKw+44H2qyvmX23lkNM+kF51rIp2kNNe7IxeD/JC7C7U4k1rkNgqh9eLaxIyN/l8p9l+XL3uGzeXSUH4cm0ubjGK576okmsbW+e3fqBtp3WLF+u10/rxl3hx2iFxxzW+7OZUBwqm3/62baXvSNPNup90J7/Eya0diKXuaqx0jV8YoNSdV2PUbcWpL3sdD236tQPNCyGNX94943A+xWgW7z5DO0yctsBLm63S+Ci28sDkjqnr064Yu1qg58I+3HPDtBurAM1RORZ3z/ugcnrrqv81peq9yuXlg2BzPY9R7p/Ey+9ex9w+d+1rB/KMfNYy9wYUkLib3pe5R/A6cU+xYlJCar7tP2jgfsFrWwzQMeIqh/Orbk5bJebev3nNKa4Fuf0LIO4VxGi3NuN8x6PNe4Ti+yp9Puu1y/fs2fzDRsY7NuPUHa91ubewFnX3DvrMu+e5o63z5SW4vOqAtH2/0+/7OjnNr3/PhD979qwx2lvJL+3yG5NunV+cV/+ByHSu/PI//Uxu+bfervJlv/preRe45X2ql+ujl14q5db1R5e+RwAAEABJREFUl2vkbW9/e12dxHktPLuaeQ+pwT+EaVsp17rcPzoua1AcM8xzaW3OjX7HL95zZ636HLsixnGqaxerGAdJlLEAvZ8D195eQNabz6bKujjc6ZVDDqBtctbx0O7cweTQbN921S1eHEyMdjHaxal7/dkna31htYtd/dWm0Ofq1i7WVry6vJVhOl7tkzuGOIAeh9eddvFibCuH9jTVF2QUeOu6gb5PizdWDgWmXW6YsTBbz72f58SFuutQX3Ubox0m/pC1vbiX3XziyD0DKP2VQ440KTsZsq5gcmgXYx796sYr6m9lhxkLs5XDWKAA1Tzd9twnxnP5YOLllFugLYysqd1uAS3aNViHrQIzXl2/Prlgxqgr+vYKNnPglxu9ZcuvLbg994Axzuo6/av4Px754byf+3/9i/fVX/yRH6kP5ln7ys2hzh6c18H/D4CfaTPPJOmQM3N3mxi29MJHvjx/B+f1WZcvleuUrNFDRn+bb9H3xMKhtjPq5oL68Y9+qB7XdVXirBPCGlHfzaEeeRbOj7z2Sh32m9rzGX0cOdn2qq1yv3lSD7eL+rdefked5b9DYio599ROETW4tKmwDrHt4SP3n6tgPri/Ud/8Q3+rvvJv/vH6XX/3m+pvfPB7M+an9SRjKrY6XB+qUnfCC0h+uWJKDXvGrgB3PvvWZwvTfsi97bSvv3JoT9M/MLF2tIsxxv7S7S8dJl6sAggt/SquQaDrgpO6GT0GucRBfJkH+8bawoyTY3EDwjN/h9pynwZa1wjRc74OEaD5tS8+OUfyLv/StcPk1VZRvV5TjuEtMPmspQ3+Ck688Yq63HsCgb7PaIcAg7cOiD17aqBgcgLxVu6POcetVckj3q451Z0D++ra7AN34wTKe5UY5TS34zHLnuurUp+1VgxyOI9iFZh82iGAEJkvTWkTo9jXrq4dZtyy22pfGKCAOw5ASOmHaZ91Tbs1+Tz0PYRAoHxu7un4TPR6Pr/Y2nZ5eZHPQmfh3vPMvjnO4558Ycy1sZ6zGpw3a5b/kLlQ9ANdS+XYs3783rRykzrkmrnte5Prterp02clXszt4ab837MNr9FKvrQX5xdd05V7jD1k+ZFjG1ufJ8e7pybXiLYta1hxbPYDr7PtrNf2Te5/t7lPWLMtoLu0y9md/JKvMVlXk2vLXMyxazeXeKDHuPqVAyjXAqldXuum5vmwPc+7WGPNoVQOoByH8yC/euUAch7O2yfWODm2MfT29VDBmMcaOm/67rmKWS9QMPPLAbMPs5UzZP1jXsdrZ9lXzKld3LIvXbw6TN7Fod3aUkR+6LFY7ymf58q1KbZyLG4gvfkjXj9Mm/MkLkuqQjznvDLOrDWXycypK+ssa8nrH6jx7OppurctZ8c/eeJ8bmejfLGr7Hmo3R6ui5mrrq6ucyK2uri4qMePn6R/lf5ZFs5VPbt6Uk+ePq6xVW+y14azcnhCgdhvsoAOdXl5GU7KiZLLjb+Dt+8EVA43+PqAUodZhBeQfA7cuEDLvvlstyz8q6urrm31tSlrc6wOdA1+GJJDm7J0J/Xp8W88qPvhwPrEKEBZs/WuVj/QH7ysxxOl6HfMclu3fNrF61OXR786cPe3yOQRLxZyYnPjELP6xjhO+45b7MplrDZz2opxThXHY9zjvARWd6xAbhBkPud5BvocWaNcK69Y63UeKod+fTd5uXvIzQ+2rIuLzM9Fn2+YdQdaIP+NavlBcNV2c3PT68L65X/llVdyw73t82jtCewY/wkz8zpGx6PR2oxTt4X7fGLFKeKsVf2QeRRrjBj71uJ6cL2J027M+flFxnOZufBhcMjN+mlqveh16RqUxzl0DOq28r788tsSk+uJ3W6utb1v1kD31y9jlg40RhtMXR+o30bdmzNK/4izdjsgRu5R+2HqZAe5xHGLrxzeJNNUisrUit27ham3L79WjDcOY42zjavrMJs6JM5zv1fb21a0Lh6iR9TLI/riblv63sT801sKhC8PNKEbGU8eliV/7NoUoE7Hvmy2csqvpIxinGCji1GAErv0bhPQcekABXSeaLFkylKXfKCFvum+yFE55Fh29ZgSXHd4Kv+Fo+3HXwsPTEsabUrgBRqq27ZVtV7Hg1x7Ke/YS7pjR6yiA8IRBeixa4dpW3qf7ywO+zml0apf9P7W3/pb+wVwBX/IxkB/qO5+YPLcGaLAvQ3erMsBs5bAQz0x2u0vgWlffVu4t8GbdTmce+8hf/7P//l63/veV17Xxp6KuNVXV+B5Pm0KTPvSbU9j1bUp6jDx6toUeN6mT9FnC/Q8rL62pdsq2gCbFm0K3Nsg105O4LLDnGdgrum0cI+vGuW5p/Lfid14BehcQDmv2hT1ykHi1HOni0ZjKgfEkw+aCysm5gLu1uCyaVf32hYPiY0suzZ1wKbIfxVxqYP3W8pDHFAwc2hT5NanqFfpp9S1QWJy32y++CrHnT2+dO+w0z5yoUXiALnSzf0XiGX+NHc+mFekdclzXkD8XkCLaMCmvIfDVqSW2kfBKPMpcsDEqTtXQHl/rhwU5U/boyx71FpH4EstmHXIDYmNZ+m2CkxM9d2g6pD7cWA1xlZb9l0w7Oa5f9Z9n6UPHlwEvff/O7qiXeZDlR86vB59Tl5kL+lz99DP40Nd56U3zDzuMbTr95l8edw32gd6H2q8z2j5zGffWixEXQH3ntfzRfqjhzkD1NPrm8opqk++8Xrd7Ie8ILq922/4TDeXHI57ZGPsjLgvMbd51Nsebl90+wcf3TOIN+d2dtb1ibM2/0b/dV78Op5tI/Mzem9jrTDH4hgruhi5rUFO58lWrHNifWLVxQE5F4fsSS57DAtnjPXKY01g3q3zaj+3xvPznJXKfv7+DwNsF+d1iNW9oTWzjXqcF/KvP3mcff6zzuV+xzzWcrGd1W0+G4zwa1fk92X9yNyZ+6b3hofso857Detv7sQ4XufoJs8T9cph+7g/Y9zUGFvGtZd/0ORpPijv8VdOSEKbq7vpOPfqtoo6BBgFaKx2mDb1qhF7RfYCgpw/I3VPfz1nrxzagTv7p8LC8zmNUxYeJoe2JUDPr/2cgs6hrhiX9P0D9zigbY1fdccGR/v01r5n78hoTk0UNj12uWH2nft2nPwCSkzXwSh1CD4/dXLoV+Do2KuAlsqxni3ez/ZcgHs2fdTW/pUXKA95bFcMTHul0aeog4YqoMfSz57oMPtAyVE5QKznPG365gSO45l1yKvAxFQO+2n6Z+nAXc525Nfy2crtPNnCxG7bVh/60AeO98ND1vVtolx/ueLy8hf2cO5tM04eOYxrY35pC7oCrBpUC9VcXlfiK8fHPvaxeve7/3593dd9ff8t/V/4C39hfcM3/NHk/8k5T/te5pBnhMfc/6Of/tPLPyj5DV//9fUZn/EZYan62T/759Q3/5lvrl/3635d/bSf9tN6rnT4t0y8x3QtMfzIe99bv/X//FvrZ/+cn13/6f/uP60/+2f/bP8hg3UfAJLX8R6Scq/bvPA+ZMx76kh4bLSorzGc+rRbr6IdyH10y33hOmP6UH384x8vj1O/OAXQ1WK/lfxaOtC5Vz+u1DrPQ5XrZW8/oKtFrLnsAI1HrOs6FyPQMVGLrHHxezpAebxVX/tg5us1GyiEO3Eh6RxigIJ7kashselfedqu4SiJaA7twNFazaVNce5h+rbUkiXpv0Ra6pWDSj05Z65J8UrMBdg0P1D+pwEmXtzi1qeuTR0QWjBb5xWoO0x0scsOlP85V9r0LWwdD+2q812WM7JXJe6Ql58OiDHquSNjeq4frLza5AZUQ3E/Hpg2cV4/dzlj12aAraIOEw9v5sjE1Ta2NHs/y32++ywdbL2nWs9QoLLEapxtteV+Iq/P0pu8Q1n5rVfx2XvIPg3o/Yg48dp9dhtvDm0wyhivab8gP2RPthW157mszRj94uXRD3Rt6tr0y+Wewy/2rclxOH4x8voezrxils9/+j9np997GW+cGHPK+zTv4twjGKNdLusHeg7ck3nv024r3n2m9ZxK5XDvJI92W8djfe7htMEck3nty5mw3jc9zvsy+cXrs5aFsx77Dx48zFw/iFzkXdpN/6HXNY6VC+h7r3hrkE9dTsU8MDH6zHGTPZRydnaR9fGg14m1GFc5T1Wj5+Im60CbPMbZrvOnz3zOlzZxdTyAPIiqgOY2L8RWMefaeLEfc2NtlUA6Th3uOVbf1lpsFeAuXvvihxmLoIjzD9xhgVjnz4gOs7849DiusOSW6LMmWq4B7UDziIXYU/RgtA2mT5y1aFcPSfutwz5g0yKPWDsw+Sjs9lzIAbNP7GIV4xqUX+raFHUg1ip1bUDB5G7H8RdMO8xWrLLihL2oawPuuCvHwgDpzXMNNAbo3JXjRW77QDz5yefTPXu5aI3Xt3TbJW81h2IVOHIFbD9N/ywdeI5b5/Klak+TpmC66V+MLZ/vqDdyr3x/LN+avddv+3t/t/6zd/9/63d9z3fW7/i2b6vvff21+kSFYd9r1E2+D7/N42GvzHgxRjyVb0IOdYi2ZYxvHxf173zGZyXfXpV1Rey+szxsecYEfgj6hpv6rz/8E/XEqPAiW9pKVA0qNInqXn3s8Fq98vT1qrOq28NVnrNVoaqwR6m6zJdl//bF2+uzLz8rkBH7XiN8PpebZKPXms+fUKT2qmcZx784vFJ/7Af+av35D//D+p6XP1T/1cMP1je992/WN/6zv1bf/eoH6pVxW3sSHYLd90NT+WvvOtWqYHJrg6lXDnhrXZwCBDV/YGJP7Uu3VWDil/6p1smpXax9oKit9jwU9+PEwsyZyarTA6bdNa/okwfCEVE3Jr0CdBf5Tyww+2nFKTBte4KALIc5jyRGsK243svFAAS5x5t232OpgqCUojzEL77uJwImHsh1WX3AtDkHGmD2YfJo67qz3oDEZe0cZk7t5qkcMOOiNma1MO1AwdQH4bDu0GzR80pPeDWf3Prakl/BtD02uOcA4szaj11FDHCXw7pg9vXDzK3dvqIO024f7nV9yp29lern8e3tXs5XSqssl9S99XPd5yLQz+ubm8Pxs1Su+YzJ+tZz1pI9l+fnZ3W2nfXzdiROv7xRm3/bRrjnXI3cQ+yDfYvZe8+0Ze9mnds26iLvxbaxFdC8jx4+6lrkNcKc6j6zi+o/cAiU8UrXH8eeev3DiNqMswUKqNtDrvcMwHMI1Bi5i6StHEE0l76xbVWD9m/RgR6TXNbw8suPyv2M8foVx64AnUusNQM9VqA8IFx75jVynndP1m080J/jxKy+ueTRBvfxQNcK9PwDXR9MzJ7rZcWt1toqB0xM1ObQvjDaliwb3OPF6odpW5jV6lPsK+rOkZJJSb7qdaXPGoGuW7/cijGKNiAxrlQt1bqx9hYWZi0Zcp4dt7XmHKadmhydL7qxcoyL84sC7gpyYblZ9ISYXKAbRU/G2EZ5suw/e3ZdHvYZ1X8iVkJxF0VIQToAABAASURBVHmZK4cnTj5xQDarF70IjBHnRl6Mg3iSF4vPbsKZHJd5Ofvw5ZfKfwar0r+K/XE2/nsWoxer2Md5KWgdcowsYMX8citu/K3D/OYyj311awP6C1z7jlW8GHmsRy5fWOiTw1hbRfvC2kKmN6IuztZ4uYxXtNnXbyuPddrCjDfG8YhxbNbmBwVtxivalAcPHjitmdPLfqFtrOOyNvPJLe5Ul9fcMBeDPm0vv/xyaZfTmCd5wWtOdXltgcYYY1+7mMf5IOTc2Qf6Jnp19Swvkp/cXcif9mmflnVz2VJF/8EIY+WytW7jF6/tkyczXoxztMauXdvYtl5L1uwcVQ5x8ol1/jyPMZct0HjHC7RNLqDMp12ctcivyLNnI3GVl9pPn151TOUQb73mEOf4xVauPnkC6blS9zwAx4u2Kmpk9edFLRdQHtYAU7evz9bzo0+9iq4FKKC5gVqH2KXD9NvXLt+ei4gazeENQbsfklN+eTgWoOel8XtQkW1sHVPHAyb3IV/Kj3yJsLBA4+xvOU/NnRiIPS8RUvTkzkOKvFwQN7bJrQ70/FUOxyyHdsVabX3AnY0tLyWy0co0OvpVtxjjgKRKzuTQBve6HGK2F/JqS9qub9Vtf3GLX3YIn2Mfo4oqb7r6F7frUb1ymF9dESM2s1pA37ApeszmB8pDrA9imH0gpyiDjVO78VELKONe1O1rB5pbPphcSwc+5frJ0i8Px37I+XcMz3Jt/97f+3vrh3/4h3X1hwzPhQKT65RbEEy7uhz61eHeDve6vhcxMP3agR6zOJh29X8dbqA++tGP1o/92I8Z0vN2yqmuwH0O+3J3QH7BW+eMq/mAnu8195VDDpicS4+55/6U+0UfIKxl8Ylfuo4VA7MumDHaxYpRYCTf9GnXD7Mv38TQY1CvfVQu0XKtAYndCybe2G3k+su6UIfpl2fzmtoPjTd2XS/aXUtA+TL2cLipkUvHWoyzlUtdrDXs4Vn2Pbm02ypAiQXCM3oPY83p1W0274Oz1L7VnvudUjWO13X2GeS+UdV9uXKLqG2c1dQPBbkuc6+yP9jqNtd54Hd2a1LWePRZi9f81KsGo/nkWHXrg3D78jkd7Te3N9HmjxzyKn1fTW492sWq74cq/KCb+ZC7sRlA65vcN32f0L7mHrTfFiRyZE4SC9zVJ7aOB0y73VO7fXPYaj9kcQBF9mWhqy0vVzbPfebNeVDcH/ii1ZiLfKH8ae/4tPJDzvXNVZ0Ff3Y++gPO1dVV5vi29zLn5xcljy8nfcb6TAaCP8sXZm/0vsK/fQr0H767yYtOMcaYb/WBfpEsx8VxT+pex7p8+XzInBljHv3W4PhIXf6zrDeZ6DeePum6YOYnC9axe97N4/7DvuMDsu95XHKZRy4xtopY81mP+wJ9ij7Fl+KK+xLrM4c1WS9kniPGyu9LdbGOW4z51fVZz+KXV7s2+dwrKY5du9zWYD51+e3fZgXpB/pcaDOPfI7DPP6LTZXD+TPOfZC8l+cX/bIK6P2pcebW799atLaLnA+Yc5opDcseqV6PV8+uWt/ywbqKqsjK7/y5Pi4uLvsPjrru6niYGyjHap1AeXwqXZ9YWxBL8ttWc1gzoPtuDYCYvWDazSkHcHcvMp9251NdgenXLt5re9lXnrZnTWpXHOsha9DnPEXZrxz6TrmN06aIMSYDKaDrTkiPx9zqxC5mG1vbmz82fXIsPvuKfdv2Mcp7rHLr9V+j8+gTY51A0oc1JwdiiaSnu8ZJfMJLbph49Qbl12mtizvm5pUDjKmi74N0TYMt/qlTuffmvm+dxG6u6oOcpyh5tgHB7+n4E3xUuB8PhCsu85/WZh/ufTD1QMN9KKDEOwaYOdS33BuB8n7/V/7qX67P+dxf0vJ1f+Tr6h/8w++sj378I3Xwi/DQ5elZIapD/qsce+ZSDqAYI3vGQ+mvHJ7LWEspKF9Cf/ijH6m/9jf+en35b/+K+o8+7z+qd37xr6qv+uqvqr/+//mb9aGf/Ffl3zCVJ+H5ycBzve95Jh2y/n7Wz/pZ+aL/XfVr/5Nf2/fXAHo82xj17/30n15f8eVfXn/iv/gv6hf8gl9QRWU8t7XWMNvI57undXF5We97//vr//nn/lz9hv/Db6hfkrF+wRd8Qf2O3/E76m//7W+vj+VLej/HV+oFMu6MJzVUxrtnDnyJvaRi17bnWtBmO1ILkHA694c+9KH6k3/yT9bnfd7n1ed+7ufW13/919/9y3MLWzn2zKP9qP1jH3iTrsG5AHrsS68alSlqG9DrB6h1nHJrll8fBJtxqFc21rtrMx2gDvuhedKtwSivFeOAHp92RZ+tAjwfk3HBxMsXkskVu3jFMVifsviX3ZeY6nf2XDB79jzbGJUCOxdQcog7G1v0uZ8wZsvattUPCGmxv+V5akc/0FzarcNal33tVbS7nowB+vwCZY4VByT/obax9RzJY5xcYrbUY1vHY+li1J3jTNAdN2M0H8zagRrbVn1kDoGuO79KDvO0L7+WDjRHTPk5RJ/zs/AwucXDm/UETW6VyDZGv0855LqsIl8gPw1nxnx+1tfc5eWD3t/cZL/leN03+KyV35ww69G3+j5HxVUOce7N9Lsn8LnscyVhs46M277Pe7GVGsSuHPrklVP7fL7flLp2xfOoXOR577xXDnUxxqvLfciCvcg7Lfvi3HsY577C/OB8eY84ZI94WW9720t1djZy/q5L1/X1s3rttVezP3y9Li7O4tv6Xwo1j3Uo1imvujlfffXV3Kuetdg3lxh1W8fpvKTk/tEv39n5Wd5lnc+5z97TeROgT/0s70K8R8hhDsejD+i9q37rkM84dWtynAtrbuPls3VunRuY51SstqfZnwJZlnv5hcXZ2XmfO3nPUoex6vKIBzJnt/Us+23zrrHatgRsLZXzETVzO7nVtYtRVwCbzg0TB9zFLCxMn+DFoQ+etzt27eJuM6+24l0H6kDXrg3oa0HdGGO3Ma/XPV+8jo2M4LYOeZZs26g9J+SQ9QyTQ74xRhmnDrHnOtMGtB2oPTHel7bcC/Ywigfar0+7NnUIR65F+bSvuu3LsbjVAc3N43myszhsFfGn3J7LZZcb7jkGoxYe7u2n3PqNV6zvlFu+Zb/182g+H/dn9P2myCNgbGT0t9F7FuoQu5/dKs/rKvNRY5wVUPKCtspB5lDd+s7iiyk/QPRD44Fg9tbjat1a1ZU95wDkqPbB1PWtXOJbL/KlebiMqRxi8yw75Fy/lnH8aEz/tx/8Z/U1f+c76ns//PG6evjp9a/28/r72Y+8659+X/3Ak6f1NO8N9sM2ech48xysyNme4Iz3EAHqIRf17376Z9XluNBRez4Hp8Ai+W65rdAWZ9T7X/1wvV7Xmb9D46zetWgnsxK89kN9+OnH65lxF9RZnpmeb8dVuE73etv5y/Uzzz+r/p3LvE9P8OYeIjWJSZWV7zRTQ9Uha9Act+z1kXpSf+ND31P/5Sd+sD508Uq98ehxfXy8Uj/16JP1na//SP0//vnfrO/75PvqehxqOGfHvQjIEK7DoWDqSZnh7TZlTue7O/m1zpH2pcfceG3qCsxzrX5qt2+cLdBrQ10xD9A5xcB9PaccCwczntqq9lFV6WdclQOiO6YMg4hzNeLfGFU5b4p2+4fcDzKAAlqcY/OP9G1D1z9Lh8ndxvzyOi+qRrgPyQ/EOn+0qckJJE2KicHxaIvaP44pC6eAat1OPOrAnR2Idf7IMbVqv/Upq251xuRT33Jvu82aqRwjPD0nabeRdRe7zBT9rn0bo0Z085vHWlvPs0YuBZi1ZkhinIdlNw/QewTjgPJY/lNdm305lm5/6S/aF9+yw/PcpG6nz+vKOmzHoMST6+1QWQKujdgYI8/q3PvCYb6Jzdhjt69osyX4hOaZ+jTXbTBbxp/nzlk4GfFwSNrbyoWecY8IdXN7nTnaWyrHbe4vufxqJIDwnec57rwB5d7cGs2lbGMrJaS15dx5j9/TGSP29B3mGKMU7UBt8bkGAyvSl0e/+ep4OJ6b3PuBwPa6zVyIO9hLcc6v8zZSXyDZN131d6iGAzYFiQ1WXgVom3GHjHFLHdakTz759VmLujVm2eQOm9/GblmD4QtJ3eR6VIqkiq8iY4y+dpwrOeGYP3YQWD2na6+TyMz5IaHM+ZG7qjnMLx+EwzHH7tj9PJ2AaYmPjH/VSfKI0V+xT2wCo2vPR70ey8E8xhJfxFrNZc4tcxJr16UNAohB3TmK2j9LBxoL3NUNpAT7hzvsIfcc82hwfszVkpGA2L3Gdb5cv8zLNDeUWxaPi0AQkPGMJnXjqK1yeLKczExZJ7fIh9m4v/baJ7P4z0qOwPrHF4Nr0+qG9kkerjrkMo+6i1eO89xAbLWJ1X92ft45UkQ9eulRb/7kv83CFGstcomHOSD7jkVeuexbhxtg8W7o/dAD6M5Ffl1yiZPbsYkzRh7r0G9rgPri9gWsWO0w88uh33Grm1fdkyfWD19y6DOnfrkVc8qlXQ4F6A8b4uRQzCsG6DmxZjnN40tZeTxnYtXldI7smxfoBWROebQbr15ZHLaK2BVrDvt+aIH5QeYzP/Mzy752a5XPOl3r1iKncb5cBvpcPnjwMKdzlFi5zWNt9hVt1q7I67ky3hqdP/OJAXoM+sy58stnXrmMN78x5vDLAXn0r3VgnH198jp/jx69lHk99A0O5jp5kDUOM6e1rTjHarz9qum3BqA++clX+wYp3nnVf9u7tGjxVw6g58W6gF6LleM2N0uggB5nTO2buHrOXsfDOsytLB3uObTD5NMP1O6mJ/H2vTGf3oxi7jy25i2q7wny3OYB581FMa4yEUDXOrataxVnbHPHL7aC2XP9aic3yZg7hhjEpZn94MQ3d4xAzsltMUYogjYw9o6JvuXLAqD2jAfij8/829iiValD/MHKq2hTgM4pF0x92W0Xh3MAk1vSZRdjf/nl0aaoazcf0HWIhalrt+/N2rYlz75TOzWxtkDX6rzA1IEyj/lg6uaERES01/FQB7qnrrJamHz2ga7V+XZtm+/q+qpf4L773e9uX34Z3mJ+lS3n3tb8totLv/qLdph59C282KXbLvk35Ta39wrbH/iBH2jalct7i4bVF2Mf7ucK6LlfdjHWbYw6UECmJScwIO36gfTmGmzl+Avu7cBd7IoBGvnfBbccks2arKV6zWjXps+8tvbVbTOYOuSaodDVcro2xTSWeV2qC4I5D2IXZtnziKm+dkLpuiL3gVSkuxZ28az65FHXDpS6WJh6B4fPdsu9oFKvWFtxlcMNaMwFEygHMHPmvlE5gAw5G6Px/HiqZsxag5O7+gDqRfuee9wY2+TO/IkHZt1pCZ/5KweQ3/UcB1ClFG/NkfpGRN7KsfRtjOBnnpj7R4zzZ8f5tl1inLoYuI/Tbn2ndqDgzZhYY6+6vbnt8XmNue9Y+xT3PObwy9+bfPF/6D/4MXq88ouJoILqAAAQAElEQVTfct/wmfzaa6+Vzz6fmT6zFWsBeq/msxzIS+AHwd32F+7en7x+9ZnXZ79cxlqDfvP7N/TNpd3W3MrVlS+RaT7jHff5xUXvUS6yN3YfepUXpiuHtRoH3K0Vc5rLut1LuO9QzAPUw0eP8gHxqvdy3lPFyHGTOXPPsWoU7zgAS25+ec0N1NNnz3qf7d9Sc0+ivevNXtk49Zu8PDW3nObQLk4d6HPknDoOk+xZ++rWZIw2508u+2MbXXf3z/OSL2tszYmc7sHeeP31rIE5h+K0y+l8KvZH4g7J5XpQgLywfyPrdfQ4xTmmQz7oVRH7VpVWHmOt5SLn5ZBrS3n65FnHHcIJFND9Oh7mBLq3dFsNQM+DfZg6cORoxN36ND/cY/Qq2m0PqWe11qnYP+XWBtzXR7WuXawcQMY8ysPzZQsBRjnkwxxF3V3HuacAPQY5gOYzZ+U46M98E33ZoiZp1R1HbsSEU7st0H7xcm5ju+M0BpIjMctPYg+Z+47Xl5x+0LRvvO0hcyPOeOPW/af9eUy2P7EQ7sSLaV+C1SHRkXR77MYfjnORUgqmX2zCuz85x50urvOnVlu5xMOMtT9zWoO9ewG6c4pXV4DOIWDmnH192kC+vdcR0OfK8/rud//d+vKv+PLyf0f0Pd/zPfV7f9/vq8/5nF9SP//n/4f1pV/2pfny+o/Ut33bt9X3/9Pvrx9+z3vqR3/0R+t973tf/cRP/ET/wUX77/3R99Z7fvg99UM/9J76vu/7vvrbf+dv17v+zLvqK77iK+oX/+JfXD/n5/zs+qIv/ML6xv/8P69/9I//cf+t+Kvr677HbXm5VIza8pk7J7jm2Ks++3/w2fUbf+NvrL/1N/9W/Yc//+fHlRPkQCKO6fEbjzv+M97xGfU//w/+g/qWb/mW+i2/5bfUz/yZPyMvnff2bdtWY9vK++Cecx+S8p71gQ9+sL7927+9vvZrv7Y+7/M/v/79/+m/Xz/v5/28+pIv/ZL6/b//99df+ct/ub7ru/5B/eAP/mCP8QMf+EB9+MMfLv+wpp+j/ANfr7zy8fJfM/jIRz5c73//+3v+vuu7vqv+yB/5I+UX/7/zd/7O+pEf+ZH6J//kn/T/2uDP/bk/11+gOucZwt25cixwf65O++JOz6W6NufoHlc5l/dzU0Utvxh142DmUK8cMNeA/nRrz3qsYyxM357Futao67xy2Jd3+dTDXHAfAzSf2ISUsad47UCtWvTJ4TUu3r6t/saOeU9OOZ3HnGPLuV32gI3X7/Mm3cbZygH0uq8cxqbp3I5dWTaYNWmDqesDynYbm6GtA637yxr1r7rVtQGdxz5M/ZR71aZffIpubjmXMNbY97hpP3B/jrOugc6zuOWrHPbVbQNpTMz9ox3mGJZuqxMmn32InntckueHli1zD3Qt4rdt9PXmdXZzvK59NgKd03F6Xnz223oN6Hd/oW9kjNp9DrtX0C6vot29gBjvqcbKE+reExm/cGKMlePm+qb3aFtqNca9nPum+Uw/dF3uK8QaJ499/1C5Oc8v5vs+/Y7LnM+eXZU60ON1j7BnbrwfGGMdt3lpLdbxbdvo/dFtvrhwDPK77zdX5dgzIPcR1uy+a8Zs5TwYs6X2wHq/Y6uI1Wc+IOeg+pyMzKHiGG2t0zyHXNd7avR9p3XJuSevmMohnzrMcwtzbPKLPWR9ub9TV6xRvPNi7EX2pM6L47jIfugi/TG2vK961nOcFKlxt+k6jVl1GKNcJG6kfnVrc3xAJTA/iY2uTRKgecUZA7O/fLZLTmO0GQN0HY5r9dWB+2sq8wN07i3nIBV0zjo5zG13caxWu/q6F8g9wgXyHbxFdf6Qdz45xNgu6XtBOtrBuL1jtrElLMzH+vSbz3uEekIap972Y6z2on8/dx+E57lFWLvt4rAWdW1Az4PciliYxOrWJy4V2nStKgsrxr582hRtCtxzA3exdSz8jjtr2YwrZhujPFZ/jPaWzzPgbo71mw/0Vx/2VYCC05xaq22Vw1i4x5z24+45gel3bNrkblzFvle+eDmUX7rtY9SzqnrPsyf1De/+jvq//sP/sj5UF/WxV5/U+fagHrz0afVTz27rb7//X9af/K7vDu6q3mCrm8RkUEXWo+ebvLs9r4wd4tvrIaP+x2/7d+ul21FnYmKv3Iv2uq3ab2r3y/xtr08cntYn61n6VAqvcr4i/WVR7WXd2l+/elq3D0aiD8VGVXy3yTm2rfY9z8E3rut/9pn/k/qMs5fqLN8snZFa8p64xxz4TXIC5R+SPOT97Ce4qu95/Ufrr//4369PbK/WzuM6Lz+DXtfj20/UK9sr9d76yfrrP/Hd9S/2T9SzsZdztWetK0B1bVUpLzWlD7QeU/uce8Buaty79deKP9XF2pdTfWHUtenTZmtf3RZ4jvvUvzDitMsFdG2Vw/5gZE5GOGIoCibf2LZKL/a9gHoTB8ZkTg7xV5DBmG+vKqDnwRigOSqH/QrAnOk2xjbRteyTY88ymPxA69aqr3KoQ6IivZfLOYGZZ8s9CaYe6N2PuY1Xlg6TQ1soatlt4Z6j+2EaW+bkaIcZC9QWe+VY13hmpefAcWa4GdvefZ+1DOebsu6EvGVOmNzLb+uYbRWYfm3WDuHLc7HrjK5NgWmHiddmvKIOqPb5UZ22UT7/1FN0+czyHQuQrnx7j3dsW+93xFnHba4184/gus04fSbr89wCvW9IU9psTS72PJ+5FD8fK9Nuvkoueo6ArtNY507um9xPFGt0ruUyXimqa7e+bVjrdc5DdW5jxFYO+TxfUZt/tcbJ0W2MZ3lvao6ojQt9rf7BxRPDljm5urrpccprDkLiPsu1sfDmA5pn8R/yHNEuv987Ox8dH5y8QOZhq7O8YzJGLMS2jUzvnnnayuMmezt9jUldgObGmF87qcl6nDed7nNsxziuzawl+4BN6Qd67tpw/AUU0NwwyjFUURXxHFiHOdXrePj9tKp2W4I1TqnolWNso+cmahkLqNZIfSrW3eOI3XmG6V+2hVvzpt24Cr8+7ZXDnEDJYT2KunhxkRTi8DKRbmRN7IbR1o050JMTri54BZ5lQbvhdZG+9vprXbiLQJtYoC8e/SY8y8sGi/LC84Wh+sOHD/sDQ4qoCh7ok+xmVZuxKx/QOdYm+dGjh/3hvnKIlV+xdvPF3H7x5tMml/n1qZsf6MX8KC9oo3YOoMcK1FlerFqHH2IePLhMmfSX3sabD+g8ME+Q+Ryb7RJzi7U288Pk1y5GvLWYR17rE+/5MK86UL7A1gf0CTXevjFyyOU50OYcmssPNp4T/d7k9MsnBrh7kW5txt/cXOccjJ4H+V0H2o2xPvu28tkCfQ6tQYwSU88TzDnx/CxxTFlqndcYa/SDmPXIabw2/9UA/dqN1e44bBXPqVzq4p0na7P1XBqnaLNdHI7Jus2lrtgH+jw6Vus7P7/IeZ7/fNvGyJxsLc6TOcUpQHCXfSN27hyL+c334MHDXlsPHlzUdrZVFlWNMefEmoCY9thGz9carz7jD248glFfPiDnfhdyFwOT85CbGkxdPND8guWwVbZtS72HorbkPnuOz5uRWCD2Q3kAwY3ZDz2kz+gbV98AxzZ9VTW26LlBRy15rEMdaDxQcOR2oqnGrdqBu743rxHuxbHlHuKfTqwcjFkPUOq3+dJjVPT45BrxR+2cS5dnC59jVNduK25L3drVtcsB4Yvc5CEMU9euX5z2pdtvjoxdjPod99i6DjHrBqwOc07kgDkn+vU5dpg55YH4fYBmzsSLUdTNt/SFheCP6wHodQAI63MFFEy7HMYp6kDjYPpvk9e6vvu7v7v+4l/8i32dhLBCUB4w8erWAsQ1Y4HOJzdMu7iROUl5qo1tJb/GGKHe2wYc9TjyjPrX4ybrxzVdfYSiW39tOcdesxWuD37wA/180q6svKd1qitwXzfMmlYMoNr1vlhfO/LrRTtMjhe5xVlHQnrctgrQcwh0HuO0K8bAvR3oWDEw7eLg1J4rJf1lf5HjeXuwNWqtR3mXDgjNfE+/nW1snR8o14zXFHBXd4+P6uuh9ao6HL8Qtg75tdsqWzal3sO9z2w5f9oSUuraxSraIffYOG/82/9jRJP7cF/Pljqz6CAFxDuCkcNY+cwPlLp2oIDUd+i2crh+jIvadnXjxC9d3+KQW7st0HN1k3tEUa0bC5SHHDB17SO6rbHy2dpXt7Wvbgsc6561mlMMUMBz8y3ec2N7iqkcQM+XPjmAWKs5Fla7/soB4p3jSv7RuJt8qX2T+7HPSZ+B7jmqyHPyol/mjjH16+urngP5lIu8lIStGn+o8m+pOr4HDx70c1S+67zstnV/A/Q+QrzxvvD1+Wyd5tdmne4V7PvSWF3/2LJWEu8zJbfU3Atu+0Oh/GLNaz0XebnqF2cXqa1yGJ+mrEFZeKD3QeLM2Rx5XnlOnzx9WuYB+kXzdcZdeT0l1v2C9bhPs3Y5jXU/CBRMkVOcrXxeV3I7RqDvycaJsb7lc26uM2fOIXC3ZrWZS7sij333WNaxZX56jnOuzrIHzsVcL73t5RrblnFe1W3Or3lGUaMqvyk5jK0c1uH43KOZCyg5FfPodyyHfNlvjdrM/ezZ0zq/uCjrd64dU+XYI64b/8bbnufRnpO2p4U5P/LB1Pf4gERklo/XO8y+NepX1OF5u0HgiKqAllOseYyrHNa4dDGOTZu6drGB9biXvuwwuR0fTH3FAs/FxNt1eM4Xt23lMOeL3DHXCId7JfMBfd6BPPn2vhcAlU6te7mtfQadSw5tK37l0w6UOWFiM92aW7yvtJJfQOoYJY8CdM7KcRqfUxSLc07nft53iG/+LA6g71FAibU2YILy25q1Ry11WwW24PcCWiaGuFLjLKLti89WAdoeYOIPd5z6tCkwa4GJ1QdTn3mqOX7qp36q/sAf+IP9BfZtXihVjmfPnuX6va4f//Efr2/91m+tr/zKr6wv/uIvrs/9JZ9bn/f5n1e/4lf8ivplv+yX1S//5b+89c+P7fM/7/Pa9kt/6efW53zO59Qvi+9//xt+Q33DH/2GfJH+nfWTP/mTPUeHnBxr2TM+ksufvnb3yj0vr7hT42d8xjvqi9/5zvrTf/pP1x/8mj9Qn/3vfnZqHeXaWifM2MvLi+b0PvtyPi/7vwb46q/66nrXu95VX/ZrvrTe8envqOurcI6tQlB9hP8ud9bWIdes99OPfORj9c//+T/PfvIv1e/5Pb+v/uP/+D8pv8T/3M/9pT3OX/krf2V90Re9s77sy76s5Uu/9Evr1/yaX1Nf8iVfUu9856+qL/zCL6zP//zPb/mqr/qq8g90Wpf3EO873uv9gwV/4S/8hS6j5yBzAaQ02uZ5WetDfxvzC+jzDPS5PvUZU0XB6LmYbd3hK4d4eQ/5/OY1pR5z/6gfPBfhhq05dHTMkdO9jtdRsrTfOQOEhW4voO3plHztyC8yv94jgL7u5JQLNbxlPwAAEABJREFUKDkqB9Cx8msTL4c1xV1bzp33jYBqbFst+9iiu28JCGg7kBL2fhbe4cbo+ux7P3uOOxzarGuLLiZ0pa5dXbx+oHlu8tlLmz4x6vpX3eqOcRupL2tL3BZu7UtfeSD1Zg3oA/o+ODJnMO1yO27xMG0La6uIgdQWcnWxUbtW/Uu/t6e65NSuaIfER+zDfR75IL44/D2v0z1zfVv6pmz9bKyy/kN8h3r48FH5jHbcPn99nptH8fnrvOlzj+Hz5vLyMsPcsx+7LKA8tCvq5+cXbTeWzI/Pb32+3N+zt7MOOeT0epPf9XRxdtb7NDmMAfpv4cPcpwFl7LzfXZUYc9xmftwfmUNxDO6L9KlXDuMcl3OsaFcco3y21gH0Hwp1/2SM9rFtve9Uv8jewhzmtq84jk//9E/veoDci6+SsbpWoOdbLvOa49HLL/U4zSufHNYqj/rB677mmI1buYy/uDi/y3PIfcC4xWFfrLzq1qmIkUdJVR2v7p5J3HX2k5nCgrmWjAf6ulo1LQ759FcOoPfa1uW4DtmLVVHrMIc+++owfdpg5jrVF65yV1g60GtUnBzaFevSpq4dJjdwN9/aHR9jCLuz29Euh3XLI9ZW3za2vraXvh/vC2Att3fnVQ7jxK37ifqy23qP3LJ+9kywom7OXEA9v2KMkUe7LZjnUDDHtOzixMthu3Kq69Muds/8qb9oB7p27eapHKf3x2W3zlM9sK61uTMOY8UAd3ag69Wuv3KIX7rz4DUur7pzHEgVlanIM6lGwRx3HQ+47wONk1+3PLYw7TBb/UBz6d9zjZi39dRuq/z/WPsTeFu3qrwTfp4519r7NLcBgiDYgGLsLUHArgIREfuU8TNqbDBgV3YR/OwSNSYqatDor3751J+lMRUrooktKolJKbZgYvMl1meDoiYgGAkKXG5zztl7r/W+3/Mfc82997kXrUpVvXePM8cczTPGHHO+853rXfuca7vWle2qCX7iWvNHfCJWviPPl+nS3tL9Eb/klb+jl/7JH+nGXQ/Tbj3StbsfrvvvvVcnD9zU8R136p621c+99o/17b/0cr3y9FSnfat99r8lYMsK8Kp99j8r/7npOAHe5e7H6GEnXc1d68bStkmbBAstrDv8gnGynknBgcbYHZ8mB4NEbWsTu+PtVvwyAV8i9eynEQucK5sjXd8d66lv+266rqOs77XkAZESluzw3+VdivLO5GaTXrW+WT/wG/9Wr96/Trt8+X/Nq7ZnJ1pu3tBV/sa/HtAbN2/Qr973e/pXf/wf9SatqYs15/y8ppJsi7xtJ2TAGVeC2hdy2zXHdhKSzu3t0beHHlxi2EMOP7HtYRP3iomt7dt4ZNMeu8t92xUXOTSwV1mtCFvlsmOX84w9sMGLWLbVej/HsA/6zCW+4GWQ4oK/7IceOcS9bV/4IltTX+bSNt30VoGBHzr4UuQPO/ktSzhVTjpcNvK9zH/h8bVdWnKxBz/lyFCCfVCJexe5bfWMddrawU5NkNnhE9+tJc8xl6132QO/t1Ej8u6tjXqtKjzOCcrVPOS2y2/uJ/YBOy2xySXm9UPfHnp48i5F/oCftrYjGT/2sLddcfCzXUrsbQ95JGH5MyRtt0eKJtO5imcp+UEo8YMm3zN2cJG13hDX5yf8KBD7MOcRbKDeeu7RfWHbLp65b62JuvDlt53ooaXOC6vCxl5pnXatd1u998rtKLmCuzAnGnr66J0+8eHDqrcu4igXujQRw1UelTd61ijjhceGuYyh7NiGkINLzNab3EJ28mna57PrLnth7z3DX3V8dCxZNc7euhhj4SnXqsqHWrXW4ruv9cIvATAG2zXeWJacdhKxHWDsZq5gJKjiVn7oShYnYhKHscFHpB2fIdxi78LH3nb5oqcPNrxtmtg2MV/o7CFDYY8aorsc0x54jBvCFsJ/2trDJoHrDIfO4j9FtMq2dnmvhhxsxj55Wju2IXiwIXj7Qt7yDEGGzh5yeH65g3qg65kf26KG7SwvBzkQUoDeNrp65ZrWxZnQq7pyfDVGLQtqq9OTXU3cJg+4VXudnt3SHXde05WrR7mRtuLAzReffDAgCMRvqEF8aGBSjnL45iB6JS90a4CrtDm6otU9eDvhA/GhgkJwQ2G/3W4SY1N65UK3zwLcbrfqWYD0I65D/tnuRPleMw+ynRYv2hxv1I/im8L0o62yMseL3tjt9qc6Ob2pm7ce0AM37lPrySfjW6yMkFGu2h4fBeNIt3LIPs3muAanJR/o6OoVqbXKa+ZADciZfu89eW/P9fxzYNR55j0neFMPeld9py91oEaMa+qpC3LqRws+MmzgkeMDn9VU9UDHhxtigQPxooSX68juuece0RLXHBBSUzBsC9mMw3jAwhayR76MhX/u9izriLlnHeBz69aN+N8K9o4SJZcbWfQnSWtN/TdpXXMHFjVhbeCnXLTIwUNOTYnz8Ic/XLw8Os0NfeX6NW0zn4yVfMlv/tIAuQSmbiZqYrvi2aNlvYONjjFSk0c+8hFy5vL+HI5OTm5m3nrlvd+dJs9W/6Rty3p94P4Hkv+R8JFabHr0XZttj89W/JIF41FsZ243btxfubiRlVBVPoxzSG7/k7HbUstag8fOdq0P25F3RRuMHj5rO7Fsp+9aa/Zo8YNiXD9gFZM/qBl5LvVbo8o8LZGqMJDbrnGtOejZA1u52NzSi8Oq7pYDrFSH9Kz1pJFO/Vk4yoNtzX2KT1xLBvZqyb3VPcb9RH+hKrb4Dx+wg17YbrnHlCu5NPi0M+auPrRKbdMFBljYEMe2LvMO+tyM18SjHr1RS9LOeMIz3pJnPKwp5erhkdsuPPS2qz7wxLAteGxtC/vCphyWilcuS9Rj5me7/GyXDXnZlu3CCCd55KdcVvJdm2rYaZXLHrZrBm/3rJNVtovIiVxsn8exBx/X+pl6OvC05edwsbWc/f9E//IH/oXe+GdvEPOzZF5pL9vHunJGZrtqNXlaaNSqJRdLyXXNGGrMvaUvMT/K3LAXKZfVRL0iqrXmjJ9xJiUpN6TLz3KwHKxN2pyRJAdvBVlq3ZJa1UVrWEu7hZc8e3lBINkuIsclAPboKxeyNDU2e8iRQcinfWuJGQFyKGz9TDl2U267dLNPO+3gS5k/8LFducGjsy14+0Ie07JBP3la1hkye9jCI5fAyJ+pl0Nr1o5SI/gMX44MWkd51Jx9Jg9GWuUCx3LVJN3oD2NPgW2n1vtwq2yPXBXr8ORjW4y1xhA5PAc2WnCR99xzdnz33Jd5hib2lNMqlz0wlXnnzNJbl5NGC+2XM9H2fChfs9NkopNrclqX5Op4Z23Ax6hiZh/cbFpskK/xZb3sYyf15FIxc55oXTnk7krfD3Lytp1x7gQGTmAipyV+zxokpyVxWnPFwW5iwNtD3tzUWxf3An7kjh88/ywjeFHrshw91PqovXLZzjP3LBW2yKVqTy9y6m1b9oipXOthsu0hm33Gbrsw4JHbI45t1bWqsNgzd7uzPO9vZYyqL7y32+O8lD3RzXzRxXnKbslrl5ePp/U3wM/yUmKX5yy/KAddv3o1c6Q8349qT+esss+i5BxAbJ7vaz58LGc7HfWcDVtPvVKz3isues4hjBeenPBTLvrIl/2Z1rwsuZln87ru1TIn9+fZvtsteb5fUe85K6ol7xvabLP+ouf/T7vPGfAscdfcL61ttNkcid+Ipr6cKXpy4EzBuay3Jv51rDvyZdk+L5Q26R/nDHx8dKyrV6+XH39Ljvw4i3DGwZezxZrx8jf7TlOzo8RvqTM88rNgsf/iw/kIf1pemsODw5kMHho5n9X5hBx3GcOaWlDT05zbMpSsacZ9VC/sib8kPn771Pns5FSnt060Oz3TpnVt3XU1YzhO7TcZ060bN+V11RLcTcZPjtT79OYtMQawEk60ZzlHH2+2qfEmZ6LTiNeshTOpSaeZE/Wm4yvbfLa4ql3uFeaGNb856jo9u6mz/Yk225b5ku7Ii/gAKKVJvxU+cW0Xbzu6wWOHDrJNV/Aw5EVr+1xmt+xhVAmNwu+LaRkvdbEteHx7xgyBh0y5kFPHsIW5ZK9hHNis4VtzybEvPFkTQ4drTU3tkWs209RYsQolrTX7YlNXlm5Kl+LlObbmmbzJnCi84ufetKuDgtRbP8RrlTcx5WDljzULoHkjBYm91Ipt9lta+mt4dPQPcLItxqhcjt+6xMLJw6o4Vv6LzZrEG/LDHm0He11lH/TFr1Lu9OUAbl/ooji39eW8iBm31hJTGjHjR83SFfLJ0z/PNTa2yx552HN8+pA99LbpntuCBy5CeFoIbNuFA4/Odq0Z6lw+lh7IZ4t/9K3fIn6Rcn+2ZO72hb1kvmxiKj5raNG9996n//r619ff+v+93/9dvfIPfk+v+L3fEfwf/qc/1B/+p/9Uf1P+Na95jd70pjfp1s2b2uf+ZF9YM59gEttOYJJ0ihVaM1F9Y2U56Ph4q4/6yA/Xj/zQD+kHvv/79cxnfLCu1r9+tioW4gy2aqd9Xl6v4LSNtkdHoePM/aqj3Mebbj31qU/W93zPP9UP/siP6enPeKa22b8zPWqb44xRufqgwxpQWmVNLSs1WqWsiVvZX+6//4b+5E9ep1e84vf0H/7Db+jlL/9l/fRPv1T/5t/8b/qpn/q3+t/+zU/rF37uF/Xyl728/tUD/gWFN77xjVVDasx4lYs9lH3v/vvv1/Oe9zz9+I//eKTK8+ZE6NZ1PW9R0KeFlux7tjN2Z4xLYdvkuS+Z7XOZkze+1AnfwQ89fXJaM0bG68PaVS7bhR1W9uCbs46NRHL+U641pWneyAff2RZexbaKP9dbI2YcJdkDW4dr5keX/Qhb2zWezoKIgvtV2ZsycpVN9rYaQuqCPfWJmdxa9u9dxaAPMQaIONjaFvY9GOjhae3kHYa+7YqPPf3pO+cSObxtgYON7RonPPEsq3J1K6w1570NZ7m08C3Lb8mzRLl6csFv1m3HfZhC2859tw9OKpA+FeQ5uRx4RY+MPny1wbNdMcOKXMG2k1EorjHtIaOu1r6wXzGIxh762Z8YPD/G2NeqNWsal+12o6PjnE8yT3GPbl+12WeOOCslkFofccECx7bgyZF7YLa8C+EcYVvIlGsbfPhrx1dy/y55hiy6mfdkTk23V451lD3gLOcG/GKu4+1RaFv+++z3nJOw43/leSvP+9zq9YzHh1w4x/GuBh7inLBtvc4UtL21OqusWXjkeuPGjeyH9+YseRL5ccahqjk5Uh8wjo+PxUVO4DMufLFZsuep5/4K7fLuCLlt4XeUsYDBL0eA0Q6xaSEwl4yJMXjT1VKbW7du6cZ994vzp5dV1CkfRXMXWvTPbt1U85qzFH8BpKtnLiByuj9nTOITm/m2XXUjtu1ag/xFH+yJT7vdbjPHu6Lxbmojxsl8np3t4599OTbY4oOcWIyLd47jF0YXLetadXNrNXbmY7fHf/TxXZM368E9myEAABAASURBVCeWaTKe5ESekHKBaTucCquY/IHeRr5EvpQvMghcG51KHgORoz3WJLxyzdZ21YH7rW82sYVrGWcrue3isQc7RdeSOWYvIF7xGeMF3/MMW7RkHkGqMWhgwCuXPWKCASa+9siZOL31WKkwWtZBlmaGsdbcYosSP/Ac7J45X3M/Nng3LakzcmzAo7XH+OvMFgBwyi/zhM1l3naNHRt8wTvHzhm9sBNrzRmwJ16QlZs3+aFZgh7K51fOoKNeu3MZ/ctyeDt+LSgZgx0+NOvqrHSpqXmjNTcGfScmudmWbQ2+h2/Fj77FuOwLG+WyL+Tpln21ubcMk6ozFpYmXfa5ACsJ1LyeYx/qoEMuHePQPvW8kfaXX/VqPdC22b+uZiWc1WdF5/5fg3+Szxa7OLwpY/63f/Rq/ev//J/1Rlm7THTFtbVumnrG3DLmFrwexdve9TC9zdGdkVvqqel2r9VpLW3dtdlZd97seoSvK48jKfhraL8uapkS2cqUqS9d73XX2+kJvlsPO7um7eaq9m2Rj3ZFx7nPn/VuT9Z73vk2Ok5dNt1xTeatSRlvy9m5+6xk8dAbk8NLfufn9fu3Xq04aN/PdOPsfvEvt25aTy57Lf1Eb25v0H/pr9PP/8G/1727W8GyVklLxp2f8Gt8dgqwnFhZDsoESbKyIPOnxXpULuaWuQgr20WzP1vbqANBFAkfp06tZS0RUC14m8glR670K6Yk2+VHPHvw9miVy/4/5lswU6qMi7p1pcJyxtV6F+HhVyW3zJFCS3jWvZ0Ahx87cWoylVyt5XC2sMMnWduRt8rVduU9MKx5WdaadSSCRkg/TUqac2Z0ttWZJ0l2tKGFxGUEiVmZPyTOmrVuBzu4Yc/1ymUjZ3Rr5OAs4t7vPfLDeMR1sIOtcG2VqcW6pKVu2K8HdfhAsZ7XqEB38KgbPHPFnkgcB2c9xLGtMfcmRGqxpNyDVxLHrwLkD9sRreEk5IwxK0cRl9x2eBceOnvwOGBPSyx0NdZ8aCan6rembdtKuQmvZC/ovddzdurxhzh7DZmzb5xW3OOcj5x1u0tqi5p2+UxuJ5fwvBNy2rPTMZ+9dc2rtdjmi96zvPNaswKX5EMrr+qpXcqsPaCZw+aWZ8eSs88tOQDbvhHvWGjBsSPNz5qaRS3sz/L+LVDZMhclUdX9Hj02rTXhh23vXb112PJjLVpNzT0xlXpKPJuQkU9zyxgz0tYCu8/nwK4ejH2ebRUzGfbWtea/Xc5ZykV/xsMuovrh/GM7sYKVdonPafKu+2TiJGflsq2e2HNMxSvXKk1sdC1+WlbKWPb7vKdDfrTZas19yRqF3FqcGV+iJobtGscSXuEjFeuFOE0uPFowaKknLdi0Ssxpi42lil/8Kk2bsg8+ddx4I+qxZrJ7ajbHQV3iXj89tS0mPlkKWSkBK8HI3bbW5Eyu6FV9VWxygohNXMevcoxNnCon3iM2DsAcPgGRXAvtSg75uyxQ/gkr5PAkQ3IcGjmQ4kdwDs7YKNf9+cDNYZ0+Nq25PmjzMpa4HJyJBR6+yqTzt3z4Z/6wpyBTR6xACixehpALOYBFsbDFh5eA5AIOPhz+j3IYpvj0sYPAgXZZFBzAwUEOBnj8iwK7LMA1NyN9YhOPnLEjX8aHL2NGhh1jxA5sZLyMgScne0wQPDJyAxc7CD8wGDN98qU+yImLHL/Zkit5T7vZkhPzMg/9+C65KYlluz583X33XcIXGTjX8pIG7IlBDHKgxcZ23VyMm3ywI1d84ZULf+ypB2MkPjWKKoesI9muFj0fWLBBhw8t8ZCRO3GQEQsiFvhg0uKDHRsLOYDJ7UA8xs+YWQNggIk/eUL4gYmfbfHPq4GJH3boefnEGmDtkBc6YrTegawv9lnb1/PSmVzIlxZ87Mmz9Nev15rN4Kt+YFP31rLak3DCozrc/Gt4bk2dt+RFTuArF3yawmQMU267ZPTtbKLZCGzLdmHbFr62c79nS45++uOjXPTTlB4eOQRPHoyrt34eh42L+nNv2S657Yqzz35hjYu4+NPrm03y2VWMy9jUDjtk2MGDvWRDdGuFjdzOeC5hY4+tEgz7nvnJ6Aq/t14t2B15xow9csZS2MEjN9tiPDy4dLiwKez0wdhucjAIXxgHPGzAi7h+4JGBCR4tCtt5WHJwVo2F2OjBgufBCm+76geP3HZ2xayLDNB2ziX7GhO+dise28vjU66ZN/GnzrYuyydvDzm2ymWnmIfWduVrW/wXscjrd3/3d/Xyl788h59biGRHGyIXcMCGt4ccGWS7craHnFopIxQHwey1ztMpP2JNtTwvAF/zNFs4HMvKJGnJAzZMeS3rOsYUPMVO9JV7NLxb0wKYUj/WkVUPb/zRpRtzHu/Sblkk5aZ0k+3Is4rACsYcSwxKZzs5YJ/MY4McG9olOJNn/JBtIUNn+/829mVM5QIX/LCVHzyyaWdfxGQtYIeOFlta7OGR26584SF80NsX8tlHP9aia21aFleqJ3vEZY4nNrriMyf4gk075ft8qAEbTNop5/6DtxMnzzLbhc9+Ch46WmLZFvswPmvmXV7qQMf+gB679TBvtnVxz7vm1Q521sJZXiBgCzb2M1dwN5uOWGvWYm9dyB6CHTn5laEsMMCzLXKBRzfljBecuRdMOTUpe7eqMXLbl/JW9tR8sIgMPGxtw9Z4evYqOuAfbY+ofOWCHGyIemNj4+fyu+hLM1cw4MkBPTwtcvCQ27mHmrSk9szDHXfeIZ610MMe9rA6A/Ch5fj4an0Js6SGTMfVK1d1R75wAg+cJfcSz9Gb+aLMTk7JvOX50bYbEZda2ZZNLdhbrTffe694xiwBJB40v/zGh5ep4/nbqgbEsV0888d5Cx94zig89+GZR3JhPLdOT3QSgudLdvTkCmHPuc52xr9WnvSxRceZhLMJffCJN/2IgR47aoAcPXJi264XvfTRM5aeuWU8tMixY5yMiz5x+KWCKT86fKi1XWuGWDMOGNiDzS9XUl/Ghg3zBSaEPWuUD1S7k9OqPzF2+RKAcyYxwCCPm/ki0nbNOXlyvzDuiUP9qAfjJj66o6OtlqwJ2/V5gRyylPICPWepMJwtGM9Z9oHNdpsvUh8Qub7pnjfJWSNgz/jwS9YRuSCzXXOCTLls50/JdhFyOyhZP8o1/ZCTX0S1VuAnNjx6+tiTC337Asd2nbvxh3prGWOePYnT8yEeH+RgMAdLxokMPLCQE4daoAtc5Ysc2uSewN8eMfGzLWqFHz7g9NYrf/YIbNbEx79nHZ1jBwiZ7XCqPO3BI8CPtvDihy19MOAhbOoZIMv2bfsWcvR25JlD27hXXsjxJ9/eXb4oiWW75o48sbGH/nIfORj2X4Cd9UCutsV1GRseme2KTR9M24hLZrtqggAdLTFpsYdHbrvyVS7kxIS4L/n8+jM//TPin83ny/pNnidL1jz3B3ymJfWIY37gW2FlTLusmcioDy++z3IW3uU55da0Zlx28ozD5K2RK3F10JGf1NTbRm/1Vo/U+7zPk/X5n/95+WL8J/T9P/Av9Vee9ldFFOyWfCFa9z4xwZdzumpaErNZ2ucl17Y3HW26bt2Xvddd286Xck1Pe9rT9KM//EP67u/4Nv2Pn/UZevd3fRdduXZFblKLjy31vERXLgO2Sra1z+fuMNplbbBWbGthTJKo65J7Az1Hwl1eLFkuedTqvWtJnqyJydOy97DP8Pnwa7/2a+uXLthb0d3LMyN+LTUEY7bgwBPTtuCVCzl+l+XIZj8mZWtb5EEfQg8GLXL79ryRM2+9ZQyMMU7NqXV4xmwPezsjDk2MmNX4wYafcmpHHzk8+GDT2hbymTf8lCsXdU1z/oPeznhyPkNoj1x66kaffZ99CwwIe84V4MATBzvb2mXNwjO2lj46fHjuwqOjDzYt9pvskZfljBECGxsInnjwtjVrZrvOSugvY2A3sdfUeM0aIyY5TGzbuAgZ+dmuWqMvRf4AI03ZgGFf2BATGfrWfJsNMtuyh3z2L7fEHRiRZn/YHm1y56rW1XHOT2AvmZMbDzyQtd/k3tR6r89l5Gg77/BuqrXIQzyb4S/nzH3AvcG+xPOYZ+uGc1bsE1UPPHCjcuQcgC+Entz4Qhks21WXkue+nbbkQN3IE56zEPb4kgs65MSn9mBjgz1nAvroeZdyfHyUM8C1nCW24kyHDX7gYAcueMQe9sf1zMVmxrOdOvVgHFXbetcmZwj8GTe2tqte4Nmu9Qom8SYdH37BYJucOG8Slzxo8aMOysWYtkdHOZVI99xzT+WDPqp6/wae7cRzzaly4UO+6GjJCaIOEDz4tmte9vmygvGiQ04bmJoPxkWf3OBpyRFsbCD65EQLER9bdCS+5t6AX3N/0E4duWGL3HbG0MSFfNrYTfDIpt1sHeM1e7Xia7vuDWztUYuJjf3kGct4PuYJlXyQIwMfX1rLFXPHsyFYts9rYVvIsdXhAoP9EZzig4sKnj2sMONHHsjtsZ/AQ1Nvu+ZwYmMPBvsQ9S0+40XeWq888G25z5CBZd+OTU7obQuMyWM790TkPet4YmDDfky/+MS0U5UQ50E7fPYidNhArBvyhLdd47At5OAjJ6Y9dORtX9QV3ZTBY28P/RzDlBEXG+zJG952zRky7KaNnVxDyDOtYvPLqx25ddFHPmzzWSuC7qzBnCNKnpqIKyI3K4dQOXPbYtcif3g+lx6FP7lxQ6utJWcR/ob/mrNMW631bNXiI913dFX/+hWv0P9+8wHdUjyDD5ZowY2vco84+/PDN9f0hIc9VpuTRUfLka7sN7orX/g/5uSq3vnsLv31xz5JX/yMT9SjdEU+zHsyU3fiKWs693IP5ia6t9F1ffnTPkXPfdwH62Me+RS9//E76t2XR+o99o/U+x09Th/zTk/XnW2rI75pTWwFY8m4duTujdZ1K7nrXp3o9+/7I/1/X/fburfns1K+/N9tzqQrTbu8G2GNr7T7Mx33rjt2Xe/8sMfoWtvIGlfSSe0k7tfuFiGDl2A5h7F21COPA/MHtThBzIVy2Zbtus/TLf5yix32+CKHp0Xekxdy22ptYCC3rSm3fb5u7SEHw76QY6tcyNNULmDD284QmhgLZLt42+JiHVv5z0pMyYZRlsK+eLCzvIJB7dfYrOF7YShXc7BzL5I3PPa0krUwf8oVSGTxLv9t3jljV5QFhy5W0S3qhzORbTEecl6Cbzv6VbaLKm8rPHmvZatc+6w1O4rw4NvDD5zeunAo3DzPaaE1Zw1sIXLZZY/F3rLowy/JgX0DmyzFyqV8Uxx0YKOzhw88NG2Uy7bYd8JK4adeucZ4Rq5TTgv2xLBd47wst2/3IefTs0Xz2mcsuxqr1bPewLNd71zmeMip9yaeQS3rEPyr+X7UJt/xbn4fDOWiHvv9mIftdpO1uYj29Ow0872I+MTg/uvZc3piZorjqdLzy9vokfNOJOVLTZboVl3JuQPdJDD96fCFAAAQAElEQVTIZcae+SKHB7S1VjXBhrNeJkZL5ooxoUfGuiMvYikZ0kKb5Kckt8vnT9upT6tcyI0Y5G87Y9wnv0XHR8exXlXvVledxyXfGUO56G+yjm0HbxeJgrErnnzRYXPr5Fbh9taTdgBj2VMvbC6PGx5Z1PXuiD5EnzrYHjjxBQtb8scGPFpsod5yv2ZfX3Nvtvghs13xqZk9eOTg0JIrPDi2a9zKNeXo0i05NsgTovrjTOnKDx12tNMHW3juMXSsL1psZu62ZfLOvI46Y6HCL1/kmVDWAGPAFwuwORs2GBTbw6GYlsMvxGGfQLbrIGtbtjNh+0qaA7Rt8Kr4vMzjgzeB+eB9enqWhdNLv8/mM2OhH7itDsV33323mCz8kaO3LQpE33bF5eUiMbEjTwbFhxUCILvjjmu1kG7mAQ8G/rR8eDg9Pa2Xz8Rh4ZMLH34YO3R2tkuueQC6VSz0HLLBIBZ5QMREZ5uw6q3nJt9WXAQUGMIXXNvqWXzEpSUf5Zo4YGNHThD9qCsHWvzQY48vGMiJMT8YYENO+FIfdEwudrTodnmBg44Ytmu+7LH4wOVDGGPFB3/iQLbrAyW+5MAc2K4xgT1jzxYf8MBgLdCnzsQFY+Syqw9kxNvl5QAyfMCY80Q+9MGZNrY1NwhysV046PEHxx5jQoYNMupCn/jgEQM5PIQOWXawvMzaaGLhD2+7ZLZrnskbPzDwhagFtuDYI4eTvCxn/MTdp/65D3PfSMTBNlz9gAXZrnmfPC1kv2U5GOgBpCUf25Xr7CuX7fwZqyRg+1yPDRj2yJcNBplyTXnY+gFbgUGOwHZtjEPuwlRk1ZfCDv3Kbhe5PfrKBQZkOT2lJnk4Ro8MgT1sV/JtTfawY6NDtsYIHnv61rBPU3kgRxazwp5y+rZpKnc3C1vlmi14zBn9saEesLFxE/Kw9VNjDRwyO0x+8Idsy3bZ9dYrHhs5NcZeUdm3Y9sRMrgQDymcyzbMkoeScrqyY5P+jIEeHrIte2Dao32wnP6Sh0IgbhsLcgi5bZra8xUW+b/6V/+q/v+qKOzbsZFhYw85fTuOMAdCD2sPm9bWQC9S1kdrOnzYUPpNdpNCmX4VhZe67I1ioGXdp83PKh15q3yOktPlt5uXFswuMXf4gh1VcCJ3YmMZ+LMcbA4ljW6VDUL8cIqDHdvwayjdc719Ibddcmwg+6I/faacPjytfYEx+7PFBrIvsOwLe/tCjh1zScs6AAOe1jbN+djst4xhX8jBsEffdj3nGf6UAwg+69iykFNneOQQMki57IGF3I5VKOJ4WuQN/xfZ4jf103b20SGDwKLfcj/bAzvRKj/bmFQdhk2T3SKzLmO13KPNrexsV6tcrTVB1CHd5M2fLpn9IGw32V1c+NBC4NoD0x5tyYNtp5/Vaqc9BLEPuJFTX/LG3h429tAz7hkHG3voJ2+nHwzLyTvrPyA9ZxHbiqjGCEZ1+UPjwh+yLdtlZ4/2wXI81tzDSpwY1p7B2cd2zm9H9WKaZyJDow7E3+feU/ayTd9qzV7E85RnLWcEPnjAQ4yN9iznSHTg2K5n/qJUxpJ7E1/Qg6FcawJBLbXluc/4OLPQzmc05xL6EHbEIC8IH9uHtZ8Ywbt+7Zq2R0f1t9DIARsIPzDJzbZa6DRfinNuQQ8+eWFjW+SlXJxVicUvInL2Rc5Zjjbq+gEDX+LZrjrygpw+cbEFn/zxRc646BOPnHY5WyG3R83skQPYtmtN2CliInJGwR4/MHrW8j7+8GCs+ZDbYktcZLxwdGq8xnfKsAObLyonngKPnpzxy7RVXMYPEXOXs9Fx6osvddvvqHuA84Os58sJbK9dva6W++vOO+4SWK1xr1m2q7bEacnJvuhTo8CUDS2EHQRvm6b0yCB7yKYvMozApoVs1zhsVy7KZfsheURcdgkAW/qB64hcOvDt0cfIvl2OfsnDyo5NxrfknuG+ofbkhB6Ct10x7NGmkhUHHdgQ/rTIbEv5wX/K7eFrjxadHSOp8rUfKseGuX3wuSUulQ/YtqtW2NoXGCOPYGcfmXb27XrlYg2lKQxaCKzpAw59+3Zf25X3tLPHWLCdPuhmH1yIPgRvDx/bNR7ktmWPvj3ay3IwyZk1/cd//Md64Te9sP62fuu98um9KQjZa7KbZewBlm0hVy6wWgtuCjs+P2c2HUVkMVTrXayD4lvLMSj62Cp7Vt2fMXXk7DdPfOIT9fwver5e9KIX6cUv/jF94zd8o57xQc/Q1Wt36DTrSU2KqXrryju/QLrw2AN+4sderOc97wvqF0CXfE6+efOBhFh0dOWKtPb4bGsMS77Iv/vOa/qEj/vr+tYX/kP9xI//qL7ru/5nPfvZn6p3eIfHZQ/N+c2SW9yCzp8tY3Fy7hmLomNN59EQSbj0FT11QAehY89vrSWHjDdjtTFUXex9u+xb1L0wI31FXuY/97nP1W/+5m8KGZ9HwbQTOf6Tt0ffHu2D5YGqeUNOfJu4kEpuW8iVyx4YrAFk9ujD4w/Z8Q1NHtuMKENustGpxojcdmFjq1y0U24PbGu0UctOLwSe7coPOfFtw5YNOLYLW7lsV8wptw+2D6q3HbvMUlzOsW0XJjIIDOJBznSyVmNRNuS+HvY09NjiAw/9RXljN+3tkYed9i3MZWFFjg88hK8btV0QVz727f7kxxoq2+gwnLydUYQm1pTTxw5CRtgpG/31tlphB02dPXBHX2Vbazn3Z1S5x/b13gYfXrTyrCZPYrCuJ91xxx21zlPyeucFHnuQ7To7TZ7zBT7cM2BA4CGzXfF5phMPAoczBjx5TX94MJFjgw8tfXTggjnrSQzOB+jRwUO2RR89LX8hJ6J6N4j+cgx4xk+cazmf2a51SwwIDPTkQg4QcmcdZ7etOSf/aUM89MoFNjqIvZN5JA4Y5LHkvAIPNnFs17k3rvUvRk18cGznHHxc742owZybTb7omXow4NETj9Z21WKTsw95UHdywHbOF7ztWhfwykULRthaK4wLHl+Isxl5M276YO1ytmM8+LbgZRXiUjXCBrIjDU2eFrIv5PSX3NOSK3fb4hry3GvplyQFvZyXbdlj/mzXusPPNk3NK+yS+wABvrbLhz6fR2lt06j54tkAbw+5PbDJx/bwz01iDznbGdiA2K642CKzjVjwyCDbAyMaO/Y1dpXNsFPpyTvqktsWF/4QdvaQwU8dPESfFlvFjPGMPhqNWsUfmW3ZLgX2tqufIZad7dKRD3o6tLaHXeaF/sSCj6b2EhvOuJxj2RlzfOzRYo8vBG9fyG3fFmPmgG2B5g98oLBlS5tVk5PCGpLWA0YmJu+Lgk29Q/YBW6vWPGhYD0lLKbgckJ4/rqd9xhPeSQ/Pl3751KlVTWqW+CKcnnu6OccsXafa6HfvuUf/8j/8mv4s2LvYLYmjXGvOaY59d1ML+p35Yv8v3/lYPeLPFr3DA1f1/kdvr09556fr7zzjk/QtH/K5+ur3/Xh9yKPfRY/gy/lMhOPjYFn5DqUFMO/BajyL9Ehd1dPufIK+8C9/hL76vf6mXvh+n60XhL76qX9LX/V+z9WTto/XlfVISSn1SBZroUlW0Kw1ue/TuV839TOverledfIn2h1LO+91sp5q13ZaE28Xa/6izLZtdPQm6703b69Pfs9n6W4fSUoNQ0oB7VUt2MUHd41sH92aBJbkvk/tsLYximf0ARBzii1E3x56eGSQbdkO9HreviX5siyxUWHaBiL99XwNzlgo8Mfe9jnm1KODtx8cU2UrrpU/xjhsj5gpgJ3B6nZ5ugIPXIbdPGxYe/aIsaZW2NjGvCjDkdXkg/2KQOMaWEki5uBVPxhW/jvY2wMbDxu5Yd9CTZaHyJ2xgAm2PfwmT66Vy0FOHdda6wVT9U4amuNhnPTtQz6kHR684aFzW7BtF8aaYtmeJtUuBxnPPQRosSMH27Jd4yM2cgjeHnJ7tA+W07cNZPnD4sdzHinPVdvBbyI2z0Cew9ttr2cqtjwfF+7X2PV8cc3zmHzB4LOubSHrval3l98+33W2nDMInKHpaHskU3vm0iNXnr9g2KNPrq03Lak5eYARlVr8WutA1RliyXpxa+I5js8mOdmMweqxg5TLvoTbWuUIfgtf5Kbee9Vlyfh0uMCMa2LtI7nAQIYfeWFD/pwjluSD/HT+kgOGVp2HsLNdPHb8cosdZX7o48d4sUPXW0/c7FGpU+mCvct+vQ8lmcqV1nblPm32Ob/YQ6ZcyMGk7RmjbREPLNuFgx6Kef2gp0+LXZbzud3EKcP8QTxs7QwkfXxsVwz4iLKmLnTTHhx0a+aY+vFes2V+7WFr+zymPWTg2UOO76SVhZVO6dOeY4dHBmFjDxzqMG1sn+fX7AFuO67KIPaZhL04VM/DKkDcGPytH9vnX3gf5aUddtwAHDoZKC9/kUMA4kdwbEiAxU2fBHlxSUsfHUVhUeEDT1zkHH7Bg8efQzh22CCjiNDNmyfi5UXWj2o0WUD2WID4k8O8acEBg/zR2c6Ho+MsrM34pxTzomPNQZ9/VhHqQdzkpjnKDXdle6Tcgbp5/wPa52UDeYJDLmwqjGf2yRGiPtiROzWiNtSLPj5HqSX+2DJ+xoy97eTUMy+LsCdnXgRTN9slZ1z4osOXsaGfPC/Apw8ydPiQJ37kA7ZyoSMXWmTYQ9iSD37EiWl92AGbsdLnN6vJHx5fMLAlBr7ggI2OXxDBFlxktPQh/Fhr04c+NbLHeMGhD84kYrBebdff1idPMFlj4NiudUtu5Iw9hA21JgfqQL7IoBljs9nKdhF2YDJvm3w4IxcILHBs1wcv8lqyGIlNzElR101uW/igty2ut8QjQ2e7/OAh5JA95PbAoFa2K9dpR2sPO/jLfpNHzmZMTuQ+5fN+QQ52c8O01qI9MLkH3Cz8eTmXI5uUvluLbBW+4NG+JWzb53iAswGDs1q5n/fn/vVSM7jEIRc7MXOP0ycvsPG3LTDgZ0zbVRP8kKGbPLnha7tqjNy2aNdsJrYrv8kTD397yOEh7MG2hxweGfa2B3Y2/2lLm6xGnMOGTgxZsoe9lf/CKxd5ppHt8oFHZruwL/PoIGS0tmnK1x72COzB20OPvT147gH6rPef//mfr3XNmp9+tJA9MP483h54U0/LcKe4eGVdZcJNKynTnD+X0D45U5V9PvSscsyUOcmAtYnRksPBkawe32aLDy1KjW2Lq7Dh13hlrbQW+V569KPfWs79GzFmYpx2dOnBpwnWRd9+KH/ZBn76Td5+qM+0sd+yzh5yMOzb+Qf72j7P8bL9tEMGP8k2oiL7dv7Ps1lTyzVFtMcc2/Fbc19naqwurrm+4SHuRVrIHn6FocGnke26pyxr3iest8u8fbBJiz/3Enp423UP4GMPvrXkk9yaN9rlS2YnP3vo7EQKcZ/3HAqVC97OgooPfGuMK7vXYbzIZiz4uORZ3EbewbL/Auzs/bZrXbGHgg0WBA/eZb6wGZzTqAAAEABJREFUWz/HnjbJGtVDxmq75OD0jAcsCD/qdBuf+6W3gR0291bTmkO/PTCwtR/KE8C+XY7tlF/wqWGErbecoY7qA0+64syBDecD2n2+ILrz2p062myExz5np+32uL7cXrPOCGVbm3wA45+Ls62rx1e0z5fqjOno+Fj8DdjT9HswtkdH+QLrmk5OT3Xr5KRqR9zeez3rqQ3nDNtZDztUlR8MNuQFz3mJ57pSnB1nvsMHCp7nyJu7lnwpfeXKNfW+DdZe7InkxLkOG/jKLbnsalxbrVlH8OyZnBFs1wt5fImPD778IgC52A727jxHzhicQbAhDj7Y0Z/nJPJvrdHU+LHhCy5abFCQA3/rlXjI8UdOfsSAn3OFDUTOd+aLBM651/mXGsLbrnUILji2RcvYsMfPtmY+N05u6ThfEqJvrUfeczZ7QFw9c2S7xgrPL/Lu88FZsphL8mL+mpuOj45rPolLjFu3Tqq2jGOXudLhYjywtks/eXxsyx5y26jKxh48Anvop/3Ea6kvMmzgyesyb7uwkdsXPOMCo9rcb80b4T9lYPABHmzbpZt8b1lzeV7ZQ25b/PN1PAlb7+FX2ZFh05ry+ItskXurlhjUjpyUy47tfh9OFQe57eov2at4EQqteTlYz9B6ubcX9yEyKGGEjXLZo1ZhKw/iKXD2kDsd+8CnxW6O7TKPH0SuyKHLduhsI5Z9gWdf8Cgv+0weX6hV4lip1q898IZEhWtfyOzbscGwh/4yr1z2kIctHPSTp4Vu3bqlF//Yj9UX0GfZH2xnDogh9exjb/M2j9U7vdM76XGPf5ze6pGP0p133qVr169lzR+p9S4n/9ab6sqewt9qW5ddzkOLGroQOFfzRRj/ksfjHv94/Xfv/d76xL/5N/WP//E/1i/8wi/oF3/xF/XCF36TnvGMZ+pRj3pr8b8gScIpyKpNXvQuwdtx//VEsbRmvd57z5v1dV//9fqU5zxH3/6d36O/8XEfp3/2Pd+p0/2pbsV+2R7l5fJSe9a1o02WRnJaz7TJvuz03/bt306f/MmfrO/4ju/Qy172MvFP8X/Jl3yJnvWsZ4lfSHjUox4l9irypm6Mk5zWpFBtxor8Mo9ul/WKfJPaHSUW++fbvu3b6glPeILYH5Gz583aLLlH/vAP/1Bf+IVfKP63Ab33Wgf77B12Bku8kD14sG3mh2hK+Ify0yaVKr09bOyBQUx78NiSi3LB28M2BYsvCBdx8CsbDRt7YCC3B1/6S/w5tlbZwy+h5PyHbfGX5NxrU44O3jas4MGjheyDPDVETh5L5oV9hhan3no9e2zLdtXWHjzzYBuzocM3/Z454Fxk+9x3yfqbMZkb+L8Im1zICXDsbVf+8ODjD2+7cqJvJ17WD77OLbVfzsQeB625o7CB8McGbPozDjJ0yCDbFRMeW/S0NvKldPbF+G3kY57sCx4fMOxhS7/3Vs/XnlqxztG31rTJ+wieG/Q30dGiJzY8Le8y5vNyk/sEAgdiTsCZtrNFhp6zxnHOWvjw7EbWc+6RLHjwpZbz3c36yyHKBYbtcBL7HTHokIft8gMXObZg33f//dk7lvobdzMOOmLMXMBaMl/bbc9+uBVyMHg/ZDv+2XOyNvFHji9xOLvRMg584Gk555D/zdMTnWWPu3L9Dh1fu17Y+HLuAId1gy3nx95brR/8Tm7eyliawKXmvEuyXWOwxzgZG/nQMgfUADxwwbedc9D9NRYwiIG8Zy6xowbg0+d9FH7g2K641INckBMHO3jlwh5M9MjJ4ehoW/ssGC3rh1ooF+OruJFhm1sz4xxrM1vJ+doln5jLNs05PVhuu2yW1FVZH/bt63vJPGXQ5Q9PLmBc5umTCzIMsbnMUx/bFQcefXq1h/TWcdHcV8CCxwYe6qnxxLOzfvL+ADl7IrYA2C48O8gh4uCHDt4e44IHG7zCaK384G2nlvvKs/UePmezyGzkFzwYl7HBwx/MydPHBtulPiclv9RypcZtk5ir5Iy9RR690kKcF1uP3FH7Ii5Y4Nuu/OB768VXrPDKZccHvAO/ZlHYFs+tmYcdm+RiRy6dr5mw9WO7ZHTsYWO7YiGD7GFjm27Z2+Hzsyo69UQuVXolrI4dHYs2Z1XOrGvOruSmnGdW9nLnvo3Nsu50VxCe8ajH6imPfKQeftRy5pG8TwWXtMHYAbvp6UjKZ8Bb241+9g/+QL/++tfrHkn9qMvBhZbEGbFy38f3E9/n6fpnz/4yvejjv0T/7KO/UC948ifoUx/1PvqAux+lt0st75Lz3yJ+OSGDC9+kxVrUtM+87YO7ZAzLuq+/3f9W6xW9g+7Sk44eo79657vqWdffQ0+68nZ6lK7GTzqzlFcWGWbLe69FW61pI0ue9+XL/9+49Qr91H95md549abO2krIVHCjNePlFwASUrv46LTrHZZH6mMe/9/r3TdvraPIWnJoaVct+S85xpg814yzyWq5t7sUPI+Aa5ro7PQjxy6N7Iu+/X+Ov+wLD9nJIesLHlxae+Cxbm1XrLckv2yPHuKeQg7ZwX5L6zvKss36SSlSv7ViRKxa97LWzB82dviMf42hPXjskpXQQ0611nxAo1Wuy3nbHphpe+9j7wp+xYkM/8KODD7u4VzYxR9sbNPVZWzs7SGHb5NPrhhjS5zJ29aSM3HrmWH4rAClRU/d2H/sgWfHNvNyrssz2nKQR63AJqYd2bpiJtua8ezwB387PDZpMZx+8OAQG37KaSHb53WYelrbNEXTjg48Lc9HMjo726u1Xu+1eQ6SwunpWfo78a+gE3tdF/XetMueQD+rPfqzirvmXqAmvTlja9rn/mqtEaJok/0EX54ra8AhFL312Fs8m5nbTd8kj/it0tA1jVhYKzqHej37V/aMxOEL8+amXZ5fKXrlwy+FEmv6Xs7FdjBX4UNc5sF29ZUrbGEwnnQrP/K1HXlGndzChk8GrZUeu561AtkW8eB1uGx8V21ar3XF+754SqnbknryvzGAd7ADLIh64H60PVIPtm0lmHiWKdccW9jUex+Vi6acHMgbPTR59PbIBxlku3K2La4lc2S7ZOiVixayh83kaSHixSypMwiGkBEccIiJnnFgA9kjB/hYxi9cZPlT2NtDP7HtEdeOnImOoR0+McKOsR941Jcx4KfNbMFFbrviNXsE4DDIYZtkOVSyEDiE0mKCE4fqXV5uYkdruw77HILxPz0501Fe1u3zQc5u9Zsfp3nhgZ4EjvJhHYLH/2peDtpOEVad5CXJLrbEt10HcuxImBw4vOJLDshZxLZrEKd1054JTOy3R0eJvRf5XM3Ly9564TEuPmTif+X4amzOyp9JYnzkyUZAHA7JEHg9CxE9fmCQz2lypY/cdmHRB4s8bNcNDha5g42cvMFADj48cghc4oFNHuCBzzyQw9Tjiz2x0NParvGDP22nbsYhFhjMH9i2hS8+2KKzx1jgyZt8iE8LLjJ84PGzXfPH+DapEzpo4inXPffcUzZgkjdzyBiwAZexsn5s1wcVXuIgB4ecsQUff+Iih5hX7MADiw9S2OGTsBXTdm0k5I0NOTMe+MJIzmCQl30xZ8Qir9NaW6f1YqlvN7XesQVHuaYdNQUnopp3ciAve4yJvJU7NF1MKjeY6WObbsntUVME5DhtJm9b9oWNbUxrLmEYGy32tPjbPvdBb/vcHv20tYccmXLZzp+qB4XDrXkgYmu78ODXyPfzYS7XPUWMNeNdszkVn9b2eUzlsl3jBSPd8rMHLn3kOTepNuYW2+DZrXJBDzY28PbwIxb9KeeBZ1tTjg6a+ssYyCBk0wbeNt3CuNy3hxxZGRz+ICYs8olnW5N/iNwtI6OKkvNfOudjXFJvKWNuXVz42tbEYly2ZbtqiR7dlMMj0+GCt109+GIOf9gXctsVA5xf/dVfrZfXYHEf4Wf7tpg6XLaLwwaqTv7Alz54cWSIWjOnCi2ZZEZvOd1wGfOaA2ULlulm7SgfZJwPJw5vjYvnzJV8cHrSOz1aH/heb6+j+ChYik2gZFsL/jmsp8OP1qzTTe7jx+clec+9jwo0cqO1Hbv4xW72adHbFi19e/D07eEDD9mjjx2EjNYe8uW/EXvazxpOLHBt070tLwT42K45tEeuymUPfvpiF3HZIYO3BybxJOyzc1FTjWvIJXztsS6t/Bc/MLjvuQfg7Qs5a9kGL4dI5ygIr0wQsOYP6TI2EjCQQfCQbVQVnxyqkz/Yi6feHnHEeiA3NbXK1fGLcWTomiNvDUHV0Ha1xIPAg+Cx98EeGYSjbZVeoyZS8suwkEHYkac9sG2XPXLIjr0kN2vaT7ltsU6VC4w09YMdRAe5/VBsHXLAxrbs2CAsAX/oEG/mrRo7Gju2mfOZBy1yYl7mkcVroCYefRpsoNOck3hZ2zK2s7NdxePZyFzZFs9Y7HjGQyf50pjxIIPOzk5r/MQFG9/Jn52d5SX0A9oeH4mzBzpwkUP485zmOYwPMvKxXWclbPlinPreuHEz9Wn5kHWU9bEUEQ8MnvfzDIUtWODyzIfAARfd9evXcaucGQ9nEmyIDU09RhMbPecf9JdlxDk5OSksdJxt6MMzVn7hkTywg8AhD1rk5Mz/NgAduLbrhT3jyUSTQmHDcOYiX2wZBxinJ6d1lgETn4kBLj7Y0DJf8Pgz92CQn+36kHY5700+FHP+slt0S9GSTRo/8IkFPjlA/LIHY57xaRkbMVh0vbcaim3Zt69ZcrMv5PSJQWubJr5r+S0P2ZMXtWwLU47x5BuKCGjtETPd+rEdvzhKtYZsn+MT235QP/eF7bKNS9lOO/rwtLIq1/Mc4oMOsi3bZUafvOjQQshGf+Q19zzkwwutCgPZ3KdnLNsVe03B8cXG9rm9ctnMw9jX0xUYtJPIAx5feFr7AoM+2PaIRWzsbAu+9Ie60wdrEnbw2NiuXO0HYcfXNmaX9OQ86mpf6Mro8Id9IbcHNip78DPmzIlckGEDb1u/8iu/ou/8zu+sz4hrFEvOKbvdIvQf9uEfqh/+4R8W/8LST/7kT+pHfvSH9aIXfZ+++7u/W9/8zd+kr/zKr9Dzn/98fd7nf76e8+nP0ac++9l69qc9W8957nP0WZ/5mfqiL/5/66v+3lfpG7/xG/Tt3/5t+t7v/Wf60R/5Ub3kJS8pjM/5nM/Rk574pHwuP5LzHzHJFeo5/7Tk15UXUOtGcsuL4UW7fIn/73/15fr0T/90/aNv/p904+ZpirToT//sDfrSv/sV+vIv/zt6xe/8rtaMw6nrab5MY8xHm632pzspcfr2SFIL5/rs/ai3epQ+5EM+RF/3dV9X/xuEH/rBH6r2u77ru/St3/qt+rIv/3J95md8hj7h4z9eH/ahH6oP/MAP1JOf8hS993u/t5761KfqaU9/evl/7Md+rJ773OdWTV7wghfULxd83/d9n1784hfXmD/7sz9b7HkJnhd1yTsMudnWb/3Wb+lbvuVbah7m/hS17NPX3iEAABAASURBVNvnEnvk1Ooyj8x22cNPHbxtGiGzB2+7bJFB4C3ZZ+wLOU62U1+VrXItnH9zr1lOT8IPZvrC25Z9e95L9tFIHyKv2G64VX7rZexLcttlwx/2wF4O+VZOUTvzDR4083Kz4JEpl+3KAVkLL/JKa4OZZ2veD8XswifnDO791pw6rOLMz0vDpKkWH3RrMJK8YoFr+cLM/OAdLTHhp5yckBVG4sy+7cJAh0y5iJVG+NKio0VvBz10uQ9vu3B0uLinpr2SDzykXLS2wzHM9bbWvpDbg7ebtpuN6PHc49l4lHdb8/l35fhK9FvVu7O8l+O5abvONsexg4jJ+QR/ntG8i+F5ypkInXLRcj+ErX2CPj6cCeBP8w6EcWEDxi4vb6kNuqOjY9nWjRs3Mj1rzk/HAnvmeJQ8wCIm7WnOM+DaFu/mhl0PRstZYK33KzfzJTu5QMSdsTj3EBMfMJgneOTYYGtTLdUc0r+WL/c5d9533/3JT9puybcnzyviOs35FP9d1vnR8XGdh8CFOKeAz3jogwePD3WgJS42jA0c8uO8w7kPH2JQAwhbaoit7coRDOYN+aSJh8529rM7as9Cjow8iAPmPl8AQMQhX3TUmj60zxc6t26dVF2x5x3WLvt2z7o6unKcmoya77J+yE+56cC2XTowkCODbFfetjXlOlxTbw+b9fDZa8oDqDV1ZoaQHdwET61sF2/7HBudDpftrBNX/MtyyeJij3J4dHa4EDxk+y1iMwZ83S7s6UO2s/80cZEfLVj4sJ9c7iMHAx085DZ8kdkjPj6QbU2Mia1ctoU9/tDkk13Jdbha8oW1owmBsdaWMvq2UWvWxIe6YIfCHvnYoy278LbPfcjPdtWtfIJBizxCTSxkdiKE4MnDbuf6OQZ09sCzTTcwlXTx/GFfyK38l32/R9HCKzzrM9Bh9+JB4SipEyiOAr5sg7PPWrZaXh1Z+QZK75D98m895f31hN2q7f5WNHu12JV93i2t607qey2bfX1xfq+lX3jlK3VfBrQL5UdKDIh4xN/aeuz2up5812P0bpuH6TH5Gp0v/O/Ml77Xl5Y4XS1nvU38Yqq9cgXXSbwVIP0WqAiVNnKef1djf5Tn5B1r052+oitLT2qLNn1VKhh7CTzGq5wXnPdgbov+dH2jXvK7P6fXXHmTbl3b1bj7stFmOVbnjJe9e/EufNcdN471kY/7QL3/I99DV9eezDfyIqVsoi4zPXi+Cy65mlJ8eZV6coy1KocwtpNTsosjMtuRqvT2kCOw37L88jqBn7b2Q32n/vIanPbEhmzrsh5+yTyT9pocGYQzqOLjbDl/Sg2DcMuaYjhMfhyd7XBjPMQHz7bsoMQUZW89BoqsBaeHt7js0eJHH1/aGFZ9Zh/9ejmn+JEfMvKCt8EaMS/6Er5gTix4yI5txovtxECOPTKo+MRlzAs1spKaRV+58LNduaZbOto1uLZH7PhUX4e+xkVNSh47RUd+F32Vrz2w7bQal+1isK38DrHs2ISfcvBsyx5ynGzT3J5vZNhOwp/vA3muQrYrl6Ff1fl81HpwVe9BeEZyNsEW4nmtXGe5p8CKe+xaYfBumnPHLjramGU9jD2RmvKlv+U6q/G/l2R86eo077ts5z7vWrLf7eNPu8tz/OxsLzteVs5KS2ZLhSmDLtkuAmvJc1aHi9xyu0qSiE0fPecVzgf0U87k7RqzcvXeCitstegh3t8kSs5R2yJwdjk7MB4S2oenPc65kHdyYINBvXrqSTx84G1XvNZanW/s0UevXMh76+EkZK2Hj80+5xfGkcSS88jTdvHEK9vWdPnq8QUPGXzP+Qd+5oOugeE2cgpvW8gnpm1xIYPg0cHPFmx72NnOPO0xq3WIjW213nP+PB5nbYolZSguG9sCT7mmfVg5/9EyNnJGR982TdWHPYKubdk+lxeTP2yXHN9JeQatlaRtXb9+NS8Ib4lDZrqVCIYneRHI4TIYNem0HIRJhpvg+vU7tGax3n33XeKfSz3jJUAOf3fddUduiE3hg8mCY3Bg4stEUjAGRHvnHXcKHQdoWmym/fHhgwRyYpIDhC+5QfYY4K2bJzpmAeaFxK0bt/IB6aT+6UVsW7PI/TQfalrrdQMiJ1YdkDM5LGhyhVi4HOaJhf40HxhoIWTERYY/uYF17do1VEVgtdaqDuRtuyZeucDHFzl+UE98cGzXpOLPS+opwwc8aoQfFKiyxRd79Mhu3bpFU0R+2NoX8enjY4+60bddNwB5PeIRj8h6uFk359133y0uXq4wPvTUAFxyA2fGQ0fd0PPhBpp5kT96sNDjb4+cbIv/7QQ26PgtLMaJPWNCBs8HHGIRk1ywJwfqZ7vyR8bcEBsee2xs17pmrPgTn9wg1gVycJBjv88hDNmb3vQm7bIJ33XXXTWX6MAnL+XCBh/yQzdzpA6MgbWu3BPsy/aoN3b44wfZQx64yhEZNrbrvkAOIbddNqrL9Sd52z6/yaedfbER2a76YKtcPNiJAcFTB9uFjT8ydCXPOuY+p0/eYGDTN/08v10+kFJX5UKP3bRnHuyRH372GBfyaYccnhbqLdhateTp0/smc7BLb638wE2YGi+//WYPbOLaRiXk4NHBHh79OXZwkfMAQ45dv3QP2q71b7vi4BeuxktNwMMfOTwYzDUYyNBN+eRp0dmZlzzMZMnOH8p1aMCwXXJqPu3Bgo9l6R4cBzn4drCzXunbo8626dZ+bLv8py2YkD3kGDIv1P/3X/n7ev3rXy/02F/OAR5b2zRlY7uwEaDHB1942xHnOJK5XPPt+5oPOG5dcci87lPXRb01ceFnWRHmrN6UaSk+UxapdSWq93uvx+g7/uHz9KLv/Bq99xMelg9JWRsxXNcln1kst41kl1/+yLrJn/tV7//UpyhVyYfDVVwtMdcAQ7NPzpBt2UYc/1ZjxM72uRw7MDCCp8WGFjk8NPvYQPbAQIcdMnh7yKc96wreTtbJEx5Cbg9b/CDbt+WpXP9H2PhhQxvz+iEXZHbLFKyyR+wLefpL6h39knrjy36B85rZ7JlXbOmDgx6KatyX8UOHDXpaxtMzf8ixZf/kPkOHHJntmgN0yCHblSN+rFvw4JfKr8d+1S6H6Z71wP2UdLOesp9EtmRTBpsWH3x3OcjaFjwxVZfP9wK6yNHjhz0YyAZ2T7xd4i6J089zwx5b/G2X3jbd27DBxJYW+3PszD1yZOguy+Gpn+3KmzmxD9i7s5o/KzGTIPNErti3nInAVC5acNHZsQ5FPPBSJ3jb5+Oxw0fo0BqyXecbnru266wF3n7Z1W9Vc5ZhfsAnVlzql+uWzNMSfLfcn8nv7FB/5go59tOWnMFgvNADefnMgR45a8K2aHkm40ccvnjnrAAGMgj7hz3sYYc5aJmvfZ1vOQegIwb89OF5jx8x0YMJb1t35lzAnPBFPrHnOYAcOLeAAR6/DIEvOY1xKXW5UnHxIR4x8AEPO3jiIMeX8yg8eOiIAT5EHx948Dl7YMv5jT62/JY/L+xtC1vOKpBycU6ymU3VeiQf5pJY5Ic9PPkQi1zAtYcPORMvUKJe5Es9qD26XZ5JxGqtJ3avmu9yD17Pi/qe+x5bPkTuMv/44kcLJnjg2pZtKT8tbX4Oc2jZ1rzwwZe+nXV6uHfIF7J9bt9aKwxs4WnxhycXWmj6oaMO9sAlDnpaiLFgAw52jMt2PXuxQ077lrDP98fkhB0xITDLJ2csGY1qbwGDXm+97kvb4v7exQ57ePwdOTlxJrIt4nB/dbfywwZ75cIOHhkERsRxWWW7xkEfG2zhrchznrHDhZDjR1sYrWFWsXrmGhk6MFDwzKCPznbNhz2w7GBn7dijjx1+tODAgwHhjwzdlMMjm314bJ2x0zJntLYrP9sVHzt7xESPPzLw7NvlD8ag/7rXvS5fzH+7XvOa14gvv+r+y17XO3vjlXzp/Zl68pOfrCe84xP0bu/2bvqAD/gAfcSHf4Q+8RM+UV/w+V+gr/57X61v/ocv1Ld88z+qXyL4X/7J9+iffPd367u/87v0Hd/+7frGb/h6/b2v/Ep90fOfr+d82qfpoz7yo/Qe7/keesxjHiO+YCNnWeJ8y8slctrmczEyxoA+U6betmoRtrzZ/b4f+F79vz7uY/XjP/GT+fx3qhykck6S2qbpvhs3E/+f6pM+4ZP1ff/r9yvF0rU7ruV5fqLl7ExXrt6p/dkq5+V3b12BFPF4FjU39d5191136+0f9/b6oL/6QfobH/c39Fmf+Vl6wdd+nb7t//Nt+uf/6z/XS37yJfrZl75UL3/Zy/Rrv/pr+qVf+iW99Kd/Rj/1r39q/NLA//xd+uZv/mZ96Zd+qZ7znOfooz7qo/SkJz1J7/iO76hnPvOZtW9xv0HcG7TMGZ/hfvAHf1D/7t/9u6Sdc0trNcfUwbZsi2vOMbztsoWHwLF9biu5MB4snxhgwysXPOPHNl1RD2TwEHNjD+wpp0UOhu3KBR4MdPD4Qr1ttM8zFL6wuVuz5wVR7AV2uBB+SVvc+1OOD3J7xKAPtj36vQeb+69ZrTdNW9uixvbAJi/bVRPkrXVxYY+OddhSd8ZkG1WtTZ5JTlIt9tja9FRz2Q48+da4Mib8yQMA7HvvYizEgEeGjrknD/aWlrhTbo+8kdkj3zUO9PEBx7bogwcGMvq0ygU/8SaPznbtj3bGEJo2cXmIHD98IHvYY5dUU2NlTHvZ1syBZ8lZXhKDuWY+znLP2a30PJ/BIX97YPH85DlNvWjBQc85hdiFc6gnY5zPc2w4I2BznC/O8OdsAMbVq9fO40mu8xty2wIDYp/DFzkx6IO5JBa4yrXLmRRM3i8u2RNtFy4vmTm3kOt85nMGAYfxkgs8+GAtWfOMXblsV42xA/tWvvw+yrtAp0YJLc4zMUt7TeRkjzotOXPu2QijJG6a+mEs99xzj4hlD1v8wCEutpzpaJGTJzx1Zwz2yAcc5ORNSy2O8k7TdsUhX85FU8b8TCzGQDx0xKRPLDBOTm6lZk2DPxEXOmxt131IHz/W92nWy/boSPyNutZzz+SchZ7xrakBrZ2cUiz48gtvW7aBr5Y5oGM763QtGX3ktqteymUPPThmUUe2hqgBtmGT/zi3wBOTWsDbo3bwa3KYcnjwsKWu+7yj621gcJ+zx4CNXc8YsQUDG+zxm/uIPcYEtj147LEBY5czFBhggcGzDAziTLntGu/EwBd7K2OXxHmWePT/PGzswQMbG3hkEL7zzAaP3naQVfujPfgl7zVsn9+D5IEt63qOY8rAsS3GSL2Igy3yAs4f+DljsF1zHLZa7hVwbMdKNXZwwLCt/ETuc7ly2QeM8Pxgb2M75LZrrZKDfSGvfDK/OuwP+CrPtdaw31fXdkSr8mco8uyLDlfnmZjAO/bb3Yk+8BGP1Fd89MfobbzXtu21y+fSJbRRrPPtN1+iLy1fnB817VrTr/7Rf9Zr779f+8RYE22XvWamEgOIAAAQAElEQVQJNphr7pccl9SS37V8ub6JLihC34LXvZFal0NL8s9P+tYauwxB0QQJ1BLnS/kmxuvE3edL2Lbtupk98ox9Kfm7xXZ/ok1y17pLnEVLsFf3ZCadnNzU6+97vV71htfqZLPXmnG0WPXY7M6SVd4/J7oW8r251dMf8yR97F9+ph7Z7k4eXS1nNrtJyW9drG4rPZGrE1+5B2VJkScTSUGLjLWwpoWUyx7yJTi2ZY8+dsiws4c85ppyeHvYwkOsE1r7Qo4/cvzsIYcHG4LHB75fuv+R47uuC+pa+7JkDwyFXzOOfeptW/aQN6eK8UEHr1zwt2P3Kg/7gqxgE8NyfLGNS/2Qt43c1a8cWxe45zpZ5IoOX3S0YNvWyE+ymy5f5/6xwR4MWggeWzDAO8duLXlHmnEvWXM8e1fGmnWDHbRGx74EBjxELPro4e0xHvrsD8SCpw36pfFJtiumDtf0t60lscAlBgSP2eTJm/6Qj5h2asI9n9Z2YWM/7eAhrHtrmZt95cAz8zRnKcbGOYP9Gx/kyODJLctYxLt69VjXr18rf2w5c/Te1FurfXif+2qfPZhYyFvumZ71x/dY5D3mzRWbmpycnojnCc9f4hCTPuciMJwEmI/AVP3iWLFth828ZYm11gR2TCMzjZz/kIOJzrYiUoutciFnz2ecrSf/0JLNaZ/8MaUlPua2K+aSIoQNv9T6Y+y2ZV+iJEr+TgyIfSOTkZ4qRzBtVy2piw4XfCPYoW+7YpAnoum3ZF0qwEvWiGJjp4NByB48eYKFz+Sjrh9ktisX5oI9DFs78bJ+MGrh8VsSixYfbODJB56Wvu2kYdyqZf7QIcDPdslZK7M/25OTk/qlTNsp05q67kUdwJ024NCnJV9abMjBNt3yI2fbtUZa6yn5WtRS0967uGzXGgUbGS3UrKaj7bGOj65U0VvsN9um07N8oM9Dpm+s7VHXbn+q7TaPyYDiyEAZhB3gfOHPLwHcf/8NvfGN99Sg0fMbK2ccOLfbSpQFx4GdxDjc0oKlXLRLNl5+U65lZpYcTFuys12+p8GJWU0eRcGeG8t2yegTc5tY3MwTG8zjK8fJfVsLz26KSxW7uStPySrWXXfeJSYQP/DBgVjoHKZpGQtxGANtT3GR4cPY6NPiD5EvhD8ttsSwLT5owaPD1nblaLvyYSzgogcTHqJu6PiAAR4fMujbFrbowSUePC34cyy2EaUGFmOCGAsxaPmggQH2fAgB03b9TTv0YBEXPS22yO2LvMFAT15ggA3ZFjlNTLCmL2PDh7mznRdPN3XjgRtVE3yJQ33Rz/bWrVtVK3Bsa8rBwof1iQ16cqKlNsRER/7YkhO609Oz3CQ5OOWgtM9G3tpGx9euapfNYJs1hB/1xh4/eOWCBwsMxsD4aFvrtXZ71smaDdbOwo59bs/KO2y1rbWaD/AnoUNOi4wWfNtCjgyyR92Va8rDPuQHHUJ8IPq0bHTNrfIgL3IlTnYl9daF3rZaj009BMb6wYYat9YET6tcvfdzLHvYRlwy7IlJH/vpR62Q2646TLltzfj4wOOHLTZ29MmJPnJk2JEDvG1NOWO0XXmgt137nW1xgY0cLHyxp6U/87Y88LIe0E85PHGmLTy+vXXZFjwy9MW7aV6ssTWHba2RhdasPVlq3ghZ6WJsW7Yrf9uRRL1mxkJg20OHgji21TMXykU/zbkv9sigKUdmDwzkUN/02hN/87d+s2LbFnaMQbmwgeyLfCKuOLS2a+z20ONnW/ynXU4v4WKcn53k3BvOmNLycsIttWtbralDb1djuc0HF2mbZ9BxnguPyAe0T/3op+r7vu2r9G7vcKRr7R59w99/vh778GM5XyjhLzWtIcc7YcXFnH3xF/1tvce7vqvaukS0ynZyWMOPH8YEMVZ76OhPQo7l7DOuKUNum6Yw7eFfgvwxfWxXLZUL/zT1M3Gm3dT1zOWU2T6vK/ZTXgCHP5DZF3nQxxY1PHQZe8rtC2zbNQZ0dk/TkvNG9oU8wuQiWV2a6zdrGPysTtnDlr49eCUt5oF7Trm4f6bedvCYFyVWK56x20NuP7S1fZ5n4FTY2RfgGTPjpIV4JtHaw+cyj73t85j4kRc2U/eWsG1XrpexJ69c4IABFsR4aLM4dc7H7jI2cvxsPwQbOXrlmnHsi7zBhoiJbcwqDi1ku+plu7CxhXS4bMt29fCfOvDgIdtVJ4yw5O5BD/GM5XkI33KvbvLFEXYQ5xb04NKnpc99TYvs+vXr6q3VGeAkL0DyRK59iGc55wl8yKHnrNe2G3EmuJmzwLX4tZ7nT0BaT5u9kZryrOfMdnp6WuPlub3ZHCV/6caNWzmTXMsL4avZW7Z5iXJScW0XzzmNcZAbfmBsE5eY1B45evCR33HHHfXMt101JD425My5gT72EP4t9Um6tWaZU+oGDsQvW2LHmPHjFzKxmb+EiD81ARt7zjjYIwdn0pKzB/lRe3CoHXbjSxdVrY8yppac777rrsofDOzwsy3iYtNbEy80l9R2e3Sko+PjoitXr6offquauPiSG3HA6pkPcqSFbOesdVbjJi++BOAlVfMma1PiDEWup/mQvElu4FF7bJkHCNx9PrQqF3GwgWxHoppr5HSQzxaZ7cTJDpVxTF1rjsmSdbFLO3RL9hHyoMUOX3jaKYeHkM+xkRuyAFUe+EJThpw+9vjBo4NX0pjYTgc59uimnSKHR9ZTd3g+JLKXIkv2NWfFZ4zI4W1r21Pj1M2S3JqWPAdtyx41Cad5Edt22bBfEUde1Hq2e+1Tw7xMyQe2NS+MpKbmYB/OM84zYTnEtoORWioXGBDY6QZjpanWdrUIbIuc4SHs8YO3hw6ZPXjk6CHbsn2Ohaz3bUxakd3TuvBtCxzlwi5N+SGzXTzyScinDbKZY88apw/ZI/6rX/1qvfzlL89Zc9H17A221XrXmrZn3so39+ea2jRZCp+Aop8eEnVvdNSPdNS2xW/SMp+b1gVZKjul1vhtN1txLYd5nTxrys54NOrteK2Jl1kU++fLfukX9Ekf93F6/uc9T69/3ZvldasWW69nSif3fdpgLtrolb//Kn3e53+hPvVTnq2f+7mX6mwfXfaDfGxSy7jIj3xaYtQ+k5CWgIlEtQbR99ZE25LXNn5Qb01HGQO0Sa1m29uQ99bEHNgZC2MOKRd1Z19m32QPYt/FDh6d7bzAu579/kqsCbsWDh30UM1HBPjRh2wLuW3ZTrprke1YKhibyDOnKzpHlqqFb+1CLg3ZxKNdY2PFj/vFUs9YlcvKf8FOFNkOfqv4Olz4kp9NvBQ2cmTk2NwzsJb8HOlBHxZsbDKdhQnvZk25ZXGVPLhOv/hDe76WEg45tmDRVi6xo28bkZAVdta1bdkuefmu63kfYeWdOUW3Yh8eGTowJg8meSC3nc8Di5z/6LPfYtvSX3L+7w63SsjxK+zE7S31TosP98PEnvJpZxuTqjsYPXMDDvazxRYeQ3h7+NBHjmzytLY15VNHi8x25iwzntyQpZGyp1IP+tiQL8/Q1jLHaFMr+r037fJ+jOdyb4MnT/x4Bs9nuO1a++C02PE8ZWw8a+nbI4cl7+GQ94yZOc32LtsiVsLWWYx7C79t63mPdHY+rmvHV1Qy/hZ/njG7k9OscGtzfCTOcv1oK85svE+JU527OBeBZ8dusxH5kTvnHgie5z1ycoAYX8XP2QAeG1qIHG3X2rbHnDA+xjtrwV804Yt7MPCFdnkJzF64Nss968dp8xmYMw71KJu8l9yn7otbzp1XpdzX2+1xrbN0ag5ba6nJaY2jp4acy9AxRnJgHLScS5GzZ9ESg/GyX/GLqdOePvM4x8b8rNmHk17FwE5ZK7ZFbOzAXrOIbNe8EcPKdZgT/jemzBO55DYpv5hX/vkjhuMHPDiwILBtV23pQ7brPrF9wBnrWLnQg2Fba+qWhRSpql7I0TNueLDpw2MEbzsupltjRYYemn6DX2V1cdU5KHNQfOYUfWFnMTPeyffWBR52U+6gTHtaqOKYPXXNczznneSET+GkaBODZ5fyPE0Y9dgHXLarVqwZ5QIPe9uavHLZrpr0rBfbArs5MYOXahYGfvDI0cet5LToZgsuVHm3wzo+YE4/cPDBjj3VzshDyMGRJXTVXyXbGc4qYlvUTefXujp5bGODHDtX/srFeIgD2UNue2CvQQ8pF3ri2a449CNWOjJjoBPbhBL58o4oAaNe8xxYc65IrfYYMd4up26NwwiyteWk2tRzprieyXnqnXfoU578RD0iX6bnyKLNUYvjIud7jMYapZt3wcT9k7MH9Juvf41uZE9cbSFbYy01OXVQnt1BltJrOV8mrPoSbSjJSYm8b9lV2hJul+h77bOhnuXL1tNQejpZT3XSTrX3idZlpwwzr1K22q09a/44tdoo8JHvU2dr2e8iW4O16kyLdpJ4nbbJPvSIzcP0Llcfp7e5caeu3lhjt9fO+Zx1Za02gLp2elVPvuOd9Gnv8pF6hO6UU58lGKsO/1FvW9liivZJ6Cy6XZdOkt9Z+stqnSUoc3Y+V8Hghz5yOxixpX9ZPnnkEH3s4SHbWjIPtpN/07xsF2u75NjqcMHblm3BQ2CC05qlfGZZtY+eJZUZTL/3rJlDfpYrpnLZLowMOdKuJTZj3SOPgS78WrvgjTzrQbmQp6kfG7/ETA85uYWtGHZ0CUTlp26h8DHoLQVPi478pl9rG62HOFGf/+BPBzs7uMmbvj346iYN8LHFbl1W2UNfsuSCDw16bG2r9THOqgP91kROytXJcx11JVdspu/EKXkbGHGRPWLCt8hp8ZktMtti/pBPso2J6MOgt537opcMuT1sbJdMh4vx7/P82+TdD/jYkis8OMfHx2XPvmkPX2zQkeKSWtHHHuLcsmSd7g7PmJZ1Zlu0yoXNkn0DG3h8I64Y8Ee5Xyun3armTZHddHy0zXic9yPZD9YlLqvmPGzzviuC/GQ1Jy44YEcge+TM82+h8MlnR/zwlsWZA3uedbTIODssSaL39OK/ZIy9M0/SafZDe8ixR8fYeu8CgzMGtdr0TZ0J19R2ST3IBXva1lqNl9a2aJULO2LPnKbccrQSetv1vCUe+uZWcnh8lXFhTCzOSLTYIoOwQwYPHi19bHrrWg+5Iu8ZE23pE4dY9qgnsWzLHn1sbVcu2E9sajIxaKmN7cxl18wFe/JuOVcqV/Vz79gDz7aQ4Rt1xWyy6nN+7JhXtybFDuo5L6+pQ5MDGy5jsn1bPPAg8rMHvh3M+LZdPiztM3Hb7VENSLm4ESAmlsGRvO28LL0RLXFW2a4PE1arYLzAw44XdLQcemm3223ZgWfHOsmzcHY5SO8Sm2JixwH3/vsfqIWkXExAdxOThP4oT2psyYfB3MgL35M8pLkJKRYLALtdcG0nP9UL3N434X0+Nhbcm998r7AFD/9lv+rWrZPINuptK2KBCWFDzDkuZIzNthgbesZDfGLDkx88Ge6cGgAAEABJREFUsgwlN/JZERhMwq3kTj3AQT9zwZdYYJIDLRjgIefDC/ljh9+Mjx4McsOOGPhhix2Eje2qL2O2R03AIBfyhfCxLWTER08LJrxt8WEMfGzAhgeTnMmDHO6///6qP3Lysp0N5bSIXCB8wcAPDGS2BQbxNlk7tMpFXox/n8MPeWIjqw7N1BEM/GNac409vsRHjp76MwZ49BD2U7/JTYkP+s12o1unJ0KHDX7oqAX1R77PBmy71ovtskXO+LE9OtrWeLHbBG8FKJS0K8ewsoef7eLxRT7JdrHg1pirp7JFhn1rA0O5bBe27XMb29HoXE4HP3vIeWD01s/z79kMlzx4kJ/HzEOCexI/4iKHVyDgGSO4EHJsbdf8gIccvxkHG+TIIDCQXebxsQeGnUARlN4tnB6KnbzR1wugNsZjW4Wd8SiXkzA2YWW7ajJzJT62dmLmwUmu2GHfwc5GWzbu8VNRC8/+iY3tygkf29plrcal4qOf2NS2sHOIvqwvGzc5e6pyVb+lHyx4YtuORom9yB48OvuCJw5GyKeP7fP5tV2+6LGzh84ecnymnHv9ta99bfkin9i2BQ8GZFtcts+xp3y2titv7LKz1xfwzascwZr5cZNab3LWc0aX0jTJm8MhwOqx7Nnf3/Yu6e/+j39NX/UFn6Q7fUtH8bl+daPHv/XD9T988PvpSnNhJ2kFLD+JlvVrSx/09Kfr7/7dr0gB85M5jmnMkkOUtotfy3bwtmX7PG/bZWMPObYtc6TDZbu4WSv0tgsDHrJv709/dJB9oZ86QG3TVC7IH2w7+7O1XbY42f5/JO+B3QPZgq2Mq4UGNjkp15JDpDNbyvq2LOT4QfDKteSgAk8LYWcPnMt2MU2cpTCmPS1yaPLThxY85LQQ9y7ttOf5AY8tdrTop92U0cduyXh6zhHYQciX5L/Ph+Hek3M+hGOH38SGx4YWYn+kxQ45GClN7RfFR4EcG1rse+s1Z1HV+P8ibDsVDOHbnDkJODwY+EO2xd7DGOjPVgdbHS7bFRc9+dAeVLJdLNjoqsMfq8qHHPnSFj3P3t5ZKxhI6GzXhwee+zzPedai5fnPM7a3bc5Ku7LhuV50JS+VcxbAH3vyIfael945A3ZZfFE0zxzUDttNfMCFwOHLefLi2QwRj5Y9DirMPNORE8d2jQmefPG1LV4cc3agj+1cG8RERjx48GxrypBTjxmTcUOcJ8iZetmuNcGLYM6J6O2BAQ8GuU4f4tiusxYvtZEjIy++CCNeyyZHi46cwEGPDDzyQw5u5ZEPwoyZmlFr8mXWsaPG1MIeeaInHn7oaVtvajlLgUEf+zX7O+evK8FGRi5r9tlzn9ZyBr9Va4S8sAEXnrlt0ZM38eHBxIZYyCHbNV9g2oO3LXvwl23sIccWuXIPr8nRHrbIiWO75o881uRbMZMLPDbIkdFvPbZ5qac801pqTv62BU7pW+7L9LHvrYtrYqB/sBy/fZ5R2MDT4jN4XmYdxpA123zAjj167MAkTj4W8gxVb03KfQoONrR8vnJ8sbUPeNRBrlpOOXjsHcSBh+DBxqbFl7bkiVPYqZdt4WcfsLNv2sas8MmDzhJb8OAh/GnRw/+52MHDzk6c8PYFtj14/O3BT1ta5OCDbVu2K6fZn61tYYuP7bKxL+zBQAfZpil75E94whP0ER/xEeIXa2488ID4ko77fMlnbn6p/bd+67eDp8RuRS3rYs1zc7bKWZA8lMty/swUrmu48LFzXt425zmxRJV+S+1rTtNtmdf9WV4Px155hvGCpkfG+Zigu3xpv1tP9O9//WX6nOd/rp79Gc/Rj/+bn9J9D9yUHfzcE8qLUm+aeN9IrJ6X0sr6aFvr1s379OIf+xF96id/qj73cz5Hv/wrv1J2K75QcuAe6H2sdXgb3CgOP9TVjmyNIGSN/xhDJOc/duShNWOxL+agxhsZcvhXvvKV9fmUvm2BDw+x/3zmZ36m+NcC6ANOa19gg4Ecsk1TGFNuW7aFH9j24O0hR4aTfbsc+4mBHh4Z9vBanYllDfRgKzElX5774GFrx06KzSp78JflUZUc7EyTetsgKmI9zPvVHvmhsK0lxlb+g899FFa2a9/ADzvyxA6+t146+Cm3nXjkv6quNOjY18in9a6ZK/5L9i3bUn6WzKFbC3+IGVvklKX1LvLeJ8eWuGApV4v9/IxV6zr3lG0hJ6Zt2a5a9fjZA5v3WmCQC3J49ll4Ha6JQRce28mDjYw+vvaIAT/l6FobcnztwdsjJ2TY2G9ZnnKkVqt49u4zH0vuX56nxOBfElkyVs4g9G3XmLG1Bz552IPHb/aVi2cvz/2eukKcNeZ5gD72S8VcUj+lfntdOTquMxb38Jp5QI8tY9zm3Qb96ZcQ2h7OXtSKZzV+2JPjmsFhj5w8zs5O877pqOKgw59fciRn+ozTdo1RufBFzvkIDIh4UdUPMYmFf+/UQHlHM97rgQWRK/sBOORkYzcI/1t5H7jPqgPD9nls5UKGDXvi0ZVjOWedlCtjPhJyYscs80f9XOeas5xVydF27U+crYiLPcQYyAkZ8wOBQZ8We3Ildms9cZac+U4zP641gv0+7xs2yWWf+wpb27jWX95hjpEjmec8csKA+5D5YS4DKO5FWjAgGy/WwXpbHewhZz5aa5m/NW4uwg+yWd9DZjtfXu4Vg8JBj5/tjGev3ru4kFWukSODRz7j0J88LTp8GIPyPLQTJxNij7jY95Y95LDuJs89jx/+4MAjmzwtOuTsM7bpnudOpydn7NCsuUdbzxgOcVq/zLfaL8s2OGDiT5/9CN4eeTe3lCg1uXSWsy3kyrXk/mst2OH5AaMnVuuuOaCPvLVW5+nJI0dmW8UnDjqoHfiak/C0U87eS9+OX2Ijh8CQLNsV177giaPDZbs47JFPLHv4zf5sbVd+5dScu3BVBp+ptfjLWGvyQ2dbEcqZ8zVfRtvpR+GMW8p6XKJ2BE0ycyOrB+purfrYv/yuetrbPFbXzm5or5NIVm22Gy0np1LsqMetvMP26amub3Jf572TtUSD1lmva+ZTUsVMkHyH0M5WbZeWd0/SknPTWb74P2k73esb+lO9Wa/zm/WHer1+x6/V/95fpV9rr9Qvr7+tf+/f0S/rFfoN/yf9QXudXu03xOp+3fSZFu1kr+JanTh5r9K01UqcdJ3vUPbJsUfX20Zvd+2x+tz3+yQ9770+Qf/d7jG68sZTbZL72XJTawbfbklvd/KX9Gnv9T/onbaP1nHOc331ec774CyhiATlMaOWfk8myvsO3rXxSxJrxrvtKayU/FzE/DHHtgVvDzky5bJvl2MT8fmP7eKxbzWHKtzWhh/29uB1uLA9sGU7+Z77YegWrcm9eeQKRm+9zNDDI+O+vxzTalmDqsu2uOds8gu/ZB0UrxonfmBA8MMJmzWx97fZoLMvMGyX3gZbIqfLuTb36LGR4MWkZDkQh3iQ7fOx00dHHAgeGdSoo9ayHf3UxCNmf3BNYveQmiRO1UGWbRWfVg5G9gU7TIIy6naoNzbwXpVxrCIOsRlnzxzZB5/smeRqu+zQB0q2BW8PuymjXRMTH3jI9rmvPXjbhbEGn7ycvOo5EQfbUn7A2OU+OstnJWKRF88M5bKde32fHJR2UbrCHhtsT/P+ybY2m4517JaiiLL37oUdscFjn6cW9KmD7eSrnBvGGZ3PhgiwDVjkW5rExG5NfPIYOYCx4XNZakAeE5dzYW+s3aXsOXNge7Y7K7zeetZR9PFjHJwvbCdXcJ18m6hDRDVOWtuVg3K1rCHi7bKnTH9++bS3Fu34QY4NPduVB2cNxgVNOXbkR3/ar1l39MkLGXESvTB4BvesGcaDDjta26n/JqXLIosQGTaQPWpHLOQ2aJEd4tjhWRshe/CBqPFO/xkTOQQO7W2Y8UVuu+YfX/xsY1qEHrlkOfUqffg5ZvBmfeCx1+HCz3aNkXvKDn8Yg4KBLWRHnrEol+3KxU68UESyB48t/byn62VEh4RoT/NAYcJIjMAkQ8sh1B7F5sDJoXLJg5XDK/ZM1pUrR1lAeXBlk0QGFi96aRkcWBx0iQUmhIzDOH/zCywWBe0uNyQYxLqVL82x4+UJOFevXa3FypSDxYLBdklcYvH/6iCOnQHL+YBxLOTIwJ45gX18fCWFzcgDxuGYnGyPGyYLznYd4pWC40+cGc92/a0C28mn1z+HplzYMQ6w0g3+Whi26Z7/CwDVyR/YMX7GyHjIjzFHlQ8vRyJn9DX2q1cLj7EyJ9jjTzz0+FAn5IyZPnMFjw3548sYiMe80WIPzoy9ywcJdBB6/OHBpo8teMSkjmDSt0ft6BPLdtWGeOSLHHv80BMXHgIXGfNAX7noExP/02y4yMlju9lWHbAFk5qji0v9Zjkt2GCSKzjYMj5ejoNJHpDtYGWGc/PwkjlLof7GDjp8acE5y4dVYhCPscCf5n7BhljY0T85uZVNdVfjJo9BxFjC+kFyPeQeVC4wIduy8SWrYYucfGzkKj05KRdy9GHrB7nt2tD/PPn5ppLxYw+Gcq25v7PsVZQ+cjsxw/OzxJ6WsdPapkktV/FQQk5MOz6xZU9Bbo++7TH2DA1be/jbLgzAkF/GWA4PL+Tkag8fbCq/bK7w9gED7NarRhqmhW27agKeD4rpBw5yclUu5PB2MFMMO21qkyFlLjexuPghJ3pgMF54aGJcyF1jL3lyxgbfJbh2Mgot2c+Q40PLeqOlj5/tGsvkp/xy/8EY9NFjC9Yk5PA9ex4tdPPWTb3hDW/IGHvVivj2iIn9xIC3hxw/2zTnRDw6duQpWs+JsFHH8DlTVPXzeTcfqjJZMXTkWneR5x7KB6meD2mPvkP6gHd+a33rV362/vbf+mi93aPvEs+Bm/eeaONjvf2jHqWPfPr76mF5BrXUsPfECuga4rD0Lu/2LvoHX/c1uvvOu+XGeHru0X2i6bZ5sC/GsRzq33svu/nHHA/jnzwtZFv2wLD9EOyJabvgLvsgoE/7fwV7+s4Y/0/mfRnbdq0JybItriU1t13rBFu7ZW0qlL0g69t28cqFPo1663IWAPcafcZsu2o2+7TY21Y/zAN2yjXltgsbrHnPYWuP3KZ9XM4x8IXQ0S6Za3h7+CCj3xpnpFX2iIG8J4+WvIkVccW+jA0PYWu5YhaPsVTjs63WWvHKhT5N2SIf2CPmlNNOYm+e2LmV1IKHjnHYTr9FnLwTHxn44NrWvJDDMx7a2bdH3OmDDh6yLXvoL9tjw/P/2tVrua924jnLs5CzC3HZO7DHxnada3iOQ3ar8xEvYbDlb5QTi+c1ep794HMmoo+OPmcizo7obdeZzR75ER8s4tHee+/4xU94yPb5vOEPJmcCWvTkSnyo942o0R3X7xD/tDZnDYh8HnjgftkmnXq5iy85Ml5yg/ClDuSED3Fs1wcbHLGF4KkZLXlwFgGLWMg5c4CPDhkt2OQPJsR4T05Oag6QY3fGrY0AABAASURBVMMYaImBP/jTBnt0yIlBzCVnP/TTjpyxISZ24GJrj3mctQLrNGe0Jfu37VrbxITA40wJxna7UWuu+pMb/sht1y8Mn+ZMRR6BUeu9ak8dtvligdjkdZwvJQIAW3HIj9zsgYsC3CmnPwk5PLWjhbBDDgZyeHvMKzrk9gU2Mghbe9iJOy7nkyyIyhm9M86Jb3vIY2cPH2zAhhZ8FRQGnvYytn0RG3nUCTMw8LMtMMCzhi17SHNTa01LMK0L7Na77JJEOuSWVRjJDz/lAg9+yiMStZnY1Qc7WCUPjy3ywFSD3PbAjt4e+Z3L018ydmIpF/7wELztETO+9GNy/oON7duwlWvKZ60iynJJ1sGwM9IQNsjJAx5s22U35bSXMehjS4v95Gkh+wKbf7XjK77iK+qfpr/rbl49K1+cjy/Y+RfOfvEXfykvL7aBIiZzoBrHPm9ebUcu2ehG3jpcS8ZAbYlHSx60iDHh2ZBB1H7I3JE/NtxDjPUNf/YG/cZ//I/6tL/1bH38J3y8vu+ffq/+6FWv1enJvuItedG49kdovevddeUdP1zX3uNjpIc/STs/WvJdWngBvG3ZY/b6sz99g170oh/Ssz74Q/Shz3qW/sW/+Bd67Wv/uPZ/5SJmay3j3MR+l7TWmkvbFcu2uOy0hwG01hGdEzkzVtvnvsigFmx7yF/72tfWF162K84EYG95VnL73M/93Krv9EEPLi2yydNCtitHeGyIB4+tfREDOfqee4p2Erbw2MPbwwceGTR8XeNi3uymRMWtCFsYbCdPi59tTfls0cFDh3IO7CwQ26prrT9LDle20cNDYNBO+ew7mcEvuVdLlwDIsEUGsd7oZwKqoSb2sLId8RoU1T6IgTN/CNbEBxOCt1vZwrfW1Q529sDAt6fe6OGdP8jN9jn2zIW8LIs+daNN6oXf2gE78W3fXhOMNC784Bp5hLFd/siR2aMfVWGQy58n78kbu0lgwE85IfDf5cU0MvS8D0MGf3x0VOcn8NfsFTxb8d/lxSyt7crBdr33Qm67zhvcC/jxTAbPdr5MPjkfC3sPcs4rS8Z/mnceZ6cnhUcua+a+/pnanJd5H3KWL7eJyS9Gck4Am3xoOa8gIz55Q8RFdppn/CYvzs+CDx46ZLbrHIUdudLiD952s1FvLfPIbKr2E/TE2+Z9EPllGmucyNDtgr/fndX4wOPMSL5gniV3iDMIMs4Wx8dHar3RrTGTEx2w4FviT/5WzlnkjR4d/rT0+YVT7LC3R+2Rr6kp40d+fHxcMcgVOfbIZm62BQ46ZLZrH8UGLDCISZ2PjrY11+TDONHhR004F2IHf5y1Q2u7ng+cqYh/Ul9+SvjlVpFtQlTdbJccPOUiBrztsoOPuMYCXxgI5PpzWVYptsQNYNghn7bYL1lP9JXL9jlW+UQ2dfTt4W87cMGOHjk2ltNTyW1X3kvWrHKhZ78gnu2KEXHZ0oJhD3/bt8nRkyOtPXT02Us0Y2YMhZ01soZXLmIq4wc7XeFDa484fNFGv7Uu21qyPsBsYIS3m9b4kzc8urWw+Vx9gbFmjC1nzekHZu+dRua/YK/BQw/BI6dd8E0c27l9VqxFniOmCyMK2dEHQ7IG9kGnUe80mtjwYEO2ZQ9f2wM7ONjaFjbYE5N2YAcznRxF8hXuGk55z9MU69z/FzVZM+YkEwyXA78otrTYb2KZ4YO9SRfPWGiTzzZP2F7VF37ws/TEu+7SXVsnn5s6W26pHXX1Gzf1sJxv3nl7rGc/5f31V9728XpYPms0Msg8JLJ6YiZtSqKVWFGum0Vn/VQ3+on+1Pfpt09fo5fdeIX+7X2/ru/5vR/VN/zyd+iLXvJ1+oIX/wN97o/+fX3hi79Gz3vx1+p5P/I1+uIf+3p9wY/9fX3Jz3yjXvgb/0Qveu1L9NJ7flW/e/pqvWZ5vd7oB3S/F53uGWLP/pY2a+A4++eV7IkZQHJZdF3Henx/jP76Wz9N/+CDv0Af+oin6NEPXNH1k43uvHWkJ7TH6ss+5DP1xKtP0LX9JtZNzjz01qT8pLjBsXYZP+PbdFbAXot2Wlb20J1al/Ldo5aRjJgzatyCYTvzsFKpksP0wxqEh7ClxZ4WQgbZlv1QjGk7bYiJ35TPvj1895lj2zrXZ33b6buJtZ4oleea0XI/YVfYGv5pNPO2xlV+6ZzbBg8fCJltzTxowbbjEPe14utcj/2auid8tKpcyKNixsVJoNQpJXKTd9aeNGLga1tcxIJsyx565NhAxKK/xN+OjUy3YtoW+hpb5OQMERM5/o58yVojV2Tpal7TD/m0pb2MUftb4uBf9uGxBxNb2wVHHwYd7dRVTSKwXTljZ7vyxka5kMHjaw+7iKve5/IIosqfEs9SntO99XpmnuadBYpN7qXTnEvwoW+7YsJnluK3hHbnMuxZa8xV6654SoHob7ebsrMtzibKtaYIxOS9Os/bmfcmN9RmO+yRzRwYD7nYruc+Z7N95hFZwggseM5o9rDhnJhQ9eMYgdFay7v13MdZhyhsJ5MsrnTIn3oseU+e7qGuuceTE+No2es24dHtdstBv1Yd8O25v22fy8nfDj7OkrZ5Z0MOyNOtmtC3sZFsl80uZ13Goly04GJHzZpb+UUlZOj2WZNFuddllZwY5IT/7tJZmGfIJu/wlkNOGXzqsRSm7eyn++LBJgb+EBi2q/bIbQuMGaPsI8O29K2VrR275Ec+EGMgZ+zJhZrYVuXtJi4w0NuRR2CPNmzlVvrY2hfy5TCf08++0NkWMXW48CcXurYLs7XeKmEGhJKDJS2HYqhlQLTKRTHSiMm4fMBETh8dvz3SWk9BV4EzbxDw4Vvw4KdPSyIsdmx775UUOPt9vvyJDtmVK8e1QMiDgzM40Br9AzdvlI9t8c9mkT+5oMeXFmwIHbLZnk9CApIX+EdZrLNQtFFVbPxb6wJ7nwXHB4Z2GAuH557cIWTgYs+4kNmuiQBfuciJ33AOW78sMbHwwwZfcDjUYwMPFjy5kxdEn3oQgz55gE0fH/Dwg8gbG3K3LXsQsaYfvvjNDwtrFjAxsKGFbNNUHZhDdGCDC6FkDOBMQobdlJMfudGS05TjD4+OXGzXJgOO7cqZWOiRTZoYxIFnvMSbePjAUytwIcYMDgQO9vgyJvTkYbvmDR026NmAeaHPPGCHDjl6+uAR77h+qWStl9n0iZ9bLmNotV6Vy44kG5I9xgZOxPUDru3ikdsXPLFQTDktfeSTtwc2Mtt1L2IDkQty+BkHP6i3cQ8WnzVd+hi6tdzT++Q/8lhyD4Bhu+QxqZ8lm3gPhleJ9WNZYEH9gLdm98UXGXp4NjI7vRAxkdkubNuFzdwgp4ONfTv2mgcjcYkDNnbsVfCQD7kgs101sSMN7bLfgI3dZWzymvKZN/rCbqMm+NgjV2LbF9jYzXpjx2EoEc9rco6ddQCPPTRjwOMHobddvnZQQtghn3a0k9DB28MHHrpsbw+dPfCIg41tZZqq/twL1N6ODGXowRgR1Q/yyxjwtmWPOGWUPzJVkYXJz9hm8hCMDc8D5vGoS0f5wHOUDx7X2qL3fIdH6/M+5Zn659/25frwD3gv5Y2VTm+dafFW2zv/km7de6rN0vTfP+WJep93e5yOgcucbnurOH/laR+o7/v+f66nvu/7as1DVGvuQ0WXA58stcxlUjmvLbxt2Rd52z5fM+gZGy0Ebxv2NgzkD8a2XTbo7AufB/cLLH88WG5f+DwYO+aVs317DNaCfeGHHfTfio2P7arD9F1Xp36bxG2Rq1p72Ngt66hpXSz+w0e5uE/IKaxsNBY6yE4/hI57B1vk8PawQ8fYkYNjD3n+1KYnnvZS1k/LvE697eS3CJnt871dudi701Qu2GMzsFWydV3ERS7o4W3X/WG7MGd+ygU/MdhbIqrx4Tvl8LZLjn7DATU3w7quFRMM2w/BXvPCt7cuS/kiZs8qVkDCL+qm3tmpgmMHmxstdtinqR/HMxayrZkLMZXLdtWIPrqI6oe+7Yfw2CTdc3nZNevuu+8MtlKfXWif5+BR6u3ctreS6hpdE8/QZdnV+WpztNUuQGc8VzZb3bx1Wh/MmJc16Fk+4jxkOzhdV69c0Zox7nPIp458sc5zlnyUC7+e543twudMwB6GLXWlD+HDeYfnNrlPwgY5eHyg4su65q5bt04qd+S3+KXUxOjZQ4iH/Z133lnj4oxgu8ZAXIh4xMF3nvnwQQbZTuYSedNHx8tq23UOsn2o5ZXKgbEQFyx47ImDP30IHPrEZEyMb/bhbdc6YI/HHjxa7DcZmzInu7wkBxsd+IwD310+MGJHfFr0xIOoK/HAAnvw+4wje3bmLWFrnSEHGzzywp4YtqsOu7y8Pz38MiX4kLTGd8+fadekuFY9lAsc2+HGjz34KZ+t7fIbVgrOUnVAD005PGMjL/iZI/oph4cYCzLbmaczmReD2YP2+zO1ruS7jzz7UozBg7CnBdt25RF1jX3JfQ4PYYNtczvYjHGNmL3GAm+7+FRF2OMHb+SpO1it98IAwXb4tcZuhT/sc9hx9rENq+Kjp0OuYNNC5MTo0E05vO2M+YAdnlymHN4+YJPXgbfjkzU37cCHhx6CHTvbsi3wsLEHb5tu1aKY/AGWfSG3Bx9V1Yr2so3twkaGzv5vwyYnfB//+Mfri7/kS/S0pz2tPjetAXPLPh28//LHf1y/DG67crUdrW7LJ8M85OFznW3l9YXcm+qFd4zyGK462K71o0sX99Qf/dGr8+X89+vLvuxL9Nf+2kfrwz7sw/XDP/QSveGP36gr2ugKfxssZ6jWr0vHb60rj3uWHv1Xv1J/6RnfqIc/8+v1Vh/2D/RWT/ks9Ye/j6RHZMqvJc9jne178jvS2clOL//Zn9XnfMan60Of9Ux9xmd8hl74whfqxS9+sfhinvXZMm7bsU/+zHuQqBHri3VaY2ANOor8UMM0ZY/dZd4eRshtZ2/Z6U1velPVADuoZ61DT3ziE/WCF7xAb/VWb3WOBbZ9gYE9NPHeEk/+D5bbPsecvrOdtrTQmgG2tgnbMt/49eLzR2qZNQETsh39Wrj24COu/mXsOQbbNW7b5Tfl2OYmLOziA8L9Sq1tq/h1FZftwqgxRsR82UZVdoWZZ/v0sV35cL7BJ72KXdhKL3N9GQMeO8UP3nbZg4uc/Ip3qzzAYe6QwxN3+mF/mS+/zDXJTjl+S84TvaXGOQdxXmjEzLqDR85Sy42kpp7zUwYdgMvYtiuXHmzbtX/brrxnnLiUjW3YIuxhyMEectsZuhGXvz1wbJcc21Lmj32+gNlsesn3yZcvaa7my2JwOfvwDCbPbeuVU09+PHORUYuTfDHNPY+M57HtoErobRcuPsREzzMaA85k8La1o3bBxedsd1pntwf4V0wi30a+aa79jDrgy7MZLHDxIQ/OSPSnDfHoY7tW8decDbP75AwFBv5r1iN5kDs8577N5kg3739Ayjzz3SEiAAAQAElEQVRC/Msmm9bF/2Jg46ajnJ1bAOhvk9s2OigVrP+dSJOrTuQB9djYFnnCE49YjH1JDGLblu0ao3KRM/lhQ4sfNQZjyRwht4c9fXv4x7XOoPhji5/t1PMk58lbwpb4nKNsV070yQF75JBtcVFTfMCTXO8QWQ/kghy/yROL8Z7r836G3Fn/WYQ6y5cd6PEpeWqvXNQCskdM+IjrB5686MDbw4b+ZTn81LfWtaau2ECc21trsDUv9sW9QD7obFdtyih/MF7GF1b2mE/sIHzskQfrFhn7Hva2RR5Qz7wjg7BBBt787AVvu+Kiv7znoMOfWPDo2Zec+2DN/Fc/9SvsAwb4rXdxD08fe+BjBx426Jbc8815NuQZscsXLc6etIbnNrGpnzV5ZceS1+Du1LvF3xIHB7Kt5nZeV+Wa+2BcxDu6Jktrsk/ePbbIGYORL3FQ0xwPPTuxYfLexA6Pb3KzXbWyjTaQYw+lM3N5SzzYD5bblu3CmL60kpOrQvsMeQ2FXUPOGLOGbmWiT7p0kvP2koHYVsqXN0dSUozjoh6IMMFW+K6jFPJd3PUFf+WD9O75LPmwK9J2c6Zr/UyPzgPhfY+v6hue9RH6wic+VY/OvGyUWmfMblaO9GQkN2mfzonOdG+7qf/qN+v/d/af9UOveqm+5Te+V1/x8n+sv/0zL9SX/ez/pG/7rR/SS173Mv366e/rt9t/0Su3/1V/sPlTveroTfojqL9Bf3D0p/rl01foX772p/VNv/6/6Etf+k163ktfoK/5tW/T9/7hT+g3HvhDvaHf1H3tlvabRYx1v5wls1X1V/i1aM1nhqvrVo/c36X3XN5ef+f9PlvPfZeP0XucPk6Pf+Nf0qc+7sP11PaXddeaPZf/ZUH28gZC6tEYVaAo0ibjXJclI1t0c93pT9cH9MbU5r/6Ad2n04w7IVP7rCC1tMrFXNkOJ9kuQgbZDuxaMuVClqZ+4G2/RR7slL18B7+W3YP5y33uKdsVi3Ol7fIhjgYr5NhxDzIGe+SH3vljzV5V9vFckoCN1Foij0g2/FItdktqZRtVFp2qJsgRUJ41c6Oszct52qbyhYEd74ZpI0wcRZ6ZSezbsPVg7BbJ+MFucEkhfnbw05IHcaeOOPbQ4dN8iJM10FtP7KyjJGEPG1nCZok+4oIpzPg5ypJHOnls09WUw6+pT2+Jc6jf5XzIwTZmNc+X+3OvJd5lOXw55A90Ew/eHlhRyR78lC/7MWc9a9/O+GJEDNsCk+dkz1kC3rZa7oOjvJvi2S5Z202XfVFz3pHYrr2W90QTa5fnbMQ1HmJTC9vVV1LqvQtSriU1gda06YrnHDrGtKRujkPSUGtS6wrGPtOwYJr9f19t/YF/5rsHG19kxI2xWpx767J9m4/tmtvtdpPxryLvzSaBglPPIGuMLeNpSSLmsVsqx22+K1Wu1lvZ2K4xkTNjZh1Q79Za5JvkjX6jljyUa83mbDt4Kt06bm3xLLZdubb47vKOz4m9zXtBcOMavJ5cdzWWJQNc4hw4ZTBF7k0Qn42R47ePTbPLZ41Pbw2oot57cog0NrajlfCH9ln3pObYE6ulRQ6PfIk+yVZc+LK3pGZBLWuG5/8SbOwql+y7u8xt1SrRHEx4sNFf5unbySn+S2JZ4eOTCKLGOvB25LFBDoGBLzytHc8QctuI1U5Pz2rgFOD/z9m/wNuWXXWd+O835977nHPvrapUJSFAAgFiFFBiECJCYgIoiCCi/wQ1Ctht+8A/aqOA4KNFXsojAn/BCNgfELR9EDooEh4KiCIQiYq8G3kpEPKuSlXde89j773W//cdc69zzq1KbLtX7XHmmOPxG2OOOddac6197ikW70U2hCzAzXojexjZ1hG/AZcksWEySBQg/GgJAOJ2m5vGdleYm80mkzuJL7vB5OHhiN+uDQ4bWjayF3m5WHY5MXmJCw7Y/At+eG5ozgySFyeh7coLLOId5aGIl8Ot9/oXB2CQD3mhb22VHMbEIptTQPDxAxMZ7ZzC1YvIOC3+jBU8HqawpyVnHkjwu3HjRNexsCVH7BhfoEqPDfhg2BYnDmPGlljEQY//YssL5IVHRzxqCNmZD8adBWRb4GALPrZgQvawY1z48XIaPSfU0uJHPtjjb/vygYy8qA326MGxzbDq4cV2nYhLbrTggkk8xggG9cCfOOAph+3My1Sx7FET/CDsqfF1W3Kgj862wEdGPHDJnfjEpEWeMPWAxZwhh8iH1h7jIB524E15oc26wp9/6YduoaNsEvEl5tnpqXIVEf+i0Laoq+36lyfEhfa5aGFPbPrjRFXWrqSERqZrhx1h+sjtwacr+53z2EKYjHbYwuMLwdtDzhzYvsRkbIvNJZ+Lie06f7Ff5LZrLYOnHNfltiNR4dqWpbJNk2vTrBaJbX7KHtjgIEmgoY/xONc1+rmy2r60J57tWKlkOhzMlW3xX0sL7pzzYrG3rSgzqlwD8tPpwDEf9sjFjjSkHPilSVrJO9cpO7r4IC/sXCfgsbGjCyFXHozAhLeNuta3bdlOHVQ1sV06bGFslx4/CGx75IX+en/RI2dubMMW2ffy9ujjY/syRhnnh+38vPdjDxk+aLjZLLztGg/y6zJ4yB6+6G1X/ZDTh+yhL1n4KcK9rMk9s7IKtUjSRrHOg5yz4TiO9Bn3SX/uUz5Gr37lX9Of/pSX6qkP3ND65FjdG2m/lqej1HUlb6zTu4/q5mqlP/7Jf1D8f9hqH7O/0HHuOX/2z/5Z/abnfYDcehEbk0lOhJFXgsu+4ulD9pBV3ggOZF/J7eBkXaCyh/x/hF8wbVfs63386dv/z7Dxg2zTPInsIf9/i227crVd2OAsZLt0lMKZVwzsIYOfZ6stcg055yL+btZy2BbrXjnsIadvj1rARyXbZWcPm96zhsLaQy4OZ5YRH2Qt53TFS7/UaekvPOfV4FuwV7C1lvGjY1utt6ybvTha8Gj5sq9lDNexSh57WuSXtpEt/HW5Drm/M3ts0dnGVGDYrvMSHh1ku3JeroPU2I5PCIzqF4JkWxzIaW1fypY+Omjp00K2aaQ06HtLXea5vvSmjsjIi/sgexTb0Z1nv3KRvdrt3Jvv1hhWecA6z74Te34rmns89n29qrH13ms8yBjTZr2O/93ag7BnOs8X8exN8CcuMSH8aLnfsz/gHo89OMjZN9B//PHHxYEMHwicRTblwYr7uO3Klz57EXCVA3uIcfKv1sFDv3x5j/zGjRv1IvlpT3ta/cUockGOPTmQe6DKBiz2GWDgt9gSDx479kcPPvhg7SXJG4wp9z186WNLzvz1FvpLLvg/+uijVTts8KEe4FFD9BAxwEJPbsiWFhm5rzcbqTfx1xrIFz05c7MjNvOIXzusC+rNAzO+YB/luowMsp11sRVy/DmfjrLHpb/NXgr884vTrIedpnkf250u8iVH7zm5STZkOz/v/dhPlmFhD/mc9crLU2RQS660yBfeds07MmiR09qutWnHJkTuT5TbI5Zt2RbHYmP7HWLblt/R9SQy5SAPOzZFEngRVy4Lb7nk2KZoufaOWtnRhJBDtlXHoWF+7TEu5PZQzLnqOZglS2vHJrIhH+e+HYsQuNgtZLtY5Hb8UncE9pAn8cv8sIFsyx62T+zju5DtYhcbOrbLF36R09K3TVNkv2O+lPlhD/3iG1F97Cu5PXJEYQ/5dZ754M/Of9qnfVr9hTj66Gnv3L2jt7zlLZXrEoPzA8LGNlOXKkvO9M1a+lZup5oluXOvGqTDwfXgZ37mZ/TN3/zN4l+9f9AH/Ra94AUfLHJ45Stfqde97nV6jOse/8LLEucYe9hJ92nfnqPj9/sUPe0lf0H79/xIvXX9nnrY76k77/Kh2r/gj+rpH/tXdPQBn5yXw+8d26dIyWuazzR5p12SPD2/0M/9l/+iV73qVfr8z/9C/dE/+j/rAz/wg/TiF3+4Pu/zvkA//uM/KY4WW2cQzpjyWI5ItqulFrblrPcpo4yZFD4Ggpb6tGvnq3Lw/IZv2Ji5Xkx9wAd8gL7qq75Kv/7X/3rEJbddPD/sweNnp65PXJsxsodN2PKnvU72lR45WLT2kNO33zH2GEMLbg+1nArMKt6D7CuMIVHZ2EO+nK/obAfDsGUD9pziWfkvOvKYU8/0ysZ2tchh7NGn7vbIl3kKROERK1CyreJxCpV/XG2XXdiyGfHHeGykyjS6dHPuq90t3lIksuOb3MgPP+VY5GFLg9x2MJrgK64kNywlZHZw5vmSt1R8msoNm0hk/jvYguPDWrJd9iULbw88Ox4hxm1by2EPfrGnRWcPOTyE3L5Xhhyyh3yxsZ36pm5DrFX2Qrazf7pIbr32CYyDe/ly/+ScgDgHlAMs7sfY2QegyLnfp6l7rW3Zrn2E7apPVlf1p7ykBIP7MOQ48WU793TicH+PqPzpr/PsRTyuPT17Ngg9ewHbYn+BDD/bWq3WFY964k8s9iTc68Fprce95UXvlFpMtecDG/0yZtupRys9Pj1x0dEqBzJwiaH9TowB/Sq5YkNu5LPPBWg6rBne3VEjbAKRPMc+FFti267aKQd529Ymz6Ss28JK3YgHDjEYE3lAYFJLWnyXNlA1Bvrw9pgLcMjfduWBvmWtkwd0fvjlSHhisY8bNk02o5WIk6GJ801h+CWJ89OzPDtnfSUYY22tVR0Zw5QzzXZM04t9TC55e8iR2QP/f4S3LSvzNB6bpPSVg7i2w+mypnQYt+2YXcVDbo8+NcF3kdlDbuODVHLqpBzXbdOtD7IlRgmsy1jobFcfDNs1NzoctqsedGP1JB3y69iOoCUXcCEbSc6y1Pa6XczqY7tiY8sYaUuRHwvfe0vvgJG1a1utDZltiU9a8JXDNqKysUf+i73Stx2rfJKTPfRWlzNnMy/Y834L3rZsS4J0z2EPGTnaAwMDe8j/ezw6yL6ypZ9CJwOFLLNcc88IJ6WdYnuac3qb2t6J8amlu9mDKLm1EOazJ6kN8pyVPTmu1jqI92ed/7anPVV//Hkv0Lud3dX9p2/X0x9/WJ/9whfrFb/v9+sjnvUsPeS9TjbS6e5UCqZzI7St2bP2+e+2L/Srflz/5uJn9EX/4ev1qd/6Bfr8136dvvFnv1M/8vh/0Rva2/SI3q6zk3PdOb7QnZOdzjc7bdte+3yxPpPfpulitdd53+ksX7JfbPY6PZEeuXGmn+2/pte89d/pK37i7+uP/4u/pM/9D39XP3Txs3qj364LbzXnexOrSe6qY9pp2p/nS7S1Nr6hB+cH9bJnf6z++ov+V/2Z9/vD+vh3e5Fu7dZaT8N+5q8kpD4ZkTS1MeOpkzSPL/59qtdtX6+//n3/hz7pH3yhvuo/fod+0bf1CPWIb8XMD9v5ee/HvlfGusDCHnL6diJnzV2XP5lHMsgevvZowRia8ZM+1LIm5swPUjNvsUcO2ZFABzk2yJfzwbaiytJjBSnHoY04nZLbT857wZhTElrXhAAAEABJREFUOwfAHjZLP2LVs2bWzlVuICryeBzs7eGnHLbzM7ORGpEfMWyXPTyE3L7yWfrlmB/LNaBqEpyI6mO72inzjU9A5fxXfDRg2wdcR5APtsjDZjiz7KFAZg9bxlv6xEK+4CFrsaG9LodHZl9h0cfPtsgfHhlkX9nZg78uh1/IvtKXLP3l/jjlGtJb09HhPcMS4+goV4fW61rJ95C7vItGR54X+W6zd9c9FRmYR3mPQYud7fhZvfesE6VtVSPL4pjyjoYW/SpfDK/XPff1FrzpME6jjmwV/1SS8zuYJcwPvhwvyv6luUUi8YuQm7wTI79d3pVwv0ex5BcUurJdmLaLz09lEiUrh7XY73aTWm9lqxxT6rRLDcDvkbfULGKxn4PfR9d7zxj2NQb4LPFgz2qtY1pEXud5NtxnTPv9LJt8MINX+Z/nnc52ty1+Sq1s117Utna51iMDR25abzZib8V82jWIwuzJxbKok3KQN7WiTbc+6FvGYbv6T/yxiLFBx7qnLYy4gEd/kdM6MRd52WEQWmT7fL+IHWMgR7Dh8WOObFfN7UhCcRU2YNlDZhtxIo22OrPKD7vq54dt2QMv3dLT2ldysBsFRHH37t0s1l7ERtUtBcwiqwUip/j7PHxsM8Gz+E0XNo28nFRmesrAWuz5l/qb3MxOshluTbG/EAO+uDgPbqsTjROKwfNCkgeG3mKYAXAykAsLYJdFDL/erHXz1k31nCgM7uTkJDhdHC0D4cXvPraO4DwbYRZGT8537t4VxYbOIm/NOtoc5cY4xdI6Z5Ftt6oCtCb+/Bh2gYx+zpBnbbcXar1dvqw9i09fretFyd3Tu6U75V+DxYYHA/Ij5xY8+KNcVOCZYKj3XpOwzolKfXk44ASiT4t9ggsfWuwZD3rwacGhNuCjg+hjC+HH2Ggh7MHFHjkx6XPCoLddJxoxseHhynbGvi1iPNSc2MThwRLMbWpHbFr80NljsTE2pYLUHh0YvCA+yhfo680mGuk0L+x3uWigO88FARzbNbfkx7oiJ+KCx9j4M2j8IskDD9yvORcGXv4yDmJQH+WAJy98aPEHDyzypoV2WTPYLF/gO3O2z0VOWec3b95ITXY6y7oBn7npWVPUzvbhojfW4NHRMUOtWhEPbOpFLC5ixI5L8t0HWTlSo8RxerbTl+zIcqPEx/ZlHyxkjMm2OOBp75Xn5InQtpDbLgwF03Y0ukeOzcDex2QSFydwkWO8tNjQh+b84DwLcLirD7bMBRg1sYmJX8nDO3Wdo+AagBcXcGLZTmxQkS75NWGPhBYMvqQt7Ajn1I11gDxddTchKzw55/Ye8SWGEhcd6xCFbdGPKSqRk23ZQ95bD8YUG4kx4DNiWVd5t/iRd42q1knrDdP4zcFaaUqelXdr6YM9VUseU9atbRGbXNzCRwbfYp+SaYo/gL33wkRH3zZN9ANvsW+tRzYX2cMGnym4LZg40YfsoUe39K+3yG1Xvsh7y3iDU+dncgVLlpb5UQ7GoOjm1Dvd5JH8wtgxTNuiaz3jzCYTW67pESsnu7DEr+cL/54vdTbzVg+tpfd75tP1+z7i+fqCz3q5vufVf0+f9adermfc6nrg+EhzNie7i31C9mwMjrU92+rs9h1tjjY6OsoLpTwAvfi3PV+/7lkPKAHyCDCLLxff8IY3apX/kqDmjMnrpkYiFH2OaWSM2baut0+sCTVFttjYw/6JcvQQIa7bI6MfN7XUZk5d6Cv1eyKGDbZiN+ZhTq42slQt/IJNC13Xg2lb9rB/Ijb20BPlYEDowIC3B4Y92kWGDQQGMuzt/37M6bC+OadiiTtD1xw5OLYzRZyHmZRokU2ZG8h2JDE/jJ1r7iK3LXJIGet8leirzmmHxw57O70QtvTBt10xbYsDGTps4Gmn5IeOewcx7JZ4SIbvPvczZz6RKAb4TYe84ZGDA18YEcAjC1ufRW65+vwAA7k94iCznWvPfuTcmmwnl1kOv0/MrI7isQXftrjmSK7/qLUiUw7wYcklXY2+YYsvJj/Qo1vwIqqY9BudjHmuVsltysvaU7XWc5qvYiet1pvcO0/0lKc8mP6cc3dT+lXtqfYip3X4WzdvyvnvKPfWfe7Tx9k3rHL/BbrmJAxxWsbac42kjai+DCYXbFbZY3HOUw9lcOxruN9jxz4Csi3u6WBzn6bGENc6WuQQuvV6pZPsadkTtN6kjNW2Kl5yjEDkyj6EfclJ9qm2a59JzdCz/2L/xBfyxN1kL2RbS0uuxLItxnDrvvuS+siRnOwRjzHTj1KP5ot8cuUXENljPX77trZ5SLp7dlrtUfK4ed99Ii/i2yOnm6lxS/2oCetlvdlkvu7Wfh07xg3hxxjhiblOXcmRMdFPAcqHfHv26IyB+drnAY/55F8qplTCznbqcZF9+aRN9sbsqS4uxj6TOOARZ5MY+NczRvS956rd18FIFaeQrP12n/WzLhxOS9u1VsnVdsLNGBaRq50VFUKPENmc625E6XK2zCL3OdcVyHbkCk4FFDVGYLvi2EOP3LZsx3ZWmNJTD+qrHOA1t5LD28MWPup7sJHZRlxrwB48AsuFUdjBS3aJOanlmlPjSSFa64gjV6ytXdaCctjxzXiVdk6ftQofNtMTieFU+HB27HMdae0qb8YgRZ4a2ZGnzUfIaZXDjj5+YWU7ecxy/kuQYO/l5GpbXIt676VnzMTBZwoQfXTVD5YdhAMxTuS2y9c2XSG3LdvFgzelHpA95PNsDfm4t9guDOIpx5RYaeqDzB565PaCMT8JoxzyY8EOW3mAgQx6+9vfXuuVXwLg3EMH7pQvih5++BHxHIKMcdPaTpyu1772tfrkT/kUfdzH/W597O/+OP3ej/8EveylL9MfeOlL9Qc+8aX6wy9/uf7gH/qD+sRP/ER93O/9PXrJi1+i3/rBL9Bz3uu99ez3eM984f8hevkf+iP6uq/7Ov3UT/2U3vbww7p95452uVcxJzPn6S5jWt3Ml/kP6fzGb9D6fT9BD3z0X9D9H/o/69EH3k9v0wParW5ptz/Sqe7X29fvpkcf+s168MP/pN795V+oG7/pZfIDz5dW7y5FP8+rzEHYvBeQpe3uvP6XBw8n9mt/+LX6gi/4An3oh36o3iP5fdgLP0x/+I+8XH/5L32O/s4r/46+/uu/Qd/8qn+q7/qu1+hf/avv0vd8z/fo+773+/Qvv/u79W3/4tv0qm/+P/W1X/O1+ntf9zWJkXvGPM5dpV6JWPPJLzJQw6XfW9OLf/uL9bznPU/Ul7ozJ+hp6WNvOzAujCfKscWG9rr9IqNFbr9zDPv/HhscYtjD1jbdjHWq3OzRt4f+ekz463nD44zcdjBmKR+7ZYxoQulPuS7Ylu3I52rxgXrL9SRm2HA977kW21d2UdWnH85lOvbAwp/rjFtL7KmwyQk5hBz7KXOInOcjxj+uJ5nXyINU10Hs4NFXm3Mbe2yh0mdc4E6MJzGRlX147nFBFDFpkcvKmt5VXrarXXy4xsLbMQpDfviAD28Pe3hk6OwhW/ghl+wh1+FAbvtSbg/9k+RNmlIDYlB3iD0NMLfv3I5uqtpwT7Yt7p3cu9lPQNhxr0bGeJgjCB4f7NkXQRcXF5gXcR/m+oCM+3RrPffsuZ6heIfDviRpab3ZhI7Enogxs+chX7Bb77k3b9SzJ8Cn9Z6937G4z4NL7B7ZLnunanMdTEHUsr7ODu/ZiGE32RY2acQ+B1/GsFplTyCVvmWOwVrGyvtGbGzXL1xNWS/UBMyjPCcqx5IL75rSFXvPOWtnjtHqsN9kv0ZsfknTdo0h6rzv2YW2Yqz8I6B19ofEbr2L/yXdlHsJMnDIa8mFPOGpATb019nvHGU/NGSpc8bPX1ElNnL0PXWB9rle73LtXq83Ii+IfTJ7rlXqQe7MX+WSmoBJDHBWmQuwVhkb/+jqmH+8tFlzSchcHVGCnA+5R6fmdJb8wKQPDi1kW+jR2b48d9C9Y/kc+73E/T+EH3jYQvBXvpNYN0pmc+ajdEYr7bJe7ENniII71XlQdpFNBx9woUt55qS3rOWsNdu1buZMpu14DexiDj8sF/a973LmkvXMs1OnKf6FHwxnXFyT5vjD0y7EPcl21YmYEH7gwMdFxEPG+kBmG3HFs11jZDz2kLMWbIt1W4b5YVu2y2extV1x3dqQpz7w5DYd+Cnv7+fUe5EXHz8wpIFJTspBizzq9FTY5I0MnX1l/0Q5egjH6/aLjBa5fR3Dh7yTsbsU3Zy93Oym08zpm3Nuf8OPvU6f+c++WV/8g/9G3/H6N+un8u7+7U3aOflJ8Z8rzyBIedek6DzPcp4vnpH9ysc8+zn6zBd+hD7jBS/S//5HP1Uve+776jk5n25lve22Z8pOQ3yZFDfNibfzXo/rTP91erO+5y0/or/5w1+jz/5nX6pX/cL36Rc3b9Xbbp3p9OZed7JjOp/OxWsnfsEICoDmnMOrKeKMx5PzPLMT36MwfvMlfHJq+1m7vMu6M5/p8fWFHr+11duecqp//t++T3/lO75UX/ofvl7/8pEf1etXd/S4yTGAOcU2XCssbffnlEprdT2om/qNx8/Wxz73xXqw3a8bq+OUIDVJ/aacD7PE7CtDU8oi/rLAXZ/rLf1RveaXf0Bf+N1/R9/15h/RT65fr2/5xe/TN/7ot+n1ejQVmGObOuc5o3K34588wMvamnO9spNM9WexHrCDbMvGfsiZ95hdyuAh5ORkt2AjcX5YyJG11ksOZssat53+HJKcUbb4sc5FL/UGK4NNz9pl7I6N00M2dB7YkdkOzhyuadG3nOe2y6bnOkBciNjKseRFTPBsR5rPoUGOyEYwKeDBJt/EicwOdmp3iZ3AxIyRhm/0mTflsF35ETNdXfoQOALysi1ywwaxE7C31IzJDt+cc0pBj9Jpd4e5DHvPB3/bah61cHyT2mVOtovv0c/JD2qRKQe8m+saZjchBm/Jr1+ro22RLzps7NGHX+To4JUD3k5sYjKG8Miiqg9+drINIYe4RyLf5P5HK43cuDdyjzy/2Kn1Vvf41pqw4d7DPXTO3HB/ZuxOPK7X3CMUQV81rdYrcb3nXkC7y3ncW6+1ts/5oMSKW+rYNYXZ5VqAvPdWMSOSbe1y7WltkU2Cn3Kd3mfNkoNyYANNiT0lTutd5L9PLch5DhgU01onu8wt8weBQ462xX+7fKe3yxfvPfPUQnOc1uvkmHXSetPRUfYKwQM34fIu51yPPfqY6DMO8ODJx7YUQq6wu7yzB+8oe6/1euAgn1JLN6mFpmAzHyd57wf+lFoteIwBnhi9dTFPjhGPmGlqbLQGNIFaWsY2Bx/ejnXwsWHuyk7KvjaVQx4efDuaULrCds7YocII5hzbFv10mAPqaA8f5PvUlxrjH2lhFE75ZS7dql7NWCTRyHuu19VLrNbaGEsEC09M2+UXcbLAefgObK4hFva2Zbswnjge9GAhlyUniYn62M6iWbc6rRsAABAASURBVGm9zsTkZtR7F8bKsc/LAallIM5D/LnWq40266MkI/UkfpEHh21uto7JdneRgu7yUnXceOKui9w8VzkpWk9SmrKot6HdZYL4F1gWbG9d6/Xq8IV7F7qLnATbFFvJsR/ysl0L4EZeDDeFbz0ZOjmq5G3VdfO+W9qnuGfJbz/vR8zgzKF9MMltvc54Y4PjKgud38w6vzjTFPvWVO1ms8J0UGru5FAb52yiU/bEmJLntsbTo5uDR97w1NC2bGdc6zph9omPDWS7/LBf5Js8VDFB9HkpRGA286vEs13jQGY7J+SReHjBnhfK25zAxGRc9sC2R4sPGOSFHT72yA0f+uhpiY39UR5KbNdFGx1ybIlFztgixxYeYlwL/n6/VY0nBqvNump1dnEu+KOTG9EdpSbbaB1SXWx50GK8SwzwyBmDJSYvhjM5WveVWvIjBmMmP3uMl7zwJSf8bVft6CNnHNhA5HuRi/Aua3C12WS8O/Xekt9a2BMXoh49c3xxvk2u2KzExcEeMcHdZW2B1zNf5EVO66zpddakbSnro7W0OXOxX8i2WmtRz0XKgQ5Z2JLRh7ddtqqDVYgPrYY8MeJQ2jljgmnxYSxg2K5xuVlsOrkI6NphR54+9mnI9JB3qxaMkieObfFfxaGfHn62MVHJ4dLHbxkPNoiJnb287NjH/9I+vO2a37JJX2Uy6x4M5LlwKq0dA0llHzana3qSnY4iP9SCPBRRM+OJIoaOAHVrq3CRR8zHdo2/9Z42GLlgIo+LuF4AQWxysmMThbPbHzzzEkEcGK/tcIr5kOdn+pNa5sG2sJEs21oO25f271iGXsHo8bt3/ZBTjTWOtvNzxLYd+zHGRU9rDzk8pBxT6sqaX69zLoQXMLGbqQN8qjIjj62Qpw+bpJVqKEMTGIot5wQt9uveUqVJ69zBj3JfuOlJv+39n6XP+GO/X1/zxZ+hf/TVf0Vf8zc/Xf/Lyz5K73G/8vhyoT5LU869Pne1PCTNmfc595xNt457XmCcTTGwWgzvP7Z+6/PeLzlIrfXkIP3yf3v90KfvpnEk9568bau1ISQ/5aC1XXJ4SDlosbWpfWYxGBFnyHPZLjwtZPsJ8il95cB3ku3Q4O/FVmHGsFpiLjwtZONr2EsCw3Zi3LselGPBCFsfbKFFDl+K/LBdGMrxRHlE93woARgQthAGc07uRr2DhQxCDrXUO6OusUnUftTTduoxeOw4L+whg4fAobWNSWEgk9LPp7CzPhxc57ycwitHyedEDdm+HJ9t2daUi4Dt3APm9MlJJdO1Awy64xRoiqdsq/UmZf3zL5cdNlHUMkbbl/nZsQ4hj2nsVTYj98EjnACHCdm+tOk957kGHhi2EzKRMh7lmJN/46SLHIwZ2RIofBLJzySXuszXahJhVFhLdjClau0RSznIkZhhy5Y+vD3s4cGkhuh2uaeS1mq1Vs+9+mI76fHbd+reeZRNfvMq9+RZ+S5Xx0cnta9c97XmbPy7G7cmreIHFi+puZfaV7HcmsiHF8+2tcvLHL58576bbb2y9Irwg7Ct61hqRB/c5RcBbNe+8zh7SvYfdvByL2cfUuPRLDfXnmCfTT61Rc6YC3e1yprZi+zIZ599HnpiYENO2K1iZw9s9glllyIdJS62t/PlHL8cucneC9see8We1nb2mhe1Hle5HuM7B3yXWC12LfuMo5Nj7bJ25t50cutWrqzUd6fNyYkKJ+uHGrTUjv0M/D5j22ZM+JMzawxs9jw2I1LmbCsO9Phig2/TWB+37+ZVV15cU3fqd5R91DqxmEv23LSK7fDb6CIPmo/dflzro42QgYvP0XqtOfMzZVE8cOsp2eOttT3fxbNpygPunOcTfvkLrJb5cDTUTTnIK42WPrxtIUdGDFplvNy7aReaMgfTnGsxmPEpu9ybahFKssc47UQMoYfIXTng01RsO1WJDfESCrH2eXC3XTxy7CEES362ZR/iyFUXbCDlqPyixx6+5Mlxn5eEMY9FU4ZQrbL4XVx+Hs5zzpdcKYRtW3VxxExzmMJKC3Ya0bddaw1Zy5gyLQLfailbfroHqsVG1Vd6yoF9GoFBW5Q0mC8FYM7rVCcqdbAt28GYlCmQg21bHPZosaMPvUPsKK7L7YFnW6314LpIQSen1pK/kjIB0/KxLduwl4St7WC0+Kdy1+wXDB0ObGFtYlFReiNGz3nwlKc8JYJZnHPPetazNGdOMnVy/ju9e1dveMMbor/62M6amfOF/dv1nd/5XfqX//K784X4v9R3v+Y79c+/9VtDr9a3vfrV4l/3f8s3f4te/epv1Xd8x2v0gz/wg/rx//xj+pVf+RU98sijOj/ji71EcatrwZLZnD2UfJyAt5LLU7Rrz9L6vX6XHnrRp+mBF/457Z/zcXr4+D10u51o39e5tsU055/3yvW566I9oDe3d9ejz3iJbr3k0/XsT/giPfSCT1V7lw+T+rOk9pDmdl/mtcexJ7YTJ2zGq9DZ2VnG/Gt67Wt/WP/kn/4TfcmXfYn+/J//C/qTf/JT9Umf9En6xD/wB/Syl71Mn/j7X6pP/P+8VH8g/Zf/oZfXXxL4tE/7M/rKr/jy+jLRdlaSxPmwDwdtc21RzmPWtnL01sVfSlnmjHaZL1r6dnAyv/TjIlrkC08f3rauy3U4bJccO0g5aLG1/8exbcdz2IfJh36TPWRgRlj52X5STM4VYkLwi71ytNRBasopKFVxLOXDua0sDGwdAW1rrbCpq3Igb4kXR9mOJFzqVczhh31vjrbLds6FA7x0RE72lZxYjv91ecVMPhFLUfacPw6TMzA/E4NkHVVw8MfesSeOXYpYxDoswwyn1hsOwjamGnKu9xlHnj14YVryw5jsxAlPXhUjY1AO2zkXssqiQx6R7ASCCdlXfGsdiRa7dMq2pbbIIGS0tvVEuZJQ713zlBEkHl+Mu7fC4P7PPoH9CXsL/iHMee6/3JNt1/smcrfHvoa9BH1sbGfftRMH9lyTbBcuexJ+QQlMZa3sEvs875W22cu1XAfO+Mca2Svss0dDNuOXHDmf2TOA17MPge7mHD9NTtzrV5t17SHAt0d89hfKIBlDrv7q3PvRJSb4va+qJrbTMqZVYZBbT0z+IdF2u4tu1KSlrja2LfO8rzFOwWLqwNrlJTT9fa5j5KEc5JtGhZfr8NHmqHjmBCKWbbEvpIbITvLuSnLtxcBBtk9Nak9hiXqNmiaPBN9nf6Zrx3SQ0RIXjPPUaZf9Zmtddtcqe+abN+9LjJ1iHpozzp7+VnZTz/ixJzY16Jmbo+ypsc1SEfHBZ3ysbfhV9ogZinbJp2eOLhKPveK+KXvwXcllEs3CAwQ2ZJdQxEr3sm2p9/U+etu6Lkc2jwtO5OAw05AyJsnush0+ssS0LSefaEebE3vO+1gbW4txz7HTtcP2FUbWE/PAeO0hL/sMyXa0YeJbsrSyajxIl7xjNLZ9idNiUNe9rCOF6OM2RRcVbO7TI/chGzGoeemDT9t6iztzGITkgSM5XM8Tu/072Ccuti31toOf2PjagCu4k+wrOTp87CuZ7djt5RaffKbMSa4qimOGO0feJGHDWJyaxEgSMdOkP9Nc0pAjm0pGTGQ2vkFOjigW+cLTQrbfIbY95PhByhG0JBImukxBxhE+H65gt1OTv//af68v+Tf/Vq9645v1NT/5f+kzv/3b9Tnf9i/06p//Bb0+J8SdXMe2XmmnnrHG0alZzoFwOc/y/JFhZLeiT3zO++nPfMCH6EM3t/T0yNYh1tt6dZz10ILS82y102k711t0Wz/09p/SV/zIN+qv/+u/rW97ww/oV28+orv5kn672mrfkt28Fe+3emvJmbr0YKy02net5/DBn1KnfeouN3Gd73zxP62kbNtavnvhlwD6XlrvV3n3Neki79Qvbuz1K8eP6Ft+9fv1v/3g1+rLXvdN+k93fkGP+a7uTmeyM7Jg50aVc/o8nb1Ws3SkprWUn84OPAIrFZm0Tn6arV1qlTTEl/+P+0I/efbf9BX//u/rqzLGn55+UbdvPabT+x7X207epu/4pX+rb//Zf6tHfZ66znJLbTMW1vOctSVNshXKj1nKRwmhOTa2Sw4P6XCwfq734W0LuXLENT9dZDe1ljqJukaU1oYnEv3ELAfsW7Q9AnirmVzhm1a5birameTUrmwusWfZ2EJNjs2URbjkNk2M07It+EXOYJtXwh4ZpFmKQLarDshY27RyVNfkjgA853yt61mugTM1LRDpqiaADl8dDnvg07VNc0kVq8YgOXVw8XPyydBn2rmwsYOUY2ntgTVlfgeX2GGaW6yGP0zlLdd/rGlSpif8M54p45hD9sgTfAhf2jlzMQMdPeMcsjnuw94OWog4iRq3KSRhC4M9LWS75Mgg5bB9kO3FPZT74S5zij+Y3K/Zs7g3rbJvaTk/NofWtnpvWq+61mkZG6OHXWVsPHs4LbTPnIExxWib9xnUybacmu+zFxljnNV6ZAGpmtB6FkfvWbNhnPiKH/k3N/XWVHVNzqvYrFYrgaXo5tRul73ZKvsH22qxxccO7yb4OfkoBzrbtW6V+Vitmo4yzogSLlbJn7nu3YlpcaCLRvQ2iUFg3u301kS+q9VKEHXEDkNG04LRUhcFAMy2spKOkGO3z5qak4MZ/zKu3gUWRGwwe2Twik2TRXyol+OsOeejZiJKyIxNHJaW7w6teGKvHA5EGj4LNnEWarYgag9uzIPoS1IO21HNJeutq8HNys9B+FsSbTIMJ9nWlOdUZE6+5A1PHNvigKeFyIf5gk+wy6SxbBkL/rvs5/a5r2FrW9iDASkHcmRJJOWbL6mxAcX56Ghdk2i3KjwOEE7oe4rPiQAghA45tM7mnYnC5tatm8kxC7s1sRG1XRv38zO+KFdhg7Nej8VydnZeD/NgnucBg99CwW+z2chMdPzBXicGMbGznfvbVFj0yXHZpOOLPX+NADk4q8RinNiiZ8PNAwh8az0n9FGNvSVncNArB2OjqEN+lHHlbhw5mLZVDy9ZvLbzcnhzOV7bsl0XGGIuOOCSB/kxHlqwwQts+fClPjxxe2qOL33bGfM+Ocw17rM8YKHDFwzsqQ+YtPgufsSFR4cdOeCLjD56ZPDUBWz6CwZ+5EW9IGKipwWD+NjYppv5zJyeXtS8j98s2lUteOHeWhf54U8OPWPECRn/wh/edtUCG/rY8SUAf1qXPji280B0kVhnhU18ak3u2DOWpaXWzCu+yInFi3oIHt+WuQ9kYVIDsKgLGDWGPAiDA0bp0gdrm4dQ5GChwxdiLYMJBr/N3Zrr0pvzvcZGXOztyBGmYz+Ztx2Nat7twSOAJQ9wiAMP2VcYJc9FEXnxhzjFT5LVZQ/73ro4Flt4sHuuB8jg7WELXxjX8JDhs8jt5NqsKTZg264xLDz2/TD34Lvlxhbb4g+2Cx628NCit4MfAfHSFDYY8NhzYYTHHp6Wvj3ymJmNQEw5f5XeMM+ZAAAQAElEQVQW3cxN6HADxh6/kicvexghh7OaiD0dHtrYqCn+c26cdrStj5wOdsphW2CCQasc8DaI6eRjH/K7FjPi+mALY3dlWmFlD3vb9/ClzA98IHvYwUd8aUvfHrpFTv0WfrXe6Pj4RE2x4XqcltK1GGR6Iw9T8pYv6XtWlLAIWYq2eaP9tmXDdKyT1bE2qc8z7jvWsx+4Tx//Ib9O3/zVn6t//5qv13f+w6/WF/yFP6aPe9Hz9ZynP0X3t1lHObf6xYU6g83mZs4XQL2NDU/lnQTIlSmzs36Sh5UjD0q/4dc/NzEl5oV5/flf+Dk5/0VSH8YwzzkJpJqnNLIzxtR9DtmDX+TEWXj013k7yCHktlEVpn0vBvo541DqstDMZiHzSd/Gnpym5EJe+7Twc/DgY3y5xuArVNYCNo6tS0AcGNulg79O6G0Hcy6fpY/NwtPSt4fd0kcG0bdHPBr6yO1hb/tJ2Oh7bzRFtqvF1x5+13mU7XBdsK13xPdcQ2zXOJ31oBx2+plb25c5MH8LNtft63xcLu1sa4lDa7vqRBzlwA952BEzenvEsYdteuL8xtZOL1S8hh7/KfmVLDpyA48+Onhk9vDNz8qhMLNw7YGjtPY1vjdNWVDY2Q4/XeZRmNHRttSUlniQFFvOMUm2K5Zy2E/mbUfD2pyH7cGPmC3132Tfxkvk5R7NvY/7ITXnPsv9kHuqswxObhxnz7QWMvTUmHwIsV71vFzb1/2YgOw7cvprToxtrrmM4eTGjfprQqvsDY/zJTpxwEJHDDC5L683m9qLoINsCxv2F+w5sMMXIn9k62Cy5yEn5cCPOcEGwidiMSZssAeTeLToIcbPPhEb7KElV8ZErZDhT2yw+UXIRx99tHJer1Y6ydjAgsDKBIn/DdFlTnmBfCsvpqlDlkeut7vS83B7ep79UV5QkxN9xgwO9ZklEZdLErVEzhjJFXvmghzJK6b1QU+f2lwEF38U2MKfXpzXy6QFi5ZY2ICJ/0L4IMcGGfs79m/royOdZX+15MEvdtw4OUmuG1E7xkiN+IWJLAcgiuwnrM3Derev1jGG9pVdFnHKOacZNrYHPynnzgrzWivkR76MgRYFMnv4Ibuug99nnVq+9LcHv9gqh22Bw5jwgZ/ToaWPLdQb9/y8TsiYkKOPe2HPuZbULx4Fi1rarjHdY+dWMnwge9hc5+dg019ae9iQj21UskeLjT14FPbBNhj2lVxhsQVj4a/b25ZtRJct9vaQobDfCXaU2EJhL8dnD3tkNryCDQ1Me7T42YNXDmpqO7ZOb1zjYGyPOaJzIHwh25dxUSGD7CGHh2zXL2w/9NBDMZvF3CBnvt70pjdFdvVBvsoLGWxWedES64rfIptbywvcUNaD8krXUF42Stbkpiny3ezYKEf6WRuKzrFxXgPP8y3xBb1W7yav30erd/0o3fiQP6d3+Z1/Wbv3eakeP37fvMBOjlOTJjwTK7u6vZrcVpF1TeeWtxvdOT3S2/0sveGBF8gf8ql6t5d9pZ7ycX9D6+f9MbUHPlQ+ek6u1+8i9fs1rzbhw66tpBesTehYc/KfprVEjtkb7i/2OrtzofPbW925c1u3H7+jO7fv5jlvq/OzKbV2fWHFXPHiyPg5mFl3+dQ1k/ohrza6Va6htrUc+MLbw++d8fbwWXCwg+zht8hpF/n/W+wrDGWMOVsymIQpXtSeuc29FjvbhCuyRy62ZQ8ehW0atawXmHfml0hSTNErh30vRsmjX2wcxh42PWvNdryk5lYt9j7Y2K5169YikWwfxiORF7YRXvK207WmrFnw0Nc1NPKFX+T03Vx48AteEAZGXoTCKwfn2MIzP9hGXL4L/0S5PbCxw4YYC4+tPfT2aNHbFjrslj4tZLviobP/R/isg5wdsvLeh3U/i3UM8a/O2TdAttWzBybu0nK/pc/+wHa9H1l0jIV7N32IPi2ED/sP7rHIwbFb4TMG5OwfsGV/pxzsd27cvFnn3Z07d7TNi0j82AtA2NNnDkbuN7LnOyrMGzduBiGfzNWq9dzf15f1Iz7594zt4mJb+Dey34u10NFCQ39x6VexdnOwNomxEhjsV/Ah1+32IteSM1yj7zUnjI38ttlzoCBP7KkHsrt3T4Ov1H+Tdqr4tssXe2xsX8rJCQz82T8pBzLqQZtu5UWu5DdqvM4872W7WnxtVzzyg5Y4tpPLqgj8izwjgwMuduCeZU/Iv/SHZ2zI96kz5xP91TrX8jhQG9sVt+V8Cqeprj2OViXHF7J9OWblsIfNE3X2lZ09eGziUv7UtjWFH+Olj962nHvNnOf4RTblWoAUPYSc2lznlaN14rwDvGCC0Zx7Ya6fi39c1FvXgrXg1fUwyut2XL+wi1glz4t2p9OCPQezu8km/iz0tguXmDErHf5W/jvobKO6tBvxU5PcudnLJTVN8y54Evwcee8WukVeAPnR3FLLZE7dDnzEIhfiXvKHWiKfmeNDPsXbCd4wLT+YSzmdAyGDpKYMvaS2Kz4de/C2ZV/x6PCzh4y+Pfh3JCfvjChXwCnbkFmelbySYuqwt3TRJv3wr/yy/tHrfkSnRye6cz7rvG/0puh+4I1v0ud/53fq01/9z/T9jzyit6Yu554k74Oz1Zz522cTMjVAJ/Xwm4znRug4dVlH7+xF5lCfrL4Luems7fVT+zfpa3/12/UZ3/vlevUbf0i/fPy4bh9vNeWb+jlf/O/zJXxLju5zfm5Tg+AzzjwrOaOZEzNvw5Xv+jVHPiVWy5pvc089rZZ9mrTSdpbcc45OK/Vt19G8zp4rmBnL6RSEm12/0t6mb33TD+izk8s3/dJ36c39VA8718LstcS+6kw69rrG1zIuaDUFOPzcmna2TOzEZA4udqd6zI/phx/9MX3O93yFXvVLP6BfW93V6XqreZMdYN/pXKd65OiO/tUv/rB+5uyXtZsTb4rek6aMWKkXmJqb6kisljhK2AQTcZDbqUZ08Auhg2ynFpmvg8J2+S06WlS2r9m5bBb5YkNru+wWnhY7Wtuw5bucF8gRLu113nbZIrMHb1u2EV22+B5El3JkdGxXPgu/lMH2wA6UHT5z5cyPHYH0BOwhUw47tgFZ8Jc2qoEXxh42YQsHG9vi2sJZ1cPYAxNeOaac4AuP/eV1JrECUmNAbrn4uMi9acpk25GGuD66ZS1k/ltaMLG7ziOjD9accy5ulTd9+wobv0Vmu2xsIy6yB7/Y0KKwh21SoFv3V3T2kLco+L4QJXms3HKNmEXetrN/ynUj7UX2IdxPe++JLdlWa115zBfr/WhzVO+s3JC3y5ooaeEbI7XoGC/xlYOWuvbgpBusKfF2wZ/pXra2ZQ9qLfUs7fjRIkcEFvf41lwK+nPmgnbKtR/i3k9rDxvH1m4Vx7ac/ogskdcu163CCA48sWt+exNzHSPZrv0M42qtVWzqRKyo0qfOwQu2o0ZOLcgryvIfvIU/cXtqrBy281Mltx1+rvkDw3bVGF/8kMWg8MgFOQRvW0dHuYamzSejmcuXPNAvvvhDxEeOP9i0yCF0tFVHuWq36NHZQ2aPdibt8AmKW0rWajyM06nXFAX+NoaSPdpFZg8ce7TIde2wXT62Cxc9pBzLGJTa87wcUdnSMq5QC29t+S2VGPVGP6J8ogygxaAoEIuYF5DrvBxFxgMBG10mm0BsUNks04e3Hf9exEYVUo47d3JTOT3LJn0tNqD33XerFn1UmZQ5L325cY5BSa4JBw8iDoOzLQ54WnT8Bg7/b6vbt29nQV4UPvopG1/iMB5y40GC/HnZiC82rfXkclR/ChX9Mi57xGeDPe32lSe1UA7sqAH1AIPcFp46xUT2yJN/BdKzqHlIIgfyxWexAZN8iGNbPKygAx/ci2zyF2wwsEcOBnmAjT9xkWGLP3EYC7a26wUq2C3zjA4c/LEHAzmt7czFlLlr1YJNbtiBhw8y2zmxjmMzZ6wtNd/o1q37dP/9D6RWe/W8wOrZyEC3b9+J3ZQHl67VuueF2Enm6Sz+RwKTujBPjNl2xSYf5SDerVu3EsM1R8TGBz0PwjGph0RkjI8WGXrGeTtrghqQP+O4e/du1tlF8ltl3jfJdac5N1zWKHY9c0UetOCTFzjgYUN7cnKs4xB5L/ODLzriUFvbwr/kJqNB4A5u/ETPvOE7JOMncttVC/TXCVsImW3RzlLZpsllhZ8qeX5oiYkdmsJWU2+9blzIIOTg9tSA32Z2rguyVBe81qTEmmoTgCwX0kTqqx79HE51TLnhWL7EhlcO5Fz4wCZORPWZs9lovcse40AIGrmusn7oL4SfbZEjeh2OwnCrmNgcxMlrEvGWHJAvfpcYFiXS4oecXBdb7G1ryCuzOCj9jDu5K4fty/yxJ28sI72Sp0IDY2xwsYPsWFkV3x41WOSBvvxU2WPHeC6FYa7njR9kO/m1jCtZxJG4tisG+qUPbw+5cizYCZPzeaXjo+PCwH7OvLbYBi44ytGygqw5u6A5W78MVHP0uzmyaFrvYkO12V/oI1/w/vqsP/EH9Xe/+DP0mm/8G/qGV3yuPvoF76fnPHSs9ekjmh9/WEe7rXpeIk2nW7U8TPQ8Ke23Ux7cLCUoc9xbk/PfnPPVHuNTePLDhsjPfMbTRH/K3LTW9cjDwU+2MxghN4kNzKxZdjwiQ9fAPvRtC3/l6BlHmsvPIscev0UBb1uL3HZSSpTgI7MdTPqquPmplFSMR3XM0U/hpkuMdOozsFPvxpqjHLPseIaWfOx7+/2Q93U9OBD5FHB+0Ld9GdO2kEHY2a686NsWx3We/hIDe3TIIHhk0JR5EmtjVvBmNfcaAzbYTpkvePK2R5xFTot8saG/XGMLO/d5ZBBrFB226OyRP30wiAHZV3Ls0EcERO07bFdNwNLhwAZbCAzEyJQx9dalSnuWPbCVA1uuJ4t92UWOXz/MUbqpyVTxyj61QGa7sNiAh1M6+ViZIEKq9a4Z21l18JLPsogBT0zbqbUFD9mxCMEHSNdzUA7ySiPyoF0Ie9sln7NwbSfn+RKXOnE/tF31O8kXt2Pv0yoG99ElFjlzL+a+usr9406+8LHJq4kvkpUxrDcbbY6OdJYvsvEDj3t7X60iOxeb2h0vUeKPjhcq5MD9d845xz5BORgP93P2EciwQca+gJzIGZ+Yij9XTU7obddY8bUtDnh8wIDAo07QI3nhZFvYYEtOvTW1jOXG8Ul+Sts8SDIG8uNLb3IAw7ae/rSnlS/5UJ87ealODOzBJy5+4LIPoc/eg1z5KwirrIUHHnggczIl/Jw91g3ZVutd+KcjJ5/z7CeVA//Wu8iDez37R4h41BtcWtuiJuRFPOYNG3IgFwg5bWtZE6k99URPXHDQgwHesieCJwfGD0/dsAUHe6XkN27eqP0ZdviTw8nJjaoTl5MM43L92a5xUiPlAAueHGzHLsJ87MZPzQForcv5j9MH+yjUWqv1i+/Sh2cubCMSfeyxtcEGOuuyMgAAEABJREFUQSVHR31yZpQtP7ClxR4em8t+ziWwe+YCGTpssKXPtcOpK3Ko9hapMToI20RW61d5k03rHbXwbxmTnTwzZlxb67JHHezII7Rd56ly2Idxxt62WvwrjjOq5DuHnJyi0pT7f7WRLfLctJPSLHtgKwcY8Q43PuDZLht4pHPygOwrue3EyKNydLYxK7Jd9aZT2NHDQwteS47gIaOFbAt7bJa+7YqhHLbvyakvdeQ6Gz2++EELb7swkUHI7QPmLK3zLMQzDBdt4upw8Ms+ti/HYcNLrJ9d9kOcr8oL1u0+L1rbSnM70jx1NYAYb/ZJygtfydmBdakfS7qpyfdJ7ema9O6a+3M13/8C9ff4WN14/0/SfR/25/S0j/98PeP3/mWd/Kbfo7eu3l131w/mpfCJtmez2j6uefmjvNxtTXLrmhKrraILovMWfj1vtD1f63y+Xw9PD+itm/eU3ut36KHf/qf19N//RXrq7/nruvXC/1Wb3/BHpGd8jOabH6Rde58Av6um+ZamKXn6lipX9nnqmp2xObip115NU1uLiErMvAEXL9DPqybOaCOdp/gr+bXYzXXOKsccuW3NyTmN7IX35frW4Vjmgvk6iKoZvr6cU+VABmFrX2GCgbwf1klM64McBnvahbC1/U6xsU/qlTcY2Pdrz0H2iK0cwzYFC88HWzv1CeG7yBY5febSXjCcPFJ75cjeTEKuHI48dSWRg7z8Mi+tdU2psXKAC99ak+2ST/iEd2RcG+qcT19WzdOUn633zE/m75A6uToGPdjsWwJdH/jmJvCnxLRdcuJiazs4s2xXbOStN+GHoe3ibav3LuLocMC31p4kBwNbzLChRQYhp0UG2a742IGFjOFjQx+Ct12x4ZFhtxC+8Nfl++xnbVdu+Cz3vrOz7Huy51GO5V6NnvtiRPW+gfvuuH7sKia4yLA7OzurWjEO7jkQvuiJgY3tGhP7MnzBtV25kCv3/3RrT8CeAyyId2TdTXyhD4+OPdlR9nHwtx9/PNeMi9Lv85yHD/H4SyirzAP3eGTkQxxos1lXHPYD9G2LnNhf2K6xkDt+EDqum+v1KnbW2dlp8maOoV78Ptc2bFpz9fFn7IyLujN/0zTn3dRx9Kuq4T41p6bgKwf5QMjsUS/+MgH1RR6T+oA5TVP9gyF4cmSc+BHLttbrtR566MGyR874qQux6OOHEhx0dtZ08oFHttiByzjos5eiJR65Y3eULykK57C24IkNeaYn9dZr7omPBAxa+vD2GCt926lxK3vbVSfki51y2C592EtbeIicaPvhvMSX2o+6tMxty7mba0SM0GGPLfj0q+XekOvJ9T2R7colbsKe6wY8VD4JcokVW+T00dmufOGJkY6YA9uY1RiwpQP2cp2hj9x2xbwuB4s+ePBLa1u7rEVdO8Cge4l9mBfGYLnig6XDgRzMqARvj/yJQd6YwdOipwW7rsl0QsjBsK0lPj6Q7VgoZZhlO211a4yDGz8XP3DwG9Irv0Vug5HomQNk9ujbrtj4kh9RoZbpdyhTLOV8vQjz83fP9TXf/6/1lr7O/qNrnXV9nne625xnj2dtv9Ur/bs3vlmf9Y//iV7xgz+g/3j3VG9Ry/5mVefalG/99vnCes7a6Ynbsoeacr5zm8vWStTDkbUMYrfa6016TN/38I/qi3/o7+kbXvctesPmbbp9fKr90U5zm/LF3YWcLy/XWcf5Vlxz8rDn0YbfIA9+UueTfcoUe2ntriwAJR212BXvBF1ZF8GbWuoXj5Qqa3AtuanZ2l+cy9mknR6f6+fbm/TK//TN+qL/+PX6vrf/mF6vx7RfScdH2cudW7MDCEDwYIOQ8QVKTt7kmDEwxvaYXvVL/1qf/71fp5+Yf1mP3nem85Odduu9dtOpWtsHs+usn+sX92/Uq370u/Soci9KjnvGCjihGIdyNCe2UgPWjeT8pxzTQc/cpyvmm5Y+PMT8I4OH0NnByzhsCwzkix22EDJa7OEXoo8cv4VfdLYztqtrGHLlwG7h031SnsggMO2MLgSPDD/IPsgP+xZkmqXLvMMv9rQVc4IbBJ5TNztjDgZSMCA7mlDZpEWGvjBSJ3jonckn1kOwe+uq9R4M7OGbs0paE9jIIOQ9trYzqbPskdOcWMhpGdtiGwO1Huw8G+KLbsmN+xE8thBxemztYCMIgQchp42oPtjaFv6LnBayr+R28staQ46t5TrvdDjI+STvlrhG7nPNgMAuW0sXp+exHOPkPmu7zkHwMuSqTcsa7z0nQCxba1kjYWYltx5qZdNbq/lOKlH6Um5bHLtc/7me26MPPvd7WjCxgYfIg9Yetr11cSGhvm7SsLeYP2oM2Zbt5DYn/5U4IikbxrtP/J7agyuhceVNH8IGKdj0Idtiz8S+IS65/m40pSjkZw+dcuy2u+zddtFNReQVsaZcC8GZRlFkW3x/i456IEdP3MBWruj4BVPysE23xoMd9swjQvq2C9OtVU1yldNuN1UN9plr22K/wDsv8PABAx6iv2DBU5+lTwvts/+ack5iL6uwwUCHbOHxJz4YvfWcBullUMx5OCHDZyH8bI+8YweWciCHhwozuqXtmT/k2MS0crEt5MphEkw7pe7wzAO+jY1q760cdvmCe3kxyORSUIrFYtxls86ACUIbLLHZtJ3C7sQLu2G/R1UvHtkIsxm9ON9mwqeaLBYMdrToMGbTDBYy21kwW9mu5CnSerUqXzuTFn7KoiEfcMiFgZR/XrDwr7Xtg28miBjg4oMdfVrbNWbkyHbbvfhFAQpG3soBNnriUI/eWi0aXTv4Ihk76oIv9qjLPpMCNi9xaXn5TJ3QkQO+bNLh8SVPsGznQrUvAo/46GxXTRir7aqp7RoH8cHBDgxiKgf+6CBqxnxjR/++++6rk5j5jelljcGgTx3wJ3da23mYOqsvzuljQywwd1k7kqPbZv52yW1OritdnF9UP2s14+EEVNqd+LN12202TVZsJ9kWOVMTXoiTow4HMeiTD3rypYY8/ELIackbu13WKvWkbkue8It+aZHNOSHq5XfWSuvtMpfzPGQvccAkB6hlDSAH17n4z7kAzAwuuR4fn9R5QB87WvLAD6If95oveNuX8ezBvzN54Ouz6OksPC39JSZ9O3g1pl615UKHDUQu2A5+1B4eP/KlhUqWy1UA1FrXxDgzX864OS+5uNrOfO6xkqLbp/Ytg8w9MA9ue9kRSvGd1IMB7pSaRVR1oG29Fz8sY5vzu3XyHvOhg4Kag21nbLHBFwKz9YExk0nsaR3HJSZ26aow3GQPDHxti3XQ0sojftnnB3pi0kK2hR38qEEcJNGHevKwXTWJOLZNu9xgueDSJ76deKkl9vdiYzHzQ4uczsLT2tRk2Ngjjm3ZrrFhb5vmso8fAuJB1/u2K3f0yMkPG9tino7y8uX+B26WzZx5m5P3FOM5LyNn99ikk81/EtDcNB6p4js3x0ead2e6lQeID36/Z+oLPutP6HP+1Mv0O5//Xnqfp57ovjw8rE4fUzu/raN5p/n8VHMebPI8lVm0psnB6AGBVNfeOTdv5ZxtSh32s1rrcgs/TeyDYjuLB8Gn5mXKzZMjJeXQXm9+85u158VxSsMYICv/pZTF2xkI7rNs4s7VbwfsxYb62C4beIxsC942XWFbTH7A21dy28nZsVF85uBIbsp4lX7GYEfm4hffDC2yLqmVn2SRl3JwLtuuPvaQcqAnJ/q2S7/00elwILNdPWyLyQ94+0puuzCQLz62k89cudqW7eKxsQdvWxzXfSSrt2xEZ2xmcSw+5MaYFnv4/oRzCnv0yBceP3vE4vrvzJsN/lQ52Rb2+CmHbYGNX7plQwtNeWDpPZOSDvatsNLJpycXcoVs1/gjFuc35wtEf8G2Rxx75AYWupRA8NjaA4cNKbiQ7cKE5zrTG/OvrJPUO9d1t0N+8MoR++t2lccIKds11jD5jFjgxqtyyCld47BddbBddowdO/tKjg9yWtvl13KuE6+nNtSBezH3SL7kZazb7VarVc9e4Lzs6bNnmBIYH+YLvJOT45FnRskLkd6bppzAc/pJKBgrgYttCx5/up5fDmix457eexf/kr0lLzCJDZEvxD4B3/vvv59Giw1tay17l4va07K3YNzsNcgVY/YK2Gw2G7r1Eol42BEDDHR8wQdPPvSxWfeVtvnCnZfcznJfr1cZjgvn5OSk9srYsXdlfOS/yQth8linJXfk5AAxDuL2lvrk4kAcZLxgx5Z82GuyRnprVXOi2a76kh/+EOOzh5x4kO36JUt0jJm5qmTzg36ayw864jHnCMmTuFPmDJ58GQPEGMmPuOhs15wix44/1Q3POuZLUfjWu07zhQW54EMMciTueeQtAwPTDhMl2GkuP9fztV3rPSVLTZQ5aHLrslrtVVi7ygFeGtkue8anwwE+ZLuuJ/DKYVv49eRLTPiI64M/cnvYoEdBi852xUK24GG/8Pbw661XPoVtlQ9z2RPTzhxOO7W0yuHW8jyzV8zSU8abhQeXprVV+unk+tvco5Sam8insKOyR0zkgFyXzzknW3NmOLPMSyTjEOBI+kGuvFhtweDcdQBsV31iKXvwrbXiqcEin3NNQE4L2UZVxDiR0VlsbBfG9fzgW3vHctu4Z/zkqxozAnKwXX1iQMpBHPDo2y790kenawdyuoscH2jJGz3nO5GRL3b80hB+yGzXeMiHMUjWnPuRe+Zzbur3vbe0ebZmv5um9gzN/V01691i9kzNkevkudJ9v1l66gukp79Qx7/uE/TgB/8xveuH/wW9y4d/ph76iM/S0Qv/rHbv/0l6/FkfpTcdPUd3Tp6h3eZGZiyzlZOj5eXzJCkhs6faZSp30Un8Wcup7eSeEVDf5LaO0borOUoXanrUt/SW9ky99eYH6vFnfqz8/D+hWx/+OXrX3/15eveP+3y9+0d9tu5/wf+k4/f7BOkZHyrd+gDp5P2lo/eVVu+l2RlbC62elfGF5neV2ruENsloH5p0zou5WrstfdW6MlzSGnVDbi31lEore8iUw/bwS2sPfrGfUgN7+CCL+aWvfSW3B4++tVbxsLcHnu3yA++JcnyQ00KLPsu/cGwjLv+BTdfVX2ztEac04Rc5/QXbduENjMxvAsBLKVYM7eizn1bq6cxf1GrugmcfpBx2bGKOHLsp9r6Uz7Gn3kGMs+3qJ5K4jlesyOJ+6Hcp/Sk11gApeW+RS+J+X/LwjGeRg9fchJ9jAC582FjGL3huTbbrHofQHjy29Ms+DLhQz3WTFop4YMcH+WK7yJGBc11+vY8eWwi8lvNj4WmhIW+wNSe2L2Pag8fGJu8pzzu9xoMD+Mu1XprLj/2JnWqEuH8u90X2AuQGFr7w2NLnPsq907bgoePjY+EPjy33cmLhS8uYbdfeCx4bdPs8ixHr9p3bdKvuU/aj/LUe2k32LuvsfTartS7yPqXJgnesz05Pdef2bTGuEftCZ4vDbfAAABAASURBVKd3g7GrfRly9jW2I9vXfou8OL8ZBzlA5EefsYMT6LJFxxz03oK3zd7uvFq+lEO2yXPtPs/lEHb4t9Yq1i7vsqas8Z7cadHtMy7qY1s964bcsG+t11xQU/K4efNGzW2Pje3i2Yvhj54cwWE/pBzcD5S6tMQ+S43w2+UdCnp86OOHnjzo448NcmzQIYefch6cZV+kHGBghxxbsW5y764c6lmYmVCNGb+cvpozbqS2ZbvGhi8xAil4yDbd6heTH8iv29kuve3CQh+z4smJnG1XfOQQNj11t5qUa1Jvq7Sqg7zRQ7YrN+L11oqXJduFh9wevA5Hb710toV+jHkWxyoxwYVsj7xbk0PY2QGPIesaX/te7GU8+GMfUzn/0TIHdnoh9PjTLj7YQEvfvhd7l3WKD7hcU21jLiX15ZoI3mJjWz1jxV6Ho7Ajs101OIhrnGDQx962bNOtGoFLB2xa29G3qjc628XbyAf/RDl+yGgheNuwFd8ePALioIfsFr3Vsu9Rjn2+wJnUdBr5P/+5n9N/fuRx3W1NF/mSifO6dWulrqPjG7rIOr4d3X/brPSNP/1T+sxvebX+9Zsf1q8F6yzX5tmziEoc5T3SKrIW4ovsPfn0tdj1PN7O9QY/rn/0c9+tv/FvvlY/9MiP6e3Hd7Rbn2va3pWn80Tc5Vrt8HPed0meu5xv7tdtHV3LPnxKLCdzac51pLeeccWW/XpLHsklCm161tu0DbtVi2yv7HfQr1Ya98XYag7mXj17wlWwnGvFdrPVW+8/1at/+V/rb7/2m/SaX/1+/Zof0XY9Zw/VtLU0Z2ziyEnO8Fr4XCrkLt3t5+IXHP7BT7xGr/yP36pfOHlEpzd30o29ptVFstjp6MZRrp9nmncXWm+67ty60Gsf/in9l8feqHPPQYMktyAnVsJom2uNbDl9hb++vuCpvR19iL5yNPzT8kFmG1aLLR147Ggh29FPQmZb+GFnu2TYKAf6NPVBRp8Wsh2MuXSLnM7C09q+B5s4yLGDt53hunCQU4PCljEpas56SC1KHnvmFZljA4bSGptMDhjKgQ16+zr2XHFsx2J8sAeX3sLT2n4HeVsRC2zsbYtrP7mAgdz2pR4c5HKsI+f7BGwhrknIbYtrVWd9xwwM5FTVtrCzHVFwM77Cix3YjH3pw9uxCyGDYlbXLduwwqaY/IC3h3yxjVjwYNNCmDjnD/fFnvsz71t2uXbscg5hz18BwJ7+PnuAVc67XVp08LQXF9vsg3J+tibb4S8intV7S35zZE259JTc4j8JjNWqq8WHXHtiX/ItJ2AQkGNNHOjo6ChSfHdCx/XbttCh2CVn2/WlOevMjrel1p1xx8LSOvsu7GvsyaW3nhz3si3mJitI5IGeNoqSM09BSKXmwkCHTU/eyO3EzTs99hnkwZfy4KEnHrlC9MltnQfEFh9rxL3Eaz1167JdeeBb6ydxsAGDPr7KseSftw7pSdfrYgc7awoFfnaihfBnPNiiA7f3Vr7oGBdyYttO7VKVJI19Tx4QNvSxs12+8PjQoouL6toXAfZpalzwzY1u+ZEL+SG3B1YiqrWRkz3yHphz+WFvDzl+EHp7yGyXHT/Q2S48eOWwEyfXHPJozXUeorOtxsKc5zkLi4lQHGOcQhJASqnjSBF4acqA4W0rrro434mTic3wNicS/Zs3b4qDzfrx0Y3cGNfBXhWxcb3Ii1AGC+HHQicZ7HlIsV0vYbFTluC69TTzKF5ueGBjD/EnrsgJLPxpC3O1zqZB2mRTB7FpA48x9UwqPrTYIyMHHoIucnLnvqqT45vJe1Nkj3psNutarC0J5J6sKeOdc3HgX3WBwyRdZGy09KkLccBeakLO1ICTBjtyDZzwQ0afvKDFHyx75IANuuM8sIELDyb+tMRbMODtzFOIWLYJlfltRcioGb6264UvMtt1kVhikQc1Ig948HlooQ/N2aQTC3Db9dvn5MV6AGOduoELBv6sN/SMAR98yZ08qBPjorVd6wBbCF9waPFdWvJBz4t325djA49aLy+Nde0gBrmT05QJt10v4XeZz97Xsrt2WWvoiQnhTq6tW33VtDnCzrnQn1e9Bt5edcxZr/HvWWvIkbXWs5oNK3u0dGzXRQe+tRYbFdlXcnTUyPalrz30i5wWKtv8gC+8nMtxqrownqgueXvg7bMBbl7JHpj4YVcYTk6MJ9cB23Ueljy5Fp4l7JHZlnsT/yrTDh/igtdia7vGCX+JjTzXuMWXFh0Y3FDgsV/kC29bymdKXrZlD2z8lAN7O7JU8pLHVh65Rq4czS0/U+/okopUG9k0+EZmB1vRp4a2w4WPvJj8sF31sC3bkajWAkxvqVvizKGedUAeyG0/qQ728MXGHvon88HLuWa7YqEH73pNbCO6JHtgIbCvdPjaV3172N0rn9U8aZ2XwQ8+5f7EzNgBgso1P1rXoqCSLfkNUq6/e3XvdP/xSr/jhb9BX/k3/6J+3bvep93Db9Em9w1vc67ks2qr2DZNu1mrttbMnKRezrV7knMHslp4hc8SVIt90MXBvxiZ8xIqBY08GJknZfe1yYbjZLPKy6bcd3LDaxnffr+tdXk1RgOhZc6v5KrDdmAze5lv+2AbjT3ktmUPPuJL3jbdInvwT8RGyQMranRUdvTBc7B6kdRj2sK35KK0lgTp8ljmH4E9dGBC6JBD9O0rvU2sWfZVix1k32uHbCHblz7I7Ku+PXjkkA22Ys84MspDLW3kc82ZbXHYQ0aeS94Lz3XGdtkjs694bG2rbJpTpzEmruvKsejxw4Y+fFSFh8x28chtJ18Hb58WrDn8LnqLAxswFt6HmLOwdcXHpufcmLMe8VqFV9ZlZlJz1istfQgeme10J13HBpM4tsV11HbhJzGBjQ77KSeGk8fC09rDFp58lhYfm6zgJHRLd/DDz3bCeBjlp/2O5EOfaRXXUu6T5MleKS71gpn7MDVG13rXksd2e67d7lzKNcZtlpvUo09Gke/qfmxZ27wUPb1zV7vszfgSnRfJ7L3iUvu73flFzhKLGNAuD0Y8nBLvKA9R67yEXvYAtmuvRZ+x8mIWG+LSZy+BPzi2Rw5p0bNXwuY4ey/bh7pZjAc/5WCsYLPvYC/LAxJ54I8fsaAslfJHxzwebTZaZezkSgxa9lj4L/i2qz5LnxjoqcmUvUa1rLdZujg90/b8XGDvoiM/WsawjI0YYNkW/soBRpr6oIeIQf7w5EZcMMh35SZkEDaMjVjg0u4z0G32V1CNNQtlsSEI9VoIfGJB+7ycVq784OzywikpCh4bflmYOVrl4RwsZY3YrjxsaznswZMbMloI3r7SDU5Zv6tka9ld9sDDFh979G1XHsqBHLJdaw+eHKlN1GWHDJ7awNvgD3tsF9niY7vGgU+SKQx428Uvdtd9wUZuW1xzpnwh37oUoHvGYTt5ZnFozJntmOQKkzkJK64h8RLn8RzZJZ9E7Ku8baOKdC58OkEpnhZf+4AdKyt8WuwGdri5yY58idOucoq28rINe8mDC9nD7zqP4VITeHvYXN1TZ8SXMe2BXcLDjyf6IyYGZF/ZX+8vPC329oi78LQQeuf6TH3Gc4p0Pd7b3vY2zC7zwx693TIfVk+98g29tH623udD/pSe9pK/pvWLPk+rF/5vWr3or2r94eE/4ot1/DtCH/WluhF6yu96hR78mC/Nl/1/WfvnfaruvvdLdfvdP1KP3Xo/3Vm9qy5W9+ls6tq3fDm3tRpX0b3k7nyRv82L30lTrs2NvNukuUe5tnKrES/Jp9Ve29BupWBISVKyBLm13K+s8+mW7uh+Pb56qh6+8Ww9/LQP0tvf42M1P///m7w+V0/56L+VXL9Yqxd/rlYf8pe1fsFf0eaD/qLWz/vz2rz/Z+jo1/953Xjun9HqwY9MkKfKXmevOMt5XrEs6mSHC021lmZdHr7k1HNtpYf90sLb92Kgg+wrOf3rtPg9UYacOVvk9hWGfZWMPeSLHX720D+RxwYZ7RV2k7MukNnWlVyyB7Y98JTDHjw49oHXXsUdymUPv5jXB1uY5lY1hreHjV2ekTsYHVX4WbYv+Tnnu22RG1i2Sw/eNE9K71KnHNghp7VHnIVHbjtWqmtUbz3os/LjSRjc7zDsme8lLjjL9dG2rvPYoMdn4Wkh5LTo4PFb+EWOzB65IbMHbzs1kezR17Xjuh1iG9u5bO0re7Cn3Du5P3K/o889D+Ie3HsT/CrvulbrTdWCf0ChHNgTJ2zZ4Evfdp0LPfUBVzlWuY9yb8Z3saPfWivbVfCRg4ksLmIvAx7yTfYuJ8cn9Q9J1tlroSc/8PEBi2veKnHoY0N8CBl6Wvr4KvuVXHIqNn30u8N7GeIuOdhz9nLnVTdkxAQbH/KiZS8GjxwbePKGlpjIiLHPNeU4Xxyu10e4XsYHw3atG/Yb2BMLH/o3b56ULXLb9T5oGYvtDGcv/kEL+zlysF21oj5znpf3PA+k1tQfXPY/tmvewGHPhj88MUiO8Sz5kwO5QIxrmmed3LhR6wE89NgTe3WYH3jku6wvxocfBLayBOFtZw2PdUkfsqMsI5XuwFZjD911u4WnxcgemPDkwHhsV67YIGst+7DUhdbuqbuiX4ljsccWvmWhzLmWoeutX+bUc0+bJ8u2etY69mBzXao2NVKO6/w0T6IfceHYyTX7afqtD2zbIo4Oz3LdTfC0+I6cWsUlppvFsejgbQs722XHvNmumIudbcGDQWv7HfvkIvjEvJfxPnGsyKeM2241BrDt5CAntvKziwP50sLb6IN28J0zN+jJixayh40dvBAyyL6S04ds0yTmLHvwJcgP4kHXsZV9ydyUkc5CvnPTr17s9E+//3W623KurrNesi/Z73djC3K+13x6N+9+Alg7mVm31zf0f51Ln/1//jP9nR/9T/rx0zu6O8+aaixNc5sTIPiJYiXnXAuCort59/Xj2zfoi177Dfqan/gW/eLqjbp7dKZt32bPM6llT7RS2mmW86V/0ybeKzGsrpW0S02R553yPrH2KLImZm3Llz3VVufBupCCNc9b5dWyVqzFXAePYk9qnjO2MG26iG6bce41ZZ/v1KZvm46Ic3GmfnKhX26v19953T/UK3/yVfrxs1/KtnEn5RyZ81MtOSnjDc9aiLtu+1Q/c/56ffmP/WP9g5//Hr3hxh3daWfKQ6HaPnGTx3Hyv7jYa5Xr/NSmpHqhdrTT7ZMz/cCv/LjuTMkpuElRGaZmfjhBIptoQrarLvM8p4V3pOOzyGiR2A7GsENmX9mihxY5LSQNH+VoLWNMnLCFs7TY2cPOvmoXvT3iXLeDX/S017Ht/3sMfGaNsSw8GMUnRzsY0Sd9sT9a4tmRH/RZoDUOY5Q9Odc8U+xrPDIIOS2E+YJHzCteiThFHUTipBdOEYw4kSkH9lw3wuIg+5BTBL217PH38ZwF9nJNw35i/UZvD3v0cSl/7KRWPuAvhA287bI4P3jLAAAQAElEQVSDh/BbWnvg2UZ8mat9rxylfa/NgsFccF8kD2Larlzo77PWbYt76y7vkZSD8XCvpgXDdsY9ib80st8HLWud2wR8VJUTWC3nuZJC663w97nPgx/IsqGFeF8GNjHpB1GBhC0CC6JDCy08/wBmyUmzCndO7Zn7OWsHOwieOQGbPoSMfMDreb9+vr3IuDKfB7/e+gEvwHEo37CsUfycwbH3671XvVrLRdoSe4p9clCN32q5hoojurjUO0H8EV0kJvHJhdZ21WrpEwvejnM+jIE62c71LwLnPE9DPGoGKbrWe/SpAnlIEVnk13sTcZTDdslWGftE8aSyI55y9GCQJ2sl3dLRQosNPDnSQuRXOdC5Rov9qCHroQv81sK7XdbZdvG2L+PZgwfDdqHC40sLIWS9ku8T5ejIyTpgpyVnckHWSGSXDfbjj9/O5OyqQADZ1tnZRehcgFI4iIAEgz8/Pyt7+vw2DZOD3g50CJ4EwKMlFptRTig2uhQXG+TEgMACm8W1S17D9lw9eEfrTdbVGAixUq3KzTbwyX9bL4+JZ7t08MTZ5EEFfNt5cLgoIpfCkcqPPMjnPC9Pd7kA0NKPOl+Qn17i44ctuOjp267NPnjkzIYef8aCP3nQR29btPiCgT2EnrjoIDCwIXda8ueBADtwsUVGfFrblSO54UNMbOCR0bdHnuCRF3FowZiykdntJtlNtsUD15SrG35g2E7J56oV/uQMrmTZFsdijxyf3rrIDQxyoaWPHS04tssG2XU9tUFmu2Iu9soBVhrdf/99Ig48L90ZB8S4bNeJhi25Eks5qF/vvTCnXPDg7cTIDYCTpWdT2XNh4CEJW3IAj9ziLuzJ7eIsmy63y5qgI0f09pgL7BwbpY8+94HYK91RSx2Oyi0lxGziwgUTXZ2oXEzDk4c9/KbMFbEirnOQFgzIDhCCAyGDxR7eHvopc7vIGZu9YLMGXDmSCz6QkwctZBvXy9jNow72ldx2ztdW54UV7FxoiYmtnX5qL460jFORyQiUGkUSue17YjgGFb812UNnO/ZTaBZ6ELChJX9a2yp+pjfwYyzbQ3D4ufhZsT/UBxfytpEqN8pRnyfW8wBReeCDNXhW05T5si0OZLTUgZa+faWzXRjoiEG7ELbw9rCxr/yQQ9Mhb3vYLD609pXMHjw+EHpae8hZhr2t9PSnPwNxKkLdYBMzA3TmoGdOb+a54ulr6fnPfKo+5H3eTe9936roRe/77vrKv/qn9dVf8Jf0nKfdr+N8CX9zdaR561zPe+FVrpnnvuoB3+cBKNh5MaEpDx9Zb/loznjIbVmj+EBKnkWpLXrymaU8jEnr4PXW5KaaL+43u9xPlKNsEyasBu9qr/PoIGS09rCxh+N1eeUSo0X2xDaqui7TThnbrr7gyvrOw+NctNeUhzxeas0pOjYpRoY2V17wc2pEnEN4wUvkYtmua9ku96ywUuYEe8geeUdYdrQLLXr613mw7eG3yGkXOfYLIbddXXgY25WfPeTDL/OrIccGW8geNsgWsq9k9uAHhmW7amKPdsGwrSkXV9t1fU65ynY5f2yLw7auy2xf4iFf8JRj4W1XfemTB2S78OesvZgWBnowqp85qJZEwtTaPPDYYFtrNTjgxaQw4O0DduztKx4/6NI2a4X7ld1EHrFENWoveh7XXjDSL2V+2M7P8SEPOPtKRv+6fMlpkdvDFrnCY2uPOsJPqclyv+ReuM2X/bY1ZLvUcnu4Z7vOi+X+/dhjj1Xu+HDf5Uv/VcZ2342bunF0rJPQzZMT9dbqz6kq9ektY09iTkz8iI/vghmVkBObfQH1Q0/LvXnKteXo6CjDsJAjQ4cfewb0kD1y5WUsfXTE4poEPhj40ecFLL/EiN6OX16knGVPiY49yunZ6WH8qn0oWMQFd4mLL/le34OR3367rRfIxOIXGBgXvrblOIOB3/YiL2XcxZ6Z68J59ur4wJMHOSsHebs8pdZ7SjrrODVe1it21BIffIkHDms37pqzZ+IXCLAjZ1rsGBN2ZZN5ssf6IL/LfCPD3rZo0dG23sWXBlP8wOq9qWWeGQO/pU8u4O8zd/z2uW1xEN9+Mo8Of9rrNvQhZJTAh0HZTQ4lPGrhWzbpwaeRPeLAI7PTPzgwjpK70RThv8ht1zpH0duoOTw4tLZz9RjX/mWPcCk/xLBcGLZrztBDxEEHD94S8zoONhB67BQsqymXEyl8c3KalCP55wJT8hQnoRJzJ9tKggLDDh/LhU/WJW8ZO7Ko8rmOHT5jsK/8YlCY5Gpfye17efAg8qbFb2nhF0IPDx6tPWpk34uHDhv7Sv5EvKVvDwx87GEPDz3RZunT2gfbrC3mmnN28SE2PNeUe2wRhhiHW9NKweAt+HSk6f73VX/mb9fqfT5Gm+f+Hh0953dr/d4frfWzP0p+5odLT/8wbR98vm7feK4eP3pP3T56Vz22elCP91s6bSd53bzRhdeavMkUrjOPs+bMR26dUst85wWv6sXinNfGq9BaLS+A2ZsoexQxnlqzTeSmrAvOU62C5VUwkSu6vbzOIuridbe27YYu+gPJ4UHd6c/Q3c0zdffWr9P0jBdo9V4v1uq5H63Nb/wErZ/3+3T0W16qGx/8h3Tr+S/XQ7/ppVo/7fnJ7aY4sjLFtX7OolzWmm05Suo5ZyxzrgtZhKJ+9GntJ8+fjRclyOTE33bW9yT7Sm4PHuyY3PNBZg/9oiAeZA85PDp7YCdaulPSS33KZE5Mzqm5ZNKUvHtyaLEbn+sYQ6LYYj8v3eovnet5LfwcXIgpxm7OTCnxF2xqBG9HGAN49LbvwUZuDxuwl/P8unzh7fgmjgEKJg0+xLadcU9II3a16GAcycLTL7zIkOOLbMr800LoFTyo+AiXvGynN+plO7Vtl+Mhhn1VZ2qgHJcYS7Eis6/lGz6iwrEHPn3bJYNPxNHk54gz7MCG7Ou2uqrFQc59tvxk2cN2yY/7MffFQKv3rn32/fD4oKO1rdoHZL9QOOnzDLTouIfiS597KdiQPeItPtzbnXPKdvZtO2GDPX69NU15poJnTOREfHjswCAO+zryg8cXHbHtEQt7bPmSnJzBmfKcpKwd5MiWdtgmj4wbDOTsJ84P+yt71AoZcaAlJnspyTUO3q3hbw97YioHeIwHSlf2sB++Kl8b2Ta6OfM2Z994EVNn7hVyyVpbpVVsWs0RscAgH8aw4CsHMdEtMmzJmTHZFjW1LeqHP3ryheBtB0UV5+go1/XMF3Li2K45c+YqrKbo8GPvlGRFXOUghzRyfuAHhZXtoqVPaxtVyWEufSNHD9nDRplDbJDRkj+8PfRXvllL2cNjg8y+0sPaTrpzERjYgUM75VoAb3kJh1gRp281d4GpHL11YUtaC07EJUPe3FANAi73EuS6Fp8+ZDtiF3YLD84SB575sq0lpj3s8SW2bXFc5+kvGPYBuzXElSMM9gs2WBB5o4Ps4bfw6CWX/3Xsko8USmePDnJ72CsH8dJcftDTsYeNfeW3yIljX8ntwS9yMCB7yPGDkEH2wOYOB/HXh9Dv8uPH/usv6q2Zl/PsiXrGpaybOf2ec065LuzzLfrOe2kT7HxRSszzgLzteKN/+NP/SZ//r75dv3T7tmb3eLe478LHPtjKl3qtdz3qrX5Mv6ove90/0He/9XV6w9HbdXd1oblttd+dx2yraSXtPMfLymVQDl5fZY3Gd3KuCX2nKfZzn9RXVs+YjttaJ9NGN/dHun860X27Y93anuhoe0veHkvzJrYbxTz7nJ1admBzvmBPR6ve0g9+ro2r7LeWL75IYZ01stms9PjuMb316DG95ld/UK/8z/9IP/TYf9IdneoiGPuMbZazE5B2eb82hfu13cP6xz/zGn3Hm39Eb73/rk5Xp1on+Cp2fV6F34jzS8T2KvEtarCbzvTY7cf007/0c7q7PVXdI5QjzwtZTPGWMlwlW9WR647lAztXawcrcjr24Jl7+ksLvxDzaN+L0TJu9AdxQg/sRQ7Owg+74W+PFtmixxZCdp3sYbvo7JGrPVps7Xt5ZJlMNY9zl9zxh9DZA9P31CS92GNjD7yFl5qmrHPbwNY4F+zFhjYFF3L4WJYd8e4hFBHUvKblA+/kwnyVL3GimHJepQlsNJkr+5BXhPbgw4oaXvcrPnhgFkampbknH2Ne9sXkB7bQghFRfcovnD3i2MMXW3vwiw0yyB7yhacNRMVL+mFdPNfPVc7z1WqVuk6yLWTg2a77YpqSKwf3zN5b5Efl35qV4YSaLnLy76iTW9nbznmzzjw42KNugSgd+UQdeWKqSTlfthe5TuTcxGa5Z+3yQLbPfK/XG7W+Ug/FNNeZvQKk9WajZKCeMSi13eeaQO6ttdR4Lh0y8sYOUg6bnKYRPzz5xLh8oq4agMF6AC/ZI1ZvXdjt8i5Lblqt17LvxSIP5QATCqsWW9p93hNB1Bt8vniH7GQWwp5ce8ZDXKj1JuyJOacW4FutcolLxrBXay3tpPJtXeRtW4wdzB6Z7XrPlkYcTBU6YtCH9ggdLkZzmimLBWxy2KW2yBT9lCSQc+3dZ95jqoiETtcO8Ok66wTffeaXWvTeNCfWZexg2vkRY3u0l77pM47Wsk6ix8e2lr4Oh2313i/ltiulyil8dQZ01WeOwI4NY9zt9mKzucmCIgD/woYEHn/88Sr+UV6O0mdDbTub3XOxUSeJW7fu09npWdk5STLB2O3yQMKmPeaVFHK+uEYHFpNKPOWgD48OTAaCP7nYlm21EC80z/OFayTCh4cZbLCFt115oIPQ8WJFOciFMYYtPFpiYUNuxCY/5PhCyPHDho049nPOTmx5eEDPOBY/9PTBYAwLb49Czym27drMkzO4+OLHn+LvrQkZhBwCiz5EvAXDdr0AZ26IQ062yx+e+Is9Y4AHC3taanEdC3v6q2wqeEFlt1pQYDH2VS6S2OBLn5a8j49PRAthQxzo+Pj4ci6ccTG/5IFda71ORjDIxx4nZz8sYHCu50cOLRj2qB15IqMFl/XKfEDg4U+O6IlJ7fCHyI2+7bpgIDvJGLDDB9+esVbOeZDKeaLeWo0FP+zJjVzxQW9brE/65KUczK/jtzlcJHeHC0VMBXECgkeOMa8P2Fx09rk42NaUtcYFH4cpaweyXRdo26n74MGxreWwh5yLDrIlBi3jt13nDzpi0iKHT5iEc7Cv1iJy2yWfcxGmRrZFXOWwXXg7bgzpIycWfrRTxkG9aG0XNhc17IKq5bCTdy60U5KwownJQ8uNAm4KFjJ7xJyXWlXbZEeeSSGuPZzJA1/GiJza0+diTL/yiC3Y9LGnJUf4YetaB8TDvrem5eit15zgg+x6C4ZNHh65HcaGD3bExMd21ROZbURlD7PkDW/7Uk4etqv29r3yJW98Fh7shae1XTGxgWzX3CjHwGaMPb2VnvWs907r6ENWHk5aNvxS257r/jxgffyLPlDf/Mov1Pf+H1+txBTVzQAAEABJREFU7/z7X6Ef/uffoO/6pq/Sd33jV+sPf8xL9LR111HuCd7uNedcaPlyfkotJiuYTRlUXiTtxDmTpNQyh92Ws6agXiYuW3Lrh2sF84G9lQO8bDLg+bNOXAs4l/e7Gfhs3I5jpPDtEgd/Gw+VzP7v10Q5qKPt4Dg9JfxUvnRaS+bJw/blmiBfdFwfuKZPOYdaI05qkXHOecDj3Jmytge2gq0c0WQ8rNcp61uxjbCuW1yDdtFttxe5luaBNJtFagLtqHNSIxfshy/cIDvKsMixGTGdmK61RB95TGpctmuMS5/WNs2lHB/bhYHiidgLHmNYeFr7XmzbuBehhwGLlj5x6NtXfraflDf2vY25WOyRLRjXz6lFTostNrT0F54+PPFt1zjBQG6P+LZxuZx3bKHFr16kJieMmFPkSbzsmTfkEPInYoNju+YeHjtaB4+W64wSfllDYBCDfvFZk+gDUXO25A2OTf6qPOhDtmUbtuwXDNslJyaE3LFqWc9pGE7pYybGxP0ZnjVJzH3WZu8rrXL+o+P/zYrcttjDTbn+gwuBXdeA6PjT+XzR3MKDRSDqie82L7jrPtuaOMdsB3+l5QCHfSMtemoLBkTfHrG5XuBDXvDscckDGXYQ+xoIOTbIIPrg2a69MV/yn19cFE8dptTfbeg22U/zp9k4h9FB+LPvApMxLTHIhbzB5r6L7T7XT2zoMxbbQo6tbfHnd6kJWJk8USswWutVF/6SV+kk0ZIH8dfZ94Bx89atsmM/hM529bFpqTHyuIr6E2e9Wl+7trrmHz11wR4M4vRcs5HjAxZjpE+tGAvXRuSMrSUm/dZ7PegyfvxPTo7VmivereSJbL1eZYhzxbWdIU+XffBtlw5c+gvZLha57fKJYT7wKpzWesnJq7VW/FJzZLbLHhk4ksVhj3aX+xf9oVNyv8JY8KZc93vGCR44yPGBbItzG50O2IseuW1xIMOGcx4sMKufdUcfHvuW2i32drBzD0Gnwnby61L4fe4n9siVfmvUYdI079XakNtW8+DnxIFXDlo72DmX080nOc5SC4YUeWFT4wiFfGBQo3Yd+8AXdviYBqPJBmNPt3j7yVj4YAAeLdj2sLNdfthAi43twkcGKYftkikHGGkuP7aLR75gIFh4MBbejm2IeemZa27l1/WsdXzvJee864qneNmgvKyVm+7srTtzvkxfP6RTP0Xnq4d00R/U2Xy/znS/LtpN7XSsqW+0S6y9J2kl8RJ6bpOcl7uyc/5a/DfvZ1Xc2JLflDWximbO5mxOPLWu/W7SnD1ICx+kmLtoyt5qyn5G8yzCYG937YJhXoTnq39lf9N6k6Z8Mm3ua83p7iPbhj9L50xHOuv3646fojsZ1+3Vg3p7e4oeXT9Vj2V8pxmP2iphAjIr6y7rMXHtFr5pSm4TOaTPOaSMLwmWnHPCNl211qotm3DMge2YO73kFxxsrsvhIeT2sKNvu/AWXocDO9hFbg8fckQ3zxlDDBae/uDnwrOdvJN1xmk32RZ65VjyDlsf26nJHPup7ObUAAX28FDxWXAtthDXAeT2yKu54SKw7SFDUH7BI297xLkuBwObKeNxc8UHA7ltTOXDf8QsQX7ggw3Ue+aRGMGISosOzIVf5GAgpw+hp13ySyEE2SNX7Bc9LfbExB7eTnYh+uSBDB7bhXbZryw8vtjQMk7bi6rypoM/NjY5kM4s26VHZw/eds2ZDoftslGOxS6snPXq1HbJj7jcT9FtNkdpRg7LWIkdYc0leYKFL7JN3u+xx0DG/Ra5PfzxQ4bNOu8ssEFGPO7dPH8j556NDrlt9ewZVplD6sS+AH/u58oB36OznWmZBQ8mZLvqYg8de4KTkxPhO+yslnFPuYfQZyz4EfeC/0Vca7rIF/7kDJHTogeLvSR45GVbHLwfQr7PPRn7Pdeo6PADgxjIsQWDOiNbiNy4TmNDTuvsOxgz8lX2QHbLOCXbGeuqfrEV7H3ud9QCO3AXIj54ykEMMInJu0Dk8Miq/qkzftQfGfaMhRY78NeZN9t5L3iW+L0IOTU4Oz/TnDIs53rrvdbIerOpFlzIznwkH/JOc/mx45weOV/XEd+2kFEX5YC3XesbvTR8kSsHGPbQp1u+2CFvrct2yejbrnGAjY1y2K6cqx/oaiOfNavOg4MMOXi5vEQ+FSYyriE94y/7rIGWtYTcdsUGA50c0HxsF8t9Md3M8Uwj28WTW2HkfkR9wcYAzJInAfCQYwvZYwzYQcwRLT6QPbCpARj4oLeHnD54i60dvJwr9LGjxQ8eDNs1H/Tt8LnegmG7xmD7sj7XfcGwfY+vPWyVA4w0lxi26ZY9vmDZvqwVfeQY0doDG7k97JCjX7Cdzi7vjVY533b5EnuXeX79m35N6tmLrqUpuu6WGCud5Yu0bXD26yb2F1w/lLH2ldVX0kX2JI/e6HrdG39Fv/zwI+JozFvr2ua5KtAi/mn2ST9x8V/1ua/5Sv27h/+z3rJ+u/ZH2bxE3rJHOGrKfmebL9EnTdm/2E3rYOyy3zmbz+V1rneJ6cm6MR/rwf0NPfXuid7z4iE9+/Sp+o16L33IjefpRbc+UB9x/2/V73johfqw+z9Yv+Xmb9Rz/B56xsUtPeVso/u3x7o5b3S05t1VSzxlOE29bTRtd1rnujBlf7XzPnlYu+2kttpIJ10Prx7T97/tP+or//036gff+qM6a5PUY7Pf6vTiTJu2ljLgN569VT/6lp/V6/dv1sXJpJ7birPPJ4a0Tl3m+E1y2yfSVt4kj3A3dhs9Y3+/PvIDP1QPHt2nfe6VzGNzYA8f2Lwe1LyfShIk2S5CMKWWtmGLqD1M4bR2aUffttAvPvDKQT/N5ecdyfG/Loe/7gePje2KCQ9hRwsRYOljbw9b21r0tsX5Rt8e+rqezHPhFoabUnaBQX+mE6ZFHrPsy6eyvY4BD7lsBhb2fFcw5A6ChAyGmFb+O+SADfIl/8v+AY8+vuRiW9ftbGs5bNf4qj/XT9lj/IwbCVi2S861FrJjk3Hi0nOeYMP4lzj42QMbHX2o905zGXPR2cFLsejbgwfLdtV1keN8Xa7kYFvgIt8d9gLcJ5f8lYPcwOCvWHN/tS3ur1OuFdBms86cS+cXOzkLvuc8ZGwLBvhT8rub70ZtVS3Aa7G1yXE+5CmRB/sHcPf5klg54qpVMFvryRgbi/9lCRgOxpRr2qxZrTf1sgnfmlpoyjnVew+KSmdbl/bR2y4d+OQLITjKfpI1AAZx4JHDW4YV2OwFe88ajog9FjjYoMOot161KlnyJDbu+CXlwrAddhY64rC3wZ+2MJJ/ay3vti9q7nswWdO7PIfayHeaMhd2cFKsdfZf2G9328zLnPv9XsjIYU4k9kqbda6Lstbr1DQ+tkVO5LDYzQlOP2bhpHrujl1PPrY1xQ9bhSdeSztlD9Fbq7i26xzEZso80M5C5vx0xpLcci1sPfXT1YEdPXxo7diHOL9b64hkW+0QBzt42+LAHyo+PxjzlNon3YyeHnH3xVNvCAzFvfXe6oXaAsCEoqQdG5NZvY8k6A/5NoPZi18SaG2VQq5z4cpQkxC+i/3FxbZs8FlvNuWzystf27JduLZ1sT1TX7UaoHIwOBYmxInHBNoWm+G7d+5oH1zyJR9sIXhokzjo2EQT13YmZ9I+mwdy2+aFMXhgn+chAruLvKwlDr68WORByXa9wIWv3LpSwCm0D96+NvjEIQZ4YPXUCRlELuRlu15u04eIT4sNvktOq/Va9MmLfNCjA5uW3MCD0NOChR4f2+VvW9ijswefkoqY2MHju+DTslCyXmtM2PGwxMUIe8YEIceXkx4f8M/zYLHPhgK789SSFh2259GR5xxgaoyOuOexo50DRu7YhE1N51oTyPjFjbJJYmAxHuzAXmpETmBdl/OQRZ85s11/eg07sMAgZ9uEq1jY0kEOTyx4bOecqKdZa7T8K8RT/gxxNjnMA3mQJ7igHa2zIcs4yYdxbrIGd1lTd+IDHjGEYZgMKezoGG6WHAKTC4ptFppsV02Uw44snwjrHCG/iIuntVHGLeC2Y2bECqMpMuWoXA86ahJR1C5a+OauORfW5ibskZMXrW0R93p/4RfboF364bPIc9IITPwXG8eA8aYROHaTjVQVx77i5wAMG5ctPnb0bZC5MMbGGv8tenwg2yK+HX0IGWRf9ckVWWAEb1vwti/zsZ34yJvmbO73eQGakOLPLsnTZQvfWo9/KwLXbrJS38wH41EOO3h5M+osADu4B1ma+thWy9icebETE9+QPWwHbjAiW3jlWHjadOuz8LQQQnvg2O8EQ03Ef9rT3iXX3ptSxlwb+jxsbvJAcZwCveg3P1d/6U99sj7wfZ6mYz+cV7mP6KEbF3rPZxzn8eGudHFXE9fr2OapQ9vNpO0q19C1xG9182dm556KNImXFHOuoVmCUo25y3nAmlFIsp265xocg2UMtBB56nD0YOzygEQ35aPR5vhEXGPjrZxuMv8Fjw7+EIa2aWQn1py8QvaQobCfLF98OfftYWv7gCG97W2P6Hu/9/v0tV/39/RFf/Nv6ku+9G/pS7/sy/WKV3yFvuLL/3boq/SKtF/6ilfoS77sy8L/rdCXh16hL3vFl0X2Jfq8L/g8/dW/9lf1mX/xM/Wpf/pP6ZM/5ZP18pf/EX36p3+6vumb/oEeffTRrNNd5mvJb5/4ZDzIXuRz5C4hedtDXoL8QJZGtBC8PezhkUH2lcweGNflC0+LHzTXPA4/5LbvyQUb+wrriX3biIquz7d9JUfJdUa6ki22xIS3LXsQMsi2lgObgaGyW/S2U+NJy7HI6cPjB28789DEtRdKRww9q0nuQz4rR65fJT+EBsN2xYxWXLOQQfY1eRY1fmUTnhZq4bGFt01TWLZrPi0nlZxokuwhw96OJqQc9r3yiIbvQU7fHjbwUh8nbjoR1x5vzuC4h481OYnzkTi7bJa5b7KR3+Veih26KdeTKbpAiLrv8jJmn/uvI+Deq/C7XEP43wHA73Nub/JGh5cgXRZyXgiDHRf11mvPRX+XONSF+zv7Gnj2ELbLhj0DuWHbc91AT+7sWbBjX8h5TR8M2zVG7vX8yzbyhYfgiYEPtnOSIT7+bOZvn+ZaqFnuTbaFDh/iYw/Zrhfh4JETuQSm9ma0u3mqX8LFFj3+4NMiw2+VcczZj9jBun1H/G8Sjo+OKh4x8cO22jykUsfNal3zTD3AYuys3b5aiTGxj1nkSzzmB5652WW/Aza2tBD5ttZErAWXGjNe6nk39cAOHvlC28zZnegu8lzAL2/MAbqIbMHZZg/POOnPuRfYrtxjVnUFH54WgrfJVpf6Ra4c8HYwMjfwER0+U50vyBiHHZssWntgUQ/bhYkDNthGUueubcSXGHSwse+V277ECIdZjYfz33b14XOaaBlvCfOj4h1s4DME0Tp1pw1wPgMj5vlMdY7ZvkeOLRSDS7k9xovcHqrrntkAABAASURBVPYLP2UdXrfl2kZs5LG8xMAGHwjeNk3pkUG2L/u2Kz+MbNPUeGCeWG98kdsuG/r2lQ99iev1FD33w2GHDzT0ii7ZZ16R2cPfHrbY2EO26JFB9pAvPC020HWevJFZrrWga37KwXrGBh/bkahMlrUyuaW0GYcvZF3k+nau7m39KVjlJZaTe7KNEzY7qV3Efidnj6amcbhnoC4yvKfsreaoVxm/hSgbNs2J5bxg7gi4hsTNvanNXW3fJSjnXFtN8upCrSWPxHGer1ex77aUDzk3b4Ld021yizD73AQcehZzn8SLfPWtWjaWfVZioO75YU15YT8ljuYLacp4kuAUmvmNhgDNWYOZOS0HvNOZUw8lqp1eMOfYKQc1TiM78jC2k1+8Ym8P2XzgaWNSn+u8fWVXyms/nmhHH7KvfOx3HBOY6/nhh4wWgrcHjkSbNXHI1aYfaVpsIXvIBj+L81I57CEPW2MveWT2yGuRD7/MW+RKDe2hH/JgZC7nfBFgDzl+rQ375pHbwJbs2EsVz3b1wYmoPvgtfXxLmB/2wI6HFrk9ZNdrFdN7MMFbZPALtm3Ecv5DZoM1acEqZX4sOtvpSdcx4G3L9qUcex0OeKhlvdNCqGxizVUD+gvZV3LbJV58dtkH7XLfg7hGcK9Fx4tpcoa4ByLnfshegT5y7u3ci9Hhy/2XPnps6cODDWGDP0QS9G3XvR/9nFzm7MPApg/GRb6Mxw6eeODx7oM++NiCxX0dHX4Qeoha0qelv9gRp/43RrnPb7cXl/udKdeAXV7yMiZwGQ88exVwIDAgeHTkgS15UTtk9qg57y+JS27kwD4EP+zwQQaPje2a721ywoaWuIwRntZ2rQv0EHJyQaccYIG5Xm/SG+cKe0XwiY2e1natSXzpU1sw4CFwr8dGBgby/bX1wvgY2z7XCXT1Z36zzyY34qLD7+zsvPaXxOdcT3L1sV3rFbk9xgYP2S4beBj7ynbp21c2T7RrbRVs9C11XaVuDbcatz2wGDPCpE8T+zm2Lbbxy/2rHexQ2pHBhKhxmkv7GlPeI9gD18p/4bGBgihxT7smt4dtLn1yM2ZFrffClS3i2NGFbIt8rfwXXjlsl23Jw0dUH9vVUpNLjEh66/kp2S5sHQ5ssLVdOsS2aUbM8PboW/fGtF12l9jRg2cPudWDwSgle8iIpRxLayNvkQxs5DayiPKxnyxfbGhjUp+Fp4UQ2lc4yCD7Stayf+vZG+zYW6Q8m3mnj3n+B+o3P3iih/Jl+zppNeYnX2DliwxpFSM1ObV0P5IyPp4lL3hPnT3Ten+ul3zA++v9n/VMrWphTZmjWK2OdJE9ye3sr37y/Jf1lT/4TfoZ/4pON48H4zQ7jr0w5Pzqs7XJPqRlT7QKv8o51acztexnWt7j9+lEt7YP6T30bL3woQ/R//Sc36/P/i1/Qn/rJZ+t//3jv1h/92O/UH/7d36uvvwj/5pe8ZF/Va94yefoKz7yM/X/++jP0it/9+foS1/y6fqzv/kP6hPe+8P13KNn677d/Xm3dkutHanlvJGsVQY+7c7VujNWS6lBXx9pypeIPTk1bXV7c0c/u3qzvv6nv12ve/tP6Y7uil8C7W5S6qrsi+5f3dADxzd06+hYPTVuttRWmtzldV7SbbI21nv1vLPbp35Ta7o536/nH/8Gfc6L/xf9rmf9Ft2Ym1bYxpe/CNMsKW5ZFcnUoUPfEafm1+d44WkhO16xiYeW/sLT2kN/XYdciYIMshNI47Cv7Idk5GAPuW3ZXlTV2qO/YNnD9nofw+vnNTpktgsP3dJHZw+MfdYY8oXsIc/OQE7hbJfKHnI69pAVn/WcaQrbMuU9g8lcpv7zZC1yx2ae6c+Vi+2qJXko10370M8k2QO74svBmMRhu3zsg36+F4tcCy/GXE/S1McefoGWPXxRODlN2T8ohz1s7KEHx/alvT3070weiEvbhcf2iTyye+YhBsi4X7IPaG71ToT7YFQZrwoXG/YNiy/3SGiXe+vZ2Vnez5zWnoR7Knsx5BD7IfTg0cd/l33TLs9o2BIzE1Y1ti36F3mvNc9Txd0Fnz624CI/P2f/k+e5Sbo431W+c+aCfLC7yP7oIu9e4MFDBw4xWWtz7mvkgR457ULY2i7MM76vCxYY2IGrHPAL8Y6Nv/TOOQ5PXDCY/4qRvdl59oTI6JMjvlWTYLPGApk6zxUTf+zZi2RIWucazP/W4CI4tLYPNbrIdU3lAy454kscxkKu9K9jg4ue8dPyywHnqeU+a5CcIOoDFnpwlxbdLnNGH8IG/WWbc5i1zLgXGbHh8c2ppyknAPuu3Xaf91+7yznn/d0+OYAHNoQftMh2wd9nTZAfeghcbIgDwWNPuxC1QMY/PkI2k0PuTfD4gIN+l7Ehg2+73V4MBIP1epXJmWozuM4FHYMpC4jiLgng+Oijj5UNfvT5V9i02DDpPZsk+ClXJKh02TiT4O28kMSGRXFaL/nOU6CLTPROd09v6/ziTNvc2Jyb/tl5TrT0uWjt9he6yAvBWfvkuBcxyBks8IkDDxF7lReXR3npSe45u0Qff4q6jA0Zf6qVdpv88Lt9Ozmcb7PY9vWCmIcMsCkedvymbOutJhSflhvi6elp8t/XwxL2xAQLP14S264akydycGjJA1suNtQDnjjkxJfYjHGTL5PREYN42ICrHLQQOWDD2LEhJn3i4Qe/yLHBBxmEfJHRkkug6wJHLNv1RTo6iIcKWvzAh3/ssbdnPZynzHO1p6d34n8WPhevzN9UD24Xunv3dqCntGc6vXuamk1VZ2pBnpBtURfwY5y5noN1Xi1zQ87kD09++NrGVNdrRe2oC/lhR67gIlvmCKw7d+8kz21yt7DDHsy7WZuA0q+80oFn/OQGHjhgkAstcwdPDXc58aac6Nu6ALC+97koBCSfOUQeaXKK5uchf+R2Y4XXeKOpdYaRnYthLgzIoH2wacEhLrztskdGHzk8LURNaCF72GKHDWMe8sR/B9jo8Kf2+NiW7coTWely0cLOduUBDzbn3JxB2P9/5v4EXLclresE//+Ib9j7DHfKmXlKQAYRJUFIxioKkEEakFFQ2kpLH6wqUdBCZrBKxWqVrkaqH4eSLsVCRKBFLUFQHLoYLEVASKa0IDPJkRzuveees4dvrej/713f2nufm4nT0/08tc4XO954h//7xhuxImKtb59z0ofkJZbqrZcOWAHK9zqT0IUmD3N2BPTgYc9mja69YD9EWxUHegqNDTHZLv4ah7207dSJB4wVFx3bmo99AGMaOfRHyXbm6iTbV3HbrjbzAF07tlnvoMFi7Hvv5V/HC5nt4q1+EU2xsxc84oZXGFl77U6zbGwXzQ+wqNeCPjT8laYNnu3KLXx7wVhpe4nHXvjKBUYqwUHvw1/6EXrRO7yD6A/87hw6E1uPzfu++zvqhY9sdSthbtTKZsqBZNtD576fc/9vcuhsmVM+DG3zEOM8OM1z5MnPJOW+sNw3OgRzZvdsPRv+pAFa+CP5SQLyGWo9stwHxBVT2Uv85LBHBr/1rkPmGSVuY2fdvnVHPV9yYcMYx+PRdq4aPrZ2JCkrvfJba5BV7MUnDfjoUmyLfK/8Kc5//hd+Ub/nP3+ZPu/zfqe+7uu+QX/qT/5pfc1Xf13K1+ur/tjX6Su+IvVXf6O+6iu/QV/5Vd+grwr9x/7Y1+srv/rr9TVf99+mTf3H9d/+iT+tP/VNf1b/w7d8q/5ff/Wv67v+5nfre7/nb+vbvu3b9KVf+qX6si/7MnEPE49tQki/JdrVyA/b4Y1QC5+Yq5EfxG279FdaudCxXTla6bAL59+Gjc5aVjz053kEK5Mlc4Vhba2nfR2Xfe0Le/u6jf+WcaCmIJ8BCWH7Kvd26Ny76PbMBXRsR0tXcWNPsV08aHSpKbav8OBznwNgL3ywKVPmIjUy/GwyXxeafrqw4aNDvWJjhx78m9jQ8CjoUKOHHXHYwcydAQ0PzJWmbXuJe0i99aJtA6Ga96HtRcde+NitflC0XXFD3+TTxh81/KKzTseV5oxrO9qxF6JDoT/My4usCdjAo81eShs++2XPeY1zUeDK99NPP5Wz4IX44jfPtkpndJaHiEvu6+T8MgUeB2X44IJ17+mndZaHGbAptsXLCds1z4hn3b+pe+YHBT5xEws47PnrOYo2+MTM/g4N9py5R8GWGj59aL2Xr6eJJQ+MtpOfufpFrsHDhtp2nT/wS8EHOuChQ21bxEjelItzTCpxvoWPHracTekDBZw5ueKXAS6Te/rjGIENj/qpJ5/khhDys5xh4YFFv4mNNlgU2xU//QObgpwcEhe/cc0vYpAX+OCsBd+tudYn7LAh3t12V3kCf+Xdu/cg57DLq7Mc+tvMjUPO/+Dtch5ON4Q+/ZiZMDBS1lytMdj0WBW3/bZ0TGq942wCjcYY7AcjfF+Nme3r/T9ju/qxFz7+7OjHFhq8OTRjMxIfxY488wUaHTCg7QXDdny2OgdZ+ZP2zfsffewCV/1hnVntqZHZwcp9AR0l2WlnDigXPDDkNLIfj1ofJZtoR2rHZIgLXTCh7Wu+bc3pF3zKSttebMGOANvmtmBmrbKP8sj+rdjJT1TqU7GGsq9t0yw/YNgLH1/wbWu1WdurDP2VRoaeba18ewkcHdtL3Em0bXHBRxeaYrvigIaPHJpyE3ul4cegcJkTOuak+PnB/bNiUNuLX8lyazkfxcJSJqEuE9fYbjU5/L7VIfWU8Wz5orzlBe3IuFotBvnMUnPWotQZZnGNjN9QTl3Rn/uF5vYgSjyfXGoO1sg7gEPW8mHlrNbVcmbbqWlX814Vz/Ah8/SglvtyaKM5LyDTEOflaeRZqjfFTfAyt3rCTkzDVm8b5ZCnjn4wBy+rg9vQT+zz5pB4Dhot8zAvuAMtbS1FpmCEEDiH+JCjI2nNcQt+nRNTh53PIm+t6XAZzLG0IxA8aoptjaPsJh/ZFXYwoFc9e7FZ29R24owReqnqYy96NJ6NjQ1821d9oD0n97YrRnTsBVe5Vgzbsp24Ha6O9HX/sFMu24Udsj5zBqW5Xenbi32yqHRRlVPPcvJfc0RD6GcUI5tToKaqHdP5xv2KT9uFjR/bWi8woO0lHtuLXuyRrbbg4YF+stavNlPWNNuJsVV/7MVeuXrLBEtdGM3JySid3nvRxY8+2FETfPCgKT1zEh382YZVBX10aUATEzUFPjUyCvbU6EBTnt22XX2GjxzdlbYNWWXlL6yRvfAi++ZF9YU9mTjn5INzCDTvINb5zd4INns0NFjsk8QLj5jhbTY9eWjZQ8/Fv8IkzVlaDmpNKc77lgfJ4SGy+/E7pYyKg32aGMCJQm7JORiXJccfHWAto0YPmhihKYfDAZGIBSz2duJBB13aU54ZlTk4EpNzL/DCmXjRoW/U9KmA8gOa84XtxN4S+3nydRBzkHPjIbk6ZJ7du39fnBl7y3xJe+TFfJe1cdM0CpOAAAAQAElEQVSUl/Dggk8cykUbbNvVP9rE2jOvprxAxSd9iGpyN1Whjf3aV/DoE2cd+oxsTp8usx4xbuBhg58p+/ScuCjw4WGLDec6sFY+Mtro4osYwLEtdCjIWsY5DNkW19N59woeL8Pxz7/eih5zAF/otNxD8KAp9tJ/aHDxC02xF1x4tq/8rG10VpqaNhjUtG0LX9Dwoes8krW+d0dtTl4v0wVoFf6U3LfIbGvK2Nqu8cG2935F234Ie0p+8aNc2KUKbisde8Gfkv/mVn7As50VcGjOczzPJ9iMcNxjl7V0zr6x0iMQLfpT4mNr2rTEkrFubcGb4n+lV+zCC0ZP3PbiCx3ipMBHF9pOf4OBDTrgQdsL33bFTd9sI6pcgGEv2LY1J+4Vj7oU8wM/qQpjpWnP6YOPOUHfvsYmDnQotssf9E0+7Tl5tS34K61cK5692NoPY1cr+Wm9a05Sh2adynrxrUf0Tf+Xz9Rnvtd76vHDM9KDp+TpTNv9VopejjZqB8ffPvf3SeLqGtuu27utfsudJ/QHPuRj9YJgOuvM3JO/9JG8nOcL/Ff5TfqWf/Jt+smnfk5P+a1ZJ7MuRu8wX2rOuefQJ10kh90b7fMey6E5r0xtaDu2eqGepw/Ue+mL3/3T9N999B/U13/ol+hl7/fZ+px3/8/04U98oN53/y561/78aN3R83Ur+qd6/tjpRbqjd9Vz9b7bd9XHPOdD9btf/Dv05b/pZfqmj/oj+q8+6PP1G9u76rHDrfRpo4utdbGxWu/auMlszSnKmnbirvn+mU5bZJl7bz1/Uj939kp957/+u3rFxa9o6pd5v77RZeb0yLg8f39Xv+kF76Mn9EjOextNktp2myxb7kN918IbmTfW6bzXc565rU99wUfryz/sZfq45/wmvWA+0SZGvOtys1rvmoM7vJ5HUrem4SYu2xmP8NJgPqS6+jAfaMAHA5piLzbI7cSVAp82utAU+1rvJh8ZutTwb2JD2xZ8dCjKZbv6EbI+th+Ke9WjxhalmzTtOfOquQn5TRlzrWd80IFvH7GTllXXNuIrn7YfimdOjm3LdunYLn1+gEFNQY/aSf+cddW+1itZfNou7KFRePBtqx/HUrnsRQdsOxj0TUs9MpfQHblXo1qfFYv+g4cMW9Yt21fYtmXnHszahtz2VX+woYCtXNC2K9Y0hf7Ko40f22/DX3XiSevFvnmeL5oP2UPYT7E9pA0f/RFFaPj4Z98c3OvpI32AH5XsT5PYe+FNeZ4Z2QguLg7h8Z3V0q/LnC/A4i+EnudLaGzZb+FR38u+zBlhwZhunLWy5mScOS+s37FeXuDvvPq42o+xnM/AguZsggy8s7wLwx+xEqdtyDonoYsONTLyQE3bdp3tkPMFO+ewTA+RB/YYdNDFBl/U8G7StG8WZDgHEz5Y2J2fXWpkPiGnDZ98UKPPXwiBxo52jUfG7TznqPv88mLyno8uD3PimzMmycf5QQ8enOsiOsrz5piXeXORscA3WPiCvsj7MWh80C5ZxvAy390dLuc8P86FCcYhvCnPxJfBPcRfhieyuebk4XAQ+aYGhxqsFR8aP2fnzI2hVYeaMUI+ZyyxQ6946Sfzaso9donvdHROrg5Z6/FNDFN4rW2Cx3zLzE1/lXkIn5jnyC/TnzErsY7K0Ug+zs8umEetBpogAW2tiy+gbYuD53r4nuNtjCBkBO7cuZOfqhuXg+1ZXnJus2n0LBi2Kxl0gDYY4CGH5kGBcufO7WxE25SN+LKbl5mU09OT8LaF/cgjd7NQtIoHe9t65JFHdBIdMLA7PT0VMbTWotvFBQ43ATcEMRA3+sTB34SiT+hgt91u6kUqcgbAXuIHzzZwJCmT6UESPK58kAN0yBtYFPDwARY0OSNeaHSR4WNkkO1rbP7ZL9vVD+IFkxsAPbBsZ+CWhwza8AkMLGpyDY0PfBELerYrt+SdPMHfZpyoiQU+NrTh0z49vSVq7OGvfUCOH+oVC1v8ET/6tBkTdPb7XfK6U5JWY4mcWNGB3u722qXcunW7/qUF8kS/bIe/qzlwyA1Fnvf7fY2B7eKTo9PMAXtpg7vaUiMnVtuVU2KEt84J+k4cKzY1fT7NXKLcupUcxCc8fJd9Xnbtdrsa/x56u9vhtnIFQZ8p2GJDTm5njt+5fbvGAP+55dMPtHOTprIzBzIXQlaOBveYxkKHb1tsoNgpFzGnCkajqvvMDkZatq/4Ol7kAhsK40jbds0lePYy11Gnjby1nib8kVpXsWCvXPbib51vLfcddhGV7tvj04d0S80tOtFM3xYidD5gpMpUWXyijz++3LGWP+QAHq1Vjg22+O8Vtyon8G1TaeVj72DBpLbp46z5uKaBDa7th+J4GDvxGYSl9Kx39AvbhSPZFjEpAmxtFw8dSlrVJh7k+Gw5OEPbkaYo14IRlOTKvo7JtsBZ9cm3vdjBj2n5h7YXPrrwKdC2Ia/6CQ+G/TC28sATlp73vOfq3d79XXTIw+0U0znxXpI3DyWDMZ2lfEEjOff8qcbcdHk+ac7muWlNOf6rRXfkkOdsRi0PTiObZ1dXy2bFATKZlW0xHu6xCD2SQ6XYLdAWfVUuB5OYr/pIO5siPNvZsCc9k0PVeTZad2mTNe+lL/1IJfSUJttKWoOkIz2qVi4wUkU+qB7i2xY+EdgLjX6Lf3hrDU35hV/8BX3xF/8e/fAP/2O95S1v1TPPnKUPTWp7eXOS+jQvMXbBZC050XzYxi/trQ7nOYCdN02HrjFv5TwkjnmjkfY8baTkkPnH3vvgwX19+7d/u775m79Z7B34tp0qGUxH7SXWMNQSK31Y44a2Xf2Et+pA26Yp6CKOP+xrvv32se2Fb7uw8YM5/sGzF37CK7m96F+NcdroUbChPBsDHgUd29U35eKeSlVxI4OmoEsND3qtVxqZvcRBbm0XhizZ+SEJfqri2w5p8QeMNDJbR7VH7g94FGhktjPWs4gPm7U/thGrt0zWUIOkpF4/8OFR4GHneAFn5dkLNrp26PhH13bFii7tsg0PmkJ8mUylY7viW/nogm8vfDteU+CvOtRhybbyo/Zn9k32SmrlYj989NFHq993bt+p/ZA9GDn+offZT9HrWVOpT05OC6v1VvrswRT21FvZU+34C/Yha8p6dgCH/Zs99+T43xBh82jOjK21mh+rTkzrnGG7zr+Lz5PisXfTJhYKfQEHTGj2efCe97znpcsWOpwhkO1ybqDNP6W/P9lrnziUa86YYhey+oUOmLYLg7jXswMxgkWbvNkW+PiED47t6o9yEddznvMcgQeN7j5xUNCn5txbdPIcE5HvJ554ovoLLvHYrtjAR5cCDd6KTU2+keHrds5K6IBBH+Dhj9jtBe+xxx6rMx4y+PSPGj1yTR6RLdh3Bf8kuUPvbsZOVvWNuYgf9Ihpv8+aOWcHytpvW7ZrHtM/Cvq2IYtvX8vthUaHe2Od02E/dA+UPHMHEGjb5Yc2sVCvfGqwKNAU24WHru2KAxt7oeHTXv1DZ9WuewX7lT/nfradMe/Bi0bmk522W9rkYL6Kq+yQJ24rd3foVMtnaMHOSrViJqiytV1Y2NsLbbtkaxzEi5w+AggdjdIJ5MPYcpxLtquAUfppQ9vXfOW6wk7caSasUXa2aWqVr7a0EayYtKFXub30AZ690LYLEx62FGjbkOUTAh61fc23F4yVjx/08Att+yFs+KtcJhWj1gqGw7Zslz/OKejZS3vBUvrrGg/J6q0DIB74h1u2/64RfW+dOs+GukyNSuZGk7Rp+RE69wZj5dRdLUiW8lKhSsh8CttDctZSJzheaLcINnlhuLu8r+39N+n07Nd0Mt/TfjO065voKmcT5UosoPYmJcaYF89to3ROzV22Q8+JLyXAnCF7j36U40LOn+pLt9qmR1fKwTI/FMmlqpGz6BgHzSkjMfCC2W6yLfKV8JVGXA611orW8eILrxFf8KmP7LKDhl8Y0bEXPDtRpcBfdajX8wk2tG1TFZbtxbcScdalVNUGA7/2gr3awlt1oBf+KCz4a7EXH+jYCwYyG7p6nq5Dz+UPGbqKGZjQzclJBDPrCILQfOAjH0regjcyTxy5veDBtxe6pcZmBIP62diD/MUWGeVh7Ja5kLkSHfSQoQM++aFtu8YPvr3Q8GmjR72WlV/9Oeo6fbQXu1WvfGU+2K68Vvuox1iGLduljsy2eu/iok1NfLa19he+veDBs11xr3zbmqZZXMipkVHsh33BQ277Kj7bdZ/vdlvts18Tzz7vU9gjoXlHw/65Fs4cyNgT2Rsp7Mnw2KehbWufMwHt3lveqd2qPXkfXHi7+EL/7t07unv3LiGVfk8uwNvH9pDnv12epdjnJesk+y+62KGHn9qzY48+bWJc8Hd6LOcA27JdZzpskKFLjk/zToeiXLdunZbOdrup8cDPNr7pY8SFgS00OGDwvgi6ZbwZW+rWu1pv4ixGnC0y4uZcRb8o+/QNO+QrjZ7t8r3yR+Z9763OTMRBPLYrFujTvD9Cl1ip4YFHvdlsBc9uaomBM9HIvYAN+vR/k/dK5A998NGn3XuvsSKXnL3gg4uMmjY0+ejBUC7oTfJ1kpxCo3MaGh/0nxhu3b5V/bud97nI05WsApJtcRETte2r+Y2d7Zqrq4yavlDsxfYmbbv6DG/FpH5bLNXF2KEbs8STOz95R9B7kwI/0rZdMbXksrcurpF82q7YbJdPsJTLhj/Cy74ZPfzblu1Ipda7HCreZLuwbQv8oVyxyc/CZu2xLdYeeLYX/Zb4ogw2/HW97M+KD5ltwSdm5bKsOWvvgr3g2D6umUocic+tdJIUKfrKBUaqxX/0oW1fYYPv6FYdfvWHviRO22UHT7lu6qQpO5YpqNNei+0iV/3537LX2S6cmzqrHSDQ1GuxXWTxQ4+ZdkserMv5kPcg1p1hfdDdR/SlH//x+m8+6ZP0se/8jnrhmLV5cE/1LwllTXPuN5bgdFOb/Va3d13vlHdNX/jBH6EP2t7SSQ4eSbem4G+8yZf6B73m8Bb9hR/+6/rxN/20HpycqeWb7SnvtZzDyJgv1XTQJucqfuHyPOeQKQMx0vd2GHpsuqP3mF6kjz39YH3lS79Ev+8DP1sf++gH6r23z9c7jru6M+11Om3V8/5rI2ubwHpidkoLzib8k7zj2Y+s+fOpHpsf1TtOz9cH7d5Tn//O/5m+4ZP+gL74Az5V7797Bz16sdNm3umQ/sS1es5MvF+bD4lv29Pe6H6++GvJ07Y3vXV6Uj91/gp918u/X796eJMu0p9D/Pb0+7l+RB//rr9V76rn6lbLu7v0sm3AsCbOWeq6nT/PPzym37x5sf7AB32evuQDP0+/Zfteeu58R4lE3U2t9czNWVOwE5bSvfTSqQccyY4crqLbQucsmIllxw/nztQ2OrO4WmtU2Uenqtc284Jiu/jX9IgLp4A9Mq8VGrxR/uwW3sJviRW7Fh+2i69ctFNV72LD4QAAEABJREFUbNS00aPYYLtka3uVM7ehbRcW8qUtsUbEUhQwe3xTF/+oj8y2wMHWXugFY6GxoY2cmjb6tiGrwEdOgaYgGBlrtFrjZ2JiziYfrDXEMY7jQA0PG7CpKU70Kx8deMjdmijw6vnBS6zo2gudjIs4Sie81ZY2hTZyajCp4cOzFwz49kLbLjx46NnXfNuVfx0v5ODQhE43IHP2uV37ac+av8v56jRnDeTsoafZw+GzN+6yX+5zNrh7907t3dvtruz47hI9sE+jw965C85a3wrG7bzn2m43sl3nhbs5EyHHpvbgk5M6X51Gl4IMXxTat497M+2l7Mo3/F329W0KNpwJqE+P78vAvp33Y8gpnCPwaVu3b92ufYH9Hxv6SUGP+FYsMLChJhYKMVBjt91s6+yHHQlFFxltfGxzBsEWPHhlk3ih8We7xvCRrOG77S601ftGyHbJI1jY7nd7UcBDxjsh5qszj7e7nZh7+5xB99Bu1Xbq3nq9x7qdd1Ob4ILJ+C5xbNR6qzGBT5zk7la+91zjg8+5Cdvee8Z+rw1rYuhN+r7bbcoe2T57zW63VWutckLs4GxLbxu9bd7d3dIueov+XvvMqU1yhA0FGhs5eQgONLrIKL232OxEXC3yXnFsUE9su4ptzjP9drtJvzdH3kbrfbjdbqOzSenJcSv+grENbdWXBgSOg03AlcuOIDWKDAaOOXyuwd7OBMUGOYdpnGAPr/WegPcVsHLxpcR6w5IsbKb5oNadTiw3bY8N2LYTZBeHeduFsdLorF/sgsfhDhl2DC41ySVWJr5ytWBkFyo8dHs2cEpEteCenS2/TYMNPDCg6Q+Y1L01wbddNs2tNiZyxWJAv5ULfWKyXf0nF+Xz2LeoiFyiT40fJiY22NJGB1/0FR66FHJPm3joG/2k3M7Njh/waGNHmwIWbWygKfgjh/Ch4Umu/BAHhTiQ264FdR0//MOnTY0P2+IFFj7AY1x6b9psW41jT9/BREasttWST2JFl74hIybw177TRmYvuQQHOXbUaxsaPWIBZ23jC11k6EKjQ5t47GXu7bZb4YtYiAua/vQsHOvYwe+tiYs8r+2TbBy2a6yJGz55sC3+iZTeWm6wVvjTNMfcmT/LQSUNJbmynSrbJJtw9IufH2CNeUjO56ij40WstmU7eHPV9J1+lV2wUIWGhz40NXzyAR8aPrbUtmte28FWK2x0bKu3ftVWLvTBwLZnjFds8gBtW9wn0LJkW3MOevCUa3AIaY1bM4fwqeZENZCF6K3L+TNlYcNX2KWDv7Cv6QgKO4cc9CjoYEupDQOD6CXLWnXRQTfs+uAPXzSIseJOA334yJuTg4wjdtjT/5WmDQ1voXuNayCucpqnF92MZ41PCuVlLHW8kh7Z7diSwAaXAm27ZNDwaNyk7QXPtmxXLLZRE32zXXwYqx040LbDztzL0d156Mm+ot/+GZ+m/a0TKaIp45OdJg8S0tSyseQw4/1Wo4+sBWdZs/eJt0eX4vi+lHSpHrmy7ntM2mYDzMBnjkibjHXLXO/x24M/Hy5iL9lDcx605FmKzx6bUXN7lF1rFn0hpz0bdMmGBP2mN781sVxGLrk3vdeL3zN4SntWyx9bUrDsFkLFty3bYQe/tarBtBc+ivYih27RsQ1ZdsRiL3LmwZ//89+qn/3ZnxV/00ItX97nYXMaLb565kTTmLvkXbJ8ojH2UjuVUhftW5LCo62T2Gzjg/zDP9GIXaZiNvtbwZpTpvolgDe+8Y3BGlVsx8bBUdX0hfLrxW0vset4rf2xF7691GDYLkxU7Wv+r4cNHzv0KWBTU6CR2dZNPXvxscpvyqDhK5e9+A9ZH+5XO/nN+KJjL/KVtl16NzGgiQFBz3rG+NnWws/61C3blWd4ygVeb03MP2j41Ml+7Hrpggkete3wmw7TQXI+aaOPnXLBX+mVjx39gQ8dNfUW7KyL+IFG1/YV33b5QW5btitGu8kOPc9Vg4ct2LbFZbvmDrJn89G1LfjIlWtQ8iPsUCpc5MqFPvuw7dyL5+rsqUzayKbUYPTkurVeudrlwL/NfmxbPXzk292ubBkP9nBqyiZ6291Ouxym7/Ff9cQGfutda044nxHDvXv3xL7E/s/ZxXbumxPhA0zqBw8eiAv/nAHg81Bku/q0ylprAhOds7OzwtklDs4MnBfwCcZZXsDQR2jHhjyUPGsYsYCDjJg4s9hL3okFPfyjRw6SXvFb0Puss7TpA7YUcNAjfuKCJhbipdgWevCJGVto/GCLDvFj26ILnzZ85Pv0rfxfXiqJEDTxgUNMtsUFj/yvtO2oL/cLf9vs8vJQcdgWeSu93AfgUGzXeMyZ1yHzTHJWY5Z3WJpyHxMXeSJOfIVV99E2m5PtGhN78UmObIsLfdsVC236BA8d6AhgZ05Lc/alEWD41Ahs19yEZ1/7QQYOfGj0oQ/pE+sBNHJkxL7m5ibfflts5GCBY/vqXuytVxxg9pa9hIEI+M21Adlqz1jWeau1dNFCZjsWEvHZLv66RiDHL/allB/Q8EMKGjl0LB/CAA8+BdqORgr69uIbGgx0KNBvF/uoby8Yqw420PbCB49iL21k6NiuWNc2fnS87CUWe7FZ7RGjb1/zsUNOsRc+erZrTKDRsQ1ZuXw2RgnyYxl7iz9pChNwKbavxnVt2/hQ9cPO+MVozvlIuRl4qetpqGWe2jmJ8bfhe0aRs1L0lH1q8GU5p7M2BWSIv502Mg8KYw4LzGB5dMknmi9dfyu/g8nZK69xzTnt4mm1J/8Pnf/M/6qzn/hObV//z3XyzGu0u3igXeagc5YZOXcHTnPWcwezta2Uc44zP7uCf5jVqFvYwa0v7/NiefIk58xmp69Tj0bmdM5DY7L4o8TJy/FNs3Q4k8ekDi1pBLH1LnynqZa+pSHbRc/sb4qdops+TYltpKbY13zbMUvuIgPDXmS2VRip4WMXqPqsbXi2yx6BvdAr375uY2Mv2NArtr3orPYLv8le+PZS38RcdeFBt6wL0q+HPUc0R2rdvC9XGoyVVq5kQvaimyRXLsOuT3N7CANbBFb0j/m2QzMfwsP+2di0e8YNO9Yt25W/3rrWtm0teQhyaPitNUw04oc4aMCnphALOqx3V3R0kcFf7j8JGrkzj6h7YpmOetC2BR99dIkDDGTwkEGvfNsVKzq2qaqghz01xb6WYWtbtkvXdvlEDxt74fdNE/N2u9vVi19k6759nrMFcWDDXs2+Dk2M6EGfn59XbOjBsy3s8Q9vlSOD5ryBjL94QmC0wbOb0AFzm/Obsg6hhw48Cm10VxoMe+kHsVHA4IyyzbmN/Rt9avZ+/N/NS3Y31bsSfCPDjmfD3WYj9GjjAwyK7Tp/oQ+fMxY0OemJlX7SpsAjLnjogkUfiMu2bNc5E1wKubKNiujfNueMtYzMcezAQoEzHD5o44fYodGxLXj8LfuR9RF9e8GFT7/QI3Zk5GWMASn4+IZHDS5llcNDBx4G8A85pxF78XPmwhY5pWLKnEdGvNjw/ou1GpqVYmR87cSXEOxlbiKzwwvBGoEfe5GttL3Iicle6FUGj2K78hwYEQuxrfScc19W67oXkKE/sgn0bqme/5Xz3mVykraimRyhBwbrCn0qmxt8/KNDbVvNPfdU9h3orCnoY6dcrB0rjX5vvcZ9JB/w0Y2a4K9rD/TKtx397FG9J8YWepaWUGttQ1e5wF7xHoo7C2Zvm8SXxGeetNAj+6iU+8+JhT0/NX1gyWpugXdychB4gY7tVDQxrdj4G8FGp+jkBzrGmMgm7rlqe6FLkB/4kSzbNS72UoNjL3zlsq/5YNsOV2VHLLYrLux0vOBHQRT4VjCS66Kjb1tcI/UcvvPucLPZaxrRi2gcJr1rbL7wfd5Pf/yTP12//6M/Wu97+1S3D5dym9VOt3JvykFFt7ZD76Ch/+K3fpQ+9oXvqNMhbdQD7/xswZx0Hpu//4p/ph/+tX+le3cvdD4eJPMS42ZJe3dtE4fyJXumhviXAKZ+0K2+1wumx/VRj36w/psPeZm+7qO/RC+98356/rijk8Ra/xpBkHrsKRvqWdqW556oHHQLmZNw50wlZ1zDduJ3MB6bT/Ub0oMvfI+P19d82Mv0GS96qZ5/fls9Z62LnP0OPohfiOy7pvuXZ+Lvh7R84cS9gYe2k145v0H/+Nd+Uv/kDT+lp3SulrPXITnUg6H33b2LPucDP1GPzyc6zTM4/TpsDsFP+/KO3m1+kT7rHT5OX/Eh/7k+7x0/Qe89XqDbdWZrmtxyl7bMjwSsHjqzrUkjFHNwpC/0JylPlbHL/GOMW2vVVi7omb5HFxp52PVZ2/BsfBS77i/bVxjSGoPVGCBZCg96DMvGXw8Pein4DKM+0Pig0RLbStsP6yJDh4KNfS23DVu2Kz7Jsp1cpPcWSRE5WTHwwX0ML0pa+dEsO/Ch4aMLbVvwbV/p2EZ0xaeBPgURpXwgSFl9jji1nbFLfOHbFmsb/mxf4YGz8mMSTan1jHXuyRgvNOMXGDt2IxM8WuCkqo8d7OivPPqw0sxT26WHL/jIYfT4oabc5EOjC9+Oz/iHpsC3F7wVx057DPXOPJmrb/u8O0oSM1NHnSMOubejIpbdOUSP75a5wLsLcGynuyO26WgcbXOWSRXMLvTsRT6SJJv+ziWzFz467PnUC7aDNWuT8w3tNe7WHD/SNmcOaPTRWeW9byXmtFx+K7bYgKFcjC80fA2JL7LBiEiO3pzxoW27fMOnTY0fbKkp2LejH/xT7OQyyvZSb5MH+BTbar2rO3nOc1c9F8aefXS33dVfpFYuh0d8vW/Sz6yGvWUMdmqtpW8SulHLnjarl85GdmRKbvARPf5SC7HOGStiIF73ppay2yVH0V0wpvjYhGT8u3rrsi3y1FpLF4cOeW+jm1cwkbXmjNGIvtSa1HtLTLRdbeWKauTRO+Y1rMVGMUhjzr5hWwpWC0hLzZyfM2d779FYPvRhTjS246fXuNkWFz5a4Ciwem+lMwcbeltzpQltdB2qxQ8y2zXOU8YDrFW36u1uo9t3TuN2UvTETWF1cR5jQHHQ2gL8zDP3M0gn0XMO6od0cq6b5YLk9aa8jtCIU+oHx/8LQrka9oCHJojtrteBnsMvPsLOhM9tk8i5CWlzqOaQ3lvPZIjPxMQ/x0BccSL+m4DNtokCPjjUq31PYunLyelpBqrLsZ8OI5MrE21/UrFfzpc6jIMe5IXG+eFc+9O9opYD+ybyqR4IdnkAOzm5FYxN+nyp05NT7fY77U+22u7DywsTYhjpvduoXO7Cp4+H6SIT60LnwUdOYeCrX4lPuegncbPoqDed5wDTMpg9E5iHU16W7vf7aEqb40JBm/6tWNvtNvHOFR+K4FPzUEFeyDMFG/i2xWTcneYlePxcJs7dbhP8VjcKX7yNvHCxLX7ZAAxsKZvEgL9DFkswlYsXs/gknjQzlkpXtkJ/ZJLfSr6TmqS266qzYT8AABAASURBVGR7ImfS8k/O0o/WWnLbat6BQcEHBTz6j3/00AcczIuLS1zJdlijxqontk3G5uzyQk/ff6ZyOVpXz6HmMj53p7ekLCZnlzm43X0k06hH5yD6fnKy05TcExv/Jy4+GPuKIzc2uMTRexcv+S/zoHXIhsY4MXbER16Qz+nzRbAe5EGdGgxsWyK2rQQcKhVkinPPwFh0LOc+aLJ6a1Li9pBa2qNu4FmMz8wLumDZFnlSLtvCN7GkWTTx2I7LIWjkFHSo0YMPBv7tBY+5DH/lydEkjsRkL3hghFvYm+RVpaRqK1fu6KJZaIeGRD+xdXTWkpXHTuOoTz9b2vmoNafAWeTKZS++QwauVR8dv/Y137bmjJkdSQpxhMLkKh7b1SY28oAO/aG/Kw0fJXvFSw43TsSTWpfI0ZRx6GnYFvo980O5uNd7d+n2o01URMGmvOeHbfmorzzoMrZpinoc+zAyHyg2msld2ujgz3Z04ye8VYextBc+Oisf2r7mg4GMYptm5QdiZA5LLc6cfg197ud8nt753d45LEdnTr+iZekXXvFaPZii129pzmPVZrvT2PZ8yXM/K+Is0e7hZe6A6d5imwzTt9BBqY9b9o+a30Ot9czp+HBT6xuNLPot9hR+c9ldcryZGKM7YnuZ9ajl/p+iRxy//OrXivty9K5bt/Z653d5kVr62FMGSnkBPUJP3F+p7SCCJ8m23m5OkmPbV3J0lGuOnW21xLHSfOn1XX/zb+nyYlKWisj2+pTP+mz94a/6Wr3sD36pfteX/Jf61C/63froT/9MfdgnfrI+6D/5BH3Ax32CPvDjP1G/Ke0P/eRP00s//XfoIz79s/Qxn/HZ+qQv/L/qs37/l+h3f9kf0Zf+8T+hb/zmb9Ef/eqvU9tm7x5LTK9/3ev06le9quKTWvqguojTdvGhKQjWWG1njJPvY/+ePX/QtRcd2zSDnUSHAsv2fxT2akveAnX1YZymjCdyiu3yB40ucaNsO/Mkp43ETZs9SaPJ6sr0Ss5bFfRta73saxo8cCm2r/Kw8rFx8ObMGdsLXsBbkzL18sB0UNnGq5OSwRymzuxHPlLjv6dBjS7Y0MrVMz/Jd0jBh25ugo+ObdlLXGCgN3IHoQsWNHxoWYKPHXqUoo85cc2JBCfJtrhsJ35d5dF2ycCjoAOG7Sts+PaSe9bAkMmbCod98fLiouJnPKbk45Avgc7OLnQ/58fLi0vldtbFec6biWfjTc4Ee7Xexd9a4NzIGYiyzfkko5veSm4tZ6s7OZ9sKz5+wQ6HVvzm/tvkzERc8AjmZLPVxq3OmZucj+7nC/4H+cK+9Z4laReVOapDxMgv9QWmHk6In9zTBm8bW3LK2YN9HH3anNvQ43zCC+yL9Nm2eMl8ET/b1nWSs+Mu9vvUxEsewQOHMxM46DMiPWsX0xif+Aav5kL6jf425xr0KcSAX3TQpw02+uii09PPOYCsi/T7mfv3K4+0W+/a7fe6yMJEXpPQh/I65d6jgI1Oy8uik1unOuS8w3nmfvp3EZ2WvkH39G8fOWch5SIu+hWyPvT5ZLvP9mYdzg8Zl42mrIvZ7jIOhyrTdJk545zj7qsnj02bhOXIsponN1PO7r1vE+deh/ieMq/wQy1L9qJLzPZC2y4+eVEuZOSEPmfJrPE3/MwfNgvnPiF3YWloju1YdIKzYmQ4NOeZYZn3ix9s7NBZI3pb5udI7jkTUVPQoR7Zb3rb1D1gW/CvsZ378BC/Kj5j2ltf6JzHQwq/I2tKa/GXuO2lBocCVs/4ArK2lau3nrhnyaoLbB8bI31tLWwGJD23Xf0Op3wTN7RtYYeZ7UUnk9d28e0gpmR5jEqPSYuOCiON0EO2q6ZNfCs2dGFHYLvwQpY+fNtFo28bUeHYrhqGfU2Dh+7Kv4kBjcx2+bFd2PBX/VVOG3qt7UUXHgU+dvbCh4Zv38DuyUPyWrqTRH56xmgwCUXil2IbFY2MtaPf0objDA6YygYzjby8beGO4ETbim1oR0chYyw5BLzMtSZjJl4QK0MydIjKpVowiAO+dxsdMnetnba7fXIyZX5eaP/06/TgJ79Hl//i/6kHP/4/6Mm//41qP/udes7l67Q9u6fb6VdLrCPrgnLGdZsqhDiIPynTKn6UPfIyMbTQW+WBO3RictfI/CWm1pV5P5SQFKFGAvNGUvowg51+jzSmbBw9ytsIRw53I/drWHFzxCOf4TklTDX6bgf7INsBVLADGspe2raLN8bCZ/xslz40fNvBmIoX09K3DfkQDcNe8G7SIzlSAprzrLDywV7onnxDJVpykjBsl685neM5ANsxZpSu/NmuNjLIcYzfdvCim3s55JHWEW/ISTgFuGZ8esGMpDACC598K5dXfrLZkveEFK5k+xo7AzcHEF3bwUPe5fgiLPhgU1OUy7bwo1z4Ylwnxjpt6JH1PcOuRKg5X1Rg19JCx04rPsEsjLSn+G+9x1rxP1QYcU687Rj3yJyB5kzuxKbMkzFLNjGPqzFuLfdrbDfZd5Rrzvj1zG8lp3PW/s0m8qzBtNf1OGr1YVxtFz2CYS80DNtXvmgjp7ZNVXFDFEYI4mjpZ0jtcl+y33HWYD+dcu8MZL2JfXdzshf/Ktv9vHc7aOQ+3olzD/v3IXldzy9g339wHvmJTk5v6zRlm7155N5pbZP4uqac1/abrfgyiHcR+E3qlKSm1xmt5MNdann/xru/Tc4m2/g/5D0g8TFGxMgZgPMU7dZafJ0G31WKd4y9bTd6Jucz3u9Rnrn3QNvNvvT2+9RJwMj7lJF7f7M/0Tbv4O49OEss1pw5fJlB5ux478H95Gmn3hNccoBv+hvz4u12O/FOhmfI8+BRpujhn7Eg5tZanl3PSh8eNvAucm49z9llyjrJP/G7358GtumQuYk/bPFHn8kB9CHnFDA2mUeUKWec3W6TGLc555wv909QiBE/t/MF5tnZ/fAPwb3IfJi1iS25usj5Eix0Ly8iv5xynn4Q3TnPtydVIydf6BDTPuOCbVyIPrg3nU/ndc6Gv+3b5HknaMqi58Kquc28TJmTo+FIQx+Yd6FpX/Ejwqft8kMcdpSUezHFbZlXkmU7/WIOjascY9taX/xKVfeM4cikm3Lua7l/bYv6qi30R/lTLjA4b4XUnHt0vV9HZknvLh59UvrSMsZhiJKIZLtwpsyjtc16VnpGbVbrXfRZacMfI33QUG/hh1au5la5DKnWu+asYaxf3S30lPibVtseOXrgrBjE2rqCOiW0Q3RVNXzWmSnvq9kP6NvEXhK/4LM+4nuD8TzkoasyEkMAK+e2qyZXTkeolTUNbHwoF/HBJy58Ueb4GrnnE41oU69t6sCGv2BjFxiBYcdLCjR825WfcJVk5CgwJ7Q5tgk4PsAm9pFxkOZ8ZtTUY9cyB5q6Wk8uo7TNM8k+1o8N6f1P7+i/+IDfqP/5C3+X/tCHfLDeSxd6PN+8725tdHIifcBjj+hrPvFT9fnv+u56EVhS1srL/Eye81Lprf1cP3b5S/run/8hvaa/SWdpT/1Sh/lMLWvani+7z5u2OR9tNjnDJGfbxPHY9o6ec/aYPuPdPylf/P9X+oQXvETvpLvaucuZLJv46po0Ls+k9OeQe0dNGYNJvGNWdEZ0H+Rd1GVLf/Nlfh+zNhnXjaU5Oe/xkyHVbr6lF+oFesndD9Af/i2/W1/60t+pF+m2TrIXPcj7+5b9YbSm3ixnzKesS81dve90KetyO+uN/Wl938//I73q8vW68EFOjraxu3PY6z997kv0wY+9h+52q93u2p08oicOz9EnPOfD9ZW/5ffqv37fL9BLbr1YT4xTbdIv96ZL+hO6xa/SMafeKD4nq7lrjkwZn6RYLWPq0LbFNdJH6jkYtgUGNHzbYj2yLXsp8JHbS9te5ptyIUtVutQU20Ifei1OAMxXEVSY9qJjL5jgEEdEhWU7Y5X7PLGu/FWGrr3Y4cdedKFXHWgnHxpNY0a3izZ0y3wufuYA9EitXPaCE/IqJ9C2r/pjL7QNpnUzlpWmptjxHWw7ulp0U2V8GrCyrd56YUgW/azcH+nqQ1v40MgDlzP9pICIO3jK2Lbei1Yu2zV+IxPXXuiwr7HDAwc/K3/Fthd924gqrh5s+kKBiS40GNCMK2UZ21m2K1e2i0YXOwl+4s462hLtnP151zcaOe+kC4mvZ1++KJ/KHLnM90jEuM35xHbxN7nflGuMOT/5WJuNY6v0+VIn+e6vVWpn7ffbioNzxkgOveni7DGBHYe9N2232zpv4KfFcIwRrCbbwUt2h3IWOKRM8dMWvPPzkh9yn3PWsC1yPeWcZzed5wwY+Ow5CsaQw5uzjyoD56GsTVI8qIdPLXiyuMgnNTzkczDBhU98nEOm5G3kvh3xP2edUcYZHNotseAD/cu8X6p2AHtrom+896LujClOojxnnWvNOmStnTIWtiMZgZ0FP1TVPXkm17veEnu4iSMTMe+ULsR/P7kNRk8/puC4KRiTymbbRBssuGZBSkz4W/PH2WEk95vWKzfNVki5SdTKNYJ4yBkO+zkxj/Dijpl0ldOrfFjJ/0EtdZXY9tA9/XWMfAQd8dm85MbB66HT8QXPyUNynCqSeI9uiMojuT1kz+T5/ZDB5vkHek406M/sO0d6HOuevAGMvKVfc/rQ+KLikESOgDvO799nsxqCt0z2UQ45oG4yaPApTAQ3Z1L20iWg7WaT2Ee+8LjQrTu3iVW2swnv1fAYDn6w3USXF69TJhh0ROrB54YAi4M0NsSDP2TEQA3Gab7Yp0a2YtiuGwosbPFDQQ/ePg8TTExeRsPbZ/OzXX75ovssX9hih45yERcvWvnNZSbILvr8c4K2s1Cc5+aacpPv08cWv7vkYdK9e8+EP2vKjWE3nZ7c0q08ZG1ycNjvTsrXbrcre+Wir7Z1mQO+bfGl/eq/Z8GISi0Q9JOxIhYKfT7J6WbV3SSf0GCvNujRT/pE3mzLdn2pf3F+IfDA6a3XGKPLIspNQd6Q3bt3r2KmTcEHMVPjH7/4oWY8ybFtYYsOfHBpY0c/esb50UcfLf+Ms52JnvlHnMSOf+aBbcEDR7kYC15gg8V42cs44AMe8w98bPABBr6xJy7s6QMy/p9bZHYTPOJAf+0TGMRhO+N6KB0w8EN/sSXXYIIPHxxktsVNzRzV8erhZQ0QFT+wR2SbKiyLP3M2FnvJBwLiQBcf0NQU+kBNgY/Oqk8OaMMnLtuChm9bXNiBgR58aPi0oZFjix08SuutcoHMttbaTo6y6KYDQJSvkoXBfcNCax/9HvtnX9uDTWEexqRwaRdYfnDAsL3M0SSxuRVNrrChjprsRQffpRNdK3/CBwNMOzpHPjbwW8tqmAbylQajt15+IhL8EbtVBzn83rvoH218Utsuffh2/GVu277qV2vYTOICj/ixtVt0BmzZVsv6Cp5y2c5PFd9esGw/FJ9yod8TE7i2g7H0DX5rC21Jul9YAAAQAElEQVQvfHjKZb8ttrzEMlI3dz3+2KP6vM/9XN25eyr34OQAMM3WT7385/WD/+xf6tw7taxXl1n3Htx/oNuPP6HWuy7OlpcUo22lvHCYpjl9iNPkcs7GZbv6wBxsLbgREXuP7YiP4scuKcw2NmnTrIn9alYQYpv9o7eunvWPe09NOs9h53//qZfr6bNDfDW9z294X/2G932fGIygW24ttjRnrT5tF01O8G9bXLaD4YxLHIaBLFXpUqO/YiDriZv75jWveY3e9KY35hBwkT2i613e5R30dV/zFfr6r/1D+nN/5mv1Lf/3b9C3/5X/Xn/7u75Vf+d7/6J+4O/+Ff2Dv/c/6wf+Tsr3fZv+7vf+ZX3v3/wf9Xe++y/ou7/jz+uv/U//vf7it3yj/tw3fYW+5it+n/7rL/lCffbnfpZYRx2fl5d57ZckEQNx2ab6d8aNvu2H+kMflMt28ekjems/bf975QQbe8FQLnDAXvn2klf49oKJbE4/NjkYOzZ8kOPbtsgtNHx0Vzz47APwbVfc8LC1XXPMXhDh6XhB267+oA82uBR7sYOGv5gM9dY0Zx3DFv+9dckKb+jXi/syLxxXDPB6xoya+c0aqVy04R+ylt6MJSLZrnUGmoLuiscaZi+xIiMe5BRoO8FFQLy2C2ul0aHgNyqVJ+oVGz1odJ7Nx4Z7VLmbzMHWEjzuL/rFHo0NPOj1fMC+uWGtyJwF/37WC+YvuugwjvjkUEs+p8wH9uInn3xSfJlNLGCyH9vGrMYbG2Tsw+SPgg667OvEhBw+RpxHsKl1Iwx8I0cPO2jbdf5Cl2JbxBz1yhVnBuKlf/g5zbmU/qG71tDgYcOZC3xqcNB3b0fMgUrlkHhp3M8X9+hzPmytCX/IbFef8QmfGKjRXftBzpDjAzmFOOFzboFPDLbFmPFctM/ZFBv88LfJzvKweZ6z6SFrsbL2ZvJomxfLd3N+Q2/Yun//mTrLKRe5xxY/yNdcP8gLe2IjduTUnHWJgTzFtPIJPWdfuJUvFOgP5ZA9BT40Y3L79t2E4fS/q7fG9Du2W2HQJ3SVy3b0Wq0bypVmfkrpsbjQtdOqouM4qGy4D9HBJ31B95D9Bmx4FOhD9iNk0NTY2K771TbNigs5D2mH3N+MRQnyY6WxxQ+4FGh04dsuDHvBm5Ij8GJesaKDDViV89wztMGgBqe3foWBLRjI7GDnHm5OLgOIvb34QY4uNT5WjKhlOiTfsRu8AGgLbTIbWzCwsYOdWMCwXeNgG/OKBT566PfjmohwpZGttG3ZCwZ8+z8c27ZWn/QHWrlsFx/eiq1c9uITfpoVM/VqBx96tYFGvvKhgyDKumfYSx9sIxbrw5zxrEZ+XGOM2LVlTmZ9zZvh5O8y7zwm2diOaFtW08i8THAS92iwnJfUjs00LsRDfw4iGnlhkGGSjf+wk29HNxNVvW/q5dT52Zn2fdbuwat08Ss/pOlXflA6+1n1+ZXyMz+tN//oX9Ebf+Qv6ImLX1K7/6aENKuryeez8k5ZvADpicGJJ++B6zUEL75mT5rDg850kPLDbnkRHn7mT+9O3+awp+rDqBdBwU2sYUqZZ/kRnYN6Dz8N22rp0Bz7KetTmlEdkvNJId/MK+RzyX3Un8VlRykEGKmEDvSo2Fy6ygW/917YtosPDz30lcu2bBdGmkVTL3L4I7xWGPBXvJFzRO8NVuR+G+xxjEUCY4kbnnLZDp6Sk0m2Q49wlfwssaLX20Ij6K1VfPAdmucZK39iy1oQCrVkeqg5MQWu+JFjQ+nHPBTdbmJ3kW/49hKLHcSUwogfPuUzPByxJpWfNLDtR+wp6yN02PUpOs8NyhjyDorcJ8iKEQxsbav8pMaozlvpA03urZ7zBvcB+tvtJuaZa/nZk3vklH70j71tsa4rOrbjepa99Ads25Vv+ksfqImrkdeMGRgrjcw2rCsMdGHY13za8Bc7WqoYWB8OOT9yhtjmXIxkzQPnIfrG/Ce3++M7oUPua/Z5sCiX2aM457A/sPfCA4f9Gj7nDGrkzv0LPXG/Jj7ywrmA/Xo9WxATcmTkCZyWZzB02Kvpx0oT9zRNlS908Yuf27fvFM923pOdVo7pHzLsiZE+4Mde8oQMe/RWvu2a8/SLc5Ud3cxdYkP/Ii/EOe8QM7Fgi4w4iQe+cuEzleC/9a1vLUzkYGDDXEAOTX8ZV9q8IyN/xIsuPsCgDSYy9KGJg7jBIAbssSFu+ooNBb8UsPEDHvbYbXfbmkfkl/b5+WW1kVPQx5YzNXLw4CXZ1Sf8wcMnsTE35qyhSVnuIRUW+hTlYn6n0sRa1bjPmWm60ptzX9oOPAgLH95RSzcv+m5nfMJEhzhoTnmxDh124aJHm1ihiYXSc4/St7J1e8gn9+VqX/Lci7bFPQ8WMmrwHBnvDObMcXAprXWxhpTts7DBwB49ir30F7597E/u+574kPOOYqVpt5685Z4E23bNddvVVzDApqxyaPrTEic0GOCx1tF/7n94yIqffqy22CCjTf6MUoYGHmNpX+cEHmL40NiA5+q/Kk7w7CVmdOxCLJnkjIHqQg8CDOhVF3rlg50lNVZWCw79Sdok5xk6MYYpNcZhDs9SNOvToBMPX1qwNWUualjd1mnox8N/z970JR/y4fp/fO4X6Ive5730cY/d1kee3tLv/80v0cc/8YQezxzfTco5ZdLWLWca6UwX+oX7r9O3/uBf0y+dvVLtbvy0Q76wnrVPHC3OR+b3druLc/o6K2+69PjhVO/yzPP0ez/oc/XFv/F36J3Gc3VrbDXy7qnFT1Dyvkoa6tJmlz16lrp1gJu54KzjI3HP2eu22qqlL5q73DbRsKYkxaGmfLm/61vVLxVcNJ3Oe71gflSf/NwP0x/44M/Qe06P64ndbT1zeU+HnO+UqxF3ikNfcl95zjlN0Xlar5reoO9/xT/Wq8drddbOdJm8bcdOj4xb+sR3eqnec3quXnz+uD5m9z76fe/+KfqS9/ssfeTtD9QT0y3t5k260HKmmxLfrN6aTJw5Z7rlbk+elOLkNq5l/tgifyN1mhqlb8RRnWVHHh6MFjxq5k9PjqDRpyCjIINvu2xvtlc+NXz07UUPDPjwkI3kVpbwU+3EYF/Hgi7rBLW98G3TfChucMGgpqw0itDPxrYtO+Ob+9VeaOyICxt82os/+GBQU1YaPej/IOwhsbbZrjEYmZn2QnMPLv7DTR4Km7mZsYTGNwUd1qqVpiYW22KtSm8Km7jQDZpYq8BAD31o5BTom3x04Zdt4rCDmALfXmjbQq5c5Aoa3DSLD71iwLNdfHhKn1va0NhBsy8TxxLrVL9MV2vrPHT75FRc7KO2ITP20Uxs+WTutDy7XaQcUi61yz19mXcVU86qnJ/AZv2l2M7StmLkfsz8PuQZh76d5F1H7y3Yk7iIL+qQlT/b8dXjY4rOXOcT/O9yjgWbPLhZ0CPj1oMNb7PpsSPGQ825Fh3lQpYqa1Lu48zD1lrNDXgLRvqYXBE/WBRknJN2eT/EmcL2ERP8y4oLvZHAVnywVh72Ciay3tKXnGc576DfvPjviduhyTd68JlXvB8lJ+jaXn7BIXOT/hE7fniPdHGx9rPVPMQ+LosGj/lPHPDBg+aslp5ELTdIGPDxUxlIX8Iq+4vLi6qJBR5+uW/AxB4edsRiu3ILDc+2Sv+4/4ONLTwb3YPWC334tImFnMCz4yUFHgVsZLYLGx340RLYymX7isZnWJmDrXjEXW0SQHJs15ecAK3gfPl+cbEMriJvvWNTneOwPXKTzCnoMxiXecjY5SZgs7zMS0OUwQZjt9tmMvYKFj6TiRo5E4HOzBlU2vCRc3OQDOgpMvxAEyNlnYjoYbvKsKcNFgdcsClg2a6XqExkJtdqi2y1W27InhvusnSRoT9Po/pu+6ofU27i3HNJbPrmru1mJ9o9m3a08kX/RfKaA7qaJJfdxTE3YBIj/TjZ7UXOaG/yIKVc3AipRF9s1y8HEAt9OSTXFNr0G0zsoJGDjR3YtoGpxYS8cfBXpjy+0IdHQYkaHOyo8QEeDxu0waTmhkOGDXLseLhZ800bOT5WHfTg0YYPjm2hu7bXuPFDsS1itJc+EBfzjC/w6fuzMW0LHtjI1/kNFjweYMHgBfXqS7ngxTQ5urwaY+JiIQcPewqxoEsBH1nMj4vvqPHFD8vJOibYKeD5ZCyH6InNTywV3lzFtmwX017yQgz4sZc2NDyUbJe+vdTlJwJ0UtUHXXJLwzZVxQgffXvh0bZdcaBku7ChKcipwbZvyIbEgmpbjsJNTBYZFiPbmnP/2mgs/V3xYlLxUKNLjQ9qdBzUtY0feOhB284sHrJTHxdr+KXvIAxdbWzFCysGNd/AsHzlGzvb4lppFk3bpY9f27KNStX0lcYVdkToUeDbYYRAz/bRJkGFh83KT1PEo4EO64RqDtIl24irgEuhYS98228THzr22+cjw+9NDGj4FGh7wW69a876ThzbrGtf+AVfoPd8t3fLQ8AQG+GUeN98NunP/OVv179+xa/GtGn/6OM5WlvsHS1d2fT8iGQeqdtWal1KClqE+JvHcs/YjpbeJkfoTbKmimVWi3HzRiPFweqxm7JHtbYR9+Scg8Uv/sqr9K9+9uejE8xsuu/73u+j5z7nOZLIiTQk2RZ/aFQcmZ/U+NPxok2haZtKNhiZGYnb9lUb4XzE2GT9Zh3ENtpZv871yN1TPeeRW9rG7kTSaR68TvLAdifZerwPPbEZel7S80Tox/MwBY/6kWwmj0bn7nypO9GHfjQPdCfB2XarJa0jOj10WPW3mMcxDnuJT7nsRBKFkWIv/JWmptjXfNprf/5jc2K/fZ8JJ/Nqpqr8QeCP2o5N4sf32qZGvsYBvfKg7SVueLavsNG3Fxl6lFUH2vbb3DurnJpiL/bQlDnzKU+9V3FXnJacP3PGgZLbQrbFhZ81Dmh78YkMPiWziebbxA0TG4rtwlzpVdbcBAZtaOTg2YYl4iFGe2kjL8Hxx2oL3/aVj2e37SXuZ/OBmfPAI+e+ytxi7p/mS3B8ch5ATmEP4r6DZl8kh/v9TujD4z7EhkJMYPTO+jNps90IPdrUYKGDHTU89mVqdODRJlbOG9yLqy481gl00cMfe/x+vxd85OATO23b5Rs5upwZ0OH8CwbY6OOXGh3bQs45izZ9wcZesNC1l3zi43R/UmcWfFDQXWvb9cDH/9sGn35QY0dNLonDtmzXXMAn9px16KNyEU+qrEXLmRYdckMs6Czn9m0e5A/VXzBv3b6dB+LTnIkO9UsQ6FLAwhbftit2MOi/bXGRPzCI07bWHGCPb2zPzs7r/qMNHrXtjMNGTz/9VP1SARici8HEhmeFKS/NDocLoQ9fcUkuKMRhL7mlverAL90oj0w27gtFD95NPdrYUGxHZcGCD0ZYkFVWnYW/6CIAz75uI4dH4R61W/UbXTDg26Z5VeDTwNa27CWOlW8bceXAdsmR5IszHwAAEABJREFUXWGFRxulxadzg9JSnS2gwKamYEdObBcWbdsVJ/SKserAI4+2pXyS0sLnzEf7bbCzptuWvWDaSw0Ourav+gKPYltc0NRTXlZQo09NQUY/bQs+bdvXcWeDtF3YyoUuOujavtK7yY9afdCj0LCXWOxrG9tvtz/2NR979oyrXBVYUpW1Epm96MJeSjQjs63eMk+SWGKNhaoMHX0ql9OvMEKVTmycPcg5WwzObVZy4pjNqvFTaLWc37bhb5RjhbLCSjk/bWPbN3Neeh90+uB1uv3Wn9T9n/qOfOn/M9F5Ws7LYrenpcP/ofs/9zf0+h/5S3rR5jW6rbdqOz1Qji0gJx6eZfK82ya5O9FLI+cVN4k1P11LHV5idMLpWeP5/2uR22FIglb67jR7x1C5hloYLbxYy5GTP0oLHYV8HLOmkRwki7JdBf0RxxTlsp2fywcexXbprjQ1xX6Y/+87T0DHnmI3OUWyiBUexbaW2ObUqtzBRwcGNAWfqNroS3byeuxPS0LshY8d+hR74a009ZDKVlxH+7qf5SUuoaHkb6j4wbAXX28Pe9VZsIfsxadywau4Q5ftDWxktq98NjNmQ1zoWotPRQeMkqSfyCmr3A6VUrzU4KJfGLTjs3WLeadMdnLVmsKd1ZBnDtKKe1EWvXCSG9sCB15rSzzgw7ODKZUc3gjiyqdtX+vbjuaCiYwCw1740PAottPlxTZkjQPnDQr73urjgvs179nYG3tL7nKvtxhwDtvkfmJ/rr/JFJltkZOAFfZF3j3RthdfPfqcE9insbMtzg74WmNib75gr845z7awQYczFmuy7TojwCdWePhADg64PX7og44X/sBFDz/0hYI+NWcy5KjDWzHPzs7SlQG7zjL4wCd89Oylv7wvJB7w5+QHf+DiC1wKdsQGD91Vx3adueDjF91VDg8c25UHbDjb2EubeObsdegTz6qPL7CwhWcv+Vcu9OH1vpxzsUPfds5C+XowY00M8OknOLTXwhmU3MIPnK7rQ81Re/FFTMjwxfgx7tS77a76a/sqt+ikqZG+ML+DUPeMMte7W6plDFpo27itQl8g7PBSbIt14iF+FFqz8EGJSs3NsItHP6GxodjBCgM6lZDb4eWDPeWKFwVoeJSb8dG2Xb6qX+lb1OsDtkNha4fKB33KTQw7gujx6a1XLND20p+iW1t80EhZsX3k24tu8UPbC6a98MvnURfaXviBKn/EmCWqfICx8qkpttV6Fxf21G3Nd8Zv7Q8ye8GuMQ5tL23Jwka5Vh/2Inu4LdkLf8Wzl7a91M/mZ/JIyT29JpYg5BPd6E+ZVuyGTm5DitdGB+eLqnztnJUuZ5Go5n620kIhyuma8kZIJ8F8Iu9IPuzkjr70gz5MX//Sj9Uf/MDfrE9+/osEv+tSzQdtPNQC7Nb0usNb9R3/+u/rly5eqcOtg2afpd+z+mFod8j9mPdMow8d2kEjjlLp8XFH7zFeqD/0Eb9HX/Aen6p30XMlzhyRO/dw0zL+l+kM76lGoh69J/O5HxODDs/I85Oy7mkzPaXtxZPx94za4UHeV15qeGhOf60hfpkgi2vwhzbbrjk56qPr+fMdfebzP0p/+CO/UO+5ea5Ou2Nxrjl/DsnDiO1oc35OwTjoVvrqnMPe6if1/b/8j/QzT/+i7vsy0UTHXSfjVB/y6PvrM1/0cfpd7/AJ+vIX/w79nnf4T/X+8/N157DVxtsgO0X07ligY593U3h3/KkNKfGX/3hPK0qR2hopynVzPqQpO7JM6Jt8aIptVAQNscz9oEeftr3IodGh2H4IExmFeXslTw9G5tHaRk6hTbGdedAKx17iw962uNC5GQs0/FUHOcVe9JHRXuXo03423158rXJ0oNFbbeFR7P9IbHPv1MiohbYXn5ZzW85SRHZaKfil4Jva9tVYEAM84rPDjyE0fIq9YKw0GCuN3VrgQ2NLbQcr44suPHvB6bmHkFPgU9ChTU2xF11oyoptGzWBcdOO/Zg9cZ4Parl/D/kCv7tJmRuHfMfG/o4hWJRD5CP3OnbQ9oK7221RqzIS+y5flOMbbHxCH47Pr7brPQt6lDm+lNyjZy94fPdHPMRqW/lcxW4v7TGWPN20Uy7axA3Ggj+rb3pGJ93K2sAZxfYVXu4m9dbFRbzU2N2siYMCb7UnB+jRV5uYrgu6FM4l6KPn5JW4ZInvD3inBd6Ud6rozoktMHL0rCannpObA+97KBkP5isYPXOBM55tzUc7MJRetrbwwOXs0VuX7Sr1nW+w0KUoF/2n33PGhzirxG9ENddti77aCwa66BALGLZRrTiIhUZPfOjYrvMYdAIoPOTokRv4rfWIXIU2MtuoFabtK7vWmij2wiOWdFnEggF94TkADNr2ggMuMort0rdTA8ZDwXqwxPD+/QflZB04jHGETLmgKT2d5KCOreQrG1wywAwUB0zlmpNQe0kGPpk0hwwoGHMGkEKSKbbrIQRb+LbF30bCJ3bwAllJ4fANTay2ZfvqMHv37l3duXOnBgA5/bx//37Z0Z7jf5s+ECeDAS41/9UBNHESH3La1GcPLnRxfsgE3mm3PYnrxae9DMg+L7XJF31Dn/5EqR5W+G1e2vQBnfUFMTFV3zZbbVtu1CwyZ8/cV0Yf04qfPGNLTBQeXIiVPtmu3MPf50W2coGXSshXO2zQoS+b+CIO2/VyloeBnlyQF3vpi+28AL5V+WKMidl2xQM2fcQGPv5s141CP8HZbDZXceF35IF7s2mVC2wX3rhqgwEueUOOvb3EAm/1RdzY0jd8QyPfbPMC+/JS5AVbMJ556mmN5DMnqzqbUO/Td/7JEPjQuxza4F+cXaiHBp8xwZ54MqkqxtUXNXzb1T/iInZq+r3kd+k7ulUyx1UX/SmifiCzfaRnOX+4oVc+NYU+orTS+KNtO9MkdqnRgW8HJQUaHnorTWwrDRYFHXg3aWzsBXul0bFNs3xix4LCQttb5u0YlQ98IKOAicyO3VAtPADARw5NuVrAgkHbNpXmbLZOTtDHl+2aj0Uf+Siig1/4tNGPWPaiD4+C3DZk0jxk/qQ9splqNGUvEkNlDu0z0p6YNxqhkVPQoUZnyoMCNQV+80bI4Pe2LTv6SWy2tdL0115is102xGyHlmRfy+xrWrlu6q00dURlR72WZ/Ntlw58+2Eam5UPXTG3Bqkm68Xv8WJ9/dd9re7euq05nXX6d548/cJrn9If/RN/Tq94zVt1eTGLv9nhPBTwz163rEfNXXGVdWNW61tNmSvZDtSCPZJs5lXvTSPrA/5b+PCgbefWnDWnLts8VNlNCSgxzFL4PfjTZbCJ53Loe/7+D+pXn7yUtxvdfuSuPu1TP0V3bt+JriRL+Iaw0xhDtqvoeNn/7nwfVa/syBVxw4dmbRdzqu2UQHRyelv703zRp2AfZrXZynf+6ul/7py086CWWLYeaslDG7N6aErLg9u2u/geB/U86jWN7G23xS+rjRxep7yc22RtnXK4sS2uNX/Ppmnbi85Ko7vSa22/rY698NC335Zebakpdvqbfq30zXrFsK9xkLeejCQv0OiQV+o5vI4seLThw0MPesoBDtq2Vj5taNvChmIv/qbkzXlgHcnnlPmaaac5+VXyTYFGBl11wBylFQ+fZjyJJ+NBbMiiVh/aELlVtOn8YmBiyLibEcy6MWJnO/fFJK7eetF2UFPoj21EAhd/NKCpKbWe3YjBjo/gIrOhoVR9X+1Xv9QUG70g3bBbrCR78a9c9qIXsvjYQree+3FASex/nBX2ue+RE2trkUd8fnkh/ol/eL1njOOPPvJPpW03XYfzi9q77cXPZdqHy0Ny1ysvnF/WaNjfwQUn0OUX3EPOdBT47OOcC2yLNvqnp6f1xTLnKXicIeBxZiBubCjYET/xKRd0KnG2oX7zm99cX4rzi5H4RU5M2NLGDkxoiu3KmW3Mc99mLUgOnr5372psiYUYqFk/wFzzaC85oW8AIIMm3+BToPHJ2QUMHmg28TElJ5kA2uehlJov1Pmbvhfn50wM7XJuAg+bFj9gkSv601sX/xRwDw5yfFDoHzkiFmjktIkXW2j6ssaCLXrUyNHD5yFrIXjoU+gT/xywMx/wTyxKys4PZ3E1J287teY6l+5z1g7z6gMeDTsGIWzLXvJmLzT9j6g+6BMLjZu1bVjx06I+qiZ29G3XXETBtojXXvTRsUPnXoAGExtoe4mD/hA/PGTowAPv2TQ6dvAiRMe+xrAX/mpju+Y4evAS+HXcWZvgzdlTlKu51ZwL+VB+aM+5J9GFJj578ZnVQdjBp1gLHxo+8rBkL3w7GikrBnpXsaWx8qkpq8+IrjB+Pdp++9i2MUnXxxXGr4cN3170bZd+GeeHfd2HNK/wnk3Ttk11VcClYS8Y0AFfKlm2leGo2l50mOfSQuvG1XqXvfAtxy5ZzmbSwptvjGWGTBw1yjR7pNXksZHmbahNLMnHLLeuWS3nqZazxJCmM+Wn+maj+fxMm/O36JEHv6rdq39c9/75d2s89XMa81tzXpNGzlYob9ssX7xW57/wvfrF//dX6YmnflSPbt+szf5Ch36uvu8aebE8xoWc5y5nr9NB6jm37Rxv8RmAMJiD6Q/RtSnz8SDuC9vxOattpDn6s2YlWEnRTUcHFHVKSJFviu1gRNuSW0M7hIOZXNiyLa5V13bZ2gsfmf0wje7Kv0nDo9gPY6BjLxhvj4ZHsRe7Z2PYC/+mjr3gce/YC73KsV9paoq9YCCzrXWe0EZObTt9l8zY8MyTFEM7HHRsiysZF/d20cm3jR0jINnXtHJhl+qKby8YM3Zy/UHHNmrxP2QvGHPmsu1aV0cO56wF9DdKar3nmWxSlKXelv6YpnXIWbdlrJXr5loJ3WOHP3DQob6JjU/4U+6nmAfe5R+aAoYdR2lAowse9IpN27YKm36GhheTwrtJrzxq+PaC/evRuY2Te9cv9LLHcK7AN3vkaZ4j+AsQyy8+NyDLH+sI+zrnKPZZ2uytrBfYY2sv/QSLvRk5fNr0cembtM/5DT5yHGDPecIZH/jo8s4IGTrI17MHNHz6RnnDG96gp59+uvJku2LFHh2wyB/nHc5kxE0s2FGg0aEvxAZN3NhAo4MN8XLeIFcU+MSFzHam0hBxwcc3eGDTBgsb4qGmH/DrvBlb2/UeDf8U5GCDgx488KDhUdABDxo+OrTtnsrCTwhhB43elGc4zkPERazUyNGjgIFeMij6jhzs05xpkZl7IbHa0UjhF0svz84r79idX2RNDp9+8eUAfrGjgEPp3XE1hH6mtOwld6wF1sM0eSv+USeG9YFve6Fzbzcvc/Qmn76iMucZbOXfrInJXvzZCxY8+mxbtsWLbnuh4SPHKTTxg8f93Vuv8V95tG1f8bBBhm7QFuzcgHZaKfCxQY8cUVNYQ+wFB35h8AyaxEFzv6Dn3nTIOhO0wiY+O60U6NaW/EDbCx40fHAptmt9upy39rsAABAASURBVKKDx57feteUHAdY+Jmz89FmXFpfZOjNick+Ysd2xa74jvxrGkrJj4QeLfxS26aqYjtuF0zbxeOH/TD9kG3iqP08e7sTd1OT8we2YkesIyDwUmX3nxUPOc+Em4/VE1hTXc2RjyrDLT2Xer4cd+6j5wbrN+xP9dHv/G56JAjbHt3cexd5t6K8J5mj/2TOKT/z5Cv1T1//L/QGv1G6fdD55TM65B0Azx8ja90YFu8ILseZEqqe6I/q3S9fpP/yQ764/nn8R+YT7bQVf4u+vqz3QZOnmpt7bzTyXso5AHU/SORPqV/Ez9Ov0Nmr/pnOX/63dP7T/4vOfuo7dP6qf6Tzp39a4+xXpMOvJUXPpD8XmtLVOfOXLMyOqN5NWJt4va27+vBb76/f+0GfrveYH9fJdqNDn7TZbSs9I7Yt5zUa88VB2zxTPT3d02s3b9CPvfZf6Kn5gZgvh/Rzk869SM/RZ73Lb9Nnv/BT9N7bd9eteaM7m21yf6nZBzn+c1TThv8SQVbMAm01+jmUeCVFaYSylj8hi2cp+lFKzXyg2HDDyMd25tsit6/pm3rQUZW92NG2/930qmcvuvZ1jWzFhLYXGWuH/bY0OjfvCXuJFb690DfxbtL2w3j2om8vfDD+/4rtRjgZh7lySB/n3IMw8c244X/K+gDPttCxreJnbaO2r/nYsVb1rDUrbVvcO9iiTz00qW+sOfeWModbZz4cxL0FPeX9GzRlyrnOtsaI1dEnGBTlgk+xl7yFVf2BJ7UbNJL4Oa7lypoz5f6fwz6Ex39hMbKG2K7+jeSCwt6+5V46HGqfZg/G90g8yOZMfAer9yZo5bq4uNRErJnC29bVZe1z7+z6Rpvgb9zE902O7S521JtNV8vaDy4FDM5AcZOzyja+p8idM0KvXCg3E/7Qjct8hmyLP0tcs5pbnVUqlmDb2G9kW+c5C9hLGwx7yfFITAGLv6W/NojWzdhWvDl5Ix/KxZkNHc4RaVb/OYNBo4cP5P04Nw7HcUU+ZY4hI157iQMbZNhRS86atct3v3MV5eJv4tNXdIh7s2lXccI/Sx/XWO0F105/UrCxHZTlYzvjN6twMk62ZVvES2wZYqZMle74kaUMTv1ybei01FLDUy5s8BGyPmt/3JviRTf7Sg63x/dutgMxqtiglrnacfxWHGrwbVfcaIEZSxFGb8s86ZlX4JcugkHY+aGlLn4wbKuRNA6EGHDo7BksHK98gqStXLYryPXgD9BJHhTWl6C2axJEtWoOwQwG2Gu9SXBg275KND6VCzw6GVLYnJ2dybbWGJAx2dCn5hBrtdLFFj74cyYXtuhc5NALf+0bh2ViIYZNblDl4pcLRiZ2i6+7d+5c+Yuo+rvW9IdYwMKeNjLwiI1CHJvNpvqPjNxRoLHjpiEucg4WsSFbbakp6PJQAxb5RW99+cwigX946OETPF6wc8iHjx01MnJAbS/jxy9FjCx26OCbByqw7SXX8CnESSz4oo+015hpgw+PGMCxF3tiIXZ0R24YMFY8xqU1ZQJPyXOvgi26tkVO8Qc2NuSOgh1Y8NGnhk8c9I84HME2NzIy+oQsrJpn4BIHMvTtJReHw+XVjRZWzTdsmCf4Z64zL6ixxw9YjCMx2a6xnrOIEh92c+YSGMS36rTeYakRZC3kc/nCBoEjGCG4me0ltjSvdNADDx41BZpiL/p2gSe3M+yyhVh1icu+1rUXesVe61WfNvYUePaiT5tiO/1pdY8Q900dbG1XDPOYr+pn6ykXcRXfrfTKVottxMnWuPITrvCDzmoDbUeSAo1NWoph2dHGB/VabFeebh6AbBe2coGDn5t20PBtR0Olay84xTj+sF0U8882PVlylHvBTjsFv6EqhpG5Y6eVgg+M8Z3mIo8dfuHbpio821XDQP+mDji2ZV/roIeObcgr22rkh33Nt50DwRR7VZnyAnfI+tRP+e36I1/+ZbqVlw5pas79dqamn/w3r9fX/Nm/oJf/yht06a1OIt8GY2QNb6lbM+pKVwO4SR201tR6FxdxrX1o0V1p+N3Kg90yB2w2uVmzJ80tM8CSs94GsH4x6+WveLW+7x/+iC4kXeZL1g99yUv0sR/zMUpnRU4U/YSriiN5TWgRJRaI2OAv1dXHxgDzRWeV20teadsLbV/rMvb4OuQFx2bXq5/pQeIOdG9So/S0YxuW3BLTnClrmT6Gl/BU/Dn+E7TzoJXORic5i/5mu1HfWCUN3MgB9PTkJG3Jhh9JQOz4SK1c9kKvcVdOwm+JB17IsoW2rzHgr8W+5tsLHjJ7oVfbfxs2/uxFH1va2FXewqCdSuO4ltqLLpj2QiNHD7uVXuubfHuJd+WtPpSctOSRgl1mk1YdeNDwKXZ8aq7c0CaODITcwg9OtSPAhngolgWOciFfZdQUdCjQUSksaHgUOwgpPfeIbYFhG1XZvsKuuJ35k1xZ+RMZ9srVW5O92MID33YkywdMKPjUa9t20hPk9M12+UaOHjgrTS1FnvOEciEDgxyzp7OH0mbf7L3lxfJO1OsezH656u52u+ylh+MDzCFoiv5eTt9a+sGeaztnhq1si5fKnBWwsx3cXoU9F332aduFQRy268t/YiQ2CjSynhwrFz5og8GZiNjBIn78ICPeqFYcyMEhDmjOHdjC48xgW9grl+38VNbVQ/3ygO086O0qt9iuMXB2AgMe8Z1nDV19wqOATyl5vsjHx6rD+QtH8GyXf3JBIX7Of+jQH2woxG87uTqp/ONj9YsdvtCHRh8c8MHpfVO/gEHMq1y50CMH/CIufcM+7Oov+WQOgLHPi7qLPEBznt9ud8lrHpqzpiOzrdZbfRECNv0F9yLn+kO+YBxijVvuS9s1Z8OqD7q2a65Aw0Q/nOJFOZ+hlrllL7b02zaqFSeE7dJHtrbBu2lnG1EV31gT0Fl1oVFY29SWYZWv3GqyaVvo2ktMymW7ZPDTLH1qe9G5GRt0Yadf6EOvutTwbBfGKoNvO8mck5O5/IMDi4LeyILHegZtu+KBhm87dsmlG1CFXcTxh+2i0Mf/gu1rjHQePnL7mo+RfcROf2hjS70W7KBXW+T2NQZ8dKjtaz429oJtm2b1oYjjD/uaby+6iOyFXjFXn6sfdKCrPuaEPNEe/EhBvtoHrnzbvsqJ0cE2uXHmVBZ8jbzcjoLkltGweLlQ/FkZuwXZhr/RSD3NDn+rMXcNZWzCywjnS4PlbDfyrLxtT+vWeJVuv+UndPYvv1O/9iN/TRev+fG8+HhaZs8DI2epljim+ULbnLs8v0Xzr/5v+uW//af04Ef+op771h/XC/ubtZ/vaxNf7ZA1Okt4vX8e1jQrsTdt8uLakXcp2OGFP+dcMzuchOqrMR5KqFGKgnKFPyIPVc/71C05IYfQlJW2HdtEPs/HeWjExYMg5zdr24JHsX20kcCDh+5K26ZZ+kUcf9jXfNtXcvuaD8acmGxXLCu2nbHM/mlf85HZLnTskqnENVUbGW0KNMV25LNsVwlc6WKLvJFf+W3iQo4icSlxZJJE64iR8WbOtvCR29d8bLBdsDOvwoBOpahRCTkEzzoylFJZ9hIH+rYrbnygjz/GmTVfuUyJzkjeRmjJ9Qd9e7G1LS54YECv8a41/MJOn6AdFPRtX+WE+cSL3datTH7NeVlsh5ai7erPiD3FXuzsa75y9Z77LDphy150wq7Pakdjpalp24ufaq90BoP22ocV+5AX07ucldY2v9B3yP7ZZDW3nKEmsS9vEgv7Nvaca9gz6Tu1bWGvXOyn4CGDnvMcUe+SLi/U8r4uKtmTt6XPHt/CIFpwwOYsQJzYw+MsAZ82eI899lj9V2XEdFOPfiDHN7FwVqCNLXGDS5szFVjwwed8BN92rQXIElL67qXfOTtsU+DjExz82n7o/RJYxIB/5OgTBzT+waTAtxdbziDgYWM757etiIsCFrrY07aX+IiVNpjI8GG7zoHIaCNDZ8HtGcNZrfUrbHwip++t1j1nTJZz0iYvkulnz3ijgw9iodiuvIwswBT8KNecdR89SprxN13dB5m+RZcs9vYyj7l/mF/wbSe+VnrKZTMjJLeWH9YMiK6vFr6jQnxwRxYo2vDHUde27NjmXkfPvm5jY/vKZ9lYpU9MyoVNqvpYfkjXtriwm+NbN9rwidtOf473XPGiYy92ZQMzBX+UkNV/+hBCtgWND3IFZq1lbir+Edte9FaMNW7s0KMoF23bgR5lDx8eBToq5ZOa+Irv5D+Mwkzo6MGnjT9KxIVpW/Bp2y4eui3zCx40NRj2Il/bDBnFvubbC42d7Sts7OFh62BD28SZfM8DtsjTXNTyY2iW8ydB5Wfyp65SQj2mc5zHhVpovqgZ0XLr+Rn7rI+bfNF4tzedzpKznuETodtGU5xdaOjfTG/S3/ipv6enT+7pcnumi8Mz2uR9ypx1X8TZHfdDypeXm7TvTFu90/kL9AXv95n6mCdeotvaa+ttkCS+FBoJKHeRWo9NO2j2pbw5j/2b5Psv19M/+V169ff8Cb3+b3y93vC//HG97m/+Sb3he/+03vh9f0Zv/KvfqNd921fp9d/19Xrqn32r2qv/odrFK7XzWeK9FF+YTXmXlIxp5Px1nv7NOZc9bzxXH/vYh+rzXvzb9Nx7O52OprPpQcJvmi4PspPFlLOzCzHtd/m+5mJzqZ945c/q1c+8UTN95F1aotyNrjuHW3ps3NUtnUrJ3WWMzLoyrJG+8r5vckSexZe1I/6kJrlrpB6ylBJx3tlBSRmqSJwtNVKnThlhUmy/3XnSGFhhO/JTst/WTrlWjJD1sV31ygcHmmK7cKAptq90IeyljQ3t9d6ApthOX0YVdJDbvsJEpydX/6fEzugkcjVnBiX3iVr0gViJe6WR20s/4VPQWfn0GR7FdmEoF3x7sQOr9cyJ8OMqOpkbEGnzQRdMaOqWsabQrtpQusorOvaCbfshPvqrPBY1NsplOz8V30sc+HQ46FIYp8yuvDM+S2bmsgMrKsFX+Ofi/GSXFezCYh/e5r3r+flBu21X78iVOn2c5+zJWYMc5PQXP5wxzs9z76WNLX55l048lM0mdpFN01QY/IWuWF/Fc8g7DgrvRlpzYnC9a5nnjObQ1QUu8U/Z1/GD782mBSdowc9PuUXdLj/IKdhQY8fZgzKnH7aFDFzbdT6AD/Yh6ytnMs4i8NBTLjsdP9b0B9lqj469yKHxGdVa18BD317GGL69+ERvv9/lnLVL3JvERH7p1xB7wJw8oD/lfENs5G8mfjm6TXZwkhN84gM85aJGD96cNS6sfCx4yCi2yz6C4q+1HcyMFzoU28nzKF36Cw8cfI7MLj62hR/bwFRBbi/t1cZ24VRc6QeKyGxXf3S87OiFLgy5/KepkXxQ8Ekp28wb24hlLzVxWVYjaShRc3CnVi54dMJ2ObadQdhmg+z18lK5mGC1yYS2LfQJaLfbFr1OJg7Nto8v8S6Cs5PtetEm494+AAAQAElEQVQY0/rgF3s6jh04CGzXoZ14bt06qVjQQbbb7vJC9/6VLzC42fj/RpHzgni73UJexQwuE44v1Xng2OVBytG4feuWemvilwHAxx8POxGJF8EMLLoctMFYa2JGF0zqs7Pz8gWffoOFH3DI7/rCm4UBHPj7bMrgrxj4QcZNBg589MCHT7FduUCOj/KVCXPvmXtCn4L+igU+eMrFLxAgsxnTnTbbTY0HNuQQGTU2trOobcVL45geF5+5avyiS36QYVNx5OZABg0GOvi0XWPOw+gmCx81euQS39DEiz7lLC++wUDOOMKjv+SRgk9ygQ/q6l8tdhI88k5usQMDnTXv+AJ/u93V/AFrt9tX7tDBz1okCwxswGQMd5k3FOKDn66Vz1UPPos2OQGHhy/b5cu2bBcmMWEzJ+7mpkjEBR/clUaHYrtitI2oFmZ7wSKH2KFHgcY3hXyUQX4QE7ohr2K2Lds1rrYRPRQf+uCBS+mtl+85i+em52Vj4odPzLQBwG/1yUt82KCDzF540PCprxal5AFcFjLsVxl08eMLeuXbro3EdvWhfBip3oZvu8agYmutlNCnb8QObbv6Do0Cfae2F1B7kcPHDhm6vfcrbGh4+OGfnaGNHj7sBYf+Vq7SRNe2Vjz0JF+14YNFsS3b4lr5qz01fDs5yX1ou3Th20ZU42b7IT64FHvhK7vHbtdrPkD3PBhli1PfbPWyl/1effpv/7TMHWtkzfFmr7c8uNT3/+jP6GVf/rX65z/zS3qQp4R+ckutbzRPh7z8nWPbg5rDVn725GrKQUIZy77ZpBoVG/0hr7YFXXFLcjZx7nnXmAVjXEp5u3zIU8qUF1VpaPJe3/P9/0S/+Lpn5P1O2dz0RV/0RXri8ccL326JRXXZTh2fTsmHfNuWnT4lJtsiHxR74cdAxASv4rrBr/4c8w2NfOTeaHlYuzh/kD2va5t8gqH4nIk7eXDrmt0Se5Nb6uQz4SSOrjASt9XaJrFYw108ZM156HI29Z4xubjIw15UNazemqYcGImPYjs4sRuxigzeCG0vfOVa+xPyShea8u+TE/BWDGj73x8bH7ap0r9Z4PTMi/mYR9tibhAH2D0yauVCF77tsqNv9oIFX7nspe/2UqODnb20wTtkbrKm9NYrhpglj6EzdtD2ogvNfbD+wlhz5lJ0iAcae/zaFj4oYHOP92fF/ez5reNV8zv2NAu3tYz/ELi99RofZGDDI27LsASNDjUMYgID/9Q9McAnB/bSJ9uCj5xiu2JHZ23bCz4+4SuXvdiHlO3sR5dVEz/7HmcFdKHR4ayFH/bLWGqTB6d9zjy2q2/ocT5gX2WfDzv3S+7f1kq+z70Mnz5fXF5WzOzR4OEHGp/s58TwyCOPVDz4ZH0CHx36RGH/Iy7OC/TLtvB9UwYfPWp8rPp8mc1Z4vGsKfDBpd6nP+gTJzRx0EaGLQWZba185gEvqh/cvy9e4hODbWEDTfzETgzIOc8SI/6xRY8cgG0vdrSxo6CLHvHQppAj+JXLfImOPjgU4kJOTZtc45u46Q926NvLnCAe5Ldv36oX7+DTppAX/OLHXvoMBljgg0Uf8bP0sacbPCOcJT/belYAJ6ba56xFvh977LHKDTEyX+a8ELOGnD+rHzuc4xoXwJo/djRS8Glb3CPQ4KMDjf3aJiZ7sbEt4raXNnq2676Ejw32FPqPnAINj0J/GQfo1pd7Gr+9dbFGtNbqvkNut4ew0YO/3s/Ehr5tRNW/TV/O7/i1F76DybOMbWGLnW3xh4d9O/zoKJe99Kf8wMv+BN17F3ZDc2FENdkeVxi0bVNVcSQrtr1gEitYFGgUoa+wM1Y3+fayJqAHH11oe+Hb8ZICf5UTIzR6lP8QbHCwWXNnL3Hbrr6DbS8+0cMPPOzsh/lgoGO7xhCaUjlJbqJdfIeJPTjgEa9tQcOn2GgtOI7tnBccSb5CKs/4C+mW8R+qBoLk0jkXMF6zJrXu6EcemfNyd1zmC+Sco/LopZ0utZ+e0d3Dr+n0yX+t/Rv/od78Q9+sp3/i2zW/6cc05tert3N1DW2iu01pPkjBdc5eG/4q2PyU5jf/hJ760b+kV3/n1+r+v/oOveDiF/Xo9Gs6Gec66bPGdBGbxBGkKWdCJQ6nzOdTOEpkCT9nF2Xekad5OghanIPSn+YWl5PEvW76grhljdhEZWnb1nqxvsxT9COyLXJJXpE/e3zgMwbo2JZt1LTyadgLBjQFDNulu9ol1MQyF89e9FeMVcde+P14T4GFDnIpwaYQi+3yr7oWG/joRnTVnzmTYOT8sfBd2g9jZ+SAjcS2pswfK39Cj+Q17MKiPyvGCCb01fro5D6KI7E9hB3+imEHO3PKvoEdGnlhh7aXfjCWNcZJGH4CXR/WrwPjnhb8OXLFJk2xbtpH7PBbaOJDH1100IeGB02s+KfcXHtt1zhhQ58u8txgL9jYEV9h118KcPKT+ZtcgQf2iocuGL31woOPf3jQdnKSfNO2wRnpjmlmHKai7YWPHXgU2yVDsSX1cV3vXsgjZxVywb43BRu6Zy7RP84DnCOmw0Gb8OCTJ3TYO2mjR40f3nWN5PKQsxTY7L+2cVvvZzbbrSiXwdvudnUWQ4e+cX/xrzLRxgB7avjgcz5Aj/ck+IQeYxQu5wV0bFfeUtU+zz663W2T7yVPYFHApoDPeYJcQdsWZwt08LFiOknDHzqMI/rkC1v6DRZ26EAjt11+wYHPuyxwsaHQH9sVLzQy9Og/2K31mqPwGAd8Y3f79u3q88rHP+OBH3zThoaHzVrsZRx4h4kcPjoUsMo29/0h94tbdKNPzJk46hl729WfllxgC0Z3W+ZF61Fzxbvd7kqfs1RhHe2maQhb21UTJ365N5SL+8Z2vVdJU/CR24klDO5vQabAR85YgGM32Ut8vP+jL+j0xE1tu/JMzLQXG5dNoK/OYdDIiROMQ3KxYiBb1xPs4eMfPm1k2DL/W++ws7qp3vu2+KeBfMUGv7deOUWZ/tBHMKHhoe/0jfvPTrytJT+zZAk83v/YNNLMTY0duOD0YwzRFP1exxk+uPCJBb5tQa985QIbXsjKXcUV/731h9aaHj/kifFDtmJgSyy0oakp4LXW0+8lZtuynfYoP60xlq3a0OQWO3vRW+xb6ULbi61kcU1Zw2zLdhwodarM6zEmxSpFueacEXq+wG/xE71GiV4qh2YMoyRHyzlDJLWa8+Nkn+8XpugdhiLM3I/v7FEj2HbTFJ/88/c/8tqf1r9888/qqekt2t/u8TEry2LGoSd3l7EdcleuoTs5Mb3g4q4+5/0+Tb/93T5Rz/Fd9UQ5edKUuA/xOwf7gHZo573PYXoyGm+QXvVP9dN/9Rv0hu/7s7r98r+r01/6IT3xxp/UOzx4tV7w4Ff1wnu/ohe+6eV63i//f/T4z/2vevAD36qf/bav1ht+6C/Jb83Z7OK12ucslkkq58/EPp3x3PSdNO30xPy4PicxfdaLP0aPnDkdnzSPgzaJR1MCij7PxFPyMV1ElqjeOh7oR17zU3rGF/KuSb7UFHqbLw0POZt5GuqbXU59UjTkttU8BTv+Yx7dg0bOgw7rEHzcTJFdaOSPlEeGjJuUYRI6Tk5aGus8aS0+o8YHGj607YzDgKwa2YgtBaa9yNG3HeylbVvw0LMXPvrwwFhpaoptMe/tRRc7+NTP5tuuWJCtWNA9YwA+dvDhUey3j43es7Fv2kGjA8b/z7GZCwFndHrrmjNn8YNP+kCxrXU9sZc+tKPdIWssuoGoXEDTF+x68gAWsptrGDpz5oaGBX3IeYLatubcaNDYFd/LfKBNfDex0VWum35WW/TtJdZUWvm2Y6GrMYZfjEwtbCjsQdtd5vU8acFW7v08S0cRfQq+z/KdHueqbR6cOKtcXFxqu93oqafva5v34XPsYyJ4zzzzIPvrgkebsssZChzbic+VP3hpli45w/9F3sdkqkeuKrZrfhPHIj/kTIHvrbjoA7jP3H8m+iP3Wqs9kvzh93CY40+Jq4vx7onfx3sQTDCwh7adWA6ibVvKB3zGgfFZ4l1iR5/zHec55aKNHYUzkG3BWwsYYNGmdsDJG+dv5dptd1d+bZftnHnTe6uY8K9cU/pD3zJ1i7+J/N69vOv30seW9pTnRM54US8davzPmW/b7bbGufcuO0YRQoM5ZQx77HtkFWPk2EBHreKjbq1Vrjn/0UZOgb+2bVcfbGuK37Pzs7LhGf5wvAfwQ7EtxgZ72mAplx3bPMcSOzJq4rFdWFGRhup+heY+rXs78ffWNOK3oZsaW+T4BgMaP+g3GLtMUECYiNQkynZ1YiTbrS3J4kYgGAZZufiCE92RzfxwflEJt52NYq4Ec7OAfXp6Um06aFsjsxy/qz/4Z/myF33otcYPbSYbfvh/peO2sNj88I+OvcSHHXrwTk9P6yFBnpPgqWjbtSCQEGK4PD4AgsmA0jfsiYv4wEEPLOTwKJd5cOJmJaH0D30wqGlTVizi54tu7KDBQ4au7dyc2+oP9vhGhg760MSKDH34+AUfGjzkxEdNPKe3bmlkvIgRHnkFCxn9wYZ2z0vDpe7AC0za2OEDO2iE4NB/dGxXLoltzjjarpfn6BITOsiwgwcW/eKmtF2/SEBf4MMD+969eyIubIgBfduVF7DQIR5k0PQDHQo2YMHHH/q79G2XhZkHNHvk5fQu435ZhfZ+v03ee/qxzYJ5nnk7p87xxS28feXCdsVKv89zA+NDucDEB4WchhX8ExEb/SIO+kLfyAc8dCncsFXHCFmquhfgWbkvogB/zj1HDc6qY0eefNOGjxwaW3xTr3xoZPDh0Ya2Fwxo+GAQ7yrHhniRQ69821ppFg/bIkY7UaewkIClXOjRDinb1b+RuO3Q6V8slKr46FDAKvssaNS0y0/mcWHd4NvGJBAwAxVsbOzww4rg6Be1lk1xozFbznGdAt28EXTW/AC0KvS5Yg/eTdp29d1O/JHhi2K75iw0drYzv6Yr3TWvdvRaDhk5UKNrX+MoV/Y5aSSG0MjxHbJwqOGt9eoH3lqQwaeGRw2G7av44NvWykcfHkW5qG1f+UQPnnLttl3OAS5dTwuMpuc89/n6yq/8Kv3WD/swne63if+g0zt39SB5fvkr36Lf/0e/Sd/1Az+qJ8+tqSXX+XKMZ4fLHCLjJONxWGLJfTplwA4MROsa5ceJO2M2MvIptqVs6i1PFD00sbm1wHTFQGFJfauLvtff+oF/ou/6wR/XeTDznKPP/rzP1e/8/C8QV2tdDhHT/JTmYMeDoirbwWuBCyd85aL/Lcq2r/jwKPCjcsUnppXPuNNmLYppQr/Qtrcq3S2zUMqzobqleIz7rDv56cxdy+I3ya1cxJEyxkwjOXGkKA3xcDmHv8lmLye+zC06Ylstvlrvaol9lH30w1cueKkeips2/Ju6xG/7IQzlQgddOz6P2GEXHvyVRg8M2vBpU2wLvu3CVi743zhmlQAAEABJREFUqa4+tG0nI+lRfJDPnv7Yvrq/0AEHbGratgsbIPjwoG1TJX/XObGdtC36vfWiOQDaCw8ao8LODRrtK+x1fcxMUXNDTbJEwS+Bj9jg33bYrvzQXktPfwo7/cO/ctnWip2mwELfduZK05zDYKENCXzkysU8wGfIVEP20V9a9kLbS73iUaNPGbnnbEMKPmXFhl4LCvDXtu0lJ6l77mPb2u/2dRY4z1mO/Y+XoOyR7O/Ys4ce0o9r3sgDzZnIx4rNS4v58qApZyz4nCfY+7c5vJMfeLarn+QQO3jQtmsv5mU58wafyLebrCc5CDsM/oWMFj34xIcd8XC/YkPcUatcoEPBNzL49IEcUMNDRgHn/Py85ijxgIkeMvjoo0MfkOGHAoa9xA2NPj6xwR8FO9vaHXMALnzOQWDcxMQ38jUHtismeHYwcta3XTnHHl/Khd/Rcua5e6f6PsIjPxcZhyzrhUEcjAdxgocNfaGAAy9mNY+JC7nt+gVebODRL3KBLoV41/M9/aA98jxx99bt8nmWh2/JOuShGzvknHdv3TqFnZJRjQ/44FFsVx9sVz+Vi9hT1Yf7lkIfi5Ef2Keqj+14XDDAQ7bar7Tt6id8O/op9BE5uYBPDSB8aLDq3nWr+Lh34aOLbKWpyQV822KNmLOmhEpcPWuBUjdxoctaBG2bqrBH5juxzKmR01/oGAqbLA+i4Be+fbQtZkQjVikK304uwkcXB5EUBm1K8UpXV3x4tmuNwJ+90PCxocBf2zdr+Mgptqs/yFc+tO1/J7btK9vVhpxA38S2fRU3fOWixp+9YNBeC/yoFDY88kcbbNoU2xVf8Vsne1WwXeXU2PbsB9Do2r7Cde5H27AzDKlzThpKnVw7dSrZ0Vdaqe2NZg4SG2cALefctM3zr+czzSmtzdqOnEcu3qQ7l6/WnSf/pfY/99165oe/WW/4e39SfvJ/0/bktZlvb9FOZ3psK33Qb3i+XvKSd9ZzX3ii573glj7qI99fH/B+L9KtE+dME7zNpK7XS0/9uN76D79Jv/y9f1jt5/+yHrn4Md3xq3SnPaPddKGeF9Kt51l8vkwsc/bOnprY073EpLxqrv72lthz5qGOaM5Le9Gn0KM6LLXW1HoYUZ3IavhOk8+qk22NZpU5ebMt7Oz4jL5yoQsv5FXOGQ/a8JFTbCfWWbYLAx7FdtklnIf4yoUcjJClQ5tCe+Xjy14wbAc/d1b6O1LQSyLCg7/oYG8vdDvODXjoUlPsRV50BNSpruKDthcd28UnDh2vOblpbopXMksIS/zKOZWDq+a0kXYNNobRMpabK9qZDWOWbIt+ghcgcc0R9Awc+MQFCrLiH+8BYkFOzRiyDqKLvVurcYAGm3XVdvlRLnThY9vjx3bp9yM2OMixi/rV+n3FvzFPwCAO9NDHDj34YENntMo3/aCNLnLbxVcu+La11sQSdsVFTQHbXnTQo2TZjigeGI/WtN+fCFv21JM8T7Ub+pfZG3kW6I1xk6a8ZGSfJRZiBw9b8kPNPsqevbbBRJczEGcC2xUv+zX/TRD26GCDPe9A0LddOYRPwddZzn7gUtOGbokLDGjqdKzerXQ37XJ25L8YmjkXZn6oN53lvdxlxgJ6e7JXy8v2orddranOjHPWtpH75PIyT3uZKD3PgFO+4GotczHtkULM9Aefh+SEugGQAKCJh35QyAklItFH+k4fyAm29AUZusgpYJFne8kD9pyPKND4QM6LcnSxhUdBx3bdJ7RXfHKLH/yjT4z0A5oCnrTYgYkd9vijEKvt6gO2c3KKnL60ttjRXu2gR84W1DrictPTzuxLvlstvyMTspbh6FJ3Nyl0JoqS6nrRTU1MGhIl3qIyyw6VMhKLvdD4L92oQtsO1CjdMUa4Klq51nb1hziiiy35oKasdNQTyyR40MV3U9WtJawFO+CiT/AdxRVbaXDfw1/HmOdBeMRBPq+w6Q8Gxzygjx156y3rY/phL3MDftyocBJFz5oEDnx4yMgD/JVGjk8KfHShVz56a9xOHCsfHWKwl5zGXfUfDGzoj+3ioUus8KFtK2HLpj7mKkJkFHzYi4x2RNEfgr/S8ImVNnzaFNuLz9TFr7xFy5kuGdeWs0pnn8lZQcntiDxscaa5jOwiZ4dD1gXGANlw12F2LNLbrAXKmtB65mUmots2MW0zd+c4mEN3baCCMeWs8aqz1+sf/NwP6/6dvBfeXIpfdhqxiabawdp3JW356jtnpls+1WP3b+u3vfN/ok9794/T3Xkjx68TY0+yeGZVbgoHP8GoZQ+c42fz4HV64z/4S/o3f+Vr9U6v/DG96KnX6uTeW3SaWDfphy6GdDiJ743mJnVP0r2n9dj9B3qnp16v83/61/WK/+kP6t6/+g7pTT+jXc5wU75naVM8TF0JLblp2o1TPT4/os9/8Sfrtz7+3np8dJmv7ftIGtP/5PEsz6ZqltyyP1hP+UL/++tertdevkXndf6KXno8j0vt904skvNeaTPS19ikq9rGfJN1us05A8TDWcbpwTjTk/2efvXwZv3Cg1frdfNbdD++R/KhXNgx9umpqG3LdtERX9WttaJXHeYPPHRsU13J4dsLBvoIqeGvNG3KyoNvX+PQfrYMfdu6yVcu+PDsxWdYD8WCnGJfy9Ff9ajXAh/dtb320762RU5ZdaHta/nKB8N++3xkb4OdQQBrZJztxY426w81Nut6At1bF/caND5Zn2zX+IHde+ZZ2vCRowe/ta6R+4MpDgbY8Hv0qW1rpVtrwmfFJIsLffj2EqO98Fdb5BR7lffgbWO6zCF75Tv8Li70KbhobZMx3mieB83QLSpz2gfRlzU2auKgvsh7kCnznr2495bvjA65T3Z66ul7sRuxV9XI7cU/TLsVJrhhw4reXPb4Z7/WcTywbblH1zLHH74wmrNmjCwuu33uxzbkY+npy8n+liz6ae13J1Ja6M+5Pw955z5lIEbWKfDiSk78vIsfkmxXPMyB1pb8ERNFx2vl0wQjy6vmAN155K6gD1kTkNkWfqB7xhoaHPpVdN7rUTOnDokLncLW0Oaoj2075iAh1/ih17u1zTnwMhibTQ+9FRgnpzu5SfTRwQGvhUEbrMW2V1z4LtkxXuQ2VkPYcbaif7YRFc+OPIGAg/0q550VSrYrf9DIKdAU8ovdSc7uCU2tt4obHfLC2RI85YKXqsZjrbkvWkvnwgDHdvUjzart5KRnPiwM6TifaaJPjT3fKYC/3WzVW3KRYCwjVmNiQnEgRZkDKMrQLYmeo/jUvWekDMpmt0X16Fw5iF/Ktnpvxdv2jXabjdJIvVVrrcqcwMBUrm1eYuKTstvutCYiItFh28FLkEm6TYdnzbkR1kLSeu+lC/52u6kYwFntF52WZPeSwVcufBIHbfDsJjBspy/Z7FOjQ1l92Jbtisl2vii+FBd2PFzgF0x4FLAp2+22MOfcfOgSE3J7wYNHGz4Hd/zZ1m63qxemTDDb2u/31VcO8PihoI89NHbEwEtR/EJTNhmrOTkEj1jQhW+T01Gxre1ElCEblQt4xEQOiI8XydjCI2f4xT8yXqaDvfpYbWljY7vyBhbFXtrEyTzjiwHiBwM52BRuRNrKRb+QU9KssUCGHXGAgw3yNWe0+Vt1TS7/4JFHbIiLXFLoz56bU6p5CC6YxBfW1b/kAB52YOCHXKw82uBiR3/IAbbo2668op9QlCaizOcl1+hQiMP2Ihtz9BYamX1N47OU8sNesLGFj27YNYbwbtK2i0//0FUudKBt1wZFH8JObHNyttzP6PfWYVdBn4UVX5YLU9zbuT9LL7RylTy4IbPUDLHoQlNsx2SuvICH7kP8WNiLDj6Q4ZOagr7tsp+TqxXbjnbKiD19sxcdbGwL3k3adsUPH0zlor+2Q6lyQny2r/Ro96w9qw128Nb2SisXNHPBtmyH4yyhWavUlbCDuZHEDHXoJq7crtGNHCIMzPARMnwL2nbR+IS/FttFooPvauSHvfDRh4/cdmFAR6Voe8GHh56SR2RUXsITwztaS22993u/t/7s/+2b9BEf9hI9/uhdnT1zT47sLLH/mze+RV/z5/6i/rv/8a/qzXnAuZcHnX5yKvemp9/y5qrtrooptfX/pe1P4C3bsrJe8Pvm3HufcyLiNpnkJSFpVUCwQUCqxPLZ6ysBEUvFB1KWtGIVoDRi0UgrlFrSZv6Q7iH6fLRVgOV7dD4FedKYSd8kkpl0SfbdvXHjRsTp9l6rvv+Ye+1zIjITsOr3Vpxx5pij+caYY84119xrR9zbqt7oleeMLLVgaX85z5XZVlu3yJWHvZLeOqZrbS932vUj/bsf/2l90Qv+B73m3pm2resd3vmd9Qkf//FAxa5rmy+V4jV+5jTBs52aTunMsl3E+CM48PaQk+tbkmO/5Lrwuxww2Dd7X0teVb7rHMxa8sqtUtiaB27LC1QMmpKDMqy0McgPuc0Zb4qfHOboIhRrh3modR9mBjC6mIj47F3IyCHiuLjqDI/eHnHhWws2ipDt/FbZIkdvu/zhIdsVwx7y30lNALVN89tiL3jE5yUmY4ZHbrtqwbiQQcrVe6+csFn4iB/Imz56Wtu11opv4fN8tpw10kZ+brLHOInBfsL+A89nWmoLD17JY09txrQ562wryeIqu0wY+9T13PCljw0YvXXYGgc8+hpnsCMsHVhLTYAnpm3ZFvi2y45frA30EDwyCAxkkO1AU2EVBrJwB972gde1y3b1yBG86uSXxdh3dT6asgeAx7NxsWEv5PnJy2t8N5uV0PXM3ypnxjl1WuW8icx2zQc6ntMKNs9w+r21OrvMiYEfMeDRQ9QNGc9jiLMIfsjgyYP/igN28MjJByzOGsh5XiNHz1/eVK4FAxk5cu6IuMaAD7EWHflgY7tytV3nOmT4kIftWof4Eh88eMbLOGzXuY+c8AOTHPCHwCBPePzQkwPjgLdduWl/UXvbIpZtgQXukjNxiHv/9FTa68FTLmItRCxqYw8scCByAY/Y4DAe/Mln0SOnj53tyg/ZkhMY2Pbs91P2Nv5SMTJi2q61he+UPW+73WmTM3aWgZbLdq1p9LZLTD4QfgjgZ27W0al6DDbSgC12U9Zjbx1VYSLHl1yQw0M965d4EDa0OMFv86WD5RontsiUC4zi2fvTByNNrYe3jD3LHvsTdvhuM37F3x5jRmaPNQUGdhUz+TFc9hlskKGTJcYIb1vkbUcYAXJ7lkKI8IHYS7BTrqVPW+NJfvBRBXrg0bcHb1v2FY8denKCB3fh6cOjhxZ+kWOL3L7Cs6947Bb9wzx92zQ15gXbduWHH0rbNe/2kBPzLcmxBwMdZJvmAWwE1sDD3h68bS2+9pBlCZbMTj/3gG0xH5kNqa2TU+ZtkpY1YwfDTVmuKuwpNhdd3V2TL3Wxe0azd4m+1Xr7lB7fvVJvd/7zuvyF/0F3/tOX6fU/9nydv/KHdLK6rWl7T9vTO3qbW7DpxxsAABAASURBVF1/8F2P9fwv+rP677/8A/WBf/ZtgzVJmvXBf+7d9DX/7K/piz/zz+jd32mnVV5MrRJ8pTN1vVHza16k1//IN+i13/U5uvPvv1A3X/Fdehe/WM/pL9fGb1LPy/amnP+h3MdxzzLLfbaz5oyXGGqEmpRhqTWnE3IoHDadNQ2vOfp4JD4v5zChBhEjlD18djmPxfzww1xiZydmCm67bJEt84GxbRphv8htH2yR2wMDQ9tlu/DgRZTuFHnmwKQ19hk7nWiwAZs23QP2nDFhYltzcoSwE3WLbomNz3WePnbYx00t60A5az4onw9xkNtOflNkyBMh+PbIj7VnD36xHdhzas9EIVXxi9x25YzGtgpDTi6Z+WCHle0ce6mJxcUYyNse8t56YeDbeg/GXPuj+z7mLPXImVvi2omT9WS5cqn9zsN2wVYu7HkGhdUixx85MZFDrbVxlksceGztoIfAto1Zke2Ra+KTE8KIZF/J7WFPLAhM7OAh2wd7owhhw7MWTM4snEWQcQ/wMo9n48XZuVbJlfxtV02UCx+e6WDjs82zaLGhz7sr6sC5AFviYEu7yLBDx3Oc5zn28JwFnvXY4yI29shtV2zqBOFHPJ7v8PjYVzbgbHNfoodfrbJvZcHiu8p50LbIGV9w7NGHJyZy7S9k2G7yzosWTPTwjAF7MBkfLTJcqR9kj3myLf7So+0aCzzYEH7kZg9bsJSLcSHn3Ga7znvgY0+LHf91KjB6zjW02JMbuiW3RU4fHTaBLzxa8LAHc71eVW3ssVImzeJ9H3rGgw01oM9a4S9XHG02dX4Cl9ooPrbrjAk+1LLXttwy2NhgQ+M+t8e4wQZ32LfDur8uV9y4b7PTyR5+doRy3cPXffFrrR3uRXTEJ0fi7PKlbu9JKgrkLQkutYJHFpVsV00WHl/0tmuf6a2jqjjF79dazx6CAhz2FlpyxxceHfw2X1jYjEHBm2T+pE8u6LHDvvVeNdnlcyVxwCp5G2Okjy8yfPAt7ODBI2/Zt+zknfujt2t5L9jIw+Nf9i3Y2VcPfPYhdLarJszDgm1bC9+DbVsJXXszNRsYrjHYlt3CKzTLdtVPauGRz+KyfdDbgycGOsg2Tfm6xU+WHcp6IyYUsZSatbIMG+gpwmcieFVsfy15vDTnn5cn56fC348s39NrDsaET75wbKZWO03OOyFN4pO4ot9Gt921sCut439P5/qFp1+m3zh/pe63e/IqueQZyVlknXdJPbXkS+7NusvxO7631vs9/gf0V37/B+vRdqJV4s9qcqgXP8mJscoX7+vIdhd3tH7ml/WK73++7v3Ud+ptz16tk2fepBt5B9WnywzuQqt8e99qDc7q7Vhz4kz5sr23IOwu1c/v6bGLuzp6xUv09Pd9k27/L/9SevmL8mX/mRin57XkTb6UTz23lzrykd5u9Vx96Hv9eb3zdEvenutie5p9YaUcrTR51nbayvnisKUGp/mS/jfuvkI/+6oXi79cEVXy2AQz9tkbWmrf6i8AJD8+a7CmUiDb2s4Xujef6w0+04/tfkUvePF36dN+4Mv1D77vq/SPf+hf6oW3X6a7/Vxzxqhcc2obt3AOSfZomXddu+whH2uwlQYb+rbLjz5kjz46DO2x7uwhxwb5QraLxZ6xSfSb7NSPtZbx2QND+wtbWNuCt/HRAzxxwKOF4PGBFh9k6CDk9hWefcWjW3zgsb/uC48cgkcPLTxy+wrPvuKV1Kesa9thXfcrfviwV636Sk4d5tShZ33MOYsjx4YY2PXsOeQHjxzetuDZB0GWUs/4IrNd+z1+9ogJDx72FWeeD/UkHrokGExJnirPxUe50IM9Z03Nybe1Hun4sUeMJS9s0dhDjr2TH3rlQr/LeJdna++tcolKq7xbOL+4UM+Y0fOc3+X+5dm8jg75lHHyn5xHzxnGdvlPwQSbL6ttZyysM2csSj3GmNZ5htsu/G3uL9vlC0+ci4vL2O7yzN6WvEXfWgvGXHLqB/XeCr9Fp1z41jhjv06e5BJx+ZDnnHsbP2Tb3VYpY/nTB4N1cL1lHLZRV2x0za3wLq7VhzpidMDOeXMbwp8cILeBY491AVZvHTdNSRrfs5xnt6lH29uitJ1z0FaX2wvNmnR6ej/9C+G/EPisH+wZ1zaxbVfO5IAdLTY9c4od8eyRE/6tddkWPHrsae0hs13zhR6dPeR9j4eMuOJCl/sNme3KdfFDxjlNuXrrFc/2IVd75IRda2PO4e0rG+Rxr3xpF/3C00LIaZXKzckHfqbW0w6RGouEQpA4SbHQMeq9iRtgjuMRfws3g8Rml5uA9FhM2PbIbdcAa864Kd3Ef15MufgihIGvVmMg2PPhhZiXPLjyBTcfRo42R7Wozs7OanJJMu5qbfjRX+KRJ0Q+5+cXVQTsFnv4EXNVxT3Popoz+DkDV5JHB097EX9yYVHbrthpEjf8JdjSep2H4m5XE8SHqs1mXQcrbgBy4F+Un5wcV6zTvEBFBjZEHPJa52akJW94WvTUAzkH9qXFhzpgh54PftQbnrGRL77ExwZChp5aUif+SwB88FiwbGu9/2CFPXjoiGu7xkP8o8yH7Vroi51ygU3Oy9jwhydPMPBDBiZ2tguDXLAjV3S0fFHPf0oXHfViLOgYGy3EuqHP355+6qmnMh+tiDyUCx+wiMkHtYhqDMRClsnS2X4uyAd7xmM7G8ipbMdkDn+/5o1Y4FFHxrTgUE/8wEBmW+CTIz60EHb0qQUYxItp5YyO/CBkEDajnwUZZsr6tFz24Nkjv4W3R1+5wEZOPAg+4hoPLTLbsEXYw1A7bNHTh7ddMbGxRwzk2EDkpVwcCNKUrW0hx85OnNzzcx56tmW78kC33FPsIfgSAx5ce9jZo802U9jYLUQM+EPebnQL3x6xFpsF2x5y4tsWcpyISbvQIgcbmW2awsYWQrDg0McHgrddttgsfXho8QEbftEvfGtdjNdy5bfIvR+f7cJmu2rZ/8BciPjwPfsuLYQ/ZFvYwysXtvB2IoXgI34g5tKntU1Tse3kmMNSplZxEHs7qdA/vzhPHOv93u/99Plf8Pl6x3d8nk5ONrV/t9Z1loPRa+6c62u/4wf0pf/9t+qZ+YbuXUxqN27pWc95Gyl6B6y1VeJZLWPpOYBODDg5zGnnaFrvidPk2E4h/lUwY3Lf6HLXcxQ4klaP6Ed+5pf1hV+Rl86n93R/kpwvEj/iwz9cf/h931e9xS7xenzAZYQtv+bcb8Rw9LTgzonbWhMXPC1y2p5caBda9NgvPLbc1+wX7Nn8rXI58fOsbYm/yv6rxB4YSTTP0hQjY6TWQ6rklU+D1Rl5zuUyRz7uHavkWUDE6h6ASb1eXrGn2rHJOGaEUvCd3+PnSjaeq0iRQbZlj7VnW4wHOWO0LXjskdP+TmqCD2RfYeMLBvIFGxmEbA4DttNCaSoXWuyxgYfgkdk+2Lw17EUONr7K6de2qKvt1Ck1Sc+yuBZs8OFLlrXEB6Xe+rCnxkl4yvyg71knJYodfTv44YntTBykxJhjDy60+M5xJBcwkMMruSBXLuRk5sjSPYy3bOOLHFv8mhsmWrCJj852yZdfyODBoF3oLcmRQbZlZ1yJmUUh9n78VrnvyBGeZ+X1vxDHM58ceD7yfMVuvV4JGcSHJdYz+LTL8xbbhDrEw3adsxT3Erw98kAGJr7IwbmeA3i2hd16vRG2tsW44TmHkBuELzLb4iIHzgbwPMvRg7PJS1X86KOjjz85IAMbe9v5IHdZY0C30OKDH4Sc3G2L8ZE/hAyyLc5ZxIRs13hu3bqlJQ4YS2xyIXdk5AsGOYFNbM5YyMDknEUO9hgz9To7z8um1ip3MPFZWttVQ/oLgQ1PLGKSO3UEi5jEocWOuMS3Xec2ZMqFPTZ8zgCHdWO3OpczB4wbPXaXl7vaC8kYPGKDY481Qd9GKy28Pfp1X4THftHRQsi4f/iwCG8PH/jWOnevWuqCLdRzzyf1ww8yOsi5F+3hj9z2wdeOPHuHcoEHVV7pXx+PFDuNCww4sGkdHTIIfwgMe18DzmXZd5Bjgz3YGUTlYRuYopKHK9sYTHxITGsPLOphOxFHnzjY2hY8msKwCjtQhx/ktkteeYSnvS6HVy5adGCnK/p2YmQs1+XooEWPPXrbNd8PyxfbxcYedtflYNDHhhYM2qXe8NCix37haSHbsq9hZ69nHbCmbOP+gJ51Llm2lZVauYfJ/dW01DVCpSNnrTnzuWXd2EpJMkMScrmptVXem3VNOaNtvNWtTchP6rl6pR5/5qd0+ZJv16//my/SnRd+k85f/Z904/jJ2N+uL/5v5f3v4ydN7/N730b/8ms/Qn/pLzym5z77DXrD635Tt5++0J27p3rNK16md3/7rf7GX3wHfeNXfqT+j3/8uXrOjZYv9yVlnM156Xz5WunJn9PpS75br/k3n6+Xfdfn6PQX/rUevf3jevzil3Xj8uU6mm+Lf/FWj5C8PLdaxt8zFiuM1OnDWgGW8gxtdqmYk5b7T3Gm3r0zbmuKDX03C8OJ4ojLMc0MHOx71LFBFcInjVowF54Wsl228NiACY+tPXCvy3vmh74yEoh7yLZ6b6JvD5/fCqMlj5hlPFPlPfqufkCSp9PM1bedfis729Uu2JJjM0vVDiwbX40rLOsr6oFROQ8VckdBbPDgaefYILPBzhk25ktNbKd39YOcHvb4FWUOHpZzX2AHvu3KpeKH58Vi8ZlThxabBasf6q26kHvJe58risWPXIhvu2qFDhlEHPrY0ha24SR7MLYzl2P9WAODmPhDYCvXtF+LyOy9XcZuO9qshD1vj/60X6vY51iqLAFt886J5zf52GOOeaYCsMl7GuQ3Tk7UehNynve0Lc7g0ccWnmc746GetPii55mKDTzPVfpLTHh8sQcTbJ7riy/vk3i2LzZg8IzHHjl2tusftCCzXZ8RkYPDvoc9uMQkHueYk4yJ5zx2yLFd8GixJ2fbsg1b56ApNaXDeYh84cmJsdtWa73q1Pb1sZ25XIm42BAbXrmW2L33ypm48L23ioUemXJRN4i8IGKS81IXbOH36Qlb23WuSlNjQAbhB/XExY+WfsLU2Y8WIl/WB7rWe1a6tOJcHKKu9qg1dmAsWHPWGbmc570n+bfUYrVeVQ7YgI1s4ckZ3nbq1+qeWfTI4Vt03AOWs9+MPQG5rl3EjFnq3Utqu9qSh1/s7SE/YLdg5rmCMTJaxmPHLlub7cppkVcekdHHnr0F7JInv5KnWs647StfbJfPdfbALlsKEIaY2Kh0s6bkZPlQEyFXrtgTDyqbyPGDkMUi0efKmbGHqZo4ihZb24WNLbRgRB3TueKVPPO4yGiR2RZ/GDPxbIs1hX4hYpZNxh/j/Lhwk1Fh21bZ7FtwWuuyvUCUPZ0GBsyesIVFvvC0kO2BQX1iRPph5W4pP3Pq2ZQr70SsLrWV7tr6yTds9Znf/CL9nW/4D/qUb/3XO4ZSAAAQAElEQVTP+rx/+0v6hhe+ST/46gu96PZWv3wx67XZMJ/sTc/E/lTSxbyNvzTny26wV8m/qSvfd4n/XP+5LvUTb/pFPb26q93qMl9o77RKPP4B45wvjjZ5F7XNl/C435iP9a7t7fWR7/9X9c6b52mtlbZJdE68eQ6TeC2GLbHnfHHl86fV7v6afuO7vkJ68ffr1p2X63h3X0e5x+bs53g4Y6Xeytjdk2fybW55n2XNwen5rmTVmo7U9OzIj179azp70b/Vr3/PP9f8+p9V173YSttJ6iliD3bKoBM9qvd+9u/T+z7+e/V4O1JPXvcvzpQnv6bm0BSfbeY3L6RWs+75nn7+tb+ku/zlzfVa89RSrhabqXx6cJ082OdXK+tU57qd891r4vGTT79MX/a/fqM+5du+UP/jy75PP759iX62/aZ+7P5L9WOv+0W9brqjnRMn+WVImoNsW1xzyazWmpYLGWRbtgUP2S47eOVafFijyHr2vogPP8jpLHbw2EH2Fbbk1GFKHAW/h5q47CGHv45BH2zbZbvg0ULY2sOXvn1lt/TtoVcu7JGHrZ/fKTbG2OJrm27GkOqGR47gLWJnvNfl+EO2azzsMwo/TzMLsmSLvb3POypkymU75j7ErnmwxDqWXLW1XTgjTuobf+UCA5qzKtINRn5H11puhvLNd23R2S4F47JdWMpFv2XttNhnKUWiikecFrntYAYwGmyR25ZttZ48pDoHOC0/PEPv3bsPG5ydTvMdJDLOHjzP4VH23tWCDz/lszFnFGS2NfZZ52wwnqX4EJe25d7DBzzywXabvQJ+s1mV77Br8V+r91ZnptWqJ5+pcp0yL621im+75Mo1ZQ8gTtiMT0Vg9dbl/NmsN7IdzC7kytX348DPtpQfvotdzj7E4bP+FHB4Wgg/fObMDe2io7/JuzA7QFLVfrVa1TspziL4tdZrjyWvuMcoP5m8bTZlsLAnV86DwJydXdT5qLUmLmTkR002R5uKwXjwtS3bVcfFnricb2zjXtSTAww4+BGTvuXUOHtVOvjbkewJO9tVd3jlsl21pCbYb/PMQNdTV+IGTnU/LbZZK/TRRyTbdZbDBwzk8OhoIXvkwBiJgQxbbGzX+JEtY1xsbGMibG1X3splWdSdPLhHsUfUMIy+ik1BSAbQfCbPlzrH6q1VMGTr1Vq2xYeIy8s8ZOPI4O1RfLvVwgUTrKhroBR8m6cVxambIA9ADvnL4LA/PTstWxYSduTBQZqDKjx45GBb2NgZUAKAYY/48NyUEWdCt2JRk1/PAzWpKW864rvSepMbKw9d/vXoKmParI8yRmvOoNd9o20e/tO803Z7kc3gvvjPf5ADccEjJwq4yKgF41pl0Wt/zVnc6I+PT+qmxheftl4pRS3iP3O23myEzvbeUwIHf8ZPPHCoEXbUBj0t8lHbrbBfCDl/63fVx9xVPzcz80aN6NuuGxSeGLZluxYOc0MM5MSBt531cFI52q54tsseO172E9+2yAm+Ze0s82G76kA8coDAPT4+PuDixxzzhT7yxQY75ORCLOTgUw/7Kh6bBzJ0rXcRC0zk+PPCmT44EHoGhD0xkNGS90LUHV8wkNlZ/znI4bPkAib9xZ+WGmIPYcfNlyWRehFx1Nr2qGMeEJGImxPtLIu4tukOmz2PAExayB42toWc2tiWPTCQ2SNn2+IiH+TkvMRZeGqCjL49MPBpvdWmZw8MNpE5h/Wh65Vjglbe6JAfxpOBg9eyHmgh2+Vju/LmIaJc+KKntYZNxLIt8JDRx0ZWYcAv2NQZX2yggzwdOw5pkdnByz2RrmzX2JCDtdQQ3r7S2a549sChVostvtRtWT/IkdkWcnv4wBMTbAgb2nl25SEGEAPb+T1+bB/i2oMfGj2ADc4ihwebPrz9IN51ue3CuW43x2CXDzizm+T0UqvsJlLy69kz790/lftaf+SP/FH983/+dfrgv/ghOj45zhhU991uzgeM7ayv+ebv1mf90+frFU+d6979rab1cT6IrPIhY47/SuDvcrhx1kY6wVfkvT6A7OacbizVo7l1OQ/+bI7RNXlzotP5SN/7Iz+tv/8lL9BLXvOmfIxp6kfr5PIX9Umf+Hd088Zx1S2AaYOrZJ993ZrVzO+AC5LeUq1sy45dxhLX4pk/23SDOVfLL+a79+SdOsGzZ1TdPCmf2NSy7cuSGznEz+m0YCeXGZt0Z3JLW9LwsYzLlDjb5DsHLs/cyNG3VGFOfXg2OTgtuI8//rgeffTRIKouO2DhsHtrec8Zm73YJcY1/ndak4cxErJ+HpbbIw5KO6NIbGzokx/xbGvK/moPW2p5kKe2tlOPudar7WoXX1rw7Cu57bK3LXDQa39NqSUyCsZB1B62HH6bW/mBCY/LnF/LHEepxuzsc7Vde0hM6seZE3KfM8aeD89zVrFzH03TNvdHsDN/CzY2UG9j/cDbTh0m2ZZbK2zbhT1l3snJjk1qUsL8Qm47qaU+e5uI8zMp0BnmLrwKc4lhD/vRV/naIw4y7S94+0pu7/noyW/KOKfcx+keMKjtJucbnp22c566rDMA/fvZP7hHsNnWXwTd1Bh77iGe/bbrHHHr5IZ4MQNO7a3R47PEIa8bN26ULy3YyMA5+KR+PPM4i1w/U63X64qBPS+NbRcOcciNZzg8WMSkZU6X5z05kCs29qgHZxf6xOZMiA2+xMAfAnuRg4c9MnIEj7xsZ530OhMrl22BQ2xafKb93ONHn5jIIGqhXIwL7OV8hu+dO3dqDWBPH0xszs7PM0fbikOeTq17zqvw4JGr7brnsF9qjT9YSw7UmTHghx064lAD+rTokIGRNEVOjAM9f3kKmdQqH+I2r0RtG/HzgUtZa3PGP8cQPLDCHtYePITONmzpqi/XH/zt8CFqZreyg5eLLR+wkeHb2hg/WsaAHN4eawdbe/D2AGFcyPHH3i33f90vk5AjQ7fw4D2MjQ16+yHs7D/I8adOtitn+siR4Wvv5dkF2DvQh5U95Ngucmv8QVZ2SQjedjil9CNvdFBvvWLGrcaDDEN7YNuWbZHHIoe3Tfcgp4MvsWgheOQQPDJ42xXT9n81Nv7g2IYtAhvmutx2YSNDZ7tytU234heTX9jYV3J78LbVQtpf9pXcdmHgi5qaSEOPzK2JOUFCq+zpYt3EBrZsq/aKeJbdtMszbXVsHfdJNy+f0rPuvkyrX/mf9PQP/mO9/t9/gW7/6Auk27xEvi1PFzo7u6ubN/JaO/fTe77Lib70C/6Mvv1ffZh+73uc6viRe5pzbrnIseNoLbXQ/Xzu396/rxu+o/d4p/PY/wV94T/48/o/vN/zdHykeiGtvNzKw0tte0+r+Y1avepH9fQPf61e/z3/SPf/4z9Tf+l36JH7v6Tj+Wm5z3FK/nke2qrxKrlYuaKqmrTcl83K7S7nTzTi3q2apFM2e7ltVe32/ajjN9HIHjo69uBt0y2fYvKr/K/J7Subt7RO4nLAxlcZy5SXPuIGi5L8kEPw9oh9nY+ZwMYGsn3AXOywga734ZFB8PYVNnjIIXhw4W1spuDPqXeyzJrJYkgf+VwtdtNYZLCCt4d+iVOK/LqOvfC2D+NRLtvCD31GVs9Z21X3Om9ljskPG3vI46ZVX5UtOnxp8WfuF1vbB2x8wLM9sLM/9rpHcibKAlowwOl5voEBb7sw8MeGfdM23YoPhuXiafF5azVB17JecYa3DVt0vQ8P2Zbtyhcj51du88xN1n14zizKWuI5ujwv+S8cci5a8kS3znkm5uI5zBh4LtsDl3G23oWN7RoHsXk2UQcIX/A4j+HPM992zSOYC2FrD/nl2bnO88IcHHLAD1xsyZV4PNOJz3kKHTwYtNjgQy1pif/MM8/U2cceuWMLjTpI4BEPezDAtF1nOcaMHTLeOfZ8Rj0/v8zcKmOeUmPr5s1Hcq46Kb61nnptUv85+suiy8vzjFnqnTEq+uzDjbjnUubh9HR8WcDYlvi0tmO7KiKP3nvx5Lteb4LZimzXGAKWHCTyxX/kvE0uTuxetq0NH/QQMbEDn5aaKhf1OD0/03qzPmDzOWrer3nquslZHDxwOGcyR/ihQzZl32XdSZbt5DZVq1zESlM/8ODQgbdbbGfJEnJkytU85LaFfODHThJxkYUV8W1njqYi5FP2z7k+M1lzxoAd+U573vbB1nbmbSfb4g94vXWRx/W9YFljE++tMtDWY7PH6+F3e94OdvY+8rDDR24HOQR265108ojb5R51xSFH7MmPuIrtwpMLPE6LDS31IZcmoxLxkdMhjj2w8UVOC7Y95NixPyKHx6bGm73HvlaT8Nigx275rIuMmtgDD+zFBruFR24PG9uyB4+NPXjbdKsWxeTX4he25PawSSfrAalgFcB9uwq/0pT3TheSnsyvr/13v6rv+40T/cSTb6cf+c3H9G9/qev5//EpffI3/4b+r9/y6/rU/89v6vP/w6/oa3/6lfqBl9/RS+43PT0d6Xxm9WyDu1MWm5ixlviXutDt+bZ++alf1+kq93ObEmnSNu/8ez6f9yad7y60yrsjvh949uUN/Z9+3wfpvW+9p068zvlmpRa0KfuAW9b3cE/OO7mdqeW88/of/te6+Zs/reedP6NH8vzZXk6a7OQyS3kntvIm9tY2a1zeaso5THkH1NaRzVtFkHOTdXl2KXK+dbLS5v7rdesNP61X/uALtH3jT6v1U63aLNbJvM9F01pvmz8f8gf/Wz2xe0wn7UhzS4IZE7Hmbs2ZginvIObQtNrp185+U6+6eF3uNMn5MyWnTYpgTZFtdZH87s2pWb7+f3W+1P83v/K/6gv+09fps//dV+h7X/MjuvfYhe62p9UfmbU72eos9Etv+FXduTzVZZ0r5qBKc/4sa025WBtp6gfe9pvxCKbce7QQdpBt2UZUNbV9aO3BlzK/FvuwBxt4iHuedtj0sAOzMa9ZPxFUnKF38Us+tjNNU8nQI7eNS8no07FdceGh/3+xH8a4jnedt0dc2yOf7Gf4ppd9ZqfFljybs44z3jm1pibIkrSagpFnAn7Y77I28IfHhtZ2rUHbyhQXDwY+rE3bVSfC977WLut/nqzmVfZPxaeF79rt5vBguPrgKxdY1DdsbHKPBQ9+0cOjJ5eFt4NDJ2Q7Qwl28dIun026rE3OlZonJbloJj3yyK20FvF4Tq5zluLZShyeO8rFeNLknJH7snXd2L932uZ9BPFpe2/BaJjVsx//i4vLfMe3PvSTkmwrJQ8W93/yiAe+YOzyfDrO92K2tV6vQutQ6pX5AW/JJy7BmNWaM4xdnvu79FXxmas5E0I7Ba/nmUWd8Glt5Le0YNrWKjU52PjKxnZwg5aEsYXw5exmWyPnsaaIs9QJO8YeN2HPUsoQauyrfIdA+S8vdrUOpsz/Nt8RzxFiazvj6KHgZ292U9V7Dhi4xMEOos8Z6+LiQhly4VtOzdY133Z6AVj2n8XXHuNC3ntLhZsdkgAAEABJREFUrCZyt12tctlObadwkj1427HtWq6e2sKTh+2wrnrZ4cfSG30NOXaMw06fhOPBD7KWuaElD2R2bDJmO1gIQvbgbVce4CmXnbyzvkWh01/kYQVvW7bFeO3wslrvTS1BmUTtLyZWUZ7lcO/oVvlim+Ke5aB/enpaQTe5QfABeEpAbKbMru3Cgwe39y4u/JmkkrVeNsiRocOeFj082NyIEP3VqteEYt+DSZHWyYGWYi16/G2LvNFhix0YYELwQ75KHuTSa0yMj3HYFjXgJsRuzsZ3fn4qXqISa8o4wSZfDu/n5xc5xF+IF5foNzmEt9yUbBC2DzcIsakfY2DstnX3/j1lP6wFMnw3qGoBsgERH2JcxCJH27nZLytnxoYDmLbLD5x79+/r7r17GV/TgkO+2PHhERs7dQplqsWYkKGn5cMD2MRmDiBig8E4GD921ItaYUce4CAjX+SQ7Zo7dPaIia+y+M9SV+qGjpfV1Jwc4CH6vPglPoQfLbHIDyIWcvIjNvmRj+0aOzbI8UNOLHyQ0xIDHXkQ285NkjkGE7JHzmAQFxm5gQWGPfT00VOjZZ6ZM+ypsfKLuikXcdPUvKcMikpc6G3DHggZHXvIbcv28I3Cdn6rZPZblzNu22WnXNdzgLeHDj7qwl9427WWDrloXGDGcOhSM9sSP7QaFwcMOEdhGzYuc/nQceS0YM8pBv1qr9naxkSY2ns+m+uSn3LZGXv8yzeG4NnDFj4mhx97yMnfHjxK8Ozg7DfdxW+xs4cOW9uyr/r4Ym8P+eKDLWSbpghbGNsPYEgWlz1a8OgvZF/J7cGjs397HjvIvrJd+vbVOOzoU9sdSvKhn48DyoG+p76s820eNDHRanOkD/gjf1Rf9VVfrc/7gs9X6y0P9K3mPBPW+eLzLB9+vveHfkyf/Dn/WD/1sldpq2OxN+dXbn/LbhVlot7xpWNbrTVJU/1xAuVcoNaPpNWRpt502Vf60q/7Jn3SFzxfL339G7Vb99gqufwRfe1Xf7We99wnlE1NrL2ZTz3BlCXPs8SHrIzDEUxptb9s77mrxh6yGb8rsewruW0tett5FpzrZS97mRr2uSdoT1KnlVviS84f5UOu8kFSWiWfJkU2zV0lc2Txzh0iuQe7JcvYhJ9sZkK7jOnpO8/obl6WxYih5pB5rFe98tV6+vbt+GScGteSGz3bNKW3H8y7FPllD5uwsq94+pA9ZAvu0tpXcvu3xratljl+2BeZr8mVa7EJW3ljA2+7MJQLm+tye+QS1WEMtovH9gF5ntX2yBcMe9jZxiy1z0y4qXqR2cUdcqHHOuuZH02W7fLjF7EgcGnt6PihjcGUhW1HEF5p7PwKj21rRiTbWvyVyyHVLxiNPJw1Ms8RW7ZLwT5IXrRW/kQ+1+qRbIvLHi08RFxae8jp26M21+XXedtqUHN9yDk6yn0qiZx5nvJc5TnYWlfPOe7k5DjngVU+/Fyo965VaJ0zJrbYbfcfqHjettaCNMbIfoqMZystvuinjJtnuO0DJs9zckePDnuAbNMIDF40c7ZYnuG02HGOYAzgg0HfdtWMHNDRoiOOPeqDDB24y1nRdtVhwb2fcxm4jBV7e+CSJ77kgF65wMaOlprQQugh4tuOpeqMCQYdbMEGa8mddpFhx5nEduZhjUv2jk3xtrXJ/K2PNpU3ccidPPAjR1r8mSvk6AEBn5xo0aPDhvlHhh146GznQ/cjFYOzFDrse1vlg95NMWfYHq3W6rFFP+VZYlnUFlzyMIH3ZF/17MGTD2rbsh12DmnPK/vmdOC1v/Dh+QU+IttaeOVaeNslx94evHKht133pe0D/iKPota97Vir9GBAjFm5bB/k6Ra/tLYr79Hnt0pvO9Bz5aRctosHF7KtumhCU/aeRU6ryNAjt/edCEqXlp+Fd4ztEW+xR1fyGMKnOfzYLh65PfwQ2EMOT31obcseNtft7Ss5dgvZLnaxrU5+2Q/K0Udc2LSQPWwe5ulD9tAvvsgg+0puj1yvyxd++O1t8ySxw0MxsIcf96uiiyi5KRQbqVpqMlasJI89PttddMrltBby/FJdsZm29/Xs/lqd/vw369Xf+Zl68j9+ue7/yvdLb/wlbeZ78nSe9bNVy8vhnnPcs25d6rM/6w/pO771r+gjP/wd9Ojjb9R5y2fHzbHadEMXTyXGqdQvrb5ttXaPc7Z7dHWmt3/0tv7KBz5bX/9Vf1Ff9oV/Ru/z7tImY1kHm7G3PG9WPpN3tzXdfpnuveQH9PSPfJ3e+L98lW7dfrFuJFfttpJVa1f7a865ac9WYwzC5ViZZ02PcTqW7PxSup4k50lHcZR+crBd+imf3yMq3h41p09+tLZpKr59pbeHHKX9lnkiOXEXmnNGxn4he/gRi7lEbrtygV/ktPaQw0O2Mam86C/+Jcwv+0qPDhvbvy12XA82tulWjMHU74MezOZWQit/rtk/HBNbyPaw37fIEDj+1eacsPjSliy6hccenjYzqgOfubUzP5nbmMt21nHmHYA9LTF43uBnW8rPwoMJr1y2ZTtcZjHYyG2XDB5blLYTcS65bU3ZN5eaLHpa7PGDlwaO9pft4rCBsS3bh7rbRrzvOzppt78HePZliWm63GoXIgYynqM8M+fcFOAiB4RnI3Ke1fSpBX3eS9Bnv8EX/cnJSZ0deO5AYNgt5yi+DN+J5zCxbHIaBB7nCXA4Px1vjnR2/1TIkS064uHLOQQ5ZFucYbBBRz62c0+3kisXOLw7w4/8sCNX/nIzvhDjZUzoyNu2jjYb2a73cNvsa4ESfrTY0DI+xg42vvSXFrzFDhvbWlrbdWbc5mzKuMiRHGwLDOzIC/0ity0u7JFjw7jhiY8dvsTEhnmDh7AhBjlhA9muWPgtOWOHDlKubdYHccCAwEUHoUMGLnLbhWdZ4K1zNlcu8G1nzaeT37Zham06thFV33a13KMw5Re9Hd/cT8idPjpFZnvPOl0X31orHl9yRIhZ63uM4Hj/GWDorstdvvjZQ36wSZLI6UPwduxltT6eoxmQDtiOPETO5GJbXPZoqdmhT057ObZtyS8yeGTQFbZkj/xKHl65BrJqjaV7+LGHBlvwUNgWPDLIHjZKYztDSebJCxvlsi3bdU+me/ixr+QHWw0ZuBByWpxs77Gdbiuy4VXyCA6tfSW3hx96e8gHz+85zhLicHrgcteU58NFhK+9fapffe1d3Ztu6uz0SNuzm7p/91hP3l3r1be7fv2NK73opef6zp+40Ff+wFP6tG9/mf7ON71In/OdL9J/evnT+fJ6ndxWhbdrF5r7pG2+0P6105frjdvb2qbfM6TeiDlr0mVqvNPMF+tJ7sbmhn7XjbfXH3/nP6LH58fypfxKm+S3zpeY67x/2WWPYY6nrLW5xW9+Und+5n/W9pf+vU5OX6++u9BR1rGju5wuNeX+mnyi5mOt503wHJuV1u1YCZp69OiyNnmHkMdazxd3SoyjzU0dtbV2r3ut2ot/VHd+4t+rXT6lNp+Ltdzy3mjtjPWi6aZu6T1vvpv+5O/+AOk01e1zYkzBn7XbpVHmIj/845pzbfWa6Y36zWdeGe5UrU3qqT1fxqVoOU41XSTv2+1MP3L/F/UP/t2X65/81L/UDz7103rNzTu6/8iki/WUum11eXpPRz32u3O95qk36A2ntxVA2Q5JyjMqZcp8zOk7Ah3462utFPll+83sbEczfuwrHsnDGPTtB9cgMsh+UI7/dbIHNrbX5QuP3H5zDOSttTKDh2zXOOBR2KapsRfz0C/s7LeOvejtYbP0gbF/Z9jYQvawr/NM8rbTD10fQ8t6WGxtZxqnyt2ObRS2M81Zs7Myzh66ktsu2wVPueDJGYK3XT72sI2J5Pzs+3PhDp0dhVTxbIeT7NEql33Fp1s/9pARDyzOSsTtfeRqW/Ds75eXF7lHduLeyC0ontHIeVZeXl5WLJ6T1MR2nQcWLOyIcZEv+/kCHzvlAgN8ZNjYToypvr+7yBfWENjYgBsXYTf6LTEhibMgcmJY+RMcYmMPYW+76m279hGbWNmXcuPha1tchbHnowINcdUVO84U/MUBzhH0wSYWPOOijw0EFoSOcSBDb1s2NNYGAZxf2ErkNcl2zmfZB7Mvgr9e95qLbDzq+Xzp7MPX1ybvzsiJHGwwdqllxpeJpc5g2y5cZ902N51fnCsS8ZdabYuLWOS72NOCi4z86dvD1rZs41at7WrBQIgPrW0pP7k7UtIsWqnmYskf/G0+517H7lmD5IgOHDsA8bNHG1bEWXTwyK5jILOHve2yd2sCFym+unaZJNPnPkgTO7UqIgflVf1Lees+X0rn4VP/v9a0LcCb9Ua24zPr7PxM6dQAaxAJyOGV4tnYKDfPqvTzPNXBngkiWSZ5+Zf5TCT+m80mC+Go7CkGCwkdg9D+mjPJkO064OPHTdFXq1o0/Ct8cui97Q+zK61Xazl/zvMFfWs9H2ZOZLfcfFtJFr58cN9lYlpP0ZpTi62Oj47zJQ6bwaRVX1VereN/VLF2eZK2jPnGjZPkvQkd1RjJmTruUrMee25uaBk7H2Y267XmfLCbsGk9+D1fmO3y0vMksXeyLbDBsZ3NYCc+NKxyk8ypJVjUGcJuTl3Q29ZmvZHS56B/lA9lPbmTK3UhN9tVmwSJ7Vr3793Lweo0dVpVTOWyLWL01DXdyomX5eD0jImYYC0xbZcNcuYNm03mk3HTh4gPFnJw6BOD3I9iiw7ixS6t7Roztvhz44NHCwZjJz7+kO3UaSpCDgY5EgMee+zgkVFbZNiuVuuI56yJi4x7VX9hQLmwZyzcQFMOL/Dkw8t9dPyLtcLJWrATP3U/PzvPPN4Qa4Y5YP1lNzisOzepZY3hP2UN0FI3WmhZ73OcbGcqwwUXG0U2Z/6TWo2T1jZN0Rw78hu2w9duZYvcHrbYtZY1dy0+AORDu829MLYveldEveyBgbTuvawHt5aH0w6RnLHZrpgLXtIuvR35Pn974JALjmyStmW7xixHmiSQUxN7yOHxgWJRP8RpyYEWuY1zVJ4FO+Xln+3wjnD8YAfhZ7vy7RkLGJDtygMeO3S0eC8+8NSEPjx624WFH3LbhWP7IA8b81mMDZ65wbeldrRR5gf7Oa0qb+S2Cwts2wc5cZAtNsq18NflyKKqH+T2Fcb1PnzZWsozuGJmaSkBVVc656enevzxx/JQ3ea+GQejt33iCX36p326XviTP6E/8af/hHpPvnx4OT7W7fuTfvznX6aP//ufqy98wdfrv7z6Tdqts99lj5pWR2rrY83umgnQmrZZm9vEaatj7dpG25D7jXxIuamnzrpe9Isv19/6xM/U13zr9+h2Dm33d9bklf7EH/uTesFXPl9PPOc5aq1Lbsl/Um+5e3IP17iCPwvBLK4sExoxbhjb8Zkz3NEit33oK/OEbAqebVw0zVv13vWbr3yFvvlbv0V/7s/9OT3/+c+PrsXcmqatNm2hOBgAABAASURBVHyhFpslXoa3jyOBQj+pxVaa6IAdgndizpFtE3OeW/TW+eUuX/a/Shfn2z1O039+4Yv0Fz7wg/S+7/f++riP+zh9//f/QJ6V9xOgqwV8Sl3BsS3b5fewHD2kXNftkdnDB7n91jHsYfdbYYMH2U4kVT7gcj/YQzZLcutCDoGnXPjBc/8tPG1UhQPGwtNC6MGwXTbI7KZ5moWuJw4LEBuwd9k3kNtjLNN+79rlBaAik4W5aKfMDX9hTpHnJ3hT5dwz3y0xwLQd9SDyu44Nr1yMJ41iRRNy4SzYEdSPg7nkbcc6NCU/8qYFz3bZ0seeHEgYHn0p8wu5PWwzDBXGb7FO4iLbGSOzQ0/1/E8Zgd/vCRdy/iDgDLnq3AfK2aPnvHFWY7p581Zh8Hyv52jqSr04Iw1U1bnKrYn/JBvP/5InyVXOJpwFGAfP8OV8gh4dOLQtvtjwzKbmnB2QL3p4ziLkwNkDW2ygBR+el+C0fJFNrGWeiIcv2MRiHOCt16uqCX7UF9z1ep3zxTo1WAks+vjjQyxw6OPPWMFETh977EqeOk15RjvF3ayzN6afQuaF/UXFBLfn3HcZOS/n8UP2yCOPiC/aeW4Tp6eGtmsuyA876rHJeezi/Fw79u7wU84352dnunf3rhIS11oj64yROiKgHrZrfIyXl/dggUlcMPkwd7m90JQvyNabtbCj5oyPceHDC/6BpZy/z+vZsl5vxFqnPhfbc63WXTdunugkZ++Kn4VnX43DtuasEYjcmBd4iL6dez76ui+yry76pY1K8NhOe2zmAn/bOatPwU8psvzJFTvbkc2yXePa5Wy/YOAHP127p/CZc7868Ws+Zol9AvlCYNuubtmGnbInQS1+KJDj9zA2ffTkrfgRf2ZgiYN80dtRItgTcsfBzjiSHz52JKHrPDHZH3GDp7WHHXXVns/OChv1nLrswu9tUgvmDkyI/GIUm6lsyGOR06Kzk1P8Fv56i719hQ0efhA8tosN9UNuu+YMftHT2kNuj3bxs0cfPGT42SMm/MNyZJBtVU1S+1jXLeQEAgOy6bGeZoGBzyK3XTnmt6Z8kR4ryV1SfPICWlM0eRmtXHb4xGh5GXyUuTt9xc/p9L/8gHZ3f1G+fJW6bue9yn3Nl2e64a0e21zoPd/1pj79k99L3/6v/7o+9RM/QO/09qcJ8brs4U+pacrZ4kLdLX4tMuWF1xypdOuRI11enMmJz39p4Nbmrp649Xp9+Ac/T//vf/FR+tp/9if1oX/2HfT73nWjR4+3edm91Wa+lHecReJ38XpNr/45zU/+qtbTmdZeKYc7pVCatlPaEXPKml01p7/VzL2YcduO2SwnL+o0Ra7Iqm4Z95wKU0ftr3nf0kxZP7ZjbmGPHTJ4+63L8cWG9rr9kA0s5Oht0xxiYEMc28LGHi1GtisPbGyXfpHTLvb4YwMht33wQ2ePPvcUPtghx5a+7QewqRG6lEpTama78qXv1Bt/iHvbjm9s4LEteYt3DrL07eizLynOtpNXdPufii2wW8ndmpAVhgOSyaFPruwnB3n8kcez7NOVDXYc8gMYenKC0NMim/e52rHP2gB7yOcDxpx1ZTtreouriFNMfmF7fe+NSGDgw3iJg2zhkUPYlDxrbLS7pPlgTOTYEQOfpQ+PzE4moTimmtFWnk2b1UrrTe4R73T/9L6eeuq2LvJF7zqfnzY8H2OXH5EbOJw7eJ4Si2eAbW2OjgI76+Liop7TxISwYbxQImqVWDHPe5B8JgvoRV5oozvLOz/+l6BH+TzXY4MftujA4ZxHLuv1ujCQkwdnGOyw5xlOPvQhzhXk21ddrbdDXuh4v6K6nDUwC19s8W9ZR8RhvdMnPrQ52ujo+Cjngxty1nEL3bt3V703wZMT57flPNjaWI9ggN97j12rOp3nnWGFz+pYp8YQ48GW/NCRD37QUeqLznZhkB85XaTeJyc3aj6deEsMzq3gkBP+dvwSfxMcbJCDv5CdOmQ+iAEuWHZ8grnOfPC/Ml3FHz/OFPwXVbW/yEGxRb7N2cS2eMeL7WazqXyVDGtf8HBKKLGeiAXZFn+wscllqjpFGNes8zDouS9AsB05XJrch7t8Bg4n2+W31H6e5318ZZ6n4nc5c1b8jE26wiFfuqprLpb6YA8eYnIlb2Tw3WM+59yXjscid7DRR4SbdjlTLzwCbNGDD7ZtxOqtaUpy6Aoj0uJ75OSdfnOvMaak6emwz9ABb2mZDzBsl31Lrjswgt8SBzuw4WvsEdjD1h75PCyPiYgBjm3Zwx4M5OD1lnWeWMoZwmkZj2YJGwl71YUtNOSSbXGBQ2tjO+YPGbb2sEGP33U5+gwtqtjki2Xls4B5jhDcqV/mSNm/J9ZLrH7jjU/rDU/fE/+VEV9GcDap5cyx21q9H+ns0rp7vtEzl7f0pu2z9JrtE/qlp2/p+37+Dfr+F/6CdrPUmpRh6jK453lOPaML/fxrX6Ind/k8Ex1zsOVskpdd86rpInvsdBxFPv8cP9P0Qe/2Z/S8zRNaq8mcfnZbtYyxBby7a2JAnvJl/j1tf/1FesOP/r/02PnrxBlrzr3GF1CrteVuzUFwErq8nOIXGf34szYVfs47nS72qh7bWUcnR5ryOe7OnWd0lO8k3uaRG3r04r7e8BM/IL3uxVLOTrNNVtoln826a3s+6VE9rj/8xHvrbXxLXUoddmmdcu9yipzk3iKV5tT+7nRfbzp9g+YcwObUqCX+yqvS329b/dydX9P/80e+Xv/wu79MP3n2Mj352IXu3shzSKfa9Qvx58atm+J/oZBNWvzFz9uXt/ULr3tZdFNiTwk0qyVWa8kh450yz3bGH5rTb60JGbztig0PoUMATwvBY29b9sDEDhk6+7rce+wpa2GMGzsb+U5zxmw77VxYksvebrItLifvDKJsiGMPm579dk7+2CCnBRvZ9b7tA9bD96Xtwl18bFf8BXuRL9j20NO3Xb7wELHtJVbGc8h7qvi2NWW85IYtPs2NZuBEv8t6I6bMiENzqYU9trbL1jFABtkuo7mwnbW4FaKW+OiV1YXBslcRH1uV2xz7nezqYCa+G3Pyau4VFyE+0Jx6gznM55FLOsjQ2eSHxyDktmW7BJw1pmCQSxpRZ+akd9f5w3bZ5nedldDjCA4UdfSt9nTyqaEBhFGUYEO2cztcJr8JTdq58MsnkqOcVThP8PwFl3x22S/QMw7OKXynSQ2Bpybr/dlql32MvOrckOmbsl9C2EL4pzL1DsW2+D7KdqLmJ/OJLTkS7zzvzxUVMvZCcNerTURNPecKcMjNran1NsaUeC39ih/czTr2wUBGbomibZ5j6PGZcr9vs5+Cj45xrder1ETB22b+p/Bz5lrVXubMaVu9ddkuYkxHORvRgget1+uDrrmJ+Jfby+AEjxx7EzW2WROztvu1jW/Zu5Vt771wet6btdaSz676xMJH+4uxzZlw5GDESNgjY7wpbeUfk6isJUaEYo/HD3vlun6fER+KuPJ5wC51xId4kG3MKkf6S3740LfHWOfci0mi8sMB/DkLCSIvBWaKTSN5CrnJQbAGmIfyycmxsq6kFJEHEHx3ipSRndyILoJdHoSAAk4STA5kW7Y1xXfR00KzJhGUJKYsil0Gh5wWGf7wq9W6vgBmMpWYyHa5OfBhQldZmGdZuJfJgb+tQw7owILH5/KShTXr6OgkxZdWfR1xcsvI4DP23CBnOssHm+3uMm6TWreizo2/LR9s5tlqbVX+rXWRp5u1WrdQ1xK3ZxFBddgWl2uSbAv5ig85WVxTboSj9UZH67U8z1q1ng9468JhnPj3YDVsc6O7KR/eVpoyLz0HFGqNDrKp81T1Zg4vz88VQ/XIwZ5SX2pFjpvML2RbXMRqsk5ysLjIhx38iYstxM07Jz94MMiLPvUv3+SHDB5f7MmNPnJ8bFcNwEWODUTfdjbETWqzrpqCQX6MCxxsyJP4yPGDR4ccfHhkYNM/OTmpeNiSK1i8YMYOG/wWXNtivU2p8S7raGayYzBnzPiFzeZ0KXjmDmywdqkpGMh5yQ72NjLbGUsOTlkvW+Z4c6zeVkW81GpuqbYyVtVlj3mgYw9+zloXVrPEuGzLHnNMX6WPRWTkCSkXrW2RU9Lfx2jV2k3Ih7/qmnJvIqcz5T6ktU2j3mmn+CaJkoxfYBAHQuLcA7GSMI8v9yEe4NmW7cLA3ra4mhtNyYvZ/yp5nMtWw5YG+bJfYApvW/YVNnKot36QUyawcoNphEymFAbDkP3mGMyrfSW3Bx/zw1yAyfhokffeHxgLOtt6uFaL3Lam3MdzrbXklP2wpY7KxTpU+krydlNrPVIf8Ofkbzty5jUrJX3lQt7aVV3pR1w/1+UlyC/bb4ZhW1y2ZRs2acwp31x7iZQ8lLghhW7euCEu7ovNZh02tpaau37f7//9+sAP/EC13tJv2V93aqsj9Ty8X3XnVF/9Ld+jj/m0L9KnfNE/0/f955/W7WklP5Iv7G88Lh/d1G59rHbyiNrmEW3bTW3Xj2p38iy9/r71P//wT+rvfu6X6qP//v9D3/9TL9PTajq3dJwvhP76X/vr+sZv+Bd679//3sl5lZxSE8YSoiYtXYWXYZoc3xRXXLbVYoAdpFy0tt9cnvlhHWYis9ekTOKa9dJfeak+83M+Rx//CX9bL/qJ/5yX5edarY5iHX2X2lHWSp62KWoEqVdLk7knDmQsM6dJI7lFF578HBbdaBMv8l0+7P3kT/2MvviLvkTnZxcZbxfQPZ7O/fzaV79G3/bt36GP/tiP01d/7dfq/PwyUHONxQ5aMIgZ6IN84Wkh22WvXNdtbZccGaRctC2J279zbJsRxbnW/BgXGL2nTslvCqEF21lXtsV9RB85vO3Kf+GRQ+DQYgvB2668lQuZPXydOWhumrgnk5I95GDYEcwjt7gpW7tanuO5+xSxNNTVKjhT7u2J8eTDrnKRF7ZhNeX8MmdMyOw4Rgif5vBDTDrkUhCxty07OWVe8Uc/J1d7L4/NgjOHt41J1WXOPj86Vmvjnoirrl/2sB+yZBsM8rATMzyYQ6dgtMJd+vMerPUmR0ge7KMUZ3d5KSXny5xJNuuV5pyxphzAm5p6X8lu2uQZ2VrTXf7/a+nbDoq0WjVdThfiA8OdvMDlOQs2tttgcB64sd+DcJgTh7g89+lje5Yvrefkj4yzAesKHh1nDXS0yJFhQwsOMggsyLZsJ99NEb7kwHlgscOPPjgta+H4eKOTvMCxRx3R2RZjIA8wbOfePC8Z5yp8bVcM7JXLHjbYk9+UDzjr3nPPN1HPKefcVfpH2V+Hf1OSzd405Rx7oeVqvcut1YegKXVBTn23ObvwFyxYz5wXHQUv8+Evzs51mbPhlPPM448+JnRLHqN2Tb032WhU5yXy7olFPSDmi/5F8ub+UZPcpaOjtZR7hReAnBchxrda96pJ8Tnnk+rp6ZkuMp988c9LK3D4rJLPvloKAAAQAElEQVTFGIzx0zI2OPKjheyRFzxUugC2yLuTSAZdsihpbWcsLbBRyFICIQfbHvMoBhA5OsYV17K3h75sYzNx7wETg+sY6eYnitzgc/aL3pOHE0qRoUl+adQyHvwgnhkztcI0NMVP6SOvOuAQmnIfpJF9PZeAR2inzU/Ywqad97HgIduack8fcLR3QBm6bk9+ESXrh/J2EizpLuop3CTyLHF6YNiJk1xtyx78IlcusO0hT/fwg5wOtrQLLXL6tms+kNnWYSzhqVlrjlnyujZ228IeXEi5aG2/RTm2yoUNFPYQc+Ezvcpw6da9Cj9lTbRVz8yNmrH28ec+SajCsF01GelZqnznyOZgUVOnTY3LYFZvK/WZ/rSXSz21PTq/I509Je/ypX4iTnnJ3WKWj+/63e806bM+7b/Rt/+rD9fnfdYf1fu/j/MF/Rvk3KP2SrzM3WQdHB017fLm/f7FJP6ewZx9+Tz7+G7Kl2p5Yd76Jnt018pNxzrXTb9e7/DY6/XhH/SEvvqf/Df6H7/mL+v5X/wh+uSP+t/rD737Td04Sv7BneXkeqH7d9+YfX6r6XKWpi7lvmrqcl7y5310rJo8b6XducJozh/VNRXXWk/P4cGzbAs71rD2Fz7sc3Tt2KZu1Jw+bUtR7LcsX2ywg7ct7JVrkSXp9PRmcvS2Sz5lPpa+bV2/7Kv+dezFHlvbNTZk9GntIVuwkcODYbvW/WKHDjktMmU9KFWTleXVih3ysKmP7ZJTx0UOb1t2sLP/zJlHgeMpY7QUvDm+EjykyIOdPqZWeObXKzU3gReVAqclb+VCPnAKUQ/mPWSW1Q3eHMHMlIszQIscHbxyr1kS2LZlW+CGO/A9z6mYiJi0kG0hx1a5CnNW5Wy7bBcdfrbFH+Igtx0v6eG8EdqmkT1a7CHbZQ8Pqa5ZvTVRu22ev0pt1+uVbt66oZObN/P8PNFpns/bev6vlPLneX8p5w/P4G3OSbYLiVxWGWtLf13P1Dn+RyJnziIY0fIX8i4uzrXKHsWeRC41xvSnGHHX3b1/T7w07siyrsHGjrPHlJgxK1xqaFvIsSEWLbj8pQDGw31Jnpc5g3DGOz09rTpgZ1t2z1ngos4yq9VGNjKnvzsQuM5mu2NfynucHWsz/Z69asq7naO8aJ9TRKh3553TqnA4bzDmOXW1XWcX2yJviBwyvMRh5Oi38evJb6XVah2iXUW/y1DmyFuNGzyIvBgbWHKLbyvsMJoSc73Z5LPxefbPqaj1Li78qJE9xlr+UdQ5LfWhddbFYrdLzYNe7xN74vCeyj2S4OV202q9Vs+cM97WrJSi8jjKeZG/BHCe95/Ub1b2ZhZRaApJlpJnC6ZyEW8uecSpryPHjrHk9ogFP5adGPGjBkjAcJgWQgZOWNHaltKBT1O+8K2lFkl+znPAwnNgthY+2Kp9h2zm8rEdvOQfXdjUcydsbSd8bGbJ+ZOOWmRJX9NM9qoRJZQc7Cn+5KhcoNsunIMs+sovctt7jDnZJEB+Wk/eVi5nTyJXh1dhwIBjG1a25bZgJA+r8rbDxII4aeoHP8ZDa7t84VF2YoZZ7JHbFvbIIOWiteN7PWZyThlkJdcQ6z1DlCKxYxtSLjDT1I/twlau63LiRXT4QQctcniUCSkFQ8lDqdyUdedMQOkrjVk9cuxec/tUp3yESVJzJTqPmlu6qPs8jJRpxXrOvWidbzdBPNHbPfcdtAo3Z08oWK/lttLT+Vr6J17xYt3zqSaeXW6aV8FlJQTOOddsNenGtNH7Pfs99Sfe6QN0M6cb4jv6Kfo506yAppvozruXC03PvFJ3Xvhv9cS939DR7kxzPv9aVm89n9MUG+NSn4Odsc9uOeI0TU7u3mquXKw5z60pY52s+qzWetfRcdPF7p6203nGJK3f9Gu6/TM/KOlSc4i/XN1auom33mwSZ613f+Rd9a43nqt+sdOWfDUpqSsBgrNNHUPTNjW71BufeV1QziJLDVPrwIi8XvzUr+vLfvCb9L2v/wm96Vnnurw5ycFqClaf1fIZ3d7mDLdTz57Y7OR8qrPVmV569xW6o2BGNgdwyl5MDVsShebEgciaFtnC04e3UwSYPV2XY08fQk2LzLbgoSGflJBhM8dZ4ItcGUNrA3+RJSXZTS3rJA5XP5kPZZ5aaowthJLWfhDDHn30EDYL0SfH63145LbFPbr04W3LvpLbxjT5JZFwi23Y+gFbWRHK2ES7z9sxB2+xh7cHFmsN0wJIAXrWG/wUfo4Com8nj+CBYQ/eduWHbI6OGs2JTTxa+q2TyVRz0vfYc7DjGthJZZPCItP+ag0nx0dq0dkuzZK37dRqF/1ccn5hRztwhtx2+etw4ScyrLyV8bEuweVZjVnh5B7c5f7tLSs9a2aV5ydkX+WB3VGeodTJyXfOHsazucVWWVdT6sE7ogmsnG/A5rlOHGCGfKuemoDDmYtcEjJnlLWIh25K/BY8h8BgfODMGWJva83BR247994ONrWZw29FjthXTDlpdeE3hZ+Sb8/ZwG0l+HXdv00XF9v47mQ32RlvyL2lUrMuUpOAlNyOTortVlv22NbFd0CrYG6T8y7vqFfrjVoLTnJvvcVa6TtjbnWuU1AZJzkCB7EekHHu4Ptfzi3K1XuPX49/q5Z8I87+tSvZHKyWWPj11jOmCbWcP8yFHS7Ug4PdNjnvsidhRHxa7Ph83jOHjMWtibHLzpqZRX+OYUonCHta9EkiGilRwsYvhlPm3ZLIaZNaENt2bCJkItLwwxxPmqt+MUYkZOQFMd+2C1e57GCEwlYtaBeiDk69ndyR4U8Lwc+ZGxZBENLM2cMjIAAGkYjFwgTwUMEBfprmJLTVjRsnZbZerzOB56K1Hbe5/LCHbFdi4F5cXKolodaVaxYTZ1vg9kwGL2qn5LDJg+vi4qImtPcWW8WvyW6Fj+z4+Ch5TAcCf4lnD0zJ0c8VH915XkBjRwxi8SGDgz8yWuWynd8S40FODWh78kOB76Kjv8n4wSJfxoHedn2oQm+76sGYwMF2ly8AiHcjL67JqbVWNsSC5y8sIMefPpi04PNy2KnDKi9cGBNysG1XbcDAjxxpiYk/tIyBcaNns8GG3Bc7ZPDY3syHS2LS54MaudNHR8ybN2+IfMAAk5yxRY8MLOLC0yInXwg7ckBGi56a2BaxkC9jwX/JkbgQ/4INfOzAIi/8Fh/bwg6iTmBgC0/O5Io9GAuPL3rbIsdlvMwTfdtZS6t8oXeatutm6kPu4JK/7Vo3LS35QMTngzSx+JAL2WOulGuJF7bmjxZa5HM2A3vY22NtLrrrdvDkQJ7o6dvD74qHU42NmtkOr8SdZLsIDMajXHPu9d56OOU+mmLbigd/iVO8W+lRIgdj4dHbe+w8CNkA0dW4ZNjEn4Uc25LHfuExWHjbFcfxsweP3nZhLLkWRmzwY2M+YNdGO2zR4bu0C0/+EGOwEykEj8wevvD4IbeHjD5ycCB4ZBB9WtsqOXPaMuaWul2riXKhT1PjiXm19O2rOPbgFzl5LPwSxx42tlEV2YNfbGhR2MOWvj34Rf6WsVvykmwXKZft/Fbkc8kmxph6H2Uvl5p2+7XkfBBjRa36ke5cSL/yplN98394of7Gp36x/tSHfYw+9u9/ob72W/4n/dgvvkK/9JtP6+d/5fX6mZe+Wj/0whfr677le/R/+4f/VH/6b3yU/uZn/CN9/0/8lF5+567OErvleXCU/fSTP/kT9dVf/VV6h+e9rZxHdVTJKamFsR1+5Gc7Qske7VsaOzLIHn7KZbvWYNiMSuqt1Zw6t8Zlnl0v+7WX66M/5uP1bd/8bXmuHeUM48S0WlullRJQHIxsF47lyGdxFR+M4qNfYtvDxrY4SMyx6bkvp9T0LC/+Pv1TPlU//EM/KPadnmfLccb9xEn2p3xQWefgMe+sp5+5r6/4yhfox1/4ooo3BeO3ioNuiU9L33b50rcHv8gfxlvki6097G2jKhx7yBCELdliDx5ku+o0bFh3477hPllsbZcvMuzwW3j6C489fVpo4WntgTGzbve8Mze2Kz57SLojjpts45aaj5zAs136QIiY5IER/KKHX/YkeOS0tisO84rPIocHBxtkrBR4ZPBuTeBZrpjYwNsDr/KWymbhyyb6iA8/drxC13W2x3hiZV/x6dYPtpBtTVmLJeSXVWc3dOQKdc5PkfPsXa1Xecl6kQ8R5/GbxLP9LF/q4jplXU45jNPyjFqvjzKudeXBl9E3c+YAFz322NBCPGuX1nY9/+ljw3mB5zF+5GK7ckRPftjQcgbBDhvOBuiRkR8t/tiiv5nnP32e7eSEDRicCfBb7MhrsQMD3GyNNXb4JR7++GBPTbBF9zZv8zZli3wh4m/z7Oibtc4uz/Ny7LxevlzkJTA45ONm4U9OrBVywI/c7ty5I+S8JF5axoMfPowBW/LItAk7zkHki3zOPF3ky/g5X0icZw8ib3yOVmvtcs4/u3dfN49P1LIusYcWG+Lt8qGLcxe53s+L5xu3btV8MT5wOIsRe8kZOXmjI7+79+7W/IELTbX+yBQryR4847Fd60e57LfOTxlTTOpn8bOHPTFQYEP+b43Hb7GhxQ57PmBarpojh7ct7l3uSzt84sNfx1Au+mDQQotNVIV3HRu97ZITB1t7YDt7BXrktrVc9p7PIrGHLTpiYguf1KuGDmO7RGCne8WHA9922dZeuhhEZw952Pxc8fbgbct2dDq0C572lz1sr8vhUdNCtrXkbbtysV2Yi36xt4d+kdOis9+6/LfDtg1ExYMB0x4y+i33Ja3t2MANSrfWNPZI2CNokSOznW4miQeMm6rJXjnEqXbWTwwk7oWQ2y7d7LHbMyn3W29dIKy7cj460hd+yR/WT/7cP9QnfMK76z3ebSdPT2k6f0ardU5vecHcvFOEoRFzNzfduT/lBKe6drn3SWOaz6V2rrmd5Zx3pta75rxp9jRr2t7WIzee1u95x1P9pb/wiD7j0/6gXvAVf1XPe+7N5HIu1yC3Sfkyw4l93nY79WF/ycQpRprzAmkO1pz9ThmvcrkUEms0jpqitx28KCMIp13OPvQU+VxxqhdYxqOIHb9JXLYfkC/29pDbxqxs7MEjsIceeztzIkiyh1y57MEPG/gIY7f0p8zbdR7t0qeFbPzmir/oae0hf0s8uLYrl0VPO2cG+aJP+aKBvj0wgi5Zhxj2ldwevG3Ze17h9+OovUDxpfbRh60fe9gyBgRLu/DEtLEZ88B8kjd4NvI5Z+ws2DiUvI36Fp9600K2a77BB4M2LoJHr+gX3k7eoet7L/bo8cF+4Rc5LWQnp8xXEAq7ZEoPedaYPXhwbNNUPe0HefxQ2n6ra5A8sKE9y7urOXF5N8RzseceQ360OYqJySDjn3Kuuiw8npE8K+3oQjxPed4Sl3MFvvAQOsa7PN95xkOt9WDNwg/7tq89uEPfRJxt9gH0yMC7f/++uHpyhJCRIAiTZAAAEABJREFUMy2xOQNyb4IDv95shB3EeWLduvLxOO8Yb1SNbaeGuzof9GCCQ07kA09s8DkjoIdHRm7ksc2ZiHgQ8SH0U/YMcoCwww/irMP5CLvj4xuyW40TuylzQFyI2PaoL31iKxd+xITAi6j8afEnL2pFvvSRQ8iJAU8L3oKLDvnSh4ewobUtdFP2PGTgkx+8cpETfeIhW6839c6RPuPlfAy/3V5mHWXfH1tk6j4YmzmYZY/xgmVHFmzuYe7XsGVvI5/olj223Gt25LlHUFSuqeXCY2N7jCFye/DIyVe5yA+/sBUHHlxsiM/8omut5zm0UzKVbUSHFlvb1S9+v6bBAQNj5D0Y8NnODrb045l7YipZaw1R8baLL1lYamJdH69Lzy9siAERk3aRc5ZbeOS2DzVZbG1XDujBoi7KRb9fy/ugm1X3F3onJ9tVv4VPp2LYe3nawNWPPWR0bNPEfJb9oHzJoQz2vyre3s4e9vZDGHtb5TmSA4SoN3kXE12LIB8n9OQ96WLeRJLPgl5JVt5y7EKp9Faaty17xjqPtC5nP4o6cIl5dk9/6He/qzZZd7vtmDf+ZXqbtzrVXb3m6VfLbSq8bZ6LKYTYf3rOHCf5dv84X/4/++yW/tr7fojetr2t+ryS3eToKkZw5XBdmnypeXpG5y9/oU5f82K1izPN59uod5rztbqnlVa7Y7XLpvW80ypfmDvnme61mk+yZldy20hK3sGlDlM8dzn38OUT/BS5cz5irc+515+1mvWqn32hfPqkeuQ8Izi3zflSfhfbjY713M0Teu+3e0+d7DZinrYZewtuyxhZbznWJbtLnWurZ07vaJovM5YpuSTrnO222YwvT6zb05kuTprOk7fi3y8nHcX5qK3TtbKLq/NfLkhc/pX/lNzmm11vunxa95SzoWc5pWrJk5b1oVy29TBvxzA65Pbg043/sF3ktIucsS38W5Kjw8YeeNi01hBXfMTIIHvEKWV+4ZcmP6lczqhzfduXYc+MaeBFWfnRLhgP8+AQEz0620IGDz0st12YyO3BY2ebZp/34BHYLhn2injK2kEOX21+2T7EXHKxLTvy2LPPxKxsfK0+fb+3gL34kTv2tPjYwcj+Df9mdq3Vs8UeNmBgR45gwF/3oW+PvODR2a7x2Vet3SOTbGu57MFf90FnD7+ZTgj9nPXI83bKeWBK7nw/x/1Ffr0x37kX4tdz9ohLvvPaVG34xwg8V3u/WkNb9p7YbnKm4dkP3hxc7OB7MOBti5jY9/j3yO2RM2e8iXWVvJx7Dz+o5MlvteqiXuTOP2Cech/b+O7HFt/FnljkDNlW7R3sOYkpucbRw8elzgN8pmP86HpyatG15DFlXdiuuGArV2+pe/YB8mC8jCdiLbboVz25tpZ3fJc194w3MGqREZOWsw0tNUdnO7nsMqfZ28EPoQcbWvie+Pj01IMcOAujs11nVryXXPBzxkG76tlnY4MPdbRdscCzrc16I9s1VvbHbc6PC05hZg6SkriWWsCTC61tBSAmc/b0XfE9dSAe9pWjLPglpnI5MmzChnPlZFv4KhcttMTBFgzwoJjIHn7wEHrsbFf94ZG7NbGFTZrLx3aen5kRgBhw611MDAWgjT6mk87zUIPnAwkL3B4LmaRsB0yVOC/2WBAksNixcMEmCQbCf8KMgzx95SIOPPYQudjWzRs3C/Py8kLIWKDEAwMf6OTkOItmW0Rc7NBD5EC7yOhvcoPygQdf6Ogoj6+MGTtyJP7R0VFu9mPRXl5e1kSA8cwzz1QccpVGwfkC/CwvMhk3+NifnJyIC0z8yMv2wZcxICcWNtgjwwds27lxLmrisKFW3Ow9C5gPTo899mjVg3yJiwwiNjhgE5PxwZMjuAuPD3ri4kffHuPBn5jIqBU2tGDjw4e8e3nJi90jjzwiCD19bHiZTB0YF/Hu3btXH+DIhfGBYbtuVD5sYYOMOLTYMy7ysl1rERviEoc5YDxg0ScWOWBTdcpNigyeMYOFjrlcZMRBR8wFAxmYl1lr2FKDy8w9eXOz9P1mA5Y9aoX9nHhZpDo7Pa0b++zsVORIDn21yr2jmiv+9dtpvuyY45R7ULbLPt2yQW6brpZNx973E8N24YCrXOQPb/sgtwcmOuqvXPC2k2K2sNznNZ7gRVU/Cwb21KqECcv9z1ghbEqeX/DY2q48IxIy4iCnRQYht6ze+tgQpZFHRswGjDxZyfaVvLVY5YeCpAEDzMojD6O4RqqKCTZyckWI3fXa4bvIiYOtbURF2MP03P+LrT1yQY4969oePtggW+ztIQcHuT369hUGtuhVic+VN9i9dS25op8zNtuHWtgW8ebM2YINjy9y2p68aRda9NgvPC1ku9bJwoMBj63tqr9yIU+j/5+x1dTcdbw51ioPXu4dPvD8sfd9L33Ch32g3uHGSs8+XolD1PnUdeqml7zmtr79B35Un/0V36i//Lc/XX/hb32SPuijP1l/7RM+Qx/16Z+nL3jBN+hbvveH9WtvuKf7WR5Pn89q+cJpnRh/6L3/kL7ua75G//fP+Aw9+shNHZ/kkKY8fFM3xsEYaRnnwtNCtn/bmtiueVCupSYFnV9zPsyB85KXvFQf89Efp5/5yZ/JB8VZu/t39chGynfxuji7nw+NWcy55xyMFrzmDCK8HezMe7RqvUdy9QMuvSVvt6YpMbe80O9NL3/5y/XzP/9zCnjdW3mM6SP+6h/Tl37h/0Vf/Ol/VX/+/X+PHvOFfH6qN77+DfrO7/zuPMPTT8yHsbW/kNtWS6yFp4WQ2a51YltTxqNcS03C1s8ixx6/EuYXvO0DtnIhg2wqo8LGL6r6Ya+CQW0/GBM/dBAxbYtc4JULPTx4tgvbHm3UD+RBH3ta7GdlRvJDf9lbkC88ttggswemnTZ+6MgD34XIAx75gkEfue3KhXnV/kIOduut6mwHO+tkCtVzaB8Hc2Tp1tjJCX6RW1ZvY59RLnKDbKc36k2/OvkFbw9duhWbtrWxXtEvfXio97Fuk5rmfOChf6A8/+6d3q+U2Echuwk9z9bWLM6G4PP83e0m2a6zD/quMW50ipyWmDyzbWcPOdXSB4MzAi3PeVqe7/yLNvwg4tPizzMaO555ELb4w1P/ip+xYUu+xKG1R1x4fHiBCo8eH/CpEbHA4xyBHTLOVHMKNec+hmwLGfHIFx/OPZw/8KXPPWC7/nIkuSEjJ/whzluP5BxmO7VcpUypWeZhndqvs0ey1yw5XeTLBPLAj3jEJT9acMhlqYnt+vIfW+JucxbibEY+4JHDZr3WNm/pznOuAQdb5ODBLzEYD2dkYkP0wUB/L1/oUzfWAi1yaoCOuoJLfHBti3pTA+YPHX4RA1trgbi2hf/CX89HuZCnqfUNv9gig7C3/QCG7bK3XesXG+0veHIFB972IRfqxX1JHNta7ldsl70A3Tb7OnB2bPZ7K33wwLYjz9pBhj20YCODsKXFHmx73Mt8OcA66K1XXrarBYM8FLPi3Q5yPiwjq5s3oJV3WnAWHn3x8betJT4tcmztKOPnBME+jYhZfOT8YG/HIgSPDD2ErT2wbR/yW+TY2lfynnsW2UJg2G8dG5zFhtjwyOyBafswrreETRzs8YOnhezEbNk3c68jv8Ie9ymymBzGYxvRgcCg03qr+LbF/pqOsm2G0s9+mV1c0/4cYidenKYdWKtwPMSmfI68zIf8ST3iz/3cD9ZHf9T7aNr+gm4cPaPLe09pnUnGc7rcBneVfWSjvM+S20q75H+2nXV2MWmK0fZy1v27Z8F29NYuL0kYZkyDEhvWbl74rgi2PdOxz3Sk1+uovULH/Q06cvLIi9SmgOX8tw2vAIz/f+4kWWOcietVS4yIHCGUCOihmTjKNcc+ti1FaU6tco+4DKLLPthaZGkvsk/NsVsIeSwOP8wPnYfl2NsWcnjlooWQ2ZmH4EYsMJD33ukeCBkd7OExt137iJIr/eEDFuNR4vWiKbnbyDNQIW8CI2z9LPyCXcL8mlIf28pP8tqJcyK2c2poW1zco/YVdm/Je6hQH+IcsEcKwk+xsy32GYzn5Mk47CgiWOITM92M5a3lzZ4Ui2DbLmzbVRuwbcuOPOMhD4j4znwzlilBe551MdKUsckKxlx8X3WRBznYA8MxAANs7S9skEHwtkuDHzWxPWoR8ZT1RZieOZ5hypKYk2wXgYE4qZWfPeTg2T7kBAZ2Cy1+yHlJZ1s8w6fUlufilBrQYn9+cV7vUHiW8j6LZyfPRWwgnpfIiIkPMvrI4cEgju06g2CzPHdta5e9ZbM5qnc3YGCPH89i/KhVyxwg46yCDbmgu8yXya038S/6z/M+pWUeLiIjPjitteDvqg7Y08cfHv3dO89ozlhv5D3axcVFaopUlSd2toUP9jwDwV3ktPhof23yvg/Wdr3Ps0f98eesY6fGOcdwRqN+9Z/qz1pEBz7YS8tYwUdGCwYycoDwp2U+Fh9k1FZZDIwJXGTLC3Lyu8wY2UfxdZJFb488OZPRp+7Ew57xgQMuOnKoeMFhLpAR6zjzxxLFF8Iu8FU7sJAtGHzJwJyzpjN89dYwxT005z6fxETYyStjyRavOeuy6uBW9nPuDTv6zN2MTXjlWnhaiHFGvPzUOqDDGJYc6cOTJwRvUx2VPbZ2YiUmenAhsBmDfWVL3thw7zI2RQUez4veesaW/ZGAIWywtWOUvm2Bi0/vPZKrH+S2hT28ctESHxlE3x5YxATDtohju7CxIe+4H36wpYP99b1qwWSO0WFDPOwZi3NPgld2zFzmgbMc+WNrj5iOABv8kEPwtoUcDHvYLrw9+raFrXItOSx924cxgROT+lkwkCWlRI9daZRzSVPcJDa9uYlziLPANivpqdvZJy5jmDPNnC++58y3uxGII8Scs89uupTzJXbL2WLiX6Tn/c9jfad3fdu1qibrTb7oJp7l2Lz6zqt1T6fC3kmmqYvYttXXvfJfJ947nTxP73X8XlppHdsmrjl5OYxl5SFTtvGWt/d05+d/QCcXr9Hx0U4tEVWLLX65dVrse83NVhmidnG6yBfyc0Ba71mDMQouP9SytXgkH3g7uSdP8FZ9HaRZm+25Ts6e1L3X/oq0uxhzlj17jtEci5YgN3VDf/Rd/7BunnY1X2q3utB2jm1irjNmc/ZKwPPInjm/E0k6qeN2dxm8dWxnPef4bXXUb2hOwtNqo6l1Obml7NnDpVU/qvo4c7edttpuZl1m/Pd1ptv3bifSrBRJmTZpWklzI8hh/TDOEux/zRmn7cRvglcuWghb2yW3XRjIe+oXs8MPNXtrctuFjY1yYTdlH7uOHXFh0yKnXQh7eOTwdtZBBAtvt/jOsl15IscWgreHPC56S3kvcmzhoSn7qe3ChEeGHrKv5PYee5aIJ8cyPHaLHzHpZ5lEqeQ6xczqrWcN7rRcc2I2N4Ez1eQNDb7IbGtirtQ0p36Y9L5SRFLWAtRb5jvoPFdq3V+207sAABAASURBVMYHFHIBA4JHBi6EjP4itxmERN+2bKNOfy4ee/wQ0kK2tcjt5JmxIEdmWVyr1SoYkxgDPLqedcS+CiFjPDwjbYv2fP9fUV3+EfJFPlNg23vLOWktcpxTiOUcdJ7nsW2BZY+W2K019cQ6P8/9mA9ay3kCGc9jYtkuPzCx32J3sdVFzlPU2HZirmqcYYFN7Wfhv9msq7/8si3bpd9Nu9y3O6UjZd5WyeVovS49sRgP8Xr2KmLaw2/KuHrrhS8r7nPF3ubznx3BPpjtWkfb7NUtGNAu+5JtXV4mrpg3pZ67wiDmeAfYk9ck+nuohLF6YrbWotvpIvWca/AS5+KlT27kTZ/xKxdrF1sIHRicS531uk0eyJu77H2+GYdyYbvNuxjsV1nPEVXspK2eOZvD2C4/e7TYLDRnrUWq5lYi4tiucS2+jJF5wACe/IlH36lZQlRtFl/bqCrmIsMeXxTI4JHZwxY5MnStJ5fIiWNbLfVETp88mz2ccIAOBhnM5ZZFepnBN63ycGzNlRwTn4zy4wK8zMsDik+R0IHDwieQuDzz+8o3PYrN4qfFDuLwzA0UtfiLAmAlSBbPJSJx04ANYd8zScQEA1vktBDYtoWeMWGjXNiQG63tmpyIhcx2vVjGFgzGZDsLdivyAgvZlBuJD0wQE4bcHnVkIdquuoBDbLBpN/lAggwM8ofIg1yxYfxgYaNcM5RFb2cS0+GF9i43FH4QtnwYAAMeQg6BASYfbohLruSADfEZHzzjwt4etQAPOZjYgAERGz9sk5b4sEEfTPrwtMQjNv7EZGxg0gePl83IyQk7CB045ALhw4cf2zV/5IMdsbGlxthDykVLXPyIYY+xIF/6trNpbmKtmnNwwCQX/lIBYzzKhyZa4jA+cuCDLC1ynPFjPLZrXeJPzugUGeMiZs9Dxvv7ZXN0pFU25kxhYitmLlKuFh9uRmJyQ9qOdORI/nTQIbZd9xBye/D2sMeOOmEL0SfXxRYeue1az9jaTj4TpkXoe+sH3r7SI5/z0ChlfoHXe6/NjjpGVD819jYwGJf26WHP+IhR8ljDc/8s8ogKj80SGVQ2UdjJO5szeTigYKC3PWriFisVb0cGcCSMP8L8zLIjz/2EzB48+LZro+8Zjz3k2MS96oMcO8g24iJskEH2ld/D8l0Ox701OX+ogx0uhF9r8eOonLzs8LMqVzAIgo2NfJY9/MBY5PC2Ma1cYWwXbw85tsgh+P9tsEcs57CwywufKWuF8FPm7O1uNn38X/7T+oy/+cH6yx/wnvpdj651EvlJm5X3vHxc4iOZnto1vf580h1v9KpnznU7L5/v7aRtU334uHnzcc15E/3Yo8/Sp//dT9W//sZ/pY/87/6GHn/kMU27rJocPhnbbpqqVox3Ck9r+7+6JviBBwZ1s61tnnVuSSg8+80/+cf/VC/8sR+Xcjh7/LjrebfW+rsf9RH6gN//e7TJyMyzr3VNmV8wZKnagLN+lXopOvvB/IgZE9lWvSDqK5HLbpv63LmTPC6im2My6V1+13P19/7eR+ivfMj76OM+8k/pK7/gE/VuT9zQzXwYdg5jP/szP6c7d+7FPsHxSE3IwX4wJrKo6wfeHvbXeZTkQX6LHN524cM/LMcHGe1Cthl2aC4/9PYVBnZ2xp78e29ls90f1NARZ9mTF1/ktuuZoVzY2A43fmxiztWxw6cOzIEdPnOAwk7MPN97G3vYdWy2FOyRQfbwsyzkxFMuOxiVd5c9+Ijrh72yZ5/BH/vWxtjoL3L4ONaawam1LtY0a4j+lDNAj8wOdnJFRm5T1hJy/OFtD1XG1lqrWqODt0fu5GM74UafnOzRh8fevuoDiD8tVPrsYZLFZVsX+cKYl7+PPPponauwYa5a7Hg+4g/2tM8dHTacI+2MKbVjrnf54GO7kLHvqRv3HGQPu9u3bx/me4nPWYRn+i57DDLOC+Ajt4MX4plNXHIBD2xsedZjR3x0EH1sbecMel7nCPrY2sat/jIktrZLz3kEzEWGPTwyzg+MB0fy4Ayxy5iRExdbWnImd3T2mB/8wbHH+LGjpks8MObsvbxYPr1/f+wZwQaDWGBTG3vg4Q8mZLvmCxnnn5Pj4+yr2YBJNGSPmGG1ylzwlwCySKv+5MqYbIt6LbzS7zkLIYPsrI98mCMP21FbU62DcV9igy/EOBk/9eFszBnUHvjoOK+lG/+5cMiLPGgheOwW3nbdA/aIix6d7WBMVSv61IoW/ZIHfQg85LbLHr32F3L00HU59USG2S5jtV15YEPdkUPYIINHDh687coP2XUbdGAjt6/mBjk4yOHzZKz6gAexV5U8+4I9sMFFjp8s2cHb56pcyMEJW7ljC9actWZb/EHXWy89+w99bOxoQ2Ags69i2omT9bnIsScXWuxtoypCDoPOdsWxLdtVH+Tor/sxl/awQQ8GLTbYQvSRL7ztwqaPHFtsbFcc26iKh7EflGOLfOZXCIyUOpiqeyWi+kEuWVy2o5+VJuRgKy0UPvt62aadeQYWmBQHVb0zTxUzznNe5e7yonWXF8PyJOfB4NjnCKp3et6xen+ddqdP81pbm7aRc27qboXl+OWRKP4XAMxfO+o6z5f/d++PPSC3vM5OL3WRrvGNX6Zfbk1T3grniJLn1JmmvIjvXuXlsJLCmY7zYjhv9hWrUGI5Y+5Hso805zzntpV0mb7VWjJOTrNyxWzK2OIkhZ8zDqGIP3OCrXIhti3WZMxk81t12U2sATp2sGNsW7aTZ+qT1h48+PbgbeMiZMXkF7x9Jbd90NuDxyamJWfO7CFHRr/l/pim6gleAi81SXvVt2xkqsu+wrAH31qT7RoDRrYPMelTn4gEzJx1Q23mjB2Cxwayh9/D93YyKGzssWM92MN2YMdi328ZU6D38bFmklT5Lf728G3X8kZnO2tmV3NHv7BlcdHvwYaH4JEpPi1ycqq8Y84cu42awFcGkYPXImfd7LKW7AgDBk4PBi029sgvKmGPTMO06tBia49csYGwWWoJb1v2wGlZx9iAbxt2X5924G0Xtu3yA6Ps5bLt+fI8KnEO4hnPP5rAhrHYw6a1JtuFAzDvKzgDUANswcOGFtnS9tzMPFuRYc/zHntswdnm7CU5+0UvbJ7L2JKH7ZyDLsQzHJlycYbC//T8XOu873jsWY/rKOcH5qHn+Q8+9jGt9w/Ykgst74TAgedcMSX2ZV6QHwWn95ZaTHWmwtc2jYhHTvjga7twW+pBnG32SfDJl77tGgsyxrvIwFlslcK21gUehA1nJTCIo1zw+IRNXrOoIcT5CxuoJQdy49xCHyzbYmy75MW5ceKZl5uGMZJTwGrdzdkc8AcPDNtRzTUH5MM5yHaNdckBOTj0e2tSNmX+0iYY6KCe+a44MWL8aaqG+PHZwmqyW8VKWuKa6n5pUkrOvaPEVXhwemuwikPaCJUrk91bDzN+GAf3KC1ELYZGVePeu2wXv8ix6ftc4e09dgwYB7Eh2wk9C1wI25gUHjwyO9gZQ14LKIqxz7SeWU49sydqgd7nDS5kD2zHwB68ctlWYbulp+JhbI9cIscfG9tRhR7CJi9sbAseW+0v1knP2G0/UBNqis52+ejatTyrq84e82db7EuFnRSUC94eHeYyacne593GeMgrpvUDbw/76zzKJe9Ffr0Pjw10PSa2yEBkfZlclfiT8luacn6wu1pfa5f7n9cmZ/fP1HK/bJq0itOUzw1z3i2JuZsvpc4oLvMZ5Vxz/JUvsLU907s855YeP5LmzH2OF5pqHE6MSS9//Ss1H8+a+d8KXZ5rlX26J9jlfC61S7lfqufc9HueeBc9q9/MGcZKQklyF5yp1pC4IvbknJ920hterfkNv5ov5p/S3M6UIShHGMFQ2nk6j8dWO0sX2mleS1tvRUw7Y+An42u9a8r9D1FH2jiql3yW3TKvTk3OdHz+tE5f97IAXWQ9W8445hzy8JsTaD0d6XefvIve67F31Spf6ueXLvp5xZ0Sg//tys6Tpo105/Je3r+dq8kZbwvmpLW7bulI7/joc3VTJ9qsjlXv4dZdyn4+K21Lvk53vZISf2IMka9zjnysH8e7a2VrDNEZm2SnHyKHOfY28qnkyoU8TfUXPf2HecZ5Xb7obQseQg/ew7b2sBnyOXldxccH+eJvX9naLlts7MHbLd0WueTwEL5gKBe87copXSFHBm8POTKIXBc5PDL68PaoG77IaSHbmBRdlyOYcp/YztS0q/hu2ua9SM/cKRc22kPM6bfey3bOqjrsIchbyxincJLt3HOTWjCcdbLL+yhlk7Waej4E0M/UqjlY5eLC7HvsZTwVWxJyZGFlu4g+42uJaxuVdnlmttajfyiXrGd72OBTxvkF3+IftuJjAi4y23mHug2WKr7d6r0FOuL03urMwbMenCHrasHjucqz+ehoU+egKc/bo3y/s8l9gD205h5JEeCn5Idfz/jBgTabTW6jVWKuZLuexZYKfw7eOli2Kzd8w6qu1JnvQbd5D9xyz23ZK634ueqDDXEsa7Pe0JVtLV9or3Km3KxWNX8pinowWvSbzSr59Ijm5LIrPPKGyHeZKwDtMZ/oGB/63oZva63yIC9iLfa0rItF3ntLnK3o409LncGk3bF3Z/224NlWT+1667HfilywYUzI4PFbZVzw+PbYU0fbQmc7eY01K6U66Tc32S5sMIkFKRcYaUrHvcA7V7DBwo8WIgfssHdr+bx8rot8F2CEe6pcshbAWezJdb1eV71tC0zqgI3tkisXMSEw7Cs5saPWki829tDbrrzFNUtgZqCjjay3nm5sI4l/EwdYgm/zsAV4IWSdQib5OsAn4UaRE2CbRT036zwP5PXxUR6OidRbWh1otU6BmyoZFgpxNln43EC2KwnkJE9M4lMYe+iI3cJTqB7s5F65YnMUnF1eNDfC7nNcMMDEhn5rreKDsV6vqrC2s9hXJe/xBRdbfBYeOXlxWLZdtraziPLAlwoHG/CpE7a2o1EtUsYKJmNCiB0yxo8fHw5s1+JED3G4p8UPWq/WuszbFj74gYNsl82bPOHBgQcbP9u1ae2yURKLnKCljx041GfJAxm2yJEd5UMXPuCCjw779Xpd84WO2NiTF3p47KnVk08+WYsSG3ICY/HF5t698UUUOaGnDvDEwAc8YvAhCZ78kKPHn/zAXGTYEJ8WPHQQGAuBtcSwXXPJWJULOVgQa5v1rN7Us6FvswGBgW7BX/zAtC3yskeLXct6I8917hPae2entWZYGbmNcstJE0x87Mx/JDZahZvl/ElaD9SQPnnYhq21Z1u2Dzx6yB4yDMmF8S08enjqQ672FQa2tpXbOpvRCrPCRk6HTcTNJaOPHAxZggfbtgo7dUNmD/vrvG1xFV54Wsgetgc+1QDbHva26yFWcZKHbU3EcQOu+GLyCxtihqWosgcGcjt+DDLKg0148l709rBBb7vGbA8Mxow8Lgc5fpCnSGYZAAAQAElEQVQ9bNEtNvC99ZFfINjoa4xy/Sk+ftgtGA/z9O2BbccvhAyyf3s5dpBtmkPe1ckv+7fHsIdNzGUP3h54yCi0NWXWdlqxz0aVc0zWkvToUdNjfkYf+gHvoc/72A/V13/2x+pz/8//rT70/d5Df/gdntB7PnFTb3/LettH5thOutkv9E7P2eid3uYRvd97vKOeuHUi58Bzce+uNt350v/D9CVf8o/0bu/2blLkWRmCOBTNWonaL7W0XeMlR3vwtukW2YNf7EuYX/awfVjO/c8aSEB913d9t77j275Vzsv2I+/0u554lr79679Cn/YxH64/9b6/Nx+chFlKwyl41uFKSHCvzz06e8S0LXvwyLFlrcNHoec85wk98uhjSrml3AM3btzSrUdPlE+G0nRPz8mn3z/5Ae+fvLbpT3r1q16re/dPRd62A+GC4pc94tgPytAR176SLzLk1Jg+ZF9h2Ff29pUcO8geejD2rAbvym/haSHiTCykOPfeyzZszfGU+xi9PXzh0eFnX8VBtpDtA4YdXnOpLB9acKi3bdmxyX6NjPlCjiExIDv6PUbZxJYPvPDkZ7tyXWyRw9NCC28HJ77IlKvkvSnnfRG3tfDRR6XWm3Y5IBe/l/vanmiPvKcskOaGWY3Z9pvx9oiLwvZhvPbgkUPkYz9o+4DM0vIctl3PPJ6RvEDlGclziH9BsZ23ajkXXuSlxC4jyzsUbU6OtcqHKZ63znNzm3Hyv9bg3FB+6ROLZzAvuG2LcwPnSFrbgseW+xM77Fc5P/GvxcGxXWdHclklBoQ9dq01sbbAghgvc8d44DnXQIyFPni0jI9Y4IALBoTfQra14GOPHdicY8gVwke50OMXtuoHNvlAxEB3dn6ZM8cu89Sr3uS0YNK2rIPWrfUmH+iyD5/nhTzyOABbtMr4YRgHOs72tLYLk3ypC2c1+N67+MsAmWJBF8HkBfOc+y8LSwvRJ2fw8IfOzs/qL9USDxzGTkufvxi5zf5FnLnaZ0QNqA1xIdv1l03nrAH66GyXHR+0wLGdFGbZZIdEBx4/+0H5IrOH3HbN0SJXLvg0hQNvjxjkTx7I4G3XvoXtIofvrR1yYrzYIreHPba2DzbgMcfIsaNvDz088gUDHhl2C7btwxjQQ9jYA4N9C5lyLfKwFR85eqUcvfWSoUOeW1S2i677YW9fk2fd4bPI4aFYBGKGzVlg5ELHfnPeNqqKb//OeHLCiVwX3n7L2PaQ267x4Geb5oGYCOxhC6Y9bK7LbRcG+ofl9CHbNLU+7MGTpz14lLBgQPaD8hQOEyWQcpOpWu657P1tbOsPYDv3iLPnOy+yBeWesjnLN+W9T730OV5lr20n2uW+XPWcD/ZBDKAv1UKaLxLuUtLYay7Pd4kj8VzbXjh70yrPnznrTbnm4NI4NZyyjyLPGsqb921edk99pYvdStvdWpcJt0tOc+TqLS+/cmbJC2Py1n7osyR3OuHy02pdhUmeJoGMT7lsa2K8aYUsfBLID7YxyM+ch+eb19Vls8iX1iZmnPJjDxv7QVlU5bu0iy+t1GQPP/T24G1H3kMNcfnbQ1eC/Br+OugieoCnb79ln9Za2WIDzamveSmSl/szNZMRh5tlP8jP85ygpT5gWE5dp4N92cTEdtkSzw4fWfMyJskeMuztwSuX7QN2uoOfmxZf2wJzSt60tiv+wi94tIvNwtuxzf1AH/vaHxMaHpntygu5s44WOa0d331M5SqbyPCDep55tLaFfX1hKxW/yG0f6hRVjc02bHhVbD10Lb6L2A5G5sH2A/a9dV3kS3BemvLMw54zTk9essQznGc2z05ktkVLYHT4LC3nB3iezdfHaVv0yQls3j/xDFpkU527Hci5nrfUgXjnef6vjzZyNhV8Hn30UeGvXORAXuBwvrCTbOTYctYrypzxnMcOLAiePGxXjW1ryoZxyf9qKF/8Kff4gkcetus8Rxx8kUFg0CcPOxiJZTtnpsvsW7NsV+2UC7s0+3g9787ypdXRkbjAoV60C03BgsAmLjw6zmUQNYbwZ0zIwMDe9j6Oa55sVy74kzd2Sz6XeYGML3LlArO3pl3ez1I34mK/2Dz99NOCty3y4kyJz2KHj21xPgNzyecy70+nzPFmvRF54JusEnEOKfllb8kKtyMNLfuJHaz9mtX+sptkFY4dRuMi3pS6SU2t9dKjaRnPFLntyBMneMgg7G3LHnFag5818dmhW8tlW9jS77kvAhHWB790DrztB+LYrlyIJ4+8i1f4/ZjntOlGPWzhm0eutmUPeThB2NvGrLCdvKMovrcue9gvcSzXWpiTuG0hZzz24JGXLPuU7RorMnvwyrXsibaT7Sw7bfCiKrzFHpwYlJ4xLLw97G3HJft+YoWpn8W3OvtfyKDCuyaz8U/tEtu+wsTWHjrMF3bOs9mOPD/IK6cwGYFazgyryN/5WWs92s+0vrij1dldrfjCPmu2by/Upwu16SyragrFeCf10MnuTO/1TvnS2op8F9qGLuWcOSZtdWd3R9NxzijrXe53q+tcq3aeL8uC1fJ+aXWmxzZ5l/M2z9INt8TYxlc5+7S06XsthUv6CTBLOtNrX/5ftIpsfZQvyeMztaZpFUo8+Vxzn3KSUjJoiRe33MdHAejpzXlX3/O8tq3l/oxKnJPcm+Ahg8n9kojrrKWjbd6jv+ql6V0GV5rVkqPl3M/OurO6Htdj+lPv9gF69i7nrHyPsOvWhbcZ8bmmvGO7bNv0L3Wa++p+9tc2r1LXptUkrfNe7VYw//h7vI/ert3QzZ21IYd5JyXf1XotZ57MRKUMN+djPevspt7h9Fn6A+2d9cef9756Fn8FYJ61m7apwU5z/Jb1YFvLZWfssbMt24u42sW+Otd+vSU5MkzsgQffGt/56ICLje3qzyms3WVbD18tNZZaie3MQ2zpt8Jz5E2O75yx25btyFStPfiWetkjF3vIlvi0yoVNmvqBX+T2W/bDEBv7QbzfSq6YtowBG/jeux7YNzIIYsdMYMNjm+Wm3tZZXC0k4Yccaj0YMVjsaZHXMyS50YfAYk9DR2uPccGjwwayhxweW9s0lY89+NZ6+iWWPWT07OFrPyhDB579oJxnJfEnzXl9PNW4MMEKwo9xQD3jtK2WucRn/CMV7a9ZnEmwS4U05d5DgWwOc8QZKb7TtItuSu5ztTyb8YFGfqocptSzKHtwLOXcL7mhg6TEzzrO4Yncl1zwXecdj+2y6b1VXWgv873s+cV5ybFbSKJWqmuqfIfvbjcnvxLXGSJLIn1GMWSLPy059NbrzGcPf+SttRofLXmBsc4+0btlE3euc9hU45xrzKucIdfrnvHhu9NuO8tq6rnPlHuuuWftNc0Z+5R8m1d7m67dbsreEp/socq1zb5qu3KYEkOWbIvcVuxV4e0ItVzh51Yd5qI5/CzRMkeWCwv/bb53XfB3mU+csINHjz8yxosvPDmgG3yAw9igBneXYaVAtiu/WUNPg4/tWEu2ixZ85QI3zfDbY9gDB11R5CmfIGy1h0dHzsjgm20d5dBLUILYFgOFGEzvXUebI2GDnj4TjDM+rbkmdVt/E8V5qK6FfpvJ2EWmXBw0F18+jOBHH3z6FAw8sPFDv9lsqvi0yO/nCwxwA1fxLvPh6Oz0rF4uYo8ODOzBw6dsszjun55mseyqYNj13qrPIZqDOv4942ytVbHhl/wYN5hgY0e72IGPHfJFhi19crB9iLPZrAUu/tA8T7V54IctMsYO8Tei6YOPDj/bqe0mItf8oKeu+EO2q+7aX9SWsZGf7aolqjkLgxjIeXkMju2qKTLyR4Yd9nzAIwcIGTZgY0dLrrT2wLBd41Qu8gILIiaEjHYZE3jwfIBkLRBv6RMPW2IHrj7wERf5MnZio2cumStiQdjZrk0KPOKCAS11wQ4iLhjUg9YeNx25gEMMdMSFiAPOOpvKLh9S79+9V/cHmwx52K77rfWxSRL/IgdXRZolJuO8J+fGbHsJ2Igbv/aEzMbDNYfLOJDvTWpd264W+cM2jBFb5Oht8FR4yG0fePQ8sKyRBX3lWlp7+EZUP2Dblj0wwh3kMPQXGzY5cNg40S08LYScFh0EbwchtPDIU8aKZydm7iPbQ5y1zRjpEJOWmBx29iZVI9vVLpgzh1qMQ4uf7aqJ7QdsY1JyWvwh+yr+Iqe1h6+GunCQk/+05J0deg7Zwwg8bGghe4+BMHQ9v0Uf8RV2OtjYV3j2gzx+kP1fh227xm4/iJeQFR8puIzX3Zp71lCEpxxE8iHg5mbSEzek/93veXv97b/0p/Slf+8j9Q2f+1H6us/5W/q6z/qb+sq/+9/pBZ/yYfqKT/rr+vJP+kh9/Wf/bf2LL/p0ve/vfjvx8nebDyl8YTRzJgjPB5E5zx/G21rXerUWn4Zsk1LlBGP7reaNr+2yJXd78PhByGjtvTz3q2W98pWv1Bd/8Rdrk3t8Fd3jN070dz72b+r9/8DvzQfVu3qPd3xCySaW8Z6zCkNKz8ZbdYEdOCkyeNvigqe1XXmvN+NZaFmrlfV2b/dcvcd7vmeWURN1ufPkk3ryjXe1OnpM7dbjWj12UyfPvqVdDpA5Z+gy69sNRNU44eyBbZvugagHHdtlSy724JFDyCB7yO2BgQy97crbvpLbgwff9h5byX/IlQt/yF70816/1E/Vx0a5ltYe9hHlZw5NkmfVXpsWPiNPvaaDXKyffejC2fN1X2p0mlu469iqC/vSXYs7c+BMaOToyzC/GG8a2QPHHu1BLh9qhR9y27KtJLyv01x99GAtLbb0rT1GWnTQA/JgIYMaRYkSXzueIeQRVSzbsMXD2H4z/ro9NkW1viXwbYtnJHar9UrbnMGQY4eMZzfPfZ61PC95Qckz9vj4uM44t27dEucK2+Jffc9xRIfNKvfb4s8YkNGH+l53//59cW4gBs9wWvRgYLPEXfgFg3MBMnLkuZ+w9UPuYNgWGOTMecB25Qs2Y8CGvxRJnxj4kSO45IMvgNQGG2QQeMQlD3TwtkUfTFpo8UcPDjkSAxv6LBjbNQfYICc+uWQS1aKjDyGjxe6R1Bs9MSD8wKbFxra4yJn8sFn3lc5z/j5ab3Sczw+Mw7ao9zpzvl6vc4fNOspnB2IsNVjwqDFkB7tZq81aRyfHYj+7zAvw/y9n/wFv2XLVd+K/X9U554bufq/fe3oSAgmQEMGIIBDZwhhjTDBggmVyGLAN2DgAgs8fwzgQ/saBZAwMH88AJhgYMyR7wDbYDIMZG2PAQzA5S0gC6emFDveee87e8/uuuvve2y2JsWf3qVurVvitVatqV9Xe53Y39kuOiYP8EgM0sSNnyu3yjAEEsgu8NBaammKPeWzHX+TEkSr+Bh+aAt/2Bd827KRnrrzSAI96KYyBPfTgIc+K9ToxkNu+555Hn3UDHGh0ltq+xIVPfNT24NujvspfaPTAsS3+FD83E2vcIit5pBftLDropgo3leCqiQAAEABJREFUceacUnQwFnt0KdUOgf5CgxeWbDMdIass/KWPduSRwLdd+mDYDjemGVz7koaJLsV2jQf0wqdesKEpyO2BATY8ylU+NLyrBZ497KCR2cOn/dp8sO1Lvr3QU/XLpj2HVpX8FNeCzXyGtvGB5LykbTs2TkLCS05a2r21atvRz+Dk+FhzE9nMXo+qNoph7sE89ypXIFq9PFllzbqmnnt01lZ215wv66VgOrDxoZSWF8jaNU358n6/TT8CEan4r8xOc6g4y0sQbyLPgWvilwZ6pLGbCUbWlDgmT5oSY9SV90vivDZVvHPQZtmWQyk2bNNz5hqF/drNYXMXzQGepCklunZ8hp7n8NO++mEc4FPgMx9s17Mt7aXY5VX2qBd923Ez3cO3hw7YtpOa4Rfsq3hgENLCt4cd/EVvoe2BQ9se9KKz1H+YzH7dNvalT3vQU3JqX+qzzuADfGrk0PCpyTh8aGr6A21Z6C55cObLlBdyzjzBBh10lQs61T25gmcb9uCHXHxSI7iqM2WMi6egJ7GLDjw7xhApvWXipeaDPcVOrOf29tAtvAyd6Udk1IsNcVOWNrrgUFPgU+BhRyka7GBe0FFC33aoEbcNneb5B12K7ZGHcz52kPbgx1rElGbOMmc596/qXRI6m+ypnHGm3IObzUatN7Ik3jG0vFC1LfA4V7Bfsnfik/MD+yYY8A+yb1Naa3XO4pclsaENH5vt9ky07ct+0GbNAmfK2Dx1+7a2ed939/REvfe634hvmy/u0SUW4qTNv0q0SsybnPXcW/WLfZ640CEuCvjYEccqZwl73MfwkKNLaYlduThf4Js2caMzZX7y382dnGxzljqo2ApvtRL6MRNtdPFPnsiB7eivZTtr5eaecQIbH0shBmK1L+NDBjb1IqONH9pgUGzXOO2SO/wTC3TvI75B94v8V/9ig+3x0VHFCB4xoIs/CnmmoIfN5vCgxmfKEBIDfArv3KbcC/wLANjDY97ZUcyMsqlV/bfGn+l8PaE/6NuG1BwcR6ca+XH1fk2z+kltNyrZrhr/ELZrftuDDzZ8yj4v+okLHvq2BU1BDg+6fOZ+tC8xbJcvdEKlV/NlLPIFPUeCHDywrtJRE9jwoS90FuzkpPjxjY5tVDRn/kGQs6v48Cjoxq0YM2p72BErcnvEhx461PChqSnwKCaA+F94+ASTNni2IYUuqjTgU1OgbXQSKf0JE12K7WEXHh94FPuSb2OLdJRFTusqPfyEm9zM+MkZIa3zT04HgZndtUn94j/2xvr8F7+VPv1F1/Vhb7XTH3+Dx/W2Ry/T81a/qzeYfkc3T35H1+68VDe2f6AHdk/oxtmrdXTyMj33mQ9KkzJmuYezPnH4sJp23us0X8jv8oV/W0/50n/WUW+63td6WMd6ZPeAnnbnQT382JGe1Z8hZ96t0682Z87mANPyDiuvVKQkcC8FLwnv0km+OP/92L5mfprurh/V3X5d0yqCmO2w7RtptRH0lLdCnrqm7S5ftFvrthbrE2M1J9Z8ZDfZjgdVTc4UhZa1Lh4152y0mk80v/LXNe9Ty5rU1FuXQilnsrkpX79v9HZP/yN6Uz9DD59c183tteToUDdPVrpxu+vanaajp6zTx0+SImvCZXfw93JrOgzIOz7y5nqr1TP0zO11vcF8U4/6AT18eqRHbx/pTe88rBdMz9P7HL9QH/XM99Wnv/mL9Tkv+GR93rt8mj7yzf+0bszXE1mX1z0RTbJncdFPaju+0mEbx6o5Zg969BmtywLPHvKFCxbFHnxoZJWrC2z8OP57RM49/9pxRHDxAYNiu2KSLC541Pdij7jhUxYdaAptiv26MdChoEP9urDtYXu1/+ijiw301boxfxKzUy74VlpLf1RX4RXXyckk4Sc5u+CnDbbtzD7WhTkqAZLETzv86CuXPegL/fChlxhtLEau4BEjcnvYBUK2q8C3Deu+MnjIF0HFeq4L377UsQf2wk9IZWYPHZOn0Pu8n6Iw58EjPhThsb9iDw0/6tpuzypfecThUaXK2dk+555dzRf0QwAhbNif4VHWee5CAI1Mctnh9/ad27Jd9zFt5LblJpUTjav3ppb7c5vzFZwpayl7JPWUfXhK++DgMCHEVk373ZQz5F67xDhnzY1pzGbts57NSYqD37s1pUOUw8ONWrPWq7VAUDCcElOBzfdcZ/k+i0IcylX7TermJn5Zdg6uYj3HaJaqD6t10zprQWaB6M/ik/PHatUiW2nkOxqxB3u324vc205/VDT9rzxawh/5xQ59Yuu9J6dn4rJdOnNmsHJNyc8c7Ck5SjOY85CHt895umSJeUIPmwQP7kHO3JsU5NhRbFNVTAdrcqXkZ6rxE7KIsUWJfIJJnmxXfIwH8YNJIW70obGxXdjQZZuYbAfaQs92xb/oowNdJbFHs+Q6v2hXid05S43kYsBh8CAPBLscRqGXYGxrmxdyOKQwuBgzAEyA5K06DW07yXQ2tJMKcLffVc1EXSdBYKJHwQe+wUTGi0PbNQFoY4P+LhOAgzl66NtDZ8HY5GGC+NHX+bW00ZelRefk5LQ0Tk+3VTOoTBzkJA/9wzyY7JKDpYbmYQEdaPxCEw8gR3lpubTxy8MM7VUOAMSPnk1OTmU7N+KuBp+82cltbmJ7DCR46BPHUQ74xGQ7N8a67JDb6VCMyRGFmIiPfkBTrtqhQ8wUdIgJHIpt0V4KtgsWcZADYoFHfsGlb2DBo+ZBD9yTk5OKExo+utiCCRZx8LfG8IVMucgX+jb5OQlHwg822OILW3KKEF1oamJDBo2MNg9v0PgHg/mMD8k1D5UL39jYlj0KPvnNdnzSL2K1fXHz0TewbAdB9UsnzNdN5jQvv3kYA3ezWZccn9vT09KDASZyadhTLfeRPXgsBMo1Z/FJVfcUNX2cM95z+AtNTQFzjswe88e27Mu4safYQ07/bL8WNjjggTX0W/o+1eJhG9ZFAeOiEWKxA8MOduIEB37EWYZm9dYLiz5SloXWdsnh2Yk7C3DZpE/U8MFasGsRTzh27KKDbNGxXWOMLnx76CiXDfbuot/Iw66YmCcK5v129JM+oEvds6lAU+x7sbGlgElBn3rRXWTw2QAu+MmV7ayZrWJZ+MqFru2KGX5Ysl19VC4wbZed7ZKFXfrYYmMPPjTFNiqFYbt0i5EftouvXP9fsMtnbKmnHPfxp9aVM4c2R3kQWG/ygJG54EkH3umaT/XIwaQ3f/RY7/ycp+m93+qN9KHv/Bb6c+/+fH3kezxfH/zCt9Q7v8nT9LyHNnr0eKVJTfvEyG9GP/bk45ryJDblgcL5QrxnrY0oB485WlKUKx/26C/9IS5isl0yaAr8WIja9h+aE/Sm/Vw5/5Zv/Rb94i/+vLand3Uc/+/4grfWh334B8t90qY3PfLgQ3m4U+Z3rByfcu6pMQfnYlnMXUuas7GnEvHYlm2aFUtrmRuRs2YxdxBcv36sD/2wD1fLi6yI9Fu/82r9rb/9tfqR/+u39DO/9Jj+6ff8sH7gx/+z7uQB7vCBG7r5aGI5WBeufS82eJTFN/7IFzxo+zIntgsDPvJFb7G1Dfsy7nkufdvVN/QWW2rbpYuR7Qtd2r33au/zEB6YorFf7kvbqF3Yg4eMg6WNbM4Bdy9yVs3MlVbEXLw5IwMeIIwDNP2xjQR26SlQYCMrZn7YHthJvh2F8NCBYl23Q81h5gMfbGLDz4Kz8IlvoW3XPEQXGzfLHoU2c8BOfCREEnapKk7bVdOGj375sir38CgX2NFH13b5KN0wsLMHL03Btw1ZBQwI9BbajjwFXWLk7IMf6N5XyafKxyYHaNu5D/b1RTr26/W6zg3ssYw5duzHm5zrWJupwV380VYu9uNUdV5Ahh322FLzCwScocC3LfTZ49EFgxp7sPFNrIsufsGjIIcPLm3OGcix5QxAH+Chxz6Pb3jQUx4ywEYfXXh2xinzBhpczirEBg0O5xv8EP8UPQpnLHCIAd2e+5548UMf0QFPcs0J+ma7zr3I6S92yoUPfOHHtmyLcxN8YoEPLjR62FETEz4ptFvmJmefTK4679+4cUPI6OvZ2a58gyGrxhd85MSKzlLgzYlrmwdKamKXVJjEjh3x8Esh5JZfsCDGBYe5xu1gW/bILRi2g6rKhz34MBYZmLTBsYccGXxq+NDU6NlDh7btdJtoVT7JDXzlwtZGrprnYdU9RA0ecvShF5uicxagDY2O7cKGhy1l4VODAW+RL3bwFxr5Qi/rjCzZrvh765UfZLpycT5T9Ci2tch5uIbGP+qvhR0mPDs2mbu1xtbdr9rrIq6c2C7/tNEHj34stO2KCz4FvnItNX1MU7apShcCvv3fh237Agdf9mgv9OKT+PCx8G3TFHx0rvKh08HgZu/O5LQX3WQk04Zm2GXPjzljT00Zsiil0XKPgYMPkccYcVZgj1Eg57ywEYed6NL3YYWPFB9IfROrcNuU50ep9YOYHeZFtFImGJrzEsgtZ6uca852c14oKzrZe9W137Wcb+a089q6x2Yv3d2eqB8dqx2sdef2k7nnLQd/5p/QtbSfVzmHKb4aW3GK1b3S/uxUZ9udAqZ5nlN39VXXFHreN8UiZZZzrgsRnUm2RX8VHaESwZxc2U5/gpV2SE2Za+jYDuf8E5qc0JpjT4GmlH4IeLbLT5qF05KLq3xoysKntl262NjDHj7tqz7tIYOPT9uQVRb9BdseMtq2K6aFpsYIm4W2nS7PsLXwFxnnDGjKQlMHVdzb8DGktg2pXd7VFHH+Y8GkP7Y1ned94dOf1nrFAHZL3tC9igkPOPj28EMbPnrEYrvmqG2BA5+y6Njhgz3ty5dyIbddOVritkcbWVRU+0rGnTjhgUcfKAuNnm0RH3q2K5e2Rbv3THqp6FQlw55ie8Rjvd64bZct/m1XvPgGC3xqiu3CVi74tkNJvbeyYZTZL9nj2VN32SvZG528oD/ljMxLVPK5Xm80pd/0f5MzVD/vQ4sutrYr7gWPvhPfooseMs4a8Nlf8QGfswA82gRIvcu4yJKzVh0dHxf2Omc69m3kxGy79nNw+Vd/tnmfmJVGXODRF2jkxEPNmYSYoNEhdmIiBvoGfyn0EZ+0OSfRPsgLcLslhyuBQxxg4AdsMCn8gil4+LUt8In79u3b4syBPn7pD7j42WzWwhcy2yI32CODBpeagg1tMO2hu+hxjlnsqIkP/8q12OIbGnt8orPf7WRbjh78BR8auW3ZrnMXfat/NSvjQyz4hpcpolu3bgchnzTwLw075ZpzvzNG4ajuy9ylzK+io29HkjKHpjjzq/TDi/nFOhMxTdlO7dxrU2qJWMsufGj6tvQTBWjklJbY4dmuXKMP3x5z2R41awEx3C+nb+BN6ZNyQWNPG9omtsQUOf2zLWRRFe10vfpjueZ3quIXRvYedKBtX/CrfSVu5QITfsj6OD8p/JcX1IvMHn6WuKNWH8YPnYUPbVu2K0PPA1IAABAASURBVD7wUbRdeVpyoVzoyrqID136Dt927pOxltNe8o3ctsinctmW7cJWroUfsj62q4aPLVi2ywaaAl9JqFtTJMnnlJYUtRQr4JrSyOO63uzBI33SH32WvuDD30L/+NPfRd/+eX9c3/NF76d//nfeT//LS95fX/OX/pS++KPfXX/5vZ+rj3nBQ/qwt76hD33Bo3rR2zyzfoFgP1nNa/WWvkmatFO/u9Wj04HeaH9dz7x7TW905wG98ZM39SaPP6oXTM/Xn3z4T+oT3ubj9LYPv70O2w0p5yIlHgWj6jzT1Zy2ghbEnG3e9F3fV2/98f+jnv4+n675ee+vVz/6Ar3y8E30+5tn6smjN9IT05Hu7iX3lnqfd1dNvDvOgUj8EvX16zcV2MA3uTWRP4ptcbXwbBffblJfhz1puvVK6ezJ8LMeqCnTV1GTOI8lq1n59JyD5+gZj9/UtV+RnvvqR/Umv/+I3vqpN9Zb33pWlefffZaecfemjnSolr6cJUv7PF/O8bnK+6PnHD9Dn/AuH6r3euBt9S7rN9e7Hz1fH/Vm768v+BOfpi/7oM/XV7zv39QXvuiz9Jlv94n6lDf/M/qgZ7yH3vH68/QMX9d6Ju9Wjfv5L3nalu3Er8Q9FY3c9gVNe+kzirRtC95C6/yCB7nwlzb5g76fz9i1lrhCtNyftiuORc8ecYAJBjXFdvlXLvitJd/BsC/1r2JEbfQ7evbwAQ87au5h25BV4GO/8KERLHzaC227YkEXvj1wkCsk67RyzZkDqTKuI1b4tisu7NBH52ItyFpW+ol5H5p+2gEMs7kVDrw0pYUfXeWCbw/dq/R+vxN+4EUtZq5849N2xWL7gk9cti/4tPf5gh5baGrwqGlDU9uvjYEOctvlU+f5gM8euF6vwp9rL7ddNTL2UPaj9Xqd/Wpf8XOGsB2613mCmCxlbUlukyti6DlrUeMT+qmnbqVfSnHtxTZxzPE55ZyxrhocdA8ONtqsN/U+i/MRz9r2iCmVCB1cYsq0K9ued2u8a1mtWs67XSjZjq8OWePVe6uYW+t553YgZ/k4OT0JHPdeTLLQTjnDMR5Juta595Er/G2e1+7ePQ2Oqw/7/aTeWjCsdc5AsS4+MbXwmSNzkKGnLGjk4ixnPVvRS0gJHD/Mw96bqNG58B+9s5xt1/VLAiacsgN/So57d/qwKT797q0JPGQtNDkD8+rYgQdv+JliOwczjjQubKF676I4a0K1W6eSosoYMSb7zGXb6ueyXdo6vzgvgsW8qpiyGLfo4ZfiAGHX3JIhZbxWKnlarYVHbtJH8gfkPnMevJ64sCcHV/XsIJ4X9Bfdq3r0u7fLfoDt8/6Biazxw3Z1CqfKRdLoCIdpgMOSnQFJgE5j1ZrWveeLjlWVa/nS/Cgvd/nnus5Oz4o354t75bKtJSiwwN3kwQQfPRh2ELPRbGNHUOhw6EXOQLYEjB7lKF+2gxXYTISDxKQ6pJMYiu3igUFHs//XgOMPOzDwD+5VGn10bIsHBfDp+5IPO33PAPES9yhfzBMbNra1zYTFN3bowwd/l/5HLGTHx0c14OBSiMW2iIEHC/ptu3RZCJRrl0N+qrIDk7iJEd8c6OFhR+m96eT0juBhY7tobGjjDxm2h4cH9be0wAevn48BuuhQmMz0/9atW2IssEeOLnjkAB6xt9YqZ8QBJvbI7ORmu60+LnxHF0x0wSNn+AGTWHggQgbGgw88ULbQ8MgtNtDEhA00GPSL9sHBQS3OxIUO/EzZ5LVnIefGH/Wcw4jUwl9lbh5kMT6q+vj4WuUNW/oAPn7pN8V2bRL4oU9z5iZ/E2aXm53Y7t49IYzCYAOFR37QJ2e2lftdLbUdurTDmmd+FL9YadqXchuaUtLCJzawqQdXxbebbNe8vyqHRs+2oBc7aOWyfcG3z+ncQHYXF/q2ZVv0YeHBh17KgocOi93Cty0WRtpX+djDt/InOshtV/y1YIW2fa/PgNvhRXnRASdN2YNv5U9o+PagF/kypzIdJU/iIm50F5qaYluLPu2l2K4Ylza1PXgLDjxKy8Fac0sfWuVYhqtUPdgZbEn2OVPjWjBsl8y+xLZdSujYfzi/FPMD3VQV80LbA8f+wzHQt4fuQlODR4GuKawmxrKv2dyavDsLJxoROgcL97WSAM3B2q0OtPVGZ17rTGvt87Dg5GjaTZr4rYHcU0y9vXc6vnE8hikHEDfr5a/4/bzAzoNUcCfN5TM/VUp5+JGT6siIy05Do22PfqZZH+QQ1BRoe+jbQxe+PXjIlQekl7/85fpX//pfabVea5V4Dg+aPumTP0HHD1yXr9+Qj29ol34xsk4c2M2JkznmBGefY4entHV+2ef82NguLv4VmtpGXmzduJEHrIOVGnlMlv/tf/g1vfh/+GK930d8nj73C79V/+WX/kBn80af/Ml/Xv/s275Zjz7taWW44NCApthXfEVg4ycRJ440437IodGn2Jc8+1LfHvxFhxo7ykJTU1C179Vf9JBDt+R3zlwYdKOqMic2+9IWpp12kp7IK+bKN7wI0WduhqyP7dKBv+jbFkMCzw5dmuOH5SKQsX7Zo92oc9hljbAHLyEI3+hSoMs4Ymh4Dp498obMHrTtsnVA5uAqlz1k2BEfGPiDtocsamVHTSFG9O14Sin9CGzn5/ggX/iDI9kDD5k9dBeaWrnsoVPJSntKnGGVLXvnycmp2Pts137JXrnNYfmM35w+m7Ruax0fHKUc6mC1lnJfb/pKnCG7pDlnn7s5e7AH09feunpHIp2enyn4UpxzCvsz+NQnJyfl9zgvogMj9n94xI18ymGAwpkBPM4c2NrO+WBfZx3OIOiwXyOnH+jyhTzx8M+tUsPDB9jQ6FLDwx5/tisebPF5kPMJthTOKMQHPjFSsAUHPnEseujaA+ss/T+5e1f4INfEfyNfvo8+z+UPX4tswbXTx/QfPrbkterwocGh0AfbNZeg4YGBLnGBTYxRkFddU6bIyelp7St2GpK4z8A8zDMBX05Akw9wyAFtZfKSY/JHDgYvxr1pN+1r3iAjD621izMm/aRgy39LkGUg8y5oEDG3XbGErBoMaHvEZg/5wkcGjQ9oykIvfPpuO36M+KJGXozzH/YldmtDFxF4iy60PWTQ8G1fYNqDhs89bBsIQReRH9ilqg80ujSg7aHv1qr/Ac5n8JJy1KpNn8ou64w94kZun+tGEx17tKFnFMInFmxtF1ZYFx/4NGxTlRweJY18Xptvu/jo2Ba+MLZNNfoRCr7t0k2zPthQaNimKjk8iu2Ltn2JjSJyCvRSrrahKbYX8QXWVf5CUy+KS65oFz8YtsveNuyLfkn3t5nPyo+UfFrmUk3v1Gja+cmemLELiMo8MnFFtk895zyl1kMFBr1QzT3qXXZLq0teyX3WNO/UcjbrfRNe1uPoz1kr+mqT+26ns5zJlKuvmx57aqcnT/KaONj7Cdlebsmr9uL8Za2C1+X8aYmh5cv9vk8rL5kMpkPPTlBdvR/IbqorLOzn+qWGYIGnSQ626GspjR/MgykJIUalZt43W6vWVGhZlBzKtuxQ4ev8sgdvjp3tmM9VbJfGVX4x8gNeqsJ6XTQ8YrKbbHI8y16wXTT26NmDT5sCj5piDxk8e9Cvj28PXHQpl3pJbfJrdUnByD1rO2Myicv2a/WX/CEDxx5y6IWPzL7kO9hJ3wUOfVcu22IMlcML9lf5tJWLmuJgUJQzv3LBy0jIDkbafGzrfgx7yNG3Lf5Ao2enlQKdbld89AE5eFdp2yW3LfjimsndLNsh8kknbY925ODYDpXPrOLDuxo3bduJOwrShY5yIaPY5xjh2a447uHHb0T5WAf5IptzAPsn+2TPOYh9mGJbyHgOoQ/0Gz46dX8EATvaFPZt9Oa6x2bBs13nJHtggYceMmoKNmCz98Nn/6XN2SAu8i7ukErs1UXkB/3BDjxsoKnZ/ymc+VatJ/6D5Gqq/R4dCvjonOb5Mbey3FvFyjmK81fL/Ww7tmtxDiAv8Djb9OSHPhMrMdBOOJVjYkFGn/BBgYcduuDQL7DwDx9bbCjk1p4rXuzAxg4+ucAOG3zbztp5eqGLnu3qJ3bo4w+agh98k0N80QaXGl0K+PiFhx/0Kbbrnd6G59H0P52teYcNPrCxXeOzn84ql60ZmOip2vS34si0XWK1MjdzI80pdlopC41OAeTHBR3bKWt1NGU7EqmlXuS2iye13HM9YcYgHPqVqj7Q6Nu+wLCb0ip9O1QKyrapio9dNfKjt4HtWMG3Ha4EXdjh2y5eula1PdrIYTg60JSQsg27anhLHuzkKPerbdF3lOyhu2Cjb1vN6Udqy4pyxW2H1rgu4gsPenAl6GWcbQ+7YNjndGrbpW6PmgZ2VTz8EkfFrR7rNnCiDzb69rBFj/ZS24O/8ODblzx7xHGVv9DU2FGg8V95GUMf9kIgyTudEkqr5PRg3uow8+l6tG6kvpEzxDNzJnjeetYff/qsP/Nc61Pf+Vhf8AFvoH/wUc/R13z88/X3P+ZFeruHVspJJppT3oHkrJJ3fPucJw5yHnm3h/+IPvGZ76vPeNaH63Oe94n6grf5S/rSd/v/6Svf50v0d97zC/RX3uGv6CPe9MV69uo56nl/MnsdHOUd1RyEJvWUxMNrprWIfaN9f4bmR95V/R3/B938sC/Ss/7i1+nZf/5rdf2D/0dt3/7F2r7hO+mpzSO6u1prdW2tO7s8v/XY5ouuKXBn9V2BxThwv9gWl+0aI/JmD54Ug7Zii9XdJ1+t+e4TiZPz0iy3yBKTYxxLtYzzw6tH9Dc/9PP1zz71f9a3fPTX6Z9/0jfomz/mH+vbPu7r9a0f83X6po/8Cv3Dj/pCPdoe0SrBrGLTU5JuNffkf60X3nxLfe6LPkVf8sc+Q1/yR/+y/vJbvVgfeO3d9LbTG+uZelAP61jXJnSbjjKz1pWpxJS1UkpcsxJjS8yt+kh/EmJ9oO1Em/GGYV/SS5saPeqr5SrPHnbwbJfaQlMX48oPp2/TlMDCs4dtyNeZb3vIwbEvse/XRz54loM/5xwGzzbswp6mSUmE+EVXZpRyoUOxLdvhqGp4FHvwFrowJLUa7xD5IFv4duIl70o9c1/Nsl0lqmWHPnS4VFUcvOJHl7EvZn7A2/OLMHJaGdFg1j6Y5wb6cNGX3Ge9Ryc1vNajy91DO5jgELMdnSA1t/yMTvAWvm3ZLj4/bMt2yFY1GBR79C2CC/79NHqUCz5ECnmi7HLf7fNeqvcuzgTU6CMjnl3eQ+3zRSwFWSKt/XvOGK4Su+34lpBhg55yQc+pwZgyx/iyGhnYlIiCs4+tIWte7BILMbBfD7up3kn11kWedonF9vn9M1UNZlg5Z2SNix8nJmJkH0pKhWybL/Fx0pqDN5Wv0W7CD/H0+OB9mhIOtrR5b7Ner+qMRR92ic927JVC75Q+7KqARyy7xEjpyeecBQSeYmPlD3UKPm0f3lAlAAAQAElEQVRrTrxT8oivddZF29Un5Gd5/8/ZZ04n8lFEiRX5HJ25aHwisK1V3h2iW/4iWOccZDt6rX6pAj/4s6O7GmcD4uS/SZizVtFn/KKnXGDJqnMxmPTHDiMy20Juu8adsUHO2KELhj1059yDZMqtFTWnv/zyJv9qOLrg7HeJIMV2xes4BgOZclHbwyd0WEMvPPSutpFT6Estvckx8qWgD7498Krf27NtkjpplxuBxCXS6mBvPck7TDgtCc5Wl8VMKba1y0DPAbcDZyURrYIiCcsEpqbNSz9qEgVPuWyfv2w90S4vhAmMoAke7J4JxMGetu16wEDnJC+W4aHba9CVSb2veNeZrPCRowvGYb7spj7dntZgwudwThzoMQjHR8fV/5O8PE5oNeGxWfDAtF3/DymxoccXvdijp4wweOjB42UtNdhnZ7vCpmZC459cQHPQp0aXwzw1Nk8++VTlF7x1JjIxcTjHN7HDp+AbmykPc5uD9bDhS7bcTO28bFm8AnCWibfKg+Td061e/fiT2nIzt155Aysq9TnIC2ry/vDDD9WCaFu2L3JMDMRN4WFszt1pu8Z+nVixp3/0Y8mD7XpIQ9Yzrvx/ceTrySefLB/Y0X/lgo8eMdy6fVvkGhtiRA/spc3Lf/zDsy34tPGNLv6V6yzzepsyheafQjMLQBbDKQO3OTpUgq+C3snp+AKfccE3WOBSiJH8U9suf/DJCX5ti/iJnRr//MsAc8aAcU+y5fhMypLPKW6zKKSBrXJVPUvdLa3LT9mmaY9xCFmfhU9uFtqOhyy8xGW75p7tuJ6Lho8uvmwXDxqMq/2g37arj1PiVy576KObjoQj2S5s26WrXODZFosLNPc9PiOqD3zb99gigI+ubZoXchrw5+QOmgIuNfx7sDPPbYsYwVMuO7GED4+D15SHCGgw+CUNcgJNsYcuNPzXh4080PUhV+DZwxbmIodPeymFV2toV0Ja2KGZnS1x9+LZIwfg2K9No3Q/NroLf6Fp49N2sMd8s18bD3178JXr/xu2OOpllKx91vTVyhlDyZJ6uGzS4LaWVnw15ml0ZjTc5J4HKTW1rOtttQrWWeid+upMD9+8rh6cVR7gvJde8bsvVUvd8nbIe2cOSraiH9oRXDlwKldro+8h6/P/lhM7OLk3bZc++QGDVmvWT/ynn9BP/fTP1LhdO1jprd/8OfpTf+q9tTpai/1UeZl+dHxNSUPZEyB7AA3HPulIvKApZDLQGqIq9vBNA5/4HpoS8x0+/2Tcr/3yL2vKi/gkSs56fztfoj6VafT4dtad/Uqt51HMTe/2Du+ot3qTN9Xm3Ad4YCzY0BTbVAk18YS2X7uNrX3JB6OM8sO+N+6wLj5X873QCKecIcCwL23tgc99hQ7F6Qe+KT17yHTl5sEeHWRFxxyaQr7sgW1HgGIK/FT1sYecBvyr60y1Mw8K6zx/trVnDUlM+CMWauyh+yoP52mw/tgDu/jncYNlD4yoCdulr5Y1ZRzxCz+DISVH9+iZlmq9JdYFGy7Y1PCQrXruoyu5gg+u7UCPcUafAp+aYg859FU+bTCo4U9LbFbwpJhVXIzRsldO8c+LVs4LluucQn+327M8uGyrrVycP2/deio4Iy76go85+ZiDAR4PKeyt7O/gclYAmza07crnNl+S2xY1fApY6FIvBTzOD8QLhnJBs3fjHxk1OBHVORRb2pwRKJwTHn/8cXEeoV/ExxlgsUUOH1xqcIgdObq0iYP9F1xipaBrOzk6rRe32OMPvaUf6Nmjn9hmqma6zFpvNjo4PBR+KPigbHJG4wEEvxQw6TeFftI3CjbUYLbm+iVbdGzrIGdEYrANZI03+cKG/ZSz4Xq1rnxgjx0y8Cn2wMD/NudyajCpyRv9XmXe0l7syBU46C0YxMA9tmd+JJJsq6Kt4Lu10LOgB3/QSsjcF3YIjYt+gjlaEj6hF/4iIy7b1d+FVi700Q2Zc91e9rh3ptwb5Bd7iu3ChkZ/ypzOZFdT+DmPU/fWx/0fnlOmnL1qLQiNXc8agp+FpqbYwQge9FVsO/xggFX87LlX7ckXNsht115EXKwbxYeXSYWt7Yof+iLuwpa6m+aMw/LQCU1/nLjRtV3Y0NiDTRx2+MFfaHxDUxbavtSBjy0Y9uDbo0YGHzm0fcm3XbEvfLBta9HHxk60KdAUe7SViza6IetjO13JnEoLPvKQ9Vmw7eTkvG8IWMNiJttKMlLDDRkYMEbrso3alDmE4iyLttJ2nvd6GuDJWGVG4yc8OwzORLz+hhf9TLCAWohW/UzzlGecaauWM9IcrDl7GSj8y0p5SyuvZu0i30e2n1Y6yxf4t05n7fNFrdtaT96Rfur/fql285Fu3HwoR+o5z/BEuMncdUKc1XKu28+nEv81gHbxmfsiBxViiEL4Ton+vJJal1tCnHbKzypzfLvRr33ak2TVRZ5t156xj/6cCTfNk1oUbAs596ZCp5HKVabcG7bvwbBH2x52CFtrVBdlsYMPvQjwY1vwoXV+QcOz//uxsQUGe2j82Zex2RY8dCjQtqt/6NuGXYU2hJOZGt6MnXJVrty0+LCHDVj9ytpiO+mbyx988GzHV/JzjrXwA1sfMMC1h63t4vMDPjXFHnLoC35h5n7J3FXo5pxbGPrE75QpL5+trt7gz7IHNj57nuft0V7iBHefjlMvPOYFNDxo5bJdfbQt+OQHHeVqvZUspJx5YbtyQrulPXMT00hZbGxf2iQk+LYLe6GVCxqMkIVpR5lGCvw5teXaT+7evVPnGPZD4ibv7Lfsf+BQcy4gF0NnJ/ZKePxLAejD5xyy6CJX4k83Kjb2Vc5XyPEf99UP2osdvvCBLXz0r9L4sF2x4pu9Hxx78JAfHx6JvyTE/kBcdqv+r3JeWK83FXffrPNKdhbvavAJDjHRd9qcfeBBgw+fAh7FtlY5gxMjhVxSVjn7KDLOKLvsW9DYH1+7RlVriu2ibWuTM9Tdu3erDS4++dKDWMgDhRzgm/wxJqWcH+jYLkxyQRzoka+Ia1zRwQdtsJCBYY85NJ3PX7DRpdBnCnboYkdZZMRIm7io8Yt/9Hvej/bcK/QFOTLO5HO+9JOaes5cYLNtOONCXM4PSgYp67zU4UeBfHKuqj0j8ToTqe6dzCkwoG3HWlro4k+TGBsEM+s2duHNwSQuYoa2XTlCj76RC9uyR27g2YO2jZqwvcBOHOjgW9kDe8s8y/kEuuk+7MSBT0BsxzJ3duKJmuzRRtbS90ggBx+dtGwHdgo1PuUzpO2k7ZKPD3vEOsenPWji7pmvMVGAVH4Sc4zFL8hwrzgJJ/dT5i3xcz57XTmhz3PisvEdo3wKL70C3z7np2Fb+A5Zn4W24cewuEoYc/XX9gWNCD/4g6bYQw59lU8bbNuCP6dvdnTT/VlKfx18/KSRtd+ZWI6gZf8PRwlSLUSOFFpbWkV4mLIJxlHam/TtMOUoq8ZmOtON8L2LWcab/K1j3TIMXSsdzNf1ns96b33Um3+SPvjZL9b7PuuD9J7P+BN6+2sv1PNWz9Ub+Rl6aL6hB1LW6toHL+aS58SY0U9uZ84x8TfTj8xdJ+Zdzlun87FO9aDm/jRNmzfQ7g2er+vv+IF65p/+DD3tY/+u1u//Ev3K8fP1St+UNse6e/tEra+0Omi6s31S4CoX64RttdZF3lrmrhLEFH+9d3FBsxZ5l7Pck6/WirNc5PyLmKkyTk09f1Za58+hnn38xnrz4+fqmfMjesP5pp7mG7o5HenR5OPp003d1I30YKN9zmr0Velj81451Iu8H2RMbswb3ZwP9JCOdF0HOsjZ8FArbZKTdQq5nmXh3/Ft1pVJUmydPsxukLKd+OYI0qvwizj/MSWfkPQZmjlG2x42tO1B20Yk9IrID3vIQgoM6qUsevAX2nbZ2y79BV+5oNENWfHarpr2wrdHDHPuZ2kKRn5m3UaH0tqwwR829tDXLHFfoqM07OQmeQpXrfWwLbvLKfMV/qAjzgdMG73hw3a4+VzBnoMdTsU9z3P5pKa01qrv6EAz76Io2znH76uGf9UPNDzbUZ3Vz+cjeKy91AseNL7RKew0bNe6Dgalzmhu5QsddG1rTqxRLx+S1Vo/pyV7+Aa/nfdB5xfx2Y5+K3175ARd2+KPcmGHPyU/m/WmdNkne2/1PaHtOouAR79a/KDf+0q0waOwh/JdYMs4w0dn2a+Rb3KGiDv15Ik2crDgneS7TGxoI8dXAkRUhe8swV94tuO7Vf72WdvAXmU/X69XFT/2PTer7dIBpLVeNDL8Z2oEzuIvZjgN7tnukX/evWBD6cGlDlTysFJrQ6c1sKfCJF9Dx5UzdBjP0acuavz29B0+/tGHR7/YJ5FR7/L9nD3G1faFP+VaJZZt3hVic+vW7czZOXJXXLbTTjy55+zEljomskNnryTf+GaMh485Iz5pe3Yqni/X2Xe5D4kNXWrbwW+KYuHQL8tiz7UtLmLe5h0jMUUEK/Gsq8/gYUs/KXhEwQ5mCPBW65FT8tn74Eck9hRqim211qp/U+4HCn2o5SCyXfrqyGkjU3gU/OEX257cL2cG/pWhOetr9VHB9vDbUELZdg1sT8LX67Vwtshor3NIj502640O82UyQCRhm8E5Pc2XNZkcrbeaDNghVy4SS+G3LdKsL9JJ0lEeBvgnRAkWXUpLh9AhsfCZRLsMJAdx2/Ui1HbFCSY26FEzOVaJfcoOxGTe56UasU3pNAMC7lG+8MUH+rTv5IBvW7SJmUFGjmyfmwz/yDhsU6DRA4cYOUjbrpe08JETF3a0KeDB22QxQA42cnIKBjpHR0cVA/9SwOLn7Ows/dwJnZOTE4GDLvbgUDabdR5U1mWLfLXelF7rXa33jAX2e/HQBM56sxG++X8cmTRgbM8n8iYyMMj1Lrlbr9e1cLGg2S4f+Ke92+1qLMAFzx5jQpxLX8k7ePSDf3INP/CQQyNb2vawp2/IFxm5gEec+AQfmjjIGfa26+ZDBp+aPtium0ep6Qs3xj5zAXt++eCpW7dEHHdP7uagt9cq/T3IS3N0waFf+MYHvm2LBybkvOynMP60iZd+4gPf8Hn4pt6sc7BKPrenp2Ienk/xis125dV2whw08TmO8WtbYMNTroWmTrMwqG0sdKGLLXxqdCkLhu2yg2e7/KNrD5q+00bfNmTFhj4N+Ettu+bIlAMQfNuZs3txf9tW8el0YJDDVy741viDGD5y+BFXTCUFgzGLkh280OjagybfxIXtVT4YS4GPnFzErGKyrdZb+VEu+zzuDI49sMOW7dJp9/GRUZZcDWzDKhvbgodfmNBgUKasT+lO5Qg5PHvYStQunza0Lmh0lcv2Bbbtyrdt2YMfFYE5JVf24C+2yKBtQ/53Y2P7+rCTIiWjFcfd23lpdTIp0yJtKfuX1p11qmvvlChPyj2XU4jz8LLbbzXlgWNOXOOXdfaas8HlJCp+UeCRmw/KSdqsXR4t1zxONQAAEABJREFUpFe+7GX6rV/7DbXo9+C11NkmRHy2k5Op+mf7IlevL24UF7uFvlrbLlx0FHqb9eLb/tm36TRr4Bynm970Vz79U/LFmOS208HxRjt+kWh3lsckCRvloMHmOyUR4FCUy7LSrZRZtivWsC9o9FpyFUbJ5ijHQq961av0Q//m38RunxLbea/DzSwejB88Wst5gX+yvaPDowN93/d/j5549WPiAGA7UMMP2PZle/FLjYxim2b1v4jzH/Yl3x54iIh1yrxbbKFtX/hcdBZ5RNWvq/zFBiz0ptwvvbfCYG9YdO3hF51GjiKYmXCzMi9aWklN8lXE+Q/b1ZeRR5dvK3/Cn4g7+rbVWy8ZeqwfyjW9HuwMaaSqe25Og3GGAR5xUeDDs4dPePag4VeJbfFphKayXfHSb9uyR7uw3S7apashI3ba6FT8rRUG2AvfNmQV+MRHsV39RgC/MBKL7dxTe9muAn/RwS5MmrFN8kMh773LzQJnk7MFejzUHOTsqFy02avZN/kCPEGGq9KH6DnLoYP9QezhkQf2bLA5h7C/wj/M+Qkc/MJHbhtRnc3Yv4+iQ40eOOigAI8CjYntnKk26cuk5dzCHs95AH/EQxt72/XLjQ8//HDZEC/xgY8+X3BzhsEGfGzg4w89cGg/+OCDIm4KPogRHWRgEjs4tDkzgw/WkjPOGtiCh37J4hC7GzduRG3OEI0xRAd7CvlCn/GxR79jVmNADDY5HHb0Af/EhQ229pgvtHdZC/HLmVC5jx555BHR3mUd5J/SxZbzE7pg43+fM3aNfZzarl/4RK64JSZs0GUc8EvOyAOx0LabnDJljbAsBaPuU40LLMviw70AMUdXuWxXXtABb6lt19jTtl069CMmxae2gxkCPnpT1o40SxcsShqwZLvuHXj2wENgh04s8GmDY1umkbLwCyf8kke6rEe2hQ6+qe3g5V5VLtuaQjv3fpqhL/fDDE3FA992mnPJwaXMxRnzhTb4+IbGBnrBduJZ8omM0nqnStjBCJUwohXN+MIOe9sC1z7nn+ePfiCnjunAONehDR/5YgvPvsRAZv/h2PbQRxd7MKmZj9RLGx+0bVcc6NuuuBc+OvCxgbbvxbaNqmxqigYdEhZ2qiu5CsN2fE0ptBVdac45aM7e46ylyjXnuZAxiqaU85NytlDwEphURFMLTustxlIOVqM9K2ewpo4uL1wyMOi5rWSvJPc8a855ZuzS/KB224f15OM3dOvOtYh6TmuTTk632u2bvvu7f0Yv+928SDlZa7U6jH4vDGKcoqmc6dyU09pOc5cSQM5LaWcaTrZmhHmfgO95tmjaCTClNcdgFn1uPbo524QhBa/q8x+79KH3Hr8OJ7b5yWeeZ7XWBAeawloxZY7Z4CFR2cFTLvSh0bWdVE4ltwcdlYEZbBt/6XJo+BTbJVeuqxiSi//fgq1czMHFPs2LD/a2Cws58SrXwrdHTLQXGXpRubTJ+NJGhxq5z+OjTbFHf5ubKOjcz7edsWF8JEePNCw+wQZT5xd8MCgLbUcjBV34qELjD3rhoc8gttbDHj6l1BpXyxhDoW9bPXrgUGyLCxntnnmCPm34dnAS+P0+7WHHONiWPfTm87kDBnjg2K55cj8GOkM+Jiw0PinQtiErh7arhmG78BYdXlzarncbVv6c0+yBtutdBLrEg/3SR/wz39k/2euR807CHvjLnooN5TTvJegvWBTb9V4EHljOGIPN+QJMsOGzl1PjA0z0OW9A2xYyfKPPmeAs75lO8x5LuZyCHN/U63XOWxkP3kst71V2+32diaJa8YBLHPjBZpMzIfbg267zF/4WPucE7nT6hB0yzhK0sS8a8JSj42NtDg7E/kR+8eHWKvfY0UfGo/Ve/dpn7QGHmMCCVi7Os/vEbbvGlZxhi3/iJF7btf9iBzZxxLT6iA769OHo6FjYYYMONP7ol+16/2aP+aHU6BA7sXCeRB8ssIkJuZJ4/BJXa/2eOPATcVRG7IudizN4YDPfqYsfv1P2JnRpU/fgUpdO5BnWyllrDXblBYK+w6OgC2+hqWnDtx0y/rMY4DsNYWuHF3B0KehSbJccXXvQMZU9aMYVRHTBsmmpbK62kVv5Ezn+suIJTOhwkVzYlH/Ocr7sox2tFDD7eU7Ile3kQLIt7MSVflCBDa9FNgcPHm34bk1BjO2cWikWFzFRL/FCGykY6Thx206s2JUk9IRa+ccOHzCgbYdvcdmjhk97KfYl3wb7Eo9Y0bcH37bsQWOPryGn5fTHEFVs1/nEGmcgtZXcV5mnU97RzpKbpCZSM+fZQTkvzOnjPoUzBbr4X20s5Vv/adpFpcUiOFOX+Zp7d0MPTA/rph7Stf0NHU/HOsqX4etpky/LV1pxFkp3WgtEV+KbxdnEOYeFlTi2Ye75XUl578Q2C90eXX5nYd53tflI+/madu1h7Q6eqemRt9Gj7/lxeveXfK30/A/WydNfoJMbb6QnYz/nS7vNgaTcRz0g5IZiW9SR1DrAFKHtMOhjj/ygxemd27HNOYv+5uxFfjXFdlLicOJsctobb+pv+OcAl3ib+PIvnGTkoPLDu3EwLWviF+4spYNi3SPfbW5aJ4erYAVRUzo7J/+OvhmLBJiQ4tqJW+NqVBmhObUlcGyXf/pCsS3WJ9uyLfqmXNWP1MhSlQ31UtCzfcGnrVzYQS/Y0PbAhheV8gNt38tHtvCv0vBo349NbIEInipu9GijiywpeZ3xoZesqLklV8TQBHbxyZVGHmxkjg5MX+igq1xX+5bmhfxynZllu/zkFtHCnzJe+LYXbJUe/t0YtEu+zi98IqckqoqJGhx4qNkWMcGzPXRSY4u8Z35ToyNZy7XIwbEt+PBs8pNMzRJt7JBT0F30XhcfGTroXtJKGgJmy3ZiDR0hcTFe+GCPBY/vDw9yY8JDzt6MjqNvt9hOsi30GWds0MUnur21c3mvvRqMzWZdduiwx8+559mzse19YELbA5f9m305Gch9OMVWOROt1YKNHn5PTrbVntNgj+d+7a3XPdW7Kwbi3uZ72m3OYLJKH10wbPKwFzGna7JpT5WnXeYJuGQNfdslX74nJT7OEmUna/RpzjPkWY39wcFavbWLtm3xPbLt8lc4bpgrDrVer2XjQ+q9lQ7+4ZNnatp3756mf1PWqZSczVswwELeey/fgG7WGyrJUm9dzP/WmmyrrlStNy32+/1e5AQf/EU+atvJ/V5CN37g9WDhq7Wm5cIWHHvoL3rIGRPG0A5IGDMLIXWmH6zeW/UVPdvqvcseulRL3K13cYEFfukrevnAQ+bESI3cttp5jLZFjpRrV+fXMX9z1oh1mL11MQhMONvK3LwYOP72Ih0kcIxJTuutJn9P3RodSJLSIRwrl+2yJ1EkdSnoEvg2E1KKn0xceAwwkxA923Ughp8AZbsSxANGSHERD7q999wUm4rl5ORU+K/JmpiQQRODDeZZYS1tfPKLCWApF33DZ/HzogU+umBS7BHHar2uyW47eMrEXZXfg4MRB7rYUsAjjiVWeMTEYgD2NjflSR6MNnmg2SYn2NojL3aT7USmqpGhR2HAT7cn5RcfxLzb5XCicTGO4NuumwX6IA851KOsLl6OExu5pyCjJkbbdUMs9PCxS74PgjkWDfpGn8AmLtr4hoc+PB4A7dEP+OjAI27k+ISPH2q+oMeW/toWevawRwd85SJudCjMDeImDh6S8EGJWs0d/KAHPg+vDzzwQPUNHgUs27VY0170Fz440MQFPjrQ1MRETbGd+bDWerOJicv3Yehl4ct0r/5EOMbOTTpfEOzRR3DoMzV6tkt3oYkDuW1Bw0cXGv7Spv/0Fxk0cmTQ8G0Lffi2a46RQ3jKBR8ae/Shw64PNHwKC18x84NFhvs7ZC2sYEAHXSxkdqgUaFlZcuZaYO00orjol3xWxRd2ffBT/LSu+k+zMKhtV65YN0AnFvqLjFh7G5vjnBeLvTct/hhL+mi7fMK3Lds115XLdunbLh9XcwV2a634US0Magp88BYaXWjbhScNP/Bti2vRt0cbDOQUaPtevu3yiVy57IFtW7YrLtuRqHxCOgf4pFg+j3vOoh8y+qV2Dx4+B1eR+xzDRTOnsT09ua1XvvwV+pVf/jXtd1PGtmufF7wvfeVj2s6HmtfXdeZD7Xvujb4WY8M4bfJlH79t3PIAs27B3uUBy03eWTq1bj5wU8Q1KbHH2Wsef0Lf/m3fple89Pf0msce09nJmZgbs5omObot/Z2kc9p2YpGUekofFVg7vHTeTkPBzUHCtmz48zlGVtn4o++2BchZDkX/4T/8xxw+8qX74YHe8BlP1wtf+HZqfSfPW80Te0wOErvT8TAbH+loPEhBKAx7+JiDbYdLkWQPvnJd+Aw9Jzbamh2oWb/927+r33npS5VnsfjY6dHjtT7u/d9dX/yZL9bnfdpH6IPe+11147jrzsmT+lc//IP6kR//cSkJXOYUWLbLHzx7+F3isR2vum+M59JHh2K72ijal/YL9sJf8OFjB58CX7rEUC7bCZOxG76w4R7dJ+fKxT2KHTjUyMOuOBc6I1Zt24iELgQ1NvY5XxljN9V8mKXFHl14zKeFti3bUj41Z5NL5eIlBHYLNjQ+aPecS1hPFhp+TOpwB9+27JG3ljqtmlNgoLfo06bQto1IxEYcNHrro48RXdVb6HSz/Cz2trXQxLbQYNG2XXjQYNgBjhB60YVGHnawW+mj1Zqrf4e5L5Rrn3nLeHC+OcnZjL2hJy/sn+zT4NBm/5dAUJ1JZk0ZD+VLqDOt8wXX4hebOMsnGsGmjYzzAFjMD3K7FPZwdLY5Y/Fiedmn4RM/cSiXbWEzTXPFj/4UfDDRIUZeoke19IgXX0sbXHRti18GQIY9vtGFPskZjxob29UHeNjudrsaE2To2yMX+KWNHP/Q67wQ2/JfDeWeuHPrtvY5M/bW6pyBHnj0hf7ZwYme7eqXcsGnTHnYWWUs0CUufJ2cntS5G9qObfSVcbl9+46eeOJJnWQMd/lCn3wztpucJxW9KeuYcp2kj7bLFzR+5uSU/+cSH/aQ2c74Nl2/fk3MFWTknBxK0kEevG1XTmwXHn3DL3lAlxzDS9elhDqxrkuyYwcd3pzJv/CVi7YdecaW2PBnRzEy2zUmtgsDedhFE9+iCx8aGbkjV9AUaHilk9xiB59Y4UNju/DtMe/g2fGfuKDRY3xsQyqBVb645+kDOgvG4hPFq/wWWzDg2a5coqNAYrPY25bt7Cv7uMn8d7/QxV9vvfjQYIHxurBtI6o1zHZhwrDjO+NROXGDVQWsJQZo5Ajs6CcP9sBYdJBB24OPvj10ocFAhwKN7kJTU+yhv9DYQVOwoU2xL33QRmYbteoXPBr38/Fpu3SUuYcOpfQNNQr545aBbyOgxCJMG9qV86Gt4EWW+0hcyc1MPqNm8hkbUfvcJvw56+d+3knhKYcEVLqUF8Jr9alr1TY5qwz/39oAABAASURBVGQs8lJXac+pp2kl6yG98mVr/asf+B39T1/30/pbf+ff6Wu+9kf05K2t8n29Do5XoWf96P/xCn3zt/xnnZ49Q7v9Wuot8wd/IVcS99ykHuiNcjLTLnNoFz9nvCLwgaz4zjmp5+W3cwZF39EJGdsotUmq/M1q3SGDPUl2aClzLI3Uc3IRpOLP6WRzE2sk/KGpkvXzexEde0gWmprSWitd5bKtKdi2BR+5zq+Fb7vGyB71wh9qYPXIlTIXhj382n692Pga9iqbdKligg8+MvvS3h40fMqiZ7vslrht9GY5YyK18k+ukFOwo1au3nrGMmtB8g+9+EWHcYqKbFe/JMtuwQt2eG6ZeZmb9pBja1tc4NuO7kRT4MGjQC+69tAvpfxg3bQHD3rcO3Ptw9hhHzURW884276QwYeHne0Ln7Zlj1jAUC78pyr+0m87eo2xHLr4WvTRJYf4taOXghy+PfQXGr5tmsKP7fIDw3blEh2w7cgigC5e+kQfdnkmCjt2Tbz3qT7JQtb7iJG9fyn4Yd9RrpY+cF/YwU7pwUS+y7mD+2+fF4Lw0GePpUYfLPgU9lxsbAu7wFZfiBEa3as6+LRd7wDhc27Z58wBBm32cXDBeipfYu0z2ft6I85M2KILNjoUePjB1naNJTHyl37wzXmDuLHjXVDPM6U9/OMDO3xjs+BSw6fQb3y03uXkq/DW69wF0tk+z3RNYqyncFrv4sKeAi4Ym7znsS3iwA86Z2fbnKlOwuuVC3SZN3zBME/cN03TtM+6tRK/3JkRqvyCR9zEhA00RbnIB3Txk9P5fK3irArvLO8ubQd3kj1q8rI93VYMgah4qOe8B5niHzlFVno415xcfKMHTV0lOlPuc2g7+NDhOcbwbSO6wACXPIFBfAjpA/yFprZd44oOurbrXnYbeMV3BkIq7AUDPjQ1fnrrtYZFTa330rUtMF/nmUgSY4JtyKLt0S942MFPVkpGH9PVwoNPsYe+bdmhMyZS6BT0bYtrwSPWKXPerdU4IWu9Z2/L/pdG673iDll+7o97ienquaywHbyMB7Q9fBaGe/wUpcWWlj1itS170JLFRYy2ZbtisUe9YNtG7UIOH2z7kr9gwEdeBnLGZ5aiZ/Yk8hB6zvuNhK6yTnuvJtaFpEjdLWcWVwkl1q0pX/Cnt+rRc84wmnuOO7N201bOGaL1SQk8HxdOjkJKGqS8Z5q9U4uO51kOx8ro4jw0jH2Ud0E+i/MTN21T37HzOmqlu2mfZq87bavw047N3f2sbdxNke3y3mq9W2uV2l6pZV3YtmOdHT1Hz/uIz9cDH/DX9cQbv0ivOXhUd6amFmx88mwF3eJnyvxxzeMp/dmrZz2Lm3ys3ita7XLvK7pSHHsS/Zhny8Gzm9KlKgNvL6xacKboz4oovp0+Wk1rZ62b4Cmtpjn9V2RqXXPw5sSjSFz8WAc+3dPkEOljCCn2itMpeZ08QSWWWbZga8QR/jyLftoIVDRzw/YFrfMLPWQUOz2ILSJ70AvfvmxjYxu1+B582xfYtotPjpXLvtRJM/fJVHLbNIvGD+UqdtIS3f09OjQWPWrKYgONT3vg0raHb+hFz/aFT9sXcSuX7fi8jA+8sOsDbQ9bGM0Zx+QLbLdLfu9drBtXdRbfY50xovIDH3vWamgEc0YWbDCge8sciR9k0PAtZ7ybsLXTsrKW7wSG7WDvhzxYxA1fueZ5lo18SsvR79VWLnTACxn+wIa2h77t0kXHNqL4mYpnO54UWhXHVHuvxPd/7KW9r6I7i73b9tDLPjpl3tP3npyJK3aZ8Rf+Fz467NkU9l/Wdmy3vJ+J7ZCfBWEWNrbLH2eG3ltim2pvJn+2c2bYJnfKuWCdWJy4uogz4ZTvAMV+Cn9VYzlnTeP9WvU9Y93LJ/3pwVilrLXOQxxxEN9yziLG1nrFhGwpxNEqDr7MV/lBN6zyi39wtnm3ts45iXdH2NpOvEqOp7zLi216tllvKuY5ueO74/1+io7Tv0Sdswe+pnmq+dCay3ZbeWvRUWyd0updUe9Nm8068bbzfEziwp6+V4mfnv7DGzkLdmux6SIG2+qti8u20GMekD/06Udr+M7szrxmrtN39KzEl5gXnAUD/V3O0bEobNrQxIONgoPu4Eu2q0/77Btgw6dAKxf0nJxErfDwHXZ90EGe1NbYFzM/LvzFyE6/Mllsx/VcvqIi50f36FtINQ7iELsEf7o9FV/McvhlULkZdnnw6L1lUPbCcU2i3SzNzmF9Hd5ck3WbiUAZE8tq5wnsGQjlAm+XNwD72Pa2TlDKAO4zqJvzyZUgs5FwiMUW37Y1Z1c5Pj7UetPVMmZuygPQ3fD3set10yjdsp0Jd1qxEGdvTZv4vnZ0kNjPZFvgzhkI5LvdLoldab060NHhsZzNLuOqU75M6so1179WwIMB/bIt+kB+dmc7rXr6kM3w9DQ48RODfHl8knxMFUMP7yAvSJlM0JtM2lVuQGhwWuvp/64wiQU9MBpx58BAjLbVgwOP2nZ83NWtW7d07fhaxiDJkGQ7+Zyrfycnd6q/ebeig2z2m97El2rU/O3V3h39WYx3whdltV7lZeyxuPBLf/mbWfQdHvESI3zkxEphASAW2/G5z425qfFo6QN65Br7JQ/8TbVN+ob8iVtP6U5eON8+uVt/0w4d+khNQQ9bfJycnlacxJpV4iIntkVc6OCPOA8PD3V6epZxUGJKPzPOYNEXyjV+s1rO3Gg62qwz6pm/d+9UrcwqfBMf/eMXBcAkDsad/sPHB7HSpqbY1tHRoa5dP859cZA8bKs4Y7DLjZzbRVEBqgo+bEt8etNy2WHQyAEzb+zSj13Gdi/Y9BGR7fDmjPeqyhzw1rvIzTTP0XUV8t8yFthgu8qXKfAo8OFBEz80evDpo+1gt/ifCgs+Or31akPbLjl0c6uYavM/5xd29Knty5g8S03WnI0AO7CVq+jghBT0nPGANrrn/YKPvwUTGh0woNEtndJvgk9/iBv+rCnrRsOk4l1l4wdrygvTnpuGGpzFbi6cxFr1rHQnUU1C3pPzRZcHkjnjDL/A88PGzqFU+nMwaNiuvC30HLs5D+IDg7G2bFd86Myxo9imecHHt+3ShV506K/92vwpG2O4ago2i11yQT52GQehn7ZykFDqqIbl8nc39+kuL2z5jd87uV/n4jrr41Y/9dM/q6/4yq/Wh3/En9Mfe9F76YXv+E76n/+Xb9Ce/jQlV7P+88/+qr72239Qv/ukdfTQG6ivj7RaH2u1Opanpr7vOvRaq2yGm9zkm8TCWoGftpeuZd3crFriDmB+rrL2/sN/8A/1tm/zfP2xP/ru+tiP/kj9o6/4cv3Wb/yGnFxZO1mT8nyYPCsxqP7bkwluHkxunTylmqdxcPdOHhbjz26lS9dsJ8eSPfpPXpWLXP3oj/2YXvnKP9B8NqlnXXrB27+1bj7jaRoHgrW2p7MShHzQdRIy3ZES064e1hJ/A3subNBnoguBDztECjRFuSY28bYKRXxzrWn/9od/RHefvBvYSevIv/CzP1Zf/rc/RZ/ySe+uv/ZZH6Sv+PK/rjd9w4dEh27f3es7v/P7dYd/cq612MRj4glgxJOW+br4g79PrLYrRvzDs136tmkWDgR2tksXmgIfO3vwoeHbTvz70rVdGHaXvdDGtNr2oJX89G45EjB672W3xA22ojtFj5cFzkruYM5J/KAvsW2PPsjBmDTNmRHwUoPt8MGzQ6UUHZ5ysc+kku3qA7Qylrucm6izBGsfnM4aawlbYkUP7FVnDBW/M6zCgUDPGZcJgMS9yz2g1C1zHJ5r7Iddbx2T9HSucQOXPjSPcUXoxAQfurUm5jm07YrJdvlGBzlrjnKvXNa6kKOjXBXjuR00fNuVB6uphU42g6/aj7fbvWrvzFhN2X93ORse9EN1t9yTO3Fx7nTaUqv9+jhfBvecDdgvnVzNGb9r/K39PITdznlnHxz+FR32Z/7lpl3m6DayJ596Kl9Mn4h/ypX+EF/vvc4i1IwbxbbYww/z5fKU8xs89kOdX5wRIG3X+Q0/Dz30kNA5yRfb+/gDm76jR5uaswA09ui++tWvzvnsTnIzV0F/KUs8tmseXLUD6zTryVH6jB9k/NICBRm2xKHeskLPes2TTwj68NqxlHG2XWfJOesBhS/3W/hJY/m6k5fs4IOzzhwtWdaBs+SV8ppbj8vrYOTMulkd6PjgWuaZ9Hjy2zMXPa+0aT2h7LXKOJF7p0Wf2zqynH2oOYvdvXNXJ7fvRCodJz6mNuU084Bf7iRn2DEG9JX8MC4rN7W5ZQ3dVt5t1zjevHlTPWNKYUyw4182uAb2LJk/0QVrocHkvrCdeTmhoeWi79DoUJdd9KBtU1XO7EHbzljui48tY2Nb9uATlz38IAd3yn3c21rMY9oLf57m6gs+M/Xl3uoFX7ohNQ/aktsq964k94xD7ptJAk+5sO0t/Iwf2D25oS5+aGryvWDHJLa98rDkBP10ICKniC1LUNkdSk+57HDyCXkutziz0W6tVU7w03rPCjLL4eETnhzDKhI+sQHbDkYphB/9EcekkJpyBmMdcs6+uXswCb9pTj9p2NjOgR41fOKwjfiCbzt20cmdouz3YE7BVi7bqvzkfKJEPeWQgDyi8mMPLNr2oOdz/9S2L/zQRg88e/Chi582a7NtVXeNpuT4RW4v/Zq0XnfZPi/wVdeUmOecZRKwNMNqCpr6Ko0eVjBEbLnnnQRWniPCX1s3KX3vPRaWWAdankXOgrlLUfhTbOceoKj2dl3f/q0/q0/4pP9Nf+fv/6T+0bf8sr7zX/+W/tPPvUIP3dzo4c1K88mk/bzW3bbWt3zfb+pTP+cb9ZrpIU1ZM1YHK929c6bdmXVw4xE9/uQd7eM3Yallzs+JC3quc2cE3iem08S4U3Pmz17qmfPoNE1arZs4b3YeFjifplNWj25LOnbp2izWCwWb0t3i+0xn+ZJLsafMcUppvan1Hu4s2zVvbRdtW+hQlGsil+HZFjR8+14b+FEt+4VuCdy+12bRoWbNWLBaQ2881ylR7fMFIzVlzvxgPlLTto15FdsVq+3yveDZg4+S7Yq76BYExjrzYLmnWnjEOs2TnDjQozRHEGLWnHHo5Qed3nrhDV/neIm55R5d4rZV+q7xyTyZpRa44XO6iFW58A0WZaFtR6ILPXJlDx465Jh6lX1ryngbP3EwZax64lMu2yOG1OiyR9iu2Gmjm64lrlbjj/85/RheEnCE6FF8nhdyMoc/pbTe42X0E37hqal5pZrSkdrDn9Rku+IJu2j0bReNb/hLbZvmhT6682S19I39dMo8Prp2XWfsKX1VZ6yeZ9WeZyL+68K+2qSfEvvvnlg3uUcscU5qvWvV1/VOYp33HdvdqbZ5D3d0fL3qfTDX64169Oa861PutSn1er0W+SY0ckmsxMXY8N7j9u27wTzK+7vjxDMlVuKa6twHVmtLi69KAAAQAElEQVSt9m7osk9OtzkrE+NB3l0dXb+hbc5Uu3kSvtBBF3x8YV/nHani4Lz42GOP6fg4X6Tl3Md7J/ROTk4r9qhV/jY5m4AzBXud/FzLu8NVt3qTnPGGhsd58uTuXa1a147/Jzc5XiUHvTVR82X8rZx9+JcLnLUnt6WmvLvc5v3gfjcFb6VN1j1yeu3akWotSu6E7px5ImmdNVG5T9ylVcaE+myf58347NpEtNJ6tdJ2ezf76qluPX4rvKbmlpzutElfyI1ttcQFTX44EzI2FPpBHuBzJuvBmxV/Gb85Oa/5EFveezkZ2OZ95UnOs2Msd1qtu3rydJTz23qzieWk7hbNLtvCr3Lhw3bdO55VOuJePKfn9L1F3t2Ugag+xEzcP+6tsJT8926ls1GZ1RIXuMQCTY2N7fID3aI/9ujY5bNjDnngod/7iBN61VeYKOCqOBLfnDXC8cMvrGZo5J7cnt+wrXVhZ7vixNgyVSASX/zQIEaHT51KLfyiI4QPBnw7OJlH2ZwUl8HYyxl0q4d22dnWlDnfepesC5o1BswWQ2ribh27JFhKfPmBbSh0FZo4Fn1o+xzbIz+xkPMnJrqISfui2WMm9gZJduySJ+WyoffhzVWm81zZ8KfwHK3EQz9DzaltFx+aErbIiT340PBt17imSi6kGZ+OdhhTxspOg8kl50/6kMBb2rCTMs38yLlh7zPNTcpHcSTPA2OXWOY05rbOMtZibSm52OfmbX2O/hTcFMaEX1zcgxAdSbNXstdS1kOHdTfl5ZH/2G/v9eX/+yv1l77+5/WRX/p/6aP+3n/Sn/vi/6hP+cr/qs/6ht/Ql/3Aa/S9vyT9St5jPXZg3cmw7vPuR/FHYDMvsBL3tHXu7RvaHbyBrr3d++nNPv5v6vhdP1aPHT5LT2Q9OVslrtg6Oel7y5kz2QI0JZh95sQ+/W5r1y9UnoU+O5h1+8EDzY88XUrPWtbsPq3oiKZw0hHhP2mVM8+b00xMc86TqRKL1XrXLCWFk6bI97ZCKa4zS/YIoofCLPe00xfuoZbonLIPuKMZUgU0RzdrsxPAnBwrgjm5d3zq/Frm65yxgjWlv7Yhq8Cn0LAHn7b92vSig/wqvbQXbDv9ih/4ts/noGU7c4qgVfRVfXSVa9Rz5HNa04X+0O1qbRWeI1N0XLl05qCSyer7uQ9w6Lvt6Ec3SZ5JplR2yoVOqsjn4tkuPPj2oJHbg7Zdeovcdmwlgz1BWy3zuvzkhvHCz2ARC3a1PseO/ogxS8lSnn61KvX+KAOaKaQpY9ncFK/xM6mHSVe5j+FHQRGoRwfePM/xn/sQwMJwVHYiP9hOuS/soGWPnIJtW/OciGapJa/KNQcjlYjPdmwXnblo9j178NFB13bpQ9NPavSIyWlM2e+7mrS31tkzdnkHgu0+cU7x1yJSFHeZ34s9caBzujtTUivOMZTT3VYtZ7H14RoTXc8+erjeaJV7q/bnnENsq5+3t/li23a+GzorHnHxF6ydeFZ9k7k5Bafr+Oiakh4199Qu/c0mc017TVm3V9mzOV9Tek+wktys3nrpcm6UJrW0W+SLfmtN7i3L3JTz5E7b9Gd7tk28wU7fiedgc6AEkTJrvenlj7VkteqZOVPKHNxWfnrvsq1Nzg6WE2+L/pSyi95etqWMvWllL5njo8d/SxzkWszL6PTWg7cP7tDHb08fe2KfMjfm9IUiz+q9BVOJbZUz6EF8TeJqblRqkdMPxrW1pjk+5/iHVuDJTfHgp9gWst67GGNsbWu9Xqu3Hsu55Mhsy05JrsFQrpOcp5R7ubkrknAs7G49dUe8B8rSE1xrl70lUyr0pH2+Tzndnojxc8K2hw1xkBfO9YoA23SAbufYlPGMhx6+AsQca2lDLzV9TiiSTUialWuhPegp3OKn2a5du5bEn4VUDSKdbHFwkoP1KgOwyoFyijM6u1qt87J1q36eqNN80Yohf4uHZK2iSwA7NqPe1NpIPvwpPbFdSYVGtl6v8vJ3q7t3T6re52bB7z720GBTTren6Q/RKzfIXtfzMGQ7SdxXzLaFD14sHhwc5KHkQPi4nZeQxI0v2tAU2hR4Jxm8Kf2jjS/6ho6b9eCDDwj+Ni8uiYcXqBTkxLzLwoHfszxQ0Rf8M7m4GdDBji+y4D311K2LPtpOn+8Ke75oP85DDfjYEAMxgYHvKXkDl7jQRQcZcSAHA/yjvDhGBlZNjPPcY48desRzJzkBHxsw8Qv/dh7oaOMLXHD4W/Lo0abQV2p44JJr5g982vgAw3bNEeTg88ACfZAv5/G9zo3FGGKL/MEHH6xcgMGDHTVYPPSBfeP6dXHBp48U5MjwBx45sS36Cg/dpcYnupv4JXawwCaH14ONjDh4iIFnu+YPscAHH5/Q4OIDf/SJOKixA5M2/Z0ypw4ODvNwt605BEZYmcd4V83jQSn39xz+mN9Txtt28ZCTb2r49Ic4aMOHR7v1BkvmT2yJE4YNzgQp23Wft8wLGGUXmpqYycHCxw/Y4KCPDgX6LBsGMtuVI3iUXR7M7ESQgi4Ysuoe7a1rYjeLA9vCnuLWdJW/Z4PI4mQ7P2exDoUoDNulO4eBP3yAAR3Yylfvww848NGh9NZFfPiyB45t2Rb9sQc95QDQogseOenBw552a6180O7tCh2d6Wrc5xsKNsQX6Au7ezBiBxZ68KmHviErNvjwYNiXfDt9+G+YJ7Zr7ikXOC1rWkgpUG5NExMy8a66NWdcpcyjPMgEWsqGO+Xl+JRxPcp9u8+u8lu/81L91M/8F33FV3yVPvpjPkYveMHb6j3e41302Z/91/Qvvv979dM//V/08lf8Qeb2rAxT+h2Y1vWavfRl3/zd+oBP+kx9yF/8fH3+V3+nvurb/7W+6V/+e33P//lz+r4f/zl9z4/8jP7lj/+Cvu/f/5y++8d+Qd/1739R3/iDP6Gv+o4f0vf+25/UafYENsu26kXfzYPGk7dv65d+5Vf1vd//ffrsz3mJ3v7t317v8A7voL/wqZ+mr/maf6z/+B/+T73qlb+n06zxrIm79DcfXTs8Soxbbc9OdXS0TpBSUpVcqXLCuNBOarRcU8aYe/zrv/6faA7IOvnrbnrBC99BRzcfTuq6phxmDo4fyBFtpVvbWXl+TBqSi4Bxf03VmuPLCjnqyPa5N8IRfpWLcU+lKQMBzX2IrDXrVa96tX70R39M2fDycGa93Vs+qhf/2Q/QjUcOdHBtk0etEz3z2c/Qw48+KMfJlD4+8cRr0tdt4YN3FRtc27rK75mbymW7+MSB3qJjW7YrPuVClqp0qdFHF77te/ivD9t2xWdbXGBQV5lHzsDbZc+9H5v7mhzdz4eHTXMrbLBs11qw0PjBjvY+Y1z0LIEJTQ3Oqq9QqUIfsKMsNALbtZ4sNHJ82y6f0IsMTNsZxpV2mdvwK9bWMjf34e2Ef/SQ2b7Apg3fdo0Dcdsjf8iwAwv/xAcNHxoebXvo20Yk+EWc/wADEj70YgO98MFLYmmqA5N5jP6ceXs75wy71fmMvfIs92sjhznAEzv7oW31ts4568H0d38RA/LTrEdPPvlk5QJdCmcTOzaZn/jmzMP+zf67zZfnygXNfcreTSy00UEf3N6bwOJ+ZL+mXz14u8wr+EOnl1/2cc5G6OK7ZWyo0Vl00cEHPHSRIwMTbPqtXLSJi3MVNAVcdLDFhkKfkaFHe8EDBz/U8OgT/aeP6MEHBxn29Cdua34R9/Hxtax1R3UGIA50bFcutsn1ww8/krE6yHDO4oXZdndXJ6e3dC0v0Nc5x1x/6AGtrx8JrF2+ZDvKAx8+ib94yR++4REP5WlPe1rWnbN6ac+ccAKiD+QMPWzJAXmjH8yTdc5o0Mhty3ad6dDjvMi44o//FoAzeMRZ5QKcT29d3K/gNrfwZwVB6MOPioSBlCqS0PiyreVa2j1zgnzCB482NXldaGTQ6C12S23nnk9O8I0ettCcX65ioA8G8cEvnax3iz7Y0LZrTkqW3XK/7GRbXGBgZ7v44GFDWWjWCGj8wG+tFx5ty2qtJV9SJoDWq7EnppXmXDIFe5/+9ORl4UODxdlq2M+IomrhD2wY9JnxcBr0x4bSBTYY6PfWavyiJvThL32DZ3tg5zlxaaNjm2b1x7awSQqj28oH2BUfzGgucWO78G1XP4ftHNuBabto+MqFTarSpYZ/P8Zr8WVYIh/oK+1Rq66FBpsCHoJ9zqNOTuY0HBu5acrLml3uV9lJIILsSy0vb6Y0o2hZ3GvjjYEqJ3POcjFV61bLS2TnHLHji6iYyjspL3ZvZa39hV98pV7+2KTfeqX11NlG7gd65hts9E5ve1Mf88FvoRc890g3D3a6c3ur15xO+olftL7q639cT9y5rrs76/rNG7KlP/jdl+rRpz0jcaSRt2WB1/60KaGrtR6+pHmt5k1ykqAT3yqxzdl/HZNGfHmxZjvydCxyyzFS5tWkKXpT9hgY/Xw+0maNaK3BTnF8NZFP1pc5s9t2fs4XfGTKtdiAAQ3fdukpF3z8XOXDo42+HdzMLdroxaT82oNPGz5yCm3soCmLbOFzj8C3h71t2a6xtI1a4S8Y6NtDF+GCNydHvSXfiQ1+cxNzEGxoanvgwbfyJ+2iU9vWLud/MLBHv3wmi8XPi0/yisy2yAnFYcA3eClLfGFfxG27+lN4ic8ebdtiHLFZ9HvGmPbV9VHBxZY4Ek5aznxqhU+c7D9LP2ijS0zggK+6XP2zLXxM5/MKfXvIFhos5bIHf8kfcmypKQsdVeGTfMCHhmcnKynwl/bVGj66Ual8rjcrrTZrcS7YbA4rTmR37tzGTPbYH7GBscn7r5Psz/jcZZ3k3Qd9Jnd84Y3e+vCg7iP2W+Ll/kCeBOal6qZyspyNwLRdfVnl/R5njsUGHfDt0Sf47Nv0Af/I8YcNPH5pb5ezLnz0OC9QbOfssRFxoM/YYc9ZAUz2eni8j6Iv9ogHGkx0sDvOe7QnnnhCxIQ9PinQxI7Oac6J4MHnDMUvP5IHZNjhU7l22euIm4IcbGT4Aos+4B+9O3fuVj6JsSc2O3Mk9vwCgW2t2zrr9iT3ldpmldUsa26+8JPS777OlwbXci9kXWvSLmdotzGPiUe58J9KnJts5/3mYeUK37aFX3uMAf1aZZxO8s6UHEPTf3ILTT/AQw8eGL31+N+nnKm51T2EP+yobRcPm9570chaG7rwF3rRZ89Fh/ZSQ5Mz25A1v+1BEwcYYFHww/0If9BT2UDvsiahQ6zgIbB9z/MRPsGznX7lWaonuVGEDwb1Pjit9+qPbdnRZQ1gDEKzXuDDHvxoiLVm4RdG9HsbGIG/yB/rRWsjP3ZZZo6MZxzbRaNvu+43NBwGmNjZFuctaEVATU6peRaFJg5HaEc3ceDTzlglSPiBEzzqsPKZL+LDvl+Ju5/nAf8LbVstezG5ho9v5bKDngI/zcof9SKHD42N7WCM3MMHW7lsFx8eelf1fRrrNwAAEABJREFUbQt+HhWTp9wX2R+II17T5rzQ0+tgeiWlRFxftPSwWt7B9LzD6k7uM768vxo+rbrOsaOiuQU75x/qOYj7nLeSIP3Bdq+v/d9+QR/yGf9CH/FZ/0L//2/4OX3Hj7xGP/xf9/rhXz7Tj/36St/3kyf61n/3an3Fd/yS/trf/WF94F/8X/V+n/od+ri//QP68u/5Wf3Irz6ml08bPbmfNeULu6PNSvNur7P4uD0faHfzzfTo+36Srr3HR+uJZ7yt7hwcadsTT5dyZEo025Sd5nx5lp6M41zOfT1veM66deuBp+lp7/ZBao++qc681px7XkovPIo0aZ4m8Yt6UxI0p0Qso6uuyU27vMdqSUtcRj36yY2TxH3e+7XW5PyJIj81B3fWLBr74IK9wXi2kO0VaXRWicO2uKwmqYv3WwkmprEPB+xUYowX2g5OYrQteMiI2b63jUy5bMt2YaRZNPUixx4ajPv5zAf4tu/xhb5y2fdjS4t+KO2zr9ouHvyWPFBTFuzA1F5NHPDtoW8P7AVDuuQrF/qprmCTQ1U/iQ8s5PhBl7Z9iWH7Ij578LHDZvGJDcUecnAWHdv3xN1bu4zFmTPcU+fr45Q8KJcdn9nvbKel0i+8jCdrGLHiDz+9NU2x32e9Kp1YODlowSY+0Q4O+rbTkrCzR6wwFjv4C7ZtwYeHLbQ9bGijZyeXmYKbzUote3HP94/7fBG7OdhUe85cti3b4mKfZA+1XTzbsKvgZ9mb6n6Y5zq33r17WvlT7gfOGqtVr3wsfVuvV4J/EJ/oAEZsMa9xa61Xf+FTzs52ae+1WW9EzvALf5dxWK/XFdcq9xw0Mvi0V/Gb2zS+JxEn33O05N62qNlD0FcubMkRNbb8QgDtdKF0e/aGljnOWcm26k9qzkbkh3NKYTk9SkfAGTbke6p+4X/OuB/kfIp8jl7ZxP9uNyXGSYzLHKfEQHycT/jul7lhu/xC08cp82fO+gWO7fJxcnoSNCVfU8W9Sc6Io5j5wRjgk7hbb/G5E3hgwCe//OJna63s7cyfxBPT0gVr8bHogHmY92PoTIlnqe/cOan3bXbLfGgKZMZirjh7b7Kdc9xB1RMDhWEKMRAb/d9njFsMKRHVB13ihce42g527qlzjPV6JTKlXOiRq5D1gU9+bSemXvE0+me7QEg8RkGo9lm+2GZw4fXeY+Sa5Pvc+HbgUpSr91Yda5kk6IZV4D02tJkkFHvowQOjta5RnGQdFHbmiDaZJJvNpgaSDtsumviwkxW7djF4JAKfPf5aa7nBtqVPG/4iB4s4uAHhgWdbCw99Cjb7JP/k9C6kiIWYwYZBjZ7tNOfYb8un7coDfsBer7MxR4MP7SkbKzRy28lnF/8M6oJNrokF7H1yTIwU+LRty3bladGh3uVgscsCTKl/bvW8TT+xQwefvbUsJOvk+ujioUG5WuuJ/7QmOXotemBxA/LAEBVx48LjgY2+kBPwiZf4bRcm9tjZLkz8kwdq9MGq2qoHNbDQx852borD6iP+8IGMSQsGcW02Bxex9Cx8tisfyJZY8AEeBRzbNR9yPlHc1hjhFxtyaw/5Ng9NtktOvJvMwZ45BR4xg8fiYbvmNzz6vryUtp25cFb2bI7ki7iJi37gPOueolbzF1x7YIFjJ7qUOYKLhSk3KHHaHn1Ije7AiX50E0w+s9hYI74PGwUVz3bpgQcGEmh78G2LPsK3nTgNWeV+fewQwLd9oQsfHsUe/Dl9sF2+sUHHNmSVqz5hWEN39Cet6IK35ASdqxjRuIgbHduKS9QGP81F3x7Y4Nm+yAtyeKw/jPnStoe+ctlddtqh+Yy4Z7nFXQ3IqOHbLt1wtGCBD73Y2sGKHXx76ENTwEDPNlUV+BQa9uDbrxvDft38WVP+zEmPE9+qvkR2Ot2ydk95eJrTR4kO7RO3tMvDy6/++q/pi77oS/ThH/Zn9dF/7mP0N/7G5+m7/vl36nd+5zelrGktaDObn9cJLWteXu5KoXOg4reXz9z0+CS99KTph3/+Zfra7/9xfdE//QF93v/0vfqsr/pOffZX/q96yT/+br3kq79HL/lH36PP/Orv1ud//ffrb33jD+pLvu2H9AP/6Zd0Jms/z9oFa14d5Uv2I+10qH187om5N92+c0c/+7P/Vd/wTd+iz3rJ5+ijPurF+sAPeH/91c/4y/qB//0HE+peUx7ulFjXua9zBkzkU83Ly3ynC/mQ56Qw1Pg4fh977DX6xV/8xdJ3DiDXD9Z613d9F+WZTtYqfCdfszYPPF2rG4/o7jxslc25tSYH45yjKOczFCynLdlOPBmb9NP2aIfGlkNmWHkR+IRe9Qe/L6cPLebPfvYbazt3vWa71hPbB/SaW9f0ff/yx/RLv/7bGu52Ot3dCfhc/ka/LrHt+IyP+/m0yQk1/nV+0abQtE11ESd82xdt+78fG5/2wADcPsdIgzgoIS98LLQ99Gwn3WNMF1056T3v48X6ECY09sxdO0ppLH2gTlNgUKApxJdBKr59aYM+evbgXWBHGRpZRqDGwB46YOG7XWnblj0KmBT0sLdNCOUbAlt78NDDDzXFduHEfdXwKLYxrUIbbNulU8z8gE+xB3+hqSn2JT/qyfeu+oWMdqZlKoc3JVbXnk78PARMGQfoVfZuYmOfJYaTuyfRbbWX21YX9rO4WI8XbOz4ZR5ssF3k3B/g1j4bJnrYsfeyT7OXcxbAbuHZox/rnNPQpwYTO9v1kpV24IomBnDg4YcvpPHJi9ldzl/Q6OCDF8RrDuPBwd529Q0+/tHBJ7IF03blACzwlWud2MAkJvToA2cWdIgjKrIt5AsPXNpg0HcwkMHHL7liHJAT89HRsU5PtspiqimL2Sl/Iy0r7kFvWqdM2QMyIDqb93IWzVXWsnVq/NOXDHTmwFTnR17S4w/ss3wR0d3ql133OZPie8742748J2Vt5EzFgx4x2q7znXKB3eILP7brXEUb/YjjdkrflTKHTsmEsi0u/KSpKXsbbXvwoZFRoO3BJzbbwXJhIcOXfW8bHjLbwmahr9Zgo0eBTw2PAm1bxGY7vqaozIJPsZy2Ctu2bFfbHjXdae7h9+JjU0R+2A7fWrCJD592eJHDp4IPq7dW+rTh29aU8ZlwEkZzS3zJa3j4cXO1Y6TFBh1khZ3b9YJ/jm0NGzDttDwwnT4EtvDAsK0JRvyCAW07rXTnnM88gFH+IFLQvZ+PnH5rtsCmrVy2yx8y+15scKIie/Ch0aNA24Nv34thj7Y9avRtFw40tmCHU7HQTo9GlZ+2xb1qRyMFG4ptoVe2IbOjVds5vdEnJ49umQPnuaEdBWW0Yhbt3Fe0M8JU8SGt1tGPRusBzMPQPG919+S2Wr7IPdzs9U7v8kY6vNF0eH2Ve3CjKV+WPXpjp/d/r2fo0z/hj+hzP+2d9XZv2vXojTn376RXPLbXt33Xb+qb/tnP687Zwyl7HV471PXjQ53eupUTUVPC1ZS37dO0yv2reMd3QpqOZF3XKl+A8bfLzG8JRHnKucqtJd4uu6vlT7Rr3Khb5iBzg7yQJwrja/tCxx40Mmz2WdOgLfiJITmz00qBT7Ev2zZ6yeR9evYlH59gY0ttm6pisAcNw3b6P13w7dEmfjBsX8jAosDHlkIbXduCT1u5qOHDswcGNHyKnRhSFpo6PZIdfuz5FC99hLaDUaOT+pzX3Ep/sVv0bRc/6qkjnScgQp/zI0d3Ct+2lriUq/iZm/bQvdqO+LVyhRy+baqLEmg5cwPsEMIXtT3ix85hIIdWLtv5mfHP2RkecwkGNMVuNGs8lr7blj0wEcIHU5aosaPYRizGxB768NFBAL0U2vbQh174tmUP26RIvWf2pw0meyF7+Z0846xWPb5dZxL47LettXqfwlqIHeeEg4NN7rk9Lgq39V57NLqygtGqryhgtz07yxdUO/H+rUeXwp6Mf2jsaENz9uE8wT5P/LYLj1jQoWCHjLhtl29l0qBD3IsMXV25bFcLe9tiv7ddfaHv+KWAg+LJyYnwQb3w9nl/hwwfxEvstLGj0CaGwFZcix392efdGzro274YU+JBj3PYPs+9dzMWu7ygtzNOGRNFN5+coZLz3EPNXdNu0qYdSFkD93n2pGeT98nzaXJ/Jn4pQ3nu7quNNtfz7mvT4nbWEjPxcL6kf/glBtsXObFdeSGHiw269Nt29Y2+ErftrNtn8TvwwQMffXIx576Ic0Whiu2QcxUwbKJXuvm6+cpVfmWhX8X0R3XZVktRLmToUqDDusgzPErrVmvxOasuxgUCfdtyZLZhCR7F8e025jUY0PaI1x41Bs0ZsxQHGxvyWvzY2nCGLutKtcJLJmQPPthg2FbppIa36NiuvIE5sC3iq+KRE/QXDFkiVngUaHtgTJlLdhQkgTWx+IXms89+SQ0uNQV7dBxQOxi55+zUwUG2+CydK3zbmN8Td0x0PzYYKNpD377Eti17tO1Ro29f8mnTD+qr2GDCo7ZNpd566uBMkvOnaaXGw0joebLklo/FF93RUr5Dz7sRRUexlcQzS6op+lPus9ktAmvKwO/bpH2dOyRbaplPsnSSxkufavqdx5+mW+0tdeq31NSfm8ejZ+h0/5Bup9yZn647uzfUrZOU7XP16pM/ol9/9Vvqh37upv7+t79Uf+Hv/Rt95ld+n37h90/11H6jbc4gbSVt+l5np7fydLXS7oFn6Rnv88l6ww9/iZ544Dm6u7mu7arpbDWr9UzM+UzKGS0Rp8dddtfZuunOg2+kh97lz+qhd/04ef2w5rYOXgKvvuzkeZLIQAxnQe/StHZTSnKwC84u8p2b7kY0pxZn5ag6biVLrAXwQ0owu/ZSyl5uO5lfnEhu98E5y9q2s7VrKcGWrDbPqjAil9eaAQ4W40uxLduCpiiXbTEvQpbM9oW8tXQGQQr6lJClR02BR7Evse1LDPt18/9bsBf8QKg10zz3nX6mo/bgEb99r89Szg9iW+T4pB3VSFT9tH2OqYt66Az+QlNTbGu5aN+Pjewq3x5x9dxT8JEThx0+4x0GfIp9iW1FnvFMlb6fj8O5nJnh1mQ71hI09vAvsGPLmgM/GqVrD31FkbMOfPRV1/CHvu3Sh22/Nn/RoaYsGNCLDTXtmIvzA3vlWc4HnHf2iU0Zz33e3+zDo8neDw57IvXStg1UcuDElHUi546ec9J+n3sisvV6VfOXPXW7Pct7r4PoNa3X69g0cdmtxppnktO8HyEW+OAsvmxnT8/NGMGw7UnTLOToEY89chGV8snY00fa1L0PPy1jgz58fBEruqz98JGjL6Ohis0eDXTQtZ0UtcS0K1+75Gm73aqn72BQKxd17obo7dNSyedQhZEVrLVe5w/mAnbEg+9G/pNDaCcQ+Nj04FNv+c1xcHKfpSrc1lrlgzY6tot/0b9MKuJXLnRtVx8YU/wkoVou25kXq2pOmQCLPozSDQEvlQ7y/SM1PpERK207kUyikyMAABAASURBVKfEPHE5Y74KZktMrXI25f5a1/O3cybbVx6mxIjtgg1NfPAbWLHBB21qij38oIsd/pHbhlVlSp7Q7a3Hf1dSWjHM6bRpaFy2k5P86OeJxoiBAXidyUwb8N5bdWi73dXfxply6FjlwEuwrbVMGkWeRT6jDY9B2OYGmONstdnksLtXX63FAwmYtuvmQI82PuwmsPB/+9YdnZ6cVdDKdZIbjcDR49BKGz/oLwlABg+8mMh2xWQ7zVnypNal47yggO556bGf8mVtCvTBYeLP9uZ8qwJOT07Ab7HpvVUi8YF/avz26Kxzc9tODuYM7JnWmy7wtmcnSmryMLW66IdyYZtKHLpt52aZSg4OBTk54It32hTy1OPr+vXrydth6W/Pb8CzPLQxFsSDLQdC2/Hdkm8WIFcukIG1Cg5Y6JMrHq42m3XhHh4eVj/Qawkev+QaX9gTF/4ODg4qBuVCh0J/0EUHe7Bt1xhgS96wA3dpw0OfWPCNDCz46OA3LpR5WzcMcYOLDT7OkgNssVt0kaFHGbIg5KCiLFrpkjablfb7s+Dtc4Nu0g/lYepaxnedWA9E3m1Hfpbx3FU+8EnsYBIX8REnPhcecvg8oMM7vhbM3CPoE59xnlD4TLmxbUMWvn1J142fDtfNGj6+p7TtMcfKKD/m3OSpapxniAGR/kw13rCmLDD2sCNe4pqzQi18agrxIUe20NjbzpebE2QVdOzhCBpdBGD01qsv0PCpC8+tYoJedK/S8CjoszFQWMDs4Yc8wEMH2h79AcM+p5MffBLTogMGNgvfHnjlpzVEFRdydLOkJW+v3QcUbZdu0dnISL1tle15jm2n/5NYP5RriS9k+HOwkSe65N8etO3iE9NVfXvwF559qX8V7yqNLm176EJTrvKVPNkOuyUml+/8SN9aHoRW2uaQfmaJfDz+mif1L37oh/Sxf/5T9A7v9m760i/9B/rF//qL+r2XvUz7rO09XzrP26b97jB4D2jyQyk3pfY0yY+kTuk3Ne2zprTjtA9ZXTX1lfiN5VvJ42OT9crTWb93Yv3eaddv35n0OyezXpEgXnp30mOT9IStW/iajzX3POzkwasfvpn6jbeRr72F5uNna14/EOyD+OWl8rGm3VrbYLzslX+gn/nZn9c3fuM36898yJ/WO7z9W+qfftM/0W//1u9q2jf1vqn73LbskTd70Dq/7Mv2T/7kT+oVr3iFWG+TQL3V856tt3qL52WdmLTjvwTIPXC2PdMP/7t/r7/xRX9f6RoZD9LACJRChTdLNJTrfD6ECuSsJkNWsS/p3pq226wEmXzFzrxTHob/3Y/9jN7xRR+ud/sTn6IX/anP0Hu+z6fqE//839Qrf59fXlvpT77P++mz/vpn6dq167IHHnPCHjSObJfvq7TtC/37+bSvYlylkdmmqmLfiw3TdmFjt7ShbdMU94M96Dn9tEMnT4sONYr2vdhz1lX4lKs6C57trGc5i2Sc0Fn2yjkjgk4PHzvmf2uZ28uh9NwOm+JnsbB8cf/Ds4Md/Z79VbkusBN34blVju0RM3q2VbLeZDvzsYs1rMU3hZio7fuw4we+LKHTWy9ssGwXrVx26PQtZH3oG4QdfuKyAxAGGPagw5Y96Ihei74fIzM5apd469WB1qtNzhNH6ctUf2uJcwF2vXHPtYoZn5uDTcbjTPwLHU5+9nlJQs1c7cnjerUS/1pHixP2ezA4f9iusw25Ys+l5ov1BJJ7cVd5JD/4YD9GB/ktvpTKORS9g5xhOPugQxsMXrTaLnv8KJdt2aMQA+cc4uCcgA9ocPDB+Yy6Yq9zYas4+VIcPfQDWR9wiInfquYL+ZN82Xaa88zmPC70yRtx2U4+s35m3LEhZtsiHjDRWWjOPPSZ+FfJH2cUCk6Ja5W4Ftp2jUV+aHv3VFPWzE3yc7BZJ4+TDvJCir33IOeY3Z2nFKbc1zrrLfuFtcnZfrXKer7bVc7AxVdvDbK++LetXdZEfBMj+pz1yB+69If4D8aDVXCc0rPGck7bqwXLtsiX7Vqv6R84rfWENEl5eWX5tee9VRe5dOSUKMn2Jf+ctoe97ZJj0+IbRWpyDm076ZpKp/d+QduXfNuZ+yN27Ma8dlzPpQ8e6wOyojOu+LNjl7Wl/GTS7/hb2qlpkyPbkIWNb+VlHurOrgEWpfDCBA8annJB4zNk5fQqHrDozZrV23mfZF1dT7AFA7105AIDG3voxkR26KzZ+KEsGIOeY0cfln3MgQpCjV8X/bFdGHP2OWzwObMopWEP/ZDnOnPVtNGxDamKMRT1CMUXPNvlM+KyxW6h0bd9wbeNqPTte+mrdqV0/uN+vh27fNLL0rCHf/plD5r7omcuYWtHOZrQlDjXDI+Scc3NFOmk/W6ffEW3raTzfc+2PFsrr1LPEjl0k9UVUdbSptzkmvLlVY/dtGtab460u3tLh8eT3v2d3lDv8YJHdOytVmd39exHVnqvd3hUf+KFj+iNbz6pP/FuG/2DL3wfvecLj/RGD1uneXv8+C3rK77u5/XV/+SndWt7U0/ePtHhA8fand2R5tPMzMTpvc7iM42EdCrltJaJprn1lFlWnrOmM/HS283R2WsdmWcl1kki+JTKR2rlgrY95GnbFjzGMM2YjPZCK1jQLXrU6FLbpqpi30tf1VnoUjz/YQ/9qzJoCipLbQ89+7JGRrF90Yf7bRY5fPplD/urfGjmEjrQtisPtG2L+w+agpzaHnzbpVvYGtjLfY4utG0hp9gW6wY0PpGjB+ZS2y5Me+BNuXdty76PnxvTNqYCC8yee8B2+YMHpj182i49/Ov82uUeaJnrNO1hB40tevbg0QYfPGjitsGd1PM8MsdoOr+HkNuR5V5jLYzonniwZU8Ei2K7+oue/dr0orPIqa/yXh/dcquepX/kD51reZ/Avsm+ZzdxfqGQM/qKzvFx7uXsxcu+uvQJGb9guaKvGQ/+CyR+OY9Y2MMp4ILHWWbK2GDDnks+kNGGvwu+bUyFDBvsKcTBGQoafWrwUOY8QkGHmFnzwAITDHToHzbIKWDYFjS+aG9zliAu5YKHP+LDD5i2ZVurnGOQo7vNuQoMcohP+KucW6g3602NL3FROHMREzLa2NIGBxva/Kue/DO/nGE2OQN1sDJ3+S8t0QugDuL/+PA4cWx0mxfYq6buSYfa6NDX5GmtbN+a8mXarEm9rcV/vTBnHjLmtnO2ybo4q/pjjzYxUZSLvhCT7fhZxe10UdPfqNS5CT3aFHJInhgL2uSemn44kw45NSUTu3zDo9hjfr8+Gn+UiX0HIgXaHnZT+la48DPHyDFY9GehaScMTfMuWir/3HMZVaGDrp1WynSOkZbmPDv01mVJU85T9rnP0NjNmfcU27WGzdkQ3Bw/7C+S7XR3lvNHuZa4Q5YO9zx0YKLRo4u+1bxSDWQG0wo/7zSW9py9WOfXnJzcj207zz/7jH0vrdcXt32v3jzPWvoEJnkogPxAZjuUKm4rf9Ku/p7X0Et/ULTpywwp+w+nbZfeVT9XaYT20Flo5Fdp2+UHHsW26IPt5HW+oJFNyaHVJM8li4pC5I5R7p0pX2rvQu8VtRr3KCY3kSVHk+InzzJnmSf0LkOEoL6c7jlztIxJm3P/71faQ+dc0vNu+KH1rA990VvoRW/5oK77tubdbdlrzWc9tkfanybO3Mf7+UB7bE9XmvcPaDc/orP5WTrdPUevOnlzfe9P7PUXvvhH9cO/9JQei96sWft8L3C86dptnwrWSvvVozp+9nvp6R/0efr9ozfV6dGxtutJd/az3Dc1NxK+TtO+lfXkpY++iW6+/1/Vtff+TM3Xn6/JhznvTVpPQc87LWmt/dTiKW03VQ4yL5mWu6xBt2fpVTmCvfTWXr/5+Kn+77wn+uXH7mqbe6F5Sj/maHfRQ+fcNnunszyD5DSnbeb6aWs6jcY2ybyzW+n23noqR7wn8uz4qoC/6s5ed3ezHDt71riceHJvZJBsD1Z+2pf065ojUanP65PBtwfGVRoje/AXGvn9NO37+fawg29f0ovumKfKFEynyW5U0EVup5+Zd9CU+/l2lCMYGE6OnLk+cOZ5H3qHtLBpK/hTzs1X6SiU3X8LNjq2MQnmLNYMGpkZFxiLzpT5j8x26RadcZ8SlwZE5vpe9miwDitzBizW59Z7op1VOOFTc0+5N1EzE1rmDrqFHRzyoAFXPm1XjHNyaA/B66LhLRgLTXuh7Utb+PboE3LetXAvEEvvTex7PJ9PCcStZ88908n2VOjRR2wo7Pu99NfZU7eacr/ZTj1VXvBDYT9mf6XGDh4Fe/CgkbMnU1pyQo3MNuLkYNQ0KcrdAxY6E4tBtLBhDzdxo5QE245t8p09T2rqGZOzs9y/+Y4QP8SkXOCAR4Ef+Mo/mOCvck50cKNan7Ocn/jLO7YLH1zbyVXW3vN4wF7slau5yXYoq7XskSFtV0zMgTonZZyVK+zBzxrHvAF/TlC2zzGkUMFJ33IuVy7i3OZchZ/euqJeGLarpg/KhZ7t6h9+iZM+g08NL2rVl6UmL0uOwKdf+IBPfNTIyT/vrXb5bnHO7FfWz7hKKJPW65WI72y3rfaU+wjbVdbgnrJer4dPxi29i5KQ94zZsmwSKzHNyROx2snCeaFfyNCHXnTAIWawiAsdCvbUFNs1Z+lDQxEAOslvswJE8qgB54AY/3nxtiuj4zxkLDwCBPj0dKtgBnuuG6r3VoN1tjurxNsJvLWkaFbrvV4MRlktPAo0MVD3yClgH2wORWe4Sef0jJuIiWNbyJfBQx8cagaFGjk0hQcL5ODTL+rCXW8St8dAhIkuhVgYIHSh6ccp/19D/PbeaoLZFjJ0bKtnUPdZrPFLYomVCWBbB4ebmhA8MPT0D7uDvOhVLnQ3eYhYcGjzUpQ2NPoLJg8nyKixb8kffUMnUOLL/et5ULRHn5Ajs8cLZPpEXDxobNYbgbuJ710eNPFF35Hj286YpUDjCz464OF/8btgoGO7fkEEm10eFJERA/q8fMeW8SNW8KiRQS/6+OChDh6x2dZZsMjZEh/14g8MdLEnJnxC4wd/TdZ6ta4xww5d9MAmTnKCPvirvOgGD2x00KVNQW6PvBIz9hTiRZ8afzyIUpd+fNsWerbrXghLFHzbFpdt2ZFnjk+52Zib2CMjf+hmnRCbKbRtRDX/Fj342EkuPm1Ky2YMhnKhaw85PErYFRf00G91Xy58e/hCbg9bZEuxXfb7LMy2y7ftwsDflIMFtoXtYEcGrVwtdCoht2MbXe5zeBTbhY1+cy/a6V9zQ1ylt8GHBw5M9G1D1vphD5xinP9YdGliiw08CjwKNHzbsl19o0/Iik8Y1kVc8JDZLh5t22VnuzDgodOzDkDbV/mOqJWtDT2ww7z42Jd826WLcIl1oYnT9j0+paEftrjm5FvZbeaszJl6cSa99OUv1z/5hm/Ux37Cx+tjPvKj9H3f9V26++RTeXC14PhXAAAQAElEQVTZZUOb5X5dk2/qbPUsbVdvqf3xu2t69EPkN/04HbztX9K1d/psXX/nl+jaO362jl7wV7V63idKD7+vpqMX5vHqzbTbP117Py31Te31kPZ+MA9Nx9rOR9q1B3RGuz2ifX+6dnqW9vNzNK/fVvtrf1ztjT9eD7zL5+qR9/27euQD/55ufsCX6tp7/W0dvuAl8fMpmt/gQzQdv5vU31Juz5R8PfnpUjrHvfOrv/ab+szP/Fx98Ad+qL7qy79Kr3nsca3Xm+hMsqMWvcpJatrkcM79iIQ14qd+6qdq73LytunWB7z/++Sleh7SYjtPs5SDwGa91rd+x/fql3/r5elb5iZArWmzWhEGUBe1bc2mGVvoc192+KHxbbvmj6K3Xjc9/NAjepM3ebb6Zq0569VrtpNe+aT1Wy/b6ld/+65+42VP6s6Z1CJ7znOfq3/4ZV+mD/6g908/17JdhSDuwQ7j/vmzyCNKfhIfxHmxXdSiQw3DdunStj3ijuAqtu3SsV2xLDm2HU0VD3v4ylWekVFoJy+2L7Dt2MGLrDUXNv7S1JRD1xwZtO1aC5SLNSlV6doun7Th2wMjXIGz2EOjY0eSgi4ye7QXOXHbRrVw7YGHvu3ioUOxL9tXsZABYJsqcTOHLfj24NkuLOwWbOQY2K6+zZqjM9aTJT70Fx3qhY+tPezg24NG33b5ho8+vIV2iBZ5HIl7hH1wm5e0Y79v4p9o3eelSu9dU8bi/HlByLd5sNjk/HF4dFTzc9VWOWee1T029uW9Fh1wwcBHXMadxV7Pl8HIwKFm32afR4c4eekLFnL6eHJyt3zYLmzbFTf69A0dCtg2vZPAZV9Hh3MFskUXmhixwS/x4esg5zvb5YszG3zsicf26G/WBHRtC/2lf+TJHr6xBZ++UPDLORJ/tIkNXGj6Dg4xgUuBRk4OdnkwtC38oE+NDjTnen55bbOxNuue3B6orzfKyqhdBo0z8JSHGeWeWmXt46GQf5YY23XWPOI4iD7+e8aaObEJny8bDjeskRa/6HGYL/rn4HU3NVk3cl49Oz3VyemJTs+2upsamj6DQ9nEnn4z1rbFL1rY9KOlL63mum1xEQ+1Pdotfmxn7k2wSxfCHnL0bct2ya62R46nyKTARD5Juadqz8weAA96Sk7siPKxLWJVLuztgdvcL/hz7oNFh/r/Ie1PAK3LyvJc9H3HmGutvfffVRVVFE0VjS0ogkFFI9EYNRKbGKOJiVGSGDUe9QjmRhMjqDkgGpMomsYu3Y2aeIwHIbbx2BJ7VAx9VyAIFFD93+1mrTXnvO8z5p5777/A3JN757/GGt/4xve9XzOaOeZcu4ACLyqx5Vbg2ZMuNprdCMBPFV9Y21O/XQS+uJmkExnw7AkLWqMiU9I71faxLpzQQwTwl2bTP26Xhj3pgVPqcb5LbKbAo9huLiJvT9hgzcWmf2x+l6Yn2U4BL6rxz5707PBl4c8JtiTb4pr50LY14Y1NXrlmHfhpKkOV2Ktmvu1G02dPtO2Gjwz8udhuJHx7koUBNjyK7Wbb9okvymW72bGPMZLTsPM55aMfRrM91/bU3+KESW6SMwGTvdS2XLv0uNlLo9kRw1Qt5PgxXZkPw1ildKyW0t5eiXxGehwjUlTLQt1qpaOsuWHY16Mfe0Ff9Fc/TR/5QTfrMbeM+spnf4T+1hc8RTctr6uOV3XpwpGe+JgDfd3f/Th95Zd8qD78DuVl+FYPXR30Yz/5Zn3PD7xCDx0+QtdzJtm50OUF90btJXDpdH1/UB6P5fhi5YqvQx00qlexU5RidXmOti1ewJVIJzBFiE5xDZyz6D/ey2xHZBp7220cppwmxrShh+w3Y0CGTATajJ09yYJpu2HQZ7thwEcO3lnaNs0mD2FPbWzYFjq2ZbvJoG+fts/K0UdBZ66VCzrVyYd+GrMutH2KiTwyc7892UYOfut3odlio227temH6PP8Rk2xLPjIUewJz76Rj4xytdotw2Q52mO4ynjGZuYafjXGmS9wKbYbFxmKbdluftIBtj21Z3nbzT/l4r4jTTr0U2y3fmgwlcv2yXiAGdZp20X2ab9tusV8sdxovkrkqInUtsC2LdsNiz7uV9T2xIeeC/7Ybs2ZpoZhP5yvrM/JL/q5j/PegbrrarPNeYM+/CCmWjtxL14slu1Mg+wyNP22VWpp5wzurZwVkCV/lLN+zz5xL7dLO8Oggz3kKMpI01Yuav5n9eGDW7JXgQGfcw924C9zH8e3qLQP/s2yttu7I2Lk/Q969mlebbdzGLi7OS8SE7Lggm+7+QkNJjFhfz4rIYsu/dgFn/ZRzqC08Y2amMHm3IUsWPTBO8o5BZlSavM/g9DGHZxM9uxd2fMS+yLjkOWgPu/VkB2ztgqM7HVHm4Pw11pkn+tqVakLrbM/HeYd6vawVzhy0PG3pn93d0f4YcOViHeIPLFFLC4Msi1kiYk+YrDdxhp/lQv+UfxHBmwwyRH92zy30l/KlO8WD+s2JaoNHx7Fnvyw3fj0U2xTHfMmnMY4/rLpH0/8nbFKKU2CNnQk5PDsUww7dOYb/RRkUQKRtJb00+ZcaUc2fjeM4LATIW9PfNbwjDHzAy34YLDmqecy82fZIfcf2y1OeJQZz76Rb7vB0K+QZ7Fty3brB8OOf3HE8ZlCx9japzLog2VHNjEic7ZtT7KN79O80h4yZ6z8iwz2KMX1ZDzsU0zbqMh2K8g2xvGX7UbBt2/Ug0ex3bARxEd4Z2n7FAO+PbWRVUjGjR/qDtN5kPZR+g/TwX/WcBh6PwL7iXG/dNrPqtlX0WHJWipuzyuObJ8fqZUzUIl8iXzN/Z/5Mobn4LrVo/J7ubZpb4OxdfbQjMFTn1j1vK/4CH35F9ym2y/en/PPg3LWrPOjv/jjncwDLXqp68NXNC0PjlzJ2WWp7dElDUd36K1/fEF//9tfrn/zsrt077rqaMgekbwvuqWO8kPjkPW/2bldFz/i0/XEL3yeLt/60TpYXtBmudA2Po9D1bqOuu/cRT3w+GfoCX/9W7R66l+M3cckwpuksZPiS6y3ZzXlKol3SE6Ic5McPNgXvfbBqpe86kj/5KXv1Nf/mz/SV/3zt+grvuOt+urvfL3+2Q+/Uu87GJODApQSTCv5eU9XxqrffdehXvYHD+mHf/Meff8vvlvf9XPv0re/9F164Y+/Xc/7j2/V1//gW/R1/+JN+pp/8mp9zQt/Rb//5ivaBIS8jvgzjvFG2SuHtCTbocdWbP8/buv4Yi7Zbq2ZpoZh34jNvIfPvJplZtr2iW1kKMjYhjzxL+63tn3KB2PGtiebCLEPg0E/bWhqe9Kd+bMufRR76kfenvBsC3l4yjVj26ey8pgY0qmxyUJ9IGwwxsz/TO0WV3HRjD0mwAl7mLCCOeSZdgzfnmzVUps82PbEwxY41OxNtkU/PAp8MGY78Gw3+/TRVtYg/bTRRR7adnwxZJO3z+iV0nh0ooue7SZ/Vp9++qiRi4DGNLifp2oY3A+RoYzJjzTZyexUqbWdo+jj/LPP/9VPP4ir1pL3EOdkm6a4lyZdqtGhNGa+OKtx3+V+Cx97YwTB5F4Ov+u6SKph0QcW/RHLs9k62LGZRpdzBQUM5eJsx727BTW5IXIK3qSfKKIX0fYBuyR32MQG7Vpq9qu+5QI9+vucV1ymPNDuuoWmums+2hb/s/dg4Et37D9GkKOwt9EHDd92053pRfa/nZ1dmnkPl51mGNrcAdOebNsWY8Xvd7x/Aq8pZBDxm5IIGy7zb46HGjls24YUsrTpwwZM2pzRZh65Izc1Yzj3g9/6kxP6ySv6yHSJm/6Gk+dR/KM9y9Pf5Bi3yNpuMdIPvm0xfuSq1KIMghhfdGaZUsKPsO02BtinIGNPPGTsCRs8dOFRrNN/6JEnOPQ1OduZYL1wluDFZcXRsRmstYjDJkHTf3h4hJ9Np9Yaemy62xx2+WsTO8oYTc3gDVkwHEhrkrAN3eXGhq2HHrqsbX7YxRztxaLLRFifvPztk1AFhxcBOI6zyCnXTK9zaF4sFvHTDQs5ZJaxAU2fbR0eHkZLwl8eLuwkK4v9ocsPCd/QIUb8td1k0advuVimPerihQsCr08MbAZg4SM09cAEyWAhAxa69uRXTQ5LCn5T8GeVNzLYtd3iJhcc9nfzcFOCwwMIuNT4Au5qtWq5hoaHHBhxsH2qiw6ySWGDF834gX+05xr5PnmvpchOHrLwVvEFLHygnm0Culwum3/YpH/mEQM8yv4+fx+oNhd4OYsMOMgTAzLY54VxrbXFsEos+IUsD2nI0kdc9JEH/Kf/3N5eGyfbunDhvOhDnj7sYAMsxpYaPjV8p1FLab7RZjMeOTAFixiQAwsfwKIQP7K2mx4+2W4+4CMFOXIT+DYvwJl1bIscb7ebpoNMgPio70c5/+ChYztrbWjFGT9Z2c9H1VIbDxk2nnljsR2MHnXZDubYaL62eZALq/Fp4+M26xL/a/IOFnzmwDZzgDYy1PBtt7Vux4kw4NtufiBvn/Lxj3jPYiN/FvusTdvCP7y1PfmdOmZaPFb+pQ1Gizc3rplOV+TVbm7cnMjFLMOGBv1w/xwl9OHPMdKGPvG71ODikdqchI9MPZOrWR4/bVPJnvxnfEuZePhRS225IifoITzjwaMNHx6FNnx4Nphq2MqFL7ZbG1nbJ9j2xI+Y0AVjlqGGb3vKa2rbLc5U6Ro15CVy8RBsNX6pRZv8aPdTL/spPevTn6XnPPfr9Au/9N/ycvdA2/0cDrZ70oIf1B+bZ58Pk57wF3TxE75Mj/ysb9Lj/+p36DGf8wLd9Ge/UcuP/VptP+JLdfThX6rNR3yFytO+Vhf/7PP1qM/6dj32s1+oRz3rH2rn6X9LetxfkO58lvSIT5JuyQ/2t/3p1B8r3fR06ZGfKN0W/h2fpXNP/dI0v063/7lv0qM++0U6/7HP1fqJf0P3X/x03bP6RD144VN18OgvUHny1+jixz9Pd/z5b9Mdn/NC3fLJX6vu8Z+pcecjNZbH58HmVg3jjurqnI4Ot7rrTXfpW7/lW/Wpn/pp+q3f+Z3kRMnVtuWDHI25N8C0LXLb517EXvSmN71JjDP7x95qoc/6rGepLnOQzh7a5aXcev+6Nteu6513vycPQMrrnsL5PESvLnOjugAbO9YYHbAzkqLQUUoRvDFz3w43Bb7t+DdA6vZH3qLnP+/5+tiPe7r4n7Cre+e0iXyfg7RSB0yDRzHv73zcnXryRz65+VCshg2+bdlueLNNGnb8AoNGCnHbbrKzT+hT7FP+jDHL2I62NPNp2O+P/XA++mCjRx9taHjQtmG3MvNpsP7H7OnZOGm22BXRWZx+MNh/asYBLEqtNXmd9lL4TTlfyCNru+056Or4IifYRgYMaPrhg4cYbfiMATTYyM597JG06bPjKB0pzDHbst3GCgzk+pw5ZhodaLDpwya8mcaPQLXcT/kYGx58e8JGFhlq5A+SQQAAEABJREFUdMGznekzRs/NNn32JI8sMshC226y0AGPmbGR6FA4f128eKHllpjmM8FysWhy+Mw9nAb344adNeYw6APDLrl35kVK7lP8X3ukq51DyB2YnDmg51LiE5j4yH3ZdpMHj9jhLWKfXJI7ziPc57ENBv0UaPjgoEsbGQo4nBPow0f6Z5qzBAUZ+vAXO7aFLv8rAMhzRsFPeBRsIbezsyPb7SyBzZtvvrm1oSm8YEeGGIgfXeUCE5p4KJyd8AlfwLUdKenqtWttzMAgTnxEjvyDD73aWWiTl0VexPbyZl2+ftT2lsO8qJJL9C3+f22HvDTnD01nX8bsZZzRGAN+5Ccm/Fjl7EjfmLW5s9pRkbXdbDRmPq/zMpoX4A6PmjiYRTUPSjjM+OLj2XxeunRJxEps8Cm25KL2EGtbtuMnSFImZuOHmvhhuJQ2v4nXnuTpBwvsmaamRETb3C+p2Uj7/IpJnLmL6vT+n1ZemNRa2pwHq2ZvQZ/S5SUfY0E8Jfap4UNvt9vmGzR69uQ/8vCQG3M/KnXCxm+wx+N9mrFDj2bNM9aQXNtWLVV9zn6lFLW9KmOE30mBeJiGDz2Ejz5tyjZnSOVKZtQFj/YYwRq8IUbIrEt8ybq0rYYdvnIhh3zIFhM+2sQztDEBnz740EN8RbUE2zZdcv4N8SmVbLexQp6CnwjZbni2Wz/yJT7RR6m1nvBtw4q8Gt7DMZTLth7Ot0+xbTfdiAo72MMf+5RvT/LI2I49MkVLDTuSoqCb7tYPDR7+2ulNgQc2fGqKXMUaUsYhaKGTTxWNLhq2w2Qk6H3yGZbobfGUYKaXccsjlLoyytlnwUbGOSfsX76sc7fcroP+nO5+31q/+/uv1nvvvqzP+bRH61OecavueLR04fxC236tKw+8Tzed7/XRT72oZ3/+B+nFL/g0feyTlnr8o87r3e/p9QP/4a164Xf/gu7dv0mH2tEY+/2wbi+y9w+cPEglr4ILZ5U8Gw05IcXtLKsifjRTruH4OVpMjFFaLVdqdPYM/I6IlCDJC7lSLtv5nj7IkE/U4dBuuQiWbaUKHN8SfWCAZVu2UTnh07CjM4OFAZbtJoseJewTnbkNLvj0QcO33eSglYv+mbad/PQN155s2lONPrL21IaGhy50oFpMxA2fNnz6oe1gJ6+2Na/XRCCSgTyy9ik2axhd8KgpyLAn2cHIWoNng+LMjY0EWArjN6amv49N9OxTbPgRbnmgppBT9jH6Zn/g2xY2waDQT43MzIeX7VFD5gf7le2TPIJBDMhCo4s8NDU2waLYht32DeTtyech4OjhI3QtWYvH86Ee7zMoIgMmhTby1PaEY5/i227jjCx62Ie2Jz56Jfc0Zin9+Ake927afWJFHpp7MDTnCvzmOSQw7R2JbW2zn3NeqHk+4V6PDmcReBQwOQ8QCzb4w0z48PADbOxz7sEWMvDpB4u27WYP2bnMePQTHzrg1Jo9K/s7NmhT7CnukqA5w4Bhu40jevCJDR+Qpw0mctScB4jftsAFA7vIIoM8OLx/oo08/dDEgRy5oV0zppxXqcGyJ99oU+AdHR22eTJmv+VM2+deeJjzjLPf2W7nzqO8m8wGmJVQMzdLYhnavpytXJs++sfj0uRUtFju5Mf9vciOOSNt2zkQH4+Ci//knrEiNmgK/uAzctTEQT86tkUN37a4iJVzGTEghx7Ye7t78a+P/Drzssj5hzx95BcMaHjQ9unY2NP8po8CpkPYE5/9BgyKXdKjk70KWfDmOOgsyeE29wbszbrQ9OG3Dbpa/sEDg4IMWNipOUMyJjEksIfj9Qoe68G2oJHX8cVeZVv25Lc91QPrH789CTa8zF90sQkX2nbzifZZPm38s8oN2PhJqaUKG43OeWv2u9Qq5hd7AH3sbcqFLXy3J4eIJ+z2oQ8C+TkeIRaQ2Q4y6CNHWvAVedrQ9ENT8JvatuDbFrIU27Ld+OjBm2Vso6aZT8OeZKEpYNs+wbCnfnDsgkjWyahXv+Oafv2tvX7r7dJv/5H0i6/u9bLfOdBLf/tQP/Zrh/qRXzrUD/3sg/rn/+nd+p4ffYPeen/OG8e5tjvlYSMnjlHOmMX5/JhuXcscu6KFrpaF3rcteveRdPdB0VuuFL3+waK7HrSytPWkO6Sv+oLH6Xlf/lHaOXydzi+uqD+4Isc7Z/16XAc/yt7GzEY1zwbuDzRsD7W+cqia92bj+pLeff8tevGP/IH++Q//gfq8g7p+WFTLUoudZez0eY9TdFAu6NyHfpoe//n/QNdverIOV3vaLoo2y6qreed97uP/vD7ob36zdu78jLzXulP90GkcrJL50+d+IBeV6vCV910SfyTB/+3mO66NetGPvFV/7Rt/Qc998Sv1vT99TS/5vaVeftdt+v13Pkqvu+fW+HSnup3o5lxWOueZb6OjxFdcdc/1ou/4D6/Q3/vO39A//J5X61v/7dv0wh++W9/+n+/Td//kZf3gT13Wj/7KgX7yN3v9/B+M+m+veEh3PzRqO9SUUU6yOGcmQSppML4PnyfMhVKmMadfuewopqbPdnCsWS9sIWef8tGHN8vYRkwzn4Y9YUBT/p9ju9kDGzx0ZxqbtOHDo9jJZc7Ztk/8RobycJvogYEetG3Emt/I0oBPP8V+OPYgeZRyp0He9onNs3rQEYrUmHEomSd5r5sNAD64FHB65rAVjCCmX7nwb5v5YKfjuI0e9vqc8WqpbWzSpS57GLKcAZFpuOkoLtrmPmm72QezGZHbvce2bIurlCnfyNg+wy8n42D7xKZ9IwY2KRNWaXK0HQbvGriPLLpOi8VSNfvscrnQzs4qORmE7WXeW0RUpRZx5iil6EJ+/+P+OsdAaubfO8FABhx8xha15JxHtsHeEf3KdRbDtg4ODsJV/Jj8JKfgwbQ9/QC+qOmv4rn9MGcPMFZ5LuK+gRz1ZE+Cxn5JDvEVu4xJ47nEI7dxqKUKHMaKsQGHMwF1rXWSSd14VhtX+pC14/fhQdMHA9vYst1yDTbnE2xSFt1C9mQXf+CRv23eT3BeXSb/2FwsumaHfvKQydrwFPvOF77YbjHitxMjtpmDdvjZ46GxTw0OPrfakj3J2J5wJYHBfGDM59wpFxipWh6Wi6WwQ9t2GwvbzVf49kTbU4zKha+z/6wFy+FK/EfhjAc20SXuZeYbPtpFQ/YN+PbkIzQ5Ix/UFHgNLF/Q9oQNBn4TxzZrjT7yRJtCnx3cOGZbYJXQ4uXcdNgYxbW/f9ASVIqSgD4LJQOTBdMUwrTdlDGAUeXq8oBBP4HbTpJKW9il1iRPKYNsy1LTnReWneRF9/DwKHYWbVKBy0GVIGop7eHCtsBeLBZNjoQ4fZN9N57t5vc6P2Zx+EUm5lofvh0eHoofxqGZyBz0sYEcPGTXeblJzcDYbosO+iATHn3kmfTI4yNxb/NyZNZB33bztZba4sGXIRvl4dF+848B32by47ttgUvM84YCPnjYoNTkEJmZRw7AZBLxwIYuOsiBTT9920yCuUYGe8jZzrhuc+A/av8TvYw3fqNPIS+2ZU/5tK1N/F/t7bb6cLMWueehCxszJnYp2MRXHljsCYdcsYniAy+I0UMOe+ggD582MsRFbUe/ZCJGADuHmScHB0eZW2M2V+bmSqvVbvJqrVLv7x+Gv86Y1+S+hN60AhbYFBYD+QAPP6jJ81Ee2sgDvJht8272DT1k4kaby/hOm7gOM6+YQ+jajt0cziJYs2bmviRTJX21WspHxxd+gWMn1yzGUYllDGXVspBUxGHUHGNzQBtTSumkBjKI1Ix5+Ww7dImuTi5ixG/byVff+umc+diGxj40feQCHvTMpwYHmeIiO3iZD/Ds0Nm0kEEHXfjIkhPbgkefbfEPei60kR/GIb6PjQ3d7ER6hDUSV3KS2GtyMubgO4a2irjSo1JnGRTgSiXJmeOxLXvyBXt2/E4M4Ta7w7iVA4fOOE4Ytlsf8jNP+eG8Hzaihn82NvyupSqfpqdc6FHATbPx7QnXtkqEx8SixGK75cqGf2M8M4bthkGbolyllHyr8SFmn2qtDW9uD5lIoxxBabvearsZcwDZ6Jd/9b/rb/6dv60v//Iv1dvuerP67ZHyS3/2pR1554O1uuUZuvihf1W3fsYLdPtf+Vf5Mf87tfpTX6XDOz5D9+09WQ8tH63r9eY8dFzQsLyocXFBY3dOG1/UteEWPdR9sB648AxdfcznaucZz9HNn/lteuRnv1iP+ss/qNv+8r/RrZ/3A7rtC/69bvmCf6vbQj/y8/6Vbn3Wd2j19Odo+6F/U/uP/UxdufSROrp4p7Y75+QsC0IuvbXoV9rk5fW14Wbd78fp3p2n6uBxn6fzn/J8XfqsF2vv475Jyzs+X9p9ivrDvUS/Up8D82HG8FWvf70+87P+or7lW75V9957f/KnxHyY+Le5EW+TyumeNYa6cvWqXvXqV4UfXl7lfNATHqcP/fAP1bg5krdrDSnLyB1duSz+sMy2Suygq1yr9gNfiKxsxs0JwDat0zKOmQ8FoeZLmm38MhgqtbHzZX38M/6UXviCF2hvZ1fb9b5uubjUBz96T486X7QK2jIPl1Kng8OtxqFPPIcKIeaJHZsBxochB6YANj5tiu1m0/YNfOWi/+EYYWvmzzTts9hn+fTZbtg6vmw3DNuyT2m62UPO2oQ3F/jQMyY17VLB6CFbmddlzXpoe4VLs4OP8BDiwBjrzQ9k4NMPZok8NXLYhA9tY2dsWDUyyvqiBL3hgGE7DxZ9kwHDnnRmfWr41PNeBW1HL/vqTA995oa7G3Dom3Wh51zBoxBP30/7qm1Eml+NyJftE7w02ydTQ8RIAwzKHC982hTbavwoBEWZdg2LmPGDPu6dQ+Yf54R1zlVDZMGlIHP2rMJZAd6wGbRcLLMvHajUqpqHg2Uezmyj1mxigwaY6NhutjkTcb8lj7bb/Zt+fEF2mYM292tqMLBJGxrd+Z4OHx448MDkPEL8yNHHGYHCeZI2fdT4hQ40dsCffaBGB1/gk58SP2c+9sgt/mKP8xJ/LAAmNOcjCnIUsJCfC3r7+/vCF/ptCzvYg4c8tD3lC7vo2G4PmrUsdW1zQd/9b35Zr333IF+4Ve5WsorOr86rjAvt7Z7XMg/5Y8Z1Z3e35ZhYL+eHxPaXzNnXiIs84WvNGWj2D5/4Q4Yh+w45ho9frcQHYgULPhjUFNtt3uIv/eQVnZPplPvn1B4zD0fZk7ztlgswNKr1jePQePYkMwaEAm4k2gesRuSLvYA2tpGDHsBwEfHMPPaIPnHVumj2iRFZ20KXPIhrlGqZNvOYVq1d5nSspFFrbXHaPsG2PclHb8bD5lywg55yQSODvbaflck2si4ldjKmwcNvZGUJedvRnj72RMejtm/Rjz54xAgdJ4VNMGif8AOBfCq1fIeY+qtsa8g5Vbl3jol1DB2Xwo+ltCUHNkHGvH1MS7LD0HSdYKdpTzK2mwyYtgrVNEIAABAASURBVHXiU8BtN0zb0Zg+YCBLy576oYmHmj574iNrTzT8ucCfZeFh03bLJW2K7eaLbfHAj0wiPfFVucCBz1ynDusEA5pix/fMN6XizKmczRKanLFtrFpEn2taHmJTUs7IpVSJF9R1rVK2WbPSzmIn+Vi2oRlLr3FZtJs1/s53Vv3ETz6gr3zOz+s//Njr9TGf8Bh90Rc+VY97dFFX9vNCeV911enC3gV1R1t5/z7ddO6aPvHpK/2LF/1Z/bmPvag7HxFzOY/95594UN/4Lb+mV76+aH/YlVbOy+Sr4rlssbBKZw2W4pQ6WyXPNaWsxH/tNqjXfJX0dcUJGV5KGeP7oFJKK+TMTn8KOrbbOmOPI5dpqtZpPY3JX7QRU6Ej1NjmnGSfYqA387EDTbHjc9a27WYbHsW2uGzHt7Fh0T7bR9ue5MA/257lqOHPNqHtU0zbGdcBdivII2u72YUJj2JPvEangzpV87sNfBroDsmJ4pY9yTsN280O/eixj9RSZZ/yiYG+4tJkyWs9znOgk99y4tOMA9+eMGzTbDK2Wz3r2262wKcgOPdBg4d9avjQ1LYVRRETenbaUsOeZeCPOZ+hC21PtiMW1VN520IGPXviQ895YB+0Jl1wkFUuZGbadsNQLmTsSd6OZgo8Srqbj7MevNOiYFj8QR33dOLkXMH9e8zY0aZwj+V+uFqt2vznvsv+PmZ+8792BD338UfeYPV5L8Q6cBxAn3HGB/DAYm1hC/6Q+3zEmp9g0kesnIngU9BBn/51niuzVLRYrNR1y/g0trUPn/c2m032jzwXrVYLHR0dop44i8Dk/o+/vBvENn5jh5gRnG3Ao40sevDn2nY7y9hEp9jvGz6xLRaL1r5w/DIfG9v82IwuWMhgCz6xgEuNPdtNF7kxxutyITu8vMfjjD3knL3JGffChXNaxg62hlq0v+l199UjHflizmLn4tCgRRfd6G9K1nSVusjVYG36A637o3bfxS62bLfc4xPnaMYFH/G5lBJP1PY5+OjAo48Cbbv5yTjP/Zy9GDN85I8iiA95eMomwZomRsBnDHRpU9tuNpVrblOn2fhNN1+2wxrVldrGAGw78YSLvZp9w047cxU7ZzHoxw/40FGZsCNru+EhDwYy0D7Ox5gJWGpRjoUtl8Who3cWD9qebCtuluiCoWO/odGzLfYV+PDGrD1klWsMZqo2PtS2Gw3fDijMFOSxB4YdfmzUMuUE7BM7ze/csyLS9pky+Y0+coGSHRsBGrKXOffOWjKXUivvyCgzr7jTOAQo/DGJoMBDBlqasJXLDuYYD1PsiQ5b2GXMiIc2NTx7kqF9lj/T8IfEQht52hTbgm+7YcOj2BY1xXZkenHlqKEXfN+v6ou+/lf0uV/9G/rcr/0dffE/eqX+zre+Vl/+gtfoa//pm/Tc73mr/tEPvkvf+X9e1otf8l79199+m9ZZUzndTOeMnClGDQm75P1Up5f+93fqq7/zdfqSf/x2fcbXvUHP+ntv0Kc/53X6lK/+H/rU575Sn/73X6G/8rxX6F//9Dt0ZT3qNl/TF3/irl72XX9JH3/H/bpU71Z3cI/2uqKLdaUu79DGPKeP+YG0zzugbdvTRmk55P3XgYYaT+qururR+g8/+3a96AdeqSuHXc41RWIMo7fMHtsl9xvtqjziabrzs79B15aP1tH5hY4edUGrZ3y2bv+0r5D3nqS+XMroR7eOUs5w/M+rl7oM1Jgoe7GnvGdf+qlX3af/7XvfmLh+W//qZx7Q2x54gh46eJSO1jta573Q+ugga2Or3cWubr+0q+xMysxTwFN3WrhTiU8H+4Pufu85Xb/6WB0+dJsO7juv9YO76q/sqOcPJfa70Futr621OVzr3E7R7bdd0qIohTkWyMw/mRFVG3coxnoutVZYrdhu9f9sntiW7ZM5gwJYzLWZpk2hDR+aQvt/FXsYRuGjPdmUqC1lDZUy+Q62DX8MPz3Ha5eG/YH59A1ZJzXx26cyYFHgIwNtW8jSLh8I22q5RRYZynD2GSvrICMx5SyDXEtNFEZM7D9jxpoG2Cd2zPiNgkeBb1v25Es99pu9Cgz02adsQzZbjcjXGJulllDTp2R+jcMxXU75EjbzHZ7thoFvFKRL+NS0bbec2G7jA49iu+nZU63jixCHfCHDOYTzBzENGV/a/A6KKPdS4kGO+24pbna4X1LmuJGl0KY+PDw8+V1tfg4BY8gYl+MQwevyTmS1WiruabVaJb+Ov0oMJTy3Ah6yjNkQ/7bbQc7KrNnv+zwsbTa9tnlXtln3otBXXFVcGr8ftuKMlY0mvku1ZJ32o9C7dnW/1etssGPuEaPor5FfxQ9aadfaaM4E25wX+eMDYjnM/rbdbEUMtG2Li2dcxobCj9y2Ra6GxH60PtImv8lCD4nFYoyxM8ZGIgwZcW2C22cvHKIDfgIWeNiJZKMzjRLPIOyBU0sNgCNK7NlXA4QsfHAo9A45n9ml+QQmPHIFtm1xwUee8R/GAVaLExp/8I0xAZtO4kQHutlMzvCLdg2twDbZxEcO0F2tVgKv1YkTe3YEo9Qnz2f9gQ5btoWduQ2NHm2buRMDUpOJcD5uNLYpyoUsPoZMzkNlHYBTtrkB4RABtoHebPKSb7eBxL8GxMAcHR01RZQ4gBIMOg04YHZpySLwWksO97khZEBLHCShyBFgLUVck35tP5Qf5YdXsEr6qJtsbqqTnQFx1SSUoGc/kOuOeejRDw9h4uBhAhsPL2CAz4RGDt/gbXOQh7Yt2hTsU4NLYTGhaxszzXeFnA/U+Ia87ZaLQxZLBnWbgh/zgsBfePhMzV9kzzwWnG3Zkx/wsc3LRV4Ks8mAZVvI0o9dfMdf+sDFQSefq90d1UXXZG23H7jwcZUNaJa1J1vEAd7MX2WygovfNblumJHFLlNu7/z5Ni62Ww0uPszytNEDD1x7ssPYKJft9gI5ZJtb6OEDdtGbdZg35B25WqaNqcYfZLE308iDsUi8yNO2p7GgjTwFHHKGX3NZ50FwmZwgB16tHWJtHJDhBTd9xN468kVu5gcrfGacFnn4g8e44is1Pjry5CxLJZTEmoOw3WKPIZqNbyOt7HWj2KToQJ54wKBtT3rkGBl8sx0YC55tIX+WJg7b4oJPv+32YEvMMx8aPORrKbBbQZ5NkD5oMOiAJk7LNFs88Oxj7FIbH96QDV7hl1rjZ99iBGfqG5qcnRiyAdvYDp2NyL4RGx8oxVX2jX0NK/r0z3nDBu3WFzwM2Rb7HzR9dmyN2xP/iZ8+dGst8bWPz4NqqU0GnVJK40Hb6A9y/s16tiGbvO1WI4uempxlW1zYgU+/7caHps+edO2Jjyz8udhuJPJg0Hg4ncmkdfaiUhbZn5Z621v/SP/4W1+gr/6qr9ZL/q+f0LVrVzSMxPYIjeXJGh/z+br48X9Pt3/G83T+E75c452fpusXnqL39bfpgc0lHY6XgreTG3cn11Xy00W/hC45bo6h40VsbYaF1sM5HQ436aGDC7p8dIvuT7n34BZd3j5KlzeP1f2Ht+va9g49eHSb7ju4SQ8Ot+iB4ULKrq7WPR0MRevADVmXuZdrjq3PoUaMQewcbK2jYaWD+HZ5c5s2F5+ixYd8tnY++u/q9md+k1aP/yvquyeoz49Z2xyQ6tDraP9A3/XdL9bnfd7n6Q9f+YdaLXdUas3D0aAh9yB7zDhId7/n7pT3SGkvbP25P/vJ6vZ2pHFQCZaZU5u1HrjnHt3/0GX146jCkKQGYHdnR/g8SmmmI3xr+jePpX12jAMdGcayFfryiDcmy0MOURcvnM9DaNVNq1H//AV/V//+X3+dfvC7nqM/93EfkufCtWoOmW9585v16y//ZW22B3KJZvDs2EzBF3B1fNlu1JA44NNvW/bk09yea9tCFiXbLTb7VB4M+pBHzrbg0abYp7JzGzkdX/Pas93s2G49Z2VgnMWstZCd+DI0W8iOyVVhfmSckKewh1E3fuK18i/48IsLXc1mLTV4o+BD02Fb6MFrfqOboly0yXvI9sG+fYzd5pIbv8lljtEgzhoaHvINO7LwoeEjB80eKx6mY482fejM+rYTe+ZdmWLY9ltxRkKfgjx6FGgKfAo41IFoGLZlT3i26WrFnmjkwYGZmZWc1NxHhqa7WCzzELLVarWjmvXKfZL7Y2Z0yyt28Zl4qGlzP+b+SXFi5I8Q44C63E/5vwBqspnTTmwU1tMqP+hjnxjxhYI+9sCb2+giN5VRy+hxj8Y2hZfi+IcuvlCQ5b4NBi+M0bEt5MCeMemfCzxeXoNJfqjBJBbbLXb0kQebsxw1srzcRR9sMowe/fAo9IOHX2DgDzVtMOjjbENN/Mwf2+IHd2Q4c8Gjn/hst79MXySn281Gi7zQGseNhsVSv/vGtf7xv3y9fvJX13rf4U3aZk901+esVnT5yoNyxjTLSuyPDUtu82yRF9vL5JZ47ClefCOWTAzcEONWSxFxwkCfM1Ptas7TR2GNLcfkMY3w1icxgEXubIuc0N+z/2uEFGsXCsyJHuOZZVucA8ZIpRVXxsZLU/hKjQ7FduuHjy22jWwRqqWTMi9zy1AJna00ulJx5n0ezpGBRs8uQnf2EXqMQHEwrLafwLOtIXzGBB/QhX+WhofviuzZPnTwd5LtYy+Ux6zBreizYygsaNYnY9X04/iYwSsuGnMjBQM+diIu6D7PQhqV2CJzLGv7xG/kkC/1dH9EDyz6bKv5nIY90Vb+zbTTkQ/yNo1BQxJrl3Cnz4x3KiPZbgXbjY94YrYtLua3PdG0wbBjPzmGhkeBRp9ylrbdxh6+PdG2T2yia9/IRxYM+ii2qRLPIPj0w5hpfLcnGfj2RNtTjTyy9JVS21hCtxKRcXOYcdvKOVxkKBu7NrrXmFyoy2g7/Rol5Ae168L5ot3lea3z0miIfA4vWcvn9ZKX3q2v+Zpf1Ite8Gv64z++qmc/+0n6xn/wCbr91o26knNDQGrdkYPb5wcqZY+opc8L4iMt/aA+5M4j/R//4Ol6/t/7OD3tQxdaFeln/9vdetF3/ZZ+51UbXdue06XbbsqZaF9X9ketznXJcZzKDxMLL9oc28bGmD3F2QNK9oZkWIvs+5y9+n4t9ZscuwY58ZA/RZc8EZjt4I0n+WbNTX2Zr7mP2o5enEI4ZUxebIdS07MnfXSwTd0682VPctikL6xguRXk4NuTvj3x4c1yyNgTH3rGgLYnPeiZjx40PIo9ycC33WK0TfNPpOk8i8E6h0exg5ENDR9nvjX94zxzIpP1YlvgbHOGsCOTolw1a9522wtqqeGo+YIsuOCAjf9JdfpjM3ghZPsk57abnm26bqBZxzV2wADTdtODnvn0YXMeb2xixnabU2DYPrGJrKzsj/3JmgIPPljIz/EoF3ywicF2izfshs3e5oChB4adVspMI2dPvLMy0PbER3aWO8uHhk/psz8TL/dP7uncW/Gry33WnnCQo3QnYuBhAAAQAElEQVRd18arZh2xL3B2QB87rCV0F8uFwAOLfmzRpvAHzpyzSp3GlHstuHbJ892m/UEmcty30S1lkkOGPNnW/MeQMy62oeFzVqnBxiewSykqxW1cyT391PgKPnoU8OGjCx72kSWeszR6yKKDPDU4yEDDsy3yhP2zPPJhT/kEmz4KZ6YZE3v4AA51zXmJuDk77e3uaZG9a5u1cnC4L3wpGYfDvP+852qv//2FP69/8RNv05vft6u6d7PGyB5u97UdNu2PBYZN3q0O2dfLVpvU3aITftrGfFsbnO3IGf7h15DJbrvNZ86Gcz+20SV2lG23sxK6+M25F5o4oMEjNvRsy57GBN252G4kOUG3NfJlT/zmS8lZIYtlbHw1nzO4cv6hZ4dKabKpI5buUbYh1dbU6TaduRG8TORZFyHb0/pL7PAVVfR0fA3H+70iN0TXyr/QbU+Kf8diN2DXkjNMZOlre0j2R7BtTz4dYwzhBy1ibn7PeSCemU7nDdjwwWr8Y7zWdvITPPgU/KOOyLFNyXbbc8BQLtst9pEfbAYJv22LC0zk7Mk3fIJvW9D2jXL0wUcHmgINDmWm4dtu8cK3J9p28w+MszL2xEcWDPootqmaL/Dpt90woM/ihNlySL4XS+vOO56og+u7eYfxGB1uH5l3O7dqq0dp29+es8xt6sdH5R3UrTra3Kr1eIfuencXvlRjsXCmVJHTcnKWQHT5cNAv/NZdevlrRr3m7kt6y/036T3XHqX3HT5S9+zfpocOH6133v8I/fuXvUO/+aatSs4+e9X68EcXvfBrPklf/FmP1YXdd2h99Ee6dv0+7Vw8H3yJs9egnFUWVgJVvqSS+Z21XmrJ8/COrm8erR/5mbfr//1f36L7cxZS1v9qWeL/oUrO2bV0qruP0M5jn6bHfsazde+tT9a5T/hLetQnf5l04SM0Dnsq/KirPKeN2+DXtDE1hFN0T97dvey1+/q73/tq/f3vfYP+2ys2uufK7RrHx2jY3Kxhe17jOusqqk5O+vzusjMe6M5HLuTkKi5oyLiQKmVvHhLZu+/Z130PLXS4XuUH/iL3ySzPB/lRr7iobLqUhbxx+nqdW/R69COKNKhdzjfj25ppMN62ZU9zKd0nH9uNRr6UYKRl+0QWvj3p2RMfXsROZOyJjx34c7HdSPj/v2BjxwbDGpIo28nr2DCdPECcxaaNHXiUmYZvOxiDbLcyZD+zTdcJnwZ6tpsdZGqtsFuZ8PrWxzggK4834NkW68g+xh4nmwCMmmTRQwY8+M1OqQ2XfQk+MhEXNP20sck9xHamSsl6zKSSmn3bTd9y00Feuayi4po+pYxn+orszMtR7bKP9VPbFjZbx/GX7UbBx6fWyJfthjvzsWtb9sRvMUcOv2W19wyTrNt9tM/9O92qyTPPo13u4TMGcnOhf5N3JnZAogBNqZHHn+Vy0d4xoUsbPW4xY/IfcXFuGMPoc77ruqrCWsscQM52+nt14S8Wndb54ZwCTp/7GzJg2G7nDO7ftmVPMfKHltz/kd8mHmrbyeEYGanWIs4P+DhjgUduWh2/8M12yyW85XIZXfzaNp7jL3z0kSUe5hD+Wfl3rGtbpdTEsozdLjlZaTxeO8TWJ35lYo3JC7q1FpFz29Ermq/iIt4t2c59YKNSirCH3W3evdBGF3/sIucf/bXU2O6abM2YTrZGtcut1foXedZk/OCPiZ82mNDYhsY/+vGDXDk26J9smq5W+KMAp48xmPuaL81+bAYfTHRXy1WLlzg4u5Ramj/YgldKEXLgwLMtLnj2KT3zJr6EPDzbYg3PtOMXMrTxAcxih51CUFOS1IzWOhlHeHk8oaFJDsHZGYwsAng4S+lyKMbAUW4stnO4XeooExgZ2y3YgNNs5fDwqNXorNfryXFLJYGvVotMmiq7qN9Og3bh4kXRd3h0pPkHWYJg8Cjb7bZh4B9J2M2P30xeaPpYLBiEZ1srBqBjYi7zMnSlRSaCbSEHHm2wDg8PhZ3lgoVAfoYs0m2T6+qixYUMeugQT634bsw1XCbONjdO2xNWFlUpUz+20MHGNjFQ4zM87PMQ0wWPF8nLplfaREEPezxg2W52bIu/6rWtIZNtnTHqs7m4FIEJnnKx+HhowE9qMBgDXhgTC9i0wYfGFx4Y4NF2fN8/2G+xgEs/fuOr7faHBsjCjznB39/fb2OKHDximW2BAT41fcjYbnHCw0/sDtks8AlsyiyHHWhqCjrMlVmPF8rkFj/gE7OdHCU3pdZsLJk7yRfyFDDwDxxwsYl/xGC7xQEOsvQpF7L4hB68IYeqme4WC9k+mf6l1NaOWvsQl2XV8JULGh8aP3q22/hFRPDiqkopsp0tNAr5YF9p1cSTZuujhm+7yYOJnnJB2278WQYeBRnKgCFJ9KdqsrYhW0EWAptjbKMDj2K7ycNvbUUvvDE5p5RSxUUfdT32G5oyHN8sSuJExk6s8WeIPjy7xK+gh8eGZk/96NJPjSw1bTv2aaSAl0rwqSe5UbY1ZI7Rps92oho1xJcTG+HY4cduyIZhB3sEKbmKPs05HnuSxeYJJrpycIfMiVG2W0EGlCExQiNPey7woWdsaOQotpsv0Mo112DYxlWNqS/vX9f/eM1r9BVf+b/lx+/v0tvueqsGHgyGS/Lyw7S8/dP1qE/5+/rgv/RClSd/oR689HQ9tPogPaibtD+u1GsRv8k9PtfY7JSQlfeyueFs0r+V66g+LzSG4yeBPLfkkcNallXqpVyiU6r6KI2uwViqH2r4C+VoGIxRrkXqpLzxDv6Y0qvFlIPWkJfHvXJvcMmLlEGjpVId2UE1esOmav+g0365VevzT9HV88/U7Z/4XF36xK+S954m7Tw+9hbq8yCzzT3qda97g77sy75Mr3/d69s4LHJfKJl35Jv6rrvuykPfOhZH7ebH/I9+2lPimHLmHpUnqzyI9XkA2up9d9+j9aYX15D172DEae3s7qo4/qUjkeRbYQ+trqW2ev5qMaZRSsaszRNpSF1cVMNbLEr83mqZXI4H0tOecoee+UmP12c/60n6u3/rM3V+Z5n701HukQ/op3/qp4S9MXh8TrFL7E9ceBTbLfaZJnboUsoJHwz41PVh6xVZ+MhDI2dbtKGVCzqVaCMzt+HZU7y2NWPbE489GNmH88GBbzuYY/xUiwvsWqpkhZGSD7xUJ9jQFPJDbsGBtlGShkxqeBRoGxvTmMGzHVtpZ2zsY50c0m2fjvVxH/LKNdf4YvskNzZYo7hq8jrL2TfylYDG7A3KZTOG8TNt27E5tccBnLRL5knmILbAsy3yRds+9je6yoXNVCcfZGigR02BR7Et24k9dlLboTPLwKBsNmtxRnvooYfay2PutcOwzRlgLfDAmP3Y5HwCDT4090/u09N9dpp3HGKH4O9mDaGLHDLYchQn2fiQXHO/5ZyEHe71nC+me/HQbK9WO4LHecB2XmzvZz6UrJftScEfznLYgl6zR+RcBg8s+DONv/hBjPDAxi560LycpZ79pZ71qfEXXygXLlwQ8XDOsE/jwSYxw8cGNtHlLIdtaIrtxFKFL+Cio1zQ6FGzjqjJD36hR76ODq7r6PCaVqtet935ZL3pnTfpO77/9fq2H3iN3vjARb33cEf77nTxETcHcYzsYTv7YYO98vy58yLudDYfOE+a+Zf1gA3slviHz9i2iVRtfhAPPHKG3FyjN8sTJ33IUsgjELUGJ58x83jMHCme5gx0mmLd4hP4dgQpYWDDdvMVO/aU75lvWxNd1HCypjxjh5asMXWmnEqpOnsNx/xaq8CmD7khPtqOfGl8y5qwB9mWNGEqF/KpIltlwx9oNhpixkpXIEYRJ3RJzrFJHpCjQLsE4xh0xI90lFrzffoBk1bNy4fmTQCpx1gAY8aOE4glL6PO8qGxTWctNWJo09Lkn6yGkTNBoFsOhuxP0CX+KXaUCwwKsvaEYZ/6X+O3Hf4Y4ejgt+02lsplT7IzHxzw0iV40PDmtu334yMz91Njk3oucz84Mz1j25btFh/y5A8Z8oOMbdgn/azvxsgXcsiEzPNcR6UkbZLlEDXwzNwrt6bWx5COwXNyksFQqU6VxOSjdp5iDhY94qaLibHPS5jz+ZHpkt50l/SN3/iT+off+HK94hUPZN1bf+dL7tSzv+BDddv5q9rp1lrsLpJd5dlo0Ca2F3u7Oso+OGxHBTXnnSPtLta6/bZretYnr/S8r/tofeKfWujCnvSbv31F3/5Pf1e//jtX9N77Sl7c96or6drVa3LJmtokK4NVFwU3FVKy4n/6bMVZFazHrvKye8z9o5ig6Bo0XwNzOfJnx4EchtVEoNmjqB0DLV/5sk/Hx55oZMBBEZpiRysFGj72oJGzJ72ZT11rpTopyNJAfqZpQ8ODBnOu4dumeVLmfuTpnzvg29bMtyd/kIGntNkXlAvZZLzJ2qf49MOf/banPjBsN3nlqiXjkvqE7yJ0rclmulRLFXbBo819WxnD+gFyYrvJKlfIfEfreFwaRqPRnsYcHiWC7YMfEGDbDul4cuyLJfhhyjaVkLfdbJILG1m1C1zKEJswkKVuGJM6zRswFL4NxqgZz57aCMMDB1z7/fkNG8Hjgjwk8tRRCW6vLu8NuHdzb+Wcg9x2u5Htdv9l7+A+znsbZLhfLhad0Gn39bwr477J/bK4tPstZxLOAPAoYHK/xi7/iwP4hj7+owufsxc1evTVWoQ/NWNLwQcKZw/WGzRyFHRsC4wu9xba3MNJN7aRp+A78tjBNhjUyJdSxH8AQx8Fv2wLGTAWydPMA4fCmQo+MaJju51RbLf5ATZ99sRHH7/II33UtluelQsf4Nda0pKwUUt2wuxBpZSWc/4gYNvnBzor++euNotd3dN/kH7wZe/R17zgl/Wrr9rq8nhOQ7eX+TTtFeju71/L2KyDsRP+GHojfK/JLzbxk9yc9Y+4ySn65AE5fGIMyBlOIk9c8MkxmGDZjq2V6EcPO+ChA17ch2y+0G9b8KGVC1lo220uRlAhNBzfmGopSk/Yo7iQp8YONVjUYJTc+2spaY6yp7Uy8Utrp6PV8Mbj/cQG3UrHZCPtGdsOX4rkKOY8ttANq8lCw6OAZ1n4Bw0PuSi3injoh08/0Ogjb7vlBFq5qOlDNs2GaR9jj2qy8E+wM29st7kortCT1zf6TQzgYh9suwR7TBlkuxVsA0E/NfK2RXumqZGzJ/5Mw6cgq1wzn5o1Ct92y126m13qOd/QFDCokZ9paoo9+TnTE/bY/LONWivkO6lqMcWiPviOR6pujtTvD6peCck+bXMuYB9MKTiZM/fR4UJve8eu1r2UY6UWJesr75e0oT0mz9KHffAdOr97TtvxZu335/LDdtXBetR66DRoR+NwToebc7oyPEbf9+Ov17uuVm1zjrqUH+o/+NalnvOFH6lv/upP1oc/4bp2L16N7kNy5m/XLaWS85pzzskAO89KUtWYswvHpDmQkAAAEABJREFUluKd/Bayo3v3L+nfvexV+o3XPqTDYZm9RVp2C8nW/vX95FbSuVt0/umfpZs+7kt04eO+VOPuh2sY827OC5VxEH/YoMydzXaQYucgP8q//Vqvb/qBV+s53/VK/eKrV7rn2p26fviIxHxJY96F8XeUipzGldR3ObtV7VRppzygJzx6V6tuEHEUK8naqo+do2C/+55DXb66jXuJJRlS+FmVysIKzhBZCs2iUno97lHndC6psKeupCI+VCntUdPFHIBinlBT4FFsy7ag4T98npzl01+zP1LPZe7//xcbnBk77jT4IXPMLlM84dj4qfgq2fhdQk9RDhkfMGyLa6bh08Y/eNAU+LY1822wx4YHj4KMclGj6zZY2B/l/ONZSplsyNJP7iOuIWNG/8yHph9+cclQFoH5cL49+WBbyIIFhm3FnGw3/5Qm9xflArdhlhLzZ/yPnXHEV6mUKnvStaeaPviBOPngE416ZozBp9gOTmygKAlZ+CV27Qkz7Bv5YSDOfdShJbd7IPdD7pncJ8Ghzy5533skrqPj3zPh4wvnAuIdk9dai+Bzv10sOpXY7/u8rYqhkvGx3XwAY8j84XdNZLb5LXC73QrZvh9lO6VgLvJ93ksdNtq2upyZsNMY+bKdOQhuHx21GJTLds4MXSiF7zY23POHzEV8wa5y1eTTRnYR+apaSmwOTWe5yOKNzBj/u7xnD9lwbDc7i8Ui8rW9KwOHfnCHxAx9Pb8toEuhTU1fn/6kK/mZdGmjFzPB6mN/ygE62+Pc4Ddl22+1zXskco79ZKrNWfRtZw8dWinJNzYmDHS2kC2uRoyKnaGRzFGwaZytiQmfmQv0jZnFfKDRkdXOkMg0X2Ifmr5aasvVOu8/4ZE/atuCph8cMBkX/iN0+ivjEeAx88Oexm2b52z6bMt283v2s2EkcfQjR5tCO2yBB71N3uBT0MUufrb2caKK7eY0QDhIUgdQZOSa4T6DRwNQCjIUkhT1vFRYZAD6JGbTJuti0TUnoqwuAjVYi1JUS9E2g2s7E28R2e5kUjl93KsZnm2c28aHkom/ThDbtAeVvIjolRmk2nXtr41LrWkW2ca9hrfIBLXdeJvNtsVGJ/7WyFO2SS7tbbDpo80B2p78gre7sxv3h/i7bVjEPcSPblFV4xf68Ca90l66kuQaGxzKqelHjkM2uoscEmjjIxNgnR+eusRCHrEJHwx46M9taHuKCX0KPsNHng3J9kku6Kcsl8uMzbLloE+sfRaRfTreyKBPDNTr9brJYpeCH8SAHezRVi7bgkaGPurZB9rozDkAlw0XGXuyjQwPj8jBD2SbB8iCw4tuaPxDFhrfkYemRg8fsIP/5JNNHD79ttvYIW+7PVAhQ8Ef8NDnAZt5hh14yM8Fv2yLPrCRt0/HATlybOfwtr/f8g+2ci0yrqXWxkNvk9wmuZlLSjWeFDDkKOTDHElPBCRoe+pAxp7oiAWztv45Tmr4tjVkE5nbQzZ+fLfd1qc9YRAnuUUOGdvNH2jkqemzHTxWpFoO0LONqYYHhn2KjQ7zpJZ6gocMeHbkciqvpch26wfIsmrkwVYue+qzJzl0w5bt5ottmo1uRL7s9GVt2hb/8GPetGdsm57IJSfzJohN20GQasZqtlWLo95r+q+me9EecpBnTEopzbZtQfOSy3azS799TGccdHyBawcze9qYApuaAsbctg3Zij3RyNiTrm3ZE92E8jX3hzzJKTQFbGzPMtCbjMHP/dLP6a89+4v0O7//u1rkB7Fh2JG6O7W89VN168f873rMpz9f4wd/rt4zPEIHi5t04N08rEi1K3L0S+4HC/zIwaVPnH1RnrFGDWVQzd4/EKM15Sc/5fNfpVE2ZLVK2xxStzxMLJVnkkHbMirPQimj+tAlL4XNOAWnk+Wt5LGqeKExtsOWZOWdsMaMlduYbGMv9rtR3Ei7ZTSz324yfbdZi+vVJb1Hj9F451/WhWf+Y+09/tnSzpOlcl5jsPf3D/TGN75ZX/EVX9H+CGDUdJFD5slLX/rS3H82eaSTbs+PYB/+pA9VFoHIqRPLmP01zugNb3iL9mPUtQRX8VKxUbS3tycwHY4bEYocTsHIduTHVkcjNN9TIZ8JU2MCHrKHZ6rrwQcf0sF+r5IYX/eaN+ng8gPx5ZrOn0tYq5L7q7TdbHT33fdGr0uZ7CkX8yFV+0Db/oB0KeX9+Labj+jRaVvQtmk2uhH5sh2fMgDHNHIh2wds2pSZtp0xLO+nQ79yMQ6p2mfI/LBvtAkWnTVreabRHZIw2+Ifem0gIghNP23OArab/zMfDGh74kel+QffDlqKgkobuQkr8y9jOgxj9o1Mdqndh2w3bGJg/0GH4gwsNQW/h8QVFdluebAtcNGzLa5SOmUZSqPV1ayJ/Hpi1cgrNrvYsRKyirvIFNnOVO3FZacv/s002NjEPrwhftuG1MyjAW2f8u2JjhDd0phPcMf4JBXtrHbFD9rLxUIXL14U+2RJrNwvu6xH280v2yJu+NSUyadRnPv6AC93dlSDw72b+/t8j+WcUDPW6MKHtt3yDY0danznvsQfRpJHZLvsZbViuySEQZcuXYgf5KZPrjY5LxzlTLLIuW4ZvD71jrDHy3N7ssFZRbk4f3B2wpbtduayMzaJE1/xG/sRzbpcZJyG9uKaONFhTZfIH+QMYTt+1PjQNxx8xiY4yFKId8g82Y88bc4m1NjBF/rwp0jaa/v7ILATaD7T/OQ8Ag/ZKw9dbnzud7s7o87vWarnNew8Sb/6ml09//verJe+YtQb7ruow3qzXDMepTY/Y6L5ir1aa3uhTI4PDg9F/le7u42HvQylyCE6xNtFnvMbeTjI/ss4QZMr2+0HA3i2W86QRZd4+XHDcvwOZ5CKS+4RocdRoRrtNKHFnM78bHT6bcu2iD0iJ7RtmsGMcChsI0Nc0BT8gzfTxGq7YfS5N9Fvu+UkEO2DDBg0oG03G8Og5HChMeuXUjytYY1FtXTq80OrEw1tuzR/sQvWOA6Sh6yrbWSLxsSFX/YxdvrxBd6YxJfoI6NcpVY1P0JX+JlLyNpuNkrqdGWPyf2llobN+rXd6PFYvk8Ntn3MP2On8TXx7eQnNPswuLSGvMBlvsmjoJVYxpwV8Hf2dUxM9oTR9ELTD5/2XIMzZEOc28jYRkRnafpLmeKZ6SaUr1ImO/DtSde27IkfkRPaNs2Wi0bkCz2wQza+PcnQtoKR3Iwp+DNmPiJrm+5W7Mgk3pk/49lWUqS4J2VM+7z8HjkDhEaxlLChmxAcKbOn/XFgDlPyUMUP54vlRqUWXd8/p5/52XfoOV/7s/rFX7yqfmN9yAft6Gu+8mn623/tqXrMpbUWeamunIkYr7qMX9W6etDp/uuhd26SvVCGStXTfL3y0D267bYj/ZlnjPqWr/8o/eW/cKtuu6noDW9c69/9x7foXffcqYdiN9M8vhQpPuFlTGuT897YZZ51TnYyNrLYF+RR9qCCIUuOGnM2Qqq1S19JSYckcmW7jTX5LUnKkBzbvkFmlotK05nkhhMaPuXhcrZh3yB3VsZ2swOPYrvJ2j7Ra0S+5v6QzV98gKZA0w9tn2L8SXzkhqxBagq0PelBl9DwyVnDgAjDjkxo2ypJbLM5ql3osb9YbntE08u8HLK31cgqeR1Dl+g2On1dqRrzXidBK6Mi5rdtzboNXxK17VASdiDg9TnXloJPvYY8Z7X1nHrIHlGrGy8awct3eOBSwLAtOzLJAzxl72Qftt3sMWfgj/GzyWMnNG3mUbYNjZmYVtWQ2JQLefRsp6WWh5oYLWe/7fNtoU9BlnqIfdtNnjZ8GtD2xLct27Cbvj3h2G58ZFtnvgKn5WLZbHNf5/7P/ZSzS621nUmouReiBx+b+3kBy7kEfzZ5EWk7cU1zHP1ACz36aS9iA96sE0fkUkQfcuM4NHpMzrjHY4O+bcabGj73dGTJGTjL5VJctnOO2uS94BHNFss2794oe3keAgsd7utg2W55AYs2sSGDPLjkgAKYbWEHWWLh3IMv0PgDLm36wUKPNrqbPBchxx89gAGNjbkgZ7vlzfbJ2Y9++jjbNDrzZZt3jJxtpjkvOfNrSK4Oj47yTDxo7SLvPEqH/nC9/eqT9dx/+lp92w+9Va9+e9GmO58fG4tUOi1WF9SVc6rjUhPWZF+58B+fiZF84C9+pKv5SAzESb7g88cg+IfsnFv6bbcxQB9M5kzTUe5M8Rk88pammAezH8oFbqr2gQabBrRtyFZsC15r5AvaduDgh3H8wQfbrTVkTbPf0xjjR3Fykga0PcmkKfjwKHbwmqPpaTnPHI8ojx99FjX+IbfNc7kd2eDSBiMazUdr4qfSLE+fHX6wbSSsIWtg5g8Zc9s0NbBIG6WGN2M0O2WKge6Jn/NaGraDPMp2iwcM5JVrOOM3MdiRjd/YtycaWdtNPyrv58PZfrCRsd3kbNNsdCPyhYzt5j+6+Bp2+0DDo9iTru1mGx5C9qRrm2bDaUS+kLFP+fYpDXZEmrw98e2pbnqCtp78YbepDmt1eebgf6FEnVQWma9ZXXWRMR8ONabf7tXnzHLXH+/r7ge3ecdUlKHK7aBoXFils4bMhQ+5o+rRl8ILLRd5UeUuY1ND51wxqKrsnNf+9pxe9UdH+vlXvE/XNtYy/uxlfO5YSX/lmbfp257zifqEj6z5sfteLetW7ZyVc03Jy7Bh0yvuqeSfYqffjLKrbGmxc0nvemhXz/vuX9Ar3nB/1n+nUnbk/Nu9sNSm39cQQa/u0GOe9tc0dk/JGelSTkFIJHjvSLGxSCJKfL88Sr/w2uv6yhe9Vj/xK2s9dO2xqtuL8uFC2pbcJwbElQTKuTfW7UK1XypG1C16fdgTih7/2FWiHrVQ8pCzJffzEll27f/xxvu1PRzV5uaii0TVmDxX7WhMvKO3GupG27JRXQ76pD/zUdrZk0YP4vw25j4eQRkLWZy2xcUYU1Og7VO+fUqXUhDRWRnbst14M3+uEYampkDbhmzy9in9P8NGYdYd43cpXWyWhkEfZe6faLd+afIXbPrp+5Noe4rBdnSdHA+In9C2m715jdpu/TfgOT4pkyBd7G3jEDpSdnTDty3+DfMelha07UhJ0GHJdqNrqcLeGF1oYrAs6HZvkGRHdhgajz741HNpmFKT0/FFDm23eBrmMU23/f58O2gpyCJDwS/bkA2nEflChpyEbHx7krF94gMythNbn3WgyClrg/c8mbe1qnpMPEVdl3UzKsulExc2u7zHAb/md78aWXjg8RvPOr/hxUhwh+BlH4gNZG1r0nNsjYIH3nq9FRjQXdeFLqi3Ao9SSm3viSRrtVpKqfucuWtsL7IGlWuTPWaMn81+xioRxX4fWxLjAWuRWGr2tFJKNJSz2Da1VWuJv6Nst5pYSmSot9mvWp1zGj9Q2xYXmMSNHPcmato1PhGnImY72PUkVodpKbySs9oivo3NN9uN7nAQD9EAABAASURBVJLP+ZwCPcViNb9L9po+yll7VlUtmZdpjwO6SixpSKrVClziGEKX2CYTo/DJduNHQsTFvISPTdrwiRVszlCcsWjPxTZgSeXx+KVpWYtF5ohjPJ/i0t5voQM+OBT7WCAyfOijNDnWTq0tB9vtJjuGZVvklH58BEO5yDv+2m65ox85200eXxgH5YKPbMjWBx8e7Xpsb0w0sdZs01cIniBsS/lgXBECqBS3gaMLYdtNESfot+e2WlJwBn0m5iYPHwBO7TEvPLmdIFfFBYbtNkDQiwULzi2ZvNg84q9uSon9ZRtMdJggIxMievjDXyuTIGzQ3uRgT+EBAMzWlwWwWq2EvzxEUO/kpSjyJAhcaGr61vmhloM2kxxc+BQGZJZbr4+SoR52Jl1NTtQ2jC4LDrv4AM4iEwWdRbcSExd8bNpuL0JpMzBdNhh8xYbtNtC07YlGBxz+Vw+gic+27KkgCxYFLA79WSeqWWDowR/ibZfNxHYbK/rwlYKf1OBQiB8dCjkDc7VatbGgH1lipA/ZQDdMZLBHIX70kcdnZGy3cai1tnzBR4a46UcPXGh42AFnGb/pww98pR9b4CADDjzbLSfIwUcHGTBstxfKyCEPf7W3m3Ec21iggzxlpokNHGxhd+Yjg99zARMeBXnsUbZ5OMQWeaJvGMf4p9iUhnFQprJk5bJsp5bQtye6MY6/4IPRmul21mYQjuUbV6zjEj6ycOwIhrCnGl/sibatGQ95aNvND2jlanyXUDrhw1Mu2/lWs2m7+YGeHVqjoBFA/iyND/DtyGUjbBtSaDtt8iPTnUKuJhoMe+pPh+yJD30We5az088nte3mC3065lGTK3vCtNMRn5P9Fsfs06zT5EuZ+jJus00woGc5GxzJnmpitSdauZBN1fpL6SBbsU9lGiNf9vvzwm661Ni0J/9p26fy9imfPgryR4cb/eD3/6Ce+zXP0Vve8Eatj7Zaby5o3Pko6TGfo9s/5e+pPumz9cC5x+kh7eowB/11xoi9ZMjRn5tmyZ6SkUm2Ys/JSSj6SsmYk5vwCo8S/SL5IsYutRS2eCjgL4sVVU5ho3IxvTLuQ5+sxxDvAsbUyiNXPxT1echQqdFHukR1IfVWTbOUQV0ObiVzPhwNyHoZO8ESAqMcFxx7zh67yUHicPFIbc7/KZ3/sGfr4kd+pYbF0zTkoWrIwXmbh59XvvIP9SVf/Gzdd+99ciniuv/+e/XzP/9zGpOLmNNTnvwheuITHpc2vdKA0zk49dtBb/mjt+eHS2uIp3xwA529/BA2JE5RJrV8W7YiMoZOfdxnhxkOTfuUnudPJPXmt7xJV46uaF0X+vc/+qv643dswr5Fb3rze3T1+lqrLg+KeYgb40mXMQtc+9gz3hjbjjvjDXwa9iTzcJo2xZ76RxwMY67tU77thp/uZsOe2rMs/NN4dCJr3yhnT21k7clf2+KyfYNeKYbdiu2My3BCQ9hu8mMyTnsujp7t5id24EdSM43PjU6q4NvWkLkAPyTiTRei1MxVmE4rxXbDQRYM280HaHEFszK/H85P3yxj+wRDZy4wKfbkD132hA9N34xBm2JP/fR9oDY8im2qFpftVsOwJ/4Jnck9YVl9Xgpzv1/m3LPKPZv7HrnmvLLNAwVt/isucodfFHBog8H9lTbTqusWWfu9Dg4PMoODEuZRznfX8oLbdjt3LfOimReYtttL5hnDdssXvnAfrhkTzkSUduAuRV32A/zivIFv+IUcfOTwlT5sKPMFGdvNLjQyyoVNaMocDz6hzzkWDGToQw8+tO12ZqKNn7bFD/22mw0w0KOPswe6YFFTiIs+aPJnu8UETSyH+QEe3ym7y1XDVC5iROYo51z6ijK2mcs7qz11q3Maslfs7BZVr+T+gvr+Ufrjex+lf/PjB/qO779bL3/VQgfdzdrmBRD2S+xS225zhD3u1MaR+F+JGsvUt834LTOu+EwO4k6LmThXO6s2ZuiO45AHvOxnEaBtT3POnmryQPzgTCzLnkpUTj5j5ozt1oam0KC23XRmGj7FNlXrw0f7tI0subNPecjAR6kkzqkuiWWK2XbDmmU0FiW89BdJSOukHxnwlMt2k4GnXLbzLQ2514zq5VP1zM5R6NmTDDTClht/TB4o8O1wU6DhKZddZB/zFb9zL7SdnnyyP3HOCdU+tdRWK/21JJZjbHuSt50uN5msWolDbmK2j3mRt6EDrKngB8WGH9VU+BeqfewwQtkWfGTFFbbtY3tjyw3sud82TdG2J9p2k4dHAQ8he8oBPAo8im2qhgEx99mnfDs5S1z02xP/A9HoMndZI9D2pMf6QZ65NfNta2/vXErepuZl6jS1Rm2ODrI2jqTSNBSxlOBkDdsW/zIqWnbJrSX+J2PTq5su3qb9Kxf04z/yRv2jb/gNvfFNwejO6abzRV/7lZ+sv/PFn6S9nUFr4sh+URarYHXy8rzueajXS37qdfql33yn7r22VV11MZ85l3mSTSL79Fq1k/ZWa33443p9w1d+jD7nU88rjz96xf94UN/9r39Nr3nTZR0dSqvFTnCtPEzKOzvaJO9hiIqxcJCVq9ZEkYVytI7Sel9KDojD6Scvu7vJi6SSOZiqfcgj+6nt1iaftk/2vpH5lvjsqV+57Btp8k9Jl+wb++BR7FM+bYp9I+/hGLTtRBD7yM8FPjFQ2242oem3TdV4EDMfmmJP/fAfjkF/4zt5TNzW9A8efbapZLuVIblujPnLavwxYwy2uCI70+BAR0wRlI/HofHduGEnXmULeFjM9tQ/j4+dNh/qY/mGnbZlQbexk1TCSyXbrWBvblMjayXmQU3PdpNr/NBJxcl8SE/rUy5wwLbDTUEeXrqaDPZdpj5yZSe247iQRQ5525Ct2Kc0jIf3w5uLPcnOMjSZz+SIUmvNy+CVuJDh/kdN33z2oM3aQA+5bc5jxUX4h6tHWYDQ/GHmKmcn5A8O9sVzzyrvd7BhT34c8QN27tc7O7vCBvvWfA6x3XicH+bzElizPrq223kEP9CDh20K7W3OgxT4FPAPDtjbNtkaltnjNnlneNjGij5wKHNs4GATHrnANri2W7zKRT98/OdsFVbrm3Xh227nMOKf46FGFzl0sE+ctOHvJFe8HxzyUr7LuIDTbzdytlxkkN1kP756EP+XyWeSP2qlw/UjdH14kl72G7v6yhe+Ud/+796r9x7kjOVzmWOZYf06e+SBnH/4Tay2272HNtgU/MMneHNcyOIrudjb22v/gRRy+MtZkD8KwE908I+zKXz6HUVwqe3YY5GEF4/yLdn0TOvYTn/iUS574odUhMRl5d8x376Rpr/ZCx+aim3DNk0xVyFsyzZkK7Zb257qxsxXWo2Pnj35ZYebku6GZzuOq407PNtNB5r47GM9TXz8o28uths58+fanvh0kjv4tmVPeHN7ru2Jj3ykqJqsfcpvzHyBl6qNOzQYtO1JlrYdlBRo+pCzp37atqkaBsQsZ098eOjAt918gabAp9+Gn/Qdjzc8im2qPxEbDPv9fUHJnnQfTtOmnIxl5iCitz/SWq5y/y+Dxrz06XMOCCWXGp+LasleH1kWn3Nmuf/KRr/+e1eVV0caeacUczl+Rn6IrHRxJX3Sxz9RpbuimidLj52qg5MnGg3rxLRRKdKW/1WA/pJ+6Cdepze897qOeuWdU6+9nHNu6Xo9484dfffXfow+/5Nu17C5Kz+AXxb/cX1uO5JrfLMK9051Kk4OObMvqmp+HR+6W/Tuq5f0zd/7S3r7/Qe6friNr1I3LNSVVfZjq9/uqHR5zgpocaeqxOmc//Keydlz1qp6SNK//pXLeu73vUqv/KPsI+PjtTk8l72zyHkPptgc88N8y423aW6UznDV8jOM1/Upz7hTj7kkOfeKCKgd1+XIVN0flf/+e3dp3Ob3i8Q0lASysMa865MHdVUSvPQlcTlzuv2vUS7DH9NlSzbUqJDSqHbZrRWVUXbwxvEGPg17knk4TZtin/bTZs5R2xOftv2/jj3rgfXwYj8ce2rbUz3rzrU92Z/b4NmnsrQfXs7K0mefytsTnu3kLelM3toeJqch2anzAUNnr/BowrcnjHks4FFsRz9SVuZ/aWMDdtsLrPT5hK9cNkzJGX9kZgyFrVytnYY92Wvt0LPs1C6RLLLdSho3fGy39iQ70TDs/+80cg/Xg9f2lxA1EFUlqyj+5b3tlStXw3X8UJbIRkc5K3EmqFlrnFO4v24229bHOYP7b9Lfzji223mo1CrksBsw7e8fpD0I+VpjK/302aZbwzDEnptMn7MEbOTm97Xcr7E55mw+8YtKKU3X9gmNH6VUcdluPnE+YfxqneS3Wd/g2dh2s4v8kD0Kfehwp3EPA5+32+xLoeGX2B2how+fM4SN733D6vIASOw1MYJFQa7POShqabr5O+lNPkW96SJHnLa1jZ9TLmI1bXuq8dN2/CNnJfWYnE/7RskcHGJns+nDU7tqqdmfuibHHzLgm+1m72wstvP82je5yTc3P+3ICntjfNq2wpqxw08pnmLgv/bnnGVHLzzbTZZc8ZygXLMsPqYpfKvJE39otcj7MPj4ZE/2aKNvT2OJX4wHNfy5Hyza8GceOPCxCR86HicvQ4uxtYNru/GylY86yg/aOKXs/gAqgZMwBuIoP8RTKxd9C25idQqeIEqpbVHgwKTTN+CaCVFKSTJ67eTlHgHEpq5dywNHJpYzaKNGdYtOpVb1mSX8hZ/ttmBsH/8wW/ND1Vq1FJ0/t6eh76VMWuzt5gfcxXKZ5hCMopo7Eni7OQA7+CTgMA8yRykcitHZxvaWm2jw8Y+YkKOfw3PCjJ3zguaBhP4a/2xnofbtoYTFTzyK/1NR4rreNg36wGNSYAt9JiCl1tIe4qh5aKvBJWf4x2ZDTbEt+my3QSvRI7bd3R0NQy/iJj50S/Kyu7vbfBvzcpA/TkDGUvufFOoTL4vTGVNyh0/ojckhtG1tk1MW6oWLF7R37pwWy6UcXF4Sk891HgQJlRe4N126lPHcUS1VTN5lXhYp2MStXPgDvm3Neai1Cj7tnbz0sR2MlRpm/LMtZMgBsZBb8JBXrqPDI41Z4LWUNi7k6PLlhzLv1opqsN1q+OjZFrFJqbNpLxbLyG7FWPDi6OrVa2lvdP3atdjtVEtNKW3D6OJrLSWaEv6VYIVq484DEz4xj7CzTJ6YJ9iCRg4fusxp+l0cjFEVzK5TSXtI3kGvhW/LLvFrSBnForWtIRs+9JCYwSR31PgfDU18N3nJsZEitTnQfA52kwUrGNBg2J7spJ8xmvlRPcZUyxt8e8IMeNMhRtuNph88/OBGAw3GWf5MU1OiqFpqxCaMEHIpgR+1PV6PTizIEjtxgA+27eZfTR7pZ98oyWWURa7g1XKMHUVwdLyX4Z9tzMWFMRYmLPhg04Ed8lGCARZt202efvrg28e87FUalXxvGx4yY8bVaSGHT45/tgVWKYwRECbkAAAQAElEQVTx2GjbEXfDtt146NhuvHS2D3q2ZU98e6ofzgcbe0N8ijQpaTgF+Yy97RzmB12/vq+XvfRl+q5/9t26/z3v07KcV9Ht0t7TdOFPfYke9xe+TpcvPlkPlFu0Py7zOFTk7OEij4mNMXGOS/xRSylufnO4LzVWc8iHrkEcc5jqikSxpJp+acy/QV0t4r/uiYOqLhKHnuSxdlaVlZuRarHyXJaWQ5fUSolQEEbk06pSIAbxX7YN2fMaH71gDvHVpagfs94D5PDY27Y5WJRuqfVhr3U5p6urx2n5wX9RFz/m70g7T80Lk8dq2I6xMujNb75L3/vifxnZrQKn3/v9V+ra9byYSZxdbH/0RyO/E/+3cUTNbyWGo7yovu/+++T8S+pVYjtkMIu6xY5sN7+T0oyJtBmVPDu0dShpE78Pwrse+sASR9L7Bul926r3HFW9e7/o7pT3Xl3rJT/zcxpLr6sHR/q9V71NX/rV36W//qUv1L/8dz+ro4zBQfjcJz7hT3+iurpQCfYQp0bmSfywHV/G9+PTT4kLQp7anmTtqYZv+zie98ewT+WwC8aMCU0BQ8lMRJsf8JBhrdkTNryQ8SP3/MiexbKd9dc33ZARHTVkLoRofGryPx7HG/X0D/E5c8pFtOnHDwo0OqxjaPYkdKHhIyNHLXg38kc5uS21ij0FWeTQ4wXhJOuwkpPkv8Z2n/1u4sePpiDZjt+ZT55oHV/Y7XN/ttNxhldjz0anb7q2RX6QVa5SkB9bfpqtUk5o200nYgLfntrI2W68mbbd9MBGduajC60k0kZfWuS+F7fyw89al6881PwpZZFz0Vb80SUvnvm/cdrf32/3X+6d4CwWi9aez1std8lVVzstlkuNoTkbcF9F/tr1azmzriGbrxDzffkwP3zjp23Y7Y/+bCe3vbY5a5Ra47FytjzUhQsXcw7ZaWeyg7ys5d49ZMEPzR78ndz31+KcU0tt+xFnoPM5I+E793xq/Md39KecqOHCty18o3D2oUYGGzW+EBftbV4gg2e7nXGar6UIjAyW+F9RuOWWW8TVZ/4wHovkm/MeuthXItvLmfjmm28ShfM0P8Bvgs2+jc3heC4hhy/LnaV2ojPE7lH2Rv4SHn6muUrOLIt6Qev9Xd3/4EW99o8v6YXf/0a9+Mfu0Zvuv6TDeouGvLAqHrJ3HoncLDKWfXLIGC7qQqyBRXCWeWnuWtTnbLNYLVXjO+3dvBDr6lJdWajPHj2sN8mzM67bzImj0EXFY3JyJP6wodZKOkTOas772+zZcT3yQ+PZbjV5st34tqNjWCc1ubDd2mCVrBd4Y/yz3TBoo9QnZ9SlTGsImsIY2YZsxXbs9ULe9hns0vjK+JRamuyYBDsyyMIowaaeC/tPulszq7jpE3stySH3weNO9PBzxqOm2BYY0IzFGCRoSp91EOfCUYvTxu+hjZXtxh+Sh1Kr2NNYfw0jPsN382HbdOE3hXxZwYleyPaJuOwp3iENaAp0cY1+xHIzLLNM1h39feJLqiRLwwneqCHPPkpHyVhRpzsYY8s3srVMtkr6yQky0GN0iNuOf7GhXOQtVdOnnrHthioqdMCxnbabLHrw6LPP8BMDfLDsSRaaQgyRbBiHPMskF/kknqHx0AOv1tJs0MZ3npuXWU+ci4asKeW0MPYPqg4HItKSr8bP+qgZK2zxcpYX5WPWXhbVhJ/Bf+vbr+iXXv5Ofc/3/Y7ed38v/iu62x+51fO/6c/qs/784/KS9z15gZu9dqwasl6HYHq1G4tV910f9NuvvK6f+b/v1uveck2HwRsXkUte8enm22/T5Xvu02b/UJcuLfXYW6/qH37V0/XNX/vhuikxvf4P36a33PXeSBcdZX9WGaTFUovd8+qyhkvOaWMsqUolB8dRTviVb7nPKejwsiIS/fDj126eg8/xLuB4LG23vLEe1+v1cV6lUoKcRLPGSmQo5Jk8UYbo24ZsOo3IV9NLH7L2hA2driYHbU98e6pnLHtqPxzDvpEPFjLUMx4YtO1JtiUgUTM3bcue+PZUI3sWgzkABnilmO6WF9tiDgYqGCX89I2pUuDbbrlSLtbiCYYji2hy6FKyzqY1Dx3Vhq3097kfUUf9zMetP9CiKMYdn8as5xG8MG0LWxbYw7G8NWauDynK3rDN3htxOf/wVanR78MndjvyEbDdsIaMG3zlClvQyKJjF8EbwJbFfImYbFNJqZCDb6eh6QJjCC73MsdXRRAc8o28ciGTKvhkRs0X2rYbz57wwLEt+5QPj2Kf8tueFZtjcsD6H3O2PTra15D8IcveUNKxPjoQS39nd6Vlzkr9dq0Y1Jg9dJm9Yydrxcn7kL1zsVw1u+2sEDe3ud9yr2fMeV+Bv9y/iWkuR3kRPoyjSmWMetWs18OsYdYtfnBPtie/wULPntrQtVZx3rOd+/lGXZczQeLi3RL+cv5hfCjI4gN6O3lPhC/07+Z9HmcY24m16ijv8yjYx29kKOjBp8YO8dEumbvgleQhEDlLrJMHNRzsdux38Wmb+yKYyOOLbdFWLvYVeMj2ffLhhfYunNc248E5iz+gJI8H8e1qnrVrbO0sOqXKe7gDLRe7qmWpq/sLXV7frvcefoj+y6+t9VUveLV+9Jev660PnmvPpYwRY1VKYRi1WfeTv2nzHu4oZzlysbuzq0WND8lNhkfjYF2/el3kg/G5fv26qImfP1hYZi6UxOMID1k7LZb4R3+fuUIe4DeZyCly+ED85NM+HdOH8+lHXrmQT5X8OqxMsjTopwTihD9jDOOgIEdKanSEqGGQT/SgKfDtSKec8GPiLB859PADPnZG5d9xPO08A23yG+Uo2G62Q8p289u2otb4tk/4tU562C8ZE3SwBU0986npsy3Gc6Yb34GOD/gy87FVSo3stA+WM9g2GBPfJcoRJjZ0a9YXmBTbzU/4+GJPbfrAo6ZAzzLQyJ7lQ8/90imG7ZYb5O1T/lkM+0/mg0tRLjBSyZ4w7ake23yQgqKSve8Jj5Q+4om3Za++pvbuKOs0RwBxtTmbXNidxuzpfd57bIcd/dJv3aVrQySSQ3CS1Ny7hmCOWiTvf/Vzn6CbLl5TV480Zg/c5gd4bQbVUTlv9NpevZL3QXs62hS946Fz+pf/5S69Y1/q3emhK1e0yFnlkYtRT9wp+oYvfLL+X1/8FD3ukeEv7peXeWbZ6VSrlVHWGHuMUe2scdhkL7ii5cWbta4367XvlH7oJW/SQVlIpepof62SulssVezoZ7/NWamGsp0wEkNwDiLzzjyr/fP/8y595398td5z/bG6fnBBR9dL9Hek7E9tLSd+8Kxpzirvi7yyvOxUuyM9+tZez/yoW7THbT6xDaMlFx1FfxPyLe+S3vHerbauKqWT+o00bGU7Wd+oV/ZRhY5eqdKliws99raiLjGHqyH5VHTVZBSMqGf8yIlt2ZGKbImfzIeZr1zQqXSWP/Oo4dv/cwz0/1ex0Xk4tu3mx418HcczCn9sJ54pPnuSB8t264em3IgxRod+RUbBK2lPY1WS0KQGlcaHmHWpadvIQk2FPcG27GBmhGwHOJ8A2T7hF/KddTb7jTaYkcg66WmqBDsQUc4n+mf3KvToR4cCnSwI+/TZQUqhHarh2Raycz/y4lAfI0POJgjZTh7mnIxN3g5CCnrN7zPzBx34tpvsTFPTR8GmfYphOzGOKrXmHc0qIuTcWi4XSlra/bPmPADGNvOdPYaC7UWeeXbyviRKeWe0FGcYzgXY6KIz5D6KXK2l5Zozh41t5ayxbj4ucs+13eJcxua2nTn62J54R/m9dZs9qcSZUou6yCcjyRIYm/i3jWyRwsHucrkMrcTUN3wanAEYE+7rY1uEcNWw0OvbeT2ohp9cFDf9PrntOvJQFPjkZNn85LwBXi01+/BWq5wjt/EbbQq5WvMffI9qZ5U+5wve3dkWOviJT/C3Ob+UEnzhM7aLVslpqdlAwivNl22zUytybnHB73g2jA2cWy6zh6V/mz2fH/5r9G0HIQL5MF/xC36XsWl5Cp/xIhb8GxOkbSFDPKWUNm7011LEBQ79FGjmNLjQyDXcCI5ZT6mar9T0ETM2kLUt/LDdcooMJS7JsQUueYIudbIND/0x62+bnDacyJaUxgcgBbrU2nwnAwlLTVaTLXAidjxvpG3GH1vkoFmyLYQGJssYVjb0eaJSE7zdoDMBc4PMBCUYksZgLDhcxqkhE4gJzKESgzhO/wBuGOu83LMt5LvlQo7T2+jwUjDdcga/5AGD/mX6V3lp2K+32lkuVW2NuTFVF/EymUU6RCmuqk+C+K/DXIscTBU33oaNBYEUfMVngl6v1+1wDG+IfWp8xh4+kyB8IO6YaP4ymCUx2m4ThnZcSV+n9eZQ0OCDRQGPtnI5J5ZanRz32QiOwpHAop8JhJ1NfmRngcBDAL+u50V3qa2Vr6Hpd9mEWAgT3jbjsWn+4HuJDYpir88P39VWMpImdckDw1J2/DiOmVixw+IdMms2TLJM5D5FyeHO3q665L7LWIA1ZoMbMvZKXV3UlS7xL1MylsHlgYO48IXNb3d3V7SxQ2wUciOuzAln3JwaPVgU/EEGfdqMg21tM3c22RyHtvEMiUOJuySfhxEbY6cKXezZVTt5sVxKlVVU0laoPvMH3jIbmG1NMSRD8WOdF3NO3NWSmDfJ0aIGM/HWUtqirWnj23K5bJsj8RArfzxiu42FbZVatcoDLFBjDkyMKXSRVIvzjYlBAW3F8c22WIPkigJdYhdh2tStWGr87BxxNyynKGOsYHdSsIb4bgfvuLZrTEVB0zX304Kmtk01YYea+QrfduPjh+2w3PDsiW6yx/DQtsXV5OXmW76PY5V8Ni5b5FW52MhSNeyondhsOJFr2Mkf62nIC5EARmyU7ahZVsYpD8IJW1y2VUtFTPOFDdsn2Jn2sqPr6GYe2BYXtqjHMzxoKbFL+ZZKdOKsMnDiYsyo7cg0/wbZFli2Gz1mLxpHpKbSxjLkhB0iH9uCD4+iXNS2/wR+fLdELDP2iP3M4/X6UJvQL/3pn9I3fP036J573pd94Fz2rEsadj5CN33ss7X71L+se5Z36GgZnphDzJeaQ0FmbF4IlxT1zjg6+ewSz9j8sHJl/ZbcMzxEdlDWlKXwWEvOD0PkJ0OmIov5imxJHMjU1DV8xEr2LIoSQFdKcBR7Y/TG1KEzrrUEZVRERtkORGwpvjY6I4uBJGHQIDHu6WMuRFVjtfqt5byEyTagw/Q/6Fs1PvbTdf7Jf0vXN3fI+bFriP1NHgZ/+If/k373d1+hw9wrfvJl/1XRTJH2dlb6+I//hMg6OczeE3lx9Ydar6/rve9+p/pjHliMm+qOvDqn/eTloBRdifx7U95wddDvvuuafu3N9+tnX/k+/cgv36V/9V9/Xy/60V/R837o5/XV3/WTeva3/7j+xot+XF/ybaFf8DP60n/y03rud79Ev/+md2ebF7NmNAAAEABJREFUGlUsHQ2d/uAN9+pnXv4Wve19B3ksk85d3NNf/6Iv1N/+218aX7uWM+ZUzDa6+ZUG9Vl+WO1jW/DppygXte0PyEdWuZChhJQd5yCOy1l+0hA/hlaOu5t8zd6JHGXiZ6wL1BjZ0MeY9J/YzHiPbewnuVpRiHzmgmUpa04qKs7chqaoZP5MeDZzaYhc9K3wB9X4kZZAobbT0QjJ+TfzQzaZMT5A91lrI5z4U6JTwpwP4U0vc6OW2ub0yOTEF0r0S3ViHMR+MUaOYkcrBZ7OXHPbRmdsPdyPbDd6DF4zktoujccXmHOhXcrUB8+edOHZEy585KjhzzRtaEpcJWIpOsQwjFsli+1+OLDYEl/Ny8r1ZitelvKHANwTOR/U5PkoL01tCx42Qmq1WmqdF82L+M6LIO7/7AvLxTI5GtUtFrGpVpa5H9cc8snJGGfmGn4caX6QG2jWpIqT41Hb3NvH+GZX7e2dUyldZLeq8bW4arvps2dM82I3Z9HVYqnqkvcgW3Wp8X2b88jsP21swLPdzkXYtS3bIjba9BOrbXHZyC7bmQIZzjzX8wIX3FXsIovfB8kH+vyxQq2l5WHIntJ1i8CMOQsdJaZtK0PmVomMaxWldjVnop2mc7B/LYkb8pJrV33OJ9uMVynWolQtZXXdSoxgtnxtgl/rSt35PR1qT/dvH68fe/mob/7Bu/SSl1/W1eEmHRwtolW0u7snO35FZ53z2ipnIDA3B+s27qVbqi53dJA99ZA/Oq41OY6lGFotd7VKHPitrJ3d7LOrxSLjtNH5vGjvOuYpY7aRbS0Z8/gbCHGVUhqf8ac91/BpzwW+bcGHpijXGJuBCEZSM07rKez2Qda2xvChGzNf0PAoaaZ/aPp2Vl/yP/MH8lstF6QGTetSGoNnW1wt7hDwKDXy8UTKzRE85ZpkikrGCho5avtGjIgmb0PkSnyKL4ktRD4jXaq1Bnqi46rYh4qsWiIvZcdIXzCH6Dk8xd7YVpoilTyELrUqS0fIaL7iRnGRoo5vQuC4rxibEYCXkvQEq8rhj2mfyIa24kerRxH72PbUQRP0EJu9FMfxybIYB+Ua4q+SL6Wv1DA05muMxJh6SNGpLA40jtIP38LxEVvBwX/bTR6aolzUsz1oStjtUyJ/tg1tW8WJB1/ixkF+JG/xxqqdXI6jLl++LNY1hXgp+MIPN7fdepsSsFDXuNF49B6VwwdUeOGiXiUvoispzzp21l1MaczY9KubpJL17RhNMl7/5gf1Ld/xn7QO/+LNS33Mx9yub/yHz9Jn/vk7tarv086ql92pW2Tt59zogA7JRVlW9dG/mpfh77qvtD8A6CPXe6OhS04d165d06ULF7LfrdQfHcjDvXrUpbv15X/pVv2DL/sonddaDz2YPSfODWVQjovSxUeoLM9J/VY1PGIeE4+CV2unWhNUYtpc/mNpyIkJpejLo5721I+MrU62NSZ/FOVaZ1+BtgOSksgVgXxC5UMObYs1E/GmT02xPcmlAUYpsX9Mp2of23o4H1l74kNTlIsaWXvCpR12s1EKk7OEpi++arJF/1xs+sjvGJvIDHG/bz7bbjWYFBvZscVV4rdtDRm7MRozXvFkI1NbFMnTJ7LjmRwO6bQt29EOQvqUq/GDPTopnXraPkFaDR8Z+K2fr5TwxuCNkWxa8UkTW2NwKbbV532CFf8yxpl6UqNjP+DFyVWMjilK/xheBFQzx9Gn0Ka2LeKHRi4tMdbwbEvBgEeBhq9cyKRKf/tuGI13bAsaWbsGb1RCiiz+jbKDGzVsStBFtluBR4Hf/AkfHHgU5aKGR4GmhN0+dtEqPxyT+2vXLst1SLFKrXnWWGvI+5rVapn89doOm/AV/lE7m3BWYj9a52x1lB/xZYv3PFIVOc1WoUXut4vcYxNMeE5cQ+7Hm1ZsJ9a0Y2ObNcp5q1su2ktv20KPMbAtzir4zfrjPZZtcX8esscSF+c82qucZZDpk8BR+WfFLbcyy3Y5x4EFNjpXrl0V8S+jO78Tsk/tYw8b4O7v7ws99lGKXQQueMiMsUusu7srrXP+4GU+hT2FeJSLesxgoTdhWPhtJ3/ZX2wHwhozl7bJzcHmSHXZ5dy40dFmo03m8ugayFFh8pubSvbhzTbtqNa8vxtVstOdy3nqcXrNPY/Vd/6Xe/X8H3qLfuN1yeV2L6tlTy5dfFfOcqz5Is7Nu+fPa5F3V0Fq7y/XOVcdHhyKmG1rkdztLJZS4uQ9WZHFPIDuivOD6qBaaubUUrZTSjsTLhaduujSp1zEn/BEXUoJJ5BjxiulNfJ1lp9m+xQ5+CXC+ZyRtbHl4E18cMmvg21bjC+8SImrOBgh4KeK3kilxg+JbGPwZcnO18xPjR7+2cHOHNR8pa8mfiv85Kixw6N+P2z4lux8hcamFb0sHDtUCjE0fmjl+oA2G9/5PpO/4IUh5KnBCLTAs4ndJzHb6Eqz7JB74th8n0DG5Nme5NGnDaZtqoZjT/0wbDc7M00Ntj3xZ334NhinftNnu/kCTVEuajBCNnu0Z/osHx7F9gfEsMN34ie0xFUlne+lj3zcberqWnnwShmytjKPMq6u+AdNXWUV2Xv6wzdf113vlda534zIyao5UyDVZeU96qL1jI/gP4B5QM55sWBzWzRmjZZapU7a9kdZa7vSzu36xT+8qv/j375G77petXPxYmK0+sO1docjfdCFUc/93CfqeX/7SXrSY67rlkuHKt7XdnskB6vkuWub/XPMXrEM7ay1o+wZG8eTxe36v37h7fqPL32rDvqi5bmVhsQ9MsbZBZRSZCnj7SzIMfQ6vr7+Hul53/cH+vc/c7+uHdyh4eBccrKQSpFyH6jatrUeKA2Dpdw3S60qC/adrVx67S4e0hfk7PekO0Yt2l7Md2KPnVqLDvNM9gu//D6t+5vTG4w8K9vpl1SSq4BoSHOMbyUxOWe4D/ug23THbdKENCQPJbopse8xbsShUopsawxNCVyj4c/0zLedkIq4Zh607caHR9HxNWMcNxsu/TMfmkK/7YahXDMvZPMNeXgUeNTwKNCURNPwA4NIo+GbQMNBNlXjU8/lLN92Y1PZJWNFE16JnlRKEqzS+EmXbCMQPjlJDoc0M15S+Pm0eRzBMXM8vXExSZ/5ypVmvtunnBmHDFLj0V0zT2hk1VOlC65kB0hAjo2m33bzZcgc0MOvcWLQZzkNN1nlIk/K3FbQ5T58+oMY3xVZKtvhl+Rh5kc6HfitXGBQQrbPWX5j5Mv2+2NIyc6oddZnn7XSZ22GlVv1RrWWdh8ck9NSazsj2G4YwzBEpm/+LFjH4dv4rZN+3utw3lJiqNVNX8cXZxfbuW8fZW/YNjtZtBqyR3H/HZOPMTkrGRdwEq0invfPR+K8BAx9tdbmQym12e2zr1DmfvQaXmKokbGLbLczoiOUpmpXgjE02yV+YlfH8mPub9AJV0PoMZ2UPgdzxhIa/8AOXPvQtq0u+8Duzm70kqv80F9rFztNRF1yVmtRjf9DsMApaStlnb1lG54jQ05KfKJe5x2SNKpGJm4kb0NiAW9U21PTR6vW2mT44wIlSNuyLfwlNxTkxsgju4lv0IVkpANfOP/08QOavpHYkwTk4Q3HtB3c0FELWgYsjrUlH7LPXEK26aTXduIfVUoROeozVnEqqvE/7w3ncSWWbfqGYDXbkVDOawlCrUipHNXoxcYQ7HDamELHtOar0VazCRYx2m5t5SKuVM2vIeu28NfAXQaqlgo/k3bdkmmXZqDW0vgkAIIAp0GxFnl4sJ3BnWRXeRg5d2638Rc56NYMjDT11+DUtFc5yNfQ/LDvBMwBfp2DdUnAYw7PWFsuF0lYHz9q1BN4Er7N4CB31B5o1jqKTjojU4Rv2yQ0cM1/5GopGqPjMqpmwlds5/DcLboWPO0SGXSnmBJVAOCTDwaLfmoeLMDEV+TPtZfFwY88CwMdFjjytrWKHXj4ivz5c+cTz1Zzf9TEhMNnMPf29sSFrb29XdnBSJ7gYdd24yELBvWVK1ca5iyDPR5qNnkxxLjgj226Mx61lXV+DGS8sVPSx8MC//OwFGfC81L7PC9xQ5O7I/4nTLII6dvk4YZYKE2/5DCUF7wYGDORiGFMYLzMQhY+ctD4zLhTlstlGy/iqhkTHg6pwaWe9WxDtjLnEZn5x4PzeRgCD2ybOdK3/IKBTXxBfvSgbb/Oy+lVcjjq4OB65BQftsEe8tL8IHMI/W3mxdDmD+MCNnkEH18jnH70D0Q/bWSwgT1kiPfcuXPt4RfduQzZ3Fizo6aY4i7qrdjHvPTZbjbmRUsMD6ebUr7wK9Ukn3mMLL7YEwZtZKiRg8Y/24l/mru2ZTu5GJKDrDXpBC9k4zNPoO1JDhzbsJosBDzWgeUT7Nnv5lP8Uy57woiiHN6YeRN2mqOQR5ZNKTCNN2Y+zf3UrOUxN0zs2E5KR9mmq8nbEw3DTn/0x0gpbLAo9sSfZR7ut23ZnmKPj8ihR4zQ+FhLbfbguxRu3bGSGEIjQ7FqMNQu203enrCbXujWmS/b+Z5yb0+yMOyJnuWpZz5+NFrOvTK2U6uAsZVzRxoSu+tC297tv2B//vP+ke594L3xc8i+fkm68FRdfPpf1eojnqnrO+fzsDQkDrfx67MPywptKXuBDb9GV41XyuRXrVa7It+FB42PtZYWb7ZeddFl/6CvNP/6YIyqhYZSUyziQc8OnXlRmI4tjl61M+oNs8JPCzslNtvaSncpsZn7RNSl9pUqPDudg1Rcwp5karVcSw6CVZvudu0+7lm66UO/UH19ooax5mXaVu+79x79jS/5Yr3mta/VH7ziFaq58a680BPveKye+pSnxBdr0e3mHhPwYHPvuvbgVd37vjxUJlO2clk5VynCOihVd0f0V+9e6+tf8mo98/k/qY/95v+sT/vOn9Nnvujn9EXf8+v66h95i573U/fpX/zWRj/82j397N2P1e9tPkqv9lP0xvMfrbfd/nS97ban6oHHPkOPe+YXaOwuxt/Sxm0r57HPWuX+8Wf+zJ/WD//wj+j7v+9f68KFcyrHeSBntmU7Lk1rx3b8VOMp1yxDnWbjQ1PsSW/mM2YzPffbk4ztE13biJ3YRFYq6S+NN7V1QuPvzEPRcuLM/Gzj6yY3y1AjM2TO1ORYyGbOFlfhX88P0OGBR8li0ZAf5FgjJfNnHJOH9IMDBrYaHVvFRVzgQCNLsScf4NfYhKdRmvWgXUrGJczIMtfAVmjmwxAB+lsb+5GVJfAKMuE1OvyGHSfAZv8O2ezAt93oWRaZmVauUzp+pE1/qhvyB87Mow5k659oN59mGlk7joZxlrYd960+ZzDujbWW9mKRMwH3QO6N8Pd2dzVEJuqyo5NSa200craFHC+qNznHcEbsc/5YLRZadp2UcV12XeiFFtFbhN7kHDhse40Zrzle2w0HHykleeTcwZkLe6ucrbDHuaLranIoDXnpsru70x90/AwAABAASURBVO7d+HDl6pWM0tjaxMVLbuIAD/+pOUuBxVkEfOzQ3uSsBD7jhQ3wqNHHR/KCH+BQc5YDy7Zog4XMLvlKXMqFHnir5Y52d/byg91eYraUCVVcc+bcVVeXrayPtjrMy+F1cqdc2Ad/nVzZTrxdcl5z1tkmbjCK9vPD5DZ53D8cNfYLDVk3m+0QuZJxtdbtfwNzqc3aOtxc0pve/Ui9+Eeu6tu+7z697fIj9dB4mzbx5eDqdSnj5GJdC+ZitdvsFC3zEnvQEP7YV63Kjs7lxw31G1278oCuX3lQVdJiVbRYdiLWbfZcO7bjt3LNOSE/9DNPbKcnPmfNhBDjQikZc9oU243/gWjyCn8uthPzJM9YwD+Lh/yMPfOpKfCp0YHGR9sq7lo+gywuMGxDNr+QpQH/hO4luwgexYmHGvyZr1zITzwLGpniIvs4hlKbjcYPBrLQM96gUejBVy5nfOgP2T7w7XieMtN0QGMHGnloeBmJZlt56UcfpfGPxwdZ+0Y8O76e8cN2G3/0wG17Z4DmNjUlKOL8li41OdZKtjr64KFHsYN/bJ8+23QriWm+wqPYx/z02qc69vvTtk90bUv5xHQgk4HYsicdcMNJd9qJscWfWtwdIkfu3/Wud+XFED9elRN9qWi12tHTn/50ddVS09lK66u6/p4/1s0Lq8s9r+8PNdZN9LYaPGgoypzJ+tk8QmXx6NDZc7Muj7Km3/JHd6s/GvQ3Pu9z9L3/7Fv02X/pk1W7TfBXunr5MOehrbrVUpujRDKs4sGokh8da+wfZF948MB6zR/doyRdXRkVa/Gq05hY+cM37yzkPPcf9HnGOter27miS7cVvf09+7IjnXgjkP3lvPzoJ+na6oLWpeaWvFIdl1o4+ryw9qiD9WUth8t66M2/n5gfaPpj5pRd9MxPembyIdnk5bS+77779MADDyQXY/qUeqtREvsG42A7fIcPVye0/SfzlWvWDdk+9oQx86npsJ18D5An2DRsn9ikjbw984bInvrD/EDGdgLIJzkbWxRF4xBeOmf9kDpL2272bYt/9NumCsIoe6Jh2G66D6eZj/hg5V9kztLIluSfmlIzdtT4MPOb/LEefNttLc/rcBiysUXJ9omv2ESW2p740BFrPkLTD/ZZ2p6w6bPdZGcaWfSRb/tw4qENHx40sjM98+FR4OMzcrXWhm1bjZ99xra4kLXfn577qOkex6FhTG232Gd6zBjPNH5MdL6j2OcezHmidovco69rn/9LpJhb7KzkUjTkPs3Z4oj/gEElZ6Od/IA/2eJ+D15XF1plLyk5JywXy2ab/+hijgX7tlts25zPuq7TarVq7b28D1rGdpZk1m3m6iiRj81m22pkscH/EgCYOzmzgAsmfNtt/eEj79GQ38tL4uoSvL69B9vJeyTem6BPrPbkC/pdqTrKj9z8ASjjCM92i4H40NPxBV0zVsiUMsmscv7Y5lzD+WebXFKUPKEC3Sd/4NqTPDT62+QBLNr4Tj5ow7etkn12nR/ylqvsfxlb7kOcJdlrFsulxmHM0Wajo+ybZnwHrHaxXJXFmFrZP0vOTOd178Gj9Yq33q7nfNsb9J0/dK/efd8yP8Ct5Dz39tsDnc+5dKcbdT3P7+Fqb7Ej8sK7rdVqL3OA8+9hZvg657T99sx98VzeQ3UlflqM1cHBUepeii+MzSZnVOIivlFqazSdodRyC2E74qNst4KebbpasSd65lPTYU96tO2JnvgTtu0JLzlyTn22xWVPNfudZVjNfnHmCn4ncfbEb50hsfFw2p5sosdcpB8ayIadfngUe5J9OL/JxiYyZ2l7krct21P3cY0v9sSjw55kx9GRzYSBSTFfU7EnGVr2RNuOvJVwVdylTvzkKnzkJl/DHkeasiPbKDUaP3R8naVh2T6RsQ2rjbc90TDsyY+ZpgbHvpE/ZB+kz574tm/Atk/5yH0gDHgUe5JFzvbkUxKwSNo+/uMeq+WKe/kY/KpSq5QfnMesO7MQIzfRynqS7j88r9/8w8vqc0bZus86Yy0O8pD156LlKH36x+3qws5BNA+zZw4qWSv95lD8QWWGK+s29vKMsjlY5N3YY/TyVx3pB176Gl3ZjHnvs9BRZK8fHcSfrS7WUV/wcbfqxc/5ZD3ltsvarddUYmQzrqWch2r2g+3hWqvFBXVair20LKu2aT+weaR+8Mf+UC//w3dqE29chzy7jtnDq4p2pH6hIT4fjgfa1KLfedtGX/tPflc//wdLXT26PXh7cn7QsmOrS6zeyrHpUpSIVao1pm+Ij0PebXlbNfZX9GGPK/q0j9/VKvyirfjDgeJUuT8Pyf/7Lo/6v3/5D6N/KUOSfEduzHuTWpdS5uSQg6ZLfIwduapLnp/w6JWWRaGLxvRrHOV4MYyJLP22whrFZadnGCBlu/HtCIQzondMp3nSP/OpZ/48B2nPhX77FHNu03+Wpm1PcjOfeubP2PYk83A+bYqN30NiGJqv8MCx4dNS48OjKNdch4weOZl0H27TdnTpH1Mb8SZvTzQMe/Jv1CiFfYJ9TMN3OoZxyAAgMskXF9kW/JqxVC504QMFv9Fn+PRTwAu7fWxPPincmU5t+6Rf6Wt6xzxxpRsexZ4wGvuYP9HWB86JJ5vRQ45iRzHE++NNsslOeiXezdTsIducC5wcLLM+VznvQCOwzb0RpN3dnchmzyhFyIPLmSFbsRw9dChNp50XiobMXe6r8GrtqOTIoksDHBt0yXY7/0zjU0OXlE7I1Kz1w+wZgdMqz2RWhi4NcgEWNjj/bGM3MNGrKvGzz7v4beJCjpo2NH1g2iBJtUTepeWQPuQom5zrDvK7n7NJlWKhW5Mrzm3bZsvJySLTYxR6+IIMOaX/aH2kdvbZjjlTDKrV8Xzy3XbjJYyGqxBdeMtFF/+74E32OJN0yd1kf0yeNMkHyXazbVu11EBM/SW+Bk59YiefYOAbBb+iFBy3QizKxZkNPrlErtTS+tOlEPlYxUX4Qj+yYNXYpWBjnXdstk/8q7WKy7Y4ayOHLvxSCl0N1558GbImyV8t0bOmeDThgY8C+unRolu0PMGLiNC1HdKNhbzt3D9y7yIZ4W7zDg2/wXAk59zgC7yyysQPX/sH++ojTEefSaRo1VoC1qskuaWUVts4N7bDJI5vk/BtDtaxFf1BR0cb2Y7eAKvR6/U27V41yZl1qPvo8l/38wDAgXToex0dHuXmlwDiw0jJTaIP37ZYqBzycRws6nkAiIN2G9ysUP4SZ7lcNB+wBf5BHp6osceEhQ+m7fjeJ6bJdyax7by4XCfm0pKOPDbB3yZP2ELfJh+DmET4idwmN2RocoY9Jhr+2RkCK7nY6Pr1a8nwkAEfVKq12lnKyXMf7JJ6zI1zJxvQhQt5SZIXoOATOzaV6+LFiyKOVcYPm9iqWTQ7O7viQYuHqd08jEVU9KO/Dk7NGMDHf/rwD10Kevx/hSFDPzX42NzJQxo4ttuYbjbr9l+uYMd2Ytq28UEG3evXr4uHwm02jU02VDAo9NEGj1ziE35gH5p+MPAXPgU/kJ9l+swH7CIDBnxq9OHZFjzkqNHFD9rIQVPbFtjw8QldaPpmX2mDce7cXssj8wV99Hio1PGFzuw3umARC2VgPib3jmymc77V7NpuNF/IUddSpVP2tMjDwIcxM0a5hoCw+OHZFm17UgKnZoxtZ26NkVbqITJjm8f0N2a+Zj3kiSms9oEPNoX4GzNfcxsM+9QebeKf/Yto3hH2VIkzN5n4iwwMMKCHHDRLSaxh0qYQe3EJZ/qM2Rw5LRfWQ2gnD/QQO7RtQWt0Yoz1bHp2elKG5Ny2hmPbpRTZbnJgjJGl4HfDgJmCvG0hfzZ2+PBqcgttB0tTbuHd4Pe09TWMiJx8sEcDnJmmpthu8jONDWhk7diKv8oFP1XyWkkNDohRTvSwVWpk8yq3H6y829A2ei96wYt097vvliNh7anvnqibP+rzdempn60r5SYdbqSS3vwG1vKVECP5/yHtP+Bu68ryXvi6xphrraft8lZeOkg3YAHLUaMRY08MKeZEf8lJ/JKTk8RYToyJUWM01hRFELF3QVBsKKgIAgpRsGFAsaAi0l942y5PWWvNOb/rP+Yzn733CzHJ9829xjPucZfrvsc9yhxzrmfvHV6A7eBRx0stjGUa+YTKi4dBtRQR40C+gxG1YIyqAbGxHSO3kvgW7yL8sekq2g6GIlNusjX0EJ5aGfpBxaXxx4xhoIQifmqJzzDSNeGbPFFKrbiJfYmqNeInrh39IRhhBkPquV+Nkl20GaqulJu0/+hP0t7DP1HD4qEayyJfVm307ne8W0/79M/QH//BHyU2qWSePfmDP0g333Sh9VE1e3b23Nw4lJuF7nzHe3T1SJIl4rGtEiyNB7pzvadf+fMjvfpd1pv9YC0e87G6/UM/OeUT9AGf8Lf18L/8yXrQR368HvBhf0UX/tJH6Nzjnqz9D3iSxpseJt/yUK33btbhznld3b1Jd/qiHvtxn6EHfOBTpNK1WEq3kPOi728+7Wl6yS+8RJ/x1/96xqBo2SUnWWvprriIi3rOGzQ8iu3EW85ih0dB1/YZf8qlgl91/YUubfRnmja07feDLdkZK02XPflAn/kDd/YFJm3WpD3p0UZuWci5zzInKH3Gu5Ta+OApF7rpROPFJIMUZj5t/SdBNfozHbbAs930oZULLHRKKY0PbSeeJpM4LP5F2MQKBnguFjj0SafXFPcpdvpgBzsdwoa96lStVa0/oWqtmjFsN9r2hJ2xtycM9PFnT217qpULPj7iKi1lTg2tBrsRpz/Qsd2wx+zJSRspFXnocpBHf8j9mXMD92ji2jv9BUfuicTAfRM5be670NT0D5r7KGXvYK+dK2a9Er/Yo3t0yHm1V7dYqGaOw6MPFOXCHt/gpZklmpcQ6dyYwhmHGjkxbnNG4eywzbltZ2eV8+dGi65TyUDGZR7AVinL9JOcjNrNuawUB3bUkPxuchaqtWQ9lHbmOTg4EH0hht2cwYiBdiml5Q2f9Im+EMeFCxfa+XGTcxKymc/f+lrl3IUdPM4e6zxgcf4kVnwSL7mXRs18Yiq1aLFYNn9D9sGdnAv77KlOn1b5MuDkJC+M0jlipA2/lC7Skj6l5+m/8/ZtlFSyx9kL9Xmo6xpOp75e1NHuI/WS36v6N89+q57zql5/enSLLo036VK+KBxUchfa6srRkcpiN+ENGrdrrbNBdrUqUyfn1GMtljvav3BOJ7n5HCaP2Xyz10Y34xTXKiWxhNjPC21yxThxtgwr+a6iT9DIKLZlO31grNRq+ODMetRD8MfkrCYW2rapmr7t5nfI+pvtZpo2tE4vaDDsaz7xR2HMqVG1kY8hnfhKi9t22lOM4IIDXmPmB3RlTKI3JmE2GORmaH0f04eotQ+6EGCwt0Ajhwa71Nr6NvNH+haebaFnTzU0exi17cQ68UMJHHI2YwyJqbiolmCXltOkAAAQAElEQVSHth0f0RjV7HTdBR7NhnG/uG0LHHQoylUTW5DaHgx+WC3O5rMUmhqC4/gfMr+xq8kVvNbO8COLimj71AY9CnHYFnmwpxq+7YYNDTEkT9ToU89llsOHptjW9W1o5UKWSvRx3gvpH7yY6L3vfY/mPcn2GcYyL6Y+6ZM+SSX7quAT2nBF67e9Qbsn7876HpWlmf4NKnlJpKzZMeMwZN2us6a8d07KS2xxVcu16K1vf6d+4Lk/pa/5uu/Qr/63P5MXD9K4e0Grc/s6zrM7vwi0l7VWbCkf8rOXZ58+iTzcDHrLuy7r8tYaRmsZ5y6D1JW8Qt7q8OSKhryE3t17gK5cuk1/+M6b9IM/8Se6vGYkRzkvkTWuon+bDh7w2LwA30tfrbHL877zvBAocWhN/Ht7o7Z3vl79e/9QGq+mRCfr9UEPfbA+/MM/THbsEpNyjaf1u971LnFvoc24uZTgFz3wgQ/UKs/J8KKumrlFPRf0oUv0qecC33bDgFYuagq69hSDbYEN//7Y8GPWMKhtUwndCaOc2SKAh4xC/LaVIUXUMOCDSW275YG27abDj7ltW8OpMfqMgj3pDcmZbcHHppbasJLi5meIHbK2F4Rpz3ZD07Mt9hZsKegXFxE/tIsaNhh1zvcoIR9n7MxXYsWeAm276XBvti0u+NhRoO2JP6YP7LH21Lan/sDHJ7rY2z7LAxhgw6egA48CbSdwBCn03Xbrhz3V98eOmiY7CwzkFPvGNjLbTRc58em6Cwya8LO0knFpnS+Yt8Na++cOtLO7EvdA7tecfTY5K6CnYHaLZe6jSx3nXgv2/v5Bm+O8X2Nc8T33+eTkJLqLyIuO8z6M+yl+OXegs8yeAzY0Z5dtzkbQ3HOhwUJ/zBjGNe7FeYf/noia+LucyXiXhB7+7rnnnvirLT+1lrN82iX3wV7oEEcpJSaOXGc8YqDfNXPo0n33MalU5FZY09gQF/Zj5gNt4lCuReIg9pD5OPvlQsjpi11yJlw3/9ihB57txsMfObGntu02drZVO8f2RIdHiSenHNWsrORjm3d34FBcnDHbUUldTZ+VZ81RfexdSrB6OWNYKjGtdHlzQZcXj9ELXrvWFz37zXrBf7tHbz/cVXdwk64en2izXmu5XOjk+FDbnKPYS90Fr9+0eLvFUmydO7t7uQ2stMlevs4XCIvgr5artv/t5Cw55H5G/7usPU3LJuetXuRF7fIprbOL/NBAZ6apKbab/kyDD42u7YzlKK6JrzYPkMOjwHcCsS32DXjIk1HdsJ8gT+zwbaMmFoljiz4MfCKHtic85OC8P2z7VIf6fwMb/BZ37OxgxBYecVCIw5749lRnasouqE1xh48ufaiZ2wiI1XbLGXQpVbMfaeKXzB3bp/xAZd6NKaXEInzlst0wQgr9Mc5t0zy1s2w3ujHzAx107Ylvu2Fcz4e2fWZXT+OOefsghwBnpmlD274hFngUdG03X7YbNnywLal61GMfXXXTzYNq0ufS5Z1W5qvTkDUOY5SKaA55huAl06bcotf8zp267yjPLKpJcdaah6yT3LuifyFHkI/5wFv1gQ9daKGjrBXwllrs7mednWTedfE8apPvROSqjXd19/GefubV9+j5r7hT7+mLds/nndHegfqTXotBulCkpzy007d9xafrc/7GA/WgW+7JseiSxs2Rum6h5f659s6/lDFR9+o3xxpCl51OVxP3697wxqzzTev/clHbXrXNc3ReT2mtonvHXb34DVf1Fd/2B3r92y/o8voBWp8s80w1qlS1PiqnMJdeQ75wx84JbNCJ3A0RbaO71V787S3u1Kf+HzfpCbet1GE5pv9l0Jjnw5J+bNP7N/zRe/TuuwdtttEYSrSCYanPuzOnB3b4ffyO0pB97Nyu9MGP3dXKCo6iUTTkj3KuqzVMx17TxZyGqjWBQ5wWxt22SoKAVi5qCjzbgrYtMKBnDNpRlx1fIZBhE7J9aNv+/wlbpxc+wJl92rOvofm1p7hQR49iTzrY2m7xIyc25ND2zB9VawYg2U4WIxqjP5xhz/rUFNtNNmRO2zOGpj42jEDkM2R/Qr8kr+yD0BTOb5abPrRywUfHxSrOGGZv0ekFv5YqO76Cjy4FMdiJVuDRRhfatqDhoUuxmyR9y+SJBTwKGJMePyXihqrvZ57ARx87aGqKbc18O76v6ztesxWe4ca1+tyzOe9gu81ZR7kWi4Vsi3ck23xHif8+azGiZruNHjZzu70rKiWyUdxj8b/NOgFzLrP9Ks9p4DV+G7eSPChx9OLL9yHvk2yH7ttc6LoaeptsK3tC1+IqGRv8LHNWW+W5ppTafMesyclbraXZEyu+iJVnO2RzkZWzxDa+t+1sYTt1p8Vy2fAY/5rcz7EvF8vsZZ2YK+CCU0ppZwtodG38duGBMSSHG9lueNgsFl1rY0dc63yB3ifHJGFIPuB3OZvgg9o2omaD/tgyMc0NxsD2qUzNp+MfPrpgLbL3LhYLui/brUbWCH6ERQ5nG1hzsa1t5gc+bbd+11KbGH6tXcsH/cIXuOTKDmjTUrMZMgdp2hOf7zZq8oo+hfMZ9jxvoIe+ZdHxMbbIxghYR+gjJ945P+TKjn50+MCnpkDbDhS9GEX85AQZuGUGhKE4pQ04C4Vy9ephm4B0cpuBspkkC5VMQuVCf5sFQYfgQRMgfNuCT1JmHti0lQteIgulHEJH7ebF5P7unhZJ7CKToMR+nYMvA2hb9tQROgVGl8Ux4wOCT0otpemW6ua/8ZJw7Ci0lWuZiU4SOOjXUzm49GHWQ44+BR7/xAU6Mc+kHpofZPSFerlYNp7tLKZl8w8eBfk6D3WLZaealyZRyQ12nfyuAzdGvxO/fNDnQLCThY0cGxb7jE8bepnYbbcYeIAipj43cORMaNq8DKHe5AYNn5dP9Md2i0unFzwwa3KAHoWcw+NBDnywbGfci7iwQYcafXRtn8mJgRi7jCMydGZdePxyALhg0LanvkBjh77tbE59psiYjeSkPQDDB4d+UcgrbTZPsKCZM+DYFvTcf+S2k+dpXODTZ2KlgIUdNDHr9Npm8z86Om6t3bzQt52H5+OWQ+ztaW5iS2E+hZUNe9FiL8XZtqYFWIoab8anP7alfKDRUi7kdpjQuQkbhdDo1JJNKDvCrMM6td1yj5yiXOSHfESUeZLTWnh84NeMte3wB1itYAefmmLHa0qCb+Ngu+nxA9/oFpcbMMghfCdedJR6xsKvHUlKwg/sGKlFjGxu9qksHQLXLVeJz9EL3efmCF+5mj7WsYm6Sqktr7OviJJoiVzBo9hTf+HZEx0o2W79q9flpJQ4jBA7+NQU/FPHSPAHnEfPdvOP3L4xJ+RhxoOOumy3vNmm2WwbkR/gz/rQtpvc9pkd/DTUztjYhBgyT0Lmk9jzcHF4fKyv/7r/pF/55VdpyIFk2K40Lh+mc096mvYf/8m6a7hFm34nGNnP86CUsBPTVrFWHX2aEyvTN/w+dcYho8YJv6tFiUoRqESBGxXtRfa1MTdyRc92xIPsoq4UjbmZpQc8o03YsbMkbojUMYnOqFqKoNOIz0iCV5PnZXyCgdB2xINKdEtw5rwGLuH1cv6UlCG26Dd+6EJ8weJhJxDipcm2LHV84QO08wGfrLr3IdLilsSwCP6oe957d/pQ4mehWos+5mM+WiW1kp/jkxONi4WUFzPe9HrXu9+rdUDxrvG0v+6knVv1jsN9vfbtvV73jq3ec7yn2t2s/cWFPIDtpP8Sf3uv90betfrFqMP+JLwxe0hVl4enOm5Vc5/dHG313qu97tou9aSP/gSV1Z7iUnxx7FLyULhO3IOcnBRbaaiUKVd22knEkHFg/thO36KbOmzBo6ZA25P+9TSyUkqzm/ng2ZMu9Pvjw8OWAm1P+pITXxGXbdlTTLNO85V5TbvW2uTQ7CXIoJn3rDswGJdauuR0bAUeMVGjPzD2KbTZT2qZMKFluNIQf/BpYTtj4ws+NQU+csdwppX4rZLx6IWu7UbLahfYxGFP/WzMyMCr6V8GIZ9R6DTs6MGHbrr5Qd/h2cHOvSms9oGPHVjQthsWtvBRgrYnPm37/vQg262gC5ZtQdvGpGFC2EU2vJFm46M3JL/33ntv4xEn90ReOtpuL4u5D3Pv5z7P2QZF7NCZ7p1WyRjyBfhOvoza3dsTX4Rv+q3wtJN7cOk6IaefR1mHzP/53gxPufBtuz2UHRwchKOctTYiHnTwX2sn6NVq1frIS/GL57MuS82yXrS9pM9LVsXzmHlxcLAfvT7nipPE6FaG3JewO8oLo+WyE2emMTmw3fyFbGeOLjETB3213eKgD/SPl9y2m57tFhPnE+6n6BMjZ6ZNXv6OY6/jk7xYWlTxt+BPQo8atLe3q9oVrXaW2Tc6XblyWaXWtHe0zoMWZ1f6O2YfJO/Qx8ebvJg60nY7iv/yQJZOcl4c4mNQrz597tMBdxGUkiwUddnvtvE3LDsd79yiP7h0h77nFw71H7/3rfqNP7uo43qb5AuJYUfL5HX3YC82S626pbrsm1mYOkk/tkHLkVV1Z6XF7o4UfPVOHIMYG/rNnCAPR/lyg1LTH+UiH2PiYl6nimkJV20O2pbt1kYOga7teMwMSq2ImTNjOMjBs8NMAzqVbGesB+ETe+Kx3Xwgn/nQts908YkufApjWEoNGZ3ccIpDJw/o1PQHbEoUGrZtwR8yTvTNthizkvxQepImtfiIFV3bbc7o9AIPPvWQ/Z6eQSOe+dC2W9wONoV7saJcnLGOc2r02B8dAQW8WqrAGzI/bKMiUllLF/7UJFZ0bcue/CCxJxo5bfpATYE3t20Ha4TdyuyThu0Wd3EVpU9epfhREe2B3A1qNPyE2bDAb3EnJwqGbcJWqVN/lGvSUcQW9BBdbGw3n7bFBZ/avrGNDfy5FBeRJ3J42223qdTJlz3ZXbp0n/7wD/NFdwxsfOhsLJ/0pCfpoQ97uMw9nBe84xXprtdr++7/rkW3kRsW+umsrNpV1f2Vxgfeop1HPzFjcl6j93S8WWu5u5CXVfdmrf/ki1+nL/6i79HzfvL1eufd4e/douXBzdoOTqxbbX2sOJBs7e7njFGkflvEd3D3nnTq6zKyIfntxTPr8uBAdbmnK8c7Grsn6OWvlv75F/26fuV192nbLbKPjFJeJEv70vlHav+Bj5a7fQVWpesT41Y8z3fZv9hvu+196t/66xqv/FnOi0cJI/Zlqyd90BP1qEc9SlzzmNgWc+b1r399+wUA8m8ZFUE/7KEPFfuJ7TYHsEPI+NmTHjR824K2Jz48dCnQ9jW+PdHI8EM968y1PeHN7blGd/Ij2W6FtnLZPo1zSEuRldZWLtutT+BQbGu+aM9xMN+s/Im88T1hNLqQ9eQzhvapL01t5miJbixbTgMRLd2Qk/vHWcs0n9lLbfAGpdLMB8C2wLaDHPfXY0B3XYda6yd9sMEZVespNntRmfpgW+hgkN8h/AAAEABJREFUR3+Ui/GHZ8fP6ZnIdosbDLqHPjpRb37gY0+xHZ7kzMhaJp9p5OOGQU6UCz+pZJ/ySzoTBtipzj5z+3p/+Lm+bU8YdnKSgg06aWUdblWyFuBduXIp/VXyNyTGoZ2hcDQkJ5vtpq0b5vc5vvgvJffzq9qst+EvYldbrOu8RyN28jzkvLLinpv7OPfWdq7IPZ/YkNfTnGNDPJwVeHcEHzl6pThr7TDYSn005agUgdfud6cY2HK24VwHX7K4Jqwpz8SFjHNhx16R+9tqtZs1u2jvffCHbBnZonY5PvQ5I2w0Zl/mfIDtKucMcOai+Om6TsRfStXOzm7y0bVCrpDv5l0j51Bi5myBrXKRc/zt7Oy0/oBT0x+K7ZbfWotWyx0NubFsE+8m70bX+dLdmT/LxU6mG7kYYy8p9/pMZPXJWaJu26BdtFisNKx7aVGk7MvrbqV7uzv063fermf81FV9w/f9iX737Z2W58/paL3QzuqcvKhyHdWtaubIJnvvsbo8g26Si6F0OT4VbXIvHFW1szzIz67lij4ltJYPzsn0idxMRbKdUprctiQJG9uhJhrC9g187OFToEvmwEzbPsOzJxod2w0DXdvZZ9h7Svy76bPW0CO3YLUSlVqm+UK76WhsNrYbHnx7oi3TzJrpozXpgdnssm7A9qlOFPS/jJ3xvhZ333zYnuIuU/6uzxsKNXMH38o8aP6VeOLbtoijyaI4748hW9xCLzrI8Qkf2k7kKchLcbSyL2iQHTp9syc5utjYEx8M28n3/1rc6INBsQ1UK/Dp48yHtic59Pvjw2vG+QFtT/rX0xEJbHgUVJz3Hg+4ZU+PfsQqY5S4nXlSyLNUSuaDi5Qzi6x8IpdUlzfpd9+80Vvec6KW74wZv6RTs5/2m0F5vaJH3rLQZ3/y43Tr6kpbh+ujjZR145wbh6zjndWOFtX5on4j+nTcd3rP1Qv6zp9+k37sl9+pS9sayE47dZn971iHV67oXB30Aee2+uLPeoy++B8+UU98+Ebndi7r5OpdGj0oDz9ab67I3Zgg+9jfl/IWPfLBo572aX9Z+7tLjUNVnz191Db6RZd76d6YPv9V9+pfPf0N+q237Orq5hZp2MnaXop/JS/TSirSmFzVmpy0TAwaS/y4F65X2TtLvuTf9Hfqgz9gq7/7CXfo5iqtYkj6lJzWWhRXOuql17zh3VqPB+r7KpdOLYWplfnFWduxwym+F6tO53fX+sBH7mm3So7b/FRxQV1jUEdiGgbZboWcTmPsll/b4oJHbTu2sUpNG759Tack3uv5tK/HREaBZ0920PBsv49Pe9LBD1joQds+i8N2s4OPHLywIh8aH57ttEeBgR4FGhnFnuTX07ZPc5K9ikSTsdyjw45asneatzTeB9u2lI9yTfkeQ+k094nDRbbF3kIs9kTXkoGKJvxUDZf+ECs1xfZZvxqf2Iy2Gh+edU3HdvNDHGgN0UduO/iD0CcGiu2opGQC3chX07Ut283PrN/nXGc7dmp8CHvSsSc+uvAp0GDPNCq1OnOaPI/iHLBYLBsWZ51aC6p5F7JNDIr/qQ0OZwz8L5eduEop2Y/UsKKoLmeNCb+m6YYx5xDb5XKBWc4D21YvFp3Iz+HhkXSagz7nCNvCrtYqSpbbhJe+zzR13Dcczi6lOLrYjeJa5DwwsI+l0CZu2+lv1+LtavowpQtxYu0bPyqpM2fKtG45W6KwTI7IAW3OS+AR25B5CU0hDtrLxarlboqxJK7axh3Z8fGJyDOY5I/S5Xl1TJyWm55tcdlucUFTbGef7mQX2W75LrWoJNYh9vhHb8i66bd906E9z28FljhrqeljP+U4NP0a0o/VciU7SjFivFK1T61Vzh9qfIVsPm0HZyvbLRaUS6lNVlwaPuMLvwYDP5RGh4nPVO2D3qhR5NfGW9hJIOM0pm8tngwt9hQwlqdjEs0Ww8wfs+YCJVDwQU0OiIn+46uUgpnQK7bbIDGBcYQSyaQcHx9n0ixb4pEvFl0Gd2wDg15Mm8wGYwIlOOXCORgMOA5rneQ8SCwWi+aT2klWlbXspskZ05Y8fDPZ0OFF3Tovf7fpXEkM3WohDufEiw/bDQ9fm0wy5XIKMnRKOmw7cW9b/PDpz5gkU2oGKOpZnBvZbgNqO31bNHq5XLaJCxaDBB421NhRgwfv+ORYxE4s5AgZPhbpMzWHb/zDR3/m2yzgoflEj3+RYcYml/Ds5CmxYIsPcJDhh7Jarc7iBxv7WYe2PfUJW/CIESxs0bMnfGJCdnh42PKFLgU8xgR7aNst79JkBwbxoIs/5aIGL2TL7/UyfFPmhy97GiNwsAFrtqemTaxgMSbUtNHvcrg7Se7BZ27Ax4Yxmwu+wKVvyG23B0xwGT9k+3nZhZ49jQf8frtt448NvvBrW7bPxhoefubcsJnTL9vZKKZxdZQy5fLTLa8h2ofFL7n9IX6dXtC2WwsdR4PGzLdNUzZ4lPGUjnYcleKspW3ToU+zHTR9tn2mD892iwsao1lfluxJZqchtTYYShN9dJWLnM98OzbZXO0oRZZTifqs4dzvZEeWGBNp82lbbE4Uy9mbRixChUYvBQZ+bEPGTpFXcd3IH2XHLigNDzr26BArPGyIFZ7taR6PanZslvCR28GJLXa2W4xOXue44aOrXFZJTFNs1/Nn2nbD1+llO/rj+/AQg2kbshV7om3foC9ZAcnPIWTw8lgQIrxer3ntr+pZ3/pMbdcnsnc0+AGqt320bv7Qv6HLq9u0HasWeSnbxWabQclHpU75lKWupj8Zv4CpuogvB2w3eo7PMeKXC2op4uQ/5IZVojP2o5KspkuthNehgzzgi+KoD8nYoCzd6KaOjxpZJomoeX4Zt4Nq+JbEzXARDB5oPEol9Jj4oG1rCK2MlYIxxs8cQ6ac7CLnj8I3dqI/owp2kq72C+nmD9H+4/6utH1gZs6+EqDGPECd9EfalLVuuuVAH/PUj9OYnBUV1YW1HU405suyPv39/T99qy5vLcWP409gJz/aLnSiC7rz6lJ3XeoVMC2ORi0PF1odx8/RKi+ClnJwt8ebfOnYqZZdjRvL2XtqXuYtkoeykRba01oH2nTntcwLe6dzFKXebjd6+9vfqnW+sBzSzzZGxZqv1k5M9jWebc38Wc+e5PfnI4dHsScdePY1DPv989Gj2JP8RowS0TWMNq4ZR3RYZ1JkeUodhkF26MgmnUGlRhrekP7DUy7s/kc03pFT0MHOtqBnnu1Mk8mXNdHIbbdcQSsXsUFTp3mGEZNG3x/btthblIu6uAvl8OIlMvz7dLzoa8NOX+HPtHJBI7ctaOT2NRqe7dx3etkW16xzf5q2PfXretr2me39+bTPSuKTJt0hDyncA0ts8cc9+iR7D7HW7CvwuT8iQ497KS+f+W+DOBdy37Yt9G1nHvfil5hOsgb4kn9w0SCpW+WcE7xtfFO65bKdU8EFn/s0923anGH4cv7w8Ipqdc5zJQhD6q6VNGTHV16QL3IGrXJe6By1cxg4ttu58eSEPdT5Uv3K2T2fmPFDX2pdxGaVL+EPRP4XOe/ZDm8R+42Ig7/liy5yCv233WTgcH7DjlxRExt+sbEtzo57ecm/zMvxmhc6RznrZplrsVxpm4dH2ifZK7bZi9abrXZ292QXlVK12tlN7qxN9A5jd7Lutd2O2uaF2Ji1Vbtl8i71Adzmy/mSXCkWZSE5L5x5eTSOQ3T6YIxyNuea9rJX7iGdrhzt67f++IK+7rvepBe/etB7L1/UsDmvZf5sjw9135UjHa6T98UyL9aKnD3zZHOcF9t5ge2ivfSHve44vEUelpkDY8Z3fz/7oyTo5TK2ySs1+SrZx23JdpPr9EIXkppyIx1djbCy7krsQsbewULXdsMLt9V29BOHbVjp/9D4NGZ9ago5G8atlBsUsY2xU65aa7MLGVtoqZQu9ISNLjL07YlH/+2JHjM+NrGexl18hoftrAsNBjWFblIn28ALGgId2xqzn0LDh1bibXRqWflEJyC2ZVvsZ2Pasw617XBGWcQXOrb2VINtT7RyoQ8vZIsF2g525tKYuWZPui6Kr+QxiiUNYuMejz4YYbcPNH2nQY6R26bZCm1Ka5z+oG1POtCNnZih7cn/RCvpGFuxJ3107UnHtuyJhk+xr7Xta3RAkp3oy3rIQx6iVfavOW58sWfx5fU29/gMiWyLvinX7bffro/9K39Frovwa+rk5eTNuudPXqlue297ASx1SsJUclYZu0Enteq43qqDx3+a6gd8muSHalFuzb5V1JeqKOrysfS7f3Ksr/nPL9XXf+PL9cY3FQ07D1Hdv6h1UY4so4ZurSEvtZfdSl5by7wM3ly27nlvzih50bMt68S50HJ1Lnv1OR2ODwvmg/UPP/9l+oKvfo3e+Na1ruZF+TbxjZxnxgvywWN17kmfrs3FB2njopoX3ovjlZbjMhhrjZnbu+Ohzh2+Q/f+7isTyKWEO0rjkLilT/30T9ZNFy+KvM05UuYOX5K+9KUv0Tr7OHzbYt6UzK1bbrslubPmC1vbjXc9Pcvt2I5jk1/Pg571oecCj2J7Zp3Vtk9xxvDSh8Q6Zu8jZgp2EbSP7bPaDj1Syhnvet3GzA949Dek2HdG9WJvTiI1xt6qukYHy0PWa3QCrdPLnvpLE6yBXEdeM48afsbJDiMKtk/7k0Y+9mSLXZrxOQoauzGe7ElO27bmeV8yztC2z/Sxs32GYV+jlQsMdKgpthveTPc5f0St4YENbbvhyZLtdiYCw5740Mo1Y4TMp2TO1WZHH9CZcjI0bHSj1PCg7YCHMSZv9hhKZzLlsid5yIZpX2vbUxy2mw06lK5UDTn3TPe5mniKuoyHM6Yai/q85Bxyjyc25vn66LjNfea/Ekft0ocazKKMwhDbongSrVJre++BLb+QuMp+FIH6PDesc16znbPBNmeBQTW6SXL2mY08oiWN4xjdvvmDM2Y+80uIfTavdqYppe1xq3yBrmDBwwf+KFeuHMb/JmePXnHS8Dj7ETvnHTAZy81mSL473AemtpjAAsO21jnHHOSMU2uXve04ukXkaxr7sb1vIn7OUuBts79KRRT4YKEPvbu7K2r6Bp93N5y7iqscG77cv3L5qk6O1+qDs9mMGnh+XuwlIZ0W3Z6KVxqHZfwqvIWGfGk4bCV7IckashfxJeCUyMSRsayS+uNeNTms3sam12Y80Dsu3aYXv3ZHX/Et79bzX3Kk+/pzui/Plus8AV7NOarPs2F/Mmi13BHjNnqjshwEfh4j08UqZ43Rd37RoR/WEj5qEf0sGSNyTl54Z0nex8wbO2rjqIQl2xrHsdX2RN+fT5tixzDErB+yfezJznbDacz8sCd+yMYfc+509qpoZb5OPnV62dFt3ImPjzHtWRe14tJiPaMjh2fHlj7IiMKdMGg0DOSNO/H/Z9gODjrY26fYqWnDtw3ZYrEn+cynHjPmVmKNT+Uixi58XoMAABAASURBVFSyLcZEueAVd8GwbIfDmEhOfnR62eHnc9aHEaoXbPygZk/+3x8986jRtwOWBvQcB7Q98SNqH3gU+xrfnvzYjn83PX7Y1/i0KfYkvz8GMniU2T+8JEEXz1kf+Bgla8d5ptho3A4as6bGcOwiUSTZVhmk7WGv99zT6VW/e1nZIlWTy17KnVfZH6rGvtdO1uKnfPhCn/iU8+Kf7K85y/SbkyBWeVmyDjcass5KnpFG9uG6o8P1vt52+YKe/YI/0ot+9b263Ft99tnl7kplUWOz1Y6lO1bWP/jYB+v7vvKp+usfdaA7brkiDXdpsRjyPceYJXqk3fFePWDxbv3Dv3qbXvDMz9bjHrgn+lXyhVjtso9kPHtbd2+lZ//cXfrG571F7z1+kNbb81LOYSXzqK2ZUhSXpElyYsi9QVrGX8o2sjF7TzYEfvGhLg5126336Ev/yV/WIw6KVsmV8myh6Kw15I81BOO9lwf95u9l/9SenP6NGuWyiA+rSy5daui4K5mjyuWresTDdvSAi0u5l2zFguLQJbpOuzulgxUF25ovO/L0177Gm2XMB/t/zr9eb6bvX9vXcOz/PZ9gEVNJvmdaGtK3If26ERc9dOyJP9PUyOzJ90ST3QFSN2Ir2GPj84N7rE9vwODY12EreBlHkOzQyWWj4Sfztm/ALi65dw3CHzR40PZkO9ND7geV+79yjdKsm1azxQ4/1/N9nU/0kMNLb1p/bMMO7WiWU3qUPfmGYZuq8eyJhmFPOrabDB7FvsanTbFNFT8TdmvkxzZrP0OYeVy0WW+anH4s826B+z7vgDgLRFXwyMWW9Z93Q9xLc8RpNvA226HlgXsn91FyxRkGW3TB7bKeaW+3fbOrdeozPKtouViqyxqzpz5k6BomtrbTT2lIzDFu5y34yjXHUdIZeJtN3+TEEbPYOTgW/0LkarVsdKlVnI34Qhg97JTLwQAH2TZ9RUacxDbrwItqw63BmfnUlFKqavaIQKleJ6+1JPQxuVyIvzxTSgWm8Y5zfpPc9C21MyZYIUVOqec2/rd5dzWm4/CYczVYxEx/a+0UKJVqrXZWQoae7UYrl6Ow7bct5zUxQhcXQTPXh+AzB/rke8zcHxmM2DVZ/GYpybb4Szf4RU6ZaTseUtCfMMbWTzADM+U+2KWUjHknauxtNz1xBhrVfCCbC/HZVi212cz+sKXEq+iLbXHhXyFr+ghtpxGBPflJVGmp2ZRtJk76GuBO/DNjq9UiwRUtlgSoDBw1AEPO6r2YIMPQh49epyFBDyRHAcwkTyUcd1kwNnZqbZuJMEScHvIzyZ2whmAMGoPROuNM+ND7+7taLBZarZZoCxn6lE3u6icn6/AkJjh6uKJufotUqmM3YcGvSQYM2w2XCXZ8fKxFXjwus/iRU+iLZVTFb2AwCDRstzgt+uEcuse0lTqxpy/oYa9c+CMO8IkbPhOCiWA7cY8tj8iwo25+I6MOhNAlxm1yWkvGwFUanZfFx2LMNnnRWzPpi2tytCvqUmoehNat4J9+rfJwV9N32yqliNjY4PBJsS3bja9c22wA6CHj5Su64GBHbNRg2hY+0CNW2w3/3LlzjQ+PPuObgh76YMG3J338KRc85BR06TtxRJQ8M2/UXszbbn7sKW6wbYt6lbkSMrndxCYnEY3iJb3ttIdWZn/og0888OgbfWVeXb169UyXeFZ5kCUm9JDNtqvk1ra4kINB3PhEZ+4TPiYtZ+zRVusDNq2VJTGyCNOw3Xzbji5zbJDzJyKxmIsz/9KvMXPONuymBwGPApvDAjV84qKmv5Pcmnn2NRqdMXEMeVAMW3GlibawxQb/9uRXueClkj3x7KkeT+OzJ/x0sWHAv0Ffk366FMqtLyONKDXdiO2Jb6eODL4dQXTwb4d/vb/Er+hFPOFFRty05wIGNHxoxzt+oUPmY83Yc41sprFFn9p286PUtNGjJmfUc8H2etp2a6Jv30jDo9in2NGkPWPYp/zsdcTBL1ZIEwYHhnvuuVvf8z3frs3RFfXZQ/rhvHzwRJ174tN0aecBOsxe4nyxk0q9B405XA7J25A9YqhVOU/KYGd/9yluOqmwZCe7Q2xyw4QuxclVRjhgQ/TH5NuOknJBU0W/2cOGN8sj4wPGZEcr+Kc6tsW9AS7yMfg1/sKVo1MUKq4Tvgq64aGr8MbER91c9qNstzjBwZ8igB5icJIb85VxT+ce9rHaffDHq+8vaCjRR6dgO2h/50DnbnugxrKQXVXz0NeeOLuSF+q9fusP36z70s+9VWQlfVAnOaUu87J7T+85LLo3L26OIjspWx3nMHKSlz6bqsitkzy9HmubPyW+FxkXKymVsn9vStU2+1AglBSoK0VXLl3SkIfWqkFdtRbEAa/faLrGVo0BMYOZFv1NJdsaEqttmoJvT/TMh0ex3eRNMT/gpWoY0PZkBz3zZwzac4EHbU946NsTDZ8Cj7qkf9TEXhK7PfmAR7GxyxwcR/n0z4wPBgUMCvoUeIrd9Tz42NkTCjq2YbdiW/xBBwZ7cNMJlxoeBT61TVwjZCvYYU+Z9alnfZSG0z7ADynbsFuB1zDCo6bdBPlB23bTh29Pvmc+/YSOahtraNs0z8YTOxjoUts3yu0J077GtycavLmn4NSuy1lkpVJLpmxm5en8qrW2dpfzHPdQdHfzwrVkjLm/cr/kvDDzG24SsZf76zYPaevjY3WuOtjZaw8JQ84+i9JpJ19ar3IG4kX4GF9gKBf+uPeCx3lFcjsTlVK1WCzTd7WLezW+lvkCvSZGe+ortnxhD494iRVs2sQKJnH37C/BHrIg4cPDjofAe++9V9TYYA8mdvA4N8AHc5Gc2W66yNq/uJU+r/gbKDmb8vK2po87+QKfWEr6Pfk7SD8su2i12pVdW7ue6lKfBGeds/LlS1fyEDmqzwPr0I+6cP6i2Fhyq8/5ee80J1aXfGYbFGNKUeJibsZSmwicfVAlphmbPjeIk2CtocMctKOT/oLuHu7QD/7i3Xr6T9ytX/7jPd3tfPm2d0EZ6oyhtTneqGQ/KtmrNnk7zkvxNg6bTeLaV1lkDBLBlStXNeeXMbPL6UOhG9+e6gy7QrbxZLxLSYBpQdtOTlpPNPMdGR/kSsOedELCbvr21BoADxddim3Zk37YTZfaNtVZmezGpnvGDAFGqsafdNQwoG03/qwz18RtG7P0u2/69tRHK39OZejbU5u5hsHIAGd8bNM8tT2lw/FprkJK0Rmjq1z2aR8n1TM725pjjdoZv9EZM9uNR5u4qecyY78/vm3xB+xRg2qZ+hdIod9sozOGgQ66yhwSVvDvFzc62CkXtH0trrkdkdgzFJl9TY5d84fCabHjMQW+7VOuYnrNTrlsn/Gu18VnxK0vd9xxh3ZzH6eNDjXj9Y53vENjzl+ZEanHpgt/jMJnfuZn5sXtbTodzvi4pJO3/ab6t79eu3Wr5apTV6PYbVWWyhdIvY7yxfrJ/iN0+0d+lnYe9UkaVo/J/LlV/cmOSuKMtk6yht9656gf+fE/0mf/g+/Vd33na3X15KFann+U6uJAw7iN2qhF7bSzynlEan877K57T1Iv5N1btFH2ksXj9Zv/fVf/7j++Tn///3mhXvTK9+jdl4u2YyfnC7G+X2noHig/9FN08eM+Vzsf+mk67m7Sth+l4URj9qiqkv2nqgvizf279Oe/8jzp8O3ZKw5l9RnuUQcX9vXJn/LJSkNcY8advQP63e9+t97whjekj9M7Cni2tUquH/mIR9IU+hAl8wvaNs0zvm0xVvY1vj3RMx87ij3xG0B+wKPYbnj2VMNLwEqzYUe1feDbEwbYMO3rbeDEMn2cqBt/0gc44My1PdnTtt+XBoqzFPLr7ZRhgA/PnmJqtCzbGjLxbLd+YWtPdKQ0Yz6KPtCmNNtTHRRsU50V5DToQ7OLHB7FnnSv59+fxhZdajCo5wLfdls/M01NsSc+eMoFD9p262dY7QOPEu7U5+QHXYrthq1ctvNzGiN7ovvcJxszP9CnhDz70KbYUw5nAf6g7Ymfn1oulm0+rxZdvuxea8hzXBKtPu9ouI+Pw6gMjZw/NecXcrHKmWknZ6tl3ml1bVMYtd1ucp9fqdaS90onaW9bH7bBsZ1117V/XbGUKuYI55J6isfYj8HvI+DFJ/whfpc5M5XSRd95x7If+4OGyxnIds5bx3lXddhq/CwTD/2baeLEz97BQTDSj+AvFovEWNPFQXYyEB7vW7BB99y584FwdDp1ORstc0YapPRtR7u7e+kb+5VP6T4StTMDe8SQezlf6pP7ORYb3d3mn7MG737sokXOQcv0jy8IupzP8M/ZbCd7CTSxo+fsI/zNf84n5E65J202a53kjLPO2WvLeEla5jm7ZC8tGiUGLLwx9SbBO31W+jnmi0b3nZw9MxunNuulNt0d+t07D/Q1z3mPvvx73qpX/8mBDrs9DXWlUrqgVDnzrY5F2i6zlVp99tJtf6RuaR1vjnX1+Kq22WNLSTsv3InrZL0W85SckPPlYin6OSYO27IdbJ3V8JXL9tnYpJmwxxt0bDce+vZEo0fBF7U98W3TbPq2G07TcdijzvhpTbRO7VLPvFOyyaHnPQyaVDN3bcu2oJHDn+ObcWw3DPjoUCOjNNrSzLcNu+nbnrAzt2zfwKeBrX0ddsk4ITgtyBWzG7DTd2I9VRE5saMUBvr2NTqsFgf8GSMrCXbjQ5T4RA5NgbYnjBkbHsW+xp91MyVkT32AR0GX2p749mR3PX/GRg++PenMfHgUe8JAjwKPYsNXfOeZMmn7qCc9WN7eq1oy54eFpJrcJFk5L2bRpL+eeL3llKsnu/rZX75PV6MyumS+j2IPU7DIUQn/9pX0j/7aQ/So2y5pb/cwa0bBXAdu1CbfL0Q15w+rZivhl23sHV26r9Ob7zunp//kH+tHX/VOXY5MWcuc6exOQ9ZwzT5wsRv1uJuX+up//lH65i/5UH3Kh3e6uPgT3bR8s55w6zv1Tz/1QfqBr/l0/cd/+Vd1a+JYehD/0uOYd0J5waS+dPqzS9IzfvKd+u4XvkPvunQhe0LObn1JfNu43IixmcZXyZOl2AyyxsHq0tHlWFW3jr6l5Vbn9i7pc572KH3Qg6W9sAYWg5Q+Fi34pQFLJym/+ftH+v03X9Y6XP4CjBObwE2/qJ29JE2NY7zlPmFf0kd/+CP0wJs7FY9ykZDnNiGNRSXR4MoOuMIi8NR2Yg1tX+PbE/3+5klMzj5j7Cj2hIHAnmyh52JPvFkX/v8utn0NA/sp5+nndXx70mFfneWzLjXFnmIllut1kpGkZ0BFM9+e8ND1WT4H2TdiYNR0Gj+tjFFxzdhM9uGEnmIFm7YZvzFek0PbZ5j2hN10ZKpmC9H2pNhA44/apzpU9mQL9pn8lNd0Q1Mjm+OAtie7RKOSfo6ZU7Me4wRtTzrX28GnoGMbssVqX6NhjukjxQYjXjIp4ybrfMh34IkWAAAQAElEQVSesEWllWXOJ3bRJu8hKPY1HPxuc1bCF2cJ2rabLjT3TkD4XnK5XMh2sHtxToCHf+RzAWu77Vu8yKBjIu7FzB/8oIus1k7b3OPTDXGeQwYffXxTkNVaIu9UMrZD+uh0cpu9pE9xeKVOMXV1oeKsSdfEWUJX0VPs+MWAxaJTxIl/G7+DtnlnRHxd4uhiO2Z+DbnfKVfN2l8sFqLukx/i2kafGjybnI9KlVwFL30upbTco4NdYJKHITqTbuOX2vpiWyWx46/WovXJifglU3T4i9jMyag0+5L+9smTclkWnzF5QHfM6tomvhIM2uQlrBYHfYZHcXzRn+ViKeTggWEHT5I9xVhrPYuP2CjwwKAolz3plgSGjDkFHVH89g0LO9viD/66xQJx+kPOJnsY6EVJ9BfajkViBY8YKdDIoG23+OdYwCAHtoWectnRSZ20TY6YFH0mCwnZ29/LoBbt7k2HY/42uuOwliq+cK+ZDJtNnwP+kcCZS0EnybEdvgMvbTMoBEYwfT+0iRBxJljfOoqS7Ul/TJijRJDrvORl0LaZNCQHvRpsFhiDtMggTXqbYG40ZLCR42e9PmkDhF6tpX1xvM0E4EWsbUEjW2bRzw812FHgHR0ftfiQ8dCA/l4eMIiBh4Q+MTExyNkiDyI8GGB7nBfV6AxZIKWUFoNOL3izHjL8MymwocbedrOx3TaPUmoOFGPyUbM5LNPPrfC7s7ObfBX1WWwc6Lc59O/k4WTIC5UaG+Lrk/cxm2lNzsAvpZxGIsFDTgzQxMaL621yRDxsaBR0aF9vSxt9dMFd52Fid3cnsW0SZxF/m+/++myabIZjG9+xPRSCT27xT+wEBw9s/PJCHXrmo4ecGp8zTRtc4kF3tVpmLrDAlBypxYQO+uCBTZtiT3MBe9uiBoe6Zo5DY7PKPCEeMJgf1OQOOTjI4IPN/+dLLhfZSPkFCmKl/8x9ZSJPwzAmxkFc+KJmLrHAwbCnWGy3+OGjN+vYlrPW0CU+2+Ky3fo8DNPawgY+4wFNvLQp8LCFpg/Q6OS0qAI2L+eDY0+xIMNmmz0CGjuKPcmJhfaMgy56bNiNTt9pQ6NDsWMbvm0pH/YeO4Smi/5ic6ab+YNk5iOzLduwz3JK/GPmPkz8UcAeT+1nPjV82yLHtNFFjza07YY/xwAPGl3bVKI9ph/YwbDd5tKck5mPLXL0oeHbbvjQFNuoZAxK46PbGPlhu/GVC74zTlteHBjdki9plHXYi/H8nd/5Hb3il16uTGOV0knlNnUP+8sqD/pwHWlPqiUvBjbqnchTrD56VcoNfjuwCY8aki87fcl+Fpdi3uN3yF6rqNgWNMV2+qwWs+3w83gRe3GlLuFh02fvhB5OMW3HblSfewPjNoAdG9uNN0TPpYQjWZIdfva9QMr5E2PZFtcQbCl0HoBaXdKftMdghhvVUbZbwb7pJA9yEf9c2jYPKned7Oq2x/11afcDNORlzGArhLIcot4pT2ZSt5SCPQzWMut8vT7Wq37rv+vXf+8PkkXpA+44p84bLZfZp8fc1GunYVAeKq2hLHSUffZqXhSto73RiY7HQ/WZr4lOzoNtF7/OQyzzQfhPe7ZTcHd1qHp4l6689+0Mo8hrkqUhh1fiwZkllTyQ9smVnEaUbMs2jagMKskrPmw3PjQFPkrUtpsubXvSg0+bsaHGxp5ktOHPOrRnOTxk8KDt98W2jfjMZ8LOuKnFigB7bKltt7iH5I4CHx0KNDoUe9KruRfaDt6IylmNLjE2DJfGtyebMQFQ0MFortk3sIFHOePnvkt7lsEHl2LHd/BsZ2wmP8THfjbLWRvsG9jbUwx27DJhWX/2RCMHmxoMe+Ir18xHRp/DanmCjy5827AFDwKf1HHTdO1Jjr49YdtuMuwp2Bqj0z6t89KTe/o28xsZ9711XqRQg4PNIodcaPxxz8SccwQ8ZLzwhYafRaHdvIjtcxYcgnnpnnvyMrXTJuesMW14/M03Z30fXj3Mi9/d1h/bwifnCuIBizwQ3yZnpWUw8UGMxHHIP8MWpcPDw3bust36yZdKYGBD7NuM7TJngai2+Qm/6xbiLIotOjfffLPwRQ7Qo0DbUw53d7N64wce/abu0xds0CUmMC/dd0kneWHLeQs+eSmlil/swu44Z9RVXvbD418W4J//X+Xsg4x/UnybvfDg4JwOj9bZh3Zy5u11+fLVxNbp0qXLbY7Td2IGAzvO3ENyOWYPUu4D+cjsEbJUEr+z1bCROXRe7IxD0VCdV3ARhLZTL8/pPcPtesWbVvqG571Z3/uS+/Sme/bknQdqm5djnKOPj9e6955LOji4oFXOjuv0k3ly6b6r2ludk1y1yhihO+S+sMqLfuU6f/5CtrleNeu4D78ktnzSF8l2G/thGNIeW1u50LET4yl/DI+P7abHOlbCnnnokxNwbLdxRnZ/PjrwKXMedQpuu5Hwkc+6YNCGP8U9GcDHHwUanblsMzfg2279A2vMfkcO/kdxI8NGUXDKmEVNsa35ghoyn+E3XnRsuGo5hjfLigvNlgvig287U6K0HNIuaSsXctsNA35Y7WO76dJ3GLPMnvjz/qdkbt5vqYmR/sRYtlthzBIuqkAJnxD02TZk1MfGty1yaE98hMRgu8nHzAvlmjGQpXn2sU/jO9VDYE88aOxmv/SJYrvFOfPRg88652/0P/BBD2pzeLIdE1+v3/zN3xR7SExbnomZfhPfh3zwB+kvPeHxWi6WGqMw5gQ3HL9d9/32i3R7vaQdH2v//FKrc5xLrJLzhqJ7xauc+T5Yt3zMZ8of8LHSzX9JLrdou96JjyqpZP2udOV4oT9/R6+v/YZX6HP/5ffqDa87kfwwDdtzqt2OdvcPdO78vo7zReIRie92tbt7hw6PbtFJfaKe/h2/o7/5939ez3nBn+vek3M63Cw0jCtt+6qh3irtP1GLJ/wtPfCTvlD18Z+mK8s7dHRc83q5Bt+qq06MaenX2uvfq7e/5gVav/HnE90lSduUMfmU/uk//md61CMere22F7mNQKvsgez1r3zlK9tz5Zi1AZ8y5seDkuvHPe6xsbcKi046sx3TF9tNFnbjo3M9H5oy86ltN1349mQPf8agvl4mjU3fdpuXyG03Hv2w3fj2hAUPezDtSYYNbfhzoQ2fOWvHVimpkcO3fbYO0S0l7aE/84XOvLbJf6zPZOiP18WNzL5fLJHPvtAHY17H8G3josXQiNMfNjhqfNstD4hsN//Q4M0Y0PRxbiO33z82usjJITQ1bWjsac/0zAcbPu25ht72zD3RS5pt/oCBPgxoanuKG1t7om2f6aNnW/bEUy50U7WP7aarXPDtCYP7cVezhnrp+OhIa75YznkqSdJOziFj7tXcHznXSBbrgPOC7ayRbZ4F11EdUkat805skWeV/b09cZ3kvQ2+OB8RHzXnGdv5Mn8/thvUlM5nrR7JmTs7p2eXo6PjjNmYc88i9aDDnJ94LzZmjwRzHeyauCnkipq48LNM3Nvc0yguVZvsKd3pl+y2xdjYbmsZLP5CCecbbPGTJZvn0EXzuc7zTlKQfq/TR+Vy+rlJ3/u2v3KmAbsmFjCoiSOK7UMM07mq6MrlKxoDxrs0fPXZY7qc7ZATM+945r4sl6vEULVt/ged5PzSdUWrnVX8r4M9ZH/c0TBucvYa1dWtireqRXLOSRrU+jkkp5v4VLWSuqwHty/jHF5U83RYdVX7evf2YfrZ39rRP/vKV+v7fupuvffqni7xi1yrc4HqNeYstPKu+mNL2zFzo8ZXnGTv3G5PMoSDal1ob+9c4lmmn0MbX+YOfaKQa7uI9zXDMMi2yIPtRisXOqWUG/joUGxHQ0JuO/0ZWpsfthtfucCw3TDSbHzs4WMLbTv5mvzQLi6S1S72F9r2dRjIRyX2XrYn7Oijh33Djg77me33xZYaz3bDSPPsA0YS2PjWKXakc6wN+7qczHz8QkdV1Haw+4wVExhmyvvFtlos2P+F2E5OTjHsYGdfTzMRmkr4hGBs7f//4iYO4rEt22fY8JXrelmabezxfz0fmgIfHWrbTZe2/f6x7SJvB33UB92qB1zIuh6OtexWUvjKNdJvM9eKhm2RSifW8brf0R/82bFe+4ejro6OzVL8pQnmQMlazYCqy9r44Ees9Lf/6gUttm+P6VrjImsg+1OpRYkupVeCVMkkGLZrLXYvaL29oNe/Y9SXftur9fyXv01H7rTN+5oh74NKhxW2RTv9Rg/b7/VpH3K7nv0VH6PnPfOz9P3/+bP1wm//bH39v3iyPuYxNyvfmasOG405t3TxWUuwPOruYD3jx96p733RnVnvt6jPeu/Xo2riKGPmUe2TgjHrP2XIHm8nG/kMUrfoFKjsJdIYWbeMrLxXH/0hu/ps/un/pG/MPBxKlEuv0o9aJEf8QvbhVnruT/2WrrYzXM6IwSXH8SKXovzQkJdhtEU7GVqVy3ryE2/Xqo5K6NoOaw15T1Xj1ol3TLzKFZey3UqawRkaTSz2xIemlGDPte2mS9ue9JDPGNRzsd3IIf22rettoCnYzrXtM+xmmB/IUzU+Nbq20930X2r8WSfNsz6gBx/f1MhYf/ChKfYUH3zaIz9SyikfW9st7rCbzzFzY0zyijMLqZMb8MGAb0+YxRkvOfeR5DU19pRyancDdkxsazjFtt18gmsHY8gciy/sKfCBBIN2K8G4P7ajZE9Y6Ni+wQc47xN3+oPuhD1lxLbQVS74tlt8djykhN3a6Mw5sC10r28jtye+MhcXXVVXu4btxDqm/12XPSN93eYsgj2Fs8Fc44v3QNTETo1sb28lzhjQY+y7YCuYMx7nINvNF3LbbWyQU7bbvsnskrinfi8WVfZko1xj5nEqzdi2W7/5iyKcZfCBHKxt9q2avnXZ36KW81mnmpiOjg7bd6C1lOZ/zFqvNXM5dSlVpRgIrXI2c1HwB2FXS9GiW6St2I3iQoe6PYuOY/g9Ta3y/aNtcV6ynbxsG7/P2WSd94K2RXzkrwSX/lOHHT03HHjkaWScFouWhyFnIXiShXy1TDzh9ckdtkP2llprO0f2/bbhHJ8cJ+ZRNX1XrjFx1uhQ0x/GHx/4p0RFtptNo5MPemsnL/n0uW/DbzZJkD3pYouPRWIdMk62xXqwUqePtdSGSb1MbvGvXNgxb0KqJq6TnM2hwUAH+dyGtuMvfW7YodFDTht7YkAPXpfxsq2E0Hzr9HLiBpumZSp1mfelS5IQODs3YLbbQHE4hM8GAZ8k9Ekwh3+sF5moADDACuDx8VqOE/D6OWFJZLfoMhk2bWBsp8Ml+L1IGqXWEp5zPx7C37aCve0pwFJaR3aTQNs5YG9S1iqnfGKgJPx2w4MP7lEemCjgl8ShXOAyCUkgNHbUmW8Nr2YwGBgW+4yDDnzb2t2ZHp4C1eIERzFmIZIr2w2HwSYGXvYqFw9m6IKNP9vpc23FdjuUIweH+Ci2xWTFQtbUkQAAEABJREFUhjZx7GSREQt49oQB33bi6Ztv5KvVSrbl9LvP4aLmUIJfCn7AxA5/0PYUA3a8wAaf+Hno0elFDPDoG8UubXywyfoS+cI3ZZ0HwD6bEfq0yQ1+qcGmH9iBQxzKhQwdClh24k8hPvTAIn4KNDjo0gds0aGNbzCRE/MmN7KSOViXCx3nS7dt5ib64IJDHBTbiUKtT8j7zHXkYIJDDR8/tPF7mBf56OCzDy46FPCO81CID/jEU7POFB/kyp58gWdncYc5Zh6xoG2r/UmNnGK7xcYPe9J3tMjTzKO+vy5yeMigqW3nZjPINs1GQ6BXqtpas93GU7mIKdUZ347dqLbRYYPsDFtudjPftsJKsWzfgDGkz7bFRc7wQ6FtT7rg2JPOxOcnmRrlHIWVn8p1vR50UpmORJAP2KlkTzj2KXY2VHviIacPsy00PHDgXd+2r9kgs/InPCeeUK2PymWnlTKe0qlu+DRb5MnDLIAHTU2Btk0l+zTu6NsTD526sIYEWvIlcZ5dVEu6npvii1/087r37vt0cjLmRcK+dPEJuvVxH6dNd179dpTzJ/d/jXl46oLHs4Dy0FGykZZxm700cyQ5KpERAL6CDCk7Pk/jsN36bAfR0Tjlo+jQtUzyLEOV/HG+OHIcV1fhjzY0vACpBGfMzZSaMvFAU8jEHR92foTFvh4XyiSOXTquMv2J3Im9oqPojmq2aSrnvTykhJfG1CepT77Qt52v43d1aflI7T74/4jRrfKw0CKxLtTp3ktHuufeyyrZh4faqetWGuLxHe95j571/c/Tu+470k0H1v/z2Z+qB1zY17g9DnivWo602tyti/1VnTs+1MV8CUk5ODnS/hreFR3kS80LV9e66cpaFy4f6fzVyzp/eFkHqVepz+UQd8vRJT3o6D16THePbh/u1Nt+7zeUb/2DL5GHhK+bb7klcS3TO6utsZK8RGg7OmMr9rX+2xM/Bu0z54SaAtOe9KHhUexrPHvCuJ4PTbEnPWjsKdAUaHuSK+M0Zl7At2deuKHhUWzLtrhK+gUP2p54tO2Jtn2ma1+LD/25sN9go1FN15707KnWdVfQmg76tts+p1z2pAs/zaZDPWPDtw2rFftUH6eNw9iNzW7WpW+nosa3J5uZN8tn/bm2LfY7280OfTt0ybhnF8hklkPDp2CHPvRc7CkeZHYaEcw0dZoNe6JHmplTkvNnzOLa5r5vW9wXbWv6hdHa2kPukcq1WmXdZI1z3+TeeO7cuXDVXvpyf4VnW5kOKjln7p8/J+ds1iv9KEUL7CU5tHOI7ccxLzf3dZIz6HKxUnFtZ7Wjw2PV0ilhCZ/ERHzck60i8sg5Af5yuaNVzndjboLowOOX+dBZ5PzQzkLxw5nSLvF3IC7aY/g18XG/v3LlinZWu9rb3c8+O8jxc/XKYWvD3256LbplXh5PNfHu7x20GDfrbfQtsPDXdQv1m0EL+kQ/RrV+7O7u6CQPOZucZ6Zzu3MmPsnY9+q6Ev1Oys60ia8WR17wjEnm3t6+7BqdZSu1LqKnlvf9/X0tlsu0S86Sg1Q6yVW2pdxblP1P6UuYGkd+WspLL21r5MrVp97ENg9fER1uO911/CD96MvW+spve49e+GtXdY9u0VXHZ8b01tvu0OZoI530qtXqkv/dnfNpd1rkTwC1yQt2an6hgZycnJy0WOF1jHseLqEpjAG1HechbCfOzBeCTZuP7fQnYZ7ybNop9Cc0awEc26g3e8Yfvu3YuvHhQaALbU98Z16MuYcq97haqmy3gg4Y2DBeythAl6L4GJqObViNhrg/9vVtaCVm9Oypn7Tx02QR1BbL/xjbcW5f84kdkKW4xZCfrZ74SAKaD23bGsYhLkehR3/HzK+Ida2fpinb6eM0DrZbG4E98WeamjL3oST+IsM6K2PGG75VxYUuNcW2bEMK/v3jQADPnvxCj2G2ehzfJ+6IzuKGngv9vz9tT5j25P/+OsRDYc4++EEP1FOe/GRx4Ru+5Pa319/4xjfKBqtvfQAnTd160wU97TM+TXUxRBWZVLbv0fDO/6a7f/2ndMv2Ho2bI+X7c/Uba8iZzzy/XNzVfTud1g9+rG7+mL+hnQ96qvTQD9G492j1ullinWVvcK06yZy9tJZ+/uXv1N/5rO/Sf/2vv66777lD681tcr6EuuXmm+W+6OSKJZ/T0fp2veLVl/T3/vHz9bXf+kZdyRdQG+/p6mHWtFbKgVM6eLjqAz5Ot/yVL9YtH/OvdPfOI3VSdzWsi3bjb8gXmpu+08ZVmXY631/S1Tf8gg7f+HO5Vb09GFfENpRe6wmP/0D92y/6NzlTScRbSsn+sM64bXXp0iW99KUvTXsrJVpkY2ZnTb+e+tSn6qabbj4bSzvxa7psvw9/yvnEn7TUdKDta3z7Go0Nxb6GjT68MWdL6LnY1+yIE75t2U5fhlbbhv0+fsGz3XSgKTZt1AcNWZNQFGTUNvIJe25TU9BpNtaEmZzZvsGvHaH0vthZPNjbk76VP6GjKttUYn7bbu1ZF16jSwCcEs05DyGb7vU19+q53eyCR/v90fAotlFp/QAbHgx7ivV62nZba8qFbqpmZxdZ0z5jX8Nz4o5Itlu5Hlu5bPhj63uaN+igS7GNqBV7iukGfvYjZU1sc0batBedJff9HRHfDmeUrNkuc3svX+azp5DTTc4CXc4LnJ84v/AFf6kLDdmXF4tlfJW8nD1sa6TLvXOxWGg39rv5Uh/fq5ypWC+UybZLHiS+ECYW/rlbirMgsd/k3owfCjaME3xwiY179ZDz3m6eleAtc4bpEs/x0UnWehVt+LxDIX5swSIW+LSHTI9t9vz9g3Na7eyqLDqpph/HRzq4cF7dYtHyix0YpZTkaSUwoZftPJM+JA5yxXsnePNLatp9ZPQFOf2YfWMPf5W8DAmkJ+c5t3Upx7zfSmzKVVzl+D3MWfPkZK1F+lsWVfzChTK/rx73Gjqrr9ZGRbUyr2LY1hr1IPTywK3BfbjSOFhDxn7M2GmoikCL5a1a18fre378ir7sGe/Sj738Hr3rqNN6ua9jD/LOqL2Dmi/hqpZean2Y+0HuAV1ysFzuJcaFjo9yNhvHlrOSmJ1Nt8tcYA7QHsdBxUWSNJ7qUVNsh3sjvzHyA3mqZjPT9qRv+4wfErVW7Ov5bjFha1UN8a1c4ebn5BPCNlXDg7CuYYSU7Sir1WCNyabts7ZyDeljqjMeOlGLz+RQky7ykM0PONC2J3ZqeBTbsqcYbIsxQ8k2VbOHgG+76dKWrDFjDEZI2RaXHf6YLmTcbTc+OravYSc/6L7fuHNPlSxsKMplOz8l+xrf9lnbnvjKZTs/8Z8gQk1xq+na12Rg21NbuewJ43r+TFNHpX1mmpoC076GA49iX+Nl6SmPNLop8/v/+lsfrK6/K89OfGG+Ff+9T83cl7jvl8BVkYKSNTv2VYebA/3n73qN3nZfNHIfHsdNltKoTehah+AW7aX+G3/l4fqEpzxA3eau1le5aMhhaszboG1dayjrsOLPecY6uqpF/pTNBd1XHqevf+6f65t/4s/09suD+s7B3krOvVjJY/a8cei0K+n23Dc+8sGDnvroogfmHLczDlrkC/NYqWQdFlvZ6rUp1p/dZ/3773mXfvSX79F68wCNR6Oqs4fnOaxn3lRnyo7pa/JU0u+afdHZJ0qV41tj4kxOTuKzXyl69+jDHl/1L/7u43XHctQi+8yQ7wUm3V41ENluNMT+tb97qF9/w3vU14VUgjuWVFXKh2U5uqjEwLEppaQPg57wyJv0+Ec0FQVCTh8SXebhoHhP6VOU2NIKyPVjPNPUymWnb9EJGf33T6NLsY1aK/akez1/pqlRsicdaMrM/4toZPZkd6P+1KeZZ0+x2G5xT2vHIkfKZb8vRthNF4wxa572XOxr+ib5SjujbvtsL5ixlQsMfIaU7eQ+a/i0ZizsKa5ANDl6lOLS2nM9Y8zYtlFrxbbg2242+Lw/dmvL4kJOTeHcdH9s+OjAtycbeJDwKfbEn2lqin3axxjY759GjxKV9klGNIyj+r5X88k8DRMd/qVJcsP9kFJrlT355nyRmdswOB+QA+S8X2nM0x99sI9zDttmbQ8xdTBqnfKLz5L1UuKTwrsv2pjin8J5Ax42xBe4fLG9zVj2Z7EQEjrEQZnOJ4Owoc25q+8HOX/AHLOB0h+K7TZ+xILOcd4548cl+11iPskX0fQVfHTwXxJvTT+oaaMP7lHOYMplWyfHa8W85ZUY0I9IYLlafRKLPbhdvger4Q1D38YAvVqnHAVKxAkPH1MM4ykvMysBbDZbOTGV2ARWdvwnbmywtZ33XwsVlzN8ZOSDumFiSCNlTH5SNRzbLWb62NWqmgJOKaXhQSeKM13aSkzoU8CZynjN9yhtcw6zE0EKenPBHpq+DiTQ0pDY4E0400/8w6OgC9eysCHHMREyiu02Dn1uJrSR08f+NIamG1/w+6yDUmuJwaB1Xj5iwAA2J5bsCWy5WKokCT2Dli+HuMEd5wVkqVFKyEN4Lgr2oGHscwhfiAVvW92iUx+HtVY1DCZn+ASgXEMGYLPptVwutMrhGf+2m65yEeSQu9NhDrQnOcBWWSMYkS2CPWYAaDMQfTq5WNaQY7Mf4xc/6PXpLIuDOHbzMAEmhUnDAKEXSNluBX3kM+8wX/ZuMvkWi/TtVAd6HR46Y+LABnzs8MWCpo0cP7bzAJZDSPqDDj45fNtu8aIzbwzL5HyTzWSVw4xyHWexgoUOfrHHH+1lDvn4p0S1vSQF22nYbhO5W9RMxE2j8YkuNTiMCxibPNjwQhtf1MqFbJOHvZACk3jgzQUZf+sfHDAPDg5a/hbLac7AAxs5te3Mtz7zbd1iIU9zv9DFD/W9997bckV7yv0mXybstMVNHDa9U+OBzW94ExPxzDmhDRYFG/zs5OW5swlhQwGfmlzabuNgZ45lPLEBr898g7Ynn+grFzwKtvgkn7Qp+LSdeb1s/WVBZoHESpmfan23Jz/2VI9RIGYWNor2xLfdNqCZr1zEYLvFiy+1a4ivbeOxRoesxSxboUuh/9T2hIsv201O/GP6bDsYfRtD5Kz5Bm01PXiCztqynb6Mjd+wwwMDHfxgB/8MIwxyZbvF2F4uSLItdLCzrKRBdrCzt4zBrKWoMfOTz4xtu/mGZzuYsTV70CDnJmHlj91ibNjX0WOcgEN8Y/pNsS1yDI0+tHLNbWzm+MNuuEP2L6uKCz3bjT+G4cSNTcj2GbLuIcBGF5oC37Zmvm1xoWO/L40MXeqR22vid+urGsa773yPfuEXXqZhKHLdC/MBOvfoj9HO7Y/RmJMJ/6Rrvx0j64BQ0qxCH4KTJx8tS0zywqMEkxhmX9vcVGa6uGSejM2eHM55sR2/g9BzULMlC11LAqvWklrRGcOhHhptO3hDZKNs6L7JS3KIX3FATumJO3IJnUmXPvELa13uMRolik0cozxK1SU8h0qrnqgAABAASURBVE6JeGDMLJXi5q/GbkyuKIvdla52B9Itf0nu8lQz5Ms5vugK0J33vFu/88bfkfKgV/LiZOhLHkaLnv3dP6TXvv5NwZc+7HEP0Kf95Sfqw57wALnPCxdd0nD8Jv32i75JV3/tu3TTH79Qd7z5xXrI216mO97xUj3wnb+oh9z5S3roO39BD3vHz+nh7/x5PfjtL9KD3/lzevh7XtbkD33nL+kv3ftaPeXqb+vDj14X+cv0+y96tt77lt9Xv839JH2ynT2l00d9zMdod/8gOc0aCI/8KblSLnvqb8j0vVCdlWG4pj/TCBkz27InW9uwW94m7NY8k9O6nk/bvtHGvta2fWZrO+qTn+sx7IkXYYubmKBjOPVTDh+dQcr6pww5k5R0EZx5bo6Z3xTmo3KxNm2LdQ7fdqZOJgyy6LY8gO3SdMJun1kXbGhqZW4qD8u1dJlrcdzsassTRuigOxWpz/qyLfj40enFPmj7jI++cqG3zZfrIdvHdsNGzvydMdCjvyjVUgXftmxfo/NiYO47epSaNUBNsd2wocGjngt40PCHrCPodLhhw+N8MGQucY7hfj9Ex578H+d8MSSvLkVkmf1/iC594JDKOW6VcwNC7rv87Sgnn0mVKN1qR6OTW9ZeHB9z9krcq7zEloIZ0JOTTWJX+ltVSk2ehxbbmKkRY0mWXcTVbwd1edFRXGVbnKuIW4lPtcjBXmd9HeccxnovXV6irjdS+Dzk9aG7+GA/rS55h2tt458+bTNW5IK+8XKZc47tdu6xLXjEwFkLHdta0K/ssduTbc5wJ3HTqSSWo6uHMvMre1QtOzo63KpvX7wvpLwUWnR7eQgb84K31zgs0qfs+eNCOfKmX1MO7BJ3bmc4YsMncTJX4jr8jUo3qk+ehtxTXCXbyd0oaFkSGOmvcjnjWjKWysAUSnjKPulN1XatqC611o6uHJ3TH7xtX8964b362ue9S6+/54JODh6Ql3NbKS+h+uNB3ZD4L6/lzIVSnb4ci18KIT7bWi1X7RylXJyxUomx2tlZJW4pKuKa9cnZTMOnr/CgNSozxcnTKI8S4wYfHWrsqNGHR7GdXPbxY9WMPTrIbSc/g66nbQsb8ooutHLVWsLvQ6W/eaM5jBmrBOOiYG8adiklNDpqbTDg2Y7t2GS2I4tensWUa8wY2NaQCQ5dT+ODtqe4YyBwiDsmaUY/kwOeHToY0HEidGqpiWxEtRWwwrgBAx66dhG2tJtyfkDDsx3IQTwLht0+8JG3hhV58nDqv/FP3bIPooM+fqBti/s8PAr6toMxtgIPPUpNHpBDX3+2pY2Mesx8m+nWPo3DTmBh2BN2yNZHagq49qRzPY3MvsYnHtuyr+F02UMe85jHZv4uoz7xbevuu+/V8573/Cn/iX3I+FJqcdZzp8/8u5+pD/rQJ8Ym+Rq24a2lzZ/r0m/+hI7+6JW62N+n3eyv5Tj7X56nnRfPvBc5yp5xuezq6OKjVB/9VHWP/2sqj/rUnG8+Qn15qEbfpCF7xeCibXwdxcOf37vWf3r2q/U3/96P62W/dKTlweP1iEd8gDZHvZx954U/++f6J1/4s/rCr/oV/dKvv1OHY9VGVYNjPOZHd7uGmz9C557yL3TTJ36hNg/9aB11D1S3ullXs84reU8fdtNP5b2Ds8de1BVt/+zXdPd/e47GS3+a/mVN5MV7nwPkzt6B/uHn/CPdcfsdanMzLsh7raU9I/7pn/6pXve61+kkX8DBty3+3HLLLfrCL/xCpZniBKf3mSe2Gw9hKVmMEKeFeWdb8KF1es0+4M80Imh40Lbjc/I3t5FDU2Y89Gd65sOzLfizjT210aHYnuLOJuaMW1YA7FaKp35gC1Zj5sfA/I7Mnmxthzt9Zhta9iSHbvysSXvSbe0Ihuw3M7ZtsV6RwSNue9Inhq52ycWEiRwepZbS+gAdyNZfajt42Z/g2xNtWzXz5XpsaHj2hG27YcC/3o898cGD3wdbuexr2DOfOqIW14xN205/kocJI3g5X0Ijwx81tjM2bfi2BR9dOxhSw4YXstH2xKcNP240yCrdUqUuG52Gljnn9BnDPvfek6x1/lseZewXy1Xug7FwVZczBGeNITrHxyfiAm+dc8miW2mz7nMG2Zzp8Z4Hn+hRr3Om2WZN0g/a3WIhB3ObNdunlFJVs4cp8Q257zO2XdoJK9ibhu3IFjlXUWea5Fxykvi2qhm/zem7JNvqt1uVMs0BnV594h5jv+UgEh76nCM5s2yiP4ZH2TKGYCQmO1i0I+tTr/LObPrbfL1oD9HZybtFMGjbjqYS61qQlNJVkcujvNdkbssSfuoi55jEfJgX3q5Fy1X2bfa7tbRcHGi7KcFaZBwXSurC25XzZV1SqG6xF7rIyd+Yvg/ZG9kj3UlD7v/CQ54ZlC8rnXOb1WlAQVZUgzmoHVKyh/fZd4dyQfesL+o1f7zSd/z8kf7td7xJv/qWha7sndddOW0d+lAn/Yn6LZFbdvbkrfK+tNNuzs6lWjVx2G557xIX+d1utyIvPTm3VDImuu4aGdy04c90mol1kO2GBd+2uGbaTj9ia1/j3x8DXWxsNzxoOj8MoWJmh59JdL3eqPwJrk7laUVZGb6CpNG2kz/yINlWG1NN10zXUicdT3x8FGe8og9t+wwP/uzHDh//MbMt5lfI9plp2xN242YMok/f7YlvU0+Ob8COPr5TTXG3RNDSmR87tgN9K1ImSqDT99r0sbUjhxkzfMILeSa/P017jhv9mYaPre0zW9uwW9/QbY38sG/0GdbZBzzbQn+mlet/CTv3t5IdcJU8fM7fvl0Pe4BUF5nUaYfdMAOVPIwq1VLOC0MYJXvi8fFCf/DWC/q5X7tPV7NmBy8iSZ7ys4/eNs8fXRl1x7lRX/JPH68nf0DVarxPLifJp5JvJ72MOmfvQUMwnHc+m6tHcl1lv1vq3ZfP6dt/6p36d9/1Bv3eXdJJFveoU7uEowyREmuWvBYelFdHWdJDNCTbsmrWJ0o156+iNx9K3/xT79BPveqSLh/drs0x+81CYGpR1LaH7Ac1ZzanHhXk7L9yMHKmimdtMze2DpXnjLra6CG3XNH/+9mP0oc9xFoMJxrpd0Xf4hpTpWt611XrOT/9Rm0XD9Y2+1KpwW7CKEQxLA3pQx50lY0k3Rq0qof6ax//gbp5Fdao9Cc/0mmnxJHGrF2X9DF2SOzENUJJpSQGXbuG5IkW/JmmPUbfdtOfaeWCRjdk+9h/MfasD7btZgMNBgWGPfGhZx529oRtj4kD6bWCnBb64I0aMl5D8rNVBls8/ww5L1AreVAwKnM1dRSTs5I8vf+cjOm7clklzz46u/BjW/Ycl89kxNEasbUnOe3iEneTH9pgUNtu5zfbDQ++bYGDf3vCgAbDtgLUdOEpF/wxTNrUdnTCp40spJS+D7nv2T6ztS2uMbHib6LV5Dq9Zv5p84ZcEevMh7Z9Q9zKNWNb6ccQRj52WqeFe2BE4n7Y5/wQcaO5L9ZaM9Vrzi99w+W9A+cr+AlZdkFdtlVLEXwwKItl1k94c/zw3PQn3+gqF3F3uRfT5h48ZP3aiTVrp9aSZ0X2rTHYJXNqTCzbFh/9IkYbXcl2dKo2eS9mW1z8C0u2G8aQgIesMeIoiWtnZ6VSHMyh2doTvch+UksNT/HVn8lLdLd5P4UtOtucGxJiMGpcjdF3i4vnVvJEfGP6slwus5+Mwn9CSHx9xlCJteSZ7USH+W6XuJBZjmwUeVgsuuBVzTLwiJ2C/6g2Xfi0OYvWjBf6QwKDT6y11KaXINs8x545WdGNHjS6FMaBNvbgYAN/nXeA8IgPe+YM8lJqi88m7kHb3FcUmlhkyclZxU/OVg4D2i7pe+ziG2x8wi+lyHZiHNRHVmp0sqbwU2vJ+XLdfNXw+7wfsK0SG2hihm8TxzjFIYm8EDd+0mx5QBeftEvmQ3O6XOYmkxFgUBHQSWoGb0wQBI8zXlzaaaWMCbLLIOGkpKO013kwaUmIMYEzAbo8RByf5MYT/cWiRqLms9Z0KvrHx8fpWLzE/5iCXU0nKcSzWi2b/iKLBPwaX+AlimyKOeRnItppmQUyqJTS9DsO9VLookVioNNgkxDouY/KhQ1t+PhEb66hV1ksxLZYdA1rEbwWXx4OsIXm5SQTgw3CtlZ5EGEigBsXmfibNvD4AJMCJjUY0NjwsMJv2CwWy+RlwDR9mAYWv9jv7+8Lfwixxwd+kYFFPMSPnIe8IROmS06R4Qe+k6dSk7OMC35da4sP/7v89w8Z98VyoVJr6zN2+ABvjM2YscIfc6cEi74TC9jEQ227YSLHFt1lNgTlYixtt7wQK3jETUEHLOxog409NvCINxBtQtvORtG1HCEDB5k9YWNfc5hBNiRm6lTxu20v2u0ip9Av/DDHJ52x4YNnW/CYq8RK7um7chEndraFL+VCbk9xLTNXusyboCmsSMezcT3DdrnBF5i2xWJFZ8xY2NMcgCfrDEO5bIv4mm46Z6M7rYX784kRfHTtAElnvmupaU3tRuSHbd2fjz24FHCUy3Y27ulGafssPtsNf8ZgDOzJb8xaH6mHzCn61foawp7sGj8K+LRL04cOS/iXJr/ptuwJFzk45Ir4KMoF38qf6EHDtyd7dO3JZ1TbJ5pn/UAOc7ajP/gAAz7FjkXKmL4Qt+1mb8/8WCRQ4gbHvsbHnjJGbhuy5c12q2HYbnizDj7AyvRQn5szN4Of/4Vf1Jv+5I9zE1EeLnZVzj1WFx/1kbpSd8Uh3tk/KQHNp6hXFe1SnfaoIYd+K2uiFBEjBR/2FNNZO3kkDuWysZVqw4jf0z4gt934w0Df1a4hN56SOGhcv1egjy8Fe4i+U0MHLhhFXOgEssUKRoE9RpIC5Cx3WH1uvLRLDFpdLNvpV5Qj5zPk0LdaLXI+3UjDkc7fsqubHvI4LW59iuTbcpxfqY/dNof4173hdc3vhNXpZa98rX74+a/Uyda6eV/6v//eJ+tBF5f65L/8RO11MS9bjdtL+oNX/IR+/Xu+Wr/89M/Ty77xc/WLT//nevkz/qV++Zs+P+Xz9Ipnfl5rv/xZX6BXftsX6pXf+vl6Rcqrn/2v9Kpv/9f6uf/yT/QT3/CP9WP/6Z/p+f/1i/SHr35RQr1PdbHUOk+F+eixT3iC/s+/99mq3TL7YRVzY2h5TrdSK5dN34fWB3uibZ/mZLrXkH/6ZzsWarqNOP1hX+PbEwYi7PA329rXZPY1m1mODTT1XOwSf5NP26FH2W7lemzsSnRtt35ibxtD1VJpZkmMUlg6vYgvzKbvCMCwLfjQFOXCDzx7ws6sle0WCz6j0mgwoCll9onLpqtmgz64lBJ+DBNfYXWJeT9mXGwLn1Pcjso42RZyMTY95bKdn2q6JTIKdjBnmtp20yFuZOgQh+0JW+CMiG7ou+1mhwAc7IjbdovBtuwbdUCxi5yyzf6DfutXFiz1Oue7WmvzS1tabLp6AAAQAElEQVSx5+U1duBvc3bjngrNuYN/yn8IbwgWhfUbdA3BG1jLCa7xXOXQJXtVny/yeTm8TY1sky/AwIuJ1ryVTbYn/iYvbLMes68Qyzqx0U/i42xBHMRfalFJfofs4YdHR4k9nvLpM1aUuM254VjbxMl8IrfrfPnEGQA7fOEfPXiHh4ey3WJBjoyCL84QDSfKlvNTDZs8EBdlm1xQ0MWulE5dt9CQfmw2Q84x/Sm9zTgNiauPr62Iae6jPY2b7YYPLrEcHR3Gpk/Z6MqVe3Mv2Gr/oMole0GRkt70f1CpCa01rKRGyq5ITRmyLzKPa+4ji+w9HmrioS9V7nZ0+bjqvf2D9Kt/elFf9E1/pO/6mcu6p79dY3ebancgxn25s8hD4kZHJ4lh3OQL0bvbmZMY6+m5f8yAkk9489/i6/JGjTzYlu3EOiY2NVq5bOenGt+e5LZVS2k8MG0n3iH9Kq0MGeeZr1y11vxU07EnPNuCjx7FdsMjNopyzXzuyfBcoqNRCkSBTn/g02au6boLbJozBnrQxFbia5Yxj5l/tKGpbfxIpVbZodMf+HNxKY0Ez7YSuKIo+PDGxGi79RdsK3TWAjLiIIZawC7RSX8k2RYXcvTQoT1j2cFIHMjsiaYf9kTPfGqwsZ0xoCnER42OPfmz3XzDoyDHjjjsCRuebcGbcwStXLPN3MbWdlIyNlz46FDsG33ZUzswTRfbmaamYEexTVPL5UIf+ZEfqXMH5xPPnMMheRz0Mz/zQvGvAKDf5dm11pJ12Wt01W0PuF1f8mX/Thdvu9js8LXgRfj2T3Xnb/y46p//li4c36mD/ki7iq9N4t+kHycZo36hq/2etucepUW+jNfDP16Lx3ya6kM+QT73gcG/RcO4UtFCykvlQZ0ub4t++01363M+97n61//mORoWd+TsWLTZLvQTL3yjfvoX/kTvui9rtpzXEN0+X1CNnJX2nqTVo/6aHvjJX6D6uKdpffsH68ryJl09HrP3Vu2sEl1ywZmLsrMYdVM5lN7+m7rz5d+vsn2L+L9+xzyvijmnUU/58A/T//UP/4H6vNhS1kwNb70+Th6Kaub4C17wAr3zne+U0+2anA2xdbGe9rSn6dGPfnRMRnHZUQhBfm1ryHxMU6WURl/Ptx28G3VmOTbQ1HOx3Uj49jU7+0YaOf7sa3zaMx8Q4rLd+qZcc3vWm9s2GH00xhYraxUZaw5d263vSVnrYxpin7Ecm+mDDb6bjUtUghW5bc1YaebjJpv17NN2wMEADRk1xbGoGRuwm0/0c78iLsqELdlufuxYpKCvXOik0lzPfHiUmQ9tTxjwKGDfn2+7xQ+fAh7xzTT1XOAjp9iTnZ34MqfggW9bc79sn2Fji7xE177GBxtb25BN374mty3sZp0heV3kbF+7pY5ztuDcQd+Qk2eXTvBstxrdTc46m6z7Zb78KpHX2gVzzB4yCjzOSDjnHsoZZbvdJg6ljKrRZW+Ehw71NucO9IgLOTNjkzVIm7qUqhq79clGxTVjWXRydIy5um723WsbPxTJzRe268R6NeeiUkri63OG2Qhc9ObzknIRE/FStnlOC4RKreKshi72UZPtVuBh0+esyD4AZkQNn9yBw3kDPWTb9JFfFoBP27aO8j5yG181ezD8EQcpRzkLor/OO78Mj6Zz7CjeRfYNZxveiY7Sr6Ojq7p69bI0brW/U9WVIfEN6WNY2b9KHZOLQSXzRDlXgef4oNZgFXXSICU5iqKGzIGSXK/Ondd9J/t663236dVvOq9/9lW/qme94N162+E53ddfUN/tSlXxZSpZSv4T09EVDf1G5I13Z+TiJO9kl3kXRx/J4yLvqcZhiIVkO677VttO3EPCGBNvabTtJgNHpxe07daChphr27FXytjsyDU+bTc8dGmjT00b2nLzSY2NctnOz1OsyO0JIxmVPdHW9Ge2AXNk/3GR7RbHrK9RKuHTHnLPsdzwndp2iw8ZOuDZkaRAo9iwM3DUtFvckdumKfjw0Lcnnm3ZYIOcvJq8juFN8aGL8WxLTRucWMrMmzBK1mBcJ0ZsHY6C4VbQpZQC9tB4Nj4HcdlueUBOG13quT3XMx8ZxTZVs7Ud3xMe+sSNvj3xbTe/8DFCZ5bThqaei+1Gwrct1lVNXbImbt6RnvJB5zXUnBdKzip9UV7MSO5SBjkLpjq8fFmToLRY7uvyyS366V98r/74Pb2Oe7AtR79mDynVqmXUfupHXLD+6d95nB5x4bIW/X1KxiRWUHw4L80MneeaRfbWCHOWOQkne1xOW3edXNCLf/NI/+9//g295k+u6lKfSBLzmOeYMV+4V2ds8sUnfeCZ1gU79r1R7V/cjP+1pLedSN/xs3fpx37lXl3a3BIfC5VS2/ftw3YtL4oUrCk3Rc46H5Ur8dEo20HLspSDL4deXNUtq3fpX37Wo/WUh+zovEbtZE9TLzk2JXnonDjCuDJIv/VHd+k1v3dZ/MsJGpfZL0Y5cnFljypdUcLRoG3Gvorc3X6T9XFPOdC5kmwlNmmMLAZjp4IyZIqVjGZtKVc5nY9TP6w+e61t2cnb/c5ktmOhYI6t5sdsdz19/fyCnnWg7WsY8Gf/tptPeGDNxXYj4ds+812KM62G1rYnGiyU0aXYjnxIbpKQwIynfUaHUhw+OUopTXdMDCXFDZt40aMG23bwRliiPWaxU8NAx44TGinwkVNm2sqf6KCbkZHt5oc4KPBieg3bUyxgwI91ki+hS3vWp7by5xSvtUOj13wlTtuYiD0VPGSAIbct261vc6zo2PAyGWNpW+jO/P/ZPLHd8GLaPrMdjYlulPBnu2Ezpu2skvMCOsjws82ZhfuhPcVJHJT5Xgm9XNb4G876wZkBjFqrsOWMw5kLG+65PNOBzT0YPTDgzT5pY0OUtVouVq1Zc6Vktij38b61a63ioganomsnllHL5UL0p+cZKDxo21nLQ1I/qgQTHey2ObNkmIBSvKmWGh/bnH+O8py3EeeaJswP4kJ/xnMpzU+tXeurggCmcoG5Pc0fdFxquehU0xfOrCW2thMLc62IC/2wtOULdBjp8Yxnu3HIKX7JE/0jjzPWOnv+ZruR7ZaHWqqKi8AFE71AJo5l04FHGz5Y6OJk9llibztn62yWEXBOKqW0NnWtVfO8hsaulGlcOFexHsAnVmS00Q/U2X430zVYloWubZVaxIVNs00SS6kq8Y8ehXmErNba+jtjDxl3xoj5NsuWi2VyH3sX2VOfsO0ydgUCx30WAAYzMCDwkRMMyb2+je6iW7QEOyNsE5ZPJ0XFpHWIAWfgukzMbTb6o6OTFkSXG9E2E5BO8WUpBviy3TC2mUD4Wy6XrYP8tgo+sYMHJolOlzIBu+YLOXjEpWTfNrA5/G+bHDzbzT8C9OfadvND/8EGZ46HBczLZ+y3iRkd7ODPDxPQsw3J31nttNycrE8S36Jhr3J4oGALNn54qFjnRTRt222gmNjb9F9WXuSu24QBm/7iB11igaam0Jdl8NHZ3d0R+rRtN/rKlSvt4QRdHrBKreJvt21zwx2jc0QM8ZdzVo4D2SjyAFcXiTuyPjcxfNEv7MGmjOEzHsQKn1zYFrVywSdXxJRm43eZM/SXdoePxAE9ZpLTB3jYUOCBYU9zAjl+KWAgI4fYUNuTHm3bLXe1LlJvk8NBds08UMZjGZdWzQK4vpRSM1c27beS8F0TW8mio4/QxEQNPjT5QE4cFGIiT+SChUgbPW7fzJ9MycwDyXbqLO/0GXt8pdXGSadXLVVjHliUMbGv6SMGP2zZTn/olwUG/JqY0aENRp8NYcyI1lqaDjJirdFDB5tSJpltbbMB00bvehn9mPnIsIcHBjS68Ofc2G79QY6d7bPNk9jRh69c19Po2xYb2kxHpX1qqUL3/rlKGpsvJcHYgGu79Zf+2BM9y8gJOPU0B4CzGcK33G4cyG2LOP5Hfvt+RFvzZUef9RSGS5HtUGqx4dt2o3V62ZO+7aY76yCe/dumeSZHZ+4fguLkJHt3OhvsUdvsT69+1a9GNCqMlPNaXniMhoMH6WpeKuQ9rfhvMdL1pGtUnzUwVGudJI5Zz6qdNnk46OOXfNTs0y6ojqol8yS+8L/NXq7wkc2xBiLrZxDycaRvsalFQ+Zxn1yV3CeG5CfBNR1ihWYcZr5t9XmQKS6iYOfQgdM2tiUPIdBDMEsp6hPPOEq1lqQgMyPCLn7ylCKFLtEZU4/jKJuY8KhTehRXyZdICx3qfHen9vs/1vnydj3usQ/TUz7pb2pc3KqhHqhPTsbgvOY1r5E1JjbpHe96l77xGd+uuy5dVXXV4x5+qz72yU9Ql73705/6UfqIJz1Qi9h56OStU7bysM0D3VW5v0+ijEepj1W3V7QYDlX6yyrDFcmH0nAp+pfyQHq3luVS2nclv/eqlEHKWPHwyBostdOTPuhD9O3f8Z167OM/MNE58yB+0l/6LThntGJfZFtctjUkr7Ybf9JXu2a+bcG3p3qm7WsY8Cjk2574sz18iu0zv7PMnjDtqZ70SvxPbdstvjBafNQUO/zkwHbGokRnGktZ6pNjO4QUfvIQOHAnnzRK+uNmB59C3Dq9mHfwaNoOxhD9CR+MMz7+4xBd+PbkE3kJ3fbvNKqLTp+N5dDwbcf/pF9C29a2J9YiLsYVXNuqWazgzzHazrzvW0zI7q+nXOhiY1t29HMfCLvR7GnhNvtZB9mEQ25YR6PAsI2o0ZPcZ7RyWZaShzHpqYs97V14iJbn7tDqQr7g3bmonZtu05F25L1zWl28TfX8BYl/6n33nLpz+TJr/6IW4ZX98+pXe9q96aJ2Ll6M/oH2Q9edfZXdPe2cO6fFwTl1e3sq4WlnT8u0y+6uvLMb+rw2XWR7F7WMrsJTdPZvuUmOL+/uq+6dT1w3qaRd42914abmuzt3k/ZuukldvpRbnLvQ5CV+dm+Gd1Pivph4Yh/5wa35smy1G94tsb1VNbxtt5P6Quxvjt6Byv45aTf9yQso713Q8vzNGncOwktJ351cnJTd6F3UuDpQ3Q9/tZs4D1Lif/+Czt16u7TaaXaL8/Gzf1OwdzWsVvL+fsq5lD3Vc7tyYnX61iX2erAXmx0t8qJ4dfG8lDx490DKmbBf7qlf7mj/psSzWGkMfXDbLdG9qJ30tRxcTCxV52+5oNG9lE20dKlKnzVAO3T2wDaZO6tX5kl+2hbjn1WiTfZjZwo7+70HqRS3Mq6rrhzu6l1XH6TnvPRYX/LMt+glv73WvcO+7tuO6hfZy7vgpaz2Vtqjj6e4fNm/zZ66qFXLrhMv0Tjb8kXCPH/nuWkTSyajput6PhzmNDwKtG3YibGkD5MdfJi2ZVusRXi2k4fhTHfmo0scrEVqsKHhU7qavmVPgi4uDcO+P/Yo1mUpBTXR35kGD1zaduLJfj3T+GHfwAgaXdsqKXzBOuthb1tcMx+66ccnvLHh1hvyQEyKGXGjT4HO7TfsMaibEQAAEABJREFUInvKCXzK7MeOURjEgQ8KsYTVPtDojplD0Kka34X+9Q0XPjpOfAiJER70jEdNmfnIyANjM9PI7SlOZGA2XnCp0YNnu/mFZ0/60GDbRk2zHg1k1BRo2y13Mw2fYl/Pl5785CfrMz7jaQIXXWKyrbe//Z16znOek3v8ps05ZK3vbc11eupTP0mf9ff+vmqXPWBcREcq3T3q3/s7euvLn6vDP3q5Vve+RfXeu+Qr9+X4cFX95SNtU8pY5bIj796h5UM+VMtHP1U7T3yausd/hurDP17ae5SG/oLKeF7eLqLr7KfWXeuib/uh1+jLvv6HdV/W8OXjjQ7X0mKxo5McUdzvRTd71eKxWj34U3XLR32RDj76X+remz9UV1e36srxtt2/8tinPmu4T196kgIjN8WD7kiru39f73rVc9Tf+zqN63drUaWxz56Q/eNhD3u4vukb/6tuve02OQJbSjbzomvZ1sgv/dIv6bnPfW6e8dZCNo7T+uQZ9OM+7uM0XbHIBjWm2I6eG9u+xmcs7Bv5ts/GSKfXPP72ZGtTJ973gz2wSGIHdqr2sd3mEA34xARtT3zbLb4haxGZ7RYDbeWyfV176qtOL9ZqiZzmbCtdw7OL7PjJlxG221zFxra4xixC24IXUsQHnwLPMmST2xNtO+et/kyXONkfwGp0mfY74in1Gl1rFXIAS3SQ25ZtWK3Ywc5zBnIY6EOjCw0GNAWaNT/T1NjMfNsNGz4Yttv8gUYPPGjk4Mx047u0XCErZnKqtRO2htNc2gamFTs5PB17203XnuTg2W6xoGxP8jHzB5922hEMsu65Muqe48zz5QWd1Is6rgcacn7YLM9rvdhXnzPFVe+Ed0796lzOAhe1XR5ouziXei/8Aynngn61rzG1c64Q55GLN2nd7aocXMjZ4XzW+Y76nAVKzkQlOuhzJutzXjjOnlH2bpJ2Lza9bbCG1Z66nC8c/c1iX2V/T+NqN+WcVhcuql/uqs/ZxeFvgzEkTudMtO6W0c3ZInbbnX354CZtV/sads+nL/sTHd0xbeKjL0q8h1pqszhIvBeThz1tg+/E6b1zOQ/taYwN9GaxmxwEKz6XFy+k77HZ28/563z6uaMhfVxeSHyLRfbBvfD2c4Y7r+WFC6r7u+rz/qweHIR3Ln3ZVQ4hwV6l77vxif5e8raU0V0t1O8uI1+qHkT3oFM5t9Kws9Swu1B3If2L3u7FoltuviD1RxnRXi5ZGZnTY8Y4DI2ZJw5d8mNgDmThObxxHY2+xs4ax63qbhW/aLE+6rVcdOK/UTm5el6H9Sn6wRdKX/zVb9OP/+IlveWeXR2qapt5mq1W/KKBlL0x2Kuc+dgXeS+13WxUXOJZYo2M2W96nhHs+BtSRjEfmZcoQVNTbOv6eYyObUQ38GFgh5xS6CTMFPhghLzBj30ddvoxJG50krUWLzi0bSd90c1+Dw88+BT6NYQfhYYNj2JP+jONHYU2+nYwU+DZky70jN1iKKX1EZuZD21HPzm0J4y5b8ig7YkPnj3pQhdnjDNQDTv0kLHH5i/GjkbeK+Rni8V+/9i2UTkbyyHxwfiLsInJnuwmfct2w7CnetaxDdyZHD7Y9jU+GLbbOCDX6TXz7QnTnmp0bDdMVLtaNSYn1b32wvjUT3yozl88VrSDucpqyRxO/phazl5c1WmxJKdbbTdZQ1rqDW860Xf96Dt1NfbtX5WDnS+/lXz3efbo0t6Pycc96UD/4NMeqtt2r6j6KE822zzqLLLZR6j4cdHx+lAOfpaxhs1J5E5Z6qS/Tb/1ppU+72t/R8/6sd/XW++L/8RS8gA1Zl3V0MqY1bRZ3w0xQY+Zp9v04q2XrWe94B360Ze+S/ceHYh7kLtBOYxJiaQ4QZ6wZq2xs3pv8nS2VQ5sUvJT0o9lWeTs2GtMHhbLw/TjXfqC//MRetqH36wHZIsyzyCBWZZVYp7mMf+S3VCqjtO9H3/Zu3X38Tn1407yu4hOXKuX7ZRpHIZgK7rKOlgsRj35iQd65B0rdemHU4b4qAUFKc3JTvRWMSsas54p188TaHi2AzvpKJdtDZmztoPjZms7kmAHx3bjw7AnOTjg2Ybd5PBo2BNvpsGeaXTsCWPmI5v58MZ0yJ4wxvjHD3zbzQ/6FNstbmhK05Fb/MP1GBl3uzRd8Gyj3sqMTcOebGe64YVnu9nak93MR2/CC3b8xY3Ag0+BJg72HNstLvgU+LZln/KdXAdg5qNDsSx4Ed2ADa/4dPyTI9uoR3vSty07dMa1CfLj/cVN/BRitR0tCRqe7TNauewJz3bDnnUi0oxtm1AjT38yh7f9RmPWTUJU089ajERd16lmz2H9zfbI4dlu63KR8wO4m00vaDvYAYJn+8wn3wXZbrFu8+yDvNYSm05c8Nbr6VlvktWmO2S/mNqlxYbumFiJKW5oNh8QNbFu8758irGEn1GNEtj4p6bjJX5L1iX9QzcqmLf+4IsiS7t5n4YeOmCX5MWOINq2ZTuU1Od7Bmdd247PQcRmu/UNv9iBwXxYb7ba5syT3Sx7Cz/V+tnzrig2fLdLHtFn7lB3eadNTX6olcu2aqmqtTafy0XOWqcY9Eu5iGPRLZqc76xpU4jDdssneOCMSYwVXnK7PX33igxd6vuXqMu2hviEnvNk+7Q/fYuNWLDlL3GTC/zbFhf8uWCPLvJ29ooCMnKALM3mj/6OWcfoKjDECj1mELFFFxv057qNZxjO+NFP+NhB2255wGdR3tKtdhbpTy+ANGYS9dJJHvS3meBXrxzFp9XVZQ6gWx0dnqi4qpYuSVaSIfWZgMpNOPGIwGznRrQJ9NiKkrBlBrRWq1SJQ3DX1RYEPtd8+RxjJgEJ4wtq6n7YRHnQkAW72a612Z6k3acOfXIshT/kcLxYdOGP0duKhIwaE8dCNj4sZ6LSr+JOY77hPj5aa7sZhG/ixX+t6VPKNgsVXQp9rmWh/TxEjOnfrA/+YlG1XHaJJQs4/UcPzJ3VnhbdMhFIfLmvXN3pplJqyYuKbcvjolvlIL8MxlL4JAbb4styYjmfByz49Ge9OVbL2SL2oclLFxpeEqxSJGy6rgj+ls1tHJOLQYzjbh62zuVhj76D2SWePv0cs4irrM4ByAJdMkZpUyMj/jE4YO/s7LQxVS7aSg+vXLkcv0XneOEe/iYPFZcvX279wY6CLzYV/F65ciX9X0dTWiwWre/0lwI+/o6Pj9u/nICPko7BXy6nPJELMFerlaiHxHDPpfsyVJa7qnUWMV9u3pe4MsyqeaDDP76IDXsWxslJ5k9ihQc2fPwRGG10Vivi69I/54VUlzRn1JOvRakiX5vjk+S3b7Hiw7ao6aPGRNY28V70jVhZbJlCSnpzcBtVapVtIbNNOpUJrOrS6ggiV/MxBMseNeRw5fSZcQfPtmriGTJ2MRLX3BerRl9yarGms8kR35k/TRdYlCHrCA45B8O2amKEVi7bwZvWTAmqwCs1knjOzZwNm8aY+QIGtUcJXV7YzzR4ttXFdoydbQGHfqHvmvDs8CMInIqrlOQFTvR3zOCib08xiYxGcUhMTn+RJ2VS+l3cZY9Kvg1GUZ+DMjoUdGrJ3gdeYiH3Q2riwg+0HR/joLlN/CWxg61cs45aDINKoceSR6lRwbYtu2RILS47mPFjW/ZEX98f+xoffWTUtqmCE/BQ+C7BxeeQg3opnd7z7vfqF37uJeK3jqX0eedmLR7+ZK3zUihZkJITFYt+dIm1pm9j9ov2pXL6MCQptSZP5DPjv06bh4wq5+XskLlf4z8964p6b6U8mIXUkP2Z8KpK6D56VtxoyItcZ+wo2a6Fz7jR2fzJmMGvrtnOx3gpKolrm7WmXMQy5P5RJon68G0rH20z70eI6A3BqdUS/VFwakiPcTUo0OEMGiMOtMY4dGToj9Gvmfu7V96ke17xDN3z81+u+17xtXrqh2z1mf/oY/WkT/mrUubIKi+PnAenP/6jt+g977lLJ8nL5/3bL9Kv/87vykPVQR7WPutpn6ylEumm6NbcAz7vs/6Wbu56Of7G3Ge77HmqJdFKmZX5wn8rMw80qEsel+p1LrqrcaOdfq1F6C48JdZNxqjpks+hQWhIDDwYPv7xj9UP/dAP6iM+4iPU1arioloXUZrqMR23nZxlDMdRY0qEsR8az3aj4dsTjbyUQnUmo2Gb6gxjtrHdeLRRGNKv2X7mwWfe2W5+0VH6ThnY29LPMeMxjY8aHjYU21QtFnuibbd2eiR89ZknkmVnDsZ/KNVSNQSzpCvsc8o4NDq+4kBFVhQy9waRN2j41LRRO6Oj6zL51Kim37AdlBJGsJlXARTjHbaILTNPjtORvFMKGpkXqUu1tpxzJNlWn3tYVFUzjujbTjjBVvwhUIxOaeRD+okuNW3y0OjsO8WZPdnv4MfkGk4CGzK3yIc94dvURk02dCIn1nDAsycZ9Bi+Taw9qVG01ec88SfvvKof/sUjPeeXz+t7f2lP3/2yPT3zZ1f6lhet9M0/vadv/8VzetaLd/Wtv7CvZ/zsrr7l51O/eE9PD/2sl4T+uV09E97P7+pZv7Cnb3/Zvr77lfvRX+nbXrqr737Fvp79Czv67pdD7+k7fmlf3/mK0C/f0/e8Yk8/8mv7+uFX7+gHfuVAP/SqXT3v1/b03F87p+e/dk/P+dX90Lv60d840HN+bVc/8po9Pe+15/SDrzqI7p6+75XnUvZT9pr9d/7ivp75Mzv6rpce6NsSL/Szf25P3/riAz07cT79hQs96yV7+qYX7eo/v7Dqv6T9jJ/f0X/56aXo27emH9/0wpWeTnlR9H52J/3c0Tf+zFLf9DO7esaLp/YzIvvmF+7qmcF9evjPjI9nvGhH3/7SfT0refjOX9zTd71sV9+Z/j8jGM96yYG+5ed29IwXLfXNaT8jtk+Pz29ODE//6YX+y4938b+nZyTPz0hevzX5/Zb4eubP7iX3O3p2MJ/98wf65vh6+k8nhp/ca/38uucXfctLdvSsFxb9+pvyMj/nqbIcM76jRmcvcc1MkEqnNo+mM0fJ2Jcwikr2yOwm0XVb0WP24zFzL9MzGFUaisZ8mTgOe7q0vajffNt5fdUP3amv/IG79Ofr89ruXNTBwTnV7G9XL+cFXM5ux3nhlWdH7fCy30U3n8vL+czrncST7UIlrrfaKkGIi7lJbbvFaJumZj7zlmJPfGgUkDv9o4zZK+GxjpDbjp9yhqFcfe47qWQ7/F4l3atZx2P2amj2mCH3FOJLx6MjlazFMbGTD2ierZR7sXOP7pMn6hpjsG0L/8RFbVvgOHsMPmgWp/PTtiDbwS8qil7yjoxuuJbsLX3GRCq1ZlwYS6Vh9eMoM5jp9xjlRmdvi4aa/ThGEdXScgm0TX8HoYNwPNWxJ75t2cE+zQ869MG2yMmY/LA/jtl7Gl3UsMEpJX4Su3LZbvwE0uIexyFcNWwFKpu1xiRyjH+KDXPCUi54NVis8hUAABAASURBVP2lnv2T14hkn2I7mClDYuJ80+JLXLabTtCUkGIyiHhF9iIvyZF9ihEpn9mHPdtGO/EhsyddYrENS+fPn9ff/jt/Szt52TLK2t07UMl6Q/jc5z5Pv/3bvy3GeuC+EJ/KecDJQe2lL/3XX6KnPPmDNfhYThk2V1Pfq+2dv6G7fuUHdPm/v0jbt79eO5fvlK7eqfGeOzXkWWXIs/PRyZGu5vy07s5pvPhIjQ9+ilZP+gztfNjnaPfD/rmGB32i+tWD098qxZ+S3yHr0XWpTebJcRbjkPvTJmV9krwM+9qOd2i48LG66aO+QLd/4r/R9rGfokv7D9N2cT7zZKmaLxA3R3luL0WLRUmqe3E2rTk0nlustXPfH+mPX/yNOn77K2XdpTFflG1ZOzkrnds/p2/71mfrw57y5NgUOelzcBJWo69euaRv+Pqv1513po+D2jqTMo9SHv+EJ+hDP/RDtc19yXb0LS7G4fravjY+8OexnGn0bYv5Y7vhoIPcdnwO4SnFSdcoLmyo25zO2lLisRMXgUdgOz+nDzrX42FrW/BnWqeXfc3HJA/O6R4yZm+xquSs88wT5cJ+YO54FPNpVC/nT4kOsmJyOmHChxczwR8zetAzH559qpsaGfrIiaXlB+yMD+cwE0tiyxFVvEehPcdIPfEXLX9z/8FoMSbebc6/4J9hx+f1tO1mW7PO4bNGa74YGTVoYP4kFdRjco4cbNZ4Cb8fNrqeJjfYTnxypYZRK72rGfvw0p8Wd/JcSqeR+1loq2iO355ismOXgm/lsq2ZJpawgpl9ObHZky68WWcYpG1+POs5v6Mv/bb36su+e60v/4ETfen3bfTvf2DQf/yRQV/x3JTcs7/uJ1f66hcs9HUvqPqaH62pi74+Z4CvD+9rnl/11dH5qh+RoL/mxzp9TfS++keX+pofi+xHF/rqxlvqa398R1/9gqW+/id3cp7Z1X/6qVXOK6ucJXb07Jxznp1zyDNyjnt2zgjf9LNL/ZcX7ujpL079M52+9scW+k+x+9pgf80LdvW1P7pKjEv9hx9e6it/pOrf/7BSqv7d94/6t9/X60u+t9e//s61/vV3rfWF33aof/Xth/q8Z1zWFzxrqj//mVdCX9UXPutq+Ff0+d9yRZ/3zEv63G+6T5/3jEv63Kdf0uc/82rKYejL+sJnH0bnatP/wmcd69989zb2R/ri4H/p9w36ku8e9OXfV/SVP1z11c9d6D/8UNVXPafTV6X9lc/t9KXfP+hLf8D6yvC+/AeKvuz7KUp9WpLzL/+Btf79D476sh/cJPfWVz1P+g8/7Mb7yudE7we3kfX6ih/q9R+fN+g/PGfU1z1fenr0fvvNo8bFBcldZotUa+ZP9lVl/ak4Ky1yS1k+GsZBY+b/6DBGqWauKXOtP2GtLjSE3m4cs9DbXZ1cWenq+jb997ec1zf+6JG+/DvfrV9+046Od89rkz10uRp1fHw1E9p5f5c5l/XBO65lt9KqrvLcWbWbZ9v93IMGYmKPcCbgOMh2K8xLiu02b+2Jz7yf+dD2Nb5yIaPYTktZAw5ebbVUVLIYkSO0nb4NkHKRhqxh1qgdOmuhwAyNgmWqVuDbU9vhj6drCj40SvCJL2LBb3Rya08+7WikoB9KthNjFGJsOz+nGDSxVNqY9ZriG6/FWu5P9w3LnvDsCQs/paSTUvNjF43ZS9IUfOTQttViTcN+Xxo927ItaEpUG4ZtyCaDsN34s4492SiXfSPNXmm72Y4jYzKc0mOrY9L8TbUaz54wxuRfuYjbnjCg4dtu8yfiFgv1LIO2TXUNO+fBLAWRd/JScy/7+Kdc1Ac/8j6tlpc01LWG5NyZs4usqSHvYcbs09ucP4fwxsz1QOhQt+gnX3WPXvgbG13J2DnvrYY8NzjPETV2m2Etp33HrvR/f/pD9P/5tMfpQrlL7o+1zDDdfO6ChrzX7qMzesgX/xsNubeNZanmc9tpWHfaDAd6y+Xz+uafepf+2Tf8hl73duu+vmpALzgnOTdJmfej1ef7FXKydtXb8+37977kLj3/F9+t9963r2G7En3OFwVy+jLSiayBlp5hKQ9d8uQUyZ5q5ZzYpx+l68O8T+d33qEv/pzH6B/81QfqQenXquklFupukEuKnXNdpyvpyytee6KX/sq7dLLd0/+Xsz8BtG2rynPR/+99zrl2eepzgEOpYgAFiQUWkWi8z4L4NIlRk6tY5CbcRL16Q+5F41NibSxQY0FEVEpBBRURUUQEa6NBTSwAK6SQw6mrffZee601xxj9/V8fa6y19gHz8u7Yq63eeiv+1nrrxRxzjH32KbX0uE4NlXu2Mc+mWh3E2ItXadfyqmlnda8+86nX6+pTUpMzb1bNntY4yE1S8FvGy2d9pkklqdrYtdhioNRvilkUmnlqYlvLGiyldJuoux3rxZ7tsUW+tPYsV+Ydmqbk0RMh1hTTKRgt2NsjvqVu2Dp2iz38IkMPJY2jnO15DAHRkh852A526p96SkUte9qqKqlZpq+39Bc5LX5gKJftjodMuZAz3rCy/X7rYFvY2+42C0/bMuyS2C3rTcnJyYWY8MVVnZdku2PbMwYxw3U5OMWl88qFPJOdn5bxZIzhIhZybO1wIXjktOBlxun2OPIkxoaO1rbg7bml3ssctDZ1v9aa7Bm74x32T64TDLGD4O1je/qHqWpgfWbfT6mNsl4zTfLGWp/aiH/V5yDfc9b57AQbn5b9R55QrbVD0R4c7Ocd36545op9qpTP0yKNk4a8YzqdZxi8R8OBnLbBhec9DFTWKzl4vLPyqma3NaWoKol98fKeDvL+tWXueLcSjYjB2PnfFO1vD3Tx8q5ULfKHDg62KtlkLTWrZR2oqu3BqCHvJyPS7m4wYzPkOyB5bDYrrZNDa0G3+to9OBgyno3WuT/YRMeYV/muRsv7OeJTlyn7pqQUUz6nVzkjhsP7dbBtizxqLdpkXKc3aymHwDq5wpe0YCjFrRl/KUXkMVK35FrLOusk+bB/c3A0TbEc5fDksl6vVUvVKu8x4WmVaxgG1eA5NRgyxxHp1A6HUxHvfNmD1IJ6ErO4CDvHHgzbGfsqsadMYeqWnMGwLexbssCnZkylltQ3VIr4Psx4asncZ62sSlUNUStwoW3eNyqX49f9S+lrvqX25BOVyD8z0d9jNjmjVv8ecJB1kI8BsW+tKjukIodaJp73zi3rRMlzyD2cZSFfaMzzpdYkWgg/YsIX2/0l5Wa9yY3ivmqt2tnZ9LaU2v9GCIVTrs3hi1gWGsTLzpKB2BaLmxerB4cv82twoFWKFXUvauonJmx/fz+xDsTgIdvaZJEMhxN41VV5EBh/7G1rzOgpIlgMZMrCgJ9lq/5PVrQ29RgtBhAxpkyGUzDspgxiaXfyAhkeO+T0sWcsvKxGTkxygt/bO5Dtjr+3v5falL5ADrIJmdiaw4R8lIua7O5eTk33+qIBkzqAz/hKcWq1Va3uGLbFS25sqA35gHn7Hbf3WpEbOSEHgzkgN3h8kA+pD3nuH+wlA+VQutxb7PhfBRAXwfm8qMeHOOAuuVELZPQh25hrnQ0GLjEghPhhD/a1116bce738WDH3J85c0ZgEQd78Dg44MmFFn/wyGvBg1/8GD92EONEB4btjo2eOqxXOQhqFXGJjz3xwCyl9g2FP7b8LSNsiAEhYwwQ+Lu7u32t068dc5sDc7evUQ568iVvfBccsBf7UkpfpzfccEPW8kZT1uOyfsCv63Xf0OTIuh5yQIFDn7ZkbHbWROYSLOTQzDcRn7xanLGvtXQZ8UtiI7OddVX7uJc+rXLZ7vOEbbp9XPDoyY8DYZHXjJ94YMNjgw57ZPRt9/i2+97YDluFw+wImw72CwZ+xKEdc7iCB2/HM0TN8LHdMRaeWgWcrqbsb/DoLNj27A8eebfUvhRj0nFKoSZj52vG1oJhW/ZcEwxtC99aimSJmNgql+3eL9EhmzJHYETV9/jIXGZebPcYyKExdhF13Jac4FtiEwcseNsdQ7kWeVjZ7nJkymUnqcPWdse0kWVFBNO1RNZ0622352zN/ucDgS8LOqfNQx6rg7bCO1lqxk4dwHbOxXXGVYJR0jK+nnfOJ+dDA9k2Hypb9DnL+QAdww8ZT0v83s8H9yp7sQWLMRUXDbnJmPr5S65zTNtZg1OPr1xT7MG3nb0z9bUb6D4O8pjiPwYbmym2HbvU2I6HNqXX27ZK5ptcbGqiLkcGMV+lZl6b1NdPxgEWmKt1zYf+nvbufYt04Q+lS2/OQ/Pf09X+az3k2sv6nC/4LF338Iflu9i+knj/r/Re8tKX6dnf8A16zS/+Ws7aA52q0hM/4GZ9wkf9XVWvciO3kbZNn/Tkx+vff9Fn6glXr/Qwb3XV/gN6aB5wf8i5pqc+9Iz+6eNu1L944k36io96iP6vj3u4/s+Pe5T+zVMfp3/ziU/SP3nK4/SoczvakTRQlJzFZR1cxqlB3Axdf/31+pzP+Ry94hWv0JOe9KQ+ZsalXLaTrsUY0+062lJShzDI4bG3nfpdKbfdfdBjB+GjXPb/c+xaU6xDjJKxTJljYthzPGS2+xzbcxzbR+PAf8paCETPj7zgka1SI7Dod7us0SlUS1XLn6ChErLO5NeU2rpk7Ikx5v5j5iUnN/ZBiqga3PFwj4NfMwbOL4j4J7GRiaspEZvYC3THfhYYNorIExO/IbicibNCfQ+AgX3HTn7obGfvbMMGOL8ZL3rb2WuD4CMWcvIjTzCW+xLbGYr7PceUmiz29qH8MD/bwFyBhy14tq+Upw5TRjk59UuN/vQv79YPv+Jteu6Pv0vP/6l360WvvV0vf8Pdeukv3a6X/fIdeuHP367n5+HIC3/hDr3oF+/Uj6b/Y798t37kNbeFbtePvvYO/WD0//lnbtPzX3OHvu8nb9X3v+JW/cBP3arv/Ylb9J9+/D36/lfeEv49ad8bukXf87L36D/9ZNrQd738Fn3Xj9+i57z8b/StL3qXvvXF79a3vuCd+o8vfKe+/cXv0reE/6bnv1Pf9qJ365t/9B2xeaee87J36Tt+7B36zh97l747ft/50nen/848uH2X/vOr3qPn/sy7k8O79QOvfLd+8GduiewW/cBPv0c//Jpb9UM/m/bV79WLfuEuvTC5M56X/NLd+uGfuzVjuV0v/sU79MJfvD1jvSM1uEs/8vO36kWvu0MvivwFr72ttz/y2lv1vJ97r344tfrhX7hNP/zz79ULX3+nvj+xnvuzt+gHE+cHE+M/v/o9+pH4vAB9fF7yuuD+wq16AXzsX/aGe/Tjb7xXLw+9+Bdv00sje1Fiv+B179WLfimxXnebXvC6W/WC1P5HIn/h62/XS3/lTr3wl+6I/I7u+5Lgvfzn79IfvjUPjMtpjfnCWmvmtq/BlvXTNOVzvuWEy0qQsncl54f9OcpOm/XQ10rWt3JNsXHWCTc/JR8o0DRkLQ/ndXF8lN5AC0gJAAAQAElEQVT4h03/7tveqVe+cdIf/fUZtc3DdPU1N2p/94JO76xU86VvHPa1zvra5ssp9xkH06BVvi/s58vsuqyUg6DHLok55WwgPnzCXyFf+idb7G0HoiHW4od84VHAg7vI4aFSSz+r2FN20ZTxsuehoe+pInvGL8nPdrevNXlTq1Bd4ZcvnKltybnTsj9b5PBDZGDj2zIPtLY15NxQSt9zS3/57OWs4vMOOfa11j427PFFbrufS5wP2NgzUKTi4vxxwNH1PDIu+Cm1BQ8b5xf5NXINgY0+YmEDNn0XxjbJdifysI1Zzws/ex5PqaXLbauWOe957PnMiEy5GFuJrpTS/e25tlGp1tjBhIiNje3Detcev6WG2NFis/C2oy8Cn1oG4ggfHlvauNMIbBjkCw8mZLvr0SmX7aM++qSuj//4v6fP/MzPzHftHV26dDGx53Hcdtttes5znpMHFvuqZSXGP2S9j6EzZ8/qphseoq//xm/Qk578RCVBlZqatT159YDK/nt08PbfUH3nb0t3vEVnhnu1Pt3k7Z7a7kWV7WXx8l0qujyGVtfo0s7DdXDNh2nz2H+oaz7mGTrz4U/XzmP+X2qrD5DLdSrljIbsu9XQtMo9ZCnnJD9Ebf04+aZP1umnPEM3fspXSH/nk3XHzs26v57XtDqlaZs5T7Gm7IfNqVO5h5k05qHRTvbxOvKzw306fdef6t2vfa7anf9Vmm7Pit9TWTn46WZNPfOZz9QnfuInKopenynrb1k/2+z9l7z0pfrd3/29lCE+kphLZWyB1+d//hfo8Y97fM6Ndf9+GHXHsC1w6C9USmqYDnJ45sh2xn4sB/ukHFv62OvEhXzpznonv9bXoD3z6PFDj/2CvciRQfZsb7vnzp6yZ9lJ/Uk5tVrwWmpYC2toBFqcSVO+d7Gm7ODEOMgzduTwGLbIsW0p5Ij80Ba57V6/o/ixxY6Y2JILa7IltosFzxk2T2J+R14iD4y2eX4y8+41qnWuN+ude7lYRz71eQUXKqX0+MoFP+SejVwkp8aTSse2kKNXrpZx1DqfJ8iX+61FPo1TfMcep2WNKmOyLT5rsLEdfdazi8IGexTY6KCFJ4+FT9hugwwbO9UNwUPkgw08rW2aPjYefucrl269+6x+9y1rven3p1DT6/7Lnl77W5cP6ZJ+5lfv00/l8/6nf/WCfvJN9+kVv3afXhn68TferVdERx/5T/36A3rlr9+vH/+Ve2J3v37iTTO9PPcMP/HG+/WTb7ygl+Y+4CW/cKde+jroLr3gNXfqR3/uLr0wsh9+9W360dyHvCD3KM9/9a360dyHcG/xI7lvewn2uYd7Ye5Hfjw5/Ngb7tKP/crd+onk8ZO/Puf0qt/d1St/66Je9buX9fO/v9XP/dd9vTbtL/936/X/zfqVP676lT9Zif6bMt5ffetab/zjld70lh396ls2euOfrPXrb93Rr731dPpr/Vrkv/LHRb/035re8CdFr8s9xOvB+iMHd9BrfvdAr/t96ed+Z6tXQb+9r5/81QsZ9wN6+a/cpx/75Xv042+8r/Mvf8O9qc2ufooa/caF8PfrVb99WT+bXH/6Ny/op3/rkn42dSfvV/3unn76t3ejv6Sf+s2Lke/2sbw68l/4w1HQa958oNf+waBfTP/nM843/P5l3Z2X9Fv+BZZVzXpuua/Kfkx/mXsWVcs5qazDLBq1LAXWAEsitxBSXvpL2SOTpO4njXlQXmJYGrIira7WXrtZv/2nRf/+u96ub3rebfrT9+zovu0Znb7qWq1Ob9S/P+YMZ9+1vEwdDi5rm2ex3Eft5mVC3aykBB3JRe65KhdrOk1fm6xb8radVIu4WOOLje0uR6ZcdgZz2NruGDay1vHxAw/7BTvmqmWuFbrOqyUjy3bKNHZfWZHOcnw4f+zEyBkTdNnudsiJE2NN0cHTcp6ADY+/7Y5Nn/PPnv2XHLCBh9DTgg0GPPqFZz4X3nbPhXjY2TMuediJmUm2jXvPFzl22NfDcwvlwqODt2ccaoePPffR2zMeGPgig7CjRW7P9uhPysHGxnbPG/ypfw5gqS6zramvE/WclQuMNJFPfQ0sGCflYNvuPujRQVM+2/G1j2PKEucgPtO0lbPcrqnSs77w7+mG0/dpsx4TK+sk+4P/OHCVxyNDnrO0OnVb5Z5pzHeVwVX375/Tj7zibfrjdx3ostbxC3hL7ol7al20clbMsKdrNpP+xWfcqC982mP0AdftS9t7dM8dt+jah94kj8khbqWs5WDa6eTzoiWGs7hGrbS3PacHxkfrt/5sR1/4tb+p7/yJv9HvvWPSLQ8k1nqdF+7SmFg+tdZ92b9/dNug73vVfeL72v0H10ptJwYZaMakxJiUq2SMIe5NpzIl0iAltLxWy3epMuQ8yTOhsSaD9f36gBsv6Jmf8xh9xkddr4dupE3WfA1kKUXOi+Bt5m3qeYNe9LZ37eobvv/1ujRem69pm9RmVElsq+Q+rsmJo7xoqv1eIhhTjeaCnvJ3b9DHPOkmrZOLFetibfP+x2lLydw0KaFUa7T5DG4h5SKPNGLO4ZHbFrxyIa+19jWSbpcjaxlHCTatHcwQcmxs08h2/BI38wpe6zFbx4Bn3R/L1eVgQIvcdsfCtjP5ha8NdhNye+bxI9eYdPlqlTM0HdsdGz/oJLbtbmv7MN85P+U6iY0f2LTQwscsNa29fsjtORd7xlsw7FlObHwWOT6UZcGjX0tN3TJhMYTnDERuB0NNQY5GGnMOZKfIdqTJ20VhutyOLMDol5hg1AfNJTLqhg28HfTQkp8949hOTPdxhjnKDz/6YIANDw5kW+jRKZftE/2MI3sPfc33b9t54b+vSaPAuby3qyxz8Y6HXGrN2JJCKaXPF/jwyjXkvpP3TNjyz/x3+3y+E7dmvGfPnun5sh7Q4Qc/ZUPs78/vPpE5IXbyvjWQs/16NbdZR6vgEWfIfUGLH/HB2Mn7y02Idoxum5fL48gZoOQ5qZSaljGtRB74DDkjbHdscLDfbmef9XrVa7zJ8+X1KmdUxxtynzvlXcJ+vj8Nfb7X61lXUg/oIHt9SB2Iv7PZ6TWsGbvt7oNuzD7cP8g5ygBD3GccpM/6wrZlTx/ku9wUu1XGa8854ovMdsdd7tkHnns0SZaIS99OR8q4i2wn570+znksY59P3v/FpOtbGO7tWcvYpJt8D2j6OiZWcekYtdTuw7u+lrWN0ZIbYwCnZszUY8mXFt3ZM2eFP/tjk9raTk2HjguebeDEGMBgnpBA+3nPfEB9Mxe2k4P6eBWwmjNwzLxLVq0l7xtXfb7HsQV7Cj+pxCZuGjM/tBD41Fi5Um7BFxaCnQnbHmi92sh21OoLggTW63lxIFxlgiDbPfC5c2e7XSlFXBQIPHhk0JhEbSehoikFxAa5Pcehb1sUFR7/gywIWmcQNcW13QcPVs3GXa/XYpJ4KUyxwVMu2lpqfymNnfIBC24NBmRbs72FLWS7LxjlWuLjg448sIfo72Sj1lqCMfYY2O1kI66yWcltk4eS5FZKSR1LJqOlnWMih3aCgT0TYDuTMH9g4JMU+ktoXvifzcMe4truOJvNRvgjw5/YB1kg5Gw7OU06tZMHLZlwfLGlhugh7OlD9MGxZz82Uk2N0JEHeoiDDTv06LAh5n6+NNjznCwyWvLCH1vGgsyeY6ADE7lt8RcFbPeX7MRAhz0Eb7s/HKOPD+NZ7MC3LWd9nDt3rtf40qVLvcXm9Omz4Uv3p5asE+YHLPKw59zJFRn4+F2+vNfXIXJk9myHzp7HQS3woZ5gkctO1gA+5A0h46ECcuYNXYk/lC2Q3CxktjuPD2TPcuVCj23YI9tuozkPpbXjXxzWsme5PfPYKtfSgme7ryX49ye33ddR3DoeLWS7+y38yRYc8GxL+YFHBtmWPfs6e6LLpC4TV+OX3iemPfsoeg5i290QfvkgJI59aBct2GnmWpVws8sR9mJvzz7YI4Nsi/zi1ccJb5+wM4DqOmycmtuesbmhqJ51nm3Att3H2fIBR4yWyWzh7UXeDvWt+9rH8tZtG6G6TWfy633l+A6a2pDA8U9et972Xu3ni8yYDwP5tHz+Zq0212jKTTvjCkz4ieYI257zZ52jsB28xM9ZsnLGnrkbPGnIlw++gMzqJquolJVasFu+sMSrY9vRxEdcqU/LeKbcwPRudPTtEts5TESo0m9pm9BHo5LxRKBj/Zw39bQt/iS7bp+ubGM++yVeQnfeBSuLl+atTSwruRY5+C1Gq3zp27/0HvEQutQLyeMe7Yz3amf/Lj35gx+lJz/xScF1aFSJz3c+53v0vOe/SEjykdi/GD7jn3+6br7uvFapR9mc1mq90Zl8IfvXn/UP9Pyv+Vf67q/4XP2Hz3+qvv7zPk7f8UV/X9/x9Kfo2Z/xAXr2p96sZ/39h+gLP+Iaffh1TWcu3K0H3n2bLt9xp645s9KNN1yra6+/VlfnZf8ND3+YPuDxH6xP/0f/UN/ybd+iV/3sz+iHf/iH9YQnPKHXgPNIuVrqDYWVTZbqLTLI9lHfnuf+wfKlr1zwaTL20uMsfduIj7CQ2z7q2387NrZJM7aZh9gBhGyapsiOMeijs6/EQracBbGmqz6x4bpPlpLt9BDPa2rK3Fs+krEuoolb62NT5pb+NCcmTKf4QHYRV8cOU0uVfYgV+24jq5TYRWzP+XZ5eHvu2876SnJSrC3bWi7Gb7lj2OFCyCBwbYvRwIfpcwFvu/P23KJb5AqefULu5KdcSQFcxmNb2KtfiZDxoLMte/a15/YKuSZxHgyZszyHUDl9beiRmtaP0EF5uC5PD9XldpP2603a8/XaKzdoT9dHdp3oX27X5yXwtZHfqN3wl6fr8hBz1u+O1+RBzQ3ajQy7Pd+YfqjdEP8b8rACuxt12TdpF5keql3dpEuh3Xqz9lY3h4/MD+vtJT9Uu+Vm7aa9OCWf8oj43azLerj2Ov+w5ALWQ3XZj+i6S+NDdClj2GsP1W58Lo03xiYx20N0eQql3Y0M+eXO36SLB9fpsmI3XBtfcrxBu+P1ujRcl7HdqMvwU+Sx6WPOuHZ9gy6165JbbNO/lDHvpt2N3aUQ/GUHOzXanWKbBzWXwl/GJu2lIbHG63QxLT7gIqOFLk3R6wZhfxE+8S5nHi6l3S3X63LmZTc1bHqYdi+f08H2rNq0k4WQ/T5NWRVj+CE0KSsiD5EssR6yc/r6zr6x5/WxrKNlnXS7Non+1PjiO6pMK5WxauV1HltdrT9/9zV6/k8/oG9/wbv0pj+ddO/2vLw+p1Ysr4bc19ZszZL79APxX9EMeerdss/WedHoKTaHsYlxMj59SLls5/f8gwyynfTchbazL+c8bXf5sjewxQhs27Cdul4+2jt2dA0c5SqpF3yT7T5+cOzYRNt5TFpqmzqW3EM4fSgFTi6DaLvcwSjHfiVG9twnhwSIreOT/Pt8pau5r1xH9i2d/BA7EjxnXwAAEABJREFUap0cD7IWvaOwnYxarznyPseRxbXH6G3ybprk5Kz4KJdtce8bVmDTOr86xpJXbFrQyQk5BG8nZhKw5xYbG2+J+IGRM+dKrJipX4eMfeiTvu0eG1yIPCDlsi3qdRI7qQRxlkfdfW3Ldp8z7O25H4gjOdj2LIeH7OP+SVswlv7Sns0Doi/6wi/UIx/5SET9ewcY0zTqDW94g17wgheqBa/UopKbjN29yz0f+n//qU/V93zPf9IHfdAHifsNx0fTrsbhHo33/bku/dWbNLz3DzTd8xc6PdynU+OuNts8hNmNDd+Tsh/tGrwa7FMaV9dotz5U+zc9ReVJ/0zXffJX6qanfqn8kL+ntnqEVK+XxvOqOWva9Aj5uo/V9R/7Zbrhk79Kqw/7XN137eN1/+Za7ZeN1Gqeu08qLrIt5m5whpiH7DXjmIbLOq8HNLz7v+hdr3uutu/97dw/3SmXQZgttfqqr/wqPetZz+rfE+OdXJtsd1yW0p/+6Z/qhS94Uc6qrWqtnRbfT/yET9C/+OIvFpdtcV9EbaFFtrTIINsdf+FpIfv9y0spQPS8iAvZsy0K22my0lJrTMvh/sUPXMj2/zBmAI7wbWvxtd3lJzGUa9Evcmm2s+c22chlzlu5sGN+ksWMrRZppjD7CPkyh9hhQwsRx3a3dWIwdjqLfFYlWs4Ihu2EbDkrCE0LlRrPQ7lNfjm7YgMOaRAHvym5IFuw4aEHxyylJvH8xL4kkG3MBA8WHXg7sRLAthYMJ0l7tlfGg71t2RYXfkFOzSeVbou0hc8AYEPY2I5N634t894Oc4m6y2ntGROd7UPb1vX2YV/ghLJTWrtKY/beMJzX9uAqjdPV2g6016hN10V3jbbj1dqbsocPrsn9xbXab9enf532xuu0O1yT9lod5D5iP/a729gcXK39MXb0o9/dXqXL29i069JGH9nl6HeDS7sXvN3cv1wKxqXxhtwLxU436NJ4fehaXQ5/WddHDn+tdpMvlNdpgi4P57Wvq5PHee1lPAe+Jv2rQuc7XY795Sl8O6e96WzyP6+9djb2Z3SQGmxDe9O5WY7tCH91+skbPjUBYy/t/hTsCflV2huu0e7+ee2mvZzcd7dXay9j3su9zuWM74gi3z04p91x9tvN/c+l5Hw5eEv+8Lvp74cux+6gxXYLNn7ndSkv/naT2+5wNvzZjrUXjN2D0xpGZ/n4fdabnfur1lgWctaVbD7yld+Z2yk+UkTianL6WSfTJNtyhFObcrZFnLPdwyBtpf29c7rtvofqFa/f6v/znL/Qi199u+7cPa39uqOJh/vDJEKtV5Nq2eaZ4kqrmnUcwL09HpxX2SspfdtinUK2Zc99e24fLKd/tKdio8MLOUTXNk2wknfyR15KSd+9PrbVMsaMtMswxkZNWfsjXWHfmcjQUQfLR/LiIuTKBX9kb2LGCXliHsnTH6ex+9gxSh/MNLLnfscLW1I8eAhs28LWdvc/zpscQJCWmpyMhz9y2z0GffsQI2sCW9vd1/aMHbntDoovPtghoE9rz7b0bWvR21fK7blvzy1Yto9yUS4w0nRZVEc5YDvL+d26HhlkH2PY7x97seveGRMteSKH6NumEfdALVyl7rJWsf/Yv3NG//KzHqs63C1nrXq1yW2HNZT93K9kE2QjpPpZ38EoWTOeNA4bveXPq1740+/U7dkqih82paUzjtl3k1YrB2+rh1/d9PRPfaj+8cdcrYecv6hTOwe6fOmC+Hhyvm/wIj6JyZNkjfk1aMxeakVSW0s5C6b6GL3z/kfpP7/6gr7iO9+q5/zYX+l3/+pAFyzdmQHdmfZ337XVN//Y3+gFr79Td+xep4ODHbWxqAZGiaM+rqqpFDmfb65F4j6pNLXtmPlIPxm05FDqoPNXDfrAm/f07H/9eD3jUx+uh7DHpya3zMM0ps0YXXIft1LJ+MfEuOvCoOe//G16zwM3aVvPSiswpUlVpeyo5jua2yqCHY1pm6s2da1rdi7o6f/ksbr2qqQkyfFobdRqvVKyU5cWKaGTZ7q2bIePtrXO23Pfnlvm3j62s4/lJTUIWoBaJ2zDdBxaCBkUty6f+RmDtWzP2Njas3yxsec+OmxpbdN0QgbZPsImJ/wXOYYLj5y+PdvDI1v0i++D5facx6LHxzZmf+tZgBK7/yfYxZmkAEw5i+05dmaojzHio5Kjp09etFCPeehnz77gIYfsOe+Fp8UPG3u2p0/etGAvNrTIbR/lYs8+6OxZDg/ZBqKvLxj72Hbp0wYsP+61rP17w6r3+Q9A+Q96yQEiNq1tLfWgDwbx1nkHiY3t7g9WCY+O78BZ4j0X3hO5r92UMsIFAxt0EQF5RAd591mKe3/K3uW7Cz7ggz3ls9GHc4acz25yQb/ZrHtMnNfZh0lH2+3QZegh4tpWraXXgPdZY+4JbIvPQGW0NXWR5hyIr1xD7i/g1xk3GFApRbZzbh3EQsEbE4/zt3cj3wo78CDy32w26n5ybIfkUUXe4zhF7vTnvGyLeOJqSlb5BR8axkHLGrKduFOPw8t8YhArZn08NnG2Goax46OfxtZ9sGFdd1nqSh8efGpBnuiR72x2aHoeXR575oJYtPhBGJVae80zREFg+GhO86FxOJRem1LV8Ri/Sx8Hld9Zb7QOzib1rrX0umwyv1PWxJD5qtXK0DIOwKySuVAuasZYR/ASs66oJ+PFTt2eNYevbRUcdjK4fD5IGR4LgoHs7Kz7y+i9vf2eFMnaJTYSPpJFUP5mBcF42Ul/nYR5QQwOSSoXixp//Gqt3Z+/FW5btvtNKEktOjDOnDmVZCfxYneR40+M1F5DFgEvdxfdFCFxSy1ar/LBVVaacc5oyOIlH1pkY4qzl5td6L777uvjK6X08SSjLMgUP+MA89SpmSf/IYso6WZhH2i1mvHBUy5qhv706Z0etx0ejOR3kBf1+HPIbPPBzX/xPyQnqGXgYEHwjKGWGsS5zuDv5AUzcoS1VvFCm9xKqT1WKSWbaZvZa1f0bePSFyPxiVfjD48CXOKCjQxM9MjIGRt4aPHFhpx4gb/Etec4jAuqtejM2VPJZ9Te/m5vwYJsZzFXPfDAAz2vktwh230elIs+RE6Q7V5vZMwZubEu0JHXJodKzbhox2xubMgTYt4h+ED3H3yxhfBnPPzrCNhsM1e0xGA+0A+ZdzBs97WEHCD8iUv90CM7opSE+UYPPjm1bF70U+bcjgGdkD3z4NozH3HfG8gWnnbKuqrOpk5OtrvNlM1rW9SHmtDa88Fou9cZObmAx/hs9/0Fjz0HHrrO54ZYueDR20ucqcewZ1/0Mes4YGMLIaeFFj5JqNR6xRwzFvwhYifK4Xim3jZWTsZWS417i2+LvKQdO9lzHvjbV/ItdXJulOOqKTf5tPTHaSvaoOUDYpuc1PXUx7bG+JG3Hf6wDtSmJveWeZt1JXlYfWw5S5TLJv4oeeq5znbuPH72wo/xVZfr8EIPa5sm+rlFbrv3Fx6Dkzz9VXKTZvw77rw9Z8G+lL6mUypnH54qns3teW7Mk7894y3jtd1ryVjsGaNWxieVtNM05MN2yheBUdN0IPOB0pQvEVUatir5siXYiYiOjzTGR4cXH7aluPemrP8r+RLM1qkU+NQuNhiz55Ku7JI9NwkE2xpzbjrxk2G+LE2J764jziofitRmzJw4MYk35jyoXR7sJpk4fV6bSuRTPjdqq3l+ni94+xdVPKolxvjABV0XjM3uvj7lkz4tjmfUJqeWTXffe2/O4EGqRStJn/kPnqzPftonaidVjoFavlzVnNnOZ8jq9Eof9ZEfos/69I/Vl3zxp+uf/6OP1Uc++bH64A95nG5+wpN19rFP1oWbPkTf/1u362t/6W/0A398t37qHXfp1265Tx/9Gf9Mf/LX79TfvPs9uuOWW/Tuv/hL/dWf/Jle+6rX6iv/3Vfp733cx2s5txg3Y7Et28lKQma/L4/SnuXwELa0dsZI4emE7NnupD7i/2ls+xjPnnn7GNN2zxd820BnPUwqmafeyS90aY7s4JFhQ9uUuYz9mLMCXXHJGhzl/IHHxjYqceYgo4O9PecEX0s9Ghc+9O1ZTyx8aNk7nU8c7OxjbCcmOnKyDTtjZi3RwX7BIBfbGnIvg86+kieObdkWfK3ZaDGEt+e8Fp65h+zZNmYiDjK1oqD0PJBDS+zOZw/YhlXL3Nszj8C+kif/Rd5a5inknK980d8GBzpQ0dZFY5mplZW2cRqGlt9VU/bRmD1aSlVjv+OcDGGntIp/n8rsy5YHKtNI/uto1vGNj+Z2kbc8mBiDMWXfTfGZRsduFcqZgm1eTE156dzCtzzUmII5po9sGIrauM4KWscen+BHh+04VGELSRu1xJkmZKvMR4kuu99r5cmqnLgl8VvalnzbGLvBwY5NfEZk+EMpRotsIva2qBEn7RQCp8XWY/ySZ7eJnbHfWop/zyX4LeScQC35IgdzDAb5LHXoOcduGlL7qWiiNqOSe/jIpvBKvcfw+4nZdErUZIz5ii8c223Glk5+NGG5Sj9jTr11uDbaNMmZ6xQoPy1iK0x+jnnlc7Hvu8RXPjBaLdojdmK0fFm9+8KO3nrrDfqaH3qnnvvae/Q301W6uHO1tlkjF3OvPmbNXDrY06kzp1VdxX1aG6fk2rKm5p/WZt52F9hzyx6w3fPCxnbXvz8eGUrbPX/6tgXGSd62SsbMuWG7Y0/Jx7a4sK/Zr/jAl2K1PKib2qBSUx74aVLHGMceCx5b212+8LZ7fHvGJmYFZGqpRZHSlujqYbxSa2K1jsH50NLr2G3qeSpXS63sGe9K3iqpr3LhZ7vnttjQRtVxyK/zpSWFQX2OS8neGMVlO+fwPEbLwr6WDD5KxmC7Y8OT3xH2oW3MZJsmI2hK+hlTFXZguZTOY2DPWPDoFryTPH41tWGesMOG2EGm2/PrTH71NR3MsF1uH+ZxWDew0NmzHH6RLbztnr8952bPfXKqtegpT/lIffRHf5RO5TtjTV6yNAWf7wpf/dVfrdf/0uszPnfZmdNndf+lBzjK8/10Rx/x4R+p//gt36YP/qAPjj/7cU8y9y93Sbt/pr33/KaG9/y2Dm59s1Z7f6Np797+0Fj7VtvPmskZk2lTzdorPlDbKRo2p9Wu/kDddf6J2v+7T9d1n/ENOv0x/0de+H+SDs48WdvTT1R93Gfo2k/9d2of/jm6eOOHRnaN2qlTmvrYioIsxjfVDCbfkeuqqmbiag6adR7GX+X7NL3rDbrzV74nuf2G2ni38ks5HjJW6VSeRTzz3z5T3/It36KzZ89mvkvHUy7qWzLnfHf82mc/W29561tlu6831jk1vO666/Rt3/4fdc21V2sYh3z/3OsYtoOgxGjdhw549iynb1/Jo1/kC09/IXu2Jyc7dc3c2cimxGEPtLQz2bMeHHvmwbGPefroaSF4Gzz1Gtgzv8hpIXvGOMnjbzt+DbYTepji0tdyzQ4AABAASURBVPOyZ7wp82MZ1RXyZC5sUWBDCwZku9t2m8wJ9XcwqAXz75JebNhftVTZ7vNkz37Y16x5sFrOwlKdXKeOCQZ6dKUoZ8jQ/e0ZgzwgbLCFJ2YpVWyQNlmruuk8cts99oxX3oe351wXW/DGfADWkn2VzhVxcn7XvChqyZlFG9eeN74x7fkTR3KXw9sWFzyt7RN2kn2st8NnyiYpL/aHDKfIdZ0X+Aq/1pDP+qlttM09wzDV1KZqyP3BlPuOSTVjy/hoc883hppzr5LP/W32O/0pn9tT6sTqnFzUEo5YqrXv4ZZ5m1pTkkq8oins1IoUzGnbIq5qyWHcRqSiFt00NpXEaR0MWdWUmEpOJfdH2Gt0BhB5vyeyHB02jfuX1Lm5xjz3WNyrJb+WMU+Z/FGpVfpTS7zkq9h3v4xHuRdqweN+hxhT+BaZc6/GvaGSs+LT4mz8A0GuCt+m4E5SCV4j13JKmjLf3ol6nfukInG/mBpP/T4s+SWmIwO7JX+ImA7vYMATX+lPg3KsJUZaJY5Nf0pdlBFRo+yc5BGxEDp8FKlnjDVfrBf8xK8Wg7T5HZsmpzZF1rQd80Ju1c927uE2p85qyH3c4Bv1lr95qL7/lYP+7+9+j/7w3VvxvwRgW9S2I203WqWutUwatwea8uLBwzYVawKXcHN893hkZB/z9NHT2n0Ust0JuX0lj90iP8kjg0rGgxyyj+PY4dUk5weexCTZ1tQmceEPb7nnCo+cPXmSx65kPUzDKCAZ5zSFj/Hia4cLRdR/0pMdXBySRstkBiK91gm8bphf2BIj7OxzmCt95HYsQguPnByXsS9yWmiRY2cnh0M8+5g/aQe/2NLStw3b62LPPIL/GWzsFgybmNQbSvmSiz3jLTbYQ/YsX3j0D+aR2bMd/KKnpW9Hx09pmedBzspUzpecEDof+ec/7Vp9+OOk1en9jG2Iqog9p+xrtfBTU6ZL4oX5NMV/Rwf1Gr361+7US37uku7Nd6l9HHie5XX0a1WvMrCM09LjHn1aX/r5j9fnfdrD9fDrDnRw6V6VdZWTD/9aQMm9DGtn4uwqRXLW0ZR7DW+Tz4E0QGtd2juvt955Vi//nVH/5jl/pG99xd16w19PevFvb/Ufnn+7fuePTml393qN+9nD0ybnt8RAeKHfttzTVYkz2alBbXLOo7VPaZXvsezXnTpo59S+zpy6Sx/6sDv0nK/4UP2jjzyv8+um05si/teRjZur1MOpX9Az1qSXdPmO/uO/fJ9e/18val/XaVJVGycpC3zSqHEI6+SVud7k4Cg51zI4ue7q0556sz7xw6rOWMoBopIYjf1IP6IhPi1tUsdF/VcE9qFBdPaVfItPxLId8xjTCSGHbIv9ElHXw9vu/KJfdPaMvchp0bHuF57+wtszDjIIObYLbx/jLXLiw2MLwSPDB0JGa8/Y9oyBje2jcdrGrI8DDDr42rMfffuYp4+e1p7l9ozx/y92yy6xZwzwoCuwo9cM3fNzOrYxkz23YCznILw944FjzzwOtvv8PViObpHZ7nGQQS1ryp7j0LeP9fYx37J27Nlu4e0r+0kYCPE+izpBvGDFirqfPnU6O4Ceus02n4s4YM87Hu4D4bd5JkIM/JHR2taQzxV0tvs4a+6pbGtns0loC1sIjE2ee1S5x2tD9lz2Hf+xXY4XQQu/ztnSgjskJnEWIt+W2myjq5XzbkrdJNsiB/6Vge3hy/+STVirVUoR76JoJ86D2NpFAxtd6vmlke0+/paaTjk7Zxm/FZ36NWNM6Vu888Mu5iIXxkYcqJYq3qUx7lqr6NtOHrXTQe479vKOGdBxZM9bYB/kPVxLjvjwGU4uYKCzLWT0iWu752FbXLaFn33cx065bKdOrevJBVyId3ngFZdYScTp5CLnDz/0sV1shmHIuVdEnjiRPf97hoF6poMtcee2yXbWwo5KLSplJr4f4Ut/aWupkvMTe9uyLaYhTefBo9bKhR8x0JH/lJpF3O3wkUrmssafMc9rkPWBPeuj8M/bw+zs5KO1KcYc+MoLjv04jb1QLNg5aNOQBYfzFHSI/pBCKAcFEw+Pre3YTj2RWquQQfgo12q1PpKht91tbfyGvPi/nCKtxMSgx5fEFwpE8pv6omWx2O62+/vbjkNhKMiSD318wIJncdLyAoWNb89x+ScdiIHtqVM7fQxgYN+y4fhbJuSEr52JGcfkWbKY17EdkpPm+K6qdSWultli3GCARV7400eODBtasPknM3jBngLlp/UNjT02+O7k5RJUa+njJ4bt1OxSt+cvCNhzPbEnDpu0Zh7og7POQ1f6q9VKtMQGB18IeSmlj4WcIOqCLy0vt7FHju0i43+BcPHSxZ6z7b6ewDnIw9uDg/2e7zJfxLXdc154dORIH1rnJRrYxAWHuhAPnrmgflBNracsfuzJHwxsIGqFHBkHOTKI/CHb/ZCasqZPnzlzlA9+p0+f1pk8dKYlH+oE4QceeeFnz/Um/ymHeXFN7WpwtyImvtjGDNesk3lvzLLZFx6yLQ44231tZfmIq7jQiNxLDvWW9ajsu5h1uT3jkE8X5NdsO/sht4OdcZ6UtwSgv7Twce11WNolNhjIFkKOH2TP2PZhHsmthcCb9ZJ73pEmpm1xoadlzNjB29ZJuX2MjXyxW3jbqTc2Y8/btrjIj5a8rfyJHJ9aKmJ1eWT9EHdRybzNZbVKbPJbUz6YkKFTMLAlfslY0u3xdOIqJR8KGR82trvedvDmeWDOSnyX2PZso8Nr8aMLT7uQ7c4it61esy5Rzp9Jd9x1e3otsWrC7OSm/qzK5pza0bjQFdkW8WN89GO75zplH1kOhvKAaQw35SFDyJe14wd0quxrbeVGJWc4X6Az1gxHXNTIKomdD5N46vAK9BE2oilrEJntLl/GQ22LiyD4KFUOcWqZ5RlUxOCDBM3racw82TOe42MbZWwlBxMP18hq5kcCRiXyOkm13+xNOZ/SkaU8DBkvXdDZHOEf8eQn6TwPo+MxtSGeNX4btYNJH/oBD9Oz/+0z5O0l1RSBB49jfFNCTTlvlRu9nWvOq57eaH3+vK559GP0kA/9MF39wU/UdR/6UXrIR32CHvrRn6I/uq/onaN0T93oYmg6e42+4BlfotNnr9J6s1EN1irUUmu+yK1y3tnOnA9dl6T6D3WFsU2TsTfZ7i0Ce+Y7TnjsbauktsiUCz7N0fqw/T4Y6LG3Zzz69swvcrCRg4fsJG/PmNgsukVPi9x2z0u5sLFnH3jIPu6r6cjWmYe4qO+N1Ase+yIrhdCUNRsuvDKPh2sqRtjblu3YTLqizwEQG9aL7YRLwPSXH+Tw+NASjzZoan0xNC11sCMNLTbIu21ktsXYW9aaLNnufsqFPE3/wQcCA7JnP2QQMgzhl9YOYDq2O27YQ2x81WWLn23BQ7Z7TsoFHrKwqq79gcTKO8rzAo25Nyy5r1A2VMkB4RUlzkjyeWil+i7Cv5QaRfYg+zVyTdEGq9cwvCIrJWdLSlyyLumzt1se7MRSkoOzSn4lMSehVxpnrh2dpjjmfJFK8oJ3bKw2hB8VaRF7iHi0LV/AnFxK8CGTLxgdK6mGj2ccnU5TAzs1IY67QhqDweeE8pClhUrGaGeM+GZMDjY5ElPJoCWelDqEL2lLWsdOeVDuVtXIMz4OVj9yoivw8XPkYCHnu4ZkEdOpYUs+I/kHw3koXfALtvLwmnESR3lQDpaCJ/CoXXKVJ3kTgABPua9lTC4rOf4141HakfGol0G25ZIxpt/Xpskj/rIEXljywQZRyYJwHtDz3G1igO1ARZPOnjurIWfeXZfWeqA9Ri97zf36v7/xr/WaNx7o/u1NKqduCK20zvlH3sPBmPE27efMrnkZM0+HZS/x1a+W4LY7P2EUDlmabktL37bQ2+5yeOQ18WjtWY49ZLvHLxl7NJ1HPlPWVsaOHzj2bCvF8pBHh69y0ULIIHu2Rxb1FdhBVgm2Wuqf8dgzJnEg7O34RwcWtuDAQ3Z0qQlybBcfeAhbWmxLX0sJFIE9+4UVNujtOTZ8l7v0XEtBnvwyr8jFuJXMY69ciz1tiQ8Ucfe13echLrIP+SixcTCm5E5GthUDLdcyDtsdB2zbWnJd+rTKFVXiZB8Hzw5WZJV17hIuP4eycAKDdvFdWuTwkO2kc2Vs+8r+SYwh35dt65prrtGXf/mX69GPenT3d5njZ/ryveFA3/zN36w//7O/0MH+oJrvaWdPn9HBdl+KGf/y2ad/+qfrO7/zO/X/TnvtdeclHwRnXy6XpIt/reGW/6L2zl9Xve2PdPbyHTqVt3Yx0bSbe5hQ2Wsa9keV1Y6GnAPb7KvLe0Nm7owujFfp8lVP0JmP+Oe65mnP0vlPepau/odfrWs+4Rk6uPHDdKFco32vFW/FIUdHzo4k7sOaprraTluV0nKfOOh0Hoxff3CrLv63V+mWNz5P7eJbku/dat6XZOVY6f/BwTOf+Ux95Vd+Zf/+SI3HnEM1+1C5aHn5/43f8I36rd/6LSWcbEejo/af/tPP0uMf/zi1AG7WG3GfxFmmXPZsu8wZbcTdFx6ykwvAURAfWdiMY17f9jEG8oVmcUtOYxfhZ/sKbPBYq/aVctvCHj3O8BA8tMgXX3S2e07KtfQXvT3jRdVtWs75vocO5dPhvUzXu9AImW0pG8zKn/DgtgjwxYh2yYW+bRotcmy7gF/BQQ7LQ66O1bIWSj6BQsiXfHt7Iia6JQ5tyZly0t+2WAvKxfpI0+tnW/Y89o4Zfso6KK4C5yQGPDIIvqVG0uxfOQskTVkHNjKpFGjGxn7xc3IroZj3HJDDI4trl9G3TdMxYbCzfdS3Zz3YTqyknW01asgO80oqNesvNtS4VYl0W+YRXtXJXCIm2Bqn3hdzEMEsT6e1yK24yyzT7HnnXqKo9H4J6CrBnH7CZt/CRZd+SU0UT/YVUqg4nqmtco8xETP+CpVS5eiwbYkBghUPK4mHcp/Ysq/7WZGcSsgMOLIUJLm0xE6uXZ5EI8dVOTexLYFouYdPcVUTC9Ca2nCvxNgb8xYbNankjxJ7Sh5Oi6xGVlzVet4xShEZe8sY8Mcut0Kack+nSbF2PFP/YLTkic7xLRmj0ue+qsszLu63wHfkir3jPbdghAjHuMg3yThrxyXYkSm1UyIpPDLYDEX9il+8VQ5tW2zQ98+SzM2q7sjboiHfSVXXGspGl8dzujA8TL/zlrW+7Ov+Ut/z8vv0tjvPaf/8aW3zvLf/iwDbphr7muex61NnSFW8vJMLafTQJ2PCT0nKTjahnke3yiwkJ9u99/9L/mAM7MFubZJ9JYbt5NLU6x10fFtihe22tVTYTMXUW3S2BZ5y0Yfvc3QobxlDVEeY6G0LbOT2zHN2LX32Hnorf6IHFxl5tcy3fSif05DtOe9SgDjC7p38ImaabmO76+1DjIwPfGxo7WM5PrXWjk8+6LGz3bHQ06dFZ89y+xgDOTbICAANAAAQAElEQVS09rEcH3u2R09/iQEPRd3jLL60s3z2o2+7jwc5OMgWnnbp2+8be9FHw4kjI8heos5ZZekPuvmqlf63z36szpR3q6y2uf9w5FUlL8hZz6rOWs5EpN+yr8qqqpW19srN+qFXvEWv+o07dW9euA/xallzUUpD1Sr75tKF+/lrQXr4tdK/+IwP1L/8Rx+oD3zorjbTvcrOSgzHdi21UI4n9m1RTZY1Y85GLS33L7tab6y6Oa2D8ZTu27tKt168WS99zd36ph+8W9/78rv1J+9a6+L+ObVtTf5STZ7r3FO1fG9LLz/BV0mGaznfmxS5XYI39bGV1Ziz8i49dOc9+rLPvFrf96yP1sd94Fpnc2iVaV/Op8dmXUlPNfePysXnZa3S/fkO+PI33aPnv+qvdXG4UUPODsvqlBxKzpSpJk6IoY3TrpKEyrrppusf0Od+6sN1U5FWqd26oJrEPI9Tau4EkHotWtoSfZIR9xjpyrZaa51si/WFHH/kJ3k7GVmxnUKt+876CMPga7vr0u0/YED2LLfdc0MG2bOceMqFDLJnzEVOraLuP7aPMJaYtMplz3hhj2wWDHAh+0rsxRcf231c2EH4oreP5djVTNyipw9Pa5umx4bBl3Yhe84P+78Vu2SdZE6KmSzq3bq7fYh9KF/mECwM7ENsNeFLbMsizmIDr1zo7djHFp3tSNVtYfClhWzLjm1yWmwXPXjIsIO3Zzv69vv6IcfeYWiHfM7jBx59viOs12tt8pzVdm4zBrGO0S+06MZxFO+fkNe6Su41VISc2mC3zjOw7eELe1qIz2liEi9pxH7Kuh8kT6q1qNRk5xbs2uPTr5FN0xib1uXr5Gg7uY3xH1Wyschjmlow4pfcyGOzWcee3IrWyQX9djv2etru7ZR9Wuucey1VkXY85eJ9FTnXWvq+st1rA/bBAd/pSsff2dmRHc9QiS162zn7Bu3t7XVfWR23uES+1X7eAdpOe9D7tdaOZVtcNCX3RGCXQ0xqB3YpZcbEMEStmbujmqZWxLGtg4MD1VJT4ymW0s7OJnUdO7/8Yr7gqQUY4JOvbU1ZI8RFzjvhxQYZ9wT2nG/LWu7rIeu05jOm1gqkwFEu/KCWczKm+Wk9p3XmEiJmi2+LZsr8LTnvp35E8AIU/cD9ZWqDz97efsbIXCg1UWo5pG2q1VoljxK7hM9PCynyEj1tjX6VWkxpq8omiQB2OJ4AAVq6cn//oC805SLJNCplBrIdvoqLl8tzcnPBKQj2JMNCWudDqNaiMTfwTFjGkgS2YlKxIz44FGqITa01C3etWqo26023U65NNuh6tZbt5LeKRMHJZk3hKGaNXy2Jkz444IFPPrZTgJaiHXS/kgKVUnp/GIeOST7g7GRhs4D4J+FLLQKXTZF5ErbgAUIMyose+0VmOxtmR9tsFmxs90m33XPgv0AnN+KRH+Oy3ce52KPjEKIPLnmV5Isf8agrLblgYzsvqvOAKAv/bF5WoQN7acFb+mBQczAY12Jju9fddq8HMfHDntjkSTzmm5wWHXrktkUuPJwCGz21xM+pN/GpE/HwwZYY5Is/dpDtPi+LnT338cUHOX8RgD44EP6MyXZ/kMS4iA8eLYQfOWBPCxYtuWIHoaNPXoyZ/jJW5EuuYEHEoR7Y85dJ5jirrJlV5lr5UKy9luRXXDLHTeZP8iS27b424IlHLHjHdjmgimvH4pCwrW32iO2YtuDNa5c8oZMY8IwRObmCG6e+d5DTx4YWuT3Pnw22ErMJfd+v2SPw2ELwjJUcH4yNHDxsWj6c4J21S96NToic7DkO9lb+HPbxQ4ZNLbXnEZcr8q51ltuzH/bYuPBbst39OLzBUy7qBx625N3Posj5qTlXhhyw7PGaD3Zaq2RuWuKue4uMufBhkO1woHK4rpea0JL3ElO54JGhs+e8Ul3ZzvyNvbVnue146P3KwYBsdx/JiT/nZiYpNxMXHrigMYlOeUChelrrU1flQWzTlJsLclWuIeuH+tnOuCbZJft27DFrKb1uUzCGfOmqq41qarrev187eai8c+/v65r9v1S5dEe+CDWVUtWmSQ4u49tuB5XgppsP0RZ9Ce7UqRxiBzo1rV2GXa1F+MKX2IyZh+ISnBKMSYdwYv+V0iP1vLttzvoxNMtBkGrWBue0UpNaGWPrGGWljtc7AZ2yNvEreRl1cOmSZnkV567jOxw8oHHvXp07Y5WSz428GGMf9/FOg67K59q//ZefrQ962NVa50vfkJssueQMXSW/pmSiqRVduHBBZX0qiOuMoeRr2WnttlMapo34UvquO+7Ru+++Xyo1CQ7J8SAPsR+rD/uwJ0ptUi0lslGM15mLCNUiT4DEYv6pkZO+hc2U+YDsWdZaO5LD27NcuRb7sN0fPTyEjj5E37bAhewZAx12yODtWY79Ioe3nZwbbCfmzHbPS7nsWQ8OfvZx354x8YlpzxMb+rY7xnRYj1hmLWcNpma2hdx2j92xXYRNJkO1Zi5yrmFTS+02yoUdZwPjgbcd6fyzHbayLf7gV4LX7RIfHqvFhxabWgrijl/Cs/9sC54x6PBCjsy2pn4zSzsdjYc4EDbYgt/XY+YXiFprt7XdsdErl+15Tae13fMgf7CwAc/u8iM/dHasQoE4ksPbs61SheqVprxYr5ZKfjWeLOccatlTLfvSmfKW9dhiU7J3xzxUbX3flYxRajmnHJxxOwVH2fOZhyny+NklZ4RyUb8S25Zpo7WmnE0ui1yyrRbsbKo8ryh8r5Jjsyo17RRqKvmjKdihkhymvPBKqnL+dHlu+hNAJXE7VvpFuZJ3y3xMGYdTYyUWyTsq5o9adZ9gMjbJYjwtD3QEVvp2rNOf8sDVCmrGreRXoqN+OVoijQ3yELki14h1xjxKvZ/zZOScSetgK62Cq9Sr1yQoyFrHjl/itVB1VcmDbvDCScEjvuOLbcv4nDNszGea14m+CgWL6A3sQVLSSxYJ1dRDpx6KkvWjXLYF35DH2H1+HJMmVSnHenirWqo5PzdhWj4vLt5zSeud0yqbU9q/MGk7Plp/+vaH6DnPu1P/4bvfrj99z1nt1XOaVucyvVWnc3+72qw1FvVh2E3Mg23ZTozWW+U6KZ+SV0lOtJA928dMNfOKLXNpzxgLj9yebRcZ7ZDPUfBSkB6zlJplMYVaxwMXYo+OGS98SXx84W3n82AL2/NFbs+x58+6DDBa5PiRB7WtyTXi/oOs8nAvfsuYUBSX1HvouPBgIIdG5jr29hzLdnIm70nEkZzxSCf9Zrn6hZy4dGzTKC7iGsatSrUQE7OWmrkJdpsEzw7GbpV7LD6j6Xd51hFy2z0XeGKCMUWXH9WMmzG2KBcdLYRdxInrbsfcIMOHVrmwI2+7ZGy1x7EdjTSwODXz1Nh2atC6DX7dKL/gew5JyLZsR5pdcbi26Czx7Fk3x3S3Rcf3jL18wee7w8d+zMfoe777u/t/RYHONhDJZ9If/uEf6ku/9Eu1qhtdvHAxbdWZfDcd2KOxW683etrTnqav/pqv1qc+7VN1443Xp9aD1qn/Wvdpuv8vtP+O39JBqN7+J7l/u0U74yXt5A7E+/n+nZf9681GB5e3Krk52pzayRna5Dwc1n7RpUvW3dO1uveaJ+nyB/1DXXjkJ+rec4/VJZ/V2NTrM+b8yTGvVVmrlqzX7MVaGEPTKmeIE+ts3dO12/fq9jf8iO77nZerXPwLabpH8n5oUF2vdM011+qHnvc8fd3XfZ1uuummPLDZ6fglmNQbUq5X/+zP6id/4ieS2256ik1v0rZgXKNnPONf6eqrru6KIQ/h1tkbJzFsH83DIl/qbruDLXI69rwO4KEHz6XtvkamvqcUbEK31LNkLsaeF3jKRRx4MNLtNrSQ7W5vOxhG1Ft8GDt+tjtePdwHyO3ZFodFDo89vvBWsKcJVrbnVjMWGMVF9tzHb8pexRc5xi0HHDxy+vDobYs/7GPbqHotwEDPOQOPgj75DTkziQmPDN1yFtgW9ujtGQ97u4gLe9s9BnJskUHgIVt4WmhV19lLA+5a7OnY7nJ7jtPy2c24iD3kLCilYtbrXbIGGeOUe5pVzq2WvR9F1ntNk7pmzdsO33puNtjb7o8v9hCC99cnJnrbssGR8rGs1WaVvjSwwbKnGnFqyTqZlEhS+o11l56Tf8t9QUluhZSyQWv2qIb8yn1RkFQDih33PSU8di1jnT//m4osvnsZXfiT90bcz5TUQaqagu3wyCbukWpRlkyykJT8kbUInJwVKXkreYGNqMReuRxS8p6SNyz9mnRXwTDrNVTg46vwNX5T5kBgY5y2hbAhJiIoIeX8oSWmMh67ACEn/3GyKKlUpJxf6LEDx4ooStoa6wxTU/ot8ZXclFySUoyaxqxlxwZ5j58Y2I2pKXII+1Kr2jgJXQlgC0YtiR2gKbUE1nYwp0RPk98tMW0LM+Uqxd1/Sh5gRNTHszp1SvsHTcOBc96uxA1Ry5im5LA6vVYeQerCpXO65cIH64d+5rK+4tveqp/4zT3dtT6t+3VG2pxPCYpKzuqDxMw7RjmxGFNJSzzytS3bhO0tctudX/QoOdvsK+XoT9pjV1MTZOiW8cA7ZUFuH2Ngn544T+xwIWzxw3aRYwfVUlObqZNtRFrsR+YsMhfWw1xvDMib1na3BRf8Gix80XE+0OccREYfeUuxfFgr+nbpGDNvgW1b9oxtz+0SAzuo/m01iT222JATsRfCZ+Ht4xjY23N/8UOGLRjIFh45/UUOD/3teY8qGa89jwM/MMCz3zcmWPZsCw/hgz1E33afL3DsGaPrRuV7i6XUhue92cqSR53O4fVpH3OVPu1jzuh0fUDOwVGU564CZ1BLP90ckZt+bzLlvpSjY2pX6b7tTfrul71dv/0Xu7qff80k54EtZRoTS7r2qrN64L57tYngg26wnvGZD9P3fvXH6SMedaBz0225f7qskr1SE2ClIueMnbL/HCyxgdqknTNnxF9QHqbcW63WUnSXd3d0eXiU3v6us7rj7muyns9rmw26qlZhX0M5DGrZaBqq5Pil34Jfko1zdk25n/L6QKvTl7Qp79Xjb75fz332R+ur/vlj9KQbmtbDXqxadCUxBzm5BFbbtpXLqJJY9w/Sz//ePfqPL3qbbrl4VkM922vk0Squms8qS/ke2Phi7CRRreaDiO7VP/7ka/WxTzitzbjf/wIA9krdW+pYS3KPuW3VEoycdY1DKRismSnJMK+2ZVtcpZQ+9/B24sQHHhpTZ8mK+GhP4T/xuRehPdsvGOjglWvhiZmukCODt/0++xI5emLaxDSi7gcGulozL5HCr1arjpFut8EP3r4SG9lC2NjOeP7HeROHmPgteRPTvhIbGTbQ+8NGD4GBDfwV2C69rk2t57ScpfacHz5RZa2OXW/PcntuwSvBwA6MWqo4H+kTEz2UEb8PBjbQ/0ze2IFHTTreYXzkyNAhh5DZpunzY7vnNtwfgAAAEABJREFUjq5m/oYxGyBa2xryeRC21+DkfzgaQfdhjrGxLWIoFxi283lb05OIz/f1nc2m+wz57F1sNpHBc3Yt46z1uOZD4h9s9+On4Fvoaj6LlaLzvyRgPlar2uV8Z2Tdb9Zrbbfb0BCf0gnslr212ax7Hxzlsn1Ug0VGvhA+xC+lyNmr9JHzPiuu4v0vOmQHOaeQMR58FltqyvdYtiy2kns9aupMn/tleMZBSz0P8o6SMUxx6jYZHzg2vq2Pa8r+Zl2tVzkDJdVSO+FrYzd/doNLftiBwRokJrjUj3jwvJegjrZVaxF42JdSBPEfLtMHy7Z4n0ef571gY8OYF165asaYRqwnp37YEw+5bZE/PL60Kc1cm1LFOKBMs9ArV6lVLXNYS+m++Cs1mqYWG4eib0rrvOPc6e3BQT7rYmNbNf7DMGW+px4nMEf8FNyYpT8Gssl22mBNAV8mXLlqLWKCa8Bs9yAlg1MuFh065UOB5CkIxMCVkbQ29SRKKYcFlCgISUpWqUV7+3vi2mx2aMSCXWKBBf6UZFfZBFMWwcWLuylG7bhs0CkxNtlU2JTEwWez3sSmZMHuZ4BTBkbBSrA3PUa3iQ+TSj7EoBjwxG7p2BYvleGH8UCbndnXQSgZP762xSbkv37HDl9nXPBgxVQx6fXDZ2fnVMpS5Hwk7+Th5jaTBfZ6U7Ud9o90U74EWEU86KllrTEf+Bmmhnwx2hzmTe1taxmzbVEP8iG27T7ptvvisi188VOunYyHmkHpiprY7g+ewDx9+nTHtmc/bPC13cdzkENzb3ugfMZrm3mhPyRJZFlS+Yhvqjl8Tp87q20+tG33GORITOpXStVVV10FtOw5TimlzxdjqLX2HDCAH3I44osNYwFjCDZx9vMihrpv6kqn1rnpSK3yCSP6Z0+d7rIxhxbjVC5a/MOKdicP0lj3HF6sZeIoa9h2X2vEhojNX9ggn03mAttNxslfcrAtLuzInxj07cjzU7JuiFPzEGLMxmyaMj5nvJOcP9gyBmIsPG1WcDJpsrGNV+qMPTewJWuplhqMhmnwSp/33jnxa8G04xkiDmS729fUmj7jxhYed+TI4JF33jqKQ2z7GMOeeds9J+xti8PLjkzq44iynwXKZbnjLfXqMTPGJYcMPnthFYxV3GLrVTzmMWOL3RIHDPrKZTu/M4vZz4uMeem2QUDJBwYYtrNcxsQoiHtNsKWD7zJ2e8a0Lduou59L6+MBexlr50sROjDs2R4ePFoIEGxti1yQQXbqldxt9/ogg5SLFgx7tqE/U8kYqjgXx+kgL5vvzw08a6Mom1IrHuquApCiDtnDcCvmPmdsCZaTLziMHfwxnwelJO/oWtZaBp2vHk03jvfq3l/4Lt35ymfqlp96lk7f/gc6k3Oy5BtZLRVYYduxD8dgp8a5GSpprazTsQk+U60cIUIGP+Tln9ODj6tsS8mXGoXJj4WuOHESD5ui2GQM1UU16wO9I2Is+K1yLig2MVEpFrLO53PFwRZ7sYZrg3hpWdZSChcPJccp/L7OnWX9XdBLX/pDeuDifXJwxpzNGYnO5MvU533qR+vT//5TVLXNFy1plc80Ykx52VPswE1aR3suL7dyKCouWjGGwK9KSYwmxnLHnXfpUl4IjBkEakf1Of/0s3T29E5sRjlfniq5Zm7CKgI1WcyXctVa8/v4B7md+AGnHmhokS88fWpCHzl9yHavle3k1lAf0aLHHuHiD7/IsIEWHXL6kO0jbHJGBuFPaxu223RGKUTGac9ysJBjS1tqOcqx+JCPKWv5yAZ5JqWmtef4Sov/lHqSh+2+pxeM3lLhyO0ApgwL3oKdmZPzh/PEDhebKZ9N4ZK11YJdmOMEmhJfsQGDOSZvZPRLrYmdBRE7sJGDQV7sadsCBzmtHex8ENRVrEqLbx4wMP2ekvEo5FPWNER4WuXCNwbqlP6CbTv1TvKRSVFnzXTb9Ft4iNjp9jzoQzZ+2TtlkDeTtpmqbck4klerVivWMmbXKNMfs/8XGfc8Mz/lPiF+wVOuKTFneUteYyShjFfZr8p4s6mkjJV+S10P3ZRCKCGii1/snZBy+OxF5SLnKYfOYj8Fj73WgtVyUMZSTt7gTvFvieXUtWVPtsRR5qnnBR88JUCyVg8amzE+xGtpW+Io8TufOMgnZLFjL4MZ98C1rJNJJXl2ebCdCcK/hVdqYWIdtqXUiJrikDbRIydf8DDrGMRL3gFP/WLrdEJT1iM2U3KYiCHLkdtpWShRkmJ/iDUkeYgQUCvqdcq6Uo2gDkrmKjV28Z+Sa+nFbznXiRl5LEgFzuQZN+pAXScCbTOWg3VyPKO2c1b7B5OmvHhclzORRb65WhfXD9FvvO2Mvuq736YX/Px9eu/Btbp7WOtizuCD1Hn3YE9DxqPkUGvwEqeF7FTxsEWeoaVeLWaGVSml89guhAJb+9gX3SJfeHzhabGnnrY73lyHGZv7Etu4C76U4/xK4mOLkj0PHvwity3k2Fj5kz5nC3o7+aXeomWMNXOTWjfIym+l7L3XxwkGPTt+2Kctib/EtGd5Tf1sp/ZMlHq98CsupNbJTgC4NNjDLgQetsjhrfyJPfGRWbVjR9qxqRt5KFfnEwe/dGWbppM987a7Hz62O1Y3OPxlz3ZgLDFRUXt7tkeOPy12J3lyRNZwwj61Qm/Pvoi7/lC+9GnBwxb+JCG3LbCVi36a/sP3Ar5/gPlJn/RJ+oKnP73PeQbfW/A4L3/v996sL/uS/0MXL17WmO9D26x5aODeiz2Xun3oE5+kb/2279D//iVfpkd/4AfkKDzId8f9HJd70nCPLt/y+7rnba/TA3/+OumOP5AfeIc2qz2VtXPnMso7qV329rAXPnd707jKAjiVGct34GGSStW4Wml0CbmvMdZGAmStOSmvQkUt59iU87RU55gI5bw/712dvfQXuu1N36tL7/gFefuOzONF8S8DrGpRTPWBj7lZP/ojz9Pnfd7nie9mdmKkzrbFVUrp30Hf9Ctv1Ld927fprrvuithHdVUu/vL1d3zHd+gpT3lKcnHXsYeor+3EK11OH1IuWrDDJqeMKDGXOUKOHrLd15vtjoMMst397PcvB8OebZQLnzRXYNA/KT/Zh7d9lDd9iBwXbPq2e34n1/pJHpviqsaX95zl9NlzdrCzhjJyREpPixxBl2dDkB+8bR3xsSYP5OQCj49twdtBC8EXz7WHrzlnsCM//OCJiRw9+MjR29YsH8WFHBvbWnha5cJ+4YfsE9uRqucCBrgtn4HYwKNEDh488il6q16BbVuMEVtsWlZ8OZS1aBgbeJA9x1Qu7NP0etmz3A5W1hhyCB8I3JN9+BKXMZ9zzFkp+R6S3ALGj2wrSFKbQvmJbuJ7kSvZhdwp20+Ti6ZYD1PrLXyzxDObKfkre0u1CNlw+LmCfEqMFhojY1+rSFNeYov8c2808V0yspYcxvCOrEXXYi9HEYeEDK67Czxy2pZ8IOrdYqea8bUkFb8puv4oJ/0W6iGx6fJk1qT8aIoOPeGwUcYxUTgndqhjB1JZb617RGnHL97Iw4fTIbRsK0PJGCPNHoEfAzxlDrpRwA1EHIg5xUzw5CFLxIysRdbS7/rIlP6U9Uht5CraUmrO6GTVJNkZUBP5GvuGUFLk2JI693XoSxaFnTxjk6b7pfTyqor/e8FBZnXKPGhgdlca9idJK6mc1bi31v72er31vTfo2c/9K339827RH77HuidjPbDy7HRXLc/USsajDN45xxNApZRghEtMmCmDt93l5AfZ1vuTKxd6MGwLHoq488gX/mTrkoSOyjD7KaKauuHvdJZ9Bwa0yGk5T2wLG+VChk+CqmY9kGuXlRJRC5q7HJlyYWs7nARWl7eZpw+unbyYHOSpCcbk3W3TsaM/rNmSX8SyZzky2yIX5PhByJf+ydZ2zxUbe+btucUOQkcLBkR/IeS2j+IjR0ZrG7bjw5CTbYGhw8ueYyGz4dmLnMu07cgWPAgMXLGnD9nu47V9FAsbCD229qyjj1zO+is17KR1nq9I5Nr672tXTd/0ZX9XH/LIPdVyQfXUTnbAINXkZSi58V0jbGl5wOMzUjwHndG7LjxUX//cv9Qb/ttFXcyZP1jxzfPt3BGVnLdX5zl1VodWOUSvW436pLzwfsk3PVXP/GcP1Yc94n6dW9/eY7bsE7dVvtokx9FaJd/SpGEvNfFpObhtGlQyjJZc9va3asp5x6bL+4ASg4OcD2POwG219j0kjzEv2mvuoYKRNeSMZdLlnN+Xc9+2q9PlNn3Q9bfp//xn1+uVz/kY/YPHr3RVguZruM6UU6rJp+U+Tq2yaDO6Igd1b9rqvgPpVb/3gL71xW/TrRdPZ7Rrcc61KbbjKuefVVxUk4+2llOL/NJUdrSuD+ipH7Gjf/WPP1jni1Tz3K2oaOW1nHPErpnXKMJLVlMuKzpF3kJSoRBa+q2vh3S7nDmHbHe57S6Ptbhs03SZDd8jdBl+YNtOnFmODEJOC9nH+kUOgD3LkUGLjHaaph5z4e3ZFnmtFXGPiR8xECBfePoLjw39hcBAZs+YyLGFSmGMWcOZu/75mhY99ujh7WO/k3J0/2Ps0nNumSX7SoyIcJd9KE8aYHd566rua0eR7ph1ja7lQw/edp8/cmQtkccSB7u4HGOn07HT8mPPvrYPbZBmBWQfwC22YNuz7SJDvxAxbfd5wxaSsM+eKlmjSWTxG/PcLh/I2VtrceHL9xDag7ysxpd3YUP2qe28oM7z3rQDn7Oph7PuwcIeW1pwai2JP9vz7qgkLrL9/YNeH/rEsd3f2ZHHpd1L2Y9j14Nlu8dj+KdPn5JdtJ+catadbcJ0PVi8l9puh2BtQwdd/sADF4UObHQla4rvRbaVH8HXVc3n/363Jw62ELkx7sWHfIbUoJa1IJ7bt8kqOQfIp+bZ397+ruSpU0mZt8M8Vt7R4s96ICbroSSXMWdSa5PwZY0r87Jer7K+lClJHaKzU4Pcm/DZazu6JjttbJWL8W2jp0WEHTHseYxpRD+mKsmpjzFrllxaOhDfxethTcFBtl6v+zvUKTb4gk3eQQ1OEfbUCVuwbHczftEfcnNmWdQMm8UWDHyxi1ot+6blXlOJY7vP/ZE+RhFlblILck7NIoqp+5hs91yUi3VH7rbTc9bRJHvmbYdX94kyPnO/rDL5JIcwNhnUKsqSJPIRstnEoSb4EOcmCoLdlIT55/Ft000yrbe2uy8DhUiGwu/srIOx7ZindrKIMwiKwqYgNjz2OzubXnD4Bx64lJgWEzNkowVZm/VOijnlQ6olzxq8KfmtNGWR8EUFG5ucUuIUc8rBbTu2JX5DcqMoYwpDMafIxuSu6GuX7e/vi4u81qnLJnnzt0jAIc9Fdzovy9kY9JlkXsLjiw0TZxNn6rj0ob29feF39uxZ7eTlM/x6vQai58DmpKa1lj7u1Wrd7YgNYbjg1yxUeNsdc9hue/7IwG9FXqEAABAASURBVMZ2ye9kDGqJDjv+sgM8dhB/A4a6g028IRvdZhxjnxNqgm61WqVuQ2pZ+tws8dDhD1ZL3cGG8AMra7ePCx5abInFXxLADx4d+ZXsVFpw7TkPdOv1qh9uHMwceLPvQKieExhgQ2Bgh5K8adepOTkhB48X+egWe2RgYAePzypzQR7I6V+48ID4SwGMnRjkCd7999/f55w+LyD5wkx+9G3jmhroKM9FDq5tzhfxgshyt+UXBwntlD1HLPiYyo49azxr39lPtrtsSu3J1bbgFx/4VeaOmGDQR2fPtcVnkcNjR01qqVmfDVUfGx/w6PAFI1EFj63tbmcndvLCrmatsjf798rki23fr/nQRYcDOF2e3PHJQJThppnx0GMHocfPvjJvm/6V6wB7fMEm74WnRYec/WtbLkrMUSW1lJvGfDBVXhaHn/KyoVZnfsacPYN4cAkGBMaCbccmY7SD5+BlPHaYBGuRY0sLzfyE5opx2icxZj5G3QY/250nNvKZnLylMXnu8ResUuxYCWEO+LwkGTK2plqquMApLhrzcLel0CXypBqVVTL+gfPWUmDEzJfUYLW9JO3dqjK9S2X3L7R3+1/qVM7I+QFJ6saHfrDAtsuMfThm9oFy2c7ZMSlNehJjsJ2+NeYDsNZMQjTGP1+8bKtWzmZ8ju1KKXJslpzt6JI3GLaFnjziGl6J04JTFK8USaqxtXIl35oxeBUb/kJWfKfUsEZ59vRGagd62Ut+VC9/2UvU13C+WDlFOeOmT/rIJ+ibv/LLdX5Ttc2XuqDFvqnkrJiCg/0K7HxtKxlLTXSlVb4kFpdum29QKjun9eY/+G/aTk5eyKXHPPoxesYz/o0OtpMCmDlwJyXvKbHJscRUuVpqDNmWHbsH9alxzI509rFdWUBiYDu/lVpNQv5gTHBsH+Ggxw4neMg+1i869LZprsBGYF+Z74xRE6PGtqV1cplt7GMMe+ZTlJSk9POJM2WJSa7wtBD1plUu5LxIaeFtJ84k8yc8+xjbFmDsO596Iq+lxuO4PuiRd5t5ISbXopPYLXL0duLkvHOZJw3fUmeec5NzGfAujw24yGvJ2LJ+0JXwQz6T4c06CLadzEPY2kbVa1FrlW2BU0vtMmXd2kXUiTqDR4tTTEVspWO729uWPfPYRtV/bPcWe+QdL6Ip0oPs4SF7SsrYePiQeCb+EKWKHGI4JQ8ICg55uApvcku/RM8xolHZGrHPnjC24ESPfMZwxyrx48YZH+w0BSFxS6jliQ6teLABhlY51ouyvYNtKbEa/sF1DgBoyt5ssZVq8FO39BU7pa9g9xjoM56S1tF7LLGocvQ9ZrBKJIypknfGoux7ZDocT42vgmH6idRCCtGOsXUpkooc/yk5Km3n0aUPdscLNhidzzjIqfNgB0Fi/vLbkDPHTSVYrSlzvMgizzw49clbPmlaqeRPPr5jH5sSZxzip8ylpjhHL8cv861c9sw78lgL8BKZck2xL/hlTsS44w47rZ0STIFLThnTCuFQNLgIXT5ppXJebf0IvfO2a/XCVz6gf/s1/11v/pPTunxwdb6w7ujqs+dT90nLZTuhm6bDvbHIaUuvqbqedW87Q3C3Rb+Q7c5igw8tePC07DX4bpRf8OM0dlwbvEyKmpCzX+3guanFBpltgVGpSfyn5FqzX4nzYDn2YGPjkrpkUlIqJfFgMMnBlvoYsLUt7OEjjpl7HmBDyGmVyyLXSfTtmbcjDfV4aZVgTD1rJi5zHBfYTsjxh+A5C/CxqzLtHftkTKkk70m2u7+yFmZGc96H2LYFHrgZ8hGvXLZFfmE7Drw94y28PdvY7jbUlTzwweao3ln3taykjBM5a5YzG7KvxEBvz3jkZc888gUbfNs0PcdFjj1E3z7GxRAZ30e+/Cu+Qh/6IU/MWKv4l7LQ8R2E70WvfvVr9D3f9d26cP8F8VlxLt8hL9x/X48Bbs09x0MferO+5Eu/XF/7DV+vD37i41ROFbU8IFfdSr5XuvQ2jbf8urbveIN895vlvb/W5vRllU3Wa2EdTNI6PiXlkHLiWavM43qd+6D0WybCjjJ7vmUMMchZmqfJeWCtiIcxcYKzTswx30dPuem66YLGv/w13fba79Llt/+StP92lfqAah6oO/vBedP3j572NP30T/+0Pu3TnqaSNQ6xLJol1hP8kM/O17/+9foX//J/05/92Z93uxaDFiVjdy364i/+Yn3BF3xBMlVfdy1K27It5ujBfQxtd1t7tsOmJAd0kG2a7r/IbXdMbMG1lz6mTm5VXOghe9Yvtugg8NBD8MigpY8MHkIOsY5pkZ3Eg8fe9lGutrPXRtU654OfPeszlRlD6bbIITBySkVuumL/wTAH9iyjj7zHDwgxkUHwXZ7zDBv8kNvWkAdh6LAhDi3EeOwZe5HjA886V+YXv1pqnyfsa8aDDDswOGPpw9PazhyUPnZ7xkZeS/Z5uguGchGnlKoMpdvXvwWbPDKseEhZVmJslsNTsdZr5az3FqBSshm6pVQKNpOIY8M32e6EDDP7SnlLgEgIGXwFo8R+jut8n5h9JJciccgmMStX4gsv+lFFkm4LTeoADip7Lq0Ug+wfO2sjbcs56AJfgmDZaYM9cX8Snvuc5d6i5R5EuecRn+WBLqpCJ44ROfEUauGcz+bUJ+eFI1JqkwzUw0eWA18KdgKqX4422Bm+ulHyUvRO22Lf0iqXA9bPZ1msM2pQmqT4VpTY5lyxipT8uD9ycm3Ri/F0Xsl5Ju4HHf+G3zTFy3JL3nwHjr9CRm4lxqQWeUlsNcmpkaJz+ksOTr8k1xyF3dbBUvqQbTG/zL2zNpQrIsE7PD+lVtnpQXLgEyg5lPQn4sXIjjz5lpp54vzVIJYDxKCRF2wT1xFmNCKP4k2Gc02+Vz5Gv/SmvDz9T7fqlW/Y123757U9dY1qnkuaWAmplvM81gknO/mEmRhb8ML2H/tKOWOz3e3hMbLdx2zPcjCQQ9iUQzz21CGL6ggDe3vG6DYu4h4H3nbqk4TjYbufM7bTU/fHhhg1a7vzUdGWWpWkNOVzpdTUUK3jlFJ6i419jI2cM0y5bMe1yfmTrrBFDw+V5EdMCDltlx9i07etZVz2MY8devzgsVl4+vDooYVf5Ngip08LwSOnhWz33NGd9H+wrtba7R4st93zRg4t2BF3eztVCS342EC2abrvEte2bHc/cOyZt2c5su7kTJWsKWdVVAqTE4f/MGLSqczbDdlo//aLPliPumk/6/p+TamzWnZoi2N+Sh0kNjl7X5Oi0bQt2k7X6O13XKtvev7b9RO/cZ/uTrBhvRL/1T7P0eTc008H4qBwdKeyZG6+zvrypz9R3/fsj9G/+/xH6NFXv0er7btVVwfyqkiZ+yFxpnyXGd0ytkF2vBN/ONjG7lTfh+wtJ6/+l6FlrfJew+S8WcmhKVAj/4R/4y9w7soZYykHOrW+Wzeee6e+6JPP6Xn//kP17z7n0Xr4WWsd/NIGKeeANKoQcpLs4JVV8khHG10YTunFb7hT/+G5f6xbL1yrsZ2RkmtLbTkeG7XLGChdi2BdN2oHVlNRKaP+ziObnvUvH6dHXSWtp+BnJoSxSzpVU/jWJOKbVk3RaMq5oVx2wsXAdnIL7iEfVf+x3VvsWSe9EwzErCnIPvYLG+yxY9nHcvzAsGc8/MCjheCxgeCRQfD4IYcW3p6xkUHcQ9hXYiNfMGjxXfDg7ffFwAc6qV94Za02PjMP/ZAX6oxDCOyW+kELH3GvBba2r+DRLXL4k36dP4Ftz7kuclp85GSVnOBtp/YTrIjPmYzenuXIUCJf1RVsJ9tZj637YrNg27Ocvj3zdgLGi7zTHP3Yx3IwFoU9+2GPfMGyZ3k7XEs155uSbMtnaHXO/Hymb/Kuc8rnATrQ8V3lfYk9+/KuB1zk2NAeZE9vNqv+btPBqbV0vga/hp+mppI9ZVvgK9c2L+iRQbXU1EJdV7IHc3umVV2rpl5smdVqk8+oJmcXZapFPOLuJFfue5f3EGCxJseMZ4ojBEZNHufOnVGtRVy02CQdrXIvCd6QF+fY40+OyG1Hv+pjWed92ZD6DHn2iJ74i/0q9QEXKvFBBzGuMT68lMcWQs53Wd6nwkOlzHkNy/cDF9lUH0SJmORVMw4InJ3NTp795Kw/OOj37Lx3xXqVmmFvW/yppfYxTJkDaq7M/cxzXuAh9c/uxCQP25mL1DotWtZKxwsaY5tS126XPvliY7vnWJOfbXWb4JEzNuRku88v9oy5lhIE05XtTuwRuYuOciAW9jYKZw5rxlMz5ilxyFO9Zb5qtbBXLsxrLbEvR7KIg8tvCT24Y9YKa6rQYaCXLl0+Mlrlw6wUx5hBKQNY95fRpSg2LYPOh2O8bXcd/lMKHfgErt1PuQjCpG9zQ05SLKD9g/0kPmUgYyzUbZHXWiW548NfffVVsZn6ZNNnsdKu87CDeLywZvJPnzqdgVbxgp142GyzyaZMGLHXaxbykJwH7e5e7vkSb7NZa50FjB4cZOss9oMsrN3dXZFny2G3ykbBlpjr9Urr2DDBJcWAZ5I5HJQLm4sXLyWfkskqqYX7JlIubFKyjGnMRj7o+Sw4+IF3kAMFG3Ihdwi5Pc/FwuPHONmAjLPU2msKDrmjnwKEP3+jyHZ/qMTms93HkJR6HrygZhzggQ+BQ38nmw1dCxZxwIPoE5uX4PTBws+2+H80Ki0y7KCOlS8XYJEbMuphz+NCTkx0jB0CFzsIue3+lx1Onz7T60s8XrJhu78/1xMf5MRGbs/4+IO/jIH57vXJoUa9sK1ZC6XWzNs8x2AwRnwg8oCQMx7wiAdPTHT86wb0GRsxFlv8sbdZ35E2qZYS5vgHG9t9bC2HlYVt05Q1WFyusJ+y14hnWwpNWetHfUn00/Qf2yI/5UJu+6i/+KBfdMggZBDxbc+YyRuZTlzo6TJu2gWHnMFBb84Sue9tbMCA0NOPojfI7IwpcVKCfPiNsi3k2NIqF7ztI/ncVy73POd+cCKBT9Nt7cjAjmCRL3kXdAk6cTMdnlgttbed9KZo8mHuolLAaD2vln0RqMhK78MjowYRdDl9G4zMZeYJXNs9zzRpW/BnPNudBwcMfLGnvxBy+DlvE6bnFkeFSc1a1EVdIUv5YHS1uFrWDS0Y3aoU2bMOOcOxrJp9AF+qcsUydyaVBw2hoj3Zu8n7kqaWLzXddkz4KXIL7HTCl/i65yQ5ouBIhzWRlrDzGH0kp4/OLsFSJ2owyy2uMV9OyA8b2q6LYpWz2p5tpihyPye6JXOW0gtNy5zmR7UUlSjJ1zXOZZDageRJB3uX9Lpf/AV95Vc+Sy9+8Y/mMyhjTvp8qVllfTzukQ/RN/5fX6w6XVSZBu2sduLn3LKbKVDpN3EB7fVOHUYF23LPr6qQSZIYgzXmJf9v/M6b84W0ZaxNq9Tz8z//6br2umv7Z1WqGmdr4stV0O3ghPo4Mkbb0Qc+PIx34yAPAAAQAElEQVQ99xkX/Ro82oXaod1SU+TIINuy3efKtsBAjq3tLsfeNk3v2+4+CLClxX7haSF7toPHBmxabG3Ddhz0tlWzbnXiOpanrpHb5HO8L236LZrjWtRSVZB36Ql5akJECFVLXYuLyAXenjXwyCD4bntYv45dCqLQcex6EjvptCw82zP2Ia9cbWp9vGBTC/tKDOTEjLjXOS4Cm1Y6zC+5YAct9aFd8Gxryjqz3TFi3vOw49+Uy8JWwQNbJy5w6C7Y8Mgg27IdzLSqyr1+KijtrDfJcaWEFA9B8yyC7aRSU6fEi0vkGdVhHSqCyIsspR7UBD/6U/Y4czfLpz6P6LI9Z9shc58BFRUprUrycUlIWsuJ2fcO8iQ/hWYbK/e+swvz56qJ2E0q1ZLj340tMFr2nZUr+WS7Jn/LKv2cLcFm4H28jtSzPKyQg4vNUY45IaYEb3FwScD8BEwtDoR04jv33hmZmLc8E1IChm/xbEJnWxmkNCVeKaqJ6WZgcm85yU0qxaJOmCZVgUfrXpMm26IAU58HKQK14Dk4jJFzU7laaEptFHO19KKXN9JUhW3Uah3DcinCpBA7Dm2SbKnkV45I8WzKgUgy8W8Zc7JaOW26qQnOpp/pzPEp1eiEg1XXN+rS3qP0zvd+gL75O96q7/uhd+uue8/qYLvO/ZpkBSN5tCRQSpEd3/D0o+o/U/QwNtazPf1aK00n7KEFAx/booUWOTY4ICNF5PRFJ9T64CWwW/IoxVJ+ur2U+UmtYmc7w04tuk3pcuY9Jl1OC7Zt2HgkQmxtq9QqMIuLuIjj8NjPvHve6GqpOpLrUB5IZOgXIj/bx7ZOnok3hRw/7CfGJnXsZJ75Lemlj023TzfTtsRMr/8sOdXDc912xhPDaBlDzXgWPGwX3oeYtueYiUMecTv6WfIGA6Ftml5DbCEw7feVT6xvzdjTIbY92wEyZd3Y1oKhwws82JNybJHblu0ef+ljC0+Lj32l/vGPf7y+/du/XY94xCO1WucMTS58h2BMFx64Ty972cv09V//jbrttjtyfk26/vrrE6Np9/KlFH/KeSTddP1N+tzP/Vx9zTf8B/0vT/tUnT13Xv2cmS7L090qB+/SeOd/1eV3vlHDLb+p9YW36pwu6dRKWp/aaOJMLZKztHJzo0Ztso9rBBxXzsFgzonROZZWsVsrKyS1kVq1pjyErt7q2vWeHqI7tX3bz+ueX32+tnf8V9XxNjmxJh9k3of+Xe4LvuDz9dwf+AH9ncc9TmfOnZVtLRff2SII5qQ/+IPf19d8zdfolltuQZTvstv+HXbMubHNd+aP//iP17Oe9awua6mb7Q4DD0O9aZkfWmpKu9BJu4WnhWwnpgWPPRjwYNrHcjuVyHJOeMyEHgZ7WmLiZ88+8Cdt6NtzLHyWPi21oAUDLHvGwI4+OOht0+252u45IFeuk7bkGpFs66QcGYTPlH1u+QgDHnnL7BUX2Z7jyB0DnW1xYUP7YGzH1vbsl5bx4Ace9p0vRSfHgyxl7bIHy/EBg3ahnrfV7VvGMPsoObYum/tN9pxHy4SVUg/702HbOlxJLp2RlWEHY9aX2CMib/wZr+2OT1+5GDt8KZY9x4q4YyCvOe/oL4Q9fClZR3L2lZTlLcYTUbCtvh+dVNiXSbF4Lanm/VY6OafwjFH6ozSNsiNPDZQP4MIHL3lEntmLPlknQOeRh3fQuLcgjp1e3JNApJMaZ0NiyPFI/PyOPDbhbYtaYFvrrFGva3iSh0+eytmhfg8Ree9rvvLVS8QKtqLnrOmKnDOOzDl/ui/9+BWvBL7iU2rmTnNtuHdx7BX7ZKaSPy33bQKz1JxZUizjm/Ek73RiIU2xKeSZ/FpilMRwYrT0S4zaKEFGnpuyxl+YQBdMp0/NlLYkLj5T9LTYp9wqsVMu5t22Si1K6goraq1cPlwnYecfah2uy2WRns2o1C9HkBmU4pcByONWq+Swamu1bROmTmIt5JpRr0PxLNNKdTir7eWH6i/ffp2e97K79J9e/Dd6x91n1U6dD57kzJc0SYpP+KO8iZm+crFeF7k920WsRV5iS38h5PC1VhrZsw9y2xmGxVpXLmTwto/sItYiP8JuSJPpYa0WbOzQ2MGM7ghLVk8/v5z8wFnqz1jwqWXOr09QBEfyJW8wouyY4Y/sYztlTTEn4Kbb87XdW3AWOTpoSm62M7dZD+QUHruT8oWnRbdg0LffPzZ2kD1jKxf2aWQ7NWg9J/u4vtiDbc96290GuZ1dkL5kKZRUZVv1sCYScnVc5QIHv7BdBm9btnvf9hE2tra7HPslz2Ns9ZXIakRfY+t02Nclgqt3iv6XD79K//Djz+rc6Xtknk8pGs6U7FGvskjqpNZf6O8HbFTJeJR9vndwXu++53o952Vv10t/+QHdtlfkndyHlE3ysUruVQex+ZN77FfBOF339YRHbvQV/+tj9LPPf5qe+fTH6bE33qard96jc2f5y417cl7u18Rt2iovAFTzRr/kPOGlWAUv92Oa9qRSpMiH/UGW1PIcu+WcVZsy5uTqizp79pKuOXWHHn317frMj17pxd/6Cfqm//2D9NRHn9ONZVLJvndwpmI591bOM7pUs0NPOfe2Y9GQebozY3vRL9yj7/2Jd+jOyw/R3u6OPO1IQ3LIuaHVSv1/mxBbcghczpQWHKuuJp3f3Kkv+oyH6SMftdHpZFdCrAPFcArTpNgqOahfjoB5l9rhOnHkUCSxTyf2haYTtpDtYFjwKGgh+0r58T3RMcZib7tjL360EGtNuZY1RovcdqRzXvZx7Jpa2O5YyrXYIk/3CjnY9uxru69v8O1jbHyWvLEHDxmE3PbR2G2nctmnWQv2LJ/CYwsuvrbp9lrZ7jERPBgbe9s938WPFioucv5cgZ3IdqShBo8+Z5VygZ3m6AeMWGqRg4fyZMwFG1t4Ox4h+vac98Lbs+4YQ4frB8k8Rydt4dEQD548bPeavI88Ar4z8C6GescoI1OWsHvtSq15hjJqvVrLtni/FJf+Az7zzncy3vt0YX4Rc2dn08c/5D6C7278BW7e5eEz5OGYPeM37FPPUouwk6wh70aV/bdKzJJ9TDvmDJhyPxZTrfNMbbVaaci7qsD0WhzkHeWa74jxVy7bPe8xL9LTPXxXWzK8FnlmMIHJfUguQ3CGtIrv2bOng7eSbRFDuWLa+2O+6w0hxhBxx2LsjBcs5NQBfmdnnfxGzDololbJb9btZAzr1HLsea3X4YMLvu2Oa7vXb29/L/lOkUnkA9nz2GwnxpCStDwX33Q9+PxHzWDxlw3s2KQGQ4h1Rp3Ik/mxnXEp2O0wBiOd+9h0jG3Oa0n4DakT+AsWcwOmHIP84ON0dvJe07bCdmzGrlzoebG/9JdaGcPoqWOa9CzWW6mV7hHZsTykLIvkPGb8kyLKnLnbEWPIXG6zXsgPzOU9+Jj1M00ttiW1dVoHY8o6b6ldTQs/qWDEIJRryKBLDvT9fBBN2fAURW4a8iEzUNQAEmiz4QNSHXhMIALHPT+tA2ODfwRJeJ7k+cxv8SlJpvZJBB/fWkuKN4n4yhQv8s1mLf6rePr2jLPKS5RNXkyzOPiv2HmpvT0YtMnCsrGZ8nDhVBbbpschP+XCficbdUjByK23SQrsmuLv7e0dxp8XXyml544eW/q0EJNJn9xb8rWdPE/lw/pMirvqNZhSq4Pkhd2UWg6pLS3EorWdWpDvXBPikAebjFywg4iFLy0LExmY9uzLC2zGhm8AtTl1Kh/NkmuRQuss0NwHacg3kWYL2Zict5lP/JZclIvxEAs5eEO3qWhyH7PtYyuHddlkDbCZoZ3EuHz5cq8fc6LmhFnnhuiqTGfJAt/J4hv7/7IAe/AZ79IyNnCJD09s+sqFvT2PFT3jRWc7Wmu93kndz6Zd6+qrr+6bF+wlv53VWisXrUvVln+FYbPT+yXraKnRkA9W6rGbMRCjZj0srW0RD0xa270O2CxzgY68mTvmiFZcSZF6wmJPC7FmaMEjju2+1jhgwh3zkWPXsn5sw3Za/Og4+zNFhu3rbtGBS0xyXHhaDMl3sUNvO/uvdX980GNrz3Lb6vKsIdty1gB+YNjufrbFxV+IQQePHhxuCnobvyuwGVdT6psDKfuyyBw3WsZre+YD5hC+CyYxbB/FHvOQo+YFgn0si8ucdz5wbBDUP4jIx3Zfk7ZFbmPGhhwfeHuWMye1JL9gxDC5FiGzfQW2Pdvblu18J5+0XEuu9OFpIXjmr2X9tZxFthF3smd+kS+t7aSRonUrhYeJbeRTMIZ8GKSJInKvkuM6+UrUtjNxpYZj9nYskmvGlrOq5Ny3nfpMkTmqFuwh/Cjlwa5S3wg15GZlSn9qu/K0G13sS1GsUauWVeqaIOnZDl4T8aBMd3iwnbNi7HxLskPm3nb3s8thK0WUHKa0GXM649hUaxEXtcMXHmLsgVJKqTEPYGqZ7Zi2uGISXVPJOBk7/kCx1qZ8vkmD5FBOT27gfupnXpkHz2+OvTSNB6p5KrUTm4edP6Wv+pLP1xMefZPOn91oyE1LXMTYXIoGPg9TT7tozDk4KbVZbURuSu3kmvyGnEfWOvI/+fO/1lv++s7oS9RF1+TF/yf8g09ITOreVHAMJe0k0pRCy8FWcJWLGtgOF1Xslr7tYMY+Gnvm7WO7iPvPYk/nwXzJeN6f/MF2D+7jAz1Ybs95oLOdmk09R3vOy7bsWY4NBAYtBL8Q8+fUgf7EpMcAPo1qqRqZ+HRsizl2KbLd62o7xZLGTFrf8ynTyT2PL3JiQLZnvNjVQ2zWu+0+BtsdGz/iJOwsLwW2+zoc+YFHXeGJb7vnR7/mcwcMeNvJdeq42CO3QVHko5AFcsaOHJ+T2PB2MDJGdLbVUqeWNWKHj7NVOg6y1lqPBW/PceB1eMHbx3J75rNos5ZXOuyBKBMjDzpKFit5qO+HVCy58E+U8s8mjpwheZIzZfPA819DtPiM6TfHNvwUXlVBaRrzBLZ1+0EEc2UMk1ps6ROn8/GZYjvFv4Wm9LOJ4jNm/NlTsW9lEjLsnH0N3zp2Jjh695iTWv50XermxHN004IXvynjVG2a8mBoyU/EjH33wz6ETYsMEnGmMSUJYdvX6aSOnbNDseukSa2f0S26uQZOPlPsE1HTtNWYM3kIxkgtY+/kzb8g1BKzkV9kYqzpT6lJS2yFb4mBraKHRwav4Jdg9L5Tsr58W5j84JAbybh3dcucllrkHEwT53fOOkWWKZ7zTW3aGF9+QiWxlL4dYCZ1SqBWY9vkVb7c5OFVz69I496UezRrtRpynu6q1FEtfkO7SvfuPkxv+M2L+pbvfqNuu7eqZcUxD+Vwr7XEtYmhfv1tfdtC143yC96e/Rbenm1qTZzgIicOay0uQj5mLuFtZ/hjcpVYU1Pmjlap+RV7NwWyY5sWnI7BnAbfnuXKtcjtOSdsiW1ZxCxOoWK38OQGr9hTD/rY00IxnX8s+unaCAAAEABJREFU4bvIbPc62I6rRRz7JJ84LfI2zf75je9JbLtKsYFsdzxsYtp5e8ZbZF2etWIbVtMJbHgbjECCGYvFb4kZkU7y9KkxdhD8ooe3wcuuSc2RM0bsbAsef+oN39KxfUXeyG3Ldre3HSvyw7qz3R5scCF7tkF7sg8fz9iPHc+e7Vr2xqd8yqfo677u63TD9Tep9r8FM+vO5EHNPffeox972Y/pO77jOXr7298Zf4eazp3J49istdObVeZV2uT7zmf/k8/W137ts/VZn/vPdcNDHp59tFFJjWvu2cpwq3TnH+ggL+cvvvkVGv7q93T68l1aDbtary3nLFHugwZopaw1K9tT7N+W86bIOc6KeLa9yh5eNYwGJaxqHnxfVS7q9D3/Xe/55e/Snb/+PdKlP1IZ79HE/y92nRzjf9ONN/YX+t//n5+nGx7+CJV8F5vron7BU8sh35l//dd/XV/6ZV+mt77trbItl8S2xT1aqVWPeOQj9Y3f8M165KMeJfwAoLUNK2WdLX3bRzb2zNuzHTazg7qNfSy3j3nywg57+1i+9GmlEgwn3xqa4+BjW1PWoO3o5/VoG9WRne3Od2F+2X6ftU4M8rDd8XR4sdaRoz8ZBzVyZOjo57jpcY7OgsOljE0ywER9Lyo94mT92J7zPuQxamqZ9yr86C9xbPe8kdszBueTbXGRa6A73pi1X8qq84s9eXbsyKfo8bF9RRwwbMue5cR2PqDGrFPnc7nlM4c1hBy8xZ4Y9I/2fIqBDXLlvIZfbO0Zm/jK/fs05nM59vnJyFuPDRa1Smc2ixIM5BA5ZVVFPeeK0Sx3H7M9y3t8lKEs29gXTS7Zg/F2hMFNUPU5y95rycedss5abA7XlsNjrqmp8y26fEaX+DvUqM9soJbPHkfm+CpUcEgLb01xzHixrWFTG4VaQRNdbKfQmM/AKbaTUvExeWY8TU7eLR1Fin3a7N2E6n0w1O8nrJgrtzE5o6TsbnEWlq6LzyC5Wf1P9vsUvuGQukyRwk+Syiq1Sjh4QKYpuSQSoC3rldyaI2NsaQOaIU6aCJz+xBorRc1JJSAt2ApNefEn18yTNUXZErdTdKxb7FrkwEKKXra6XAELTdRYImRwWnQZV5vJqSX3Ui195ZoAScc1lUgbUf8hVoktiB0vMZS4zgs+ex3cxOR7b+rv3FeN0XEPqJzjLTTV6EOOfNxO6ms/fg/sndOv/d5t+tU336rdjPugz28YrTVNTTYRybX1PPjVklcpyS8deHu2SfcKezsxY2u7y7HFBpoyTtuwiZN4hzw2YNNC9oyBYS3MQ+tY2LDnikvvs1/hux3rBHy5j3PB6falaJhyP6kmpZ7cLytXjQ8YYfU+2LG3jSprOgUOBybrntmEh4jfpjlfe7aPacdDD28f6233sduWfcxjR31oIXhyAgOyjbjTIqdjO+ugdSzbR9iLDhx4fGghZLa734KdKYuqJG/OZGI5mDU2Sku9S7CVCx75HDOC2DSaTgsenQfzSw4n5TZx5lzwSbDsz3CW8pNFmNrnuxYd59nW/sGofDzofJn0JZ/7QXraU87o/Kn7s8/2MrVVnqpy1GmKvuXexJ7UWBdJMSPQJvO/f7Cj2x64Ud/z0neFbtVb3z3k3kK5Ntq2WOV7lGPn7AWlMFOCV43ZHVs95tyor376Q/ST//Gp+pZ//TB95sc2PfYh9+p0yT3W9vbYXMq90mVp2NM6cVdtUsv3tspfSMizJOe5U1EQuefSfu6/mtbtsk6tL+nUzv267tx9evJjLusrPuu0Xvg1H6offOYT9NSbpevdVPM5lOprJwVoWXODVppSkww6MfaVVKUq7Yfedsegb3nxe/S9P/5O3Xb/TVn/p6Nfy+Mm5uvkN0njQcac1Rzc1eZUdkfTlJxWO/s6d+pu/a9Pu0mf/Yk36+qmHKlj9PFxpiQc9ZkScIwuIJrntIn8lPOmhexyKI9TjLBJ03/g7WO5fZJPjDYD2+4YOLF+8IPo09on/SzbWadTb9Evax17aMGAt32Ebc88PugWP3uWI4MWOXYnefqcJ7TYnYzz/nh7zhV7e+anNueN/yLXXAadxLCPc3p/cvsQL+vPvpIHlzgyUULBvwIjCmzSqHieP3Kw3euKzHbW0yDbvX6ciciDpilryZ7l9O2ZB9OeeeRXxIx8qaXtxElSGIUWv7A9lj0njhyMB8tt97xOylf5rsE5X7Knebd0cHCgUrNSsY0hn617eaaLnrHY1mq1Ev+xK+/l8OWdWUxVSsn7pqHnwhId8jm/2qy12qy0P2zVEmPIPGZ7irYkdl2vtY3dQb7bjKnPKti8O2LMjEMpMC3v1Lh3XfroyZe4Tlz8sFuvV/3d3Dq4O3m/iawlJuPCZ1mHLQlC69jXWlLXSbwrAO8gL75dq1rGSm5bPu9yP7UGL2NgHCV+7HrF13bOqowzuRNjzMYfuL906XJqxHugkjwZ25Cx0mY2xLXkzjrBxkZjVJmv3vTnmmDXUlXJLfnTB9t2nxP6WBMLmwUXObj00Y+pMwTP+OMu9BDrHzvm1E4OWW5g2RaxqRkxx4yPOIredq8fvuiJhw1+6MEFc9FZ85/qcjiusedv+4r7CeWy3ddT2P4DdoYe+yIbnaJXcCbVWjohsPPZkTkqpXS/Wt3buPRch7wX6oLDX+S3ynosq0w0QXbyEndJmICQ8+FXSwl+U1/8WRgMFML28uU98bKz1poX+utux4tgdMpFMvacCLJhOx8ULIjez8LY3z+InzKQ2ge4k0W3zmKWHHnLBjvIYEeBhYxcbfcX7qVUbXMTUBO/5QPadmynvgh7/unXWjp2jQ1E7gy+Rr7dHiSKdfbM2W7DIoDQQ9tsDOxLcZ8AYk+pAf98fy01G2iIvMaXuGP6Y/La6XkPWTA2fqueeylFXDV5gEnLv1SAjL/kQDyIse9kLuDJ5fTpncRYpb6bPpHkMKRuCx729hwHzKXPgUWNsYewp7Ut2z1H8kC2HBbwzDN+xABvLy/Np9SWF+rkig+6vb29PjdTPliQERcb+souoMWG9cE/jY+P7b6ObPc5Qkde+GLPmOkvPC1zgB05EofcyIP53dns9IMZbHSMGR0thJw+eUHYgAcGMdERD2x7zokcsFt06CFsaMHBHz2tPdcT3dInbqklN3Gn+twxDnT4xFzx6PVHZhvxEXGoOBZTl4Q7obfneUsj2309dIzDtQUPlRN9YJBBixyZ7b4ulWvR2XO8xQ657Viox7Pd854l6pc99xgjfi1zjx/jwMC2Oh8zy0cx7fQO87RnOX7KZTtLqMl2jwe2HVl0/BDHnvvwyFgPzJvt7ocPcts95hXYVrexLexs9zjkrsMLe7At/kjFZbZJIHjMbAsbbJXLdn5L9tyexFYue5aH7X60tmPPcOcZRwbZpnkfsmd5jwmbg1+5VbcYg9XXd+YAmVzys1a2b3JXHwMqK/JQx4iSvlp+20FRbKm9xBeWPEeTylqtWopepajki9QwXMzannKTl7jTShL1cTexI2sLzszHoP/k3ufIRnLg8KnKMSLb4iIvPrBTajl5jckRHvkUHhsIme3ZL3Y5msOjSWyawq/wySVmSiNHVEsU6eBfS9EqpOEghmNIGlvyyYPtMQ9/+Nt5+CoP2a9aNX3fN/x7Pe0TPlZT20t9Rm3Wm5z7k6Qqu6rk81SZD4LVUlScVVWjBiQ3Ilg2F7kWDem/9g1v0oVtPCJjbE960pP0UR/5UZooSHIscVXGHJhgldQDgWRbXNQEst1l8Mht0/S5hHl/cttHenu2x9b+H/Mnsez3xUBvH8vBRAaV1IS+bS28+kVM9zHQ7eMPg499LI/oyC/ibo/NlXJ3m1S+j8+OvyQndnFJsZssHVGx57qmzuhLNJbU2xYm8loyiZZsa8mbuLZlSS6lyxvzpvla5LYzha3rbct255ULjFIr3PvIXRy5juTYiiv+czPrkS852RY8MuWCT9MxyBEeskwje26l3u31grNnOTi230e+2DhnQdQqEUxsqCx8aqhITP5RTB7VsoCzReXIlX0i1WBKSt3yS12GHKPUvHg+U0rs3eWH50v87CKHpJXalNxio1wJIdsSeWQewmVeU3d0IbVJs3VJG+0UYb68ZAixC595duKXsG5FDjb9WMrBBNrJjTm2QWodZx5vwir9zGULhuKvKTkPyhmpaIqUcbhkXGmVB7fdJnZeCPseswrfmZwHLlCwopsxoqc+OacMpSZKzBYcJaO861cykVIXR25bQpfxOu1MjrZmXEUObn4rRopQlLblDGPOAhf5pHmeWzdxJHbGn64xTp/9mq5YLwrjUMqtTEO0+cnYBGYegDmtEjMHrZw/Jfk742nx6XHycKxoknIGTzmDD/K9YfQobyat1/fpppsu6nM/+6P1yJuvCnANOSTZc6tc9sz3fNIvfZ0FkiDp28d623Pe70ceUcfFHywIHjlkz77I6SeCuj7wx7JZY0cYFnm3CW9bta+Z1nM4KYfHVrns2dfsqfSnFNdK7PBp5BPjw28WW8Ul05HCSrJjn/HbFteCDQ/Zs5y5tGfbI3nWjbKWwOsysWLYw/EJvJ02CttHcdLtPO2SEzFtS/yktcOIq6kc8lZRMdgBlmTPNvbcgjEpuvRta8Fe8tbhtcixX3jbot46vE7Ke/zU51DVG3uOCXYX/H9Z+w9w25KzvBN/36q19znn3g5KrYBywIAw4BkQ0SSPjbHBIoNBMIAQSCAUyCCCjQkiCHtAIAk/WLYFmPkzGOM/eMBgMPixwTCEwcZCY4EEEkItdVC3uvuetNeq+b1VZ51z7lXLM36eWXfXrq++8H6hatVe4fbtsy978INtX9RqxYuafaGz6tnw8GHTozTPrGto2+QpfdqnfZqe//znq9SqibfqkYtzYceT7GvHx/qJn/wpff3XfaP+6I/fgH4Ri0ZTxT9yOm1KFc+79aH/4zP00m99qV7wZV+lxz/1fTRPe5xV1IzrlvzX+LrvP2v501/UA//xH0p/+NN67PIG3Trdrb0rs5ZpkQKWmIp0wsk8q6jBm6dZc/5CTtnhGt2Cb2Ld8JD7ifUBldf9ot7yr75PR6//WWn+M2DuQ++aimfN84me/JTH6Z/9xI/qy1/0Al25epM201apGa56T0nQZ3ap0b/l5f8XfuEX6j/9wR+o8rCp1wJ+10cx/1rCa17zGn34h384+8xyyX6cS5alADf1w2YMlbmgw88Q2Bd82+/Cj649dN4dHUzb18UgDrvyXYhPsge27U7r7Eg+IbPG0kIHL82+0F1lkV9u4dtDz/Z1MQR7xQktDtvMh5XDHn32k4zTqJ7Mn9hd5odnOyq9FbM4oIxusKOf5vDZKyzk7BvLLI5Bi7GpicX5zW9AMb+H4mAqHB7zG4yOh1wCHZ/hpdljbI/+nAd8nlclJps6L03BsIfeSoujsl7twa8FQ3jnOOEXbCsYxIJI9tC1zRB9civkEBsY/RN6vS4Iw3a3CwZBhtQAABAASURBVL226Nheh9f19uBnLgW5c+M1E4WjX7yocf6IF7kNOmWNesJDVU5IMBtxKcbEFiZZMKwy40ZbFil8QYu8Xak9vUyunF8qVaqAwW8uMrIWnooELeaHoNhzLPFyLc3h0RrzKjOn7FW5VmLFy7kQYfJBl+GzVciYYqx+FAIiP96SSdScLMkzC4EVCN+4lcNdFNrGit+9RguZ1k8s2PlEp49JNLqmHrUUfBZcWiZGk8tolpBrsfofjAtU6YbiaHK1YAkI2dD4bRI039DqrY2xFolmMS7GF2PkhpuPbfQMWYQKNGQ+sIx+a+RMce2mCO0iGzSGOjtQkdFFQJqLzJ+2FKQFyKpTanVSZrXs33DN9bHaRmKuvDMvF62yNM3s1bvNTu1gVi1v1we/3636uA99rPZAKdRkpk7q56WVwx59YrSt9Jf5l2l76IZ3udmDH1v7QTBIrji5iKwse+i01BBaOZwvdf8NfRtGPvS2tb6wGVpS9q7oZdzPKwjbqpV1in1khclNL45OUwPI7l9gJyZDrDo2I1p0oxd+dNLbQxY6MnvkYF/PjyzNdjqtsV226wK+4id827IHHuxz2n5X/ipPv2KHTnt3WPbAjrwUR7X7iP8+4Mt259mjjy7sPh/pbafrY3vghWEP/n+LjizNHrrBBoHZOOWMZZ2yLp11mRYdrkG0WXjRdqQt58yTb5Je8uyn6gOe1nSwOQSK84nts808uxIvtL2Vk5cL68QyqI01PnN+nM436Z3Lk/SaX3hAX/u9b9DP/6b6X4Y5PV20aY2z+kQLp9FUJm05pyrn0hVXbXg/cDO+n/Yw61l/5Sn6ni97X/3kd/0lvfqb3l9f+HEbfch73qPbrr5Ze9MbpfpWLeVecI40V+LbPKBmro18N+8M7iHCP9dBe50esvf7+guPfL2+6BNv0o986/vqH/2dp+v5z3yKPvQpB3pIFTvtKfeTp9guNMk226d5FmXqvlVDQ7XolL33Hkm/+7ZZL/6+/6Kf/JV7dNfRw3nmtNXCO5PCHp+zbUM9NrJy3iu1ZT9svCzasW/vNpOm7X36uL/8ML3gWU/UbVdE9tSEihQvmk1dPKtBU041+Gx8MmO7yfnT581CSHxNOWzGEH2OodMzlD34K93Ozn07ubVubw8de/SN+Ql4+rTYps+6t4ed7euwS2G/xM4e/OjHzna6c92V35l82UMefjBgdV37XfmrLH307aFjjz68tMjT7BFrePag34VfBt929xvdVedyv/LDu9wu1yR82+l663sYk2TxB34wsn9GGBp2SIWXsW2FZ5tuxJWaRMZMKUf6jMPP2LZCh5cmjrWH7PObse0MZY9+5aWPwB78/xYdWfTtC93wxDAxLPwO5i8Rh5ffg2Welfc2eedmlPJeMu+IbEdFE9dHabGNns05d8bb8a5vxzu54ORfAN8x3uMdXvwHY7XJs/mpFtk+f3cWcNtalqXzbV/X78BlqXb/O3Br7DE6OTnt79IW8rDda5eXvIkx+qvf3DPl/dkOnO2Wcx/9BV8bzu3CeZCWOBNbdAtrzE4MBS/iveNG0Y1O5Xcz+MFKC0762EUWLNs9l6yTDsBXbOI7v8+xiR7s/sm6Ozk50dHxUc8xfnI+B88eWPER/mazUfgxTE4rnXWW+MOzfY5jh65Rx869RrahixJzWmIhWyWOxBms8GqpnA2tr1dxnO5OlZwW9qRKHdISk+2Ei4bk/MlYkm0FQzmYkFpKfzfTc4F3RM7xn3owFM50Ou8kS8GOLLp24haHaRefwjztWA9Ad+ac55jopkZhhB+MmXcMyScO0sduYQ008ohOWVgMEdRqXTnYV8Y7km1Ibfd/Cj+8FGfTF3ztxQtQdLLQNyym/GWABeC9vf1e6DhOAMG2zSLaqGJvl17s2G6Y0O12o8PDa8rL4vBmEondoBftgVdr7SfnNFWKuKOddh/5G0bB7y/QNxOLdavEQ+g9xgn9mQKcnBz3cej4SzHy8n2z2VL3pkNeZgcni0gyfwrxHPeJGDrq9N4e+oD32PiBXKjd0dGJrh0eqdQsGKzJNViAdOwFfZcCjYxJSy62e/yJ7+go/+X8rIUJyT/Xv4CLWIkxi/H4+LRvFqNW27M49pCr1yEbVk6gxJQWOn/R4uqVK5rqpEaMxZzM/PYaq1oKNdpy0cE89ahax8z8psVP6h/6lEWaOa+FOSP2QmBb5uzq1atYNmJu1OlIR5y8qUXk8VlKVcHGxdpst9o/OOhzE8zKnORvHGUzqKyHUmvPY8cGlWabKNXnuyILbupXauk+g5m10vNk0756002yrejlL2bEuK8HsMPL+Jj4UucD1veY46YZf6nxZjMpOVIoNeYgNsk/ekf9Lz9kDW6V2OMzeIlrQx0S6eG1Q14CbjTVqvCiV8i9lsq5c9JrW5EFM7YL54gs2XxJvW+skbTMk+0ex+SirAmRtalj5Gm2tTCn4ogfxMoc2+6+Vpk99Gx3H+HHXhyxSzwZl1LhCEwWCFTmgE5YpesteuHb4YJLvJmThT6+z+Mmt5yTyd1G7yzOYWXt2OCCZRf1Xk74Yy7Q787ydUYnZhtrWuhSCnEuwxZeMOI/Jn0OIcKLnm1G0hp3H/Blu2Mkf3voXMZGRfbgB8s2NwxzjzM5h9crRe7BiH5a+JYVxYFn2SbWRYkn8rTQ0Y+O7R5LxuVsjm1n2Pm2zzDaeb/a2cYXfBkfjSYoc3Mw0y8qtUicH90nHOXiPr3Ua6LYd4gG2fDXUIcmDoD5LCro9DluGJWJrxALl/k7dE/x2WT+rDEl9x03Dyj2T3wD0fUW1kYhpDGWCoOZ9THDH7wRQ/SmWkA1MbQeQ4lOU7eJvIOjkT7jmd+M0EDiS8KcOmDAp7rD9PwKg/iLrm10USAG8XvHJhS2DMhiZOSbm6RjbvLyFyFuu7LRS778C/UxH/g+ulJ32tatduzNgKhOljv20qOqLilFxxPV6usE3DxAb0gqe84Jv/V33nOf/v3v/lc19kTZ2tvu6RM+4RN00808GGd/Sf2in5j6OmfNRS9dZHFQwE1/ebyQU5rtiAixKXrhRc82MOQI0I38yNNiGP309tAN3x62kWUc+Y0YqJz5NHWfz+hoLtBLiDP+oFec9Ev//Rs+GvuxvWKga3X7lT+TZzvLIaAN/fQ79pn05w27xJuL/AZe+I2v1DUYC3ahYYHfVGrlnF9EkXTOZ97EcSO2L2FHH5X+iV18NmIMbXtgu7A25ySiWgo96uQgeZyX9KF1djRkWT82js54pZj6Lb2l9mFHL3T2u5VOn2ab83X4NP57KmdwidG2bI/4CvER82pnPzh/9Zk+v+WpZw02jKzZ1Dm1zYMAwHG50AULBc5nBhDkD+3YLQwBqYVYFD0GfObsJ/SOTjNKfBjzvksZGX04Kvxh0iT0CxJnDHZ1UeZA0KXUPJ9Q45qQZxSqzLPOjkKesUveC/sJQ6VFbLCCscQOpmUwG9/SwnptrJ9S4FrwF/j4BIOkZfw7cZ+1PFyRLJfEQq8i7ZoWmnIsJj4I9Ee8jBf1uEUOZj0EI5biaJkr8JRGfMOneaCjIIvnQGqn0OBVHhbzvEaTm5TlAC7eu25wTFHa+U0FEnTISDlwo7gopdEttAY2axB9k6OISyjZVurUEiu0wyeuhcBKKTJ/GrxCDN0fNGYyGCX62NVt1Sm4u9Om7cEVebvTwZU79ZiH/5Ge9wW36eXf8+H6+L/yUN18sPTwLOEaD2DZJhRig4at+Mwaj0/bfRw6PNuyh/6NeuKIDgra8TvKEHLo2s6w+ywmp7PxipHzNXRX4it0sOI3NKweY+gd16GX+ZGlhW8PPxlbw3fHxiflVPatyjrKeRaM0OGvtY88/MSYfuAUJZbg2QPTdkSDD22705XzI3ZpiTVKC3U1/oORcfiRh05b+bZ7juFFnrhtyw5f6jEx18B1WrI6tkZ8sXkwbNuyLcDFt3LEp23Zht0Uu/BWjOisdOJY6fSrbK13eLENRmSh7Qvs8MOLnv3u+ZGnBSM26dcxgTK8iHXl537jZn77X/jCF+jLv/z5uuns3uaBa9f6v24mzuG777hTv/ALv6Av+sLn6Dd/87eUeynJytyfnh6Jk48KmnO86FGPeri+7IVfpu982XfrmZ/5GXrIYx4pbanPdCK1e9hT3qp292/r7t96tf7oZ79Te3/2b/Qo/7lumo60qYVa7sSWgdsmLmNU6kakrKYTFV4ybXgAf+BrerjeoZvv+k968y+8XG/91z+o5e7fIYbbJT2A2amyZzzkIQ/Rs7/wC/SL//pf64Of8cG6ysv/mT3ylPVfzH0qFjOLYcHq6PhEP/v//1m9+IUv1O23v03L6Y5LtJ2yHlkyyn7x2Mc9Vt/xHd+mj/6ov8x9V1X2jswL5vgrUoMCj2/Zo9aR2+9+zqKbVkrBx4PvJ8GIjj0wM3e2u8/Q4rDNeJUv+BetdcwVWxz2qpNg1fODTd0b+g7Z6fi0DSZ5Sed9/AXP9jl21jEqXSfyNHvIw7dNaVrIXqOF3y7b1O8M26X7bGgFO/ar//zOh1YOILqtzM/uHM45hh0f4ppjUSnuDVCVWnqcjQkM35KC0ecVHkOVwnOUBj8TDWPNxzYQCOAlhvBLKbIHP/tJ+AtzHtouaFp1qmfxtfP4kpPkHl8Q7YEhjmBkj7AtPnCaTA4LdUqzBT/6y+jP444/aeF6wDb9onG4x21jCCP4toctsdruuuGv+SzwgzY3zr/8UPe/hd0Ah+tCPpBgmd9QpkmEJhBVSlVjj0Aku8i05LpQy8iFr65rqV8XcP41GQgY0JBsHw0hjUFL1xs6O1DBNpgYSJikH3hmaAk/VYWe3DHu84AkfLjq1xboFOIwhlhIgOR6jM0ITVYdfAg16rj0i7yhtWCX64qsIaGwoNfzDxZ1WNhHGknlL4GYXUc5CCO3Ak4s5IEJlpbPrrGMjok3fHEs/M435rPj9rhmhY7f1BFXhMu+gI4wNvUW2F0Gw3aGygSZtVnQCSN04kdVKR+u1MgHEzXqHv9dNXFRY9Ea14MDN9qSUVhQXKjJyJFaEQds5oywxIHP/Ff/sStxPsPLfX+MuQabwVy4fqu3WmV6q57y+Lfrhc95nL7lxe+j93180R7rLWalZLak9As+gmebGKzQN/LDSxNH9O0LXdsKL3LbaBArhaiVPT9zQguehB58uyh5imPlY8FICs75moJjYUN85+frpXHN3KCTuQuObcV2x4JILKF16QhGhsFszE36+Av/XJdY7eEzso6LT2ZCocOTGrSBQhnajn4mQrLd62dHrp6P7XN+rTl/QaMOwRNHMEOn73GX0jEQdbvwVzry0Gnh2xfYkdljHFl0bBNr6XGII37ozvGjt9pd7lfaHvnE7rKu/eD82KXFR/TT20PXHn349oiTMjBnplDUckEbfniMlP+Cttai7TRp5hlNnmY/7eFFX/sFT9XTHvOA9qf75eydnEvmIsbMaeP8sitA0sICdEa7AAAQAElEQVReccpDmO3egdyqrt0n3b88Rr/5xgN9wyt+T9/+mj/X6+623jkfaPa+hNMl95ZgVa5XOA213ewrZ8oBkDdzXt22kd7rYVt9wgde1fe84P30T77zw/X/+/t/VS9/yV/WV37Oo/WcZ17RZ31M0Sd/6E6f/CFNn/XR1rP/+lYv+NSH6u8992n6kW/7SP3MD32i/sUPfJy+5QueqI952p6edFW6bb9pS9TVkvOHNSCO1CLndPi4V87d0zZx1bXVm65J//gX367P/Zp/o99+/VZ3X3sov3dXZIOETvaXrMp+7+BkUeSlauIab9Esb6y9zf16xntNetFnP1aPogR7pgy2FmrpFIQYLGucrw3/Zu0sEjqN4BYtovxSwU50xL1wvkZmG7XoN5Xr+CiqgdOQS9EPx3a68xa+bXSCsdALG/y1pePZ7raVcyq6MYyf9BnbQ56xbWxbyN5WuW3GDWx3rMS9Yqz0nN8McrWjq66H0XlvD354aSv2imO7+1759hjX8uB7gW2wZ6CIqwS7dVrUbOE303aPN/HZ7tih4882tosqNQmPKquYyQEhc2gjp36RgQL34pP4Mlr1Iw8vbeV1upTuo+tCp1/xIk+zLfFJzOIIj052Z4bsLXx78IKRHMILbV/wbeK+tK4i7wB8Rd92xw5/5hze8k5qqoXaLNrnndDudCHmplom5R1P5KnRwjoHotseHBwo73Yis41t67rBZKjtdgPGrD1e/MeG6VAjpiWNNXKAn4m6H/PiPry8t6vTxKXC3PFjM3Gtao9YE0fp9RvjrDNE+GgKP7ppJ9wrifVXEDbmLjiQ6FBdxvG1x3vL5HN8fByxdjxbOSGOhl1wtxv2BCR5h1ILmxnBz1xPLcQ9cmgy8vg45Z1g8Ne2IW888a7riP1lViXHym/7Qu3iY+a6Iz2uNOO3lKrwtpu9nvuC4IDabpmT+K7YJ65SrAmcYOOaFIkBpwv1zLiUQi0WHtuf9nnIODWN7Y7Yu45Z2wTeqMMO37Z1TL3i33a3b/hfIue6wGRpu7sMP7UJbub9YP+g64efd4Ppa6nkMgszVeLO/VH44tgRQ2K9rGOT02bqutvNRrYVec7D2OX9IaXXQkzxGczQ4vo2eKizBkuXJwZToxEjOLVg2tR1mbfT5FuKCvzEUUr2k+WsjmIN7NT5M4GajRoJn4UNQcpfBJg2RbXWnmABSByn6FYmJZMlmUW/xabpGi9B91j4trlRn7WZtrRNt+1OsLeNRRG1VilVGwrRGCz8EDf8m2SGrlTQD90oRFrGWxZaFlIlpvDSUvDIMqmoYod/Yjxhka7283La4xRHipWHLOlFPLk4rCUvbzfEvYj9U+IXq+MtUvIgRPic7DyEmFkk8R/siZPXtkotCVgzimk7AuE6Axhrx2J1tYxOmQpZLizAYwUji9sxjZwJbtSBtFUYL9C7+RS/O8K0NptNX+i1VhWUMvnpbStHat/wuzveaVu3/HDvSZyAiv8mbjLm3qZStbAwdifHypzv729V8FeofQW7Y1C/4AW/oEVo2tRJJ0eHrI0GZ5Ft5WS7etNVbff3Oh2b6qKpFGVNFea3UKPUpEK3YqUdsglNzOW2/68Kmo7zrzCAlzVlW/Gb+iae0OkP2DwbskodmtT9b8HI38o5IpfUI7HHLrWqtWi7ndiMU7djMN3/txCFGBau3BpzdXp8xIOlU21KIWaTH2NyD4ZtfJC9C3O1YYNBD9/iKNEnL9s6ZTPZ326p7SJR7+Ojo35iVWoJgOaciFycNuYmdu721IF+UTKRVlnkDHL+yvzpfKOI3sJ6WLgoS8s6CTetgWsRJy10WnCSQ+gehy582B1QkdtnNDegTAweC+6bYo+JFmqUPjhp4cfunJ+1hUIxdtAYxJFqGWOTXmxQIYOGeJFN7vAXfDZOkrZEKnU9comfcBq1TN/5EOHb2OKnluTbmXyNj9NhX12oBKPY4yfsYMSeIDJUcghhe9Do2b4u9+hfbsanOiwBF3QBazQbGr+QgVTcSsSAfuNslzPLi270GexuwFfio8O/09E32Vb40UsTR3rb78LvdXYVRgpCY60IJpGKUMCbVbGDIA5xWH1dEHcTB/kkbttyyRRimbjB2IHoUlXo8xETZvKKDzN/RZPaygOkWXJl/pWjybYQ995GmN9K9IDm3EBOnYTTBR7hdD1p2MRn9BoC27ykgt/EAT49bGirEH+pYCux88UnNhM8RDBFORqo0owfwSd0LQNA9gKLnFM3gdP5TWyUEg9EDibpapG+6jmfoS/8tI/T1elIZT5W/ouKWseFE4qKz0ruBqNRCNtqNKuyx1Rl71uyL4A1n86qm329/s2367VveLMWAi2l6HGPfw99yqd8Cj/yU9/vDV9gNDUZuXK0xneaEFmXj8SQcbDsd5WFH3n00lb6Mj+8NNsKP3ppunTYPvcdWVp0oxI6TX2dLGBEt1FvfoPghZ9Wkht5Neo+9BuY6vqRh48bIOFTMxCocRZQw4pzirkZGNLYLxq643NdLEaOyDb4zAkLcgFBDn+RE4dNfJ2rwW/jHIkOuo1eHMDoMrbDoNmWbeIAo88P2OxV9oPzi4uQCKcq0WEknNSyUXpCxNvFx7YW8FbOwjq2QaAt1/EXJb7U8zI/4/B15kcq3Y84Bp+arnHTDx4q0LFFTekfjC8wk484Im8ET3johxHcBaJJ5hwQR4qWpxVgM5LsOJLVaNLCDYPAEPK+Brpu6goOtk1Cswk4+gygA5FRgaA1aqmOVvg9xq6NfBu/O1ETR3R66YwMXVDUTBQ0ByM6anxLS6OH5zL2njALeo1YbXzyIVOJuCHpZnU2dq07aQpfjIOdXugGw+EhrBhAoocuYwhlDhvMxoVpcKKbMY74LKic6aLTTQrf0Gx0wDf1uMGFe1ZX9MmpMUGmlmyMqM7ozeA1ifokRzcsoNU3SujUT+SO3cL1k4ldPS9qh25DNzZORDxkNrqFJvRxB1ccjZjQ4OGTkS1cz8jMqziqo0ZLTtISv6XKPpV39+i2m+7S3/hI6Xu/5Qn64s++VU9+5L2adnerndzP7oo9n6w9Oo36hBL2Vg4bfOoSWZptRT90mjjS20N/WYgLfdgSLFNXOLLdW3TFYVsLtWjJk3H4dpENHwwSgpt8yAteBsFOnxb9xLHS6ddW+a2IfB3HT+jod9pSwVfDfy0F2oKUFboqR+Tpu34IpljRKPyo0bc1R43DBgNe+LaVWG3LHjQiGXwx56UMH9HRpaMQS4bBSJ9mW+GHl8YIbMmcxAavl4o5d59No3s9dmzEEQw69XHPJSPJdud1vka9r9OFl0/kK/9y3OGldUiwACS+JSaQ7n1sbXc/0bWv9xl5+FEOnT7NHvah0yJLHSWTZ9F6RG0zkTeTmPvvb/t736oXv/iFuvnmm1W80b333Cex30ysix33FL/1W7/Z/6WAf/kvf5aYzPXCjvuYDbpFlUTykGPRooP9qr/58X9FL/u+79ILv+KFeur7vI9OXeQNTYecgnepHr5e5fZf0u2/+DK945deof23/h96aLtbB5tT8I6ZlUU8D5byX44xyoOibZl10N6pR8xv1e7//Gnd9Qvfp+P/8r+pLn8st7u0tGPZjbboyU99sr73ZS/Td3/X9+oxj3ysNnVfapKLVViLbB9EKi227n3nO/VdL/1uPfdLnqc3/NEb+1+yREtppC+z7m59yEP0Ld/8Tfq0T/0U7IsogNbDPqs3HcsUN60321131B/nGsc6Z2MUKPSZoJUf/VVm+0ExdOmI/tqSP4halpkQh0+bwC7p2w8+DsaqZrvbX16zts9jEYc9cBL3amsPO8RdN/2QLdRkEUWVPXTIWjnS21b+ZJw9xDY5LLLh0oKRFvmqHzr7jG3Ihm4TU9X9NC1yn6ZZ4Rl6adQkfNZI8krcGGrJYugTFxzpnM8mYTsqYLvzY9eYK3Es7MFmbQrbGYy2iNIn7h260PETZoPOB73ieqazdMywbaNfqPeoUWJvxJq5zNY2xotEKAsxCX1xhI7M5Mbw0gdFBU+oWsknMaeJI314aaFh9U9gJq4HTYwLcbsVUCblZxMCncZ5NkvA9xDIRy1DGPQpS5pQNk3InYbBkhMptVcUySX4phTkEyzHEB4cPkMnubvrMzYtOuljFxpZwXhhHlp84Itlr7bEikb8BsTIcr0g5NHTQl7kaPTCM3xCkzz4auLAirFUWIcCwXxBQ8lG3fI0ychb7MFT+tbgkMJCg+ZbqXGabWFIa9hZjbhVqXoZtMPFZ+eLA3s+cIvsKpGPGnyh2WlLyYGxsAtcSwzQDf/hyVbmEkVIjPnYZh41/MsAFrWVHwcUMfEGI1Lg0OmAEvVsCMw1sl3gW049icdRgS/2aWmHbNHCft+29+iWg9v1tz56o+/8yifos//6FT366qF0eo/E800TM5DoN+JoKvhg0OmWwDKgXeYz7B/bXT96aTo7Vt2zYe8CVdgMEjfLDnzJmS3820W24VEI5XC+Bo+ajBpSM2jbKsS4AHLZ56ojTCMTR3jRhTybh1CS7Y4hjuhgAji5yyrIGgVpCRhBetuyR3xUSf0g1FIsOZxFABAdPRPR+VQ/tgjOPzb6jMK3rcRpu2OHXvmo9PjsoZPx2tZ8orvy0ttO12toD7ozzr5W/fT2kMdnxEk1/Y3Y0Q3fdsddx+mjaz84PzbRSZ9mu+cTXpo40tt+F77Z0806yV9sUcJMI8D96QDJpML3/rSXsusKso96ryv6li/7C3ryox/Qwf6x8ti28A6gYhOsBoirZc6N7OknPI9m6Uhl0cw8X/NVvXn3BL3ql96pL/0Hr9cr//fb9SfvaFz6mBmsyinemGNPRXM/N4tyrgOryoXXhvneMPNXJT1+Kz3jMU1/+0O2+oZPf4y+4wseo+9/3uP0yuc/Ta/40qfqB573BL3si95D3/S3H6bn/Y2r+sT3tT7oEdLjPOvh/OZcoW2IqdE37fDTVJx9zqBLxk8t4kBKEidQ97nol197rK95+R/ou1/zJt1+7ak6PrpZyr+EMFvttEnsEdKE9gaSlnNOhT9VM+8d2rTTtLlff/EJR/1fVXj6wybdnJzxt+C15LmXK5UvjKyJmAoYLAowiQ26EYdpqdVC7YVt5riUgg4jeBlnkP6CvwCzwE6TLvgNPrEjyecy3zaspnRpWcfBtK3QduTq9MrH4DrsjNfWscm3id9X4hbm4dkQKNmjD9bKD43o/GMPnfg/Z0LYI6bwVxvbst3zCy9tYd7hYjHi7mGgIy/EbSnxsS6EoIlaMS7ZfzKmtjY6Use1fV3u8W10s/7jBxOZP/FrWznCzzgt4+QZvfAzTl9cZINNrOvvZMeG13VYk7FPi354ne78GbgWljo2VGR05x/bvSYrI/LLuhmvssv8lWe7Y0cvTRyWdXp0onl3qkItT3h/lPc0x7w7q9OG/WIjF/V6FZXe21Z0gpH8gDnnI4Ie66RWLArGKCy8+6kRcq3FQCgEFwAAEABJREFU1KjtlkyZbKug03GYg0XSCbHYREaLn8jTEKlyvxe/te83/I4Ts5j3Cdu9zcS9VNUEXnUh9onnXTtiBZVzcI93U8HZ8c5PHHt7W3Q2mrhWiv+l71+Ne8cTYmO18/6rEOymFnB5tk/sRVZhmhr0VCrvFjdCWaVaLsLXKfO49DhFvYqrhG+WRO+nugmCct9az+haJmrW1BaruCj5Je8d1x8LuQW/saazv8743TIvyU9nh23Vs7rkvWHy2RF72gZd28ox7HeqU+nNtqIrIqrYp4nDdo8ha7Rx7uyII7ah15axbeJetJkmEFhHzFt8AnH+CYYjBbMwL01NlXlSxlNlpD5HOOw2kQfDdsemdOg03h3PCu0CmqVpU5W6pE6NGmWc83e7nVTQaW0RBQe2ybX0Fvu887ABQFpKai38oAPPtkoKWBDYQ8l2L24cHfFC8+DgoAecl6wbint4eMgL0ZMzp01S00RBGoXbEGT0ZyYtPITdttaRXBZdrQXbgsjdbm+71/tCDCnEcf6rSqTxF8zw7RFbMBMX4o5RXBR5cMMPHVn0NpsN5LCD6D5qrV3/gQeuKQ9RJCv5xH5vb6/r2Fb+2f1gHfOCd2BNvSY7Fkb+Fk1k8SeOyC+3xA27T0TyOTo65gQ7pugzC2czcFisWVDRSyu1dH6hBoklffBLqdgtsn2OF35sgl3Qt31um3qFH51aR65XruRv/ZkTdVaO3XzSc45edDJfWQPxm5pdvXpVGxZs8thQQ9sdPy/8V1zlaGIfWlRdlHVRS+1znb98EczgpX6jP1b+Sf7EV4kruKnjfffdp/Trf+mSmGIf39EVR/zWOim5Zq4SQ+Yq4/zFhE2pSvy33HKLKtiRv5OHSPEnjugmhsiCnxY6cxa/GQc3OokrsmBnnD5xpA8fuJ7jtWvX+rxMbKguRalx/CTu6K4xbKij7aF7dvIHIy346W33uQ2dtvLF0uWUoquyh07We3TWmNJHPz5Xvj10I0uzAUK46oUX/fS2O3Zkyc8etpFj0uNe6eiHbrnaJbBO0zcUQwcD8twm47TEnHrYjpg5Kr2PzLWwezS2elAKvlFZ4KSmC9hpBMiFdrhS+Dt+WMPDYvhizhs/irl4j7xvemyGBWxxrHEv8ELXUnu9bfc1lfPQ4g/jy3Emvugi6vrJQxzhl5IciJcYa61asY08Pho/bMKw67rIjgQOvT3ogcE5BIY9eLG1B6447EE/GD/YqEjkHmtgBJpCQ0AWCd+iuhCyB5YoUOMCLP7zo07wKsiWzKukCt24YGDVMcIa4KRjWxRCfMM3D+rmbtfgNDAjDlYwOwYP4TIOf2bfNPiDZj8TVgyWSxdF3Q7kXGwgVi+xyKE1aMd1vxCZCCA6Fd2KmFSIQArd8FEs9IuSj9GJELZKZYTPhkFBuaDY2tL5Cy+1dLqTIm90BLC/adpyM/SYm67oO77hS/V5n/FMfCyq4DQwLP44fhaVWlVKIcYm01vC/9JpXKjXD35LnXgBVtlXsxv/0q//rq7xG3OC70pin/CJn6AnPOEJWAs/rCv8ZGA7nUQPxPATujXlsFOf1vkZr60ht4etPXRsA3M9HX3b6TqGPeRh2INesdKv/OVSfOHbvg47eitfCVwNubqPc36Uzlrwws/wnOaCNOOVb4947Es9uKQKdolqxy8e8xGcdW4a0tDhhc5cBZeo1flMVmhZyjntENhEJ3iQ74K9YgSvY1CTlY6diHPlRzd0+KFtckA/PMlKXIV1mXN60COHjEstXW67x9oxzuiZPTHxlVJ6fLVW2QOvlqr1sN3lq236NMkdWxy2u45N9rTEAVv2BT/j2NlWzq2s7wXmKefRjnySW+YDIxGsxF5QefiQ87YbyFLmlRuQMWMSU6gCH4kWQJOP4LSsGxfkVk6kAs884MRCuFdDV3HOoCFr0S3UYUGDXuQfnvn9NfQCXuoEGCEsSrmlxmcRVjIxAdrpRl2dNbFiixg6bTX6jo2mwZWwTlz4NOECJFdiYH9ueZDQk+eiHjoPn1rbEfYCTqOHph65oG/4A0piTFDANuXh14Kdgi3J+IuaXVRqGaqyRCvopCZDHh4oJGkXcVmOv4I/6EYOKhKt1xg7olFq39ww2klL04SeMTRD8+CoMY+zLCW5hp4tGyx0hY8idzvT8VFDx2ArtuiYB20id7cqeyMJW4KtFW1qP/OwbtGxVK5pu7lXj7nlT/SSL3miXvqix+kvPamqntzN78Ci/CXW4+MHgE0M6ocdrDZ8ntER2IP/YPTCer3Mty176Nujj/xGvfCSW+q9EH+nyT99ZOHP5AOaQodvu9PBCk8c4b87umaeqR9qukxHPxhkehGr8AR+dG2n0yrvA77skU982oOG3T/hhbAv+Pagbct2xOd99O3Bi8AeujfyIwsvvT10LtO2zzFtR3Q+fxnENvmmT7OHTmRpqUP66Fymsyfa7tjh24MORnRjs9K2+7xctoksTWfHoNXxbqTtgS0O23zrPIcbdTO2r69D4otR7kmOuOeutfZ7mi/5ki/RV37lV/bYck+V+MSxx33H6emJfv/3f1/Pfvaz9apXvUqxC04tpevnnGus7W1lzCny2Ec+Rl/31V+jH0b3oz7mY3SF+zxObcmLZp9o/xZrvv+1eufv/7ju/MXv0uFv/kO9h96gA92put1p5pzNFta4ny0nD+hW3SW95Tf0pp//+7r7139Euzt+Wxt48+4+kZ22ZVIeGH0qL+l/7/d+T8961rO03dvTHs8TEtvCXoBzLcSYa/rU5S1/9hY967OfpZe97GW65557+r1WdCNLbVKXhz/sYXrlK1+p5zznOcq9oTgKOac26aMLSzZRcO5kbA965cdn6LVFJ80eevZFH51VFjrNHvKVnz78tMvYK98e+vZFv+rZ7jWIbfRt97VzmY4suT2Yzcq33XHs0cc+stQl9hkjUuY7dHHpfsRhDxvI/rGtlj/Uz4amD9ZqZ1vZ84IRg5UfOjGGH15a7MK7TFvW4DcVT7LBYx2EZw86cy2O1Q5SwYlOeGmh1/xCRx69lbbd/UTXxittYd0VfIoj/NXPEv+1wFWvi20FOzq2O9/iD3RypzwdO4Lka1vihCpn2HbyaLLdW/SCld6ObAnZZTfyKxKsVHZVZanifZDE7261lJ9mzfTQi/LnVOLEbG0m7gU8Zo7fI4LptNCJXJznLb9HxpbzxbYK+RZocRSuEejAIOZShJqyf5TOXxDRitTifMWkN74dfvxD51olrZehoo9fc28TXkvwE/FxDdBxYofNEmckF17Xg9fjDT86yYc+QxZBj43VK5EPbIU2OoWBiUlch5pIWbZKK+SQPk1Yjx6KGjTWA6oMisz8GblJqIVGHlpc1xkvphcHcHyTB74GNrVRk6xx0NvIiS9xCJweSOfDiWopQ7fTEiIFIthuTUv2W+rQ6GNrBI2Y1K+balQVWKeWLBDYZyCLjN2inXq4xgEYZWtN22u67eqf6uu/6In6rhe9hz7wMTtdOX4n+/ask9Mj2iE1UDJVDjuxNvy4t9YGHVma7XSEN/iRh2EPu3UcXlrG9rCxh47tjh257XTUATwN+rJN6GJmmzhC29bCeRujrONcb610+LYV/krb7rEGQxzhr3TwQqdfqK49dFGTmavows6wY9iW7T62rHwaCoYIRugVL7RtXT6is45X2h4+bcu+oKMXHdshe7OH/EZ+hOGlT1tpe+jbfhfs6NlO13MrrLUMYmsPu5UOP832ee1td7uVv+raA9Me/cpPf1k3Y/t6jF7vKCm2Q3ZZz4bfhJReWTKNZ1eLDthvPvb9ruorvuApeuxj7tfezada2ol2PIMSNm054Vp6YZ1XmTzN+rGKXDlfliOJ65ajowMd6Yn6nTc+VN/7E+/Uc1/6Ov3z3551By/PH7B0QpNOlRf+ITPPNjGylxyfHrPdzsQiFWLhjbsKvg+KdDPn5c3bpofsNz3sQHrodtFNZaernKtX2b9gCbEqe36ZqyontXlelFO4r2PO45mW/TL/ksfMnns6Hyn/u5ijUvSH9y761h9/q5777b+vX/rtW3Tv3e8h3XeLltOtvBN44siPx6KiKp80bYg5+01+6xZeaBG8Nn5A70PtvvOr308f8KQ9XSlCX7JS57QCPYmKwSFvNdmRMuRjw8s5Gn5DnxrD7jrrHNrWOse2+/qxB8aqE5vLdMb20A0/47W/TNtDJzx70La7/5WXPra2Q/ZmD93ww0ifc5c0um0fk5c99FYd2+fy9Xoiupmz6CTP0OGlRSf1jsx2v84IHZ3w7TM8HBdTa8aJI3T0QqPRa7awbsIPbvgE0vnRSws/vX0RswuarJ1g2PDxY/dRtw1ebGJbSw3Z5yrxhZcWet1vbXLov3VW+JHb4NGS+4oRfq0XeLUUiXMk/NhFN00c4dGRjrvvlQ7fHtgrHVma7XQ9B9u9D8MeNEuxx3fK81aR85b7qGDk/VFafOd9VO6lwj844LzBNnOy2Ww08QwpOpGFZw9/oWM385wk9BbdPbDjJ++XYhub5G6757MBy7byvmvH8/aSvQi4hfMx9HY79fgXzp1gpj89Pe1rxbYyRwvP1RK3hKGErPX8EufxyYnyXDl0/CMGT+f3idM0ob9ou93oYH8fWarDrnY6a3e6sLcVXb2aHUmyje7cW+YpeSSe0OII1v7efs8rOSf3Wku32/GuM7mfnLABoRsaOCgpuS/km3pHr5Si9NGppRJD5d3i1HEiW6jFqPPc7devqU5a74937LXRTc2CE1ocsc14msp5rpGlppGhoviMjm1d1Kx1vm1NddJ2s9XCHiDHQh0rvoKROQnGwjlpD4Xwk1O0o5c+9Yqf8NN3PuoGNOOOw3kSOvYs1V770GadRH/UbtEJzwEwU87F2CWnim2tRQVnp7xfCA6RMpJqtWwTt1TAKilAANNso1A7WIxKKVpY1Ak4N9tsG33BiCPBRC5ZOTI+PDzuL3Rju2NRp4jb7VaZ/ExyXrSmLziOTnwenxz3Ysc+fsJPyzj2CbzrkUiSqrUSfOsLxbZWvc1mYnEfJ5SeWGwKFdhsNkqO0QtuFnxy2eNhRLASX/IoxBSdLLAHHjgEo8hObu3c3vY5PzaxPzk+VrQISmIxNxYplqqlaCLWTU50SeHnbxslx/hJTLFf47NHLj1ul/5wY11IiWnHiXQRa+l1Dlb0jw4Pldyu3nQTtyStt5k4cNvrFH8mP3ElEZv4jCyLKO2YzSKxJKb4OjoiJ+KJTlp0ghE6LT7TbMs2dT9ijo+VmuQvEPS/XEEtplr6CVPQ2dtsKUJjUVqpRXi33nxLr1HWRXAT15b1kj7+kvP999+v5Ja4Z07uzNvMg/mOQY0zl5Ef8eAsL+aTR/6rmWDENjjBnLGNXl7WB9d2n9fQt956q/IXCBJDNpICbuyCEXrGX/5CQcaJI33kNrmzfo85CRtnafwknvywHBzsq7IxRT9toR6W1aelSbXUuOu5hVi6AMjRDuUAABAASURBVD5rJmOja6OfzQS6oJ/1EFla9Espveahw0t+aeFnHH6a7Qz7WrAHHUZ0baviM3Wwhyw2wUhbdcQRulRWN3qhbSvzEDoY6VFT+kJsobMxRWZyyPgy9kJdw4t+WmzsQiWbbLDZaMOPfexCRz/zYbvHHf6KHV+hgxO+zo7QwbDBBN2mP8Puc0ONo2qb+Vm67+iveJGl9oXYgt0yl+iGn5iia1Y2kD338MQRftaFixnpHNsefsKMbpptdWxA7CEPPzzbHVccyYWu554+sYiLKHvo5ByOTWxJhE/RwsXeHFziSCQNurHeEp8NhzHfCvYCXadN30MUJq3nQE+KXcfgxH4Bt2Bvu/9OuBskz0Z8Y50kxsSTvoEdeubChYTQtoLDlHT9zkcRNfCkYskmfvQh0SWSJTzLji00xg15bGqF1zQOJw7pMh8TZB45MEj+C3PZ4ogbK6DAregsevxtD9HnP/N/0qte+lX63E/663rI/qSyO1LjQlfENMcOzVJqx4ufuM7vZeR1mrpzcx4sVHNmjVXsCs1l0u3vuF8/9b//Oz3Ag70tv0XZgz7ncz4HfHIErGBnkwQ+8oGr1M+2IlvphXkMHZ49csvYHraXaXFkTHeOETq8NNvnfNvdX/grdmjbPV9x1JpaQZx9Ig8Z/ZVOnxaexVxSN9vn2PaIUxy2O3b0g21bDX1E53El315DZOFHN9jhRRZe2pJ6l9rtQtv4oa7Rz9wwYn6iKUWeua/or3QkoW13jBv3gujGb6P+Nmg3YGe+1NlLoBWfjZiyRsLvsWJXatbPLBtlEQt4wa3wG5g2NaAXLXsVKuqAspbUBsCpbrhm48SAVvhcs9lFE78/0bGNORGBYVv2GNujD2D86dKxEEeGN/LXmBJjw39tRdotzKy0Ieas8ca+XsiVoORZquZcoDdPLhzQYBNLqaXH1XmcI0s/t6RSTG6znETRbT0fyYaDHZ0avhU6GFzXNJ0d8DsdPnR0IwFGeX7qasKKhoVYS74KcaAYEudEgkxW/tJAc4n5aJjxkYuV9GxLMHrYoQ1On4aK3GAjd86RjFEs0NSrJRDmrGGTptjFg63hUzIx8dXxFQzaQhKNuJSD/JbW8MGgOGEocwNLwVDxmS3yRuNjeAtJ9hWZBNLgGayQ0pgn5b/ix79L8BeeCTV+YtroiaPxYKqB1z9LKBMiOYaEmThm5ky2CjiZq8aLg7QF7OKNkCj8RJ6HU0v+62J+dwoPqovv0FMfc4ee/SlX9MPf+QH6+GecaHPtPm2PHtAU3MWauOGc9vfAUT/iMy3+bFAphG3qsyj8Wuu5XoiFWqZf+aHTwrfd4w4tDtvn4/DiQ2dHcgiGja9RxO4vPnO+tj4zQzm2oaK/XsNkHL7t7iN4tpVjAa+WKtugtNGTV7DDj87aomu76wQv/OjFf3EZfGxtn9fkch6rfvrwYxs6LXj2g2CDF117YNqjj63tmJ638DKI/kpn/O6wb+Tb74odHPuCX5nj8IJru89D6Phc8TJea7/yV5vYRy86kdnXYzTyHScV352Worfap0+zfc63fV29bZ/HtfqKX3HENmsm9zK2ddttt+krvuIr9Hf+7t/VQ3nxnfuOxH54dKjNdquJe978b+O+8Zu+UV/39V+v1/7hH+qI+9GO46KJNvNQd1uq8nCXd2/6yx/6Yfqn/+jV+vqv/zo95SlP0h7XNS6zHnjHHdrszZrKPdLbf1f3/c6P6Y9/5pu1+eN/oYde+wM9pLxDD90e6VH1nXroO/6zDv/ja/SOX/5+tTf8gqbTN6roTvJ8QLU0MKz3fd/30ff/L/9AP/jylyu/QxP34bk3OuR+qVlq5Cf27VKLDg+v6TWv+VF98t96pv7tr/wK95In/d6MRat+oJv7kyc+8Yn6wR/6IX3SJz2zsxtzsLbULbQ96hu6lALEGNsmvuv3grX+0Yt+WugOzlfGthVeaHGkTwvP9rudS1T7J7ohaq1ddx3HPnRiCB2dy2PbPV7b53bJcdWzL/jBDk5kacELVtbKhc3I3baK+Z2idvbAEEcw6Lqv9JbTKftK8NT6sI+NrJbK7+g8mHx3PXCjGxpWx0pcldxtM+mSbTAA45N1EbntwWdPtq3oZ751dkQnuGmhbXdJcrzIr3WM8CIMRnTP4z77nQpG6hK9tNDhRf/y3huMYNvDV8ZrXl33DLhjcAFgW8EJXnjiyHilbff4ElN4wUDl/HOZ3xq6TZyziHkgO3miJoWHgOKUWaQ8y+D5muCrVK5X4BXmF6rRXCUUBYJk+NynAdnVu5xYgBflVg6XAt2UPuPW+IbXrwsYuFjJvdvyAFWWTBOt8RslamH4oV3E0ZRaRq5aoInvTLdxryawVTsD3fSJER34jNTtBGrHltwxWjcr9sAjxuKiJdcD0PEX2vBMXTJGVYlpYe5LBTkM9hxBLiRPlErcGRd4pCFKpahk3PFgOnFQB8KLqhbwRJ2FbKH3hDF1Vlquc7iXjN8eN7YlgKg0MMSROrNkOlZ4S2rS405uJBN9cBdiLJXJJG5gcGfl+ikxFnhLB0GfOAgqyBI4y7KDw7kZHHzubQ91201v0Kd/1Kle/XfeX5/+EdJNp4e6edrp6rTVfEht21bGVtg4aylOQBFHYqRToQArnT7N9jnfJj5iDj+69hiLw6YA9JHZg2bI/DTZ7i35rrzMTXFRcFZ+ZFmHtdSuH6zoRB66Uqv00bPdsUNf5mccjOCm5b4uvLTwV+wluQcjPfOdvSo6a4vP0PGfWEPHd+jwbPxja1vRbSjY5nt8bJ/HlzhiOyTq+ravyz3ytOjaPtfp2Myx/f8NdvDjxx54ocOzfR7v8Lmo1pzsTesR3dCllHPd8NJs93xWOn1adO2BbbvnFX5lLsURX3TntpHFJry0jG13OUtPue84kPQ3nnFVX/2s99Cjb3qTNlfvl7fUtZ9E7Jdz4kOJtd44Zxt7Ke/hVT2JHzVimLU7QueUl+iHj9avv/5AX/vyP9CLfuBP9TO/c6g3H1oP8GJ+5l5Osaf+c+6ByXt/sw+r0XYqyLbksSnm5fss0JU7lk2TKvtExX+ul8y5rhzZB8DCRKa0C7zFSE3MJFeiH13OzXkpOq0b3b890O++fdY/+Nm36vO/6Xf0D3/qz3THfY/U8dFVzSeTFp4vaQEDsIXehSgAX9ij6qaq9b9oMGki9rJt2t/eo6c/4VDf/Lyn6394bFX+y/+2nDKfi0w8bPPQ0kKcE3HBYtxY6U12NCJDF7px3kS+zmXotHVOH4xvu+OsOg0/abZjqvBtd59hFOKOPHTaSt/IX+1sd4xVN/r2g2A3KRjRW1g3D6YXWdqKHf3Q4aWFDi8ttO0ed+hcW6w6tntM8RF+essRK75tyzZLcxaF7hipeHCLSx/b7n0Uwg9GB+BrpVc+aHA1sMUI2/gJZnSzJ0a3ltp1ujJfbVkUXkE/evbwGbrHneDQyyc52lZlMe+4XrGtHLk+6tjwoxNeo74La7rWIntgDn5L1zE6cfbVWBMhSxm5hw4vzfY5hm3FR/jRRdJrlFjD3/FObZrIkXWa8UIf6Mht69q1Y0VeiTXvlmauNXIPtlCH9OEHO/c1q014+ZfSj3mHFp28E4qfvENL7rUWMCftwApPHKWYe55T7nlmlVL6HrbbjXMovmwrpd1u97ptcVV8JNYugsg9Y579b7cbcHba638B4bTjzjyPSwtWYko889mcJKeMEz8wqqX2Gh3zvjUx7Ngbk2OlBrY7HiF3nR31iyx57ObTXuv4ODk57XnYVnT2eL4dfuxs9/hCb7mHZahgp0V37bMGLXc/J7yfjH5qkzjT20jT0Mm/BD6T43azVeKPbuJaezRlD7+nXE+Hn3hiE7yMbXxR5Njb0KyF+AnOjlpFf0ffX7jHgGab9+HbnmP0EnNyQNTjCM92hr02tntddtyTZ67iu5aiPeZVHJf9xbZ4rO/4tNwxe382F6mVOIJlu/uYWZuxbayvWooy35lX272WmVNBxzY5lR4EgBlkEaXfMen5r7rFkY0hfGqjRlE2G35UcBKdBDxxAhUWcPhbJjTACSj8TJw9FkHG+3lgR1LHx6eq1Uog8R+fsQsdjHVi0if48DebDQk25Yjf2IQfux0LcSG2PRZ9ZDvit81i3fXJ2XBSLMQc2TELWyRTa+myYMTPTMH29ja9YHl5u+qHn7bdTEpNNsSRethWKYU8qqqLhP/8ZYDttOGHX9pxEmxq1VSRkcQWu800cXLPygQVbFOn+EkMl+mj4yNK465Xg4FdetvDH7w9Tqq8rA+WwYr8Gg+GJvwcXLmiXMBOU1WO4NdaOPFOOmZsdtSsgtPl9InDNjqnPcbMQ/DDjy/b54s99YptZMFOCx39zHnGhZiWzAO5H+zts8i3vU77xJ3aHNATDBccY1OLTWIJduh1U82Leds9JlPnxB2d1Dt/0eDw8FD2qNVB/usS6MgTXzBW/cPDIyVG20qcaw3iMzFnHJv8qwT2yDX6sU9LPaKTeUp8PT/WVHzkpDs+PVal3lkbR8xDcBs/bMGOfh+z7igLJOvYOo/b9jndqJc4spnAhRJx967rhKrMV/TSbCNfwtYaUwa2z8fJIzbiiM1aH4bntqEji176NHtg21YtVTn/lYNxMLPu7KEz2FZlrUYmjsRzjkMtOgb5RW5bq6ye5YOJrMJF69Jjt93nXRy2+/kaXdvn/GBlj4ov1Khwk+3zvFafkaVFP7zUNnR4sV1rYg9b2xEp2NFPrLlAKi7Dh6zEsmI4fHILlu2eG4qyfZ6POKJvu/ODGX3YQz8E7Ua+7S63h10womMzLsjYe7ovnvIM2dLxKZJkSdFBgeXah1mPsUciO7VsKtVKLFnLwEgu2mHgUoS5Fm4CBIYZ9HVgVCT4S8eg6oykdb+TLNuEMC5qbKOLFn0JBvvtRF8kbkLA0NBPXBWm4eMOLgQBZTwRIyWGMT6Jo4JXwWF5DSbfO7DjI8apByzqhx/qVCbmD5C8kBd+hD0TKU0bFNz1+NbHffSH6zte8jx95Ac8TbrvDi0n96NSuAjfqdQql9CsCEfbmsEsdUrIWqDJlB7PxNYfHjR1mRgfnVo/9a9+VW+//0Qn5Lbj4uWTP/VT9PSnP51wkqmUuAs+Uo/QNnw+GYPaP6Gjk0Fo28o49GpjEx/xrGNxhKbrvkLbAMOIHV3/hLYv+PagI4yP2K06oe0hD427jh15dNOHbxfMh97Kh6GVtt1pXTpWWTBqoe7oCIiMi4MnZR2EZ0cgRS9yZkc2+bOOIeRSel19hj8vc9e1rdA6EywsJnsMEnfU7Yxb17+M3eXI3gWbNRieAN1x4Ugn8RU/hTwSW/zA6usimJV1lT4tuQXbdvcZOnxxzGDXMmHKGsxDAyixjmbo8Bs0KciuaJN/ayrkHvs0e/AQnvGllR8/tmW71+pGfmzCS287nfqDgFkq+C88cGj5G9bsF86LYsYLjeUPHt/EkVjEuSiGgVi4+TOR7v51AAAQAElEQVTnReMBR+hcu4SWpTKRQ5RQHunEiHyq4VBFEh3iRYXlYJoy3+Qs8Bp0+MoVEbSw6nxkyl7ACytQ1ABpRkqvYDdoAug8sMLu2NBChqjvWxV/mKkln1QDpYxLF4SSTG58hZDDj3GakQerVkUnZPzJ5MbAxCFXAkHPcVQiwtcOrKawGrVr5GbyMfoZC/USM2JN7sALEIkHUiZfwTe5q6iz+ZZsGeflLL7GwyKhsKDbSLjUXLemWTnaIhUCMC25oxY2pV9UcAocv3vorzXXLMNv+Fh27roCZGpNBd4GH9t2n27Zu0sf/2E363u/9rF64WfdrPd7zH2aju9S43q6zlt0J52cHul4d6LiqnZKCtTeHpgNPPuCTizDmWSnrq33tnusq37W/aobWhy2lT+Xx9Ffx7VWLeSAquyBF15wVp3IZvb38O2hE15adMIPZpptqtAiUi1V4WVgW10XXvHYw+RI1PnhZRQd27LdbcMPRmKEG5XeKnGHn0FiDZ3edscL3x50+BkHO73tgV1K78O3HVFv/73Ytvs1QoztgW2PPtjhr+3BsG33fFPj6NkDL7oZB8N2yO4n/OR7mZ9xrvFtd6yMY2BfP7bd62M74k6HsK/nr/aRhV5rGNoetrYVfuJY+bn3yP1lWu4jIs+914te9EJe2H+9bs6/csb1dfQzpwtr/crVq7r33nv1mh99jT7vf/48/dzP/Vy/Tk4+BR8b5pofNx1stiJgHXNv8vjHPlYvesEL9Jofe40+6EM+SA99+K1i4Wl3eKrtxO9K41rn+E/V3viv9Y5/93Ld9W9/QPt3/4YefvRfdPr6n9cdv/Yq3fsfX63p7t/Upr1FS7tHjSforcxa2Pc/87M+XT/xz35cn/d5n6tHPPwRfR/IQ4xZUuU6qxGXq7m+bPqTN71J3/b3vk3f9PXfoP/8n/4TobL7k1eprC+CyjZUN5Pe/wM+QD/yIz+iT/7kT9Le3ravPdt9voA9/6Q2tvv4Mh1GYc2mX/kZr/UPHVlaePYFRnhpq92NdMaxjzzNNvEtfX5tU5ORk+0eb/BXvdiu7UaM8G13nNiIw3Zfx9Fl2On0trtezgN70Do74qsUp5rE1SQLml5iD6XO1BtStvs4vhb2Ndtaj3mZVcvYkyLTmSjYKz+/E7Z7vrbP9XV2rBhWIe74HyCJudbaY4tv27Ldxys/fmxfYKMfXZ0dwUhN0kKHbZv1NFOX/Bhiy/WJ5I4rjsvYDAc28mCs2LYHn764KLlfjiW6q216e8S+2ocX/bWt+hnbF9i2e1yDL+KWSuUHGv6Oucj9RTAbv/eFdMwMmpdAaMUFUbvrZw5S2Wah0ZTrjTRpkWyZdbCAJ/pcY4Xuuta5fsdoGeMFvmil8tU1EBBWIw7D8xndOiY2+S3m2hRnynVBepmAcVIre0vAEopiGGlTIRZlDdLc5U21VNlFjeuHNBF/rm9lYwSfMC7TBf2E0HJtgS+UlC65J58F7DOXMnELn8Ft8KO39LjF0RS6KQ74xn/Xxy0qEn3DkemDzUUTmpzfPZ1FOsMmcDWwY7CAUfAnNDFNFxj6Rhimp864M004gaNacz4gYo5t5EuQaJ1uCqYAa+gndwcx65uXko26yTttNqfa37tH7/n4a/o7L3ysvu35j9KHPWHRw7kOnK8dcf0qLTwQb8cLLyb3tbfZI8Kxh5MO+/Yi28rR/UHY7r7twR85IuATupRYSqFtK+PYptm+Ds+2cuR8td1lsYtN+Av5pe+tSbWkJo0YW9ftmNQ1+qGjZ5u9Jef8iGPFDm50zjGom+2YCMB3i20XJY5opgUn/ix3P4kmIJ2Pbvqh77B1js0aCCO20bEt271O4duDjtx2x76RH7vkYDui3mpfJ63TsY2O7f9u7ADENr00YrGtHOHbFzzbShwLvwkiwfT20A1/1Q9tD354wUoLbV/w7UFHlhzSrzoZByfj0JGlhWcPu8jCcyncH1gnR/fp4dOpPvPDHqKXfdVf1JMedY82Bw8o58RU97Sw3sXaarRgmnwXnskUzh1xOCfisktqnN4bnbZH6fbDp+pf/f4VveQVf6xv+MHX6hd//0h3zkWH2MxZg5z3eekizsFaNiqqnF/sC8x7AT8+0jde7BXi9oK8T1vBIy17RQljYTxLZdHiGd+zZvRb8JYN5+RGx22j/FP/r3279O3/9I/0rG/89/ruH7tD//kNj+D67rHSyZ6WoxMRvFricpPZezsGL/xNdPmXVnb4W8qWGeS51XKqvf0H9J6Pu6bve8n76yPf+4pu5qXeZjmR2S+qLSZdKAtz5TAbZyPu4qL0aaEjS6vlgm+PNWMbvEFH3x607ZjgYum97Y6Z+YleWugu5MsecsiOt8ptPyiGPfi2r9OPXdqN2DmHw7et5JT1to5tK0d4q11o2+fYtdYe/2qzysMPHXt7xBSMtOxV4aflWil+Q0ffHtiJy/Z12K1PioZv9jVx2EMnuLavq8mN2KgPW+aylprh0LdGD6dmjlnLsBR3C8+gOrYusFFTcqjk7hv4ySH86KQmyW2Nu1STD/Nu1imxRm6DQAsdG9s9FtsZdjqEfT0/+vbQCZ0Yoxc6bFKUbYWfmGbykKx+v1SKTAttW3lOHnl002yrklvsorPyMg4tjtC2u57Ojshil+GOd2Kj3/Vaxcfe/r5yzyfsSknsrcczTbXjBLOUqi3v9nb8Xi/MMVtXzyF5bTZTfzdXyjjfgnnKM7gN+qE3yDfQO9754aLrbnlXuzCfma+mcUx109//BSft9PS0+480fibisUettpttjz/8tB15bTZTr1mlRoU8NpvafYXebjfMcdP6vi7v4OLDLt3HxP6UWG33Wtj44blpYgyebUUn4x15nDd0xGGbZdmU8yPv3Dabjcyf0HSyTSyT4hP1/hlx73pcwU0t8pcJgp1zpJaqtMjSYrv2tnv+4SXu2AQv9tFJHC0RseDCj17xmB/JqtQoekfHx2Iom/jRtYmaJg7bXS+6acEOZmhxxD50+viIz9CI+J1YtLBOzKDW0teTbRXmZeF5lDgiLzFM8Gmh02IkvkJXAk1rbPYxSEtxw4tNitZYQVlwCwtqwyIoJQ7nHnx4GQtAexQgNgvBxX7BJn4200aZrHWBBD92xNz5OjsG3yo8qMh/TbAQp2rRTLF3YBUWaWHhpa8sOpXCotz0/6K+olfJZ8H3CQ8UdXZsORmGnx26lQVxJjjr6mRdO7ym/GsFsc+ER5S40y/4Tb9h0VV8LODnx3fmImJBFv3knHxt9wUeXmzssZCCFfvtZqtKjNGPPDar7OTkhNgaE7uc6wQ/+pn89CectNHPCXeI/hEvpnfzCQvgtC/YyIJru9f15HhHiSqthK09XszHdx5AhdFSV3ab+M44rcossDG/0d3lL1WQc6HWiTcndyPv5BP95Bp+Ys38Ri8ba3ihI49Nxmmhbcf0LMZjrbwN874ptce7Ya2dnBx1OnnFduaiJf8KQTDjL7zEHj/5J/+3zHX+hYDwIq/UOtj5L/yz4cXp2ie34EYn9qHDi07G6RNmre7zIWq1MOfxsT37Wz02a+fsfxmg9YAXrAztkadt2Q6rN9ugtcHrbMuqyhHb+Led4ZnvTp7XYozUx6GTq+2QnRcM27Lxwwm84oUfOn3aOU00ZvMIgPnqfOYYAHX6DKPBs6NBNc54q+8Vzx7yUqoaJ3CayS33E6tObMRRWFOhbfc8IxeHbeX8AoKRFL49col+7CLI+rUHP+Pwc66IEELHbuWHtq3i0s+xyO1hG1ocsbXhUY98Vj4iXaatQkw4kWTqtmKL493RiGQPm8s6l/m2z3XCjx4MyNabqTnXUZ3u/IxjQx1laeFrtUnf4JQJfluSjozegg3bvQp7abhjvEjoWEVK4wFQCcmoMYd2UfRm9gGRb+waiLUyx+ChIlX3fbohVy3QUgvIGS2Wt5EFQmAnBrzK8Bvjc5qYFzc5cTsYUokOfrLvFjBZhkQG/4y2pbTkbGKSiRfA+J/jjFhBUmbW6N5ydV/l9Jom3jDtb3DOCydxbldss77EET8dD4PwQ4eHSKEFf9RBKvgTcTeyfuOf36kf/tGf1eGOHIq1PdjXx37Mx+rqlat9j7YciI4RPJuoyM0e/AjtQcePPejw02zLHjY3ju13ld2IYTtm3b896M7gK7p0HT99mj182b7ELxFdhxFbe+i+OzpG9tAJ3bIIMvlpKioshth2GXNmW+ITng3BJ3TqJo5zujVGUvjhZRB6aYtsg1t6rOGJY9WB7HzbITt9WafTD4Jt5rWvE8yiEzq80MFOb488Qwc8a8OjbJxLi1Z+ZKWiy9rpdF/TZ3FDB8+2KmtTHLGzre6T3naP2yYY5Ks+5Bk/1Gj20LHd6zK46vRlO+XgwUArJ2r0lbhThsZ85fwieiFAi7pyri4Tu0GFhXwxysS6IG2h+U3PeaiCQpqQ0zdq2LAV53mrTQt+VrqFRl3wI0sv6mP0zcMT8fDEPOAABi9EA52xsaNkclyoSRbHQrcobrN/ZA8V+mJtqDXFRsqNwk7CvrH3WejHNxiRG7+CZ+SELUtiytRpMNJTCcZN3T92hNDjMH6csSVHNzTC8DoGNB+lxgLfMH3mywiMb4ef/BmL+NLCS6wt+MRq9JJXbISP0L11LPKsS48vfkwsTRyZJwJeMqbFrDdEhJry9FzNpt1bN2ydjwp9R4Hc4BIAYm/MTdamAE1vnzB9d+jxD7tdL37WFX33C27VBz+uanN4t3b3n2hfB9qy2S9c752SX5mKrtCW4yMRHti+5IchH9t845Ig7Qu5Pfi2ZbvrrF/tTHcd29idJRtZ+DY89EKHVyhm+rSSOp398IQOL3orbbv7DD88e2CFjl5qsdLRsZGf+Q9/YR6jV1nUq9weOrYjOj/nM2AWur9OMw0WK5DYV9v0aTYY8MURP+FBdtvQ9sD+f6IjT7MH3mU6eA+GHb499G2/i8/L8st4oS/jVRZCeKt+anmZjm5adNLbvq5W4UVmX8SQ8YrRWgt5XXy2z9edPWjbXS9f9qCDYw86/LTw0tsX/M1m03//w8/9S+5R0m+2k774S75IP/XPf1If8qHP0N7+nmYegsQy9yqV/TP3Va997Wv1lV/5FXrZ3/8+3X333SM/WbVw0nB+VtbqFe5LGhfaVw+u6IM+8IP0Uz/1L/T8L32xnvzEp2g77fX7rO1m0sLLfIm9/dpbdPpHv6g//+ffoD/6X79Cd/7KyzS/9dfk+e28wD+izcq+Wtnfn/peT9IPvOr79cpX/7Ce9J5P0952Pyeg9rinTH1LLaxmViWBH3Nv+uu/8Rv64i/+Yr3qFa/U2++4o9dy4fxBrOVsPeafp/yf/tpf1Wt+/Mf0ER/xESrk0sjFjpb6kXuytZ5hhLYv5CvvRv6NY/tiDh9MtuLY12Nf5seusf/aAysy+4KO3L6wt4cs/J77pbE9ZMHoeVOT6IWO7spf6chsK+PLdH4zlrO9I/y0bce4BAAAEABJREFU2KZPs91rH5rZiai3jO0Ra3xmnN4e+jfSMVp10gfLHrpqRcWsq0WyPeaRfGz3cWJe8ULbgx+c8MWx0unTwk+PqOPFbqVXvlWV1O13jyeO6AcvdQptj7hXGhXJIgfOJY0je3+o2NnoMwhNJ5vxpfzCS7sOD4ZtvtX17UGLg2Xez8G5gmMqmTU1Uby0OqvAV0MflkRMrrFSocZOrWkug2cVFeTpo1ssFS2q4ILOJcDc6aImU6z8l6ZG7sSvHJawL9woOrhp0NLwa2gj761Sb3EkAfzbVhkORRbCkWCp1yH8cPHTmZK4JECnaIHvxBcXvfHFJynHLSF0ndACp/PjG52OAc9gKHULDi2oBXn4NT0Nj7gmb66P4rNVgoAeeEUZ51oz15iN68oFr/EnFf5YqascIBr5hl/Fn9REBRHNeCRH20pIvUmR9nHYudyEJYKhNujzgtC86BPJkELYkjLZTbIk5smpORfERqdEZipsdOjz8v/W/T/TMz/8nXr51z1ez/yIA93E9d3p4U7zyawDauWZ6y4cb3heuvAi5JSXCyDLPY9JJq8+T7ZsYiKHLj+jbWfYmz3oVb8zz75sX2cftn0Zr7Fn8TsCL7KW4meCGQSvEIdMyq3Jhlj5TGbkDFUehLbd+dkXIk+LfnoB8y60i3Ks/PQZx/9K2yNuZ31BB3uVZe+wAcaonU1y+jS7KHpp9sBATfYFnXHk6e3Bt8/wbsjdHvLo2+9KX8YInRbd9PbQt98ddrRS7xliIe65t5yPLYuRtVbIH2H/2Bd49sCMwL7gZ5xmD3lisQcdflp4aaHXlrF9oWdfYN4oI2KJ9X8wbVR2p7qJa5iPea8r+vYvei897Zbbtbc95rrpUJuDrUw9S9bYwrxwropnXTvyWrDPfCXPBoZ4AT6RczttOrx/X3fe9wT9/G/doq94+Vv0la+8Wz/9f17TH955qntOrVPmfObcm1lGO+qz1K0a52iWs3oKTRUZxRRpEG6BLMr51jgPF2wX9GbaQixAyNzTJZ4jqPtpb7xnp3/5e/fqq155lz7pxb+hH/rJe/Vnb32yju9+hOrxzSrHVcuxyQ/fJ1XeVfWj7diVZvb6JsUJG1sj/1nUZLmmqweH+qD3PtI/+Ma/pA947J4ewv3VdjLewRJYmFmLmnY0EYmk7EHp4NiGggVdkJKKbpwfe+jYlu2uv369O93L/Mt07Gx3H6HTIk9fSupKwBnQwrfdfa407G5rO+R1dBjWwI5+I8/w0hrrxnZIrX7sMV5l9rCNPIrhh06fca21+wt9Iz/7iW3ZA8N+93Tsl7PYVmx72EWWtvK7H+ZGrG8bHWjbEp9Vx4Z/Kb/wa6nqcynJpbBPL8pRWJyJNfYd+8zunEZuD7zw7OvpxG0PXvzY7tgtK46Y4sO2bJ/XKrxV13aGvdlDx76eF+GqHzotKrlnmvPsVVbuHXbcS+3t7Xf/Q2fgJL+0vAurtfAObdffR215hxS92KZPi5+08FKbnOin3GfFLi3ncE67+I6/2OS+aG+PvYigbBONdHR03OMoZdS6Vvf3hbbhi3gX+kW2A0FMM+MGf+7thPeaiaPW2nUST3Kwh75kVTDDTxwT+14tVcVTzy22PUZeEud+dLUNvWKLY8eL91qxK0UT95/iYAn0GGwTk6DJGuYx7wdnri+S05Z3svGZ/3A2vgrrJH1fDxrzkXEakOAs6fp96Uw9Y7d3dj9pD3175JZ8Eu+GeGKPd3KtYqn3NdT6RtzhVEvVZtr0PnHZpgaln9PJJ7yT0xMlroxtd5zYpD62lZrEpziiX6lH1saqH17iWVvH4/42/M1mkj0wVnl8JW7bPZbEL474SO6xizwt/8uF/IWIzGP8xmfGtRRtaOJo7A075nFZQDrbDoHufoM1TUUFPQWgtdYn0nZXCLBtxNYBDwsmFkoSz4MG8UNgfrCyM5ye7ijE1AscGwzAqR1j4Ydzx4uThv6OF7NiJkJv9zZdP+ilVK1FTRKF4NOOjo7630aJTfi2tVA8OvqRTfQacYcfvzPyJJz/2vuEF+GFxRX+jsV6wgOHI06uFS+xRh7bFSN4fbHyoqdwkmw2kxZySN7RC9ZKx77he8NDm1rHybrHyZx6DD62xHNEHrZ7jrZ1fHRCbWqv+TI3FRdOFH6YS+k1kaUCnUk3DoMfOvHblu1z/Sw226qlaNcnepFSY/zOnHCJdbPZaktDwLxMw0cGaZwQlUWbXOIzrPhb671/cKBSqxZOvMjzojy5hd4Ds+Ejbf0bTFs2xpyg8RtM230Oj6hBcghu8Fd56ODl5Xv04z8Y6fNPrtjum1JqnziDHb3Q6WO7x2YQebDns3le4xw8bnbIwzab61HHSyzJIb5m6hbcjDfbraYta9PSjhoWNhJR2812ywrOyh3tiLW0w27Ff+CBawmZOi3a7RYlvlpL91VZQwWMxGqb+qPa1OcxPHGkTw6Q53ybINCLzIZGmA3CDkYDByG89WNf8OMv/GCGtocsdPhpwY08tO0eu+UMO/aqG70wz3XRWXnhN+qU3mc5Rhbb9OFnfae3nZWJtSlpkT182e6+V/30l5s99OPfRpdNTcwGpApfKz82K22752C7Y4vDHv4IgpHO5dfFx/kcHKEa/opHtYd+BN16fGU+BM8qymFbtkP23sXYSeaPOIJtG0o9LjvyBt1kD/6qkz7NHjoxyjgxhbYHP7x1vBD/bjczLPhtYiEqe2J0UNdC7RZqt/KU+ChIdo1cnMzQcszBpmN7UM8BG6KUMsf8mBiZ2BOWs4u14IUlGx+tN6HUcc8wG33jStL4XIhTKRnj8PM7Uio1gR+faTN+ug56+a9fOg/5TCyqRS549A3+kAcvsvhArLTkj7b6QFLWrPEdv7v4mTYSRibGYgIHRxymXvPhNVV4e3sHUnRowbMNHBbomrqII/y0wtg2HHzRNXz0IV+H3Ej++E//vO46nNkbdxLyj/vrH6eP+diPoW6LKvutgomubWW+bZQE1hkf8pwff2m2MWvn/OisbZVnHDq97et0w7eHn9VneGm2O3bs0iJPbw++Peyiu/Kj416r6+OOjj3sbqRjG1761DB0WujwQqcXi8FiwbQLbMs9H3E0tU6Hl0bZpPhclpEHtHJgny6xyuIzMGwGuh47vxOwQL7A7uMOju6KDRMvYEHw6dj0hVqsdANlpRHxe77ItrJOkqNt5Q9qEdONQIMReWfytWLYZiTZ7nlHxx680OJIn3ZjLcND3G3XPry0y2P7As8e9Mz5sUAvnJMpw7ThPOKThxmaBGbaosKDBPHwVFwzdssoYzfOm6YymCjzqUWOPlnb5lsS8gK/MlaORr3pXRDQK3yaHX3wSlEt4CCzixQ1ZA6PPrnF1NwMF2LPA29E2GCLLioKL31NzFHGp/u6s2pFichKgMklePbgh06emePGi25XibfbCi90apV9p26tjNMKeKmZqVlN7tRqvb5egsG4gBNbE+jEA9teAVuV63I6ooHT4yMH8MRRetxGIFwWlVJEuqq1KDYxKhAFfmMueR6kmZqscdskTX7iYdGCsLmKD2ALeEvHEnubOGxq39AHdIHnkDrzTT91BkyunQhZm030j1S2R7p6hQfVf7Xoe772afrcv3aLblnuVzm8V3sEO3N/QeBcj/F4bTnVtk5a2EMPrx3DJg8gS9zgu9FsBsQTmk7p0+z4QxlmxgvnK6TswS/UIOPI7OsxLstC29fL7TGOfdpl7Izt4eMyP7R1wbcZ0Vb+wnxQSjSGTnASW9YVTEUvY9uK3krb7jL3/dEKjMekadVJn5Zc0uvsWGkbuxtqaVu2BzZ9TKJvO+R/Ezt6XenSV3xnGJntc+zw0sK/rBM6vMhCp1/byrcv4gsvzXZfJyudPs0ePrOv2xc64rCHDLLnlb6Uko5mmnodQtgXPjNesUNnjmx3jJWfPrK0yNPbQyf/gtnKy73Jen+UUyc39x/9UR+tV77iFfqMT/+MnlMptf9Lc421vOUapsj6s7e8Rd/5Hd+h533pl+q3f+d3uMY41eX1seNhV3LOOjo+PNZtD32ovubFX61/8urX6PO/4PN168Nu1fFyJE53QuN8mY/k3V08XP5T6Z7fl4//SGW+U2XaqbFXiL1o78qenvW5n6sf+7Ef0xc954u536wq3mliL2MZ9f/qo3Legqbcl99+++36gZe/XF/2/C/Tr/+H/6Dcr1Ek/BEquWDc6Uc95jF6yTd/s175qlfpvd/7vcEDl5O90OxRs9Qz92H2GNujD98ec9XB+AovzR46sGQPnfAzTrMvePagMy/2sIuuPfhEjAnVzImmxrysfNh8Vl3b160ZRKTcuv9VJ31aKeU6fnxH3/Z1Nitvla+26dPsoR+9jNMHO/06JvJzzJVv+9z/yisuZIc2E2o77PN8Fvb7pG8RN038DhVXSmOZfaiwTnV2LMxvfNs+t7fdY4gsarbPZdEN3waLFnlaeOltp5M9bKJvDzoCOzFz18BznDG+kEU3OLa7fcbRWftCzkjC6i26IWz3eG2TIx/yNXlbPo+7MIfiWLEg+yfjNNsdI8yMr8cOVypcD+SaQKkfNd5wroVesF3Iq9Smfn3C7ySulUa2GOq8ZdzP5WqYrDemRYV5KlL/jYHOONdy6QV2Q7OgXzh/Mx4t3EXmd7sEg9bwm8YUq/EHU1SbyKxfHxg5brhV3HVe8mSgqVibqXSebXqhb9wX1T52v2QCElklxyLYyK0crc8lfhg2rgmMYsdmP0psbDUCUMLPmaFKBaOPyRv9RZLJvSQOD9rp+TK6tWYw+FKRmOOCfYFvW4bm8ZeaOOCVSt9HC9+NzNGhfpEX8AyncZIYqQ0cz484FdR4BshExHi0nF+hmG8LbQLN/i7s17Vs5DYOiam6aEG3FWJkvajer5tuvkMf+J7v0Euf/3ja0/Tej9xpj4fwjb38pOx0dHyk06NT1SUX6xZnh+ZcYxbL4FqVKGeZsTgaMdHJNr6W3mccvu2QfS3b7v3KT59mD52uyNdl3krbPscOL81299WIBjMt1C893HTnbdUtqQFc2z2OJQW+NI5dsLq+MiJ35iHjYKehft0nvBYOmOnSghub+EsfXlroyGxn2GOwRyzxm/Ci04V8rXShzq3P7/V2tvVgeJhej838JJbw13aBXc51IwvftuwL7PDiJ/K0lQ4/4/8nbMnKsdrZflCfq4495MG3Bx1ZWnjp7Qu+PfBX2SpPv7b4jtZUimqtcqGxsm/2oo//H2/VK77hA/XXPqDp6v6dOr12l5JTNRbsJZ6PycDwOIEWKXuUOB/EvV8fUl80yalw/bLV4clD9dZ7btM//3f36Wt+8M360v/lT/QtP3G7fu71k/7Ltaq3AfFOFs0x/YkLr8xNJNKunWrxDLepsKbjv+B54TyeOefyr0EeoX8M/QA30HfTv3ne6j+8SfpH/+Zefc0r/i99/rf+gb78216n//Xn3qa33f0ozuNH6+TaAfdEIHULIdAAABAASURBVLKXLDx/Fht+A9fsbQvvMtzU/antxFJTWSz3v2DUVLfU5Ka79Tc/+iZ95wuerv/hMVvdqkWVc20h70IdCa/HbGrr4CLvpYMriMxLWiH2sFq+aOHRoWJq1877d8e/rHuZjn7Bd3ihL/fhh2c77O4nhH3hM+O+PuBdpmOXcTDSr+PoZnzOZ3BOUxOG535W2h7+Y2sP3yttj3F0w0u/4q19eLaVceKwsVHrfmz32sXWhk8Mq444Vjo9w+swFAzmSyyCzH10QAv7OuyZfTC2eOz8zGX0oh8+TJCkrIFzntT3J7oeX/i2r+Ml5svy6PSxDORYExkH3GYNLwrZZZdtQ6c20V0xQodvO2S3sS/oMKObZsef+rO2jHHD2t8o+cz8Tswz9zPU1XaPv9YS876X5B1TYtvf3zLmfOYeqgv5yv0UHbhzOm1435N3gDP1TCShIyi1dp1Kv9ngFz+24S20mZxbx869TFphvc9cYMyc07s8a+d8DOYe7xhrHTFME3scGMI679TiJy3vaKOb2Cr+SIv3UrueV3K/du0In4v2eHdmj3yjW/CZ2PKSvpaR/8DhHhIftrXqpE+cwUvL+8ncx6282Nkmp9rbmCd1+phrkfhLi11iFEf+C/fVnmHXXWWJdabu0Y+/+I8sLborzzaRhjNa+Au1i//EVDgJbCu8rmEpaz30CS/8Q9vuaym2iTG2tVTtWCPRCT+8NNuKTo+jSeElgK7D/NVSWRObXjfbst11lqX13oan0ZJTbDOXa3zBSU2St+2EydzN/Z45Ot0GbvToOmb6yryXUvFdey7b7dT7mfU0dBvPBmbu5VmoYeS/mi6ldPBpmnpS6bHS+s9OZMHtH+xp2kzxwY39td7vdnPvY5/JnUk8mI3Ck5uOjg613W7IbSGg2DZNLN6ZhX3tgUPZphVcNfS2vU888Z/FmoLUOuQnJ/yIcsLa7j4bqzvNdsfOJOfhSYTRLeTUKPYJDx5rCUYkoyXuxIEpjDExOQFKXyRhNSbOPZ4swDR7jG0TMzSxLLQdizN5h048odMnB5D6vx4Qnc1mq1NyODnegStl0cdndOI38ddS8VvAT7PyYKgyodEJhu1+csQu46PjY+2Bu+VF9f7+gVxKXwiR2eYl4NxP9shjs7+/r1oqc73QZuVIjeM78Vd8pW75Xwrk/zUiZs62wo9OdPvJjl4txKhxBDuy6NnuPiMJ5toHNzVJCy8xhU6L/Vrj9PERXqmVWrUea/7my4of+2AnpuBut3usq6nrRpY5jzx1iE7GtrtO6OiEn7+gcP/99+vk5FgL6yn1c9bAWbv/2gPM006b7ValEgv1yKY8cBfm54rin2Wg/CsDwbx27RA/G5VaFVliHnXEKz/GiQuqf2x3HXGEH/2sHVnKhgS75xQ6/MhtK7oZR55mW7Z7ndZxdFY68YZebYKzjhPfwvlqD4zYRc929207qn0tdeLsyx7yhX3kjNX1V+yc46FXLAFzGTs28W0PnIzXZg9e9G33fG3LzEvjoqYxD8Fe5Su9juMzvOBlTjKOTca2e5yJL+PIbCv6oVOL0OJI3e2hz/D8E7kZLewvdOef8DsG+6BVuh9xrPzIVjp9ST6su/DtIKrHYbvnjGn/2O58cSwsNtt9bLv7cIorXdiUwhqchLjPmxnbHja1dL2ZGvK7pSgV5A15sJWYxMG4cCMkbiTED+DkIpwhaNjPMlRBN3VsYBk6bSa+jBsK3G8oPFSJYycZpmj0pY5+pobBoVNsDJ/yKePEkgdU3NfIpYCxDH5M8Se7jys3PIAr+RT4hNBD3eRBDMwGYH4Luj7CBfDgLa4S56lyJE/6++/nt61stNnbJ18puk1WwFOnBXvUlH2rQWdsW5Hp7Ah2bMq0lVy5Aax67Rvfph//2V/S/Sc7fuv2dOXKFT3vuc/Vwx/+8G5ru/fiCGbw1nVhm3yoKmslfFS6rm3iWzKUTYxQ9uiDwbDb2T6Xhx+M/15s292nOIJB99/AFrruPuMnLT5jk95+17jDjzznq+2QHT/82Od3tZTaebZVXDpNVVRK0XrYZp3MynkMqcyRPfCW870Kq7NadmyuR2wrdHCCFzoYKx2+PbAjswdm5LZ1XpMo0sKP3o5zh+F12Ou41pGDWbOFHIIRnxrQsgeRc2y1SR/d9NG3h2/bCj88cdjuPsNLS10Tjz0ww5Pc4w4/zbZsK0dwbHcM250fnbTUnutJ/E00qfGwpU1Y7XE+cQ0pxnno0OYThKxPzpPYqaGTBxXUm3TFRCFvYBga4SI5gpyftMK4nS5q0MIhU4Ye42AImx02nNtL5CGhZ5pUlX5BjmvlL1wuzZIKITRyjlsMbHhGznphbTR+BxtOGjcEo17Rs1r0UJ/BMxjdH/5ThwV/C7GlnjN7SONBDxHifwcujd+rmYdN4ro3+2H+N0gzQXUdcBshZLzbcX2L/5n1kjVg1kT2vh21ik70d0vrscTf7pSYUx+aatHiis9omfxM+dEl1plr9B1xC3pHLZfZRF6JTZpPujH1taIdv0LayKMQG6ASdgqP61zzIEvJhRp1OTVZyMU2hRINFGIETKVUuqYFG6Mzbfbwd4qvQ936kGM99KY/01c/72n6phc8Sh/29EXbwzvUeEB9xPXx6fGplmXWKetnsz8p27vJYX+6wr67Dy7+OOUbVGG9pCWOzJ1t2cZ/6X34Ojtsd744wrfJm1xsd37s02xrPeyhs+qHb/scO/rhpdlDd2YtZRyb9IkvehmHHnVW9xlemo0t+diW+MzkHxvbspERZ8b17PcqtCxlDYZOC3Z6u6gU6s9cZFyokTjS22adzIwuPuFH7zwOfEVqD7+X+bbBLop+WmzFkd6+wLYte9gjPrcJVsb2kGVsDzoYlfyCG52MQ6fPOHXNOC3jlZ9x6PS2r/NlD2z7en786OyIbeJIC0bY4aVfWLvpH4wfnfDti1wzDj826W2zlnOehaNek/DFEX90vZZb7jFyTbGOo5NxLUX53Xr6+zxd//jVr9Z3fPt36OabblLiz18OyH1XcHLfdO3aNf3Mz/wLfeZnfEb/XwJknYVnu+vHJvdWVw/2xTsh3XTlQB/10R+hl77sO/WNf/clesQjH6HGugtuEQfn+oxirafa8OJ/WbhP4sXb3sGBHvLQh+lHfuQf6wd/8Af1/k9/P23LxMNjo7fRyelOpRZdJc4T9rXE+OY3v0nP5Xrnm7/5m/VfX/c6nXDvmrxMfqkZhVHabY96lH7ola/of0ngcY99rNajNUNa0S3Y2INexwi18hfmLHzbQLrzxRE+3fnHdqfDtwee7W4T+7Rgrr3tPpcZ29ET2AajwZ/p1eMLYbvTl7FXfvrwg53eNjjMM3Gv4/iIXBxZ93T9E15kaVkf6dNit8qiHzo8O/GJ+PhtaK3n1oHOvqJ7RvbOdtdZbbOG7MGLnzR75FZKRTdxN3KNefjqPHHM/XdajN3zi604EjcdNi3duSw+C3O76oVOfOF3Rb5s863r9rDorTbBDk1EEqql8CV1X7VWqPGJzTn2GaY9dLP3xjaawbLd7ROHbaUmorcMf2DbofHaayxFNy0YtnuO4lh5kLJ9HT8vehPulJOPc68ID5xXuxNw+d3m50FcImjmt7BxnoqjwVi4ZmhiflFIbIYv6MZvdvr+Qgh6yXVNtqLCbwPYLDeVOhEr1pmKUsTljPrPFyBwFbwg5/eYKw5QAx6QGEBXFM+ea5jcCzmJPnFlH1kAREN24fccBMALZgBL3NhFtnBdMtMaeSGWhQbwu1O+uGhaCLSRbyFujBTaxJq8Rd7iBVd4iVFuiu9sF+ln8p6JJxGLw8Tb8yEu0NlbGZ39TjauleYTzmMEjbWbVBLnwj1brkMBRh8hQRO6BPaC/8xbChd/Df+EqvQz11EChI+ICvMmswYb/iT3Pwu5pTGQ0BIE4crFIeFQM/KrXFcPO2qDTtlEe0d4J7py9QHuI2/Xxz7jVN//TU/WJz1jT7fpAdXD+3TM8605/1HUpmlzsCFa8RA5UXMusNAW7xQk9To3jfo12e5NHImvUO9GYPbgh06zjYYUuW1FtzPOvmx3KnzbvQZhRD/2l/nhpYWfZg/b8GIzU9jwQ6et/MsYKz9653yqaFvFBaopa3q1td3zjG5sdHbY7tSSBQllW7FZdbK2Q6fZF7J1LI74Q8TSmBldfIKTUe5R4iU2GYcfOrGstO1zv5GFL470tjlX5/Oawu666bO32Q9e79iuWCu9jmMbXvpghB867TLfvh478sRtD77tXtfYp6226W0rurGxh174Ga/80Gm203V9e9BhBNN2z7fl/ksT/jaMOTFUhQfdxNr+4Cfv6WUvfqI+5SMP9LBb71H1vTrZHUrsr1vWf+NaZWafKRN23HDm7JJYJ/nLz2waS+5laQ39+NydbHS8e5Ruv+9J+q03PUE/+u/29GXf+zp92tf8ur7mlW/Qj//7I/3qf5X+8B7pjUfWm0+L7vJWd2uje1xo1jskIdY7Jb2djeoOFb2V/f13b5f+2a89oK99+R/qk770l/RpL/5lfcMP/pH+yS9O+j/+5NG65/BJOjl5mJaTq9JJUWNfIpGxvjg/XUf0LfdcG0vsYTOt1m2vn/AvruH2pgf0sIM79fmf9Hh94/Mep7/4yKJb2WM2nN+lWk1VkHxn3TZcFBVX+kULvzcukTcV8NLCS21sy7YKsYhjncvLMtgK3x66Nv7iDIHtLot+MNLWNWgbDZ1jh2+78/IV3dit2KFXfngZrzrpbfdzJ7LorfLQKy/o4dumHq3r24OOXnAiTwsdO9s9xsS3jsUROV3HSB8b21039Kob2oZv5pe6ZBzbtbd9XY3EkTmg69h2os7IzI+Je+nrw4ZmZoV41Q9mze8RfsQRP9ljM5+oY8vcw8eE372sBcGDwccGD7vkybB/bF8XW3KKD9uyh2xg+1wfAdjxAy8dksRB17FCX8YIP+Mb+Tf6itwePokas4Yry/yunpycKu+3NtutLuefa8cTzqngJ6/0kR/zPCIv9CPf8BI/2Nuzd05Dftxxcg8Wefb16MRmw+927DImCG3xmfuhYPdmZ1Z6bNGfpqKJZ0WRLdTXnEvJLf9xc3CDdXR03Guz43oluOHZVnzHbn9/j3ka6zXyNHEk1tDxL1ELF2Ucfdu81z3q4x3XNdGNTv4j16OjI2Iq3WfwYx+71Ch9Wu4rc68Z24xtK0fyjV5iz/vH5BKM8ENH33bHPuFd7dCdlbwTQ3S21Dq5RTfj2CeGyOMrfXylmbxSj5W36semMPfBz8v8VR772O24hg6d3/XIQqc/5f41vAPer0Yv9mm2lXwSc2MGN9NGC3tj98fY+Aodm2AFI31qFNzQ8Rm9rlNLXxs5N2NnO+w+p7VU2WYOJkXfhua6PZipQ3Bwqayfwk9A6tT4Xcm6b41v2hpzxqlPSUFt902jYGVDczEaPnmo4HSzmVjYpTu3kHMxFPC8pN/uTQRUZRtdozcWKxlrAAAQAElEQVToyPeYMHvwKhvM5YSywexxEhR8Hh6OhbwGV2vpCzeTVbErFDG0OCZOir29PYkY2dG0pQAH4JiL6YUfcbwr/R4TEfqERSuqkmQJsscX2jY/oie9WAu201R7/Au4NlmmyVzb73pt4j/xlVLIl5zxG/qETWTHCZg4MwnhTZvChE3gFeXYcSLF3naGvBjfnsu4liWGuY8nYo7/TORmsyG9uccY++DGOPK0+Eqfxbcl/+CH14i/1tLxDva22lSDf8rF/rFyAhfiTx475jB4aZUapwUnY9tq1FxaqJdlF9mOqC/21D/6ts/5wUw8iTsxRWchudBpwY7vLPzohD7hRM/fVso44OG9853v7PVOrPERXmTRiY/UIrLpbENNv7+/JY5Gjod93cTXTB24l1FesKWFl37FiF2w8hcKgp8YS63dPjHZ7vVKjIkjucU2urFdW8ZD1ohh1OOU9RBe5iT2yaHWInEy5sRDK2a92dQaZnRtd95Kp29qnZev0HZl6Q9eYS7Dt6+3swdm5Ilj1bEt2wo/2PYYrzrFBeyl69gXGOJY9SF7jewhzzh46dNCRzc06F03dFr8hBedjNd2rg9meJGvvNDh2VjyIrpxAb6O1z460bfRoYWfXNLHZ+Q2MlmhoyuO0HT9E/oyv9OjzFqyEUbLTCFzZXAiT1NwaRGnhZdmo0ULzx61WvnhrXTiyzgtvLVfadth4ebBMVa9KCXOhb3MtgpNnH85D1OL6JkluLCe5uQDbGNMRsoyatR14Xx3QYAOE6fwd/zwha4TxUDHjlwStmyZEPDhOevS0g7sxjgNobLuF87F+EyNbZTwE9nMw5eFeEM37BZqG3rmRg5Uifme8SlLMWtnchuGpNhGL3b9fEfex/gTKuZGTuCiKiFLPqEr9iMWyeRb2cvlqhGzcWsd5r+Q2FzRjtsfuWCe86JoFh6waeAnp/QLPNdCVtfLYle8EfeVOi1Vd9x/pJd89yt1z3ET7tBf9My/9Un6kGd8CHveaUra40yeNg6UIbrQ4THsn5VOnxamPfRtEys7Bfnag7fKo5tmD/5Kp49O2kqnTwvPHvqhw0uzL3j2u/pcdfpUkKxpjWKlBWdBYFu2M+wtNmkZ2INvX49tj7Ft5j/1QY+F3Njs02IbjMKc2chg2KMP3z6j4ZezBRH+SltW6PDEYZtvyXZv4Qe7yMphJ46FWBaJdbFkLSCLTnTTgrfq2kMftbB6M/o2/JkhufDd59B274Nh6sePckSq/E6lfhlcxl7py/zQtkd8DGzzPT7BXXEGR7J9yefQjZ49+OKwB21xnZEHJDtxzogXP1LxKf1OlQe5nk+1cdPEOZ5xZc6n5UhTO4J/rGm5Js88oNSRCnRNa4fQD2jTuJlaTsA61cRZOPHCyfNxp7eMN5w9NQ8reNFeGBcezoje9Pmv4gp8tRNV9oD8BabesBExlTIre6MZuzFv7JPiIW1hUmp47HnpmU71vuOequiU+tCDK52ADQ69ecAUzMjTJjCTe2XvKmCft1xznZ6Q3zIaeqU1mevDSm1KHy8q6IU2cSTeLiPuidwKmOKFeKGuhVgzDl0tcaHX61XxmZYamDqYB0F1ApdYRZt4CFzo7RPlpV7adpqJiXzwrVJFKEptKj4mYiw7CffkX+mz+ouyLtIK64FwhKryEM4u6gd2jbwa10MGsJ0ca8v62K/H2it/rg9/3wf0im98ij77o460f3iXDt9xN9h4dNXm6k3Kvyy1rfihZifc7M78Xhwdn+iEB9lN1jHY+V/+Cv8NX/Fpu8cVOry00Guzhzx825290unT7KHThXyt54g9+Pb1draVP4W8V91ytrdgrtDBXen0XR+d8G1GtJUfXlrwbIetxjm0jiPrTL7sERM7vuwzXWphW2ss9gUfk863fa4fXjDT7Au+bYUXuX09//8tduztYRs6zb4Y//dgX7a1B0bs0+yL8eV6R7Y22++Su+0uXvPJYPWTPi28tdlDP3z7ejq8VW+l06eFbw99272u4duDt8rDS7MHP3Ra4rPd56yy/7/oRS/SD//wD+v93u/9uJ/cU3jR2XEPbOSF+6M3v+XP9OznfJGe/4Iv15133ancewHAx8oLsejnvwA7YT/ZcWVz9eoVffGzn63/8Gu/qudi9/BHPEyatlLdqpWNTubCDrlRXkLlLw986id/in7mp39Gn/7Jn6aDzVZ7m6pqyW3Sgu7E/Wxe/C+c+3fccYe+93u+R5/ztz9bv/Jvflm5R2+cz+IotfZ6mPMhfxHy2cTwq7/6b/W3PuETdctNN6mwnqfg0lpjjyIKe9QQ8/5JjUKkTwttX+iEl2YDEiHNHvLL/JVOj0r/rLQ99MO0L+jI08Jfm30hX3npszbX+8iMMwfp7ev1g2cPXnTsi7gzjk1a6OimBTt9+Hb0F5lraDu0+rzbF3R00+zBo6wqLn0ubuTbIxZx2O5Y0bXO5u6Md9lupW0rR2K1B50aMK34csdadW/MYeXbDoQiD7HyQ6et2Lb7OR5eWvS7rqzUorHOxQ+Z7Yhlu2NGJ/k0riP5+aQOk1j0rGN1OrzIigc/tJP7on7YPu/tCzr+I7BNruzSJG0Pefhp8Z0WOq3xlVNjO+20p3s1Hb1DB7luOr6mDdcpuR6oXMNMPlaZj7ThemrSNU3tmjbplwc6XXb3Mz7UpqC3u08lfB9qu9mpcq01CVl40eN6a+Laq3I9tgfuBnrqOsdgHKvO17TheqHz5kOl3yO+8Mrp/dpyPVHgV2qrXC/RKtde5rqt5fojfGI3fa5XGg9aMxfWsYSfUk5Vucio6bkWMb4UTMYl8TOeOPcL10EFzNAVvEKbuPBIX5mkiWvCckq83eeJCnlVrjlqsKhhTYOn3TVN8CboQv1q4sVmom1qU+/hbYhX4G3rThPXUoVr0OhOxFNSI+KvXL9u6PeIdY9YN9RvSyvMR62ncmFC3aR17vktz9BlrAPT2XxFjfO14UcMUYfTZHhmLF7iLbRSJ+V6QOR9ktgOpIP9e/T4h79ZX/sFt+mlz3+CHrd/pPnwfi4JWXNcfy0sqE2pKscz109Hqle22m0XXmJyPXV4KHPdV4vUkm93xnUefdZlmp0AkBOUbYVHcP2z0unTwrSHvj10w7cHLzRIYMy92ZbtmPU+53IGVkUtQdEEeebbdteDhX3rLbTtdCr8joSwrMpvi9qF7QX2iCs6mYvwbUY01GUPeWzL2TyJY9WDVOjkkmY7LDl/LtGxX9oSrmx3nXzFJk04z/yGZw+f4dvu+isdX6tO+vDTh28P3YzTIksLbTvdOVb4ts/HtnseUbKdjnr2Dr7Qq73p7Ih9Wob20LeNzZgH2+iPsT366KatdunTwrMvdMJLsx1Rb/aQX+aHTrOHXuiunK9M3gLBfbRVtPDMgaWvLXV+4s1N3/zsJ+lbeNn9lMffo/2r12QuLE5RqHlXIclLU+We1uFxfjnnA/tYwVXht8G5V2M+K/uMudYqvNyf75UeuPuK7r73PfSmu95T/9uvTfq6H36r/ufveqM+41vfqs/89jv0rO9+m77w5Xfruf/wHXrej9ypF/xT2j+5k/Gdes4P3alnv/QOfdY3vVV/80Vv1Cd/9ev0Fd//Zv3EL2/0+tufqmuHf0HL7j0037/VfB8J5qZnR725/7EJTOJMKSq1ShaLXb3zbBV0SzmQ2764/RLl0OIHNO3doyc+5p366s97mL7mMx+mJ+0v2mMfayS6A22hdhNt00Q9muzaa0l54E5qEr+k7G34JxJGkvMHgUUInKuZFzsjGHxsX7dOYD3oOPw028r6Xun0acG9zM945Ye2Ldth9T68NHvwVvoyRpTt6+XhpdmDHzp7iz3Gth80fts9btuKvjjsYQPZY7LH2PZ1GPYNfCptn/E0+sS/4qRPCy/7jNC1ByaTjjV7LN/2ha3tHt86b7ENRr/+Yd4sK7RyoMugx2gjoYWdvM7tSglL9sC13ceRByd9GJfrHdoqapxTM2s5tG1F176wt6+nIxeHPXQhu98H44eXFp00lqaYENZtp/C1qP8+INxxXp/yXCH9wvPnhd9D2+fyXLOII/qJPdevaax0cKgkdcs7pGOeTyxch+T+ypxLroXzTTq9hBf7+CnULXR6oDk/TzpWZPkLCDvOb8rTeZHbTtfzjV1i2WymPpebzYb3kpz/XUPcq+10Qk5HPDtRvZifxFzwm7rET3BCHx8f64R3mTHf4/3qKksf/fDqVNTXGErhByttlSeGYKUO6fOeLn3kqVP61Dhtf39PGe+4NolO4kg+acHBRc97x5zER8Yn5BLb6OSldy1V0Y3tjlyDk/W25V40/2F17Gz3ek3cD9fsjwDBoiS1+48ts3euE4wT3kvuuD61xxprS1P0ZuZ15QdvxE+d0Q+96qS3rcSIu+6HU5BrsVOtOWx5ZxtZ/CWubiMrfXjxlT46ySn80OGtdMbJMzEFIzGUWpS8BdaGtSEOlmbHheyf2B8T864tKhmkBdh2D7ax8OL0hAWxY4LWPk6yAKJfSlGO0CdMUmTRzQQlgBQo8oxrnXpQm82mv1DPQ4roJNgsBJtJAi+LfUeRlxgGnhPotI/NYp5l3jgV2kzgKW5iWOPOAjs8PFL87vNCeOUnrize6E7Y7lgoeRASeeJJHFmo167l5bF6fLb74jvmFzP5rXr24G94sJE6JLfNdqMtLXo7bk4aNym2+2TbTia9+OuEh5FYGjk0Zib0lrqkD8YJE5M+evGbfBJjePbAC9+2ctIm9uBEpzSpMvFc6/C9cHJMunaNixx04z+1CE5qkAUZn7GNz/iJPOMdm1V4tnvsqVvksbXda5MYVp3EGlnqEczww8tmGF5w4zMxZnNYdSMLL7rhJZfMVfSDEx+RpyWuxHB4dNjXaOR5UR/c5BifyTHtiHlzsYJjW9GLr+jYgx8/tkWhZLvrkhif1mkbmdTp+ErcDLVi9NofHlPjrSJf47vol74WN5stmMLuNCXvNNOuWmrgGLfuP4PYBiu0xR9iCC/jnI+hbTPMHEi2z33r7Egdg2G7z13o2KXVWru/XBiUGvkOq0WVi+CZG+nEZX6UF34AzUqqZeK8XRQMcazYkB3bdscLv55hx88qz8Ya28xfeGkL6952jz26tsPuLbr2wAwd+WXsKNnuvkNHJ/LQafFju8c7s2+M8wB91nMtRfHUuLDvFFeyoSfiJgk+TTa67H2ZqOSTWHV2xI/ljh2+bfWDoiWO0InXdsfKOPzwQqettO3zHMLv2PBWfXtgR99+Vzo20U0fnTQ7eo352imxi3kU8eacKex7m81EXHDQsw3dNFGTgcOaR6dILI1FsUFDpkaFYjTmrFaknFNLr2uT4O1vN0hNLk1Gblt2xmCAbUOn3sYWrNS7lkEbe5YgMAtYIxaho9STiVuws0SMVaGljKS1VuJo6DbmK5Jy5qvTBaEWGb+2qcmiUqwCXQsxJQcUSyE77PuZuL8vCaYr30X5G4/NFLYyAAAAEABJREFUU7eFQU2KbHeM+K2sm9gnnsrFhTjs+Jq7XuSRNeOjVD3AjdhLf+DV+u3XvUmHC8pFuu1Rj9bznvs83XrLrRK5LzTblKChIAU/vvqAr4VYbXf+SosjOra735WG3XGCETrNvh47vLWteNFf6chWPHvY2g77/xW27R5T8GJUqVnwQqeFH3+2M+y6qzz8lbaH7yjZF3TGwUhvmxKmsOo4Of+Li4Izn9VNHMFMHPG4sH5s91watQ9/YV1Gx7ZW7GCstG0F26ydlZ8e6K6fc0eAB8f2wMZPxyaOFbtjoFgL6xt+7IMTu/Q2fti37IGxsGYr9Yte9rnoJKa08NNHlrbStntM4aWFHzvbPS7bso2o9TpB9I895BlEP/3aghE6/JmHIDxhUONh9OksmYegN/lOXW136Ba9Qzf7Dt1c7tTDtu/QI/bv0m37b9NtV0Z71M1v16NugXfldj36prfrcdCP3H+rHnPznXqPm+EfvE2Pgv+Ig7cq7dG33qlHXn2bHr5/ux4yvUUPP7gdrLeD/yY9dPPntDt16+Zu3TrdqVvKHbp5uks3lbeje6du3typq3qbbtm7Szdv79YV36Wbtvfo5r139nbT5h7dNN2tm7f36ua9e3XT3j26Uu/SzfvQxH4T9K30N4N763SXHnrlnu7nodu7Bn59m0I/fP8dumW6Q7ds7tIt0cfuZuib9+8hhnfo/ybtPwB0y6oyf/h59n5DVd3UCehMQ4MBEQQcUFQUIznT5Jy6yUFhVBAVMYxgGBz1ryRFHZAZxTCO4zjqzKdjHgNiQEVlyA3dfUPF933P+Z7fPnWq6jbozPf9T9eqvfbaaz1r7bXD2eece2+fCO6xclN8hV87q2P1U6GbdCKxbNSbdDx0au2MTq2f1cnEc2Erb079tE6Gn6cPp4J1av0WHZ+mj2s36UR8HovPjckndGz2yWDdpJOR0X7M6XP6fqJ+QifrJ3XBPPrhT01Tx94f06nEftH8kzrlj+i2kw/pwvmNmpSzbX70zIOcC9oM6aQsDdnOQ8NE7otKeGXdIC+lRGHYt5Sr1Np0kdRSNclHwdlsknP8jbrkgg/q5U+9nb7tuZfrXlesNDt3VifUq+Sha5Hzc6a6+t1O23ko3cl5eDadqUS+zMv3+bFpXsvnPhffJQ+kbQ7GHz/MTdttLo/rTLngW3z7vO1ww88oH2p0gYjVMFhno/woNvwoR6dhWG1fgMcfVJMDSsi2sINHh/UPbzv3mFXL1Si3AxYH6CCzneykz0mM5RYbWLY1XmDB225+4CH0KG1r1KEOD/bI24ftyGmnzf7Mctr+b7GP6o089hB1fNn+F+NGB0Kf+LClbvugX6OcNnuQ2z7IF/rKxZilEOMDnm3Zbv7BsN0w7aFEFzmlPeiCBSGnpA0a8Ua5bcQHePaAaR/K0W1K+WUP7WFb3GBD1Ckh4uf55RGPeIR+9md/Vo95zGN04sSJ1h+eh9ABk/V5+vTp9k/zP/a66/Qr//lXdPZs3lZnwR7f2MgLp225rJSFp63tLdUy18bacV1xxR30xjd+n975Mz+lxzz6IZqvTRNLTR9WeT7e053veK1++N/9kL7nu16v+/yrf5W5qdYOE2iVWiTnpxRle9D/+O3f1kte9CL90JvepL/48/dqmZdkZplxXyxV3NsU4zt91p31b3/oTfqe7/4e3fnaOyUeKUiKguJcfe6TFWwdXkfzPfK0kgPbKolh5JULHlnY9mOfn+8m3P814qEPvy9OOJ1sH2ArF7gpmowSsgds2wdy9I7i1Ur/O3HZPg+bcbZNU5NPJpPG8wsc2y0OYgNzlFF36VVqOdhbaOszGPahjW2gBuwa7FT7jIMdprUoY1AjYbAGAdhw9mGs1JGX5BqCR4ZPePpIHaJuF5Uyid9etoWe7RYrPPr0HX17kIMLjXLawEIX3j7EGfUowaPkXIUe+g0jE5AcddzfMslqjZ/w6NpObJ3QpY4fSrDgkcODByGjtIORMxs87chtp6/loI/KRRt4YduP7VbyC3kvi9hOrH1Y1178Ad3xor/TFcf+Wne8zYd0xcb7ddXxD+jK4/+oqy/8oO548Ud07UUf0x0v2KcLP65rL/6E7nDqo7pD+DtEDl2d+tXHP6xrIrvy2Id09YmPNrr9BR/XNRd/UpfOP9jqV5/8uC5bi5/jH9GVJz6iy+bo3pS2m3TVxo3x/SlddSL14zfp8pznrg5/zYVnovcxXRXZpdG5/OTNus36jbrdxqdyxrtFF6/dqIvDXxTZqcnHdFHOGxeuf0on6sd04fzmRidyVjnVziqf1ImSc0vOccdTwl84/VTOL5+I/EM6NfuoTtWPpP5hXZiz4Mn6v1N+RJdwTtz4RONvc/xG3Wb+Ed0uupemvHT+UV1+7EZdljPlZbG5Mu2Xzj+my6N/5YlP6fL1TyTWj+vSk59MLB/WbXImvd3+efO2xwf5JTlvXnYquhfenDPqJwTGVTmrXnXiRt3+glt09bFP6qrg3CF9v+b4p3TNqZt19UWnE9dNmtUddfmv57zsPmPrNh8Yb2V1jfPEdpt3TW6pTFiN3VB1UZ2tRXtYj64LqW5pMt3RqbWP6LFfNdX3vvRaPeSea7p0vtQkc7kWqy9VZT4XZ69lzlLL7AGLvZW6vNddm6zJedczjd6k9jnTLWXHJ3GEmuP8Yr6mUCnDPIaHxrhHuW3ErW+2gxX/2eObML/AQTdsfvpQer/fjpz2JswvsFPsY3StpI5OTZ9sU20xwdgWcuXq08eifd/BrzU5y/sE5I68rf/ood/nnmJHGsIncRSXYRwiSzYaD0ZMYj3EjE6s1OWGBw5t0CpnNErbra0ZREDczYb8ZhRttzyFFXL8RE32vjwV2yKmsO1n5G3HtpM8UJ+zcSmpNuxO7B29VhF0Qt546dOwiUn716dhR27jpw9GaRTReRjkasSwB91Rh3IksG03jJFXLmxtN/nIKxc82GHbj32IfVROo22K5KMX76CUPGSE8pO6U/EkbbWlap5kX51XLY/+iov1Xa/8HH3JXTc10T+pn+wmWwt5MlXHH1xX5ktJ1sx6sNzH/7ILTmA7COzIo9P1O+rLImf/3awpxX6u5dbxvHO+RDefvVj/8OG5/uJve/3+ny/1679zTr/0m2f1nv+2pZ/9lW29+1e39Z5f39Yv/OamfuuPt/UHf7HQ3/3TTDfdcqG2dy7Szs4FeW98Urs7M+1uxZ9ncjroRVFZpV8Z4o45MK1auZcSZwk5ew1zynWiLs9pyuUS++wZdb6l9dkH9ZVf2On7XvVZeuqDLsueKW2kfZJ+d5nPfcNS+q14q8ENKTM08j5ulMuOOLIUqYVPQ4mQ8WH87KEFHllTyi/byeMAclQ+6tmD3dE25gx1e7C1B53ACTklZA/tt+apg09pW+DBQ/BgQKMOJXlAhg5k+7y40UEOjbztA2zbYp+x3WLEj+2Ggf6/hK0jF7pUGU9isoe+99njbLc9Dx17kMdB8yeujIl9vk90IdtDrBkKYiHWjLDsxJ09zHbDIW5xBX6VueFsKJliIhbswEKH/ZHSdkLomy1m7Ie0SUUOZbtNWRP3JPnpmp5tYQsepFy2Gw74oyzi9oMuDPKRpw5vu2FiZ1tc8Og6nm03X3wPWmZNT7Lm4e2iUhJXrXItmuWeyTcebGtky9wnKSEwJ5OJbOd5aHkQ5ypnP2LoMjalDlhH3z126bxtgQHuLO/klQs5tn2x8G07+0e+RwYHXYh34JTzxEW8POfZFt/YujZevRbLPSn7QZf7AXpdxl+5ePdfJ+lX8OfzafMP1vHjG+mzWj6o2259sR15ybetqdbW5q29y9llno/WxEGstjXmwHbGctgr8Uv7+vq8tRPnEO8qOp246G+XvvWJb5J3OF3yMp1O2zdTbMHFxnaLdZSVzD10WQvMq53dnRYnOJByIV/mPRJ6EHL04QfqM2aJwzrAjtlBv4lj9MP3SNvNx/gXhcEY221rlpzYbljI6S+5xC+65MtOXrNXjrro0afWnr7bFhcySmwhcLBnXVLvsv6wpT+22/xDBxnfw20LfTtl8gsWPigli6tkDjDPZvOpoqYCMEJASHqr1yJFf57JVkppCaAcXhLUNjEA5sOrncHPR/USYOxrja2UibmrvcVeSxATlM45oKWk3ZIduxzKtH8tlosDP5v5aE38pQ6+ayYvg8qA7C0y0YKBvuMzMBk8qZTaBoGYMq8aqu0WK74LNthGxgSbZsLVWmJXRN12m4D0f3Nzs8ltt7LEdm0th+XUGWBiaWX6zQfhRXCZ8OvRIWZk5AcsSvBrra3P1M+d22wxMyHQkZxJuWz+lQsdckkctGNPmab2QxsMMdEP9KlT0te9vGBZJTZ80m675QZ/fAxXrlJLYuibHBso4iYrySs++Rvz2OObPtlDjvBDHf0anFqHvmEzyVhRxw//64IxT6WUlmcwaccf8dPOuCoXcggcYkUHmuVDIzL0GVvioR1CTox2Jn0WCHi7POhkMw5kNp1V6yM5g5jT2BAf/UCH2Pin+6mDSQz4QJc2CD3abcu2aKO+XCza2KHPH2whL2AcO3YsejX+c5NzCV8C0StpaCWL2nbLdwRpH3hwqLPY4+lQng3EHnSIxy6xRVMpe9lu/dSRi/jQhcCFbGdDX6mkdAmfnGGSanCkUmqqDg9mkfNfBOdh2/vt6YxD4KJjO/0NduYDdfxTQujUhq3472QHOSQ5PulLMpLBtQfsUkqTJ5D8EMu+PO1sgH02zjTIjjybRd3H7sPbVtIlrkosfbgQmMRBzBA8epaHuJ3+xvbWucefHT8oB8p2fkvIE3LC6GW7yWw3nr6Db7v1F9/2wKNInXZK6uhTQshtwx5gI0NgDxjUw2qwH3In0Y8u/np1BFYmqtM8BJArDVcp0jRrNMAiVxWQ6FLWzIcYSqnjvcvBAt1pLcqdRcrBIr9US1VcNSrVcqhPbmxpEt0UQq8g6KWasmE0XLeY+8RUo1uLA5v5EMBaSsy6hhGxiCWmybPTKk1yWBBXcEoaaimKW/UZc+ol9YhVS4lpHKex1ti6GYkc2/EX+y7zPmqJrZdzuFnPelW8dOLiALYjRbf1Jx+e+tzL7KIymYjcQ6VWNZ8arlKr7AHfpbQ2Yutd9VP/4Zf0c7/+Bzqb0/OiL1rbOK5nP+c5uvPnfHYeHle5T64NIPltu8XafARnjNse5FEZsNMPu3WuxYR8JNtNBobthkebPfBH5bZb3PhBhz6N7dThKUey3Vjk9oCHwB74o3LbDRvZqEOJD0p82m6xUkeOLgTfZWztAaPLnEHHduuPbaqNh7Hc5kNxoZrR71sZcCm6jAm4kHKBh64dvMyHiKLmqPdqcg28U9IWwCYf+AF7xHLGqY11xoT2hh0ZOPDI7AGPftkWc5B1M8I3eRTBhA/bfsA4ij22o3MUGx6ZHez9XFEf9QFDxzZsI3vg0bHPt0N3lHMfti37iE7y3LUXjUVTS0TORWEAABAASURBVFddZD38S4/pmQ/Y0PMfcUovesxtdcOjL9bzH32hXnrdJXr5ky7TNzzt9vrX0FNvr295zjV63Q130jc9/Zrwt9drnn2tXv3Mq/XNz7ha3/Lsq1O/Wq97/h306mfdXt/41CtTXqPXPu/2euVTr9I3Pv1qveppV+rrn3SlvuEpV+oVT7xMr3zyZXrJ424XfxfrhY+6WC+57nZ67sMu1EsefZvEc6Ge++ATeu5DT+h5DzupZz3ouJ76tXM9/YEbes5DjuuZDz6uZyTu5zzkhG545EXROaXr04cXBOe5Dz3Z7G949EV6/iMv1PUPO6UXPOrC+LlIL33cbfTix1ykFz76Ar3ouov10utuo5c87rZ6+RNup5c+/jZ60WMv0csS0wsffVF8n9SLH3uxnht/T3/Aup75wGN64v1nenr84uN5Dz+l58XX8x5ySi987G310uBc/whiuUAvfswlwbqtnpX4rn/4hYnvAj3noad0feJ5QXJ8w6Mu0svj5wb0H36Bnh/9F8bXS59w2xbPi5P/lz3+dsnV5SLGf53cfdPTr9K/Tl6hVz3pUr32hmv0mhdfqc++veSyl1/SMvO5y8T3RLkyW9u8crsdWPnP8MPDHStiWAexaHoxSbnK2b5fbuqCC8/qLne+Sa+8/go955Hruv2Jbc0XZ1WWvVZ7vZx9smYPrXkZvbfYlCwpL7GW8bFKDJytail5KJ1oVq1plvksc7CPD9uy3dZurNrPOHepjDwlddv6P87v+EK/lqpxHWE7UpMlLnCOytDHDpnt4WxRymeMrwYbvaMY2I5yeNsqLq1v7BnpacOK69YH2pCNGC2ujBulco0YtlOTkCNDHx6h7YaJjDZ7yI/96XLaRzt4e9ABBzkycOAh5MhsN9/KRbs92MHTju5YRqX11x50qNNOib5t2Baz7aY7yinRtd3yA6Y98DXzC8NRNvLoI4Pgkdtu8SKD7AFDuWw3n8jRx6ftFg+yqLQfeNsHfGP2f9mHGLZbrDTZA48t2JDtnH8mDZ8+4I89+dprr9X3fd/36Tu+4zt0pzvdSceObagEpMvzzyTPuDwbbed5+o//6I/00pe9TN/5+tfrHz7wAS1zntlYX9Pm1jlNpxNtzDa02FmIucSz7CzP/l/+FffT29/6Fr3tLT+mL73vF+mun3cXPfghD9Lb3vYWPeEJT9Dll91ObASckbJ6Mx1rXj1HFK7L/Pur9/+N3vr2t+m6667TL7znPTpzy+nkrAv1ra+lRD9xnrrwQj35aU/TL/3yL+vhD3+4LrjgpMCMYs5muReX0vpNPiynd/FxZM2TC4Qlek0nuaIOTzmSPdgit4cc04YdGEfltmV/uo49yNHFdizBgIdsJ/RkJKXt1ld07YFHlzo+KSHskFNCthE3Qg4zyqljC8GPbWMdU3jk9oBTk2uFHeWtLYID+4wZMnwwB+wh1j5ye+BHOTrougQwzIgBtj3IItYoR992q2daJB/DmCoXbRC6tlveIpY98PXIekUO2dYo1/6FPf4h2wf21FvcGvBQt+G7Ntcjjs9O3u8L7WBREtdYIoPAQ247/QhGOZyb6KJDOyV19Ckh5LZh47OX7VYisAceHUJZr9YLnvIletv3hL7zC/Wm195Db/zGz9GPfevn68dfexf923zAesPXf7be8PWfpTe+4lq94aV31g/mg84PvvJO4VN/+Z31/eF/8FXX6gegV3623hjd7//6O+nfvPSz9Ia0f9cLr83564767hffQd/9kjvrdS+4Vt/14sief62+9bl30rc97045h91J3/z0K/Wtz7m9XvOsq/VNT7smbVfrW551lV71pKv1yideoW98yhX6hidcqZc//gq94nGXRn67dhZ5cc4+L8k55KWPvY1e8IgL9ZLH3EbPf/gFev4jLtCLcmZ5fmQvfNQlesljL43s4px9LtALHnlJzmmndEPOOC98xCW64WEXpO0ice56AViPv0wvzrnoJTl3veIJl7Zz38taeXnOg/GfM+Arn3aFvjlnxtdef0d9+/Ou1Wufewdxbvz26++gb7/hDvqOF16t17/wjunf1XrNc6/St+ZM+drnXKVvuwG7a/SNz7hS3/TMK/Xq51ypV+ac9JpnX6lvzrn0FU+6XK96+hV6deqvzJnzm59xlV6Z8yf0qqdcndxc3XL1jU+7Si97wmU5a12mlz31Ut3m1KrNV2eu9HnO6FkEDHrKwmDLbS5lCsieSP0k22oXDcvVKSPqnLlildJLiy2VyVb2+rO69rJP6mk5E77siRfpi+5QdZG2tTy3nb18mT1+qe32rwAsVeo0+/yagpByqi3+t5aL3YbP307MMpdLUTtLpYLXVT562JbtFh9xM6+Z0/YgR6b9C952q8HDUNpuGPAQ8i7PdWDZh9i2RTtydODtwTYhqbggVpccNia/0tqwu9wPxr2q9SF9cdrbC/GUYCIv4KUOT3vY9lNLbSU+lYZkufnDZ4aptfGrRG/0VcoQD/qtLfHZQx8coe0MXN9wiI247UFmW7ZbX2jDD7j2vjz9aZjxQUyjL3h70Blzgv0BdoRpHbCDQds/h237n893nNvOb7pANhrbfhELcUDwt44buW3dWo4x+mM7dXjKkexDn/aAQRt24KFv+6B/tNmmaNQzN/Khuv1Blv2wa7EWe7vtDzzOtNTF06Xue4c1/dir76Zvee5ddJcrb9Zs+gm5P62Sd0w5oYg/OJOBE3ntFfxS1efjmmvWp2re2eznxSuJP0SZXHP4Mf/yUTeR+Vcel1VezLXaDu0c12L7lBaboe2Ltbd1kfbOnEp5gZY7F2t365hWu8fU7c7U75bYFWnR5QNN4HnnlD72zK9SxNyticcFnhFOLGkjBHuaPEyzf6hRb2nlnOum2zq+cbPueJtP6mVPuUPuDXfVF99proumvaZ5/xUj1TKNPyuoSsrojrisInKfEJIX/CWu5GSiiVgbDs9PT0XDBW+7VUYeDASlDHij3HZwght7e7BBj3Z04bG1D9uQ0w6NvG3ZbrFiYw887dTRpaQOT0n91ti1ZtzkFpN9WNpu2NjaA38UA6yxPpZHsBsecuyRoz+W9oBH2ygvLonCzS7ZkT3wyGU1ObqNegk59tDox1G0BzvktofnUbDDM7+xtwcdMKjjjxICo5TM/4wPcnvQta2SsdT+BV+jR5/wRZ0m+D77fWXtJE7a7UJT60NNvqmgJw3YyoU9Msge4rYTTQiMqAgdeHuQo4scgrcN2/zA8l3Mdvt+QwM6lIrfjv6F9vL9CHl7lipFXNRtt++a+KM+m01kD/HSB2KBaOM7JN+isKWkHZ4/VACBsViuNM0zGm3YwFPy/QiyD/2BCw52fHviWxh4UKmJMd3EdpK9Yj6fqZYicPnmxV+MXqVfGQLt7S1De60f2Ebc5jTf6mynP8pzZm155RsZtpNpjWyi3eyh7btr9PBDPODz/a6U2jCHvq3iY9FyTkz0ZTKpwXbLO7aBaH1fLHh3tGpttdbY7TU7+EnmS0k/eM4Fl/o8z6W9ekJvNsRQS2115q7tFvt8Nm8ltsQADiWkXNhB5Nxy07UtLnKMHjbESr877itptN3yhQ7zBMJvmoJi2fuk6MWGWGnHF7nCrqaf5IS+2G59Ro6ubaBaDuimsxHTB+IAAz1iaXy+nzt+7MEX+mDMM/4ldoztNGOX5oZHn1axIY4+drQXbpQ4oBHPOKABGTxJQA5NJ7m5WO2DJwHRiVpqXsitaWcnh8l4QobNbBbdGI0YyAm87ncefJIflXz8mOYGPG0TAp15BpkBt0vaZgcJR78Ut87YlmNca2l14qedibabD+B9ko9uVGS7YeCzT+cooVJqWyS2MzFnzRf9mmfyoGe72ZZSNBL9ALOmHxAf/Zd5wckkkWlR80UbhAQsCGz88qdqAi3bzb8ycujSTokPiHzbbr6Z/ORSuUa9sK3v2NB3qMtHulWXG35iRp9c0s5EraU2n/RlPpvpxPHj6fe89Zu4dnZ24svCr3Jhgy5lqs0WH8TWJ48bG+u5mXStv3zYt50Hi+2DmOjXsXxYI471vGzCFh99xsaOn+m0zZ319fW2eeCjTc5g00diwrZmI+gjY0OaJO/obG5utk1paK+Ju2iecVsGm/ggNsljeSHGYjmWOIgRHmzawcQHMuIqyQ8yMG23fhBzjU9yQBsYtpu/UooWCx60Vi0HTn217LI+sqml5P9vuVwuG04tRcppjENaEhk+P+mT7WYLtm2Nl+1mR90+5KkTH6U9zH17aKcvxAQW7cSNjPp58lJzgF2hItvNv+3Go2+7teHHdosD+VGMUmsOmMFIH0oN3zom1dyAurzUs93wRt+2z/MDtuQkwepjC3ZqqfeCR6Z9bORQLTUiti6JTbXPHc09vFss1QXE9kG5liIuYgEPvsVCrIkvQCq1tphoa+src8e20Gcfsi2ukbcds172EXkZePRsH+CBgQyCH/qrhk0cyO1B33bDRG6bpoZju8kR2G6+0QHPNuKmJw28yIeSvxBrRnlgmU6cYif52c5jy568WqjLg/80Dy5VC7nf0zQvFbxaquSD/yxpK/DZR/jnl0vGppJkreIm2Gnv82gwm06k1a765Y5qsPIFR323J7AzuzKOSzkfByfYxqfg40fha7D5eANf9nl0S3wM8qXyHJa4pJqY+NsJNT6VuIgP3rEj3mnyz8dHZ0zTVVXFdfSmYUr6r+hNqzNfek2i2OdhJ2cRTSJzYpvF0dzSfL4uuai38dTW9SL3tD7xpiNp66Xkt8uhrWQeRpBwluLq1cuZb8y1YSiCkRttVyb6xC2b+u7v/SG98YffqU/urqRaNMnee5fPu5ue/JSn6sK8/GZuMK62RalcJXi2w0n2ILct5KOOcmFr+zwd2iF0bUdLB+3K9Znktv9/wrbdMJXLHuIL2zBsw7Z24qOCT2KyhzbktpvOKKcc5dhQxy5TkGrDbkx+2Ra6YRsGfESSJf4UKHbKhbxkvPqAQKXWgxzXyNGNWoZlkNtWcVHHXpC5Zbvh2QHOD/qlZBFIGrAHPqAqNXb4yb5VaxV7JnMDHt2YqMQWuW3ZbhjSIW8Hry/NFl1yEEiVUvd1pbqPrVzcy45iw9uOfklIvbjswY9t2Yc8beDbg5y67WaHvCRW24gP8Gwf8FLJfzMlVZpKuuvtj+tFj79Gz3/ERM978J6e+YAdPeuBSz3rwV34hZ56/z09/ku29OgvCt1nWw+/57Ye+gVbesS9tvTgu23q0ffe1iO/MLK7n9Vj7r2jh9/jnB5y9zPRO6NH3ntTj7zXZpNdd99tXfcl23rMfbb0lK/ogrmjJ91vW0++36aecr9zes7XrfSsr1no2V+7p2d/3TK0q+c8YKkbHpKX6qEXPbTXSx/mRi9L+bKHWy9/RNHLH1n0kodLL3rgQi9/hPWyh4Z/8FIvfWTV8x/S60UPK3rpo6a64cHSC8LfkH5dDz1Iet4DO13/oJWuj/7zH7LQc78vCFWcAAAQAElEQVRuJ3rL2CHf0w0PXulFwX7hwzq9OH5e9qiJXv6Yqb7+sWt6xaPnetHDpJfEJ36e/5CVnvvA3cS9k7gXugHcBy30god0Iek5X7vQSx450Qse3MfPIraOTpcYFrr+QdF5aNH1D1xF16187gMWek769LwHLaOzFPl5xldu61nJzzO/htyd0ZO/Mvn+kk3d/z6drrjsrGrZzIhm/niqLmPOHFT2yz776apVlDnaKVNdzjoRkyD7I2vMztzLntirU61LTWfndPLiW/S1X7qn7/umu+iB955r76ZP5IVYXlRnS1QteS3Xq8SX2cfrSmXWaTKpWt84rjpbS30j9an2trdUFjty7j0TDWvFdlsbtmVbzF3biX9Yo7abHIE9tKNTbjW/WTvoIKfdHuy69M0e+LGdEv1Rl/rI9+k7axQM5JOcicY1jw529oC3zL0Kme3WB/YebNhnbMO2/hDDqHfQlmb0aRN8+jP6tAc827IHvoHl11H/6NuH7fiISvuBRxcdeEoa7EHf/j9jY2N/ut6IZ1vkSvuX/X+PbQ+6mNqDD3iwiXvkKYkDOeNAaTvzd9VyQ/soh0fXHrDhR33abLfxGHnbsA0HXdvn8TQSiz3IqdsDBvr/HPZROfbYoW8PtrQj47nk5MmTevazn623ve1tesTDH6FLLr5Ek1LzAWiRZ5GlEpA28vxz4yc+oTe/+S165jOeoTf/+I/r9OkzWp9vaJmX1RNXzSYTrXK+iQs5Z7Xlstdsuq7HPvo6vfs/vFO/+Eu/oH//zn+ve937C5ODpWp8sEaJKztBTpOduth94lMf1zvf9dO6/vrn6Rte8QrddNNNWbuTnKkWWbFFlhpN4++rv/qr9ea3vEVveOMbdftrrtF8Pgu2GjXNPnzOUsreUkr47D/OPmQPebAtckEM2r/Il23Zhzq0Q/YgR9Ue2pGDYRvxeXbIaafBtsCGh+DtweYoj759qAsG+lCtVcw12y1u7Gi33eTwyoUc3bDJRfbGdB4Z2JTo2efboN/lvOzkiXZ0Ke3Ekj0MLNsDXpRo78lreDBpR7/tJ8k7PDIIHn3bB/mRLC5sbcse4rEHH8hHO2y5V9SaXTt9IQe02dYQd9fskaGLzHabv8iU6yjeaI8sTW1cRhtkthGrluQ7OVGqtpseeLbFPjry2MDje+QbQH7VjBnysIKn3bbQH3nbLa/KZbv5sS3bTW47LTrg7aFuD+3gg2c7a0Ry3uFcdWpXl5ZbdNX6Tfr8y87o8y49oy+47LTucdtb9IWX36z7XH1O/+qqc/rCqzZbSdsXXrEVfjPtZ6J3Rve8dFP3CN0r9/QvvmZLtN/vzpv5AHZWlF/xWZv68jtv6/6ffU5f9bnb4c/pAXff0QPutqWvveumHnSPTX3N3c6GzukhX7ijB97jrB58r209MGe2h3/Rth7xxbt66L139egvW+jx91voiffb0xO+eEdP+bJdPeP+Kz39KxZ69tdIz32Acybr9bwHTHImqY1e8OCZnvfAnGdyXnvhw6Y5K010/YOVM9aaXvzwWc41JTTVix4+1QtDL3rEup71db2e/UDreQ+Z5WxpPesBJfWS88tCT/vqlZ75ddITvnxbT/rKPT32frt62Bdv6hH33UqcW3rYF23qoTkzPvCeW3rwF27qQaEH3vNc+HN6+L239LB77OhR/2pL16VPD7vnZs6dW3ps+vjwe53To2P3qPts6mHhH5mz6UPvvaUHBeehX7ilB3zBaT0w9KB7nNP9P/cWfe3dzwVzVw+4166+4vN7XXRilfmwythnXDO+w8gPPOtPuSJWxwLJupMs15J6p8wYMSGcM1aXtaqclNaDd3zjJt3n7ku96plX6PpHXqyLvKvdm8+qrKZyX4d9lL/BnP1S2dO3txbZf3st9nj+X2p9PftszlldaBXsnWWQ88Gf84QTh+O6RN7D2yqlaLxsq8sZ0LZsp199K2k/KqeOHRiQbUSNSrDRpXJrHeS2Gya8TBZ6ddnDbMs2Zq1Epl7nxVdqVXsWj1ap9SA+l+Q0cePPtsCGj9rAuzRdYkXO/jDyfexy24neSrVUTIRv9KjYwTsSX09QNITQs93iRW5HN3i9VirJQ1Si3YcvIibqIy68PejbA8agY5p0Hvb+WCEb40YJn+ANdmp+kEP2v4CdGEedvndYt/yAY1PPuPTEbSGLQsO2hzbbTd92kxOT9i/0bQ85CYY96KJjD3JU7UM5fbCNuPmzD9vs8MliJn98dtHplGwK6Srvnuq0qOZdz2qxp7X05cJOujJnlRsesKY3ff01evpD1nTV7W4R/yuNOtkT462sowAojzHBsuxl2JV6V7W2rBevirL0pFXWUzfTMh//F3l+lyzl41a3t1LM9slZn5mPO33a+rxvk8xH/kXORV1pMnVVDoaWVgEna1d5x8w06fOs0CVXmkXVe5J7OfdTRWY7OZ5m3tfQVMrHeSdal7yfm5/Txadu1iO/6oR+4JWfp294/OW6w7Fe68mF8+1iOskMydxdrZx+VhX2mdRd0s3kKALV1ucu7Zmz7uLaoUIvRa7gbGscP+UaedupSfbQjvwzjaVy0WYf6h+dJyOPzsjH5MAnMupgU0LwyG0f+Eduu82ho7xtqoM8rJ1fkTiJACOswKOE4JHbbnLigpSL9/72YD+cVUqkatj2IEfXHuKAB68p5Rd8lzFQVG23PkYs20Juu/EZuVbS1uTFsE3fLk1XvQRea8iv8V13WNnB67rWbvvgTEQbfeN+gI9VzlC11oY7xkr7yFPagz342CPD71iOebCjt8o8KqXhIbeHOLrMPXuQY2dbtoHTiGX7gFcue7C13XRHuzSpS9/sfTmC8BSQbS2zvppO65uafnteT3/RoY3vTWBSh4iX75N8+yEnY1y0oWe7fVOb5zvmKMNmbDvU79t3L3ygpwxU35hkPOO4TAy0YYsYO0pk+Ec+nTImXcsjeafNdqun0Bgfz4nMD9qRzdr3WYs+LPONCl3b0S+Jaa/lYT3f7IiJ75vokJe1+Vp0amunTh/5RhbTNibKtbGxkfPHXNPppBH93uPckbFIcxujVZ7p9vYGP9N8B6Qv9A88Ypzm2RA7co8MX9SJ46gdNslW872zuwN86zu6tE0n2ROzjkZ8ZJPcB5DDI2dug5lZ0mxttz6SJ/IMFnrKNeY4bJ6NZ03PNtVs04tWR18RYQNP3mfTmeb5PnngM/OfvtBO//FVSz30H54/bJEpIXyyDm23vJMT222t8pfsHWdgoW+7YeSW0EryDG87OQplvpBP9PFd5KqSZO/mZqD9SVfqsAD38qKt10rOTQAqNa4cxwmej7GlFNlui4hOUO+ygGutLVCcdPuDXlzaAy4yEjOpU+1s7zZb2+lk1STlam+ZsmjGjS1++kzOLjfAKmtaatqsDpkSY/wv4q/LjbBMijpLU/7JipRn8oF4N3r5DptEpRfBIj4+vhNrXGkyqeKaTicpLNuRTVRqabxtlfhQLpIVjdYH262kLyQdffTolx2tEG3NJnzWsZSb+TI3+7UcvFc5kDBZuz59zcFkLx/k+owSNnb6l5yRt+lskniGWFYBmU6nWVDTLNBMtJI4M3aTOlNNXviAvVjuapaFXWttgw8mOAl/GI8cIGy3P3ECnjKuE/KWOIirSwkOYzspNWMwU5eY+7wIWsui7pSrFPG/Zajxs7m9nfFbZhNZtNIe8lfjf5aPXHZJrLuD74wFH+1n85l2w/eZawlcEHljUmJnW+SSXKyvr7f+8iE9g6i16SwHtLnma1Pt7G7p3Oa59Hcm2+Kyrflk2uZJ+2cmMzeW2eAnmd9g4ofylltuQV3gs8BniZU/OMCGW5LXmrnJxkguUFzkgEYesUcfHhxXq2ZBzdZmmkwTR3JTp5P0t9e55Ea1tPjwzzzJiSmxikJFFotbuUrs2MTCRmr1idvh+OkzL5AXZ35nXuTsKiV3q2xqfQ5i8F2AwIDG2LDBtmYsFL0uY1trsLOe+4AUT+LHsqqYQ5le4rKd+DuBBYFXXdKVGv2+lUIn/l2LAiU2uFKriIN+uFjEB15J38CAb21ycJaNFAtiE3jpm6PbR5E8N1nfC1vkXXhZgsen4gP/+KE+8rZVamKJPjL0wDTYse8Sd6m1xd2rH3RTgl2c/sSOtWpVkRNKCF657MQfHXRt+E42Hobe098+7VGNnHbapFvL6deoc5TH1nazHeXIRl3KsU47/RL+QlnOmsW2zwf5VZ1I86KN9YUuntykS+andazerBOTs6FzOlF2dHKyp1OTpY7XPZ0IrXtHa3mwODHttaGljuflwcmUa8ttqd+VZtIi+etKp2nd1cnJdmzzcafckvJsqx+LbKNu6cR0R8fmu6EdHU+5HvlaZBuzXU3LpuZ1RxvxP08c6zU484Xm3tJ6cAf5duPXE9dM2013I/xa9I9Nl2p87I9NF1oPbSCjrAttzBZCvpH6evj1YG+Ejs1X2pgvNZ/uCvnabJkPl7s6bunySy5LH62Sscwjnk7ffItKH1HmJXuDsk9aaS9r6vOA1md+lOw1zjzsWF+Zy55NlO1SvafydEN/80+f1HNe/Ua98V2/JT7+rySx715z7TX68bf+uO5w9dWalqq4HChjZ1uMLxT1Yf5HZpvqeW22Zbvp0Gi7tY88JWsJLHvQhYdoa/Mn8pFHbrvh2YM+OrTbbti2qTYeZrSxh3bqyLGzLea9ciG33e6bqba4Rxl1eHTtAd8eStqydFtMIya6g7w0OXydgL0UVtWRZ993ajX57TOGYKPHi6FSK6zSiWE/y37b9gXsohuzzINghG8YyEc8+FWnKMi1iP3HpWTMAxecSZ3EPLkIX/f9EC888cOX6DMuBAHfZXPpM3+UebTKi980q+nHTwmaMkH67NuTSdHIK7pt30nZZW8fec5p1Id2H+THdrrby3ajPvuFbXH1WdOK/z4y6vagO9aJ2x504ZHbzv64yrKoKiVtifFYzif9LTdp96ZPabm1qd0zZ7V7+rS68Funw5/b1tYtZ7Ud/twtt2i5vRd+U/DbZze1k/a9rW0td7a1GdvlLvyuts7colXu9/mVtq3YndXOmdOhm+S9TfVbZ9Rtn1Zd7qjfPiPvnov8nPbO3By6MfVtLc/epDjQ4uwtielTWm0G89xN4T+pfuec9s7erEXq3blbpL2hrmAvN8/E9mbVxba8fU7d1tngnVW3eVp9+MXZ0+nnTVLi63e2tHfuTHDOBu90dM9J22dV8mDSnTst7ZyVYlN2z6rfviXycyp7N2m2inzndIuJtiRFq8QDft07Hb0z2r0lcaaf/dYtgvbOfEqT5aamyy3t3HJjcIIRX/SzpD/e3oyvTfWbiSkf+naTL+WMv3c2fUuMe+dSnt3S9plNrXZ2dfbmmxPedvLbq2SuOfMqhZSXXJSFzWupzJ0izm59xj8DnznVqY/CJHMgtw3NnbWV+wZFne5J+iddevJ9+vbnHdc3PfVyXZb7T80YBdqorAAAEABJREFUl5XF/6Ou5uyk+URL99rO+XWVOWhP1a+qOCeeTaw76UuftThdW1fvot08I/Sxd6laZo3Ylu3z5jrz1B7kzNcEklh7ika2W7nKcwHttsVahJdK8GrwGqeEhkRc4FLajk58Jj+1ZL9XDb6azLa4auKjhMDGtt/fF+CR1+wR8LbV+KxF24O/5KI4sSTsAVHtsi3+G2MtnqjvfNAGnjJ+h3tBL9tC3/Z5PEbIiQ8esg91j8rhG3aUbCc/XTidh2f7wI9ygW0PslQPdOEh2xSN7IHHDwLbTR+fthE1n/bAgz3q0mgf+kFOO2Tvy1tOfIAx6lBCYIxlUh/ftZEyGpl+6ZdTJ5d9VOn7QF2e55xJAsGPPse47cFnjNoP7TC2Kdo9EZnt4Dt++kY0gnEY0yC3B51Znlsg9KbZe+9zn/vozW9+s1772tfqtre9raYT1lGnae5Ju9s7Wmb9nz17Rr/7e7+nV3zDN+jxT3iC/ub979c055Yu+3+p1iT30b5bZf314l5WY8vzz4WnLtTtr7pKa3mpNSkTTSZzbWZfF3Y5KGX2536w1F/82Xt1w/Ou1/Off4P+8Hd/T3t5xucluPqi48cvyE5R2hqerm/om77ltXrrT75DD3vYw3TJhRfkTFiSaSlhKNsJ3ZIslUnQrVxZC64ZP8lugvCdxtyxlm23to4Bkw542+JC92hpD7kc5djZgy48ctttjKQ+eIzBqpWMd9934d0IXNsUjRi3PhMJsn0QK3KwUYJf8jwcPeq2W39oH+2QU6/ZK5BByCDbAoP2nuwmeY3PflA80SrP7uTeqpKKiotqSQ6Ju0Tk9CdjiCy19oMOUmXMHLs+WPDYZ2qIy3b6s1LbZ8ITk22VMolcst2IWIhPufq+y+8u/RvKIX+Za/t9P9Qjz4M9snFcK/0ngOAURyfzrk+fIaW+yjqMg+Z3tGEaOH3osk/36Uct05YTZGU/PyOPjl1lW1z4poRG3rZaHPsx2+SB/qjZ0V+phK/pp1MOhNy2uPp927G0z5dzFp0lzqqldnOu2c25Yy/vOlY5O+yEutVCi5wFqPd7O9rKvb3k+Yw/WL0bvWnt8uyyUJf76W70lzubeY+zoxK7Vc4Gq+0tKXbm/d7etlY5n+zl7KLoz/M+Y5Hz1yLnmeXelvqcqZbxv5N9Y7G1pRKd1daO8gIm55zTIgbv7aqLj73Ns1oSV85tezkfLXMeqd1ezlfByT1c0RFnn5yD+pAX54K3LXO2Wmxp0m3nDLetPjozL7SITpez2CI4feJR4sFfHyzKkvdZ527+lLrEvzYpWuYck7ewgjZzflTWVZcPXNvnzqb/S23lzLMV/uwtt2g7edrO2W4vfdvKGWOb/iUvy+Tn3C03q09MyHbS1uVF9WbOUM57ui46Zz+Z9vhabhLrnvbyrnEz9mfP3KJVcrEVXWTLvPQ+e26lxWIz0zNrJWeWmmfHyngzMZmTPbtK2kqn6qI+54O+79TXPlMlayNTAy5ieSZN1s7qxPoH9PzHXazvet6V+vLPmmqemGue0TMTc2ba07mtc1r2K7nU4ExiVDSfVe3tbqpUq5aSODutdhfaznnQOQNNSuTcL2TZRXJ+GlnM3T5z1rZW0bUt+3w5OvahXLmwgWynxk8Xu159+icVlewVfe80lMjT956eSi5Sl2eaJC18ry5rvkRoO7a9nP+Uq48+8v1qirFdKrVmV4ttfJn+Jt8xF+uYPsRcpUaH/jRLBbsT7QXFYNeSQBw5ttElVEeXH3xD1Ok7ePbgv/FRQm4X2ZFnAK0aMPop4UfZX+NGzn9gaf+y3bjBfuBtJw9dk9sDbwc7mH32NaeUgh2+ZF9r2OGR065c+Bz92ANGxLLP5/u+i6xvpGQRGvbqTmBg0ydw28lZn2ofucJnvkYeQYvVNmzjR31ybzvYbnIU7IG3TTU4YII3lLabDAwUyMvROJBBXZ4FlBw480ouSsrFr0mdqNapJtO5JrM1ZThV3GtapBNZd/e944a+8xlX6Ye/8Y66z11u1NrsHzVZzx5HHvraMjvJvb/IYp30/SLuOtlZWwkRLCvPOn1scj9S5quyNyn3oxIMhfrUHas+61LBUisVDLd4MlNTCVj26OpOk9zbBI8uOPmQUVzlrgTO6d40LeEt1ZzfwO1yry/9NDrRy/453djSdP6P+rK7ndMPv+6z9LoXXqGv/Lx1nUosa8nV2mSmMinxG4xiTWzxn5K7ErKkLnp9Jr5tlfynTuozbxXNVdfLdiPGRLls+tM1WarR7SkOStuNv/VY2oNc+Aitsjea/oYO/Jf0t+9VUtqDvj2U4CGnxKE9yEf+1vGNckrIdsahk22qypDJjHz6CuY/hz3KR53RD3J4ylqrVtlntH+NulTRsS1kGTi1dcYcSqPtFlPYyD+dt0xTs7Ut2+HpQ6++YfRiHOWm1nj80Gqjm7HJTy1VXd5vDVqKegwytoIkZamouoi5gC6Y4MAr18j3+/oBiHT4sS36iI5tjeu/JifIbcsedJCVTMcukyxTThAo2Iz21EdCBm8fYoz1o9ijntJX5OgsczZgifFNyXG0yjceRwFfgdNkMtF27vEd8y2x1tQbnwCbbcou/e2ymTDGYA7xF03zLMZ3RuTggWVbXMgg7CTnnCb1yf36bNbWX5dvnYq8hpS1Ny1VxJiBbXnENzSdThJjtLI+LMZGcnhlvrL9pKuYCF+2W8m4zfP8NptNAr1Mbzs5SSh5vuJdS3Zv7cXnKn0mvkq/a3Szr7TtKveTLusSH8UTbW/tinWyNt/QKjqz2VTY8K8G7O7u5Ri2J/q/JNfJF+NQq+N7ob2cPVd514l/5ZokhuVyT/aQJ+JfZp+aJJerOOkS7Sodsy36EBPxhxmnObM4ysuMH74h/Ckw+KMsLiIP2JQS/+lDuihl3PkmG/iWW9YFumDwnnhSqvrkYxYfEHyXdbw+X5My9n3GHt+r/f7VWmVnFgUcf/SdGCAlHttaJE7qEDl2GmqpgidnVhVxrRLjdDLLEXaVfK3EhQ33Mp75J5NJm2eTzJsujXU6k2v2fhfZbnj4J440Nxn4fe4j7POzjGuAVbr0vk9nUMQAYAyok2gCJriW1DTwAXSaQeFvV6M/DEoa8jOfz9oHX2zmbaLN2oQAiz+pgP4sgZLkZSY9vmynk532cljeyYJDFwpcOtFnkk/FYuJvmyNb5OXfbMpEK0nmMpvSKpOs0zIDZTv8qumfPHFCywwMsXdpGzFJwiqD6CRqFXmtJL/Xzs5OYthTTz4ygNjZjv8JbnXmzJlM6EX7Ux8IwCZ+cLHZy0MCWGBTQn1w+NMw9jAgtoU+dseObci2uDbyMoQSwg4MyLbIG9jU8YnOfDZvf9Oe+EsmNB+rwWRcaIcn/7ZbDhgz/M7IfSnpY9/GBcydPDwRJ9jYQdSjpHN5YML3LJOM/CAHi9xgW2ptOPhlzJFREgM6/EEC+oPvnYwt2CzaSezQg2gHFwza4cHBHoJHBiaEDXrHjh3LWEzF/+MSGR/z6QP6lOgSK/GDQwzwtB0/frzlnvb52lrGdTkspiwq/pACGPSZ2LCFZxwpbbc5Zg9jh649yMAmDttiTOkT7TuZW6VWZZ9ShktY9mweCRI+hexCkTW5kh1p5g4C1gr9Z53RB3jktZQMUd8IOXEihycO9Oxx3pWGyR9CsIMdRfTtoZ380Vds0tTGlHboQJ54GnY2ZfYM2803+ra1jNzex97XBY9YaqmotRjIBzg1+eiyoeODRmS0YQOPnBJCTtkFFwpQ8z3qYI8dmJRs0ujD24kpP+QPPdstx/DQGDe6yWbG5zCvIx56I49eG5OMppX/9vGwdRRbeynhdDBPkEFjTPAjHoojj9wGRbIt9OmjctmH8lSzN3ZNp+fOnCbnZtaraJl5BZ7zAKDuE9r+8P/Q3t+8W91f/6Rm//gulb/9GU3+7mflD7xT/ft/plH5+8j/4d1a+9AvaP1Dv6jZ//55HfvYf9LGh39RGx9NeeN/0/Ljf5CD4Gk5Q+mM2/Lmv9Mn//LntAju3l+8RXr/T2j5vrfFT8q/fpt23vtm7b73x7XzF2/W1l/8uHb/8u3aed9btPXnP6bdv3q7tsNv/+VbtffXkVP/y7do8bc/peXfvUOrD/x0vhu9U8uUq3/4Gfmffjayd0b2H+QP/gd1H3hXZP9R5YM/p/4ff1Yl8ZYP/bz8jz+n8qH3aJo+TEKzj/yyZh/9ZU3Tj7WP/4rm4U/c+F906qbf0IlP/TeduuU3dcnW/9TxnT/JR7gPK1/aMq+W6rNI/+lTn9Lv/90/6a8+cos+cnqp7W6mVZnkaNpJE6lOqpyBWOUe4jyUdblxL1dpnxzX3370Zv3wT/y8nvHy1+i//8lfayd6W71UatUVV16pb3nNq/VZd7o2vjJrcr9hn1Ae+hj/qIpxp2TsR542yHZrp025bB/Ux3bb+9i9anwqF20pmi4l9mAjt/1pcuWy3eTojnrKZVu2hTzV5osSPErk8NhQt03R9Md4bDcM1jZ6thuO7aaLHKZPfsCzBzn7iT3wyLkXoLPcP09kWTYc/LAPQM56RNd26w+HRe1fY7s97AvEDUYXv/B91hOx1NwbApyf5HQfD8xaqtC1HOxg5MxhSc4cot22bGsZOXjKhbxmXCiRg0EfMkXaeC2zl+IT/T57XswHjMiV4GyLNvzSziF45JVrwItm+oAfdCJuNuBStw/zbVvEgo5tiqYLgxxfow38KB+wczRPjDX9XeXhxX3R+nRNuzuLHJ7V7oNJYUxqKPO9k44fO65JDqt9zp01JTTl5UxyTD/S2dyPc3YsE1klGMfTmezLsZ1OZ0q3IrfWcg5aD81zPgGrC95aPhLPUu/ilPiGc5B0gvNgPoDNZhOdPHky/bO4p69vrLdzTq0l54l55FWTySw0zZjFYTzVjBUPA2CBS/va2oZqYl/mQL2+fix7fZ8cWrVM1WcvRqemHX5vb6EWV6srfZEuOHkq/qrWc2YuER3fyHmw7+Nzoelspln6tcreMk8ZceRLOR0vGR/ioO+MCf/U3Dz6Exexj0yzL5Vi4QT7pCH9PJYz8UZeAHeyax6gNnJ2Vou3z3jlSB2fx9QvSh42pQuTKy8l87dR0t6rlxNECfUZ43RWWuVhLfMRTyUvyVZ7Xev3Kg6tRV7m36SLJh/Uo76i6Edf9yV68Bcd19rezTo1i0VyNskDCGekLpjkt6a+lrGo04lWaZ9nPmysryfWWWaANM349On/slupTKaar83F5UnmRS/ZViklfSKOvvHKZbu1MW6pNt52Yk2v9n0j78NTgkFJfeRti3VjW8QKFu0QOsusbWTx1HDFlZhWidU2tSZHN17bWIJDA3bwlPhoOvuxWG7PN/hReOWynd9qZxhHRhs02sGDR4liLVV9xoT6qGPHMoQ/5LZFiT6E3D6UYYecGGvWwqg78tTRobQ/Mzbt9mEe7UEPTLBpxy8YkO02lrTbbvHZg33IULwAABAASURBVM2oZx/KwTiqO2JQoj/Eipba3EAXwi86tmUP8VFHjjY6h/WMXsaGum2aW4zoIkMAT4ndyNs+8Ime7eYLHiI25YJP0XQpRwzktj9Nrly2mxxd5ZrnufuGG27QO97xDvHP6V9xxRWRKnHuP1ek1nV9nnd39Ru/8Rv66q/+Gn3bt32rPvCBv4vOcn+el+wlszZP9/JcC+ZkMkl7J86+w77S6djxE+28yfPDe9/7F/ru13+XHvjAB+k9P/8L2VM3hS3zby3PWMvsZefy8e3iSy7Rgx/6UP3iL/2SXvayl+m2t7lYfeLJFiNLwbdsN1+pHvyMuewyl+E/U07GPNo+yAl66CuX/f8Ou8/+Y7thr/IOoc9csK2xVK5RHrbJR9/IbSNucmLFDjm5tYc2+kcbMngII9ttPGy3/GBrDzz7Dzb2EAu8klBswUGXugPEntSlH8SF3HbDQx4uGmhm/3T2jfSP+OwBl0awsYMYW0pZ5+Wk1oKqbB/IlcsecEruT7Zbf0oZdClHX8QMDzZUs+dQh0qtKrU0bOYNuraDnpiD26dvEHL6b48+h/6MuerTN+g87MSCzAZPbS0EuP0gL2mnchSXOhi0QyOPHH10kcMjs91iRz7Wj5bIWWMlQtuqs6kms3Xt5v0Y9/dUtJUPt9P5ejujgDuZTtvr/s6xqjV57TTNPsC6XeVFImcJ3kukyzlz5PwUZpJ76DT32Dqp7f3HfDZv/T2XD8JJoTJJBfYsZwt1ajErlzMvpBLdPvfmjbZPlOR9mv2hlvhPWykTzXMOm05nOWesRE5mwaFv8JPoQpmisktrn+S+z9igk243GTa7+aCeXTeepZoG/JCHLnvG5rnNxLCWWDrx0nmSPvHP6taUazmT5UFO08ms6eBnnhe3q+xDVlWJ33nyulysNKlTTaYzOfETXylVdtU8+pKTCms2m6pGb5l1P4t8mnhrmai4tnbFpkxm6feGOBv2OTedvvlc6iUISj47lZxVVlbu3Yp6Ja3qLdlF2fDU57xQw1u9ao9cka9Cncp0S8dm/1v3v8e2/s3L76rrvmxdt51ta13norvUpBaVjGWfF/rHTh7L+8Hsv8uFpjlfrrJnbu9saeMYc4b5sYyvXqtFp5PZw2fpC3PUXZ/+lITSxXGynnkSRqUUiiavmV9N1z5PPurYg7yLT+Wy08EjJWsYERh9Jlop6W38oD9iR121VNEO1VKSkV7mvxizV/WxsWObFuTYsK/BJ3L18U9MtrXMObVUMKQudrWCnf7n3FbqwNuxdBFxNOz4ogTXtlbRhWe8kJfEZHvADo+M9hIM+K71rSS6Me4i+k6bnbgTx4ChzIdVvOFfst1iUC7iHG1SFXXsoYFX07f9z2APctviwg6flOAOGD1N52GPOrYb/kFOUseWdvsQGxmEHDD04ZHZFrxyIcdn2IaLHBl68KPcPswBMmhsRx8eG9ufhm1btPUZKPQg6jbygQ5ikDSxNM0H/WPdQl92p5n+n2+6l777+Z+jr737tq645EatTT4ll22tnPmSD2Ar9o+8q1Fs+tjEXFm2QVJ7RtJyN31j/Qy+iJf5WGpV17PulrJCwehj2GVuen8NyJazhpeRLbLP9JlXq8hUp1pVt3nCX/qKltg8asma7xPX9q7oZ51Jqqc1nX9Ut7nwg/qSe5zWd3795+kHX3NX3e9zJrpk2mm62hZrQ65KimIwCVV1WfthJOfHxN6LqybuPj4g2/GDvsX8rtU6lBd1WXPUiUW5bMt2k6faeMqxHX14bG4tH/3ajs8BA33bBz5ti3lsD37AAU+5RjmyVDXiUR955Ogjg0Z+lIOB3B58ju3IbaPWYkFOhfvXiI0dPDGjD4+O7ZYHdMd63/YKfEjk1Ybfz3+pzUefMaj7PHbw6CK3o69eQZbtNk/gZUXao94w2DftCCPBrsUdXPa2Wmukku1mTxsy5gq6EDLmJn7tQc92s0EuD/b0GV3lou+T3O/DthjApB05OvAH2NljqRcX1Js+mNg0QX7Z6WtiDquj9rbPq9OmXLZlW+Aq2QjbcFt7cc4ni5wRpq0dP7wTsge57aaLLfHynBPI9hdH57mvjv3ayfcddGw3HJ57dvK9i+9f6EP0EX30wFnPu43cqjXN2Q35Mu8vt7Z22jxFHxk+sKOOHfGNtGr7UMlz3E6afWCH/jJ5JN6S/oGj/WuWM8ySvSXt9N92808MnAHQx36S88A871e67An449sr8cJjhw59RGYPMdhO33vhD70+GxR6uLYt7MDnD1UoFzqznAln01nsuraOS6lpOfzpsp8Qb40crFJK6yf9q5mv1Jf7H9TX1zcaBnHRH2yxgdq8l1v7Mnkm/6vkD36avpZaNJ/PWxx7wVsmP5PJVDHRLDHa1l7eHaJnDzg1+3TDTR1b5bKHNnyDwfst220OEQdnWdvtDG47FhJrCf1aanwNMSjXJPhM80nWDrboNT5zmPqkTgbcjBH1LmWXfEH0rZSSsZ2o25fTZ/o6m00y53MfCjj1wmJzKZrEUU0QgBG87SguWsIBUy7aaq3qA0oAjd8Hom13d68lcp7FsUyikWELMdAkk4+QELLptMomEU5ZEvA0SZiGd4sHHdsZuK51pFar1NrqytWlw6uQ7dQUnU74ZRIscwOdTqfRXbUNjQWxbAPLDUwCGwIDc2ImvnRHxD3I3XDpJ20kcXtnW3w4Hv8pDMutPtrgAz3q9tBmu+VxNpsmvuX+otXBxUTCB/EwDhD2GesWpz3kYzoZclOSB+LbycaztTXEgz52yNl4iMNOdCFin2eC44ecQOSDOClpp6zJLX/YgjiwZzMEE+xj+eAOTxsl7bWUNmbIwMceLPCRQUxkZNhQRy9nKXEhxwZ8YqYcbWmjLxA22NtDHsBBl3FGzgumRV5UYcumNNrSJ2zR5w8K0A7ZbuNAH6bTiSYZl2nmCmNPPPTbtujzmCN0bbdxBJN47SEeYqm1tLHiD03sJBbmJfKSHCkXfApl6TCssk01tL9BRGpbJaR9HhsWvnLZ0c+93B71dQRD7SJXtpvcHkowcr5osY2xjCVG8PaACY/+UblkcSGPWuIrst0IGWQf1otLWz/YgGcHO/0ZY6Nv8OlKw0CPuj1gULdNoVvLwW4N+WX7wD5c0434QAYPgUFpJ44MMLrUiRu8FqPc+oWsT6zIlAtbe7CjzXak6UFwoqZxbEZ9pR290c4ebGlHDsEDMuogg+xDbOoQevYgh0cG2Y4rI2olc22ZmFwzNpOZXJyXAlvy1gf1gd/9af3Tb/2QPv7fv08f/fXX6+O/8fqUr9PH/tvr9Inf/A594jdS/rdv08f/67foY//l1fror4V+9Zv1kf/0jfpQ6v/0n1+tv/vlb9Hf/uaPqd/8WPxlfLXS7k3v1wd+58d00x//O93yv/6tbv69N+rMH7xBZ37/3+jsH75Rm3/8Rp37o+/TuT/+Pm2l3Pxfb9TWn/ygdv7sTdr505Tv/bfa+rMf0NafhlJuptz8kzfqzB99r07/wffolt//npTf28pbUj/9B/8mPr5LN/1eyvi46ffC/27od75Tn/rt1+tTlL/zen3yt79DN/6P16df356+fps+/ptD+bFff60+9mvfoo/86qtD36wP/co36p9+6VX6+194lf7oZ1+p9/3eu+TurMSprHT68JlzeuYrXqun/evv1wte/YP6pu/6Uf3sf/4N/fUHP6iPnr5ZW3l4W9WZNDmmrpzQ1nKu3/5f79d3/OBb9ZxXvV7f9qPv1Ps+fDN/LlwlL35s6YorLtcP/dAP6ZGPeISsIsaJ8YSUy9GBh2zLHubPWI/KwdqyD9uQ26Y4rx3BaGsf6ts+wLY/sxy7kWwD1WiUUbEHuf2ZMezz5dj0bEZhmP8pVEqhaNRnDiO3/WnxoYAuhJ59iF0q+mgMBAYcunbaqISQ224+G8a+b/ji0nwqlz1ghxUYEDwExrh32Zbygz17gX2IUWjTcIENhm3ZAzY29n49m4kdec4yWBzVpZ6NRmDY+/rJkz3wxINv9NABlz3MKpKCua/b5OHB1v6FDHtFz64aL+SQPfgYeUrIPpSPNpTcb9MkWe2Mgy743KP5072rPHxMZ/HjTvPccxf8jaq8RDl+fENdyp28pMR+Pp+Ktyrc3yHut+BsbW21M+l0NtH6xlo72yFXLhfnzFjldBsqqTMvJjljQosc4DeOrYk/Yd/1K03jv7XnoF1DO7s7ol5rCS4fwpZB7TWL3iRnY+JY5UwJP5vN2jqjnE6nKqWIM0MMgm+hA1GHlstFij7y2nT7rIHt7c3E6uDPchZZ5Ay509rp6zT+iAO9PmNGDMeOkSNeLKn5WORBhb5z3okgGEudPXu2nXVdpFKtvb1tTaZWzVsuckqOS/JC2ecF1k7Osl32sePHj2W2JL78XuV5snTL7IXZ5/d6FQfMGQ4e6FJKTlunmjnLGEWsvotOmeSu0Ie2dWLjrK684KO64TG31Tc//Wp9/qVn1WVsO87fUV3nLJrng73d3bbd7uUMa+XKh/8S/Dn57Tot0j6fTjXkspdycJxM4yfzaDNzYYt/ZQlxjMkTxFgoF/xIqcqOUhhkKVodHrL9Gevoje3w5PvWddvCp20pP8o16tiDoOUwcn4OdBM3cnRJJXLaHRDbSWsUUtqR7BO6kD3IWOfYIYPgwSBO20KGjvfXNvWxnXLUhx/bbLf+KJftrMuu4dj7PjMfbTcZNrajqVaHwTflrbGR25Y92FJHzx7qYGFjH9btQd82qi0W2y0+e5BhB5Z9WAcHuXLBQ9StzOkcwOGR2YONcoGRomFTUrd9EG+fNZteHqn3jbeHeO2h7PfzYx/WkYFpm+IgV/Zh3XbDQxeyD+v2IZZ9KEcPAtQ2RdsHkN3vfvfTD/zAD7Tzxl3velfxjGR7P4fpSa/sc51uvPET+p7v+Td6/OMf3/7QAHtsn77yvDPubex7thM3LqxaWYN9fK3ah7c3venf6RnPeKbe8L1v1Mc//gm5lDiQ2MtW2V/Ams+muvbOd9LrX/96/eiP/oi+8ivup/lsokl0oy2i75M7SLlsJJKN38zitNk+qNufWY79SLY1XqOMuj3I7c+MYf/zcuYFWMwfsCDqyG23+JBBt5ZTtwds2sGwhzpt1CmhsZ2SOm22qR7MUSpH5faA1eTViSXDsJ+3ZFDsn0f1lSvNsors2LIRabDpsk5G3dE/JWQ7WoOeHbvs1cjRbw37v5DZbtiIaEfWRd8e5GOddog2ZPZhu+2DPvexVS47fhN8nzhT3Z/XsSkKn96mDTk+KaGRH/HxdVQOH+vM877FjL7tJsYGfdutDSHtyCHbiA5skUHotIb8og6FPcCARwbZbvJEj7itL97xcPbgPs865L6/zP1vmXVV875mMpk2n13qtoVMuXhHRbysQdYfvO2cCXaDu2xkJ4ch8GbzmWrOQX3uPF3OR33mAnar3KdzZGj5r/EHLn9Jgr1hEv29fKAPRM53khJEAAAQAElEQVRle/mgvJf3QTW6Skxdo0nOMsSMHfwYD30qtWSsVtrZ3U48C01yViuZtxXcnA33QsQxnU40zt1F3q3Qlz7jW+J4Gl36Tp24KPFD7Ns5H/AXdzhPNIz0iZfZ+KDPxEROlWst/e9yvlutFhmDPueySevLJM9uu4kvPUofd9OnVXJMHne0vbOZ/e9s9IqO5wzL3wTucq5arnaD0enCC0/mnGTNao1dry7n3r5KXbG6xKKUFOpL2Iyj04YgHxq97DXJ3J7lRLWxsavbXnCjnvjgC/Sqp9xO97/TSrepW+qXe4qhHJxFzoOr7NtxnH191T5SpFvaTb7sxMCZipxlv+Wsyjgcyzs98lUTHzld5aV4H6MSnRSBcosbHdsHdfszy9GDRltKCBlkH2Lgok+8EHyaMhe6wUfWeJ882I45vlIksIPnHAwi4qdPn0Z5qze7chB3cRkwo2eDFaAoOhh26uEVN/RfzTYVZCGwoVE3IoGHDIK3g3EEe4zb3seJuxZfqmNewcEen45zOxjxTZ02O/VgooONfVi3jUrrH8xogx51CDvktmUPtvZQ0oau7cN87/uyjfl52OjbPpBR/5ewbX9Gn/ahHIyRbDef/Bpl8PYgtwfftNn+v8K2DcRBzK2SX/ah3IbP4KTos0prmWgj1dvPpKd/6Qm98QXX6A0vv1wP/vITuvSSm7OebtFsvpC8o1oWskLsubEprN8s7BKcIsmRK3Nb+MjaVK42BzLGcmZZ2vuQsgso67vvlxFXiS/yTpk9TTWK2Q+7Wtp+4elEUO9ESztrJM+sNfvNNB/2XbbS/nHd5tIb9eCvW9e3f8Md9AOvuoueev+TusPxVfq20FyJznOt0tcu7CouMvTxXWQX8YeHmL8JV7bV4SMKtludMYDsw7ptIYNK1hS2EHUI3jZFI2SQ7QNM+xDD/kxyNV3tX9gTm23hk7pyUY5ye8Ac22mzHa2keb9PyCD7UI7CKLMHuT1ggQ0ehJ49yNGnDsHbg5y63TBgG9GOPYTAJb9N1juV6NrR7xU+45E4abEdpVvFrf7Tc5I5Z1lgY6dc+IOKS8OMqJXIAiF07SFeZOihQ1/7MHYQQ7SlaLYRyz60sQcd5KM9+mAjg7fd5hN12xSNbLf5QwV9e6jb/jQf4KBn+zws2w2DdjDQgR+Jum2KJHEouOdNprnnFicHFvdD+sx5wLY4Q0CKGTi0zXIPRYYO90pK5GBNg2Vb8MiwWc9H9FqLuGopWub9B20l/GjLfbvm/ltrSQyzg35h03H/D26XdUjdtmznvDFp/QWvNtva6mCmufHE2cXedvpSmx0xOfqrvGeximqpzV9UxB+cRJ93T7bFH0AqFX/KeaKTnJ9S8n6pUw0G+JT4LJHT/y5x4mOSfSsQsp1Yp6FJ84N+LbXZk0ts0cd2knNsSRt1iLbJZNJ0Syly/lsmf5Q1/pWrBH/UWeVMDA5tq5zj0qxaKkXLB8wk+yYxzmbT5GSScS9577abc91eGxv81FparHyjXsQf5zTO2oqvPiAuRXvLRTtXIVNxq4NL3CXtkzwfw/PsO8ZHOzzzLDDNNyXEWl0mfnSYD5RxdyTu7P0R2EY947E6aOMWUktpctutX7ZbH7qMf0l80+lEs9kkOo6dRB9tJ3wn/DAcoPlw2bGBpE4CCYRBUi7bzSlyBkGW9vJC1U7nc8DcWyxbAuv+wOzu7iWpi1gqDvuW5N08KGALbktOBok/8ULC9vZ2Yr9oSV3lEMrBnAcfXkbwoIANst3dRcNFvsuflkkge9s7WuzsajcvESn5JzT2tnebbC9tE5doSdNZVanKBF5oMi3Z+1aN73LzXeQgvcpLz1IIuZPt1l/iJQ7888GfWMlJl4m+YBLkBeWZs2fay5WavvfZsGnHzrbQJ2cQNluJkX7YbnlBDxp9oEc7OMqFjxQZsNpyuMwkoY3xWt+Ya5IFAuFnxADPdvONT2KnRAeeEht82T7Apg3azdiho/3LtniQAh8R/vFBf89tborxQc7DF7GDy4vlvcWOlqs9LZLbM2dvEfVzm2fysLcV2a5qbnpd2ni4st3iwFa58AHeIg81qbYX22ATAyXx2M7GMm0v3rFjcW7lpTCx0T/bmfTDhmq75Yp+2RbYypXnLG3tJM4sdOa/7YOxt2OTDRB/Z/NiHZ8xOcgrfohzOp22sSTHIw1+JHIDEQ/xYQ9hl5UnznssftuIG46ZhPv1osiziJMqwfeZd/CQjsqzZhpAfhEXYxNWxEMsjV9JxbX5WOVji/Ohs+fwGSpV6rIOIOS0RyL4LusCe9ttTRzgEUtktJF/5H3m/yoHW3h8Q/C021arZ50ofI99Nid844e5Qkm9SyzwOUm3NUpKhlj7mA44fXzZbv0hh6Mf4oHHFzw06toWexztyFusLsIesj3gHcFGzx7kB3wsZGpq+k7FRmfYO2jB5+gH3qY9Xv4P2Njaphiww9uDrX2+XPHb90WlZHPPeNbZRJ93t8/TZD5VqZa90GrnZpVuU947K23fLO1+KvyN4T8u7aXc/bj6rY+m/jH12x/JR/4Ph0+59WF1mx/W6uz/Vrf1sfA3BWepVV5MEEbpg7nzMZXFJ4MTzO5mqQtel/ri4xm68KuPyY0fZNr7SDDStvyotPjIPsVf4z+W2EZZyp0PCX0torv9T2n7B3n3HxLb34f/QCj8bvjFP0Yv5c7fSouUuyl3PxC/kafU9gcG3e207cQGQrb19+nr36V/f6O9sx/Q3u4ZScnZaiLnyajPIeljp8/p/R+9Ub/xZ/+ot/3i/9QN3/pj+sonvVL3e8wL9GWPvUEPedYr9YgXvEZf96yX60uve44e/cLX6Afe+Z/0+3//Ed3sTluZ332VVr10z3veUz/5kz+lhz74IdpYW9Mk45PJqFqioFwktRVu4x5WtikajXOIysjbQ/tnqqMH0QbB258Zm7Zb69gDNm22Wyzo2EbUYrQ/nafRHuQjjx1kW12XZNAQGmW2z8PrsjeMawfeHtpHfUrkJflddYtmiz7rmT3VtWg8tAkdzjWRIeclWanJOfKcQezEmjWJbXFJfJ3GPYJ9C1+2861zlbNWYscue1zCbzkhDtuNbxjBJoZV+mC7xYa8ZpzBgmp0sAOjlKKjfuBti/2+24/PdtOpJXFLzRf28Srs4Yk9u4scy54bmyTbok37F75hsYG3g+CaGNV0lWuUh20/tlvJL9vRTQ5SsQfedrNNCnM/ztpxGpOpY8fXxR7e9107s9Ev7t99t0wuF9rL+YD2ZV64Lpa7YhxXaUujkuLEvdIkDxI1L2C7vJCeZm+bZV/rg4eHPg55KQ4Pdkl9GsN869YyL0Y25rPsQRmznFMX+dA9C056qvUc/jtkOVt0GSNwbLc+rPKye5mzwCJtYE5yvgJ/L2fXxWJXO3zEToyrxMy5ZWvrnGq19nJ+hWjvEyvt/IEH2pyb9WQyaWeY7byQ3t7ean2j5G/Ebm6ei/2exrML5wVeWuN/Op2KeJDZbmMdd4JW6UNRr2ktLV+7ibmTxIPbuZyDqPO3SbZ2t7Qd2kysvLA+c/YWbacfJ0+dyFiuYtG1fpGH4olObtTs0b2cfE7y4LDai06A+2xkffZFd5O0TxtNNZOXyR33a+1pPtvTybWbdI/PulE/9m8+R0972IY29j6l4/1Efc6ujPHm5qaWyd96xqeWokWeH3ZyTl/l3JnEqEv+z54+re3NrXbmpY2z/fa5zZbDRfq9m/ElL33Gj4e0dKL90AcY2xSyhxK57fPqKNjDHIaH7KE+6jM/bCesLuNcUUnO+gMc2yIO20Nb4oHBvss8LS5NH94ecMAs6fcqewjr9YBPvuHRBQOCd3Rt8HvRjhwC23bDt4cSv/bAo2PF/5G9gHbtX/C2W19GnpL47AGDuv3pPBD2IL81T320swcd24hbrEf78M/poUwcYzs8MugoP7Yjhx+xRx1K5Pbg33bLITLlsof4wrYf5LZbTpS11feryLvU+8wB+EgzTvZgN+pTQlFufYS3Bx3biJvcdrB8UG9MfqEPhW3tR3lkIx2Vw9uHWLabLXsW/cbm0ksv1Vd91VfpF3/xF/Wc5zw7H6QubPO46/qUxNflvtKJ/eXP/uzP9IpXfH37kP9bv/Xf29rrMp9rrW2Osx/B4xci13/+53+u5z//+Xr1q1+tP/3TP217WHXJrAt2AgDXdnxVffXXfI3+0y/9kp74uOt0+e1uq0mxppnbyjqZVGJXi1+5wLcd7jDfrZJf9iAP2/TRPcrb57fbiWV/zNBD3x50jvK02YN85GmH7AEDOYSM0h7k9mBHvsgLbejYg/zWPDrkEzk8dtggG3OMzLZot51xWrU82s5c7A76jt5ocxRv4KObvVk5iyrzGd0U4qLdLrDqMgZlnx/kh3HjH6VRTkndBrsLLBjWefLML3vAoE9g2G59sAc5sSCntIc26raFDB5MynGPhe9xnvGkqLWI2Ae+thhsq1TlPLGUHdycDzlnrFL2+8+6R/ku+XHu0TUHhz55sPfjy9pHTu6wo4SO6vSJw3bzq1y2Rexh2w/tkO2mYw/Yowylozx1OzqtkwrWqvUBOXrQfD5v82DJWSXx7u7utvW5t7fQImcA8g0tcx+FsMGeswpnFtpK1t1Oziw3nb4pNnkXU0u7t7J38P5qL/dkzh6TSck+sN3e//TJxzZ/aDG5irnOnTuT9b6ZGLvw55SoG8/9nfMLcUGcmzb5XwPkXQ/xQeSIOGr2FuJDhi4y222ewKNHPCUO0SOuOqlyphw0nU1bLob2LrHuJBcL7eY8sXn2rDhnTGcT8Y7ulltuEbkjF/bgYzc54A+S7uVsdy4xir5VZ4msYrunnZybtuhzlVbpf3bLvEecCr1J3id2mVPwzJOtc2cFDjna2dnUIrZOeykraVbUB9e5Fzs4Lkv1/a6U8XMylyIz05JqqJfjoi9Wl2rd2NbtL/uwvuGpl+iljzyh22/EbrGtloe8g+SdZ00eZ3xsyHnVdsuJ7ezD0qxO4iGuMlfJKbkij+Sb+UF9kXkDBqToaf8i57Yj6pvEPuQR0E5pm0L2UCK33eojjwI8/uzg0OO8s2BtjXJ0IDtrObkaeHTj39SGflhWyQTATvsXPDKqq5ytotDihq8leOkXOk5el7SnTix97nHYQN3+vmVbXQbFxpPbfCy1oqIutrYPsBtGsGhEGx/n8aampm9b9mBruzWgP8YtDW3KZQ+8PejZQz1Nsg956mDYPpDbRpxYOxEflVGHEhrltNmHeLabHXIIXdsNZ+SVq0veRgzkEbU+wtuDf2S2m/wob5/fbg869iA/inGUHzEoIXuwuzU/1ilHe0rqEDzEPOgjIP9V8Z3bWVaq1sJee6rq6z73mN70kov09m//bD3tgdLn3uFjOnX8g6rlY6EtuXTJFWs5tNpNP/dUa1Gbe3n3pqzx4i7IVh6JlU0g3uLJNWVkmf+uiSD3oMLcy87Ts2dE5knU88ykafFZpgAAEABJREFUyBWEfi84ef4qWRer7b1sO0tpGppv68QFZ3Wnqz6h6756oR96zbX6gVdcpsfd9wLd8VjVxe7z/LWjdeZzF0wXKTEu49MJqqQ9P7ItpS5iGOdzZOTJpk1Nh7py2U5/E3t4fm4ttwcb5Pan89jYg3zk0b01T32Ul5LRSWz2YMcctAceHfuQR3e0tQ9jtS3saINGO9sH/bE9rPn4Q4d9kxJdbO1Bl7o96MLjE11422J/xa6U0nzabjlEB117wLGNGpmX8x+VPjV7aKduW+xJ8BA+KG23uG1TbToOBjTq0ICtbdhBJzwy+kMslLZbWy2Zn+H7rHF7sLHdcuLsn4DQB9vNN/yIwX5rW+CNckpiQQcee3h0bMse9JHZprnhwlg+4KmDQ2kPcttUGx1tQ2APbcjt8CH6zP26z32YdzTKnO+zJFaZV6vIiAlbSr4J8U6IuHh3xV9YAGtsp4Rst9zQN9pty7YWnNEaLbXMu7yxDWxomTUJ7fBOI+c1yS1v3I/xR8kKYx7t5B3Uubw72suesJ3z2SL3oc2819rNGQCC38p7kZ3cy7ejy/2deCC+6VGOMbD+d+NvO2dGuSTO7F/pP/GhUzPG+N7Kd9Wd+BqwstelD/DEDqHPmcp2Oz/Stsr+dS5nIXjOGZwF+deZeL91+vSZdlaEH/u3lT7B00ds4Ck5RxIDPtDZ3e8TPHL0FukDutt5r4aMmCiR0d+d5IMYkG9ubWov/W3y9Gv012V/RX8v/cQWf6UM61W5aO+yDsIKn2fTN9ttToJBX8CEqJ/NuZMYbec8yjvDnVaCjw60zBjWnCfAxTfxU9KGn8VimViXbU5tbW2H3xPYW7zXy3k/0yb1Tqt8i1kmB3u7Czn9wB7fy3x37bK/c35d5l3bbs65u8kfMr7HQlvb57SZd4JlM4mh4wRE0iHqBLSdxOIUQo4DStopaUdvKxjenzToEBQ6tFGfzWaiRNZnosFPJjUPH4uWVOp0HD+LJKdN+kzwDt0kfxl+LxN9M5NllTpE8kgqExB74rctytFf85UXtiWxERM2DOIwKYcHG2Tg4JvBJYHETd/QI2ZsaBvl4NJ/SiYL7eCAAZZyYUcdv5TYIqN9LGmDp6QPlOjhGx5dbNHB19hGOz5XyZVyo+Ahhz/ZjDyuW67hV1mw5AIZExN77CghfBD/iI/+MhvWWAeDfo06ow0Yy0w8cNHBjviwI14mOO3Y0caY0D6O1SQPKsixnWQhsNHihxixBweyjQuNOMj69BdbGsgPMYEDwTMujBs6yMCD8I8feOxWWUXkBhtipUSOHv1Dd3tnLx81prItPjYg518SQNd2m7vEhE9k3PzARW8nmwx4DTuLjxLsmEnp1sA7vaFHiCJURjNz3na7Edhufdf+RR6wo7TdNiHqtmW7zX3bB7bKhS4UNvrK2bSm7FOWZoM9baMOh2HbLa78ig6tksug3yVv2r/QhaiCA0YrXQSPHGL8KWmDTCXUZ9MafAwS5gD1NLUfO3EkH/i0Bx7Nss+DhZ9WevDJ3kFGbTSlWmr6MNg20P1f2MGOuvi2+K+0/NBWMzfBtk1VY9cdPeIc+058UsnguenZgz9s8dOwI7MHOUpHsZ3YkY2EnT1gwY9ySvtQbjtjLaUQB/n5tOrx1z1W11x1e2UT0KR0khbqlptSXQk3JQ8dtRQ5Bx9nXy3RcDqDPaVy44hBpCvJe1IJaf+AED106E+pwc5DTo+OV+pjx8Gq8DQRfXCch58+/uWlHKKk7rwUcfQLLwESh/pFcrfXdBxZTdwOpvNRqcSH4WNfkPOnr+Oz1oVK+FL3VCcLOaW9qxK5y7Y82Qm/o8Y7D2s1ssjrZDdt4Q1tRSf1fltcvar6fL2dyPlP6a20q6Lt1LYyF7Zs3bSQPnpWet+HzujX/+wf9Kt/+Ff6H3/xD/qbj57WlifaKxN1ruryoWw6nevKK2+vG/KS/M1vfovue9/74iY+enGwpEIubYul0PErQuYM4w7ZiSUED9mfXo9Jw6S0TaEu90nbAku5qKdodXAgO36P6CE7qmMPWKOcNsg+lNs+zze6kO0WA/pjDCNP+ygb47IHzKNye5DZbnEr16FtJxdr1LcPedYl8j4jiL72L3vA67KQnTFlhM1aCKHX5NFhX6J9xMAc/miJPoTMtvCpXGCkaDlBBrV6YrHd5LZb3KP9UWz4UW5bCtmWpYN82gMOvmwPWMHvMn9syx7alWvEo0y1+ae00StNlzo+7UM7e+BHeZd5gh44yM7nW6Yjsrj3bufQyr23smZyaOWeix1nvlViPHv2XB4Ezrbz3247pOflSeSzybTJdnZ22qGZeyZ+wYSPg8QrrXLu2crhdYcHoNhTdtnLxnszutyXeYlNSR3iwzcPJ9s5Ryr5Gj7ULzTJi25lTixzxoRqLZHVHLx3G+GPOHZz+OZeTzxjjMjGtrI/j2hb5ex18803t350iW2S825SKrBL5u1aXtj28alcNXka/4Zuqs1mO2dviDpY+OE8sZMYKPHJeQnaykf1UovWN9YzR9i3s+vnoZLDP7nZTK5On7655Q2f2NKP+dpMLkU8HCxzTl5mT97d7XTs2Fxd3ythyyoqq5AlZ2+PNDYKVqdlxizmAnNaz+jyiz6qFzxhXd9y/WfpihNb6vdOZ0ftMifOqcu5sv1h3OAwJnt5UGVe8E+4cQ5bZX7R352tHS3zAJQUqUsOd/Pw0uXBnP4v8wBXS00Oqxi/mnGbTrLfJo+2E58TS5+24adPH2y3CjyMPeiQA9vD2okedeUqpeR30COrFT8SbZA9YMGDh6494GE0erYHWUdc6Qj6tg98jbbKxf5gD/qptj5Q1lLDF3WJQxkDyeJCH3vIkY/Y9iFGTdxxLfuwL8pl72OUQY5txAc/9tDesMOPpT1gU6fPlPahLgD2UKed+mfCxg6yraN6tmVb2NBOm+02ltRti4t+2YOc+kjoowfZQ7vtAx+3ltuDjnLZAw9Gqi0GSnuQE5PtT8Oyh3awsaW0D/WU66g81dYfSnvoz62xqdM+2o2YyG23GJAp16hjD1ij3HbW5ir71l7zx9/y5A8CvPGN36d3vetn9chHPkonT54IAnYOprOeMs+yltk/f+mXflFPfepT9M3f/M36wz/8w4bBPjriK9f73/9+ff/3f7+e8pSnBPNd7Tko4jaG6EHM01Kq7nnPe+kNb3iD3vSmN+mOd7yjeE5FlzWuhGA7RZ+8Z99Kg+38VvNrDzlGYA882Laj3yFO/KXpUimZ12M7dXjKkez//7D7LCZM+6xFfIAHT2kPmKN8HCvaINstPvTRGdtHHrk9YMBD9lBHd8SgpG4PeNhD6EO2D3Jixz6bUZ97nO3mn/GwrS59QR+8NAs5PHJ7sLOKbDc7dPEz+rYjJ/V9tMqk6dBuR578ZORiq3bZwQuHbYqmazvtgy5y+/z6qMc9D972eWNsD7a04w7f2r/Ag+wBs8t9o4+S7QMM6ti00vv9JBGSUs2vfihjt+IGqPQovD1gYgfZ1lFfyKKatVRbP/FhG9EBoWMPspGnRMF2s6NuW/jmvggOtMj9vGZf5xzDeuQ8sZeXlls5JyiQtZa25rmvL3JvJTbaqWOzu7unLv0oWSPcaymRo8OZZy/vKM6ePZO9g2c15QXjIjxrstf6+ppmOZvN8x6PmCDe5YBBLKvcr0nhKOMsg3/u2cRiu+UFH6uc3VIN/p5uueVmbecsRuwl98nd/bPc5mbOCy33ffaW7XZW5HzHucp2Ox91Oa9gy3mui27M865mIq5Si2bzmXjPRB9jEn+LhtVn/qOPT9rpf5+87OxsBXe76REn7382c66azabJ26rFsIzPvXzoO3PudMPi/DSPn72cyVZpWwtfq1sc02nGY3dba7Nesyrlm14o821pJQTJEapTyfN4SekVq1XiY0SX5+dVnldPnvyU7vcFe3rdC+6oB9xzouM6k3HYy9zotLuzUJd3cOfy7nU7edvMOXs7c4G+EPfZM2e0m7iQkQPGAaJfq5yr4HfSfsvp02IOkQcduezEmbwgKqUIXAiesbUt+1AHPdptwzb9xuz/sgdddBA1jDA28i765GLwY+9j7O8zdklipEIZmy4J7Jlw4W2fJ1cufKALpRrNvukcyPf7Q5ttCrnGR1jiQg+hbZmJ5biPT2RdcgIuRB1dO33I/VPRs8NHh/jsgR91u+xH2IyUMFpso25BkMY+9rZlW2M89lCnLSqtDX60QQ/5SKMcHXvAsQ8xkKODnX0oxx75WNqDLfrIoLEdme2MXd/isYfxG+Vgj/rIjvK2qTbbxuz/sg/l9oBNkz3w4NhueUFOLMhGnnL0a1u2ETVCblvY2FYtteH0efaQMwp5v8S/0rHq9zTVUifz3unCjOsXXSW99um314+96m76gZfcWc99yAl90edu6YpLPq61jRtV1zfltVXGcpnn1131qy5wmU/ZPrtlJ+VHLOys8bzeStsklPW/jM4SfpY4PMjykT/upcVEom01UelKw+7z/srzvMuaf0wXXPgR3e1zzupRXz3Ta6+/XD/5+n+l73/55+vrPm9Dt0s/jsfRRu3UN/+T5GEqpjBdBa26z37UqTDXQko/o5SftKbeh2y3XMGTO+Uid9TDHrTZjp01ymmDtw3b5PZhuz3wo84/h43cPsQY9QElDsqjOrYP4kAXnbHdHnxig3xsty10kNuDPe32ILdNU8O13fqCvu0DO/RRsq1aM65Syw1y/Ch12/mthqNcI0bYJrPdsDMLW721y7IHOXq1DGMz7icH2LIyQdoeh17HQEcEb1u2YYXctsAGwx7k4BArSrQ1vVTsQTesHN/SULcHO2wg5QLDPmwHHxlETijRhaLe+jqWyGw3mW3ZpumgTjv29qAz8vZQJ2bbzY62Zpxf8LbDJT3MZ7iU6O/kHRP3wu2cP3g/srfYaXlBznsJ7p34pVwcOU/RTp0S4l6K/nbuvZSrrP0ua2k3562dfAMay2Xef4zyUYYt911sKfkLtcvcm3cSG6FSgkk/VsG1nf1lkbPHjrAlPmJBlxwvcx6gzrmGsstih+gDhA/KsQ0en3yg58wAJj53Eju6+N7NGWE3Z09i3Eof0eE5kXZ42sErNXtZ9hRi5Uxou43HfD5va4Iz43Q60STfKGy3XBMn8UHEDhYlfYHwiYx2iH7iixjxv0hcJfOSOBYZIwgddKFRTokv7ODRoW991kmXcxt19JkP5AFsdPG/zDvBke8zd7AnJuKkjk8IPNrAwh5Cjzbk8OCDiQx/0+lU5Ic+WEXYgIk+eOgp11bepy4zf5gDe3kHBtZWznt7Of/bbnbEyH2H7wrLzANwYtrmC77wS4mckvziv/ALRZyeOnnqYLBQwMHx48dF8niRYFvUbYtD/vr6urA5dfJkFusqnZml7FPOW/vxY8fbRmi74aKPP4hA6DxEPbcqnTh1UtPZTBzGSq2a5SUpNF9b07Hjx1QnkyY7duJ4e5FAXCXiCVgAABAASURBVCTv5MnjDR+cGjvKE9HBn7IzlhzibOdgPs3LzWNiMmJHH+i3PbQhp3/EdurUqfjYOOgLusSKDjz5gMcHRBtkH2IRB/Ggq1zoo4MM/5S2mw94/GKDDrrgIo/pQczU0bGdF75rmmRB0Ude9p44caLlAXt0GGgwKSEwwbIHn7QRB/0Bl3xO88BDvLbb2CEjjtGWknZsayktn7bbeI+6GxsbLQ50ySf64FOio1z4pK265IXUyTY2yNBB9+KLL259Rp9+oUvbdDJtcxAd4gpUm3OjHjLbol/kYdSj/+ggv/DCC8VcUi50iHMk9JgT+GKRUQeTBQZPHMRpu8Vnu/UdHTuybHj4CXuQA/j5fKbsiNn4UmjYHMmhXcQNF7IHuXIRJ/7CCh5deHvYPO1DXXuQsfBHXWzh6Qu2NesC++xhmtSJlnkQp15LbfmzBzzktmnKg+ZKdmntq2wqR2/qDTsP3sQNHj4wggcDvsbnKKc8WsceLxx4iJE2bMCjDRkEjy39Ya4go267xQVPXPi0g5ifLp20wwRwlRhty3ZqEnhgNLwy9J0G8tDlxi256YAL2W43W9uyh1zIatdR7D629pGYSmk6YNTkocvNGAH+kUG2hTyFbLf+2AM4Mdo+T44uZA9y8GpJTMF2KpP4udfd76Vf+YVf1Y//6Fv0Xd/5nfru7/52veZbv1Eve9lL9MIXv1AvevFL9NznXd/oWc98lp6Sl71Pe/rT9KQnP1lPeMLjGz3m0Y/Wwx/+MD38EQ/TAx/yQD3kYQ/RYx//OD3mMY/R4x53nZ70xOv0mMc+Sk98+hP1hKc8MW3X6brHPz5tj4v8MXrCE5+kJz/lyXryk5+ipz396Xrq056sJ+PnaU+NvyfpiU98onjJ/MQnPiH84xs97rrH6LrQox71cD3kIQ+K/4c0evCDH6AHP/iB+rqve4Du/5Vfqfvf/yt1v/t9ub74vl+s+37JfXXve99b97jHPfKi+Z66+93vrs+9y130uZ9/F137WXfSHT/rWl372dfqmmvvoKuuuVpX3v4K3fay2+qyyy/TZVddpkuvuFSXX3mprrz6Ml1x5eW6/TXX6M6xu/bO1+pOd76Tbhe9ydpUmvZ5HFzmeayXpzPtydrNC9BVcr/MnFiWiRahvU4qtcqddc2VV+ulL3yRfv4X36PvfcP36q6ff9e2H7Txz3jVUgRve5gD+3XGd5wbtjOqau3oUqGN0h7abj1PaLfdsI9iYX+0bg/2o1y5bLc5GLb93BrbdosFHNuy3fRHjNG37WY/yqnYg2zkb42NHHuwsbMHfdYOcuioHH6VPYwSws4ebNgH7YFvdi4t7lUO1+giY9+p2QfZ17ocBEc/xIHOuJ943xa5bYFNu+2GCY9v9gL4hp39BzwwGnapTde2angwbAt9YtL+NcrtAdulqM9cQQdewQUff+yz7HvwtmU72JP46cUFNrrwtg/2sFFul6Z71B592pHB2wMuGKMc3nZCGfzYbji2aWovHUsFu5Nt1VobcWgtpbZ/fWd9bV2zrCPl4pzC/bLLPl2ij2+oxm6RA/6YE0oO58Ofjt0VNqU448EH/Hrgi1xhy4EXn2M/KNGv+Wjc5UXcKnNnkYeGuEz8ndZy7gycJpOaQ/NeIuuTs2Urj+3/U6m2273etkop8Z09gftieOrEvcocUy7OC5wTiDPqyVcX6YC5SL+QbeSDfa2l5SyN7SA/z/kBO7CIH/mIuSDeCEr80U5cqbb7NPnjBT4vvpUzLyV9OXnyRHuBf8klF6efq5xZpunjpPnqmU/RXWWObeVBeG+1rS4vj0qVymSmLn2xndj78MlFHvCcl0or/gDXrKrLCzKVc1pf+6Suvfxmfec3XK3H3m+uO19yWnX7Ju1s7mq6dlx5yGi+6Qf5IHb+oO+xnOnpLy/QjyfHzIVZ+n8i8lqKqEPKRbme54A+MYFxwQUX5Px7LH3v5PwHph0uRL9sx0oZw5VsN0KOHvmznZi61jfbbTxpQ8e2uOAh/FEiw5aSOnPyaL3EDgzIHjCSXk3YZxI3NjXzmhIMy2KPsMOFjto1edqtrKWMk+0WK/sJ6z5NqautLeyUi1jAhuzYZVxtyx5so9J+GAf7UI4dGNjBN6X8gr+1HB3bLXf2IUbU28+tsW0nzr4ReE0pv47qwUfU4rR9gI0+/sY29OxDn7YbLjGiix4EjwxbeNuIG/6tMWiw/WnzBFvbwh4s5bJ9UKedNuWCtweMkadMU/u5tU/abJ+HZX963T6M+2gM2Gv/ujU2z+zMV9ZV2y+CwZybTKb60i/9Mr3lLW/WW9/6Vt3tbp8v9gfW1YABYK9lXjR8/OMf15vf/Oac356sd77znW2vAAO9//pf/6ue9KQn6TWveY34gwDEQhvxkQ9KZBkYPe1pT9eP/MiP6HnXX6+rrroSB4hbie8+87Ppppu3Xjv2MLZHMW23MQRglMPbgy48RJz2oAu+7TaniM0+lI8Yo45tzM8bF3RoVxay7U+bJxjQfmuf2OEPgh/1yNUy9wzqyLGDhyZ5vwEWRBuEPTrwyCH0wKANPErs4dG13fqArm3xH/uJctnOGAz3bvYSzi12NELol5J9Pc8yA19ioaZfs2+NftDJlpQGyXbLiXLZzu8+Mh3ku2Qfj/AA42jc+KANXPpEHX60oQ1928F0w8wwyMEslTg7VFob/QbDdounFGzU8gAGiuDiA962yIlt8R9+baepj5+VIpQ9+MSOdmzhlQv+/JyU1kfk9mBnu2GMspgFu2sy200fvBHbHvTRq6W2dYct7bw0vummm/LBfFv8AUrJrW+T6TTvj9ZyX5+1+yXrHn3b7d3MLOca5eIcgJz1ruQGu/G9CvmZ5/3EKmei3XxMnk4n8b3bYi21tvPQ5jk+ynfh8+E569Z28887krXcs3n2BJ8xoE8Q+NPEdzLvB2mbBpc/+Fjif3hHVMQLVvx2Of8RA+3r62u5r5W2P53Ie7zZbNr0sAdnzElCaDlc7O3mDLWjPhic57fyUbwmbvqF7jQxTHKuw9ciZy/8w6OjXMRsu82bWpnzffo25A9bdF2tZV4Wr9L3yjpV18aCc948/QdzN3Gscp8n511yGRMtd1eaOweqRa+YqLrko1t85PmRceiCWThP0Rhy5Tx7Wpde9Ek94YGn9Nrn3U73uHSli2fLjPstOrN1LnEutZF3o5M61SUXXaxlfHaJK13JuA1n11n2+xJfe0deEttGRdv5wDBJTqgQa621jfUqMdsWOYNKKU0Ob1u2MWkl/mw3fmyncZVY7PPl6ELgoaMs4lriM89d2JbiiPvm13bzaTvYJTKanF/KWW8VmRthFy7tvdjH6KvtpjfJeWuZvlCp8UOpNKGD3LZciojJdmse46YCNrrI0KnB6NqGJ43Y/X4f0MXGdsOjbrvF1eRxPOyxUsRNbg/tXfqPH+1fg56j54zxqkntoU4cCOzBduSJ0R50jvpG/zDfUt0fY3RG+cijO+Ihg4fAprRN0eKiHf0RgwawkZOio3J4dNGxD+OmDrbtA0zbLX/o24fyEQN8e5BjP8rhbbe8wkO0oQ9Rp7Qt5OBTV64Wb5Mr9qvE0kW6iJ60yIcfq2gmaT2KF+eD+j0vWelx9zmlb33GNXrz6z5b//ZbP1sveMo1+vJ7r+nqS8/qwgtO64KTZ7Q+vzn5PqvpbKE62ZO8pVJ3QstQp44v/O1ZaqK+lEaaFXXOM9YksZSU/bbmsV+bb+ZZ+VO64IKbxEf/u9+900tv+Gz9u+++m972vZ+rN7zsGj3tay7UPS6zLs4WsxGaW9KqF0XNuPf9PPOpyFWqJfj5mFiVCt1d9lHOj50Gq8seWhJTJOG75KWXbSEjd8plu8nDtp/PNJY0oG+72ZPzEQPeHuTojXJ4+xDbduJeNXv7UI79v4QNHljo0X90qSNHBm8P2GOdknZ0uW/YRq31Ezl9pM0e4kAfbOQoooOM0h6w4aFRTok+Mmyo11KaD/hxLxj3FvYH9JDTjtwOdsbIdssLchkt6ej+gRw7YobsQQl+3MOw8r5/+GxpbX/Dlrpt2W7xcV8d4wYDnjyhSx6QwfN9pskDhhyZ7TZ/kNsWF3IwKEc5/EBd82u7zUH07fQ79xZsqOOP0nbTpW4PPBi2af60+VNzDiCuae5/nEE28t6h5P4D7iCfHJybOBes5xsnuifybW3kKdG33c5cvK/hDDCfr6WftdHGxjHNU6+5F504cbLJSqn5pngs75Dy/ms2F/gQZzPuwyWxzXNfB595QnnixDHVrGHwKdE7le+k2JVS2rczeNo28t2NWGwLWzBqKTqe9ynYTaeTFi+5IjYw19c30n68+QBjmrxA9BdaD+axfAM+dmyjnTGx4RsYeCQY3UaTSdqnbbzW834PPdvinMH4EiN943zHv6ZOnNgR57HkCix4fBIHfYFHD1/owh/LeNF+lKed/mAPP+pspG/IbIt4Tpw4nnEora/khFims6nAAp9+4Ze8Ei+28PgDExk6Y6zYQehhBwZ1YsDuxJE5c8GpC1ruZ9NZi4WcLPI+D+xZzujEd/z4xqCTOnjER9uJ4ydzD5hrbb6u48dOZGyHMeNcbDvjtxHZmuax4z0avsFlHLAnJs7gxEcfyAv+4KNbMnAznUiwBGU7zmYtKafyERwZyhiv8wIuD4eAIxOX1f4GEU7kXnXiRl2fm5jClyrbrWNMPMi2cA7f5+Y6nycpCd52NpuutSGz3Q60tRRx4aPWYcNc5kUFMdUsjkDsL3Q1XyULGuxJXvYyOByClQvdFEnWeiPqxEGyobUs2GUezuc50GNPOc9CtS3kpZTWD0qbWPshvhZD3+IGk3b6RXzErFz4YTCQwY96tINtu208yGlHjwWMDYSMNtvtIYx+4YdJRDv66oumk3lo1ojYmXB2BklKbocYsR3t8DHJ4oXA40GONvh58mAP/XSSvE495Wqxq7XptE24VTb6nTxUTbNxzfNCezKfiEM28ZADcj9iwSeM9oMP+qOExo2OPOCv1iLbLa+MARiUtkWe+Gc/iLkm5yW6xE1/KEvGBzk44Nluix059ePZyNDDt3LZbvN8tOHwM5tNNJ3W5Hg3Gl3mybzV19fnWSPHmqxWNxl24BLjJDk8fuy4nPVB36fTWfRT3/dBH5RcpdrGARu1q1fx0Occt6LRt02UJuKmRBee0nbLT5+HB9psNzzbra99xgddSLko7UMd2sk3sY88/of4JPRj1n7g0fV+Xnn4Rdd2i9F2iwUd5OBxCBmx++QCOdhgNdD9X31K9FO0uJuOi0Z9MLBBbhu1dsBBTgXbUbdP1pCjSxty4hh5ypGw4wCEDrzllj8wSvYNZJA9yLEjDmTwNnI4Ys0BPh97WXc28oxlGcZy1KeERgx4e9AFxR74o3LbOqqvXLQjsw/1kTlt9EXph7qqyXRNV151tZ761Kfq5S/7Br3yG/61vu1bXqs3fvf36Afe+EZ9//e/UW/6dz+oH/7uOP3YAAAQAElEQVSRH9L/8+Yf1Vvf9ua8FP4x/cRPvEXv+Km366d++u1617t/Wj/3c+/Se979H/Qr7/kFvefn361//zM/o3e982f1Mz/103rHO/69fuZnflo/8dY36x0/8Xa966d/Wv/+p94R2U/lhfFP66d+6if09p94m37i7W/VW9/y43rbW9+it7/9Lc3X2972Vv3ET7xVb0v9He94e7De3vTf+c6fbvbvfve79J73/Ef9x//47sTwbv3CL/y8fuEX36Nf+ZVf1q/9l1/Vr/3ar+k3fuPX9Vu/+d/1m7/xW/r//I/f0f/8nd8N/Z7+4Pf/UH/8R/9Lv/e7v6c//KM/0h/90R+38k/+9E/0Z3/6p3rve9+rv/rLv9T73vsXet9fvK/x733vn+l9f/mneZn93tBf6H1/9ef6s7/8c/35+96nv/vbv9ef/NGf6Kfe8ZP61m99jZ75jKfoqx5wf33xl99XX3jve+ke9/gC3TP0hff8An3Fl32JHvuYR+uVr/x6vfvnf1a/+du/qdd9z3fq8+96t+wVc9lV7ep62UXKOCq8ctlma8gs7sUYR9TmJCVzepRRHwm57abPPIB05KJuBzcyeGjEgY9YYFAiRwbZbnLb52HbbjHZg1y5Rvuw6Y4bwSMHCx5sSuoQPIR8rNsDNjLbzT86tEP2gA0/ymWpltpiQm4f2tUcpIkBXdtt37Dd+oOc9YJNlwepUqtsN5xRPuwFwzkD3mXglatGH4wM1oF/22lRwwDXHvDQtcNH+Sg2cjDQhacEYOTdq8Xa56UeOYHgiaPIsgfMFlv4wH+abzDt6OV+ADYYlEfltpsf5SKeFO3nqC76Yxty6pDtNk4jnwAyzyd5IDkRTLf7Jv2x3e6x3Celkgeg4+rk6ExkF6ED7loetDhHzHIO5P5tOxgb7UxkO3rO/fRYfNTI11NO0+0+8irsZ7M1zXNAtmvOgn18bkQ+aWdbfNjOw+1MQVIt05xfZlqfzdv9us9ZkjOB7diuhH8w6RvxcG7h7IB8uLdPGy5nRmS8BFcu+ojd+sZck2mRi1RKEf7RpQ3CBmxokrm6sbHWzhvz+TS6bsTDAGcO/tY91PerJud8srY2S17WW5yc0dfzoEOcnEHAtt382iXD4tjNQtOMzQWxWZdtTSZTrZZd5DW5Wk9uT6RtotlEWl87HjvJM6VcalL66AXLnTRROqWsqT1Nplu64OIb9bCv3tUPvfbOutfVe7pguiPvLlUX8bG3UL/c1SrPAqucV+p0Iv7pOjBcpcUq7Zmf5GbM4WQ6lbPG6Af5rLUkrllo3uKezmat5E+t923/7CXnxz5vPjJnbavsr11yrVx2lFPyYw/82IYu8rFOaTs56GV/ui76ox/b8S8VT2RlX+JcoNJsOYugCx76B3xyAo9MuWqpwejCBafENjOciu3gOINRBux8POgbfkTJHxhgQza6PWayPzM/6jel/MJ/Tc7tQ/2I47Nv+YNHh3L0MWKM9bF9lKNrD3jIbB/0DZtRNvLow1Pabr7h0RvlR3l70EFm+zxs7Gwf9H+0R47+WLfd/Ng+6Kdy2c5vNXvlsoc6fcQWDHuwTXPDGOVj3R7abTds2iEduajbAzY8BDYq8JT4tH0ehu3WX/t8uXJNs35GDPiIDuKb5Bllff2YHvnIR+td73q3nvvc63Xp5Vdonv3DpapOZ5rmGa+XtbvY0f/+8Af17Oc+W49+7KP0ba/7Vj3xSU/Uddddpz/90z/NfrUQz2HECeHLdovzS77kS3Lee7t+4Ad/UHf/gi9QrUW2Nc3zeMnNLcdscUUk6vB9fpXMedsH8UbUeOQjT0lOKJHjG7L9GXNi+wDDHnj0sacEY+QpB+wu8RJRF8xl+GGd2W79Uy5sUxz8HMWxHbuu6doDb7vFgR26lBgzJpTQKLMP54TthqMjFzHWrFdw4CmxheBR5WygvA9opJIxmCCW+S+YVNCFsGtbTfSznTR/9hCvop9jSIt91EXfHtvV9JFp/4JHFyI+e9BlvtSauZD7SZ8PKrVauQHL+3XKUiMy0a+afJL7KLrojfoJhgGJIj/BkM6LwXYkww+x1FpjEszcL0rmGDJa4YkvLc0e3ukvcnTgbR+MJTbIxxLeNtWGf2AXme0mG3XG0j6UY4gcu5GnDiWMNmbkzLaObWzkPr3W4pzmPlpraXxJf/igW8qk1cGZTqeCsKXk7MD5ppbS3qs0/Cjabn3j5SZ9534LYZfm+E/fcu6YzqrmazkvtPt1xiV2hzq1vZfBnj90ubV1Tjs72y0WZDW5H3XxSxyz3MOJC6KdkhiUi/YUst0w6B868+xL6M1m08jVzgPYUFcuMG2LMxP6q3wA5jzFWQkeW7CICSz6Ocl+tJGzl3IinU7neZF6Mn2eBns9+Zu1GNrZ79hJbawd03poPluPzqS1sXaXeV9Iv2bTjE2dHIx5nUyiV7QxLxm3uWrm8Sp+lt5T1MTfvK19TZm5mQVWJivV+VLHN27RfT7njF73vKt0/UPXdFufU9nb1N7Obs7OG7rw5EnN16yd5Ll0auM55iHd1/G8qJ/nbEd/ie9k3uvOkzvOr0mTnDlAnXbyYVuz/fkymUy1zEcW9EZCB54+UpI/2xmDctBXe5hH9vly5cIODNtNP6L2w5qTLDvybD7sO9q/bO9zGtppjAgc8KIuLjCKS9Pp+iSjR6o095qQ5NigE0Gb5/C11oEPpu3hHhY95GDbFpjgIbMteGQ5dg18cqhcTb7PKxh2fkU+4lAiJ+6Iz+s/MnvAJj7a8WEPGLQjaxhh7EEeVrYPsNA7qgOPjL20y7lbmXPsn33ygxz7Pn0/WtqHePYhj/6oO+ojsw91BrlVsv/Yg9y2mCfKhT4YEM8xXbds8ZPbNB/0Ax5d202GPjJK5CNP+Zmx3Xzabvbo3ZrAsoc8wrd856zeKTalyv1Ek26qmnJa1yQXraq1yoFlKYk4puGPT6Sr14u+5tqJvvnR6/rJV91G7379nfQj33RHveo5F+pJj7K+8kt3dK+77eizrz2na64+p8svP6cLLzmr46dO69iFm1o7dVbTk6c1h7/grOaRn7jtli66MrrXbupzvmBX97zPaT3wqzf14mds6A1ff3v9/PffR+963bX6pses62F3meqzT1Tddtpro/SJLjTJDM+m0GV8S+tP1miXpsgVIv9iHrhIudeLB7HoKRM71lGUTJuGy3Zj/k/5LlkD5BOyk8v4ty174JEDRInuyFP/l7DRG/SH6OCxsQ+x0YGQ024PPkcZ+PYgO8rTbrvNmaM8GBB4yCmxQ2Zb1O2hhK/ZT2yj2vqLrm0hp73v+/Pk4CAfS96p24N9Ri/jkp/kr/EargM+44QEWw0padjgKRDIm27aHAF8LZnXwUcHmW11mQM1cSPrc+9xKSLumAQ2xjgJwaFDO/rolMwPOxixQxa1tofi27Z41q2lqs/zaV6vqXgiSnBqfIKBDfrIKCHklLRJ1njZFnoQ9kfl8NjZln2oZ7v1x7bAxBaS3P51QXBKlbrsj7Va09z/qqQa/Vprs6G0Ldutf5xL0LOd881OG9+xji5kO7bWJPf+IS7l3r/W4icO5PaAmaJhcG5ZrTpN4pd2/NgW37Sw2dnZC2YJRtf0kfHuY2N9TZx9dnd346+GJk3PdtOz3WLvMpekISb89KmDwZmoZC9TLs4wx3JuIOZUZTv+MnuiS7+Qb+/tifc3ZZo9Mv2riRfdVc4Lk7zDAhM95F3faTadtb6DPct5r/JduJYWZ5CbD+1fy5zV0G+2mVfkYb9J6YVsN7xpzVzKu7pJqSqyiksbG9viwj8lfbSHPiADDxltk2nNGWdP2exVE7dt2W5zwHbGYZK8zlr+savp51q+eysX/cgCaW22VUoROuOYwaPPvFAu201HucgJONPZNOuh15xzZJlqtexTV8t3up6xK9HuQ8OP7WAMMeIvmvFZxYUvco+d7aanXOtr6+FL5nfXyojaj+1WJxZy14jEQHHREkGQ/Ok35SJ5tHEIhpwOl1oaCPKSum0d7TA2yxyK57O5ujxwSU5SZ+G71kkOnwTeJ5Nra+h07WUCHanBqk7gseefAp3Wqvl0qrZJ9RL/1Fi/6jWJXzCUa5JDPH6IBTzbGeCl4lb0gwlKrMplW+h1yRgxdonPPpS1xAQbHeWy3Ta0LvoMPgMMD9luWCxUfNgWF22UyEZ925rPZ+qzMFiwtNvJSxYSeSV/+MQWG2xtt7zaA+4yE98eZMeOHWt/+hi98Q8tgMmfRsbHKhsKNJ3OslntapYFyEtWxta2iAGfy+QZDErbmXxVpRZR77P4S3JBu3IxyYmPuu02Zkw0ZPZQ77LTo7fLZpG+0RfGibjAJA7q8/m8+cKWujNYh7jL5CmzY9+/7TZ3wCXmtdiOcYG5no0QHNrBmExqolXrI3rr+bBAGzx67YZbi2y3GIiRvmKLHjrYECP5Qo4OccIrFw+61IllHD/aiAesSa1K6trD2RhPQaD01JLL0Ce1y1kJPS2thn87Sq0m2QOPfMAYZLZbXvBnOxjD+rLd5Nq/xnaqxGgPeMjBs4c5XsuQN/RsH46Bi1LJT69SS1sP2NqDjj3gceMvLi1e2ksZeOTtYSzA9KHGD+1dbhzgRaw+6xB9dFmDtlsfbKvJo6tc9iBHZrvF8pmwwcFPTKSE5/zCp3LZwcg6tK2INfpTDleZcs0fuhB+tH/BI4up6Cc8TXbwsj9QtwfeDnYa6a898LQfYMQRfFTajz3ojPro2pZtwaNkD7w9yNFF3iix20Xc1FbqpQzlylLv8JTx14VK5p0ioijBIe9xkP6gJBW5UZ/+wAchP11kSkv8dylLicxxVSN3+C6PmNEpCt9HLoGdxP5/2fv3X9u2La8Pa58+5pxr730e91YBt6riKopKAVVUIgsFCDg2QRAlFqqYYMAE7CjExpRSQjGReZQdpSijEBySyLEJsSmIUCLzdl6W+IFf+M35LyLll1iRY5dN3XvO3usx5xj5flqfY6619znnVhUPK7E89myrt94e39Z6632M0ceYa+/d/RHPSn62I+3mXEeG5qFKHlKflyMxKud+5IRfw69BH9qk8PosGdMW3hcoh0GNPPAcl1ES+YLqtCz10d2b+vj0pj5983F97fXH9cndR/W1j75Wn77+JLJP6usfy39cn+SLrq+Ff/Xq43pz+qhOy7FGVS1Zo8dsNt7kJv2rfuUP1+/5p/7p+ol/6Sfr3/gzf67+j/+Hv1x/9a/8jfp3/sb/qf76X/0b9Vf/8l+rv/HX/p36K3/pr9T//qf/fP0rP/Un+l9M+O5/6LvKdRK4wj8Zw5Y52CIAujYxKKCcy0iK/NEGwoWUj2FGccoHyM9qe+UvbeUlIFO6FdAkhk7wRbkY6iTA5iuxxQEa0zjSh/7KJOW2DZgfu69y+V1nX14COnbMO4Z2QI9FvXJpyuVCVEo4bjZL5k1bbcS2db0tWRPK45H1MuqcDSdFVeNnUdc8OU9OzgAAEABJREFUvG7sc6ZEXr/V9XbFsC+2tpJ2Oxlvvx5pZx8SJwZiwOTV7Tl5TZaPSY9jGXM8+hrHVp38JffrzU5IDCBDoNasK8hJH7kfbdVL8sokoGPk9C4YBbP/0k5egokt/yGGWOb1Uh6wvt89Pj3W4Xgo75n6Ar1XGWNJ7Cr/v6pL9idL9gfH4ynzt5T9S76MHo4h46/kdsx93jjW5xi8JfUHaqiveSizD5T5rF5bov/oo4/rnFqZw6tXr5NLNtqJ+fDgF86V/dB8KHMfBDSm9kCJecye07jKHIOyNUUb0buXAYLhfm5rX3NwHyC5h7h/lz1XXigvY+k8KodYYgLtUzmWjMkcjGGuQH3rW99KKWk/9erMR71f9tt3/wFzfoxpbsZ132I/0KnppePML9a3xtPm8+BvqcXCyHzM1aS/sdy3rI9VpHabf2PtUqnHaKyNdEbV9vBYpBYHfqa+/xv/fv1Pfux76l/8Z76vvi8vs071tvwnbyvny5tXb/LS/C5r4l2u4pc65eWycSrHmvvAU3JYZ/hIqg6puWvCXwrwvGIZvYcz55Fcxxh1zB7aXwBdcm0+ZU9rTc27glc5tLE+xtl5oOupPCY3HqZcW+Uv9XtfDHkJKG2kl3LjO6+7XDyY2OZXNeJOr0/9YPLLWIr80W/JOrB13NrEIZrRJJ46ZerkpZ1X/rK/88ql3W6X2yqHmUclCqmvcSAZheTremgvBkx7IBpSC2qMpaq4jU3bygFTZh8mDxQ88zELxhaMIXvD6E5+jDFaby47H/EN4+fCBtpfO/3FqaIqNJJ3LpmJOeNrUzng2QeIfi3Qp5qPSX+0h2c50HYwW/XGAzoHeJYLAO/Ltf0q+Ugd1EmATeei3DhAx5aX4Mux2zE/tElTP/iDP1h/+k//6fpL//Zfqt/5O39n+TdhXMdeP+S1e3p8yvn7UH/rb/2t+lN/6k/Vv/vv/t/Kf2p6z/dlDvr+0l/6S+uP//E/Xv9Gvvj/vb/39+ZFyV0tCzWoSiHy2Xq+xQaS9yivAblcFDVaD8qpPQbwBblx63oAzWmv/Bl7+imHyQMF/JzYYggK2LT9jq1AvX1JHugc5XeZdntsoK+h6na5vPbWbVmWzkvdSzlwk4u12+knwdSr0w+e+5V6KlMnrtdIWGpNsXdf28oXAVTkmQigPNbmPS8peXGUb/GV33LySPKVODBqjKVrsObeADSvz8j6ndfBWGYhuLsfiF39/CYPtL22+ngd3PdR4ik3nvKRMVRRHsrP2cupk9cWKHnrCtNOuTLdlC+pd+XY/Wx3G/Or3Je0N546mPmBeKQma4F8QPKBye8YEbUe6HEph8kDrRN3t5OHZzkqQmuee+HaS+v93X2A+wGg7+mer3e5FxpDHPcT7iGsueT9U7l+8stCv1fSzjHqp93eWhvlh0POx8R3z2kM/ZVfnp6S2ZbrwmOTz0nWVOxXeVH6nd/5i3t8ysRyv6S/+GIot+8exrjexwPYWNrI++5FGzG10Uffx8f77AnuS75zSX7yYgC53rzWPVj3Od/Ove8Ux3qJ8fT0kLVR9fnn3+raAeE/bzxjGksA42p/Oro/HXXM3sU4ZN0vjHz5/q73f+bwJvvL+3f3/T7sELvsknpdv3p1V4cl6zznTPk3esdTcXBhVWzPeR94rDza5jPqEszj6fP6RR/9P+q/+9+gfvL3f3/9+h98Vx+dPyseP6slcWMYx7XW1H/kC8o1592WuVzzzu3x/l0twTiMpZwvoKgq81+WyFInx3Y4HHqsyqy1bcxqidy2aqtljF6zsz9/gmjV635EP6VV8L7cdQa0fNu28gAaD0iXxqiaPNC6Lfu3MZarrvqAXbfVGJNXAZTXsJc8wYMpB1RlJJvS5rUfZC7S63Enlue5/FiWSJ/Hpmy3l4eJ57WgDa8/CLrsSxv7L+PI73bWpvtUxnzJGC5BoKmxN73VbQWRh9pnzLzVAvFN5ps1eZ6nERvz0J7Uat2u2LF3LEGL+/TVNp3Sfufty2/BlXZ+l2urHGg/5ZJy24g7L0ikkPKXGEDMsnZzb1CeTtvvmDBxP+xrB7Qt0HXZsdVJgE3nJfZLDHnt4YsYOmXZle/IRCAn2Lo95XZovUNR5mfOMt9HX2qwFLXVEjqlTqeM5XXuk5+E/868g/pVv6Tqt/7Dx/qxf/wX15/8fb+ifvp//CP1F/7IL6+/+BOhf/kH6s/90X+ofvpf/q763/6xX1z/+h/9zvpf/eHvqD/1h75Wf/IPflL/atr/5b/w9frX/8gvqn/zJ75R/7s/9r31b/1L/8X66Z/44fpf/6Efrj/6e763fvc/9kn92u+t+qWvqr5eVa+3Sce0I3n4Xoxy3teCOaItcjKIKb9U5Vo0ooOMJHlvI2sp+m2p1C9AGVtUtUUHNI68dU3I/gDdWtddDtxslcPEhylXphO8LxcbUNUEk9d+x1ZBBqGtcpgYU07y3sdbt7zV7bby+u54yuWVSUvOf1uv98ANA7hhA1+QiyG2BDNvcZTbSjD9jAmT3+33eNRInCrSVtbceq195YCrT6ZmpAZr5i/i/sDUvcTumEHSLjMbLja1Fcz8vM5QtL9+5gqU+wzroKLliSWWcm0y+Hy2Gsvoe5u6cb3m6CPf42nsOR5lQCnfsfWTt+04wZAXQ7m29uOWmqxBm7kq02YnmPIdQzlQQOe5y/WDZ3nXJDG9v7NV3hkfyv9W0Pv6jmHe6vV1TwAT0/PGvYw676PambN+5m07ZY7/nHE/1bKM5JNxJNjmNRmttoztUq/ujtFtTZA65XoyilrGUsuSE7LmYR5y5mJrX/1Tvg9c8h5EOcw46rRx/JV51+50PPZex32QtuqPkS3J7enpXEDTY571lmtc9wo7luPdeb/XUyfGGJQ48trIa2cM6/GY94C2ga+n82O5ftU/5rvBMYZuZauN7XJYShxz13YZS9u4Zu1vqY+21l4c87AFUk9rXLUkf6DHqx7ofZp+ELvMwZZzyH00pB9MfYy55bwTW157g8u79xNLvXQ4HjK3l5437dom9dTXvn6S9QDaThvHYysZ0zqIJzl+Sb9L3ouNsfRYzj3HI3emKlLvZRnBq4x3y5xVHyNyRl3Py7WK6DNG41g3W2MABVKMa9qnqe6ZzP3DfZbMVmPkJL9uGIFyYE6qm3uBlhTZ9pyXhEAXu4FoqCS3dtFJYgZ/zMLS3gc6sZxkE6tEezo/Nf7JB5gMPKJ6uH+oZYw6JM45C3QZIxeotZ6CMxJPWgblMdSt1QO7y8vBh7zgNWbMgrukWNtzPhGas5MElOMwhq3yxyxMW3OtHMp33sk0fy8APjgZIyaJcSjHo5+60/HUMfXTf4/16tUpi2ZNzEPXxrz10UZeAjpX5UDsL90Xw5iV4mhvbG2M37GvD8DaTf2WOEvn9pCXtUsuEsrNSRxb/ZwLx6XfKfW3FTth+kFKH2VAHqge+2RXf5cX8+pcD+Yhr0x+zcOIvLiZlHwwzW61E8/YtnenuzIf66Y90GMWxxN0z0lbQYASw/xtrZlj8Leh9r6291k/2gBd68ohJpBx3VWSqcc8ROmj/bt378rDHBzTnhPQ8YzhuHcMf5FCWeXQB+hzQL1y895yYTnkgrblRPSBzFi5vsSjMqdptirzD9efLco1tlT+ZE23MD+USxB5SD7iYKxZZ/UCY6uoW67eeLaATdcV6PGI4flnKwGNs8dXJpkfkOWwlYc1yH2sbYHEQ3HHBFq+xVrsyiEGUMtY6j3s2DDGtM8GtXKoT9MyoLEhsVMXoOWV40Nsc9Q3HqmH0bfSBuJrnKLM2xEAQXj+7H5izFxHMJyftePB9NWjMZKLttWYW8GzfsrrdmgPNM7EJthb56It0HzlUC8BjSkfcevltbe/k9jyS66PtkWVDzHbdk67Jmb6KiJfs6a22gqWApKDigp2Nb+MUeRPZePp3G6XLYqqZSzTELtBiDhsY69q0llTjy2+g6VGWnONuDbnNEaDJVIl1A07kiX2tU0QG6kiH4kpD5mH8qAaO/bJoDzWjFGwZVDlw0sDb3XJjb3y5f8y9L2U+dAOVaQ3gq2pfMwcVCkbxD4vQCu0nityaoxDpVSFfzIO7eUPh2OuJ6/rO7/jF9V3f9f31Pd97/eXL9F/5Q/9ivqBH/hl9T3f8z310ccf15JYS4065Klqy/VwBGfNPAQ82KPSzfAdaWUeEqCqln0uw/vZUlvbMczv2VY5UOBcvi/XFt6Xi/F3iw10fsb8EBsQutTBtFMAtEy5Pmuug8pf8uYD3LBhYmkn6Qt0rXbeViwgtUpNsiWi6FjWVnyg5IGWV45lZA26VmapnuWpt2sKYhs7P66F5SqXVybeS2zl5qJOW4h/5koZoLjcsMroZ2vetvanXdZA8pEXY4xcH6910nYNHmMUBFtH28hkl+RnlBGZfTEoqvPKeQfxia3yEYzKIWaaHvsuh2mnHLBpPVDArS8jjn7ythLQdvLKjUEY73nmeMwLRf28J9p6T3zM/u3u9Cr7iFNp/5T9o39T7JKxH3NuKdM26eeB4Rz80Xbeow/BC/ztN4qV+f9pOW59jKneL7v1V38Ipjr3QPf39/GdL4fP2VSbtwR0DJite5Nz53WfdbaUv2gplrbe68/ZF9uKK6Y5H5Kbffc95mAuS/Zc99mHVJGXsMeOIbY22rvHEPcxe85pv5SHOEDfr+1LxjC+9M1vfrOspbL7jEnSpnJFsdUGnInqmMZyT+OYpLvs89zHar6MUerNQzIXch84jqpXx6180NmeLp3LluvXGn7J9eyju3N9x+v/d/03fz31b/3JH6kf/bVLfWP5mbo7v63t8VLf+uzzYiw1lqW2ZRQLdTiQSlSJ535rzVp9/fpNGfP+4aGct6fUwjz8FwK++dm3+p+pdazuBf2ndXPK1ENsjqdTjeBXDpi4aXr9bpn8kXEB3Y9J12GX299pzbqTX5KnLUwfbYHEGF+KAdOucmgr7TEj6o/YkHFnHQxGjUHLd1vt9+tPguSz1TKWgolNkbwdcdWS/IC22f0F22PA1NkXF4jvqkm3X+ajrQbaV2LV9djlxlQEJG41DtC5VB/KM4KkOIZ5z1oBbavJGMPmRmIDqcWzrbm9lMtXDuWSGFJEBT9/7B0H0LVzmjj0eLJMkscSGtFlELEyngR0rIj645qUmf510+22S+ancgDBWoO/NS7QfFTvye3ra7vnuWMok3a9MXdeW3mY+clru8u1hfdjqt+xtQc6t8oB9LXkN/wjv6H+7J/9s/Xn/tyfq1/za35NnpFe17u3b5PzVt6LYtpj9lnca8iWi4fXDfGMKb7/vOCP/uiP1t/8m3+zfuqnfqr/KyagY225dmwp+LieA+YLlO2UZ/0UtR/K5cW13UlbeWPuvK0EFFA7L4a8tjDl+iq3/bmwYfpov2PI6wszln1jKLPVznZfL4CqzkmdpL6F+aE/0HnLR9Q1sdUW6L4+gOJbX71y/YBrnTMzqQ5AFy0AABAASURBVDN17ecaq422lUPbTF1sU+/4yFdsW17Vcu3D5rMl1lYwrue8PD0WbSYmsVkLbLfoqnmg9mPHdr0A5RpIk9BbeV10HuLZfHmYfwzUrVk3FMHd1LSNcbXfrnK26vyAtoFpDyTWaF99Kod5Azc5V4zKYTygklh6VcaW0RcomLhfwPhADtNOX8eu/Y4h/6Hc/k7ay2tvay5A7p2Hju99c99D2HrvtH7uR7wvuh9yX+Eew/umOJIy27Y9HesxL2bNBegvv8Vyfoxpax/IF9R3fe9Xps51fToe+/pQSe4ULLFT5M7R/N2PeI1Yct/reLEH+jpjXsYVXxtxzVM7fcWSN5Z9be1ro4/jl1emrXsGMcTSHuh8tRXDfQNMGVDa6GctJMdjXzztAZt+lwOpe8bgC/I1a9L9h//91GPep53z7uh4OLTdgdHr0r8I8+mnX4s/qUxi5ucl7zP9r43W7Jm+/rU3VetDrY8PFVUZP69by2fWcXhXn3z8M/Wrvv9n63/+h36o/uA/9R31g9/5d+r15bNaLvkSYSyxz17q+mx+Pq/FMqqypzrXUx2Oh7pkT7tmb3qXvdGOXzmM7TqxRs5NTpdeS9ZWikktuX8NKOtxDk4ViTdqP7STgJbLVw7rKQ8UZNypU8RdZ+VjPGPs8ph1vNm/2MQ3dklMvDHCF+9hgP0tUtu1faZd2C2Uz3q9Vig3djLKstyvFNQylgpAPpSHGm2lGCpKM8G0BVLG2TcvoJbUqXJ4rUjTennt7UvGNhflQMlLGPnar1y0Om4Q+lmR6rq2HdV5GFM8CEb2qWkaS/wxKNjls51yaxevnoet7WPZ2FtixeWGDbTcOPBFjK+S1/UwHtAY9eJQbtfxycMzNiSbkHIJ0LRzktHH1ti2e73lJX1stdt5Wwnomuy8GPLaArcYysV4ie0sW7JR9Hh8l1ajcmSt5dzNa6bKFTjaLVNH1fU8HCyR0aaniF/ly/eP61zfGfrG9lS/7HSuH/nauX7df2HUb/yBU/23fvh1/eh/6aP63b/mk/o9v+7j+u//hk/q9//GT+v3/6ZP63/wj31av+8f/bR+13/l4/pv//BH9Vt/8FT/yHet9SOfbPX9p61+UVV9EvoocY551+WX/ZXoW57XCC2M5KaksoD8bFUZdy2ZeZ4iWGtUFfmTpRBmLZZLbXm5dc67lK2qxkJ+yqXJx/qlKWu487YSUMB7dVWuLbwvF2O5njvykra22ttKyiT49tjaSvtciqHfLvM6BnTelQNmPtpoK+kLUx6TtlUuD5R6efMGWg/0eIFSLh5M2c4D7Qu0rXJxYfaB1lcOMdJ0HStlX7Nfg1HLWBTf7ICoM4/5KZbKNdcEJfB+rYwXs9rttFGm/WDUknlQJi+OOqC0b74Sa0syVDFGwbVf1fkQlbYQg8j8tF/6yr8K2/gwsbTXFp4x1L8vn7r9mqi9sSTtJOAL+SnXFmYs7d/DjoCQdfB+OWJnP5NV7iWUM+g6nfMeSPL+ebny2nzyif864tb12PcaxtS3Uvx9/dlX7z34lHu0NvKb96oEPWd/4D5iS71h5uv3kVE1tlin0zH7sFN5rLEXUxvl4iXVfE86yn1JYOou9od873SX79Yu+V5wWUb5fu2UfYHkeIBZt15vVO8Lsp5ev7pr+SkY7in1tZXuInuV71flxRfnnL2CtbXvPH3+9rO6y3eDjmfJOpPk1SfkdUyVUm+VDBxSAXkfeKyRtWatbPU5J3eIVeh4OGYMl/6eFabszZs3vad0/2YO5rVkv3bJHkhg/1K0rTjnzJ25uOadv5ZHpq86/Xe5Mu/Jp9RLueR31ECJUTm6Xim2ff0k+Ux97wnN33EA/V4L5hi3GGgH9PvNQPX4jXHwl223av9D5m9ZRmoyx7o6T5noh+w9nctdp/+aPNzPn/t79KWKfEJ7HUbq6vs+W6Br7xoEejzmFN3oSbBo6XShl7EkgVEWbc3i2JKEC1BgdUAnawErhzbq7MtnrI0zkriT07pMakwL6AmV38TOCWHR7JO7bUKXdzNb++dsgtd88XM8LWV/q8vNv3KQAafpBbZk4clT3PouoC2FcqLMRV47Wydbe/ODeIVanoUEVJ/8V/4+O3Z1+gJdH/uS2L5odTKA8tBOXPVr6ucDjItcHdCTYb1e2omjvX4utDX10V65pM45Ecex7LKXduYsrhhiA12LQ04QsaRPP/204zvf2ujjySvvSeC8uRCViw30l/XGt2/8NRuRp/ND42gHNK/OGLZP19qZp7G2zINxzM16yjsObY0N9IVYWzG1/+ijN41rXPuS+I7RVn/xd/0uB3rc/ja82Mb8PC/l16y36bPkS4FXvU7Vm4s2PjiqlxdLXGtijsaW31vnyNl2HY/EU65PZVM1kpw3zFNO6C3fLi4KcmLErMcTdQHhsxlLa9/cYhJZTs3UCkSv7sP7vLEkoNbY6j+WCr+2vf016wfoOPLKgD5/XEf6KwduPmN0omUeQNpcmeI4lqX9gPKPvtoCtWPErNbUV2z9+/xCiK3lSxL0xptgBfGLrT7KrTfEOALxGiO8cuOE7fjyxtYGCNQztrZbAk8bPUauYYfqMPmSdyBPUUtTytOt/R2vcsin6Y+xJl6QU2eg5f7Y5fIwcwEKKDHgfV475baS2IBsveQVwPvyXQ+0rTbSmvOwspHPc0C6W+kljbUyyoxzPUSdVs1W+bnVSI0CUpXrEkoyrgouUCVQalWhbaXw8ccvs+O7kRpwyereipF1si5V64gNFaZpXqPXqtqquOaaFq585Yj5lpjtGTNziagCX/LKPafklce0tvgXS/n8tVak4ZN+VdbUCIUp9SivgDJqo5JrVaXdSPyq2pYR2eRrRBFZv8hZIoubmFsqt8aqlrUxtgiX2mrkPlSey2xFCrwRfeTnyNfYE4ye39RtBONQxx6T44lZhhM/ZkxjgzG3JFVtZxyYeutT10N+pN62Ekwb1cptX8qBgit2lDB5IL2Es6DNTV4M/SV4tlGu2YfyD/vaKZNg+usHM+77fMYbwe4TtnYe6LytIXwJnzonY12ydNe2tWPcl+2S9eC1QBnQtoPMgnxO+pc8oFnbUDzzV7nYELk1C4m9BYPYmretTtqpy9K4zmXFYmnyPKqcT9KaBTzGvA7l/UL0WY9r9bHkGuvYs1BK7I6T2JAxXO+lGmoDyFZSKXgeGxD3LfK1YNpoCDs/bZWZswRTJy/Bc1876UM5TJuqUZ13akPy0M4v993veF8GOhfH42b6zZvXFVFeOJ7reDrV4Xioz/LwcDylJjmH5v2zyhfaYrnZP+dhY9vovx2v7JAXsN6jz9nIu1k3vvP90UcflXHM95D7rvdqceyfz4+Ju0WfjEd1TvpqL3nfF0eZ9jt53/c+L74xtVGn3Fwkfcxl30OIp0y7Jblqo5/5aGff/Y28cykW0Dk5NiD1ufRDjv3GydoQH0j3ec0YB0YZ05fiu424Z7+0H4fex97nS73t+hDpL15sZI3k3iFaeXEKc5+X2+Sa+Ob1ljWceh2pLXUbsSU1O55/pn7wGz9Tf/if+7T+xL/wjfqhX/R5vXr8O/Uq95gTr2tbg5T7wSVr4rN8Wf+U6+bBLwGKOgTgeDzUKQ90hzHKGrzKA6Nz5t55y6iskfkfj6fyYccvNs5Z9yN+D/3FRdXD/eMcz/19eR5fEmOLs+MXU4IMJnhAAeGSV4wg47m2MPlW5sdLP/mI+iMvdnfyAyYeMNd9TkCgtLHmjkHe9QIzhrwyseRhyj2/x1jKdsscjGtdKiF2Xp+qUXD1ueZf18OYQPfkm8kP/V5iwLSJqnMNTNhx42EpQlvOs0o8SX4kP/kMs+2nzXb1S9abPNHNz9jHkC7MnIECen3D+3zMWm4rmTdMW/ldZvvzxf7QTl9JPKBsJZh1VQdT/pKHmeu0nfysMTFzDc+2Ui9t9rjyQGzmByb/Ug4UPMfU8qVeXpkk/1XYyncbQLZx4RkbaNnMvW78kmvK5elcn3z0cf2T/53fXn/53/5L9cf+yB+t7/rGd9Uxule5Pvc1I3XyxRNpzeWSE32P+5t/82/uXyD463/9r9cv/+W/vM9NdR0rayORy0M/SC8kr80ur0FW/1bwrFcHkYuR1r5+tpI8INvzCc/8S2yYcqDx9dMJvhrb3AHNbtjw3G9Ffry0k9/jRtVreu+/POd3O/OQtFEm3/OR6508PMdTv9uJrd4+0HGAHhvZc/Z5mr0G0LnX9dBev8r5Pci9Ni016iavKpg+MAomX31stzhimA+xqfjbf4nxIa+tEECtL+ZyzRpSLq0Z8xK8LdfyGNWI7ZZ7ldjLWLLlzpeF8U1WtWWAxInc1y7ysU23jOP9QP6cfQFQ+lv7MTxXt+4DbZteLVnj6uUh8mtO4igHyj837NRVHjBM4wCN+1JuXGNqJA/THihAcfvA9AVarm0r88Nn5+Mh9+7r3y63Ju4Z7nPfAzq2+wbjXM55JkstjrnXKoOpd89zyMtFc3vI+6tl0GMeqYe2xgP6Hcgp53rlsCbG2TIn3pf3/UdUvSfRx/pK/otE2r+001d86+cvLOpvzvb3mOajna147r30MQftfWdjC7Mu7gmMr71ycbT3S3mg90lAPTw89PiWypjywlQbSbnYxhEHpo86+47l8TH7idTHPIEay8iL2se8I7qrh9R8TT1ce2v2TIfj0vNnHrv9Oe833z686z2t8gfxUvtDcD46LHUaSx0OdyVGNle18q6W4zfre7/n/1P/9G+jfurHv6d+4698rK9vn1W+86tXd/6C5CUj0a+Cm6fJyJ5y3j6c7+t4t8W/sg7OdToe65I1b45UNb/lfLnL/sr8lmXpl/NP2ZMBXaNzrvtAAeVeXbuRdVGVsyG+lUMMIFykV5kd5wEo9RJMG3Uw+S32MG2AjqOtNtLwGpTn5Mp4AEVNcasxZn21h103cl041NY+V17fXPMIZfmXreS1BWZs+YyoxJL2c1uezLf6yrEkpjUIWzB9xzDOaF/lkvYwc5L/EFtcCSbGzaemjzoJyHgmNlCg/VrkHXjlvcLqs25a+2vWXFKpLe++ty022Y+XVFXmuFm08BCMWAHlH/OzBbJOtgJiVeHFeOZ3DHFgyjXc5fJA1wFonH0NqHvpJ69Mkgdkb77dyY8PdXsfZpyYdJxdbl/eVpKHL2IrN+8PbYAbnjqgyrqmQ9bRlucW8p6LLeLtoWqcaxuX2rK2qPzJvWlLu2Ui1viu8duyfrr08WelclJXnGpjqXP06zIi2sp5qMzbkC5Vr7aqPC3VR+l/Wmt9nDxeh/8oPupO26hjiNwDxwxQa14WrLGLe/kXXiAZJGRC1+2Iz0jsJFCJWmtsEipZ53xal5iNUFLMOlor/qEMIbZaVcGsPQS4Ytexw+SzhYdnOTzzIzWJSb20AW546uAXjq2f2OJK8Iyxy7WBZzlQ+3msz75Od157eWnJdVFb+Zd48vppK8nD++N5Kf+Qty95rl46AAAQAElEQVSGuJL9vQUyl9a+bvWBiW2cSMs1NPr6WH0As7ZFdPV8zmfaYOo0BMq1Zizg5gO0XBvJvcVgtN6YwOSzBpexlPcRMfYx6DOWpfSTB0o/9UDXG2gM66lcf21gyu0rV/+SF28JtrbykjyQ0eqrZJJ+QHc+5MVW8VIOFKC4cwNyzSWXzq3l7kF2P/dN7i0u2UuZo31/EVr98XTqMVbOlD035afTsfdOlWONzn2EZA6OCSjbp2ACXTOxjWPsNfLXwU5hi1xf3CeJC9PvPt9XnWPjHu6S+7t2W64Jl8dzX5XW81oP7x7q7njo/vkqd+9mDlvm85A9iDHP8V+W0eM/jlHGPo6lTvlecMlF4Jz3K5EW+pCRZj+z5t3PknFVZJK/eHSJ3ZL5qhyNm+9nrYNjsh9xj3Mkhvsg15n7kAqmen33NWqNlW25tmivzlaMh8eHrrnvDO0rl7R3DrQ1pr6OTRvx7GtjX5vdVhx1p+OpxJE6v+SpXFupMTMXO5atcnG0E9fvUuXdVyp3Llue/bqtsi5bxiVvDfac7K/ZS4qprbQm3pYaQ4oUQdxSw+2aJ6nDWiyjzuvacmu55l5QuX7D9DEehN+q/QJTXWcVkW2CRrgGY88l3diy3xS2WsbSD/AWxoFLOri5HWPaWUgxT1m46gRxApRbvCWL45Kble05i/echWdwkjVQyvVTdswJNMZSFd2WAljIkThA7ceWxF1AyqW2uebs4lZvjKdsaPVZEn/JRAC1jKXMXZ+HPBA4YdpbgH1SgH6AMAZMfgmGOdpK8sb2AeLudFfHw7GUGdcxWwv1lUNefGu3b6wzhGz+s3kNY3x9Ynq7eNjXXgx5ybja7K16x6HOGMq1V7aldsqOx6WUO3/mN3JiW2N55S9bsfUXTwzxgeR57AVXmRMxtRFPf/HEsG+rTHIhvnp16jqqAzoPdQ95qeyLXONsGf9eM2sptgTGXQpocp70PWV9kLk2D+dHjHNOHvWVw4cYX3qbizp9/MIgql7HtvoegnN8dZexHQroLxLOWZvifPzxxze59juJJTkec5SM4dwql991xlC2jFGvsj7E8F8mOJ+fwlJbLtr6Z3SJ36KyFuHyIVSRz7Zycmn7rI8kdbMP0waI/bN8dJ9c3Eco8mzwKgeQnxXb2YohdnlEJA9h0l/Gkshb4Z/INnuJW+GjTkNpL0ZRtwNmxzmAjDU++u422usHFNAYlaPljHB1kyurHEBVPp6jMDHFqOvxIU+MgV5zdT30lQVsut47vgKY8pd5v5TL73GAgpmHcpg8YLexm7n+gCn/hWBfXW8NTIyb4MrAlDsWoFhHsS016pCJX8oj4jRbFfmM5MqVTxuuKjJt+uGBqrJjG/kWfrfZtgjzyXNF+YVRFnK5Sti2In9qjMirZCFxaoRPDoxaqVIuhFTBrtislSPt1sKKSMOkvgWz5Vt5WHvH2HzkST0QNMnrNco/ZPxXCng4wYpaq0PWNvs6RUb6cMmcraEtNnpE6sNSvvCvHBlFjSBUziM4l1+AxS04kSbvmNbIAAMT2VaH1IEYNCXOmmvUlps6wSrtg0Wou/mRjEqCqzRjr/B93kQP5KfQW8RBVR+JNUnTH5g2duCZty/BlO013Ft4lsMvDBueffcYMGX2JeCWM0x8Y8Mu16raBp71dT2A5jx3ZIBpO+zNmtzO7Zo6NUCW4zSCyb9XT6ogP6rKjRHQfZhtxC3/MuzOP3OsDZD1kHXfM1iNUTm0SXPLwSmDia3O8QCatM/LuVzGc97Uc03AXhXRS+LU9Wj8nI12d2z1EJ+Qcsk4Uz4KkreOUQD5WX0OyAAFM/bet52+X5SrA2yasgUp83Avccm91bgqdn/vkU/ZCz6Gtvj5xW+amOQcXCqb26ci7SF7GOfteDo0XgxKrJ3cBwDlfTvNLWfjLNm3bUnks8/8J16fcl8fefF5alInbbkGHE9LY3ovF/c+L3jPycv7OdD7GOO6P1BuTO2A/sUEmDaOVxttD9lzuhdZ8kB1PN5FNLIHOdfDw1PH6vFnL7Sl/p988klyuuvcgds4xZDi3D629s1BP/v3eSh0HMrtA/238tRbe/dx6iRr+Or1Xcf6+te/nn3dObZ39dFHr8tr4yUPb2/ffpb+m1qS/3IX+aFqWbZat7e1Xe5Tw2ORl2F3r/5f9et/3bv6X/zk99Xv/i1fq+8+fVbj3bsidfNvupHr3ljOtdwdazm+rsN4Ezpk/Od6elhrfbrU3eGUB87snbM+liI5ZD3mWulD6N3pVJdgOVbr7Xg4LNm/b3lBPX/R9LAcy3lwjK9fBT+1Xsao/VC387aNAbJfIJjy3cZWI+C9c2KXwfty7YECynVgf48Pz/KX/uoBRT0OGXvLSDU2e/Usv9qJqwbmOI0FlFjqpMoB5Of8qJMDCviS8STeVa4/oHnbyuwyW/sw9Xt/b/c420Z8szPYtrTocovZnfyAKd/z3zFgymPSY7IFmn9pIw/TVr5eHDDlOzbMvnZA5ySvC9DYdT2A5mC22kkw+/sYd+yqETyJ9tttbRXAlL/kgfig6D2CKdMXvjhPH8r3XASB6fshb1+CqRfDvi1Mmf1lmfOlXFzPue/93u+tn/iJn6i//bf/dv2O3/E78uXXqz7/tXf8w4tGz/FW3/8Dv7T+7L/5Z+uv/bW/Wr/9t/+2vq74PL6ueXGelxOHnLv6wXPMD/ugLuNWcSVQVrf1Y36q4FkO8UkeL+XfjlcnwTOG/a/CVgf0nH1oYx3UWzNJvaTcVpn6nYBmdx3QuDDH8FKuITzL7avfyTnbZbaATV9/gMbdbcH+SB3Fk5/0Uq8zYBO7rdsq+xRQHtqDGFvLYMozQ184j7SVgJstPPuKF03r5LXd91v2Ydoqd6xECNziKIdRFRmQJms4+/DaDyoympyPfS6A2vnKIXaaiuV7clASSqu98WKUT/LKfg/QLfXe4rc0DxTQvPYweQXwzNv/UK9sJ5i2u43xL7k3muvpcCi1B9vYwajjMffRvMzzXniXdxuvXr0qyfPYsbsXWPMMomy3BXJvX5L/WuLvuroea/BS3frolb+kSb+fEse9ixjm4zutY+7DvudY887NfN33GFdyP6Sd93Gg4wDZCz323zZz31a5hp7z8tpTWP/KYT732Yd1DmMUTB+xxVNuay7uHePSY1EmhiR/znu+x+yzzEOfD8dovYwD5Np26Px8F/WUF973D/flnijhA78mh63bZRnZQ52yLzzU6XCoZXherdFtLTvH92d/9mdryTX18fKQ+p7rvD5lxayZp1GXPENWHhrXvFD3+91R9/XJm5+p3/APfytf/H93/cF/8hv1w9/5VHfJezxV+d8wVfZmi3/LP18E/+znnwXvXLU91TGywzjU0/1Wx+WuTtlrOu5eGykomXN/2dJn0if/1a272GRvlWTLd2PWaST/4+nYf0Ot5/dqM3J9Vw9k7NyuCYDu3YfJA19qA7Tthz9AvEpt1vaDaTfjLZEtwZ8yoOdFnQTP8sqhTArbH5j6NesXJk/lz5XXqK8zVAE9T+2f6bUWlQOYMTNr6iDGVW1fOV7K0r3J5Rs7DHDDqBxiU457y9i20g7ST4yoC7BpnUysbIr8MZ6kwFYZTF/tILzznRYmr+1OQLM+68qIYQtTbt/8bIGCZwyYPLwv118CbHouZZKGTWPI7Jh7CxNv7+82ex8mnnKYvDr7ewvPcph46mHKvx2vToJpu2POadiSd1W2sHkyrPCe24eqOoQ/pPVDMSKfbORVySCUNud1xZNRwSDf0UWTF2aw1JJ3cyO85/yhKP+lgEPsl7rUkufUEcqqr5zS3V+CM7J38gs8UlQxKzLJecypXSO4a1UQKojJ3U6IGjELRYqOiUsZ9VCV9wSxrC3clnPcfm2j1C/xGxl80iplCRurKqA8rBVwW6Mw5ergy3l1Eky9GPb3Fp7l8NXY2gPJJaklsb0vFmBzy8sOTJn8fi0A4j9Jf8l1rw1QO185gPys9+zregAttysGPOetTFK+4wE3bHifrxzml6Y/8IytHJ77W/Y3ZP6kXN4yh1tFW0C5JowJlMdgtFxeuW1FBfmRjjKggKp89lwrhzxQEMpaT2Hz2SqC8oDIQ/ISYFPGlBF754ESr3K0XLzwQMuVSdrAlAEzXlVCcqPKoS28r4+4P0C3/oBn3v7uJ7+T9VXuPsJ7prx5LGPUlgIfr/f34+GYe+2pfC9RWXvuOZblkP1BTraAARnLcstT3HTKPZB49mHm4/1ZMhZMmTb2tXOvJF85Dnlukn/IPkYb9Y/5Yl+Zexdl7jOAxB+lHkZS3JLbpYCmyqGtfu5pgHI/cM6e4DHk+NWL5bxpd8j4tHFdKQdqLKM81O+yGbMqJQtNvboRgViO1Vz1UWZ/GUvb6quNsYDO372aNVCmXj9j6qt8WZ59nbNdB5Q6ye+f3aNCMLc5R8YFaj86TvZq4gNdJ2Mol7RrXa6RYt7luzz/dSfl5mFrDH20UyaZs/HNXzlQYxm9FvY+0PPz+PhY1nfPTf/PP3+b92SPZc3WXOR3n8NhlP0xRkmn4yF3g7X8XtFYynqdHo99XagcWzjlYXtNrFnTO2/dtXdsFK0f99n0wuz4WxdvXr8pE3TjbKuxJNBLUiYBZZHk90EZaMtA1vWSQT3mpnipxOuAQE8akIFcyheH4l7yJamTKw/k5DtGlzaDu78+GKj3BDtnEtfg398/duHu7o51yInT8fKlqw8NqUPHtahu8N3wkkKuKYi5WmRJvZNSOcxfXrmtRYo4eZ47lzU5Xjr2XGCn5KbtJQ9qTqS4MHPec536cxbDsVwUyrWXPAnVOz6gH5LMz5yUG1s7+R37szwMyJufMcWzf0lel+QxsngfnNO0/oa8fwNOuXNr7QBhey6enh7LxeJDmTn4SxRL6tj219+mVm//mLHqaN8c95y268mm/0N8znmI2VLjkTjKtDdHf1tbP9fGU2wo+oTYcnEVV9tH81lGpm6LSKpyrt++e5t+9Rf3d3mYcR5PeWhZ4/vJp59kjT2V2OY4Rvwj94K918dYa2pzyQvmZSy39ZdA/VAquA+25qKPbQqUDKv8/93UO4Y1a27N2ICyD7S/c2Fcx+wYtHfNeS45VvH0EzCpFSSjkHKgjCVvbWCU4xKvfQImD8RsqzRp5/pTHnX6+blVTXtiMyKLgOp2yxyNQeRVa/glNWjbmBhzS1JSLFoftNhicyPrF2GRP9Zt9xMHIg1tqY85eZ6Ip40A8rbOZULKPlMEyoMwZclFXtw9VxVidN45B+U7TuZCHsg6uZR5Udex1zzEgSCGlMCs40u5/LJMP/HGGJqWcpyPxFEA03fnp35i6weouvpRQPit15t6lWLLS1yxJ0/PlTbSl2Fr9wV55jVTWpsbxeClnGXdamRDkJcHW24ZlTxSVstT2evnurimnfkpj7ps18yfvGSfpWK7RbdWrAsIX2lHrdakjVL2tPkEs2K/alDax7OACbO9gwAAEABJREFU+Gzl3xorWlUJU5Z4QmwFNDk+6yP2zttKbFWuKx9UYl0BLWXbZatVwJrHvgb12bY1uHGM4eSr1jxgVUTGTy8wW6hCW4mbVNK5Ym1hg5ElFaaS89LkWLUgIMRr9sn1bFVcSzaROC8GimR1oGmB/NwKrMlaUx4+0orty7EDV7utPpRvCSjpNjHqZgvBi145fDUGTLtfCLYxYWKKb79yyEccrq5jarZrKr69zTpmjPKSPrYw8wDstj9wG4/+W8YjeT3ZYrWmD5S/aKgcJkbzNeVBiCUTLzLjSR/iKTMtseNQa/KUt7UP2PRYZLyH1AuZdtovy1KNpVFoZP7VSca0v4k9RtbJpfGUbxlLPoFM3rlHET/AlCrC0v+Se7t85XD8MOI/1w9tX2235yCm2DGP3VZA7bkBLdMGKO3U2a8cL/tA+6r7UB7TxrHt5R3bSi6OZYvwnC953U9Ib9++63P3cDxkztZ6yib4nHux+4VLxnw63NU59stYakkdn7IPuM9eAsiXv+86zn5v1/4cXwlGua/w/ktie0HQ7i4vxA/Zr6j/2te+1vfoKnLPPmZfeVeVlx+X3EfEcuzuw4B6yr7E+7oydd/5nd+ZL8c/Kvcan33+eb31C+/Y6audsRzf4XDs/I3x9u3bcnwjdsfjoetufu5v7nrPstbnbz+vNYVyT3rO+N2nuZZ9iHhMDmvWiaTf29TuLi/3GSPrZq0xlprHlj3lXY/tXfZHPhB88vHH5Zfx7sEOqaPk/sVxXVJfGF1PIPNxqU8/+rg+evOmPv/ss1qzVz/kTdR23uqTT051PG5Vx6c63v2H9QPf9x/VH/xnflH9qX/xB+uHvmur09PP1JI1+ZT99xjHOhxPlXcUjXFK3dfMz7IkXzGTh+tnue4rGdSr1OFdatmUef7mt745hxSdtfcXRSo5Wq+RcbuPWoLjM4mtv8ywjJH98kP8kmfOFv2MA/R6iaI/yoHATTmQPK/nTnig7Y2jrTSSRwVz4o22FwymrbzkGtQPsNsxXDfSS/kYyw3Da4W4EpA5zbVA7/DKZCXzABqzkovzA9QYMx9tgT5f5CV1lWP3tU23fdTLS2JVPWNXDvUSkF4iZn2K9xJDhX2gx7NlnYaNeM4BTDlQQNcViL7aHmi5GEvmc0sMyTgaKQfa1r5y9fIw5TAxlAOq2h64Ye848L6PeOp2X1tJEOUwMexXUR5r9hYwSt+k2+2aC54EFHAbpzLxImpZZd4mxmrznq122sMzhjGUqYOvlquXBNXeFt7PQzmg6ppLdXygvB5UDqBOeZ56m2tWuuX5dTgc6lf8il9Rf/Ev/sX683/+L9Rv+k3/9VwPPonvqLu8EPlVv+qH60/8K3+i/r1/7/9ef+Cf/+frO77j6/3Fktfyc64xYohlfkCvb/sw8zMv+3sbcXWZwuijHEi8af/3qyYvsY1v/+fC1k4bW/PSx3Xb/az9Qq4K6POwcmgHvLdOdgz95b0+wLMNTCDl6iWYMnlj6ls5gMa2byz1QM6BLbR2HkDPOZDcKkTrKgeQn88fMYC2ERNG+055VVTdX5Zxwxi5BlWOzRqk1dZJBNKbny0nyzn3ASAYNIbXvjXyfEoeKPtjWXpfoOdYhk0vCZlLMAo5I2wlvyWu8hF/pZVDPOu3BXwkP2DGDH+TZ2wxbTkBOuceBiiasvBbInsvFo/YpFvi2TpOeXjGViaA8op9wpfHLodpq0xSDkEOmStQyiR4KR+5l/uyMGM2eHSem8fcX8W5v/4iYMS5D8Yu1yTPY8/tZVkKyJjWvt+7j5DW67VMf++9xpd3nu7zjs13Fu5nHrI/cxwwgrFlb3Mu91mH7GfcC+mjv/sVz3txfL9UiemeSb1Ya3IS29p4nTEH8zsGxxzVG8/50Qfm+NXtMrH1qaIOGbv/OoDvtMQE+hdBK4dxgMpj8JQNOm99jSvmkhfcZEynXMfi0tdBcdTPElP+10RTd64l9uIuy4j8dV/LlGm7jKU+e/d5WYPT6ViOqWqtu8OxHvMO8pNPPy1G6selyOZozZf/x3Ffn77+2fqR7/9m/b4f/Xr9yR//3vpHf+CpPnn4D+p4/qwuqfs5+6/D8dS5LdmPnV4dc42+S+xzzpH7yjvh/iXKJXvYp/uncp1aIyBzVXW6OyW9rOJM4FP20c7PU/aUMK/7y0hOrXuqu+yTt6r4TfuIq2InnjRi6xx5jiqXlAO9ZiuHNsqkdFsOxJTGhdmKA9Ruv/eB+FzKA7jpzWXa1u146aMQsGl/Mt8QrFwbrMma1pzkNbJPkRpeOi/l4hlH/ctrgX1t9W+/4EKws56B9k+Rb7XfbbxutO/VRn/7S9ZKKhyXLRkE+arf/QDNWqfPLle45Zw11x1bvmKZJArI2J/3FpUIFFFtNTFGgfNdtSy2W+vGGOXh+JdcK2yNq9xWHVDKd1450P7KgYLZH6m9si01jyjyZJLCPsu3EluszRdQYZ77W3oVn4klDrzEHp3Htm1tA9NOf20rB0xZ2P58KIepVw7P2IxR1jdVCXY1rYkzxpKY+kzbyhFx9Fvka5E+/uzxUj536gfhl1A+i3yVqpz9EQRgdS5TetvKMcahtpzHay5aQD+TATWW5JVrSeXYpPgusV2SV6a4FvRby5im0bRuxY4dexKSLc7BXtOo2+IsVY0awSh1OfWIvvwRvzFGreuavLYCmqz9h3JdlNtqbwvc/NQph6/GgGn/VdhAckmCAQfy8/nzITZo60irxAPaWF5b85FXKG/rPQa4jVGZpD08y2Fi6wdokrzW9tP2Q7kGL+Xqd1KuHiYm0DVTDtwwZ39c+5e0elVaas26qxz7eML2x2sE0LzxILaZy4lF+6qEKW+b63yLGYvyOqhNjEu/nMm9ai7uw4pW+QOC4TuUPOPvebi2lmX0vWpLjiPY2srHvOVCKN+y1tQZw3ssTGzlQz76LRiyQNdIP+236ODZfsexhWkrL2kPFEy5eyjJe+Ix+wnzFXdZDvku8aHXzliWUq7eWK4T7d0nuMdSd8ne0XurWGSc2m2pdeeeijkm6ZL3O9qYh/2Zk/NJLXkn8i77uGP2D9q8fvMqOTyWduItycMcxnBf8io1WLPXewj6Vh6X5PDmzeubfQZZb/O+SO3xcMr1JDOS68JgFHE45NnulOc9x7Jm3szfsa95J76mpu7hzsn38fGp/wtGvyx+uRdUfsreCVLLZHFO/CV1I+i+m5f3Hdkl68KY/gVd90dPwXNtuter2JLx2BffMUrm9pj9SueTOt4ljrw66yGZ75Y8fV/2mL3SJbkCZe7WV1vjiquvNuLqY/8u750qh7ZA77HEUK6tFHXW6SX7uWPvFcx/txFjGUvv+ZT5rCu+vDGsn/O1ZN78bxls7e8Y5tU+qZk5GMv+J598VK+yFztlHTg3nnNS13FU5ZPulnzWuGyhypjXrIetc1nzHciWeTYPa2E88wTKnCEtIzO2BeNSa2zXnFtjLDVO1wXxNi8BLJ4Ki+2Axhi1xEhecPtAuXAt1ppFBHQi2mi7jGMW6bmJUXU4LnU6HcpDDLHlAZu2c9BiiwH0gnaB2PfBBCj1LiQXlXEO2QkvKbQ2Dtg77RLZXYp4d3eqfTGdMr4ti+7pvNaSE4AxeoL1EVN/W+OYx5rFZ38YU4qvN9IFazEqVSxfsCpDXVXnuyQX+2sWv5jSwXjBiGu5OLacaI7fGOqsoXZ3WZjmCZQvcnce0g+GiyhhSh/j6K+feSrLOZE5qFozqWtinFKDY+q+ruf4JOc4A6Wfc2C79txViaHMXwIYLBnbuYAyjvkB3ZcfY0mcrXEqh2M5jFyckn9HSe3WnJSHZdTT4329Su2VHzMGF7r2PqBAXuzfvyvHZWzlRZW/DPL0lAtcxuC6uST/NUSK7tz4UHnJ4k2J65xFf0zcc2KejsfO13H5YCrelqJAQJPLCD3mQjsqfe1zAi7hT4dDfZwX4NqLb57HjNHfoPafxqzEGlW1jEN+jhrRhemHalsga/tUQImxJuYSzGVZYqv9yInt36I51Ja4rpmUqzKcMj8xwtQgtkXk26RmtxpZq9poK01+rYSL21qOVxnEoYLReaZaa8UmsqwHxlaMqjU1zcxVtOHX2rHX2NR+xMVcXuZHPCpJj2Wplvsj9lvGCtxwWkyVORF79WLbVg7bPWa6t09c6jDE3uK8JVoyTE5AASXGbizGYh4RyAPhKrWg52jrhwsqvar8rBx7TO2liApiE7IvAcFYi9QJKMew221bxT6KMk46affPS+xdZgsEb2tC0AiB/JwYMPkqavScjbat6wFEPmXmVzlsgS/KU3hSPq9/2qQbVEKjHxTKmjiImrmPaJYxTOQac8+zgv2cdwzy2WrJXCZq81seVmJVHkMMmcaWocYNO7GUp0mQGsl7YTSG/URJs9UzxMyhrseO3eO5ygJSY0lNCEzG0tA5oViIPIjht1B1GLGXqnS2jF+SL0YN601wIm9ZrKBqsAgcamSlRWwZx+RKZWgVZUdmmf1knX7EraSWXFeqgh2puhYnn85b2RbsfAJYIzkA1TZppti841CJFNt9/LbjWiz5qPsDlHJlUuWwBb5Urm3l0EYKm1Tej6lMAr6AUdcDKKB74kx2i0zKXCT3Vr73Y8t5dUm8S0tf5tKC6w94iUt81uBS1AhfKczkjXvDWLco/JAfo5bMWcW+MsfUUhVvoDzaj2uNa6sbRnhip43XHEA2+e7YHbpGNu1bbMXRALDXdgzKX3RJ2FpzvfV+Jq3+Ik6uaZ6jXltgYr/kKyjLYl5breFNZeuWGov33QqmfqlD6guU1/YtcbZ4mIV4Y4wCSn6LXV2PkdzsS1fRrQGaVyeJoUBe2vkvk6tr90BsRS3JlbHUcswDSPpn52Ys2XNt2Vs8lff3ZYzUa62Kfo3ee+eSc+2cPZoPEGvyNpZUOS7ZUzw8vAtX9ZiNv/uGNffTdw/3dU5dx/FQ5+wT3t6/rXNqXSOmyWdZDvXZZ5/XCPZ97v+VeIfDsX72Z7+VfNa6u3tdVRqP9C+1JHfxjSfvnlj+W8FY47sxaizH3OsvedC6z8PaU3wOeTnuLyhSx4z51avXwXpK/c8Z72PGealD9gSO5T4v2bcUa9jPOrpknGvm+JTNv3sZ/7WkEfnJL/yTy1PG+OjYn86p2zlYWQMZZ36WeO5ZMoC6O931KBZG3SWHkVylNV/InVOvJX2g9KlYBrbuMvanp0t6I2NY6in1ffzsP67Hd29rfTgH51xvTv9B/df+q4/1P/3D310/9k98XD9w9806fPYfxWdJ1tRd8j4k3jlr8CEPect4VWOl1qf7qu0+4ybYI7ZreetYjvHLfLlHqxzH7NusDRmrc+n4I66xLGWNrL0EREzPPdC/9PD27eeVYQW7+phjS9jUtAX5AZRy17BUOWyVSfJSxKnt1rZA+OSbPLeMqxJkjLn/e2lbOXYMoEC/LeNdmnbbmDWets2b8SaXXKmMc4kkZ6J22bkAABAASURBVHDiTen8ebPv8Vwdpqp/7vieB0DHl1cOtM2OobwF1x9jqF/TkyY2zPz1j6I/8juGvELQt1Ire8k7zxEZSToT50P7KPoDz/hAzo+1c4bJiw+07Y7xxbxH67Vt5voDSI23JpgYV1U3L+137GfZtH8pf9aNjHMJhvja2W6Rjc5dOykG/REDyNgu6buGtrZTrp0UxS3PL5Mr221e2r+Uq5eAzkU7qXLYagvmG8H1A899zzntrqr+Al9emdc9oF69elO/83f+rvrpn/4L9ZM/+VP1B/7Aj9W/9q/9b+r/8n/+v9Yf+6M/Ud/1S74r007GMsnryeFw7D4sBSP8VuLt2LZAAWWOxpMClM9X10rbyqGtFLaxX8qVScAH2EJPbKBeHmK9xLCvftsIxjznvVbW9QAyt2t64m1p14wlTT77WgU6N/tA9Fx9YpSPMYBw82N8Zfaslbxkfyf7QOPuMuA9bBi7qlt91pybW19X1jKOim2b54mtfZi49kH+Uu5ZpC2+knZr7tMwY6wpinKpsvcYLd40uxFQh9znFGyJabuKUaMIBaK23Cua39Yay6iKzxrblL88bL0fKsvZlOtkosXWfRRL+LpEtmpaa+RA83s8cDxbjSQItE0cSn2q0HJ5nShaHrNaxtK8Nuq0YYy2X5P4llgVoC25ij1tSDMJaFv1Ul0P4Aty9WLAjG+/chhiyf3xEuYxL1rvcq+NuN89JGxYGsu6LUtqV9X3R/dS1t17K4x6lb2E/LIc6v7hsZ7y8sR9gzLtdgKyb7nU3eu8rzgd8yX2pWksS811dEmEquPpVDWqfNYah1GvPnpTlfjf+vzzun98KPc47qEch/duW3MYqd8SLHCca8kvyyH5ve68zcnamo8+5icpq9Kn6iEviM9Z09qKJ/7Dw0P73+VdEFCH5F5L7GsrYwDdamvdSE18sTpxZ83M+Xg41ZvXH8X2kL3WJWPeqooaY14H9HG/5H5yWQ7RMN/9LKPO/m19UpPst3xHdcq18132Q5cEfPv5Wufs+068rV/86X9Sv+XXbfUT/+w36sd/28f1fYdv1evsu+44JY6xkk/ef62c6/T61PPh3/b3PdqWc+fh/pylT/aVT1UZnzJrPVJbyJiTw332ew/5wj+AdZe5V7fXy1plYdeWNbxkz+wey3p5nq3JNaAZV5CvvOdc9V6has06dF62GAGBH+WhzFYCWr5tW+1yW5jyymFfCvvio/1664PYVNJs2W7vWBTYl+SlNje/XA9IXcwVKKDkd9tEqR1DuWNTJoZy7ST7uxyoQPZ4IHyUMFttKCKZHwhvgdKF8Gm1kYDGMK4xgIIpsx/TztUWpty4heG357zX9CUnLcbmHUlMPT+NtBbQFGGlLFFTa9YPTPmawhoTKFsxgNisQXz+KLenja0EE0NeOeh3STwHvgXDc+cSdVZPgo/r+tk63yXyii318hBHAnqc8lLlsH2Zh/2I+wN0/t3JD3XAl2LAl8mrGDOnAKVOW5mZOM95bynjVh5Eu4wR0ynb0ndc1FKD4GyV83NT2j6MqnSqh068I9B+yfWjauJUDqBgqbFk/1QZU2TFyM9RKO9rULrbxPZfBziQaxCxJblII+nXVuNa7ySpQxVViqiSTX4Vw/iIFR+HvymKr3nOsUehLDb2wwZO7C/KgcScY3lpC18u/7K51O/L5NV7CzOf+daLQ3v9JNCmCmZb10Odax2mXP6q6uYlRguuP17KITVOHYDGF1OCZ7luyqSdt5X2mOokZbbSzgPv1RCo947M7+qzqH/7KYpB5iGTtiWvdDsvoNvu1+SNDdTL8eizyytHKltzgczx3GyzHpQnjFyxZI7D6R+32nI9GVALyaWqgKY1eY6FCES+RLaVJlvm0tY5NX7l2JI/EJsZG17wFT4Uk9Iu5t2OMeMpk5QDpdy+VNcD+IJcvVQ1et8wxpJr1lb+pQPCn/O+xb3CY+6hT7mva3t33VvIn06HqtQh0GnXWjPeS/YkWxIFSj6KWrLXsR3JV7y706n2/Yy1U7/F/pDvKmvEL5gPec+zxukust3WWh2yj75kD0iGfuh3KJfsUR5633HJfm4sS/kObByW2oK1Buv8eCn3DpU9tu2ic+bMff3rN3dl93AcyfepHjPWw/FYBGeLIl+tBXurx2CTa885fo/Z27Acas2cJMX8HKElFIw45JZST4/nep33X0t8ts05pZJQxn1XuRXUJe/3KvJLagwk9qX2uol5yrukY54hxwjmi5o6/sPpWKe7u/I9kd/dHo7H5LI1nVMb/a3VVvmzbQWUfufzuZRL2ohtTPvyknLnQ979lDptdl+g5JexlPfv3V4befd8to5LO/0P2V/tfVtll4xJO0bV4Vr7LXsWMZUt2U8fQqlcbbEdKd8l+V+yDg85p0gR19ROvD32IfeMc+bG+m8r5Z81VQEM1ZSKWJXmHeMI8BoH99IDEu5aMAurlYUzgC1QGjOoUybodDqVumVZ6ikL1s1lorbMiXAzDWTSj3WXF5PaHbJwgALKBMQTQx5o38NhKQ9lLn4HKa/MfrzLQj3mIcABOYhlGXl58apPNjGXsdwGqs85xTPO6XjsuOYxEs+N8BijZeqXjAUoJ9IFbOwkW5dtzRifOj9tXBz6iq2N+KfjyRRLbPMyR7EVaidvHfVXJg8ZTUidche9+VtL/cXV9tXdq1JuXONpb02BEkfSTgygtLNfVGkvzinzpZ+2QAE9nirysPbY+Lu/Puawz6Fy633/8LbtKocyx2Ve1kJ740TV8wDmdkz8rU8a66vOHO5yAmuvrzjmK5YElHrt1Wuvn/TRxx/3eO9yYXQc6ox5d0ztc5F6lwcsc5fUie0Y5MnF6ykPvj6E6i++ZGyxLzl5HAfMvBu/+UPX6XA4dl5iLsvIGI8F47nWAXnz5k3n59yNrCtzu+SiZJyouw6pfGEnFPhbPWHOB1BAiRGT5vUH7HYuQMsVGMdWAlqvvf29jXHLlcG0Kapg8kDzlQPIz+rzByavAKataxsmv8udpzg0xn5xMy/jL9dzSpuReumjXN5WOanVjb9i2+dqDxTMmOGqeM4Pplw8iKKq9tgTY+pf8jHpjzIZmDby8a6c7gU0aQOTh1GwtNkut5XgJUbyy7VUQ+233OzkP7QDyvErlwDNaudtFQAtsw+T3+X67/yuh2kDE2/X2+42tvZh2tqHye/yb489qq7wMJkvYESuTIJfCPbEqxww+S/DUCbBP2jsJJLBAj1f3Qtv7EoL9PwA6aL61moDU68CJr/LlUkv+zBtgMbZdYCmLZPZ5bb2YfrZh8nv8q+aS+XADRPQ5TYesRTAxLMPk9/lYshLH/LAF7C1+/AcVbaTMT7kYcaEiffSRlvP/0Kuynu7nDaAbFUemmS1gykDCigPKvi5iL30gci2bCKj00ad/raS/C6HaRuIAuY62ar2cVI07/VRHqaNepi818qK3Zp71ch1xhiXbPQGo+fDB4awtfrldm/uqg8IYmhLrnEvmHhA6/0Bk9dG1lYCGnu3WbMh3PldD9SXybV7aZPhJnaVYzocn++X3ge9t/uv8bi38hcnA9j3Q++r+31TmzX38S05WAvHfpe9gvds+0At2egCHcM9hF8i67/nd8o+Z7fV331LPwwFUxuxzMF9AdB7PaDv7Ydsus1djMpxyAOXZIx0O6b+0ieffFzGkcxbO/2O8bEm9j/KfuV4OpX/isEuK4K0jN4Xm4+/XCCN3APNSTvx9Xd87k9Op2N9+unH9cmbj8q9oPG0A7qG7luUiQdkz3Vp2m2Ui2ktrYmxtAfywPtUbx/ui+y7jfkmD26vX50S53VOmYf6juO/X7//n/iO+lf/Rz9Qv+4HRp3OD3VJLclt8PzuXZ3fxTc41uGctXrIPumQGgBZV5WaLb1HWvMgczDG8ZiYeYEdvXk95sW949TndfZP7rtPeU7of1Y4ccz3s88+K//moesI6D2WtXYcnk+VAym6fczpJv5WQLf2YfK7je0uNxd5STmIWO1rHJh9mK02yrUHMs7rOZpzUPmO95IHsux9dKb84x7Pc7tyNB6jgI4ZUbdbHgx9WFcvwbMevshDkEP6AzaNA5NXANNvxzNX+V0H0xaeW/XALT9A82AT2dK8OPA+tn6tzI+dh2kTUXwnD+KgqGUy2sOU2Ydp+6FcnTJbmDYveaAxtQFUNcHkX8q/itcB6Pnb+d0WSB3mWoNnXrtpM9eRfZj6KZ/8Lrd+O7/rYdoAPYZdb7vb2NqHaWsfUNT0sg/TBmg8Y8LkNQZsbuPR1zX8y37ZL6sf//Efrz/zZ/5M/diP/Vj90A/9UF/D1HmOage/cGyDwfR7ibHLzW/ndz3Q8wD0GHa97W5jax/osdgHFDV9VR9o7DbKj5d25uJ4I+64OdWLWpqajy/Q8d63m2tDmbWCZxsxK8euC9v+MG2Mr065BM9y++ptyQU5l0vZ0l45UMBNBpOH2arYbeXhGRsmv8v3PGHKgfewtdtj2kowbeV3vS1M+Vfx8IwNz/wyUuv09ZO3hehr4hkHUFxAU8uKW0283gLltXfHqBzK02T7tmX/6LU852x6ce35UDf5dbLBENsO0DaA3fd4BTD12sPkd/lX1XWXj1Gdj/b6uxfxfum+YMmztXL7kvd015e+3k+1d2/gSLR1nyTtPs49UEB5j73kBe7d3evkb47VNQPKfcOSe7qYS/Zfa/an5uH9WNwZo8p/ZelT/8Z7fMwPaAz3Hvpq5x7HezdQVaOvIeZeOcxXW+2AvNN70/d95e7ZXr+e/72Bsc3d2LZrFr7jBkrefIF6zAvtu3z5rb96de4jzM0czAm47ZWU+TfptDMPCUg9tn7/B/R+yzp//etfb95cjWce5mOsZYz+BQ1jiqn93d2hVv7D+iWf/j/rj/z3vlH/s3/uG/Wrv/Eu+6vPsh/6rB7zBYLvUU+HV/XR64/qdfa97oO2vJc6jqW27Iutk/jH4ynVqs7LXPf4xlOhjWM0J/XO0yn70J3XXhtpZEy7H0WP0z7QtRRP0hYoz5Mt5wVQ+wGT321s1RG5vGR/b+XNBSigxwGTz6huMu2BmK+xWXstKZNAeVR+MKOLXFXE6isHpGMbIdDjAQom71iibvlijb2IR6AcMJUifyKaHyKKDVeZrZGNB0R5NQvv9SVliiXJPVbxa7tIplUVTF3lADqPsLdxUjQvlnxdj50Xzzm2lYCO1fZXfrpMOcQztNvCs1y7XS4vwdR/KFenzFbaeZj28H6c3QaQTY5VMG0rB0xeHJh8xG3jOtn5XQ90rWDiqVcnwdTJKwcSb9YfJr/Lvx32biMOzDiTVzMJJt6Uy7+Q55pkD5RvGUuF6LwrB9B5wUvsyUfdtuJKoK3Savnf/7y38kiYL80P+FK5Pnt+8hLQ49rltrv87y7vWRNxYPLiwHOc/Rwwzks7eXXKYfrah+krr047mLId23a/Dtrah2mjD0w8oM/RHaNyaPsSe+d3ubbFpsHZAAAQAElEQVSScmVxuc3rl8mVAW0j7/VJn6zqlslLsaim2GoHKH6PgJ5LtAyv3Q0v1yggl62tbcxPvTnKCyQPtF5euTbqgL6Xyu9yW4h9Xqq/jKNcux0DklFImTpA9kYQjC+cUxTQ6w14z9aOecHU24fJZ5h220/GfYC25iJv2/Lsr5Yx6pi9jzLXwTHvL8BxbuU91VwrB0WdH5+qsjfS5iHfNV1yz16C4R4B6HXS707Ci0Ww1Ym9ZWzgvnOrS3D8Zb8qSv9lGQXem8/pH0r8fS/gLywcD6fyeHp8rJFTWfu7fEc2gr8syQy1W2Po63uYhAvWoqKMbz4nx5bijEhf5ztb6dXxVO4/fB+zFPUqNh0jNod8ef2U72GNAzTesiy9BtJ9rk/evY7RSRQZ40cfv67lQOk3GG1fOZb4Hg/HOuc7s3f373p++vvU5GSdgALy/ulyi6XtIfPjHkd/MbV1Pv0eG+jxuR/ax2nMZSzluzSgjKGfdMo+SbykU/aX5KSfeMqt035/1Va5NsrFtL7KdjKvHQvommQUnZNxtVNvq626zs+4ORPN4Sn7WGPLG8fWvmRu6nPG1nIYXR/10mE5dRzxtYOgS4WipmU5FFBDA5NfEtiXcBRlIe1DipgTWN4J0tZkDWwSFsLWvgORf/36dRbqoSd3y0D0dbIgwcYo/cWRlmWk2JnYvED0BBnRl8dWJfZeEEVinI6nYB8b+5KTzI3zORtl9eI9ZlGaxzlf/C9jKfMx77fv/BtaVe/uHxLvUK/ystNY0ikT7yKxrRz74rEvTiXvV3kAEd86ScZYUi9l8nGrh8eHHpt6cdX50AOpYXK1D5R5OZnWTAwgDyyPvQG/y+a/cig39jknhLbiKYPMTeKYrzjaAPGYH0isnOHqgR7/Hsc8xbImjk0P23d5kfvu7X1Ro+3VG2urNSfcuSpzqExbsRyH5DwrF9f+nqO8tOvUq9NXPoA9h8okZcfjXC/GffP6Tc+9a/B4PMac/mf49TdX7bXzwnmfF9H2Y9Q+tuqmX3VNj8FWpu7RC2weDOX3/Fx31t3x+QWFOT3mxFtygswHLurzt2/7Qfnt23dZP6MfUNX7QOpYxZPE90FT7HPW5WPW4zlr0T7Meco1LRe4qj0n/aQdx3m1v5PjAzqufOXQVhIDCN5WMNuon203e5lBg4Z1bGJQpFfVF7TwQPMK1W+Zc3hhE36XN0b09gG5yo++mOovD/Q5al97X9bDxGt+jJlj1ipMuXhjWQompn3HaCuGuYpnXzlFeX0w18qhXIJoQm2TVpkkRsxuH2V2lMsDdmv3gxF+FlC9pK2029ju8na+/riWu7RVL6mCjC1K/dTB7KsHbvZAYq89ry/tKoe+ab6wfsRQrv3O20rAf6rYxjQPoMdQOf7zvLeeA+A2tzDXnPWCyadUt5pZQ3W7TB5onJ23rvLaAjdf5ZXDa0Sa20dbO8p33lYC/p6wjQn02hSvcthKQGPvNsokeB43POfveNTX9dj9djk1eqxeF7wOACVfuQBt2bNIXDefyr1OaFc57Kdpf+Uwc1AOk1dvXx9jykNi5JolrwyoLRt/SJu4ftzcVSC2nOc7hnLrrZ8yyXsx0LXqsekU8n40xlIj18i+VsbGHMXbsSEBKiNNDOKzxD7d20c8/YGSV6G/tMvlYerll1x7tdtp9/tQri3Q+clXDmuQVHoskP1MHkgi7vsk0Puip/NjnXI/95cBvN+Kr78y+TVfFHsPfpX7s3sL43rvtE7H+Hn/184X2dqpVyeW92njV2phK03Z1i+xxTTW29zHgfIQy5hPuUdPfq1d/5T7v/sP7STv3/u9/lvf+qzEMgfzAvpet+RhRFsxtDU3baSz+9vsAbV/TG2Asg72nQ/xjAc0NtB5A/Vwf599zKPQpY3j1udwWMqX7tZqjyWOvLjWzv2ntvKOSb2/k7YcD9mvTkz3K47/PmP+/HGt9bzW935a9Uf+2R+p/+Hv+iX13Xef1+n+P6nyb9w/bcV2rI8+vqs8OfS4/QIBZt7GrhzGMdfH7LceM17nyPjGMX/n45S97oifvwigrTnGtWBiWTf/VSrr9BicXeeYjPPJx5/0L3Fccv4ZbyfghgH0+ldnHYCur1jmotx87AM2rQcaQxuF2m25pgC3dQ98KTbQGFsWodi2nv9A9flPleerPNC2+3lujsYEyjYQHQ+o/Wi8dLTd+XTbHviSvN+/78CO/SzfcQChOieYvIJdv8cE2ka5Msl8gc5jl+u7kzJ5bXfe/u4H01eZeklbmHKYrXJ4zq2K5FI5SK2WqvRhFKFpO2qM5WpTaXM1TWGByEf6a4EYz3KY/cphfuIsH1wflUV9xdhkg7X1+McwptjV2DuGcngfu3L8fLGNCdxiAh1P+Y69x4JZI3Uw+cphP00Zc+dtJeA9bM9J5Z6L4u/YlUO5GPB3h62/JC7QtQNu4xE7YW4fbe0o33lbCXgvb2XSjr3nDTNXdUDPTeWwn6ZrYgt0PsrFGGO55lXtA1z7W/crB0w8Y8HkI247W+8h4slLS9aTfe3VKbMvjawfoHMAVDUpb+b6I8s48es29inWryLf1+AWnH3da7u0bvrONRrrYEy5vKTedslzsG1dD/MFgsFtbOYswZTvvK1u5r3z9nf+WU7EwUtQyj8j2FuSpnNfIx8snaO+oDx6qqwjUDBJfcBanpEHw17V6vW7CMbIe41LuImhfDAKZh9mWzk6Py/e4as+kCenuh7GBKrtr3JlkjKYvkBZP+XmXS8O5XZfync775fiaOP90PsfkH3BUz3m/mpfvfdZWzFcU0vmzvulexLvv8fso4zh+Qz0fsIYYQvofZp4+mgrln9BotvsYbQV2+uCOMrd67iHgDk2oN/FiGNMoMTTfsrOHcecZo6Lqh6L2NqK71iM59iAztX9gLkr18n48jBr0fuIp3PPg9iOQX9tP/nkk85LbOupn/mJp50v7o39d/7O39G8MewbQ4G1105/ZU6z2LvceObvlwFkzfivL9Vlq8v92/rV3/dUP/ljv7r+8V97qK9t36xPl4d6+Pxd3oMdst96qi17rvXxki3WZ1VcMtb7rJNLkzUzV/d5H71503Uyvn3lxjd25TAfdUDvzRwfzPnQhtg4TsfxkHUD9Difzk/97s/8xdxbivLwHLH1PFEvbysBjbHz5iO/51HXQ7mscvXyknKggB6vsi3nqntzbaXdxnZL4QHNKmXuVpmMtvs5r637KuX7eHY7x+NYtNcGKHWSckbw+zPljTGWqsjENQakU1Viaa9vuiWmeuXyMDHsAwXUnndjZTxL7gX63uQZv/wylsZXp60YYkr2gbJdsweGETNKV2q2EZS2e2721zy/Ai2XrxzqJW2BxoTZKgdiNT9AKbOn/c7bFw/4ADvDzRhBuXwVTAx9xYDZBzq28mWvSc1DmZxyeQnoWPKSOqDzs/93g10vDjGAW4zKoUz6zzq2c5nhljW13cmxA39PNfn5YzuX+5oZiblkbivrZ6TNWZYtwJJ7XCT14WEMeF63ex/oa6P2jkUCgkmvPUBV4/c189pXKIbthzVRDpRyr8F1PZS7TiR5mNiqxVYuL5mHJIYtTNv2KzL2UZ7/lUN9Rl9wtclJ3/2i/+x2O772cbthQOxC2nm9067jRKadvDJJXpkkjvkBqc/zc5PXKt9NqZfXdvcTY7/G7nJl0l4reZjzIgaInxHlulEBNKa+O2kjr9/O20owx7bz5iGvLZAabn2v8x5ofPcM6pqi9zsg7/HG3H29B2urTL+n7DGAnm9t3UPorz3Q68uY+z4DqBHS9i5f0B/z/kW9/8o0lSPjPOZ9ztJf5G61rufs67JH6F8muBSQPcFDWWNqXuf9XhNG5mErY5ufe7Xz06VldT3cA7Qu+7fHvEcxR79HG2OpwVJLzp/D4ZiYa+8tzEtacv3VTxjzvuT91RgjdtscXxRiaWsL5J2VXzxXhS0PyOjyOWRs58tT/NboIohSbGMcDofeD/pdGdB647hmYlav7l7Fb47JOMfsYfWRNy8xgIxlZD91bCyxtbnLOya/T7S/jKXO+T7V72nFVu/6d/6tkXjaOWfGt7/P65b7q3GNp612tpK2YgK9v9QPKA91g9HzoU9FbL3cb2kn2Tc3c7l/uC/rIC6DMkegx6YtUEAtmRvJ/B6zjxuxjbhsL5knyBrM+1SxIWs+93z5uh5iGQ+o4aCWsdTd6a4LtGSyHGzOuw6sXmcdTK5yqBfE1kE6OKD0Mfms5yQzak0yS5LVJm49kUAPoHKccyKpc6L0jagH6AQZlwzM1vjiqH/JL8vo4ipfEgco/1i4cybbvDrn3CjM95TF85iT4OnxXEAveH0tpK25G8+HGn0hxcvF1f/PwYcBMYwvP8bocfibOPKQyCFtxALKcbV9JtYYYlpHT1772rlAbIEeizb6+KLb1ho7NnNbxlLOkzL/H1ltga6rtktqYC7SzmurnXqgLySPWTQw8zsd7+K/9ontiWocc4s69XlMnarEsy6Ox1YsSblxtK8ce13C9lhstbHV3trY137PSd1j5oSiHpOXJKa2nUvyO2Vt6gfEfOt8DmMpc1He850v2h3rPgbQtnoNahPHxn8ZV1ll4RlTecXHmOKI7YX+dDqm5qc+ufc4l6zrkfjmOMboLw70O6T+S0gsMP6cU2VkLVuDFiemsYHUfU1YmsRrm3qWa6fMFui6GtO+9jBl9uFDfu1zOOgdZ7fx/NrXnetRPUxf5caT5PWRYOp3Xr9dL15SVlXnnHfKxRQDpp+8edtuuSABM6e0u5wgQH7mAqJMHMeoD5B1eunxxKyMv8dUr72tBMHQKLTLw9bO28I1fhRwxc5cwpQDsV+63jDxPsR2XpVVDjHlbWGUeUdcQCnb+/J1PXZ7u/K2kvxuJw/c8gAae5eLCzM/ef1h2sCUa6tckv8HjG2YW77GA7oO5rf35YG2lZeB/9/Je88HZk5/P/O2/uI5bqBr87JvbHW2MOMDdruuzeSHPmKFbTlMG6DXnHoJ3sf4+4295R5pHjDjVA6YPMyctpzTEd8+2u+ylzzQY9EQJq8e5jn6LK9cCxa75bWAovnKtXV4ra017PX6F19jaec1BSYuzFad8itAx7cP3LBh4u/nvD5Aom2JTHLJOZ86pFMe3gPMW95roq0+yncM+V2+5ZvZZRxKCAmCvW2qG1tfsckP52/Pz2vvliw01GaPqQ3EOvRSLg9o3rTb7/KXfvIfynVSZgszR+st4pqHDMd0yT1AX/cLl8jcFyzLqGPupW64gb6Wf+ub36zPP/s8+4yn3ryLq977bOXwHqzM/Zi892VfNkdVyiVtH7N/kJY8zEjH4yn66hfP3pfNZYzRMU+nUy25R+uXNLIfui+g7+/mql6d2L5w1vacF6S+cG2M7DPElB6zX1GmjzGAsq98l4njF+7nbMitgzURXxuxjeleD+j9ibjKHO+WfcbCiPwhY3nXeVcOMfURw3pZZ7eFoQAAEABJREFUF+PZAmUO9iuHWOYmvbu/719mvH94qCUPXtrFZI4/L5cvh2Ntj1U/8g+9qt/66z+uX7x8q5b7z+p43urT13e1PWSeuCv/24XsGHvOgPY3tjn7CwHiOo41D04wUuOHjOGx8wd6HtwDWAdpWZbM11Zr9gXms5O5q3vz5nX7Wj/7kmvCtTAGbW5MGWsDUyb/ZXKggI6njX7GBmRbLgPTBqZcW5i8evNQJg/T1ngwx7jLPUf7fK1pA1eMnN7LuF7DrmOH6K7yzQtBQICuz469Xa8LQOeqPGbNAwXc7LV9OTbtltTbVoJpr40Es69u7++8LTxj299y3QJkm8Q2ph3zkreF6acc6FyV2zeOLfBz5i2etvpuqdMYS8Y74qeU5tfruqsaiROjosg6XFNjQMPYK5d9jmlPGmO0HiiYeuMCwVtbpp14tkDb62d/l1euy/rtcnlAk8ZQru0ul4epl9cQeC+mtsoleTF2Hij7yvUHOs7LfuVQl6Z18oDdHkMz+bGfe2E7vq0E01Y/ceH9/JTvdvIw7bVVLsnDsxwmr878bXeblxjyXyZXpo8kDxNv58WU1x/ocb/s66dOGczx6LPLYRQs6ZJr15q2Cqj90E9/fYCu414/0Ge+xNNeG3U7r688UMv1vFSmXV0PmJh2YfLqSV5r1rpy+1neRWRVZM5c36Mq54DnCcz8J6+c6KgxvPZWDgpc91XK5MXe7fecQOy1gKY4xl48uWqZtpUD6FqEvclHzi0g+a2KpzzsML9cS/YxwDWXmzzjid58xAe+iB2fEVIvGcBr79JjzP0l11P1ynsvOGbe8hmNZ6uqgi/DjkXkqwnGCugxAOnVF3KBZzk8845fB/ODZwyY/C6/5MvjsYza76m2I/m6dpZl6fuptt4//TJdXnJPoI3ykXuj+Xov1t97tH3ttZGAXtP6qgfKONpXDpjzoE4boIyvjXsMoN9/iGtfXeWw1d4Y5qK/pXNvpp199y6StkCPKa69XxBf8j7vmMQyJ2XiyYsNFPC8FwmAfyPuKXtC9el2DXdef8m+L3tfv37dc2ccczI3sY1nHPuOzb5Y2pGanP0LHtn/iTNlM4/GfHVXl6enfm/08Yn60V//XfVb/ssf16fHb6VWP5N1VvWUvdQWm09ev+q/Xed+6HgcdV4fMx/nrrHzlqHVyI/PP5u/eAqz3ufsQ40tWT9Jfk2RzRtmPu6RtHXfaf7HY54xZELiH4/HOh1Ptfvs4wTK8+Ll+RKXzsUYgN2uXTP5oe8YI1y1HLi1IJ8TPVqgxHAe0m3eNuK2d90GoeUw46h3jMaQ11fe/ID2Uw6U57x6KnyeP5RLxlzG0raODVDcpP2WmZGIn9gQLiSvXMPdP6apxbx+KIf3c1AmBaHElhfHdo9t7sok5eYtPiTvPC8kDcWd747hGID35O2fayM1YlsFS4F8rplVBTM3MSDY15rAs1yMl9iVY8l1RnnY0lceuOEph2cM+DJsNEteMxc7O86HvH3j2O42L3OS3+VArw9tdx/5Xf8hb3+3223Eg5mf/JfJlekrycO0f8mr+88aNsz67uO0PvA8dscM9LzCsxye+a+qCdBz93NjV9bdklA0gefbznseV+JXEbmxzHHHrOthX51d9UAB8dtKuXoJpgy4ySsH0LnC9NuvsfrIe47E7Gaz81+Frf2ex26rDMh1/6Ko8xNbDAV9vagZ37gvrxvyQHk9arvwkH4cjdP6+MpHVPD+ePTZ5WKbi61kfFugvC7JVw4QY9YP5C8JvzX2Oe9+9IugxwN0rY3/EhtmjmI6VqD9A9/2YgCpa6682fSB/HqzEU9beF8uHqDqhmNnyquWvPdYIzDmkvdFvkcB6vH+oe+B+34gJr2n6Ptj3hnZF8P24frF/J6jrfdPc3qVe7/fGWl7ip/3WPcHS66l2pyzb1izZ3efQMAWRvmXPM5PefGSolk/52Q5jMQ/9HiBtF7PqSrK7y/9bqpyGFts4x3GkpqfU7M17aWWhZDnT/WhrUTuE2v2lxWswVLuwc7ZTyzL0jWrHGPQ/N3dfF/mOKyZrfbH1NGYyoDS13GFTew1fZL/sfylBGWn47HE1K5yjGWUvmKJM2tz7phr7n1jeK5X7XYw8fa9oLUFCmgcv1QXL9Add8ctKrksRcajzjjamZdjMR/nWLl6/dbsodSZg3Lvy+ZofzAK6L98AoQfpY15iQMzH6C0dy7vrt9fVg5t9pjy2tg3pq0yW9/VXZJHXLIqth6TOZi7LaCq5TKM6jqYaxyqf1nkamMM8zaGBNNXnGEhXXRbvByIC0Fn+xpIVP7ESaDuh4c5UAtl0hZAH6A33NrGbSaVDYd2QSnltoB5lwvZAdu1+A5QhXnIi70nTSYRJv45J5J2MJ7jRQAUEG5+gLp79WrKwjvGmcPSi00r8X25KG88yZx22+ytqhLbsZuTFwn1+imT11d7++LbVw/0JHkRUH9+OvcGVZ3khBn7nBNQG/2VA50zzFZff2vXGottv+cufvrqYx5AXwDsa2e+8tTIojgVtdTT46UGh3p8OPfJ4W+Vz9qvvZjFqRx3d3flWM7nxwK6XvbVPz7mZF1pHOdQOdAv0l1s1tA1YXzHZWu+a15qe/KZsz5iHY4jq2/tOjm+ZSydx0iOT7mh1BJ96n+JVSXGw9t3PUYv3stytR0jKiLf2tc5qhxv373rB0vXn/HNw9wka7jlYgxzjqy9enOTt33IxX6MpbGVjcSR9F0SG+h48p7s3gCM/fHHb2pZZk7O7x4n97JkRWh+YPJAx5jS+dN4wOy8+LnLYeqAnhtN4JkPYCq2VcXMOdGvchCBdQbSq7YhMjtfJr/5xf4l73iBXiPKgVrGPK/IfMHMZYzMXwbe6zCyyrHzWy5y+kaUufNrBfOdfnsuux6mXDwInzs5Wc8QPvhAeWgPU/Yhv+ttxVEvD9MeKEBRE0x5d2qOQ14/CaZevlqP6nqJrQCmXH6kRhVbmL6A4iaYvHgweRUweeAL+e16QLYJ/v5jm5Pg8O2wt593fjsWTLy9bxx4fyzqvkoOfNuY+ukPMw5gtwkmrw1MvhX5scvgWQ6TBzqmNjG98YDdJpi8NjD5VuQHcPNJt3lA9sbrpwB+4Xnr95LgHyy2ucJSMHM1NkwejD3PnXG9Fkz7qd95fSSYcnlJvS1MOYiX69ZWRc7/2sSmRuJ7zZAgtn1l22LDjVpnL/p6cSgfiLO11H4z+SG/I6RbXxhD4gSygL6G7Tb7NW63t5UcDwQxtNsoe8lvubfieHJd26+z6s2l8zRmAgG59ldhHcqabAWEe+ZBm2d5K/PDmBJM+4huvsCN3+Uf2iovf9GCrdbkSeb2cDjmPv4qNTrkS+v73v8d8rDgXgCoJffMee+da8V7o3ogPqOWMW77OWvl/dhxVw6/XNbXPHyAWvIAdz6vHUe5du41vNfHvIxVy+jc1BvHe/pIjG27tJ8+gOY9XvMRw7i2xtLe/DX69GtfK3GBjDMPONnbivGtb32rx+rfNFOvbwX2Pg92voQ1tnL3INrbN0+IUYBh4inX7ikPpE6s9kDlk4eOu66Ne7W32QPZmm/cSyxzNld5Ze5D7G+5F2c5lb+IsI9HW22MZ67KnctlvK2PTvfFu2/Ww2eZvzP1lPvsu7ysPtwt9e7hs943juzN9Fsyn+4TjSmG+RrTX54AH5TepE53pY3xjGtexrWm+vgw6VhH7O1r69icK33cgxnrnBfuPiwby/+eywckNAjpl+b2galRDpPflcrkzXPn7b/k7cP0m/JnHt7n1TunQNnaF1teHGuV06MqbuTHuq0FlMeW81hbmH2YrXIYKUu4dq7m9QG+wMP0MyZM3jzg2/MTrwpo0qc+OOCLOu2Aq6X73KVz2uW2EnwxV51gymFi7Lbq3ucreYn9bK9egukLxIbaD5g80HJt1cEzhn0JSDPrDPKzzvBsC1Mew8bbW5g29iXjwLR1ymBR3HWBKW9BfmibpuBZDpMHWv7SRh7QpQkm/6FcJfAFf0BVy+E5b5g8TL1GQHleVw7x07Sf7U5Ay2C2ymHyL33kAdVNMPkP5SqV2b4kmPZAx9t18OV5qxcHkL0R0P7qFMLsf8jbl7SDL9qQc7JqrndwfimY9NLHc3rv77yt2LbqPuSVAYq/sGZgjlclyWHLSwmgAEVNMG2Amxwm/xK7ja8/PpQDrQFuGAoAm5bBM69QjL2Vh6lXBjMneUm9LXxRDtNPG/gi336DzqH52GjbfAUv19I0BeG3TXH1Xik8TD+vvdYfuOkh9vGlyMnf4oLI4te9zetDdOnAC3n6xoepS/f2+fnKYfoCHfMGEMZ3Jd5P3esA/W7Fe6PXePczQO8H1Me89wDae2+1fXq6RD/vNUD/8/SOXb3nt/fh4/Gu5L2nej9e8z6kavR9zHuu92ux37592/hrnte1H2PJ/ulRVeelnf7es+XNSd59kUaXfuFcjWt8db530tbYyszHVntJnf2R/ZqtGGTtL9lzqKvkes77GbHMz/dB1r2yFyZj2P20B3p/5piMZ/0qh/sMoPcnjk25FFW/N3JMxoI576fTMTV9zJ7m2HVTZxxJLP2yHa7DyLUh77rys14lz4fP3tb5ca1lHOuU8bw5LHUo6u39fW3HpS5x+ix7yNeHV/U67yvv8uWB+6I1+0tjOH6xbZfr+JXLm/ccd/V1Qx4oc3K9VA73oI5de9+5LGP0fFoLyXFu2Zfos2XdA6kgybBqYTQf8PKAWQvAbhNMftu2gsmrgGn7VTxM2z0mqcPO67PzthJMvK0uiVM5azfNivxRb2cZi00xIoWyPkDtY7MFMpytZeURGJiy7LiCNnlVQWlbeXV7K79fX5KI4rbTHp791QGt98fNJx14tjMvxwDUbqOMZLPLK8eX8cqi6vHsPDxjq/tQDiieOX/AayvBxHjJ6wRTLi+pt4Uphy9iT70/M2/XNTZ78+eOMXvzJ0wcoIApzE9tYcZKt3XK5G3h2XaX2b4kmDZA++86mLjALrrpvx02fNEeuPkKBr9w7A9jAkI1LkxeAfyni21M6cP8lEkfymHmCnTu2kjwxby/Sg7TF2ZrjEnVmEB5wMSUV9/nUWT2gbZVDii6nQPKJJj+O68RcPOzL+ZLvddjeLYBNGvs3VbBkuv37gd84fqkDdB+cMXIRYRCVbit4JlX6LXIds37GCp/oodgxDrdgvA557SJ1uZGt1xq2piryv26qV585c0HB+i87Vd4W2m3KaqvRWIoA3o88mJrC8g2fVUfnm003O3gWQ4TG96XvbSXl7Rwv/DU99Vz7wmUd14Zl3O45js6yb3FHq/1MdTXfQYsff9Urs9O53wvueZ+f873ckA515XDvygMdE12TO/lzdeU2/e6v/tWjjX7Lel4PGTfcW5/93ZAx9dWjJi2/nQ41BK8Yu3vGRlbyY+F7NOO8adz0gcmxrHf2akbmaM1FJ9gOLaUpO2XrFn3COZSHrlPn+4O/VqssHgAABAASURBVN2XXQlIPdeO4feaykbiGitwjWudzNl2CSZkRrYqML9T462pn7Hcl2g789h6fGLpqxzoNSiOtVO+pl62ENyq5HNJPqP3vsoj6jy2nBc71i4HOg+x1WkLtL05GKeoxlRvf8ueabNIMRbHudFWXrl8VI1hH6gt41MvqdtbeW0ctzJruF6xlUt+N+9zgXyG0PsEbc35sp4zV5lDFYKFtJPW5HlZL71mxK/gWqsRmzoejz0oBW5iz/nSVadLNrBbHjQdqC9aj4eT5j0Rlyx0B3fM4rF9/ep1Y+ivry8mD8uxKv6XvKS1FadqFFCDkWQPNUbFzxNxTf9Y6gfL3JDnoUFsc/AL5zX90/Fk7sGoKiqb9If4b5XxpV3rnBM7ayALo2rJC+JlHMrfBhbH8UlA9GttW9LLD3X+UxGHnDzqrUflsLBp+qONDFBAfOMcwTE+y1jK3B7uH7t9ypfjjheW5JRNZtpTHrTOqYP/IoH1MZZkDON5Ubm7fuEOdH7+soC22sz4W8cFcjKfgn1JBtU80HxPbrglJ5fkeA6ZN/3PuSgZ03hbCqbOE805i0tja6dOubbaAKWvtKVe5rOlyOKov2S9AOVDnzEfHh/KVv0l8yHmKQ80+va/XJCFaN8YYqo3vmTNHh6fyvpVMLXx4U4b8zlkXLbia298mPXS1oeclzG10x7o8ZkTTH73PWUNV07KLbmal3nq53i02VIr++Zg35yNJa59fXadfeP7z6zYKjfPyvSkdMmhewUzB3tbFPrJw5TvfuogzlHuNsokmLYv+ZjV7kthNzGzVsMORvPkwagi2v008gKx69XJK8+KK5hx7Ct/6belbsopyvyAuMcrY2q5/fDmpJ8EqGq7Cp8zsSoixqiXh7b2n2Muyb/6HNvyjQaM55iJoS1QkBzSh9kq3+MDdoOTAoSDaQNT7hiqZh7Gh6nf+anjFiMQJbYtYHPDVq5fUom9mGJpYrtF9mwPz7wW02/ayO+ymV+1r3KYWPJ1PbSBZzx45jXRVoLpu8v0k4cph9lqu8u1gWc8eJ/fMljtYfrqZ18/eZhymK26Xa4NTDxlkjJbeLaHySvX/0MbmHp12gC3dWJfOcw4O28rAbf50/bvFVuMl2QMCWb8XbfLbCXlwFfmbV5A56o9TF4/Sb0tTDnMVttdrg3MPJTD5He5Mgmmr36SeluYcph+2u5ybeBZDvSa3eXaApr3GOCZV7ifO/AsB76A8RJnzbUoFhOvEKb5XI0K0s9H+6mo6KoGS7qj+SoiJD8jy75lWyNpPZmHLZ2or+vb/Op66LHjDsSK7VW35j4pCyTGVjDb3R4IdgLFSFvlYgORVNtXjpYHO2yum+ZBdX5u9yPXFyK75gfTX3n7RG4rKYOpF1eC6QuzfSnTB57tYfLiqNPWS7dSwxzyclO59+KRe83Xv/613qt435S8d16yf3yVPaNfFNsHug6QNvfhc75wFhco772+LNa+ittm3vjaeP/d78V7X5+d36rqW59/Xj70LYdD73f11cZaa6d/zLKffCx5yfu37fE491rm+ZQvod1D6OdeSxzH5P5NW39J4ZQXuFvmpFiyj30Vcm/sHFNPebh8zP5myd4UltRlzYv0+/Iwnpi2vgy3tW+expFevfkoj/jV9Pqj13U8Hev+8b7uH+5rOS41DiNhU0Mt8pD22effqpE5+OSTj7NPPJZ/m/7u7pT93FORCfMXFu0/pD6HLCjqoT6//4+LsZa/OHvI2Fm2ur88VB1HHV+fcv+91JLcrQHM+ZA/Ho8Z612wz13HU/Z81uYxNavr4ZqQHIsifRznPgevsgd+fHdf1vnZ5lDLdd/3KrVVbry72Dq3QOkvHmRQYfa+rQTPNlHf7MWxv7e7rTLjwPTb5TD76pVJMGMqk3bZjgn6RJNrCixFjUqpK0x5Mu/2lUM+Te2tGPJgjCtOHMdYYkbmdrbbjh381esgiZHikFbyMmRbNTG2q26L3zN+3Q5lY4iRq+cW42iA2zma7nu8A9nt1QG3MdgXz3a3AccTr2ADBdzwtIUpi7p1u9+OYStpuzq4dICOCbNVF3H7awPYvdnY0Qa0N5eK7ajK/FRRHvrZgjZbwWxfyiavn7qKzRKSf7Z/jrPVfryUfchrA9xqYn+3kTcvoMeyy213uTY7KYdnW+XAt8XWRizrvuTce4mhHPjSMeoH3x4b+ELe+kli28K0gdka/0O5feWA7G08yiR4X95G1x+73lYRzDjyjlm5ucAzhjp4trM/1+dILUa62k4aY+n+lvOLnINVJL859yPnVeUwRprbx770oV6ZtMsrWJXD/NIU0PUEY1firC1Tt9vI76QMpq24ymFiyCvTRh6mnIxhS/qSfBWJsxUtF4sa1zHX9RBHdmS88qBd3XIFbrx2L22MD1OvXIxp48+J4bXztt+a0I2nxS4HymdbZUD5RzygbdUpU58rXcWg5S+xYzplVQXUfsDkdzzlH+YN00adpK0EM/4u008epnxZKAZ9LwVy7z7Vfb4s/tmf/dnOwXurZF3cI3ifhWnv/VZboN/JHI+nkkbm53S6q2VZ+m99+d5nZG7ca5jTfh82D+/LknlJ2u20ZU1XUSP5AY0npvbgHuep9PH+rGyP473bXM1Ne2NWDnGVa28LNOaezxieS5UxHHtfsY+VkfsT1XMjljHdgwG1blv2VltV8gxbb9++K28TvgtT5j5sWY6RbanxPF/0NVdzWFIj95xA9oNL6n9MHO2qa3fK3saYjk87c9WnrsfpdKzDMupyfqyPPzrUlv0TY6kl7wEfsvflcKpRp/L9yWP2b8thq30enD/3SEtycF9p69iUjYzZEHsNlANlzkDGcu51cskeWjtbfazt8XiqS97pKj9lHYhtLF8MA4qbIPVLsYByjMZQAaRe1mDaqoP3+S3F3uW2+kmTJ2smcxYboLErBzxjpNsf7eFZDrHPntZfEKjsa9Vnam+28hCbYMurN2+ggJl3kdN6a17HaG78pia+QIVV3SRO3GowWm6/+Wjl09w+EN/0xEozPxHZ11Y/WxUEVLm882O7y8w76nzo/Mh5pl5fiFVo55VLrhFAtkm9jNjyMHU7D1fstNrt8pe8MkkM5Tspk1cuD98e2/HAtFl7b0rP/e5rK560Zt3ZwrSB2e42MPsvbXadLUz9zmu3088XG2auLzH0hW+Pvdu/bOWND9MXfuHYYkjwjGFf+v9XbJhj2fO3dTww6/NV9dZmt7V1Ddp6csrDM65yZbY73oe8/d1G/iXBzGWX7Rjayyu3leSBPl/lzVMCCuj1DrRe+W5jK4mhHKYNoPjmR0Weh0agZV6jvJ5opJ885TUq19fYVu7R+lQO9WnKvCu3RMByNQ5QQO4LlyLXGW0lQJcmmDGVG0chTJn8CG/+8jDl2u59dTDl6/X8h9kHyrxe2lcO++sH1wLtouq8bSVtYGLpAzNvefW2EmhTPU5xvNdfcr2/pKb7PdK/UOD9kGXUWJaOA3TrvsBYYmkzch9ujNxPvfZ6P97jiQfmkWInhnsEoO/N2omxY4kDlBhAf2mvTLvKZJ1Ox14z7lf0005fY1eOaVe9L1Ku3vhRtczY4j3lO0nl+/1fO+Uwyvd1YL7V+5xlGb2fMJ74tqfTod8diec+xVi+w7MW6iXxtR+pjeTeRjv/dv5ut6Sukva22h2Ohx5j5XB/dsweqbJ+T6dXRf64txHnkHd3+sCck5hnj3Xo2in3O2hbc7Q1F8m8TtmvaS8WkDEfmsxDWrMusxTqlNh+b306ngpmnDXrUBxbcc1ZrMMyYzs25cbZ7cxV3nj7/kp7ZQHuNdV4Y6miegyVg3SA3guekvOapJSJA8Sieo3IqLO2QB0Px8zdSXHXUp0dczWOvDlJyrjOUa4YqiYtmRwNgF6sWbtd4Pt8se1kn7OptDDanPOlryeFPgZgUEA/cCj76KM3OdnWpjGWBCAL8lzvshF/9y4vE4vK6VEm6qbOSbvLgIOS2JfaVuaAshCUWTzzufhLAFkYp9OxEq4Ox6UHf3ZTXaMu+ZJ9zUnphUr+rDyG53z5bZ4jA18yTiB+h3LyLe4545E3D20lJ8Cx6nM6HjOG6onR38nWfk1S1ucuL1WXLAh9Igpu1X1eZOqnvbK7bLp9CNLGmD4I2d7lRaZ4BlCnvYvKhWONjQNzThyDudmKt+drnmLoK57+b9++LfUUOaHPqeu5/E1gfZUbb8fWX16/zz9/W4DqEs+cgZbJLxmnsY45cTXST0wfUHxAFUv5TvbN2fFaS/vaOzZbawBzfC6Kp7wgP6VWXohfvX7da2q3fcjLZLEksRyjcY+ZH3OTzFl789LOeF605NWZlzGNbb+/bMhJ7gORcvXOl/bKLllPQPK4Sx2fyrH7Il07eVtxRmxOWcPKDodj18scPvnkkytfleUX860xwvQHiHyUx7rNByz97EPOkyRjro5Xua1kHPuAps8YGUsLprg8F7R7Dzs6mNjqtFFvW9G59pRDOgFreVrlafoD3GIqB/p8rhzmp78kH1HbyjuWvW8sZRVfMf6/7L2JmiQ5bqWLn+ZLLqVl5v1fca6k7qrKWNzd7vnBoIdHVvaqGqnn+2QdCIIHwAFIo5nRzaOyxRXjYOYWB8oHSqYiPFtpV4yVz3bF2YcZu3DnSvsSceOXr7o2cVvzQHJGEVOWD8xzJaav3O82auFyT91aKDDundMYEJ/YY984oOSotwMo8cohDvQ8wOQI3H19HrnUFZh+2oG/mducxj5yqSuA6Us7/P3cTZJfi1M+8wbqscOf59ZvxcKsyXh5HnF1BaaPdvj9uWHyr1ww+9YJU7c++9/7iFvXI66uiBtjC79v3XL+3+aWf40P3utfub2mgF7P+oo77hWjLqaoK+o1p7TWvQwoY/Y8WIhR8X4iZ2Vvkcu774/q8z4/OieMGiP3mbeNYetx9j4Ik1MO+Zo7mP3FbT32R2746o7HvrXYLtz+0iFsEX3F0TECFHDf+KWMqmyeYNbqfgd4q5tafOZVB8rjlrEAbb/lGQFTrxz20/QPTH87xsujAAUzj31tIPZ2X0sAaK/assdyH3I4bPWHP/xH75vWM9hnrM9Kv+w9ZFPvM1O+hPdzUQzoZ6082nzGV01Mu3Okzbp9TutjPQsD6v7HBSNxl9e6ZI9nbvcKK15/oGCKz3v5gfr69Wu/TI1a//qv/9pjMpdiPSunMfKZv/XMs/sUcu6v2TuIb9kzHY+n7L9+zVx8qUv2pdbiiXQMQPbHLy3W51xpl1e7HO5p5N2ytzhlz+jm/yUvmF1/t7wcfX55rkvG6B9Z+gcBxjjHoa4//vEPOe+U+V5fX3ovc86edWRuLpkbz9Np32q/XetwGnXdX8s/Vr3VNV/4v9Y2Rn17fu75OB0PlZVXzoE1hbRx++4fwTzV193r66vmcp71dW6dI2vbs5CNcYz2td+yLg/Zy/3vf/1fqTd15DPHwrXpL4dyyZ7eTPIYD3RO+0CFPWz/AAAQAElEQVSf00e8C8kvoLn1MzdQ6jDxymHfWFuYXOrWYKsA8axes/YVAaDr0Bd44N5az7CTf+pAeU8xVoFw5kesclhfmsQFLDqu0t6yxiBnYU8vrbXW2zHGVgRTzGU7cv6MqaLGm332K4fcVTDbW84BvNcN7/gIz6pz6atfOcTS9PhtlzziMLm1wdRXTnjPpd04bUu3dU7MWUUBGY/3n7neKoc2mLZ0uxZ5HnF1BdAlHHPObpnXBvILCP6Ru3LArDlq22+Zr/d53oRzvqprqxzmBrqOdBuHmde+dttVD0ybvNoecXVF3Bhb+MgtDu8c9o0BOrf9v8QN9DULkxsoD/Ntubery2H7t3IbIw9MbvtA1yZu/89xA5nfvf1h6tawYm2Bnu9HHJC68VbyC2iuqA/ncm9dHuMVdX2AtlnfO05qcZ0Q7r2qCGd+M8o418Yt6wq8XrVXiVcOOUD/mRO430+AeNTd95Z11kB+AR9wmBwwcXkV8wDlYR/oOLlg6pXDfpr+AdqncoiD3FUwiojjUcbwHlY1ck8Qv2WM4vEsD3Fbr1db89uKq98yHpD7fU7EleVjq8ghHncp+p6p4n6LotwP2YfoUdz/AbVaIOdkj1vmmXkevMcqckzuGSsWihIn3JDfEX3ErUddsQ9v3Bn8stkC5Rj1g8khboy4rQLUIw7UJe+xEtHxleOU9wq+2zj73M8z1eeq4rzE3PE+V9Xl3nKNapN3jC3P6qd8cf0Svr3Xl89O5Y9//GPw5443TjEXIFXm7JaYW/YLn8pnrs9ix9PGzI01+EwWW/Vtye27Hv3lsi8v0HmsS4GZAyig9xDyyeV7Hcc69V+6ZnMr8pnL/c+X7NGAvldp099cCpB8W2r/nPdgp4xlb78qMpZj5JD+oYC2GQ8kZvSc1NvhfuyWfVFl9bi/cUxA+42s/f/zf/5PWa+64wbqJXuxb99+rcNGvvz/NfIt31vvdck1cnG5j0PZbmkzXfX68q2ur8+155qoHKsW58nzZM61JwQynmNq3+JZWSuXct7M757XubEOaxW3fus7HLb4zv2Ye0VzeI78/GCeLN9y/iSVSx2opTunS4d5zvRRgPLQDvSasa8AzeH8mQfoOQc+5JN/ccmjrqhXH3t5PY/EwUMsQ+oyHh7wnBvDFoex9uUTs68uBvQ9RXzPea4ctjD5rjn/9gPHurevuvhIfm0ZVePNkckU18cW6PuJ/Raq56ByOCcdE+Z0a9XU3BmDNjkUdce5fGyBHrs24xVxW7mBD/Os3+JQBzqnurJibSF1Zw8uXm+HuOrfx52BJ1gOoOtOt+cC6Doqh/Wl6bqBttsXB1Rb5FGxvqXbwuQWBzpeXF85bB9t9sWBDzn1UYxdLdB124f/4XZu4C/PiXMM2LQY5xwqQJ8jdWXZbOEjt8GATZ+HVvLLuDT9s86lrYA8tvr4/LAFOqc+9rU/iut79bXLYSsOsybt4rbyqOsD9FoWU4BeV5VDuxy26TYO0+69fmG2i6/vVYz29T4AuS69J+U+A4nNvYPYM6La84ypIj+RqoLZmrOiytX3q+DWYH3msQUKwv1wzetTb4fvF1TJL0je5L9FfI4Eup8P+YyTU90WqDHeucX1UeAdr7dDu+qKXX5g9ir7+qwW6Pz2gR6Hdph4ImrLM9BaxfsdSvZSWx7A9jOF2St8quPp1M/vW5I7Z9p8pvoc1Rd4e/aO5Nvje8m4Rn9f6fPW/Mb8/PMvUtY571m2bXSMuYG32shzfKvD8RCOlzybL+UXuWOMHpvz+i3fIVYOc6dpDkC1dflcM+4Ntozj6em561CXx+/7egxbnpFF1zlt6sT32HsHOfyO9Za1c807q2NqGqnjkPna853U8/NrjxXovRiQcZ2D3Vqenp7KA7L3yfsl+Vxj1qeY07lxT3LLHkfdGHMYt2cNKf0fPaeGS96PuY4Ph2Pel33WpfMe826o/Xz3k1wZUuNyuaeRT24Dztkru2865B2j35VqU4e1HqrnQ75tHGqMLfMutvX58OSNzAEQPKNJjd++fevz5Bh8Pruv0keRR/yS2syv2Ac6xvrs33LdLpvv2DxH/ktPQDke15pczpXnxH3ulnNbOfQ3l/cAbc4HULecI7mB7DkPtQ3Hsnde/RIa6mlzDvSVY+yZbAcF9CB7sTBCciygJ9di/C+FKkkswL4LrnI4CfaNM9HIBW6BJoi5jsdDbSleTHFwQBbdpeRrW+wOIPNb+hgjpxN5S33bNoJnckKoXnG85EXnLQtpjGk7ZmGcz26KRw8a9N97DGNsCdlL/1Akt4v5lrHtdc0HrRGOhbsphjkXYsZYC/HZMhYXl2M1BsxB2fcC2TKOl3x5DWTcR8NTyzUfbJ47p9xyyamvJ8JWzFZxM26g/NrXAjZGP23qiufiJV+Ii9sCmafR9QD91yy1j6qsZH3klzNA1zO2av8tdYvJqe6X2/pfspAdW6a5L3aguW/XPef0kA9JL2m3+nT+UoNDAdOvRr2+XOuwnVqsAehcjgdoXz+wOp+KuY85h4575KbzmovEGpTKoQ1IvkPfpK3T+mzXmrJvvXLsVXl1vZc55Pj5558Tu9Uv+VD2krVT2yiSx3Ma11o1eNNwrR9zrq1Jvi2+cngz9ksB/bVlSUS95Wbx1OsrnZzvS4txzvV2IC/9f6k4ZPzo0mOHd11uBYKl8D3nS0cxRX0JcF/HEP83g37W9Na9N+LywZtv+DWK28LEl4/XIUV5c6gc6vqKp1uATZH/mU8caMxfI5Oiv0OQo/UYiL/6iC+Q6dgLRizV44F4RPQBGveXfLaKuvZH3T7wgUM70DmsEShAuMUYBbjjMP0X3o75BROP2j/TXs099ckBW8H0XbgBS7e1D9Pne93+8rFVxJbAjBMHGl66rQB89Fm4tqXbKmIweeBjnDZ9YOL2Yfp+j2sTe2t7XtRh+sPk0AcmtnRbBd7x7/uLS1xZ/dWKKTA5/hS+fGz1UZZuq4jB5IHf1r3s+iowfZduq4/yqNtXHjF1BSaHdvhtzuVjq4+ydFtFDCYP/JZj2fVVYPou3VYfZem2ihhMf/hT3FvO+7TB9DUWJiaHsvcX7tMO06afNvht/3scuF9jQF/zy8f2kevez/NvcKj9Rpm/ahS1VbfhMEYBCghe3XrfqBwwsfZJnM9C5HjDK2Zt+kM6ufH5extzE185vG8BBZS6/pUDyO9qHKxvb7s+xa0YH+8z5bFXeQ995AC0NI+4AhNTV+C9rzPMfI82cfu2yqMO019cWTZbnx1iQNdwzfPVvQ4YU+Vz0Ofrv/3bv/X+4JjnvM9q9yy2+toqPn/lUq9eL3s/7+272d62Q8wjz+trnrPXtK+1Zf/inFmLueLQeG+sc8K0mVO/w+lYPv/VzW8+4/wAYZy+4tYrfjicwnXpZ7i+Wz5MGKuf4nlXxNzEG+t4tCna7Lvv0SYmt3WKVY3sUb72HOn709efyn+1zRfz7jXMec2HccdvDFByiFUOawR6v+kY9XE/ZGse7XnzmJWbc5EPVfqseO3OKVCn7NWO27GO27lq3+qaF9jFa11enuo8PtV5+1SfDp9yfkdd970O52Nqjp7aRta64zen+YCuUV3McfoZwxbIvvE5PJRjM+6Y9eB4HL/tGPQLdf8Zvk/HU30+neucD4Jyyan4RwvOdy6H5hKrHJBxpr6oud73FvUlMO36Ax9ixZafrX2Y/mnaVxywaW6gcaDHXG+HcwJ0DybH4hNsPWfl9lYrhXCLtizb6BSQtroVV+rtUIfJLQRTF1fgvQ+TRz9ttjAx+K2fPjDxR9/vcW1iVfoqewF3qRzalaj3H5i+AjD91fVz7tQr14YtTF/nBEYBwmmzVDN/xsDENMD0f8SXbquPsnRbRQwmD/yWQ/vy+16H6S+uLD9bRQwm9+qLPeowOcTg3Rcmrr+ifbVLh+kP01ccJqYv/BZfPrb6KEu3VcRg8sBvOZZdXwWm79Jt9VGWbquIweRUF1NgcojBtD/iS7fVR1m6rSIGM1ZdTIF3bvvalKUDWVfvcd/bHv2WbqvouwQmhzhMTm1A71sWbvuIw7uvuHYFsBuZ619MgYkv3TZO/fOoN5BfCwP6/mUfJkfM97E/4ku31UdZOkwesUfR7v1cDCY/TF9tQOdadjEFEOragJ4rAZh4FW277TfVgvRrb934ygE0DtT7vaQaqxx5KrTeHOkD+T1/5Gg8EIS79yDV/mA/0bnnVA5478PUA7evPN/rYgqEXGMEZtwjrr5tI/ubS9fvPPofVsxn4zz/Pjt9bo4x+tm/bVv7A3kf8dJzpN09h89eoPdJ7iOAOuWZ6v3UvYJ+xp9Op65d/2/fnnvuD3nuno6f6tdfnub/9c84lHb3DtYJc++hvvZbQL8nst5rXiZv2Vc81mHNxrvnOmQ/VTmMF4/aY7a/7E63fe1jOM5b7w+Acp9kjOMYmYs9z4wtc+GYFOfJXM6hdnVj5HMubBXt+htr3WLyXq+vmc/nHo9j0A8o61b08R2T+Y3/53/+5/Zd3IfUcsu+i7wzu2ZOP2e8I3v7vBWs63ip89dzKA4Vxvry+XPtee/lexM5Vy3Wo+47LOsHeg8lbp22jtPxKWLWAnOdGZMkvT5uOenu+bR7vsXVjZvucz2Kw9Tlg8m1dFt9lKXv+15Lh+kP7xyVUcLErQOmbowCFNDrrnL4H4b5OWjPmzxbIGi95yhaNzZqQezeCmz1jG6j6OMYban8b/m0se45vZXoI9wSDnj3h7eccYSJ545QQPV9I0FAflc8EpwfcSr/e8Ojdt06Ab3ePedA4+YHqo/EA7/hblt+Pc5juv1jvGIHJg/wgRtmHyg5Hn1XrDhQgOYWbYodmDjwF7n133MvnW1mbM/A0oEZG/UDh30Fpt2cMPMt3VYfZem2ihjMWHUxBSaHGEz7I750W32UpcP0F4N3XbsC/8PtPDg/tgq8z4l9bcqjDu9zCX9ZN1aBd+6qdx0ooDxg8ulvX1GHiQMffB/t6grQ18hjnLj3E68RdaDX79IXbt+41arD9P1elw/o+wF89Km3AyjvJ7mC7nVXUXvebz3mrBxExFaedL0pFVDi9ilq2WHq4tZiCxN79BG3rw/Enu/o7Ctitvos3Rzq5ly6PoBunV87hCv3BZitPu2QX+ow8XQL/rJujKK/0nec/BLz+Tz3F8fmes07q8vtUv5T/fp++vKlxjbK/+BCTBEf7jFSo89U3+u4B/DZPMah3xOp+/2R+JSt3AM95Yt5Y4/HQz+HHTmQ89AFSd3ieZXDGo1f+iX7gst+ax8xFefTVtHfmrT5fLfvvkAO7X6xrr+4rZj/qoBjGMMarxmr31POPeclexb9lG3byrqNMV5e28LllLjn5xpv8+Jzek+de+bInECP95LvEt1vrHqAPu9yAW/zMApors+fP5V5L6nj5fm1OeR0jED2r6faxpbvVp/ads5+tnLIt2q5JKf+jsFrBsi58L3hJfluLafjqfa3xOb1dQAAEABJREFUa+d8PsZ+yXl8zbO7ej4cgz7yCh6Px85n/+npqRzPyPsqa1PMfco++rAdMmfH2jJ31mGrL2SsmZvXvDdbmP9yAWPUNrbe1/mdvDwZTtdQ/Q57dN6F+92vY1o5gbe52yqXY8Zw7XEZu76jd20ZE88yThnbtvVk2tHgRtIAoBM6gRZeGb0L2cl00bgZhkRELEo/yasmljHWPOhBGXc4jD65XiBO4LdvTyn0tbFbPihYw5QqoKqobRspturmqGoexjpZTrL6LZvakZNwi88YW2K2doTROrE5hjHk2gsI5172YdQtm3MD+kTEtmVO7PtBx3o86Z5sx+iN4JKTp3367X2i9VPkVKzL9pbazO28Allg14zlVkCLNn2Ntf329E3qckEDJYdzrV1foPNVDjFrsD51xXxAvvw/5bwe41XJM3oeTnn57eKEcT+3r5eXSre2nBtjrWHL4j3lQx816ng8dc2O3YWsD1DWsupyPRjnhyDn0PVTOWCNcdTg0GOSx3mV65QLBej5OB1P+ZDpP9N2q/P5U42x5RxVPny9pJ3n7DU36X2fc2euPYvMeU2q/tly3sR+dQ5zzq315dUPb681tkrNI3NyKD9Y3HKz3zbq6flbMao+fT5nnJdeqy8vuQEkz6dPp879+vqaGFrO51OZ+5paTDqypmxvuUF/+fpFtbZty7xlvOdjOK8dN/328FXL7KvPsXVgfjW+R3n7cTyq4o5HXVEXA8K3dw5xRbzjMj8w7fZHBpoKdGkRUxGXz77S1zHVnOqQTs1DX6AWrr/imPVQh2k3l3hz5/4B1DXXA9BzdMt1RFEe+lg30ONRl0uRw1YBSl91fZZuX10umD4wubXpq00d6Bz2xcXU4R0HOo+4IjdQ+t9ynwGaQ32MLK6q7sPMmW772i65ZezqI2tm6fbVgfa3Fpgc6vpWDnWYeLrta7tEDnX99VVXxIH2F4fJ8af0yiFHmvuPHHbEjVNXxIEH7r+de/F9zw0fueC3fWNh4pVDjjT3H+12xJdu/y/VDfPcwuQ2Vg5jl4ipiy/d/iO3ujagYHI+9vW3L4e6AtNPXVy7uiIf8CfnG2YsUB7GyqGuwLSrP+L2H7mXLi4HcK8fEO61/sgBfx23fBIA93GIAfcclUNu8agfcHjPo81abYG+Xvds5tz0wHx+yAG/D7d5lFvuq+s+uPgbz/XtnqSo0gfeatL/7Zpf/qtux9nPEryH73XLcymuPTf6QMhCrr649/SBPgdR21dedWXpchsnBsRvxmgHCigP+/qqK/bh3QZT1yYfEK6RWm/lMa17Y8b6/BRX19/np/unLc9F84h/zstOfZTj8Vja9HMvccq+wL5+2o21FdOm7v7Dvi9KFf+1pevlVtvY6piX1rby6bf4gewBDr2neL68Vpzr519/qW/PTzUOW2UA9fz6UlvqOZ7Pdcl9fncfkfN3yYcJ9y1P3771vFu/mPX4YlbdZ5v6ng8tXz9/qdd8MMppLYx/fqnz8VT/65//pW7hOjDquGWPkLFWkRfaT22v/Rb913KeYJ6va56T59TjONZ8xlTn7JMex6efc6avrb7GbG/z/oc//rGefvk1X+q/di5r1u+UGsaoenn9Vr8+vVbVOXucf6nDdorvJYv5llrpPeO2fUq7p8ZvZZ6Oe3npebUWz595rV9efTx/5rE+fWyTpGCUtdkXVxdfdQFlLNCfE7TJJ9fNc5N5FVtyy/UHlLn1AcpDXWzpMHH7C4eJybHwpdtXBwrmOQGES+5Vtzq843KLtWN+LR24XzuVl6IZShWjqFE5/d1WDv3lgC29KpjcQInXw2F9dsWNU1fs24otffVh8mmDqWt79LP/p7jFga7lnYPytDxywEdufSsH6LtHqzuHNmXFqwM9dpj+2mDqQMf7S9x2ibHq4ku3/+O6K3XvH/LA5DZWDmMV+/Bj21/D/T3HihGHOS51c5pLXVl+C4f3GoCuXX9A9x6Pvt3JL/jIHej+88i9dI2LD2Ys/P7c1rjyrJxi6grM3OqPuP1Vq/jSxRef+NIXLqaufG+DOT5ti09/dTFlxYgvXVwRs1Xgt3XD5F983jvk0F8RlwNmLMy2ilwjh1oHLLyCjwV3KwfQuLr8QMGMeexXDvvmjNo/MP3sPOL25QPu3PV2iOureP0Db5Zq39WBd25417Vbhy3wfn8MsLiB2nOzJPdJ75vK8N64Z/y5j4rvb/s/8f1W92NxD3KPtcA3yy1OYhDu4MCbpUrcjrHWoA50bYDd+5zacezLz75xQIkvvXKoi0UtdZhc9heuLtd6Ftp3/6G/Pu5ttPvcBOolz+D14hdmX1/3Ru4B9DPO9abYt5VDLv/AwGetPgrQtS27mDy2ijHWpu77EPms0Tq0yX3O/kTRT7sin6Ld5777Beu85f2JrT7m0UeR377cmew6f/pUtsabF+i9wTXxt5r378pxzR7L8fhlv/XIYYxyzl4qLn0ezWcd9s1vrfqIOxbjtFmH+xlx18Utezzj7Ouvn31jzAuUc/+qX9bk+fNP9fJ6rcr6PY9D7dkPbnnnefWf5s2e//zpc+1j6z9OPZ4OWTOVPdbPdci+1HqtS37rALI/+1TmNN/C1P0jDOt1bra3fZ929UtqkctxXKNfMkc9x9tIvlxDRYU6ghR3cV7sjGz2lm7fWKBjxWHG/Sm9cn4eOfSzD/RaU6+3Q+4KHVDq+moCwrK3/7Knp6mv16ULeG3bymu8AuQdVM5DDOJyAwWU/mS/D1OPS+ey9Zwbr64sHeKbfaeYIoctcK/Rvv5ywMRhttrEbfWBie9ZJ56zxad96atuMWX3HpbTl9OT7q0YzoJj3EvfPfe1GHqMP9K1OQ+2MPOrK/rLAROH2WoT164O7zi869oWt/U5VYBwzw9wrxHecbnr7YB3vkdcs9xAcyy9clgX0PjSK4f6Iwf89dwJ7x85gP/h9mTWPP7aOVl+Rj3q9j1/tp6fpdtffuJLX7iYek6HTa8plYWrK8bZij9yqwN9LtXr7VD3+rNrrHG2yuFwEG7RR8yOuvdodch9Jp/bgTu3HJVDf32BMg/QdS/cNm79s3TvEev617DiYMbCvHa0mce4W657mHb9xW+5V2gDOrd3Cmvx+QmTY9n1X7q86vpC/CL29VEct60YvHEnv/5yL1wdKHFrgnBVdS1iQM8FzDamnj/bJcapm2/p9tWB9l/5Koe6vhRts9bKof/YRrlviKlt+orHXH7P53MU5h5jD3jIu6FK/3Q+1ed8Sb2eocYpQLzex3PJc9b9hzbb29t9/Vu+PN5zQ7xkjp79fmk71umUd055h5VTVNQoW7+DGvHzy3rXnf/xykv8xbZtFLgXOFVxK0bVOd9ZHY9bZTOROT7U4BCe95pGnm+Vw7rGGNlDHBJH2mPZJ67jzcea9VPUK8clewagz5f7Dfcgfq9oa/zpmFrip+7cRi2guSuHc3/LfcOxGNN8Rflu0xzbtjX309NzaRNjjMzNKePZGjNeXPv8DqkSv9U2ttqzpzrmvdpIzspck5OmuN/Z3riNVU859fzynD3Woezf4j/GzEGMY4x+/nvNqKfM5DnU1y9fS4643OOAnsOuKeMzxvnRz/eRxm/h3lKDY68a+dkynlvyH/t8JawGW1nHJevgeDgl37Hnbs/nm20c0j8U0HJLQNSuBbCcxN5a7HTO5KsawXKl73vyXXpM2qxxXPJFpkUBPRkWHL98EfrSzp4kP3hc8yX52EYdcvNTTK7NAbuJ90KxtZ/RdIFOQGhb1z/11hhz8Zzy0tF4c7soXvLi1QsE6AFZB5AvUG+JGcFuJZ++lUP/NHXORWO915z4Sy4284wxMuBcEInXZ2HH1C6v4sZas2M554MK0HUaq1gX0B8unnKxWptcRdUlc/aSi7D7AeSXR17Fvq1zIg4JijNQl1xA29h6TPoF7i/ru32bE31e84LaefeFshzyOfZt2zIn174gvNisSx5zAaW9chh/y4KO2v63TP4l8+PY1k3F+T/nRvaauU9oAXcxZ1XG75fh4ZFX7DXj9jzYN6e86tan/pSX6W5eK4f1+qH0P/7jj30+vNjO+fBlDfI4D9YAyZN5uSWPa+jFnHul7ludc2709eX6LWNY7XhbR+ZVkq5/jqdTffn6tc5pgUrisk6gPG/mBvpiVTd220bmbbTd+iSydvNeUtfhcKzz+VhAXkg/Z0281Iiu34zfgl3qOTctY3wwPOcD3s8//5p1u6eEW/9lmet0hu2NA93KA7SffDD1MUbnFFOA9hc3xvmAjNFORFy/hasHvnN4wdtfdoqZM7eEFbuNTZfO00p+yTMYjS2OhYnLF7f+cd7EgPZvML+Wf9Q7nlOczHuZU7s8QNdkbfKIGwNkPVxry/qH6bNstuL6qdsuWeMSVxeHsEfMJw6TD95x/fTXByaurzhgU9qBjKcKbB3R1I3TH2bdQPuIVw5j1WHi+gbuH3Xggy4mAPT82If/Wm5z/tm6s8Dh76t7ccMc3xqrrTYF3rkXbgszZvm4BoH7fIv/LXXLaYwtkPP7fr3+NdyeV2PNaWuM7eovO3zkfsTVrcEYdXgfj1wwYwG7XWMrb79g2uUAes1ogqk/4sB9rvQx57LbV7ddAnQ+ceBv5pZnzQlg986xcsut/qfGLq7dYH2BXI/b+zhyKcIoD31t9ddXURcHCn47Bu3G6AuUfXXbDL68DyayPIC2V9/N9hJfvt7DzFM5YOaRAwjNHtQf8iv3wdzbEtwsxslBAP3j0Hil7/NVDCi52+9NF68cYmne6qq+dz72tSuAcNcCFND6sgFt93wBbTen4MpVRd1y7eengPIAeo8C9J7R+/Pnty/93fsB7eveSj5t8pnHPcNLXmjLM8ZWPh8Au/dxLA73C770vOTDts9ua/DDkvGz/7bp1RAGfd0PGK+kiDz3r/18rqQ4nk7l3s6//B7bVkDvHxLaP8fjsazXfcEWu3nkkdN8tkqo6qevP2XDHo7K/GTv4v7TPd01+zDr3oPZjjHqk/siRv/fRnU/L7qdC/cT8prPXOpbPuA4b6/Zt1nLa/Zk2g/Z31qfApT1ids37nM45V5/xKC9cgD187df6vn1qdhG3aDn2fZkTPovL9+yLi5Zg5XREH3veXDsinUo6zxan3tX89fb4dit1bU1MubX1O+YjLMWRS7rrWSyZm2vGZ+4XPpIl5JqbJtq1wEUzLoazC/zANHClvMP73aY+vJxroEPHNao3RYyLzlfMH0knfjkUReDaTdOAbo+7TB1/exrt81Qa8/e1xxKFdV4fawbJrdzElMBfZ7gI75iHdPyszWfLWBT9oFuBYCudeHGA53HnOJyq8PExVasOgy7zQm0DhTQ2PSh88DE5Vs4TNvqS6CuAHabB0jb3eZ+5Phb6pbhe+6F2YJ59uTaOw/8tq+f+YH2URdTfsQNk0M/oJxT/exXDqDnR0ybOHzkBu41JaR12yUw7XIAzacNpv6Iw0ducy67MdRPsnoAABAASURBVOq2S4DOJw787tzm+a/gBj6MAzB1jwf4cC7/3JysWg1euufM/op7xMVg5n70EbdvLKDasvBHDg3i+i78+3W/fGy12Rpja4wCM8/S5dOun/rCjQf+5JzA+3iihoL7ul4cqwUyx3t5wLyvms++Prb21W3tWwugGqHG2HLuqmXkWZLbe8EodX1XX929VOWQL1dyAYnb8xl+3qtuedNKEY/5o//ylU/RIgZ0jsohN1BAxnMLUm1buIAxtoo6oNr5gW4FgOZ49Dmejr33EPPZ7jNwcT8+N43X5r5Duzrkmf7zz+UzU/uWZ6X/PLytz1Nb/bTp43+57jjXMxfIO49z793Mrb9rwOe7X2yrmwvoHGsfYyuvPK+vl54Pn+dA647FWHPJKZ/++sqnr/XZmlfdsaqLGb8w+0D5fxN5yZ7qmPc0zsE5exbfE5nDWuVV7MtlnPXZF68c6tZjaw4I76dz3uu8xlp9nvQ1VmDPXuCUvaDjdU9prLjx5lQueXfkPujw5VQj53IcD3XNnHxJfVTWah1qsFUV9fT8XD//+muvgV9//eU+Vz///MfO7Zw5NudhZL2b1/2Uc2du81ibNvddjlObfW3WPgbl8fnL5z5nxonLpd/h4DW1F3DPCdz7zot+xsA7Lqey56IDVDsepi4Ak1MO4D6+77m0m6NyqFO0r62+lQPI73lOiB3oeVvXtn6DkbkdXUfzvPmIGyxmq6iL2yqAcAEt8nmPsC51fWPpnDqK79m/idtvjopH4t3biVubHEF10fpeX5xgjkFfiJ57ko5Aj2HhciuA5urcmXe5BcyD7LHfguurj3VDLBF1feGNewy7nQemj4BxxusPCBXQIqZNH3V4x3WEd26YuripjAPsds5W3n7BOw7c5ximvmJ/lNNall06ddsl8GNu4+TTH2Ye4D5O4/VZdvvqtkuAVsVhcggY95/hXnxyLV0++99ze48AflO3/oAhH+Z78WlYur72/29wA51/5YJZ0+9R9yOnY7DvONQdy9JXX/vC1bUrQHlfrIdjxei/fIFem2IwdUOAHqO4ff1hjtO+3GLqirq+jzjwgVufvq4XzuhzLC7HEnnErBeoPc+odd8Q0w9o7m1sHzgoytjv8RWzZf+gXVmYnIp5FXHPpTpMPjHFOLnVjbEVUxa3OMw4SEURMX2AP/lZVx+Y/vrKragDqj02VevzGeqz0dZn3x4PMqdb3p+4b/A/CPH9j7rPcMej6OtzNe71nO93brnnm+OWeVZg1u5exj2KNlv9zeU47cvp/uOS7xH1qcSJ3cLn+aqiSD3muuZ7V+PO51MdttFr0+c0Y1SVftVjc1xb7LfbNU8TR1TlfggoD/nNdck+yXjrADKnt1r/lbucJO8ehtP5aFidzHs8JEfVCP9IXsfi/Mnn3sK+fNZwy3NLH4NtHcMt86Ov82f7Kd/p6av9HP3p6SX7rEvpK348br3vHNmvyJ1ypMv4D3XMnss4/W555+cYtfvOcE8ec12y76J44xg9Z34fKL982zb3OepyGaPkcZlx7iW2ZS3op26uLiC//F7VvnWc885ODv3EbJ2XuPX+CuZ6uOQ8A3nH+NrXXqU24+U27zXfXTsv1gejqijXgfU4B5XjcBi95lyXQPMbQ809jjz2laXbWpdzMRIjpzWKQyLHSHRVFkG+WBtbTxhQQE/alok6Hg+Ne6Kp6sRr0CZTgNpdvCE8ZBO5LgD9HJw8MIsGwj+LXrFyH3NiK2dyYU5O0tUY4c5M5OdeE6CpXvIC8ZLJ9YQv0bBidJNPcSJcpMfjoXkuuRCAHvstF831smds19RGOVFArZNp/euDCtDzcQiPvJd8UV851PUzh7r1u+BtgXBfmttF4wVGkbHNefCL8UsWrSdG/21sJYcfIhSgjDtmjuSvHPquxejY7MPM86hr23Ie5UtYeG+52G49htPbGPQxv37mcCHaV8bYctGdE/d2U0kNfhAxh37yep7HGD3GLbnIOdMO9P8Pr3b9fPEN83yK+a8dmM953rN+1OW55XyY+5j6rrk4jsdzHaLr9ykv6M1xyfnT1zFZv2vIubllDYm/Zj4PqeV4Oqb2oFlA+lmXPLbW71j0v8Tfcyw3vNd4PG6Zr5eskzlnt9ul+Q6ZB+McV+VcGicH0BcqkHk79ho6nWYbt9wA4h2bcQoQvqyI1CdfpV851K0xaqDps3RxoPGla1s6vPmnFVt59FHk3jPfRVXryb189NdHedT9yz0xRV+vEW/2qby2sfUYtPmXXPoCBWS8t26B/str8zHGHZdLf3F1c27hE5N74UC5ZjyH5nnEYeYRV+QAVO957MgP775yiCvqxi1dX3WY/kCPQzyqpnDbPOL0POgjH6DDfY6Bu145gHC8z49xMGOsBeicce1Wu/LXcusLk2Ppcv293MYqQI8TPnJr+1u5jXkcz6rTVgF0afme2zh9FHWYvupiBqnDxOGvr9s4ORR1mBzqYn+O+9Fn+RmjAH/yXMKsb8UAqnd/4MP6qRzfzwlMDnNZB3zkSEhzwEccaNy4ejseucXh9+CezxFre0vTeeGdG2Zt5tTPOvRVt1XUxYGen+z9Ak8ObcYGaBtMfPqPwCPrl84rVjmMSdM/6uKwuG+NAx+uV+9/QLhyp8r9tO+JKSS993siVd4TrQfonN7DgK7NPGNUH9c8W0aenXbk3vL8Ms579WCrPBardprDuMphrWn6R10cJrexwN1mX4GJaVh9mNjqL5utIveyLV1caTzKZKg6nz6Vtft81dfn7fl8zHPxKc/S155Dn9VAaQMaVzdOviWvL6+57x/7WepeyGeAnL50daz6iZ1P5/t8rrxy+Uw2V8rrHyB1PIfzkGf6tdxXKXIc80yX79Onz/Gl/FDhHs481gZ07UvXX37FXAnqH8+v+xFrVNfPGDFrM5ec5jrnA5AfZPwvymCkrmOPVU7HWTnk8Kpx8+9L3z0fsk4Zrzn1kV9eRbs173mma4c5t+YLVQH1T//0TzXS+q8QbEX+V+WYP339p2K7xfaaGqouLrh88HjZr/X08ktB9kAj/mOUL927ruRJt56efu39n5jzbe5T9mpAOb/qn/Li29aa9bNGa3I+Vt86n5+ea4ytHA8kX2TpzuGW6wJGXbNn86+7gT4vMH3lBaT+gAvA9NVnpHCYfupiQD3qQF/f8BHX11rr7bAPdD51Od5Mzbd8xbVrg+kPFExdXNEfRlSlCug6jJWj3g51MaCWXm/H6i/7G9w1qgM2v+GGia94oLnr7YBZC3CPfTO9cZPurDvKvW4QF6nmc4z2Vh51xb7tqhuw2zxA5xQYWYv6KMYAws0tZucRh9/WDTPGWoAH7tH55HnksA9I3fZW8gveufV/9Puee9lgxnzfD12PAWYemH5A4/rX2/E9N0xffawDPnIY9iMc+LPc8sF/DTdwPw8wc1aO36NueOdeYwr1XzyX+iiP8/19PLxzw6x7+QCG97geOdSXjzrwwUfbnmc+jILJCbPV9jgn6mJALb3ejtVf9je4xw0zpxj87dzW/RgLI11yL6iCrarsjyJ6tkfdH2Ph1BgjvrcCWqyxcoAc77h5gK556XHrPtAcxsonrqi7l4LJLaakV4/40o1fun72FUhExLxVVGVMzT0H1GPQL4aCWQvQujig6V4rzD7QmD7ywcKr3Pv4LNXmu4kmyC+f7/pai89D7bd97+fv1s9Guh73S+5hfHbKo68xr6/XPK+fS8y9g+LzV059fF77TP7116c8g197v6Sv3HIp/jGBz3J1bdZQOeRKKanl1nH+ywKBy2c/kP3NoUUuc1iPHPbNv8amzTj5jnn3s/itT9vxfKqXvHs7f/7U5/GWPRF5Hjhe6znmBa5+8h2zrwPKMTo2c6nrt+zWZy3i1lGVXXw4rUFMWbHWou+ed1PuP/SXa4//5fLSedy/OS426unyrb69/tp45fT++vxrveyvdcu70mvW0X4NmHW0JecxmPXKaf3q5rZmOc1rTeZT1BXPhf7GAaW/vuJAz788cvx//9+/lYdj33OyjNPmO7OKrxhQG6P21AWUvPV2wFyzQNzfdc3mhInbV+RTYNhtefRTbzC/gLIPk8PzGjgzs9dIvDz2IfaKb+Y8xnqsT73jqIL82qsP8Wv2tLaQ2LexVVwaZ9ZnDn1sFXWIU1isYXGLB+ofCF9qAQqm3ob80h8mnlXVdnkV+eKSIey1ja30ta+uHWbcwoESX/I4V4u7fTPmEV+59LVWfe2r2ypAicNbnsyJuPKIywHTV9viEFfX9xFXB7pWoPTJUqt16A8zpxwwfZcOtCtM3I4c8BEH3rgz4JrH38ptzn9UbkdkfUCvG/sw50T8sW51MeDDnAAfzvHyqRxLB9KrziGmyAcTVxcD/m7uFV851NP0z+/BDfRak1e+Js4vdddD1A9jA34zJ/oa771w6cZteaaKaVO3fcTV9TcP0Hn0F9Mmrm7c0sXtyye2dFtt+ourh/E+NqDfo4sr+gOqPxyP9zV9zGOro++jxNWB5jYfUH3viAFoHGa7xiPHkrFtPdbb2z01Yf1s1xd4s926hVn3PU/uM9ZkjP7i6nKr29pXt1XUxYG/eg06hzBr8Q4hR+Uw9xiUrZxb9hj+XxuyjfI/eqi07i3GGKUPTF/1ygHkC91LrT823LbRY6+3Q05Vn63uRUZ4FPu2yiVfYHvP9hlv3/z+K9c+o40V9xnfXHvVr9+eeg9xydwZ57yRR9Y186+/ou/xcCzH/csv81+SlFsubZ6rp7xfUddfWz5e1DVPoJfX1/If03rJd2tPee92o/odkHU9Z6/17fk59pzH1G1uYx3Pnufe8bTV4TiyX3wp8T03e320m0c55wtzbX5vaXvLO9Pr5RZ/ul4xIByvb3M+erzHnJuUd1/3cst7PJ2kvYv57Gh33i55P3TLXInZt3VPJqZt+pNcI2u07iI3NWuSa8s6t7Y99ao79+LyKOpA1zo5q4/j8Vhy6aM0mF9AX1tyun5e387fp0/nnoeY7/ZMYwE9J8fMw2Ar6ziG21q8XiHVvskhtYrLvW3Zv0mQyRvR1zrpelOHP2PbNtvyy1iJByMb96fyn5S47Ze67df6/OVc/rNCEjhAoAdWbwdQ8szB7m2zr1zzBX3lOGfDfsoXof6z/9csoENeLI6NGrkw/KCSGsNx6MEC0eegRl+ktN/2Vuu2ecLoDzBPT095WXmM/1Z7BqtUUU74LSfMEz/G9GevPkn6WCuMvIA+JK4ie2Ii1wrvtYjNDbKx59O5bG/Z8G+pQbHvheNiPmbxbwfq5fWpbA+5EF7zQYBRmddfykXnCbtlMcrp+P/48x+L2up4ONX1sqc9d/v6cun509/z8fJ8ab+nb8/17dfn9jlsp8aMOx0/1fFwzub4kDbzMI7tI/fYRsZ1rbFVy/PLt/KfvL9eX3PzeskFtXcuPyT84Q9/qMv1pTxG5uuSi2fL+TqcDnXJBX44HOqUvrhrYdtGz7nx/Bo5AAAQAElEQVS4AvmQcf7SdThO14/5xla9fq6310rR4Th1nB+4jPMDm/MzshaOmcfT+VCfs1bIRTFywvxAVXWr47bVxqj/SJ36m8N469liG6n58+dzveQm6T9zS869f23tTfYWXZ9DzuP5/Lmu171gqzEOfa6/Pb/mw+Qt479VbaMO51N5UW7HQ23HYx2OWx1cr6Pqy5ev+TD1Jef0UjAynk91C982tvr69afYPhVstY1D5n6kcqq2Y3SqjzQppxiju/4CYt/rlvURc+22wYCCaXPNLl+gfVf/0bawytxVLqqx8iTpIDlzjehTVHMYC5OPgIx3fRtbLbs86nLot248cqmLS62eIOG7aDNGDte+BvVb7gOVuhTtxnUbB3OnKefE+D1Po84/Rtx2TbXlvGvvTn6pA3dcfwhjRNvqm1tdAZoPthrD8a4+WSfXgvf4ygGkpj34iNCxge8/QOtyq5gXaF91cfhz3Lf2hXduY+QCbO455QPaX10/eOfW+RFXh3d/7cbYAjb/Ge6uA8j83D5wwY+5dYJps7bH/qpLTB1o/uUnpgC63OteGNCYfR2Mg+mrLg50rcAHbv2XfemrBVTbX0UuW5i4/RWrDhNfmL4KvOP2lx34v1Y3/P3cMGPhb6nb68T72iVjumaYt1xTl7TzZ43ZVhlv17Y6zHx6Llwd3vGP/VvOiflmfctmK58cU59+e/Y19sW1q8M7N9BrY+Gey6V7n6O25CPj2sv7UyXtnvvtlntI5dhz52+89fiMMfnyJaou134e3mrLvsF9FVAwMj+3ilbwdh3nflxUntWX2jaKh/v6n6p74t6ftvDtidlSxUitxhO9ou/dwux7XzYOiD9tW78cO0xMffkZAxRx7DnJGIHyma2PX0Zf8qHiJXu0Lc/A4zF7ndzzjTtls5uJq2vOwy3Bvny85rn3KV++f/70pT7lOf2//ve/1vnTqfcqQPalz+G+lOfM/ZH7gH/5l3/JM/iUfdavmcvRvsfToci8vSb3+Xyuaz7Q+IyW83gIX/BLPnjAVpe8DL+9hjPTcc2Hnm8//5Izu9en47H+Kc968nz69ssvdRxbnbZDHbIP2sboc/nr81Md4mct7uuArmXE57Lf6nA+1f5WxzX7YPcnnzKehNdPP33JF/E/1THn9Pr6kvNxTewhciz/mTc/bPlfjPU/E1dV59SSbUb89p6Da8/jXqOoQ2r7lC/XHav12To3Ty9P2btd6tvLc+Z5r+10bKkt6yxr1RrzWC3nf9u2Gmy9bRjh/MPP38o5+/WPv9Yx4zmev2bv+FKV8+U4csqK+DuP37I3PR7PZQ0ptfyywn0Z0PW6ZrYi/FSvidRuzrFtdYnueTe/a8a1kiRVGyUm1yn7NvUtc22c5zXl13E75NzeCmgxT+UASh0mLm/grsV2eAKiLPzRV313Y1+Zo0w4EM9qPhWQ+1pNkWt5z3kGPnDDjIGP+L5nkYUE+MC3cOtSh5wBtnBWAWnf4yqHPmmaA2ifWffeumsD0OUea8c4oH3UF2YL2Nz95YOJtSG/VgxMXB8x4EMtC9vf5pGMpcqYNS6KYGMcqoqqGjWi5/Jv3f6MTTc/8qUpII25PB9RiwJU7nXrCzSuruhgrYBq1yoOcv12/ei07EtfLXDnFlP+Vm5jAJsWoOsH7tzm1/i3chsHGNqcKguDmce++N/CDTMW/mu5rRNm7r9U91r3QJ/jFfs4zsWxWuA+T/o/+qrrB9TvyQ3vOYF7rSu/LZC6qq8L+9ZhuwS07/HZG7JW4K7rD+91a1jYj/SF2cLfxg3Tf8WuWmDWA7PVvu5x6jDjyL1Amdf8x3vBwmHie4YrB0xOmK184o5RHSZ3HsBFbXmWVakrebWQjvcieu6JB1C5ldfgUMR/z4Ox2ySUE2KPDvEmVHkOVsmx1Z773PL5e9dJ5ZAjTde0Z5yKX9ZveaH7i/91eDCfsT99znuW6P4Bn3sP57uyz/j85Utq2cv/qx95fGZqd17cF9hv3xjdIwAF1PF4SNw1a/y1fv315/rjH/+j3MOdz8fYq87Zs7gx8F8BumRPkfD++fr1a2KPXa/Ann3WMc/ol+w3/vCHf8+7lZc6HEb5x4GKz0zbS96Nvb4+dy7f/xyO52Ic6lPGdcyz/tvTS71kX3bN3kv885efYh91zTupFFqvLy91ebnWy9NrXV9vVTlXh3Hsds9DxP9IxD2CYz6mHsfseXFPYuveyLzqzrl7t5HinB9Fv5u5e12OpKRG6gt1XbMneM4+cRxH76ty6nu/477lGJ/T2/7SHED9lNqPlX1juI7HLTFP5b7xfPpU17xUf8p8HzJH58zxLZuarz/9VFWjPO/uqbbtmNyjrMvx2AKd83w+553T/OdobynOcbg+rN/3os6BdTg2dU+mehKU8/Q1e23n58l3Ztmjv2RfXFl0QLZ5mdesKTIvzpEClHNmPMQnvgu/3W6hp8Va9NFmC9hE9raLA9ErI76W7xP9XHPL++Y9X0XYt01AfOj1BVTlp3IQRdkTPRiVbsoOdyvVh/ie+oByzK3Hrm59xm9ja+5aB9X9PedeSA7bFWsbihJvXWNEPnGYtQYqmDrQuv7RNM1agxeVETzUnb7cOjk2mBzGis25v5Xzc8v9xzkr96AVTLI47RmzHMYr+sy53O/zELeCyf2ndKB95IN33fkzRgF6LEvveUgHJg6bvTmnqStw6zD5futP/DMn8VUxty1MvtU3DqavujjQaxMooPOsWH0Au/d6jWkgv2Da5vxWx1cO4/SDv48b6HxyhK5rgpnrH4HbmmDW49itE+jxqyv6WCug2mMQh/c5WWtCP206wvRf/dXCxPVRjIGJqesH79xA59QXpg7TX19xW5cMvd5yPwgI9Nx7fUSdevAtnxlzq4xWBfyQGybuuIDEVq4dn5HE/103rz62ypbPs46hcsD7GJaPLRBrhW90/hXXYH7pIxa1yP3Xa3dex6SO3Cv2xFb0fBdFWq/1WzY0XudjGJX7KXvZv+23kk/UuraxNcd63ySWG1Dfz1qPI5DflXg6ds9kjaI2RlXui3KM9ENUMH3loChbeYCyrRzb25xQWzy2uua7LmsSd80BBYRu3p+qD/VW8usW+958MH3ldo6AeuQQT0D8+eCvr7j12Z7Ox+xJnqr2Uee8ZxLz2XnJ8/h6u3QtjJG2+p2T7yzMY93onMW2jVGHjO2wUVHb75Z3PF/yXus4trw/OrU46sEoEuOzeEvM6XQM916HsdUWad69iszvKMq+z3qf2eoV7Jb3JO735DsfjrVl7I73mg0I4bjViFus2YNkipvjeDp1nspxii7nIbHOxyHvdLatR5M91LWe8w5nY6vTttU5tj17OfZ60y/xea4949vz3WHlOPR1dGv+a9af86NYk/yQcxC/LXyn5JTL7+OO0R2Xc7FnfW55/7kdRvlMG1tOSZ7/e07UnlbscBx1zTm5Jscl+z/jzR3qxkfiMwV5Au75nvFLbcdDj31LXvdAjhPmOMWs8Zx9E9C1p6nDYYteWUu3btsv+facM/N4DsS8nmbde59v9cGw6Bocitrqkv3oNrLfy74tFGWc8dbuuG1vOc+V48k/xMhYb7nGsoUtZWQuvmV/ew1+zfz8kn1ZXMtx3BI3+TLG5DO3UpmA1Tq+46BGz+WtnL+9cg2lOusAyvmztlvegY5bkmtwUpzk52ze/f84gDgeMqi0krqxPB6PBZQDdzDGQpKNUXv+t2XSnTQHOSc1izwcYs/PL9nUXsqBmK9yyPuUAboZX7GB++K9XvfkytxmcC/5UlxfILaJm9sYP4TYmsMLa/JT5rAOcWMrhzEUOSmjxzBxx5kLNhvwyrFtOaFp9Tvlw4hr4KVf0O5ZcNcCMo7XFvmct7hn4ew23cr7+fOn9Pce7ykXn7Wc80L48+fPWWjXvPz9p3zIes2N6LmcV+fT+Te/+bzpJFnzmWfbDtn0f+q+/P7XZZUDuC/Gl5dbz49jVuTYsrg9X86Lua3FCyuhPQbr2nLefJFunue81LYdOae2TzlvPkyen5/zge3XMt4Y+8apy2/fFuj/SwPjHZcc/pNkxp1z4VmTGMy6Fy6PNV9y45GrufOQk0P8KReLcT/lS/a25WZQWXOOI1Qlt+fKMU59Tx3HzPGlnjImIPq1nNtLYp1D51wu1405n3Ph+f8ZZx7rcv696B3Lt3xIcnx7Lkpj9yS79QV5KDmAespafs58aYdR3rSfUvdTcLFVa1x7LdlfYg6g14a6OLjebwV0jluuVfPC7KsrQHnAbFcuMe22EO6Mm6LXkJg3De3yOoY982lf3XG7Htsn4xRXv+QhoA3eeYAST1Mj/OaQEyjHIs9vuPNAM492IOv21jcmiJ45NkflgFGXrImo/dN1ZG3aXjIeOdQVdfM6/sUrLqYN6LGLLbs2mHgVJV45xI3RF2hcXdEnp79g4vpWDiC/q/HKIQ6Lu5ojcI/1z3HrAzSPHKv/2IrDX8dt3KpbHeha5KgcQH5X56sc4vDXc+s/xkhkNYfzI1Y54J0b6LHDO2ZdcbvXYx/ofuWQR76ofxW3fnLYrrjFIQ78Re7lVzmAzitHuv0D9DqyYw5tK8a+uNjSgc4ptvwqB3zk1ha4fW31l0Mc+A1eOYDG9V1+lQP+MbhTStdna32ORx1mfV6r4jDnVDvQ90FA155rcf30Vwfu5wXoHNr0gd/2xVecfkB5LNxWXB91besata8uBvwml/cqKv+Lzftg9UE1Hszu4lZffLbrHrbOn/nlWP7iQN//xb2PVg5j9bXVF+h5iqnrszXWuvUBGhezbyzMGPv6VQ71NAXYlP76igPNUTnEjRFPt7Yxas+u0j7Rfeb57HYfeMtzyxp9fvpcdczuCXzm+qzWbg55LvkyHij3m+4V5NNmqx/QNfyUF6Xyuw/S5nNff+Psf/nypfcq9se2dYw1KF+//NR7JvkOb3tacfuOybZyyGO9h3GoP/7HH+5z4T5Bm77H07EyWeXYHLOb+Nd8kGxbuN13KfIr+rnvcOw///zHPNsuLdbpvPz67deu9fOXz2UO81P0F+e+HHa+Ft+e56QvxeVyryG3tn//938vx+/8jLH1PLhuzOvYrMNa3TuPnCvjFKBGPsTcMohjXsp7Lvy/Jrjmg8KnT87nub8c8NzJZaw5nPtLnsV7HorWK5d5tCva/AOPLXvYLeeichjnWLTLdcl+IHCds+cmNVmfNmv1vMqp35bPE5fbrRy3ObZtZJ6qgJ43MesY4agckNmLiKfbfo+tOBCOuX9fcYsjQ+oYcX0VMOdepIV5r9J/CWCKsnaY3NrksFW2zIOtjguXe+pVQKmL6QeTE2YrDpO7cuibptfo4gaao3LIsXyAxuWoHDA5YbbiMHX4mEObXEBzVA6xv8w9ekz6wjsnjDDUh7oF5DPP8ocZI6ZNUdcXKKA57C9cH/tyqIsDpV45Fh6148XFlt/C4X+4/7vmxHOgeG5sPT/qqx71hbvuoGxRAQAAEABJREFU1YE+x/rqt3zg4zqpt2PZ9Vc3BmiOyiEu9yMuZl//uPT6gfd1IqYsu/7qxgDNra7IXTm0q4sp9gP/XdzGmXPxAZ1T7L+LGyiPNS5rUbceoOurHOLWHbXHrs8tn0Fvue8Dfa+GyeU91nh9bfW1FYfpq00+cWXplXdL29jKfZo4TH+g8y4OmLjcci3cGPsLt77t7b4O9HjE9Fs+MLnFKweQ39X5Koe4vsa4B/B56vPveDz1l71xqT/+8nNtea/js3AkfmxbP+P/ENz/UstnP9D7Cp+bcsHcQ6j73PWZbC6fs3MPVSVurK12n7cM6/NZVzXGVrVXucfQbjzQtatvqWOMUR7/9E//nHq/JGbkvdXn0m4uuR99jHF8Yr/+8mtt2SMc8pLYvmP2fYz/cYp7nFPeo7nXsD1kH2Cs49FmPepi7k+Md+zmFfecibnvsD791I2D97mRC+h3ctZ7y7ozl/sz+RT3tPKtOqz/0/lTz8s2th6zdvM5tyN7qmNeCBt7Op+yt/2SvcGtvnw+x5eUk/1M9j/Ovf/VnjU45lvW++IRMx7o+U5QbZlv353qZ99x2v/Xf/3XXg/atTlGx2K9t2xoPAdAv//Tbt+50B7yuuZ9C8w1Ly9g0+dQTvMIwDs+xhBKOBnTaN/KAdMHaJv5YHKnlBpsfT1f89nBuWvurLHBaFx/57HxNz59b9n7hrFWq794kSUa4j0LVcw48eYOZn/pjWcOgQLKXI5vbDP34gD6fV28KhT52VP39OmYMceQ8qq5zR9pPd7GAc1hfiDoXuLGWIetNnMCdrueMWYegW3byvF2zi14Xuw7RkXceJjcYlE7J8lkvPbxxue6kk9M29LtLx0SGdHXnBDujAswpMRVjLFdcfquPECpV46FRy2gcTHjYXICbROvh+N7jhXziJvfEOAD9/KBj9ww+3JVDuPNax9ojsohpu0RF7P/p7gT1j/Lrr+6McA/BDfM82lNjq9yqKf5UN+fq1tfYxT9FMcqDnN+H/sLtxXX31jgQ07recT1ta9/5YCP3FVzLNqzRHttglj1fWTie/BLLe7KoS63snwCF9DPT3NWyZPrNRhMHCgP7SvO+6zPCnFFbu2LWwwoIHVc7baujxwC+sLMl8L7PrNwffRVxjbvBd47Gu87ijWOksNYoHWYOX0vMe8LxJx7mPeCxF3yTn8bW2Pm0kcORe6bExpD63lOmR/CkecTTO5rPv8TH/B39bnUzznZUqu64vzI671j4UDPg1goqqhU5ViiVN3HYHy6zW0rzyNH15ea9FPXByigOSqsI/uZ57fvg9zf+H+HuI2Rsd/iV/G7Nr91Puc7L5/7inkci896eRXzPOX7Hf8Q4Hg85PueWz3li3RAc39fZh3m8Z2R71I0vLy8JhctcvpHFufTsfcPjsmYbZvP09knYbRdLufJfUII5jN8r5J7bFv5niXOvX8ZqWNkbMB9vZkP6DE+P8/vMfXxi/VtjLxnei65t3AZ778CVUXzJSzzc5uS568+inNla61A+QWzeV4yf4r6KXs3IF+Qv5bveI55N+Y4zO082lYO9cp5slWMDdzXrHluyet/rC5+yD6xUpvcSq/j1O1ca3df43y95Hu9VZ95K4fcQPO+5Ptl/YCsg0xmVc+1598atTm20/GUvZvf61bvrw7Zg/p94pa9uD5ymhPkCUl+nvLdnzavKdcRaLv1vcWarvmOUx7XwFPW0hbOL58/OwVdyzH90GTO9zqfj5XwjtXBy/KSd3PW5hj027ZRzpGYOc1tXZdc42J79rPXfLfuuFy3Q6OOAiMLwP7zy3MnlxAoC9SuzQEej8e7XVLFRPofj1svrmsGFrosqKd+2Wq8fkAGQeU6zc1t64k0b+WQXz+g+W8pNmqfpJjDO3EHDgi1nzF2tnx4uIXYiZTrmItyc0FkYvURc2Eo4ts2cgFdWoyf9mvGu2WSr5W1VufTp9Q5Stspi1j+bWy54OZCELffeHI5V0856S46Me2WOgZ5Sfyacd/KOcwar+PpkDGNxsB5HoH3np8tXJ6sY+b6mHEA7StuHbbH2A5ZfLZAx8189AUPs9Xu+XFBjzH6Yq4c1idP1PvP+dP5fr6A0v6SG5Yc+svTc1nVc2L+xWluc7zkghMzVkw97v0jhz7ywKxZTN/j4VjbcE62e/0Gaa+avmMbBdTIOMSty7Um31POs1jM9SnjuGYt+Mcsa74qxyUfbg65qE654Ypb/zkf3n7KFwo/ff1S1nHxYRYSa3cstsYAWc/v10bock6fi5xb6zC3c7P0PWfTOMV60825Nqp6TU1tzqM5gNJPXakcqx+1bbCugblOAE19LswPtF/l5QaMxisHmS+YvnIGqkp3G1t5/VcOAsgRtQCbFrWuJwrkV1CYddReHQ8ErYzvVvIDrXdcLNTs6w9URZZN/8pxa2M1X9v2qcOINfp4H48xQI9Pvf3jBeT3+482e9/b7QMFaO5WTAHufZg5Fq6zuq1zpQ7YbbGvAM0hCB85YPZhtstfX/Ul9gGbloUD/1DcQO25Ka/6LBawafkRLqYR6HWydKDPqXagx6m+ZPnZKj/C4ccc8GP8Rxx/iltfbcD/U3UDP5xX+DHuOJU1VltFTFEHbD6cI+De17iuEXXApkVcZV2f6vKKA3cOeK9PX6Dn/Xs/Yx/tqy+vYv/7mIVre4wFPszV8rOVY/nbV+y76aqy7nmPgncO769AecDE1VdOdaDHpS5uqzR3nmM0N0IFdH3Woi/Mvrr+CnD3g2lfuCTqtoBN8wH3GO3w3oePHDD7Buu7Wp9/27aVexxxn+nW6TPf563PRlvt4j677asrQPZel3wI+aXnQy451zNZn6fsr5QV57MffDZ/Kw9x/+lZX4bqR0B5nB/jrcWXrUARm/5yWJN+6vqZ0zFs2WP5l8XG+UJXH6CAes5eJ4/avOz+2nsHx3f+9KluuR/6Itp463cPoC6vPuruLexbi5zqVZQHkH3pa9S9eeXww6c++sr3kn060BG37GusX3uCev+0ZT+smMuxrPGry+F45BX3xbq4mPOhyKUsXH7Fuo1b4nwB2Qu99HlbdpjnUr881OspH7ydS6DHBpR1VI5vv/6a39Xr0LEp5jbWmoD21d8anGOgPGwco+JYxNSX2Ifpq75woAChbn+Ea7QObTB9xapG+fmgioJ30U9/oFYttuKKeuVYPmIKTI4sm1irtKvAxNX1U+Adg3kdPuJLt1UAw0t9iQBMXH3hQI9nYbbAb+r53n/1bVeMrSKmqAM2nUNMgYk5ZuBeJ/BDP2MkgXff1V+tPgq8c8C7P7zj+ikr1lYRU9QBm9/UA5MTZqs/8MFPzGDApkVMsQMThx9zwI9x45VHDnUxRR3+cbmtEWZ91mpfUYeJw4/HDj/GjV8Ck0O+hanDxOHHHPDX4XIpfy+39wKYuR55gF4/lc9Dfy83TA7jYeZYurkU+4o6YNN5xRTg3oePHDD7MNvl3yT5ZV+J2hy2ipgC/znuda9wDuVV5BUXg1mXurgC6Nb3F9CeGc7DGyauUT85gL5/268ctgsHY/e2x3Tng4nDbI0xvz6KfUUdPuYUB3quln7Newifdz6bfQb6HHYPEKd6fs27pKwPX/jq/5SXrebSV373GPZ9VvoMdS9k/eryuC/Sx73HIe9dfO6I6yOfHL6wlENf+3Idj+cerzxyWt8h71P0Ve/64vz69h/NGC8uJxBLpfz5/B9v701C6InoPcFrxnU8Hvp5s2d87kOOec9lXdbhPJhPDOY86yPm3mzlEzPGGtXFraHeDvuKYwJ6z+m+xRhxoPcb/pGkuRZuHscK9At+cefCGPm12zrmhVm3Ig5kb3Ypa3rOC3hbfRX/2MF4+f/pn/4pftd+V7fi9Kkc5pTb86UsXdxaxeLWcyg2z/Gh+eR3jZhj8X3Jey/r8H1ZprzGlr1NCGDO78oPsw809wc8C8i+ktA+x7aKmKIOcw2MkRwdU7U+H92yoVK31R9ontaLLJNdijK2FaoxvwSzb2zXz+SWByigli6X6yqoIR0vBtx1DdrFO67S0x5yePOLbj7gt9zB5DA+bm23f687HW2LW56k6HkQN0YM6JqME1fUYeLUaO4eT7B6O/Rb3BDfEELanu953wLKtQF0DmOAZlBX0W5rTltFmzhQgFBpF1fUYXLCbMWB9ld/FKA5/LVwdZg4/JgDfowvDluYHPLZV9Rh4o99x7Rs8GNu+Ijrr8ijqMPkho++MPswW/2B+5zAR1wuRT9FHbC5x4gD9z585IDZh9kuf0nUbQGbXgPAnUs7vPfhIwd87EtijK1rQF2xD9i0iCnAPRd85ILZh9nqL2cT5Jd9JWpzPLbiI88VmLGDLWPTo3qdAuncOk5fZXGrxxj//cG37r6VQ1+Qo9rHGGXh6nHra8sWsGnRpgAdW2+HmOsP6FzC8ok/Xtv2GaPr0wewadEmh52Fjje7Nvkgc5J7gbqYAtPb+4WxYisn6B80Los7va4RYsv95BaxJjm1bWOzaRGD6Qez1QAhVHkTn5/mhTc8t3n75gSSb77/h8mhDcRnH2Yrbk5p1ZfYB2wyd/OZ4XPSZ57Pw1H0s9G9gM979wH+YYA2Oey377aVmHVJtqWv3VYJTdk6HqAA3cr/kntsW71kbyNgzO12Ve114J5H2fP8k1/D8/NLP/vt+zwfg9S+N+eeOfeLYr8vWfk8D8at2kwNM8Y5MUY5Zm+ln5zqfk/m2Mx/yTskvxc7Zr8FZKxb16e/vI5LLnNesjddezGg90/arFdfOfuPEsbWcyu/+eW45MtoOWHWp65t+cgjBvR47Wu3Ffc82Ve/5Tvi13w/CdjtOrYxOs5aFP3Na/yW86AOtI884gY7JiBqrgDnOL7gPBya133GLe9ijVfieJ8febUBweSo6j+4SS3OcRj7/FmPOZXKYdt543fO98vXfG+em0dt8hR1Ovh9KOUavOTL/pQV/lHg3FVcb2/nafazhNoW6ns+daAGI1f/3jEw/TP2UZV6LSSdXnQuAP+Kw9ZBOVhf5OpTb4cD1m6Mg1Is0n+6ShdPproL4cuXzynyUEAn1y5nFbXfqC+fv3RhQOWnF4x5lUsW5cjiV68cx+NW1mG8OdUDl3WIKeraVns8HftLbaBPpP81t3Yn85KFbPz1umdTfuw6xePadYxMT9Uo/2kHr1nb19T0kg8455N/wRtbFrR5FXmdG+u1Nvuj69+bD/jQjq0y9mudzoeeezmsx3mz/i2L8PX10mN+eVvo8mo3h2PxPACpnf7i23h5jrnYHZ/+QN+cgPIQk0N+fe0D5SI5n89di/krh60fYJa/Y5LF/DBKuzzLbr21Z+Iint/T8VPNNryHc1FbHdNu41iHLZJFfsmcPucD0SG6PJVjD2ZtQJ1yDgMVqJ96LLdc/K4Hc2tzDPo7J1cvpIDrIgTqmBub3PqNscVaORe3XhN2nnLT1a4f0B9Ixxida8t5ELevAGWrvORLAFiMyc8AABAASURBVHNa+yXryRr2/ZZaR87JIS3Jkxs+1cdcX2+dIDD1PQaYeuCybwu0Dn/ZdssNCqbf0uXxvxAc29Y89uXVvmf1VdyX7nisX7u6eOtx8kuGbWwF9HUMJDrrOheGuLzGyAm038JumQ/X1iXXSmOx2yq3sIxtNOeec9r5xkitztut57/93sZmTcqIj6029e/r3vNyRxnj0FxVI9QjdW3daoOpByjIePZd9YMuYA5bwKbtMP2B7usDtP1RF4Dp+71uX19bmLEwW3Hg/wnux/r/2rr1W3HqgN0W+yowMZitOPDfOifWsGpTB+y22FeBeb5h2sSBP1v38rFdHLZLHnF1oE1Lhx/n1Gn52NqHGauuPOLqMO1Lh7+Oe/nbygsz7nvdvj7Ab+bEa9rrWR91mBz6L/zRpq4NUG1ZfZixMG3yLY7lY6ssXAKYcUs3Tl3R1xboexa8c299fxx3XF83jnLLYR+8r11zT9r7GfJ431IHGtffOIj/2z0W6DiYOeXTp3Kow7Q/6jHdf4CebwF9bBV1RR2waYGP+qPPBz338G3z3ko/T30W+pLxcr3m2X3q8biHcEw+Rx2nLyKB2M+Zrzw1cu81Duhn7+K3EKD80teXlIzRG2L5Hn388OZLYF+kigP9kvbiM6duVex1PB1qbNQh+wygfC5ZC9B1n7P3sW7jrfM5L9Z9pvtfVWnbti0b+0v/M/2OpXK41wV6fyH2/PSUMZ1a9N8OW1nr8tNnZAzuNcQUc4SqrEubuq3x1+trnbP/uWUuxRIavl/b11rls15jzOO8ismpGOPc+CJ4+enruFducX3FfImvvvytiTwnX14uyXlqOWXve8oHFvc+5gLKPGLmt245nUNrlFe/l+yxKgdQ5ona83bKvOvvP4/rS3tx+8Z+zQtqW+ffuqxZqaKvhXo79FeFuWZhtuJAwfQHdOtYmLoATPvyt62sa21Trx7j0hfuuGHGLsyxAnbveYxT4N1XBzFb0H/vOoFaHMCdQz/9QV971f5ilQOmb9T+ecQFYMaJA/dYQPOHPAL62cLkhekn9mizD9MmDvxFbpic+juHiwMmvvra1RWYtoUBwr+pG6afRnjX7X8fCx85YPrDR3zFwrTbh+mjrjxyq8O0Lx1mLHzEVyxMu32YPuqKHLYwfWDaxYE/O9/Lx3Zx2C55xNWBNi0dfpxTp+Vjax9mrLryiKvDux34q+qWRwFsWmDWZAemDh/t8BF/zP+oLw5bBWbc97p9Bfg76x6J27Je5Zdj6uT+WjUaV1f2fH4BTBd83hfs/PfUXQXWvJcHvOv2V00wcfjP1y3nI7f3iD3pyVwpe8/PVqRfmbvVio9xKILLAbMmuYC+r6or2ivvKYAPc/zn7r3WYawCM04emLq4ImYLEwfsfsijD0xcI7zrVRRQHqdP5/r526/1lP1IpqDWPujsvzS5jX4u9fMx74p8JrsH8hnp81jxeazdZ/PqO0bz+4webiqSSDvQfO6lfN4Cle1n/fLrtzqcTz1/5vCZ7v5IDv1+efrWex73Dfbdi/gs17dyAM1rLvNoB/pfw5QHYo/4fxt1zXuUyrsAa7U+a1eX17ocmzz2HZtjqRyrXXzaApetNuPkWbFyizsG9zmK9eqnTT/jxeTQDiPnkHKNVY368mX+s/3+13LukT5/9o9Bj233X06S27ky3j2P3PIoI+8GxfWxf7m81jrEjLNvLc6ZdThv1mWcrXZ1QLXHqr/x2hW55XKs1uAc6mycf3wpvo1RFQrIr5oHkLHOvTlMXQtM3RxALcx2YeJLf8Qfde19veJ9MCs7qY1zX+7WS7190ul231MiNfAcRCcBVVkqt4Lo+Um1rd/9gy/dOMeakHJeFm572HxPtFfbwwP5Fcc9uY2LGm3m1P8R10bNOWk9sdoD2e051A7vPnI4TpiYus62CkxcbOVXhzcce3Xn1kdOmAbzi+m1cFvFsYsr8MaXDjDH/6brC9znCia3c7Q4lo+tAtOn3g4xVWDWmta+AhR8xPUHNP/Qvw35BTMu6m84FgbTB37MZ67lqw7TD2bco019CfCbnI/xj7oxgE0L/PdzW4g12irqijp8rFVMgT9dN8yY7znsw7sNpr74bBX409xyPPrA5BCHH+trbbpOgX7/rr+4mHyK+sJtxWD6e2+0rw/M+ryHiusrvviWrl2buLrx6trVtYnDj+uGj7hxxgB9XXpNk/u075Tkg1kr0Oux7xuxpzP3CMGNN+f3dYvL/1ifnOJhCwX36w9mHn31WXGks/tePjmNsy5g1pp7tf76alO3joT0/WTp9pcduN9jFx5ItQViD68deNfty2ELVlVdf+UQh2AR8rz1XYKY+YF+1/Q57zMyYXXNd2ziztWXL+dEV6n77sXntgDQ47PvmBxfS75zEnPv4XMapt/n7N3Mpy/w9h3dtMGcV78zu+T7LvkVoN9HqRtnC/S7Eus7Zx8mp2LffLbWCuge3/k8EwexvcfiXkAH85nXmsVm7Mge7tjn/SVzsb53O5/P4Tve37vBrN9xA2U80HGuAeu6ZA/nuze2Uf4RxCHvsPwPabQpxrg/tL6R9aNYl5zafXYBfX7sK3ICpe/Si2ofmLj7O6DcJzm2l3w/VzlszeU4zznfJFCfkTUhd1wKzJfvW9/2nuJyGGM++9ZtX39bOSfP6PlxTrdtlPxjjLiROT2lrV43KtaoHPMdreO9Zd++Z/3smbPr7VJjq/Jfar/k3d8l62LLe0egRmo9HEbmuSrd7l/z3fUt9VrbLdeiYl6/+9zGFt+5Z6kc+mjze9PKlTYs/pKkj4OKX0y7TQdLKJmAuidm6cd8qSqpfZgLwASKvsfjIUWOXnhbBmFffOnmvqV4oLa8KLUOiB7fQ/rWNzJo45zYayZJf/n11X7LoG0rx5Y4yNRHLpk48ePh2B8yKjxOui+SXQxxqfPbheRJ1t9JcVF6jzHHNZM78x/7IdL8RRbcJRfota7J4QV/zDxosxZz2Np3bp7zxbZ1iJsnZebD1C89t+L6iSvyaBcf2yhb+ccYBXN+9ZP3kvNmG7icqzUmfY/HQ1+w5nRxLk51Oc+5oD2Pq6+f2Jzjq+4Z36XPnTdM/4gD6Ho0jm1LzkP7bJu1VXwJttUhc/FLPqzqBzNmpP5bzvOWuGPsjsl6n/NC+CU3Gs+RY3nJxWrruTXmlHNHiK5eIJ7nzLfjD9Rr6jlz236nU/cdh/zOja1c+iqPun1rcS7E5RCDWe8tuYDmXDVtw3HOcwBkDbz2OTFnun1xO4dyVoo+bKN9Koe55ppKJ1dXP6gTZG4RSEAU+0DBzPN9/5Y5hI/2hPXPSH0qnV8ll7DneOH9oE7s4hRXV5b+6C9F3G2KcENqyrxkFipDqPZltH2Nh/jd4qPArFPdHOT6g3A4EYnSt6iet+ZLrBucW+zUKGuqHMYD7ScGCQoup/3VAn1NxVQw69Km6Ac0x7TTvtqAO66fmD7qKzfQ/uKKPkDBOy6mDbBpf+Dv5pZkca4Wfn9u8yjw57mt4U/MieH38drR13YJfOQG2l8/4D6Pf2m+5TPGdgnQqjjwm/kW/1N1A10HvHM02dsveMeBe51ywnv/R3Wbc/lJp267BGhVHGYdAitu4Yt74Y8+8M4hvgTecfjv4c5l3PMFM/8ajzU6FuB+rsQUcdvlu1qgz5N9fRR150YdaC4x+3Jos12ycH1gC18V0CKm6GMcvOOVQ3zZ001sbq6lzyigtrGVx22/2bR93R+NU2DWKJcipqgbZKuIKWIKYFOL+5aJBTqvfsqKg3fcoEfcvr62gE2tseoHsz4NQI9Bf6D9xPUTe9QhXJmO19dr7wcSmJ+99wr6GqP4PF75qqjxNme+jBxj1JYXcM/PT4m71NefvsYutpV7gdfsdXymqwPlYYz8Pp+1Ab3R9nn8z//8z3kx++Xe37LvMM9zXqCr+0+s2vrSTy6ga/fFuVxyAL2Hsub1TF35jfVZbwv0P8vrf/Hv3sT9z/Fw6DmT65Y96/F46np8iSufOeWUz3E4N45FfYTPVj/HZg5th+yHYyr78ugjh/szW/9A7/OnT7UxpO8v2PWRx38RYY1fo/nMrcAcu5giv/kcy4rvceS5bh595HTvqC/Q58j50L741fVT9NNurXLqYw5x80A4si/8/OVL7eqZP79ImBxZXAnwxbWxHZMX5Zd8K7Ftrs0qoEXOejvUge6pq6wW3nGQY1638i+fpdsCvaa1wYwVl9Px2SpAieu3cFvgQ32OQR99K4d6FVXZ96gDBTNnwM5tC9h0H+g1JiCPcUv/UU5t+sA7h9gSeMeBe/4VA3Te34NbDvNat6051G1h5hZXxG0fY4D72AHNXRu848bJp6gbD9zHZRBwj7Ovr+0SoFVxmL4C8okpQNcCfOBePoAhnaeVt1/wjgN3+4r7nnvhhi8d3jnEl8A7Dv/vc8Mcw+OcONY1D486vI9dfAm84zD5tMHU/xG4YdZiXUvg/72611w6hqXb2oc5RvtAXzvi359LMeDDNQUIN6ayOFYrxyP+o2teH/1tl+/6IwD7CzfWvgJ0TuMUfZZdXUw/dXF49xdX9AFU+1oHuhWAqS+fbPFqy/PeZ6P7vWuevUD5hb9/LAd5Zuf5l4dN+R+j+JwMWfk89/ksz2qtyb77E/18lm/bZtr7+wkg52Gv57yP0V+/HkdRg630J7rPYGs65/0R0Pnkdp9SObTZtw55vn79mnds51iqcxmvXT8YyfdcxvqsN8bagDLW/P4Tsr6Psx6g3+Npc+8hhzH6WZ8il+NWzCMmp7hx6saJ2xevHO5L9BfTZj775jFGzDyP/v5X+gnNfvWaubv1HBnnGM2vzVjnYPVhzpljkt/zfOt3OqOAO4f7UGPkqxy2t6yBqP2z6oDJJwj0XLrHXXU/cjhG6zH2lPdl+jgXri1rAcp3ROYBekyLV7vi/NhCVkNEfd933UoduOutvP0CYq/I3sjKAeJ565OJ2Mah7YM5F7d8lnrkNLfBjdfkAbI+R8eJV46OKe5498fMA7O+9g0FUECPVQwoD+uztRbjU+Hdj8r/4rfw9ulziCFdiwrQunb78tsqQDkeOcSBrgEmXjm0Yd1v3EDzNR7dKXjktsaE9c9gq0xfZVqL6LcfcJj/ljUFFExug8Vt4SMOCNeyrzpWC5Nj5hwfxqOPwcaqw+RSF18C7zhMPm0wdf2B5hZffI86vHOIL4F3HLiPeXECma/9d+GW07wwOe0D/zDcgOV1PUCfU3ivD+i5+Et1Vw7XUJqeT/gYJ744bO3DR58V/6fOJUx/YxV5YNb/qGsDfb3PVI9JbnkVfZWlA12zmAKzr10uY23D1lyPOPBh7vSTQx+g/WH6iC8BysP7ua048KEO8c79gIvJrb8t0OdHHKYO2J34VJtXf+PkBO51w3TStnwGozm8J4nbsWULHvd+VgTMrbNCnh86n8+NdO7cI+9zKgdQPjv9jy9G7mWK87n6plvvNfziM1eUkhY0AAAQAElEQVRfaafyv8SaWwGaO8aSW2zpa1xA1yKu6AOoNq6256bo3O+5SQH9vATunD4fz8dT+V7ol5/nvyg5Yhc3r8/LPRzm3MNhu/jWnujr1y/N5xz6xfdLvrta+xT9X9O3dV6M3fKuw1j55TSHunbziunvPOWhViH31t/vtrSd8iw/ZD+nj33ba945KfV2GDv3AreE0++15Fa0rTj7xplfzPNlHfZtFXlszauPY1D0OR1P/R5tjUEMKMevj7WpuwexNLn0UeTUrq7PNftbmLHiMHVrdJ0aq9/xcMyYsj5DqN/leu35SbfXnpjcS4z3/0bA77TH2Hr/9uXLpwJ6jckJ9N7UdbDFx3GK2wLNC/RY5ff8pZt5PYTvltiX+Ixed+7HzKkYL+f19bXc2/qvF5yPx8Qdq1K152KMGRcgHFtznE7a47EvyZWSZ7e+Y9Djb32bsdTEnMMxRmq6FmT+8o7V83DJ96hV1NgyuHWyPCkK0AFuELvgLFAHOQMv9Uh6yYtZbSvOZJWBbNvWg7pmId6y+di20R8AyqRdMPeB6XO53OpbXs5eUtih/8IhI63KhwcXlC/nKCBI9aRv4U+axlwI1nm9XmqEe9WyJefErz0eGb2BnTOZQPn/dWHuWybyfJ4TbH43yiZasbnOE3/pel0EW3KfT5+C3eqUi0/faxad7RgjNYzUfe5FD/RJNE6fY062Pv6rB7bKJXMI9M2o3g5r8sWxXV/2Aj2fxstlnHV8/vwp83rJwt2Td6unp+fkPha5HuTw3DoefRWg58+cfnAUcwxPT0+NH4+H+5jMIUdCaoyt7c6JNW1jJO9rz8lLvsDfMicjmPN5zBgPEX2N1/+QD7O2Xgzi+lj7S77wPx48x9fmOmStWZsClH8Nfgn/iH7KhU5I5DQuas7BteuoLAYg439qHusxl776mfN0OmaebuV8yP/zzz/3ORqD/i8FjRHX17HYN48Xt+fOteNciSlyA11DpTCvC+2O4fX1JRXd2vaai91467jlWqjEAF0n0DWZE4gJ3TrOGuzcsj5tgdhHbDe70blzCOgH+kx8jC3n7Nb8Y9vaV78xRmMrp+2KveQagnAU7UN8tV+zRo0z3v42Ron54N+SR0zbLdcBjM4lp5jiDdu5hXBH2pYLy2tyS20+LPUDavpeO782uRXnVY7KYS1iUUtd3BZm3ZXZXzbbR19zK8tfu7qYfkDXLw50HTDrXnZtnlN4xxeHPDBx/Ra+Ym3F4R+DG2Ydf6luwLILpj/Q+r7v3Wr8fk5g+n7Pbd95MUbdFiaffZi6cwVorr+WW145VizMeJi1AF2v9ibOr7+WW175E9LrQg6YfNpg6uL6KH8tt7xyGAuTx3iYdS9du7ry381tLatua1e3LrD+kTna7fZ8t/L2S19VoK81mK344tDu9S+28oipi+kHJMet+cGc/HCdPMbIoWyb9d06/xh5YAbUT13+dPveIqYO33HfqpKx83vfNE5fZcs9Tcz7mvriU/deBXzgrhwLj9qcMMfmOV7c8qjbmkdd/6WL2xcXU1fkgFQbEVfEl99jXw77MP2Xn7g60HO29MVdueca5x9Yup/wuXc8Hnr/A/R4HaPPzsrMXbLXu+UZAJSHtZBnsc/RX3/9pfc78vz67ZvmbKqf8zy79D6JnK+xbf0s//z5c8HkOGbfIY/PdvN/zQto+xI49z77HYd/IOD+4Fv2Pdbvs8VWH1uf4/qpA72vENMurr+tY3HM7g1c6dZrLl8C629uxbrMp82ajBV3b2HrC+FLnrE+Tw9j6/mVV5vjc26VlNJ7FcehbcscWKPiP1u3Z7/th0FtxtnKq5/6v/zLv9RPP/3UfxxgbuuyFv84wFbRD+Z82rdm+cWdU33F5BSX37GpO2bnxL7+6tq1KWJyKsbbdyz6OV4xudX//d///X4ta9cXKFvnENdKVc79fr9eYK5NmPWbE4jPxI01twITrxwLN6+6beCO03fpC7f/I27tiuMAdOv1vzgWtz7AvW7xKgooD7ltgV4L2uVQgLvfwhef7Yp79BUHNN3nFCY30HU8+utoDfKra7MFOrd9mPrfwy2vHCsW6HGaQ9wWJqaPfWPUldXXV4FZyyOuH7zjQI8TJqZdf8WxwjsO0/cfids6gfs82f+96pYL/nZu59Dz4jypw5xD+RauDv/D7TysOXGu1G3FFecQ5vyJA71ev8eNE1s+gOG1cDvAX1wnxssD9DVtf3Gow8TlW7g6/GVu/X4P7u855FW+x1d939ftfVhfY/TRrg785j5YNcelP8yx62+c2NIrx9IfcbGYCn7LDWjq8wm0j/6P3DBxHbO9ybuPS41tKz9n+wz1uX3KF+/qPmfdZ71cXsO5z3Oddwsk2Ge0drl9bnqPcB581rsviUv7m9/65VM/nz9lb/FL769WvLYxtt53HbKX03+kOO3ugdR9fovb90txn/3mMo+1uF+w9i1j0U/cVh8x90zmV+QTs2Zr1/d4ONTI3IgtX/n0lcc46zTOPyQwRhzoeV77HHFrlMe67CvWYd9WTnlWjL6Ox9Y8K97a4P08L3z6bP1OyprE5VTU157MfHJWkfl+bbF2Y+T43//7f5eHfoqYIubc62ed8i0d5jtCx26M/Iq5xYxX1B2r9ch3Pp37PZj7V3JugcoCqRWnj7qt8UDW3K2AliotU8wHE3/0NecYTKf8tnYxfSY3pmy+W75giUvr2tUVuW0VY1eb1d+12tff90d+hpBncseSwS1cTF17LP3jS3lj7WgH69lLH33FlW1sjem78D2fe8jY9AU+1J1evy+HaBHjgLJ+xVzyiqs7xsaZn0dDXUU1R+WAdNKuH8cJFNAQkHncw7/XSK1VwTP27e3aW3kqx9LNl27BjFVXrMUW3nFj9B/jrb44qItpU497UJJ/pI5becA7h325gXtOoH3lgXdcPjG5YeLGL1wd6DGrK38tt7zyGKO+cojZF4e/j3txLE5Aun+YObEuC7JOdWX1Hbt9oM/PI64O73Oi3/ccgG59PoHmWH5/C7ckPzqX4vLAOzfQ+cTH2O45t6x774/GjKxZ7epAyb1064PJob++YsoYWz//jN3CJ2ac98/FMcItDrMmcTGYnOrGyAHTR39xfReuj7h5bnmXbn8bm02vcaB8r2Qc0GOAmUMeoCo/cugjpm6ttoq6Y6wc+ohF7R+5VYDOt+5x8vhs2HND8j5nnPsS6x7b1r7aFrec+miffJW6XwtvG+w5V9cideYn97ZLiY/cQyv85jTH4jB+6fKpA51TGxC+W/hoWXZtXXfsQPvHo9bYtctnnWIvb9/TOO/kvdTXz1+KOPn895nr2ECe6nw+Q4ECmvOSvZhc17yDSVi5h8it982esb/5rb2DPtaqmN9az+djvn879rsu++bVbp3+ceYla4LM0y31iSvy+P5Jf3Xr3LbRe5At52aLfk1N/uGBPv5r1cZtsdlqk1/RrqjL5b9qtOd5DHOcx7xfk9/9hfoYo+diTz3G+MW69k/ZS8ov5vzBjAd6rn76+tM9znzgvO69D1l9W0Vuc9kqcvrl/Zoz63y0+0zc8n2jdejrebDVx9a6nFdlZC5Teubq2uvD8SjbNvq8PT0/ZUXubesx+x1kajUnUObYMo9j6D/6XQ/Q+Ni25tBmrLUDuWYvtY3Ysjj2nJdT9tXaDqnZcWWmyv2IMWu/7jnSZ4zqWvK7XAOeU2tRnI/Qd+wt52xLDnNnAI05L87nlrrEnYvQVRcruSROkq0OEvgyMpnqdDh20U7mKky7fkDZKod8eW+xFijnto3yMNnhdCz/ic9LZlwfRZsC1Pl0qiSpSybmRmWhXHNiLpmwaxkP9ODlhegZGRC/17wsPsTWTP1fWnmROTljzAW6Bn7IJOtlXZ68hGf8W3LsnUN/bUCPactkmTsl17aNSAqryomt5NtT37W+fP6aCc5F+/Ra3359rj3FK4MtTpT/lMO2UZdrvhQOkfU/vzwn57VGfM7ZgFNb5/MkVo6RuhmVPInLi2Hn3DHcbteOA8rjJV+Ob9uWDxAvfdNQ96J9vOisXz5F+zrH4nJuY+s82l/yhbztsplDrlXXllzGOAbn8ng8lP7+McXT03Pr9pVrzs92ONSMuZUcflg8n09da6aizvlAay7PhTHy2uprbv//M4xXr/CJaz/mRmScOtDnTg75vLD11yafMY7LG58vx61f0e+aL7yryE33dOdY3Ns2spY+d92Vw5f0zsWXL5+z3o4FpD28tcf6/Gn67vs1a+qQtfHa83HINTE2wlDpU0Sz9jQFBBvlYa1LtsyzmAJGVNcHxH+rKmNG9EN0mgeIXq2PMUouecjaul33Yrw9qDPxy77npcFArupjS15r2zPXQK+1EFblRukNpPXg+ugLmfs8lJojXJJokx/oGrTJp7816UP4bqkDps/CtYmv+MUlvt9u5fkLaX720ke7seq2QONVdCtWb4e6oi+85xXTRdzWPkw7UDD1hZsTuPOLVw5bOeDdXyym9rW1Dzycy3me/hy+4v67ua3jcez2rXvPeVQH+lqvHPql6Z8f1S3WxvwC8rv+r82J5NYD9HlYNcOPz0Pl0McagV5r9hWYtcal1wXwu9UtvznlVrf9veqW7z/DDfQ8yAFTl9MabR9x4GFOtrh4fxmZL+8/dAvvuLGPHI45QZ1v4au/WkC1fYBu9RVcfOowbWLm3Hfj1jVH1sOhSC3iMGodMOPkhKlrk0dMHcSryP31N3j2AIND1T76n0/VJ4/u1rdx7NY9grpt5fD+6NgpSt088iri3kfBnNfK7b3cV+x1reKWu3Wetnvu8VAexgIP52Hc5wimD9CY/ooxivlW39bctuLaFaC5H/Hj8dDP82ueBz5b9X/J/sTWZ7O4z2f5fCaLb+PQPLdshDdGj1tcMY/tOftC50ORY3Evu1zHt/2A+yT5X7KP0dc/BLC1bw1AAf1Ml+fz5/mXv0DXbqwcPuuNsV7AYebl+K/lP3P7mj0DTMy8+lunf+3tHxZYp3HGW5t5xqDHpu/T01MZ5wtfmLXoZ5xj0uc1e6lP2RfKUznE1c2j+F+IOS6gz6Fjs3b95M+n6nr69tTjnHuuc/+xhLZ/+7d/6zlQN6cv04Her/jFulxyW4e69VuvNS4uoPdM4msc1mSM/kDvHeQXs2Zj/ZcctNu3VufIPZV5bP3Ac87+ECgx/TJ1Xa81WYN8yul4So5b22DOg5xArymgjBdTKoetGNDzZl+J6c6jLqaA19Qe6Bap9hGvHPKk6R8gOSv5DvHZwk3wcZcxDq3vuf+o28JWRKq8Nom9ErcXEB5jZ79ymNN8QPvYV2L64AukjtudQx8Ffowbv+zy21/ryHNnX4FZnzagcxqnwN/OXTlWPjnS7XEBzV05xIE7bj9w/6grcsD0sa/oIG67+v836/57uK0PPtZtreL/2brlgN+XGyYfcD8/jrveDqDXnF1xx6JuLbb2lwDN8dhX1xdmHvuVw1Y8KbOHZQAAEABJREFUaq8DW/ltxbUrwJ9c99r1BZrDvvG24ku3/a/iNpf5gXvdwL0+mLr1wdT1X3HiS7f9e+o2bvGseDH40+fSGhTgXrccYgrQY4DJIabIawsTt29OMfXvObTB9NVHAXTtdQYzj7igrRxLt5VDHKavfZi69u/9xYDmN86+Ypy+8B677OL62Af+rjl55JBHyUfd7BHmOwT5vRf7vPYZyDbqNZtJn5fdzwPSGJ+lPh99hp+yZ/L5KW68vmOMOhyPfX7kA8pWm7GO83DwmbpX5Zl0zruZMba+VuXb8/ke6Hif0yN85nePZa4E9Xso9wTqC9PHPwKwbw6f3Z8/f9alRR7HZtzS3SvY3/I+QnEc1mmAPupy6aNNTH5zya+IadN32ewvPrkco5hcin4K0O+olo+84oq6uDXbB7IPufYfVlrPts09refCOpwrc1iHmD6Oz9zWsuyvr9esvTnf+hqrr7GOxT2peRXjxZxXW0VccRxyK9ZqvFy25rNdONBrVhymLoc++VDR5371gT73QOPtU1Wkv3R51JWY2t/aYMaKKdYIE7OWhdkCNi0wfewsbnU/C5lDbvvNV9P3tt+6Pph93nDfQemvb8cyuj7tUSpbvRbHLSdgk+5e+dXSHImDcDcYeI89nhDsez0U5mzXuMH0EQN67kl9Ce8fxwjBMwZx69QApMQQpAPkd37SyNM+mvJZc3/73Ak0d7w6Th99ge4v3Ba2NKNljEPsFMHUq5wjivQr+ohdfc8+1r6i/j3uHIewzGluBeiagN/g2vUFkj+zvDugObfilUOfNM1hKy6mAI0DfzU3UOsACiaH2H+W25rkkEvd9u+ZE6DHUzlWfNQ79vdyywH0XKsrcil/S936GmP8ktXXJvZ71i03zHOlrpjD1nywxmSr31aHfHf16KOvor+tNvVVJyB0nxt91nXpvUpfHfRX167oY6tt4UCfK30rB0xu4L7e9AV6/calf/Qfm9feno/yeS4U93rMo11HdWsCSr3zz0un+Uae0ZVDH3Wg8eWrv/jiUxdLSHmP9Z0/cB+DdqXxLfVRdcn7kDiXh3nkVpdTDlv7I7Vol7/x/VYZVnOXx6o7uHbgbcxJoj0iR5rGgR4LUEBjcgN3XH8xpUp87/cW9teX/JXDukJQvnM55DsrGP0+xNp9Bms3RnF8QD/zE9o/kBoyPp+z7gtsvecfx/bGs1dcynrk0y63/ZH92+k0v096fp5/0LltW9btoXMA5b5BqZCuWmxNvo0Rbpq73o5bvoMa3tbzbvB6u9TrJd833sK9X+rr1891S7vn3eHhOGo7UL5LHFuC468uVtEV43NKioqDz5jcm50j9yPWkOhee9YHZBr3ck2IOz7fD9Xbob/y8vpSfsntXAD3cW4Zt+L+xxB9lT053aM6b9rl1Q50Lu1rPk9H97DX6jWZufW9nJItc23jUC/Pl37/WhkLGdPIsByn41bfMy9+P+sYt9Rj/sphre4tovY5XTXYGqs4V87dNXPtuyPzDQ51Op5brGHPPloOawbqlr45zGmOa5x++fWX4Ldej8e8V9XfPNe8J9Xf2JFYcWUM6pDvtq+XW+Zyrz37APeTWS4FIy5kOkY4q6yz2nCrYTIHessnjuPxWMe3m+U2tjrnQ4RJnXTlmAvjki+jt0yKJ9WCK0cXMyS/dfJtG9k8v5Ttvt+6veYEPj0/R/fl2F6XDJIU7YAsHKrsk3bkl/Xk9lDH46H80u+QwVWO0PSLTCCDCffYgpK8t/r8+dxYgPTnC3En9pSLa0+gujxRC0a4j6Xu+B0XUCPjqEyOvlvGCTOPPvpmmhK3hf9WQE+6c6O/m/LKsXK9vl4y3kMvlqfnp/Y3jwtfvsGWevfM1WvnHeOQdktNe1gq/uOuH3Nu5FUcA1DWJ49zpf3r1y9FzvXpfEwsqfF6nysvHv0dnwIzXj7/6uSUcy0PGb81ios5Nv3VjTdf5XC8h6yVp7yo1l8fsXXhHlMvZO5y/v2/A9DHeNsq6twfLkfXaMwY9HjUrdV81iDnOS+EjXW93bJurGnbRoU+PKcaY2SOL2mTL+fuNV9A3NK6R7UO7bZAPeeLgeMxayprWf7TW52Q2Jxc63MebP2DAden8UByneuQuJd8qSGHuD5icj1lfVsvzLFs2yHn91Ye+gbO+ayWbWzC0fcWIOOh9Ta8/QJasyY57AB3X3FAuDEVMesB7vk9r7fMC8y8+siX7L3BWPXc8Sx2x6LPuunJIbbnnKo3nhytN/esYxvjnnfLOL3HAD22LdeUNe656ambTzGP3DkFRf63Jz+ga27W15zbUUDz6qvF8XhvANombtzko/PBtIlLBj/GtSmATeeBqQPNr2Fyj7+KW19jlgCtiltrd/ILPuLWCnRO9bjcdZi4HOJLgFbF/yu4rctcQJlP3QLEFTFt6oq6svz0VcRsxY1RV77HHznUl4+6vooc4kvEFPHfi1s++W2V35v7+/H8nnX/Z7gdp+P9nmPNxff431J3X/OMvuYW38pnX+7FJ750beralaV/j9PcolPkcCyKcbbKxMd0yu/Fp8/SA9fSFz77ua/kVr+NQ1w+csitr/e773Xvedt9b7OXPt5XrWXyzr3AYPRGN4+1kkOfJOoffcW6k19LF5cjUMeIW4f40m0VseWnj5givjiW3fZH+KU3n9fyTuQ43CN6f/afn3ecxsmlnPP8Fzvm+fvly9feB4jr08/kDNu9gHb3ArZso0bm6pC9yhijrE8OdcWajP/69Ws/q33JbB5tjuklz3593D/I7XNbf/kXj3W7jzNGm/7mFtfv86dPwtlvzD2bHW36fPnypdewXOaSw/h////Z+/dfy5YtrxMbn5hr7Z157r1V9d8gkPAvDRLGLlBTvIRM05YR0NAUD9MNNNASEmBkhIR4CjByYxBd3RK/ADLQgGgLbATG0CCQQEDzsABRBdQt7r3nZO691pr+fkbs2GvtzDz3eaq4hXuePXaMGI/vGDEi5oxYc2Xm+eIXy3OStsok45vHl7/8lYxj9IdS9crFE+Pjr0SXOnzylY/rknN3U24W8zaeOG/evCn7+kjKxYhZavCq/MOgnkPfvn2oL37xh8qXzWJrp711sX9/f9e5+6HO3M1t4Ypn37por9zW2M6BZyV9HP995lVb8eVtzVOZ2I+ZA/HeJm8/T6gTQ8xF29jq7SefpC6UNucMRjtjiieuOTuWwzYsW9uKo401H2N8XXu09g2QX/rrq2z5R/wCO8eSGsmvitJe0l6C6hpCmJp8mucfuMrHU34qIc+OABsbJg80vri3NjDl2ipfBDSrXOzu5Be8lIsHvIcNM676W/9AtK3tZ4ltHDEBm67bbVx4Kdce6FzkdYKZM0y5+SlfBFf5N4MNE994y19efPjWsMWBK8bCfFe+4i69reNUfmsrrw5mzvDZYhsTJqaxJHMwpgQz7pLbKrddvtrbl+CKtfS3cmX6w8SFaa9cHHUSYPO8fm4x5LWH9zF0gvflXw17+cD0+9GODXMc1mmNWx5eypU5dgle1nvJYPp8rZrAtBPTmLZiSPCtYYsF9DNi5QHuD5SxKpfyxaf7vEco019SDvSagpd46rQBZJtg8rfYQAGNrxwmD1e5zvBp8qrT6dx7u3se0GcO984tn6GVnXImsPUP8Nm6P3s+cS92r/XLYWXm696qn60k75gXhjL3VPdWzznu14/5QnqMLWeXN3VJsv7/W7Ub2bu25OD+L3ZUPdYqct74uM9yysWWzE0ffSXg+RxiLGW25r3GZwv0HFg/42knlqTMHPWrXCue/2sndUCkVUDPgXnobz3US5VLjIVnfHFsjR91zlD3vXaAroN11cZaaee45K2FWP5rVcok/cUeY+s8jC8Ze6SGxtDXmmsrbyvuyldboHMQC+Y6MJ46x2M+lUtMc/DcKy8Zz3OSdRLfNaG9FJeeK/LuzVz81zb1EXdXOUvYudtVrl5egmmw5GJK6pTJw6w/aEvHUy9pIx7Q8yxfvrSL0s87aXruWp7Osrf1849y+ahK/pQvooDnfMWAYOd9lXrt9pwlt8xHgMv3R9vI8+Hp7KWNeFJQOidAtzKe78rsPLdPfjBt1BnTcUuLVw4zD+UQPnkoN6Z5y0vGtpV8byaGvCSvvzT5xM2XGIMt+VWGtPfYxQBe8PrrB8jWsqmafaD9lZvTsoWrHCYPFNAYlQtoX7jKxYiqf4Buf7RjOwigx259HA+8P/Zlpw1Me22/Wk2WD0w87WH6iiMtf3kJpl7bpVs4trdymLb6KYcZB6ZcmT7wvvybwYaJY7zlLy/BNSZg2CaYvLksH+Cbrjfc5jCfwcZf2Iu39dmoHGY8c/DZCSS3/Xmta6MtKK+WKwP62bZlX4xD3w/KxdFe3jgw/ZRpp1ybxS85JPe8I1cPwc73Hu9ii6ev3yfpb38wqp9VeTbpqx4oebEpykvbbcyaaLOZd569eVTWNg6dv88fbbStvSIfGeOptBfPViz5hQ3J29iMgpm3+e3B9pE3xM5h4pQvMgdb4lDzi1jzDlrsiK9jgOgUmVTa9QNTbnxjKwcKZuwlN2+4yvcMYmSvc4/UBsh3b/N7Od85+a5BH/dBaU/9xb4l99tzvuswbtcsylPOaTzVR3/ly65ti3qd9yLHLXXNuPeQfFwz/r3u8z7L9zPaHvPdlPLDwfrt+W7m1ORfhDVn/e6PdyWGMaVTvmdUDvQZxRwk8zjljDjxDuV6Vmbf/I2nXlwg581TKZeskXrtxVr5KdNHmecMfQ/HQ/tpm2rni+5jPeZ900O+DztkXXm28NzkuUb7tks8v3cUTywxjWtfOua9IMz51F5fW0kMbS+ZnzefvK1zv3fcE/eu1+ac59G8WI7lksV3Si0u8fG8dUlfna35mYN9eWOJD9TKQ7n+1s7WWmojr68x9FemjRhiS8fUZ8/6eMj3huq2rAOY2OrOWQ/iXc57zvinAvp94PFwrC3fN0KqGtL3kvxlD3kPaqwt9dX/lrTbttE4nuHNT6qitthD6tr3wqhhEA+THhIdzCmHKI29AZRfUiiTA7IQLz3RyrQ5ZpL0AXpx3WVhVq4xRge67Oc6Z3DaE5k40jbGxEoyd3fHeOxZfOcevEVMno03Nidxr0uq5wK0yCO+5irm1TZ4uSkd7MgNHsAa21bHYPvy8JQb1LjaPzyckhul3R5cyLiSo7qxbSXunodQ5VJ2yYP3eDwkt8fktPUNNl+qPgbDIo/cxJUPPp+k3YOduLG/y00diIzr1HbH4zH+h/ooL7v9W1APeRFaDrSq/U5ZnHsmdyAmqds5mirHa66HPBDE8Avnip95Ssodh7WpPA0eHx+S4ycd6/7uvuNXLm3FDhv9mx6PeObp4hbDh9brV/cFWSD73q1659Ba6AuUN743kTLzE/v+/q58SFnnmDyPaWxbfe7zn9e18XqcT9jG1FefiPpDoTJj2ur0pv+AgevonJviGNxL47geps+brpE+xu35zkR4yKcAABAASURBVBq2xt484hjD9vXrV7mhD3nozz+covxtbspZ30PjmotjcjyvX7/ueQDKTUx7cbxngLq/P7aPX3D0B6vcK9qY95e//KWusX3n2oeh8riV8+TmCrR/5dIuTY/FVjKWBNNOXrm28uYJzlWlLnvnqn7J5SVtgWBv5QX65L7KundNAHXJJpsojTPtR+zn2oboM7b2zf21y4Rs98iBtgXaH2ZfHHE7n5q6yrVixrj9IuqffjjFDui+4wTKZ4e2BS/k4hpDoa0ENKZ85RJDXtt0n3+U27mVaycBCXXNV9uvJr/FEFN7W8djK+kvAR/MDz4c89sR+3Ycl8ulvMxzye3L2wI29e+rJgZfucmbh7kBH5xjbbVbpL38h+ZSufbiyWsrD18dW5tlb3uLbX/pv52w4eX9YJ7fbN5ArwfH6RgB4ZqUAc/3CJBbP8+qm+eMdYYp116MyrXktsrhiht14wC9R9fNpa3dMbbY1PO6UD7GKC8xgee8YWIrV7/FF0b0e5H/lt/C2LIPaqdcmQSxDO3Z94HE3jUpsbSLNkhPcqrE2HNwa6P8aoxYaJtuwbRteXiYfXXmqVxbeClXL7btIm3ltV+8rQQ8x4KJZV7H46G0f5uzjWcK9/pT9uL7fPh5fHzs/MV0r1YPZD8+Rh6/1MccPVMQIz84HHNmAhrTvXhsW7kXuHeaxzbG8x7rvq2NuGJUrm5T0oUrnjkBnb/7sh+eYpozwdv+22viAslpy3nmVcc23/UB5i5jgTlm/R2vJC+2vLk4Xltz0t9/Hu5NvvTWzloDnftdzmgw+px2lzOjtVJvrvKeG6zF53JufJuzUOUCOj/tHKM5O0bJHJSbR+WyHWPLefCY8byukZp99NFH6R+irazXS6+7LR9Kvuu7vqv12gCtFxtIfR66Pp69q+b4t8yHZ0bt/UMXjrly6eNYbSUgZ7e7aKr0ueSsbg7mas7WRF6ZRuechb/zO76zgD7T+KWG2MYByrOW4z72+T4THCdxjLVs5CN+Hp9y+4u0l1/y276+0q1u9WGkXnryAhsoQEXLgR5rPV36S0CJK1+5jCuvDAj2++OJ2fOP9naso62kvwR8EBvo3LSpXGLIGzPdztcWsOkc4MprC3ym2DDH+q1g19PleGQ/VBPljtM48trKA99UTeCat3jfDLbx9TUX29u87S/9txM2zHGbH2DzvE7WOGDamL+5Kwd63chXLuVAr7llBzRW1C23/Xpqor8EPM8l0BjKVyx5MVcO3yz2whDvPxRswGF1/WHyCoCWrbEqk5eA53ort67Kv1ZNtNMePntscSXzsDUX2yrKS7kyoNeHMqCA53HC7K88tddPW0k5TBv7knoJplxeubbyYsCM8a7c/iLt5bW3jUvnZZ+87HO/c926R4rrnun/zgfIu6eP6yEvXLVpnLwY0dbzhH33Vs8Sr7Pve64Q0/3UvVy9tsYU1/OTZ5YVR706/8aWezrQ9zPMMWlfNffpU96ziaWP+MYyB8mzkPGA3hf1E0/S9pxzon6eJ8xD/pRzgHi2Dw9vC2bMhSOuZwHHI+njOJe/MfQ/57xhDG08x2lXuZQrMwfz03bpgJx53sZq/gCdd+UyH+3D9rlNP+NWzuZ7PqcYw/opN+7rvHcyjvbWxPyMqV4/xyGerTaSNpJ+6rRVb87q7YvhOtBGW3M3t8XbB3q+XuVdVuUSS70klr6egfW7ZN3EpMc54ievnQQ0jnzlElseeJ4XmPMTddsCsk3aWx/zlodpK28OUhsWuT/3uvg+KjZA7fl8pM54ttvI54DIU2679SzPeVQZwVDWGOHFNs6Sx6HzU/4u9tiCPVH7t34yxrRdGOIDjdN84mi7JwHfb1WuFf9ZPkak+ZlHvKQxmS0xIy39ANkCeh7Eg9QgcyO/bOQpqrEDo7xuLuXANb/w5vm+fHQe6qwH0P3Kpe2nyaPu/GwXaSsvzuIXBiTbkHLgKe+98wNexBRj1URe0s/2FluZBD8y2MZf4zEP+Ozy/mrYgOquEVDAc1/GXKyDvK0EtJ288m/XvM1NMk8JPru8xQXnKE+e3CNwxQblEcbI+gG9JtPtNWlrzUCfed+u/LSXt9VOHmi/5aNM0gZ4nruld30DtS5tgcaoXDB9buXN15THpG3F91lgX2x5uOLCtAfaXn37PD1P4EmePvgsmLXSRtIeKJ9lVktZurWuzikC5dp2G6zmg2dfX4ryWSsRuf2Lz/WAXrJnxqWff1UkgepLOVBi1NNlPAkoCKaO0WmrXFv4FHns4lTaTpbwe79j0Ne9VPnr7JWE8T3Fmif1+nmmiKp/PIcoS7jynQVF+R5EpXJ93O+J4JLvWt588iY1uNR93lv4TmcM+vzwNt9BAc/vZNyXfW8WuIq47u/v2k6sx3zZ7zuhu7wb28aoj3K22EbmLTV0b+/zU3j3c3Eka2JrTkklO9Qc813eNzk+xwR0nbWxDvqIUbnEVe5ZRhx9lh7o7+3UxTRzSJ9F1d/3u7KRMcyxGU8sccWQxFWmTrn4tsqtn6RMG+3tiy0Z8/7+VbkEPP9+nPre5X2aOsl8rJkkL4Y+Yog145x73J6ltAE6X/XmoI1yx2JfX/u2QP+hA/Nb9kDj+YdyPVddssb9rjLifG963+/BgOS8Z+1dEqtClNfrzOVhO7a/3zFunvvz/fMp52rgyZ7Yj9T8bb7HfVuHfC+s77aNpzVyaDt9lN/dHdK4zs6JWaG9aRtb5FXjzds35eDushjGGAE8JAC9uW9PBxPIQKN30B40gD4c25eAsgiBLi8HfTjkpW7wxkY9PL7tpMR3sSVAv/i99EI910O+lIc5wHNulLf5MHPK4V+sPQfBLXkAdnWN76H8W94jMWwv0Y3jofbcUOdY+c+jXbLMU8k65ubxb44ZyzHKv8lNZIzHvJQ+pMgVWxdJYOrt6bELaUwXRd9wuUH3rLKHtPoAyWPSJRPkuLzxYMrM3XEej4fUc+taAsms6pOP39TlvNc2jjWSr3H0F9eaJUx0qR2HevvmoX22vJw1XzG1f8gLduut0tqZm75iOJfaON5TPlSZi/wxD4wvPX0pvXz128aWHA+Zg4d+IZ0p6bnaUnPjGWPbhk1tkb3JS2zjjDHaXoU8zPmTdwzGeP30INXe/EbG6xyoE0c88zIP/cxdO/vaqF/2l/3UNRdzTwDl+hjffpZ3fTkPgKTR41GmXjxb63DKjRTXHl8Vve6NcclNak1HnA+M2qI7vX2sPfYjG5T/HG+c6ji2lp1S//10Sc1OzxjO/6vcwI4BqM9//gvlh0DH15T7x5jGJ/hA34jmWblg9sP2j3Lgg7zjUXG12e2WcmXdya9LJlMZUL1BpVV/Pu15UB8SH4c1+Qvd37Ius6Qrt12yzHhTG6DnXjygIHgxAirO5TorKliXGtvWf7iHCIxtPBB7bwzndc/9pu6SYmi3pa4X46TyyvWxhfg5hrSVyw1ZediOBdEHQ3uYvDogDQWT0qkP2ShTJ8kDss+2dpSvmPIwbYDGXzYw48OUa6tOkgdkG7uZ/FL+w41tDAlm/IT9lvMWQ0xbmOOWl5TDjCUvAR1TXhtJHpD9YE3USzBtNITJL/lq4avnoK+kvfW2lWDiqYPJL/lq4bPHXvHgRwYbZhy4jtEcJMf59dZEe+DFXMI3jr1iiicPyDYu8Hxvw5XX4JJnAUzbxesvwZRrt8YjD/T6UgaTv5XD9BNDufSNYMPE1N8Y+ssvDPs+82wl5VuekdpI+ihbvLY+H4G65CHMoOuizWA882JJ2tjqrw1gt8cMdKvOOCrkYdoAjadMHUx7wG77NpNf2sBVDrd8xbbqlDOb+QPPz/otZxf3Qfdr/xWotzl7nf0Dlvuo83nvL3Mr1+tXr8vzhmeFh5yz5IEcct+0jR+2rNsi99mHnN8cF8Tu408qG099Ljhr334b2Tk2r3L2OSTdkXp+lPPg9rT/uGc7LvP2XCGWMvueT4By7/7yl7/8fKZ4yN5vbM8VEtCH+uPxrm0gueSMpI1jyNBavrAXvvI5X5VzxEPi3Hf9lBsf6Lkxnn3rKub0QbPU71ziWhNxHcMpZ5b7+9ftO8ZW/i8JVh6O5Xi8b504jlHdKfPmi3RrL7Cx7nJeEXPJ9uzPb3Mevb97VeQ/fYCenzcZr3baKzfPLWtcbPHGGGXf1rjy2tn6QdZY2hkXKG3s234SbBh2CxI5ZBwp09jyHAFKbDvOJyD7bG9nyVcLZM3uqprg2ofpr2LZ20ow7YDgZyUFQrm25gvKp40yST0g+yKmcvO2lWDaAMHm2R4mHtBybVuZX/JAOO/BJNPc5D+ErRqu9sAz5i2Wdrd9eWWS/LcDtnnANX9zk5Z88baS8m8lb/0lQLivay41hKs9TB54rrs20g8XNlzXz4pjKxnz663JstcHsNs1+Gr+2moIMwd5ZfosHiYW8KImMH0ATTtWM/klBlzlcOX/F+x5/8NXr4k1lOBqB7Pmt/KUu2sPL+2W/OutN1yxl8/CgG8N+zZfeXEleXD/GC/GcNVRMPNSJpmbfvIwdYDd3ptg8trAh3kxdLi1ATrWrXzpYcZRJ12yqR3vjn0m8G+1i7fn/KJuK/JJmXleyruyt3mntMXf/eeUL7vdTz2buMd6fpD3rOR+7B679mrllWs3Vs5IMHPwC2xJPOO6n2vr+WFhuHe7B6uPe951fL6m3V3OO3c5m+x5P+TbuFn7U96X7Dn3jZF3W6H7nFHKcWzGPKeu55yBMjJ8T0Dd3x8rx4bg5D3M7jmH8jKPGXOP/bHsm8sx+TsObeybm3VwvNZBO8ejHigg+CNxL8+krdi3dp5txFtknJEz+WPeaW7J3X/m9XjcgnHKXD123vY//vjLibEnRvUZaeVmLuIbx3ji25qrMufGWOavnX62yiX76hyPdv5FF8aoh5xz5Q+pg33/IoxryDaJJL9L2RrHMYhzS3PuDtOu5qUe6I58M/klD85bPqnse2AnH9XX5PXVzjE7XnlrAhND/WDLvTr7kPbpoLeNLevhrEvHueR+EAPovAejKukqhzBV1fxe/p2b2vP5cTxhGAemX+Ua2xV7jFGXnHeBAkrbjDRWT3iR2VFuKxlHP2USoLgqjXkpcxhAtW1yhfDJCWJUlY8v55hPXntj2l6ebGztx7Rzsl0x5YGWAwWU9vCS1+5DcnElQJMmmPytHGhsZRoBzzHtL/niV37KAcVtr9zOrRz4hrABIRoPrvx/SNjWR4Lr+N7tdxHy6105XH1+pGtiLhJcc3i3n5T75105XH0+i7zFMMZa9wa1vz3d8/LaLPl6NinXR1IP9PMH5pp/1w7oe04/sfWT19cWKHnl9XTJK4OvDzuLvTbyfMr3ZAvT1mfMNvLczLNiFGX/EhvbynX7jP1Q3mJI5rL+ggWQcHl4xr/lOVsABWSc7smJFF48oG3ltRVLHCC2c4/dUm/HG7haNvIwbZ75PNerVpzsWzUvMYHuvMuLp+JWDhSguHM8u5JVAAAQAElEQVRLp9wjt3xvqP1l33N+8Mwx4/v+RGNrdYzNYQy7z/nrAzSWvPvwSP/+MM8hnrU8H6lzr177rLxAMOf4kr1Fmd/puY/DzFHfc+Zs2+j6rFqe807HnNq25qW/nDbqjH3OezOCfYm9thfXQsZgPouUWSP9gIzf89jI2eUkXHk+0Fe9vLYqnDuYeYohrXdynh20z9Gt816xzOvx8aHGthWhh7xn8jtb3/VR+Y9J+kpA6bviAn3GW7HFMx8JqEPeLapb5Bfup8dzzp2nvk8rV9smlq0xnDNxJMdwyNwZ07k/ZM7j0j/nfHeqjzIJ6FxUGg9InMesp8eyrxzoOp5zn+yZh+0GT6xMx3Ne+mj3mHzVjUHW2d5rq/JuVFtqJPMtcu+BvYDoL8E4ha+eO9eLvlnKyWNU5ZDhuEDbPf168q/2dazqTxmfynF/d1+DPFAScS7As/ImFzDQADpt28hBMxM6RhdDvcUZ6TsIoJMAkuS5XJT6abNtmewtcZLgY4KLNW78jsdDfLdSBjMmUJ/khasvjpWLc84NYiuuk/iYg+8lxT7ki/xLxkBV4ywbc7DQLipjaqOf8QIf62kPZEJPT+PaajuMun91fB67B/Vt21p/f3/frVjmBXTe4s4PTnvfSI++7E6+QOcEZBL22M7F5KRJl+T/Ki+uzcl8/Vv+1tOcxbxkXFU0hjnc3fnhaJSX9uqBzlV7QFV/QJQRS7tXr16VdVEmr98pc9Ftbk7bTInqjuUN5vjG2BpbBcw4lXncnuox4uQ4JONf8gC3HbHdtpnnHtkl49ziYw7W0Jx80CoDOmblUu6c7QH0g6Cn95EY/qsUUbed866NvpfUxxFD/y6gbfT3IaXemGLA1BlDuTLbygVkDTy2v/ZA5vHYWNrAmrd5Y+kbt14L2mvjuI0rb438VxGO+VCmnZQh2fQ9B/R6ADrm8oMp1xCwaYIP81VTDrM1tlj1dAEF9BwCT9JqmXbSGkvlgvdtgBf2Met+pLJ1ycAYZMjWZk//8jw286moyK/bOCOYe9YRbEWNtq+bS71d/QHZWFfBE5+YCw9ouWORKpctEO7lD/Bsu7C1lYBnY/gwr8G7tsoWwfRbNrbqYMq/Gq9Oe7jaKlsEU75sbNXBlC9+yVd9lC+Cq+2S2cKU6ws8zwe8lMPUtV14mH0xlEnAc42VAzaNCVd7+LD8Nm+YNjDbBrr5BVO+4tqqhg/L/0PDhjlOx7wIpmzVYrVwlcN1Hj6tJjDtF64tTNnCXC1c5fDVsW9x5BfBxPC+XDJbmHJjmast8GKNfVg+YjOfLTBzElv/ReIvHqYNfD3YFexpr3/lAvJ7/gCtt2dMQLZlcPUb4yp3DG2UX4OR31W2QD9TgZYBjWPH2NrYAor6PrN/iwdT1wZPv2DKtFW0WrjKgcZTD1O+eO1Jnordi90H3dON6x4N9DlEO/fv4/HQWJ7p3DMO213vudbHM4EH8T0vfN33H968bVvPKu7XYsLco937j9lXlfmH9LYx+g8KKBfLfVg/8zQP81Ju3xjyfultzvoAfTYCej/Xxxfvnh+Mo52kv7mIL2mnPG595tUeKPNyzDDrdc45UHugtJccb9XUi7nnBTmM1nv2U2aukrb6SEu3BxPoDx3mcT57ttz6hbNn+T1nLvOxDuYDNLZn1MoljjqggD6vG8sY+56dOWRcbazfyt/abWPreomrzhramrMEJEL13GqzfI2pnUrtjLPlTCimNtoqM0fl2xidl7wxHKe2QGk7nu6dygUzZtj+EQdeylqRXzDlywbmGn+vnxNHVF0fdRJMWxBj8oFsm9v21vZWvnigfRyHskXLb/VvW6C7y8ZWAUz54pf8Xeylt10E03f5wBzTbV9b+zB19m+xYWLAbNVLMPv6rr68tPq29uEbw9ZPgmsMuGLAh+XfbN7w2WCbswQfzg8+LP+0vGHai7kIpsy6KlstXOVwHc/Xgw1XXzGBXr/yi2DKjAcTf/Ew+7e2i18t0Kw+MquFqxyuODDl2sKHeXUSTP3CXC1c5fD/H9hwHfOqDUyZfQno+bVO0pLZSoBNE1z5FuQXTNmHfKP+TLHfjWEf3p3Lmc9a69pIwHMuKy9bdbaLgGbX/rP0MOUq4cO8Ou3hqle2CKZ82Zzzhfk5+7d990z3yi0vPN0X37x9W+6Hx/T9w5Xyjsl91f3Rc80p73PE1t/WnD0TiCOefaDPDp4RtNfXvV57yXOPdurklYlnLGXqxtg6F7HVS9rYamM8353ZN6526r/whS9UZch+Qe0fdJDE+9KXvtT7vX7G1LZybTkjmJs2Y8wzkjqYc2zu2kNAYw/zPBO2rJFxjzl7HnNmtE76iuWZwjOOdp59lIlv35gwa7T6S6ed9vbFtm9+jnn1Hbd6Y6i39d2erTGBrp0+5g+UNTKu+dXTtTCAttdWUl65nG/rpa/ji6jPRmIoE99czNexA30uMwcxtDMnW6tnW7HpNmCgtPosDpMHYkLtOSNqB8SyWgZzTpTX0wXKJsaTqBugfbQ1lxbmV6S1919K2VsfUbfa5GRa2gOKWy7jF0626nJsk227S3LUTwHQNSSyfKDqOlUuYPLKq54xYcYQEyZfuWDyyp8/exUFGedTcAgfPCAelXDXd2IVkX4qxLAFCujPe+W1V21je5Y5BseuCkaPDSiYcZQvApp13VWN5v0F2Dz72gFK7Hq6YNoAjf0kfm6A5lfeq4WrHK45fQhbAJj28otgyhbmauEqhys2TLn+8GFenQRTvzBXC1c5fPtgwzWvlT+8n5/jgPfly8dWgoknvwimTAxlq4WrHL4xbLj6ign0OvossMWTAJtexzL7fklz6ThhWg7v573nflQvAb3ul8x1ChO3cl37uRHTh6nTXl1EHW/xyrfsU+/K7S8boH28L7VXJwE2nfet7eK1XdgBSN7TXifIOH3mPInEDpBmVZEBBZRyoLyo/PfE219xgBqherqA5oCOaR7V11VuVzlQMEk8IGns8Rsv5Lf28oBN59c46SmCJd/bX11UzdtKMG3e5e1rDzf6CIEa2ygv9VvOUGOMxvRLW9+p+D7JclrvtS/Ka2cN9W153r/4ZfvE2fp9iPuyfe3Wvuueu+c7qlf53hCdswbdp8W8y3lEkST+mzef1Cnfyckbw9Z/Kt8vk+X1EW/pTvmyX/n6nkl+kXlIYi8f81LvWQDomqvTRmxxYcrtA10bbe7v73qMQL/rcgzaG2OdM045d9r3PCImqe0hYzwejv1eTftL7lXHJK+t+fhdoxjyQK8b9TDjy6sTc/mYj+Oxb2uO8uXkxdD87HsugImZpsSRHN/x7jD7jHhUj+/ueFen1BVoGVDa6mMeYgJdl457s4a0kZzDw7bVGNP3Td5lujaA8sx7zhrI8aYC0mMNk7b6ikn47PR7d2NCGJLTKWfjx7TzO/pDvvP2O2ZjAMn9mHnRb95z5nzJd67mo+22eWa49NkvgOX5I770Irg7HuvV/Svl9aV/9+9a5kStwZr8AoPpo/E2ti6OrUWTlB8Oh5YDKYKBq6hKjPkHDvyTOJfcFKRAxkjaNcJLxwwspp2oSepn4YEnzCr/FMmW2P4pp3MWnVgSwbCtXOICBfRLUYtlXo71kgnwprmkQBfziE1cahuj7U/BHOE/+uh1Fu6h/2mPhVdZYFsmd89CNq89WNZHn+/4ji+UfkAm49xYxvWGMM7r1/e9AC6Xc9sd/IMGeTCI8/DwWPfhXbgPDw9JJxO5jZ6LkVys0f39XW3baGzxtuRxHx8g9pVFcKh7/1BH7EfIDz/mpy0Q3631xlcOLpxD+UB4TPy3bx86Z/OpjHN3jKlF5XJ8QPnfOXUDsiCnPYyuk357dC5+7R+CaY6n3FCtS638gHTIHCc9I7RfoDLfD1n4l+7fZ5zaffkrX0nOo3xA9FpIHHXOY+WyVvZP53N/eHLMxpP0v8vNHLOef+NvYyTGXq4B+5I+4p3zQPdh4Vx679mav7ma3zkPZmsy+5RfaJwzLnOwvnvW0cj62zK2fsClr/7Rucy4K6MdI7/lm6pvQn0looTcW6m5OSnbYwc4hM5bRnlQSvHUpxe7c2qgXt/Vaistmby1sV028Z7YCXPOGMWV9uQBlP+dgz3rj24lnrJLbLaRQUV6SQ7iip9uYy4fgnIKtnJ5bSvYKUkeaKfGA1Q3vz9hXWuy19i2vhc0Gttm0zEgNUutFQAtc0z2zccWphxoDOWOAWZf/jlmZPrYh6m3Dzxh26vGATKMKQdaJjZc5WIrW3h6L165feDrwl5++sh/GvaSawcfxlYnBky9ucDKu2phLBu42qnTXx/18tKSL5l9bSTguVZLrh28LxcLZjxt7Lve4GoLU/9ZYL+LAd9+2NYBZl7y1sS8bWHKYbbK4Vqrd+utj/SuXFxJnRi2kjL4+rBh2n092DBtAcP0/QOjCOURUGIYW5LXyLx8xtjeyuWBxtAOeL6n1F2y58KMU3nwjDyrlUvyysT8ELZy4D1s5eYF9J4s1oqtTgIKSC6XjEe7kybhR9o9VK3v9V2xDTUOFZ8954VzgZ3ZN96ePbaxiwLK5+mH8m6cqtI2TdsqAxpbOaCq+2IrWzYw7d6Vq5fg+kw+5xmsnQf+c84M/u+E7o6Hrotj+3xe+u75kjuB6vVHr+qjV6+KcSlfxj28fdN22+FQd69f1+HV66rMD5DxX8oXxmK4J29j6z3DfdWXru6/x7u7wO5FfLS7z5nolBzM0b5+7vGn7GNkf5ZXdxc/Y45t1PJRt3CtxduHt/VJPpgd744FOXua3+FQx1C69ZAX8nuPnboP3iFYykaMP/nk45xLjjlfvco4zvXWs0DkH0cu7v39XW3bUw0j3zMTY9vqkLqZm38Dvqj280Uv6fjPnXkeep36+Te/xHQM+ozEZoyyPRyPPe+O33HYSvc553smlYytzNZxyyeF/ln1e0jOe/Z5z8t3d7MG4u/7nrHd1Ug8c/UPTNjq/ObNm+j8QHJuvdjijbFlvIeYUMe7fNDKfDg3zuHYMq/pOxZz1H4bh9JHEsP8LvspZ8XHenh8CI4/e49TDuZ6Bey2HCi4yq3FntyBtpFXNjIOBfK2EjWC4axUY9TNdennSbVcjMplq7/Qkv0xCMZlrs8OuT/xUx63Zwxog7YHXsjFleAqN2dlxgGEauwlVwC0TF7SHnjGfrcvlna3edsHbDIf1uTSPEzs5eP8AB/ENo52wDPG6sPE+VDe2lSud7Fh+ogL15gLQz94Xx6o5/y0sf8uxm1fftl9FtjwzeVtDjB95VfetjDlQK8dcwZU9dx/I3m3U36JkeZFrYDuq7vNAV7KYeZhXDGWrbykvy3Q+cFslcPE0kd/ZfLw6XL1kpja28LEhNkqh0/HgGn3bkxxJTHFsIVpC7NVDj96sB0P8OI+rFxrHGF7HWknv2oiD3PM8pI+tjDlMFvlcK3J6lcR7PkMlF/YxgLKS95WH1vgM1gnI1B07DA99kouu3oR0QAAEABJREFUlQsoIFxFf2keeBHTnMwVaJvb5yNMX20E+VDeSw40vrYwsbSHq/yQM4rPuy17ovve3B9H/EZtY/T+5/5jPp4hxP7kk/m/oWzb2AA9Rm2+8zu+o+6z36pzb3ZPV+5+7bsfc5F3z3U/Nu62GY865XP78rnLu6VLnz33Mt4YW5nffc5b59jpf8lZyP5d4o3kYet4xLBfuXw3o9+2jcqg8pNxZaxbSPnZdzEheWUPeY9kXg+Pjz0nI7jqRsYYQddDmTu12Noa96HPLns5bt9taQOUl/5iO3bl/uEK5UCPSb1jEcv2nLOJfBVd108+/qTfK+lfkXn+vUt97ANlDSrX4XDM7yogedylHe0HdA21Nw/zNg/jWCuglHuWpsgw9z4jQ3qhyuW49D94Fo3M8W5jdP4Q/I8/nn45C3t+NMdAFdA2xsqd2DaVz0TEFwi79xgdt/hA+yxeeVWV+douWnKgRbPZc794DuQZw3FpK942Rse3D8T20r5jkDyazS/KtUURvtqe8PpI29gibNXMO+dVsUfw8tOYjs1aKi9GG7teJLEDV0Xi99mw+hLbOMCMmVaZBLTNnrpZh0tiKoBpu3jlQPkuLKblpb/vGvVTZk5AaStpC7MP9GcH/YDOY/HiLF6MxotAOZDhTHvlGVZ8q+RB+eS11ReUZTQaPmGkecaAqdceeJaLp2xhwLR7V65eElN7W5i2MFvl8C1i57lhTWFiAiWuBMFOYPN4Nz8g9dm7PtpqA1MmH7fGsYUph9lqD8EOaftZYIsDvMincn0j2DHvn77PM68w84XZfjvmbcKO3db8bGHmC7NVDu/We65dWPJ6rp0Y1k1cqYo8T87lBfP5oxwo7Va9Kpd940nyEWWdXNrulPf/+l3le9T0c7qKtqlcQH7Xe+tHP3EleY3E28ZoDHmfBbZ79t1Als8w7ST9bCVzhlGQGkVAeGXaiA2RZw3I++wRU169VEnxnD08rmGnLeG0O2fvI3jyl+Rx6yevjyR/yf6v3fSt1KoKSL1P5QUTW17SXj/JPsZJjCUHum7qlTV2ZNrK2yq3BRLPObBX7QfJJKSt+8Hl8Vy+O7pkTJd8hndsYtvqBZTPYDG3nEfWPu7eKg/0vrxnnGSefI9ySV21BTq+74/Ctp3yU2L5rwUdjr77qBJri8FDzjWHxHAfv7s7lnn47HL/l/e84d4uRuVizLHc5WzleCLqn3OeeeYLNLb+x+NdzhvH6vxST6D7DzkTedZwvOIaR//T4ynnkrfld6p38VU+GPmeS/mbugSj7SMzKEw8mGPW3nr4/sbxu8bM3zq/zfs989Xmkro5JjFsfZfluzDlyk45q0jam6My4zom20POUw+pm+c5fQ45+1g/W/EP27HX2kPGeYztNrbU4DH5X8px6kPqqL02xhKbBJLshy2g5xJ48j3ne8O75j1LiWO8S/Z9io5pC5TyNxnzJTUbieX3yI7nIe8SY1qVSd7GyPogtiSvc/jR8cyxcjl2cznks8AlNXN9mPOW9XKXc+Yl2I7bM91j3oWdcu8ej1s894z3ofPUphJLevv2Mbqq+7w3vGS9SqOD5FC9jS02ex3SfvTR5+qcQZ2yaN8G2L+xfwnIJTLIEEMmcklSe+QRZwB7xjV1yo108dfIAordJcmS/ngiX2KOLQMO1vqTEKfTYwpwKQd0yBfjx+Ty6u4Y3L1fJm6xnxOWbLLgzfWYybYdebF8d5iL3TFtI3EzrrvjMRGrD7sX88jiquSy7+f+5xseHt5k4s6ZhFEjuaiLWR22Q+JuyWf6juCpvs8LW/HPlxSTvf0M4MtRawL0RJ4zGfbHSH9MrHBWKx8MzGlP3FNdksvp9BAccnMe0o4mfV0w5rlX8tsqNX5MbU5p98TYms6Zo1mTU22J483bXz5Hvm1bPwzEqVyr3bKgHlMbH0hAcriU8e6f/lk27Y7HQ2pA7RlHfqf+d7WlJtpVjbz0fuj8jZG1lDrtwal69eqj2saoY2w3RvknpO7kk4u5JlwBdUn9fUCcL6c6nR+7H/M63h2aD1p5beOQWKce8+m81ykbrmRcIPJz6NIxT5nbbQzdIjt3nOPxvo6H+/ro9efrkok9ZTzbNjIP1TkDsavWFVV3uTn8gkAsgS552XzpXE91yM21Z7FLD7mR9+SzjS0PyHNuuMdnzBojOKnXcaSGlfijKtpLfvuDgfZwKZxYQNWwJpe6xG6q9sDoF8+2U1oFtDyi5H+p0iM5AS2vXI4zTfR7y0by0Zu00jlrQ9mysS0ulcmu7ZCYWdd7cAkbYcc8DO+FvTG1NwbQuj1rOFzFrarHsbd82dnGs1bMS/ItguwgarRcPGmPzBYokq/9XYCQ8sYgtcpcKpeiagxb7WdbBXxAvrcMeB4LTF5smPzCqVzK7Uvp9g/QOMqkymWrLbzEWPKYdEz78pL2tsoA2ee8lTlmW2nZttHTr1u5vPSkei+/KafldXMZA+i4+kuqbVdMeUm5sif+BRag+pm0kYBnO/v1zqVskaqFr8y+BNSWZ4gyqXLZAo0tL1UuWzHCfrDe6iX1EvBBDPiw/Eca21xvY9bTBXzdeVeuhRG2f8SVlly+FfkF9HoI+/yjHvhgzFsM7SqX7a08ov4BPoBRibdFfqgqqkIw8lzeC2hynYoJ8/4SG4hNnpp5btTTpVxW28pzTHKvqzxbK335Pc+gSw7/8pK8Mvk9WGLAV8cGDNNrTAZmX95cbYEn/V4+IC/ZS8YWuzxv9/DK9uRU+6htHGNbyXIv8l/lAspc9uT0JOrxQixCl4xjz/O3cv4xprZA29TTBTxjNE4lRvBgYqT7/KNeDAXy0uJv5cqeKc987RY9vMkXs8lpz97+9u0ndThkXmuLeVrSRnfJuXLPvn/Ol+ennMGsyWP6X/rKl+sxz3b/5ac9Hse7uzoej72fn3PozwEoJdtrj03U5T/Pf8qeru24O1YG2vaHw6GAPre8evU69ah6k5gPsX2Tg7m5anPOGkjpyn+e7BRMZUD7Ah23qHr10auU2Ch7sE61Z+5I7e+Phxq1113GSPyVHbNvvb6/yxlo1Eid99jtsSHPry32nq3lDxnbx3lpf5+X58YdW+yTd44V9e++/OXyHJKVXR/ny3R9Xn3uo/LMQRLeUkdCn/vCd9TOqLf58CbmiD9POJ5hRnKR3PM9JwK15Tx2OBxrSzvGoe5z7rPV/m3m45JxyB+Ctfqf+/znyvweUkPHUrmAfoGt/Z5xbtvW9brLuJyzY8b66tVduQbEOR7v6jFz6NnfSp5zho9bvX79URHfx5xLnAd15uxZ0ryoUVWUMjHvgi8dj8fas5aAAsocpMplC7SPvFRPlzhP7HMDvOCXPWROUqM9NZ+yS+wu5XNiDH3MttKfvHLpknUluU72zP9wCLnP5aUKX7nMZd9T0VC6PQagPiRXBu+PU3nlusVJ9z0MZcB78uVfT5c4M789to5rKpQ71/b0sS/Zl4ByDSiTKhdMf+CpRtVjVC9GTJ778pJy9ZJ9CXgPWz2QHMcLDOViVC55KWz/KLcvtSC/gPcwgPICvuW8341pbOC9mMq1rVzyUtge261cmQR8KgZQt5dYtxj2lx7mmlp9dcB72PV0AS9qcot7ywNPHrMRVw54D1sdfFh+i6ld5bK9lUfUP8D/gl3zHkvTP8B7NambC+Y8WVOYvGq48vattzbykjzwHvanyeGKB/LSzFXsyqWvFLbXmHL7kjJb4IMxta1c2khhP3DvENwR2qIeobn2fa4tn1scIDYVe5qWHZBzgO8YfP5nl87ze/kDH8wPPiw3HtC5LozKdcwe7YvJtzlPZUtO/G0+A6Pbsjd7LniTs8HYtjrc39V2d8w55XXeodyVe7fPYvd9yf3XOAmSdyinmu9/CCa9Z2svAR1jyxn1nLMSo2rLPuteSzpv3z7E/lKE37ZjanCpqj3tKXQuY1gj6Zj3Jb7bkgKbs9ghZzPrHo/U65L9fhtb3R/nuUC8z33uCwVb8j9WFTk7PCbfS23bod7kbGL+QAFV2fs3kmDakXbbtvgdylrUmPX0bGUu58Syto7bHCX7jlld5bKvLdD42kbc73JI2ue8CzrcbXV/f6wtglGjPp/3SsdxjP2oB89gmRdjiiuWZ66L+Y1DVeyBMs9LJtQzlnlI8trKq7vLGUc7cUaRGjyWOrHNE1KbvODWzy+EDhn7iEzSf8+7sGNkQB2TE1BAn3M9I+4jfOb3mLk1hrFiUe2bualcK07YlH1vkpfMpapeyIDOsZ4u/cWrrI+o2laZvquFOU/ER4pRjcjk95yRgPK/YqRuR9WxrIL4BbdysedXcm6/8HvOla4H5XtqL8Wi9tR8xb7kTHaJv7I97dhGXYJxibyo5vWBxIlsD07jxQYoUJ5gGj0R0Jxjm0z/znhGJUR+Yj9N2n+MUW0bGUw8oHXmoS69BgEaww4VP2+7enkBNetdjVG5GiOJZ+iRjaa9z7LBKzq+ecS0eVsJKOX6S5XLFvigXNvKpY0UtvFu5cok4IMY8GH5LcbXxM6YtNdOqly2yiBjzhTsoZTkvfy0i/l7cmUS8Jz3qrMtXOViKHO9uAYrlzIp7NeFvWy1XwTJPR11kuNJt/HsL37JzUGZBHTelevWFmi5Mqly2S4MeSnijnMrVyYB72HUzQXfWN7Gk4QA3sNWBx+SV2y38tJG8oax/VDe1etE+9xLWQ/xropMewnmvSF/8d5PH3i6v3TYm5/YI3zlGk9EgdgV+bxRxYmygK6lfZi8zy0pCk2K/L7khnX9sI/awxMpyvMsYotf7XWL0Xxt2Zv3uuT+rjwjLr3QKaDEi/szb95AYyifI8r+3diXuiSOcluYGB2D0RiTn/KFrb1yseWTdlVyEUq5e4xyeUC2SXtlEignMbYQJYbD0FC9tou3Lw+UcvtSPV3Ae/LdlyuZkrvse0ku+BlznsPuo6Tdjnf5tm3vujzmXcdjvifzjGVrDMdq65lhH5Rno9q27KuPZa228JXLPLYtZ5HsvdoeDtPm4fFtdrVzHXOOcF8u3xP0d1qn5Lo1bduxXuedlX5ANWbax9j6fsTvR8/ZuyuXOvMxnmMwv1ev7msbx3p8ONV+oQZZF6dL+KrHjAciy1j1O+dcdElN7u/yfitzdUjsk7bht5xZHoJh33OC9kC+73osvw+SxLM+6kbG6Fnibb4bYxt1SI3NrzKBnk8qkzmqks/IeeZUx4P7+V7aj+Rj/kDOV/c99/pKcSn15rBfKiXbixqRbYG8NBnXGjj+N2/e1jYOdZczlH7Oi75iqa++LnU6P1TfW7s5EZ8t/XSS72CUlz7mJY5kvewbb+WvHa6FzL2xSHb7ZS99z/me+JJ52zPrY6sisFvosFEjm9BDajXkozO34/EQv1FQfTmmU9YHkHHuZV+qmvwp5zyK2g4junMZ/3h3qMNxK4Y5UF7nzHE8srbLV6jxHvXoOWlL0ocs0pEJENgJlVc2EzrqX+ckse+RsYMAABAASURBVI2tDOifFBkZCUxwoPSRDkkE6EFULu3FFeucgECCV74ofhUtZXHCpBiU/wLBlnxSl7rbDnV0ELGHUfo+5oBtDKAOh0234Nx1rIhic0oR9rq/y8KK9nA8ZrBzgZiHk3fJxNiKY16L1x8oIDjnbo0/bS7dr6JjXbKQxetcY2/NzO9ovIzxIS85T6mXdiML45CaVC7txVPul/RA5+uCDVtAmZd628plfqdMcthe0Po/5sFkq+5zvhTOgpU3h0t4bcV4yAcE7e5yIzif0mMeAG/yoVHefA9d52PPqzJ9xRJGPP+U94qvThuxJccjnU6PqdmpHjJubaSHxNZPe3NwPNpe53DU4Xjo8SrX3vmvXPbl/VMz8uZvPD/EArGorJtL1sex/dWJZaxTHmiOT6P7+7voZ42PiaXsITk6NnntzQtG5nVTlHVYNWW0TP6YeTX2w1vH+JBxPiT+OWvvVWxGbZlfx2jdtHfcj3lwvv1Eu73Opz32e+a6mqi0WUNpijFsmmDmOoqCyQOtEx8mr0BWmQTTdso/zKuzTkCPT95cgc5tcKhq/lLe25Vr2ezJVZ6sZeNJ+trGrOQvqTvQvHIgcMHOE3vhKV+8ePpVLuVb7nvbdNtv8fa1hYmnHCav7hYDUNSkXFs7QOpu/fdnbKB5sW9tYMr1BVQ1weSX3FYFfOvY4oh3zvPNKPLKgM4RZqtMUg8zLlxbuPLaSYBNjx8IXnfLtQpk7i/vz1mekVoBN35XXp207y9ral7KYdraB2PScd7VrT7QccxJmQTYtBymXgFMfmHbLvkPx1x+LWxjwsx12dqaF8xc7cPkPyQX49YGyDzRNYPJL73thzCUSUDXTDugMeQXaSMBbQe0Cma7dC3ML3MDOp9028cWeMYGWg7T7l0fQJdnG2MogOlnHyavXBLDFqYc6ByWrbpb3j5M23flSwdTDxMLXvb101aSB2Q7b58ndm7l5qhcmTqga2IfJr/kp5wHqK3vNdd5PwcDL8Y2to6h38K75LlJ0fLKJa9t2MZYeu2VQyxCi9dOPEC2CSbeu/JP6wM9Hp2BzgUm3rs+2RqSrZYSBfSZwrGe82GFMWrPQfjx9NDPnuPdXb7Y/qTIOe5VzjBx6H+q9T5yv7C/v7+PaMb0zOI55Jw9Rrl/Y8292z1ZGYz+EGFk89LeM4A2p5yd7LuH6zu2UZccAOS1fZMPC/oByetUQPb07fmstW1b5wXqzzUyjsr16pV7/1ZvcpZSts4ol+yV5mRf35j2hy77+piT+Xz00UelrTaOA6hXr/2DCpfG1E4c8xZfGzHEk5T5p5AXljjqxVxjfsgZzD7QYxJryfQD+iwj/7nPfa6MCZT1rVz+jTjt1Vsr9RF3DczNnJQbVxv95JUbVzJHQLfas6bHRm1P5yXHANSbvNj3f/dA9p37w7FGkRf/bxNn6zUk3op3nw+3js8z54jvXtdrz7zaAxJr7k0f6iuTtIdpC9cWrvyyM9fFw9Qvf8cpv/S2MG2AgiuvTltAtgkmv+S2KmD62YfJA41nzFsbmPJlq04CbLoeMDEUwOS1l8SDaSuvjXLrbrv6qw72Ydqrh4m35MokeClf2DDlQI9n2eovATZfNW+YGBoCfT8tfuEBzxjqJPjssB0PTLwfLmyY+DDbNTbbFVNegmmj/LYP1zoAXSt4abvsbSUxgK6ffZj8kjt2+UXaSDDtYOLDbG91+sC0+5B8YcO0AXqdKIfJLwzbD2Eok2BiaAf02Be/9DDl8OnY+kjA16wJTBuYeOZ96wvYbRyYvAKYfisv2yX/EAbwwfHooy98NtjiSWJKcI2rHOixLJ3tkr+fd2UuK3nPpzdMX5i56guTr1ww9UtuG3EwCMZFtnnlQPPvx6Ttlk138gvovMNmvxnNa2N/tbc8XO1h8vDVscWBaSsW8DXznlvZ3nvx8XhXvn875Z2CWGNsNRiBos553/QmZxj3ac807vHuuf5T+m9yNtH+LmcqW89QQH3+85/v882Ws40E9LsU9/CA1sgZx/rpI6Z97dzfjeP+q15c5b7EFFs7bcxB0l8SUx+gPENoJxlPP/d37bWxXTGBPrdoK44xTzkD2pf3D3+KoU92+9Ti3PbGcGW5d2kraW/ffO3LVy5b/R2LMST72kTda8m6H7e78r3k6en9EamdXwB8khe4b/I+7pB3TXf3931uqRpdQ7GAXlNAnyON4zgXtnlpJ5m3+RjbPkzfcTz0e0zPY/qJoZ95ytsCfVZyfOL7h0OsFdA1t8bip9s10keZ8+n7HX2Kqj5TzcVnqCagYOYCtMxfMPnbXJdc2afxMP3UO1b4AHbWoPpLzowQ+5wN7WsvtrT6QN9PxEe5Nv0+Kn246pS3PnOnrzW0Xotf+j2xFq/Oe0081xQklwiVwcRO9/mH4spHb7w1BnmxiU3zT3U2D52AuVaihyc+7dKJ48tzmM8pCFLo1l9bsW2lxcMVD17y2gE2M374d/3sw/TTEOiaL37pYcqBAlQ/t8vGVgXQ8ezD5Jf8dkxLD3RM4BkT0KVxILw1TcOgZcu3jfLL50TrwsesbYDGMyZMPuqW2S4MWwmuNmudKF+22xa98TNZED4ktnqYeQF2n+N3J79g6sWDyUfcuXwIA+iaaCMtP6CxlflMsYUpWza2S/61sGH6wmefN/zIYjtnjtvxL97xyyuT5JVpJ69s8efsuUAtOfA8P8oql/aLF2fxS66s+fjaxmViZH8L8x72nvcKPt/Ae79qsOnScy+2GJK88y0+zLpquORAyS995fILZWUUL/DEGXjOqIKrDigv4wHlM3ThwbQDnn3Ua6uNfOWyb0xb6ZaP+nntAs3DxNMWXvLaS4DNs722CmBidD8mI993uhdum7XMEyHPjNZpHDLPU95ZbdvW5yJb7ZW7X7pXeu6wv0g9qZX9QHQO2ozsQdbxIeeGbRx7L/ZcJmb182HU3V32d+c9jvc5R5jL4+P5eY4jrgyh9BPr/v6Yd0qnnquHvOMxH/GO+Z7K+OesT+PqJ+mr/JB3K7NPHfK9n/lJ58uptsOskX6H1OfomSM4x2ACunUOxSX53vX4xDQ2EB19/hrbKH3Mc2TskjnCxPe85z62bVsV1fUwXuW6O05czyViRFRAjxPI97r3RZ6rQMcQ2xy0swVKmdjbdqhtbDk3nfsdl3rjSPKLjhnnllyUQxKq6rEBPR7txHQ8FNFWx7i/m7k4V5J2tm1njiFxJd2stzhAn9Mco2Dql2/F8JKzh+0p74sr1/F47Hhha9tIvbbneiibeVcB0U+dcRz7YMs6Ode6qPwXfPM85r3rNkaNiw+WOK9JMiENdBLc1r4vL28n7pyXuYPRRVIvPWSRn897bdvIIM+1jZGQ1e1x25p3YIfwPtA++fjjOh4Omdhj44g/Kv/F73S6BOPSkyH2KS9yzeVwyKTmZjlncUr+CZXHfHF2SsGALpAHNcc10rdd47CYx+OhjimqE+Ukvnr9qoAU6tS+2ktiig2U46lcoN05i+rSGBHVY778PgZTvKgVxX6rkTE85OZ8+/YxY6jGbmV+AXWfDwtb6gD0hzzH4hgcq77i7XlAmLt9b1Ttm1Izc5SWva3x+gbLnIqvPuEyNnPYU0/HeOgbWEwfKF/+ypdbrq2k/D4PIXkT73kPnvFdtKfMwyFzcLw7BHrvxXiXD5jmZR18MetY/PL+mDqLI+a2jZ5j8xQ/zpXhddNjzUPYf2Z3pG7GMN4pc6r/ljpt2+i8Z3/0nPmByDE4br88fUy9xT+kPsYIZGJeQpmzrBnlkvanjGM8xTKRLTH0fdtr+FyH46HHpj1FbcPxVtn35b0fdPd8ODkFt3I51vvUQey3+eC98N588jY+x6yXu0q4WBqtwo/mrbHMbrJhtvEkD++PcqDt5SuXrQQU0HlG/Nwa2742t63jXTLl1t1We+saNLtZ3+fy3ta+5YmhYs/DYxtbx7QPJP29p3FLzZUtMo542vuskFfX9zijGjv1Kz9VB+Gyn2vbRrBjFVmgg33pvvI9tkCU1eMEoqN5heYpjSEGT760fk9tr/Jd85bLbJl320Xaymu/eFsJZszFG09eWyAxv3ls673lvkopnscltrlIxrIFbDqWcbuTX8tW2eJtJeAJM3OVFJVptzDtB+KmJsPuMy29PvISUCO1lpfUAY1x25d3nQGds30g2HtyqsguTUDmfysvbSSg18nizVd+xZKvXMrTPPvLS0uv/eJtJeAzwXb9iFe5bCXg2w571WjVwjzlK5e8BDznvfow561ygfNWPcfpfmq9P4uarNyMI5k/0PnJVy5zlLQFOi8g68l17vqa+WqjD5A1R9vFvXnbpRNHW2W2X0sOEwtmq48Y+ksw5fLWxPtAG/vrmai8n4lP99Ll6Vnl8yCj6BzNQ15bfZ+fEXkmyvvsXbjqtTcPacltJWXAB2sEsz5iaGv7HNNOSDnQ8yBfuYxn3kk2vWrdR/lCuRi972lnXP/mt39q+P6Ve+Eo28oAzB8oL//FoE++lDNJXmp7NrRm7rn3OS/5JbVYyjyLAP2/ZrKWS67OWmnvXuw5wjOR5wR5z4Tb2MoXet/5he+ou5xRkkL/LTTl/pP7D4+P9TZnCT8Yu79nSkyz3P/efPym+cec67Q55Wz0JrZvc24Y21Zv8mW2ufgS3rieCxy78c3NHLpe8VPuBwPl2mnjuMxdO/2BcvyescSVtLfWrz/3Ud+D2lo7/W09szmuPTH025KXNsDzy39xJO09C5kvkPk69ktsc1NnbHMzL+3EUgf0faROuba2jg2uOvXmo5868xHzkL3Os+LxeKjqAtfzORToM6v/SwHncoutMaU3n7wpW8n5GYN2B1rumCT1QOf4br9ywVxvSxdR/9iX0X/xtnvuNSBlJ/F2Td7DbmGplyNzk7HVvBziJecnIHluzxh7FBJcsYH3sLWpXJfMaZpgbzbPtPTv570XfHVsQWDGlHd+bCXrC8g2zopjKwEZz+jxwMRQbh5AyyvXN5u3OOIBn3lNPgts17X5ZYg9VnngM6nJN4NtnVcOleuWT7dztF3YS79qYV8evv56G1NM/fSX5JXJS8CPWE2MJ5kD8Dxm81Tu2OvmUmZX+eJtJeA578qlTLrFBp7Xphgxe/7R1s6H5MCPGuw1DsctL60xyUvqgK438Kk1ueQ5WLm2zefKHm7+iAF8SzW5fJXnI3wI+9LxYOYLdP6Vy/GYU9j+WfySg/m7fe39bFxyjbWVlMHEBL5KTS66PT/XRz6CjRpt7/P4mHNK76957+W+7rsS36O9evW692x17v+esdxjtTe2vu799j1XaLdqpL197XyX4jsN7c27zxjJSF9tPEsp+67v+q7+Ilsb/WLSOS9scfSRjKPc1ljaiiGv3vconunkl1x/eaDPAPo4Htdax8t+CfSc+a8SeQbwjGYMccz1eDjWnjq9evWqzzLm+oUvfKHfs4njWcd2+einjTUyhucux6u//Wn3kDl7RThnAAAQAElEQVTOjGRiHvOFv3HM8zFnRX1tIeshNHWXvON75dGyvMRwbOocj3VWbn2MA/GNQCx1xl1nrohLmbbmJkHsUwt12q74+puXtrZLbkzH9OTS78QcLxD+0nNYRecrnjiQGFUfvB/U7wEDei7sA71e5cWA6V+5HP+S20bUP8ordto7l/LqlQPpTkyg81CnLVz7MSrpkndxEHlVkXOhGHtVjW1LXueMzdNkhb9EP3rMl6dzXcxa3tjxNQ4VrIxRr/6MopGAafVLMzF85kRuPOUQz5B9bcSSBqMQO5nAxAYao26uxkhsc5HXV7V9c1EmLz5Q8tpIMGPLV66lC9s/H5Irk4BnLKDroVwMoOtfuYyb5r28tV3yxdtKwI8IdiXOnv3FmCvvy9McAuWlDsJLEdhP0+NZvK0EPOdduZRJEP+b/p51lG7CrzplQUSwJ3aaxrZdpBz4IPbKe9lYb3mfWXVzKbO75HDNCWhsfcWrXNoDzzkCz3O8MGLWP9rKfEgONPaysZWMA/Q6AT4V25wq178v7BU/KXSO5i1d8p0WoLjH4DMX7L+cy0M+jzreNswveaDn2GduPV2XrENxpYvPiCe59gtbXvTV+pzZY6tM8/ZLCmTfucU+J9d+niSuNhCjPFcq5HcXdsUUY7XGXLxy/WydB7FBjMp+cO75NW/jLJ/u5xlrH3heR/Z9j2Gb8EJ2XYGuiXH0BVoub8zKJZ+m6y0P2H3GtrNs5aWOE0b7xdtKwLMvzHjKtYURr+oc3Beth/sk0GcaoM8ch5wfWr6Nzksn62MenpFG5sL9dMnFP+T7D/d2eeXaSO65ttqLUUV/j1W53uYdkjJbbfR9yHsk6yXFpHjKWb0YxrlkXZmfvh/5L1PmGeN4PF9s26gMo/OGOR6/y9R3ZO9xz79kfV3yvNqyL9q3VTbGKOl4PORL88euxYiPMvE9t92O0fjHnEvFfsg7MPPXThvxlsxxKDd3bbWTPN8oB2obW3/vJKYy28olDsxxfOXjr9QIr6+5qDM3cWOacU87fc3h4eFU53yPfDze9bj0087WvLeM31jiiHHKd4K26iWY6weYc0Z1jtpUeO3vgi2GJPb93X1q99DvssxDHHN88/SvjhpTmbR8gJ6vMaprrt8hzxj9jKHtJNfu3mfBt29njLjG18hV3oMwsU757lQfMWy3zbklnxU2U8894EmirCcFlEE1tBgW2VbAkawkBh1lS9EkO9qou2RB6mthxDnn8K3eB9k2RiZ3lN5HfRnlS967w6F8Gew/F3vuP+0Sm+SxB4tYnzIZYrh4bS9ZtGLLAxnAJYXYMvgMJDeAOj8QXZ78L7FfthbanM1PXEleOaBZj39kjNs2aoxJMOvieIB61oUHpl1asbaMTbvO47DFdsvL6Y+6fZOX2ZfkdUlOYleuGbuCQXoVu9Hj0V8b8XzA24oPZLJGQcaeh7A2LuJTJvr+/i4TewzW6H9FwTinp/ppI4at2NvYEmvWTdy7fGldudSlefqh6+pDwjhbxgb0TQDR1SX1P+dZf+m6uViNd8mmVJGez6cs5FPno69jtTbH46Hx5R/zIcoHxDljMY8VRxxzcuPRWH/H4zpYdvq/yZfsx+OxYwB1Th1cV4BupY1r8jEf0IC2q1xA1yps6jBid+5cgfS3rm/7VMXu0DfyKdjbdmgMY5qzZP7bGC2PeY1t8h/lQ/mrPAi2MSI2HxonpQl+RFmv+V12zBEo/3Oc9XTJA93TRgZS+/jClC+ZrTQST79lbwsUkPm69JwqO2VtWFd9tLeV1G1jk02qe/vt2SjClNh7YhdVMPG0hfCZw4jLy7oo19b1U08K+SXfgw50PqrHJn+p/sMA+fJ/T8yoS7rsc52RUoptHpXLvIHY0GNTvic/baIOdoX2Uj77azyzhemnD0we0LT9ZOB9OVxtvhls817YK7btnmdDFanMNW/llQvoceirDCigvJTBlVcGdE1gypfPyPNNkT7KJMdgCzTm0qX7AkP5wra1b6u/rRjSbR/oWm7b1i3MPhCX/Zm62yOvFzHFi1H/yH8IG3gnb15grDzhpVy8Bs4v+XexI25coHPXBvhRg+14zFkCXqwfdfV0WR+ge9rKwOwvHfCiBvprKwGfaU0WtnlIe54FyoB+VisDOh/le+75lac6ackXDx8ej37awoex9dfGdpH2xpRg5qHuVm7f55AymNhAryfl635Ye5wxxGt5ngPy8GFsoHyWDsbE6z3XiPVcE3ti2koL75YH7JZ2QGNpt/oq5ZVBYiYvQHHHaaYIX7WNpz0jc+GYT8npK598XIfjXZ2yNzhm7X3GnXM2EGbPc52M4TF7kfutL4ONJWUkNfKscp/Sxxd72xh1jq19AnbM3n+Xs4ttBdC46jwjbE97NVBbnj1+aNPODxx+gaz/xij/oN4lmFvslFWuw90xp5u96f71qzrmbOW/eHV3uKvjdqy742yVfekrH+cDwV5bPjBe4us/qXW8f9Ux0y1zMa8tOexZx+fUQpm5+BLacfsHMO1r90M/9EPtsz/V8e7urudnnXX0tyZAf8iwds6R5xD9gczHXtp4tvbFsnr9xHT85mULpGyTzM8ctFMnnvz9/X2f+eT1k8ReZH7qJDFWDLHUAWVe6oGui9j9Arsyy1lTx3wOuEvN9bc2+mljbPMH6pOPP2kcca1ZXJ9/Uqrwma9ghWk7W3ORjL/6QOutiTqg1qUMZl+dcqDrL4ZxlANdY/XmrEwelFfwt9R1xCbjc4urUefz3vIqgneVvxsTKC8xjbl4IHh7AU36aQME79IybZXbwkv5slUn/y62fsqX3hawaeylAzoP7WHql05j+XexlQGNo9/qywO69RhkgOZhyrVVLsn/SGIbE+i8jS3By/wcw7KTB+x2jZrJL/3ezTvixgXaVhvgxdjFW3by8PVhG0u85QN0jNUXU94WJubq66tcEmP15WHaAlnLru+9cWH2xdBu+VQuZTD91EXUP/LLTh6mDfAe9i2GfOUCXtRKjIj7Rx4m3i0PNHblWnLxYNrKf0iuLC79Iw/T/pZX+e54xINpK7/s5WHKlekrycNVDpNX9+2ADbPmt/nIf1reyj8t70D1/GkDExfmeJWJCzyvL/vK4Wrz6dh8S9jGAjr2LW88oLGX3LlUbt/8bCV5uOYKV/7WHiYe0M8D8Zbv3M727B3nPqcod2/86NVH5b54f3ef88ihHvol8sWwnZv7o/uSWJJ/2197/d23b/di7ZTrLO++bN/zkjL9tVcHlGcDZZJ65e7Z9vVzfzaGOnnHunTu58o9yyiXtFVvfkDetxz7HnUM2uoj/oqrz9i2Pt8Yzz+o6f8aSdLWXMV8ePv2uRaORT/H5rnCcxfMemsPGKrj2jc/sfWxVeY4z3mneck7PI3NT502QM+Rcd/mJXjb50yT3bo03/IuUFug51hfbR2XWOakXlKnXBJHPdDnJude0m75aOeZ1zzklVcu7WDGM3frB/Sa1tb44munXl9J3SULzxjkvC0PBLFKXgYmDlD2tbWV5MVYvDZLplxenSSvXt5c9jD2W57Y6T7HzE7znLt6SdvBaJtVA2Upcs7k5zL/Sur9GSut+OeMbWwjbxr2uuQ8ro3yCLrG4hoXKMfLoFaMQJTXJZ9tYPbMWxnEPngjeYuhr/Jd4DDb2Mp49oEeC9DY2lcumHLjkcQ77yc5TF26BdQTbPO3OYglAa2TXz77U372V35AyQOKO69m8mvPgdfxhG05TBuglKuX4CWGeJULXsq1jbh/5MWwIw+fIXaKQ+ZtYacQ+UkuGY+5Ad13LlZfW/mVizyguMfezNOvd/NePprv/Zl2b/xbDPllJw/vYy+9YW55++/GvMWQX/by8BIb6DHAlIsHV/5bwRZrxf4Q/2nYQK+75fv15L1sV5xvBts4+kvibdvWtZGf/9u2uY+KfWvrPaYt0M/6qlm/Kc/z5Glt1dMlnvZ77rk9OpjjBepd7Ev02lZ04pXXE88Idvo+tyoh15oVQ9xL8IEeA5Bn2KhL1mDl7QUjv/OsEttnyjN2VY9BeW6V5iPqn33lkp48UEAtOwj/pLM+5gGUfEUF9LN3G1usqrEhiu5VaS+u9kD72Vf+ZFLA83iAZxuYPNCm+snA+3K42ixs7VsclTIg54hzv0cxH/dObaTHfDd1yruaS+qhTpk+tsbcsm7u8s5CmfumtVUXyMzB1mPQT7t1DlKv3WCrLe+n3IMPORuoX5j6ACWm8jFiOw6qa73rAZLzY8fQ7pQvuO/zjmpLTvpofPHgEUbZJXueBPT5zXE+5jsx4yuXVm7aT925xLZ/6u++tn4PdOp3d/S8Vi79tLc19hgj0vmjv+c69UCf7bSDOV/y+mh9yjs48sw2N3nPbMYGei2Iob3/WwTnBCj1yoxpu3wr1xqT7TnntmUbVdcNsgjSUX7Iuzv9JWOLM+Vb1yBmWSenzkPeOQTKuJWL5C3/PJbUyHeEymCOWz6mHfuQs6H4nr30MUfjKnPalGl/SWcE2zUCZLyj533bRo3QkvsHASrXJfN8SmzHMXAerF11zCzj5F8Zxzlzt9dhjPT36KqGA7LA9XR5AB7b1oMX0III7iFSW82AGgHxkKIM6Bu1cjmYvR9M1TYmI+3J4pTFZNu+mZiYJwlsas+A+39QkJ7xtAOy8I4lb+GkTz5508UYY8tgLr2wlGsj/jZG3yxbxuBNA2LcxWcL8h6s6rGZ09hG90cKbeEfH89dpEsenKcsyjFGj8F83CDOyTlw7e+4Wx6bS3I33tV+b78RXPPSVpL3YSq2fErS8YDUYTSvzvloOj0mv0xYHhhAxvWYMVx/gO6cnuq6baPr5Y03xggmwTy1jb+2bet58sOQ+QB17wfJ47FtlZnXKWO3pmJI1kadfyBkz1jFAjo3xp68Hsr/n8Yli9AYkjb2KwMWTxxJXLFS4hpsmcNz56QcSP750iAPtW3MeXf9aS+muR2Ph5IXS1zAUD0nypJObUUdHX9y1Uf7h6c/WaWNeSl/fDx1bAGE0c6Hqbm4di7xHxxqjK3xj6nTCK75nPNS138CbhzofLbU9pz14Y2tjX+7zRjHV/dZ1pnD+Na6Ekxdd8PbAokzyguwaYIr34KnXzDrLw5Mm1seKKCtlcus1lwvmSugbZSbc9XInOZ3xqhMGmPLFO45UuSBkfWsn1gjNhfv86KQzzy3HDHm+o8meE88M1/9tBMbItNvr4LwuSH0qVx75ECN4NXTBU82aRUtDLjKAVWNJ7Ns5CW46mHyyhfBSxlcsd+1+Waw4SW+mKsmva5yY5xOD/X4+Da1O0d96XbPwc5nUDkT4W0nxSQ/wPOY023+3fxOOdT8T3/7b9X3fd/31R/5I3+k/uJf/Iv1r/7Vv9K8CV5itDC/YMrFS7d/gOSViUsPyO/5ow1c+0DfY0Dbu4/8nb/zd+rP/bk/V3/qT/2p+qt/9a/W93//98fmnJz30LSDlxiifwhbOdB+8hJgy//o1QAAEABJREFU0zKYeApg8jD1S2b7LrYyCa62t32g8fVbcnnAbhNM/l15K/MLpj5s/8DsA98StvEa8OaXMuBZAtdavKt7NgqjLk3nY7v68otg4gJtt2zgGuNdW22AJe5WmQxMOcz2Vi4PVzlcee8j9RLM2IsXV1p9uPoph2kPVzlM3mceTH7520ow/RYvlrRyAUp+YYzsJ3lsFkw85eor155ncj/vsu/Is0cYvkKjYp9WnvDGi3Y+H/PcfMYID6jq+w3e51v59Atm/naBAmS7hckrgMnDbKesYld9wZQ7HnPzWeZe6F665fwiLyWp8oxZ26hLXLZ8yS3/Q1/6d30WuM+XziOIH+WL9FfHdW6LID8j+8xd7D0bufcbx+eJsaLuv93uHg3ksPygqLbsy5J+6w8ZPORFrX6P+aAX0477mA9FI/ubmGJX9h+fwWLvmTBbAffUV1vHJabx1AH9Yt6zl9hiGNezln8yu4qyNsr19cU8UPJ+4PH/7yaWvK2+lUu9eRtTXGsghv/akX0xtdVHXtJHu0M+3NgH+lwlhrmoM89DPowkRAGl/xqvOjEdl3J5xyppX3XJ/jTrC3SNjaNeX1+yW+MvfvGLXVvjqBNHO+PDjOlY7jOndznXnXPePWVO7nJWArJU9j6ffvT0Lx3o//kvfKExres551Tno4qCaV+5gPyeP+rh2lcKs//VdNpJMHHhfZ/lbyvB1RamPfCcGyBkE/Cpcg0WnrwE2LQPTL4FT7+A1j11m/80jFu5jxi2UXHIy5tL/78M/cM7/ksYb/JFiufgPGRqp8ovWhgjpvTcQIQ1L5j8LbYamHKg/ZRJgE3LYOIpgMnD1C+Z7Y8ktvEkuOZx2wc6d3NacnnAbhNM/l15K/MLpj5s/8DsA98SNrzvDzzHgFnjFuQXXPtw5T+Ut7K4vPcDE18FTAy4tsolmHbiwOSVS8psbwmmDfAt1eTrwV5xgWZhtnZg8uLA5JVLymzhKofJA523egmw+aBMHJj6NsovZWk+aA98qlwfCbB5735V+I1gawtzPvWFK790yt8lmPGVw+SBF3mrkwCbF/Qjhf1uHLiOz4TU28L7crjmDZPXHiav36J35TBtgBc18b1KjhrPZ8cq9Vv23cf65JO3VTW6PeVdySXvHWDup56fJPdcoPxfAbhXuvcDfQ7w/OW+617t/u6evFrPFB9//JU+q4ihHOj+XV56m79nFPdzccS+5Fzq3rzsk1yJ7xkA6LV3ydnW88Qak/6VMWkj5iJxzMt8JfVi6a+NLVBA52TMJRvZm8xXmRj6ed6Zcff2Wbplu3yNJRnD8VUueX2tyTZG7XnP9vDJQ3C2Ot7d1SHnlNcffVTSlrOU/uLF9XnM1FZ+geMfDtgrl3mnCMe7u5ZfwqvXf2xbuef6vzYwrjVy/NbYXKyN/2KCZ0f7jq9zi59xlTk+7e1r7zglddbmnJfEyaJcI+e8D5AHel2dc54CFD1T3j703u/+33w0juNSe6UQU1e5nvyMAxNj8tW1iEXMecErWzRtr34v5DX9HJNybaWIy89L5ubnpdZlncG0B/r+0dYaSJXkbYG65FwvL442QOcnr9y2cnWMzFPYgmFTQC0boPuVS1maxlm8ceCKDU+8ycR4xQkbSRKkGk85Ra1r9reC6a8cph5ouTLtbOFqVzV5mHbv2gC1Lpi8NjD5pVO2+NXCtAEKZhx1MHnAbhNMXhyYfCvyS1maFz8wbYBvCDvG5bpYYEC1rFLfqrA0VS648um+kNuXIGMJY45AuHp+xvl5x3vWZ42t92Qb5BfwjJfuMw/YbYLJ32K3Ir+UpXn2u+WBF3J12gOy5f1yyfvEPe8Lz2e/O7hEnrs4/cpnOOW2673i5GOSH+AFNhBpfVB2G7PeuWD6KYbJAy9w1EmAzQv64cAGEn/PPXrOPWw4a7KHH5Epv/JqvY+tJfBkcykv5T4WbIH2fZfXzjEot7V/ywM9T8qB/myrHdB4YK6T14/sJ3tenAwOVft8Fimvp+tdfs/zsKinvOfa38bW2Moh2LHZxsS6jS3fsFQBnSekU/NSDzxjw5U3D0kb23q6gBdY6q2tankJsNsEV74F+QUvZUCPB65ymPy7eHvOKoGocyYuM925uy9u2UMl90Xz1U+7xa9WGcx4yswd6PdN55zD3t1TF457tfbGOOV7xrdvHlPPZJA83LO1U388br0GxFHm/n8+7b3P6SuZQ8uzf5+e9uyk0H5+p6Ve//Uccnyn80POLIeuk7grprZiAnW++IzYG0cbMWyb8i1WTPpdj3lKnkXEll95WA9lxjZHsY0hFsw5Acr42upr++bNG836fArU8XBMf+Yitv5+3yzvOUvsGPT8qVu87cKWb8pGcHd81WM3lnp9HJd81JmLS+ck7tKpNz+Y82vfc6WY4gDPfp4RJP0v+6XrpI1kzo5H3rrA9LNvfYwhNoXQXX915gF03q6tVsZmzxqGkRijdeLrb/zBFv+9TbdttH7kvSbQtd2Tm1h71iqXqjG2UWPb6u7+rg55CbcdtgCcyheMo6hDdP5t5rvjXe15UOxZsAasXECBCVq8rYsRcW3xcQCnfDg55dAsbYmzHUZsTllop/hVL8j7+2PiByMb8ymLWfwxRg6oiZdkXdAjA1AG1Gwr1/50053DV+zvuyW2xnaRGPOY8chLFtRW+SkHYWMp++STN2WM5XeXw3mD5Ze22r19+9g28pI4HrQree/JU/+Yx2aUOnEfc6Obrx8ojsdjxky9efO2joe73NBb+Teet40aoUs25Yd86XdIvofjVofUqnK5oPzfDGzbVntq/5gX1YfDocQ1hi3QNffh5eLTBijH0f7xsbZA6n/pPGBU1SjtxdXXfPJIKqDWeCqXcYB6yMvZtw9+Mbm3jfUyl5gk3zxccqg4X04ljmR9HK95aPuVr3wc3NG+QN3ny/GUri75Mj1ljG4rH47nrBljmoP48uYIdP3sA10Px1dPF1DGgeSaL/wds31rpAlgkzij1nyYG5DDXNZR6nvJmr07ZCy5yc5Jbmxb2T7k5fRD6ih//+pV+aFN7FPs3+ThZU7bGMnvTbBOGeNILnt5OR+nPKxnT0kVsc0Ayowcm/NADIhEXHNWLgHlpdxW2SX5aQMEJo5RKE9TMGUw/ZQDPe7KBS/lQO7587NfbvMabEX+07dqJEYc86RUHq5/1PV6yT3ns0EhUI5FHRCEKnVyz/KWRp5666PcFqYvEGU1jqZALTztbvlLkoWpv5XLL1t5mDZLpp88TLm11E5SLmkDU68cklcU8mk6J3mYNkumn3L7Ekz9WqvqvDfcDP7JP/kn9Zf+0l+q//b7/tv6Pb/n99Rv+23/5/qtv/W31m/6Tb+pfvtv/+31h/7QH6o//af/dP3Tf/pPe47ElsR1XY3U3nUupjI/hMjD+zH/5J/8k/ULfsEvqJ//839+/eJf8ovr/5D21/26X1d/9+/+3X5miSOG/q7nd2uy4mpTVe2jrX3tbW9JHdB2QN8bju2n//SfXj/zZ/7M+tk/+2fXT/tpP61+3s/7efVX/spf6fHBtcZw5cUVT4I5tiVbecGUw2y11QYobWDiKZOU2QJfdS5vbeBqu+TiwMQ2JrzklUkwffWzr588TDnMVt2SawMv8dRpA1d7mLw6ST9buMrhiqNOgqsMJv+ur7G0XfSuHmaMZQezDxNPOUxeX5j6Jbdd2IuHaeMaVKccKOB5Lm9l8toBz3O5fFdMmDrtJMCm7YEX2CrEFAPomMrEslVuKwE2jXMr1197oJ+99oG289HnsxQIdp7fEaiXGKOSTNvV06X8GTvh9myYysj9XyXG3NeVSdrC+3KIc1ViTvuwzz/6AR1XXgXMPsxWOVwxKrErV0ZQQJ8DBqPPHh9//Elt7qVF7v232RfPfU6zJu75p+zz8g/Zq++Od9Gf+llxDO+e2mMItj/2TzkfPuTL+y17MlDq3cdtJXXa+VwUd+mAfrZULs8T2gLxp2MCnZcvaX0mqzeGGJXL8cAcG9BjE8cXsdrFpGDWxxy27Ri8V8E+55xxH91IvffaIr+7m/1t8wy31dhGzhLn2D7W69evYneqt289jx7iexf+oR5Snz37/Rc+94VybXz0+c/VXc5O5rfmwzGbx8jakbdW55xx73KW9Q8QKF/10E8bvxzQRxtfXCl/FVzHJq4Y6vWDWSttpfv7+14n55xrgIz3vmv8kPlRb13EkH+bL5K1c26U+SHK+OJr7ws0YwOGK3PVR9k5L7BgxjbHU85gGokhtrwEs/7i23+XlC+CGWfZKDemrbTkxoeJW7nfYPotm9Xqu3xs9bOF6bv02sPE0AamfvH6aLNaeZg2S6atPEy52NpJyqVl8y7vHGi3RyH5ueJ//sf/c/2ZP/Nn6nf+rt9Zv+G//g31y3/5L69fkrPB9/6y761f+1/92vrNv/k31+///b+//MOCnkHW+d8YYjmHzmsgn3+MAzM/hdppLw9TDrNVt+TawKyPcrjy2iiTYPoumX7yMOUwW22XXBu44sFLXlsJpq9+9vWThymH2apbcm3gJZ46beBqD5NfOv3kYcphtvotuTbw9WPf2oshiQcfxlYPL3Xv2sPUaysZwxamfNnD7KsH8txDs35OwOSXTh8Jpk8b5pf6NO17q5d/V25fOXx92MvWVoIZW14smH2YrXL4dGx9Fpn3sr9t5bWBiQmzVQ4/PNjGk8zJFt6PqVzSZuVy28qrh+m7eNuls4WpX7x6yb4kL8kD5bNh8cql9QyTB7IHXmSf18C79io/LW/l6oFedwv7FkMbmPocuzoOzL6+2trqawtznpQDbb949bf8S+y9bbVZpK0EL+Pppw1MeaKkDp4LTnk/clbVZyPrp625uf/Jw/Vs4jNdmfuzeu0k91N9ja3O57b7rjLt1WvvXn/Oy0F5/bSXX3Jt/ezq/u05QXnCl7KPP/64z0b6iA8zL/2X7baNnHVOvQ5OeadifM8AI+cW7fR1P7F10Nu29dnCVgxbddosHuj4lWuEz8TnvDlfKJtvxM95eW7wHGFMc7cPdG09J1kbc9LHOMY0N8+xbKNst+SkzvFqqw3QZ18x9b1kYZ1yNnoMKdNGH+1t9RVHsvYrn/uc17TVTrk1MaZ/EO8rqa+4yh2XBOR86BnxoV69fl1ZcBn+ntNK9Tmqni5z0D5ptUR8+yN1t5X2aOzDXIPyApkvUP53yTsxoGqPsT9xUiYraStBbBTEy0aZrZjyMGMsHsh6vxRMvyXX5/KUdOcYvs/jRY+TQUH4JApo3qS/9sDUx0+FlVEnL2ljqwwoscsr47K5ZLzNRmcfEitYyy/oM++iksLkY6PtshFbndhoF6Wtckm5eqAxlBE7oD8bPOvi17rIw/YPzHyUKwBsujYy1nu2U75yAl7kqj9cbYDGWHJbcaRbDOVwtVUPsy+v3meF/L/4F/+i/tbf+lv1D//hP6x/9I/+Uf2Df/AP6u///b9f/oWQf/bP/jki2mQAABAASURBVFnno61rU3ufIfovUgYTG2au2q58xPzn//yf17/6/u+vH/jXP1D+i2pf+vKX+tmwbDJ1eUudVRAGJpb4t9jyyjzrljYR+FythPQPxv7l/9f/s/6bP/yH63f9rt9Vvj/73u/93pyZ//Oy/RW/4lfUr/7Vv7p+x+/4HfVn/+yf7b9gY2yYsYAep88vY0g+CxLixc/yUaiNLdBzIn9J/ubk56OK3M+ueT1bH3/ySf2z/+8/q7/0l/9S/Xf//X9f/5e8P/ydv/N3dq5/8A/+wfId4F/7a3+t/uW//JedhzW2hpC1lmdVYPvZvGKuZw3M2MohhUgSK0dlEkx5VP2jfslvW3kNYGK6RpVJMDH0ham/lesnqV/y21a5epi+H8Je9trKay8t3hbo+ixevfa2wHUe8v55ydVZS1tll3xmhzkecZbcFqZcXp0kb762krJL8IFMMZ2PcmUSYPeaS55VCihs6kn97AdLPluNfPYY07yBxjKuMph9oOwrh8nDxDCPykXF1vGmvSSPZQt0fJit8pj3jzzwHBNoub/USUDBtFk5LLl2xoepv5XLq7eVQJuqSxa4fbG2MZ7PBX63434tnqReO/dnoM8H4qnznnmT7/Fs1btHq/N8cMnDWpxT3lsYSxt17ukwceSVqZMqPvadg4eHU4lpHPv3+V7WXICWa3/I+UOMbRtdG3MR45DvDu/ufK8U23x/6B/skTLM8gLyTulYYnveOOTd3BYs4wB9LvOcoFwbxz/iLK+dOnmx1Hnms6+/BBPfHLVVZm30hTl2n+9A50BNmVgj+3jbRaa/z7YKr79Ytsbacz+svuOFoITM2VyBXquVS1xtxZZv3Lw/0k8s+5esVUg+abMr1PHuWAlbl6wTbRxD5VrYQK9XdUA01XXzf8nF0xjapw8N1baO2b0E6DmsXOI5B9o67om397M36szTIfylLrmnzD1I7RuI8jl/qQQYo8/Gl9REDPO+Pq+r/Q+9DgjOpUbyAzon49t3BdUpLwrH2MpD5l1e7G15OemfWNiyOHxAmOSIo/1tbEnuWBbPxMYIRKgSfdM+fGrXNtvYOolzPlBo64E/ZjlkUWMjSZ37gDNG+lSJdcgiFtsv5SHYiXvKi2Kgtm0E9xC/lGOvHvwYIzHOfQjeEr9yuRjuMpGXFO8cuqRAknqg3HC1sb9omMMYwT+WX1Sbx5Yc5Z2o1699cUtVkYP+sfznKO5Tq6yb5HVIDvPw2rUKzraNGo1JPzyUA5Ftqd05ce7KG3nPRF7ysHjMl+vGvPgHAfIl+939XWwO5QcUc91TVGkMazJ6Eh2jslNejDu+x8d88VwjfsfktJWXev2lxyx+F6JyIOP8Sl4wv03u5+adn21s7SvWJbUzb8fpDbhtW/IfBbSNuRgbaPm2jchH4h8yRv/AxKjP52W1H7i0G2N0LKDt/RLAP0UEjof+8r+KHvMlc/b27UOPc0tcoPSH2SqT6unS3rGar2Rt1Ctz3LZAz4Uu2mtnXVYfMrZ0tszbJRP75a98pf9G1OF4rC0PS+fE9fSVT97U/eu73jwcV1wy3lPTq6wJ++Kbg2sN6HFU5lpdes8f6vcIgBqJXbn0G6nTyhdifTP3Sz6So/lrD8SzSj8Z5bbaSsptl1wf+0tuf/GzBuQe28saAEIV5RxVxnjusQAF1Lq2PDPklw+Q0e6xreqxZQzGgMjDGx/QpfOGKVegrqLST9784KoXR7kEU65M0la59QGesZXX0wW0vHIph4kBFBBpZio5ijexsi4il5eAtlMPlBjtlF9Axrw3vnLXh8+PqHq9uBb/zb/5N/U3/sbf6C/Bf9yP+3H1U37KT6n/5Of9vPoVv/JX1G/4Df91/cbf+Bvrt/yW31K/9tf+V/ULf+F/Vv/xf/w99eN//I+vX/SLflH97b/9t/secl0ZP2l2fHHNzZcY6pxr9d638n/5L//l+qW/9D+v/+lv/s3yD7Gcctj/5//in9cf/aN/tH7Nr/k1/cJEe3PW3nzFs5Xk1TseqSIUW3tjex8Bkc7aAV0j/e5zT1gDP3j8tt/22/rDnzl+/PGbfED6/voLf+EvlPIvfvGLXTu4+uoPs298oMfbgfIL6FpXLnNJ8wLDvnJ95aWFqUydMnn45rEXJtDxV//bBds8JMCmawgzV+B5rsx71QLo2iqTKhfQssq1aqcOJkbEXxNbmxVjYSiDlxjKLtmDbGHmesm+AO/bAX1faLuwXccrN+Uw/ZTbV2ervfzClgd6nPKVa9nYptuxls4WPowNL/M2RhV5Jm6p05594JI40wbEqMjyjH0ap9iVC3iOuWTmIr+eufJA8HxW770Ol40tkJg5OuahYb9yAfldLZdZGHCVA40FFExeu4WhH/nlc0HyHPPq1UflF9qeI3xpYmvdL5lPD+W2/otCnm+27O+2Pie0ecj5B+hYb/Ll8fVQS9dAG583xvJsoZ9985E+yotQbfTTRl4b+z6zjK/MMRhXH/uJmLPdoWthTtpKh+Mho6t+Rmp3ydzoA7RMW6D9fM6J//r1R8l/7RuV+lWfPWYdLjl3ebapOuRs8YM/9IN9ZnLc5nifs595X7pWd43jWcn/fYHPbs/pnkcc85s3bzquz2DzkOaZin7xBWTPPpW22jgQ87NV5oc4MeSthTVRdp9ntn/AwfFcMl7tzUkyR+2tgfbKJHnrYw7qxRMHyPj33v+Ua/s6c6ReH/GtszGksY3Od4wRv6ocJNLuqdGxW/HNyzy3nINi0T8j9jJiQmYztPpLZ18CbLp2MPMDUmtaLoY+q62aNvZh2qivXI5ZecUG6PuvcjkumH7As7xy6auPrSQvAQW0LdD51dMFtLxyvYsNRJpS3dzb4omtwrm3bvKnfN77H/8f/2P9tO/5nvqxP/bH1k/9qT+1/o+/8lf2HvwH/sAfqD/2x/5Y+S8E/d7f+3vrt/yffkv9sl/2y+on/aSf1LY/5+f8nH5xa3zXjZjOsX+YxDoAnaNzrE3lAlpWuZbM3IAea8Q9r+Z6K5eXYNqph69ek4UF08e+MfW9xZKXAE06P/jRjw1zPDBbx+4A11jhKrcm6qTFa7d4W/jaNYGJqS/QtTTu6gM9v/bFrFy2wFdd3zFrP+B5nYgLvJCLK4mpjy3wjA1X/6W31Qeuum8U+9bfmGKKYXurs68c+NS8tRcD6Lztw8xN+cKwvdXZX9jy0tLrp86+PHzr2IAhehxifhr20q34Oskrt7UPNM67/LL5NGyg11jlWljaAi/kMPGBXj/aSOKvNqoX9a5c6tP0WcN2kXL9jAkTWx1MXt2ysQVeYAMv8qunC3ghB7Jn51y4bXkX8jrkHwy89Psun7Xu3355D5TP37FtHcdnvHuzn618NrvXmod9oHH01Ua5ev0leeW27s3rWe5Yfba736pTLu/zXb5yieX+LY4y93Vto+q8lNkXH+g5Nz/9lvycPUlcx7DG9oUvfKHroi3QWEffw9zd97i1PRyOLTe2cY3h+zTfrRn/EHvHbL7Oj622xl7xtDvn8zDQ5w7j66f90lmHS/bWU97V6atOHNvW5Yxkq854OWXXyLvMsY3G1K5yqRPbMWlvXGsHdF3ucu4SVwJ6nNpLnuvEYYweM9BnqpF+5XKexMti7/ehxtLec5LyPTn6BzyVWSdb18aqyV3OosrMC2Y+QD2/h8k7MfnyonIs2xOK1l+ig/DJBej8xKqnC+IQ3jzgqjd37VbM1S65uhH7uHYsW7/0XPHsd06xcW6ArmPLk4v+0sIDGkeZBNMeplxcc8inp8YBArX3Z7Iwpd524dmXt91TEXlxJXltIRj5WXkrW7ZAeR6zr0/FzvHYNw8x5PWBmatyiGGEQAGlrP0j86f9sl6tt/Kwbadcvfby6mBiyEvKtbGFiW1fAvqerFxipHmuE2C3c4HpB/S5XVv/MovnzR/zY35MnyV992Xfd1vf/d3fXX/v7/29tjWua9YW6LyBF9iOS4E2YruGfW/2E3/iT6zv/infXT/jZ/yM+rk/9+fm/dkv7Pdqvv+C5JR1qp/jlIDGVyYO0M99+bs8Z3xf7ryd8x2GfxD2J/9vfnL95J/8k+sX/We/qH7Vr/pV9bt/9+/us/L3fd9/l/aP1h/6Q//X+n2/7/fVr//1v75+1s/6WfUTfsJP6L/Y8wM/8ANdJ+87c767u+t71L7PW8AU2gboGptfPV3yPq8c9ynPSvuHw7GSfH35K1+ujz/5uP74H//j9Z/+7//T+gmpwf86Of7c/+Tn1i/93u9Nnv9l/Rf/xX9Zv/gX/5L6nu/56XmX+L/q+nuW//N//s/3Z1ifA4BwIfqzKtB7hjkaD9TTOdp3HKsFet7tw7RTX7msZZr2g6mzrxx4Iddf0ne1wNeNrd+nYStfmLbrGSsvwcwN6JwO2TuAjq2v2Nqdsxbsy9sqt7Uvpq2yMaavfUCTnlcZ51H5ImXyyhdvXxxba7V4W0mZBHS+MFvXa+VZJI6kre2y9VllX7nPFuXytksuL8HEXHLzMx/7tjD1HTNDFBvoPaFyabOwgV5byiQgFvVcE+O14OmXfrLKYcYBXmBoI5YtTBv7MO2WXAxrQgCdV+VjbP2OxHOEPmOMaOcPaFk99+6j27bdPBfunnPW2vvDVn+Ccbg7lu3YJp7+QPuvexhmruI+PDzmfdDb8hlmfc1HuXTJOyBz28bo54VxtpwrLtnLYeKv2h/v8p4qaV/yHeI5zwjj+0X6Q3+3eJhjyTPDcxXQffHEkszT/sPDQ587jG9/z+ZhbtqM5GGrzO8a5M85Ox1yr+hnXz9l2mqnTn/HpVxMbU/J0ZjqLxmn9o7lkrFpZ19eX+k+z2PPeMrE+PjjT/o5dUg91LtniGVM9eYB5Pn2tsdqf2LmXdRxzqF5tHzb6py4h5yBJO1uccSTzMsY7tGORxv9Jfv6aWfdzVfe5/vd3V3fo9ocMwfaOXb9L3mebGOrh3x/61ju7pyrXdcC989Dt9qeY+v41foeUD7KxnYsOpnjyLPH9u3bx4iICbGpJ9ozvyP8XkNQQSz8liQspDKdPaTKS1sKdDzepUjnLiZQDqJyjfDaXnI4vr+PTRaEmPoBvfAtiP27YBTVGBZADOUwE9JPGdA3BFwLcDqdU6THunDJAGhcoID0t2IQ3L39tHUMj1nMHnoPWaBjbHkp/bqq5gY3b9y9fc/nfRZkjProo9cFo7FccK9fv4quuj8Swz9VE+sCYyu/dC7qzL/y8IWZS+VynMYHagxxL/Hdy8OFdXPhKt+SH4hJj8FFJp60pf5jZIzRV/BP+dLfl8n6u2isO+gbbW5YfSrX1n6j8Vx4d08L0Xzk1WsrjTHKf3rusp9KotIPPT6cy2sPrmMB+saTF0dccfR3gUvqjndbiWsN1SsTw9y1lT9nQTsPYL0ubW8sSWzb5ffxxx93/fTXV706sZxrcPxXHGNrI4Zj3XP4085cgB6DN82ecUna23rTaPM6L6mV6SPGKetrzI4VAAAQAElEQVTaWGKes16W7/3ThzbHrb2+2pN6zvzs7VlDhOSpLIDMYppStjtpBZFXrjwMYcrNB17yxohV18J2kXLgGQeufuatHdB+4lYu4EXNF0ZUtV9IMzpP7RdG7SM+e8dRrk9GV5dYUlv76Uvsaqf2GlWh7EsZ5+TFQNlT7evpAp5xxYTZD8hVHh+gPYBnuQJIvOjzU+YmKV8ESz/zV64NTLl9+DCvTtvVLt6+BJRrwjq5RpXJH+/u6pO3+bL7B76//pv/2x+u/+1P+e76aT/9e/pv9vvBwHUNaN5zk30o9a2My1pV37v/+l//2/rDf/iP1H/0H/3E+jk/539X/8P/8OfLL9Bdc65t16gxV07GNRf7zs+f+BN/on7wB79YlxRGn8rVPpdT/c2/+f+pv/AX/lzH0S+qxKbrJy+uGPJAuf6V6e+X9pK6WzKu/eWnz1//63+9n5PqTnmWH4+bJol7rr/21/7f9Y//8T99EVeltqtdPKDo2VY5TJkKuOYOU66NBNe+tpJySR6mHiaGcpiypVe2eFv7MO3tS8pWu3iYODBtlcOUaQtTvnjbZWNrX1q8raQMJg5MDOUwZUuvTIIpX7ytNtLibSVlMDFhtsphYtzqb+WLt9VGWrytpAwmJsxWOdxiew9Mgq1Avsp1BdNu+cDsLx3MvnG0keRhyuHTYtL4t7b6An1PeI/4jAdKXp0EE7dyKU9TQNvU06VcW7vylWcgeWaSvcJ7s8j4csbwWVpp8/js5+ri7XsuaIy9Gh8oL5j5tS6C1cKUR9T2S24rwfS/1d/KF2+rjbT4fb/UJbRk1sV7+5z7+5y93X7v/3fHfpngc8D5ecgX11vGenm8VA6VecF2SW6jtN+Ox9pi7z+LD/SZzb3YevmsswXK9pRz0J5n2pt8GNiKInun+NrBtLHvs+r+ENzY+L8JOjz9yVifhZ6hbM/5QAKUl7jn7PfLzhjGkzyvqVNmvo7PGGKI5R9KkByrWLZ+me45wWeyMnG+8zu/s4BnUi+mOLbGEffzrz+qLLxZm23rcasXB7BpnTl7ljKGenPTXzx15iGtOEDHNn9Bpt8lWPQHY8cijuR4X+cc7NlXrEVA7wfaGMu6G9cY+vgy3b68YwYylD3P/FOPQ5k56SuGdu71+qgjiRlLm7D5MPem/X0Z/vr1a0UZg+XZm/eXOLa3pAxEm7bv9mHmpQ+8z0eUONMfpt6cgRv5N4dtTMmcVrt4+xLMmMoBRV0HmHIFcOW1U2YrWU+/IPi//+k/3f/yji9cffn3gz/4g41j9YAey2NeSDyEvH8vuZ+ck3Pus3/7b/9t/w0iX4D6L/n4N65cW8Zxfpyvi4eXCOTTNJ7xJUBRE1xzhckvG9s2yq/F20oRNeZqlUnw6djaLhtb+9LibSVlMHHgZU7qJJjyxdvqC1f5kq1WvTz8+8c2F5h5LN7W/KTF20rKYI4NZqscJoZ6+7bSLQ/TXrm0dLaSMpg2MFvlcMWG9+XLxlYMafG2kjK4+tqXlk4ernqYMdXDlGsjKbOVFg9XG2USTAztYOpv5Yu31UZaPEx7ZXDl1UvwtbFv7eTFkuCKB1deGwm+NjZc/cTUzxaucrjy6n0GAH2/2tde8gzz8PhYp7wvkn+hy16ujQRXPLjy2kuAZk0w9bfyxdtqBNPmXd7+srFdzzC44iuXgB6PPjDxltz2Vv4ur14CVDXBSwyF2mzbqN1nb567p5xDlLuX+lnxIe+03Pt89r55k3ciwXAP3zwbMPoPCvg8Vu+z273S/Vg//X0nYYxFYrtv+0JX+3POQcqA/rwmlv7ai2l/YQK9Jyvv+DnHGsezyzl56yPZt64kP+3EEwPoL7EvGat2I/7m4jnGMxTQ41HnH+zU95z8LtlntH14mC935ZWZ95s3b8u+OI5V+Tm5yCu3BdoG5vnl/v6YsZ76nZB+njmM1fb5/O7+eLy7q0POpmwjR5Rzkf8ql7Zpehy2xvIc6jlTcu+8JP6enLcx2usuONI2Rj28fVuVda/+k698pY5jKwh6dOslr/V17kZk1s45AAzXZyllzp92R7GT65e+/OUa29b184yt7k3O3dZDHOcJKMZcg+fkVzcX0HmZm1ljEZKn/dt+rMq+cyQtCFCzejXH9CQz/rJdPNA25geTh7TJDygvbWHy9sWQgPb1ebJlzC0rSnv5TNgzH8uCOWagvLShkG1an7GUyyt0+Buj8oGnxGu+61GljbYEA9Bcrlvl6uFJntYxSjBl4sHM6dPeeyHi/4+8Pw+0bavKe9H2G2POufbeBxS9Kd5Ncr0+RWMtWCWWWAEWSSSiBsQCEXNFY0mSG8UaC4iiArEAUVERFIlggUVUVFCUKIKxAI0IUggcIBw4xd5rrTnneN+vjTXmWvsciCa+vPvHG3u11VtvvbWvtd56H330McZcc0dHUMCiFgyY6wr1JwEF56RMAlTLME7drqwF+bXwllJEBx04iy99hhnjYrv6MMvlzb3ngrxxOt88V3xe9PrXv778Qxj/Sl/60z/907yo/tflHlM7bdSFO/q0TR0xJcdbbG39RoHn/87v1nN+/dn1zGc+s5761KfmudkP9TdMajcOY/U8TuDwlrH7/E43vK/1v6f0L+g/4AM/oP/C/zd/8zf73ug0a7Bzzfcm9lFKWoJaOR/3ebZ/Urfcdmu9+E//pP7vr/h39RH3+Ij6lm/5lrLfnoMqjpmnnpPyF8k4l7q8ZN11yfN+HFfl+xT/6tRv7/y6r/u6/oCuH3jwQwDuy10/XXPSjR6/fa+vlfkyZY3b1mtf+7p62tN+su5730+te97z3vXoRz+2n7/tcs9ubiUx9G2cQM8X45CUW8K5HM552yUwAjWr41AmwSxfeMvKAecY8JZ5dSWYMWL218JWbyEgufCZA227yC2B7qs+5vpwqJuX8mRNA8x6Yftn0bfifKiasZUD5XF7XjxltskDBZR85YC5HrZ/gOvi1hZmHfnFzrkIc9waLnLnvuvWlPlgNwCbC2gSA2behsWuou+5M1Tapiqgc1I5Djrhgfw2Q1Fqbv4Fsz7QtkoBi8aBc16hcUhA6y+8pe0w492et77oWErKJCMyVvcinoP7JMNzfT6nxpy3ee+VPam6rifaSgvvdVXdfa6T8/hWiaccqH1yNGVRAPl9Lrn7mga6f+p7HnmdFsO9z+ZolbZ97Pb9wSfbbRNP3M1mbSjRyTmbfeAu+x73AG9605tbZqMYm82qMYzTfinXXjrKu6lV3n3aD8l1w3V1f6EP+rPN8R1XQ1Xer+6yXzGeffIxrih5Sbm0rFtiK19KYxC7ciizrj99uEd1DUvT4Ue/toshry3MOZO3D7bJn5ye1DZx6d+6e7bVeuhc6EtSLrg8IJt92TrjRPowlHL3leZBXKlyuNYBWRtPmyI6/BiXPqeMr0Ljdd23T9aB4A9N69U8ZsahjfHLi1E59G8/zJ9y615nlA3BUW/XazCJdczcr4xtxv90G+uqXU5a94TqrXL9qHGo1XoVPUqs/mbQdHvKZLdv6u0dwzHC2BqTVPJ599MfAHBQ7BQD2QTrYmowA1QZNK7yL8QHhnZmW50d8mLodJsHvzodhiEYY5K/af25vspJsSt5dbbplLYU6eS+PObOD4eHxUAG2JYqRvKrWndXORJvDdVJGTJxp3RqmwdXY/BGgrFZ1+SgBVo/25xEUx5WOxGJzpSA9Wc5DOQkHGschyK26l7LjcQuJ90wjHE2+z0J/i6YQHTHYhiSl20NKfWx0WeSXznW67FjXQbb9ojjZ508T8nPqjbrTefIieOk2mWCjxlYS/ujrXTihiOxa79P3JbKgfZhP7TTh5PZPm1yE6DMiaof0kegbwhgLtVz4nhDebQ5EraA7pu2C4a+zEnlUN/+KtP+ODdhLqrjMDa2MuM3Fvmjo01Zag/JfGixrRxr2xPbNotShqpfeKySxxqHIrmotDkr/eu3YRwbK2Ydp32TxN/EZkz7MAzZpF1rPduA5HuXcdp1rmGOQT1AqKYhfpRZEce+a2+symGwqWyzb+ZBn/percb0fdM+yTzc5+S6dvW2jPVYw1A1ZO4GvjycHuLN/FSAbNNBnjEWdyGgx1klkJ/t1FdHuWRcY3IgrxzomOSV2y4PNJ68csdLG0keKLHVr7NDXt2uJj7rA0PHv/C2Ae1TvjEyp+Uh8owxUMr1Ha4qF81pH46xqoauk3LaV/ihhsjjLpX5Rzs5MfQLWO3+AOfY4SuH+uqG7bhg1re+yOUl8SyVL7x1eeC/i23enC+VQ3spbHke/8XL/qI+67M+qx760IfWH/zBH5Qv/vfpoHSaNWYfrXS0tuGT0KqEqIxMmqmqH5ZZf+Obbqpn/NRP1ZcH51se+Yj+5KCxef4CXfdBQEzKsXItAPLy/439oKZjSjK9gTnK5sBPn934utfV937v95Y3YksfzJn+jH2XMfMDDC/9i5fV81/we/VjT/3x+tZHfVt/uvjTH/CAetzjH1f2QRuggM7zUrfUr9iuY0DCo7bbfceYcOrGG19X3gSmoX/sE1DaaQ/aVOMCBx9ALYe6C28phqVyMeQlmG2U2QbndeAO2Iuetgu9NWzlwF877r8Kuy4cf1NsmMdFSPttudBF7IW3zfiAt9ifixjwvw67chhHikMc8tISgzEvvHL1rcMcF8ylbcptl4dzueeLsoXElAd6bZGXlAMdi/yCJ79giA+znfyiIw+zvHKor13Y/tnl/AfOscl6WNX+1QWyUkw9R107xBuUeRJFzx9llvq8iK0cKOULXznklYXtH4iPM7yLchvFAxpj5oeOpXIY38Aq5/SqXMfcE6jjddTyeJsNfDajU6/1q+x9jtKx9KWG8q/b3R+MuVlZbzaNv811g1w8LVfrddm2T1wty17O2KRd9pHjMPSHrxLGdWuED83tn/6lha+Bec2iarVZ17Be1Wq9qX32r6fHJym3tVmtyg8qnGbP51oJdFyur+J4M2ZpP8dcc5VvNnPsdXasE7cy12F1vfGzybiNR3I/aqncPYV5cD3X1vVSfOvqyF/LQ9xdcmO75P5EbCB7kKMSA0isJBfue/wU8D7jks5md/WmN70x+6Ft2iu6Y/lSf0g+tBNntVpHd4zOLm006U+/QGxW3Waf7Yf+LY3F2M2LZF25vLqSfQB6rOyb7cpXybV5gLTlRu9a772z68t4q6N/c7Dw15ID/e6yF6+zY8FWR96+AN0qLwHdnxbml7opDj/aWVEur420jx8gORv6XATKwzZ1Fx5mufVFLi/tcx21VL7w1uWBxhYPZgx5dSuHPMzyVFvXciEx5NWXd0zLlWLaR7fqVa96ZX3Jl35xPfjzHlQ/9VPPyP74tjrNPYX7VO3E186SYYgoV/7k3oeIypXZtst599KXvrT/eyL/O6FnPOMZ5Q21YxejQ26NQ9IG/npxqyuG1D5jd3sMdYD2s/DqS+paLiSGvHJ15SXlQPIy5PyYGqtyqAN3xFYuOyM2XgAAEABJREFURlQOP2JYUW67vKQc+P8adl04/qbY4HowNaJxN3P26yL2wttk34C32J+LGIte5ZC/2LbgKVv4qB1yr1wbQHHLlXUlv+BvHvdF/IsxwF8fO6H0z4JljAtvg7wyeQn+n8GGt5xH4wP+yrGEv1nc5rdyeC248cYb+yuff/05z64f/4mn1mMe+9h6+MO/vh757x9Rb37TTRVP0Zx/4H9t3HpxfJb4rO+zriuTstwlN2PExjGEX4V3LaTAtYKuD8OYUj5FfsyrNGTd3J+t8RH3PAZKue0w28grqxzyMMtTbV1L5eoY0yp7CGXSKB/1q3m2MOb5ktfNa8dXy1xL2knq2ua+xeuw18oZb+prtzrWbbO8evVq3x8qV1d7S9vH7G3kbXOPY93rrx8oszw6utR9XfY42qrnvseYrItjfe/+L50Sa5cHncqN0bzJG4t6xq7MunL5N7/5zR2j/HqzKfMijrpi6EtbbSBJiuNlj6HcdvuxtLuniErfM9sGJDfbAvoar+4u42l/feg65BmP+8Tt6Wlt1pvyj2V229NaZ++ySo7MheT1UFztjFWZPpWZI6DcB9ov5fZB3n4Y76KzyI1T3nZIjLkGb9J/bY174ZcS6D5oo3/jWG/Wum/yWg2UH0AVQ9KHBMxzMGNUZ4c4suqd8Vbbh4wyQLbJurpdOfulTFrkC298mTxl/qbkWpQhWPvME6BjmXKOVg6Yx2VgaN+LfJ89jnjj4HlZgZtKP8qzBeq9rLw6geln0Jbq2Gd5aRefC7b6QGMpHzO+qeRnOvO9b16fU+LObqnl6gKlXIzKAbTPBXtKf/RtPPa/se14noNRrjNTeagvrnqVtl3slAM9P+Ul28UDOiaYS9uUW1ZNHZ+61s/l1qrxgDlv6Q8YUB3w1NcWzuXK6uyAO/pUXx376PxezlE4x4CZdx4/61nP6m+h8nxxrw8c4hJLV+JZLrTIPTfEUK7MvMFs73ksKZsyV4DOhbpA91F+wTbvPhczngc96EHlC3ZftMe0v6V2v51qtdoUGav97jyvU84Zx9Jyqir3zs4vffvfHXzLI76lv5ng2c9+dq9jxuw66XqhDcxxyUuB6PGwvD2ZI/97Lv8LzSc+8YnlH9fob8rYSeoP41iuW85D4xGTcagaqG2eM1T8+c0Bv/v8361HPPKR9Zmf/Vn1y7/yy2Ue7Ydj5lpknHV2OJZAxyVfZ0djn8kX3ib5YYhPKyHgDvmOuH8WPPUX3gYxgPa58JVDXt2w/QP/49j6EUMSr4Hyy7ptYU1TaMZWNgxj90F9INeMXbePybfjDXSs6gKlXL5yaKPOkJwAPb9tT1NjyqsjqbPYKZcnqZT2eb9gqVw87SV1lMlPWS/EEEtaDRfjrnJeqKeOdvLAeX/iYMo12vPBtn2eOYzpI9CxaieufpSrA1h0uwxQF7Hlgc6JtnCuLwbMdZjLOlu36sIhhlX9L7x1eaCU3x5bGUXHpR/n9Gme61T0IS2hIbRLf21f1ipzK64lUB7y6uhDWmTqeW3dna0J+mi/sbPNdQBmjJO8M9OWjOd6s8p6suqcAAmJPgdPEp86M8aQd6KXW08fm1zPbRPXeNTx+r/IgB5H4/Q8VsfzWr1Ftsq+5STPACSgnA/iJYIz2wSXzkEkZ2Qf9C/mtePjjlOcqHXcQMv0oT/ltovrWqIcKO0l5caknrGrK7+UYkgw46rjH3SLM46r7BtWHXeaOzfibTZzLsWRIH3LuSA/jkO/AzQf9jvTq/tqXWxjWiUvu6yPY+a6BLTNNjL7r54x6WscxrYfhqEkr/+rxOVYXDu+1ntL9aV1nqtpIy8Zj3hj/MgDncNd5qB/3L31WWSebaqj/ir7T3X1o/4+1xtL13ag/aurzr5ynMnE2WVO2gbUMJL9yL7G+B1aWNTR5qhPjiuXr+TCte9O2QlPBBNiAOrawXEY2xgScGx3CXi9HjOoq5BtQx7wnZb6UenkGTTQA1Y5gIpp+wTKdjsopVoeluM49MVSrH2uwGOSYNuJJ0eYa3lYmyIXup1FrTN4Mm7SHdwbrlxuH7ssXttsnI0VqCG44zim35vy8L8cMJ/7TJT2lQup/R6GIbnYdl/UMw9LuY/OSfyro2ybARuG9DExypcdrCqgSX/bxFAGFgLye+r8TOEcg8qhf6AnjxPSE05faUoseSgav8qNRUzjtF2aorTU7TOQh31Xgx4P6aAbB+PVFmg8Y1LXT6HIO4GBEs+JaGm7uJbGJy8tOHFb2qsrGZe6tu+T0/V61eOgnvNK2336oT9jVr7Ookbyt3WsQrYP41DXstCIc/nKlahN2b/M+Wzb9CnCEg8G2RqGuZyC743tSRa5JRbjsj7Ej3NbXP0YE9DjrH08NC/uJnHpZpvxlWwXZ8aszuEu54D+xTQ/+9xMbI42PYZATYnF4MKWPvOriOBcTue726JkTPoBojoV0Oec7UDX5evCYUxA48BciiGJpz7MY66upot84Rf5omtpmxgLDyTHY8flOTkwzPFklokHtg/dnl+12DIMB776IL+JbCwPc0yhSYGYQ/el5amLLRaoM2lS1m8vh6BQwZkKwkTT2OHcDjjDnnUcS6D1xYvJARtmuRjKJXlA9uDHWFqQX7an6Lbn/uZv1hd+0b8qbyh8GeL8sy3Oasx65RwA2l/lCHuQi+M5sM264Trgg4OcyfWKV76ib5Ye/vCH1ytf+coSc71eN4Y21sdxLGVAvcM7vEPpR7rz27xNvFRuZk5rXA2Zv/vyYc4Sv/ZAwqM/yfzDP/LD9aEf+qF1t7vdrb867AEPeED/NwWP/77H1y//8i/Vi1784op2Y5pHmQUL6Dwb/13vetfyfJL3PNGP540xjol1Pm/2BUEL2S6WJA/IlrzMUsLswzqQ/uwOGI6lcuOBWU9bOMeyHc7rtiuzBNqfdXjr2PoB2q+8ttJit/CWC8H12NrBOcZie3u59jDbAlY7xmbOfsHcfhHDJqDH46IcuC5uc7W0ayNvuRDQ/pQDjWcbzPxFOfzNsBcs4MxnJdah57l5sd14K4e8ZN3SdiAt888it23hgeDRfVCupna2yysD2p/8IlfHulQ5Frl1mPGUSepGpX/klcGs08KzX54DsguGfFHtu/n8IgIxgJarO1UVzHgLtvLKAbMcSK06h83klzpwLodZN02NrZ9Fx/MaOPhZdLq9Zjt9e17bD68JyzVVW8/xYRhrn8Xchzu2H+clr/JL2XsqU/8kD1dvy8b55jzgtu1KrvnG4ZphKZZrm2uh+vpzz9frYrBtl4xvzJqijtjaur64/oq7zf5ilfVSqvTL9n2u2VOu03e+053q8qXsG7NvmULiAJ0TmPuqvtiuZ5XD+MzF8pf+EQWWXouMZ5sHxeq6n7J+nD2NH05Qb8h1UR+WxmZfbLfN/llqY7m060uf1o1De2NSZ9njyQN1lH2IuuKLA6Qv9I3alD21dhH12jx1DrdpH3pfaszuofSjnr6A3osos+5YyJtffRz5wbLkUX15MfRvKYExHZXt+tPGXGgvjrJxnP17v2G9cjjuV264If05qqJqGMcas4/bZ4yAAg7ze0hOK8d5f4fUqn3KAM2LDfQ4wYyxT+zqiGG7JXDABmwu5bZLC28D8NfC1g9wXdzaiwfItk+gSwXAXxt7SG6mjK8PB+93v3/Rfwn1ute9PjBTYqdISnyAucuN7ZhcAgc/UTrj6XmRSvnyH6i3yf7B/cILX/jC/qutpz3taeV5pQ3MGPZtylySFvkigzvmWz1zqA4ktpAybSV5QDahuOLVoQT+uznR9vbY+mmw/LId3jq27RJQu6wbQI+ZGMr/R7Hjsn+A7oMYQPcBrseGO8o1BtoWsNp8M2e/YG6/iG0T0H4uyoFDf9SxP0u7dXnLhYD2pxxmW3kJ5rq65gfmuryy/1HsxQ74n4578SkWUBfrlQP+57Fj3j9Al0sO9KVAX/IX5cBfO9+LnVgLL57122PD3A/bAIsm9WGui9HC/JKHczmc298e+/bzPuadx7eEvdj+4A/+YP3jf/yP64M+6IP6a5P9APSXP/TLy//e7DGPeXT58kEcmP1ejEf5W8JWflFv4dW1bfG9yP+quIGey9qGTUH6NdZygO2V8RoiH1o3y1pV0fNRfzDnsHJYNxaYZcYRcf/Iw7kcaDwbgcZbdNrHMNQ2a7MfzPY66rVQbJ9HvM3b3rnGPGe64YYruR5u2tbr8CrPWbwme51V12t3Xzezj1Lu9dW6PFBel40Z6P6JcZQX+kC5j/CabA4rh3gpOmbjFEOq3PdbH3MNEXvRF1dSrq19cD+nD6C8ZqhvrOroy3jkb8h13n2bsmUvJIbxqwNzHt0PWFfPGBY8efXFMmbjMFZ9GZ9t6sir47VtHIYSVh/DKE8/A7Jdmv8rqzzXzDXg+Nq1dHuK/vm46Uc9+yfvnkYs6/oZgq9P+228thuHNsZtm7y2EFz9ZJ94cnpSjrUYtjmmYmhr35UD5QckDvVc+zfZhy0+93k+Jb9Zb4SocRz7mYFjkuEr87LO3Jmy9zGOdOy6a13LYilGVXVbqlGbx2Fph/M60HMFaD11JKDnq1gw8wtWtydPsZhtK1x0bFff0ucfQMKe869cO8+PLpM37y+APOjeadJkvpRbkYdz7HEYFdc++yWgbBdX+ZT9pbgQvGD7HAtmHY1g5i9iK6/EniBrkXfckTVWDTnfxvYz18WY+wN031s/fOUwlkTb8lQLsAjG0DLjhVkGHOSNnbrtlQM493nGA4236OhrsYtJ41suBLRs0VnsgOuwnYswy5zvS107fQCNI64YY+ak31T53Oc+t3Gsq2s70DLrQM9d28Xx3LF0LgPdd/M+ZS7HQd5n7Fo2pK1yLBj6TPXQ90V+62231i/84i/0N2X96rOe1euUY7jLObTJvWoM8uxsW1PmBYPrhGM5dHz2UcxK2zCOzTZu9Fw/nve859VXfuVXln30fDVu7xlV9Dy2VGYpaWtprGKbx+c977frwQ9+cH33d31X/flLXlI33XSTKpnr+1pv5vPbl7VS9YWkioGkZOrzVvx95MM4lM/UxfW/EXj+7/5ufc4DP6ce+9jH9h8DDYl5EzxjMDa44zwxLqA81LOU5OFcDpS6tokrv+j8r8TWD5AhI6mYdH/gjQO4Li5jMp5WPPslhrqS7YqBxlvmoDoX5epaX/SXcpHbBjOGMumijnjKYNZJDzruOK1xGKqoHFNBM+Gr1BdDAmqftcx5K4k3Ua1v/4ZhnpvK68IxnskXjKVpGGf9TKIi/yzFlfSjHsRnzjll6oi94FgOQ+KOonyKw89FOZAuzv0Cap/zSH04W3tTgvJ922u7j0+Ix5C63ZBf8kC4OsOsMtb1et0y90ry5kOq6C7z3fNMXnz3IeqJJ2ns9dL1Rt9jcmPd82h19tfy+8TtvkXcbfZwtounbiV5tu8Tt7jjOGQ9Oy7rknWx9WUcQM7bbcKjaYrdPvgR9x5ts9709f4cxyEAABAASURBVHsfuXibs3PW0phcH40ZxNll/ow1JuYh46E+0PmxbpzDOGRfeJp172q5vqkrtgT0nmiIrfji2kdJ3r0OINvzUXzng+8UFdonS+MCuj9iSfoG6ihrLJAYtt0vc2GbWNod552r75sdS/dGPlsztkpexT/ur72f55B932XdVq7fLHvdd/Ek7bV1X7r0x1hh6H7ONlPzxmgugMZwbNxzLHEZm3kwLqDUlyqH/q/luWbYAroN5rxXDmPZ5v0i0NiVYxyHzoG2Q/KdpsyDXd7prIqs50X1nDGOqPcYWgK1tI+5RxjHMZj6qhJns1mnpIAaTG5RuXjsGsDgh3EoA6ocOjdBW19A5cZAfkqiBTW5ytfZOJ6e7hLMlID3cabDmdS/GKC2MY/uvn0ApU8Tt00CTk+38Tp3zIFTtt6sanW0StBDEyTgaImdov0NSdCUClBA90X7a3nILP56vY7eEJ9jDyaQ+sxXDvujLzGNxX6vkrx9TrSTk9P4HaNVKYeaT8B914HGaf+ZXScn2RikrBz61369XiUv2x48/Sg/U0k8eTEeH1HvMbiUHDsm6nkyWZo/8YGDr5O81F6nT0dHm/Rnm7gI1lj7LALGrl2feKtVHeVGQDlFP9RdsHbJt3JxlGkneWNuuUneLSvHlct3ykaqahwyFuO6jH+bOZGm+D9tH6v4EkffxgxUhVwIHVfbKseCabnILLUD+7FqTDGu5UYLaHwgOcoopzRu/RmDFNjOMdA5uHLlUvfVTwupqy/7mebSj2OwyMWxQyc9zkMZy5ATzFKdfcZnysUU4j83AM4P282rvHFaSvvkXzsx1xn3y1eOui+JuirpMG8QpnKkdIGdIpS0Q6U0ySsL2/EsPMz9g2iGlAOqdb+bOfs193OXrk2NYWw2GZuxAi1fMIDOob4rhzrytl/krU/JxziMBWRMdl3GpEv9TOlT901haIie503Y1un2yOC8P7YtcjGs699SGjL3JncxNSTuVfplv4fgOe+rSxhbblk5xAEKSK261IckNsxyeWVAsHOOTz1iB33gOr5y3B47ov4RZ8F7wQteUF/8JV9Sz3nOc4phqHXOkSWXlcO5O4xjj13z0dHzLufWMI4ulb1urHOuey6c5Lxfxk//3/no76xv+IZv6JsAzzP1AlvqOC+NA6j73Oc+9S7v8i7JzXR42a+fDGO9w//5DvX5X/CQw18EaC9NmfdeDPX5ohe9KBuC2zpOgie2/QT6A0bDOGhyyN3StpQ2vu/7vm/9/b//9zs2MY0R6Ji8ABsfzHX4q/MNs64+huQN0M0hBisX5erBuQ3M+uqZS6DH2Lp26kvygOK3ig0zLnDQgdnm9tgw694eG2Z55bjoE2Y5cMCus+P/P7HpeWiOTMOSR3mY24AeS9uAnmMLr97Cmz/rC9bCK4cZQ1450H7lJTG0s5Qu8uM49nmrnrztQMl7/gM9lmJrVzmUL7z68paeh17L1XX/NA5ZF7I+2aZOTPtHXh0rQPd54ZXD3B/tAJtaB+hcKYDZTh3xAMUdqzLgwFcOUH/f9rbbB9cx4/SvDYbE6nVyTD6mLDZTro/qbLIJ9QHFybWTIguRMmkfzH3WnX30xLHUfhiG3CRFN/6Uq2up3LXItc81RN1AVAIq/wuB9aWjetPNb+69gO3G4ctLbV1PgXLNtO6aZKl8Sn4rh22uU/ozlsXXfr9rTGX6NA51xLCuH9vECkzvX8TUTryF9KeduJbaq6e9NyRiKBdfmW3qAD0XT05Pa5s9ifbqAj2mi4346tumjn7NwxKTsYppm3ruObVVpo526qtnmw+eYc6ZD6IloPc4+jJG7RxfYxZnsznKvF/Vbbderd123/Nnm+vbJjeq6qujH3lLGPoaMQyzH2+ybBNvn5tpx7ovjJVjqoK5z8CBr7NDG/ElOG+3bhvQmvLKgFr4ygF0nsP2jzrN5Ncc62yvHOjcy4sBc5u8MuAO2IscZluYbRZsmOswt6svHsxyeWVwPbZyMX7nd36nvuALvqCe9zv/uTyilhwNtctNse3ksk3Rfex6FKace05/859qOVb7CNy/JN390MG54Dj4tav+X6g/8AM/0OencweCGDIG4K+VE2OTYNaHGWPpm21LfIDVgllXncWXDfLKFh6u1wdq0YG57fbYS7s48jDrySurHPIwy2GOBfgrsWHWFectYVSOtyQHDth1dtw+bvj/Pbb9gDkP8mehHcYH+H8sbuORgEM8t69Xjv+ZfC84lhLMPgJ3na+/CbZYf13sRc9SAjTvWC7Ok4ttCw/nusqki3HLKwOuG0ug1w6g/agjqe+L61e96lV9v+Fa4Tpim7HcdvVq3Xrtai/j1oHysB1mHu6IDXPbogdzHfhrrTPa6QfouBdeOXDAgJm/2K6O/QK6r/LKYK7LL/pLn2DGAWxqfKDtFcDcrq14gOKQz9LmZ0mXL19Jnqi7vN3b5To61tXbrvYLqCjVaj1Gtgo7261X634R7HVZTMk12X2I11Dr+vFa75jYpsw29wbKbZe85iuzfdHTxr65J1hkXgu8lqunPdDXCHXdP6knue+y3T2E8UQt16Fd6+pPXdudJ+ovPMz7AH14Hbp09l//6M9YlmuSexigNuOq1iHbJXXEk5KoHnfl4ulD/s433KlOc29tDH57jtfA9nXpUn/7nt9wp602Q3xoo+4u+5GqfWNejq737fvsx9RZe6+ffc4udXNpjo3FvhrrIhPHNrGPgrHebPqaqz9pGMbKhKlhTFmV8R5TneeNtmLqI02ZJ/k9DkV0zSMQQdXV4+PyAwH+RfDywQNj0G6TZ4hAxmJfAe6+CDQMw8xXlbx9DluVX0tdGRDJ/GMsM1eHua6OMm1g1h0Tn7pADeN48APpV/YflQPCG0jKVBPf+XMmMb0nspRgxlVPbPeM8vpc/ACHZ1VA+wTS5VmurjbiieGHJva5ZxnGsfvS8oyp46veMI6N0XxypU8xlricA1VD4p5qIOfoNASHgjF2uUPaV43DuqY9NeW5lrb73PvMXUbYJqD201RAk3F0Q37tkys4lwPBCvaZflT6B/Q9Na8foHmY9YFS/tawKwfMuuqoC9djRKUxYJa7dji/LM3nMh9hxlFfEs92z0W/vv4JT3hC2S/l+rFUTx7OsZ2/yj1v1BHDujxQ/rOOY5NzcEpul7FZdCzVuYj9q7/6q/3B1n5BnzG2DwzUMFL6DHRVBklcMQPb8QKRzz9EX7uuZSwW3nXzD//wD8tvFvjt3/7txmud/DIG45FgxjIPyhd6+tOfXp//kIeU37zlNXRz9mx/sfEPH4cx60P6HMiC4IQaR3mErZvSmE6yLoyZ01Pm0TY5uummm/q/Knj0ox/d3+wFsY+u/tsu9YWPuPHFBppfdGxbeMDqoV25GDDL5ZUBtfCVAzjkFeh5DbPNog9zHeZ25WLA9XLggA0klmrsygE0ry3QekufKgcMOYfn5+hjcrjoyZvDqBTMGItv5UDHLK9cO3EXXjsxlC28OvKeM8qBUn8/7bNWjFXMcQ8MlSnYcduu3bL+yEvKt7k+ZTUo/SgDyvHe5/kFUDDHqG5qpb585dB/85m/rnmzzyl+p1Kuv8Yexu5nTFpurMphxtavbUsegI4bUHwdry7M7fJDziOY9fSpDGg/8pUDaP/AoT9AWuqADdGJZEysxhE2bVN5zV9w7G9611jy6tnmuuR5b30h91fKjEksSf7q1ZO+D64iMWbNryrzpl3YShjBr3LNAso10XYynI6Jdd+Vie0cGDPfhuTA0v2UPtZ5dqb/bd7f9fU/c8M41bHdePWlT/uhTFra/fr7RV8fxrLoqq/s6NKmxhU1JC5jAUpftlUOoHqv47qRPY52EZe68tvI9AnUbVdvK31qrx8geYj8tttikrnE0HnQxnZflJsT9e2L8ij2j/7H5GSb50jq6su+7Pbb2u5Oa7Uae65vk5vtWQwaqrfLM4/KSbNer1oH6HLpf+XYR0fccRgzTpnFmfsR988Yv5v1JvNm33br9bp5YwRaZnzamwf3d+rAnLu2z97OsnKo697ZPKVa680qc+e0hoz3Kmuyetov/DZ9gszjqdLXXc39qVolLnMAs59t+m2bcewyPuLtc5Fap99+a9Wiq8/Br0+tNI4MDeTD2KEoDwPbC6CDCLZZNAxGAOWWq4C2uoZJbtT6x09lOChTNsc6VX8cxgS9K/W1rRxjsFPUaQaPTLjVZlU7bUZS7mpYDVXDUNt03pfrA2PMh7p8tK6j+L4U/RVDSUM2UUB5rNNmaRI2m0zm+Fnl5uhaNvlkkmT+9Attgmc/gUzwVaWI36nGzbpOksjVZlV+7dfx6UnlTBYyOkOtxnWthlWN4xAiKdym97EbxxqGoScP0HwVBZTHPhN1GKu2u5MyJ04e/y+fyuZQOj4+rVHcYV2V/iTlcTvWatwUZbkKdtUYP0AB5cNW83m6PSnqwpGK/R8YOu8uzGNwxbzlltuCQ7BX7ecoD2k366PkZF/AfCJnYdntT8txBFoOQ+KecgO6K/WlK5dvCE46lT5sT/cVszIeT4B9+rtep63iJifTNjkNW+bIPhjfer0uoOZFbVurjI+2N+RmiMzNS5tNTZkfI1Psqhy/aYi+X6NCdd8qhycdEPtV5+d0e1onp8e1Wg8pr8XH1LrmvGqq9XqVvuybjjMvKlhjYk3ac9O3r6V9t5vS19VMiQUIzr5vXF2U7ev6aFUT+2KsWqmTPmxz7uy2U2Je1S7zt+KA+EhRSVhN+Vc5aEF1zmQdJyAts0x8oMwVEDzHYF8eQNvBXCozt9ospExyvlkqX3SsOw5Lm/LFzyIHCug82Q7Ep7J0VoBQapFNraeOPiRyLuySh442dmJH/awP6g9towzENSvRTi6VSUts8pK4ElyfE8DmjqOSW2/k4z714KVFmxQHf0tdfJht5ZUDh3xro9wS6DwAjaOucsuFYG57xSteUQ972MPqj//4j2uXee/m3BtwCHbqI+l7zgk3VyNVqyHYuQDJ71NO2ZCvhrEfZuxOt7XPHFLXcko7Og7Wk3/sKfWV8cM4VILqB25DOj5mjagcQL3Xe71Xfe/3fk+913u+R13K2pak1N96+7er+37yP6+nPPlH69Pvd//SJuqBaOSur3Mh+vv/+9/rGLTJKVj6rpyXxrFPHJeydti22C65WupAY73jO/6f9dVf/bBajUOtVkNNWYj26eMQ0E+57z+vd3+3d+2XgXq/mEt5ihoYSr8Z2loOoFl1ZCzhXGZd+T5zEGa5vPKFgILkPjrqSkubvLTYwKyrLMGk2Nc+/QDCVzm/tQUi3zcuzHwr5JftKbrN0roEtExesk2/gGyTcpjxkraDzFimaVeS835KyzZx7ZOs3Vm/gLTn/MqcS/MhvoW/Dju6Q+aQ/pXPOv42Fkm+glcdM/yPYQPtv84OfcCMK694KYH4OY9bOVyvq76xWsKsD+c69sU2CeZ2eeXiycO5HDjEBzO/6Onfo6EWAAAQAElEQVQHKG0XvnLYvpxzUy4ikDk+zXGra3vUSh3tFn6XcSrXu9CQNUC9pR3Sh/zsc1Edh3m9DWIBh5yk2VEuMSJueeUAug9A61/ElAei5Rg6W85LoDGMQ4WLutaVS/JRDbZc1ZDYnXuS/XV9uPXWW/o66bXda6Vz0Qf/x6e5Hme/d5L9xXGu08e5lnvu3PnKlbqc6+dmta5xGMr1x3UzAdVR5K4XQHkY13q9TtPUPowJ6D5fywsG/zuo3clp1q4x5+Vp1pxV+Wlu7S5dulJHR5drl43gydVrdRR/tl2+4UpdSyxvuuWW7AOpiSEPT69lL3jaHyioDME+43SS/dtJ9FZe57Pvsm/d55xrV0+u1rAesg/IPiRrrf0zSWOwxsre6tq19HFdZExdO/xrN28E3JeIIVbl8EG5vDLJ/PjXImPWdXn7vhrNxb5sB3oPpfwk15dd1ujVahOkoY7S103W6WFY1Tius2c8KjH0cZq97ZClFajVatVYm032M4nv1ltvjt62tuljZkjsNgWU83GbsZuC7ocQCIAP5oeMKWM0szjdlhc821wfEkbs1jVlX791H5f4NxlL+7FPvk5PT4M31eboqGm9ju/Ec/NtN+fm8da2O84+bpucXz3OWB1tynxl4GugEk/1IZYMJL7gQhojWOaFZarRP5db1w5mmfyUddQ5vMvDE0tpn32supI6QOOICShOOK73ZiSrbnKn8KKu/KK/y3UPZjvl6sJ53EDwxEous4Ys7ZZiWGq3zTgDJV/Jr7RLjoHyYap/dfuCF/x+7TLPGXpgasi/DI+/MweDFHznIimdTpcvHdUYe3WmDJ7yIaMwJadjQnZffS3jwDiUY+wHbL79O76j/3ugMWNrLLDEVJ2nyrHEvZRA99E60H0ArtMHWgdmubqBallnJ/KlfrGEc/1tcqQdoEr7WepLrEDLWyG/FnnY9mV5USavTJzmY29dOsishIacGykav3VTgTkW55pjts/8UgRULh1l36Rdcg6zrrZiA40FdK6UBbLjlAeaV1+55UW5MutvbQ7aBjP2kjtl4gCaN76McstZnPnvHMz5UyHbgKwd29YPm7h3iXlqOs26o+2UXxf7qV1EbWMJ1/dnkVku8QHB3ivq9WvBgFkONJ5y4KALHOQaL31Uz/pSykvLWMrDbAtvLSdz+4KxYAPtXznMPNBxq1M5YJark2rrXyyBtxh3FQUz5XQuD1jqZlpJHfAW/FlaB9vKYSy2O08mJ2WRsXRtm3HMfdQ6bvXkpbir5V54n/nQ/DSVa8eU68GUNeX02nEd50X2EAOY4wt7+NEnzHLjsAHouAGr3X+ZxTfQsqWuHcy68sqBWrAdSyCYFTv1hgJL61Pz2ugDzuXWxcMLXVbRCqkn2QYUiLu3euCBri96SwnXy8U2tlWuxVPO/23u+7x/vHrrbYl133sYgU6PT/plv21TdI5vu1a33HxL+lJ1LS92fK60nFfinUTmczKvvV4/9S9tsz6eeg1uX9v+1kKfebhH2ua6oa17I6D74j7FF/hiGMfNN9+auCp5nWq9Hsu9QzJY6okr2Sf9AOUeYbUZa5XrfCV3Y/YjMARjX0Cpr89lnIxR3muLf3lvTk7zvMZyl35fuXy5fF6kztHROvu1q9nDXQ3WFPk6uNvkZJ+5uy3jNq+VQ337tcleJF0vEovP9Ixpk72Sey91nLNHq3XvI9fDWENivXzlhpoqV9JxVTA2duXYBOtybM2zulGK/323m48x10f7Zj4k+6qPOjsn/Drwbe4H1tnXqjsOQ67RmYtpvxRsZdrbX3Wu5BnZ5aNL6V9yn/myCn4e2PW5tc8e5Dh7ayK7dOVyzfs0EqU53iY3l2qVfplDcdPQP/JTbIHSV+XY25HU/W84XQqklqXNnynnN1Dulaa2nSKeEtc+MlJarzvw5mDSNv2Uj4JK6ULQ98GrsfZ5/gZ0LK1blEffN4VRpu04jKll5gVPWVfyy7YU/QNknu6CQOMtbfZT3rEFSh43l1Xp+VTDGOzI06Pwg6tamV/GocxJ1ApobHUqITrfF3njpR0I3r7GkfK5+JS7DPlJxMQNaU9yjT8apV3Fwrzup61wBbQcohGKWWRjU2VOwhg9Qpk74afgAQX0OEzTlLY6YFjRj3LgIIeZt12y3RKwmPsaLJjrMJdiqTAMQ43jKFuEP7p8qbE9b+usTwumNp4H0k/+5E/W133t11YFW+N9SpixPSe1EXuV+Q50v1aeL6nbthCkbRBmH6iMeTa0U+amtuIu5Dno832z8ku/8sv1ZV/2ZeV/c2Us3sOuhrEsp+zZ3dds1vZpKtKHdXjL6SxGsaUp52uFNqt13EQj1z3XKe+DnRevf/3r+0MG7tEh7VmAgOjOP+JJFdkU0RRfP/PMn60v+ZIvqRf90R93PN7fGrv+0sEyh+Z5nzjT1c79Pn5tq8QyhV8nHnHNqXaWxtM+EoP59YMPj3rUt9YTnvD4uJ+aEkJgpr42aJ/uZk3bF/k3hMROiOHO+wLhk+/qub2L/TIG6Y0AATXHKfpH3GYCtHXdij1Q9ks5zDxgNXjTdSXQsgVHO5h15ac+D8bMW+3GgozrXoihzIV2QMEQITUMqyI6lWNpF2fMnBZLGoaxfUalxnFITk5S35fn667vH4l8PPShzg5x9GcV5rj3Ob9zmtTevXPWBcss/sE7z1eiK7IuufYBNcRg53iHt01cZZVjmuxnmLMf9XImBH9fCbDUrRzq2xZHNTJkiu9rSLnIIcihvWM5JNaQtrbrI9G1vnPeOkSnfQdnzOinX/aj8txkn77FZS22MGNP0YfZbuHVizjj5dyZEjKKOu5Fx7jhXK4C0DpA26irPNOq5V6HrY9pn8/PxJi57zXVtmEcs4fZlIdx6sNzZJ01xus7YFPH5fniOQij6SugXJc2m3X4qjFY42ZV2+TuWu53YOh28SpjN+Z8vJrnSEBtc99+dGldY56hTBn/0+1xrdYZj5w/u+zPKuevdOsttzauce3yfunqbcd1263Xape92ip7qXHQN60D1NIH+2as27yjG1hVthlV01CnJ9uDjpiVY7VaZX9wVOMw9jmvnXmUGIdyj+J1b0z/zJvyYUisGbDNel2b1brnxHGerTFVwZyXo+yN1JXUT0sN41CX/cbN2LqOrEZj21WdrVnaD5UxzV5vn71qmcurt9ZqHDvGygEUUKd5TrXNc6J95pw5vHRpU+v1WOvNWM6/06wrxyfXyvlr7BEmzlWw1snDLhhjDcOYksMcAMp8mJspMToP5M1J5RgTB1C2KRcbKPM9JCfOEeXaTdnTTDn9dhm3hSj/Df1OVYyTPLMMbOPBjDvknIvrGsxl8rLN3n8zDnluOWZfuqrKODqeQ7B6nxgArw/jMAanCki/htbLNMn4ZS0/3dVgx4D+tJf/DytQ2yTZgIdhqHE1lic+CWCVgbHTBrl00s65WE/plbLKWXac4MStHEAGYF3ibbMgjmfJstSPNifZzFuKvc1JANQ1HzClTH/LtnEYuxO+QBuDMSUbu+CBCdo3vr6l9XpVY2Jtu+iKa5ySttb1vUrf9L3YnHTi6YeLjZ9FYRdKNzKBNplc21plMo3jEH/7nBgnNcaPkwrIJBprSJ4SWtl/bzYi7vjFAGqMT7E9acbEpt56vU7fqo8x2MZm7PsM9L7907hAnWbQUsT/rnGNWdLnMAw1jEOJqZ39lMy7ss1602N7knwf5US0/8axy8Jy9epxDbFfrecT3xsjbY11yth6YyLmkP7tcsGZ4hCGjkH+ak505WKM49iT3344Z/bRtc0Y7KtysZSpr720ObvBOc3LTuX79F9Zz+Cq9rXPLNc+1T5BgdKfZF/EEfe23Axv0keg9bxZtd/21b4Nif0k42082kjabZML4wWSKxcE8Yc6yaJ5mgXIuPQFM672b/M2d0psWW7SPg5jbkCvZZxOawi/z/gBZwuVs7n62CWHMhQWBXOp/jAM6fLUMnkVlI/Jq3FaV65MAlpfGZBY9qq0vTZdyS9jXewt1bc0n45NVBpHG3GNcdGxDUhOto0P9Byk5n9iAKo1hnZWxBBPP9Iwjm2vfMhcUgaznTJthtSB4OxDU4+velJlfVnsnAvjOMRkar0p8zRmyTvtY8q8S2PBeR1mXzCX9hNoeyC24lXbj4lVDJjl8tIwzDrAAbtyLHJz4Ubfv4r7zd/8zTrJ+RYHrUv0xCAY9lcfb3eXu9R7vMd71qd8yqfUwx72FfUdeZj+2Mc+OjcI/6Y+7uM+rv723/7bvYZucn7sMz+1m8eyape12hv7Z/zUM+p7vud76qab3thf0Rs3s7/EqD/r97jHR9Yv/uIv9n9F8JznPLt+4zd+o37kR36kPvgff3D6PYayfiQu9YEiRvKeL64FSb06kVYBzYNaVZ5PlcN82ifLfcYjov4Bok/d//73r0c+8hF1z3vesz7pPp9UX/RFX1hPfOIT62u/9mvrLnd5uwpwVVFA6VscCK/zyhFemW2p9Q/QpfJmzn45HkCPpfzSbnyqLHV5IPENrSs2zPXKoR6c+5jbq+NbeHWi2nPV0ro+5YHrsCuHdhcpovgWs1rXuuMshljW1beUgGRkuqDrudItHRdQ4zCWGEUdDvGsiCkvJnDAOZfvK9FEHj8ZxynkTU1lM5qG4E4hdar9KVvw9LnwQDCG8liw5YGWK5tynsIcJFBAcjFj19khnqz68tpYB9r/RTnQ2MahHsw6cI4NlIftC576MOvatsgvYisfsy6oKy06QMftua9OqhYt08eiq9C6GJbqO04w23tjZ5ukX3W0AWqb/Y68pHw557SBs7ip7ntldmgvjrpAy5VZN+7KAXSMylM9/CztyhceZh/AdVh1dmQYq6huc0+42awLyDzZ9RroXz+4bnktBsq+e83eZbOuD3llPqh2Ewu0beVQro5r0TjM88m68uXaFbWyv66T0qW8UF7iN/+uya7FvkS3LpkL7W0bhyH3V/vaxM5YlJ1kfd2lY8dZw/UH5iA66ds+L8B32a+KYb/E82U+kFDo/z7FeLS7NQ/vr/Ynnqv3Z7fl5cdmvS4fyOjHvaJxiSOJpZ39BTp/9sV9mP7GcUhuq24LpnusMXPSfmg7t6/6vBBXO/N0mn2V/def6znQ+5Ih/dY+Qfd9gL5tH8eh7M8qe1ZlQ/TEEbMyv46yv7IP6npd0l69KXueKS80HYN9eO0s7YuxzfbVfTJm29arVX94QfyreVGhzLbVelXDOFQlpWN0Npt1zwl9rsaxPDI8BdSQ+LTTh3zlAA7yygEBulCqD47pW9pvDZ3DqPe8ElcS2xJov93nBAHnOFX0GgYcMLSrHPocE/uCoVxeko9KwYyt7lK/WCoHyvGWX+zkxX7d615XftXoS17y5x2HubNtCog5BuOqHv/3fu/36m8J8AOC/oXRT/zET9RTn/rUvi7/23/7b+rud797z4NxIOfsPiNfTfZbX+K+8lWvrMc//vHdI37YSwAAEABJREFU1yHjYFtcdT8uluperINxTD2m2i3t5kI9y4Vg1rUOc37UgZlfbGHWW+rOI/cii51+5G0HhOg4lSuzDWYMG4GOD2YZcN18gMg7I9W5hvN2SFvmhpjiS+c+Kvmq67DVowjalLZ99lXhYw/0PK4c2ovTupFH1H4tJeW2AwdsoHWUa+/4yKsvyWun3PpSdu5yDgMH/5AIQ+LU4SAciTtl2qb0AVJP7GKkMf53Bca071K5ftLT/y62foC2kTdOSzHFsC6Odck2SZltS98sJeWAqk3KZLSRX2ysK5fkYe6P7dYtYcYBDvGpv5B48urLayPJ315uXbnt0sIrh/kaAFhtsl3mHLsSQ2XezFQ59rmHFgtmu33GMuLozXU475N6S7s8zG2znylmU+b9kHHcN3nuw6yTxvhVJ74zC6zvcj9sLQ1WYzPbVx7Eb9PmC+1uuPBLv8YgtjzQc0OZ9TmW6viBYO7LA+b+LO3qy2sDNEblUC522ISVmZf5qZ60T66UA42/fwu5sl25+vJA4wDtw7aLPpf6RX3gDnED5aG+ula9jvrftXkN9nq34PoV1T7Lst2+eF0fhlVjurfynLC8lIeqYklAP7/y+i8B5fUZ6DVC35LXk0t5qSyGewvPFX1vsw/Sl3Kv4+rZbpsxG5syS2VHR5vGF9P/MsY2ca17rd/n+QfMMWgjvtj6UM+6NrYBnVu/UaJyAJmHY8c95b5k8a+9ewvX+sqhHOZcmwPbJeO27+Lrxz2V5ULabRPf0dk+UFvj2mb/5N4p0NmrXMu1cFvjMNY86yvPA+dnaNa19758m32jfsZc72EeY+2nzDv92OY+3nw4LuZWubEYq7pAjQx1Wx78+2FYY4d53E7yDMs+G6NY5t52/a2yvzyJ/6t5lprnzjVmLyUmUHe+8517jqvvGN966615ZnXSMuthajlgjtu8Dgw9320zbkv7on95EucwzDmvZAZo/aVdbJhl6i9y+8wwlD7kx+RLXPOgjrwkv8szQHXgHAfI/D4VsgkodbSxz/I2WBdbP28NWx2Y7bWBM+w5DX2PAHNll/PCmNSTxLbU35h9s1gS0PNVuTmaS0rbbe7r0lzVkLSsctjPcRiTv1TyM/PzmjWe5QeI/hzr4qdywFAwy1MNhrOySn/W9S+/2MhflMsDra/uogc0lnVjqLMDZrlVsW5vY76VVeaGOpn+GZ85HphtHSfHxDn5Qz/8w/Vbv/VbtY9imvtcc+44x9URA+g+GovY2svDLFeW5aHGcc4FELN5HML0eKivnfcxL3rxi8q/fH/Zy15WjqvatusXiC+tpo7lrnd9p/rET/z4+lf/6l/ludt3937ZPfP3fu/39l7ab7v0ftdYvU9xDbyae75GSJ9cv/1WTf+bHM/RKqrjTZs+KwfD0Pn3/cKv/fqv1xd+4RfWjTfe2P6HtKlnqd0wjgXGSLnX/9/+t/+t3vu93rvufe971wM+/QH9jQOf/MmfXB/4gR9Yf/fv/J1ar9Z5AbjrsQTKQ39A459kXfn6r//6evKTn1z2Xx9A3y9Y1/c4DhWAiuPSdkqyp8QPQ8TzPK0c2qao4ULM1sVRBhTMpO4UnNXZuQO03Syfmq8ccK6fattbimepvvzU8XCwUz4mV8orh7wyCTiLu4I3dB4WPUuYfTqmQHkoX/wody4lKY0zjnMexB7jE2Yb6+oBPebWgdnnshYEfMi5ss9aF7bjdz1IVs+wx9onT+ZQbONQD7gubqD19aFPS/XUH4Y5vo4777GUSS3P3kfd5pNDbYCeC1PagLIdsKlcw2pmW952Wf+Nz+cTFR6oIaSPxVYeKKCxITqJq3LYVrGzf6l2P4DOReUQwzb1gJYrs67/ygEztnKxXAW9PqqjzL6LIcmbozjK+8fj7ofxB6aWc9m6+wIxlLseLbb6FBPMzS59qhLPd2Pa2O511j2Evty3OabiWLcEch0+7b4ApVw9/bg3cG90pzvfqduViWupn332r+rrxzX0JNd+28XdZ8zkjfX09OQM97SWvYM6YliKsZQM1A1XbsgaOraN9ubOPBgL0M9xjEEfyldZW/R96y23tJ3xLJjuXdVTXx/qq+v7XvcTqzzjWYdsc43Ul3Ev9tqdnByXubBNeyBDNiXflO2SbfrV38233CxcWR/SH9tPT0/nPMdW7HEcOlbl++QRzjFtl7QzTn0Ow6yvH5jnWH53DPZBnUPZ51bF3/zubMxaYNuQWAzs+Pg0ud31XBFXuXHs8q4H6PNCP7bNJXXnGzImw9h26hmfbfuM8/G145ZfunRUnqvK9bPvflX6OQRz3+Vg4z5GY4ICEuT5JspOnORlfs7BTp4LDtCdBOooDwDtyDiMJc6UlwNjcHRmUOtMBAfRzji4yuXVddAXOzE8odTfJ0j1rNthfcNQFX9iezH1pfyCs8uNpDbqGq+8J8z+rE+VQ3+SA7her9LxsZNdVN+k2HaSC15USxzr+rLcJx4gCd22HTESX1110iTbi8Uwjs0rg2iGjGmhfWICWscTbwq2PoDYT53DzWY9xxYt24wnbE6yeVysS/q2HSigbYGOX39OCPPpiRKNDPiu9lnItZM2m1Vk++7XJj7NtzZVM5bjpp5UOTzZ9Wvfx3Goo9zg6edaJpsL3CoXbEkMoPN6kgVomxupk0zwVU7qpf3atWtlLrSXLvJAAYltl7KSi7H6RurCRlsf2jkXppwki33CjA0WnQf1YMZSf7ebOk/G5RwC+oJkX4C2NafqLqXzrHLY52EYOq5FZn/UNSeVhxrjuK5bb73ai9BJ5pMLlf0eMy/2Gesq4t/fofir5ci46A/OYwB153jhXK6JupLxAIqalAEFdH2f+SYDdL4XXjt1rcsDiWtqu4s2ti+kPtA6QIuVmdOqIfWhMcRTHkHrWlpX/paxp0Ns6qjvPLUs0pZNzmKX9MfHvsmXkYYxdbtzZWr5PhsmZbaJMSW3lsB18SiHcxnMObgoX3hLCRAqfvQ1kwKY5ct8c7z9FPPjHve46y6wYkwxmDIuQF/EPvZj71mPe9zj6+lP/8mUj6uv+ZqvqYc85CH1eZ/3f9U3fdM39UP4H/3RH61/+k//ac9pz9NAnOVsqhvudKfa5dxwY/GYxzymXvjC3y/npDr6M3fGIw/kJftd6gM+4AP6/+Z8p3d6p8asMn4OdpVD/RT948MC69IwDG0j3435dZQHJUtdfxHNOjKhpQ3ojZQ3TT/2Yz9W3ix9Y/p4v/vfv/5f//vfK8+hqCe/e4vGgHlcFOwz1obK2YUTztuAAlQ70EW/CmHWVw6U8w3OZZUDZgx1Um1MoMulPiWOfc+zqccBCFbCj7wuHOZiyvyTFAMWTTDzMJfqOqenYEyxAYLpeVUH33V2zLqJO3XnXIrojimI7pCYqtd1cbzuWgLJ69QE6s11mMtFB+Z6ehOcXfT3wQx09czt+pQXtuM4RT6lYUo524hhTqU0XCeHc5/qSYuOpaRMkgcs7oCh8ND/5Mm6/uBc33ZxlNsuWZfk4VxXmaQuzP2AuVx04VxfbOXqW0raKwc6XmVhz3I15wdmTJhLdcSAuS6GY6VcXoLr2wCb24ftGc3SRhwb5KdcZ2xTVZr5cxyYMdS3TZKHWQ7X68J5XT3poo28fR+iZ+na4wOIYSDryb58qe2adSkPldfrTa+HrkfrPJz02ug+Qwzrlkla98+vi3Vu+7B28WldfPXk7TfQc125D3K9NutLG9v1BfQ1WX+2bzYbm/vluYxxq7dP7tQxFqnXPdfqKIm1D7/LfsN+RNTrN5B+7rIfOsr5sm9S1xjVE1d/N9xwpVbp80n2RFVEbwrN+srsT+UAeg+uf20j6v7JAwXk4fNV01TuL9Tb9UMD+gG0MYo3roayL5UDiP5UYhgLEGk1FsiTtnnfaeyOiRiSGLvs4ST7ZP7EcZ4NsVV+5dKV2qRvIlVy6PXI5cK/TFtn33eUfGsjnhjGbH+NVft9zuOjzA99iz9lDQQ6p+I2Rq4x+8QhLtA5OfHepCr9qO7fFBwxKof8QqlGp6OTPegCBznMOdIGZrm8BpYSYPVAxm9l8SmvnnJVYdaHt4wN18sXezEk6zBjyCuTgEPc1m1bCCj9+zDyWc96VvparWvuYG6rHNrd5S5v23/t9JSnPKW+7du+rf9f0Y//+I+ve93rXnWf+9ynHvCAB9TDH/7w+omfeGp93dd9XX8Q0T2voI4nwdGX/Xc8f/7nf75e8tI/zxBNuR4NaZ1/9CUBHYtS6wtpDyhuUt5Mfi34yhY+4u6jcUx6y7grgxlDXeviamMdhgJiEovow6yrnu2SPJzLrUu2iSUvLZjyMOt7PsSBoo5Nm4XgTCd+VYA5jn32EK6TYqsbcZr3TuZKtEX+RVAw6886kZ7VbTMWmGXWF7qou8gsF33Hz7rjZrnQIl9iUg5YHHIntgJIXHNTt1VZiSz3QjNvV+Z8Vw4Y/V1kLHa5F7PUj30NQH4u6ooV9fwABYSrUl8G9DPrAy1f2iqHPNBrs/FK9j1NrWsdrseA87p66lhKMLfBXCpbSD3JOmDR8SqTgEMdZvuL8jbIL2UpDj9LfYnbddNGuCPGojtPsSlqU3ymyPnRv9MAdN8rh/pS2Ohh0SXQ87cFZ7/2WdMj7jW3ggfcQRc40z4rpqrLVy5XfzAs/Dwec9ui6nVGCcw+jQdo7EWuTAIUNVmXrMAd5UBjqAMc5hWcy5c2MeQt03zQnetYNKkjAQds692YXwsP17fb7zT3jzqSFcCiSZkEXMCu8rro+ek1UUWf5Xj9lncu2DYOOXti5zMVfXm99n5MHeuAbJ8HXq+VieG1WLIR6Oc1++xvHJO+JodXVzx11F3aYM6pcsmH48ZvDGK4hhiDMSpXpq1yMafMp2Ve6EvslmeOqmt/rUtiwOzvBh965lmKMdkm6V8SR5/u/fRjHej/y9o6DCW2eOpLxrT4Mickl9v0W9mUUh15mPdkQO8jxRPf/PvBUPtoLNb14V8T77KH2edcEVddfdlm7OJK2ik7zgt6dRbdnC59rulbX9psc60QTzvzpS1QF+XqGgdQwzg0hrLKYWzHZx+s1Jd+xQFKHfNijnIC1JA8WFYO/UhU/kV3qqlgHo+svs1HLeqpZfzyk+qsG6bbtdcfzHLr+rCUQHm02ddAJWtTKtVxAM37S90AHuRwFkecigezrnpAVOkxt6490HHKX9S3bnyWMOsAVg/6cC5vvIQoRpwYcOuK0W2pWUphOwZLOMMoS2kKR/encgzdnlG2PwzJReZs5hHMuslwwfVx6TOm1bHIhPQrhT3owxlGsIGWqwNvWW6bdBHjLdVhtl/0lnjg3Id23psCydVUlUK2ctiWon+ch54DyvwA62Me+9h64xvfWBVl++e8rRzycL1fczfmGTRcL496fuIwv40tzeHmH3E8x8SlqJ/9mZ+t5zz72Ycxn7JOwYxnTOM41A25j3vQgz6nfuiHfqie9KQfrUc84hH1uRl32EcAABAASURBVJ/7ufXP//k/r/ve9779ov1Rj3pU/2HNAx/4wP5jHH14rg05r8TxfLaU3Hv732jF/RzU2W9jldQxFw//hm+o1/zlq7tVnI45samjcKn/vb/39+qLv/iLyw8W+AzSOL/7u7+7Hptc+gdJT3va0+pHfvhH6hM/8RPrStZT18t0uGDup1j69Jm2997f9V3fVX6T6TiOfQ2xTT4DGVXHcrZzbgakiqqmOj9A4VzXfuaq5yzQ1UUOFMyYMJe2Aa3nL+uSPNxRDrxVDJgxYS7FAYQ6kDJzDLMcZl0VLsrl1Z3lFZ/VB9DnPBAZLVvGCUi6p27XFs7rYVtX+TKeCrRVJk/RtlkkC1BU5J+MOgypncm7Hh5on0v9+riHAjSvgzx1mGUwl4st0Ppwjnk4t4Min6Knh3hAV2HWtwI0hrxk/yzV1491mHWyXHXssNSnO9RhxtZWDLHkF7IOWBwIyDOLTWMt/iy19/z0mYXKS31p8zrq+Qx0voBDX7yGVg519K2N531ErQPnup5DMPTzMKCvwY652LZp61oIsamhquhY+xqeZ1BAz4MUZYxAt+/P1iz3QvvsYXxGIq59MibL1XqM7a48rHM2Z9TverC0sV0SX7LN+CSgY9cGEmNIXXOgTP9A70Gsr/MSfEhdDLHWq3VZagMkntz3pqJM39qoKwFpqbP+7TtXxmCe7JOkgrqWtgHt2xwueuMw5pnZSZO6+spsKiCybZfKgXLvLW8slmPWP3HltTM+ZdbljWGb53D6oDCMjtN6ZfzGYVWV+2Lx1BVDe/Ol8jjmep9hFqtiL27CqGGgcRxHeZ+/eE6od5J3jNu8/wZK/WEYkqN4S7nNO6HKoT8g8im1hJBCe3EqfgaYjd3EC+Cib1BjOgz0XzH5CTRPbMmECmongALKjm/Wmw5i8kMA/fBxrGvZ2IrZwY1DjcOYDg1tI9Y+mxtxhmEoJ8gq5aXgVCbuOrqWJNrNONQqfsailPn1cWPik6aaarR9NeTB6TbN+44DSDn0hj0qBXTbNgkbta3KzWmsg7/LCbXEYWLXiSOJaVsTNaQ+Jab96TYT5bQvhENCCUT/2O7kUEcsoBOun/3ZCWkO9sFw4stv8lD0JA+D1QE6vnEc8hBX/H3Xh/iVjE3dIU6jGp2T3LCt2jfQOXVMJH2IL6V3HYflmD5XErFer1o/odQ2k2TB14cXfT+dVDmAzpfxauvNHcwy9fbplzLb9DUMY/Snxu75MgxZYC/FJXMMyfNJJqwxjonFcoiOeRMnLrvPMOsb27Vrx91XY1AXbKuM99hfhXGaB8BuYNbrdfvYp1MnyamYi74yP4E2DutSZqzqKJdOk4OTxHV0tGn/ytSTxDUuY9lm3ti2xL1aDZkH81zbJxfq2Sbpw5v1MYse0LjmF5VCSUXHEjYjkjMyOvISLFp1sKscYN+jG94f8SSY5TDb7ZMDmHkgY7JXvS7mfNGxlOyrcYu38EDHuM+NZ+XGDEh/d41TORa7sJ178af97A/mcsFTd+G3ybc2+lEuL9kOlF+LVmYlSQI6hqXtYlk5gPYNcykmzDwQjSAFRz/AIZ/AoQ1mXgHMtrfnrevbEmZ9mEvlQGPDbP/qV7+6vv/7v78/rWtM6kRB8+6PudrkAuiNg3+B/0mf9En1Tu90175ZUF9y7qn39m//9nWPe9yj8fy/dgdvcsbMvSnjGn++KHMtOb52rbxReMYznl433XRT3NG+9G3/xUo2sm5ssi6ueizBNXL+yxF1gJbX2aGtrLE4p+VPT08POrYDvY7YJhnf8lDC9lzzipzn8vuz88RZfENuPvyUstgneTCxXq2yfp868pXge95qA3NOYc7x/sL8vti+8HV2wGy3yLWzaUgsloDFYf5YWXThvG2RLfN2mnaG17kVy7yqo71mu7O/CLZNgnMsILao2mRMknqSQkvxZj9Tcn16sFG3ioIh+ankaiiGVUoiDuX6sEt+hnGsVYiqGofoJOFiwpyTiAuwOJDtVuCOOjDL9vtteX4GMqr7GoYpOFN4KfHkXEslMhJf5qeV0O2xYfatHGj9hY/6dWNiHWiZOsPsXHHbmRPlCuQtJWXw38dedCy1FVtee5h9LrzttgEZk53i9u+6qR3McucD0P0HWs9f6mgvwawrr1xsdfY5p8dhPPSVyr/oQvSzDtvWehljIHr72jsfI5ySe6/zoDxc6mGjM8calf6BGVN9oGVvjbcRZh35t6Rn/JLzznNZuu3W2+J3yvwYapuXtraPmY+Vmer12j2mJKZrl/0XW3KdUaa+BHN/1DHXlrard5L9wbIX1K8ycV0TYbbT36VLlzNmU2hXwOHFv2uQa5N736O8YHYdquwFxdG3vuS9lvtBBn3EvPu2Wm1q63dp1ZwfdcUTy365XrgPsU/a7YJ7OS+5bVcm5kn2Klev3tZrsrwf4vIGz3zpVxx15S/FdonJUnx9imPpuWkf9GV+bAfK+oIhr64fNNpnPsHcrr45y7SqS3mZf/nyDXXlyp1qHNfl1/vaz5OTbdbnXdnvzeZS2m84y8Mqedj2vtj47Yd+HCsxjVX+6tWrBZT1Q/9Sn6qCuapruX5pqy4MkVb5NWfb7LuOji6Ve29zM8c/1DiEek61av+ynzIwjwnMpXKggI4ZUO06XgHM7Yu+pXJJv5bGflEuD9wBe59rHaBJE8zYVuCcty6GJcz6MJfKgTtgL3JtFjJv+wyg8b385S+vb/3Wb83Y3VzjSCnXRlJfnbd927ft/+vzG7/xG+td3/UfZg5eip+xab0+6jJwGZtN702++Iu/tB7zmP9Qb/d2b18Oj9e51XpMDvc1RVFMH2T64DFLj25KmT6Brl/kFcD1cuP0fIzz3EVOKWhSVyzLybwWNTAUpCzK4/bYYi2yrIal2pS1ciHPgSHXy8oB12PAXAdKDAnoPEa9IHzWMvc2qXSsc3zzmqfO7Qm4gFU1DBVTGhNI3Wv6vuZjLoG5evbbOGSBxlp4y4XUkey/NMeVlTeDArS/Rdf2Mfsu+zFFmJG0V+Gq9bRVB7iDP33AWXwpxdAemPsVf1PFjmAFtSK3fdETW0cQBZkQzPx12GdybcXwOjNF5g8EP36ANNExayv2NvcZQObvStUiCdf3NutelPND9wnodn/BzMNculaJJ8Gs73kmPnAHjEVPrIu8dcDiOp/qSMZqo7wEHLD1tcQBcwyLjjYSYBEbiynlXHfstFcqb+zyzv3KmFxsgxlbPdD+nIDOreu6azDYVrk3P+55K6bYS1xTEg1jMWWSh7deRfquHQVDETo+zn4/7ZUDlM+UavuzlBZcEOO8f4v8oo68BFg0wWxnBc75pW65YMFst9QvtslLMOvI//f0bFMHZp8w2ymHO/KL7lxWjePQ19ZxHPvDho6N19G3ufPb9HXdfcE2+6uian1pXas8w7gl+4mbb7tViM6hNkC5N3Dv4fl+Lfdbln7orunoqIacHxoZmz7cu4gP9Dnk2BuHeM5Xx1uZNsrcn8x7kcr+6lq9+c23ZL81pQ/rLt0zHGe8x+wpvL5YH8dVY+tbTPH1qW/xnWt+qFOZOsYF9LxbZO733DfYP/XdR4ijvqX7mFyeEoMfZp46n8aqjT7NiXGT++p18qeNcqDcD4pn/06zVxuHoVYZi13WFvdMxiBW5TBebYH2ZZtU41DA+fhln+Na1OMWO6D201Sr+FY3otqs13nReEPb6dt4xJeX7Kul/bWtcliXN75UE+eqMi16nthHYzN/9se41HWsgZyXU67/mx4LY4FYSgGCud1rKEGcEmvE4artFoyWRddy7zWasYDaJ/mA4tYfkkMrs124PFuqEMOMt889kCq7fdaG2pX69h1oPPlYNb9gp6Vzbh+XthmfUqaeOItMDHll8hCE0MJflFcO7cUJ2/2x3TjVVy4vHtBxyKuzy55fG3kxgOv6M+V52W431cCqqDH5qYI5Z+a7qMim8iAVcZs/01n4i3J5wKa2het5222EWS4vXZTLw9y+8HBeV1+yTVp4S+Dg9/Zt5kHZPIUomHWVwXxeAz1mrgG/9Eu/VL/8y7/UeNp6zjlv5evsWPIasLY7E7cNUJUfdS7ayAMF9Pmh/z/8wz+spzz5yXU15+c+a6qyymHpGFvecMOd+o9y/MOV5VuxPJfEk5b5oP67vMu7tK5/dX/pyuW6dnJc/hcIReUWc1euNWK+6lWvqp/+6Z8uoCkuuxzGzIearNaTnvSkeu5zf6vlCuwPzPpi6NvcvN/7vV9/C5cfSvCDvO/4ju9Yf+fv/J3+EL7rlPR3/+7frY/92I/tPzb6d//u31USJWSK+JoH5lC3P7//+79ffpBgyt55lTXScVHBPtpepBYyDqCAPkci7R/lzUTunLZu/C3LL/GUhe1zxxKGO2DAjK0uoFrHDHfkbYRZvvDa3Z63vsRiDi/q2Df7uOgA7W+Rq6vtkHuI3YVnfs5P28ST1x5mW/VtE1feNuvqWl7EVqbOOIxZH+Z8yO+nfQG1zctG7dXbuadNBcg7rX2fB0DriSE20PmF6JytyUubGOK13hBfmf8xLuXqBDrV2X4YR6s9PrZb0f+YOLVf4rOcsv6NnOFFMRGV8rD9o34z+SUP0Qil2rmGuW6bMgnottvz1hc9wGrHLKMcIgvld1/nlF+7drVzZR+B1nfMvEaO6ad2krpAnn+cypY6yu2/81d79ZV7HqrkWErKbFcmAe1fmXT58pWOwb2Utguu2Nqro0xemeuNexexrJ/k3dVcnvS+yDjU1cbzvZh63H0Hpsx4LIeRjMW2+2Kbvtsu1+7NetMxjcmBMueGPqzrH9B9kzKgcYxV/dPTk1L/6OioS3UkvwHF+aD/W269pX2oI6b6y9wQ5zTvGdpBfolpftQBeq+izknWVPWUix/VHkPxrC82luov7yWB6+YQLPUp8c7jfJq8nrjnSw6AjlU/xj4wtL1xASU2kGdnl/pbiOzH2ueDp/u0VR/GuV6Pfb3Z5bxY5b57n1w7Hsbn0nt6uss+fR2bfY8Z8XNiHKfXalwPwT6pfdbhcUWdnB6Xz+L9LyOq909TYjSWXa3Xq55jQGRjeWzzHG0YKKn6UHef96jxvM+CIG3yUtqHmPJT5EDdcOVKg22z4Hiie00akxST0QllmOGia0Jmu6pUe6DEVK5+oZyeqMqBDnCbDbXY4i068gR7l2SZGDFOMymO89J3vV4Xw9A0JpHb6OySzGEca8xFquJnn0BPIz9N3JvNui5tjirngk21y4t8IJP2NP6HcjCMDyigk59cVbJdToShKkldn9GqB/80GINKU9U4jN3XGJcxGrM5rBz2c84J7WebeKbECiTCqR98kn5Gtf2qO4ibVjf4uyzGxueJIiZQxprhqTH9TbV9mhPJxcsYtNH2JJMYKKDxjVtcc75g7pInMbW/U17Mab9Zb0p/28Rrm74slYlrnJvMF+swxySmn3w+Sq6ldSZi5dBW/caNzaXLl2pMm38hcOXxWk8mAAAQAElEQVSGeQE0XvHFli6rk/6JWclFYLqf4zDUOnJ1JdvVX+IY02Zc+tJn5QFD0t25qhzqAp3D9XrdY1I5TnKirROTmEPyr73YyqQpF15to9q22zz8tz5lIIxdv0AejF9JnNuonY135vZJFqpMmnRjyjikqKlzC5kDsS+qYObFA7q9chiPsrDtVx5ofWVLXV5dS3NhCcTt7Gup2yapCyhusi6WpSTfDWc6w0gxVO2zALU8v4BadMUEaimB9l051EnRujDLp/QbZh6wueenDMzyxorA8VDfeqrdd+sSzLa2WV/arcsvvpe2pYTZzjrQcS/6yhZeHODgU7mkDiB7XT9Pcr65ofeGwkbnyLzuUP5z7bl0dKn/yt+/qvMFv/PHuVZqMASvaolbe2Pwa3++6qu+qj9h7Hm7tFPVDxc2udj6AuYnf/Lp9Ud/9EdvsT/iSDEpmPucYWgeOJT2TZ2lvMtd7tI+rOsX6PisS/r1fJkqR34N2Iep1LV9ynwn51SltA7kGnASf0POv3UVQ8Z+X+us00u7ZeUIXBVtWaSUpjxyt1Qq3Z7XVjv0GZuZj49slOUrxy7XPHmvI+pDFCOXT3H4Wepj1pVFCGSMEoUYSSCQ+HfdbJ9hbtdWgreMra7tjkmXObem5Eh1y32wh3GMJNCBGMahlFV4r4833fTGetnLXlp/8id/Ui9+8Z/Uja99XTYJ2+jsY1BZh/IQRYzkYcr6pXAYhlr8Ac0DpXyKbuUY1E8JxPdU+9iaJ2mKc9dT86d8lwc189ytxvirsYfOHRAP1XwzZ7/gXA6UeDYt8RnjzFcBva4rA9p/5bA9RdvCjGcdaH/qW7cEGse6voCDHXDQB1RpHzDLFcAsh7lcMJc2Y1EmAY1tfoeR5NZxmkpeff2bU5ixmi9qIAtvVVlPUUDTMIxWg1Ndn33IV8ddOYbhfyzfYsTsgGcdZn/yEpzXjVl9/TgPXK/m62VlbIba5fpnu3ru3bTf5DrrmgeUctcOH07e/Oabez+kvnrK17lGi20d6Lj0oR3OUyoPVLLby9z1Qefly5cbUx1t3ev4kHix16+kvX7W2T/6olo99ccxOc0E32XDbH/UcU2XF2OfNvVmfp/1a1XGp73k/5+4y37qypUbOg7tbF+txv4wrXG5P9G+il5Xrd/pTnfK5v8oe9Kcv1lX7LuxSNvsAf2gon69qVuvV/FJ6y94ix9jVQb0HNA30GuBe8OwBfTNCtD5Nm73/doZl/mRNy79W5cHuk+V42peNKwzNpI6U2aheuZ/l/7D0LnZpy/GNIxjAbWKjbFa6ktbY6wc2suv0z9tImp/jh/Qeyvj0l497QMfnWpsoPtcZ4ftkAmSunyKQzucy4Fg7G2uBVd9oPWVwcwvcpWVW9pHmPGAjqWSj0XXdvXUV7bwymHWX+S2yQOy7V9GmSWcy4GOW1ygY3eM/av9v/zLV2cueV7UWTyVkLJ6n+l9wRd8YT3gAZ8RYbVdM2e/bu/LnOvjPve5T337t397+VARhlIOJMZ9DTkXgf4vhm7LCyj7Jo4kLGAR3alAm8yYnLPABZwp57Lzf5f5elJvvvlN9eY3vylz9Gr6ucs6GAg3U8lthfa5nlvC9djRSjzD7GtIqSD6xmI/gODtu33KtW06i0M1eUtJXv3b87HsPiiXr6KxnPeVA+Z4wvaPuZC5iDVFABTMtupA6pH7M2WdSchFKoe2tBtTROf9uyADymsEGYthtN9Tx6V+U8A8xyINdCKInvfdJ7n3Oc49inPHdWeffLR+fulPCnv4gQClppyOMJX8gP4rMUwF1Db3jtusoye5V3b9qtyL1RRFf9Juv8SwVCQBFh030KXxtF7Gash4qmAdaD/aL3VL664rV69e7Q/BuFdS7nVU2gfHMJSJBbMf6zBjOrfNhS8gb7755v5LYmX6F1879SV5wKLjhRlPAcy8ehAdf1Iu/kl/xlwbHBN55XN8ciJUY8otGJbW4XpsLeZ9Wbi0VXyJK81zgpxfux6fSnvjpLRtnzGPVd1622310pe9rH7/v/yX0B/Uy1/+ioxjbLLQTsnb0dGmtrmmA/3Mw1xMsQVqyU3clocf8LV0LJbcWaoved9guxiWMPdHXix1gIR6LrdtkV/klVmHWdc6UAv2gqeOvOXSBuc+FjvbF97SOtBjYR3uaANzu7hw3q6ttNhd5JVZh9nWOshXP8y3br49N82d2J7DXo+Pcs93KaTMNiDPqFa5Tl7uMVJ2Jc/vgDLXnoM+n1nnGiwt89vrq1+vr77Y5scxs71ywi51/Sy8emJYun/Q1jZjktwHKBdbuXjaWxcX6G8yUq4+UCe5dwZ6X6NMO/c79n3IWmWflWnjua1P240DZjvbZ/wh+8+Vqc21ZL4P0s42S7GMUX3juuWWm3Md2vZcE09Sx/Zd5rt+1LuWNcVzxXZxgFyfrvU+zpgdK+OybclN5z3nj3se5eKo69gaj37kwXGf+r9hMhf6Vi6O/iU7JD6Q/o2HXDVGVRmbtuZsvd6kT7vOq36dC2JqH9Wey8arjXFMOb9Jg+1AGWeqnROvR9M0FdB2MNQQ3nYJFjkFHGxtk4C2O8fYR69Cs7xyGFusgxvsYYjEn30Nw6xj+xAcpQsBaZ91xa4cvcYn30v8ER18N8YwdF25de0srctbQiIJKVe2YFkC1/mE8/hAvqpyrTOOcNfpWl9IbHnxLWfsij6dP+VAmXtAlVImo608KI9O1mDlC4HyhBE5nLdrp5/FVh6IzzvmBM4xKgfM9Ys2ER/GcMGEWe9ifaqpyD/9w3k8gBA9l52jzl1Lz6+bbrqpvu7rv778qnznqXieC5YSzLbGY301jo2lDxnlltImz52Vq2ddci0C8izquP7Df/gP9cd//MdZc5fnODMWzLF67nzRF31RffqnPyBjUDnvLh3WWDEXbHkg10afLY/1sId9ZX3ugx5Ub/u2b1O3+dIr1/p9zrPlv8jT7nu+53vKP965GK86tr38FS+vxz7mMR3XxXaY+z4kp3L+kZDfFHqve96rxmHs+aO+8VgCZe7MI1B/62/9rfrXD31off03fEP538yYj4pcv/L6ztTJ2nZcP/IjP9J/zCSW4yKGmGPyrQyI6ZwnbYGq/ExV5R7Ql32vf/3r6xWveGW95rWvLXlzr60YYgEFJLda1WE+AtfJA9k6gOyBF0sBzBjWgc6D8rk/12MrAxrDvgLtS7k2xmUpKZPkz7F30a9DrMrVWUrgOv/aLpiLnrrKhwGL1geCO9s6HqQNUs+8UUlbSVuYdYFSVjn0AbNcHQnodnnb1QW675XDcUjROralweqBGDLT1M+6ugiB6jUuaRV3SH0uh8ip5RCv5Y0xBDoGaYRZx/ZUD323rr5xAh3TUq8cS3vYblv04Lw/tmkDs4/mIzSfrjHGOoxj2y9zWs1xGA65v+jH66Pnj7TItQN6f2EMXjfjoszlMIx9vi06+pcfgn8RSztAs/Y7JiZxlrJyHbmos86zETEWUtfz8Sj7cvcH6q6yxgjo2IzjqvN9kpfyxmC7NuLbl3E1lG3GtM6+0Hula8fXSkz3EPrRxpxp73s97dQVQzt9SUDZ5rmkjbZAY+lTewaKKDefNvVSLXWVLT7FUS4B180NsVzP9TPHsep9jrZiaGNs8sZn7EDBHJ82+rWPlanIUIe4d3l2NY5D6mPr3x6jsdIHMWwTA+b4tD3O+2njkhdHP0PG3P5MGcvKYX2xGzPeXguWMasivlcFM6a6+qocQPfTPsGsF/FBJq9+moIxZl5uO2/Gucj3ea5gH8TQ56AR0IouyrMiPWnacBxqSAcM1E+KaGjw2kk+QLDNsvWGsW2XSZW0d2cs91k81JH3gQPETwICSmyTJDZEQ6qhxiQIopeBOjpa58K6iVu3E9UvO9xcd14zKL7s38bHbppqGIemfXhvisdhqHEY8vJ4iK8xk3KXJHlyVJkQoIa0V45xHGqXBxfjMNTRen1mN3Y/AtcxGOuQ9qJqmwcd5ipsjeMYHII9BqlyAb0Wfp6g9n8cxvkmPHGKsVlv6jQ3Pub12rXjbCzmTfs2/m0XxBspcPD3VuN/Xb7I1+dSjvErhjc12nmSSG1w9ku5LNAYfgLKmNTb5ibHUkzJfrmgyJ/kARHQ47rJRuqGvLQfzPfpaV202WzWycWuTvPA+vj4tMRUps+Z39Qwpv+5kI158O7/rzsFVz+LjjGu1+tUKfMr3Xb2fyfpax9svz5OuWS/tbHUh6WkzHysVutsnua8KRdDf6v4t93+2yd9DsPY58Fxn8RTgSNaLRvHIeM4j6k5AXKzbZxzuzIxgeityk37brv4XfW8oAhWFYQLVY5hGCLLY8RMLLijPCqtL/7CGzOc6yqXFrm8+taXmOy3viRl24y3etbVkwd6zACrHdcQXiwXqWGgpozdlFhHxzFjsfBtkF9i6ytsj5/YQPdBn4BNjd1Mfi36QMu1MS4g58o2a/TUWPq0LSZd17e8pW3yEtD+lIsN53VxxZBglmuzyLUB0s9JceNc1F3abbw9tvPJufQLv/AL81eXRQnI76op57tkfvz/77/6q7+6fLFuTsQ0/l0uPjAUIR9wAGVcYDxVq5xfD/n8h9Q7v/M793yqjMPbvd3b5SH5m7MenObBz5Xy2wf8v399oGPcYothrMbnTdWf/dmf1Wte85qmG298Xdao4wL6XF50/RDDN+TmwP/X16/rN86qiss5L+JVDvH9quFP+dRPqc998OfWQ77gIfXvv/Xf96ea/YtAmPvvOnzt+Lj8YMR//s//uZ7znN+oJz3pR+s//sefrJ/92WfWT/30T/fDR6DngHEEPi/NjuvmW24Jvbne8MY31Bvf9MZ6w397Q732dbmReMPr6rWvfU3T61//utxE3dj8a193Y73yla+sl7/iFU1//tI/rz97yZ/lBu9F9fzfe3793gtfUC/585fUTW+6qeeWfuwP0HmwTxLMdfMI9AOrF7/4xf2J6O/8zu8s8/O1X/u1/fXJP/dzP5eX8C/ucQBqsX9L2DC322Y/3/CGN5Rz5pnPfGb94n/6hXrubz+3/ig3o3/x8r+oG9OXq9eu1jbnmjk0luc973fqi77oi+seH/3R9ZEf+VF1z9z03fveH1ef8AmfWJ9+/08vv4Lu5S9/ea9P6ld6qR9545IHdN/9VW4FlrjIeberN7zxv9WL0t9f+MVfrCd8/xPqW7/t2+orv/Jh9RVf+ZX1iEc+on7wiU+s33vBC3uMzN+CvWABPZZL3XZ5SX2g/SuHWddY4FxurMrUkQc0z3nhWj3PReW2g21D5vG+cYHDONguDqjTEME4X3vFmKXVcuOzDlgcyPMAaPwFT11JDGX68nyWl5QvAMpnjKohOPtpl6ap47RtyjkdQY3DmPbEl/V2m/2FGLZJMPdLfmBUvWlg1veTjot+N+SX8QEdt3YwYxgfnMu1U7boALGuHkfbrNhuCTTeUlemn6V0P2Ndct2D+Mw6NXmkZgAAEABJREFUOA7UmOuHPtyv+HAlU7SONpu+drpOiTkMQ3kALZf3Oi25J3Jf1zMgeIRs14942p5kX2VdXXnzrs6CrX8fjFu/4Yb5hb1xXc1LkG32Nuoau6V6tl2+fKnPcWO8du1aj5s4rvvi6+fy5St1WzCM072G/DZre67y3W/xZpujnKObfkkltvbGYptxy6vLOJRrwBLDPi8+N7kWANnHbXoM1NP30dkLAePRv3Eql9fm+Ozmbpf1RH+Lvj6BfhgmlnX7ZxzaHmfthnN/Q8bmJPtCddR1/PSprXR0dKk/ZGAfxDAPrv/irLK/E1M6yRgZh7biACW2BDSG7QuOeuJpu96s0/cKTT0/YZ6PC07l0A7O5eIqk2CWR619KtNWHUvlwB2wlUvmEGYMbbWz1FZeHUl+kQM9Z5QDd8AGbMoatku/aFrwxJBglqso9hKHen/wB39Qv/Ebv3GwdzlRDoPqTf/wH/7D+tIv/dLsF24omLGAMs/i6UNFoGN1blo37/e73/36q07X6+xxBU+D56AxaOdD1ItfGbrg2Qazr5iUcm2MbeF90fqUpzy5Hvqvv7zud79/UR/38R9X9773veLvk+tBD/qcevzjH1eveuUrMtVyJmXd9JT3XLg9tvhie945/2+77dY8dHxd9gev6/2RDyB9sXuahyIJSfVDvmDus0LgMD7G+Zd/+Zf1K8/6lfrxH//x+sEf/MH+GtifeOpT6+ez3/v9//L79Zev/svq+9HkBa7vq/YSkPir3nzzm+sFL3hBPTHX0K/M9dTx8BuevMY+61d+pd743/5b5346uz++2EdxjE9Sbgnzufuyl/1FXtz+l/rT//pf6xXZA70+e6U35+VWU15kb7N27LIGu5dwD/h9T3hCPehzH9T/5cM/+2f/rB7wGZ9Rj/z3j+yXUM4Hx95zdPGpPwnO+zelR+Z70fmd33l+9kTfXvd/wKfXx33CJ9R9P+VT68Gf+3n1zd/8LfXrv/7sfhm5y/0HzBgLnqUEs1w8935//KI/Lj/k6F+j/d4Lfq/3cu6ZHEN1nD/mQDKOn/mZn6nP//zPz77onvVRH/VR/XW3X/7QL69f+/Vfq2tZ/4BEPPUc1J8YMPsU4yUveUk98pGPzMP+T+//esuvy/2UT/mU8q/5vvzLv7ye/exn9zVAX/oWQ4IZQ7xFLg+zXOwqapdrOlCZxfXGm95Yf5G92jOzf/ye7/2e+q7v/q76zkc/uhyX3/jN3yz367fHeGvYu4yt43Waa9drb3xt47oH/pM/fXH2cX9c7oNf89pXZ599a/WRGBy7Skyvf8Pr2/cn3/eT64M/+B/Xx37sPetjP+Zj6sM+/MNLmXv2XfYhU2J3Hdjl+gEX+1V5wP+K8iWEf4H4iG/5lvK/BDFW5xHQ89n6lPND8r7CsXrhC19Y3pN4/gPlYbvl7fMKc/vt5eIq0w4oQPPDGFuBOQZ59bSxlJTBbCMO0Bi2qadMHma5+ubANnnbLWFutw4zv9jZfnu59soWHUC1+K7OlzXbPAcdV8fXeztL/Xt+yIth/rw+qud+5vLl+YMA5l+5OOtce5drvr61dT3weYyOxfRarZ7t2mjv/ag+lKnjdd9SG/GMT5l+nB9A594YlNtu26IrpljiuicwDuvGbqlMHsieacj6vE1O6PVYufrGo54lzHrKtQd1p9K39cphX4A+d/UP9LM/+7E+u54ZpxgLri8VtTNu/R5fvdb9Um8h24ZxzH3QScfo/rN1s2cSS9IH0Pu1dcagKfvdGPQ4q6NPYzV/xm3dOPUvnm3qAR2Dcsl9oTnQrnLIp8j1/DTwNL65l/QrjrxYUhSiu00uop99XcsCoN6CNQ5DJNUEYu4L/zXvDqCbMk67ZoCMVRUMgc8qk3NevDo7hly891lLjN/7ljNxAeU6Bo3efDG3mguCZ63thiE+9q0j9hKr9uYCjGFftmljOWPQMvWp+Z9y2yuHcnlLyXzoL02Zi2Pnyrpy25Wrv2AMjMnDPmJC1fq2W1Ff3tI5sfDiHfhcGeTVlzjLFVBA57Pl4cVYeDGAzon4MOvbLp4ydeQBxY2n3ApwwLYuNtA62klAaa/NUpdXVjnklYe9Xq8ox9t228ydehLQOQL6/HCum0t1vO5/8zd9U5+zSzz6guBlHyOW9coVfVnD9AFz3BHXOAy5z1pnTM7npn6Xtcnrj9ch8d1vDQx5ZrzrXABlHHe7293qwQ/+vP4GrF3u5XzuvpxD2knOucoh9q152X9DnpP/H//HP6iv+uqHZS9x//KPeHa5hnofpp8rVy7X3e9+tzzPe6e+79IO5riBMg9PecpTshd8Y+cn0IeY1F3ofd7nfevR3/nouutd79rtQ2yN2bxI2oklr9zcEuHR5qj8FlK/gVS5eMMwlvlLc7CqgN57eS3XrnLYTyDtU2rVeQVaVwz1fH71qG9/VN3v/vevj/nYj6173uuede+Pu3d91Ed/VPntBP73Yu53feZlbNoMGSdJjAbOL2OBc2wg0uoYgYNP7dTVFma5iotcHjjEDHTc5/J9Y4mxxCKWJIYy28as85bajePQYyQPdEwLr/5wu/5YN3fawxyjsl32UlPO+THY2kvK1NW/pJ5yoOO23vM058A4jN2vxaf6kn7EgNlGe0mZ+ImgFltILbTsy9XTnmFobOX6FFeSF2PSf+K2nM+1sc8deW3FEMtYXZcrDUBjKpfEgdm/+pL4wHU5VWab/oEDBtB6MGMs7WKrDxfkRdv5HsnzxHbzNqYPFT3r+rFunqSlHRDy8CzK+0ug1NXO0nsS++PaUGfHguE8NzbxbVLfdaQmOn5l4gA9xmLksnloMw71xRNLP5fzPEq7bd4Xigv0dVyZ+VamvnV59yqS9vrfZC9SNXWfjG2z3vRaCXS/lFUOdfU3qTuuer0ST2wgqTt/Rpdqnxf2RTspEKV+NEsyBuvSOIzdx23uCdVzX2V8i29AcdMiV3cY6LHcZU11X2Msu5xLvkvWt6SebS3POz9l8q59yu3PAj9mDgCJfZt8zNcLY+gY06advJjyi76lwW0zBpeOLiedJIer7pPycRwK5j5oJ+Y2fbUvxuMYWx/jw/EFevxtU26cEMzVuscEKPM35dmAe0Tt7Lsf3hB7H7mYwzAc9I0jp2rjqmPd61h0hg4uTF98gQ7cunTrrbe1kYF4Ad9k0yoA0OD7oHZbSqC2GQwDgrm9clhfJqP6PrizU42TQbRd7KjWtE+ickJQY/xuMxin8TNkQMbEVT2J7CxFaa/tOA5pm/pTuJUjkH0SmKAxSR0iON0eZ+ruerPoVycoi2rwyGCtyz6IZ3mcl9fDMHSbidzlgm/c07SvdKvjIZjyymfdoYrqmCrHcV4i61ty0Ne5wVDPfupDO9uUrdJmXqV9Bs/+2TbF+TgO6fuqhsSzXpuDfW5qjhPzKnGMBTTtk//1alNT8nd6squT421t1peK5DHPBbrc5YX0MFZtjlZlHEd5SLterxt7lZNDH8Y6JmeW20xS+XXiW0dP/jgPUIzLnAzJwVEeOCtv/cQrhrGA41MZv22PC1DHeTBRsYla+nCtgFL3xJuqqWrFUBmglNSUk2ncrEtaX9rUKvNO2sXYBUI/dXYYpzEpg9hGZxyHzs8wDMnfmDhOM592dSU3xfr05LNNsi6mtBrHsk9Az4kqgpO4qipQ5dcnTj58jMg+Hx1t+mG/fBXxs+0+AeUh/hjMKeMzZQaKoVwyZgkooOSNZR8927VVJgEHXCC60Uo/1bPdUpKHGW+pWwIWjWGsHVPs1V/8qKDcGOSVywPJwdi2yiQxLCuHPBjT1DkTQ1xt1bG0Dhz6GbPmbVffl1bmFrDpQLYrMudiqGspwewT5nIxsk0CMmYZqKqOPUX/zJjnNuraoNzSOtA2QMepTIJzufrKJO08R3wA7g2FfVZmbuSNG+iv+ff/wL8hL5yA0sY2dWH2BfSLD2USkNOG8vgH/+AflDcj2lzKXPbhjbIP/MAP7IeV3/zN31yPecxj+pxTf4nN/2v/Hd/pncqvJnvf9717veu7vlu927u9R/kywP8zzHOITM7TrN+3Xr2tnvnzP9dfEWysvuh2YzOO4yEXYgNd98GTN1A+zP6+7/u++oqv+Iq6fzb+v/u7v5t5mlmfeRbNrEkn5QuED/mQD6173ete9Tmf8zld/7RP+7S+EfGltbjm1ZzJP/e5z02s75pY363s93u+53vmpunu9f7v//71Pu/7vvV+H/D+XX/v936feq/3eq9693d/j9Z9z/d6z/Dv3v3T5t3e7d3qfe/2vvVBH/RBZa7e/d3fvfwQhvmRzKfl4lffjp1rwktf+tJ6Qh6Uf0Yejvuy/bM+67Pr3/7b/7v8S8tvyYNO++v/ASf2R37kR9Z3fMd39LcwaCue/XGz6Jojpg+9lOlPP89//vM7X/f9lPvm5ugT6sM+7MPrH/2jf9Q3dP7fbbvdadbLq/Vrv/Zr9Yn/5BPqHh95jzwg/r560Yv+qPwKOV9MvDovJ/xwxTOe8VP1DV//jcH5+PLmap/F34dJSxyW+rU0Fv1n6e0Vx7F/TR4c/+Qznl5f8iVflvn0SfUxH3PP+tRP/Rf1pV/65fUVX/GwetSjvqP/CvThD/+m+rIve2gesH903S3j8MAHflZeZvxAvfGNb8gacFr+JbTY0nEehOlPvudZ5s3Sf2MBep4og5lXrr6l8oW3XLCGYUx1iK02MwE555VTy7FggDr2tmIzz8shc149deDc5vbypX10Lc981gZmPHWBvr7AjGGMF+WVDO+nXBtCrnVTMBKBMIX/YqesBfm1n/YljcPYa69t3kQBQpV81IJ6oT+pwRyT+rYbB3DAUA6zDlAw88orh6Vxh+0cWYqxyKwDFqVcxjZ5r52uZ+lar19jcmW7Y+5cWw1DrSMDsj87Cf6+brnlzY2zOVrXMM7yMTruhSw9V7S17oNp55IyMYFcb08PNyOeb8Zvm/Fob/3Od75z5uT8AFkczwdxbFtlX1M5xARa7yh7Gvvif0clzpT9H9mXXb3l1rr1zTfXZrXufIrVGKtVmQPJfVTgalnfjUW556FYt167Wtmi1ZR90C7j5QcNxqL7YLyXs6Zrr511oPPjw61t5sTJybX2JZZkX8yPcUzZl+yyfhu/tvZxnf6Jud2eBHa+0bPNtci4gFwrruQ6dJR90qr75Vof5ebFUk8MoOe4sdl+mheoxqCPVfaIxrC0KTentsmrLy+WddscL/PluGoHJJbLWeuOC+Y5BnRcYmtjzk+zj3Q93WWPuM+4AK2vjgRzzuB6uTHYbgxA5t/5uWObckt14LwdUHzQ70p+qa9u2IN/ZTDbwlzartxSfaDHFDjY3V6uvjJpsVMGdBzKJaDnA9Bz91fy8thrgnnZZ88p1dlhb/2mCV/Q+c1DisWQ5B0Lef1YBxpbGcyx2vZZn/VZ9U/+yT+p+9znPvUv/+XnZZ/wzfWkJ/1I+UFAX9K+4zv+v7t/zoISYfMAABAASURBVDP9a1M55MXaZR5LWcRyvXhjXgr/el//P/iDP7ge9KDPzf7lsfXTP/0z9bznPa+8Nv6n//Sf6slPfnKuSV9SH5nrq3+59MLf//06yTwQW0znxC43/5Zx1XPXfdj7vf/7lV+Nere73S37hPfr6+qHfdiHZf9x78T8pMRpVqr7ucSnvZiSMkner6T9jM/8zPrM0L/8l/8yD4QfXNY/9dM+te7xER/RHwwYxqHHdMFYSue3L+586f9N3/SN8X+v+sg8DP38h3x+feu3PqqW/6fVb3n6p3kRf7fE+8AHfnY97WlPK19269847KMkD7Qv2yT77l7kIxLLB3zAB3Rf3ZO43/EFtv+f7pTzxZetD3nIQ+r93+/96gtS/lgeMptjx09/PnT2/BqzHu/323rKU340e5F3zj7sXQ77J3E/Ki/Xn/lzz+z7H6/3//E//sc87P3oute9P7b+3Vf82/rJ1H/tV59VP//Mn+nxcx/5cR/38fWhH/Lh5T7Vb6pyjQJyzl/rMQAO89vcvfo1ry73Xfe+973LPaMv4+3fh3zYh9YTf/iHapv9zS7z/HWvf3096ck/WvfKQ+ZPu9+/qB/4wR+o57/g9+q//OEf1LOf85xyH/UJn/AJ9aEf+qH91bwvzZ7OMRlyTTKX5tR91Ld927f1Bwe+9mu/tj/o6YdpfPnteeWHPP1rPXPpntX4tQMMtRwDSTwFMMvVsd5tmfuOgx8a+bzP+7y6xz3u0fPTfbEPxB/60IfW13zN12S/9aXlBzI+PC/g3YPr+6abbmofYkniSeZQHwNDrihTf5OW/9/vx3zMRwX7bj0PPuRDPiTz/+7lvtlxMkY/hPLLv/zL9cDPeWDd/W536/PLfvrXiG+86Q0971xL9P3RH/3ROdf/r/qt33peuW4D1+3xjMd8PPjBD66HPexhTX4YQLk5toR5bBf+J37iJ+q+971vfeiHf1i9T/bm7/wud+0xtd34gOvmN8z2cL1cffOw+JFXJoalcmUSkHN+X4vM9oWWdqDzbN02S/UX3lJs1zd5CbBobOAOcasP18s1eGvY7qGAuu3q1d7j6N9rsS+Xx9VYzgXtXbNts/Ta6JxWb5eZcPMtN/dYuU4qd45oY2ldsu41weu7OPYJzuO0XZltXr/1Y8zKxZHE0fdyHXftcA+hrnNFe0kM1yjlEtDrdOVY5GF7jyEeEH6bXCo9J23Np/HAvAc0hmvXjvsaqHxwf5XrgX6tS8YtrjKg91ww91X0fdYS91D7JN81Zb3ZlPsuc2OfxnGsS3mpp2/1xQNkE+eufTPM678xLj7Vs27pHsa+mh9jNp5t4jSPy55RXUEdx8YL5ir7OD9cpm9xLc2ndsZ4fHLS/RFP2/Wlozq6dEm2Y7t27Vrz2sDcd8dGoTZS+50iSf9zAoSpPk9kjB3m84LKPwbFUctdjPqpAT2ecKaXMj+1+BSjzo5YleuVVfkuxaFaf9EdhzE+fO5KYztGxL+26owZE/GbH8byIM88s8GO1thUeZ5suzRG39zJa7fPeqz/RQ6xHvQ5dRzqqGsclaP5YITtc125Mutj5Au2vHKgcZRXDvHkIb0IyStLU021jy6y6fOU2Oc8KoDE5I1DKnAun22nWf9MrgxmHWNYSHnMW9dS30B8Di1TD+h+wR3ldXYselYv8taBghnDuj6B9C39SVnoy/N6Z3PZLiOO5Jy0NH/KE1h/wNJr1iIzbttg9qV+uDrKC23lkjJLnKbR85xZfF20d857zbvxxhtVj7vzXOpPXddc9y7v8A7vUGIoF68N8kte+cFn/C3nsrr+tf0XfuEX1vu8z/v0syc/nPisX/2Vcg/yvOf9dj31qT9ePsNTVwzJ/rhP8Lnacu4C8VY9Psatnr6/Ktfbd77rOxf5t8Rhm8rGL656yoBabK2//V3erj7rMz6z7nzDnbpvU/ZSQK8Z2qvjOvXEJz6x/wBGmZiAbGgfu0pM2+zl31A//4s/Vw/4zE+vj/iID8se4Cuyj//p7OFfUH/wB39U//W//ln92Z+9pPdkP/2zP1Pf9T3fnWdLn9p5cd/qGPtHQ1POSfeTAQ/20OvalLVBMhaggMNYqWebfV94S+O0VG67BCTWfdsrt12C6+Xa2g6z3BwCnRfltkvKLcVWbineRTnMGLapa/tCU85530dZt12CuX/KJGXlGnZ2/utHnKmmXkN9t6aea5Fy263DHK/8Eo+8OuOQEyM5TRIbw2cctl3UIzrLfFjkyqQpY6QM0rdcv1oWAPX1PwVbvuXyiRWIxvwDxPXUlUW/K7f7BbONeDapa2kduMNYKpfUAXqcrUtVVMKo8UxufZlPnhOVQz3z4zXaNuv20+ss0DErt+45BbMspgXzuWWMuzyH0U6sZe+gXDx11+vRom38445dcqi+658NQPYTuzxHOyrlxqNc35ZiQfqTDhn7oqOeOuLpW119yquzyC1tW+aOdt2f7JsWfW3Esq4/7dXTRl0xbJNanj60zVmpvnbGJ6nvWqYO2L9t721vve3WXrvVqfgf8yxptVn3vd1xnjEpG8YxZ8pUjEOT7Uler2X6EXvIfAXKF+HGDRzajdG9l6UfEDgJrjFro63n4G5/WpbjitrnWZp9nJy7oXEY4448J0tcZ+9FjRfiL88h9LfJHm0cvb5NWbN8vjmZ4qyb1w7zZrNZRTb1O1h9DWOV/na5z97uTuLDs3qXe7ix5UPaqfyLn132p0Dsq8zhkFwNw5D0DF1XNveJrJuzXppLE/tRmSvqyK+T48oxWEkZg6EnmgqCWpqYVR5uAjUaSRah3W7qpA4MmaDbMpnrdFx9sST5xc4NFkV52CY2qQPzzUk2rolLSRHMVW5uku/DQmtd26h3EsW2PmUB2qxWNVjJQ40K+fXam0wUEucq8epnDOYQ46Uvo+2pDwNaxs8+/RlDqxJ7vV4VEF+V+tQ6yrd52LjQPr6kXUqCr5K45sR+73MRtV7p2Dq5mdKhfXSVAe3LDfc2E+laXqhrL02x2zdNc27TP+VA4txlIh1HvutJGMiCGWu22Sefp2nfln6WOCzNuTFIi+6UeMQ2D5Jy9YzX0jZz5oSyDUg+9vG9SSz75Gcq9VywPCnXeREO9IIlhvbGoU9xYlFFBWNXMMdtWyVHR3ngvvioHNvkmsFJPetWkRPquEkb8YeMn76Xk9pY6uzYJq/HxzmZxqFzsQ3ekgdvosRwIZLSkVhNBUMNw1i75H8chrYbM1fU3SdX22Du8iLAuny6UEAWsG0Zv/jmypi22336OQW3Wsf+A7Ormo99/MgBrSOu9SG+kxLZJqBL9bstNSA2Q/CyWGQigNizvzRnfHYW6c+QOPbRVZ+eGzDzF/GMz75qtMiN56I8p1sNjLXrvu2vwzYudS2B9rnwyhdsoKzbpkxef/qFtGWBs+8wY8B5rIVa1X3W3vgk+bmlCuh2MZXDmVFVxwtzu3ZA66ub5sMP0LxyMawArSu/yC9iyC9tPnjzL8wARW0na1+dI+/xHu/RL6qdwypoKybQMcorA9pWvnIANRTlf5vxoAc9qL7qqx5Wj370d9b3f//394PKpz/96fWE73tCfckXf3Hd/e53L9cXCEbmk3P+T//rn9ZrX/vaPLSbHwo5992Y+PLeG5GK7vHJfI7ZZhwLGYO52OXCblk5gI7XNvUGEt1UfajjuWBbIgg0Ld/kou64Ay1ru8Rno/lZ/Gonhi8JtjnvfFhy442vq7/8y9ekD6+rV77yVeFf3V95/+rIXvOaG+v1r39DveENb6w3venN9eab3lS35EXdtavX6iQvnyXihMRnOSbWVc7tu75TbpqUJR5jiUr/6B/ov8x93OMe1zcp/pWef6XvNywsa47KnuvGCnlYd9vV+u3ffl758PizP/uzy29P8EZGPB8imWv76IMybYHOg+uHGLucW5GUuTy5lvUrsV25fKXcnD/mOx9d9/u0T6tfyQPb0/TJD8vsk5t+mZyt0XZ32ueWuMbnhyn+zb/5N/UzP/OzJXaWiT43zL/xbGPbcrSY1xE/5f3ABz6wfIj7fY9/Qj3vt/9zve7G19dtt14tv/pSfcfJpWubNfWWvBC9lodu/pWZfxX5jd/4jfVlX/Zl9YI8eL98+VL7E93+mV9p8Q90341FOcznJsxyZdrCHeXGYdtFW2XWJRBjiP95vQB6TdIGZh6wGp2p82NFn+LISzDr3F6ujn4WHXmgcdStHKnWPptIy3Eccl3ZdTvQ5eSAVNU4jN0WtvMxDEPHZLu8+6elTZ6i/JF3nlQOfULk4V0/B8bGUC6GYglmHeVA6wAFlLJFR99wLn9rGIs8s6fGYcjGe5vr4WmN49B4u9wEueYteF4bj7Pf2WUdcX3Sp3MjgdRx5tGYc1JdbSTjcZ3cZq7eeuutdZx5b7sy2y/nZbk4UhXlYbt+XH/EXzB9iFPRuZYHoavsyXxAo29xJKDHxXNHW6BuueWWurQ5qhuuXOk9m37X603iOKmRMXuhowL3CqvI3Jtts/+51C+z9GO8Yo0jWY/X2SdsUm76Omyc5kE8Y9SPusYOZK93tXNovzebTQ3Jr2Ss2to3fZgb41IO8ziKIam/9BHouJRpXzn0f3Jy2mNmrGIaiy8EgF5PZp2T9m+7PtWx30dHl1puDAND90veeICC2af6J9nnL7GYY7GU2+fbMrb2UVvbtLf8/1D2JwC2bVV5L/59c+5ddc69F7iASmNzARWN/wTxJSoRBBOxwQYQjBIwSiL2JppoxCa+kGcX9Gk6NTZIqwYFoxj7JGL7UCGoiIigCKgoSHOB25yq2nut//cbs2ZVnXOvr1m1x55jjn6O2ay51tp7F76h2U6utwX4T+hCFx65pW4Pf7QN27Od9jl9yiFjDzqy0KFR2qbIkDxfFyAgZ1vYBb8of7EObmNj9IUuHDZ0Vb9iB5btyhM4utCxbQ86ODzbFZM96MhCJweUyNGHv/M7v5OxcwVS2Z321mzgbNcD3Ec+8pFn7ZCw1+7Utk4P24XhE3sP+lsP0g884xn1bV8erH7FV/xLPeEJT9TDP/rhev8HPKA+xIHsmjXOHnGjxzqxsEDlvEZBrJ//hV+gJz7xifWgm2977XJeiZrgZ/nMGFwDS2DV0fFOb3jDn4pz0z958j/Rd3/Xd4sbhnGRsbER+xl7+CPg+9znPrr55nfUjVa+7Q6wd3jNa/5IL3/5y/WCF7yw5i1xArbjJ4/OEoDt6ifmFbEz7l7xilfo7dlncO1U7cuJcA0c5SEd68nffcjfrTxiCz56xME45oOhfNDyMz/zM/Wt3/qtOUf+tm7N+XPNtcUYw8M33wDg2uVNefD9gz/0Q/riL/0S8aCYXGHHdq1FzBv82K6+BIfGmsXe55Z336K3Zs/0+jzofv2fvF7vc9/31n2Tj//+C7+gx33ap+m5z3mO3sJN77QVXTt9HDzvuuc97qHrrrssDtrBXuL1r3+9+Gb8b//2b4tY+GAG+eQDpPT1WzqKAAAQAElEQVQBD66/7Mv+mX75xS/Wu9/1rqiu2ZqsSkKCS0vW/F3WcWIkF//nt3+7vvqrv1rcfL/99luzbh5GdJXtAvyimFr2eW+uX264+eabK2Y+EPGmN72p4oH/it97hT7/Cz6/HprzwB4fznrJvg+ftA9bzI/f/Z3f0bfH9xd83ufrf2UM4Md2Hmy/pD6EwgcT3vCGN9Q4sC0ObNCXtmut5Mb8L/3SL1W//OZv/uZZ3NMPshNHH6AO/Oqv/mr9OsFTnvK54oMWf/CqV9W6TGzHWSPtsfZTZzwzJ/hQLXv+L/iCL6gPlhIzPigZE6yr1eboKuPJsm7L2HrTn/+F3ll74VtqPwzttltv0/1vup/I39c89av1OZ/92frhjLM3/fmb0kmr0piEa2GHcelMxDVjHF/Pe94P6qu+6qv0Uz/1U3Vu5IN1a9aVCAvXjJnD3AdozalHM+NpDRzm+j5GK6eUxG4Pvqw6b9AO2vu6171O7PuRQda2bCesVcRgD9wedGhTDl/2Od02rAJ74Mj/9bYVP0vkk4e0e+F6NDX7jj7tYS/sio/y/842Pi/GB46O/dfbZo93/XXX13yf5zuuITjXsi6RM8Ym5bC3Jv611kHWK2nEyPWGPcYu8owt5OkXzrWMHeYnMeKHcy/rCLK9b6rfkKcO2NbUZQ/G3go+drnW3GR/dZiHz8SITXTgKQc0ZPFjO/esjrPWXFf28BkRwSOXXC9GpPodG+wR0EUGv9hk3YUOPnm0nbmEb4D22a69F3bZU5Ez/BznmnfJzVfygCy2NtsuZwzDL5u2eu7FAdRb6mvmREHG91H2lCeZu9wA3meNYxzjBx/KQZupz5jwhR3igk4dWdpADNTJ6XFuLKODrO3qB9p2JpeY4KXTq23o4rto8Yt9fAPg+AC3XXOOHCKLPeJAf818XrKGRP3sZY9xRHsZe1VLu5fkwLbQA1eONXQAms3YVsKzbIer6stC8pbRKuwFLfrEqYPDZw5gC5tA713QAOjTL/gu1xu2yxeytjFVeettkzhWIY8sJWMKHCHqZTttwrbtkp12eKiAnD3otssPN+V767BiX5p+yHVPrOjDxA8+APBJt119gUxQTd+2hW1klfvZWiVw9ICJD72xf4NuO3GsFZtt4W/I+A50bMADbFOUPPRpyx562LEHbrvsQ0PJviMdG/AA2xTlv7WB207fRy/5DiNts1LLPq4Hb9VnymE757Cb60sV816KHcmMs7Blm0KcM+ija+POcA5/LZvwUimccomNm9/5TnEOp78A+sw+tZk9C+14cO6nPfRhD0Ol/NnDP+23B267eNBKUNCVdizBmh6Qe03f+73fpx974X/N/u/bsld+hO5617tFtMnush1cFdvo7lX8khbnaWIgLuJDyHaNGeYyH+jjg5i9dVhy3m3eddaXIcl2ATmYMdouGT4c+JCHPERGMICMPWr73PMOKfuOP9Af/MGr0lWLesY1Nmynvsp2xfrUpz61vtTzohe9qPYHu+zl0beH3Iif/fy+9FgzWePYW3IdwYdf2SP/3u+9Une7290qNvxwrkGXNYw2z/hslwzx2S6btise9GzDKrAHDp18FjFv9tDD5kU6OD4nHb2Il+3d7iQltatzjDy5gYM8NtC/SIcHHRo4QB05dNCntF1tg2cxH5bKO3IAdORqjXATx5pFAjq2kbEs6sqB7Mxdi+01a/wZj3GePo3YmU/0556g6JkryENbM2ftVrKy5EZ8e1Bx4AtZO224YBtereuxhX3b1WfQbZc927IHboOPHCMzwXah0w8V7FG3LXyDQ7Nd9sBHfiwOckFJvikti7xAR5Ycch5mzIFfpCsHPmyfxY8MPm1ryKr2YbbFHmWT55rIoIfc7bcflS6+ttsDvGet2J+dxyVyuuTa4Kjac+nSYV17MBeIaZd9BnaOjhiLwyfx2i4b6C/p44RaeV3SZ731wokBO7bLNnXiQAbAtnIc5t4XOO3pGR/wkMM/uG3ZIwcHuUeFLDz2QcjNfQXtRp59KCVyPKs9yj2/uKl4WbsPtgdZ/7cVEzrExR6FPc1xHtijSxvhsS+CDw2f1PEHHzqlPeKzR35sVw75YCw2kLNdOUGfOrERE/Ejgx3afyX3LfEFkBf4+EMHHJk19+GXOuEsNQbIme3qZ2yie3Kyr/bZo5+g4RN95CknDTo5oe200R624DOPlswj/LMGECv6l3PffZ9n9Ev63nbapuojxh802kPfg/fmjDKpAlwyQGgIjoDWxgTnf4z11iVLSxqHDDzlwBg0h4m+7Woc+srBhwPscAPYQIZA1yxUtnX50uVa1Oh8eI5O2pR3ZVBstKQRJye7TIwlHbcves9AJDF8c4pYIDr+W+wdbDepuk6OvTX11sJR7CyynRtjt8fW/qzeus/q22z6N5mk+Dw42FROZjuJGXy7HXTb8bMmpl3J0V4umhgQxEbMyO/qBLivQd17i+xSsbXENWOn5IIEGw4dXoxXXNjb5wS8pG+gbbfbagd15HdZBKCjQ4zw4UEDt13y+EC2ta6e/CFLv1HuEiPABFD6pfVWN8Wwv8kFBjLgtG8XfwcHW8xXO47ykB1/XLhdyc15+LaLhxC6B1kY8Nl6z00ebo6fL3wRjex4YEDbpyw2uZBqbpipmFtyw0XRdrOtOjnG7uU8BEDedvK71gUlspvkipjIoe2iH+bmBDrkhsWIG92t9/BO4mfkKoj4EAA2sUMboBVkcG5Px0BSVXFAJ27bmfS9LmSJm5yRU+yAy+KVsTdKbNtOfRGH7YofeTvCIdJvgG3Zgx9y6UCfNqDZg2/7LC6dHsjaFvLKMUvo4MD0Cy0iJQt91pfMRcmhd9nWPODbDp2+WquEBqAPLBm/1O0hRx2AZ7vac5bPmLbzJhXdsnrrlRvbVWILXeXAToqShW5HIwB91uGDU9qmKHmQaQccGcC27OEL+kVb9h3p0wbzmG/LMA8u6nDyxi7jgG8Pved7vmf5h2a7coa8ckxb1OHPOuMQGuP/YQ99WG6efo3+8ZOfnJu5j9OHfuiHin8FwK9bbDPu0bNdPlgXqeO7Z6wv6cdpCzpQ3x7IjRDbmQvH4kKLecMcgg/YPsu9fY7P+JBRDjaH4NAPc+NvpWNP6QfZUEAnBvvcRtj14kQ/+Evln34/yPpBPtfEzebTpm9YS0ulxobtyiHt0ulBDGvGXblfpX3WOdu5Eb2URKzovd/7vUsPAn7RAaf8oz/6o/pWPt9m4luN3HTm5kvvjHOJdRnZmKzzwD4nXfqZ9ZGbdH/wB3+QPvrq+pUAbrQviYU+oj3g+JjlNmsKbWTdIN7ldM1f0uY//qM/Ft/S+s7v/E+5qHq31tAUIWez0RwsNymJqbWWtu11kP63XZtPbtw/7WlPq18JKH5iYE0C30aO+IGkR9/3/d9XN6a5IX/zzTeXH/wjKzke4yvrH3ED0GxyYbGO7hPzn+cm8k/+5E/Wxfo73vF2oUufIM+5ZIl/5bBdYxM6MrYFHlbRKXvGKuWEyUceHFu2ywe4csCzXTaQae2vX6vg2y6/6Ns+s2UPOjItebVH3R6lcky6bdmDbls9cdvQlGNN3pbwFXq7yleYo5491bSFP+i99YoFHKj45KJhUcGVg3O4g6OPLni6KHZVspMe0bOc2JY94p10yp64KSdgD/yiDWiAfUcbjCHkiZWxfPvtt6U65DhvH2d96b3pMBcyjEHWI87dtjX+lL3ATpyX4dtOO1bZTu5GP+IbPdYJxhNjCxv4tIccfPwfsvYkGa210qdMNXlYa56gi581YxJZ/NoW9npyMeH2227L/GaP0jPn94H0pyzWE/xstweJe18+sAENuwAx4vfdeRi3z83JAXvZo23wgpZ9HlaRJ2KBDk4MB1n/sIVd2+KwHZ+78okP+PtcaNN2e8iwflMH4JM7APz2PLC0RwxL1pPNZpu8pF2h4RtdysuXrzuj4xcgHuJqjXws1UfEumakc0F3mD0WsW6ydwTQwSclsVByQUyuWvqGOuVJbqAT+Sa53wauv/76Ohex5i7pozO53BS3EzuEwEkuqFJUnLQPW3b4dHYY6E56qmcv6FSQp7SHDrK2q4+QmXXkwAFw2+UTXeqUE9ALu+bgpKEH2C46uHIgC24Pn+Ahl23wO7MNvydHs6TvkWXd5gEtdNvVN9ifNuiPT/3UT80+9fw6Znd6XkQHWcppGxy7gO2zuA8zJq/Lg6nDzDFk7VNfWcs4d1mqsZni7EWMrfXK6y5z4Qd/6AfFr+b8xE/8hHiQPMdcKaTv8Am0jJEWPXDOWcR4222317/z4VtDfFjtda/74+RrrQdJLfLIYocPADzgAfcPmtG5psgroSYG1fx5+ct/u76RZLtyFXbFbRs0NpeSo8KeaP70uzLWo8C7WD/WzKF73fveus997xPbPsuTcjD2eWDKt9h/9Ed/VK/9o9fmwf9tZXeNBfJ/cnqNG+VojBf5oh3sO7ihyocAXvva1w695Id5aFtTzh4xs46gp8hgiT3FPtdt973vffX7r/x98aHAP3z1H+rk+ETEPX2SV3B03+s93yvr4PgAH/G/9a1vrbxgDz5Annnwz4dH+Yb6c57znOpHwii7yQlyIo4AOBH2jFvm/rvf9W7xiwrf9m3fFpG12oH9iiMIcimEzo78pA3YgMa1P+PlFb/7u3r1H766PnTIvvsd73hH9dma9QJZrinBaT/xls0ESF/yIP6rc8P65ux1+Cl65gXx8CsNNl5VMaGHTwCbzCFw5NgX8s1A/NqWfQ7IIE978EseucnNOHhRxjwfJKXvolTX28gTJzTb1Y5xoxmbEn3wghe8QE94whP00pe+tGIjFnygw1xMIvNa5RgjP/vM7f1uSU2xp+gMHvH8x//wH+rfWPzlX/ylkEMIeoZk6dNu7CoE7N1wl7vExiJ+kYtfKGAs0jb4xLBkH3rddZe12Y7zArZsNFX3XWzXfRD8IG87ltez8cy5gbX+tpxv4fMQBFl8UCceOzoZS5NOiR/KCciCI08JQANsy77aBnRkbeglnXbug6wZ8y3l+YtYqCFPCaAP2P9PtlfEY3upPrpoA8a1tmMOstjjMdeZM7QVX9zwQ36XOYEd8KPcoKS/kIFWynljzUyhXfYH4OSZcYMuOLA/tYNt9gbw8Yf8cfZt2MUHfEoAm9Dtcc3I+EaPc3tv/ayN2CAe27mZfaXO6dTpa/TRwS54z9pwOfdz4FNnTEEb+CL8Ist1NjRsEwe24KEHDdhkT4Ms7dxkL0I7AeSYK9CwTW7Rs0f/IdNyYXWYfcwci9COcn8LXdu4FP7t4BmPhzkPAtDwjV1iom672kws0PEFDyO2a+7PGKAjR8zoInvddWMPhn90LiU/dmwmnn3mt23xwQTkbYt2gSNP/NgkbujYhgZOPyEHXzmQB1gzW2fcp22howPYrvNaOjavteZRa636RDnAp1yqJUNpY0slZ1tncmK+rWJ8Ozh0cOUgXnDbUdq/EQAAEABJREFUqUlrziUg2E+6ywbyjt6kU/beKWSf2s55ALnWupbYsJ1yjKOW2AFsokQJQKM+AZrtyis02xSCzrkV+TUrme3QEuuqis92+bIdeojR6n3kImi9sAHSEgu4NWQnDh2+PfIMfdKWtM12+bhIB0cHPmU/zQk4MPnYmTiy4HYiCIAjO+nI2j5rB3T4/59s69y2PWzRl7YxJZ4zMC4510OaMdhD9uUvf7n4hRzmIgr2oE+53hoeZA/6lKFc0vfMSxsefbSWHO1645++sT4Mao8+Zu5h07bgA4/6pEed9f+SvMOHbmNvFQd0ypkT2rbE7ybrEPeTDw8u6YEP/CDd5z73je/Eavp0DT7ajy52lyhaTr+u4t9NvvWv/krExFy1LfyyNiMLnX3hjTfeqDVxWaNt8GzLtsBDjr2lcPTtwYMOsObyhZU18VKfYA+5fe5t3XbbLfWvAOKh7GDXdomyF+BXwZ73vOeJ/epx9pbsaYe9tdbKElzrvfTBqK65ZsA//cqHHdnHfdu3fWuti8RKG2k7ed1kHV/STnRnCZ36hDX5A0eXEoAG2D7LCXVsUCJrG9ECaCB3RrddfUAe4CsH8raLjk37PO/IAGvaqRzLaQktVa2n7Zn1qU99TVsAm/Hi6kN7lFOubGT9oYRGia4duVNftoUd+Lbl2EMOmp165k7FERwavDoPQKcSKH7KadvBeS2J0bZab+JAjxI74A0bp22EtiQmaPawYLvahQ50ZMAlXUWfNPiAbdmuds36RX1wdGgzfOoO4Tj3GRgzAPtr6GNc7cUYvDjWGHuMTfShR13IUwdHHvucv1lfpgwlcsxTeOMc69K1LWjKQSxTv7Wuk8wb6gDnloPtQbUR/aM8ayNOfLLXsF0824KGzGbTa50iPsvxkBeTLEXvPc+19pUv4sNHyMIP5UGu6aFhq9Fn6Ve+EIgt5HnGRwlMWfRoNwAO4MdudR8POewRGzwAGn7Ae2u1N8Jm+cw4BodPW7GFHPZnfc0aRV651w6dPQs+sMteCX36jXaVzbSDPKOPPDLYpF3wwfGDT+wgR97hAdCwh4ztMSaTWuTxBZ8SsJy1bpdWrLnW6TE95JEFsIEtHugTN3iEcu67pChV38CzHf1xT475QjzERZuwcZjnKLfl/iptwC5+aT/4Lvt86Ni1XTaTgsS1ZGy0xL+v8wlt2yeXDSXbyBeQJJxRwRkGCcJ2BovroihzWAtWM7gwtMsNHfR0ehAMwS4RtB3ZpQYfScLfDBA9fKCLnX1ONJO/JDgGNJlp2ZBjeslCEnNyBhh6dCwXLNglmcPuKmyht8Y/egDyxIWs7eR7zY3gIUtThu9xslpz9YkN7LNIbA63Ok4bM33UuMAtuz71o+SkJ7kbEV/vLZ038MNcRFBXjuNMbk6KtkuuJkXyx2BmUPZMUNpLfC3tba2VzRbctmyXn3VdCz842JYf6vQX+rT5MBcj2FgTY+8tHb+vBcIefu3TBSh2iDfVasdhYg1JdRP34LB8ryEQG/a3221uCl3O4EkWin65HnaTU3jIYI92ojfjO86CyyRRDujIBU1MR+KDH5vY3efhUUsgTArAdvgn2mUwb5IX5G3XYoEN+nrSaCsxUG+tVY7adqOWxZDcEhN04Dh9gDywCR87juJmc1B62E61+gd5cOIlj5RrCEuNy42ucAGW+NBZMi6xic4A6frrr6vJF5XkslV7FGctkPTJDhKm7ZLDjsPM0KuxWfXwIlJ8e8hDxwclYF/QD04s6ADgyILP+NCB3k/zCj5lwKEji5zt5CKtXkdeodsjjil7btuJexE5xQb6Ux7cdmwtwpftahO68KCt0eY1afbww80OeJZL33bp4t824gVlg8SmZp/TsW+POjhgW/awE/F6TTqVa3FsX0u3h42LdD6xy89nEht0e/i4cuUoY6DnxL8Rn7a1XfNSOfCV4qp47DvaJqfIrRlr22yEWyotcuQYHuOT3BMrNgF7+G+96cqVK0I3auWrtValPXxhAxrlceYsNzW5mWwPPn7wcW3bLvqxnXNEkzJHVuY0PlapKfTgrbnGRwpNPeXAJvUJxAGN8wefBI5IDQ3bWbP3VGUHjx/iQo81hnWomHnDRoo7vGgfOnx76aabbqo48IUN2zU++RYS307jJ3G5YYIt+KN0fKdFkZVc64bt9G/L+nSidE/RWMew++xnP1Pf+I3/h/7kT/44bT8uuf3+RHyDvzXF/15HuXnHeYa4lMM275GxXvziX6x/VcCvHFy5chz5NfQ1ipYjxfq4kuvoEB95OMiaenB4WbflQd/r3/gG/dB/eX71v02cm8R5HE0l1kUk9sUvfrG+9mu+RvxCxJI1zTZk9Y21S6ytrZUXxg8+iHtZdrGxJJ6lPqF//fXXB1/Fvwz69V//dfHLCUdZIxkzxEQu6B/aSC5tolfp2AO3LTu+L8zja2XjtF72HeVgTHlKwB5y9rBNHPbVOHqTfhFHH6DN0AFwaOD2ue1Jtw0r+51F7IGQ3WXvYA96b73yjvzk24NnD3trZf88N8gxF6z8IbMoWI8AG7prcLfKKX4l8GETf8oB3XYwyXYBNOWwh6zt1GL+tB+oIGOf0+2Bw6NNxNxby/jeVPQH2UO0THTWJHTpe0rl4KLKdq2BzC9kWvIy93KMEW7yRrQuJNBDhnrrXYeXLukg+5xdxuqSGFcpY/pKAeMN+we5oGHcYZ8SG9DgHaKbm972iAG/2EcmpupczRrI/gEd9FtrNa8psYEf6ADx9sTFGAJHBjuzPDjYCvu2xboDj3wA6GAP/DgXefCmHjrYtV39RDzEyFpuW8RGHFNn4pQAushjmzr6trM3uR6V2r9Bpw22hV/igUY7brvt1uoj5YCGHfjkBr49YqCvEmHZO8iNLvwiw1p4eHipxoQ9co1+zNUviqwR4FxGXPjGB/HSZ9vtVoe5+S0jLY1/f3As+g77CgN58AyBil050LeHkm3ZDlU1J2yflfbAi5m3i3oXcds1X22XLXgRrxcxz7rtq2wvOTeVUN6QsR1sxFFI3qBPG+D2kLFdviJyZnPy7eEHHgAdG+DcJH3jG/+0dKjbphj14HxA8P73v3+N4yW5t119M3H7jrbtCzbKGm2IXs8F6i4zb7G6m/h1nbyXbWKyLdat9UIe8MNc40EoD6L5eXHbNY4ZT7QDO7WAxLQ94sGeciDjzEP2yPy7Gi5g+Tc3fAjgN37jN8o3PrCDzuHlS/WT59Sx2VpPLixKyWKPww1Hxn+LXXR1eoAzvmxX//ON99e85jWyk4/ERtuI1eJPetjDPkr3ve+9o71k7d8lFudc+G4985nP0Jd+6RfrVa/6/awBx+qbpqhIydua693Cm+UeUgZyCz/m5aI10dYWnG/dP+EJn5Gb1S/L+nSkSBe0mFv5qQTlpBA4yl6CttgjbtpBLoidh9XcZLWdPKzqWbOU/qEds0wk4l8m0fZphz7DjirYvEefvmCe8q+RfukXf1GJNOAwpZa2lGga4iAFcRK12r/ts/ayXyDvL33pb9UHBrFlRzJAvMphj7qdMnaWPPCqOIOv2fO87KUv01P+yefqN1/yG4IXFzUOewKgjiw42tTR2fZN/aIS7XnJS15SH9Lkl4v4IADtxTcAbrvWP9tCPiEl9ye57t4KPvHzQPyFL3zhGR859JG1XXJH2Qc961nP0tOf/nTxYReFbknkwbYcHB1yTplq6dnOmDkRuWa/CLzmNa/WU57yT/TzP/+zp+e7Ft+7AnSJi5IPoVJiS/HQMk5iLmPyNvFrVj/0Qz8Y/SNBQ47r4SV7OurKgc/O+AjO693vvlWHPHzsTa/94z/SM575Azo6Oarx6dCyExQ/3Xm3G+8qZ7xy7mpxatM61XiDZrvwJfcnWu9yZMhZB7fFOMAf/okLG9TB7WHLduIeduDZA7dNtewXkreLetfid7SdARsd6MgC5HxNrLav8hmx8mMb9A44NmCsmdP2kLFdNqAD9nnc9sChA1GjEGOEXDDWbIsxooRJLsHZA3BeBvggLrmETtnSDxPHRhnMmwO9Zdxk/3SSa71UM84YQ1m7QiNm5LGJncPslwDo9ogBnJgYZ6wPxIMdzvs991bs9GWuP5Y0hP0aD6kvZfygZ7vmED5sZxwe11pEW9jbYAO/8CnZH8x2kFfuSeEbgI8egAz2kc+Iq7lq01qVD+Tt4ZtYeyfnS7WddqDPOEQOwBb2KfELb5NrK2j4IyfQ4M2YwQF08IEsEaw532IfHsD6V/XEwy8gYYd9IHmk3cj0lkkbI9iGhq1U62XHal70kW1N/qwjRJ6IE9vECg05gD0b6xJ86uWv9xrHjC/ljTbYcRJF8BRnr1m3yWEG5CkHun2uM+t2zxq1ynbBcjqnUCtcBi3/xIIeUHhigQm+LHvQSDvn2b2g2Y7tRc0jX7THHvYmji0UyfnE0Z05JUfgjuVJp7TjJ3MCXQB70LHBvSl8gqPbWzvrh9ZynsnYV2JvXVpO//UbutOG7ZK3jWntcp047Z3h2SdgG7019gB7yKN0Z3Tbsl25RAa4qAcODQC/MxvwbFOUHXvgtq+ybQ8/ts9kC8nbVbaTB2vIhiWnr9bQFEh69ID73aRvyX0SviRBfnpv5Ze2I2s7e6ln1r9tYo5Ab8k3tiZstptC7XM/smS71psRz+CBrxmD/NsaPsyHPeCiTeqsqfy7SOhr8k+pHOB2jAe3XT6gpVo4cvbw1Wlr5n9T5CLArxOvqduDH1K1FZ3Ck5MQxJc/jure4UZ2dAPExBrJPOdfC/Dt/+mX0jYmor6WDhXoZ7bTBvvc76Tzr5Hmtal9bgN9gPWQ+2L4x17PWkE/8KtQfDCDfdAu+zP2YNXONVox01pXSz/Zllv8LqHnZad+WnLOH2u2xIPGn/3ZnxO/nokv5mvEqj09PvFtRzcADs+O3dN2UZ/0idsGLRv2wCEQF7KAbeFv0hmD9pCFjiy8fe6HQUYHGejgyNjDxqq9eu6d7ZeT9ORe/NT3wh7di3pHZlc0pU5O0F0Tf+/9LMZd9si9jTp8/FBelCOeSQfv0Scme8Rt42spm/DQtS32FPbgYbMFh7dmTLbehY0o1fiBhu3WB90etvfIupXM2ToYwSVrpVuL+qrCI4/tsNQin4QUz3aVRT+VB7cH3XbZTlogF2DH9h1wCPAogYnbLhtntNS324NqH+c+5hDjmhxwjp05Qp5xR26hU8cmAA1AB/2Jo2u77k9Aw67tsz0I51vb6f+u6tvkEznGPbL46dk34Rc/9AFy1NkXKMc26xt+kEcXsEcbiefkZOzh7JHDS7n3ciX3jLET9Rrf2+xf2AtgH59Xcr0Ijk/s4Q/AD3Tim3TbmKl+szOO0tfYQBdAj5KH2MSDDQCf1FHGNzan7esuXYZcsbGuIU+8yON34tTt5HN3knG1pA+X2tNhDx2MTBnbYk+BD+LBBjh86uTzIPcHbQsfADbIK+1BFxx55bBdcsjYLr/Yo64cxKelYX0AABAASURBVIA9/pUDOaC9zIl95j/rwPV5Fhix9H2r8xD+lINYAPwBduLOvAqrxgh28AGvty76qtqSPRA+odmufRA69uifTcZR7w1SATogzCXb1ZZ0omhfy1GTxB7KPQNTOQisIAFVGe28MqB3SQCdsCbIfSSVztiLb/sjR+JwSNBMdit/sU2wNGi72ZbjUAUNA2tuQrCgEBDBt+bIrLI5cR9USVy2yycyJJqkk4htGmw7plyytEkaNspm2sSJCRvweusV85IGdXjRbfFJp8JXAqcd4KtbxULbgN6aHFluzOj0QI529c1GrXX12DxlyXZoCrSiN/RD49cPtgdbOX/oQl+SB/we50G1ctBOhU8+8Q0PWov/fW6AJHzZjt1WA2uXEzBy5MVu1VfKYTvvSjv2yd8u5ZIWKnpd2LOd8bCKGDZZIIgfO7uchMgJ/eZYwD8L5yiPc+NuG/1NbtIf5iHWUfydlA2JSXISP2vlWTlsLCjyXZvedOm6y+ITRhGNjnXKTulqCzFELXWpp73EA80esS4Zl/CJBSBOWeJmBPlRtVDlHz5tQMe2Drab5GFfkDTGfys52oaf1poilnF+XHTyrBz4xwYyjL8hF6fhIUOf2I7OWrbxiWzY4hOulGGnWJObJaXiZ+qvkjxOklL1RwrZg38t3k5zgn3bJWePctLQAexzOjFfpIEjD90ecuCTbhu07ENHFoI96K2llo3Mkg2O7ZILpXJKuSYx6E2c/IEDE7eH3po+sw2r7KBnu3JhjxKmPWTAkcGH7dIBn3TKUV+LZ9/RBnz7jnR0bVMU2Oc4hKkHPuGVr3xljZnZLmTglWYuNvjm/wd+4Aek7/c1xu3hFznbFSM4YBvVM4A227rkBHDOXjNYVOMGPr4Zm5TUMbBkkDM/1qwv1KHDxyb1TdZPaLYzdvfigqhuiGYds0eMjH1s2KNu+yxebNimKMAu8qxxEPBlw3fmxQ5SgQ1NZQfbyOnCYbt+2eD6PFy2rV7ra9PK3E9bQipd5hmbCvxuEnMP2L7DGMQ+MsrxwAc+UO/7vu8bTGdytmsN46fI5oOBqTNtog/g7z3e4556z/d8j1r/Og9EEhPyY/11ffPplltu1Y/92I/VxSt5Jc+zf2yXfzaH+1z829TTvpxcbGecrPXt/Ve/+g/TTiVOpbRuvPHGxP4+uttdb8iGcxPikn7bFV+ZQ8RATvB1yy236AU/+qN629vfXrrQbGwvkW9i08I3E3kYQl5XKX6XWNlXmaqiyEvbg03Gbc8avkk9NvIAgxuknEdjMrxN+vdEb37zW+pCnfmgHOSDnAHkMaTStw16FdiDhiyMWdrndNulDw+wz+vo2K62wQNsi8MeJfkRG4K08iIdWfIzabYFDYBOafvM95Sbpe3znBVRNS9tlx1syCp8xCDZ8JLvrJNW/qpOL4SXunLYzru0ZA0p5Jq4sVW2w7QtG5tOTWd5oGKb4iqwB422wZilfU63sXcaU3DkAHvIFK7InMbVW5ftWgtt13qyz8UCMXKzmPOx7YyVfY0l5lLPGsReDjn2HT1zmPMxJXTGUOsdV2e2qTC+bWcOXhKy0MgHNtAB8IsN+Ni8kpsqtis3ShPgH+dGOHMGvU3WGfBZtpxr+YAOcti4cuWKAOrKgZztzMUDXXfdpbLLmgX/+DgPSdK3+Mf20dHt1f/oR1V28hY+PCUWbJEf4oRPXJS0A9/0D7awjQ30Jh058ocMdijhU2IHYK2HB50bL/iym06Od1lDRn+QP3SQw69tQcM+vtCdvo9Pf4LOtlrreYBzuySnb3elg2xPvxFXay17r4PiQcf25OELviMDvs85Cx7nLnyDs7djDmCL+Frv8amzw/YZDoKMfTUNOmAP+pShvJZOPNDgEYNt2a7+g2YbdtVB7FG3Rzl1kL3In/ikTz/QAej2sEH9ItiDPmXsEQ++/vAPX1P78JAqJttn8Yagu+W8wTfBpz1skMtZt10odHvYhWBfTYcG0E+UgD3k7VEq50J8OnMHH7RxzfrwrGc/W9/0Ld+id+W8hB/iRh8+YxEauD3sUJ/8iVMHR95ueSj+cn3Zl31Z/Tw8uvAYR5br3/cwF6cOpW2KGofzF29sC13lsM99M+4Yqy94wQvy8PTWMxnitocdbig85jGPyfw/lD1o8PkA4b/9t/+2vr29kI/Y5hpByUPQrFcb3XS/++mxj32MPuMzPkMf/dEP113ucle13pO6NSlchbVTk3rlK39f/KIP52raXu08ZYIT51w3qNuWPdrCvy/iX/zMvqBdS/ZR9pAhHoA+5WdlwQHkeTgWsVTXwLBnO3P9Nv3sz/x0btremnhhreqhc5o6PNjGd2hpq20QLcnBEp/YJNf44gOD3/+M79db/uqvSsYessQPgThtC3lAOeABrEF8MINcYBc+9Igktz3+FtDShY4MOeJ8QwwA/cqNbQThTRvIgkNH17aIFxw54oLH3u17vud7Khe2y5euOfg1KMYBD/+xW+zIkk1ioOTDOR/64AfrcY97nP7uQx6i93qv96o29M5+cE1+ASWnFt+4+6f/9J+Kf3dAPMSlHLaLb1v0Gb5sh5MRFyet9azxfIv/JbVHgwH7+tyguuGG6+uXnHpvIa9lB9up1Iubuc1NhweXxC8wsGd861vfVjfjLJfMu9/9TvGrGzfeeNc6H9M222pZ06ct23Jv1Z6z+HL+0+nBHnmf+xg9c+CUJNsTPSvtQZt2Z2mf0+0xVlGyB/3/DocH2EMWmwOg6iwOaPb/d9tTTznAU1QeKO1zn7bjiz5b1XqvfRRj1rZacnl9rofIHXsU6Ccnx5rHyclJoeRvlzyyHoDHUe1ZGCv4xg77CMB2zRVswscApe3s6bflf5d7QegA8A5yA/ViycMj/GCDfQZyAPGgS6zwrhwd6d1Z+8FZN9PSWoeRY7ygO/Z0qvkGHVnbGbv7igdbtgkzeRolPtAF+IUPuxWfOJHHF/FAtJ107JOPI0GDZ7vOnfCxxRgkTzVWcw7jA4hXspfLpNTBwWHFXPzo4RM94idecgrAJ0e21XrXPjmEdpDcUbJ+KQc4urarzcRkW0vmBW3vWUuXNHOX637qnNvo96hWHPgExwax0w/wKW3LdrUNXeJBlhiQIU7o0PCbxMTvoigFXcVhm6LqtsNy4cRtn9cRggbYV9Nth21l+R/6NGhthYeRs8Qq1hdwwPbwsSgyXRy25Yx/7K/RsA05/FFy070IebMt2mMPHjh6yjFx6uAhlQ07PmN30m0XHf7METgw9Yhj4tDJOSU2bEt50S47ttOfq5bEFaIk2wXTtu0QpYvy2J627GFDOeyB205NI1exX5W82ed0e8iGXP4op01K6vihBOyha/tMHvoE24VO3Vna53T7Tnwmt/aQabFgIZPYgx8fHdde7XM+57O0zfUX+37s+rS/bUdK9WHBN77xjRlHGRhFGW/MFcY0Nduysb2WcdtiDcAe/NlW/l0JH4jkw6TQ4dN/8MGhHV6+pHvf696JPLYgBGzn/eqXPWhTD649YrCdPm/VR8phu+Kzz/khx4e0ZPM0bbBfAJ/AOPEUTHnTTTfpnve8p5j3xI1cyGWbErBLA/QqOm1EDwZ6/Bom98PGEGolCx2wnXVmL34Vc6x1S9oCrHruc59b+xD2tdijVLVE6m71L8E+7uM+Tvy0/xd/0RfpiU/6h/o7f+fv6F73upfo2zgaD7Cs2jOwft188zv1Xd/1XeLXpWxHZOSJWIibmG1TJI7RL/Ag2Od0e+hdpF/EbV9l2x5128LPtTYzFM/kbYvDdskqB/L0Q9CSwwY4dNtFs1O2q+OyjVgBOlNeIVOHAe2ibXvYgG5HMEK2KxZounDMuj10YNkuWZ0e+LEt22d09GyLw3bRoSlHqlJYdt6kGrdOu4JCFvbAkZ+4bTky0AB7xGMb0bO+rEre7HO6PWRDlj3oE7cHb9q0r64jB5RW3phHnDPHWIajnNa7iBMeAI+xCJe8c96ED41xji/oADhyyEx+QjizOdcebKKLDmC75q5t4fMoD+tzis+9mH3VsQlwz8Z2zuHH2R/0ar/ts5K4OI8jCxAH5XGeI9rYVskqhz308I8ez23ByQd127XfIx7orfVoqdrSs4exnbVgV/XphzYj3zJBkMEm9qBTZ122Xf2LHDlAFhzju8TJksF+ZNKg285e66B8kWN0gF3ulVO3Xe0iv/g4zj089PENjg0+BEGctrXdnO9l0QeQBWxX/0MD0CF2QDmwR3vgEQN0ZADbkVDFSduQxSZA3U1p3iLW9t5b9SEfzlSOaZM29OQXQAcb8LARsXohYzv71itV5w3/LXknLnRp/y77fj4MAs224CtH0OqDXfahSxb60rVdg3AKy1IZyQ1bnJdQHBBUy+Tdbjc1AE5y0bHkgt52ddKSE9eS3d0ciOC2a3FHN/7LD51HQJRs2BKHFLn11BZx7HPzb7NpJd875ZLAlyTYFRsy/FQQGyVgiRHkeBhRvDRQSTnxUo8DObETB+3hm+e2Y3MVR9DC4VPXaQ7QafhPQte0bU2MR9moxHSJEb9t7cPHZgNP3vC5yQ3thHVqd1VYwn5rLbpxoMCqMrXEbnVKZj/5s63Llw9LDp0ldNoHDrQW3XDXaLeedgRnM0Pbgp71j21ttj2wSd72gt9MPvfps634ZNousRMFOaQ98O3o9U0u9g9FvOQa++DEd3jpULZxlfYtunL7kZj0d7nhhshbLTzGSeWkN2232/g7iEyPvIQv/PCAsLuLawHi2OZCh4lMe3V6HNenmtaKhTiUNl86PCxua03EQwmhty7iPM6C0hID9M3hgfhmAj5oP/k7SZuJCV0ukI+zcPTexAIEfUlft9ZyM/+6aif9iR6yS/oKPfxBXyIbV5VbcGT2WaDgA7332GjaZVxITtvzHgXsKwc6tmU7uVlCWZVa8tgEDx+2Q0/LGVDBoKcoGUoAOei2ZWNrLf4+fqHjDxkAfFdzRCUz9W0Luu2yAR1AZ9KpA7YrviXzvrUOKfGr7OETnZYcUiKj9BtzghJheDERdK01Iuzyibzt2MroTnsZJ7aFjZ5cwgfQj3LJ2SNX1MGlyKefKJGLmZJTDurkA7At28WbdGzbjmQijaJtIQvBdsnag087bZ/Z+LM/+7PiI28POnrb7WHm/lqb9bvd7a5n8sjhFxn8Uk6AZ7uq8OzhmxwEjR/FTlPPPGXeJlvClu2Kl7E+bbg5/vfKxBQHcWMHeepAd6v5yRx4wP0fIL4R/qxnPlPf+vRv1Yd/+IeL/CsHNtFbGfeybAtbH/iBH6gP+ZAPqW+PPehBDxKfKL7p/d5PyCrH0HN8bFJT9OizRL2qZOCf5OaVPeJHz5L4OdpHPepRsfdRouSnyr7sy7+8vsX0zd/0zXVByP9I5Sdof+T5z88N8n9T8xh7QEzEl5OvteIkl8T7pCc9KQ/v3xN28aCzDnDhwU/2Mo+Rm3kkZ2vGOp9Qf/KTn6xf+IVfEN+i0nUQAAAQAElEQVQ6/L/+r5fox3/8J/RZn/UkPfCBHyh8XskDwqmL/lve8lfihimflub8QdukERM4cytDTRxrkNZcdnpvOjnZV3z0yyMe8THx9WPC52+85DfEN/e/JQ9TPuzB/1seHNxQOqyfJzk3cxPt8NIl2darXvUHuVH/MzUGaAdrnE12pb9KbLSjtY57QbV5V+Hv+Z7vqc960hP1vOc9V//zf/4P8dO5yP/MT/+UvvbrnqoHP/jB4oMQPNil3XfN+F6Tp79885v1rDzsecfNN1dc9rCp04M8gdqu9tmjhG5b9qi3xjhZzmTsQUcOHjbW5IxywpLzpbKgtORx0pCZOjER9lrjDjowbU0Zyot0cPSYa9i0Rxzg8JAHtwfdduU7I1w9uZ0yyHGuRBZai5yd9iryFbdkDxuylGac5q/JbsmD5EYZy2k3cdsuGXD6t+y2obymL+zBXyNvOzZW2aMkHttndWxAm7L2kLuWDh9QjiV2U8Suqs3cqNzlHNizNrU+zqtr2rZkzWiJndI2KtFZxS9VMAds1zmX8YkMc4eH1JNH23of4xTawem+okXvIDdll6z52EeG+XuSc1zPzaTWu4iRTybvI4PsZrPVknjA0cEnvqYP7I9vwO9qPYkL0SbstN516fJltRa7scF+YE2eWT+w0cNnPhDDddddTk6WkiVNJ9nPtObaL6wh7HJ+3iRGkoE99MjbQW4SzxvTM6aTrI/IAa212Gygtb9CBsA3JR88wAZ14mitq6c/pFbtZj2hzcRA21p3jQHihwavxQcOyBNtg0as2EUf+i79zHm991Ztsp327tXjCzvEgk5PTpSjRW5NzoKWHPw1fUKMtI+875ZFysAvnwfb7A8WkRfWlyWyzaPtt125PTwsrdUmMNs1pmxTLbrtahvx2C7axBECb2nrkrgA25DLTrpIxG4PPdtly766jg2UKLHR0sf2kAGHBs922UV2+gS3z+nUkbeHr6kHDbDP6eQLO8TIt8zDin0JGrLYArct9s033u1uuZFwVG2CPgFZwHa1b03+4UGb/m3TLcWn3/Btu/KJH6BkZa2IJnkpKhbov/5rv65v+oZv1Lvf+U4d3357jVv49POS+ePkjDF2n/vcO+f6T9SXfumXiJ8W/ciP/Ehxw5B5RjxureLnlzXQ5f8p/t7vvaJ+IpYxQtz7zH1sf9AHfbA++IP/hhJS8jLWfOLW6cFNTX6J4CINH+STmLH/lre8pX6unjrtti18KAeyfGP+o/7uR5X9kIr3x3/8uuxFniZ+uec41yPMkaQjYRCVc858D/EvDP579hE/8vwf0bOf9SzxgP5HfuRH9Ymf8Im6/vobkusR7/70ejhuc87/Jf2X//Jfaq4RA/7xabv8045Jgw7YFvOa+UW7ZhvA73rXuwrghgTrDTeU2cvZLTeCTtRaL1+ZGrJbfCiwYlYt/XV05Sg4e9t76Amf+Zl69rOfq5/72Z/OPuUn9L3f+z16cvZK7/u+7xMbPfJK2dLvG91yy7vFcZjrs7e97e3Z0/xaxtE+sMh2YPhpDZ/7WivO2+XYatkbnYgDGX7Z4ku+5Ev0whe+sD58+FVf9VXZMz4014eXShcZxhbjjDHSe48P653vyljM9d9B4jg4PNR97nMf8a06/lXXp33ap+nhD3+47ne/+9V4I2+HkaGcsTAm+Bbhy172ssoLdWKawE/i8pP5jDFoxLHP9aeSwt66uCn1sIc9TP/tp36q9pSMBfZ1/JrHf/7P/7lulvPAV2qJoWm3W6pf3vSmN+Um+XeLf8Mw7VLin9hYL2d9lEpu98mbU67VdtbxRz/60Rnbv1A32/n3IfyiA/tsvvnIGoAucMNdbtCtt9xaN58u5dx38ztuFh9w6cljXee3pgd/6Ifpuc/5wdBfXN/gu/e97514d/G3lD/bWa/3Wsdg0gM/8IHZWz5JX/XUp+pffd3XiV+oePLnPDljZFM6+KUtlLZF2+xRQrdddqGTV2jgtlEpuDM6MjCRp7SHTXAAuu2yTd12xXORjo1pe8pAAweQpbR9Fjd16Pawjfy0cS0dWbvLAeYl8/f4+Io477KeVP9kkeVX2rDRYvMk49g2qqJfGO/77LuY92uo+Fhz/qRkfFAynu2hgx3GhDI4l+jdeustNXcY7wBrBOfymKp+RRY/2DmO76hV38FPo+ueDzGwJnF+R46xfJi9Df7RgYdt7Mx84Ac9dPAHD134R0dXat7PuGmb7aIRz2GueSRX3OhAw749aJvsGWknPEpn3GLj0qXLsh1oynu1A98KjYeRm4zzspXzCvLEpxx2zqvxCY8PQWCTNlHii7zvM97H3nOpfpntLvuxwWvNW8XZXDLYoI7dS9sDVUyJnf689bbbtMu+sfWuXWwrB3OV/GDHHm0lTmhW07Jf0x+Hssd4hMeYUg7GUgrh08kH+JrzMW0gT2tOXLYV5XTxWnMBnnLAS3H2upZOHRnstLQNM+D0KfSYFvs5DCwa6wR86pMep6muie9EiSK4Kgantp6OZ2RtF6/n3uuS8buetkHDgHrrpYcQcVFOINf20F8JKgziuEinjh60wt0yzFetiQH/0NFFZo3vmCjXldfI2rEf27YrDmz09GHJpe3TBuco8IhqzRv2kEUOnBKwsbNXikBsn7ZzjW/kbRd9vWAD3P7r6fAB7GOD0nbFYY8Suv3X27CHHLEiWzbkysWZ7cQYiiKalocVxOk37st8wAe8vwRTSuFA+GmDcvDA/nu/93uDqXLIuQebDsW2nDE2feI/ZCX4jP0DkWtkAdv1YeRX/t7vlZ0py7ygH6nbFvP8IOuVy5BKFtQebVTKJbGVz+D2oC9pX0aGiAd76Eybsw6NmNAlJnTod8va5bqKDwDAQ9620MfmQfYqjKn3yL0Z4gOUAz7y2LJHHOBh3SFu6Kw/yNsu2/fOvhsb8CbdHnZa6+JXgPDr5FgZa29/x1v1K7/yK3rnO9+lVjTVsea81HrL/cC/oe/5nv+sn/zJF4mf9eeXv/jAwK//2q/p1371V8Uvd93jHnfXPe55j7q+Ozo6ynOPy2XrTX/+F/WvjugPjLY25po94rljfK3aSOx2MhgARw9ZcNuYynBglVTJ246/FppyODTWmZ3sKavCsQHYg64c2CYf2AYPKXawbe3Y48n1l1SFNW3vZTv1vCKKTXRt1znLHjxo9Pu0Tcn4kCJ3ahsZ5bBdfnc5N9lDP+S0Zam22dHhfOEWbdc8mLadvBID9pVjHxsp6rXWuyr8oscOJOiOLfSAGQc2Wu/Z4y0VD7aRJe4pjzF7xIst2xWnbdkeem5ao4jtkM7o+IGGH9uolzw0eBDAL/Kp2z6zQR1Anvg4V3CfKO7Klm3BW3LNxVwkp8gD5IwSfk874eGL9QEawLkdObvVGLBd+b6UPQLzFJ9LGsc5XDk4d9hzD3Eo26HqLCf7rAPMgZb5dZh5j31iwO/tuc9MCY2y91a6yCuJRpeSawz4+4yBCcz9njbsc560R97hIdfasIMx7oHZFjRiVQ7akqLGK3Rw9MgHsdACbDOfieWW7CPh4es497C2Bwc1z3eJB/5mu9Emaz/+bYu/zen9OdqKHezDB6DZrhzxQWd42CcWcNtlH9tXsl/c5P4aenzZbfYVcsQIj/htVxtt5/rquPaT7NuQUw76buCu84YSJXGkKyO7q7FzkHuQyNkm7VJkgIX9QW9y+hB8zfpI2xkHl7LvHDLMGdVBXNdfd4Pq3mXr1c6j4yPZrpwfJH+0h3MBMQH2yAcGenwtc1+Y85AyFjb1PJ1RrlwTH6hXLHu1xKJYliCsmEy1t7yFlE6Bz4NXDBbXqy5dPqhvAx4cbMQBj8nSM6AIpmUAgeOYiYQMJ2rb6ehN3DnuWjalSyBBxcmSJPXu8FSN3GcC2q0S2xLbLoveLhe/ypEwJUvALhOEb/O16C5p7D56m8RNDAAdwkDYZbDp9FiSnN56xQDpODdoruRGxiYDhfiXENf43MeRI7vtXdfloTc/3XO43UqJtUVmu+15T3UoyKfxRi1xQ99riaxtEQuwywMdfC+xe3ycgRPdfWKGh/8Wv7aTgyU2VvXekrNtLSatgffQJUeO+E6iS+nW1UJzOrvZ6s0KKYP5KAP0SOTITeGuYkFYMvH3e27w0Kv4ItZd5I9zg/Ak/pbEsKq5x/+BUmjhm96BNWPAsb+kbbS1t6ZNYJ+b22v6iIvSK1mcnLwp9JP4Iq8stLs6wTiBJNJF8bOv9qg3HYe3pg9bdHpP36fPjY+0cYldRZ54luROOShb4mitiX4u3QynFliiOwxLbCx3iQFws1oAXSUb9CHQyE18Ex/2uFHPuAG3LRu9Ft2eHO1SbpKffdF38RV2xcDkbN1xvVTfj1CtJYla0wDklvjdx9camm1x2CkT95r2RjmvNT4SVJjIAUHLHzFFtWQu0uFTB8ABZG2XLHV4LB52/IUw8pBMxCA8xmDIV71sVyxTVjmQTRHFpiUXl1oTa83jpWKEj3xUI7aI8Vftjxgf1FHGkZwGByr3qaNjjVjtYIFl5in0Ye+UnsQirzqc+DaSYjxyCthNDpzTEuppGy/mZNqghK4c4EDQekGnDkCgtK1JJy5y+o53vKPyDF0XjqPcHHEaeSmbAHQTicjBuZxLevAUngt04YCHPKXUwiFPKdImfta0iXryGZI98JI/rdvGbcVnu8busCXxKbmIqbnpUk5i75ULi0d94qP0WU98kr48D9u/8Au/sPTiQhFCVIoNZRwrx4P/tw/Tf8sDYb5lxoPxn//5n9eP/MiPiBuA5IY4bCtdpr7ZRgucWK3WesWiHDOellylKubCpdxw/c7/+J/04z/2Y/rhH3ye/vN3f7e+7enfWjcLucnL/5/l/6pys/ZRn/RJevs73l43KW3HdhM27YHr9OAbbtzgtZ21kTVQaY7FN7We+cxn1sUIegD9arts8S2pb/zGb9C///f/vv6Vw0033V/v93436ZGP/Dh9x3d8u57+9H+rm27iQw9Om3ZS5jvnlnSRXv/6N+o//sfvzFqa84fGOpJkRkZZT44T51I442LJWmWTI2hr6fyDf/AZ+uEf/i/61E99jB74wA/Sve59H/2tB32YvuRL/pme8Ywf0GMe82nqWW+PsuEp/fi+/dZbx8/d5tz3gz/4g1lrd9UO2oUzyje8/vV64+vfoJXOoUsCTVY379YTPuMf6On/9lv06E/5ZH3E3/k7+rAHP0h/6//3N/Wxf/+R+tdf/7T0xf+pe97jHln7NonrgXrkx32cvvprv0bf8I3fJP53Hn0Zk7Itjov5xD8AndK2Sj4Jo64clNCCChwAt4c9cIBxNnhLfCmyS8bbHlaBPeSHjMN3+GtkXTD1bYe3Vhy2I7NUfRhZ1ZuDXqClZrtsYHvaIZ+2w1UuiPYyf6nbTs8ssp0gpaXaGrFUe+vK5Dj3tw66Dd3KUihn7Kw5R9iWbU1/9sBbS78Vznl1EQZtV3uUgxhTiNJ2Mu0bpgAAEABJREFU0cEB5aDERtCSoT7xi3RoQKIQ6wZ4AiL8wBrU2hxsE99ey7pXokr9QGobWV2jDam2phCyp7ykNbnggyuMEXDb4ugZ19SXjONN8IPswW64/voaz9COs74e5ebBdntQNPCevdzx7kQ35wHPLbfdqtszL45y8ZFTlPgwIDFjl73KSfZkShC0D9rZXiJ9vc/+8vbceB//VqipbRJ74koL60Jgs9nWerGLr+Ns0tFXjk38c+N+jcNNZNgjUBIjQHtqf9Gb9skY9tdV6n0r5PZpK+06ODiQbd2auUxf2w5/U7naxAexwrOdjf1hPMeIFvXYRR4btmOjJTf7gitXjtPvPfgutlrBdjvqtqM78J5cE4eNvrMvPCod5YB3t7vdLT4PdHxyLC60dtlPEpPd1FovOxGtNfYkfURf8XO3u+zziM12fG8it8l6uapvtqW3rorOTmHrIPvuntj26YeD8Nlj7tNf2OCDNMjYjl6rnJBX5aC0fQe6crTW8n71C3notmPHYSLTot/P8CDhrRQFyIOgSwnYTtzWkjV8zbhnPWcOXuuSvkYeG+gD1AHb8XvH9iBru2KY8j19pBz7jBc+YCY5ukPGtjhKNmEfZN4cbDd1MxQaYEc2a3+Lnu1aq3axtSTArHJyAo9q2pNa5OIck9Vv9DUV4rpYxlTEVrm32FsSTxP/Gulbvvmb9fa3va22fcw/Pvm/ZG+vJjmhcmPzsz/7s3Ke+6H6wNm/+3ffIR6C8i1tzl98O/rydZcjLCnyO3SDMJZ22YPzAP2XfumXKlbyQvvucv1d9JEf/pHqph+VcZa1GGfRd7Pe+va36WUv/19qvWcWqnTtMCW1tB07//2//3fdfPPNoUi2q23YztQW3xD7nH/85PrgEm1SjttzLfl93/8M/d7v/f6pvxa7azgWf/fJufvbvu3bxP7l/R/wAG3i+zD7rusvX9Lfe8QjxB7nsY95jO56w12ETbvFTnbPi2pePPc5z9Vb3vxmJRARo+3YprpGbl+4PeKsSt6I1z6n8cD86U9/en2Diw8UPO95z8sD5e/Sd2d/9T7v8z6ym8Y6JR3nOlU5ho1V9rCz5Dy0z1jhQ4J8w/37vu8ZeuKTPksf+8iP18d//Cfo8z7v8/Sd3/mf9AM/8Ax9zMc8IvbogyXryO0ir7usA8e59j4+OtFLf+ul8XNFLX2irF9Kb9hOfQ22xKcKlMNuyedSYzDV2mf+u3/37/St3/qteuxjH6vP/Mwn6F//66fp+c//Uf2Lf/EVuv6GG8T1FucDK3+xu2Qs880/22JNP8654TM/8zNr38re9dnPfnb9atPzn/98/cCznqmHJ/7WW2I8lu3yTz6Ug3X8l3/5l4MpXbJeVf5SxiMPyiHSZq5LW/QdAvD3PuZj9H3f8716+MM+Wne/242C1lvXvd/rXvqcz/6czIMfyl7zocndNj6jlFemZuLY6ed+7uf14hf/cvo8OWIwhsertSauv8FtLEo25QD4nFc+//M/L3vHZ4gP2LCW3+9+D9DnfM4/zph4nv75P//nunzddXLP5GzWLe9+l5R+cXrjym23K1T93m//bsqmg81hyq4brr+rPuD9P1Af+qAH6wlPeIIekLHdEosdrQRNzq3gGTct5ec95Sl61jOfpW/5pm/W0/710/TVX/VUPfJjP1a9NfX0sW2hT54B5aC0fQe6ciCb4uyFLDDp4AACtq+xsaTvFnFcK4+OncgD4AByALIX6+C2r7Gt2F5l3zkdG3bykhyhrxxB1XvXpm1rzq+hMV6vXLkttnv2A0c6ynn8cHtJG/fa5+dSWo5cPVzPfoRxTYvIO9dRa/LOfRr8YZtxe5zzMnjUKsakPuNsn/HFh8RayKvYY6DDvgp5AJsAuof1qxDonOjK7RkbaUsU1VJuNxv1lv4MxIEOs59Bh/HH+aNnPwWOTXTwBX+X9Xy7PRQ4awz83p2xvkt8u/pAE7IAesTH/aV97kUcnt5UxT4PudElr9giZs5tnDrceuytKjzzh1z2vkmMl0JfEu4qJ2eH223u/10Wc3fJmrXZbmS78rJLHbCtXdZCp52U3MviVwNYcza0OTb2rDlZZ3rvacMSH/vSOcg1rm2xPz3Jeog94lwjz/6U9tMTXRa2DrInOs5+6Er6Dpy9o2Nzben9+O/x11qP/VVrNrtrcuK1Jf6xZq4rZRcfxriS+3TYSfPFfmrNwLNjJ4MJvMWeciQbWqK3hK/4WUNDJ4WQo7SjB3IK0AHbshnfsRIbtkX77NCVuEIruRikPPMZuhKHcm9IKVv6f4WWPumRVUru9TV5xEBQ8b3wr0xakOgs/PS+kofsspfoTtsr7YjILKGDAyGXPdvq5PVU1raW7Ota2m8Hjz0RB23IRLNxqsgsClscqNpdJZq+UGQHzbIt/NmW8uIBCXEoR7o+7yHmndc5faE6IHmZ9DV7zRUnWaOlVdDXOAIQpoQ2cergwEU6dcD2ndqw75x+0ca0TQndPm3nad6IVaFlNCRSSWnmLn1G/YEf/EH6rH/0WbqUMb7ZHIgmtdZlu/LKXOADAC960Yui59CbWBf3mcSHmUchyPEjS/hPEUTqHn1DZYkveGv68l3vfCdDq2wrh+28Ryq5AznYbDMvegiSbbXWyi76yrEmQNtiGCzB2WfQDkZcyEioZwwFKf01dqnb0QlO3S34cIuY1nR+hq7+6i1vUfEvyCJwnOstRede975X2UYGOiXxTZwSsC3o8AFdOKAviWMfn+93003Jwz7c5TRWgmrBe+hLzgnHicdZL5eMskW//Tsv12tf82qFGIhaXnZT6009eXtK9hcf9dCPCm/VkmvDXeKONfXE/oD730//x7/513po+Pzqz003va8e/vCP1j/6R0/SN3/zN+lZz/qB2pf03mUTR4znRfy21e7QD2vRlAMZIGhCu3O67TP5JW2X8GHZTfic+rbT9r3iTjb4onmgRxzUwSkLMhiae9rt+HdIrXCrCXqGXeqhiXrK03XLjnzWNNvxucRneJIW1rDM9WBioLlsB41s2PGxynbJVxyr6iC2NX1LZeJEgwxttC3GGvwJyIGjh2yZCuLeEgf9Hkrqq9byaVvYSxW1jI29nP5NCrRkPkBc681qbSOpCdtBzl62iwbdNvTI9tjvoaedp22A3+iISIADQSN7btMe+vBsn/GoKwfXm+wLsLPE7knO2Uq8PKPifE2stnWQ83WLfO9OHEHyssEdTKH5zDb7KOyTB/IKLOmbXfYwPLNck4wJJ1mncjqWWtoW/sFmI0d2nzhs55y9Fwcxppq0LgUtcewyh5yg4BF/by17wxOxf6KOHoCtNTP08NKBgNZVMuyV5jl+l30L+yLkiR0btqtdttV7r/0NvmjfyTFxtaRqI3SVA70Uwjfy1LsTYIhL5hT+yPFhnnvUl3DXZNfSLnuXEyB7VFoXpzrOvgj93ckSv4dScobP4+yHiCEmhU3w7WabcbGvXOEDHrqUALEcZ28EjViJf9Kpkx9kKKmDY5t2HGwPqu3ETVxOHvaJm1mPHPyjXK/u8zxyzfl8DaMzrrO/grakc5s3sbGpdixynmvutaQ9a3DG2En6+iT6GQo5dy3hJSeLIrdT45znrpPkTylXJ2EJ/iB7OkefGJqbyAPx6/TYpT9pQ+9NqGy26asOc5VyMiHnypiIqppCS+Atgk05llQwvoaB0XLQN+FI0Hl4X0mMnnIwiFprNdlJckjRXIUeQCDQFG1eyCNHkJT4wNf2YCsCpn54uJUinFxX446OjkUn7jJJwJHZZuOtHIk7etW6TNQD2RY+p+/jDJqIRf8kA2XVJnq2a8DYrskgS7QBOYC4dkliT4fbLvs2dkejJ90Ob2O5KfZzQkzLlcO2sDdjVI4ZR1Dt0g5K2rcsaX3MbrcM5LV89R6DCcp21ZGhzZS2tcmF0ppNbETix8ItMbf0A+U+m5p9RtRJ/MS0mHC99QxC8irZFgeyPW3Etu342uaC57DkDg8uR64l1l3VkbuSm1nItt4rl8qxO9rp9twEWDJI8W878ptwElYayGCtWKLLCQb93lvibrFv9da0Sd126dku2wzqqCevLGpbcdjWwcE2esM2edhlArFhsZ0LYS6IW9nep/3b7abkyTfxYZOyxSclF1iSa7xQP4j8Lv1+yy23VruVI2YrHvjb5D2ksdCmv2jHvBBGD15Pbq5wIXXl9vTTRtQVI8SCzMy5RhegUv5BbJevvw63hxI27IHfmaxt2cMWbUWG+CeOPnFR2kPOPteBZ7viQgc5ADq2AHD6Errts7iRh267+gG/tsWxZLfTWwcdtt0ydNfCJx1mU+h0fir2uW37FI85e+C2q60RPSsvxnQRnzLQAPtqG8R6UcYetqcsPMA2RbXZHrjt8o/stMMNBwShAbbVGj6X+onN+UDAtuYx0Sk/6di0z+Um33blDznbZzHZd4JHCD0g6NmLPps0cHv4sc9Lt9EnfCuqFE954EgRH7of8AEfIG4oI8dPlwL8fzLmiY0kGmP+Mk6o2ed0++q47at5d7/7jWf/CuDw8CD5bJV37OCfOMBf+tKXihu3+KBtwGEuCuGDU17KZuTf5wH+PfLQmrVhzblvzbhDhxv9r371q2v+Trv2iK1njnOD+MlP/sd1sx9/yKBHecMNd9UnfuKj6ltvXLymtYmxIVb2kOMm8V/8xV9UfxUjb0vOBfASQuSHL+yFFTnelRup99PX5qE6H6gYlPlOnqwP/dAP1Xd8x3eIG/e094x7Gjv13/zN3xS+wQHabFuvec1r6mbx9AlvyboO/+53v1v9LN893+OeOswF+VEehK7J15Wj23T7lVuzzm70kId8pJ79nGfpF37h50X+f/RHflRf//X/u770S75Un/SoTxK/CIBtbDIeRs45Q+msvWsab4+2K4ftv3Z8Y8d26Ub0rATHD7bAbVMkh2vJ2K4Svj1w21fxJw/Fizh12xS1dtkDh2APGxdx2+Vr0mxr7rGgxYjYq8gZJWl74WGsYdghBudlu+IDB4iJ0h5027IHfi2dOmDfkY8d+2o6eb0obw/bd0ZH7tyGFElx2MGyZmxznuT83N1q7G9yDmWM79mX5RyN7i7n8CVjH1lgyZhDhhJb0JBj3jFn6dvJg079osx2eyD47FMZY7Z1mLmPHPrIYgvgnHzLLbfgJmP4oGLkAT52AW5IMFaRo77Pngr8OBcV2Ntnv8BNdgA6/gDix08Zzhs4/gBiC6l8IYctbGMPG8gSOzTk4CM3edjgm3HUiY2bt+hQxwZ67EGgoQ+NNrF3RveAC4jkhDiR6dnfb7eHtSfGHjQAXeSxO9uHbXi0Ab/kldjgw7PHWALHL3LYmYB96NTRBZCljZNH26Dhe7Pp2QMeZ2+4rRJ7xG1nfGW0gY/4blOqmoftmi/YsQcOz3aNDejUJ1C3XTr2eWmf48hOuYs4NMAesvAAaJT21XRo8ADbiWeFVGC7ysmjhGC7YqNuD9y2bNbJI8kAABAASURBVEd/QaQAPvDud48xvWReFSNv9pCHf/3119X+NOR6LZlzthWDuTQc8djW/8oDcT5Y99jHPlaPfsyj9en/4NPrgR7fznryk5+sL/qiL9IXf/EXi5/1/Bf/4l/oX/7Lf5k1/+vFr9HwAPkVr3iF6G98Avjh3MA3jOlzeNDs+FaOuM5LT3nK59ZD6I/+6I8W5+fWNmLusq/gm9h8COArvuIrRf8vWTd7a+KYPvg2wE//9E/XPh6a7ZrfH5OHrHyzHb8AvN663JpuzTrw67/+6yzEIhrbtdefdtnP/czP/Ez1A7q2z9qmHDz8fuhDH6ol58VURbv+5I9fp//2kz9ZOPMEGjz80h7y9w//4T+s9clOHG41D9fV6pmX/NoBPyv/ER/xkfFLVCpb9sB/53d+V7+Th686rduO3Foy+NDpYQ86VWInDkry+eM//uP68i//cn3qp35q9i2fKD5ASUz8XOv1119f9myXTeboRbvYA7BH+ZVf+RX67Dys5lcLaG9LbgF0aO/HJP9f//Vfr/vd737pmyW2FVjVkn9k0GEfgh/sTbvwem8arbYSTvSU0inX6id+vYBxiQ/WOHS55uCcc8973qN+ZeELv/CL1FvsxAA2W3BxrBl1oTGePuqjPqrG70Me8pAae8R9ww03iL0sv+7wnd/5nbr3fe6DVvkvJG82cVmvetWrRPzTtu16SMnDf9Z11quePWRUKnbW0w/6oA8SH8KgHHGTm9GP5ARb7//+76+v+7qvqzjs4WvaYC7x61foQgNsUyTPu/KDjSLkDZz2Y/vhD39EfQDlnve8Z/qhZ53dVbuwdfe73z37za/VJ3zCJ9QYjaG8kqvYsId95P70T/809NGX9qBj3x44/qISmaE765OGb9vl96LeRRxZ22Vj0iknnTjAJ8AD7KFjn5fITB44EHZs72ucEx98AN4s7WEDmu2SBZ+AHGBfzbMd22uBPXB0bJ/ZsH3Gt31GZ2geZ790dHxU+TnM/rs+UJg9InuXffYk+1xb8+G/y7mm4QORxMBeskoNW4xJctRaV+/tfIzGV+u9/CHP+fc4+xs+HGj3WmMZs4zTCS3zxvYZj/0GYxu7s122Zbv88FP8+GYe4YN5xtgDx7bt8k+M8KBhsycu5NgntNbr+sQedqHja8K0xYdVsIE/eHe5612T1yXj+rjOAbYhZ6y3mhusce20PfjprWUN3pUMb7ZLlpzo9MA3uTjMXgo6QMycd2697baaK9jkJq+ayw8j/6wPL18SP+cPjVirP9PR9Cc21pyPk7za92AHGeyTY3DKo9x32+VmOftr91Z5Jrzee+ntc2P96OhK+QY/zPUyOemR3WfPzZ7t6OgoeV+FX9pADlvvar3HvcNbMFk4PNtVB2d8UcmolvMHDbCdfNMyyR74tfRw7iBjx0pgyqZWMtMPsU8cmZZ+osxKKSfH+9PzbuGZD8oxZbAFzjyhDKvaBl42ku+eNk8cOv6o4xMcnd566YHbDr5WG+30cfJtx1Og9FpDLDKLemxTmXTsgdtDXnmot+ThXu9GTNN/cxM4/VWMvK0ZJ/aQm/jKA4hVFYvODid/wFp0fMKyz2m2Kz572Jt8yjPb8Ufdduylt1O3Bz7p/29sYw/5WCg7LTaoA7QxZkNXxUO7L1+6LP69zcd//MdrCXNd9zUvsTPzyVzhV3Ve89rXqOfaEh4furzxxntUm/MW8yPWmEguRzuRs1v8zfqSc/StkR2vwbdGXGuV7Cl6pz90dtjTNjlu2mUMrNlzv+ENbxD/koi97m/91m/qV371V/TiX3qx/sf/+B9iD8kvS/7wD/+w2NvxAdBv+qZvqj0H34x/1ateKfJpW8x55iVr4XRqD5/UW+KhBexNqE89e8jYcJV2Et/AkbMHf7bzXE/1LId9oU7FbYt7leR/lOnBJLNlfNtOn+z1u7/7u3rnO98d3VVLeHYTNhm3h7n2vvvd7xm31ma7kdXUWtd6Yc6xx/++7/u++mXJl73sf+nFL/7F+gDqP//yL9fjP/3TddNNN0WniXgB8mK76sphu/wFle2i28TtO6Ujhx3bJatc9dA2SgB8yXMU2mC72riuS8UADf2W9tM+20Vfq93nPnvv4oCOLCW64Bfp2KBu7F1Yt1iroCOPnn3BdovtrBlrngO1njZkL4AMsujgCxwbhbtdlYcFP7FXMjkX2EatZIiDCnoTZ21FdtJ76yVbMtGlhIcMPidOTLarT5bkDz14yNsGLbDThuSPCjbgg9uDbnvYyJi5MzrytmEVUAexh/7FOjFR7+kfxhH1nrWDkr7gvL5kDtuuPQNzmjGMvSX+0SNG5iUl9Fmiv8/D+YODrThPw0MOuj1igY48gL0bbrhc85xz8TbzY/K3uXeGX2Su5Dx+0S/nf+hKvyMPz/ZZn1zJ8zZ8o4+f6R/ZK3k+BY9nueDYwTclsuTGcp2zsAsNALeHD2Spkz/klWP6or3wNsnBkj5FBvv8AiZtok6JDEBbiAscgGef+0EXf2vGz6Xsb+OqrveKlvZLrfY7Y33ulXdimbZo+w3X3yAOaGtiQhcc3/ABYmiZJ8jRBsYxctCJGfwgfdITG/nYZd+NrUuXDmoNQWe77bJduTs52VW52Wy1ZI6hD6B7Jf2Db2WcbVsXkEfJaYmzFVh10KODvhS8hd/Uw+0Zs8S6VruVe++3iznFc/WW2LEN33aeq26yHp9ez4RHe4gXkCU7OVZsZA/IGG+nNlOsZRRjCOMMB0s64PDgsDa3ioEI6vjkuBpPYLElG4bE4EIeGzS0HLQmEkAH01n2kKWDsYU+QGKBfW4Qt+byt9ls1HurhRgcOWBJAke5VGN3uSFLApgw20ymnoTRhh5dygRbMbY2YkF+yaRmIhHONh18mc159Cru005GZrPpGVxdx7kYa4nrtttvq0334G1iei3btlMqbV0JrXBith2ZJYN1U7QeHwjYyK/CJj6xD514oYHj4zgXZbSNvNIftpPnXeltsZV2bFpTCz2v5KujmniPKzfDXot8qwUHm/wURrxHdiMuTuhPBhKy2+1GTDhasWTStN4lK7I9PlpQi1xxUUc+0QGOKz8t7RyLIDbg08fExsRQDuwfpU235kJmm/49OjquiY0N2mmTr1X8rCf6thM3A5pcteT+ODlOPqMLn0lPf3JhYzvt7CW/2STujJPWnPxHNzz8kX9ygL/jxHHb7VeKT18pBzaP0xbbsdUEn7hoD/lQjsuXL2dMbCon2IPP2D7IPCGOiGhNvxzHPnzq9LGSvSXzSTkmnThSFaXtsqkLx6QTFzgsyjV2oNmufKz0VUv/pE48yNmDZ5tqzaOpA2HKQSMn0ABwaAC47YoPnDzZwx6y+KWEPnF7yNtW673GodN25WBBYqyV7bTBHrJrBkpv6TNH6PQ17SELbg8mcdiW7Wo74vABZG1XvLaLfy0deWxQ9sRHOQFZcOxMnBKwh09wABuU2ACn722Xb2zYA0dGsm7LmKf/bVdcypFuK3l72l6uqa+yBy/iZ3r4pD5h+JDuLG7WDfoHWdtlH3l74NAB2kA5bSPTeqv1xraiWACdvmqt1Zi6yw13yYmnh30eq+1aC7CHPACODmXYFGftgY4MAINYoNmOzLALnXxBn3KU1Ln44v8A85OotisW5JmD8MGZt9/8zd+ch9YPoVqxs37Yjo9FP5mb9sxT1hPskjNKhPmGFL80sM25gvqUIVdzHoHzMODDP/wjIuKsQ7uyi6xtvfnNb66H5NOmnZxGkpt4g7amprPYW61d0id90ifVByzIiT10SjBv6AHcTOUmPrHYPrNhD5z190//9M+iocSU9bCN/nrrW9+W9Xd3Ku+MtVY4ObOtV7zid/W2t701Ovs6L2CA/1fLerjLpvcwNyY/Iu196EMfJmjEwvxmnCtzmnWw5nxrdU6fbaAs2dDtESO2oVP23inOAFkq0CdOCdiucY+u7cQ65tBsA3TAdto3+MphO+8qedtnNpQDu8BFGyFXblir7Kt1kYVPfLbLD/XpF/pVeqdrH/ZHrnRH26cy0zayE79o+87o0OzzthIHupMObg8+OPFhcwI08Duj265cIRNUSyYleMt4bRrt4BtnJ9kn8oE75gxziQfSjowjdJgbk5Gsm5D73EBhzCDHGJo3o9kjEveVXLygb7tyRJ2bl/tssPGLDrk9YR+Y8y6lLKGLLdo8bVNCv8td71LnWtZsaFMGe9jFH/M2zVHrrdYKeOgeJPZLtV9sZ/sA6NhhvSFnJ7lJOz9IYLv0sQcdO8SF3C57TW5GT33asks7Dg4OKn7lwK7t7Iluz5qyTw6kd73r3Yl/E65S9sy9y1lvD3TrrXwgspcc7bicOBFqrVWstqucucUPsRATMujQ9svZ4xAHcdkj78jQPnThIYsO8QHI0jezjbOknYe5IUSJbeQo0Qc/YZwEbKcNW21z8XTd5euEbYAYleMga+/1eYh9ktwS313uctfk6HzNJD7k7RGv7fDHWoBve9RjSrYpkkvWwgzIqqnqoNjBHjiwns5Fe9iwR7lm7COLzARo4NDBaePFOrTez/1Tt10xTRwdcGzYPosLOrZoDyV8SnJy5crtJRfxsgV9ykOjn+kH7MKzTVFgDx92Ez+z+ozv//66ackDdR4Wv/CFL6xvRz/3ec8VDx35Zj4PRf/Df/gP9eEzbmbyoJJzMDr0LYbpZ/zxy0D8QhLjhFjhTWi96fGPf5z+zb/5N3WOsF3nJHvGNEr0/vGTn6wP+7APkx2Z3YlaxjVgu655fuVXfkX8ZL89dPD9ER/xEeKhOjg+yV2N38yzGKpf/mGuwrPHGATH7hvf+Mb6kBxjHv0J8JLs2kvwYNty7XObW/1rIM715L7kMBYA54ORPGQnD8SBTIZQzUliiljN54NcS3zyJ39K5vWluFllG1aB4+OlL32Z6kHQ6RqIbWLDhj3ajrA98MnnYTP/xudv/I2/UWsSOsxp4CBrDusPeUaX2ABwe/i3hz1o2OTfHzz+8Y8XOH1OiU3wi7r3v//9698ebHOzpOUcAB855MnDLbfcmj4/TluxfA7ITIDaMlWxS5y2dZe73EX89D/Xo8SNLXKAzuWsfQe5IfX3/v7f1w31QHDkcfpmbNKqTe/6hm/4BnEDHNu2a93AH0Bf8VCcD1hynsG2bdlOvMPmLbfcUuMPHjq2xV70ZS9LP2WckduZY2SI4YlPfKI++IM/uB5wkgf0ANoA2BbnVr5J//4f8P7VX5NPiZ1XvvKV2Z+9TTNuaNjGlx39nA9tI14y+KHdj8984wHCkmtkxh9tRBdAmDp7ZdrtJB0922fttV3z7CTXuOgAyKA7cdpA3R560C/W7UGHBsC3XWMJXDkoAWzbQ952tQX69LGknREvXUp46IAD1G0XH1w51qzpaxpvu+jYsIdt5UDfHrlLtdqO/J35hA5MHjgwbYDbwzb4lMMugG/Kc/qqOKx1wW5iHw0f3bmO04+Mq3nO3Wec9dYwqJNuAAAQAElEQVR0/XXX1bzAN/2IzV32WLGYRwerbrv9dmEHPjzGGOsfc4o688d2rT2se1yf4Mt2xcM8I15sY2efe3bzvEI88KFDQ+7mm2+uNQ3bjE1soYtt+LQLgAYPXUradZSb4NBtV8zIoUOsyCFjWy3Aejh98JCw981ZvNigvbflQT3xMT+o26N/j3IuYd8ID7u9tZrP5Fo5kL/++uuDqfIHQoy093L2SrSLWFgH0EePGLcHBzrI3mdH/jPW0HNLW4LQDnJkW9gB0CUGbNMWaIBtES86mLFdcwAa8vimjehRKgf+udeHHeSc6zHbtcfqvaln3cN2RLO2LIF95bil7SMrcFQ0y8N/5gx4TOU19k52LCco2xUTbSgbqYMrxyyhTzzkksce9CW2ocEH51xa9NO5Da/oidv2iOu0TDC5BzH2w+BTFpz7H+TNNuRqp+1qD/2mHOUzfsiJHdtRtF3xrcGhR6xeIRedCvRpgzp+iBm4lo6sm6KbPMemPeJhbKDr5JiS62VK+hJ74JQAdu0Rlz1KYreNWIHtyg10fBbx9A0aKPSJUwK2hf2J4w8cmj1sKgf0FDV+KCcgCz5t20MHevWlW9q+yB507Ngjbu5P0O7WW607X/u1X1t7tp77vM58we6Ut6035GH78577vJw7j3SYvRLXC1dyL9eO7fQjfdYyjtHL0DzzCU580FvriYdVUWqRBfABDwCHZscmiiHSFmDSk+hQpb/4y78QH6Dk3wc9/OEP18Mf/gj9/ew7Hvmxj6x/Z8W/2gE++7M/uz48+9SnPlVPe9rT9K/+1b/SV37FV+q//tf/mnvbV8RYYE723lM/OosbJzZxSPtcMzrxItN6q9iJFRmA+GwXHVw5KIEWPdsJez2DDMVaJycv4snLQlH+sQ0P4NxAX8J8xztuVrYPWU+Yd8OmDMdinX3Os5+jP3ndn+jK7UeJpct2AfPCtpiX/NroR+fe0d1vvFGTTrs439mnNmPSdq2RU4aYaA+yYZ+9oFO5lo6s7cTRqt3KgSxgOzUVnTYGK5z5Z8MbYwQbCEJHDxyAbrvmA/nR6YEM9gDwU/KZbeprEmg1LSkZYr3NMenkqgm+ZEGvD33Fj3IsGePYBcBDqhexEJ+d3KVj4UOD2XqPvVwPp2I7PhfZVg+dh5WpiAN7bq1yxXoLDQCnz2yTIkgq20kP9CLkzXbRLau3XtdFyoEsYDs1nfnHH/SeOIpx+gYd9Fo6stBn26jbrnjBAXi2ywd1bNitYpl2rfxFxnauPU4S81LzYOSv6crxUWiS7Rqb6HG+po/tcxrzFR3ub605hy3LXoe5R0QM4BEt+/B7b1L65bbbrkTmsPyx9mE7jJrz2AdsV/zwDrOHYJ+BzC7znxLAL3ygJ3+2a9/SWjvTRQ79NQOMvYJtwYdmDx/wWHuKr2GDuaYctvPM73Lm+Tbr7ZVQVPrYYN8x5WYMrTfxrf/DxAwNm1OmJS58sTchdtvJ8SrbFS/GkYWHDGvNjn1t7+Ufe/iktC14yKMHjm345OK2PKslZ/CJAd+26/yCPnRK2o0+OuhiA1lKbO7jf9YPDjfVZ0dHJ+m/beH0JbbW9P2aHAPYLZtpL3Zb/PY+5lQ9mwzTdsbFPnCSfDo5UEr6bU0f7tK2fY27DJcqsQlwvlshxgax45sx2OKLOjkDdrk3YMenuxKaElqe954kz2tiP5ThYYjJS9C7uUm1InzeKbaroThCBkcEsmbRArdd8uCJqRZ2NqE9nVa02EMeHn6gwQe3nY7dVFC9t/jphduW7TR8yeC7pNbOfWAL37318htJbTdbSc4EOo6NlqSOh+SttcioTh7I0IZBWyNzorgo2OciZrvdFK4cyFCHTo7A12SxJQ5sHB0dRWq8iAcaNTvRBNDraT+0ozzkppQsDmxQMvHxgxwQter0NT3Ve1OP/qU8YKFcKr60cVXys698sGhfyaZnx6dG3NQai4u03fbANu1eiwYdmwwSJpbtLIQ5EcSW7coDHwJQBtUuiwuLf7iqT4DlQfoaGS4CnaBb2oDMbC+2Dw+3iWkpiGiVm+gxgbds4OIH/7bVW1Pv7Swu4oEHtPCUo6fdQND0Za/NhG3ZzsQ4hlw4k9o+Hxfo0xf0DTGCH+dhfo9Mb12MGWR67MPDN2A7MfUaI5NvWxwHuYF0fHqTAx3J1T5w/LSMB+wR/y4LhT30oAHoUwJKvzYzHjOigtsOaZU9dLCJHdvlwz6nK4ftq+SnrH0uR/z2uRw2gfIfG+jMuj3koIVVPtGHD0wc/sSRs515ua+cQZ9jAR749IUNy5DF5qG39EHaDU4eipE3cHwkK6mp2gjN0YUO0Xb5xB/1sh2aPdoAHdlJBwegIw9uD1k7lgPITjq4bUTLP4htXUu3h8zkow9OSf/3jC3bZzYmr2WccJOFMSvT54rtvSKKSMnzCdRZn37tYQv7tiPv6C2n8gO3fWYDxB702XbybSOzwhZ07AH2kIVhu+ye4VkPwGlTHJ/WlDm50S6bHAjYar0J3HbEhg1stzbGuj3o5IfxAW+55tyBH+Rtg57ZWWqjO2gw1qzBlFN2zXh629veJj4RzjcPqQPbPCyacpTQPvZjP7a+0U4dfWhRr3zyv4D55DZttV05Il574PyELTdrdXqgT1+O+Fqtoa31xN314Ad/WNaS0xNscnCqUn74FQDq+B66Lt1BU/RHW+ETW+8Wn4ZvsUPulAOePeSg2yPnfItt1imRA2zH96qbb35n+lfx0QKj7HWTLOcVNUnYdNrexcH/5v3Gb/wmfe7nPkXPec5zxM84Y+9KbsptepeN3V1sUq5VX+mv0LubOGe1lE3wF0zKduRXER8E7Nn4VfGgQwNsJ+6l6MpBvlJUHdweeshCn9ATGzTAdsnDmzq2Kwbq+LNdawsy9uBBRx8Z21JejHHaA105kElRL9sVa1XytqTzeps5WkKRbJdfbCjHtBNUV9lepSkDzx56F3F8277TuJE7i1umeqf5hoEdSmKxXW2whw427owODR3bhC078nlVJYyTnHOPrhwltqV4bKrx05ozLzaJxaGryp6+iop6b7VnYc4B7FV6eK21yhk27DFX2FfAY/4xz4nnSvZj191wvTY5Xyd5FcrF+Nm/cHNWObg5y8UYflrrNf9slx90evzarnginnG8T6ytLhyoA+hzwypidVFEDFMP/DAXP+wtJo5OS1uYw9MHddrAzRL2GPAA2+UPewAfUkAOWwe52bXdHiRWJe5d8rZVMpk1eRt8E9y6PXvC3jex0c/6E/vYwjf+iA3/t+fmzJX0le3aWx0cHMTuSXRbtR8ZZIkLHnUAmnJAJy5sA1euXKk8QSO/yOETHD5tAccW/VD8rOlLIOayfz/SUWwcbDaVV9qNDDx+Mv44e2n8Qy/fYSw5l9gOpuRlzdg6x5GFQTy2q11L1qhZ1+kBzT7Xg2yPMWGf0+2Bw8c2di7i0OyhB932qc/sbrImwJeGjWt92oOOzSF33h5otmW7+nTWySWylORXOeKm8gA91VN5VT6Rg47+LGcctjNv1ur3Tc6fyGBzyq0xBqQQdNugBfbAsUW/ogNj+uMXaMDh20MW+7Z117veRZ//eZ+vG3MTEH66JzEwxtfT3C3Vbub6ve59r/ppUNtnPHTmGHnta18rPmxgu3TwyUP3j//4jxcHPpEnvtZ75ekPX/1qsXeADyBju/LGN7r41wq2YVW74VM5yBzHLu1lLehu9VD+t37rt/Sud72r/Jdc5hQ+ifERj3iEPuRDPqRs2y7/yOx2S+bwJmvmnmrav8lN5IfXt9GLkLfpN2p69R++OvP8dtEO6AA+mBO2r6LbLrvklxvP7/u+7ysO+pB1gbgA5hT2oMMHxyY5pI4PSuiU1B/60I+qB+etuXxiQzmQAahT4vu93/u9E8d5X2IbwE5UcnNiXFMjT922jk9OMiYV207OlHyp8krcPJDj1yf48KPtyLRcP+9yjjmoklzQlg/Iw/O7ZWzp9MC+be1yg6RnneEDAh/+4R8e+0vZmHrEBqDGAwYemPfWqSaOMZ+pED/nFmRtF49280EUPkACHZvIEje55ttvj3zkI9PP2wJszLjA7diJArQbMj/u/4AHSM4rdOxhQzn4oMnrX//6ivtMLwsA63DY9YLeM9apoMu56W//7b9d400xOmOzXXaQwS8f2uDDNuzpsGEnAKnylKLWas67c6+CDHQAfdZ4aIA9dMEnHxnbZc++mm+78mif0+1zHF3sYM/2WdyzrtODttjnepDtaZva6Ed7yEDBNnbAbWTHuLDBz+WRwz5y4JQAuvawdy0+5SYdfduyXXmYdMlqvclu4tjlvgxjbJd7DOyrkeP+T2vwE1P4yNHvxzmfI0cdOfAW+4yB1sf4ZX2n33nonUTnNe6HITPGVhNj1R6xca8DeeLF5gR88MUfxjs0SvodO/i1XeMbHH0AG/igJH7WdXQBcGjwsE0dHECHOiXtxJZtYdt2rc3QqGNr6kBTDvSwTUmc7AlpIyXyrfeKFb0lc4h9JrrYo/1TB1ls0MaYrZupyNoW9pWDfc6SPU3rTccnx6Eoa9++5gxrDj/dD3HqYct26eO/pV/xiW/lwB4yAHtPcgyEVTHbFm2Zuvvcyw2p/EEH4KHPTXFwfKOPrwmSZVsczHt74LTFcrbWrcaKbXGQC/scx861dNuyHb0F1im+VlshcL6XWtHx01uP7Cpw1pa1zgBS0bPXQ8e2aAP+3FrhMhyJczF0auCTjnzvHXLZt10lBOjwZ3v2OTfYrhjBdXrscx+2tS7b5dMeTtHtsY0+uO2rbEMHQo5NePvSR+fUtHbpM+q2a6xMOnotbaQ+bYMDyMMHRwbcdsUHDtguX7YRKxzEvpqOLHQAHHsTt4eu7cTfqm3I2FfbID7lsF0yF21omAhXZQNk2FDNIcYo85q59Tf/5t8Uv+zTcx9ZsWUPe8jjg7nxop94kd7y5r/KvvY49lQfepIcvIkhg6xyUNoe9DCoK0emeK5VLgdT5eScvmrmFT+z/+HbLvmJMzaRJSbiZ42AxxptW27OeFxKxx5tsF11dEBsiz3M4eGl6nfo5M22bAscm4AdGmMhwduxl/lAfMigZ1scyFIC4PY53R44Ora1YEsWeUd20sHRB8D5kCVrzpJ1bdO3Oky8UdUu556pgyz3vNP5+pVf/mV94Rd8oX7uZ38ua9OJ7PgN2PGZSU+86Q5UiocNKsznEPJytX2Xc55OD9sxvRYdEnHZFrZslw74tfQpSxmx2NhfZQPfU6elz5bc36SO/L7mfCvb5BqanX7NGkHfI4dP6AD1SQe3z+ODflF22O5q7trnGkBqcmDZr+ptkzijG9zu0ho8ecMGdgF70JSjt155CFovYqVdzU3gDtV24a3HXurTRlCtsd16F2MasM9tY4d+F0YizLqKPzv2kqszOjlJHNhF3h4K1LFBCYDHTL3AoQG2tWRMUwJLYjqnL4KGEjTKWUeOOrYongdnagAAEABJREFU4QMX604oluv6oGTSUvbC4Ojbo73oOWPArWmz2aqlPeSPtaCFZlsc0JClpM7c57kX47+hn/v8ig/EW1PsOLnfqfdUQsdnC4Nz+y5jfJNrEewBN9xwHSYFbjvzhw9Hr3WuRx/64eG2+MxJhLFnu2jUoUMDp8QHepz3iRkavJ4+x7ftzOXcz01s9vA5ecSIDvlCFj3Adtq0l+0ae/gou1bR0UOOWMgf/rGDHG2nPve129xzgIZPgHy23tIHzIO1ctCSL/YvlOgC+LNHHNi1XbHgExvKAY5fgPgpsYGfaQOc3FCyltvW5VzjW6682LGbuYg/bJyc7MsP8thiLttOP9O/qn5o0eVe+S7ndtZK5ViCcA+OGGxnPGTuZ41ZMu57b+IgJvCW9jIX8We7cgqOLnOQEnnaWfiq8m93ZZnWNuNXsuJSLTT2/fhZs5ZsuEeII4JTjsIzENP/qUlLLPTe5QzmJRNxgsvgmhPbPoZX2a6NJnTbZ3SSSFAAdihtC/u2o9e0pNH7NH673STJ+zRwUe/QF7U0nkDs0YB1VXQc/oiJCw/baj1Js9QSJ8mRLOytaSQ+SRSDj/YoB7TWWsVOm0MqnJKB0nsvW4bAT64kDzEpgAHCzQDKkov/Ksue0p6lbqDapV31bQa2cuAzxWkbnYG9rTZvssnpvYWVBuadF+otNhWnrUt9k3iTONqsHLfVp7hVP0dNG5YswpRDZ8RhO9rkbtUuC/PtuUnO/xlz2resq2yLfG23B+qNha6pbzfiwf+S/iZPQNyp5+/keFex4yOq1Tb4a/JMG1vyP2OgxAZ5R2bbuvYZW0d5OLBPf8PfJSZs9cRDfdMbrgrsEfdRbvgSI8TWmgB8UbddMeDHtvCDHfjoHB6mXWVb1b/4sV1jdeIHaS+y2EMXWy0ym+qTDrnyBN22em+Bru12UyeSfdrCotMS26RhZ12VWLt22RwRl+30nuqwgyOQmu28q3zYA9c1h301Hfv2yNXAz/nUicUePuzBI/5Jp8SFPXjozDr45E8deAB0aFMGfNKhTXzSqTP37OHnIr5kTtmDzgJnj3jRAaBpsKvvoNlDxh4MfNoWD84njtxfh8OzTREdF1TlwpvtCzWdydjndHvg0w/tJTfc5ASHrhyztImbMbhkPOxGe7I5CBmpMx+pXPW6qD8Ztu9U3vYUudOSuKRzGXvg+LAHbls2sWbwSue4NY7TMct47q2NdoTD/OFGErYAchFy8e1ze/DQtTG4hM/GYfhCHj3iBGyXfxt9crdWHRlkkaG0rZ/4iZ8QP68GDx/Q8UOJHDRuevNTazwMmLyetQG+bfHNQU6i1JGntPG9YkYf+qEPrvWF/xn8V299q9729rfrbe8IvP1t9U2om2++ub7hz2bmgQ98YOlgA1tVyZtt8TABP6mevXZZF88qp4g9fLPZ4ZtntI08X7SHqO1aA+1xEUmbkAFsI5I8r0Kf8zFdCHmWfBPwMJscYkUYPWTBW+t56P9WvfjFL9aXfdmX6+M+7uPrwwA/8APP1O++4hV6x9tvrocQ6Z3qG3v6W6reMkaGnbFWgdtTZi0ZaBPwPfFZ2kPedslPGdslYo8SemuutoLbV+MlnLfJs8/1Qj6zbZ/T7XO8BV+zggP2ndumvdjHHvKUts9ty5DKij1wCHbsFXXkBB+AT+XPZOg0KoHpx45u6LZDTU9cg1/MSQlceLtoY5LtYce2bE/yWWlfTcMGsTad0y/lIbXtnB+3BSgzdimRp9zXhngNumZj6toz9cxHgPlhW7Zr088eYozdtcY6eWa8Igdvn32EPfKA/elrm30XfHSh8aCO+YmPqb/JeZz5h40EkxtCl2pPhS7g7ANY28C328Nav7lJhR/We2yhx8UAexViA+Bj03bpsF9knmHHdrWXGA7ycBA5eNiiTehSQsc2dGxSp6Qt6KFP7NDQgY592gkOIIcN+NgE4KMHDF0lr6q94PSFHDrwaS8ldWLAHnIAdNvRX6q/eChn+yyPxIic7Zqb9ii5MMQe8cInFi6KlmUpW/STsrdyrg9O8kDjcLOtfRc3v7HJQ47j7Gd7G+OEmGxTFNgDx4c98GLkzT6v2+d4WNUGyjvCkJv2KJGxR3tmfZbwJk5pD33ooJmmZ77si7yB31Fn0G2f6WGrtVb5Io/k5aLdyaeMmnjQMfNuu/RsV17xpxyU/NoNdlMtGWiZpMo2Xy3zIWduAdSRAWxTVGwzFttV5yEl570SOH2jz0Gx/T73fW896EF/q2TtXucq2mIbEdmuscPYYx499KEPLZrdzviMV9u1XrzwhS+s+QUTP8wD/mXBfe97X0hly7aW7M2zDdO73vku/fAP/3DRp1/iAvhQIOsHOMrEQG6oX3/5On1EHhxjvycWaIzj3//936+8IQ+gQxzY4Vz+5296k/7odX9c8MY/+1MBb37LW/Tnf/Em/dXb3qq/ePNf6i/f/Bbd973vq/vd//6YqNhA8L2kk9l/XDk6CcmCphz4IYYJ9sgf9bDrJ1X5hho47USPuOCDQ58ADZySNlFSR88edmk37WHtks5pOj3QwT5xsQ7d+973rnZAPxWpApvINDdhGv4ErIIjOHhgipyF7Y/8yI+sdQsbtMFOv+baldjQ47r4xrvd7fThgLTmT6fHtM1+jTYQgw1V1X/YA9BhTPMBANvlG9v2OU4dfUzbrtj4MAof+i0b6TNK5hHX1zfd/356n/d7X9Hv9Pef/tmf6XWv/xO9+jV/qJf/zm/rZS//X/q1X/81vegnX6TnP//59asccXwW1+wT/DK3kjlxULdHDqjbpig9e+C05V73unfo0QqNPNpDxx4y5PNge6AHP/jBar1Xv0WhXrYri0dZf7mmx2cxLrxBs4ctyLNuD1rZz7kP3gR78GadcuqBXwv21fL2ed1OjMn51LHPeYOWFewC/1o/9rm+PXRtpws81PM+dShTLd7EKe1zWfgT7HO6PXDbpT9l6N9d1ifG1NHRlaxnx9lLHYpx6tbEWCL8Xa4ddpHrfVO0XdV3uv2WW8X583L2YugwH7BNf7GGMgZvi13WpNkX2KTeW5dz3tVe2rRtfF6OassYiMnstbB3kL6znZgO1HuTspBeunx4tnea7W8NvTXxn9T1E75ok20xDvFHzOA94wx5+NCJGRq2wCnhAdhRDtpiu65DoM+40OOcEJHE18/4LbIA/GkD3DaiJUs85MkeNHzDJLaD7VZQ8YV9dOFXbLmnwf8SLtp2I9Zpzrfobg8OxPkSPfZTtE+9pYv2tX5hiw8+YptcoIPMlOU6ED/YPthsdZL7YvDwiyzthocupe06F6KTLsh+7OBsfNx++5XwTvLg9Ipy21BL+ho7+AbAsbnmDdy2WrUais6OQRtVG01ljKyyBz445++2iz8p0zb1wmXZkdFasdrn+JlMGzTkGw2DYcmhL1n3lcOOTCaH7bIHHVl70MEjVrHcGQ4POj4u4rY16ZN3Z7bta/xkIrmtUt1LpgwaGeVA33YwVazYbd6c+aEvdXrgGxQZe/i4GrfshohscBfOmz1w28VD71o6dcA2ReXHHngR8jb1gp697CFj+yrbU8C2lJdy+DS+oLIHMV2Va6STWktsZzwuupy91ed+7ueKfy9ph5YxYQ95e5Sc977yK74i93NPor/WOb65R1KxPcaicmCfobEyATV07VFyvRIRkVvaZlu2z9q+359k3doVDbkpAw6smTsKQKfOPGaOs2egb6HHYtmDb5ui7NkDp4/Zc3Mfc5t1w7bQZc6jj4I9ZKu+MoZcMSsH+sjbQ8YeZVjlhxI9+5wODZh04iUHts9ivci3XWs7Mvja5fqdvRdx1zODLCSV3ijR/jiuNvzGb/yG+KWjBz3oQfqqr3qqXvSiF4lfLeLLJHxIlnxhL2pRudo3dohvmzUXGXD7vA32HXHbZQd7F8H2hapL5qK9iVMCiK/rPrnYJ8+utkCn/ZS2Qx/nNmi2I3th3UofQVcO5MEpgYmHVTZm26CDQ7ddPu0RK3T4ts/8IDftFZ6Rjwy0jP6yDT77ds8kiGDDRnBkUy0/hbe/3nZMq3m0Fx3kl5zvbAscP8pReIQpE7mQAQ+r4rYNehUOYcpISt9AUUoX6JrD9jUUldyMwT7nQ7PP60v6ZZ+BepJ9TIasbrv1Sub3XjyfarJsi/nEubX2AZGbNqDbg09/QF9i5OTkKOvPrvYzjGfO25S0CRlsMZaVA1qK8gEPH4xv23U+5nxNPd0jHtDCB2wLnwB62NjvV4ryjd5cL9BPF9SeC38AsQPIoUQJHVvECoAjM/1h5yh7fPYw8NDrvVXf0R5oyMz9ILEhT/vRcWSdczR7tJ69HXK2MVOxIU8FOiX2WuQBnhVxvoSO3IyPEpAsxqOdMjr4tMee0h65wh7xoY9NcNpN7PgkrtlW+FMOvd6aeuyAEwvlujhjZQmwLqyVB/T4wIdyYJc6srZrX5cidqSWMbdxRljOFQIiTyzkBb11XSonu+zlw8r4aOlX1h6JuIDZxngu37Yj12vcYQs73IPkXmTCV8t8xh5lQs8uZFVv2N3F9i5DZEWmaR4YIUlHx0eyXU5wumbSWI5wK2cEwCcLkN/lgmNNg9iAQidQGgXdjlaAQQGdALEXU2VrlK6EKuEoB76A3lvou8g55aKYSblPic0I5tUzqFKcvdCznfp6KqvoNzl/+GfgtCQAPWKmrWla2ilB2+eG43E9oE5ywtjlJBdjsolhH7m1OmNNrNiBx4ISdvQdHnr75GhzpoPfKcvNS2IoveSspYMGvkR3ScxLBk2HFHxNuQTWshWkXuSchcGp7Zdd3lV8fPDhgF02LLssWq31miDgVtNmmwuQVWnDgJ4LRpuYF/XWxHF8fFyLEHkEytdmbEZtlx/6kP68kpuytlHLxcRxlUlZ4l7iY42dMYauu+5ybeziVTGgnj5r8Wc7C1yHVPK2czG0Vh7g43+bzRAxUSePTLSDXEhhQzmmzKTZLvu2y+aSHG+5YZnVlLwjj+6ayabTgw8kgOJD6dfem46Sh+OMg0acssgD7e6JPabTxn21jzq62CYnvbeaxNDwseTksCYpPXrQWpTX+ADvrVeM4MgsiRHcdtFbGwstPHvkGRl74NfS0b1WBxlo9rCJDDRK2kMJYJcSAAfscz/Qpx72qE+Ablv28GG7WJOOPPYgQgPsIQOd+gQ79FVy/pSDbnLGrk0uJNviQN4eODZscObKEhkFYuQ0z8ox5SlTrfyiB26PuIkTPmBjTzUWbVd5kX4RnzbQ52ICHjRgm40rJQCd/9HLptceNm3KjIiMEXv6XBO/C9AB0AfAr43bxsZSbbJdJXLEQ4mebVHXaU6mDWi2NY9Jt4cd6LYrlta7nDGZypmPRF65Yf4xR7CHT+zYRv0MoM8KuH21D3joA7bL7pQjbtvlFznbCcOgeslLXiJ+fpiHG4xpe9B74kXAtvg/qt/1Xd8lvoHGid8etrA/5f7n//yf5Q0wuNcAABAASURBVNN22YYHEA92+V9lj3vc4/T4xz8+8Dh92qc9Vp/+6Z+ux1X98YIHPPaxj9W3f/u31xqBf2xQAtjhwdZx1hfbp32ikk1V80DHHnGwSeGT17ar/bZLbMpQEqPtWvvoB+WAnqJ82EOXNSoo5IIMu3rwwg1wbEC0nc3BPrlYS3fJGnp8tNPuZM1N6NfqBT/6Qn39v/rf0/Z/oCc+6bP0tV/zdXrBC16ov/zLv8yaeAUTlT9+jjqmYmeMTewv16xxxGiP2Eoxbxdp1+Jhl+1r6baLviRWe9izjXjlDHkq9qAtF+KADt/2qY2lyot08AXbarGnAqaC8hgMWFMCqvm1RnxRjERuLbCH7emHErAtjolTAs3jfAwPgEZJDsHtq/VsV57tq+noID/1qNtDBhxYkgtkbJ/FSh2Abw/6tAHdHjbQbS14mpwXTUYl5/F97YGQvZILCHRti70Sc6ClecxD6IDtyG9r/HAuZQwzL+e6gh/WUgA6e0tsw6dOaft0HiWeRAEdGWwx3ybOw+9Zj5i40YtdfDA/ANu1B2idc7SyfznM3NrUTWTbtR9A13bmyk7oUt9wY/ZkV/shYqRttJM2U0fOduwdxF4vOWSY47aTPxddOWgT8vBpCzESd1ilBw8c++SMh+e0EXn8IUsdOUpk4U270GednBDflLFdcWAbuWkLOwD+APwoBzLAZrOp3CCDDjL4sF3/RoYYI162aRP6yLDf6tmPjjyM/BDTbDM2iA+b2+3IHefag+wFWcNivvoAv7ZxUWMZBBpgu2jg0O1RJ27q+IAH2MMGPHvIKXPbHvQpQ3lR176abw9d5IJW/4IvrCURtf3/Om78DN2sLanYrvbYMZQ6ua+bcf2cvpzO7bDjW6KNyGEHGjBloNEfDvHGG2+sMYo89TiKvguQhx4xrbFvG7TaYQ/f9K09cGey/+KLf1E333xz+ccPCtgBty2+jXzPe9wzDyOW8gEdmYtgD3vphpK/MTEydy/KYNN2zlN/WB/Gw47t8vt+7/d+9ROtxG5btJU4lQMa+wjOYeDoLdl8/vHrXqdf/MVfPJOFHnFR2tbHfMzH6AM/4AO1z0W7PfLAjU2+9W2POvL4Qgd//NsEfomIXw7gG+D8O4BP/uRP1id/yifr0Z/6qXp89hifnj3Fox/9mOwxHiceItuuvGCLNlKST+YDdpcaT63iwhd86JS0x3blgDzzEJsxQCzIgi+n/ch8Q2/qgCsHspNmj9yFXC/moe3Cpx179BX62Ldd8WOH+Yow894edPtUns4NEz3bwVR61IGWc409ZFvb1DrITS98wLctfLBWEC90ytZb0bFoWfNorYkcMG+4pt7kWhE7U4/2INOc3CY21htoyEDHDrjtOn9hCxounFhf/tsvz8OJI01Z+Hhn3rz61a8We8lHP+bRevSjH61P+MRPqF96etSjHlX1T/mUT0n/f5qe/OQn65/9s38mbqTbaEv2yIFy2Nbb3/b2RLee0YmJOMOueUkJDQBnnWVPOevQbFec6BEvvOxexk3/8OzhE7pytNRZz9fgk2aP+EKqsUhf2INmD314E4gD/MxfBoc95InDHjrYtwcdeQD+pFMC9pABRwb462zDQw5AhvoEaODQwe0RBz6h26M+cUrkZmkPPjR7xAQPwMakU0KjhA5uD93twUb73Fuzx9ja5Nzamqs/T06OK7+Hhwc1vjgn7pM7Sv7vKXFjj3mAbexeuXKl+neTa9ITflUj8rN/3JqW1NFjTeE+0j7r38GlS6EvwjcAH3vskRjL2Oe6C/vwoHPjd9Ls87WCuYMMsvbICTYZA9hBj5jhY9uebd3Vuch2tZmYkcce6xU4JXXaSPysCdjCPrxpkzpy2F9yj+z6666reYsMdqBTHh4eFv32226rtqN/KTR0kLVdc4084vOWW2+tGLFNe8gR/vklrIPsCblXWn25SqyXsw34Il7ygh620bOdvK/VX9uDA9wX4Kvke9dmu7kqH8RC/PDJPz5sqwVoNzEdZ9woB3LUAeSIgzLhhStZynqi8h9UxESpcJaMC9vxvRTdtjiwNUtwG5lhkTqg6NNWcLtJGjK2lVdsrv9/1v4E3LbtrOuE39+Ya+19zr1JCE1IByZ0IVRoLEWQrlCLXpESS4VHUpagFAJVIHwKWHZgALEeIVV+hTQqJSWxQBMtaTRAIIHQKYLgQ28REBNICElIcu89Z++11vz+v3fsufe+N4Gq5/lqnP3u8Y63H+9o5phzrr1OatquPkNt2obru1KannrdIHM3aPo6Wh7ouvWCu39vuL4F44ApB7OWDhPXnqCetfLyxa0FSCSBU14UporPm5wA3Q+YtXqA1TV9s2ktY7BU0ltr+gNc5wJomjIgfgqvAuLZpSOvjVXljNyatlApMGVg1r8dHYhGxj76cCMPE29mfm05gUmHWf+2tou6ibE6B5UiLeqJugoo1960s+bl/7vVn//zn9drC2i+8pXifHW/8b9tnB/4PNSb3/xwONW5cm7A1NGec9xaAW2IA+V1UBpwFZ+adR2fcvbXGm76CRPfbN3P83C/nWxhVHcmZgjukCgDU1472hPqqkjb+p2ICyjXrOcSReRbQ7iBKjLXKT9cWFcFJk9ZAWiOfuDGN0x6M/NL2TEmzet5SDN/V3PA2JUx3/7xjPxl+H5j1Ad+4AfVn/7UT+29ctnN/Ygxyv1FPWleS4DyW4q+8iu/qj7lU55bH/3RH1Of8Al/pP7sn/30+pt/8yvqe7/3pXl+9Orc/9+Pbz3QuDb0LUVcuzBjtV/ygOisBbOWrjzMtnrKCXCjq4w0a/sGk1fM9SQdJm2T22qg5wfQvvUJdAzi6loLMOnSBGnWgNU1bLaNVyLQPh6L29aGALTPTVeafCCVkKmYcdz4g9HxAl0rD7SNxqO1ZsJ6Pg21hJCmbOhAx7TG5sZTT5mtDbR8y1zNK2Xghr71URl1rQWYMjBr9eTDbKunnADI6nhEYMrIs72BbQHkS516ri+QttZuLAU0uE8IS66x+hcXxL2+G4O4NpUBSlttObh0ceUEZa29PsP0YVv6pu91X1w957iy7m0kf/IAWf1uyTOAusD1OhuR87p/yvumfc4FgjFlyKLnevR6QT+rMj5t6+f87Lz0Ky5dfIttzT2lNHkx0n2ccc13ffucI4E+fyoneO5SX562pIlrQzBu49SeuTQOZdRRXhl5x7x3vcwzcnWVO+asJt0+KWv7lL5mpfbeA5R0oHOijvYcN+2rp47x295qaUDnANy3KVLvln3td2eh7/Lc+1hjLLXfn/VcA4Lv+t4TSF6W5PXYc36f3GtTH8tCyx/ybODi4lCVi4L8ZVkKKHMVYsucne1jZxeQV7F3iG99LunPGnxXy9jFBPF9VuSfMVEz5jVv98XPz+/UecAY9DnGKCDz5lBUVdA8m13LYizHvO8eNgwY6E4AdSdGpGngLB1XxsMXECPULg/rbDsZlRM3qeljAl3i8LJ2uSAI2vDQa23nD7mpceBjqTuvvvR1RTeBGaDBST9lIgLxOwLUyGSvsk0NRsd8ygMMfRt3pdg8Re+Q5JuMXW7sjUXQnxe6QyYZTDvLQsei7JaYQ+K0n+qIx2zLLGMRzcAcC6Kf1skDYOIayyghpPCqlmXJgO1Sk0FVfrSNUwJcZzfDWyI7rutT4r7MQ+RTZA6J3wuSPtcomDdty9vtdzX/ewA618oa+y59dXFcZtIdj2uP1RhLmZ99xtIJElMdf6UsiTEBXC3kqvPcVDYtPMdUCFpjjO7Lgw/e7fHd7/cds7GYN+NTplKst7zZl/1+Sb/XPOA7pj51vGe5sfETaRfbi/bkUl/qOj7aBfrwZzzy/OSytZ3Z73cd0zGT+JCxitscGu51P2wbk3oXySVoZ38lf8ycqe6D/POzfdpr87xR04509c33KcnSJ2CasvAvW/fOnbPgF92X89wcqnP//mVk6Nzab+OwH/bJfGg7Vko4ZgOzLQDtv1KUBzomoOnmVtCONcQC1bnc2nVVgEfR5V+xOq4NhykHXI+jskD7NA6hHlPMy20S0LEqC1z73mI9ZXw2HGjb+hEgnagqmLU26lYZY4nt9DPzmBrB56IZmYvqCxsOXNlZr+UqBcjv2Mh6aiS/gI6jUvQJtA7QNrQrbLatYcpIB6JZbQMmXRkP7G7s4kDW/KFz28L59frXv64fTpuTNNvnyL4B04a2bcsD2r40AaZMXRXHQbqw+btitV37ZRvoMQFsNg8mroz61jJh0p23W9uMb3M3yo+OqaZ884MCzTce7dZVAQrolr5g4hKUE9SpqrhYW/Z2u2rKA+FX90cd/x+4T//0Ty8fuNuuFPWAnus+VAmp/vgf/+P1MR/zMb1WlQN6XJQ1noscNv7Df/iFAtq2dGGTFf+VX/mV8qt9f+DlL68f/MEfrB/64R+uH/yBH5jwwz9UPxDch7S+SPCT6e4Z6lXKkj1WW0Gv/zsTcSHbS88T600GZhyVTVvdzm/Rua0UoIBgdV07Zs4JQTtAcrV2fypFmuD8mr4qulVPe9rT6zM+4zPaNkwdfW77KhAba2I81nqqrt/4xjfVL73il+sl3/2S+rqv+/p67nP/VH18Xl5867d+a+nDB1AeavzA2/S3lkW71oK5AWI7RkMAEg/B5o98Me0B1zzHC2g/MOnKCJuOesrZBmy2vjI2pIsLt9vqwI3t23LiVdRgKRg5SCUfGR+g8lOOlddq+1ukZbJSw7Sn7UlfY2M06F8YsRdTTQOmbQcp+jFc03f1nAa67xtdfW3DpAMtL12ASdcG0Pne6DBlK0Ubqdo2UIDNlgceRVdf0GaHGb7Cx+zT1lOTWnJOVM756xo7yzXf67Zrw3kqLt+5C1z7rBQgvyvnkfNet+oCHY/y2nSvdU758NjaeKxVfNOb3tR50I80mLrKSFN/nzOM125xa9valD+WpTIgOX+cJ++neuihh3PeutOgffcWzynGb+60q52z3FTZlq9f+22tjusC6Ljsg/SLi/tlse160bd2tHuWfKkvTZvS9aO8utbqicuzDWSNHq7HS3n59k3QnralwcyJNgDVe39SRpo+zYu2HTNr7Qnasq2c+Ve2z0u5zorDtC1uLvR5lnOSfdp8awfofGivUpSXfsr6UU5ddfQj3X1FGcFvZqiE7RyUB3S/9QUU0LYrRflUTYMpBzRfeQGmjrigTWuQPs8fW7tS5KfK/DhaXYN05fQJvIUP94ikqWNVFmY86oC+pg7Q872uCtC2KmWzDbQd8/d2vkTP/cMu9wDa2gCIRnWcziV9SrCGyXPsHM/j1XnNnCt7MrmRAdoPpJ7BV5KZn7Qj41hVijZ9qArTbkj1C//hP1h1X4zbhrWyQPktNOIjuDED1/2sFKD9GF+auWY9rfpDa8scE21JH2O2lTN+mHryjc8X774A14cy0rf6537u58qv+5cn3T35pS976fULeOefPEFf5tsXs9Y794oQ9e+HCFzn4trXQZDPAAAQAElEQVQRwur+mE8/APirv/qqPrO88pWv7G8E8hsDfuInfqJ+/Md/vH74R36k/s2P/mjH4nniV3/1V1Xv/gONG4N7j2tyjCW8kXuRyx5fBeTDHJfNv7X/9YDxAi0LRJfeXzedJX1RdrMjbt+tNxog2uOpvA1JG66tkbEQNlwZbSh3yhyFaUO+MMaMt4oC2naleI/oi7cqyjJlR/a4iwLS71nrWx7Q1wy4sUHN/lZoay60ymnL8TBG9zjb0m1bA7XZtL2Mpfd+58smI72uypK8yTNXnnaM+3Wve31zT1kvAhDvVYxRb3rjG8tvl/jRjPWP/9iP1c9n/v3iL/5iz4tXvepV81ulXv/6+s03vKEucz5Vf42dSjFu53fQztOrX/Pqcp0aD9BxV4ptYw16/WNbXWMVB5qnfREgaaJtqK+vzbZtdaxPGcPm5eHcWEZZTolPAGz2vBIxN+psAI/mSwfar7gwkqOtBkq7tmHKyde2dOsNgEalA9d7Fkxcurrashbsh+1WzC9ptqWnGRvVsUmvFG3A9JNm86zVUWargf9HcQO9P1TKZvuUs5S29vtdj8UWy7bmHUPnkXTPDcr6X0HKN9+OrzVQ0hJkx2LU0p3zgnqCMevb8w8k7uzpvrxZ8hzPa0NCu45RfLO/zxlKe1sb6HWiTWPbnhEqI00fgnT50h7/+Mf3B01se/aQZhzq+EFiacaq3y1OceXtm7VtZWyLq2tMnk3UsQ+3fSpr+8IPqCZmZc2psfUaTv89e2jb/Vwb8gQgz8L23U+Ye4t+BX0bP0WdJTfqj8j4LNGYlNGXz0S1qawy0ozVuMSV3UVfvm2Y4wiOTc6jDz/c46GOY2DsMGNRR9vG6nMm682vcvqTb/8gkQYm7VQJO/cfqdN/ZYD2Uym2vS66h1pvfqTDtCMNEmP2gqj0D3BlY72+7sR8VZwBWV+xmP2kqMZh2jrlDLjZjkQBZbFPtivNrkNU7pBnukF7nts2FmvtiMuzFpqeGCFGwgAK6PjkhdQ/QNfmB2asEjYba2IcgzrlGfBGN9/CJmMtrLPT7Uf+1na+qXsyB0UBnQf5MNuTn3EJQvyZg6ClXZhxV19dqvWBspzSR+u3ZgumH6B1lBEAVa5tbzYkAk2vlI2+6cDUkw6Ptu0YRKXiqPsGN7KmxbWyjKXIP/tUV+W/+W+eWx/3cR/3KJ/y3RP0q6/nP//59Su/8ku5R3uobKtKfsnfwPmvXsjXMso+9alPbdvK2XatWcOM33F3fECL1bLAtQ3tAUn9WvceeaTpaZWkU87SyzJ6Ti3Louh134HG9UvGU5/uETHUcmOMetKTnnQjcyUPWp/ryLOketpQyRqI7xvb2pFuDXR8tmHKSbdtP1/72tfW2nOwrm1oHyiLH6J1/wgzP6Pe9m3ftr7gC78gz3+e28/2zd2a+TaWJeezQ7kegX4ur77w8MOP1Ktf/Zry3POiF/2z+rIv+/L6Q3/o4+sTP/GP1gtf+KLy2dKb3/xQ9ta7ZWzCFsNjce3Js7YPQOtUinSgNjpM3LZ2thq4lZMoZg0B6d+kSxGUB9qeuQJaT5729CeIb7Li0gTlBMCq50QjV7+Aa9tXpEfF4PzR71uzDVMX3tL2Jq/NNXsV3MjCxNcsQGNdM/ZU/jHK9SoAJQ+mrHMUaL56QMe9yW40mPRKUV+6tWA+bAPhVtsXkW6dcAp4FB2mPaB56gvaq6uy4dJhym00bXutOOW9i3mUDuRsNYqq1Eu/OyK4P+bbde+cBjIf70jucdOW+g/czctYkqvMeeXcY7QtX2FrzzHiQKljbJ5FlAf6bOZeNrIHKKvfSml+IttsAn3m8Fqvj4dz/QdKH2Msfc/j+7H79y/K2vdPu90+Fqjj4dTPdcYYHcOS9amefo1HeqVIEw55n+b1xVp/fuP5LufAiPSZXp0+O+W+RF3tqCd4ptC+8tYQ/7lHEFcPaBtAx6xNuJHRxpLnFw/kPaM8+wpcx208+qwU/ZpLafpTVh/Gba3PiPXPxrOhPtD7krICNeqY/fqUc7f1Rd5LHi6PBYk3zzGl73MWN74xltKfuLL6mvar51Gl+AJeetA8Q9xnnNY65H0uIKnH45A8j4yJNk6uPUb8jbbhOEo/5kxzzPhVUSN+xY+J0fNXhXaITc+nlaLlQ2wa2y45DKl/gMydXaQpoO27xnbLSK+rmkDNf6dMZgOHOblc2BFpmeVq4jg5RgLXkS9Nxfc5rJJJ7CIDVCmD1B6xbWBAD3rbyWY00oZwqUoVCFLUGMxNJUnZ73fxPdI+BdZOpPFp19i0JRySqKZdxe+DQung5Jq6HWcWhXHXVTHRlxnoXRImXxvqne3PqqKb/aLIv0oB6n4e2NqvZSyZMMdcLrzdrwzuIbHNA9rxdAhPfMar/ahn0izp/1nLmQ9fTl9kEfnVPzHU9LjowVqSa/vQMSVX5hnoBx5jGWWZeajOi+1jFpr1pmtk9qflMlFIPkdG3q87OU//mp58jdg1J8JIX0+ZROb97t07FVbsHzMGS+rKJnnRm6G+3Jzsh/7GGB3/xfEiXTmlD/v0dxedNbk5Nn622/uOJHLH0A7N2+9dHKful7nQpjTH45R4jVHb+hB8iHyRft5PjGO/66+1sM9AFtpZ5s7oHGvjlL6p33VsKdc28mDd2s3jkEUvXbjoT8ZXx+qN2FnkgLarvTU2zJEg/sADd5OfNYDq6dfsN9heO2cyzNGx/ZDcrJIajA1Cy5hsuIwNt7YNU+axuO1Nxtp+gr7nnIAbPXOoPNBxwpTbdNQHekyA6z5tehtfG4J0aRtuDXT+b9PX9DjW2t5GrxRxmP42HAjHn1HrafKA1pUKk7bJSxO3th/WgrSIitbEadxf8NZtwKTflnksblt7W73hts2HX3Hq/N3awKNy7YXZl8PmZLCkX+nnzXRIrGrOsbtte1Lnb/eKNTebQtUp+a7oHRsq7XWVNkIfUyG/B6PnNKnrVoGbvKyZg7KAAkQzcl217liWbisHxN86mfnd66QmTX5Ib/Gz0bdaAZh+Jl4Fa8G0I01QPiTR9uk4A32z51/av7W/kOv1mf4A9Qf/4B+sP/tn/+y1XZg+tdtG88sL6OvzsBVoOX2EXI7pMXsNYDNAuW9EKD8U2fOAsjASdzKkDtB86YL2gJLnPuJ+oH8h5LpdpNkGrFpHn2vGtQn5pb01/RPSbF/a3kCaANPGxM3tKhqbVqfO52436pM/+U/kRux59YxnvHPG2jl5rLGMOq32KTbyE+laY+9UZJbdwGX2Nfv0Ez/x7+szPuMz64/9sT9W3/md39kHnC3upEmHDca8gQSg45BmW7iNw+RLhwQSRD7c0ENqG1VrAQ0bDW7kYOKbPrxlWz2gzPGGW6tjLZ0g4O94zDik2T6V2QCYMa3VPJjyQJ2uxhImzf2ggkonCFBb2ezZBtomzFoeUIDsro3PBkzahiv7WFyaAG8pe5u+4dbaEG7wRH+dgyoteVY55lxz//692u92HbNz3psGr4NA3/gccibxL6u8aXDfHJkoG+66q5T7PqANXb4PO70uu77lywM9RjA/9h0ooL8O0n3p7t27JV1Z/WtHG85N4V7sX1zc6/OI89i94KF7eZCTPnmINybtKKsd67hqeW1J04d/sW5bH0DzlTNP+j7kvKKutXRtWu9yJtKGcuKegZTfXeVNGWWB/usx+fZdO8Ymbq2+IK4umOOLnKvu5cx2P+fRY24MH+ncKAOU/QV6L91iMxZtCuLK6t9an/ZPnjEaG1DytGVdKdZb25w4biFnb9ldzwX1tSPoZ1m8Xl3NpayZw/3LWsZo28oqY9/f/KaH+gypXfur3YTQdsWFjW4tAJIbbDeSX7dxmGsq5M7RxoONvjb9Nt+YgGu6PPUEuKFvchvfuq72KmVnO5TMOXFpgvgGMOOQDjRZvJH8Ev+QD/ng5IuMdXbr2IIpF3byU/X617+h/At1cz5ps0/qOsbSR3R+xzu9c33u//A59ef+3J+rP/Nn/kyDH7Tzg2Kf9VmfVU97+tMrnY6vXCOu+mEfBW09+OCDtZWYq9e97nW5Zkxf0pWB2R+gtpfyQMxOunLCbVnnX1EFBOZcAfFH6/iXUfalHlM+4AM/sPwK/JF5Zaxgro4tBdS///f/vtcty6g3PfTmvo4d+gZw+gC6z8b0IR/yIfXhH/7hiYOyAL3PONcF7S/L0ny48VPjSn6N1mntuZxjT9ee0yq0NddUB0zJEd30NM01CvMH6LWkj62f7csHFRn3KVXtu64KzDwDbWskBzBx0FM1/Uq8K/spbD5gyskEYl+sUmunugBdqyey1eLakS1sdCD61XmltGM/ibhQ1X28uo+r8OtWkeeesNmy3kAxmPbMn7LpYMG0Kz+NWmPbuGzrWX2YetImhBM191XtKDPpN7/d7yBCY+oq98Y3vbFWSVe5Vlp/8sy/fxVsPZalUEaBK9h8OCeo/OsQaC64t1+WMur74H7rgwJAOR/qqigHN3G51tWTLsC0eyXedsWJ32l3LUBSA0xcXfnWMGlwU5sveQLwFjaMQ4MwYxMXlLeGGzrc4PIFQLEGmPzbdHGZWw3KZzbk/gnouSUfpItV993xAa7jDdp07QAtuOHWEoCW+e1wZQWYNm7L3qaLj8wjIDGMrI0lMLKvz71KvnuMtTmOUFXknWtFdb/k2Q+vk0B5DnNO+KG5U/aYy8tDOWedBz5MNhZlvdZqU/qb3/zmPjPctnXKepG3ycPst7Ly9OGadF5o3w+DOc62PVupq33llBek2damskCfWYzHtrX2lVPXWj1tyge6z/LS/XoocXtO8XqhjGdK5dQzJmnq2y8gZ6T5hxzSjEOZTfYy59hljN5vpZn3U/bYQ+4LhTs5X0oH6s7Zefk1r2vOtafk95iHyKfI7cdSF4/cK5+/LcH1Y46Atut51D4av/WbH3qor0O2tW28XoeWs32d5ZmcPtUxfkEda+WW7CXiwHxulfOlYy5vF1ye+XBfubh/6PFV31ylW1VrFXANylcKEF6YERrF9VwP6xpXVpC2AUzZSaeAZtmvGOw2TFqFQ01544OJA+FEWt+MTPXRbZh8Y1a+ifml7emvCq5kqho395UCkw63bI/RMmG3D20IMGWkL2Nfa55N1Zo4Ii9fevvMKcev+ocpD7Q95amlhEoxViBY1TKWrv21ZOwA0YJZ29AHzPaaJ55iV82e98C1fNBas78JlXhuoELP+MUgkN+zDTMPTcgvfaVq2Q2HKQOzlg7ThrIw6RturcztGq7kM4bSN4BJd83hHib/igb0+vhLf+kv1Xu8x3uU+xtjdGzq73KP5Hj+h1/4ufryL/+bebH8q9XWrsYHulUw17gxwU2sjpkvtYGWgcmTrqzj4QfJ/VCnbX1uNUxZaTDj/D2/5/eU3+DzJ//kn6zP+uzPrr/xvC+pv/P//Tv1Dd/wDXm28ozSLjxar/X9FciVKb9vfp75zGeWMQDXRP1r55Q8y5D6rAAAEABJREFU+UFB9xFpCsCNbdtvjQ5TRp65Uw5G+3nNa15T2pYmwOZ3bf7bv/3bdS2v5TKdHv/g4+p//qrn19d/3dfXc57zXnV27vo4ObliixrLqMq4ti+qxJFGFdDXNKB+5Ed+pO83/uRzP6W+/V9+R96zXDSvrorxjoy9TXEBYkRCAG76BZO+yVhHpP29NVyeAIk161oZmDak61fahlsLj6UrAxTMWADFGpQV2WTEBenSNtwauF7Xts0d0POeWuqt7SeVoh2YPm/jQOmnLFf4xucqp5N15SMyVP5lfCvzrFIDHZN6t2XFr21fyUkTACstFUz9Jtz6pb2tfxs5onGb1RDfMG0oBzRdOXjruDxlt1ocpg1p+7xvct+omvvImrOQ7ft5cb6MpeO0P9L8YKI6Xju1s10n5Rvzmx+6l5wc+/ygzPn5eWkfaDtAX8eVX5blej7bFoDrcTnmnk8fdVW0L2jXWp7+rb1+6wtmDqSpBvRzNfEqEtup8yV/vzsPTvszRmHNwMrbZR/VD4RP1kBVeV6S3nHnHlg5dYBajTV5My6g/Shrn6RtoM2Yav6Ga2fjy9Om4LnTvSyHpPThonWU81xirYy1Omf7s6t9KD3IHHEM1QWaDqSvawGdc/X0e5b3ecYhAH1tMWav5cqcZ/yU06f9qZRT+nnIec7cqzeyl4mrJ3i2Iu+OI9oxm69lGe1fG8qfcmYWV0Yb8m0vV3PCM6V+lVMe5vxJ1zKf7OscE3Owiy9lPb8f8kxRmnBIjMrbxyX+nU8Xnj/jm5361CFn0UN09GMcl9EZp/XUiTrkBboBArXRbAsKq6hj20CZdKAqP5UCoSUCZcYYnfiNd8wEkibIdwCj0pu8benHTCoDF2ImgzOTeMoACDAHTHmggPZhXDDbh/RBW8Ix9kIucT/JfDIRFZ3E4kA7AMZwdrYrUL+6NrH6WKti/5QJNQK79LdqGUstGTQ/BHCIL9va32UBAaUP2zBxIPIjfVnatv2qIu1d6EuN8CvFB83asy/6lqytQwbMdkTKMdF2A6OydivEWDOu2ExcyjlWTlB9renzwUEeyCptbf3Th7K0heinD/qsGN7F1iE3Phf37qWZHIxRh0wcjWjXSThi8yIyc8Itpe7IRDO+U4TWHD7XHFaPp0PG+X7gkeTzsvaRIT6Ox8vSxprDqnYgkQT0sd/v6t69+23TGN0ctGue18xXaWt8KNv1GHXIeJyfn7WOm7l05c73+9qnPz5sOZkLRsvI34enjWUZnRv7YNu+GtPavg4FlLRj8hm0x8/F4wvdy8tjjfhf4sNcqCd+587d0v4+fZk2L63az5r+L2Npu2v6ATTPX9qy3mCLSfqGyztlXQDt+5S4KkVb4spCsnxl+zZdfkQ7jk3OPC2JXzqQcTp2bPLluSkXa50yVkvGb+KHyKyxM18+L0v8OeZXPvWzBrefx6w5IPKUdKCkb3hZ1sp6yLxmNoDYDjFN49BW0P7ZcKDtNTG/NntvTV5aRNomtBObnb9Grn5pQ1T5DbctDrS8/mHaEFe2Uvw0sd8CoKz0Ladhpe/Vvj1kV+5kkpqQtWEfKnyubFfjlaKNzfaauTiy5lzbYdVmW1+2QTvu5ZXxu0xejiE7Pmvb9dtRTrEBdBxhth+YbZj1msA228ok1GJZRCsK5Z5SVyXWG/MlnjjYn9nPLe4WuPql7Y0uLhludFzflTkk3X4BHfspc/2UOS4Ym/U/+2f/rL7pm76ptAMz9koBEibBqt7lXd6l/t7f+3t98+VFton5BZOvrjmVd5GLpW3tR6Tt2hZsC2vyZw6d/+JVa5ExWZOzNQLUjMM+wsRDLggnYNx37ty5HrvWi+LmE6bcpK+tJ64NQRy41ofpQ7v6FCoFJj1oSbutp+zWlg/01xF9zud8Tn3Lt3xLfeqnfmq97du9bXp2LB9mrBkPmHElKflZ0+21a0ATmW/Hrt/whjfUi7/zxfVF/+Nfqr/7tV9Tl9mTs6hjKzqR2PzC1NvaW4xbO6KZv6fuvzjQbXFlrTewP0D385R5stkAOsZT5g1MvFKAa1tptg91HovbVtcaHq2j/GBM3fROmQ16fmyN1FtbefVC6p+NDr+N7cwroPuh0u2+ww0dbnDltriVPyUn0gT9AyV9wytFXFrQ/oEbe7fpMk9X+ZQuXpWxzI82lqwF+3mRc4F0v1rNNW17l8O3uNfRMUbfYFxeXuSwfzmvrTnryAP6unl5Oa+XylaKtdfXezmTiGtr+q/uj7g6zrR7ealPfLiufBn5hCc8oZQ3xpjqh57ixgV0LEDHsuR67Qt9fVkr4wNyoG/09K8N/fnSH+j5v8WuT+Oz7bnF9uZbHfcaH2YbK8w8A92Hy+Rjf3UmMT71rbVlHOra1t5l8qM9oPOnT6/V6hi7oByQ/WK0fWNRX1vy7Iu4PrUlv1K0o71NVlyedGWBzpV86dKidj1PYcakzfPcVFkvyy4ik25s5k59+xZG51BZoE6ZC9o1vvsZ77PkRBiZaw8++ED71mdfdxxwDQT0A3RftQ2URdw+iAu2YfI2HemCbWvlN1z5DYfEd7UGlJOn7IYD13mQLl+eANOntJG1Ik3QNvDbxq0OTP1K0Xaq/tlw/8J7t9tnf1sLpqw8dbOVlC9gfBkPXPPlaQSI3txzPcd8/ud/fn3V3/7K+p+f//x6vpCHfH7g7su+7Mvqv8iLb/U6bpUDtoHu+263a/tAONV25VeaxtPEq1+O8xOf+MTuu/auyK0DXNPVE5QJOX15uH213ZpFnpi0bX3YVs/68U94fH3QB3/wo/SUla/uy1/+8vKBr7I+9PUv8BNy5E+SCmxVx/QH/sAf6HVn/M5h7SikHe0B3YeNTsZ7jYDyQLCZl0bySzlB3TTzs8Zfqls/t/n2zzUgW7p2bYsDiXmVVdqTJjz44IO9zmTAjEFcgNlWTh2gde1PpcC0CbfllnDmj+RNVn2pQPpA50GaMWbpyGrQFyjj/VdIwfM7OhXf2p66gOQA4U2aumvOY4fDvE6EGZ3sEFeyayY80DTxDbxcG4ftuiruaznR1DL0eUVMZX9An8a39nUJpv+wOxZrAdB024iGpP4QpIj2IXxjGlLW8vpP5kSlD2vuj4xnjQXriMZ2lXhLR88apo2NXoQa+I3Xva7PWpBGSKck2XwDJQ6TDrN2n11ypofZ1p7yUS2YtKlXac95VFdFuijQc8m+qS8ApR1lbOujUmyn6h+YMcn3+trEq1/KAdc26qooCzR9wytFXH9B+we4ztlGh5v+VPI7knP9tEJ+iSsLUxem/G3bph8mPyodh/UG2hDXzobb1gbQ8hteKeLKBu14Yfq0vdHFfabh9Vyb/uGD+4xjpz6QsaFsB6nffNOb6iLPaPyL/dYNrt5ut1S63H7cH7xmShfu56W0stpwrLZ92zOB9LsPPFCM0T6U1+8m4/6jjNdoa21stbbElTFma6DPWfK0ZSza05d7rmcs284ndZVRT3llgfTvsv86Heg/QpGuvD42ee+vgBqBSlE/Vd/jaN8zlH2Qpo5xA32mAHpPNybt6l9ZzyuOg7jy1urrV9CHtj3XWds2NvfbhVH+VwIjtvVHJtMSmrhyhzyTEldem4JnUJbR/T1kb9jnDGUM+jUOc6XuyNhIU8ccWgOZDvS61+5FzpQjNOUvLu73Byvsmx8iUN416FlMW8ZeVE18yG7Qjsik3+wH0oEr+bWAsmhH2Q2HSbe90cWrjLO6jLHUmocN7oESfGZkPdJH/YgL274pXT9AVvVa0u2jNEH+pie98bUKqMar6poe3B/zoh5EJvsyILnllbWxhq7Muq69pqRv9oDeE4HOifbqqtzgI/bWomZ+jdsxhOmrUrSdqm2IC1vbWh3vs8QF+cYEiTt7/0azli5fXDBW29JtbyAduPYJMx5l4a3Tb9uAG98bHaYNbVcK0DmDWW+208z92b4g9IxmRBtPs8i/937v965P+7RPk3wdnz7WjIV/EOO8/j/+8T+u//Of//OqVpp2INqBNWN1yH5oXSnqpooo/d9DQuQjI32LtRKHY+Zam9/ChCoN2gGuY6kUP0jwNV/zNfXN3/zN9bVf+7X1lX/7b9cXfMEX9B+f+N/4PPvZz+6+R7R/tCEC+q7eG21X3NgnoN75nd+5zxzSlQcKyP3RqX3/u3/378r/Ssi45Ssn2AegZcTrqigDNL1SgOuYYrle8YpXpNdr+1DWHEQkMpX987ye/OQnB1+jWaV8z8Osz7Ozff03f+q59YIXvKD+wl/4/Ppdv/v9ardfMs+PHeuyoEJg+jOm9eq5ROPJfaW4f770pS/tvPnBCfe6kAuIrVOvLfsKsReGMdoO2j/AdXy36TL1Yy1dHEZkid0qaYJ0ZQTH3rUtLl2+/gTp1gJo4xRba+8n6qkDXMer7kaXpz1tbDjQ+tqTLh8mTV2YtuSpA7MN1GCJn7WClUVd5WDqw6zNt/Q1+8MaQZj0oN1/9cSBjNmxgKavGSfjysSoZTimpxKnrvgZO2WMc5UR48pv9gajnCd1VaQrC3Sfgeaos9ElwKSLS7feQBvi0jfctjhQ0rUH04a4NBLzIe8FM1rJWeZm+uZ5yb3BZ1Veg73mV4pzz7MC0GtTuja05X4trL3/xGpkPDMI6gEdg/bW5OeY5xnW2tvsbLW+5QnKwdTVl+B5Zrv227aPp8Qtrg119vtdnTKu/kHqsiydV9vGo4z6QMvoB+hnWZVyfnZeMPuQZjFmf9W1j5sf2/KNV/oufs73Z21TGeMQ9GcMyujr4v5lUZkDxzWylf0s/mqpw+UpcGzwr+vP9ueZX7uyqO+5UtCffZEmiDufur7Kg+dkY9j4+tX/lDnF77HHEGY/ldOPOtrfcONfM6bS1ZWu7LKMWtLfy8tDjbEERp8TT5nv+/N9nx2VFx5r75j5drg642nPuO77YZPYUx5ITvayGqSZw33GdFmmn4u8m7jIM9VDrmGn9FnBNfNqjMm3FuQpc4g/20vO/st+Sf/Xuoyu9uJO9QK6HwPoBb0koDUd0jBc0cbsLEzhUyZZpbiolY14TyQ3AJN3iBNl5NtR8SU2rIF2usSPAyh9GSOJPGbCVvNAmWoa0EmPSDpwip/LXrSVElZ+V3cAuI5fnzP+Co/IZ4iSKL+2pP0mfmMUlrHE7hq/I/7X4FW7vNy8e9cJGn2qB9bB0oW2j5nEVWFUFdBg3ypFH4L+zYWHEnnihwyIdMG2fqLS/fOr5MWPmSjWypwyyEvyJMSL5MR3Sp9GYsxizyTd7XfdPqVPY9C4g36WRel4OIl2mQDn5/vun361d35+VvtMCqKz3++7D/LGqI7nmD6uGdg1PoRljFrjQ3vT18j4HPoGDOgcLcnbWEY5rkDtlqUvItq9e/dObiDPasSOH8TwYE9V+41o26qUBx+4G7nzXqjH5OLBPOjd73f9V2/7xLlLX0ZiPiYWx0J72rdPS3jGBrQN+TFZ1oc8KF/GUmfJi3HFRBA/YkUAABAASURBVFnkrZkbh56z6XFwaUsErAUXfBUFdPzGcEx+loXkcNe0McZ1H7RnTNoUV/90NZaVIm0wgpUZbrvSJAB1St9sA5m7x+bDpCujr40fcolLhxnjsixNkw5TTx2Y+CZr3277ki6op40Nt65ECmRuGPdatgX1xzKK5MsxTQYTb3Xcmw1liiqg41rGco1DGDWLOVFfoKYsBAtow7iAzs8Y8XmFq21bvjVMGekbAI0qA3QcEoC2t9EdN6Bg0pXRpv5h0pWVLogDog1Aveu7vmv58Nz5KtF5YH3bxste9n3t44ZeaSejmX/BqoqOEabtzY/1mjWp7Ve/+tX1vOc9r/7+3//79T3f85Ly/xr1K+z9Sln/GsgH/T4YhRsbjjmxXSnLMueJcaXZebCG6XtNLED1eo7Ofjf3kMr8JPmXb242e3fvPuA78d8ybm0r7x5iTjZ9ayGuCkqxuDg1DvEffxKBUt+41f/Jn/zJ+ot/8S+Wf+m39QESTaBSvFg+4xnPKF9WqOPY+pcoQM/PiMQHVom5cnNzt97+7d8++NprWV+Voq751ocf7Pgdz/gd9axnvUf9Z895Tr3Xez27/4+6d3u3d0v97v1hg3d513epd3qndyrnwNOf/vTGvTH0xsm/cpT3Xu/1Xr1HAR2D/dd+3LV/mPStLd/+bDHZlgdcy9uWDoi2XeWlaRvovPYcuMIVBK5t2Nff9bt+V/3dv/t3y/x+4zf+w/rYj/3oetrTnlLnd+5E3NVZNaKz+IJHSsZHHx56796929eERx653//f21/9q3+1/nFuyh1z92wgGtX+1IGbtozHxnu7LR/oPmy6W79g0pVRx9rxtobpQ1zYdJTTztaGGxswcWXUUQ7o+Scu3XpbG0Ct2eNv22p+cgNTT57ZA7oP7neVohzFjW1Gdtu1Ntt1VTafyotrD6IZEFcMrmxnfQKlrPQxKGUAm9d0G8rADR2mrLzNzyZjToGCR8s0vyZ9Ca/1csPjtfIsL/3NjTcxJA7twpSV53kJKHW2uel80WYCLW8AgL6OS1OnUpQVd84qY9s56gPrsHOtWsoXx95wvfGNb+z+u44FZdVzj1SW/HJ9CR6SGSOUivu1XwYam/LGpb55EJe22TA241C2lfML6H5VivxU3TZux8N9bMqv8wyVPRlG7z/mS3vn5+eqdR6MG4y2Sj3Xmza0bVzGo4y27bdxqizt7GzfNqzVVc/+yrdtbZ+ka0vabXvK6kdQFuhzmbh+gM6Xbe1sNG1oC5BVVqdcWzxFSDhkntzJvmFf1JE2ltHjZxzqmy9tWku7zI2QfbKfxts2s/6A2L+JQ1vGC4h2fMC1jPpA57JS9A+TLy+k5omPnhPTNkyZja8PYcpU2wd6zkkHru1sbaAs2gZaR540QRwQvY5bmgR4tO2Zgyn77u/+7uV1JyLXNtUzNmnOi/4GooyBvm/bU2bLq3RxaXfu3O3r1W6/63XomDiGu/3eRdL9VF5ZoP06b/UrPa5aRv4p43TKvihP0JZ5d1xh6sqHG1wbQOdBG0BerD5UjzzycOdVvrY2nrgf+PF6K0170oAajP4GgAfzIrxSpG8yxuLD1F/6pV+qY+7XvuM7vqN+4zd+Y8YevU1Oe17zP+IjPqJjMn5zZQ30NTCmOw/W6lm3r2UkBnJNfXrOD+9Vv/N3/s567/d+Tnnd/b2/9wPqAz/wA+r3/t7fWx/wAR9Qv+f3vH996Id+SPnfFnzkR31UfcInfEL/V0Y+CP/yL//y+oqv+Iqyj8atff2PzNNl2bVvcX0aL8z82YaJqwNvmWfpwiar/mZ7o222t7Z8dYDO10ZXF7jO0yan7Ba3MrYjVtQoUL66BO390AbwKNvGoL379++1jjLC5nvDb9ckP/L1CfT8HcuiSMcYQuMbH6ZPic4doIwbaHltCZUifc35fM0VHCb/8U94Qhnn6iKIzMQrNGJn1Nu93dvWM575jHrWez6r3uM93i1z4tn1nu/5HuUZ89nPfs96ds6Yz8lZ8/3e7/0yT967xN/3fd83cu9VvlB4Tl6MvPt7vEd9QOZNf8A3awuo2wXo/Ngn6UCvZ3HjAkS7PzDjlgDUaT32tSldar7xy1vTnw0cg9t0+VtbHGj/m7w8Qd627rUBU26LUxlxQNH230h+aQtu6JBY0/ewkttR6m0y4kDHcMrLVOna3mp1NhlxQb61MkB8n2y+he3/N+LWh8aBR8XtswOveWfZZ9fMK88z7jPGdjfncWM+5TmJOVT/gcc9WIvPQTI27s3Sgbp//37G8KIeeujN2Tfnnuk1Y599YhlL+1R/jZ614PXeM7429jnre/3V75K1oq5xGJvtO4lFmvFow29SE99yYy19kzUe2/rRprasbUsHSh3ta3uMpZ8JLfF9Ow5lxhj9XwcAWU9LaatSjN0caM8+2J9HHnkknGo59WxYa1M5db1uSRfUsx9b3/Sv3Jp59sbf/M2eT+pvspvcFpf+/CCj42dfGjKW9kk76mnTa5E0Y3zggQfK2PV9P+cccc9IPjfzbGo8+lySC/0Ys7bO8hBfHfsiSFPWWhl5ZzmLqyeuL8+X1spTXOf4lGu0UwHmOEC4gVP6rT39i8OkS7MvgjggmjWzFkxcAtC0Tcb4gZbR3rqulVbLLGPuydIB1Rukq+9+RKTF3ZcFcYWAntPGCbMPG8/nVJvsY217L6K+ssB1HJtP6fK9l91sa0MaTD/SbUuHRBhQb8l4WQuhJr41YlTHknzXVVFPG0BkTh0D8Kh9R51K0Vaq5omrC0gqoOGUfUMeTHsw6dIEeDRdGxoArn3bVtZ6A5h86UDHKg8mfpsONz6V2cCciG8+naf2TVBfkO+6Otuf1X/36f9dzkMfmrjmXgzTl3q77HvO4//0n/5TnxeAimB+1gbtaM/c6k8cyL542dfS7dmPPGW3eozqvcj/Gkr6prfh1hBfQeyPa1lwPQPlnLI/znWfH6kvGEdUrmMD8jx5LylxV+dTe37rgXoy1NsgE0dS+azve7/3e9uONvUDzLHPelVIuv0BbLZsI/kFdFu7/+ZH/039h1/4hVozH4G24T4gRLSfj/nfbikbbpbgWstYIle1Zp4tmeOeW774i7+4vznrf/vf/kF5Rn7n3/FO9bjHP752Z/taE5PxCBArgTUO3Ifsp3T/GwU/fPuX//Jfrn/yT/5J3vtc9ByXZxzKC4DN2nD7KEE58Y3+W+UkbtuuOspbC8A1fbNhrV1hkwV6nKQBHUddFeXNh01xawGojV5XRXvaEMQlAy1nW32Yfa0U25sN8arJgxGdXXXJ9gIzJsfIOdh7QZhAHfPOgzEyhlWOScj9oz3pV42uIPaTrNYJJa0oren7sbQrtO3IhF3usUDzOv54UUbb9rFSpAMFpFUlXb4gQb41ED83++BvNZbKA21vs6G+OCBa4hXU/UR/XuuXJQs88ckTPOt4ffSMopK4c3PJ3LYNtB39ud+c513aEhsjuVRW+hJZQT1ltCvfPcHnHLaFs7OzfiZjn+Rv+toQ3Ne81mjDmNVRTtu2vX4bk7K+o7Q+5L5Vu+pqz1p5eUDtd3OP2drnPl9KToxBWaDENz/iEL39/nqMztPnQ+aP8vK1pS+gZfQP0Ymvu3l24HzY789KIAMgqCcsyy7+HN/qGhyPKmMWYMYD9DkWZtvxkW8MQG1FurGc5zxkXEA/2x9j6X1En+7JwHX7LLJePwT5VeT+6KyAPk8uy8g1JXP9aoyVEUbaS87GTvslY37nznnu/c97vh5zLpe23y9twzgrxTkBdP+kERtjGTVSixfVeTjL3Dj2PlwlTVvnGSvl9L0sI/ncdR+cF/v9rmI2cR76mibNFzKeIWOmLOZjRGgZS89hx3CJnbFGwgOmBIUgUWQDWbMw/Et3jY0xCv+FB7QB4LpzBqW+stqwrVOg3BxMujxl5AGxvra+QVRaQDpwTAeOpQ0Tq43L/gtrckDdd6KUly/Ib9vRF4dEGXAAbAv6E5S3P9LED/51ItV9kRa1JH+N76pTnB8yiPZ7l8PF4XAK79SymIdaKveS3XZzs1/ato/yl2XpiRczdUp+tS/Id+BvaGvzHcCzs30Gdd85AdLX6nLKxVVE3b6pyEVU3HGzHoPYqAJqFLWGf5YFe7bfFZCcnsripLI+hW99TP/EtX/Kjb71MQ9kl4X09RD/o+OBOc7b5mVOqpQ5ZcLfiUwmYl6yXx4va02HBRe99syDNsuSObXF4JjdzcLzBkmWcofEYx7Ul+bGd3l5SN+ObVdcGIz06dC0hNa4Mbm5yVdP/c1OJVbHp67myGU2SeX1CZTFzbRzkdwYh/JAnSWPymlLMGdAFp7+q84zZvpTRpu7zBXlxI/JpfWyDF2UcSeUxD3HQ6KykDG7ytsYo2DGJL7xN1wdYdKn7MSnDfug7CazLEvGcuZPXL48+2dbXUEda+A6n8opv/Fu4/LUt4/qbTLSnd/Sgdro1kAfDswDdYWnv5XiXAGCVUZpLSDjPvOkbjPyS9w4gl7bFocbedjwK3vJLUx8kzVmQXsweeLSgLewvdGBjN+Mr1Kkp2qatYfYj8rDWukwZaWbK2kja/Xnfvbn66d/+me6jzBlUnVbGZjx2E+g6dowPvMq/cUvfnH99b/+xfWZn/mZeUn7sfXh/8WHl19J+/t+3++rj/zIjy6/Mk1bygJV+RnLKLObX51boGD6l6a8NWDVfYLJd17vlqWicE0/Ja/ZEftiduduXhBPtUfZrhSYNjb79gEmDVRaI1U1xui8ww1vjHHtb9N/1ateWX/lr/6VvvnZaG0gv2wLvgD4pE/6pPKv9HzxH1bHJW+zKQ7I6n3sGc94xrX/LW/WrhVtfOmXfml927d+W33P93xPveQl310vSf2yl72sXvaylwa+t37g5T/Q8K//9b/u/9/M/+NM+IEf+IH6/u///vq+7/u++sEf/MF+cH+WC7z+dQ4zhg2/TU+KE7fXiGQ6DZiyygjqWAMZmpu8SRMARTqH9rsb+bXhyqTZP9Jgyj/1KU+tT/7kT8oN2LfUd3/Xd9Xf+V/+53rucz+lfvfv/l39/74pO5alfcZr58/Dl7k6zwHRPdHc/U//0/9Uv/SKX6plLB1DO7r6JR9oG5KMBWZbXICbtjL6BURbb5ORLt6M/LKdqn82HOjx1W+lAI9qb3KVIq4c0H7EQ77GYdLX7FYb3X3NGGDytrZ87VkL0k+5psOUE5eeVolDsMBmy1oAFOs8am+LSbwZ+SW+yUJGJnMm5I77sXS4sQe0zG1Z5bUHSO5cSQOu8UpJMzG5V5Nrx6lc39s14PLyovvkp4DX9HnJnPEhp7H7F0seUKvIGWJf0uDKl7TcHHjTZAzqObc8/wD9INu2fs5zMLZ2f3rooYdybb7IWfGsDrn+alPw+q68607QnlApp+RImTU1TP+2L3Om0bd8mLmUpq/zzPGR7dS/1DjmHKncPmcF4Lr/yulDHX2fJ86tP+LKTz+eJdY4a92SAAAQAElEQVS80HykdaUbr/pCQuz+WKtv7Y2ENuyLNGPXj3Tb8oDOqb6FZaFvONVxP4N5c6S/LX5r7cPUdU0bo3Got/HVEYA+ryqjb+NQ1ra48seMgzatH374ke7nww8/3OPkWXXjKd96GQKWkfuAi77p06/xjyR89mu0T+X7ypFfQObgWkCDPKAsGw43bW3B1FFGkLbJbrh0mHKp2rYxShfE4cYu0DmXpw1r4bFy0gTgt4x704FpH6asMWobJl1cWe35jTcf9EG/N+vzhgdTT75j5DfnaAPo/ohrw/HRjrg0oJy/CbAsg1HLWGpZlv6/To9ZH4xRwnq1D25621cnqgc1/y/TnK2XMSQ1AD3fbfjfEmy+YcYL1BZLpWj7dMp9Sez5Qcc3vP4NtebeCuh+qK9MRNuftQBY9bgY53u+53vWx3/CH26av9QDeq79+mt/vf7Nv/3R3l98sOqasn/KCED337OWL2Kd68ZYKVv9zGc+s/9SynwC0y/VGTK+936f96l/8A/+Qf2jf/SP+huMXvjCF9Y//aff0t++86IXvbCEb//2b++HqH4I4Vu/9f+sb/0X39p8P1DnB/T88KNfNesa1I++hYTRudCPAHEc4obDbIdU0rYa6LY0mLg8++x4a1scJm/DlRHkq7vhMP3AaLsb3/mnjHDbhrr6kS4OUz9bckjMHKahnRDapvrKavOUeaGKbfnygAI67yO1dPkQWmxtuLJCpGNXqZp6kQFq+lzLAvQ9zIbfrpVzrkg7xuvI9csP4+hHnrVABHIp7P+ixg/w/st/+S9L+O7v/u4e85e85CX1PS/xjPmSeun3fG99b/CXfe9L6+U5Q3qOfFnOnNuZ0vaP/PCP1H//3//3xeA6bv2ZT/3FXfq1lrQNdx+Vv7Vh6tqGmZ+6+uYn917twKTDJpvVlBypY/6sYcpsuPNTXdsC8KixNA75xmYNdJzilQJ07DB9SgfCqUfRJcCUVUZ7MOVA+ikip+v8pNG4cQOPwuVpAxC98jPnsfTbtsWlAf+vxz0ynsc8E5nP5o5VRa6Jl+VZSpq5Hcvo66lj5DpwP1ryDOKQh1Pm1mvnGKMusleP2BvZft0v5Hlecg44hO5z6o9lqf3ZWcmX5h9PKH87T54JPGfJFyrFM52+g/b+aE6kaQfM/9pnD6/7QAG99xubsoKx2NaX7c3vKX3ZcM82Pluyv8YheFaCafNaL2eOfR7O6t9+Ka9d49OHcQtAydtk/AtU41BPurg5VM/nX8pd3r/o/ByTOP3BHBdl7LN5HaHdvZN74hD118+5cq1S3g+kHvMAfT+WzpV9EJTTPlDW9tmcOs7GDjOPxiYoH/OZd0uqte/BjNUcGbugDWn21TyJn+W525Jx1rbPK84y3jFQ5itZ7LGxnYkf23PeA43XVYEZC0QjYL+A5m6xwmxLlC+MwbX9ZZm25Y8hvoo23zGWBvR+ATRvo2fnqVM2UWX0N22PEldwSf/su/gm0zij929pQM9BmLYPV+d45TZ7+tv8SJPn+G629bP51KZ0YPYhcxBQpf3It6Ed9axzJMoc2Nd6onWUuW1PGXWkyROX5llMXJAHU18ezJxV9u+ktYpTYK2R3CtbKTDlg7bfTU8f4tIF5eEtZZVRFlDs2oaNx9K10XRGqVc1daQDBYRe5TwnMSozQtvkxtg1/4EHH6h/+A//YT0r5zegx9o8Ore1ZX9POQeoL8RwfigLzFo5oOnKqP/EJz6xP0wnrqxgH6yzxON7rRe/+Dv7w6DSbtuwDTMWoFxT8jf67Xm62QfaJtzEEbR1jWnT1Y5/LOIfkGw0QLRBWcH/XuCXf/mX26ZxSwNqwysF3tJnyK1jLfydv/N3eo9+tJ6cCf5Ri8/VILZyvvHHtbGup85njNUiL0l7wuOf0P8V5D/+5hfUv3zxv6pv/pZvqS/+kr9ef/JTPqXe//3fv57gBwKyPwOt657lNUXfu9xHO6Z69ZsUtg/hrrErX7pgG6a+bUhckZGuHCD5Og/ANV5XRVmgYzDfMG1s61i+4NjJv41rQvomC/SchGnP/dc4lFNXXP3buLzNhjxx+dLVty1d2PSBvmbZVk55cWVOx7UGrheq1lHLWHq/cx4u2RPXXIPUWZJ7r0mRKiBDF70xahR5rzVfdiqnbWug1LcNFAhzL9Xv5r9SlrG0vaKu860MxHY2PKBg4hHvn81uN/ILRttQT9tAqFXi0oBrvFKAlgcKbvCwHkVPo5acjzJNek927C4vLhXr9vYi3Q/xAE13XzK+7Zpr2/mprtdt17zXUNsqGKN0a8F4N3nbykjzeqyOc1+6PmwD6RuZS8fyWqNt+Te8jNMYfQYxFvW1v+lbK3/KuUm8UqzVlwYkDWud5xxgHMaq/uSfOn/qA41vcQJ9LvE6qV91lfNbtc2h+oK+nLvKuT/s92d9b62fhNK4euZTWW0tmZsw41JG29I9T1krK81zkfmWppz4Wc4v+tP3ht+7fy/5m31RR3l9asO41BP0KxzyTvB+znWe8ZT1PaKy+jjmDG7tOxBpAsl/f0tTGNq3H4K8/X7X43fIGe+U9SZNiGivoSQ/9ah7eTZ6cbisQ9bEOpLrJfmNzjEba44Ddcy++kjm5liWlrd/2thl/gKZr6fQN94p9waH+B113s8miRXKOE/az4TfZ19dY2Aso58n+m7zlL6lHcJuXxd+5XoSMYoySJROBxzghUw6CCeGY8yBNSA3FqAv3h54z/dnpf4y8jv6QFxWecOyxpZJ78Qcq46HNfRjOjEyWLGUCZvYShhxPqJKDjF2eJGYLo0l5sJLOOVXSNSqbsJNxqIem6dadiomIYeL8vBzysvtYo2P8Jal9rt9Gccx/bh3cVGPBHSakOIttkK/e7bPxWyt3ajILoFRfh3ybj8SRezEx26/BF/rkIOefcl4FQns6CY8liL4GlvGL1QKUElQD/plAr6I7il5iVjb0scp8SoW8cSc/MSW+Bqhs0z2JX0Yya/gjd5alD+XmTz37mczi1/Grk6RrxTHqSKw3+96ATvR7927SP4OoUa3qo6ZCAknw74GqN2S/o99OPNH3/czWXfJy5sfeTiTM/1Oh6UtycOSSankKZPNegP1LvMSfxlLjcApudGPfyUqOBZLOqtcHPckrgy8LwYOmYvaU3/bhGwbsTpjrTpdHmtJLy4zdx+5d692iWOMUS0Xu/Z9ZMxYqHsX9zO+p0oYkRtxs9ZI1u+c7+uBO2e1jwzp0xJ72lCX2DI24Nrm5eX95OtQliUTZL/flXKH5N/xMEfnedi/3+/Lv8KWrmy6VUKRHqxVo5DcABPXl4Qt/g2XDsTvsWDKTplRY+xMXepYDE9Z41dXfMl8EVdeXBpwbUcezP6Jq9t9D0159QBZnYPB9CNd2Wbkl7i2T+uhIpKYjlW5+Rjp9JYDmH6AWiK0Zr7AtF0pFPldGZWMzbCeNnzRslbwcIHYTgKvcOMIWjDpQPCszYgAsloeJr8J+QWTZ1/XrBWYbe1tbXlwQ49abNN5gEnfaOqYr0/JIdcLySm9OLtzXhUxeYI5evWrfz0P/F4cG2HFRlz3Qxz5lXL//v0CApmd6cMp+0PI6UPVbndW6vvgUJo84eGH79Wb3vRwveIVv1w/8RM/Uc95zvtkk79zZWOtWKt99r1VpYC+BAgncLo1DhvdOqI1whf2Y+kxq8QjT7A/S9acNwbmSnlhG29ltG0tfc3ettuNikmbDfafzIUR+9oDmq6NTU8bFX5mRf2vf/dr6qV5mX7KWq2IHlOfkutTDCkfUn3ER/yB+qIv+oI8FDkr9/ola0CehkGJzK3I29bP3bsP9I2JbSC5dh+c2dr0/Bq6d3/3Z9WT3v5J9Q5v96R68ju8Y73jOzy53u6Jb19PffLT6ilPfnL5F3lPecpTUj85LyHeMfCkeupTn1Lv9m7vUu/8zvMbATyweWiAGYc+PejY3HxZC+aj0sn9PvModaVIF4CCCSH3j/LbOCgj2Hcgw3aq87t3um/RavnOa3gxlL1x9lee9FFL3Tl7oN7r2c+pP/2nP7W+7mu+vl7yXd9dP/LDP1Rf8eVfVu/3Pu9ddzO/l7H0V1X6df9e531AyUpZ/+qrfrV+7N/+WJJNaRO43sNg0jqQ/DLWVAklEVzxpMFsiwvKbLY2XDpMe7CEPNdOkO7vxrctAE0XN2fyxeGGDnTMG12fG+7UoUZZ1AWq8lMp3CBp3fxs+rLhrdimCqg164u2nT7kXDNwf19r82NdKW8ZN8VV37OclSjSPuaaC/J4i/4Akau2LbLZBpq2tY0dpqy4dOB6LCu4OZG+ZK2575/f2dd+v6vDxSG9oZaon53fqUeyv93PdXvnQTV7xxsffnPdC+2UGXhxuN/r1XOO81h71u6J5+fnZZ/3ua7qQ57nAnGgfICQoPOzVlzV4x58MHvgWf+FmLKVcu+hN+fMcFHn8Xtnf1bCIQf/SoT7O3frMuegNXP3cEg0GQf3tfOzuYe4p3sdusz1v7LfGNeMKXM9Zwt5Z2e7WtJR6a5zoGOGmU9vtIzfMV493+RstGPU3dyMnYJX9sfz833yetnXBPttn6dvevz0637hw3T3Ec89a1Xtz86S730B3W8gVOpu9jbngHPiLH6AnLMu+0bM/GlDm/qJQs4sh9Y3r/rdcrfJeHO80fcZC6B9qu9eusvDBXH11AF6TLVnToSeQ3G2XMnuMhcezk3bvdwUafPgh0mTY+1ceo4f1fl4KGfPXfq5ZF6Z4/Pgh4xZXMRadX5EYOYKsNlzQsSYrB8LxgNTVlw5IONw7L45tmm2nY0HNG9ra1PcmK1tA60Dm+wpZGHtWIG0q3ERoHHg2rb02/Zut41Vf9KOuZc4P79b7/M+75c5uK9M46oRe7VW5yvze12rXv7yH6yv/uqvzjhfxtch8R3Tz0PwU2lL0K42BfFRsXOyRT3y8P36jV//9YrZqqwRa5of/WVJc62zXBcqffCafMz4vNu7vGtCyX5mADFD4rJPS+SN23MLLFnDjySeNRLVtb69r6nYYiSKgGfsn/7pn67Xv+ENLWO82gJyvb9T2vzP//P/vJwfGgKsGmKhljHq8z/v8/oF7Ka31Y88/Ej58v033/ib9fM/9/Plva86Km/2jNcPF9o2PjA3SY59iiv7/vgnPC5zfin5xlfJk3ZI1/zL23d713ep93vf9653e9dn1rs88xn1zGc8o5761Cfn3PCkevI7PqneJvpPeNzj68EHHuw1vc+ZaQlcXNzrPgPl2tW2/dVPMlZ4FsqLDOO1T4L8iIfknDukrlJPUA9IeifIvE3bZKQDPbbOq1WMUNNn4Fpff0I4Ne2MoNHLuCftNXLfXBhpyPmBNFL3T3AWsVP6aC2sdcw+WTpN09wbU9D+OSWvh+zVY+zSnn6AAtp/iEV+KbeEpuE2ZdwBY3VMKuMCFCDaddTahjJV1Cm5HbtdrWOUNki9y/ytlJaJLsRGZEl/K/Lv8e7vXiO0Rig4EQAAEABJREFUiFz/wKhljHrzG99Uv+Od3rme9R7vXm//dm9b7/xOT6unPeWp9bSnPq2e+pSnlWfLJz3pHevt3+Ed6sHHP678NgH3Xl/a+dLibd/2bett8qD9iW/zNnWWsz1XfdDRKZu9e7S5MjZBmjVQu8ylMRJrcOWlb7U4kKYwMv/Oq7pdXeQ7gmOh7l9mPua67f64pr+gTrjpP1DLVX6MQwBqDa9S5J2Cdy6v6I7vxvdaAtOesUclYVDiMOmb7FYDbX9r38hKnzpA29jsAa2ztTdd2+pbR6R9yxOkyYNpU1w6UPYBbujKAu0TJl1Z6VsNj6afMq93OaN4TliWXV+Px1hS38nYnVXVWvfuP5xruM88duXzmj27Wopasx7u5Dp/kX3gkZxLLnJdWDPnvIe4+8DjOo5DnuV43b937xE16izX8ZEY/OvLyzwP8xp8vt8XiWPN+vOctFyN5VmuuVN3+k4wte1F8tQ9Zf55PjEXDzzwQPtU3zlp7dgqc0yM+/2SM8p5OYeEQ673s76M6VPotP4x/agTdbyUtlzv9doZY/SZxvOVuHuzZyfbG99ziTaMyxg3cD3FUfWL+fiwL8YoKC8PyP31m0RrOdv3mfJ4ednzZr8z/4nn/LwcRf05rlsf/VBBRT8bQZE4K0UZ43goe8BFzr7Gqc795F497USsf8zZLj5PGXOv48ZkH4U1Y7Pf78pY1bPPKjkO0qylucZO2SB82Ox++cDdx9VuOasxdsntmnu1i3rkoYfrkPEonQeOOYsCBTP/xgcTB3QT3VPnACZdonFZ20cBpixYj6yPXD0MqCig9VdGVXJzzLypGsVYEss8e2lPO/rXLsX0e6Iqz39hiY3QjpU+7YusgkpZYiNVeGstizLxmxxCZOMHiPyu+UBtfgajQJnIbz5i0+eW+suWVWMZsXTsOMYYXRsfqHeK/lpLrnXHvJDOIirhlOdiEQ2P5ODYdaWsMaiNVV95Xsaotq2O8mvGQVw4njLnwo1andZTFWvb0QYkHxXdzV5yvMYmiX2NaDiRTZ9moyzmFaae+GZHHIj87I+ywsbf8K2GKStfkL7ZsG/i8dz2jMMuKCcAZT/3Z2fhZzxq1NG4MRFrDSr0yro/lH+k8UVf9EV198EHqhkVa+nvsiz1+JyXtJcBlRjwZxTLiLu1n1GMOFIGiNhaRdUTnvg29bSnPy0+j3Xngbs1llHGu9vtqyJg/cpX/lp98Rd/SVlWx6NOdcg+pZw0/VsLG050R6Cyh0rX7wbjVhy77B8w8gz6gXRpKYcHUqdffjPB7/ydv7PUAzRzDdL05Td6ff3Xf30/24fZL++FjdN99KGH3lTk33rMWs28X+Ng462Zb2v68uLv/Jf1L/7FP6/ue/iY9HhKCKUP4/3Yj/2D2afvdiz2C6YvoOSvEV4z53ZjH2+RyNp8m8c9sZ79Hs+qD/rAD6zP/ez/ob7+a7+m/tV3fHu94Jv+Uf3+3//h2cPPo0vH7v7lPnj0Pjg5u8h9+c/+/M/Vv/7Rf1NJTAENlQLkd8Z3zRgG03eq5osLth0fmLLi0oGr9aducpLxBK514Qa3X4K61ptNc6ItQbp8edI3XLp7NdA5lA6URVw+zByKb/TF637GpDI2guNTac93QwfFkrNx1QcebTv7wcl9ZiH9iWbyONhVZVw2n2vNf+Z0e3ZK5uMhG1zErm1XYhvL0uMN2puxKisvjFoYsR17GYdlTNm0wp6ylTmQCCvTriww7RjLGmdEf8IStrxpI0YLCC3Y6jhVbJyuaVN/7faWY4WlWwOPkl+vbFRRa4JJ1DkvXJT0/dlZAbXkTFysref5xjHRnlApnguco+qkWfucj6pGzj4X0V8yDvvQzmqMXeOwVJ/Lll3tA6ee1863tVzz87oc/HzX5+ilx4yOybn/cO5F72cN7LMPrYy4zL50rFqWfS3LUp7TjM2YgOv5YD6M/5Sx3+dsAGTEo5j55PUozda/yLMWdQX7qk117d9WAyXvlJyREO7cPUt/H8leepFnZZd1dK7lOjeW0TY3G+q3TvT3Od8t6dsIrHmHc4rO4XjRMVmb82Oua0vsVGLM9pO+HRvWjNuyLOUf/owxfbhHeK7ZLbvswYdH8SpFna1P5vny4linPAPN9O7cRqT3GyDjte8ztPukvt/80BvrMs8gXWu7xD3y7vCRC/t7P2prYs4czItH5U/ZTx9+5JF+znDm+Sz2LpMn4RT8kI74rNP4d5lbQC3Z60/pk/m5c76vu4ERq+dZ8wmypJ3H7ynn88rZQbyyP40R3eTBHES9+3G7j4S/Oz8rYueQM2xlHhuj79G1taSdEGqpyvPPY5G5AZTnzWHCQs9mfKcnpu3paO32EsdOfgdUnsGLSzcIijqls9KA2nSVTd9qjbOz/VnQtZTxASCQCTNqMOoyD4OlM6hHd3QtC/l1ig1b2jwlyertkkxjEaQZyzGDEvFeDNbGsizxM0YBDWsiUdYBPMvi3+/31XaTuDW2gXJxaFcf8i4zIEDLLWOpmIiPuRkvyY9y+30GIDLqJR3lItzvd9NnRk2fYdcxfRnp6/nZvpaxFMEFjQJNO2a2CvZL39YwOn/TDhm8vNBOvJViv+dCW1rGmEdsx20BkajUlQnv5rQk55e1j/9KUdZNZoxqvvZPiVE6ED3aZkSzOA7lQ4glE832PmOgLGCzRozsk08b4kD35/79y9gZtdudJW+n1DOO+3lxv9vt43efvJxyI7prX+cZl7MrOD8/q8c97sFakmdzekqfHbtK2SUO/Qi75l+Gmkym485Z+cqbyyWyjr3tK6FSJ2ujfWpbeft9ylxwg/GG2I3aTUcfQPfRWBznQ262K8WcqdcyGU/lXRNLNqlTcukGFrEEVoX/YueUflQKkN9VMGvp2tEe0P4qRbp+b9NPsT3bo+cm0HaMLSr9Iw6Tbpzahjmm4upL32UsxU+JSz/W6m4yGgPqkJtEeTBtSBe0YQ2kWmssI3VlvI+lbRtAjeTHddY2iuu4K8VxMoaIZYnFBrGxVubGsYCWjViNMfurrLFKA5p+usqJMpUCtO4p/UqzcZi2buuLA22jUpTX9m26uPDb2fYvzPxKV2LDm3uYviC580MiAf+S66d+6qd6HVZ6ejcX1stckI/J7VnWpb4rh74Kz41curi+//f//X+vH//xf5c5m9mc3Iwx15JzzDz7tWF+jSxw3VfnYqRrhKYNmDz92N5quKFD8CK9WOssa1QZwZwAZV0pR9dK1jxXY2Ju5Lme5NmOWAGZC6ccIO71OOpXgJkfZdXTRxVlXyaelrYzri/6Zy8qb3YefvjhWqMHFEQ/Y7uM0WP3gbnZ+Ft/62/1Qxp9j0FydWqe/jaoFOes+1W2i/4af/cc+cZhLQD9F4EveMELSnnjWnOdEQ+r1LGvVWtiqe6jdMH411wM7Nu5Lz9zYJCmz7iPPFadj6obHCaurH2oq7ImUKCA1rEtC4jfY8dnWzpMOX1L0479sq7EKl1cH0WV19RT7EtfxhIVOmenXItGbBnzE57w+HrmM59Zn/u5n1v+FZqfGn/P93xWXZfI6fuUsRpU/eYbfrO+67u+u+MCul4WbVcBV/ZP3RdjgZt+bXLaqxT5qR41lkDbqJRT5sAmAzRdmvow7QLt1z4CZZGvnrX0DZdnDNKFDVdtpHPH+JMOsZ18UvkX3D0smK2C8JLTtjWW7qc6j20vVzz19H/M/FIOpr40oMcYUL1tSbdxMt9j7olA971STolxSb61lWbTpdnedIGOU7oyG2x86eLqAG2jUqRr+5SDaizERoj5ka6stXvS4x73uF7zYPyH8q/KXDOuo0P2jic84Ql1P4fuQ/Y+GH1uup+Xwc4319VlHrT6ENT6fh6WGotrTx/69zovXVydJzz+8YmiOj/KaUNf8vSrvrqCencfuFu77F/KejZVWXnPOfq0D84L+yMPuJ6D2gayF47Srg97teP+pG1x/ehbfWV8OHPMNUDbG88+2Mc7d+/2XmOc9kcZ/WtLX+oC1/NAm9IrRVntWasjHUju7/fZ/vz8PFKVG577vQ7to/FsdOW1p2/7u4FxqGjb/hjLm9/8prKv9hOQ3dcy+6l/oPOv/U1POyPrxhcC9tV2+8r+om/jAGLnUED21X3iPivp+1x/lt0ued63XX14Lvacvs+djf0Gegzsg219VwrQ9qSn2fjtWjrMeIG2USnSjTFofFbG3P2d5tsnfcC0fbstffMtHabtSaeqaFvKSAPaprggvVKAAmVPaVXjlQLkt/Gcmrb52GL90A/90HrqU59aU6qSx7P4O/X9wllezDt+X/VVX1U/8RM/2XNBfc+9QmUfO2U8jGHNdUuY+JoYK9cI6hf/r/+rfuHnf6GAjmPNHiMyllGn6NzNC5+3e7u3y73CZc/TJXS/CvQd8iJzk4tykblwyt7oXHjZy15Wr3rVq/qaDSTfa+uOMWrJud29oeLOvfXi4rJe+MIXZZ5c1FiobZyUtW/W7/me79k2IEpxusaP9KD9817Pfq/yQwKuAfXlWVfkf+zHfqz8in2/Tla9Vsgv1yhQ/vX/h33Yh0WUBvO3LEv7U95vP/DDgnFZm139yBP8f1Z/+Zf8i63KPdhZOa9d18qOseSseypp2j1lf4yXtk1icH8yTmMxb9oLueNYk/s1ToEpnxroPCoTllXHJKKdkfyKqycAzZcn1FVx3dumqBgvoAjP+NQT0mxda2W1rU8YJe7YuW4ZSmhm7bGTBzQuB6j8XLc331ehNl0dZQV9C5tPaUApI00eUF2u6m3OUjR5v9t1fUoOgXRxLaBtVMoa+mD0vhlmKFXKrrnuUnSbzGdl7KeEJXPiWXn47V/DwZSR3jppO5bf+I3fWK973ev6L+JWk9UC+q4yfpunqwdAp6zLbY2ukR3xZy19WUbG+VBr1iJwrSt/jJlwoIAyJ3AjAzf0uipAMEp9xyyNxq21F/fxZ5xkvh7b7kg82hZg6gLNk6YtASZtt9+V6yJbznVMS3KmrCBvk9enNNvixgHTjnTbG2x86eLqAG+RE5gxKgc3tmDS1TOeShFPdW1DnbdmW7o6ygMtL8228pUCN77S7PzcrpU3lzkCSg6cet4dQ7hz54G0k/Pg5kdf7nnLyBhnLobZe/rDDz0s2uD1s7+COWcczwVrUyvjd+hrg+cc9xrtCWe51t7Lw+dHYsO2PtYMkrqqes0WvNZrW5r6gvhFXmKLA91//5s27SgvXVw9kL903zYd+yJfOOSZW6XoX/DcoJzrxpjNk2Buta2Mbc8l+olq+9eX9pQzbsE9RRlpnmEcG69Z2pBvX533tpWTrw/lBdub/Xs5kxq3cu7L8tRVznjUyyDXRc6x0rSpjOdia+OzTxv9kHPwMS/2z/P8y7iNdRlzD9U+0GP8+uwbPoDWhr4BQ+q1JKIva/kVlnkxp7440I7+7OcYS52fnZcFBdc5N0bW86NsRMD+jDF6LwA6v5WinHSgeVtbmkmgjMwAABAASURBVDjc0Jes8ag8Sk6Ztr2MOmVzEVduoy9jKUh0AffXJTbAdXAsZbUH5EyQPTD6+alT9mxAVs+xMbJG0tLmMpb2b66X2JImKCNNm+7lMPXl9The6bvPKlthm/vGr3ji+pa+LKP9hNW5Mva2PSYdKKDjq6wx47bWtzraIeMgbgzLVazGOGJD2ai3Df0pAzPX8oGs87k/a0MYV/YeG4fy8je6OFDSpW22KwVm3NLTfFQfbUtXTx3bG26MYywhrR0zUMrmslVeg0G7S58zpUcwubks823+ted/ifSH/tAfalpR/Tza9eb8do9Qp7QzkuMYVleac90aKO2In5Jw5/7HfOzH1vmdO/VInivtz86iTvweSp85grX8N33TN9W3fMs3N24/lquxME7tQYKJUXmpul/irmH5P/dzP9fXu5G41IEbefezd3zHJ9eaPVy78rXhvvCn/tSfKs+UtmHqaE877g3i3/It31J+g5D7I3CdE9e5HyJVhvjVxnq1Luw7RXne/cIv/MK+nzNeMj/0r33lxf2woXnf72dupK/JrfMUZj43eWOS3/1I8g558emHWW2bC+/3P+ZjPqa+9Vu/tb7oi76w3Hf1oQ7QebM9gr/pjW/s50zyBMcZEC2gQdkmXP3a4pAuvmaMgRKvFOnGcpsubWtvtfL2RV7UOi5rmHNDvm3lxa2Vt48bXT/qm9dNRh5MG+rY3moIPdcJ+w6U9GUZVVSvY99JVMqkLx3TZls/lT1kZJyPuYacepxHy8AoAu4bdWVXG0D78F56Ga7LWEi+Fud2xtfzPUwZ5dt2nl049kDblma82gbaXsvGX0LttvYgnQjBOFtnGFtOFmslJAK2T2UBrEKbtTowbQOlfqVI17b+gKZLs73JAG1HenoXGcpynvdK7jmu+TlmhGeeZi1N29bqbva0LW1rA309ln7Mucw5Winq3L/IO7qsAT3Kz/D0h2iOoXn/5rMn6fuzszqEtvmzlu/+4x/KZkhikdmPyDnPkrayVlY5YwJ6jzmLPe3C7A/QY5WqdfQv31jVFWyf5xmRcbuPbPa0r71lGT0HxdfMLdvqJbCmrwnydjz60I585+IY5HnOnQJqjNHzAijHRJ/qA3nGs2venTyr0J48Y9n41t4vm1tx49FXpRjPkrlrDZT+xS+zB0nXb8R6X9e2Zz9tVMKwBnKGuOzxdE24f6rve8JD1tSyGHciTl8TZGJdyljUNZfh5Ey9bxvGdJ5n/tIdQ9ueveIi/afu37sXE2tsjLrIux9j9X2RPisTZSRH0rR9yHtG8zDxQ+wfksuzHsuHck4Hegzs05LnJe7Lx6zTdKvjUc93phd5duJ1YLdfWn6XXMXP6ECABDZ6olzkEF9XRWWTHMGCOcFkwZxUFS/LWOqUpBxyk7rx1LNjWeLdQWWaFwUDdVB2eXgXM+2/Qo+JsqObL4iPEE+5MNZK2TF52q5aq+MMv67Kkg6JyldOfKPZhtjLxuaEcmCbP2af1yzezNFOzCkyxqj9Uya78tLish9sOTnU1bVykCRICOz3uwLKv+RqnSiNGJ42XLaVh3GXdYryEjkHZrV/0VXefAXtHyATZGl7yzLqbH9Wy1iq5aKvzTGqYz4e52SqooDk9FTmaOmcrJk0xx7fXSaIm8syRh0yqTv+xBfh/MR77C7xpe69vKB34uovzLZrG7S/FrFBdKUJI23lDtmkHAPx/dm+lsTgQjhlfizLqBEdY9/v91kIFx2/suakkgv9jTHSh7VOaYuP6MDsG6B49E7hT9Ae0DEu8XeWTfCQGynjOmU8p40kK5resBmfkGbHB+TlxCE2j1X6DMNPbrkpajvN5PCyY6qMqT6OmTP37l9MnQj4YYL9WFrmGN9L4tCvB7mxLJGIZvJLMPB3kPwYhwB0/BtuLcBvTY96/yhnP2HKSgSsOh7jgNkWb0Z+icMcT3HthJwxmrkSF6QDHR/MWrqgngBc60WicaAsMH1UUUB1uaqM2/ZgNI+asqesPUgroH99WAuAKt03EWlJbY2xFNzwpMuHG9pv1VZWANrGhlsLgKrt07YgASZd3Hn3x//4H68nPvFty/Vh35SDEfaoQzbmn/7pn6pP+7Q/XT//8z+T/SQXgrzs7+lB5vJ6Gb1jHqxdVJG5WMf4O2Wvu1/f8A1/v/xa9YfzgAamT+0tURac6x/0QR/UL7MrRb+pCsiF4Cyzthq/Ta+ULUbpMO2G3D+nrAX7BJN+ulpL1srvsoYfn5d8cqUZg4qumTGGaFnLE+RrCtRotjE1aG9S1l5T6m20f/1v/nV/1akPlJIQF1L3R/llLKXtpz3tafVlX/bl5demqQv6yD5lFUGg7Qa99qceUO/3fu9X7/iO7yirZWDOQe1IfOELX1h+jb/53u1G9ozRY7LmAa3t6mjWiJ4Si2O2xs4h+Ckv4e6FXn3wsP827JcQN7E1Dz1wFWgE9Au0/hZjyOm6PsQmaENM+c227Y0OTJ3U+zzca3rwJXNGHCa/8eyxY8m+m77AjMU1Nft2us6ZOXBffO5zn1uf93mf1y9u9BlHPdbimSZpnuoVr/jF5OHYuvqUpy9BHDY/s19w0wZaT1kBbtpwK+7gcNNW1rjHGK2vH2lbHmHKbnR5m+wmI00AFEtf1rZ1ynjnqpR+Nrl/rXF2cq8qCmI7+bMtE9IOfw0Nrvi32sqoD5Q6awjGkqp/5G0xAR2HDOkC3NiEyf+/o6svKCeIA1YzfuMLANdt+K1td9zZJ4x7zkHn/hxz217/HPtTzhvnuS5X9jkgZ6Tz3g/3Y19ZUbVbrl7wZo9UrwPKr3s5LKvvPiS+8YCsnaW2Yp7sz/n5WV+rjUc9QR2hzxx5aKusOIzsvmvLawdmXPJv+/L8siQ+Y1BPvrg2ge4HoImSp7xyEvSvrOdJa7/OEij5tuUrp57xb3H7QEvew3kwJU3+eW7S9Hl7f5UOZD+6KOUFdZVxrd5Pf9URlyaIbzaNQx1t61/QprDJGLt61vdz5jFe7coH2q+4ABRQytuuFG2qaw0zX6fMsUM2CmnKGYe4Z+JT5tMxZ9rKzDjmnLUsu76GxVQpu4zRa8H1AjdzU54yQtu6sg9IapAuAB2nRLixAZOujACjAMUaNh+n2JawtcWVlw60jm351gJXtib+aJ+bvjzBNmDVIE0ACmia46Y/6eJ++PAP/+E/XA/mmiz9mLW03+1a1rway6/8yq/UX/krf6Ve/epXtx3nguY8n1fvU2Z1DU81a+qUM70vEL7t2/5Ffx2q/uRqr/G1Ik8/fHzSOzyplrHUKXviKeP4lKc8pXxpflvOuaYv58TP/MzP9H+PI99YNpuuoUoByn9j7OpHf/Tf1g//8I9UTNeID0hst8bhyU9+cn3wB39wAaU9AYiVmx99+xDZGqhT9JdlqTX1a17zmvrfvuEbcs1+pG3I2zS19Sf+xJ/ofUs6UK2XeUwR/TV72K4++IM+pGUqBejr3xgjreq/NP2mF7ygHsm9lX2VOJYl+8eptK9d693ZvirX45hVpNe2iHb06Xq2raw1YHUNt+kJr2RbP5qeq1KIMHVv8yD9CW8zCFMm06M2oGg2TFn1gYLZTtW5baHMD+cQaTTIDK6OMGxHRjzktmFtP13/hmLfYbM9a/cg5WC21Rc22qz9HYgRoG2vmZcwdcJJn9akO+10DlJHVjtARSHUmasMUlmAcn6HWhWRTfb2Pcy7vOu71Lu+67v2+NdV8Vp4yL3hxcWh/tW/+lflt1kccl0EKj8ttTq5g1lL28B2Ak0IR7mRj/fISh9D/VFr5rBzyFxFqNb0A+jadtA8R8jcCl2eMOlYxeasbQClLWWAR9mQv/GsbcPUVd72Rt9ikXaNR9aHeBUVIPN/npXlb/owfdqGCGogYFsIWjDp8GhZmG2YtfLAtbyx6Usb8qw3ABrd6PCWNuTB/zN6G8svdYSg13GISxOApmdoasl2MUZ+UX1O8FrqecQ9cZdnOO4B9sFr5pL9XdxzAnB9nVTG/VWeflxLQO9N2gayz91rn8r6XCiLoFhGj7W+Dtn3T1GWb9s4jWUkNtvalxeR3qOky/f84dkGKNco0A9LYY61upd58Kk94zM27QjasFbPPsvXvi/KxKXpd5O7zEsT2+roe3vZp2151sqqa0zKSrctXT1pygGdb+kwxxdmrbw5MlYfnrqfWQN9fvR6YpybHNC5leY4aV8QP+S6rF9lpYlrOxpz/LI/aV/+/VwrXNfGblt7fiPInQfu9t6y2dKGtmzDjNl86M99xz4dT4f+kKl2gNYfy+jxPub5XFG5rs42TBvaBApmG2a90Y1HXABstr1Grn7BDR1oW7LUGYxMu2Gza2k23Euts8tZXfOMXcLIHFRWgBubI3uhNMGcAJUNvH1KUxfotnTbt23C7B9MGXmb3m2fy1imjRgAeq8M2j/KCzbUtwasOr8i8oHZzsPDEVya/aUoi23gOp/mBMLLtdLYT7kfLXXHzN+mo0+gYOrCrNdsLvB/T1dO0B5g1SBNsAGTDr+9bWWN25jUpaa8dMCq5/wyMu9y/YJJU9b563x2zSnoB0mf97zn9X8FcMoacd32uouKchDEPkYYgqf2xz1Be3BDWzJ+Psv/uI/7uPK/i3Rs/YD6siyq9NoAelx9ifPX/tpfK/9rqGZe/YJpb7OtDfExJv2U/vz4j/94/eIv/mLbUQ3oMQcK6P3YF+N1VYDm2+cP+IAPqE/+5E8u81BbydjrZxmjDjk7/Mf/+B/LP8rwv580H/pU3n7MuRRFcxK7wdqn9Q/98A/Vp/2ZT6uf/dmfqzXvVxJNCRW52YfRcXzCJ3xC/e7f/bs7funqJoTq888aDwFpgFVsrZ07YzQWdYzFtgL2yz3pUz/1U+v93//3tA/pAhD3tI1T7LrXqy9PG9a2BXHA6lpHOnDdhmnrsXSVttgAm9fwWFmYNhSwDzDb4so+lg6UtqXDW9pWDyYd6L4qO+lZA1nY4toWYMom092vt2YbYueknKC1imy2veRQ+RG+Nik639qtlKaFp+2yjrxjC4RbIc1aeaDb4pVire0Q80ModW37lHOpBEhcsakcIOm6vzDb8mTAbItrWwCubcO0dZu+4daC/VFfsC2IA1bxXTdjE4p5cW+48OUoI5Qq9xH1gJYVd+45Z4114yssTQBiO1lMX+UrR+Vf6OoCbctzh/yLq3es4mv2sWNe8spbllFkXftieck+5DXfWl/CMc9C7t69U0DvCUCvNXkwfbi+1DEGbRo/UEueoZA+uqau94fEu/GVratyyPlE0Ib2lNng7t27BXR/9/vz6zjMwyaj/ZF+qC9NW0Dv87b1tcVoLjYf6olfZDysNxvWW1s9bQA9Vrd1Nj/6FdSRL8CU15btrbbLQO/Dd+/cve6PPi4cp/C0o+3KPulzyqq1c2Asjon2fKd9yL2ddgXPU0CPu7Y22TUObZsDwTjNnaAdfUlTXjsR7x9lbUvX59nZvsfec7I68o7tjXZiAAAQAElEQVS5HsDN3JCmr2PmmPPqlLgvM4fGstQ++kNHCmy1CgJQOjIB8itFuhdya2kG23oxKk2oQZGBB8o20EECZbET2p261T5sHzLhlBe0qWzmZpI8IpNNMRvKwc4V5Y88F8dYlgJ60CrFuO6c36l9XnZo85gbGGn607btnQshMd+/fy8aVSMjooxxGN/h8lTL2NWaDXWeiUcdDy5uQt/XYFe7ZR98BF9qWaiEUMckFuhJeciCNsZc/3NjdKj9fumJoP87Z2e1i1zS1Hr6HIzYWVoX9LOERxmXYE5Ibscy2o79AX0l1uXG9oiMPgRxoONyQz5lEhgTEBtr+3PSuQGBcmv7rC6zT0Bi33eOznOjuRS1wTGL9JAFshujzvf7po+qsm3M5tNPAI7wgdrlxnW/T17X6ptC41EGqIVR1Q98KwvxrEJKjKcriELRn56qMPwatnUk3owhsZlhKr9yQ9za/5qgllHWl5fHqCyxU8kl5byApRxPeQI16s75A3WMf+MRjN8FtmZB+18M+FW9lTLSF+mxFpuneiCb4S75h9hO3x555F7fDEY0P2spr72TE4GQAplJBUHS1A9MPM1r+obLfyxuWzrQ8hsuXT/63HAg/V7Tt2NtcSgDdPziyjtftCMuTf3bOHBtQ54y8tVRd8OlQ2SzcMSly1dHWeehuHTb4oKygGgpAxM3V64NGcoD3R/bQKknLqzrqXnAdT3pa+cJrmy6CGQE1uAw6TD1Qm55eeLChsON7EYHruXN8Ud91EfVO73TO5Wf8g8jc8A5T+b/TpWeH34i+KM++iPra7/2a+rXfu1X8yDm4arEf3HxSK3rofz6lsPhIg+KH65fe/Wr6i/+xb9Qf+7P/bl6wxveEJNL7Iy2qz/3aPcDv87QDx+030j4s8XtXrk6ByUGpMOM2xwCoSaE5MOx6UZ+jawzb7D2Wd8w86N8RTzXwp4T/h++x9hWT57jDTRPPzHTP4fs8bbjotsw7a1rRjnE+3lRJUMZa6CAetUrX1nefP3qq16V3Kyymg43+ub7a7/2a+vDP/zDO88weQrbh9Ub5bzqE5emD/skLvhXg/51nzT7Ic2c2hdlX//619ff+Bt/o379119T29cE3blzVofjRcahshMdGxinOp4u6/u+76X1cR/3sfUVX/EVZb/v51qjPe1rU/tCul377BviAsy49Qn0/BY3r4AiDTDx2zz9vDU5iGzm1v5sie4pMH+M45WvemV54/j9L//+jvkHf/Dlaf9w/czP/FQeFL05eV57vgKdeyD9HY3bn2c961l1986d2orxQPyFAPSB73ZMt/kbDlPedtT6R1ywAdP3hltv8FgZuLEFJP6pC7SK8tv4isPki290BUPu8SxfVueAcMqaFJe3ZtCo/ItQ46mbHo1tr+p25KyBHkdxAej8bfgpYyMubPZgygCSW3+Lb5OxFmDKtGB+SRNg2hAPuX0CBZMOSL6m21AWJt02PBqXv9HFha0N9NxwvN2XnB/Wtn04fXHhtfF+rbmm3u+X+qOvSZucsg3D6/Wp54489ZdcYwUfZEpz7poP9zX597N3SANy3rpoXeX3V/uWtevDmz3p2jjkGnU/D6Gv21f7k7G+6U1v6rzI009dlfv3L+tNb3qoHnnk4V7X+te2vrUpTh7IVfYa6zX7jvbco5V1Lz3lnKiccetHH+LGZz61pTvp24N0++1fgsgXgN7nfChufOoqL08/2hcHeu5oUzkg+82+865PZZSV/8gjj/SeDfQckS8YizLi+vD6oi117Ze07leuAcp6nrXWpnLm5ZRcSzMX2pHuA27tqu/42Ye2mQf6ytiWLs22oD/rQ+aQNi4vD5ptUE4E6LETF6TD7NOG36aLC3CjBzf45I1UQnVu6qps9mDKA82Rbnw2xME9c/JgysoT5FvDDd+2dKBgygOSu28wcXOhn0PmrkzH4bM/+7P7v58xt47BMeMifrj6q0rtvvjF/6o+6ZM+KS/Uf7TPHo/ce6hGugdz/QBXfk/Nf81rfq3+1t/6ivpf/pfnl18d6bV/zX5nncNKZvvaZ/invOOT04xugjnb7csHqkHrv/6v/+tek8Zr+5D7Mhg9N10DfiuB34q0LIR27Dlqv+KirI3ZufN1X/d15QcY9HDMHJAu3346z97nfd6nvJbrYwOgc6Zv5Z1vfiDBh67qKqd+Rc541xBsb7xNx2ud/dAOJIKAvIhXUV0GS3+7gA+qN561Otpz/voNUN/2bd+WflbW26l8oGJM+nScqkbox7b3Qz/0Q/WZn/1Z9U3/+AX16pw9TknIJtsC+aV9oIDuJxDq/AFCn7j+lbUFWDVIg9m+jcs0bmu4sa2MAMT2o+mbrPUGyopr6+qSaPNad+OPnDVlKAOIXufBhvqSN3kgc/Ne24EpD7NWBmieuH1PI9vyWqEWoMlrUIbKv3WSYPbLVqidV2UyGSuNAqlXMsGbF2Egv/1Z6x3f4Un1vu/7vr1Pb/yLe5e1jF1fo3wp8CVf/Dfqdb/xhprbI5kTGeGYOOa84frSkuDc//7v//7+Sz3bmz3ngjhESUaR8NYCGuRJho1e5bVkDRHIb7uztqyNTV5c2NpAy9ie4zP1bAOJe1W8Os/BYF5n5KfZutbNzzg7lq94xStiJD8x6NqV7z5mn1wLtgVtwI1/QPJ1P21sMuICTJkNly+AsZ4kt37Hk9bGs06z4zVGcQEebU+aALSdx+K2tQW0rQ2/TX8sbhuwis1qPdjsr33e0M7F1fXRPBmjD4v9dhevy8sucyvPyZwv5hDoMfF5yfZ8xD3Ia7TXVvXdc6R5/ReHjN2d89bL6HQc+lXHulLMm7gx6CekcgylW2tbe+JA29K2NpSZeqfQl8Au/SXPffyKaTKXqt7mbd62ljxju8zzm1y+ss4vcu6aZzL9GnelANEfvYd67qkUr4FA37coG1L/GKcPv230Gsi8M07b6hiTuDrixgp0/8Xdp7VhroDem5RV1z5p2/OYNOWNxz7Lc16rZ60NZcyNfuyLvK29psParDyvy63HvBYy+quE1VXe+AXtCDDj1IZ+N7v2D+gPaV/keZ3x+VW+Dz38psyni4zZSJ6sd7XP3KkU4gsIthaQsVmD16PwStFvqregw9TZ+Fut7G38ur2ubcN+uectY2Q/POZKt5a5U0c45T5pl2e313pBwDir1LXP3qOJw4zBfGlDXW0Adcj6uI3HTPtRFuhYjEMZQbvylLMNo3MiTZ40QVyacvoUB0p8i2nZkViPBfpZ65hnBeluWYwR5J9qw7UrAHO+JSttL7ko1KrEcirvNYDgM5dy1FN2w2HypcPE5QnSrGHSYRqXDsT+W6ers8lY2wasrmGjW6/GfcVZs/6A2K7Mw31qmiPduAUJzmdpSUo5/k9/2tPrec97XnR2mbuXZW5dC66tyklUWHPf1TmpadOx0JZ2gIL0J+vsztl5+Rfqz//Kr6qnPuWptWbNbedbX+CsVbVkXbiOfvEXX1F/5I/80fqbf/Nv1Wte89o65Pnc5ut4NA7vRU7ROIV3KJ8Z/b2/9/fqYz/2Y/uDn/q2T8YrbkxAf2jW+KPYfQE6PqD7+Fmf9Vn19Kc/vdRRn1w/jznvj2WpZSw9L/zGqv/qv/qv6hu+4Rvqta99bdtxL/A64JrwAf7xdGj6697w+vpH3/SPymeFP/VTP5OzSM4ksdVxJQgC/qjvh3c98y7hC8oIxuJ5/Z/+039ant3/wl/4C/Xpn/7p9fEf//Ft128WgBm/f7SjPCzJy6lI7b7+5Cc/tc/Kk5fxyHzQL0zcPbA/QJlzvnT7vsna/q1weYBVA0x7NmDiQMHEN7r9Amx2Tu0v0DkDOv+OmXR9b/LSbBvfY3GgpCtbKcC17TTfiu3RfpTf9Db8t7ItXVvCMe+dlrEXbT9wE/dg1CnrT3tAWQv60cYxh1Dv53p/TBpYRrkWKvOt6eFLs62dMUb70cYylo7bPACNy4SJQwyGoA4Z/6AFkwZ0LEBo2qnU1Fbg0bg+5AHXfmw/lg5TTzoEDwC1ZC6PsUt+TvX4xz+uvEb7Dude3t0Yn/POa7k5qRTbQMsBpYw2XB+HrEPtuz9UinuV9KBlvfHU8UygnHaB5u9yj3zMnuP5TBmv0cbjWeMi79bUgSlrnrV7yHq4e/dO58y2sSjrecv21KnOobgxGNch9//KisO0ucvepoxxuVcoezfvtCrlkL4J+gWu8pY5lH3TpeqHmOUZtzXQPtWxj1utDyBr/1Du30DnUBl5+lNf32vm552cPdc40K5gzJUiTZvSxNUJucdF/OGHH+qcwIxDnnKbPCAp+91Fy0lXTxAHisx1cXNifNvYS1NOgMgFjMXYgbarL/NorbzEEXu27YM08VPeM+6Wsxrk3JuXl3fv3K1l7PKs5FT73Q1dfA1fn8Yz7Y3SzhhLweh7uV3mEMy1IN21aWyn5PAUpZExXvKedARgxqrN+/fz7iL8/nHSicjYRcHaYDe6PCfQRR6YShek9aaSCQEU0ImVxxgVSsk3iX7aW/qSxaeeuHDK5B9J0rKMRy3mU2xWLDgIMVvGVNmF7FSlAKVOqtbTlvFZ60sAaoxp1wViEpf4Xyv/kpy+2OdB1C6JUe6UWFwcgv0W9C+cn+8r5up28SKmzWMe6ALNitmOy4axqLssI5P/FH2KMEb6qy/1rc/Pz+q0nsKpyM2LtLqn5MCBNIcQzbVFrvtrSzntAwWjNzVp4odsFPofY/Sn/rUnz5iLKqBB3y5mZc3z1p/bk1u6+uZKG/v9UrsA0PGo+3AeiptnoJQ9JS/a9iBmDNq9yE3IIRsLUKPzcKpjNibxQw5RxxzO3XzLkgfps2821shX51ZbyutjxrLvGFx82jZW+UD3T+1jxrkhY7zfT3nlBMdMnnLCkjmiHReIPmzr82y3r2MeOD/05ofKvkhXXp45VX6337VPedowPh8qApVpV+Sf/qQDHbc2YOIbXb/StS1tw6VDrAQ2elDZyc/oeuuLfOCabnuzZw3UVmyLG7e4sgm1GqraBtDjmmb/AE2vFOWB7o/zdbMhXdy4rSPaMtaAVS3DzSy6SRBXDq0htCRrlR5cGxBOQLsqa1McRhGQtsGk001xEZg2N1vqS7dtbXuTFZcOFEw9ZQRlANHr/khT/hnPeEZe2P/F5i2ZS7vsL6ccnpwjzjdpfnXLr/3ar9cXfdEX1Yd92H9Rn/hH/1j9j3/5L9dX5kbkq7/6f62v/KqvKl96/5k/8+n1+37f76+/+zVfk5udQ9vUh4j+thsH55oP/v26XcdfHsz4lNdvOqFa2S8R6dbKWr8lZMPJjw+WnvjEJz5q7MdYWly/3nT8ux//d3WRB1OuLaAucngZwzGZMYjrz1pFfQIJiVod44B8ecoAvRf61cBf8AVfUC/93u8tYi/JrkyHK1iLKDz72c+ur/7qr67f//t/f73hN9/QN16v/Y3X1qtf85p65ateVf/pla+sV/3qq8oHjr/y7vRmyAAAEABJREFUn36lfvmXf7nb9/LSUF/GYv1H/+gfLf/fNdBqZY3PG/W46L7/2I/92/rMz/zMevnLX94+/PT4kjw4P43JFxl+2vv5X/X8+pzP+Zx66UtfVl/2ZV9Wn/Ipz63v+q6X5IX6w2VZMiesAdWqGIFKSX+gjMWYBJixiFeKPIhe8pVmy8Jsb/nb6OpsNHO3feWUNHm/8Ru/0S+BPuqjP7o+OvAR/+VH1B/4A/9l5/FDP+xD6s9/3p+vh/NScJf90n38kD1UO8Jl9nDbP/GTP9kPpSFxBrQrGAMs9Z/9Z8/Jg73zzuWkzVgh8iHcyM62sQHdr0qxnarb4soDPR5A06VVirkRByo/mSprqBWcsmx8ZTYcaP6jbPfDg2q6spWyybu3pVnmI5qiDdKVdS6ICzKkKae+bf3YBq7jk6fcptMy4SsvyLdumZG5kgbESkCaANSmp7w0AYh0dV+Aa591VWDyN1lrWTBlbQNtW/pme8O7JmesIPr3GqyM+4C6tsXnmeqs3Av3+109cu+RnhPKule4j6gfMzVl973+pW37mbJAWbufydOH+D5z9Pz8PHukD2LWtq1d16QPyCvFvdI9+CJnEPcq57FrUXv6BNq3dqRFpeRby9eXbfEHH3x858S2Nq2VU894gfR1V8a15mzn/u8Nmmebe/fv9f6ozpp1fJG90v6f52GU+ubsmHPQQw+9+VrumLWnfXnahDkm6mZQrx+Aa8+vw5RufvRhfoCIzbxowz7IA/Jw/d71/LDvQLflq6tv7VobpzHK87qgD0F/QOdfniBNX+qaI22pK+QoX5fpo33Sprwquh/eEAnStKEtdcyfNGO3XsaS/O56HICC2ce6VdSDG7qxyAasOidA25Cg/CYjDjc8ID5GdJSsnodi9h8QDZ8GbQig/to07UlTUHzTA2JzldygDHCNi0izhhs60HHLc06YY2V8aOZ1yq/XvJObefPr2CWI/FB+ULCK+rf/9sfKbwv4b//bP11f9qVfnoeC35Tr1HfVj/zIj5TfdvPt3/7t5deUe0b5L3NteN7z/kaue2/oWBevYfGv77pVPIM4PhvdcdL3+7//+9dznvOcjNe+H+57Jj7Lfc+y29X9zH+vm5/xGZ/R/l/72l9Pv441FsqHUr/5ht+sl33fy8pvnHnRC19Ua+6LgIK5Xs3lBh/zMR/TN8X6B64jA3otSzfv/ldJnhvE1QVKnnuCsUHauToD7adS/GaBxz/+8d1W1nwDifWUPq21jF3bsJ8f+ZEfWZvdxVxFX1+p6l7OHV/0l/5S/cNv/Mb65f/4H7PGL/VU+s7tSdv3HPN/fPM31+d9/ueVD5E///P/P3n4/In1ohe9KHvnvTJv2oIZX7aR1tOndGtj3HxOfrWMNHmw6eaqFQG4aVcKzL45f5QPqSKRfi4FdF9h1vL0edt2TLYcUIes9cvcOykH6ojVFb9SYjl0IPhcCxS9j0sSwkiu1wJEO7+Pii1044TJF1fQmJyDI/T0NDZOkt8ifonANd/+bDaoubcpI2jTGqjBqC5UzXNBWmv1tcRzlWsglIIIBPG+WtplXm661nzA/7M/+7M9LxijtL2MpeWN+w1veEP97b/9t/uM9kf+yB/ph/z+379b341RSIeq4sK4t30XQqgqaWDfquMKqX+ArtUH+TM3EqXpQ9yYgAJsTldXOBB6hbampmvlfXkA9BiqNJbR61n8Mmv+BS94Qf3SL/9Szw1pRRXQ/QfaDtA0Y6mrIg50a8OtJcDUsw20LeljjLYnXRwmb2srs4Gxiy/L0jpbG+i2OsBb2FZH28oD/3/EXbGttSofSvd1L+ebzbbzDegxrRSv2cbqfuR8sa2sYycuzZgFYxNgxr/pef2QDzdx+7DffUa7zlll1NW212XtO48FoOORr7x8bVeKtDe+8Y19bffaoLwxicPIQ/jH954NlH31jKQP9ZUVNzbb6ujXtqAfmH2xDWQ/vUj+Tn0WkbaBttbE88CDD5Y2tScYi2D/YOpvMcCNbWPTX0yUtpTXNtD3OJ4vXatA+1ZWvucxoPuvzkbXjn63/mRyFSEakzTBON23Qi4f0NsG+p7LGNU3Fv2IK6OscuZKuuMhzTGEGdsp58lTnkmkKatB2TVnVfdICY6btbbWbOaCuHSggIRsRqvzqawxWCtnDVj1eAAtpx0BmDbiM4ZyXRmVC2E5vwdLSNM2RK7ofWTqRa7q2qb5qiiuuW8LOfR12siatz11ZqzGBRNPl1pOmbekT//2VT5g1TEpa3wSNtviQMG0bVu527WyCbOK/KQLjCl7sv9VifvU9mHSlYeJD0ZpT1pEC27otrURkmjDJqs80LaBa73fiq7ypgvY7JgaufoFN3Tgmq+e+dpsb7V055RzA6buMpKA2FM+VTmGwHUfN/q2Vpzj6q85+7nOPuxDP7TPg+5vzm+vd9qoFP2l6j5bO87AW/Rd2/LV89sjfWbjB66l6U87vmjvdXh1LXDNfemXfmn5V/F+i9bX5LncC1/4wvIDnf/kn/yTPi9/5Vd+ZT//8cX/537u5/YLeW1o1z7oz/7BzN32Nf/6U8a8CbatPc97rgZklx/Uka4NZYDe89x7/nKeIfrB3r/+1/96+XLeZ1Uv+77v6/P8P//n/7y+5Eu+pP7wx//h8szxq6/6tc53FTm/noqxVAUvph/tf+InfmKeT35Yrz0gLK7Ge+1nW5/0yZ9cX/CFX1hf9fzn19//B/+gXvyd31Xf/h3fUX/1r/21+vlf+PkyTv8LmqLqIu+OznKPTsZ+zUJ4bZ4//eS//8k6zQGqpgdXh6wN/+sBz9zumZUiPVXbhBhMQxpsMVXBxDe6fagU8yQtaG04cC0vHbC6novqwqSpIyigHaDkSxOkydtwa2GjywPad6Wom6p/lBNsKA/Ttm2g+ytdma3e8E0G6LgrxTlWZdy0v03We6lK0bc0Ic3+2XBrQT8yYPpfem5UxwLSqoByzDKUdcoeBpS2IfSAuHaAssy4qvUqRV6qbgNt2/ZturgA9ByUfzs+cf0AbUdZZQRxQLRti7l/uBaFCuGUG65j3lMteUZ/lvtR+3I/L0aXrHfPPto4Zc8RvP7bth/uHSNzVP862Oaocu4d6rsv2Y6bzovPS5Rz/1LvoYceUrXHSLtLnos5Rhd5H+YfpnROl9H91o7XcxWM/d69+6UfmHmTp135+vD9gnFK07ax7Pdnpa6gPUF5wXiNb4zRsSqjvj6Uc38FWt/8VJKnH+UE9SsFuOmPOVx2lakR2pIX3Mdq3Tz8gVHL2NXxcCrzf7bPM+Lgp4yHsCyjRmI55DnzKfk3fmNxvwdqiW3pleJY2E/PN2n22Qto/UqRX2lrCxyN6j4CbadSzJFgnxlLKPSZNEgdclYisSyJ1z6TS5dtecalniBPmnHpS1q2sz4b2jYOoMYyAku1DchzsFPnZZMn82raOFZlQkYksZyX/VfGGDc4P9/XiLy8XebwKQ7v5fnCMTkbY3QuTsnpMRBj3e9tLPf76AJlcBpUAEiuiNFxXW+GliRmWZY65sWytEo5ZXSBNqwNA1wTdFGdXHGTpJ7QyYx8VFtH35f9YIBq3XRAOe1rW7lDJsYhPkujNYsm/Gtr62UZTTw7O2sbQLdh2rSjS+LW/j4vce/du9dyDz5wt+oqMWOMmgNUtd9n0ubsOZLYvUka8g4F1OkqsToQhwxg4j/FDtB25e0yGOZjWUbT9H2K7sLo/N3vTWZkUJfmA6V8pSwjtOTQQdW/OQTKfBijn6JR9nC1OA7JzRI/gn3b58X8GKQ/lx3zoeXSodj2Z0kuYr4nxzYZlJGu/f8fd/8BZ9tWlnmjzzPmWqt2OMnDOQTJggQBBURMoAS1v0YJgoQjqGACRBBjI2JAaAUJKqACimSJkrOhu+1WbNH+FBRbtPu293ZfvWorcM5OVWuteZ//O2pU1d7nYOhrf/f3++aut8Y73jzeEeaYY65amzgBaPgBiH8dP7s5PJ/ia50Dnd3dc2qtZfCew2wN9Cm20UWeQ37FER/GGDToq9WyZNHdyaJ7/NiOttu1dtJ/C2KfnFysk5dMjN2zGZ9pR5PYQKh3bfklN7YjN5d/27J7nTFF/nbYcIQGvlouYmtd7V4lBtulRxwgx48fqzELjjz24e0kRmib5BGNZX0yfQ+SyDfjG3kp3B5KxZqh3GPL2AgiLvrQtuweJ/ZHbuxOR27Qwe0uO3Dk7S5LPu3Op5+OytAX68SMPDiyADh0ZIcf21QrP7YrPvqkZRyhgzyy4AA4tKO2McDYZGyAT21Ks3tCmlv6OJvMA9vbiDigOhSyXDhjvWSzrpSf6HWG0zeL2Ni319qBbduhd3u2i253e8RnW3anUyd226WDD+WCBo+67bIRculBtw9t2IZV+rZLBr0pY5+cwHzYwx6qp+aQF7ubzJVlxh744CNPrs6e2dOf/7f/V15w/zs977k/pac//V/re77nqfqhH/oRPec5zxf/v9d//a//TZvMPeyOWMCxwQP/Tsb4V37lV9amfrnMop7c2D6Ib2pTcpcbTmjoDRu2D9qJLcA2IgWWywaH3nw9PvHbFuUmN0Xlsq3f+s3f1MMe/jBd9bVX1bcUfOd3fqde//rXl67NXN6UH9uJYyEubBAHPsEpAds1P23nZcPfiZcC2KL9c9ZP24qxRJYi84q2YecX8/Dx8Ic/vF5oP/BBD9KDclD6oK9+kB74oAfqqx/81fqq+99fDwjOy+6vesD9xYPLh373Q1mdJNvVpi/5ki8RXw2sXHb8pOSHuADWlHe+8915of+o+qQzD1pP/s4ni6/Bf/gjHq4HxS/6P/RDP6KPfOQPCTPzaaP3v/8D1Tc//uM/rvG1y8QM2E1tmnocrVXOoI+cgJNr6sRCndLu8cGzLdvxtYYVv3PZsTud2OtTleFm76Vhi7+A5MGXjS33gRgpG8zfT+TAjq8qfuWrXqmrr7la8Kbc01i/WId39/bywPdyPfsnnpO1Li8wWOyksm07mHLgdUx3vOMdouoC4gBgHo0bGmC79MEBu9dpM3Xiti0u29XGgcMHB7AtWbYrF3YvsWNbXMhPyTu0gUMHWtY82glud93C5b5WhWZbyNguHwNHDnujbncd6ABtgAdud93CL7S9P9bL1j6OHPWyEdrAL6RTR4ZyAO20Lbv7tHt5IR09aNi2uzw2Bh3c7roD56GlhUad3CPLusSY4i+OWPO2OWwERs7HwwY89m1DF31o3FOhEQv2oFNyn7Ut6PC5/+IHOjhx8zCADWRYG6kjgzyHCspsYx4gSzwAMSDL+okcddY9eNjezQsL6MfzQtV2UNeLlPGhU/Rs19pFnMgRA+1YZu2PQuWecpk1Gt/wsQ0NnBjxhz52iQE52oEcB8mU0AD4/L9h8PlGBWwQJ+0ARwYe8xs9YsE2/vBlu8Yu9UGn35AFoNnOmj2J/BM3dOxQQgPwY3db0JUL/ydOnKj5TL8Qk+36SzTsEtfOsQ7bVC8AABAASURBVGPFty34Uasf9uibPJRjl/FDLpFnzNCX4MjblqNhu8aDbdmuNtkOR0UHsTt9+MaG7ZKHP+j4tLssdOTgQQekQx3abvc6crbLH3LoaP+a8hC8zb0Kuu2KD5btkre7jcGHd9Q2dOxtM+cBu8sjx3iBBtA/tkUffP3Xf734Npy9jFvGCfwxR/mLHO4HEdX//J9/q7e97R36iazj3/6EJ+phD3t47mNfXS+br7rqkeLg8UUv+hl97GMfyz5/t2LHDi8Qhv8Q1ZIX/qqeeyKxArSBknhucYtbiJjW2Te0aRKHgmfPnKn1dCf7f+i/93u/l0Pdr9cjH/nI7J2+X8945jP0jGf8qL7moV9Tuhyy1riNL9qDXcY7Yw0//Dc+D33oQ6v99mFuyR+xooOc7XrpxMErdfiUjtCcHLPDBLa5pw0eObzXve4lxp9t2T3P8OmDqU3Vl9hhnD7xiU/c/6CFim471pVUzZqmpj//8/+m787L/Uc+6lF6Ug6Jf/4XfkG/9LrX6yUvfame+rQf0P0f8AA96TuepN9NThjrn/zk1fo//8/fz97we/Tc5z231hkM0ibbiSc9kLK1Vj4O6U5dmWdOHHPwOXiXJXbk0MEWdUrbFJHfljx0wHLqoSVHtksGOvrb/fENbncexTbrfgnm15o9LImNnSljQCmVy25qDR2XTxs8jOTfcq09QSND3EoMs+wuu87zjd3xaNQP486OZoD4iI01i/60XTLQbZcteMRdjPwC36aNQctPPIJWbHPGb4gVS7JZ9DnPKuVTlu0hXjL3vve9swe6Y/q8jw/WxFOnrike/XrNNafr5QFj/gd/6Af1vve/L3vHj+hPPvYn+vCHP1wvFJhTz33u88RY5yuIn/jEJ9ULCPbZyNgue3GuOXHbrvFh9/YpF/GliJwqFrvzaKftqPY6/TIn2QDPYego9fNzUtSQD/tBcmy3ypFtcfHMwBwdNrdZ07XPmyPwK7/yK2LP/mPZF7/s5b+oV7/mNfXho7DKFuWF8dnd9oX0ER9x244bo152kKWCDCWA3KjDB4dmu3TAAeh2bxd127ItLnjogts9fwOHbrtkhx68C+nDxpCxjZhaU/X3KmcPrD0tdNYV1h/6krHDuB0493g+7LjNWMQH9wLyPuYHOIbpD2wgg2/kbGdtP1fjgns1dIA1GcAHdGSh44sS2+DYBkeOdjBO8QOOL8a8bQ0+OsQCsJ5zPwInJvSwTdvwRzupQ2cfgBx2h09w9JCntH2Qc2TwRWzobTOOiYG2DDoy8AHoxI4MvqDBxzZ+6AdiwhY0+LSPNqBLjMSAnN3bC/1k9kGZLNWf2EUOGdrFfgsf4HyoGvv4Z1+HT/Bt1k3ut8gQN3Rw4kAX/wDjAx420aMtyBET/FHy3DflWW61s9TpM6diZpv+zzlbzinsllBn2VZrU81nbNo9r8plu+h2p8EHwqoxBA7Y58vhf9DtzqPemqM6K9tytdA3WSfs3BMC6IQpRYS8bXOfUTbvttVaqzhoa5uCZ+xjb8p+a50zY/C2LzNw+szuuhGXPYkLOrLg0LdZR6lPU88BODzq+MtQOvBvu3DoyAHo2wlaqmdqaEG1jfHWrG3ui0MeWQAZSmK1uy46rMPr6hsnP2lnYlMuy7V/soMFtvNGzroxJzjs2I5U/yFuaPDw06mSTSzbKm1X32v/Ij7bxUPPduLeFtidjij2jtq2Dbn0oFOxEmvunellBU3cR31KxKdcyGPPdsXCPGHsEssyz022FYYu/7TL9Q3Z47K2MAeJjz4M97z4oKNiu9afYTuu6pmDOYJt5iX7wfve975apM832VcQ67RYaE6+kSE225kr5/ShD32o/vL9u77ru/WYx3xj7Vu/+Zu/OedV36Yf+IGniW+q4q/gz+ZF3Yh7+MYOODHc5z73if5j1Mf2VoNuu9pBnTby1/V8ZT666+RxuVrJtjiHwQ6wk3NAvnXgN3Me91M/9VOx+416xCOu0oMf/JDazz/mMY/Rs571bP3mb/6WTp06ozlKtNOKr012M1vJdrWXvN3lLncRf9nPMxhxkANKQLlo76WXXSpZsRV99ZJ17Lc++EF962Mfq9f80mtrL3Pq9Om0cVn7knXG8n/78z/X4x7/OH0ge4A2NTEvsMOHzrBEbLe//e3FcwPnCzEtO45AAuTBdtGItbXYSD+B250esconsuB22pa5AS51eXC70+1ejnbCwx62GVvYYZxCgwcOHRwZ+OC2a87bpirog488ODYAcGjIYG/L+hatQQ9abUDWdrUXeduwrmUbGzCyzJQestvkpU2TsAGPsQYdHD/wBz7abrvmi9VzQp8N28hOuX8gy9yYpiw6EAOcaR+1N3xSTkdisGM5EJVqA6XdfbVP0ZfoYxtbdpcdetDtbnPw4V1IV2SG/alN4r66Wu1k/Crv/ZbJkULbarFYJq454tbZvC9cZB2wXevUsHnq1OnKEf6Ui3KsVfhgbYG2XK1q3LNnmJID1gPsTXmPtE1/I0c9zjRljWP+sO44snPs8rNNH9Jn2FvF3qBNkUEf/jLnTPCBIUO/LWOTeNCBRwlgj5jwzdpB7NihD9FhXaWPweGDo8cUQg4c/7aTq62IY9gbfrC9TRud+SZZ2gfGJ3Zt68zpsxmrk6bct9Ejjk32AODKhV9ksQ0MP2FVXrfJDUAbaTeADnzKKXk5deZ0xWi71n3iGu2nDdi0LduSmyr/Dq6Mh9inzSM+8N3cH/BDjHZvPzEQ55Q+IRZK/J/JOYdtjfom9raMuOwDljvLuhfCA7Axk6/IKxfvHPDH+2J8TVOrtQUc27t5H1umYgtZ2tSmSYv0OX4kYpvVwt/NO2d0pvDLTww35aIhrRUq29WRIdcPBnG2jEEIyC1Xy0yUWVObYrjJ/IsePNsVIA7WWejRIdmU0BZZOPiLcHCCgYceOIOdrxwh8PR/ddiUYOGjTxz42qznJG2t4yd2Um60rY3PrPVmL5FM0tzUvCiwpvrkie2a4MRkWyR5k4018Wj/2tlZKTkJ5BYUhOSu09ERF+U68sRjRz982kBsc3AgZNE25ABeMrck3m6aplZednMg19pUsWzT0UWU6x85mNJe20W2nTZ0PQa+crXWZHc+OPKUdD5k+tJ2ycCbphZfyUXiaIGwRJvx1RpxTZraVC9r4LXWqv0tsspF/9C2WRstV5MWy1b53mYQ7+zsaNiwLf5Rj1p8LnXyRP+kNTbiQm5zDs0Xsa/KJzGotFx2kvWqTeQg/kuvNYUoNmXYZjLhe5MBQlzdhmJ3JfSQIVe2y6ZyTVOTba2jYyfKALotPijX6WNyQg432VwB8PDTWtqbtiIHHnNy9JgP1G0LuRRaLlraNmvZpoLN3i7fvCTkGG+2qz+xBSgXJfygpUuJPUro8AF7+HG1BRpgQ5+Lhg40Stt1c5rIZXBsDnu0b8gMeepAmps5lRd66W/k0bNdbdCRC73zbLu3nY0cdPjgPLyAV9/GDvYw4ziak1dw/FACyA49Z+7OedhjPs+zkh8JWWQA26HN1Xa76eg1+Efl4dumKLAtu9uAgCzl0CVW+1Dm76MPPcYs7Z8WC/FA8eAHPzjj0hkjm8S6RSyAzZab1zo0aZ2HVWCTTfh6b6u9LOrnzu2JhX27iays1hZSlbRzq+VyCk118ddsfBr5yiuvlB35ALHDpK/JPZv4chai7aA9b7SZ8W87nP7DGkVbASjMc14mOOOer5qkf8Dhteg5ffn/zIb+7W9/u176Cz+vF/7Mi/Tmt/yysE0clMgSC/PMdvKxPYgVHr6QtS1yCO0v//Iv6zAUOm0gH3PWzKOy8Hg5ge/3vve9+rVf+zX91gd/qw4SeUj7/d//gzo4//CHP6KPfvQ/60//9M/0xx/9aL3QoJ/GwwUxkqPv+Z7vES8S4NmuNsCzO+5J+ou/+Gv99n/8kN7y1nfoZ37mxXrBC38m+Nv17/7db+qv/vp/ig88qdF927Rzrnn4V3/1V/rABz4g/tLr1KlTZVe5yEmKqtO24Ys2glMSCzKA3fsJOnVkyAF1/qJ2vd1IzZVb+LbVpibWxJ2dYwpHXLbrZdw3fdM36Va3upXwwZp2ySUXizxvk+fT2eB+13d9l3jx8bjHPk58EwNfvfct3/JYfdEXfbGe9KQn6X/8j/9R7XOMAtvM6Sn+Yl63uc1n1rcJ2JZ9PrSMGWIGbEe7/1DvWMLIpKeOLDRwSnzYFnRogH04pqBHu8a4ciEPzfYBDR0AekTOo1O3D2XtfTxhIo/eURnWOHtfZi7P8v4/ZNFBHpzS3pdNxd7HrYP2hCx7n56K7fyO3eQD5EI7ow4PX9QBu9uwfWDv76OjDx8bA6ckf5TQ4QO2M7b7HG7g2dHbfUwhO02TWDcY68wr5jR6bO7hrbMZPXf6jCixj+1RbrJvRA4aeiWfe7RyYc92jWfWLXzYvc4hDvL4Gbr2YduZAwAy8NkrYQOwXWOAh71N9gDwWQcpM5V1InNnknX66mt08thxnc3cIHZvlbuU6z7PfX+VhxhK2rbdW+ui4yeKx3+XBA87+NtNG/cyV4+f4L8e2mQ9X8rp30XmBfEB2/DZT263a232zsVvHlQjo1y0A+DQl3hDqviZw7bLHrHTRmzhE9w2ojXfOShGhrxDJJcA7SaHAHQAGYCHQtv1UMzB1JDHPvJHfSCPfdsHY4X8Yn/RprS3j2nk8IEsMbF+YmsxLbW3u879cVNzA7kxLvBHfY6ibdmu9qNn+8Cf7Uh0PyDw8WO75AeNEjolMrbLBjTq0AdsszbarpgGz+5+kLd9YFv7F3RQ5G2XbdufMm7kkQWGHjTbB7bh2a77JTzkbJftyy/7ND3zR5+hL/+yL9fkpiaLb1XgHqGW/ts9xzKvtpii5uR4K15GXp3xzcvmT3zik6lfk37mpb9ic1ajz9xKD9+MNUq3plvc8pbir50Yj7ZjU2qhwwfoLw4g+RAAY+R07oEIwWM8cB/m3sW30vCS8znPea6e/vSn14El30bwl3/xF9pkDbBd7bedmNflw7b4INuLXvQi8dIRu7ZlH8puc1+yOw3+lPWJPQ17JurESsk3JsADp31OrtC94x3vqPFX/cjaRkTg8KmA0x6AbwF4/OMff/CBAWh21+GAh3HLt+uwR3nJi19cHxDkQPXbn/AE/cRP/IR++7d/uz4AOSdu/gp4zvpKnvhGpNe+9rX67//jv+My/bI9ANuFE4ftylNL/IDSa9taTzp9rBnIlqEjv0Z7bJc96sixB2NfW1vyrEN2bw+q3Ue8hE4dHUroc2gzX2W4//wFfROc0sYGY6tVLm0nbqniS+xnz52NmIuG/0UOv4hl2Od5EPvQGGO2a21TriEzJ4e25dCShiN+YjGxocdaih3WF8SwRwkNAAeccUMJn3UVXLFcOA7oWB3mgQ+R8Vd3N7zRDTVlrl196pOKeI1d+nOaWl4o7OkP//APxaE9X7fLuPyiL/oi8YHUxz728eK5r31sAAAQAElEQVTbo/hjh5nEq2VOnss+8mP6uZ97ib7qqx6g//7f/9/a29uIfXmbpuRq1mi7TVBxmTI/4uIvoEebWmuQDuTnea46v5iT9IPtsmn7QK6lb+Dhx3b428As+9Af/x0H937bvU+io1zle+4x/sEf/IH4i8rH5mXBox/96PrAMzENuza25wPb6NouP+BATBYfvYFTYoMSOnIAdUrboKVndx9F2P9lH/IhYYMSXcrrsm278mP7vPjs66ZjB3t2l6eOXWhJT+2fGJvkmfnC2OT+yZihRBZgT4Qu9+LjOcx27k/sQSZZO4ulGJuMb2S7rU3Zxg824XNfB0eOEjlsslbDZ6x+8pOfrHwhO2Wc4Q8+8sRJic3LLrus9h/MTWjoQidmaNjDNusrduBRt3ueqCOLLiVy6KCLLXRs15nP6BfiJRbsII8NYmL8wWNfQdvQxS40+NhFnhJb8MHhYwsd7GIPHL7tygM4ubddawp2bYvLdq392CbvyGIfefJHW7DHnpWSWKbW9PGPf7zG0KDDQ3/Oesnekdiwjz27x2G7/GMfIF50lIs6OsjP8zbr6rrmIn3XabPOnjsnO3Fn0M0By5HbVBvRj5nCKbFru/whC9iHcVDX/gVue78m2S6ArlwX2j5K3+ZeRd125SPi+zEcrjHEgg0A2allxEd+zno/TdmnpC3ITBmrQx8cWaC1VratSVNbKi4FDl37F3KgtilKHj50bINTUh+2EbwQR8ax7vja5Pya0u5tm9p+3IkXe9gCkKeMmqBjY84NDFxcVtFLJnXblSP4dsdDLhoytmV3un1YIg8fsF1ttH1ge9ApkbV9YBMaAF25wFOUDUrbda8j7uKljXMYtvNbFU9r0jS1wpWr5FLyY/d5NO33YYswfMY098jnPve58tSk3FuOnTie7KjskCvbgoe/0o8McTCnmN/YYa4UT6r/Notv2rn7539+rY8ODT98WLVkQuD9hFKyb7an3Lt3dSYvl5jXvBDcy3PaOvvUbdbgOfdr2/U+ZZsxCeCzpQ2267+q+rEf+7H6MOqgwY/b+rHjKJhtsR6wP+APfSZn3OZdBGsCcW1pdbP4gztw/oL4dF5a8tLr45/8RNaUv9MnUxLfJu9K2oRdsiLhV9Fn37tIjuesEa1N4t7NN3vyX2vOc5edij/LdqCJb/W65z2/NLk6nvRPOnnyogL0eY74zd/8oDgruvvdv0C3v/0d9Ll3+1zd+z73rm8Cu/vd7653vvOdNTbIS5qZMObYie3kh/ZeddVV9UEPF/Pwl+34PxyDcIixRW/glMMudPiA7RqbNjamiGXsqFUeBn/I265xjh3abrvWRfhRLDvQ0UMGOiU86OC2y/aFOLK2D2zY3fY0EY/qsonRFQM+iphfU/rhQnu2D/zAb8kFMuC242ejqU1la9CxOWecIguuXOBjbhSeRZFyGj7lSClr5ab8UdnGhkPHRu1BW28Dddvl0+6lIrfdnwvKZUczELTkRonPgR8t7fPlh4+j8tDQsbssdUD4zn2UttiusbdJLLSXmMCZP5m2OcPdTc5Sy9jnHs6cxgZyx48fKx7nH3a3Y1vYRZb1peRytkNc2IcHHZwSe8gAg7eYWo0v1qRV3rEmIfUeif9+ek6c6MRNyRAL9TN5ucy93HbWonO118PmnPc3y9UUE1ttcr/ZPbeuEnzKva55ocW0Eu9W1nl2wF5Lv1HyzbaLaSFirfreXtmmblu0UbloB+vjiN+2sIEctNVyFRtb2a58rbMu2k6emlZ5jltnDQOwgQ6+bPhT+bAtLtvRmQ5otssPcbC/o73svfCNDfaIg+Y8cyWA/Lhs4Je4kbNd+ULvWN5Vns1Z017ewaBrW1yb1FtLLjLG56yNU9ZOYrZdMaC7TruUizazX23hLaYpz2R75Zc4aZ/t0rG7beLYyxnhnDGWx2NFOHxXnNhdJHbKAbbTn3Nyt4yoC6Kqdc4SKfGDDvakFv4kybLRk4KIXNO+nYyv1pyzyWh2hYyF4ARKQ6AhiHPlgm7HUCZQqmpuYrKDUyIbVxU8tNxTMsB42TsLHnawua5O36YzpzSk8/EnKxvRs7IdaBk4mwCDR9HfxG4TNjbxT+Do2A59Cn+rdTrBRtexvYgNR39T5ZRE2p2nXCSqTUlQa0mooj+LCTank6ckJSLVefho+zLoQI8Z0Y5tZKGtkkhKaOdyqM0hGp0AIJOUJm5nE7Anks9f3sRk4sZ3pmnag91EENpUOVunQy3+ERs5SJvyIIcP4kGeEpimdtBO/NlOLraIJA/LTNzdxKu0cVv4OvnfxCd60zQltqaoVHzQF4tFxWlbe3kRyWTC7zYLEEbBGbjUpzaJnEHjr7ZYONgIUWe8UCc3reHDmiLPoQIf1FAGiN0qLiaBjS2rRaYOfbMorfNiVFmNu+2tZrWMmVXat1ZLfNPU9YkFaK1Fv2VDslN2iQFgrFoqWooqOVDZTfvgEy/4lHyA2xYxwcMm+Jo+adZyZ5WN1tmywaJju/zRzmtOnRE2up4T62Eci+UirueAdDQWO3Mqg8S2bJdd2xqX3fHRPui2S5ZYO92QyzfxQrNduRi47Ron8JWLEl7Q0iNmaSvmMjxsQwO3u33kaR80+NRtVyz0q23MCToytgV9apOQB8Dhb/OSxa0VPR0rRRW6cllNmV6yQ5QE3QbfRn5b7cIWgB9KxQgiyFK3Hdk52io70AC7020XHXkduWxXDTq2qdguWfBBH7bsbg/eoCHDvLjBDW4g/uqbg2/WiZbxg03yyniZM7YlbDfN2xZskj1Jab+Vmw4v/91SnzLmNyklO5zFIuNzT9i7+c1vLh6C7nznOxcP37Y1LvwRC/7cmvZdyomFviZmdABwYlvl5kwdG7bje60HPehBuulNb6r6ywQYgYn5kpK/UGCOog/g/c///M/Fg0iCikT/WWQdxm5MhtzzZiMtzekqdDu/0/iLlppjiTsKUieLNtmucYHOgHXuAbRpm8Gz3W4lpb0xTJtsaw7NtgRImZ8rOf/gp1oHNjzw8FDGhwBYr4ft48fzcIkt1qToB0VFCu70meMraHxICuLQgmhcvDz46Z/+aX3xF39xHpJOVuyKHG0hbtslij/bYbnLhGpb0IPWD22zD2m2M3Pnmt8lwC/zS91GcsuGrkUO8rCFHeJ5zKMfretdcUXuAefyoHh1/TcIig4WWBf5y8OX/eLL9bznPV/PeMYzxQsIDqzJG7Zsl3ibpop7k/vLlVdeoac85Sm62c1uVjR8HcgmebaLDg2eHRtH6NDwb1+bTs7gAbYpqp3QsWf7wPaoY8/u9IGjCB89cOiFM0nSfu4b8IHCq5VS4YkVum0x5tC3O25Z/MBHVrmwbYcenB/o8AFwaAB9BA0gFgAcAEcGsH0wJo7SB48Sn4NnW3bXgW533O50aOjY16YPG4NPiTx0Suq0gXG8u7sraMwd1gdkmMfbzElkWCfYP6xWO4lfNQeTysKxQzsTaB14UEd/lfUIW9hmHkIHoG8zp0snBPzbzj7nXEy4bJ/Ki0bWPuLBFjY4gKUOPnTBYyJzYLd0bYvN/Dp7hKlN1aYp4xsZbGJrkT2Z1PPHOoW8co15gW1gysMU8uDwFlm/iQF7/L9lPMRAg8+ei3bQNup2+iPzKV5qfVq0VjES72g7unFbMdqu9u+ePaepNci1DyQH6Niu/R06xDB8gGNvAAfm4MjZXYc6bafkoZM4bdf+h3YRM30LPtqLPr7xgzy6tBsZOn2Th0v41MkhenaDFZgT+6Las834QQ/7NAr5LQOHSsBOhgL42WZMYAfcPqRHTHbyGT2705GFPsB2odCxQcV26YEP+pw1wu50aPgafNug6Y8sIuo4BLvjyP/9tmfZLhh27X963Le85S3razr5ECJ/9UefOoHgu7Up9/VNHeQk3VnZilPlJg+9UlNri2oDsi1jeJs+sJtsq01T7UGmlLx8/9Fn/Gi9IB/xbtMHtsXFvGAc8OEAXnB/wRd8gZyxOWUepJOFVEudPlUiiBvJ1hxkk303NjfsF91C2wpZYPhgn/Wc5zyn/tLadlQtLruXyCEPDVuj5F7/kIc8hGrdOxnTxMredJnYGK/E2Kap/iL/itwjhx3b5WfYtl120EHGdr3U58CWOnnCd5uQmzXWefRj6EB34K3R/rR1airarLrucY976EUvfJFu8uk3FvZs7CVrMwL0WXJUuKLmtGsrJaeQbKc/qUtT2kSsYdaP7SqJp7X4TA37AOsGJfQ1/RA+3rY5EEE+oolF5c/uPpAdfaZc6K/TlxGS3OO0Hb05Mc1Cvu3X59ilju3+7LXRcrWQ43cv9xf6xHbpzGlYl9vTIn2mXNAAbNjOYd65WjPRwz/yEasf2yG5dGknaxEM9JGz4bd6jmFsYBM7G/aaWZfJ45z82rHBHCE/wZFjrWJdvfe9710fBj550UXly8Zmb/umbLTkQNrmoO7c2V1d88lT+vjffUIc2BPHALvrUMf+ve99X7385a/UFVdcmf5cEHblE75cValZhaeYg8xZt4jZtuzz7SnXPM9lw3ZU027ak7wrl502HskxdkI+76d871Nue9vb1osEaAAxVxk75JD1njEyZ63YV9Ff/OVfVF8hC80+jHP0BzbsToc25C6k24ZVYHccmWEbBjg0YODQgUPbOsiJ7fTVtnKHDGB328hjY9Bsl96g48N26YJfKAcNffqIlJMb7qmsm+fOna31Fv5ytap7LuOdMYac7ZoPHGJzKHw2L4Dgiyv5HbaxRzzoMTaxhwh9yYE2gB7yA+CxNjI31hkP6A6Ah/6IgTq+qaOPL/Zs+EIfGvOMtYe9BHV42KMOHRp6xAEgz70LGerwsQ/QHkpiGIAcMrQFPnTixyZ0bEAnHuxSYsN25tGU++K6xiCytqu/0adO29DHFjrYsV19Q9uh4X+xXGbd2RWX7RoH5BoZfFLCg0Z+pta0m70Q9rZzZmp0uAfhi7UGOfKzzLq9aJMmN0EjX8QGTp7IJSWxAtApGRNTdME/8YmP1xg8lxf/ytq1k/EEz81Sfrb7L33sVCTZvaTN2NP+ZZ9Px7btkgdHzO5ttzud/ECfs8bPvIxs1BJFxqjtIH39aW1Sbv91/5raovI3Z+2Cjo15nquviIlPkrbEvs79xfaBf/Rsx0bOj2MPT8hP5GGrTg8ODWitiRIYuO3yQ561fw2+/SlsJzZinNpUGmmaWvBN1vqhS6lqTxPnpAgm8vLfWqs2cHYGTlvhg1Oia7tyQr25x42cbW2TVzvWAkMWOcA2haAPexDs8+lz2mC74gAHbJdPu9OxMXQH3/aBbfjQGcOUzAvWfXQAO7I1DiT+sCTO8uPyAX8AuvahT+KGBp//wooPzTGHmJsZPaRVTg63ZbvPJeYFOtsMKuY7ugOgD5u3uMUt9HM/+3O6xz3vqUsvu6zWAr55jf3zvK9AGxgPrLXTYkq8PTanHza1d5aw1z+8Pct2Aep2bx9/tMOe9Xa3WwzV/gAAEABJREFUu93Bs67d5Yhnm0Fju9YV6thjnvPh0K/4iq84sMcYmfbHcNnPL9v5PQfGj9MnKp1t2r9NjDYyoSVPy+WqnrHwMbUmnhue/exni9i2+3HYXR4Z4rGtSy+5tP4ohDNIPiRB/lmjuF8pF3LMA+h8cPXDH/6wPvjBD4r/vogPkzEeIlY/WK8+2/f36JxJsTdvU0sup8SfCRtJ28n3XG2x/ffSbaxGKT92x2lPSxtDOrBBnHGberuWbdvx387zQ9/bjnz3jz3bB+uJcg0/lOSAPgq5fpCHRgUcGXDbNd5iueI4ymMOlY4zwjM3sUfc0JADt11rFTTq0LFtO22YtM76CE25Bl/WQdzQAGQosTO1nnvq0Blv4HYrPdvKT+2PbceyKna74/hHrxhy8agD8Loty+485OyO252OHHTAdvUFesMGdOrI2dagQ7O7DfBElvy0mlPKtVgu4leJaSPumfTrMjRyHWro2yNt7HaYg6vcL5e5v3ebOogHGjnDP8D9dZqmeFLFZPfY8YMcPNuJwSVzNu8PodGOszm/QQ5ok6NvEVdrU+Kay6ftWjuIw3Zi3Ra9tRb5JnTnrIH4IjbinjN2gJb7JXR82a72Dz3m8KnTpypPyNo9PuSxYff6lLZBA1hflQvcdq0nZ9IGnqW5PwM7x7LO7J6tsbLe7Gl375wWyyl94sS6m5hducAu/UE8lNT3sjeyrdVyVW0kLmhxmTOiJUXFC0Jb0Tl+4kTlCrlV+kzqeYNHnNho06SzOePjfSD5JWfnsi/iXe7u7lrQbCe+deR2A3viv2cgNtu4y158VXLo4pt9XBqSH6dNrXjHjx9L/2zEhV9kF7l32E77p4Jzu3lO3VtXO7BPTMvkR7nsPnZ2E6vtkkd/uVzE7jbA+/KNmidJrjqx07/4i0rFolzYJkboze6NqEprlUwESBDKGLFdQdmHsspluxKMrm1xww25bJBk6tjCBvRhb5GGr/MiZS8veaephZUFPUEziJAZ9pbL3rF0BrRpcvmLQjUGGomcpqkOe9Glvs5LbtuJo28cN6kjC9+2bKBpEb3RztVqkY5qsQtPwuaU2IjVduitfGO701sNCmwqF+VqtRRtSFWnT58p+U02fcQ/xVdLfqlv6gasfX/4lJx/xIjMcrFMR9JWZcjO1ZlhJ95F6E22hcxuDkP2MmCWy0XaH17sK9c0tfxW6bXQiI24wafEAXPO5tN2xZg9QdmENyXH5ISYl2nP8bz4gs4EQp8YqS/TN9ecukayKlfcGJRr8JAjPgBcEeQTira1k8loj3yuo7+Q+RfeNLW0ZSdxSVObkqNl8rwlEVkw9tRyyDKlDWy+NsntIgcSBaGdzUMvsVPngxbI7aQN/MUNf21jW9AA+OSFdlBnkWjNlTO7l9jBJvGT7216A1s7x3ZkW601cdnIbxN3X5zQa20KK+M6vCCa2WHM6nMktCnxQh9ALOBt3yY4fgHb5Q8cOrLgyNr0IdTYxkdQ6ClKx4Y/V6yDjv7ggx/YSvvBAWQBcAAcHeQpqdv7tt1EvejuOSmd4NBrHQgObU4OodmO+Fwx1tiZpalNoeUHXur4si3k0bW7P3BoyjVk5tzoAOh2lwtb8Oe5t982pALoIMhTAsgBtisucOjIgtvXTR82hgx12kSdl+b8P2HPetazdPnll2c893nKvLCJU0p4yco2oP14Ox3fksW1ypzBHrFQZ535vM/7PPHXcXxt2ZTxBJ8SPjHY2Jnl9Otll10m24I/K1dwtz4HT58+XTy7yzMXkCNG7DCe+Touvq5suVpVG4hqk0PQWEr8c8VtR58xmJJNPl9HBt928afM3d4OHfhTLtoUEeEz1cz3dfGZy2t8kKAwpsx1Yg5afGIDp922K64w+ElMCszBm1qbImahy4bEdvmgfei25IGHPOLg0Ih28iEAHoB6vHO9DLStGFR+S/ndYndm8Ux8rEfEp8hAxxb+yB0v2fk0NS8+qOPTTgzZkDM3GBcxkTh7f6CLTEtc4ORBRy57P4KU8OfwmlvlGB3b1faQE46LznhsoUPD3rDPOPq6r/s6feX97lfjszXr//NXf6UoxkYK9Qu7xLhNe+3uHxtz+tvudewifemll9T/NVcPcK3HNWV82l0OmW300Meu7fiiFapY4SNPOQBZcOQHPmzYTrjdhu2yQay2UTkA5G1r2LBdfo/SO56YY2DOjCSvykU/We62Q7cdan562EV3+GUbfnD0h17RYxMZ4od31HYslQ3M2aba69FBFwKxjdK2bFf82LMN67y63fkw0EUOW/b5dPj/mHyjD9g+8G27x5k2YxuQXHOZsc74Yg+hXMylTfZi24whxgq81Wqn5q3tmpPoH9s5Vji+onYw97hX2xaHmdBZt6AR+zbjCXvQofFSHTl4zPNV1i0Am9zTAda5IY8OgB467A2p88IJuQG2xUMgcU5Zz1ifOj7VN2qgi03isQ0acMYca5CqXXwV19DDLrLav1hHsA+NBxHbujgvjpCjHdvseeweA76g2Zbt+GgiZsBSPYTRZvoBWUrkyT2AH3I26OQG/tChjJkDm7QTGXKHPnX4xIp9dIkTGWjgtIG2kk9kkRt+wZkDdu/7E9lr9sMjpz0N8dpTLZfcc5aFQ8Quvkc7oeEPv9Bt1zy4kE59APLgyFMC6AM2/q9tw7423bZoh45c5MZ26LTB4sIuYDtt+8fZRv5ofNj5h+JGHj36grj4Sx7uZfzXNHzIi/92YZ2H6Tn7pcVyytyds+dV8iVts9ZIVpsyVhOnArOcMbvRNnO22JJY88k9wIHpu9/9bl31iEcI30BE0nZsb2W7cOaqbd31rncVB583vnFeYGfOIs+Y3wZXLnzM/Iqs2yRQeHN4BkInv8isVstaO37mZ35GD3vYw2peIhux6GWFjbLtigt5wHba0uPC9+Me9zjd6EY3qjh5KF5lnShfkVMuxtqtP/PW4r/6QT6kA9vg0LA7/JIT6vCuvPLKaiv7NGhT8sozCzxyTR5tl++BDztz+mdatOR+HXGLvQXfEPDWt75V9773vcS8tbuuctmudq6yntoWF7FN8QmeVJQtu7d/DmHw8Enddo8lPHQAeKwP8LeJKb2f/G3UJsa2gm8RC/R8B1HLPR95yk32OIxFO35jlz7dZixt9/vb7j731ruoli56VCinqWlq3I+3nTdNOYvYFTFt8jKSNb6FP4XOOoNf26hXPxWSX8XPuA960EZowwZ0+s52tcl2+RtxTm0qn+s8cyuX2377aVPq5TfllDiwGVTgxERf8XX9D3rQg6rfSnbfPnJjTEAf6zvrYm6pdViGHeRGfKuMUf6ri9e+9jW6733vUzbh2642k4+KL3s5xhV2ZwRiENx2tRGSbYrSs62Wdtk+qOOLHNgunYGjtD7St3Y70LG77BVXXCH2louc93gKP31OPNvkjDXIjlz6kHxht8X3X//N3xy8EMMHdGKGZ7t8DDrlyA04gCwl8pQANMC2bFc7oA/btqn+g7aRR/Dvs40fZJAFR9b2tWxDH3KUdpfpOkpPBchTnn84kF0uVzWe4J/LwSpjgTnA2ALnuYU6flcZH9Bt1x6g5HOmBN921nvW822tB8P3dd3TK8bIt2lKn6x1LPdnbNuue/HAkQMfcbBmEgd9Q7z4BWcujHs/8gD1EQP3foA9GDRswKctwNhH2t0/ftlfIAvgF/khB431gbmw2tmp/RmxAMwH29UOxh96xAhuu+Y6/gHiHmsYOPcyfNPe0T5w7mOU2EKudDKmkSWWTfoSOjqU2MYffGLi2TQDFFERMzTmC3FRrnPWN2ftXOY5WBkhtI32267xhV3b9RyHEewjQ0n+8ENJfJvMXej0AfMYXXQsZ5wtyp5yQQdsC31w5UIX3I5GADzkmlvgyFIfgDw4baGMSvmAbsdG8jRnfVBwyrLhpuYpcmikxWm7ZGHDtrhs2r4N1UVXLkcvUyexzCIO5Ofky0Y2WJitTcUb/vEX1aLZ3TZ16LYPbLfEqVzQwYFt7ov2UduJO3LQI6qZuHPeOuV5wT5qW3L+TZlfyuWs1ymEbdvCNnhzK9rA7e4LXeJPi4SsuNK2ZCpt38p20dGzuw7y9iFduaANGbvLhVw2oA/b4INOOeIGBwYfeXDbZYN5abtiYYwP/pZYQ1dLxMG3+3mET0w6cmGPKjxwxj349a53vfqgJXst6mk0xtLbmeHYjt0544oxTx632w1mIuaKR7ls11poOzXps+7wWeLbpPiwJWsR7fz43/2tWvhzbDGPmTfb2NrkeZZ4tvRxtIkhLrPGbtN2xYdDVfWf7dqjfuEXfqH472/4cChr1e5e3/tsYxtb2LBdOgPHiO361oA3vOENtd8lhgiJnBJjmzJXIjhjZyt1zyndxOWU0xQ8DHDb1W58TtHd5F58j3vcU+9697v0L/7Fv1DLGIZOXOiP0o6BZFgpPu9un1d/gHTZZZeJtQWdT3z844jLThsSCxXo9vl1aPi0YyhCtGOxXNaegW9i4NuTcMP4Jo6IJKdpWJARy6CHVD+0BQTblAA0wHaPiQ4KAxvQkbUdCqD0XR8j2LZdOmEm1XPlBPmhN+h2l4Nuu2ThIQtAp45PSmiUA+BDa40+zNgNoyX/ADwAPKaTkvP5Ea0YL7RtH8bE2J3Sx8hOLT6Sg0ObrrzavUQGXwC5p04/DXnqdreNT7uvd9CZY8gB6APggI1OX8tKtmUsBsEGfGRTPfiBTmXQj9aRhzelTeC2hRy4coGnqHZBG3Uyhx3u0/0+quor9k/IcV+esw4xt2zX/gB51ptt5rjN+dPZmjecGc/J49Dlfo8f1hru3bFMCLXv2GYeYJt48c28h4Zd6oB9mH9sLff3bHPi4R6NbWzQF+hT5/6OzTa1OqfZ5L4Ojv9N5jNnaXNiRIZ1eJRns4cEb+mDxfLwfk8ctB06+sSIHPagsReFBtj0p2u+EJf2r8FjLEQk/HXBIs8By+Wi8PV6L/Hid1vjmXeN5/hwQGK2XZbwx5qCb9qAD9pGfomRuGiT7Vp78Aug16Ypz07b2schj0Huv2UjbYa2zFpDHR5tRQ9f8PB74sTxg/FzPC/weQbf2en7cPTQQXebcUF/QdvJPhMbxLXJfm9O323T97yntXuu4KOXbqmxhx1guVqpTU20a7VaVDln3xC1OgNFh3ZvcgaIv238AjvRWyWvdsbPPGt3dy+wmzxv6p61SN7xP4eHjZ20QXJ8q38DgN0DIwjl2iZgHC2y0YSGIskCt61Wyum4GERWuVqSCh9IVdzM4QHo25aNn3Ucs5D2OoEhH1bxwbExTa3ktmkkscRVJt02HTpFxMHXJT9NU5X4CKOSRoOxhy601iZpjr2tNAXPfVsMzjmds1imNW0ue8jSifiaYhd9cErorVnT1JLYbeS3ai26BixwZJdLBrUS56Ligr5cLktvN4cHLTYSTGzMaZ9yzYWTL2QZOBw6k4M5Bm1HRpHZ1EShss4kp4S/TeT2MFgAABAASURBVF9RRlTgxLnOpmSbvEHHH3ZXq+V+jHNiow3rkp+qnb0tyK7X2/AXFfs2tlmgbCfWOW1e47bAdto0lQ278/Fju+SwyyRSLuibxEy5zqTgZRSxbY5MdujQzp3bi930VRqEf2LaBqf1tnP4E35riXGq9iwzuJHjxTz+FmkPOYyKuM7uf6pqWf0yQyo9+MSILETGOotiz5NLRrkWmSzAbuLfJqfb5GS5WBSfeGkTtCSo4u7tcPCpcojdxWKldSZtCPkhV9uIz/t4L23os8aFbbv3/YU4PpE7pHc9u9uwux5xIWu7xg84erQbnu2KExze0fLQtuqCh15V8gs+cyhoFtrNQVvoW+jwwe0e0zZzDR9sTtEB3yafA89sqPFtRz45tg/bYJ+PY3t7RIa6Hb106lEc2/a16bYP4kUGGHrXhRMrfMA2IqVvd3zQ7Z5n6suMEWKc08a99P3jn/Dtet0b3qiHPeLh+rTrXa42NYnvjw54Sv9lDeK/yBj4dl5rDm+U6+1ai8zhKeP4029yY33vv/o+veFNbxIH6S3zYU7b7d7W8pv6oCnmj+fwhg02POUqXsoshOJrzfhrfWj08bC3zLo15scll16qb3/iE8VLbGy0aVKSUOMYOca9uBJDiPWSjq/3hLTJPMcmthOWwPFl93htZzOwrLmNPHL4QAbZgWOHcQR9APIlk/FFO/A9100z+Q2TNiOLDXghpZhrPpw5fS5N6DGQH9qAHP75GtaXvexluuqqq+qbD+wuF2VFSZTYdXK/neci9VxlJNfYnHXDG96g/g+1N6WfLk3+sG33NYyYbYt/HJROyXXFn/uDA7GiNEPrfrOSQoM/K1f0tmlvMGEnwYh65ad8W05cyMK3nfVypc26KDXn7d4eXkZeecWV9ZeifF3bzW5+i5hzTFtlA5VEWbGHyg85pZzjS46dlORslTbc+c531gte8ELxVc/EYzfZkUmOSme/tE01aZyLT8V24eR11MFtUy3ZQvILOm2jBOwuE9a+jS2ohoztolc7LsARHPSBN0+at8QdPU3JSYOl5n5vomKHrx4/dPoAaUe+8PCVq3A5mKqf7OglDxfGPWJF0O7yyByNDR5y0MBt5GZQIWtT17VwdBA6KmNbdo8Fnt1x21TLRiH5dVTvKB6W6PukAVT44R5M3wPsebgH2rGdtRD+arEj/qsTexL7DeRYQ+xWa8C5vbNKCmVb8DC8s7OTMbyojfCxY8cKx++5c+cqTuwy//DHQxF6+CVW6AAy0GyXbQ4Y2FuusydBDxh55UUMX70Gnwc8SmwByBAPca3ywo1PCttpX/oUXmsLLXLPd9oH4BdZYkKfuFerlWzr+PETycG62m0nrgjmViDskBNi46Fr+LORceWBthDb0bbhIyZK38kn+tjiYRW/2KSERp6AIU954sRJwSdmdM/uf6gSHjrETSzw8AUNgE7bhn3qQ47+wp5jhG+QYX+LHHGHpA2ftHbmW+6T2GxpI7aIg30dOLKs1xedvCT3ipWmiX32rAyp9L+EfWwhaxtUtguqkl927yO705ENuX7AbV8njm34gN1lELQTc6Ye9CFjW7aVJTEifc2Abzt1Jda5+FSgDz1wu8vYPk/G9oGe3XH0gaN64NAA8kvfMUZueMMb1oEmf9XDV29efMklsd86NMkBTU0OjD3JrI022+y1F4mFAZm9iLMM9q8QnXQ8c5B745vf9Gbx10yRSr8sxcV4oGy5BzFOiIExwFy1rTvd8U713+E8+CEPEbEghzz9PYefwOpQc9xn0viQertpo+3MrykvP+8r/r9T/goMP/jF1pDBJjjlAGTwgxw09k8cyJIv/AHEy1qAHGOYb1C46ORFCSPjLR1rG9WqF3LkF/5sV7y2a+/wptz/+f9Or7j+9dQmeAp/Vmu0aVt2bGfMbEO3MkpSttQ3kZH4a/+n//CP6Gdf9DP6tEsvE9/mgx/A7npRinz0W8tSPEsxw/6be89WEn13Li/Awwneal8xRwYb5IISsENUv6iTV+belP0eco59RYY8gbMnIad210Ona+//dtNytSp/rfXDH9sxkbizXhJDN+mKG1uAclHywe1pOSnMWiejKIB1gphYv5CzrXERg93r4Lu7e/UidJH9yRxD+LRd+aLfaR/txC77LdvVJ9izg0cHH/g6duJE3ZNsR9yxkT7KXp/xvU17hg72iM92vTy9PC8qnv+85+uZP/YM3fJWt8SitvnHnKuYolv5jTwx0z7obWqRytOvZ+1t9nTlDa6vH376j+jlr3yFLr/icnEWYMYRFmNDbjqX9rJ3Uc487IVaWyrRVpuwt9w5JtlVx5dtcYETNzjA+GEuAJUzYpm3iWdWjztS8b0t3/mNGTvrBs+Dcw5PF3rYw79G//rH/7U+/dNvKHxPeV5X5BXZqMr1y7J7PHxbEC9YyTfxNAZH3IDbDqaStbu8ctkdtzsf2ZDrB9w+pNsdh4lt+OD2oY1Bh2cf0u2OIw8M/nXh2LiQbrtiRw+efViHNnTgse2fpqZN9ibUW/IA0BfTNOkTn/hEjWnus4yV3Zwt2bEna9Gm7K/2Co5l32Rb29iZ8xxGbrn/pvPFHJ4ydrnHrsOjPJP7fZsmtWmS43NKSV9Qosv4mBMQc4b1HGAOsU7CG/sM4uKZipjRYw+DHHXsgceMiB0b2ANs116IfGAPXUp0oKEP0F5iwg8lNOS45yFnW9CUi/qAYQedsMo/NGJAH4BOfMxpSuyA00bqyADYIA70yRX4JvcH1gH8oUObwAF06T/o4PhBF9+U5AK5xWop7NMX5Bo/tnXy5IlMnbl4TKGdxbLuw+hi13bxsEedeAH45Amb+Nhm0wTwRzDQkbGdXGxjFo+Sc8MgFtviAqcEwMkJJWB3GduyjUiG11z44NsuWjHza9CDak7O0LIjExzbjM0hQ8ysZUUPHx3bWXu31cd2Ys+EaW6wKgfIol+6Mb6NHkAuocGzuw2UoMMHRxec0nbZs2MkTHSho7/J83TbzxPy2IAPz5oyvyTiHvTUKifIYsN2cr4RODx0j+K2ha1t1lzb1d6BI6+E1NxKhrrt6j/b6n99zjoM7tK1jVjhheQX9vFJCdhdJqzY6PhRuu2iQ0MGALcNehALFdpJ24E5Y678hMGeQbXuK4VDseAB8NBTLttlz0ZGhYdcP4xZxjkV9pPf9oQn6PjJk0raA5Y8SxkOzhoGMB9YS5eZM8xTYgaUy3b51/6F3Vvf+tb1TYe8iL73ve9de5g0XHyQaJv7LPN6UfsJhewC7AHistQW6Rsn7oACN/r0G+lx3/Z4/dLrX6fr52yIM7fG/TD+0aP9qILbve3QqJMT8mi7Xii+5CUvyTnLC+qbCsZ/6UP70G/TJPwpssqFvqemdZ1hK+SWsbkR9la0Yd7os+5wOz3rWT8mPlxwm8+8zUGu8dtaEilFr8dU9txEnzJm+XZL/sCFDw1wztWmSWlujTN0sQHMmaNTcpKMZNyvRYmckk8l1hve6EZ6ylOeouc+57liXbLjLyOanwiXPdsR7UAc0O3IxYZtqjGXvi8sHi6g24cyxIYYdmzoXc/u9uDZTqwbIWsf4ujQdujg26wv4JTUyS18cNsVO/agI2PjT0VHz3b5ceYFOlObej10cHSQg9fSHevsBaHZ3bZtwcenctn79lLawZN725UbxsEU+9hCHj1wYErfQQO3o5d9QczVWBk01pxt7LUp/bwvA41+Ys9oH7bN7j5tp61z9R32sAXYPqBBt10x2p2ODHTA7rwLcepH5QZudxvwC1InZ6wFynl6zeHsf+Ctsz+aplbjDn3kWAcoW2sV45x1mDowZ1wdvYdDw57dcwbOWsN+ZOx9GNP4QdZOW/Ke7thylfOPveQm997YJPdT8lr/lVMSeubsqYSa8WeltpHyHL7e7Go3Z2Sb7V7VZ57VMx6guynjptsj7r31nmjvNv2F39VqVXXixxdtGPda1kXajH8A3vFjx+ssfy/PjtCwhZ5t0Rblwia+glaetjnHOX7sZOWS/RA8bKGHPji2AHQobXfdzKPlclFjgFiIGT+2i8YzGLED2KOET56xjT30bFdObScfmxq/8JCnnQD1eI3fpmXWQezYoQRo7ybtwL9y0SbbOnP2XGoSbYJHDNjC7rGcieAbmu19n6644eOD+xb8KW3EBrBaLQ/sIQeN96DYx965vMPkwwjwAOh2t5tC68zRvYylTlflnT6h3qZJ6/DwOfJDXblsqyGEUZwqF4LgNArn4EOGMiIVbOm4Cf46k4cE4cC20EV2HFTAxy4TAn3J0QNadU7GvexWHYZdkr+3t5ZtjQt78HZ5uI0CODzs8slY+HaXB0cOHjIkmIRIjo++CG3Suefy0LQbID50AOU6m06eJqcDXQ8jPITQTnRsq2WRxjbyZ/PAhI1FbuTERNzkDR4ye3u7YgGAjo1tNkJ2q0FBxwLoKZdlzZkAxANtm0lLaYcTwA8L7NSmSEvYA8H2NnqU0NAB4J0+fSYDYB3YZOJPaf82/cPCoWobeoupla15nmUnhuS3x74X2d2itZaVBYMB4qDdQcsG8YJjC9hkwFmTiIH6XhaPOYtnS96Ua459aNjBD3VsIBt2xThNU42NTWQXy0X6YqqBjSyLGvIAE5JFAVu2tZexCI79YQ85+g5deKdPn6644UMDRvvWif0MLxUscWBGfAB9SonsuYxB5aIOYBP6nL4dD73Ir/djoVykPUmIvP8P+ZgIaaaQ7Sqh270PINid/vfhUpexe4kNHbnsTqe9dseRARCjX+Yc69iucUAuDnju/U4dgKdxxdSoH+XZ1oV0J8ZmxtmkcbXIgUOnxAblANuFEjf2Bt/udJiDbls2edtUTm3DLprd8SLs/7I7DZs2euf3A2J2lwHHD+WAoTfqlEOGeKmz/rm5YpjapHt96b30whe+UK95zat1/wd8lT7t8svUdfA9J+4eu3KrRx/309Q0Z25vsxacyOHjE/Kg8453vENP/f6n5lDt02uOINta76eBMy6h8bASy2Jc3vimN9WVN7iBrnfllXXwzl8DQscuerSJEj1w+sUhMJds67Pv9Nl69atfLf5Lg5N52GqhsXmA36ZW7WyJA11l3l79yauLpuYqN3kA4YCI/CAzTVPRbYs5Cd12PKrywryBNmVthWj7QJ46gL+yH7/U58jMyRd4AfXEUngORKdppSxFuubqU/rrv/7rTg6fWLh/MZdt14bgLne5S/3/pK94xSv0qEc9KgcwJ9Wm/bFiacZQ+oqH7aiUrVB1vSsuS46+Qb/8y2/W933f94mvKJ7SVgSqPft4xR47PDSxMbBTQWiUwefEVveuDJHmFm9z/KYi1zppRydV29rNelM5i54deqTxZ1tnch/467/569J1dIGI6ey5s9VWPkH/HU98kl740y/Ql33Zl+niiy4VzWttmSY5ECco7INtOTm3JfJ2u9vdTs993vPEXyg+4hEPr0+6E3sUK86OS3by06YNAAAQAElEQVQUpCrtjuvIZXfakB+lfUi3rUGvHO7r251uu+wjA9guCbuX5KQI+7/sTkcWe5S2D2wg1jKGr4seKdiRbWlqS1urGryXtgtBt/ov/WnlX+jpyeKdRw8F2RQiFsoL67YhVw5sy+7tHnK2i88v+7pxeIDd+UN3lPYh3e72j8ofxWtkdPGKqdYc2hk9xj1zqsZl7o/L5U6NFzbD9AP+dvMC+Fw2ueDY5V7NmAfsbpj9BvsodBhv2AWwzfqDfdYQ27VX4P478ocvZLEBYBcaMtjbZANtu9ZS8PSkzmVfB0+5kMPW8Is/aNhCBlvzjP5W0LFh9zWE9Y64mN/oEyf7l5gV+qdOXaMWWdvVj8hgAx+Mi232I+DYgAdOnmgDctCxCcDDN7btbo/4oNN+4iRf6IADtAtAH73d3XMiZttUhQw2bVde0UWWGLBLCUCjTkkdHeziFxy/xE/c1DdZq6jbzpzZZn+6rlIZI9jBz5kz53Que/G97KHRGfs8YlwnL+St9TDFZR+phEAcdqeBh3TwYx/Sbde4hWl3+oU4bYF2FGxkAUaMqv+Uq7Upv1U27U9te8TUWtcvpfyCbmM3lQt+7E4fMpSI2J0+cGyuk2PyRh9edNFFevjDH643vP4N4oNtD3/4w3TppZeIB3x0xGIPKPHm/jnnAJX72pzDwTa19L2Fi8suu0T8tf1b3vKW+lDBHe90R/FXBvwVkx3dea51a8RFDLZrzmPgTOYV8dz6VrcWh5ivfe1rdY973EPsQxirJpjYQLZg4KFjc0osn/VZt9PP//xL9fKXv0Lco9uR/Nk9hohHvawJPdsHceFn0MgLH4qwrSn7DOIlZ22axPjkvsgB57nMiyk07V+2Cys76jh6RcwvYgKC6kY3vpGe9ewf15ve9Cbd6173St4vzeAYcUaXNkYQ+bn6QNpkfPPQ/8AHPqDuqfwF+bwvF9GDH2jEabvauUgbFNzJCcDazLPH8ePHxdybsyeYM8dqbxo59DGGb0rAtsgRNPLBOoWPY9jIIcfJiy/WiYsu0ip4fTUuTYiiHSQlNu1uwxna1Pmg4V/8xV8ktMikHcRmu2Lepr6bZ0R8Rj0yrei2xVdRktc2xVCYyHiaDuL7+Mc/LvhhZYxOFKWLT9uxlb3PmTMlU3LxVUKu30Xfi28Oqni2buQteugDtsU/eH/7t3+b9eisbJceubSDZ56xh0a3W5XovznziDGDHL4vvfRSPfbxj9Pr3vA6fcM3PUY3uP71u3hs2E7cClDisYnfynMZIRPL53zOHfPs8Co9+clPyro8acrix4eG58gY3D1vf/Znf6Y//uM/rhzltiTyO4OoFU4sjizOsUtpx5st2yLHLXmgZB3epH20BZpDR37OOMUOOIAP7lfr7PHneU47MvJii6/hfMITvk2vf/3rddVVj8g8P6aWWNHxQdmoKkqV31OnTglfnaiKSRdctouCL5BR2od02zGZOCJgH9Kxjbztsg0ekcKPloOe5kA+4EO3r20bIdsUBfYhDmHoDZzS7jLwRh1/rVISHyHSD8xBxhL9sZf7oe3qJ3jM0XHPZo6zL4ha5RA+z2jo7ebcAj/sRbCFXKfvlixzfC9zAXu2K3fI7OaMzHath7Zrb79c9Q8wwsM3fWZb2LX7nON+DWBDubCNf+RHe/DJ/QA9/CJPOcYWOvigRAfdUSd2+tJ2xtXx6h/sQcMP8pTYA8cHukDZSVvJD3zkEmLtQ+ATMzz04OOfEtvkD5mzOSdiPrB2QMc+/tFDFpuU6GKHNtmufR80oNqezrZduUP/zJmz+sQ1V4sPZygXunYfJ/hhPqZz1EJjrGAHQG74nrJGRjVieT2Q/S08/Lc29f7LgTfx0c7xbRzcJ6LAHUJc8Cnt7pu63ccF9Ja4KQG70+0uC+0o2J1+oQ37fDo6tisXyCrX8GN3Wdo4eEdL1uiI1zigRM+OTpaAaT8ftg9so4uMctkuPWiA7VBVNNs11+xOUy70bCddfb8TUsniB30AmUFvbYosS5xLDnqr/DXlaIfqAdhdZtio0q3iHkJ29227SMgUsv/LDj17uG32b/ukKuzQg80ZOHa3kap6LGA6iM/usrrgsjv9Qhv2+XS728c294WxRiBlu/zYrnMV9mFlT5ZCm9JfjFdoymVbaQ4JVDDZrj6Bv3NsR9/6rY/VV3zFl4v9yMmLTmrn+LG8tF9qyjhfBPiwt+30wZx757LPneyD7E6zY3UfmEtxWS/ar7rqquwzX673v//94o9CdnZ2aq2BzzykbXaTTf9iCztNU150M06ZU+y9vu7rv15ve/vb9SM/8iO66U1uKuY5ul1mgbkC21Xyy8beLNsFyA46L5u+4Ru+QW9+05vrgwr3vOc9c+50habkjZwgl8ZGj5TNyu06eGLMngRem6bUrdt/1mfph3/kR/TmN79Z3/Ed3xEb15PcdfBnpyJVru0ez7Bvuz7sx16SD9HyX1z+5E/+pMC57ytjbI6u3W2Al27oIWtO/vG1Sk75bxze9973iXPNy693uezuiz2F3XG7l+ja+zaHrf3SPqTb15Y/qnshLllOX9IvylWxpqRuW6MkL+DKZaPjYP2H/IPZLnnlwo5t2YcALayDH9uFkxM7cbMKp00lFxb+Co+U7dhGZisuOwJBkAGIL9Xyd7RE33anW7HBuDUiNW5sFw8bEJEfuG1INQ7mxGZbDgW+m7XNAKMMSbYzv7rtozbAic1GU3VBs3sdvIj7v+xDuu2yiwxgH9ZtCxpgH9JHHXOFB3GAmFOIWLiPw9tk3wrO/oOSNQA57o/gyIKzhm1yP0Vm3NvRgQYgx72WvQl1bCCLDeTxCx0+dWzyzdjwByCfu7bOnD1d76mwj19K7MMH8AMdGwA2oSMHjmxv20bsKeCdPbtb7cY3ctjgmZy4bFeOiQNZZHjuhYds1bPnwRdtwD40gDqllftZhuVRG9gC0MMfOACOXegA9tAD5xsCwLEJ3e6xgcNHP5R+T5CqTdCIAz4luvigjh/4Ea02wt/LM3ZCPRg7yGOfnDGPqdsu2+z14GGDuJAZQB9jF5u2q8/QBaDBG3rEssfzVOZ2AhH1a645Ve9ZsY9tSgC7AH42eV9tu2LFJraRhR9y0anv7u4Jvm3Bwz6ylNCBdc5aJzfxdx2RabUhZcAgRMIQIoDdbPyhUVLHEGUlM0bYOCIbI2KgIKtcyAB8RTx8cHi7eXDhJTV2zuRwLzFW4JtMvs12XYHTCNuJ6UwG7RmdzcM7usS1zU4JPnYpicu21tGHH9f7+DkxgMIqm9dcc43wvcnEPXXqdF42napOIu5NBgEDabFYah3+OnUSfurUGX3yk9eEloNJFjcrA2ET2tVlc96nzenIdTr0bA4qiRMcGr44qKTt1M/lRcupHPbCP336lIideDdpE7mjPvjcKNE7nZc2Z3NgBmCPktyfjS0AHezBu/rqtDH9RY7we/rMaZEDfMM/l4l7NjGSN0rajQ/0qMPf21vXgMQuucE2DyjwscHAZbFAD0CHsts8W7rIAfCIFRuUxLXe26S/lbbvJbb+AQ9k59xQsH0u8VM/lXafzkt6Jef4u5r+Cw8/5GzYpm0YnFoGc+BUDg6Ix3b6ahs/u2HPFRd0bNO2xWJRfYi90xlf0LCJP3B88lB35uyZGiflJ46R32bTss0mCjklbmxCP5t+wgb/txE4bWYRoS+xt04/g5etxEd+wSmxB9iW7Yp50JGxHe/xlrEGgiyl3WVTpNpx9FKpH3DiQ75iiT72oJEDu+vY3b7k6hflQhfZurGHP/TDkm2xMcMuMLVJSUXFDb7OfEQXG4OuuCg6hOhjV7kcBrgdLICeW49rzhxrwW0LmSmb1nm/DWU7+tRtV38OnDKsiof4wG1X3bagAfahT+xBQ9c2KiUPAp3SdtHszoduW3anMw6IESDHQ2dqU22UGeeXXHyJvuLLvyKHwW/Wh37nQ3r6039EfI0nL1BvctOb6EY3upGuvPIKXT+Hgzwo8Nd19/vKf6mf+qmf0u///u/r2c96dv0F3WK50JyxyPwkDuIG7B7LlFwRQyN/svgruY98+MP62J/8iT6Ww8H/8qd/qv+Sg0K+qp+HmxPHT9QmEBvEjf65jGkOIcDpO9u6yY1vUv9H2q/+6q/quc99np7whG/Xt3zLt+gbvuHRetxjH6sfeOoP6GW/+Iv1f309+CEPFvYcg8R4xRVXiq/r5S8ReVDg/zP7uZ/7ufpQwXvf+956wIpo/bBufFYeTr73e79Xz/rxZ+mlL3mJXvnKV+q1r3mNXve614lPKr/xjW8ULxBe/apX67WveW0OR1+jV+Vl/ate/Wq97Bdeppe+9KXCPg8mz33uc/UTz3lO5fvpT//RlD+qz/7sO8nuG1XWDtrJAx4xkzsC4eU9X+HPy4pf//Vf1w/+4A/qoQ99iL4kD1x3u9vnpi/uoM++053EVxt/zUMeop9OPyH34p97se52t7vVQyRrAePrKDBW8ENu6PuP/MEf6M/SJ3/0R3+kj3zkI/qjj35UHw2AEwOyc+ZOSx9Qome7xrJbI1R99h3vmP54gp74hCfoSU96Un344KlPfWrF/OyfeLZud9vbykZT1S8oXZZD6b/5n38j5x9j7svu+2XiK53//W/8hp73vOfr0Y/+Bn15xuvnfM7niDjvGB+f/wVfIP6bhG/+pm/W85//PP37f//v9R8C3/b4bxP/H9w0LeTklbGJD9pN/OAjr4wH6rYrFruX0O1EE0AHXWjg9qemwwewuc1aS2l3m+AAduzzbaAD4GfIMA6QHXTKLDty2gQ93SAHh6bYo77NXLQ/hW1kI0S/TW0Saxk2WUND3m9/0zb3FenQBnXbmjKXkQeUCzrx2i6diiP01kZ9VlhlNz0djiK3SQndRbd7iS370Cd2oeHLdnT6z4V0+ABcDmYs5zVEWphgWCvO5BCTvcXp3Mv5azXGO/f3a7IHOpv7KjLM8d3ds4ltm5hqK66pcS+Zdbr2aaeLN6X9APK2s387jdvozPVSi9ggEA9zjZJ7MHMaHfZ/4Owx2jSJrxmGjixt3cvegr0s6x31M9l7UGKD8Urs3MPZK6yzR5zjjBLeOvc62oXP09GDBo4/6klLteF09mPYoe/J1TVXXw1Le9mwn8u+eDeH0ewpiJXY8H9NDoHZUzCPkll94pOfVJta9jNn6z6NvUPZa/p+OWs2NoidDxrw37AUHvvERGwAOHTss2chbqddu7zobK1yTAzIUBIb/lp4A494xUEdffYUyEDH7l7atcgLyeHr43lZR7wAtHRg/ZVi7VMz9pm3p5KXDGPx8hl9ZYIgv81BZltIu2vGy0Z763OV177yzYXj13bM0kPUVHTbsdfptotGm+xDOu2CNmf82i5lcBDolLbLtt35tPmQrn0f+JyFPbvLg2MDe3bXBR905bK7rN35yNsdR9Z2xT3wqFQsw8aFdPqNQ0/o9IWdlyR5YXvl9a/UV3/1V+s1hKahZAAAEABJREFUr36N/sN/+A96ylOeoq//+q/Tl3zpl+j2t7+dbnWrz9BNb35z3TLA3uP2t7993ev4RpcXvuAF+t3f/T39Yu7vvMjmEJLniJg++L/5Rtz4JUZk8M9c28lLI+rkDZ3LLr1M/+IrvkK/9qu/pnfkcPRpT3uavuahXyP+/1XuN9yf73znO+vun/d5tUf6V//qe/WBD7w/MfyuHvnIR+oGN7h+7fvwydgjF/ikhEYMtvf7pY8ReMgAtoUe+5d3vetd+u3f/m39Ru5jb08s7G/eHdr73ve+OtDcWe1U/tE/z7acEdrHG2sUdgcgh3w6KvuAk/qiL/wivf9979d73/OeHAT/UPXDve91L931cz9XfO3s7W93O93xDnfQl6YvnvaD3195ecMb3qQ7JwfkjVhtD/M1xmgjYFt8He4v/dLr9Lsf+pB+7/d+r+8jsp9gL/GRj/yhHvo1D5Ud/fygQ1zER5wYtdOWjH940G3rMz7jM+oDCHyb00f/8I/0B7//B/qd//gf9Z9i/6N/+Id61CMfJe5j6AC2xT/wykdePGPr4ksu1qNzYP2kJz5J3/t936fv+e7v1g//8A/XfumVr3pl9rU/oUsu7h+IRRcd4rrf/b5Sv/HvfkO//cHf1gd/64OiP974utfX/o//Wutxj3tcHegjix7tQJdy1G95i1voZ3/2Z/XGN7xRv/zLv1zwlre+Vew5P/CBD9QcIL8tsaczD/r5qA36/zuf/GS9KnvQt73lLXrbW9+mN2T/+a53vVv8N1xPf/rTcy9aoiLb9ZKNubGXdZc/fJjaVP11fOe47vw5d9Yv/NxL9KHf/VBy8EN64AMeIP6bCOberW51y8xB4Fa6wx0+S3e9y1307d/+BP3qr/5K8v672XfdV8eOHc9Lo6226SvaarxmCMZt+ea/HeNAnw8Kvz4v3l/z6lfV3vkV2Ruzh358cjbn2cp2xXSYO2maprLBmrvMPu5BD3qQnpVnDvbSP//Sn6899jvf8Q7923/zb/Vvfv3f6FafcStx8aJjTjzoA5KzRq/Fy4HWJvEhm1e+4pUZN/9JL3nxS/T93/+U+kDSg7MWPfD+D6gP2D4++8enfP/3Z17fQOMiNnDbwr7dS+i2Zfd6a03Qhox93XSp022XvHLZLttB6wc7dpMDaZJac8l2+rV9omT7WjaO0m1TLTu2ZXf5ozbBe/wKX5U/7v3T1CqGq6/+RMqWc409Ma5aC57xtcraNKXfuO/zgRmeDVkr6EPu7cq1k7XXKTn0W65Wdd9Ghn7DL2sya/QyZyNtP7Y59+RNzrZ4gcUaDj2NrDXXdsbhsRov+B42uO8gaztr3olaX+3eVnywV8Ae3/SALDFD6+0mQtXcSahxNZePipO40t5VYscfecEe+wjixg516NhDH1l8UJIrztmYM44d+HhDFh4ldmgHdXIHDZvENgAZdImBdiKDD/Z6yLAXvGb/HAoesgA8bNquMUDddvpyt/Za+Cm55LwlsPxI+UU82AHwjRz4OnLsG7fpH+dweC9ne84zyG72f+xfkZmzmG0iR/7Qs51xs5uz1bPJ7bZ801YcMZ7YH4PHLa5rrOF/xGo7evMBXbnsTgtaP8OP3em2q73YsS3bBzawC9AftksOHBtZzs7zg/GRP9tlw3bpYJt2xDpimrLn3GZ9o/3QIeIHfF3nuyrb0AesyWPs2S7byGKXWGyX2LABfeDE2deIljm1ia72bcNBbQ59L+0GB+bgTtwbbfLsgB95C6P0ynb6seizIrct+c3+M+2416Jgu86VbJcMMdlWul2033boqSbAlkEFHwBHv+NN+KRuO/Ena/FLfZNnHRsbnW73Enn7kE6s0LBnH9LtLk9uV8uVvu5Rj6r79jve+U792q/9Wu3j/uiPPqo/+ZP/nPOtnxbfsmSbgCuOKWvaUdvVGIWfBjLf+NAdPpmHl1x0kbi//D/+y3/Vn/3nj+lPP/an+ljK/5wzFOARD3t4rVXEaVu21abe9tZY63usykUcrCdBsxatchZ3pe5xj3vqA+9/v37nd35H3Af5EOzdsi9lz3aL7C+459761rcSwJ75bp97d/HfYv3Cy35Bf5pznVe8/OW5l9+12sg6lCYIv5TGUYDYUlRstMvuHOi2D/qJuU1umNe8LL//V92/7sX/6ff+U85jni/uqZ+Xsyf27ze/2S10s5vfXOMs8c7ZT9zvfverb6bkDO3X0w+cEfGBXGwmE+IDY+DAGAMVa4Kz3eNWuinBL/Pe5G//7m+1k3vQjT/90+vDweypfv3Xfl3PfvZP6Ju+6Zt0//vfX3xAgTOzz7/75+u+X3ZfPfCBD9S3fOu36BXZk/zxR/8453evER8m5vzNyr+MwTHW58zluKsxQRxzxvPIie0DOjR4dvQD4MgfpUMDsAed0u42bKfacfRSKdu2K/fIQ7eRU+WBsW27cPjavwZ9v1oF/KN04sDeNnMbHnhlNe0j71P2X0HLt+3EghlrkzXMyVHLnEYPKrbQscMJULddup3eSh97+IE2ZNKN4SXhMQTddjAd0KhAnxqjI7wYYZ3GN+DEEuH8bA/yMNYfdPEDTFP0jV3WNGnfTcVohyF4c+g97rIduu3YnkuuJYaIFU4JIDfo+IFmd3vwbJdNeNwPT+f+fJb7ZejMJfqEfQMlsMoeA3vrvXW1BxnsQMM2dpDjnmm7ZKZpEhd5QtZ2rc3sB6Ajiw5wNvdo5LADPrWp7sXQ0tCciazFHmJiz4Pd9DPf8oFdgFiZ+wB7KfSwy9xhLSROgD3WJnsDeNTBiQN57CAPDrC3QBc+JTQAXUrblfMp8aCHPfzbzp5iL2dS53KfW+cM6mzKvWoPbcMPgF3aSy6xhz449u1uGxrA2WFrPZ/b3AuRO51zROLK0EscMynVXs7O8HEu76JpW3qZ9In4zqV/8WeHGjiWsw98YYNYMiC0m/7lfTQ0eBilxB8y3AOwT26IGdx27Z/YdyLHGAFHD7lhC3n6cJ17KHtw5gtniPjFD3Lc0+lj4kSeM0js4Qc+9rBr58wz7ynRP5v3uIxh4kP/7z7+cY04lYlcdrKXOZ2zyIovOPYZJ9CwzT6PPSK2GwoMKICBP6WDW2uicxerpZZ8BTrlaiUaAR9Z+OjaPcHoKNc2G05k4A25kPNwvErnzHlYX6ilb7fzWsrJ8WKZRaFJJZ+bCX+RstpZ6sTJ41oumpbLSVOTdo4tNaXeJuWhYKUpcQLKRSy2u43IHzu+0io2QoqctVwtyk6bJOzsHIO/0NQWOp4XX8tlHogyUaZpqZZFt6X9tMO2gmoRv3vr3aR3K2ycy6E1sa83e+FNWiU3c0bmzs6O0F0ul1qkXScvOqHVzlLHT+xUe6pNqym8qeJZBp8ma5kNq23tZJAuV6vwF1ImfZtaBvu22kWHtwSzWq4yhlwHbgzqVeR34pdytbOI7qRqX9o8Je4TJ49puVxWXNM0Fd43TpKV+mIVH3P5UFq4Wi117NiOsMeBzM7quOrlYGzMkhYpx6cqT548KeQWi4X4KyDkdhLLlPYs0n7is70vs4rvlTbrbRa4jYiBNtlWgtPxk8fVopcttBhzbbkQf/2/s7MSF/2xzmBOWnQ8NODYapE2bHVstZN0uT5Jevz4sfJHm48nn+juJKZFYoRGvLa12FlqmXYuY0tT0xzD+NtaiXMp5I8fT0ytBV9qmpbJy4nwVgl3Cm2R0hk/3V+LXG2c3BQ00CqvLW3aSUzKZVu2lYmQH7IJOpes7aIxjiJaODYHPui2S546oFwZerHbgrXoOfgU/Nq2bRedcUA+0bddcSoHdeyzjvq0uzxKQ3bOggw+bvB29FGMqOX4n4X9oRMSaAG2hy6tj0vBb07sIcATVxrEX7ZA3ubgP6MzYnPi3MqOl8CIH3EAn3b3r7yKAmwLn8o1x2aKig+a3WUvpA+ZQbddNqgDykVp+1p0xoz2r6mlD+LTaVecisO0JgtcoU2edMtbfIa+/ylP1dvf+g697z3v0zve9g697S1v1Zvf+Ca9+U1v1Lve+Q796q/8it70hjfrSd/+pBzK30LLjGNsYKslBmKZMq9xazusGE/FtoqearzWHLn04kt06UUX6/JPu1xXXO8K3fAGN9QNr38DXS91ZJTL7hh2V5kftsvOok1EX7CIv7vd9XP15O/4jjrA5XCVF/QvfMEL9aM5CP3GRz9Gn3e3z9NkolTmZsrYUbQf/OCH6Lu/+3v05Cc/uYDD96/92q/NAf+XZd4ekx0/0Zvi4wY3uEE9qHx3Dou/5Zu/RV+Xw+ZHPPwReuhDHyo+MfyQvHB/+MMfXg9aj6AMjwPpR33tI/WYRz9a3/yN36THfsu35oX4t+u7nvyd+u7verJ+4Knfrx982lP11O//V7r97W6rZEz4Yi2jzcplu2jQbWu5XCa2lXjJ/8M/+MN6+ct+UW/NIfA73/4OvfMd70w/vUvgPOQ94dueoDvc/o5p85T2B9IO1pFhW/sXNnt+XH1z85veLOPhlvqs292+4Pa3vZ1u+5m3qT4n91Nr3HLE2AlWVsY4dmqMs8+502frBT/10wXPf+7z6oMTz3jGM3LI/MP67u/8rnoIjGhM7A+KVKY26cqMBWykKtZDxvGd7nSH9O8T9dKXvFhv+eU36T3vfo94qPvVD/yK3pU2096XvPjFGZffkRc0dxcvc1pyRTttrAGJNH2JXWIdpW1RRxZQLkrbsl1jmHrIhSM78E9Fhw/w4rA1B00b89sGD5Ifu+PYsH2d64ntA5+2Syaq/ScLVmuL4FlntylSFyDaeb5tvNsW/2bNvcx6gG/WO+isoXAUfcVOK9su/7Eu2xRVtw/pELFDCcysv1nzKFuDso0OAR6WLTmZ9/0jAW77Wv2gXCPfQesHWWDQwYuRX0Ro8zuVWZpyv5OsabnSihcV8TnmVpualqulWvYle3vnNPqq5VR6mfs968pqsdCJYye0aAtxsUcA8Gm7+sPu5TRNYqwi11qrPQX7CursPcDxvcoeif2lp4X471hOZh20XfLYXU4t63PTTmLYWUyxOWW+L2ve46OFlu6RIwcs0gYln8dOnlBLvFP0WmuRX+mSSy7LnuB4ARv0lraush9drBbZbyxFvU3WRSdO6uKTF+nkRSe1zP5kubNSi51V9grAInaPZf9xInz2JPTm7npP03LSifilTawr/FUp7bz88svLJ+2Gvoi9nZ1laDu1lnG/hE6ctNl2PbQpF3UeFnLyo534XUytdKZpClfJx6LGCRXsA8vlsh60sMn+iniQJxbstdZqDPJyf7mcygZtwobtqiOHDve0BTnOs8Ox3HOm5OyiSy7SxZdepGVyvbOz0rETx7TcWcTmJrE50GRlOcyYs13xYQ/QkavHkRmYcQgZPjTbsXVt+pBBDtz2tWzDs50YJnFRV6KZM0ham2T/42wrV6s8nR+H7bIR9nk/yJ5HSAXfgw4OhCz6gXJKH+7s7IAWTG6ZW4lR1m1ufdvcD91H25UAABAASURBVJ+ml774pXpTXhS+421vzx4EeFv2IW+vfck73/4uvemNb9aLf/Ylevzjvk2fkT0L++1EWHYWsa/0gXIRB/6IwXYo/YfxwjihBhUdx79DaIlnak33ufd9xNfcv+ZVr9Jbf/nNeu+736V356D43e96p4C35sXtM5/5TH3pl35p5uZK+MIPY2rg1GOy+hXawAcdmm3ZhlVyIJdddllerN6nDmjv8UVfrK/8l/fTl97zSyom7sc7y1UNNPSxRYkeeHoOtOKxu10I8IZcc/KdsWE1TW2hz7/7F+hpP/C0HFi/Qr/85jflfvr2tPfdev/73qtfyQtp7q3PePozs4e6e+UYO/b5Y0r7F/kGxR+54ED6rne5qz4newFiZx/xmbf6zOwjbqnlIuuPnCic3wpYXNhHH6AO2J3H2Ln97W+v29zmNrrZzW6m29761rr9bW+bsfOZutlNbqqd1bHkxqKNyoWNkZNUQ2/FP75zQo/91sfqJ5//fD37WT+mZz/7x/VDP/g0PfHbn6hHfe3X6Yu/6B5axRZzyO5tJa5LLrpEX/gFX6S73Pmuydvd9RX3va8e8uAH1R7wG7/xG+tDieUnY8i2bFM9AOLhrwIf9IAHig9ofvWDvlpf/cAHiZfOfLPDfWOPw/sMhoq1Rd8+3wa8qTV94ed/gb72EVeJA/cH5FD7wQ9+sP7l//F/6J5ffA/x3zRYPvSbScGazjqJPpyCjAP2cwje+Eafrqc99al64xter/e851163/veU+U73/l2vfd971Y/SP+3+umffIHu/aX3qbHj6AOLaanJU/aEPb/Yxk8LcnHuGfe595fqq77yX+qhD3mwHvm1V+nrv+6RgUfVHpoPIPhIrLYJR/OcnguQ9zGuvuw+960Pa/BhT/bUV2WP/ZX3+yrd8x5fkvnyudX/nlusAUo8krIeTNNCq8Wq6MtppaYpt5dZn3nr2+gbH/NN+rFn/rh+/iW/oF967ev0hqw9v/gLL9MLX/CCyu/x7BvoN9siFnBAuShtXycdWeVCBgialMwl23HaCTSqsvs4Q9aGDrlFfhGEeoekJLR2nnwE6gef6Fclv8Btlzw4oFyUtq9Ft/GhuuyO4w/CNDXVfTkJpV+VZ+9laMvlQvzFbMuYXGbOOCXrPXUOB3fzYpGDR3RZe1eLSVOTttu9WMoJSxycOHlSbUqf5J57IvuMFt8Afrc5CzubA0T+UmgOnwPzkydOaJl7PvuIcznA3tvdrXywPkyxw4fNWH/YZyFHySFmS2zU0SMWcHR4ths8cgOfEh5xI7daZfwkLmwRF/rIQUcOn+jgHz48DkMpOYvJtjL7n+NCn8NUEUv2EplC1ZblaqWdnBHZFjZ2cp8cPrBLewBioQ4gM0p01NJnUxN7NKVkL7hiD5OcoEdubdfZFHVy1xIHduzud8qeaxzOckBrWS2wyQE1OuwDbef86Zi26bspe6Ls7LWMH2zZsZ92rDLndhbLzLuluOwmOT/hY4e8KNdiMdWHDsgzfbS71/sSeiaMMkg0Z6zRTuxHReAAOGAfzh3q8GyLnIADykWJDftCecueZO/TI5uKiLFNE7XyaXc+BOxgD6BOCQ1AL6sX5NhYKymOuVCSL9HhWaPmdNKU+y915Es4v4YdykFnzNjE6NjbRqr/wMcfNfBIJF/WebY3cJ1fWQg9a8p+VnnJX2daIc/zVk7XtCkV6HZijXhyPoVh0My7FHL+UQ6faRFVzbQr2NSSq7gZdQVHxXbiyk/kbGu779MOnheO0jbagIRt9AGhLMm2pvQDNEC5KG0XDxwIuWLBxsAH3XbZwE6Ecr+4q74m5z9fdb+vzP3sXrrL59xZt/nMz9SNbvDp9cznjHrkbIsLO8CB7TSO9tNE1jtk4LEfRe9k7hufdunluuENbqSb3PDGuvlNbpb96i3rXIXxb/uwreoX+vjotf67RY6zsiZratYy82VqUnPTbXMm87VXXaVXv/JVes+73i0+KPqe97xb73rXO/Tu7FnfmTO7D3zg/Xrfe9+rV7z8lbnffn3ad0Ml9MAcixLxWlJLbWotmGRbLTixAMpFCa3yl/ooR1tCUu0l0se0/6Y3uUmddb36Va/Wu975br37Xe8JvDtnVO+o+N6T+Ij59b/0Ov3rZzyz9kCcBWaI9tgSg20tso7gG/v4BAeoA4XHZ5O1yj2B80P800baBnz+3e+u7/2e78mzxUv0xte/oc7H3vmOd+k9735vPVu8Oc8UP/uin01+vk63uPnNk+Nl5aPbmXET68lR4nFhku2w5yrJC3EAykUJLWjJUB/4UTo0wI7VAHIAtDlzRJkXc9oGQAPA7UN5aAOwDZ+63eMDP0qnDtg+6GPlsp15uVGbYjs3q23eic3xH5ac/RLhOFlR1q6asrWORdbct6U565ltHb1Yt0Z9Tjtsy46fzRwFFyBjB48ga5g6mpp0NG7bnRaByU0xF0wBi/uDM17VVG3Q/oXPFllHqmzv020HSwwZJPO81TYNmmPQtmyHd/gDnTjs+IkMdbj2oZzdedCRpRyAPGBb8MAB5Wqyju8cy7jdES9b2UvUs2n8HMv9n/v11Fr2tTvifdaUNZC9FnMOWdYdcPYJ6FFSxw8AjTOnvm9Y6cRFF8uLhbhXL7L3sOM/+y10AOQpdxZL1X85mfJY9iXL1UqLzK02TZpSkkvbQnYKDV/EQ7vwhR3oPOsgs1oe03Kxk36SdnZ2ah+0XC6CL2sfgS5wPPs62kc7aBs0cACbtAX8xPGLkrNuc5l4AOSJY5H2AeievOi4drIvsXs7V/G9HBA95NBFFrvYB9+JDDzsEQ+0RZ4blnmGYPxTNi/UMvZ3VscEb5qS1+WOrCboi8hObVE8cAC7APkrm/uxtjw/jdzBJ3eL8JTLdsbnVsRHrJTIkA9K9sInGEP4T19w30GffCAP4OvSSy/RKrk4ecnFmsh9zvaWGQNTdFbp58ktsav8nMyZ3rHYvOTinHklT+gTD7bmZnlKG7kPxU5LuYgdNWm5s9TO8R2dDDjzame1LHurjJ9l7OCrZTwr827QFpHhrFETNhcLIUgjcQjYVovSsdWOJjdhZMZADJJI6lP0CGRqU/HR24k8pXLRGBzaFuUyDR4JD1vI4cO2oINvsiiQEW5AU5JEXDs7O9rJ5hbbLFzQVstVBnJiiww0dG0LHwlTHBhjn5jdun9eHs/ZYEFHnhiiksIFtIsN8SKbtSFz0UUnyg+5AVarVW3kWRjAkdtJRyzSIdSXy0nYXi4X1T58jvzQRuKmRG+5XMavKnfoAtAA+MidzEMag46BBUBfxDa5oW2U+EP2OIMrNskdhuENsF1+jh1bpWQhn6tdO8ntiRPHhS52bFf82+TJtrhoQ0sOR57RscPLgkk8+CDmNjXRd621ajs8cHJFiYxy4eviDPLValEPsYuMI2xv8tBJO5BD/mRNiJ306aIOM6EPQAe/zgxoXtT4WS5XNWmVa5UcbbOB5nZjO21y2bEtruOZlNjCDu2hxCeLP/0M7KSviQveXh6QjjPBok+MAP5XkSE/2AJnnLJ4YQs96LbrARQ+fYZ/gPgo7T7+bcv2QRtsV7tsI3YeDsHufGKxuwz0o/WjOP6IC9pRnDp02mp3O1ObMFWxgCMD2GlL5ig4OgjZrrihyaEEwJub7B7jwG0Le3aEJEFHlrzYXday+IGuXHanQ7M7blu2w9VBibzdacpld9lBp80DH6XtamPEy85R+sDhAXa3PeiUg/6/atu2yOOxY8fF4eqd73znesnMX5zzidk73vGOuvGNb1zjX7nwabtixWdIhR+lDxweYJviYPzAh2C7aNTtjtsue5/KNnS7ywwbtkE1TVPpViW/sAvY1207IvWDDGD7oC9g2N3u4FEOOjhgu9pgu3wT31EZ+5BuG9aBPBXk7W6Dut3xv882OqzFvHC74Q1vqJvkoYtvbeBAi7UEO4DtxKTyN+rYBezux0bGB+22XfL2Id026gV2x4eNIuYXMdmOP6fWfdquOjyI9j/Ntt316dfj2bBeccUVor18SwB/aXgs9+QRh/1Ps43e0Zio29e2cVTG7vHQHrvjg0951ManwpED4FPa5/uEbhvWQT9UJb/sT01HLyL1cxS3Yj8bEmi2ix8SFNmpzy2dpY4raO6pdujB+bGjHxo4gB1Ku9Ntl+6gwwO3O3/gh/TuY9Ap4dk+GIPUAXiA7YNcjPrg2wY9ANZx7rmL7EO497G2MScAxgslNNu1JzyKz7lfM6+O5b6fRuWny3DfvPjii2tTy70VG8TBuKTkPmu71lFoAL6VC5/U0TmZvRT24YGjt7e3Jx76iAM5/NSB6O5u9kfHyif3xdb62sY8aK3tH8qr9jlT1j1iHLGwH2CMxn3pI2879vIwlr60XWsl/tFZrlbVVuyw/0RfuagjQ7zEgA/ag23kbNe+gjYgC33o4hP5xWJZfk+ePK5P+7RPqz7mAZE8kBMAm5SXXnpp7Zvjuva4+MUPdvFBHSAW5OkLZOHjHxw6gP9F9nXwKPGBz1GSf+RpP7LoEy84dOp8Ghq/AHL4hd+mlv3qcRGLLCUNGpfdxyrydphhDJxYBj5K25WTiMWOD8a5fYjDA+zz7WFj0P+5bWMXwK596BcagG/7MMZRtw9pyAH2ob7d+dAB7FOSy+tfeX3d6la30u3qr9DvqDvd6U6F3+IWt6i/LKcf6QO720PP7vjwTzno4IDdfdquHA+f9rXpttOvO7riiuvrRje6ccENcph7+eVX5FnhkuhPBa0t4obnGJ3XZ/+Q7SjVj+0qj8YHwe4xHaXbjk9/ynGCT9uoF9gdP2oDhu2KFfqoMw+Yl1deeWX9d043zH4CgI5dZO1ub+hQDjoldfvQtt1x2//scdv7tvW/0XZ82P4H822bpsvuJbmwXTmGYXf8uujk9qiM7bID3e744FMOG6YSsP/XbEe1fqwWf5NUpeteyPp7y1vesj5ocdvb3la3uMXNxZ7y4osZ9677G/Epl939244dn5ersItGSdwtMuCA7coPdLvjg47tgQ++7fNsDzpyR3Hq6Ns9HnjQAHDboOcBdNZ81h5K1peWeyt0wD7Usf2/LW58EtiIHxz/lNAo7e7fduV20OEByAO2D/IF3fb/YtzZSc2qfQL3Qu6p5Kn7nUWuwIG9vXO5b+/WXoD9CfdZJ4/I0Db0p5YzEjXl0V07q+PiZTiATeS4z9uu50xsrHKmdfL4iWor5zfY4AU1L9f5ayfuA+w1+l+YbUpu0NlDsX4B5IC8ED91dHjBzR6Lv4oi1sFDDz/oEA9tIzZ0kKctxIs92/VXT/hEhvGDLebQ4K9yFok92jP2lss25dB/DxdCD5t8wyjlNE3VV5QjJtppu/7iCzr+2cOgS0zwV9nr2s59ayn0ML7Knm4nZ0wxWP1CGwD4wDJ7I+xhC9/spUb7ydPUWuWUNmEPmZ08b1WZMzvwCITl2gtNreVGKFnSRScvqliQpc9of8hLhoR3AAAQAElEQVT1da87y5XwSW4pbTSk5WKZMbQnYkSPHKJj9/FrW7ZrbNuGVXCh3HXVbScNc+nbLhso292OPcnudHzbhzhyxEquwLGPDCUADp8XBK1NlWvkWvIB3+If9K3s4AHk4SMHPqXfbVeM0NEDBo4cOH09cPTsbm/kDB50ZAeObfCy55b5x7yehQw0eLZ73Hm5Bx0bTvzgnIfbRqzA6nFSufDsDFqBVW0pXE1zXhKCYwaftmW7+sE2rAK7413m0IZtQQPsjts+sIGyfW26bVgFdseP2oBhd72jdNv/KNu2MVGyIMNGgqVadGiA3f3AsF1tBx+ADGA76n2swrO7j6O8gbMGsHdjv8aHIzmr4y/ub33rWwvaZZddJtYL7ADo0ad2t2n3ErrdceTsHsOgUw46Y2Pg0G1XOwcdHvixrBWc0bCf4Fs0iY39PN/mxPkN64ptxKu9IOhRDsA+YPd47MMSmcEDB+zOh047B8125YHnToA1mjUOGXwib3dd+zAmu+PDDnKA3WUHHRsDH3zbB31su9pod3tD5rp04EEHwIkRHKBOabvmq+3yYfcSPvJjnRh1SmKEBw7Y3Qb2oA8du9NtH6wRtg/6uNYTb3N+tNG0sPhQ0XZeq00S+KxN4Zv9D/q15mq7cg0/fAgJnJhsH9hmPYlYycOfc1aBzKDbsbXZyK0pSuLiQ0WShTxrlYLbkUuE9qFt2+LCpt1x6vYhji/7sD5kbVeeh/xR+sDhAbYr/kGnHHTsU1+tlpAKnPyM3MMbYDtr9ab8Dhrz3XbZp70D0J9yDwGY75xX4AsH7GMoF3k/CA0d7v+U2EWeOiVy415CuZpWcu4J6OFjuVrVPEIPX+w/4NkW9gDq+LQ7jXs/tqep1X5pFRsjPvyyf2L/o1ysCdgG0LN7W8c+saXfsQ+wh6MkJxVb9kDYi5maG4wZ2kAs2MPPtJ8jSrv3MzzsEhN24FGnJG5w7OAH+9AokS16/C5XPS/Ebzs5Whz0EfEQK/roEDO04RcdaNS77f4OEdvkCj3KIWe7cq2UTp/CUy7eqyJLO6Cx/tKG1qZwFfGey53sq5ULf/jFz3K5qH2XZC2So7Nnz8l22rHUlDp8xix2W/oAP11vWXtYfLXIK9dO9obs5Wgrcnb3u0is8CIi7JzIu2JsL6amzGbV5o+gEIBBcODAOpMeB0WLQWhM/PVmLZzZ3YmdkokvV2Dr6Dk4gwDdbH20TIeBY4MAR8lLa/xObYKkdWwTT2sVXqyoaOhCO7d7TnFVcTMRaDCfGq9FyGFl8SJJGEMePp1DDNjFH7aoJ2zEkphlNscMACXOqTbzOZOW7QL0GdjKhR9sksxtfGGn07ZpO22YM1CmPGysE+NaTpppL75t18Kynbeyw0kbd/OCOV6KztfOI4c8MY74aQ/5Uy54tgUNv8iv15v4bNpb96/fiFjZxwY4Mru76/hItImZ9ihJ3OZlP7rHjh2LfIvNTWLey0ReZwC62rNebyM6a7Nep017mlrTNC3ExF6Hhn3skVfbNQHJD30zl49tHZqPuHd39/IQmj6MIu1b5oHI4NFtshhve+f2Esta587tZiFUTQ6HB+Bzvd/enf1JlQDLx2azTQ42JV8xYTt2Z0lTc+WIr/5gosEnLy3toS/XGbPErVxnz52rB+IR8zaDYZsn6BYbYSePm2onurZT38bnIvGe05SJC9B+9LAx7NLvaUbJYGcAcuDoUQ4gPtsVN7hyUQLDNzhgW3aPJWIHP7YLJwbbJQMBfUp8DzxDQ4wp6gDx2kaMFGc8LNI/req2KwdUpjZRyPwLvfSCDxswiRE68wg6dduVuznjpGgpkQXgUxY9gdmmWvK2ZXddiMgCtqlGZi4+NGBKn9g+iJc2IwidcgCy4MMnODTA9oFN2/GxLXvYsF048v9Y28jZRqXAdsbFIj56ftPkA5t2l0NHufCZ4uCH+Kj8U+JG1v7Hx43P4YcSwAYAjn/GGDiydo8Z+oVxj/rQHTrIggO2k4sen+2DfKNj+yA3wxY+0R+ADXDo4Laplh42jtKxgQx0+1Pbho9cl8ecE2MLOHOUOWBJHeg/2/8/x61c+ARsx0+rNoy67aorl41vlc9UM56ICawDOmCj7eDQANvn2aaNALLce5DRkcvuvgZp8JEfOCVg+8C27YoPOvm0fRA//pQLGykOfpClAn3glIDtA9vKBQ2wLbvbtnsZ9nmy1PFpu+jgyoU+MOIbdErotiOlitu+tu2Sy1pmdznWPbvj6AMX2oYG2F0OG/a1bZfj/Bp87KAXUsUDHZp9qAsfsH1eTpCFTl7Rp06JPnQAHBpA3XblCly5RokN29k/7BacOnUN3OB7kQ89exPuLdxngSkbU9sHY2GdvQSHzG5Nx04cP49+9uzZ2m8Q3042urarrbt5Wc/9lRiJA8AOctgCHzRscJ+HNwB94qaEn4Br73fu3NnE3Of1bvab+EQHW+C2a3+CPHT8g3PoSkkd35SsiQBy6PIXdjxYIcu82mYvc/b0Ga2WK604jE2bKFt8OMYmN+1lz7TIPYxYx7piu/oSGr7Ig21RRi17kbOVI3yfqf+CYLdyCA8dAJw2IcODH/hu9lzEBU68yGAfeWRoB3unc9kjkTdkbVc+qGMLXeJAFoA+5OHx4EIJD/u2s+9eHvQ58sMnMdjdvu3sHc+U3Dp522b/ij62APJt97Fh9xI6sdu9jvw2+zlK6JQDkAXHzsApAbvne+DYAMeG/c9nG5v2+b6ICbBNUf1KjFXJL3RSCNrAKQHbNU7AkRn9M+IetHXmHzg2KAfQTnD6kxLAFmAf2rZd/QIdG7YrTuSHDXxSH4AsOPSBD9mjNuBRRxa+7WqrclFP8b98r7P9zxI3MQK2K7aBEx848duWdAjQF5nzrU0V/zbjGRp1u0lCVpVH6LbVsj4OfJtxDA7NdskpF/QUZZNyALLgU9aSgVMCtv9vb5t20nYduaBRhT5wSsD2QU6Ui7xCv658Q8dGxA5+oFEZdLv3EXTbstnLKf20iJhrHNpOfaq+HP6Qx6eOXNCoDtvg0ADbQh5cuSgBaLbLtu3yB32apkgd/kCjdtQ2dei2D2xfWFcu2wf2Uz3AsTXaY7tsaP+CDhAfgF1YlAA0+9AustCxidwA6OAX0pG1XT7BlYsSsH1At7sP5brQxoW2R53YsAMMHXAAnt1t2v6U+R620M+5b+Qk9ozY4GU5azb3WexR2q4xgt5i0Q89+TrTWf1iLV/lcJT79DYbBs5YqGNnyJ86daru2dDxy/354x//uLBJ3Xby0mNGZ7yopgS4L3OfxgcxYYc9FPsa/BCrcp05c6b8ENOwy8sg/KGLDfTwS3uxA8DHL7aRwyY22NdBB5CHhz6xs69Ad5MzRPQ3OdMhTmgJRRdfdLH4q1nk+ZAh9BHniG3EM3Txjy5+4BEnNOST2uSo1Z4Luu1q6+ns5xScr1tlz6RcfGAC/aLv7dU+hjgAYrj2QbO0zpkTdokFn3PW+3UOiTOp5Nic84xBDoKGNOvqa64WsjvLVeLKXilx2NaUMaJc+CeH+CMvIZUeeZtyppdK9HLfiQ48YNif9u8Z1G2XHDiAPds1do7WwZWLNqQQNigHdL6LjozthDBXG7CJ/KArFzh02+XLdsknDeL8MSIHP8hiH3lyMhjQoQEX0vFnd5t2L9FjrFEKR0n8Nue34FOeYbBhhxiB823n3DQ0YoB+aFtq7us75ipuY009p+njoqfP6F+7xwHe3GRb+LdTRha67XjKTxYAy5qzj0hNtBH/YlEJgThsH9IVvxnEyNgOPbqp2xay0LFhW+DKBT2FaA/lgMGHPnBKwHZsc6+bZfv/b7aJhfiUa7SD9kEHwMOqtlK3fV7cyjX0sIMMwJwKS2OcIAMdGjZtl03q0AHbB7aVCxpwofywhb+IHfwgS+Uo3Tak6hvsoAthjFFk7S5jH8YEHbkhjy72AXB4AHXb/2DcyA0Y+tSVCx92f96zeywhV35s/4O2bR+MnxG39i9sg15Ix7ftA9vUlYvYwOfMZ9sHMYRVa1BmR41X6nPmBYAO+YQGUIcOrfrfc8isYWu5KeA6U3c1ldk6Z5xMkoLHb5BqDyX62AIHwG1XfzLG7DJSsR2sBVkDtH8hjw27twUyNEpeBA7c7nzbIn7OZZQLPu2ABmxz/wm5/+S5g2/WSZLOy0makfYsS8ZylWN96jYO10Hs2/sysT3q9mE89uB3vevqS5xgG31wSgCafWiL8QAdG3aTA9AA8jTlnsd9nXsrMtBpf3pGMZN29b3VoCMLH91V9lf4hteahT6+uMdeGIdyzVmTq2WMo/TZ2J9Qood+xIQu5XKx1NSmquMDgEes+AZv8Wu7xo/tOruCt7t3rs5/9vJusevhedbOsZ10V8Zmcr9cLuTos/8gZtpEHIwzStvJgWuswQNoO/an7AXYPxLnXvYyQ4eRv5e91zFeMuf+Rdt2cl43+ODYRg97+KYd4NiGTiz8t6HgyBM/PuweC3XbQm/YOn36dIblnHeAe1XOmVfwkWX/bHf54Yd44FOnLcixfwaf6Z8jQFzwAXQA4uYr+ZOg+Fzv+5xr74f+sIMf9JXrbPZt2MAnNmxr+ESONkbsYMxhAz4w9OAvl8vyAx/bAHRs1rvk2J2mBinvMDlHnTM+Zk3pM6X3+S/WiWEv52clRQVpnNiuDqcRrTU5DOc3eND6sZsO6i5S1e0MRBLvFmdNLALITW2qBFHSSAIGp6xJkUHIYoZPaCTDdulQd4u92MDWJkEzAMeCxaYZPV58o8fggU+bbIvDVmyQNGj4n5MEom7xOyde2j2nw8/l4FPhkXB4yEBH346tyBIncQBlK7SwtGIyJRfb+sryOTnc6tix42qJu+xmA3Y0b/jEPjG11vZvEK5DUOj4QcZybK9ku/IxJ07ioUQO/jS1yjeHxNBoPyUwpdNthz+VDds1wPAbNPRYCNKa43sR3hTalAG22R/YSr1lcz0p6Up60rYcFM5ZQGyLqyX+bRY0+oC4phbZ1uorVOiTKTEgc273bNmiThtaGVR/wd8mLbMYz7GzaE2W6tsndpa5saTNUFaLhTbxTV8uF6uaPLYr5ojXp6HxAz6nH+2eM2j0VdbfagcxYsO2bItYFlMTbWj4Dg2cxYsSGu0IWavVIn2q8jmlXfjaxjD4lIcBFsBt2rBaLbXImICPP8ZlvCWH7aAfbZdPO5wAesjah/ShT2m7dG1TPcDt664TN23DLvGVUn6BQ7edtvR47G57alPZHXFUqS7HfBZX3A263fXINyzmpSNvW8gPHHnGNDLQKYcOccKHZrv8I4vuUToxI4scbbIjEUAGOiUAjgxwFLe7bftQD3nbGvbQgUZpX5tuG1aPsbUD3HbRbMvuOHZsf0rbKOOXGG2XPjTJ0VH6ZlJ+F33Ysn1eHX3bkVPRQWxHfyv7kG4f4vhDbtgcpe2yMer/VNvYnPbnxIU27PNtEwP2kQNHF4BmH8Zq2Ms7oQAAEABJREFUH+JDDh27021XO6EBtq/VduzarrbZplp4IfmF3j/W9mazTb9k42TmiYJP8c8ccpWSpX3YZl34p9jeZt2w0Ve1QblsF253OvZClt3rQ8d2tQm+7eKDA7bPs4HOsAFum2rpF5Jf6NGXtg/o0MKqn6P4URvgCNg+z+dRefBPlW/o8AH7fBtHbQ8+vsApBwwb1G0fxG9fG0fWdt0DjspDxy4+7Z4f+OQEOviQAbfPtz14yLKWIQP0OmPH5+UH3tAZOCVg+1ptQNa+7rht/7227cP2YAcfxGU747mVLvXBU66jeYAXUsaYcpdVldvcowF0psa6OOd+fOwgryWZB+Nsg7RYLUV5Li+6bVfblqtVyWKb+wKba3AeALgPY5e9Hvdh5bJ9ECv3Be6vi+wPkFMu4qWOvO2SZQ+ALDxK+tLu/oceOrYrBzxUHDt2TFyDTwmNEnvstcAB7GITefYXADQOgM+e7S/jOQx39j22s5dYSVkjOIhuqU8BemZyE5/M5hu4Ztab0OHtZX+KvWX2FZT4tF0HyfggV8RP20Zc1MnjXh4E+bYn29nX7Yo4yeteHt5oD/q2s2c9pol9TPpz6KJPm7CLPCV1dIiB3C+zT5uy9vNQiD3b1Z/ECR05YsIm+shjFz44pU3rlX3dXsWHLP7GuEJ+2MEGcW6js00O7a6LjH2II0+sgz5K2zXuRn17ZO2Fho5tXUi3//fatrv94dd2xWm7YiE2u8sQ45ADh0dpd1m7y0G3Ow6f/qAcdEpoAHmFBwzbtjPHDaliGHQI6NqdB/7PkW9sEMewZ7tyMPzCh4eM7YqNOmC7YrRNeKUHYl83HR562By43XVt/722iQcd+59uW7IUyLCTUgKbzSxn7kstcYcSfJP5jx/b4iJWSgD8/+q4bct24ssqnTXC9nn5JlZis8+nEyt0APxTxQ0dPmCfb+Ofw/bwb/9fa3u0Z5QjDslSIKmU099K39NO5JTLtmxXvm2HomvlG1nb59GhlXB+gdtd9ygelsg35Twz9s63MeKwz6djAx2720Ru1OHZh3TbB/EPnu2cL6xRqZihE4fd/RQjv6DbDqbz2g8deRjgdtezXb6I50L6kKWMGMVB26nYjo/uB9voA7YrRvvatpHDF/rglMDQuy58yA0Z9O0LbMu5/xHLNjHNOZdZ5jD3nLgfsp/BBmsf+wbs7OVMhHpbLLWb+zn3TOrOPow1PVbEXou/HOfejI1xL8aWcrEXSFEHyJTos59AFh+26y/hkcM++xjksDNs2D1XxAkNPXBiwBay4NzvsW+7+gAZ6pTKhX32FEOeOvYAZNh3YBsdZMhh1JKzqfYO8KbsBaHxYYH1ZlN7EfZg5OzSSy6pvRdy2MIOPEqA+NC1+16JnOEX//j7/7L3r+ttJUe2LhxvTgCUquzuff9X+O0f/Xy9XC5JJHHY441EAiAl1cnl1e61eprBjBwRMSIycx4SEyzZseyu+x0xxXmyTqDrgLmmxskNE7dW32HZVg751BWY+Vw3415esg/KOPSx7rj3+WCubKXrkPWu7H0ch3Vbl/p+t+s94SU2EvSSfbZifen2GutnDtej6tLrkPTlvlxbTsFaNRnTWBSQsdqWbsfZaleci9UHul6gYOr6AB0P6BofG9rHnLOmCj7vSVoVcePVYXKYD8j6ngOPSEU/pa4t+mgdiF6dc3GYx9jFt3D7QPsC4ZkcdT1O52PWl9R6yTvbY9ppcP4Xx53bmir+W/jePy9HDUY4TlVUH+ecp+SareQ95f1qg/llTfpGrbPvm+sacKnaxtbzpE2fZCkgcseB+FRRo4Cv5gQoD/PYKurOz9Jh+gDNoV0ByvECurauAm9xfcUV9e9xi2tX4C2HeYyHt7i+4oq6HEuHWRdQ73H7cj7GVA4xmHHaAt1+gB7/Apbvls8+6gqwzJn3S88JTOzR/sitDtPnUQe+qvuRQ335qzumyqGe5hZrfZ6j4jDzLLvxCtD++thfXJVDDGactkD9ow53HKbexvwyTonacwH0/BknpmgHVNunlfzSB+443PVV2/JZHDDPjfd46G7cMHmM0W/avFZzQaUjDsw669zXqPngfu0AteYU6Hmr63HJNTo26pLYc65j/68OL/leyC86Go+uzb5rsuXckV/9StHXqPglG0PrWbi6vo2bZ4zbuLax9bm2fOXb3nDTpsbH1nHqgvIpW/xX3zyZhIwi97rcm0bGqU2xDvNB5iR1iFHRM97BsNu1QNCI3PLZKup8x09uuMfpD9z4JBezha9xQFOPzzx29Bde3I7T5+gltav7fPQ5C/Te9OK8x+b8yGFfUVfU3QvZ2q+aceruH2DWYF8f/8jrmOew/7GH73W2jF1cu3VY14qzv/Yll3wmFLdGn9fGmFe9cpzzjE/T+8NzPkzq51gqZ98PP36spw/5nuz4UmMje8PnzMmpPB+39PcH32Nf6kf/1c2QGL/qcdz2gT7P/eNF69IOc2zWUtfjVmP2RfvDoba0bDkP4ut7uzFGz6u1GwL3dbNe9ybya1u8tsbZWo+6NW3bdtsTPz0dej8D1LJXDpj59FWMA3p/uGqNW//I7dqbR1/15W+rAO1rjYq+/l9yHk/Hsn6gzF/XQ924XfZi6vLaatZfm5jt4fo+j8yRufUxx7aNAjL/I/vV7O1z/ohXDscgzzDm6am2sWVtL12DWE7fjoXsM8ZIRNWWeTvm+3NjzesYhopWoIAmsWiYOjAvvL43etu65NRKohC7SZEkQN+wbO07KSN2dZPC5Nb/mA8r4ua0UEVdkdnciouiTd9zbj5F9Qegcy5K0pH/sD8Y1ri+nmgObhtbPOJl3kGfLFsGL9fT4anHOMbWJwOxb/3PqVxq240a6Vei9d025riqevLS9MPA2hwrULaOyTH7Bbi6c7qNUUDLB//qJiti3OVMXc7VuDkuuYDH1ddYdeO1bdsu9JeS2774tm2lVA7nSTlmUdMtUrs2MaC2sd1uDLu81FUW/4jvKTeXKmqXcZ/yokk5p57tmuOYtfIkqxxAbannkIt7v9vX2LaeV6CA8nB8xrjOXujHXByuB0x7587gx6jaMufnPAjN7Qck/S+ZI3n8A4wt/EDm/xyZH+DmTSL68VIj9et/zNiBqtR9fj2W2C5jfcmHp2PqV2LNGHdSZ/3OqXvXNetrzefcOI85x2x16phw2oesV+o6HPYdc0w+x7H85IiL3fL/U2ZcOwkp/0u6l1y05vBc1VdHuD+0weqqgJZ6dwDvkNmFr/E7P81lH+iANRY7S7fVx/HYQsaaM86+fo9Y4BJvrOj/XQJOLXEOOEEQ/YqnG+3Svjc9dnXFWPlaD750+3InULXXVCUurQN2f5OuI6Smh/oWZvteYHIvHGYfZltVBb+sw92+eGzhLe58wqzNtdBHWfNgC3w3n75LgKV2C7MPsxWEX9bhbtd/CUzcehb2qIvB9HnU9YGJw2y1L4E7BnMeYGIwW33h27o2Be52+0tg4taxMFuY+C/p2hS4+9r33rr4gL43waxdu2uqHSjvYXU94C2PMLzFYPaBXnN5Hv0Au1/Jez8d4K0vzD7wq9wwfeSRW1EHbFpg6kDzCcLU3/sDmlvg27rGFae+BKY/0Hne+wDtKn5Vb/cFMQWmj45wXyv72m1h4jB9xeGur3VduK0C0+eRo3V/XcV72eB6z7/YVo+lcsjxe7kT1mO0ha/rFlfkhlnf0m21KUuH6SOmwL0Pk19cgbutauqXyhH1mOetz7rdft/15TFf2xj94li8EqtPvPt5bFy2Q+0L2Ydc47xu3DdYn3G+gHWOFD8Y2bpnkMvrEei9nJhfQMuvDSh9Fblsnz9/KbJXMMe2UUrlcF8jV9Suxy/LKx99G4u/cXL4PHevor+1mMe+NvmNN0bdPz51HL4st68A2X/M+ZHj8+dP5b1fP/n0cR/rfyEnt31rBTJ91Cn7GvfDu+zZFm7rPLk/UoD+J18T0dxi/hd7tq+vz51f7pUPwpv9j2NwfGsercsan/IBwzqsUUy9rodjVTXWGuwDQl2v8eLGmVODvuYB2gdmfu3Gu976ZCHyweeQ5px12nosnz99Lv20g/HVHJUDyO/5A7+sw90+I+ZveIvD7MNs9YJf1uFu138JvMVh9mG2y2+1jlEdyBxcbuNcmO0SeMsBsw+z1Q++1s3hetrq4/zbvhfXTx99YfLAbPWFX9bhbtd/CUxcbjH51T2n7Xvu2IrDnAftC7OFyaH+KDDx5Q+zD7PVF76ta1Pgbn/sA70ef5QbZrzjWnMLE5NTMZ/zAKh2vlbyCyYW9Q1uX4G7/bEPtP/iBzQ31kp+wcSivsHtK3C3P/aB9v+j3CtOziVAq8B/a+4exMMv4NaDeV4LAHlm7VrAJ2j14dx4ngAFNAbc9Aauv4CrVm/scMcrh5xpvukDvMH1UwCbr+SRa+k6LR3mGGHGr/PaVh8FuOUEDG+Bu97A9RfccZg6cOO4unUDdDt/qb/dh4mDuFq94YCJA2/wVbNt5YA5xqj9A3T7/hfccZg68IY7j+PaxlbbNuZeKZ9ffX6byz3D6fRaY9vKZ+WWVjn5T//m/YrPaV/Aei9XfF567rzmXYQ6VeWX0Ip86fZLVH3dE+h7GXkm59P7awqR2z2AIvfyX892cX28Vxvrs91aFaCfXerG6eP+wlxjjH6Ww9wTadNHXv3XXm7xGye/sdYJ9JwB5Z4JeDNXx+tcOO5PP//c+wf/IODz9V8kML+5zOs8rBYmr5hjsQ7HZ+7L5dI1u+czfsR3XKr3VPpb445RP3z82C+GjdNvtY4vReeH3tvIv/Jq8w8X7Ku/vL6Uuj7mNqdf/Mt3zrpkYrsWzwGg8xmnWNeH677tw/5Q9vf7Xef1D1v1kdu5POX9lzlesresos4514BaB0zd8T1iqw/T/mh7r8NbH+3Gw8STsmArmH0gw8snpxgc7/JXN86+uvOy9MYvo6itsvQFtOijr1I5bGHyqwcqYwHVFnExO486WVv5xEGOc42tavnYAqWPun75TqzA+819PNrTK33U9SPXQwop12ow/W216WurqAO5OtUuBdEzT/Yo4ygPmLj6owBdH9Cx2gCbFvi23sb8grs93TccQIZwEX6DN5BfcI+Fux7TLU59CUwfoPnWmgDtArO1A9/Wta049UeBtzH6wcRgtvrD1GGOzzV79H30UVeAcn1hxgA9hsoB5Pf8gW/rWs1h+ygw/YEbn3Z4m2fFrlqtRdFXWfZHTBywaYHJ2Z38gre2QP0Dd7yB/AJqy7MJ6DrhzgVTB2od8Ov68rWFr/2BzqX9UYDH7hvdL0Rh2oGOv+Szv/9cPqQfb+dKca6cT+B2DdnXBnds9RPa5zXQ7cJtlcW3dFugzxt17TBjH3WgPPSBq547gj5i2saWuDpVXnjUyD3qol5V7RNfoMdq/WIxdY2QuNxPxGH61CAzkus6rX8kVtTNdzAMLaDlcuUWtBZA9eZv5xISrnGzH5BV3XYAABAASURBVO4oQAHR6tbWuwOmfcEw+zBbcfi2vm2jea3L598labfUYd89h+0+76EeOfQT81kJ1PA+XffxG6MP0GPUL+bsCXZ5fr/2O5ucLL03cU57j5AvhrdcG49x8sit6KNdrh35HjDLeHw99/d5xvQ+Lvn0kdMYfR2Drfn10+b+yb5jsK+PubTbvmRfKI9xQI/PGP3FjbFvTmP0N06bol+mMedHdaw+K8cu3xW+vp6CXz/T1CgPfazZfZv7l13m45DvFsW1q8OcTyDxPtcuvXbWYw3GWIf7GVtxOeV4eX6uw7a77Wv11aaP+yh9HI9irFI5HI8+9oEs27nX1Fi4950P6/6Qfd647quMVYyXF6a/ucVCn/PhdBuDPuZ5zXeK7hn3mQNr03fG+D3nSIw1VL/jXLZLNjjWtI2tLnk/6V5Rvt0u/ZzU+jlGW/20ASnhknvy6BoOOc/Htt0DYq1LgoF2eNQlClr+JYt+RZXJvfgZlElYbeLPKVBu7d4Qck8ojzVx6oo5+mSJAyG1b5zcFm3/+eW5HKTYigHyZe6pN73WpJ/+y+6X0OaW09rFFevqNhtoJ9k47RDPiJO232+l32u+UIbRY355fk2u10qZGbcb6VFj7KoSY71yOAcfnj6UurFyVw7resnmGigxrvMUU5nHnMlexjtO8ZeXYy72lzpncR33lly73b7afolH5HQ85+R4rXO+SJdnlxNIrnM29Ksm+54U5/Cc8iU/JBOVuFyUGxnOpcd1ypf1lU8XWzD5tm3k4jkUI7ni5e9T5uyYl/zbttWIwb64J624F601ADXG6A8nl5xP6pUD6L9M9v/moDni4x9NGLPf7+p8rVsuOeVXgOaTB3DKU/+5PIxxbrUp2xjli/ddalTMf87YwTg6h/7p1i4Xi/zb5lputSVma93+6A/XMGPk9Dx9yc1yJIe6Nx5b67V+cflWe87O3/PdGjxxQpWZzMLltz7iQNkqcNeXfeFrrECP4Vv4Y4z++ogBnQMQbl3cjj6rBf3mvALl/7Sl3PL80hf0yRiIJY14HAsmDjFccYgeN31g2uXw3Akc2sstLp0+p7TDjFs6zFgYhnX9MH3OOWdg2SlYeruW9sVjK2orrg7T3/kQVwBNHQt0e8ezkjmndZBj4bZituLqQNf6Pe5HH+BWu/4wY/WRc7W/lRv4U+s2P0xO67MmBdDU4wS6fcQ12n9ftxjcY/VTgH9K3SufdSgwc6ub13b52IrZiqsDPTZ1cUV9yz1Dfc2J/uraxG3F1OEth7h2mDjMVt/v4fC27pVLLuNgctj/Hsf3cJjc8ugjB1DmWFg9HDBzwWyXD8w+zFYc7tzAmzXWvmjVgZ7r97o+MG0w2+UDhPOiS8eqWLftEn3VxdXhbU0gx7mvQ/0efdZciCly6LNETF1c3Xue9zmKWz3aAZvGYOq/lxtmnHmAAjL279dtQn1trc92ibm1AV3T0rWr2yrG2VcAoc6p4u1QRB8/TJ+Or7WNkefrLrVVXnTuy+vkKRt8W3O6V3h68svd6pe3VTTfPptSn7FA9h9Pt02vz1j3BOsvkf3/TK0c8pnXDxJLl98vvI3xeewzemPUDx8+1scPH+rL8/yv8d0PyamPMY5NcT+ycP8pssZynfsX3OZK2p4rfVat4vrZf82L20+ffi73NpVxPWVPuN8fMg9PmYdd/2Ggew/9Kof5rFWBOQ++qHZ/IZ+8+jg+P3Rs2bcAXYMx1q+PY/CDo5hx4oqx9q3XvrUqQD6k7rPPfL7NvfbnL1/qxx9/bMwa5JXDHEDj+pnL9vX1tfd65nD9zG8MeFZU9mqnjP1Qcixfa9HnkHNC/0xD1wJkjrb2l8sxn/IByVzGH3LOmBPonO4bonZNq77KoZ6m58hWEQMaUxeD2Xc+xBSYdVsf8F1u7cvfVj5bcXWgc/0ebmOBghkrn1wKYNOcKtp+D7f+cOeFr/mWj/wwfZcO9FzAbB991fWzfnXgTZ3i2mHij3UvfPnYXxyuv7oirsCsW11cgcmr/i1ucaDrX/qKtzX3wm3FbBWgx/Je1wemDfhd3Maa09Z6gbI1R+UAOqc+MHVtMMe+dO1Lt03oLU4dZizMdvnA7MNsxeG/ltt6HY8tzLpgttb3PRx+vW5j/xFuY4E3a7xq+iPcxijy2q61X5yr1aauXVn+Yop2oNdcu5gCc070B97UbcwS7cv/sVXXB/hFbn0e89o3Fuh7mH1F7L3fI65uLYBq1wt0ayxMvI35pe/CH1v1mDu3+mNOmBzGAhlXtcBIyLRF6Zy2oM+lYLbGPeJLtzXXaoHmEIM7r3Y5Fm4rZqsAqefSRVnSGGT/8xJ57WdjP/+uz0vvi47N5+m2Wb/vcV762elz85j3OT67xxjN6XNW3eeoX57b18+84oo2vxzfstcRV9fPHD6jgZ4LwLJ7jCr6rf2K+wbjjZHTPYHPenM5djHFfZxx5gF6j+Bz3TxP+eLa/Z26NYkb4/ht5TTuUZfbPOY1zr52a7F1Pyin+z//SVgxmPOtL9Dve9TlN6ex7rfkdC6B+vz5c947nst4cUU//0A0r8/KL92NFdcHKMdjX3F+5uxVz6XjqBzmNLdf7BsXqH+A9nN/K9AvtrNHPkQcp5ynvNeTx/kxl7g12coF9F7pkvdg4stHm7XCnAc5/NwC9NpqFzMv0OeRugKzv+xiimMQg2kXsy+uDhOX2742W6BzArc8730Wh/iKM3bpMGOXXX+g12r5iKkD5WH/sYXJIaYsO0x/MePFYWJLt1Vg4Ze43/lg6sbHkPFeeqx+ThQzylaOSof8WuvhPlcbYGjHwZ1vcbQxv/RNUzB9YLYLs9UHJr70R9w6Fm67bOLqMGNhtssHZh9mKw73uo0Vs1XUYdr/UW4g8+oXJpfb2M2hvOd+zKuujwL0/IrBvS6YOND32coBE5Mb6JyB+5yzFbeF6Qezfc+tj5itog6o9nhUYMbCbPX5Fr5yeh2o2y5f/R917fbhzgkzr7j+yuIQg2k3Fuj6HnH94S3+aFdfPuq/l9tY41arDtzWTBxm/3vc+jza7C8eyPh8qXERrSLP0Ho4HuPUNRm79NUXg3AFWLptun1+wLTZf8SXbqsAfV6t+RYzBrC5iXY7cMf1/RYupg24cT/eQxwLzDmUU5sxgN3qfr7jWxy2uZs1V9+rzjX1qj4/xtiyPtUCI2g1rjKu8yu/PDDz2tcOs6+fdgVmHfrAtOuriNkqSwd9zHkp/zWd8/mYMZCvvOa+aX2HuGXv43P0sZVHETO3z0z77g3s+ww2j3pl8C/5vvKU/de2zb0XUO5j9JFbv7WfOOU7NfvuyUbmQS6fz/7RofsZoPdG9rU5d/ppm33HdSkxZeVRt0a5Vwu035YxWot7MvW197B1zyBua1++yqGfe0F5gdvaAVnTzGm+F3QsxtjqLw/M+mfciG+1QOY+4jis0XrM6fzoax/o+yxQHmK2ctua66ef/n7bG4tp089W3ot7o3xH5Fy533TNzAGT0xj72uV7rN147Quzb41yGwOTY9Wrnz4w58Q+kDmn91+Vw1hlFH3+bWROUt/0rR6vunms17Hsd6Mq19rHD3l/GPV0fMl3nKfajXxnmvH5fsw/IshZUBVe+YHycFzKfr+zW2NsWbt4xt7fkYuOnHgmUhzAYwsk4NwDuMS5gxhJQx1zkitAGRdz/zgAFROLE283MupOXE90vhz1JqIfkMkYpY//FXWuoeaG+YJy9c21d+ObvJeA1mnfmszpRWz76fOn8tDfl7Bi5jS3uCe1uYC+uMAK5xjkMm7bRu0yaVr8Mt6Tf7ft45/Jy3x9/vwli3BO3fFIvNwumvm2XGCO/ZTFETtn4w36jbJ/Sd+50A9mDdaz27JIVM/l4bCvp3zYo0b6JO5Up3zhn3Ol+5f1F1Txf80L52Neujuu/W7fJ9ExF6R/FfLx4w8d6/i3jEm8sh5AnbMGlXk8PO0z1q1Omdf+cj7jO+UG+fL6nFznOgY3zjkYsenjOO3vsx5bxiteOZwHwr/w0/UGF1O4LuWNzjjrkVM/YyoxT0/zZbS4GNAxlUN+88infb/f+sIXU5zPlsy5F70X1m5s+VD3lHGea7eN2wfp0OWl90sayjyXS3Wes5ObOkbGuMtL9te82DafN42fP32qQ8Z6yLqI6eOHSj+YOR7PB+dEHKj8ZKzO/bH2u11mOekqeMTOzCVWBdQ6jFd3LEDb1BVtq4U5N6tvzBK5xWH6LNy61bXpA9jt+blxe20Hb5/cdNohbtrVjbN1DCUe//bN3ME13wOuzet8teqe6/YhjiETS5MP1qdQBst62BfXz5xw5Y7BWsQVdUhMcP3SFNBjAkp75Vi2qG1/xIFef6Bt8ir6rBamzyUnC0w/7fL9Erd2OWDGqCvG2mpXt7W/dKBr/0e45YJv1w30HNX1ADpf5Vg5rQdm3YF7juQUt1XUFUCXnj/4de52zi+YcYvDVl6g89kHmnfhq76E33D1hT/GiK++rRyKuqIO9NiB3zQnxiiVQw6gaxVTxBT48+qGySWvYh6YeVPGrX5tQPcrx/fmRBxmPLzlhtlfOfQNVf/AtNlZ+MoJCPccwve5dXrPDfRaalO02/4e7jEw5DZ273fGKxoWpzjM+hauj+OBiQPNI66sWFsgz8pTr3ldD3HVxV0VntwkYdZ0yrMWgl3vH/rLq6hXDlv4dW5j4n6r79fq1n9x62sfKKA5Kod4mtsP0Lo43OuGqcshp06B0lDuQRy/z+dMTn7mB4Ntm/sen/k+S/WR95gvdo/Zpzw/v7SvnO5h9Nuyp7A/xmibrdg+z2B1n83affGc5L3nsdWu+MHCHOa65Nl0Sp7XF5/5VX/9y1977Jc833bhM06+FWON5lDcH9hq+7e//ls/y61DXlv3MzDnxHxPeXnt3sF9wgju2PyQcsq+5JjxHg5PNbaR8+dYL/mgeMgeb2SMxlmHvJecI+LW4f5i1ab9eB2H9QA9buswxnH7grmuh3FizqmQ9dn68r15sr/xg6Wxcuiv7A+HsiYx4/U1FrjhQOe2zlWjuuNw/YC+D6g7Jj/wapdrzal98+ljHnM4Ln0qhzX4wtu+vKt1zvWXx/96LdPVdQF9rjgeoNc4NI0BqjcdZt+cMOOAjjFeMf9qYfrYh+mnXVI5bBWga6kcC3+MUVeMXS3cucUT2nWo66OIKYBNz62KNqD91ZUVZwt3bsCQ9gVuHILAV3VXDqD9o/bcyblyAI3Zh+mnHfhV7seYR251mFzq+i1OmPiaV5h9/RT9bI2Bu231bfUBfrVuuMfLaZytHHC3rb6tPvDr3PIo+tuu8cgB3NahcuizcHjLHXP7Ar97vs0J9DzAHI95FEDq/+HOPDgfiuvgpNgCf3i+5VDkBHqO11rIrWir6wG0T+VYflH7moS5Tgs3DmiburL4bGHWLQ7TT1w+OWwfbfbFgW+eJytWP3VjFXUxwOY2V9qAr8bziKsrcqwWaA77QI/6a3RzAAAQAElEQVRPe+WwvjRv6rMvDrzBjVeMXS2McF/iV0V0oLRXDjnSxHYp4A0O1Dpg6otztUC4z7d44A1H5QCaO2r/mPuill/5KZ9z8vns83nnM/nf//3f9ej3GT5XfWf2/Pzl9jzW1+eqn7Ofn5/7HYc8QPM5rs6TB6d2fbX7jPVZ7Z5A3H7zZ88hbn5jgc5tXe5R5FLce9iaX185ga5LX5/3ihza5DePObRXDltffDpOn/PyK+4RlLj0fFkzzLlbnPqZ31YM0L3HbP8p+xo53Zcp8rkXMkZHoLmtXRvQa6fdesXO2Utas2Owflv7u20r95mv2cvKZT5t7r2cO8dl37FZuzWKK74fAvfPR0N7vfTf7/Zl63zqB3P9xM7XtbOG137/d+xzTQLHaC7jrNn1PGSf+5p1DGH2nqfO8Zr9n7KNrddov9+V83LOvhiQqufDfHacB3nVFfu22oH2FQNutWgHvjrvH2Mqh31jbWFymWv149I1wltu7dpsnSP11QIZ7qVrgakDXYv+8gPlAbM1VpuYAnfc/rKtWu2rL66lL7z6Pe2dQ1weZbBlznL/uc63865dDlv78FA3o8ejbUSfHCMc9Lsz+0vkUF91Ae1nrDhMXvtwt62+PnIAPX/2FaDEK4fcabommBz2xYE3uLwK3P0e+0v/R7nNLwfwq3XrqwA27Q98s245dQJ6Hh2jfUXblutf3XGsFngzV/B9bqA8jAc6x9Ll17ZyLhwQvtVtR19FXb+l2wLtqw3oHOL2F7e6Ati0P/DdOVk5gPa1DzP2PfeyPeLA7+aGyW+Bi2txw7Q5Hvg+t7HKGNNnxa8WRnn96ZMCu4HJ7T2igfxa/lH7vmo9YraKurJ0+JrDWJh1yA1Tf8Qdjxy2QC1d7roe8G1uffWTW1d1oDkqh319HC/QuJgCk7PSQO4z6/uc9I2p6+H9SH+l4jdGnod5RtkfY/QUjmBK4PQvnQfmWIHuVw5jgFt/jXnhMGPsj3DX9bAPdNyKWXb7l7pUEqc88n3QVhlCnfNezme1391UDjl8Jtoa45xtubbtx9zcMPNrl99nsHuGbRux0/L0dAj3Od8zPfd5YY6RWt0rbOHz+b84n/LOyOe0ewOg91bLbg73R/ooHz/8kGf3vv8DCXPC9K8c7jXk9rlv3caunOrajLEWfRTtHz58CGee/akPJp++ijmtWV9FX3H5xR2D3M6reMoooMe85lGs9eydzHfYP+Vd4bH/KALoVrsir3n0g8ljPNBjFncMQJkP6Hm2BmOdR3Blqw81MevUX/DR175xcmp3Dpe/MeJA12uc+W2NAW7jBLoeY4CeA33tr/8YXL1y+C5yn+8E/b+CGPH9kH2puV9eXnsdzKm4TnKcveZynh6zz9P/3j/WKe8UXYfXtH/76afsAy5dK5AlufTed7/fZ46fs7errtHafW82xlbjnItivZwe1xNgywlqsQ409eaE9sQeUS9Nqr//Vb52oPxfjCWxrX3/GlZdnmO+QJZbXm3q3jD8gloe/ULSC+niJ0vnkV/bLhtTBwHUNrZKybdcTlRdD29gctuFZIpoV4CeGPnt+2U7TMwTb8U46eYQ8+Yg7risZZcvhff7fJmbO5gcconr43jEgJ4vLxRt8uwSVzmcC3Bhqp6/vPZ4xfZZIOu2fhgZ4z7jO7c97jXGHMvhsAtLBT/1WC7ZODoOa37Ki2V5nGtzAu070m7bKCBx527LCUz/knG85KW443CMh/2hvOAroVvOAUWb45DME82YMUZqGqlz65uVNy4x7fIx6PXb5SRfHPJYn7XJ5fzYkmTyG/fly0vGfeqL4HDYdyuHcdan3yEXixeUf5Qhpxwj+bZt9Jzos6V228I5vFRlrF/ywUzc+vf7XY0x6jkfjsVG4q1rv9/fOKxLTB7zaAtT6jvfLiq5EhrsVB7yAD32l1zMxlu3cQHj0lrKIfr8kWNqWZWsx9Jh8tiHb+vaVrytAtz4AV1agBvu2BvML5g4zNYKo8Uyf2DmfuT2+ixmvepAAQGqW30XXjmW7vmd7psffcWBGdvnZqgyFysOCFDTLh6BYBU4uhww+4Har+pt3XU94Gt8xdvqBtPnvW5/+dgq8DavmAJf48bDb+fWfwnMuP+TudfYbNe4l26rLNwWfvucGAvT31hFbLVLt6/A9BWHX17L5WNrrLJ0W0UMJg/8OdxyLlk57KsrMPOJwcy5dNvlY2tfWbqtIgYzFmYrDn8ut3mWyL90mDntw8ypHe64NjFbRR0owG63YooAfI0D7bfs3veXbrtixeHuu2zLDgg1l9jtHlbB/ecpY5dDJwgWRb80t+czTFxMm6IOE4c5dnGgAM3dfosbaO52yi/j0uSRlOpy/4QZLwY0vnRb/eGOL8y2asSf3Iirn4NAb9S1+dw0Vv3gMze257yofsqHo6d86PHZ6z995fPoNfuQj08fe//hM/8lfXGf98YD/WyWzzifrdrNoa8vOR17P28zJuPk2YryDwHVFe3yVZ273mNegsoJqTvPf21+4LK1xuPxJXsFIqP9v3z6XJ9//rmA3gfIZz2KOf0y3JrcE3384WPvYdw7aNPXXO7ZfEkrDpR7IaD3UnU9HJvj0V/OWcux5+Cwy96Irf3lNN7WOSn/uDQfBqQxxjrkksMa9P348SnjoWuzbmtxbsxlTeZ1DPbVjZEf6PxicplPfn3NIYeYHOY3Tn5Fm3y2CtDzZ5x8z9mLySOvueQR33a72h8O0pU8f//p770OY9tK+24bWYvKOejOpd3e6CLmVdQVdQVILO0Ps9UO39a1GbdadcBuC8y47+E6wfR5r9s3brVLt6/AjBOHr3M++rzX7Ru32qXbV+Bfg9u6YNZiXYrYapduX3nsP+pw54Cpa4epG6uIrXbp9pXH/qMOdw6YunaYurGK2GqXDnPdYPqKw8T0hYk/6svHVlxZuq0iBjMWZisO3+c2ZvnY2leWbquIweSE2YrD/33czoVjt4U5FzBbcfj1OXn0U5dryerD5ITZisOvc8P0/x6fONx95FXg/xzux/Es3fb92OE+D3DX9VXg6zl5xJdu+49wr3g5HnX7r9d3CHm69Z7KZ6TPRf/ocYyR57eyqy3vl3xmKq95Sbhto5+V+32emxmHz9vX7HOUymEe9S3PUP+vhtTd84xwAtkbjH42+xwHek8G9PsSfYG2+7xWVpw2+/K6J6scMOOtzfoD9ViAsq61RzjkGS+Psfqom9/9hbXJbd8YoJ/9jsO9i9xr/+eewBh5lLh2Hv+r///4j//oPZMc8q88+tm3PuPtr3r0dR+l3Vq7n1rFzCv2lx9/rJFEnjH+CwOnfNH+5cuXzqu/tRtv/UDPr3bnyHj3OJVDH/2fE6tty7qKffjxh7okbn84lP/c7EvW0jodO1DHvCDeDvuekx5D9r8n3w1mP6ufez+gfOlc2SbJ6RgvKdhxso3aZX9+zt6xKmDNw/mdWvUeaenAm/7ys1WWny1MX3G4c8PE3/uMMd9xAj1PYIwy3uSEaa8cQJ/vlQNofeUbY5QH0HwLh+TPZwCmubn1BXNVqetbOYD8nj/bNusA2qcyX9TWuv5AAeUBsxUfqQNmH5I7a9T4VZ/rsnUdWaIb3+LxHVnrNTkuBsRRnGBAFmnE5c6dTkHwKOaCqaf75uecL2YWoJ+6raIOkxNmKw53Lpj48rVdPrb2lUfdvvKIqSvwx7mNV+SGWRfMVhz+OLecctjC5ITZisM/xi2vIpetoq7AH+eGWaN8cNflVeC/F7fjUKzddol9BeZ4lm6rD9zHDkvX1+tGj1xC1+uyivxvKw+Y1/zUsSmgvKa9dmyVygG0TRymHrgxW2sBVPtaN25hW57HGoDmXjhMf6B5Fl7Xw++exBSYPpoWt7rcMG3qy9dY7TBt4t0vbGrZ7Wxj67pg2oiPYkzfj+IEc17FgCBzTmHiAjBx9SX6L93WvgLTd+m22uHOt/q2y770x76Yz+YxJue2jTmeUeWzeYzRexP1LWthK7bW0lYOcVv3Ou4BFPuKz3pxn8M+w90nfPzLj7Xl+bqF0+e7drl2T3PvJm4efbX7TJZLkdu+YozjeX05ZlJHAWUO47W7l7M2xb64MfIox+NrmVvdPLaur5zWC9w49ZPDeNuPHz/0c3Vc5866jFf0MeeWeHHHophfXB9z2JpHn/3uqbbrs36Xdzz6P+WdIMx1Nacx7pOcU2OsSczWnO6d9DPP2uMAZR/o/ZCx+21X6/+myTjgzbWnj7g1yAeZh6r+v25wfqOWNkC1Y4GeK+PMZ13q+luzNToubdbuPMih3z7v7/RxLoDyPxCS2LnV19Y4+cRtjQNuY8ttqnVz+C9b+R8j/9u//bVrW/5yVA5j95njbBfsRar3wZc897OcVEYSqdsgLaJySCBZ1DLRSurgHKjYHNS5bxQmSgX9X0obY1JPOvcq4tUbzCoXRN+XvPTrl7NZIP+qoSdpGymHcBx6gObyhSlFWYsbHjerld3rGFudjuec1OekG+WFsY1d7XeH1LNV9sCln/98+5aLbxtb/Kq5Q9d8Lri1aABq6fanTo0xkmN+yevJ4hfQ1mK9/iWF2Je82B6M2pLjmA8Axu5z0X/8+LFOp3NtyT+xfYnLaV8eY5xzeU6nY6WMru2YF7nnzBnQ8ceM9ZxF27aRD2WH1Fpl3i3c/lFG5XBdxhi1z0nmBXWpS9k3l+sH5IPcS1HVPtqihutSzy/PZQ36inmC7nLitE/q2MZIHOV6yH/KBw999/mgoY++cJ9DbfI4x9rUjSUsxkJ8U9+2ja7RfPoqz/nCPovX82BN+isjNXixy63I6bicK3NoP/rSfqusWebyUmXVu8Qd84F6I3P26UvfEPwjFW11ilPWKKVkHio5w5raDoenrss8h3z4AmI7x6jPOb6XOie5c27uw/5Qrs8x63+Iv7W4BtYvnixJMWO0NVF+yQ8p7J2ebvPZ6i+HurJixJe+cDGYfDBbbeL6qivqQI9RbtDX+s41GKX/Oes+2KpyvV3O8Y2e3923vTgd/cXWlvmo2yG3HbjPmf1zAgaZ9eD6gDlDV5fOqU/UAsJ36a7+F8HuxTdzrgr0/Mhj33rVz7lGhne22MXFtC0dZk77C1dXjLUVX7p9daDE5YPJoS6mjzpM3P7C1RU5bMWXbl8d+AZ3NVY5/nzuzPcYYZ7zCbTuL+uzXWJ96uJLt68OdI2P9anrWznU4bdx65uQ/vmv5Ab63INZt3Wt8XRx+WV9aXrstkvEgcaNgzsHcDuvgfLQ549wm8dY4Mb52P9HuBfP4gC+OZ4/WjdQHiuPPI/j0WYfph/Q17m4vrZLlp/4OfcqoNdObjFFX5i4uph2dbjjcNe1nXMfsQVu+e0bKwfQuWC22sS1x3Bbl/L+OLw/zvuZfv8QdwjgnhPueky3WoGbLm5d1qeow5xfdTF9FLjHPeLarBvo80G9roe3ZIryOSi+nnkwMXP4YvPiniHy899+qvPrsdw7VL4bYgAAEABJREFUSGHrc9NnaWUdd5kvOXyZa6w+W/Y5in2gY90LmFPxmWurD9Afjoxzsy2XcdrWy2I/QGzZ35gbqNc8t7W7z3AMchmj7iZb3Pk4ZV/2/Plz9lH3/ZJ1msv6jVl+xrg5B3rOrGNso/XKob/7HnHzWYvxzkXM5ctvOZYN5tr4PNxnfwmU49N35H5OnnuO63Tyw95rrwdkbHlpvN/vCyj9zudTTtFzz2HlMH+a7v/4w4/lmO2bW5v5F2Zt1uh8i8m3uI1xDm2NNU4dSL5LaVu449auiK/2kDr9jODcmEtu87mXIuMzzvkWO+dckV8553oFynrUKwfkrIzom26PH1BtgbsusOIeORYONLdcMOPU9a0c6jDxdNvXdsn/cNcvzonz9zhXQPuLA+WhvuZ79WHanF+Yujb7tvobp66IA9/lhslhDEx9xdT1sK8qt+0SceCb3ECff4+86t/iqBzfwoHvcusvH1Ae6mLqS6xP/Vs48E/nNj/c64Nv53ysD7jdjx7xyrH4xJceuO81wDfHo29dD/jt3NeQP4Ub7nPwWI9rBvzL1r3m2JrV63r8q9RtHZZkfbZLVq3iS9emP/CL8718bCuHHGluP4tPfOka9Qd+kbtyLL+ot3MrYXb7+b3Pc34+ry99//B57DPQOJ+V7hG2bfQ7oWP2Vvmo3n6VLzj3+y3Xzqm+5F3b/nDo5y/QeyP3DT5jfe7KacJt2/oPEuV2n+Qz3mewPo7NdsWJGw+U77lG9h/67PP8Nl4/44Eeh/7K8tNHu/sBcXXjHZv/10vq+q6a5NNXAfJe7dT/l5L6WRfQL/Dt6+tcnLM/sEZ5Vl3ymRumvzb3FufsH5wDW+C2bubzDwgul0vm8lznbHYv8d1n7zjip92areGWI3Oxy1xuY/SeqnI4x44RmO+m0gK9j1xx+lifNX35/KXPB7Eveb/oH36EpsfovlfdPatjMebsO5LwuTca29bzow3QtZyT55eXXl/fWxpjXsebwfZcOpZtbO2/fsGMl8u6Fm4ckNDRdcLXfsbAxCvHY3y6JYetuL7ql5zAmd4+h4FwnztHlXmqz+Hpd2ncOMX5t1UWH9D+5hEHel6KS/CR/PO9buVw7MbB9AFzZ6d90XfOySW1DXaV11hV0bexC0dm/nIpYHKHSx75ovaPuhjQ/kBZz1qHorqvj+eWti1raNsE+XU2afxgxhoTeMaxFUwcZqut+VKbPIp9cXUImZ2I8wOU9kfb0r+Fi9XDIYfdb+FAc+uzOGHW+divHPYfOYCes5iaw3aJfEDjS68ccgCNL71yqP9R7oT3jxzAn8q9OIFez8d+5bD/r1h3Susf6wP+1Dmp6/HI7Rqvvmb7QJ/7MOdO/HGu7OtnK750++piY2yZ92oe+ZUxRtH3nHltiylbrkvj1PXx2n7UvS8Yd873CiP3itH3iCpyjVZ5z6natn0R3Ut6kNznXP+RLbj3vkudyv87xfP5WMW5xkbuLa/lAeqnMrfidz+ApozhUlvqgzkX2q3NesXV61IdK5a7W/urSwD0tQZMnxQINK/3n0Hm5KFfVAG3mLoenSc68Xc8UfvHPEBZl7p+EJKq5khTQIu6oq/tEuPUxdXlsA90nfa1iSmrD9Q598Ldbp+59P3HpZ/N2p0boJ/L7kWUtW+QwzUWs/V5rL+5Ac2dV3yXPYEC9HNWfcWdknufL7nHbqufv3zu79pcu9Pl1M90feVU3CeYyzzrGW097jPs66vdfYA+Ptu1w6xH3XHJpV3/MbYet/tFY7W/vL6UPnJuOW/0cy8npt2++qdPn/s8ee7v5arE9R+5RhTrAmqX/jl7UL9r8z+WOb6eErfr+fFZt/ZZctp3zhzDIwfQeyLHIG4udefRyYY5RnNao2PRbj329VE39rE1XkwRV/S1b5w1qTeeawSoS74XlF9M2/KxtXag509dTD7rlc+azKkO9BzY108+ee271pC5y7mjze+XxV0TfR7zmsdYZ0Bf89mOYfw+1xV9Tjs32rYx0lz6erKOY95d2roOl1hGBzPKC0MDzEJN2onSdyDxrZEkFH2yumhiirG229jKm8sxL1LtX7L53udi22dg4nJmFvJzqW2M+vhh/hdSIzlybRhSW05CazpfbzxOpgb/2Xkno2tMDdu2K29Gu1xMbrT3ySN2zADH2HJxHRNG17y4R3Ie9oc65kv2Y2pUgDKf/wSIfEBeBM8Xp35ZnZDaUpN1HMPtoqw+OBuUxza2smYvqFnnuWLuD1p+kNq20ePWds68jDGu9efiyORsySG3tXoCyHk4uKDG2avUMXLhbeGpHpdjB5JnSuWQZxtbfckHhmPGWNmkyvfhw6Hjt23UDz986Lq8+TgfY6SWiGO0b5zylx//0tzO+WZ9mWPXygIcq5KU4d3aTx99lcW5TkT9PI/EfejIr36+Ph2A1PXDjUsOxZps9d220TewMcg87Nr3MX6/3zIvw1Tdeo6eMgc749KO5Hh9OZb/5IZOHz881SUvwq3FC+KcG1cVneO1b1xbX0yVYxsTt5bT9fw5xf+UG4Q3zFOwSz5wyzOGa3bpD+T6/+UvP9bI+epaEP4qL70qSC+izznzALNfOU7hhtnXFqjkVQfslnGt5Jc63HGg7UDn0a7IsVqg5Et4czfOmP4PNVZRY2zl4fkJjq+KtEpzZEhL7+uovs1dOTxvUlW0/CROf3NfkrP1tNphcojD1EfmFqae6Hrsy2Ff/JxrzD5g9zYXYgIwOewDveZAwcT1kev8sC6XS4rVEFlxUf9kbsJXXUflmPMtNnMDvWYr/6+dJ0D4ZmzoWgdUb7pcAsAvcuv3z5qTb3E799alaIc/r+5f4l75bIGep5X//XwvXD6g103dWGXZl/7Ywh/ndh3ksh7b1V+54S23ONzrW3W9x+WCGQvY7fG3cv0F0/49ju/hhlvnsttXt134quexrx14c24uP5i4PitmtfqIP+YQs6+POvBmzWDyaV+xQN9nVpztiq3rob+YttZz4Ya5FPHc0gr+OLe8SnM/3JOaOzXAb+eOe//IB7zRF9/Ks3w8z4DbGAzSZ9rTo+r5ZX5A9Tnvc1sByuer4nPymC/93RcCfV4B2au95jl76Oc5TFzfQ15YW8/Ko664CRazJvMr9lNFePZ9Lzef+cWArlu/fj5nL6OuAO3vl+buv2wV8yhbfBe3nI5NjqfDU4/LGq1VP21+EANM27zWaLw166PhNS9hgR6vnNYhj7r7Jf3t62/7WIe6dYpfrnvkygEzp3bjzQf0h1B5Vl3WuF4kPz0d+rz+kg+j5jbOP1Y4Z08E1PonfUPftRoL9Bxfcn4b85QPtNqNtW9+592cjl3bmh99xK3Nl9RA88ohZqz2nBi1y7w7Rvviclq3fXW5fKqdU8c5z3rgtsaVo+2xrRpgnlfnXDsxt6+644B5DsDkENdHDnWYuL7iijqgmnIvzScmALy5V1kD0D7y6fPfkdvx/bPq/hb3mivnSzugeptvoHX9gD6XK8f7+Tb2fd3GxLV/tMOdWxC+5tbvW9xArzfwZo3lMQZQ7VpVxGyBxuzD1+fgwq0VeMMNMxaQqnlauf6Caf8ex/dww2HGwp/P7Tqs3OZSt10CM7c40POqDab+iANv5uS/Azc4jlOGNO8ZUfpnrbEdx2irqAOqvcZg/Ln7jte45fP+3NRp+cCdQ1xZcY+6fPZX3PL5v5nbOfhnzQnQ6+q8A30+myuPrr6fAf0y1Oe3uOvi819/n4UJyD7j9fY+RMy1Gnlfccw7ieeX54TNe0uUft46Hnl8jvrM1h9mHUv3eWweoLmBrkf7ep77fAZ6H+TewBi5Fbn1FTfXamGORx/t5jePPuqOy/1X5XAvBPR+A2Z9jk9/xX2DHGLGmxPoehOeqaFr1q9yWB/Q7y8/fvjQNnMYr7jfkcNajbHGT58+JbLKPwA9Ho+9Vv6HS3IZY7xr41zs857zc/yNcx+lTV0+67Nm+R2juC3Q9zj5Vi55TarP4tjGEMo7padaL87d+zhnMNfgEg/5nRNzOQb7x7xLWrm2vC9Vf82Lf/lfX+eeHWYdx5wzoekfmJh+cD83jYfZ19bO+aUORKueJ6BbAaDHuXysEeg1kk/cOVotTH+YPo/40uU1RlkcQK6HU68tTF0/mHz62l973LDbLedJRW6g69bXtRDTBtQ57/vEq+Se92EInn3lxKtj6+F4z61JX8V3jou/a8o6Az0G/azvkv2t78Xs6ysGlJ8pxb1XnOMDweIEFMya9DePck6NCkx7XLtWbUDrYjB1wO4N705+wbTLDfS6Am9ywtd4QntdbF1/W3PbymULdD77QHMv3Nofcbjn1EeuZbevbrsE+C/ndtzwdd3WqM3WcdhavwLY7dqB25zo9zgnxgO3dTBo+QB2m6OV/PrvyO14UnrPAdDnk+NwHiqHdnUxoK8j4Ks5WXbgOifTJxTNaTt9RtvlVd5zi8HiMKriX+HY0qHr9Br1WqWobQT3Rh2BEfulRjDlnGt4+Z1zrY4t93wqPudKiqro1tQcVclzKQgYHchn5l1j+lSZ+9LfMZl/YkHj5z1eDGj/Wsel2t9uv3MPh7o16a8ubnvr5+ZD/MZIrTF03YwCuu4qSps4xDOyahGvHOu8XX19AxdMDv2B766lvnLYLg5j7AM2LWqKPuZ4zbsovwNbvj7D1RfXtm39bsr7N1D2faZq97krjxhMm32fu5VDuzl89ve7jszPlmev+ca29XPc531/X5j3Leb1WezzXn5148WB3mNZhyLmOxtzu/cwr2KMIgfQ+5zlb93a9HOcxiral7+85lb0s3Z9HAs4c9VrqZ9x8ukrd+UQl3vEVzns93XJeXzs700PPX9A6Sc3ifE7umO+mwN6ThyzuRe3eQ55x6SfunEJu55batV8xslr7PJR10N88bk+9sX1Wz7i6tYyuc49fx+SexQ9/9qMc070BXo+1OX84ePHAvo87XnImlcO63aeFMj4vaCC+2Oc9v1+l3Nt7i/lF9dfHeY7UvvG6J9LNfviXeZ03kOkBDq/MYr+/oEojBrbyBhOPW/7rMsai2Orc14kdkBaT8hOkAvbIoAaGQhQZ29QVWnPlVT9JfJKXFGITd9zFh0ooBcncP+4CCryKuaEu8/C9LF4WzEHa01KWIUjl56w4/Hc9Y0RC3XVR0+MmBe5HNbkl+KO1RPeOp2IS8bky9wQptZzOJ+7bvvOxSkbPuu0P/le2w+Y85BWniIzEC5z2T9HP50uqWPLh4e/5KQ41y43gG3LlCfGGrqezJXzYtzKoa7YD2vyXXqunZMsS2CymOfIsSCJg3hDPodLOWYTP4YnRsZzfEkNI/kvXe8xF6Mc+8MhUVXOhzF2tm3rPtA5rW/xaLfmYy5W18F81mjfeP2sTxGnJodzoW48UNamvxztR6W2cwE1T1Y6t/ZT5t6cXkz6iu33u/Y3r5zitiPr/5Iv919fn+uQF9vi5tH/+dm/crpkHrbOs1CynrsAABAASURBVAuHMfJ7fuyvF8R+v/VF5Q1tl7nQpo95n/Plhpx++HWsxuuXsq/17tNW5NI5zF1Un4/OySlrcsk1ohCDXEsgSMS+vIo57APNoV45YM4P3GOAWGZuFZh9oLqOgPKl6R/1xfeoa1z+6gpMLv3hrb58Hzk8LzynMsS3dQcQBwpSV+41wJyRnJCA6bpPUfqmMzlUYjXPt3JamzZbRf1Kd1sPIAxVQGN3v4kbIwbMnKmpcsD0B4rI8ompeYDmtA/TVx/5AOEbH3DTKwdMf6A5jIsai2tZwaZUDpi++vxxbsIk9zxHYfbht3F3cH7B9AdS412PqVwfmLh9mPZfq1tfBaY/cJsroDz+lbitx3WwVeDPq1u+X+PWR9HPuVWA23rY1wbodsPtiNsq8HXd4oocQMfah+krLgcg3HYxO+K2Ckx/4LaWdT30BzpW6LGvLgbTvvp/hNtYmHWoL46le06ZS1xs6eIw86uLA2/Ob/2Bvg+oy6Ff68HPfQ8Zb8auj3zw+7gBqTvX4hBQN9/Sfwu3vnDnA27rAG/HA+h+GwNw0+t6nLPXsQY/jAj5XJzP1LlX2ud56zPUWv3nUn3Bu78+c32Oa/M574a8n7v5gvw///M/S5svUk95gamPYh5zyGX/nD2P+5bFZ1//kTq3ov+oUF9rk0/xRS1QQPkHCcYsux/W7C8+Y32m/fz3v2dvsO8v1M1v7vWhRP/2GyN7vF2fI5Xjw4en/lDjfz2mj/u8wLcXuI55xYk7Djn1BZrHPNayfN0LWaN/RCCmr3ZjgdrG1nFAcn/o/6pLu3nMb/y///u/Zw81/+u5qnOvp3bn3z9WZYweh33xLXshczqv6tZUOazV9RC3lV/d1n5cuhZ51MVXvdYk7rxrsy5zOaaX615rcbz6sjrr/P/8P/9P1/Wal9bL30sM6OsC6DVdcfLKaavAtFuDPtoATT0HYsBNrxzwNTfMmOUPsw/TV/z/RO5MR//AHCdwm2+gbc4t0LgATN9fmxN9FZj+wG0dgPJ4zy0n0LnU9VGce/tAc9T1gH+MG2g+uSuHedL0D/x2bpi+8sgBNIe6mB11WwWmP/Amf+V4PyeB+lqQRw6Y3DA5tIvbKjBx4CtuOYCe38oB01dcDiBotV2scoin6R+Y/sB/C254Ox748+qGyX25nDJflTU6Ry7R73PkHAKNVQ4gv/WdfjD7MGP0d75h4upiwJv5hukP/NO5V/7KsXQgvercYoq1wsTVxYBfrHv5VI6lw+SAOUZx+WDi6mLAvyT3qg1m/XU9fE/w5flLPz+9xsegnp8/957IGN9D+Ez2j+LGyE4n8T5Lt23ki4Ct9oddtZ4vpbfNvcBTaf/pp5+Cb/0c3cXmMxzofRJQHu4BxhjtZ99887n80nNonNi2bdljPDWX+yr3dWLuAdT1sXbrrBw+8+X12a1Nnpfs9eT2ma6uv/HuIRPS54x+8to6Xv300VdcXm36i9l+/GH+xyTWJffyuWQvecr+4uXLsxeWrj2n8gG9L5LTOPPI61zLsWW82qxfPufT8ZjzsO3q+fOX+vD0oTmdQ32MdyxymUOeSzzkEDePuHMA9FzKZ56np0Pz/fDxh6xn5jl75k+fP/eezjhzAOV+LZS9P93Fx7zarU+dbdRrxk3OIbn94kG7ORXzK/JsI/vHvJuRzzUCVPte1Up+wTxXgV6fRz/5YeJxvdn1GWN0X1xdDCj1ejjE7Y6xS141/BX9kng5tu4DfX3ov2VtGswv53zVIa49cOc5nY81Em5OfcY2NPU5MFKfHf23bet8SxdXxI0D+vrQDpSxzqEtzLpg1u1ci1cO/dXlSLe2XIO2ypZzyD8ImPrWY6tQQPiyJkDB1PVR8tEr2IjQ9QIzLkbzpGncfPYBofYHurUmuOv2dbKFidsHmkv8PZeYPuK2Ckx/oOdn+VQO/ewrQJD607gXJ0xemHWImxfe4ib/Fg58VbccQM9b5YDfx22exbH00PTP6i97g/m1+kB61bnFFGNg4upiwJu6YdYIdGzlAPJ7zjnwBpdDkQ9oP3Ux4Be5l0/lWDpMDph1iMsHE1cXA36VW7/KAXcuoOvXpsgHxKtufMBNr+uhrypMrirKQxzuunxeP+Lb9b6gn7rXPFBAX3dA59HfOKCfKerGL1xdWRxL1145xP1uyjhl2aktfPkuY+xLPd8d12BXdRnJX7UFV69LrLmfneLgXmIbW19fEDxjEAcKuOFAnXOfMV/lMOdglPHqQNCkyu9zPnhT83/nxATqH/1XXx7jNEC48xl+6Qu3v/zEIJwRdUUboFupiwE3va7Hsi37Fe6xLd0/nMsTJPf619oyB0/5cld/7a6jz0t51t7F54gi7rrArMNnqmKssuKN9fnu/V470HnU5U83uY/5jvG1xPwn++WX4/PL55uvuSqHdaTpGP3F9TVmt9s3j+Nwb6EdnONTQjLK6NZtXuP0sT5FDkXcvn/4qN26rV9sl+eSdnF1oPOl6bnXF8x37v3I9Bk5N085H2kfSLtNzDqWVA79xxg9NnH5zBdTf9dpfY5fnyxi81kbkO6l5889lJhx8q29jPrCnR+55HEfd853ih8/fGwOoIwFyn2l8faNr2DWZD0juntGebQ5J0tfeZz/5+xlPaesyzHpY7y6oq5sYyt5lC3nobZPnz53Tdq9wrTJbS7X0bkQA9pvn3eqVWRNjuXhuT3rJZ8TnntejZV7yrnPL/NZl1yOa2yMyvah/6mDSyanQmpAJdEpF7YX8y7J1L1p2PciV/eLc//LeRNVjmNuNk7gPptQW6CcePlsTaxsGbR2cfuVg4i81mJNLtQl2Gu+OO2cI5Yr3zHYq19s76iX1y/lByUnjVE1tkxQnfKS9egQMtFbY6GKvusT1MFvYxOqoho3pzfc3dgVSdz9zIc3v3M+tOs+wn3OGHVgXOp48gMRBVQfabaMTf3wtKvinDpea7fbUkOl1udeMOfiKTefp8OHXhSgrOdytt3lQ9WhDod9L3SlmNfjc07UUx3z5f0YGV9uvpXDZhu7jj1nJ3gJ4NjOudEORql/zoeSbRu1bSkuXLvdSE3Hen35Uud8KDhnjCP597mhGF85xhgd6/oA9ZoXrp8+PxdjV+c8WE7nTFCRl+fnGnn4kIeStdv6YYXkrqQzvmuRL5vbxb9tW+rZagQHavnsc9PRZwwKKA8w/0v3/UL+OV/ma9/vd5mPoy5dnxeJPKfTpS7nKlJT5aGYp1ffLJwL8+0S9/OXjD30r1nLS3KNrI/6y+sxnK/V//SOaz4q58uxXnJhux7WbX22EILEXqpy/j2XF/9zPlhmQjK21JY16H7sfc7omPVJNyVdOoe6QpFmSXJmAGC/em7MCaSWU8EdT1D3HTdMXEy5ZJ1sHbPxirqYApRY6xnn+XIsz2kypuaryXfJOOCqX6x7xl2iy3fJtVY5z0c4pl4F06dyAD2GCgVMnXSAzj9IINU6weXNCmYaR+aJGEaN2tUl10blAAqINn+AN/2JJuxSN1zOyrFaID194hStx3vF1PUDvprvuDanPvCWw5hlt139R191caDnBCaHuDGwcHuZhcxxa9cWpr8c4sbBxNTFYXFMXD9xRR0mvvqrhbe4fDAxdf3gLfe3cKD0NddqYfKsvi1M7Fscxn4Lh9/ODfQcr1zywbdzms9z2VY/Bei1FpNjtTBxMQVmHkCXb+YEbnPSTvkF01+OdNsOdE4xBWg+QJfWv4UvrJ3yC6a/eLr/ELdzIYciH/zzuc2lrHxAj2H1rQlmHep3/GRYC7yNgemvEaZN3XU3/r0Ob33MA9zWB+764pAHVlzuW7m3iX2LWz5xoNd16cCbscqtTQFsWsS/x71w4Mo9UvcWXtLS8eaHqS//1QLxvd9/Hn3V9YPr/TFsQOchD4Fx3SNsY0uu0fgue4tj9myfP/2cPccxe81T7q3H+uH2/ys2qlLKMfuRw4cPddlGHfNsNteWvQJMfjfBQJ6vW9d3PPq8PnYOn/8+p22N2R8Odbyc+3n+448f84L7Q42kOZ1e68uXT3lkUSP/I4+AHk9su/2oF/+AMLH7/aGsG7aq1HbJ0+hLXsC7X2gJ9pp9kS+3/edqyR7i6Yd8sMjzs7ZdHfLS9pxa3QPtsq85HPa1baTuc17m7ru2czj8/27df3gKful9ih/GjFH8wKKoywEU21Zb9jDPR/cpZOzH+vL559onb7bD0T+VL/nz2M4HgZfYL5EMAUqu/X5fHw67+ktqPex2td/2tR+72jJI2LIulxqM2o2t/pIx7DJp+4znkr3nFvw1L859ee4fILg+leOQ+XI/C6RX4Tj1nmyEd78/pH+pLXU7X2ssjnOEW8wgIHveQ+1S03O+8H/J+eK6fMz58OS/tpC9lR/CtrHVX//6b+Hb5YPnl5xPlZWRoTLOcyvGKTDrEYS7bl4xfWwdB0y7ujiQuk8Fd1xfoPPAxPUVXy28xeWDianrB285xOWAt7i+4qtVh8nlPIrD7Mux+upwx1ec+NJt7SvAbZxyLBugepNlg4kbKwazbh3X3GpTgK+4V4z+S8TUAZueYzGY3EDziOmwWsDuTcSB9jX/6qsD7af+Hgf6GmyH6y+Y/tdu24HmNl4Bulag3X4vtxwG2gJ/iNucciwBWpVTxRb43dzGPnIvHnH11QKqza+ybDBxOcTg67nSX1n2pa8WJgfMVj9tMPv/CLc8Cty53vfNB9+v2/ww4/U1frVAnzOrP31zp8199HL9fLb8YXLoI6aow8QXx2rhW9zT1zj94Nv3sH8mN/DmerAO860W+Mac/La6gf8ybscAX9cp/mvzDd+u+3y51NmnV+zyzDm6ZH6CJtUp72bk/uHjxzyz82wco59JVdSnT3n25XH39GFfDIo8X3ds9Zr3NF/+/qlePj33HucSDvco5+ynfJYC9fgHie6Z3BOY2xegL9nTKCRXxfeUjYTPZJ837rf0+/TpU3mfdz8hZo0+/yuHuj5b6tHuns1YOcSNFQPK3ED2Kc+3Z38oeo3lMYfiHsF9neOQF8i+7tjx+lmDdv30dzwKIVt5xdMt/yOT2kbvv3bZC8knh7VY3+rrCzKoVdcEdKvPyPzAaKPj8f2R+82n617OL+f1sybFuXWOjDtmjpVT9q/+iwHOj/sh7UABPbZR1Cm+P/3nf9bf//a37MlEqlxH91+H3a4OjiG1ODeK4zAveUfnvk3JC796yh6t5yTcjvOQfZm23W7f59QuXK/ZU2pz/3fJ+y8yOiDnYzbJ0f1xrkBL9VzoD7QOFHDz12YMYPMGh4nJpx9w49BZTCFznMukYPqLTbt9yvmsHOLqIF5FronL9d0Uo3KVnYNdwlMzT1GDrc55XwgUzPyVA8jvaqxyyA10/UDjYkrMzWcL9FwC5Rosu3Wp28KdpzzyHKC2qrRVKZToSgVy4GmLKmDmuYwi/vloUxV/0pMbSN+YKhJ/CZ+iHqQIpogpldhc2gWUx+M6PPKJa1fUg9eWAAAQAElEQVQecfVHDOj5EQe6VviaWz6Y+PKVR4E7bn/Zgd/NbR45lMWz9McW7tzixsGsQ33FqsMd11cRt4Vp81peMfD7uVesnO/1hdnCb+O2Hpi1rVqNV4eJm0dstfDHuYE3a784Vwvc1tKcj3Wo6wfcrqPlYwszFmbdj9ijLod9+WD6qovDW24xfWFx5/oTiICx52hVXrut5Jf6ilOXO3B5zatrg3uehQN9vWk3TlHftlGX3gmcasv3M+pAVX7kIwpMvtzqU0vV2ff1eXmxbdadz6n5PioP/PCc2j71S/RwXy7BvfdRzReuEaKlk3vBxZcRyVPRyf2lcp8xqnIMRmm6hIepVIURyO/JK679kvtOxUfuypE0yZn64gvxv1yCVgHBz91WDmOBPjfSfYPblw9Q7bjl7/ldTE6xqvjYPUeLv9/lOA6hS2o75h0TGQ/EL9X7HNy2rfM6Jz6r5fFZqe6zcxd/2y0x5LlaEX2APk+N3zayJ3mNHAsouXzmGvvXH34s4z5lX2a7xf6S7+VG5viHpx8y46MO26E8ejxRHO9zvnfq9yB5lq19mLnc72gnkS/PyZf1gq22sY8carCvMXbZGzzV68spWPaI+tSoXd73mMPnfeVwv6DIa82Bei7EnAP3JLZjo7a8YPIdWMqvbRs9Vs+bC1udMpYLo56/vOa7sLybyvl4zjm6i9+H/b7O2cdQVbv9qP1hq5HL7HQ+9j6nUtd+91SnY1bqcinrc3y77EnU3de4FkDXdonPyIn1mu+AM7GlnJNLXlLjMbwjrXuY55fPWa5j+7wcc1Jsu3rOuyy53Z+a58NhXzvHl/No5Do8Zx+0Oec5V47ZowF1yP5pJCdQj+1TvsetHPKIu7f2Hdk53yVuRe0daM6Xw25X5tTnmL34l6yte8ZzzsGR93mntKc8kNue+sy7bVvPzyCx276c68o8K8fXc6WU5tzG6NU1l/86lbU4b8Zbn5zbNlI3tYUT6Dl+zdjGJZNZOZZhxKgeaP6kb2H6jSSSuKiQjZR8aUL9/ctUA/SxADGggPZZ8UAt+/LV5uRQ8zDHMYvwGtnG1sWKAfVzXiIbp2j7+OFjaiEnnV+Sn3NSvtbAwY46X5ze1BgOc5oHKNtKskvsZjxlQbZMzKXnggKEa04etY1RHn0SDsrcXiBAPlC89iLts5F2DNrksd5dTjY5rMMFrRxA+KtrOGahTxFzW4Mf0k75wPYlL1mf80W3ORTtnoAJT67Xjt22UVtqriLYMdjktI55wY5gl4zhUF/8S/LrWEn91nbwpWpO0jj5Uz/9/afq8aU+52qJvl4oT0+H+J1rl5PVD4h+oPn48an5U0KN1EO4/ZIeyDocSw7nxP/7BtfyKRfLyFyCc0DJ4Xj12e222u93pV0O53DbRrB9i/NgLUBVEp5zUW3blpouXfeWua4c+/0+/WPkNb1Lee4asg+3nM75PhfjSB3HXABxKsezT9x8SHi+jAJKfmurHOYDekzPWRugRlWfm/vDrPGcCzhwj32oXO3mcpzH3OAqDyGK8Fy6dvW41dW9cc9fawV6PiqH3NbziIvZlz8u4QhbYsTtK8sOdK0Ls118F+dy7LqexsdWnrPGwmgcJvdaA6Bxa61MnOcvTEwOceOVLXy24up37vgnOMwFqS/X4dIzOyWHMY4HYomsvq3j1qau2DePMgZCzQvU8oM7roM40GMBSo7KIb5dzy9AvH0mtytf/xC3eeQC/incdT0eczgmYaBrf+wv3FYcvj0n7+vW3xzi6vDr3PoZA/TYK4c55XiP2xePS9cM/OJa6meM7Yr7NW7gzdoatzgAqW45F66Phu9xL1wfoGsXMx4Qbgz4h7mt5b87t2NwUoCeF8dj3/myXXZxdXHg3fmzlYe25Qf3+QU0v7kP6rv4vLctvYpwT76z98d39wJ9z32/p88d4yD3sGwaYeZxOyFuDv1h+laOdW/Rpg7TJqcxQJ8X2mHyyZHQ/JCcda2P9oPHe5L37IrPpcaYYwCij/ZdOSoHUDA50r39jDH5lu+q4xHfMicGkF9uJn1uu7HVN1PTz09fbP7009+K0OWnzpkfn7++fPQDjvwJ7xo+/vCx18Z9wi7PY5/5vkjVrtjXptg3j/8Fmy9gxXxWA82xfC/Z97jPOGQD7/y5x1ljyKMnG/unsm8dPqN3GZM5/dDx97//3HMI1C77EzInlyyqPOqL0/zW435Cu1xyOh/6WpuY9X38+KH3ByDnzrAyn3NhzN///vfOKeYY/EBhrNxzj3KpLfsXubbUKm775cuXjtMHaL2K2u+eCui1kE////W//lav+ULd577i/FQO12oX7qrMYfZG4tvY6pLF/JgvIZwba7R1ruTbUgPQf3Tg2M3vvCiOXT//FQdtzpM8QFnvU/aDYtYE9Lmpn3XYytVjz4fHQ84H6+kX5zmH5N7t9v1lRuUACu4cQNBqDCZeOeCOp9s5gTIf0OdC5TCvY3vE1RXnIC7/ELcccgGdU10RrxxA81tHuq3DrFM/axNXB5qjcugvxyOurojDncO+oi2hncNWDkC1sWXXV5t94JbTvjb4bdx1PWD62zX+l7j1Aboe/Vb/sV249YjLaSuuLg58VXflgDv38gvc+WzlsNVmK5+tuLo4cONeeOWA73MDfQ7Grc9BW/lsF8evceuv7/IzFu457Wuz1ddWf3Vx4Lt166Pv8qsc8JY7UM+TPurvY+yLy7N0oHOKGQeUB9Bc4vYV4M3caFsxi09s6cBv4oaZS67KYbw89oHmqBxi2h5xMfvicemagdtaiinLrr+6MVX807jhLbf3CXPCxK3DvrVUDphzIJ7u7WfZxdWNAd7U/X8LN8w5cg4qx5oP+8AfnxOq1mdcoMDz59Jt5fAZ5zPwlGcxUO51zBlTP8+LyvuXp+xN9rk+3F1V2uwPxsg+69znov7n7F/Pea9knM9ieXzmOo5znu3udfxiXl1/c+6yD/B5aw36ihkLdA73J/7ho7bFI4f7K6D3YD7bjXcvIK9+QP3Hf/xHyQcUUOuf19duXv1h5jFO3sXj3sCcMHOYz3EpcmrT/+8//dQ1AL0++sm/Pxwad6xyipvTPGLW7L6kfbPn0K5tv9/3vk1+50X86enQ3O6D3M9Yt/tgr4vWs2/RT3753MvJBZQ4kLXb1V//8pfykBvoPAQwxv2O8f/217/e1hPo+RM35pj9kPPylP3Ua14sm8OaRji6nzV2vQ77Q8+3cUCfO9s2+rxy7CPnje/pfJczYr8k3h9x2+UjP9Bjrxz2lw/QOfSNqfXHduHGADcOcTne4/bFKwe85w6YH+1Ar2u6fX66t/faMv6c90rbGI0DnfOcffw51wW8xfVXYJ5/QHl4rgC9BvbhjptfTNmyHz5nvl2XR1xd/D03LE4KpugXrXx/rL9SRW1jvqOzP8ZWHhDPiPWJA8I1Ml64czeYX+JpehzqK0b9EVcHmsd6ll/lAAoWd/W8Bm5fW/3lWzHqj7g60P76Lr/KAf/7uJOuf97Xt+r5JXzVrQ/Qc2DclvWXVN1Wu63+6uJAj71yfAsX00//uPRcA71m9pcsu/7qxgBvuK3nEdfXvv6VA97Od6D+WXb91Y0B/q/hrhxeU2nyk7fRuV8A0avXwTmx4/wAvf5e8863uPOlrl0e/dXFtetrX/3c96HJ7fdefe9NPm0dl3cY59xTtrHltpZa8nvh3qsZMz9cOU5HQ1vMp68d64Dpa7/5cpPXZ8t5C6PI/8wF0SLymzG9AvJ9Sr7Mr/Sii3uPTTkTT7y8sZZ88ppz297eY+XXNsbQvYBSF68cQH5X45VDHGbdQPtWDvEtdVtH4MadNoXrnMQtPFXnzKE57RgDROX6HVTGlL41HLI/kNfnpS0gRfue8l2dHNsY/f7C56h7ji9f8iVz1gfo/9tEMf3+9ref+rxwPyKXf8hpbv/VSd+DeA64D7hk/bWbX9yE9vUVc7/h89zWGO3KLu8/zKW8+j7HgcfgPsD9nu+ftAH9bPQ/BhYzh/xyxr3UrQPI+7BD7z/M6xjc1+izbaM5nJ9L5rKKMv/IXGz57g2ol5dj7yn8Vz7l1Ob7vud8/6jOqH7X5X5z5bM+x1851MXN4R71+fm5axEHyrrV9blkrIf9vrasv5Lw9rXd8q7OfLarDvsw13vxyvGU9T7lenGVzWu81+ApeypzAb2Gzrv+oGfdMHGg5LcO9491PcS0r/dlcsqh39hGx1ziK2Yu/XbZd/svh9rX78cff8i4884w+3f/uJTM93P2eOeM/0u+h3x5fSm5nl+e6yX7TcfgPLlX9zzw3JPfdXcurGGt+whXliQVXH9MCHPAQjp7ca9AoAyqHOQEkHgbW1n0YX/oNqaCyaHdWAXoxVq6rVzbtvVk2l/++Y60nj58aH8v7sqhrz5P2eRal3Hr5nTIIipi+rxkUtSN8WQ554RVz5yV9WoTf3m4aJKi65DbOlw4W6BvbvrLscQFMsaxW5O6uSH+OXn07/qSlMr/gq/YUxbTGoz5kpPcPMo5N4JtGz2PY4zaH/b1lC/qt7H1vJsL5KpctJeKGpzyOOcGZHvMyWxLEZ9zf1DYMseOx5psF8+as22MnGQfC7jNgfm9CF1Xa3s9vtTZvwomHzA3Utuu//jhdD4mxhvoJWnP9fzyJR9uXvpmYU3mgzuvfecY6HFeMj8TOyfuWMaIWfMp8/SSkz3E+ZDyoZ6eDqrJZ65WW3c8+/2u6wfKWCA3hFPr58wrUB4j7VN8x6D99bUebYpcL7mQrAnoerSfM7/OyS43F2NsrS8FZI63jEXZZT1GaHLWxt8vOowJ0HiGqlpJnJ8RIXp5iUmTfrqBEh2dYNESBNz68Bav6+GcKXYBm1uMtQNdQ+WwJn0V0FfOuvkna+t1PfSTw+6KVW881xbQ/vYHY9adUQG6dR/MIfOlfdvgr0uV16dqxyZOXS5zwuQQW324cmVuxBX9Fbj721e0w9c4cKsF7pwwcWNh4Zebr3zaFHXApkVMAW7+8JYDZh9mu/wlUF9iH7BpWTjwq9z6Arc4FbjnW31bRX8F+FVuuPMAhvcaG68IwMTVxRTgX5YbsNQehwq8HSNMO3yNr7HZKkCPU33J4rRVvoXD/3A7L84PYPNmHoFbH749VwZ5j7L1fmEL0/ex/4ib0xiYfuravb3AVvQ9beaWY/nro9gXh+ljf+Hq8sHkhtmKA7r1OWdfPwG5bGH6PvYXXqUtv1MbqTFakfaSzRPBxrDurapmDjnMARRQHvYVdZgYyJv79GXe72D2Ybb6A82hbqx/ZHfOM9a+ewrb9QHK5/ePP/6Y5+Outv0+cVv9/PlzNqsv9ZR9G1BjjNqyRwFKf5+9tmLqz9kj2ZcX6A9f4trd02jzuV059snxlD2idm3GaDvnebwkbp1Pm7m1D7baxi7P8ifNafclPvkO3d+nRsfnC2udtFmDfoBQyaeY21bbygOzdvvGaQc6Zp+9jf3KAWSeKOvV132Y7yn9OgAAEABJREFUuvsQ+YB4VfsYI6YN6Drd/PtBxA8C5+zZlo/zpN/HDz8kdtSH7LGdJ+fLOfbD3uKyPn0VczvWS84J/xl+bfb1lVveymGdMOtOt2sxxg8h8o/suWzlEwd67HJUDlsg+8D5R7XWo7+4Mebc8mFzxe73hzqnpoRcWzIumrNy6KdEbdxWEVNg+osBt+sQJr58bBVA1xb7ih34GgduOeG3c8u55JFb7Ht9bQrMnEu3VQBD34xPQJstfF2f+LKrO/+2QI9LmwII/2/hNp/JYOZUF1OArksMvh7P8rFVAF1vdYsJwMTVxRTgd3PDvQY55ANsWsQUOzBxuMcAnVMf+DauTXnkUBdT1AGbG5c4cOvDP84tZyfJr186T+Cea8UAiZo/Yoo9mPjqi/1Xc8Os31pg1qdujYo6TBymrzjwq/MNb/3lUoxX1AGbG5c4cOvDWw6YfZjt8m+S/LKvRG2O1Yop8D/czolzYQvUbzkHgdt9BTC0RR7FDlB5lVKkc8neRBzsVWIrz8BT74V8Ns/n3hbstZ9t8/m7879VKl+m+nw03tqAmvZ9P399fo+x9V5GX5+ny2+M0b7uEw7Zi/k8tzWf+4K1h7GGxa/uc96+PvoCPS9AufcwTrt7wJl/5F3MfLdjbuO0r33DqkMu9cph6/5EP3XjrFNu/dStVTGHfotXLBSd0xzGAD3WLXs4MTnlsXVOzKWfHDDH4/5Df/lPJ99x0XO6MPc11qXIZawcclqPc6VUDmtS18d5Np+8chkbl65Pu7iYuq02a9YX6PNAm3KJ8WP2cXIC5T8rPNJ+yB7YGrQZ58tyebXpm7AC8sL/qc838wCNAZpbl0MBbn0gMZcWoH31WSIAE1dfONAcYvCWA2YfZmsMoGvnsa8IwMSr3vqueV/tJZ+FBqNg+sFsK8dgaxzoVm6gnCug1iEu38LVl01d0QceuHNdAc0LdxzuGEwcKDmA2zVk39ovWdxENM+lP19V65XDnGk6xtYY2yXaIdERMeA2jzDx5WOrwB23r6xYW0VMUQdsuiYxBbj14ds59VMMBmxaxBQ7MHH4Ngd8GzdeeeRQF1PU4Y9xw8z5yPGe0z5wm4P3fZgcv4abQ9FPUQds/oc7F8Y/c068nwNznn0fHd18iteZ4kKsFrhdw5UDuF2XQJD5A/Q1aJwiaitvXe9V9ishg3nfWj4QMB1itL6oBdgU+Z+KOFByQFpGecgv3yMuljt4IvWZda34FWNrjL7nvOfvfjiNU184pALxc9Xy1wYUTG6Y7cKNV+wr6oBNi5gCNIcgvOWA2Y9Hna/nRG69VWQPVfOQo6730UvG4PMP6O+nfL77TFRgYpfwAL1fAgrofZjPdf0Uvx/yeaCvz+BKArnsaweqsqfbdTH3OoDb/sE4/Z0voOetcvicXzb3CD6XlY8fP/T7GtdIO9C1mS9hHW9N2uUV02asOdx/aHcc2rXJr+6+5ONH/0Pq0XsmMX2Nlc+x6S8G1GF/6PP4Ke+sgHrNl8+nfO+43289r+bQ95A9JXCrbZe911P2JXU9gNZWHad8b2odxqpbt3sVdTHrkvuGZ44lgMmjj2IO/xDT/a66cY7F7+Pksi79XvLdoqGOEej51AaUf6RhvDZ9zaluu/owYxamv/UCltV7CX2B5raOJdbhOrZjfgG128/5O17/0EReGHXMOXnOOXZK67+IfzyfsvfPVUjVy/FYXzKOsdsVW3wzh3Ir5lr17Pc7sxTwRnI9EEPlfM3VG82CDfSCAtp5v9vXItrG1r7HLHjcU9alT4b9ft+LLzbGsKkEl3+xcMqF5wDsW7wiLqatRvIo0ANzkbecLEBMo0+4yiGvN7JtzBq2+ASuFNF+6tYK9EVL0RfcMZPkmHa7La65G+gYWWMCunbHIKcSc3+4shbjxfyLzDG2vkjGGAWpN19SO9nPuQg8AYyzBrk9YYwF+q85tdnfttFzBvRFPcKldH0pb58T4XDYZZ7TSVBmuE452Xe70SdVzoOcoK9XO1mbLV6Vdtc1QerKnDseoGMgWDich23c/a2ncjg2oNqWtPopjssLxYvUcapDZjai3fmxlcfxesEB5bFlfRSgHJ9+clQO/Z0ncSXQrfan3Fi0j5wT2l5eXrM+l8z7/BC2baN9zQfU9D/1Wou95IIwD9B+1uhfwIxt6zq+fHmprfU5J2ue/CCor7WcvcgyX+q7XFz7vetx7jkfY5R85jDf6/NL5cRK/l3/RZnj3GWtTqfX5Kusy+h84vJdspkHVFse1K5XLg1AnyfvdftyAe2/9Ed86tX2yrF8bBV4y+044tY/2lVAn/NXHCB+mfgl53IK9ro05pKNDJXr7EzmZJR6T2P8KnJ5wC/nqjiUhzmBdGcs4agc4s531IJ7Xpj6smlfY4BpA4R7DoE38W3ILyC/5w/MOHtw1+1fLhebrzisD/gu3kH5BXc+uOsxdX22gE1zqfwZ3DA5H7n+LG455YKZA2YrDvQ4lq7fo24f7vMAd12bvrYwccBuzxXwp3I3cX7BzPWYO/Atp7oC0++9bv8xVh0QvnHAjIW3eDvlF0x71NsY1RX5bGH6wFsO+DZujALT/l63/2dzy7nkH+E2Ft7WvXhttdvC3cf+ui882sXta4M5dzDjJr7FZVxl4um8WQeYOJB7e+59uS/A5JocxufWd8XFFHPW9YDJYRfIM8Ub4dcxy26rLI5Qd01icsM9v5j3wYWvFvhN5+Dyl0eByb107W/02L33/+2nn3o+fK6e8uz88PGQZ3Y2qrn5+1z1WZmiKxu1PDtfu5bdbt8x2nxmPz9/yTN0n5eShzzTn3pv5Mvmp3xosH1+fu6/IF7jcz52eTYDlpTn7C57hGP//3nBxEiOY5631uXm3g8YxpO9oPLl9bmej6/ZZJ/Lf5KrtlHipzzTfvy3vzb286dPXe/Ic//i5jybbDl8AQz0eH7K+MX0USzIcVm77d/+9rf2s6/dWqxdP+cUqE8Zvxt8+9r32VNbt7zWLY//QoB9Y+XS5yX7I1tx9y/qymvG5R9fiL9kTySnMXKa1w926vpqOx5f6tOnv2ff+3POyWNtG1nD18zryL7mc+bglPn/KetyqI/5QGqd7tMU88iliMsPxp/Ccep1/vLlObEfwrvrvuvpmMbYer9ujfaNd70d47ZtHSPmHlReW/uvry91zibimDWpLPc5awYUkFov3eqvL3yNawNsWmDG2YG7bl8OW5g4zDhxoHMtXb9H3T7MuPe6fX1tAZvmUhEH3vTFlWVTh9/GbYz+CsyYhQHCb+ZNQDvQNSxdXLFvC5NLXYHZf7SL2wdUW1Yfpj+8tekEb23fi1m4MQrMuPe6fX1tYfrAzCsOfDXWhRujwIx7r9vX1xamD2D3Nq/wbbyd8gumPeqtDnXlX5nb2oCu2fsNYMkt2lRgjg2mTRzomKXr96g/9oH6r+S2FmXVB9zW9RF/1PW1D9i0wIyzA3fdvgL84pzICejaAm917RrgLbc48D/cbqCcoMhvmZO49TrbAm/OQeCNTT79FHX47fOt/8geIxF5Dn/p56Z7DN8rvb6+9p4o5uxXnuvzy5feJ+33u3rJvujT3/9uyvr44WPXo/+59z37xrPotWWv5PPV56y5Vuue4Jx92pZn7T4+2xj9fN5n/xGy/oNL46zDVm6g81vvMe/X3D+0f7Kp6wc0T/OGy9Y8kBFGjDXGWiqH9jT9o5/Pf30U9wM+9zXat4ZVtxzaxJXH/B/zYlsucetUl9ecjgfm+jkXcjvfX77MuZdXcSwjc2IO44xX9FfUzanNHPZh7gvtK9ZhDY5REYM5D+6D7DseOWDi1mrOxWdtivHajOn6snbnnNPyA70HBrJv29V//ud/9vmqn3bFfKRw/6naU97jHrNPlO+Ufe3njH0w6pz3OHHJaTPn571u31ptQbZq38ohDnR/6YFzKt33ZPbht3F/iwNmLCBVC/Amp3GXjGOwZTzzM1ZVxnZq9/Z13LNXtXSY3I84vMUm9xyPcfadW3XjXCPnUx1obuBNTmP0B3Rrmxhw1SvtVr43I2uirXLA5IvaP+JAmb9yAPmdsMusrzv5BfQaRC246/blsIWJw1sO+DZujALTvnTbJf8It7Hwr8H9OB6g51DMGm0VdUUdvl03vMWXvzEKTG5xQKjXDb7WNcLEl27ce92+ONB1L/0Rf6/bB2xa4Pt1Lz6YPjDjFi7Bo24fps/Stb/X7YsD/9vqBvp69XpK1q/mXty6vHbVvc6t8Vs60NelvhC2iP76Vo5HPbfx2sau8/mdT8xdh9xAvgM65RPupYw1Lmytn/MZWF+gYwej4ljnSxW+R897d33E5ZKb3AcvvouvKqCsr3Jolz9qaSfxSuXQBmallu696XK9x8blhmu3L9fiti8O4Ygs/ZdwbYBNC8zcduBBrwc97pfLWZfISE1VQJ6Ll34Hc/jwVMe8o7oEYxu17tXWqQD9Hgoop+jDjz/UIe87juH8kncOL5H92Ipw7JLrKe+YyGQf9ofkOFb/8++xu2e5XC7l83tk/+Cayb/6Ce33Hu5D3M9ot9V+yJfn6sbZf3099v5PXb/K4XN8y55NAZoLyPubz2VcXHoPaQ37/a7rgMyD/3x8bTXYtWxjX58/Pbe4nrvtUF8+v9Try6k+PP1Q2p+/vHZLUZ8+fyrH8SV7BdtD3s+Za9tG7ff7rsPafSfmHsV9TeVwbwGUY3NuHIsc7mnUR+bIuLg2j9zG6+8Ylk1cqQtdU5Yhe+DMz+FjwVY//fRzaYs13x1/6DE6nlPeb4061zntRtZlVH+PeklMjV3OiUpzqN3hQ13GKNe9tlE/ffq5XPvKYb1p+seaFNfBeoCca5eu3TG7rq6VPi/5fnjLWvlf94s5XkUioCBSkbT6i9u6LwXKfbnYSF3GOc/q5tVPm7zqYuZarXN4zvmpD1DG71KL/WEQoN7Fq0g8Au1zYkuobGPT9NZnZAaDnr1zpd2uPvaBvmEBBXNi/KMBuWH25U1Y/5xToH05HFxdqnOdsrrevMTPyUMKk8O6DQRsWoyvdA/7QyZsH4pLn6j6K8a3T7ydhDQF5ASZ49AGs7YtE2Qdxin2rT/m8styfZ8OT2Vt1qKvi945zOyFv+26juWz2d/vy2NkHMbJY4yLpO5JfjzmJM18ZCjzAo5+zub8nBbomre8wN5FMkvSlfWp2MpzzlzZX182W59jVpxTfTy52p/qcQD1JS+hd/udoeUJrN3xW2vHdh25uWZ9dBJzHvTRd50z2syxWscFlP5AWZ/zYox17DIW/Z2X53yhbr5MYe33u47R5hyZx1gvOn3EzpkX7eeMOdR9gzkc9j1P9veZc+1fPn/uc8oa/Aufp6yf+bdttK9++2u+Kvpmbj1bzoXT6ZyX4M9dt5gc4kvMHfL8XGqMybeNUZWHxul8DN2lbjePzPepa53zUDms0/EqcMflsva4NK95gAJq4drUAdXGYeowanEsn29xtM+53lwLkg96YOgAABAASURBVAE2zaGyYtWBgtTh/OecB3p+4Io7mDg2d3TbdLs+WyDzQ3JuVZXY+ECwqgJarFmBX+7LDTS3/pXDFoiWNOFWEbOFuy/QdYvLs3zU13iB5tZH0Qe+z/3oI4d9+YxbujhwG6e4og+gesspJgB3HPhu3XC3Abcc8gBS3bi7k19wx+Eev+o2Vv331B3a/oE/zg10rXDnaNLrL7jjwJs5sdZfqtvxSOO9xHb1jbMP/xi3ueHOIecSuOPw++v+V+aGOR7gdu45buf399St74pzTezD97n11c/WXLbG2D72gZxTldpG7m1b694igD5/4Pt1w/Sph0Nu8yjqmmByWI84zDiYuJh+y1+/x752oOuromuEkXY+fIHyWH6rXXza1BcOcsxYbQp8zbFw4xSg50R88S39nHt/Ssqm/7V9fJb7Xx8d8gHmcjkV0PUSJ59/2vd5Hsvj/zWQz+/XfKB6ejrkWZ89WxbBZ7t5z3lGruvS/5rsKR80/OBgvHb99LEWdbnk9WWrL061GW/cJXVs2c9W6mBs5YcOOaxrpK+uyLXfH2zKf+JWjq2f/6feh4w80x2DG2i53QforI+t/oq4dapb18ePP2Qe5nNIDr/If81LfWMOmSsx8+8yN5csiZj8QNeqrzzi8qq7P7PdZe8E9H7FOqxPLhN+yoeXkb2m8ae8qD/lgyTQY9FX3Br1d97kNoe55XbugNKmj7h/zOA/e6d9+ZvTepxXx758XQfzKPrqZyzQe1Z9t230l/yQgVf1eWANQJ9Tnjfmsk59zSNm3/Piy5fnIv/LFqT9Q9E/1gDcdBUxWyDTc2kBbnFj3K8vdXMABbSvsYo8gOoNFxOAOw78KdxA51n1WJu57NvaX/nVxYE3dYvrq832fR8Q7jzALVZemH0djIfZ1ya2uDw/Hvv62gds/hA3zLHDnaPJrr/gjgNv5tv81mh96sBtXIaLawfsdn2tXH/BHYf/4XZa4O2cAD1vax6dU/3+jPmG/57czoVz4Fw4D/aBN+em2PJRh/u8ii+BOw70XGuDqa9Y84ibU+xRB96c99oUwKY5YfIJwNTlAX61bqA5jFVW3KMuZh+mr33gX54b6LE5v0A5v5XDfpruO5aliwNfzbc+gG7NB5MXaN825Jd+/+//7//Ne4yn9MhzcsReiTn3v7qofeSZ/px3NZXjhx8+9sthoN8X+RzUx2e7tfostabn5zwn4+MzF0hk9Z7BZ7Z+3ruN09fnbTvklzzGLB599IfJof+X68tg9wYJ6f2FMfrKL4e4HO7hxNWB/mdzzS2H+wO5F6d+6sZbv7q16SevcYr9haubG8i80XNjvHsRfeTUbh4g83zoerfs88StUx99jXPfou6+w3b5+EeP1uM49AOyRpdaujY5FWPlkdd6xcyvqAO9FtqA5jCXcbaAZfVY5JDLWHXz6ON8uB9yr6bz6Xiqfsc1tvr86XO9vrz0+eG/0gCTTz85rDmTVf////xfGUP1OS2v9pVHP3VxIO5zvPoo2gHVcFy6Xb/gjgNfXfPGfo8baD64cyzeKgqmXQ6gueEtPjIHeRVX4wGvHGOMjt+y9sCbPEDPQ+VY3LbGKOqKsXFp34Wv/mofcZi1rTg59IOZ//38agd06fpU5HtsjakyvvqA6W8H6DlRN05fOZcOFPCGWztgyA3vTn7BHQe+yQ0TB/4hbutIyp7bVTf863ADltdzAHSdlcNa03Rf3XHArHvhYo86TK6Fa1PgjgO39YCp6w90Dfq7rmKPOvBmHbQpgE1zAt0KwNTlAX4394qTa+m29oHOYx/4l+Je9dm6bpD5yTsJ4DZ/q25b51pRN8ZrWl1MURdfIqZ+405HDOg5Oed9ymDrOUnGPn/i0jb95BuMaj0Pen0gvyPiEB5xRqXpmoHowXNLJrg5gAKxgEWNsRXQeTvH9b54zjuYyjFSU1Xs17movKSgRgFdmzFAx8OdW3yESx6443U9tAPdU1dZLfCG22ejdvmWz9TPqaMifnavPmByBqxi4p+z/zkHPuU9iHuBLfd8eYC4UXL5LBfzeWjrc9UWKA9j3L/Y1XfVdMh7G79fItPpWN2DuBeSc4nx8hnjHuKcubSdfHOscprPPMsf6L2BsXItm617JnGg514+xVjf3dg6lpeX155LMe1AubdwH/GSfYE1y21u+eSecS+lrp91n06XzNXW+yV5LvlC3f+bIp+rl3xHtt/v+l3OPvMhV1Gddwyyz9qXh/jkfg32dBubONDvf/SzJsV9nzXK2Tkzb/bl0G59QB3z3aQc9o13Lh2jdYvpDykoRvU05f/tKNA1AiXuPCjmsl3nirqYcfo5T3JblxjQ+yv/wxtt5gS6Lv9IQl//kEMeoOfVesUrh38gkabn1lbR11zOo2PWX8wYx25tjhNoPucZ6HNZP+swRt858ioxv38Uj48Xx6UDgJ4IDX5xbJLj6ViX/K/WEZYEJdmufSV2oKfrF/W6AXkh/NInpDhQg1EefnkO3D7IQAhjkPOcPOYjoz1ntya3/rb+1Y15LD7uOXEOnd8a9bXGlUP/9rtU+wBdixMJNCaHX1br93O/JJ31AWUt8rqw5rQv5za2njwXWC7bw37W4UkKlPVWDmMyjLI2Y485OZ/zojKmOnuT7wsiHzy2XX8xfM6N1pzOvT6tX+dDDk88oPNPH3RLrTSf9VifPBrUPWFIHvuhKscLVNcWYHGum5Y5HQ9M7sPDi2ltlcM5Mc71UAfqSz6IWpNzqb5wMUXc3MZZn7UC/YW6ujell9ygdnmRPVKv8fqdc07BXBdt1rNto75kHrUbZ6scDru+eKsoyPmVF91jzNhTzmF9drtdebzkhuc/z2Jt4lUzxhwr5uOHD9fzJGuauhzDKWuo/0tqNVb/yrEPL5nEF3nzUDkl32u+1NCXzLM1ex08J+719VSV+jxfK4f59Ms9TXjKAx41WFh0SAfIep8bA7pGIJb6Bj6CJVNizdNO+bWlRnNGLXHHog76v+Wub3AbC4Q7V+xv5p7+QCjpuquoipxzPVAj2sxvTedcD9alDvrN8dmvHNph4kDXAtSyw7QtP6BzahdTgALKY+HmhOkrDsjdfkBzwIx55DBucTzicixcH5gc4sA/jdsazGtOZeWz1Qb0mLTBrOMR1894seUDCHecOND6sms85RqBt7i+Ckxcv/9d3OYBTNm1PtZh3YpGrwl1BejzSF8F6NjKIZ+YfupA0Gq7ONC69roef2RO/hW4348Hfv08+a11/zO5rWHNvzrQ1+37nNrOuffkFpb13nrdXDKgr8ulLy7759yXbGH6AG+4tekPNIe655a4MnOeVTufdju22mwVdUX9nBoh98fIrHXeJ8+pBeb5Jof+YsYAXZe4Im4LE4fZisPkMO49B2BYLdwOzNil//z5Oc/kL3nSVfnsfs0X2+6H5HvKF/vGvjy/xnaI7HuD67PcD02Hw74xY/QH+gOEuvy2Pnuf8uW/z1cxoOxbu6384vZXq++adzfWmcIaeU4fM2enTKI2efXfsgczVh6gtvQPh6daH8w+PH0oD2v5+PFD7Xf7OuflqhzGuK+wDvtuyMUcv315jdMnaXtN1J0noPdzcluvfupj2/rcMda+/vLLuziBkkMf7TDXyXuNfXHzffjwMRSXHkvzB/ySl/X6KfqaWx0mx4fsfcyjJLj3ab5cdj4+fvzY50JoCuZ5IIfcij62QK+zNVun4ny7zmLmlHvhxtjXtjB9nEdrM4fx+lkXzNyO85i1yLJWPjLcaoI5Fu3ADZdfTIGJr7xi8sPkFgd6LWD6Lrs2/eGO/zO5zSU/zHqswxrEtNkHylYc+KruZTNGXQF6PeVQYI6nctjXN2pz2SrwfW7XRl4F+FO4gfLwPABuawmzDuuEietnzWLWoA4Id5w40Lr2NuTX/3B/PSfv5wq+Pd/6Oc+Zxj5P1rzC9Id/PW5r/LPqXlxwH6fzIb82dcDpuV0PdoDb9Wpff+B2bsK0v8flE5Mbpr/xC1eHGauu6A/Td8XZvscXhzaY/sYvXB1+nVu//1O4HYfjB96c32LaHCtwW0ug/WDO35pL/fSHOy6H9nX/UX9+Ofa7DHCfd6m4531X9hy+D8neoLLT0s9nos9Hn+f25x5hy77gYKp+GWk+n7m2695se8xLcGPEX/LeQkyRy5ok8AvuSxR5F4cxq9bFcch7Iu3i7h3k0GbfNhQlp3l8tptTHvv6+F+KiSuOyRhxdX1txcxhX67+p+7HyFj3vRcUsw5x6wV6/OaxL4d16Sdma62VQ93YqL2G7nGsxfGLffr0qfOIGStmPYpzZk2OxVbRRw5118exGGv96sYAWVd6neWB2demrzUDZd/aHmuXwxxw32OZS19jYY79dHytU/biZLN22O3Kw1j3ctYrh61x2p7zzuo1781e8xk+b416zeTVD2Z9+sH3z2/5YfquODkUmLgczrnY8gGEe07EgdaXXePX3PP6ePTXz/GIGWueKqr8worpDxTQa13XQ3+Y+NJtFeDqVSWfmIB5ANXG1zouH5g269YJZk6YrTz6alNWH+j7h5gCsw98VbfcQOfPMncrjwLUOswjtuYEpg2+z60/cMsJ0/cRl/+/I/eaB8eydMDh9HjFgda1tyG/3uPL5hyoK8BtHexrA8pDXQ514LvnoHEw7foDt1oWx/IBpLvltAMzVl15zwHT/h7/s7i/lfO/A7dz+jgnfvdi3V5n2tQdm7rX/7rm1cW0Af25Hua6yGecrf7q+irGiS3d9pyXFfqc8ry3D3OtFre1AOX/uj5GVR7U53wIFtNv3Qv0bVyfRFTug9vY5f6SgDiaR9+KzVz2K8eMCVvypNv+3N7RV8G8lz7GVA7HY2zUWlwwecRh6sYBuoX7XECLuHH6qsPEdVzcC7cVj8eVo8KRqciAgPJwDq9q3lE9l98RHk+v7T/yXZPP1ufsf+QypzHuFazBL4+B3keYW3E+t3wfdMnLBp/Jy/+cnP5HIdsY7e+aKj5f5QI65yV+5jHWPPIp8tgaI+5egdTn81wOoM8pcfn0tdXXP/pbfHKbQ1wfdTlsgX6XI599cfPZOjZjjTOH9bgHkUMxl62izdbY/4+9P1FsJMm1bFEsd5KKyKzz6nT//+fdd7vf66GyKmPQQNLvXjAZSSkUkZFDDefc9hQIGIYNGNxJM7orlFVb3wvL4696yvOtY+7FaL/L/TMxxZLO26nEhmsfHD9lr+s5MLf+ys7FGGVrMLd7tanzHhPQeyN1krH+Yoe+xjgnoPeGylv6Xjn0c6zfMXtg/yGwNvdp1hCX/lG2Tw70lQOdU70x5pFL4jofoLzPuGa/Zf2V45RrZQsXx9iIZc3O0xhjHfsPp4DLs3Mg1/PY451O5+6fGNYGXK4HzwXQ110V2auOZ6FA12tM58h8rdW6zCfOUjmAXog0ZtgXKkSXD5TKh1GTDYzsiT7nJJ8DtiSZpF29vwHiRH0z5J0mVJncRgMtn9MMsMid5W1lAAAQAElEQVR9rctauX6CQv+1APPD8MvU29+H7DYJ6Kat+QKkzosNaIxT6qkcjR00c/rG3wJurGOx45KylvIGbuUQR70NtCHW6TimbjagWDC4mOYHSm6cObwQ3veN1up5iFU5rDGf4SX5YH1Z1mBV5uVcTn3CtvTDE+JFuT8cLrjn9Hq37uuwv6tdbkib55w30bojtS0l9093+a/olHe7JRmryH89j+e5W8vZ85hxTH2eHQOpYymgsiZ03mVZqvCHvrjW9Booa5vyluvAeeurbH+1K4urvnL4AaDsBe/8lnWpLXOKKfXvOreYjq1/f1irchH5iwVJ2TmPOa/GO0/xJXVA1wv0v0xbUvc52O9zc37Jh+YpD+DVHXONptzSVjlmPuupTDTp6pQPrXO+9FQc85Nzco641TEYlQPIG9KHF7le17VrF8daTvmiFJec83PH7Pe7zIv2Mf+ahYKQ/mvO5bru6pg5Vd4k67Im5hTaEpO+B0jMsNR7lhXQ3JdpA1743+oh5zKTmDq5dVSl9znJYM7ho177OdcGUPNoH39NblsKhq82uMqOjRUDrnp1knq5BFc73OZ5qddXXKDnLwbQ/VGvfVl2EZcmMpeq67yW2NRtmaekDSgYGMYnsPHewtamXq4v0HWAGHTct/QzTgwY/lMnh4GjLI4EQ6csAW/mnDFfw1Y/fWBgqBNT/aR5roHLfLTppz8M/dTJ1cv1kb+FAVzq1l9fSX+5OqBzTp0cxvyVxdUX6Ov7dqwMQ6+PVDnkX8NWH5dLzlsMZWNh1ASD6y9pk8SAq02ddvXyORYP+FV1w/CvHMZPrN+DDaNWMWDIge8eiK9+juXmBb5aNwwMY2HIYsCQK4c2SX2GnUt+i61dAl5cJ9NPLokBXDCMkdRrV5Z/G3t8xlWNzwa5tDx/PihP2vI5/C1sc5kTuNQNqG4CulYx4KpvY16mfmLIo+7PJLkEAwNGPHCx608+52D46C+pv8VWZ0/k6uX6AF/UPfWTAz0HYyT1txjqxH5TnwaS9dY/kV/BOWc89xtiSJ8/39cuD8zXPOhfsylesgZmqXYJjD4bVb98ZQ16CvdP2W6R/SJ12O8DSe/53F+JJbY3i63HutQBtWZdllzXtUnKMHrp2H0EjLFxu9RizKR3737InuMuvaD/xb3z1VY53GOJ4Yb9w4eP8Ru1zRzH7DPcCxijj7KxfqnQpmx++fF4zpewp8z9kHNT/csO6pMmul3P2ZgPHz50nlmnuNagr6TesTkfHh47Vr0klrRfs497uO89zpZ9x7/9+Kc8SDDvOfucU/meEGNimcM5eYPYGsQAur+Oc3oTt2U85u/NduflF1Dj7KtzF1N/yXPmGMa+SD/z7XN+9TeXY+Mqx4x5//59z9/5OSf95ff3D+nfQ/dtWdb+gudN68oVlaW/JPMZ5y9lwri+HVcO+bIs3WflqHLO80EQQX1Yj4Gcn3P7Aa3TH3hTP+PEANp/6uTq5d/CAL6KDRjeBHRdYqn4Xmz9gUttxqqTxICrber0kQDZm/XBiIPB2zEvYki/Flv/6znkklO9eFLgex7qgJanTq5ePn3FA3LNL+WhXlIGWu9YqhxyMeBLbKD7H7euTV+gMcwzx8ow9OqkyiF/C3vq43KZzy2Gsj5A5wXyXlzLQ5tc+qOwga5j5pS/hQ2Ytgno3lgP0D0xTgIudQP/VOzKAeR1/AC/uW4Ysc5xoOXTKB+W9srx1NsTx+rVScA3ewL/8bGdp/OWO/cpy39LT4ybODP+Vmcex9OmrzoJvt5v/eHab/3FAWRNwOU6UQHILteyA6B9jJfgKzmz7GiXjDtlYyT5v1M6P98XArLmnhrfG9Ln3Eyaa6gxrotL1sE1e6C5FsPI77rqnI65T2FM0tUpL+ZzfTVmYojtWiyeOEswXNfXZen86iX3YsYDXZPYmWztsp6fc8273k8fc0rW4F7IONd5dZJ+1qAdRs2OrUlfoN8b5lUP9HovhjWq18+9kljmEMsaJGP0vb+/bxxxAVn/6zf3GtaxZI7iiTXH6ozX+e7u7hJftbVsb+2ZOYHeV+k7Y6xJH8karEcO5B7QMS2jPxu1A/05bu2VQ25tMGo11romtnNVnrHi7p/3s8Y5lpNrYt5/slfinnONHbIH30s5Z0uuh92y9l5rv7vreTw+PeXckkqqa1SwN/Jz9ufAC/20wdA7liqH3F4CwUyyZ13YCwzHt9jKxgLdb6D91UmVQz6w12ATzfjOt2UT6N4W1L/MCcRX3RK8XWSK+ElVS2MA4VWr/XuWW5GXmTNiYrcCur7Xeu0SkDziVh9A81H3iG1FXmANVoTUATS+Iwnm+GXdy7KLecwbhs/EtqYYG0dZ/RzL7THQ9SnrA6SGt/e92sUAGrNyqJPUZ3jRiwc0tnYJ+Kdhw6ilclhbWP/83roFAS7zhiE737ew9VevXQK+2ROggAu+8caJMWX5nJN67RLwh2IDpupaxHcAXOpTB7QdXur11W59U5b/2rr1h78/trVJyVSua/OzwPzOQ5vkfBxLytqB0l+5cky9XL2+8ph6bVWvrD+g2DT1+sPoq4bWb5HiCqS+c1XLz58fuXdvjHjmaf8ah3pp6sZnpZ8fW79XgQLa2Xigx0DrfAH6HIsBQ1YvrlSlr5jaBgEFylvHAnWLb5xUOeRiR2zfW36rh1sM873ENg5ojPv7p8637lbV3fdTHqpagz2Sa3BNd79gnl3WVHWup67nrqk+iD7lXor+rsvWql1fSSwfULu/krtua9dPElcuiW2M5PoM9HUDo2b/Zb37EvNu2Q9u25if3Drq+VC2HnOLD/Q9Es36qrMGfZTl2oDO5zysV5v+d3d3vR+oHOpmDdapTZ25pnz3bl9rnkuSzcT9w6c6nY91zPOzP/X9pn0V5zLWeZhLDpR7TDGk2af7p8c6ZY+1LVStS8uOJcf+7zqV/ZP8vgXsmwT09XWpNXsb5+IYkit7vDXruftnddrMW8mlfmKol+xX5YBxLrwfmWFfN85F0sdY++mc3Asuz3mIs3Ztzi3Drs88yvoBfU2G9b4rDn2/U0zxjLdfs16xgO6lNmvQVw6Usr6Peaap3dh6PhybU+78rMlx70xUwCjGxAIZZ7GCqzNQnb5yGP5A6h6ycWcv1DR1iV5fab/b56I49eTi3ZN2MuLof8qXGuWFpSzKi+cxFwLoTb+BraNx/DKTk7usS+uLRIbEW5c1mbfWW7s1S21b13rvQ/r4+htAiarduusL3d/0Fd9aga7POMf6GW8P5LPGZRm1JmHnsw79vQjMXVH4ZS5wOWFrMLfk2uUCOqcPx5ysEX/KhnpN3eXRb/BzmcuhF+dTHk6f8q0NKP2A7qX1rfkwuzuMLyf20Z7Zy8P+0H20VudVOWD0yzjr1CYH+o2ovucUP7GUna8XkbI1TR/1EqSWnA+gzGPeqT/mA0AdpOFV3SN/4cLewOixuPrH3PYpe34Oh3FuwHhyU/5z+wC15lxKS67eUZM+5qi2HQ653lKX+M7RsaSvOZaF7vFjHjr4IeDc7vOgghqHMTkVjaUOKGPev3+X83gu47Zc5495o21xBNrXc7ksawHFstRjvkgtyeWHzhZ/iC4PC/zgssdbx9bzvKpg9AUoDxhj/ZZlybVzUt3+6oBS75zmGGh75YAhA19g628sXH0S0j/qtafkmteJBqDnD6/x1G+dQz9jLxiZo7J6Cej6rBmGPPXqjAWe8+QEl/IWF+Ww/AB5rfaZ2MYZD/zqntTNAV9iEx281JsPKKDnIwQMGYbeetRLMGzGWbN86gHFy3y0Ad+NbTAgu2A4ABpD2VpmXhh682iDURsMvb7qJwEtqhfDAfCbsH0PGi/ByGsd4srVS47lM6c2GDmVtcGIh6G/xZ52+cRQlv4obOBFv38NNtDXjXOZ9SiLAWM+v7Zu42HgwsCYPQGE7nMG/Oq6fw82jNy38xFPcu4w6nEMdI23dd/qbzGcECC7zOfWV1l/oHsN/C7sKqpqKXAt9fOnishZwovwjFLHllyUh/lhyLMO9RKMmtTbA3USTH0VwZwYwOXzH4YPUEBynus1RuW4xYbhK556IHVuHQ+/jA3DP7AdJ84SXZbZ+vjhU+2y5zjmC9UpChi53F+5P/JLlXFPWS/dT6xZv93XeMNZvWvw4fmXH63tMesykH3SU/ZM+67RfPq9z4Nhc8w4v6w53uXLmrj2QV/XdPWSer8kuTeTHJsH6HXb+sxpjHgw5mrsrEtM/3SqsdatLVdCbTn51gT0ly7zW6dkLIzeqnfu+mrz5rq6yiG3Pu2zviV7u2N6qc25Wa94+ph7v9/3eRcL6P2MftYphn5V9DWjv/HWrf2u/6LB8uKaEce5GWtO/azJGHuzrvt6zPmzR0B5+MsYcuvSDyigxLEWuf5iWY85KgdQ2q1J0sdcys7LOGtW71jfeY526Yt28Z7yHeFweFf3uV4eH4/l9ZjtRteQFGVeuaSc1G1ThlGrOdVPAlpUbx8cAB2nPPW3GMraYFw3MPz1VT8JaFH9/1uxPa/dhOcX+LInmmZ/Zq/sMdDnQVkfeNnv78E2Vkygr39ldfD92DDyGmed8no+HCuKq6wNvg8bMLTnCPT7W4xW5mXKEzuqvsbNoQ24jIHGmT0BdG8d8IvYYgLtrywBjQ9D/73YQOeedU8sGHhzPDmMzy2DYPgAXcvE0CYBsst8bjGU9YeXGLd16wN8F7aJYPga93+wF1vSvYPR47d6ok5HGD4weqje61abBMgu59IB0Pi3/YaBo27GK0sw/MUGhGiCIaufMcALbPW3GMoGw8gHw18MQFPHz7Hxt9cWjDjt2q5r09ALsOWBLNCfRWHZ8xzr4+fPtWY/85h1bb8f90H8K0bvcv9hzd7JNXqf9X+S9zasVfy7d3f188cP5eF6a179jANqWZd+D9fzoX63rlWpQxkof7FPvH1qAMr6vZkNXB+c5yaxa7Z+7pmEW3KPQoyn3Pdw7bZ+ueu3teirjzpJvdwYufsJoMS1Zns5fdxjSGKq03ab03jv41mLf3pXDO3GiG/PzG8dVVz2H/qrFw/G/MyhznkAtaWxYlifseaqHNbhfPSXW7N+yvZMP33UyyXlhPZe0Zz6ObYOZetTL47kvsc61E2yNrHlzuuUe0rWoN3cymJqlx9zf/UxPkD2Zkvvqa1FfOthGXtt8x+zh//LX35y295UOWBc69rFj6qvIcdAqVM2H1BA2ysHDBmG/pQ9bdSXH6Bl48XpQV6mPPW/Fnv6V5HrN6+sVZFhqWVZy+Pr2BTQcwB0Dca5uS9X7Lxtsv9fct3D1Q+oNe8p8fWtHDDwIvbPrV4/lcAlbxVd5/Srm7H+5tQG15g5nhzo/X/lAPJaBTRNjHo+xFOc+lsMZQnGHGBgzHMJGNq4QPdq4mmAYf+t2DM3/HpscwJdmzjSrE1ZgmHXd9reqnvqgL429Ichw8C47cl/Nmygzy2Qa3N5cW0BX+2Jfaoc+IhtSQAAEABJREFUMHxg9Er9r+23/q/7GujL+YUrNqCpCYZ8mxO4xKkHen4dkBd1YUVelEGp2gfo+cbUvbAmfXzfq3OsLL/Va3MOfn5PWR91QGMr15ZcW+U77dhjTR9jLAjo/OrBNZ1hit58QAGNB7Rt6h2MuKu+cxbBlKqWZQ0tHa+vMZIYcqBtgMPIW8ESeSnCZ8ySz8YpAwUkxxb/c00bXPUBuPjA0M+c2iRAdsFwoApeY+cze6s8L9t6T7Q/HOqc9c3eb9spYdZxuqyHvnfdLwC51/FY3qux9ql3TxFT6queg2v1nIM1SgHNHu7pi89/bcaLv8Xp/Y8/9D2biD2PXsezNsKYW2NnDdGu7P5L2XXbnK7xzgNoHOt0D+FeYX2OmzndQyi71ktdQ/Y05gR6/s5RXH3FEFudvhPPsbYlMZVJ6GMd6rSZQ19x1ItvXXLt1q+P81Hv/S312vXXJr3PPtdeiaufsrGOzWnM7INjfTpn7gcBfW6eeu+8732ePtZl3P39Q58f/cVLG7r/E8M8+jtvdcYA9eHjx+6zefURD8a5UmeMtUvO5/7xodxzneOsr3qxzAvkGhpknP9ISlsKv7wnEtb5rEP8hLRNP6Dntc93A/HUScbs873Auid3jsAldpf7ZzCumcqRc0lY9Yc5DGCLVWlxQHnCgPbRBjRg5XAc1gUBPTGL8uGnE7eYc54k+iDRoqZsTMv5gJh+QHqwNZY5jV3WpXVeIEDtd/tKloJRjxMXdwnOlqsSghEu/sR1Hn1SHu4b65wvO9rNDyg2iaOfeVXIu+7k9CRo9yG2tWg7P2/+5H7pkHuxWotxd37gJJc3u/W/YKbWUz6IHPvla9bhyfKC9P/pdshD7HNi9ZG25Hp8vsDXZVXVc+lcy9Ln47A/9EXjLwGYTy4mUOawJvtn8Cl4+pybV59b+6SfenEPqd952xO5emX9HCs31vMHl/2fY+36eR7VKVuL5Dlb17Vrlmu3p5Iy5NzmSwuMD2J97L126f7+vr9APfSfFd7XOX2ybyPHMT04P2MvfZ3Y/48fPwld+/1u/CmY9EzFui65vg9FBvt84T0en8qb2Wvq8xzYJ+vVbh59nNvDw2MB/UFvTebQ5+n5i9bdu3e1Sy4g9Z3juzT//Pkx9Z16YQcjqo9zzoPC8lzX7di+a7MmZSB49PlXfxujfY61SbdYjmHE6gsDa/rIp75Kv7zGR33lEFt7xP5RD7n+QurBmK1r01cnfSZXhpFTHQx/ZecHV9s557Wxl1VzkzkkGH7KElDmU64cymHdc3VzrE46v+q3Ov0kuGKr1/db+l/CNl4cGHMVa8Zocwxv55x+xkv6y2/1xkvAix7oO/UwcleOqb/FiLp7Jb/VGy8Bfwj2mvdV5bCGsIJRlzlmXm2O4df1ZGKLa7wE/KF1Vw5xpYi/Cdv5GQvI+r0CvOiFBvsx8xijDFc/faZeX8f6yNXL3+qJev1vfZXhH4M9c1mHstx65G/Vrf7Wb8r6KsO1bqCvY/ViAt1fMfSX3/bEsb5y/aesrzJcsasGlmsNLKW/usrhej50a0ZVMHzFgYFROYCuT73xMMYxtd6cU2+eqZd/T93GSzByKhtrPuUr9qa6cyp8D7Z+0sTwI/Tj54/9ANZ9zA/vf+gvTbv9vtfFbPuytr4L3fXYWNdSv2RsMe4PB1W9IXft3jLhfWIl6zWPOtdXyb2D3D2W9WoTQL0ktmPtyuoge4nsT/Q1xv2I2NrN6V7CfPrqI7nv0a6sHuj63e+oE0eMXFj1kC8UyuqtV3xj3UOI+/79+76hLaY28zkHoNxHZMq991KvjxjG//inP9WyLuUhFox5LNkfOJaUzS0ZK651WJ+5rN2xecSxfrHv7t6l9K2vUX2B/g3k2Q99xLMmY/URS3JO2tVpc6yvHCjzWgfQOdRbgzUaJxfXesRw7Fzknjcx1XuN+AsX3tQXQ9JH+4x1/mI9Pj5lz3af+VTlqi/15qwc5+wjldVlePkRy8GtXj8JghJS1kdfZXhbf4sx/eW3euMleBsD3tbfYohpLfJbvbgS8Gru4y9Twb8Otue2ng9rloA/pO5fwrZ3MHIpV47ZR8fWMscx9Y96hYk9xzCu79sYbY7h1/V7YpvHeEnZWqb8FrY2QNd+rynAGOvv+LdiGyuGOazDsbJcvfwfhW2umdtapmwdykDBOB9Ar2nq9QUuvdFfrNu6Hesr13/K+irDFVufqdcX/vWwrVmCP75ucSX452MDno4+t0CffxXWJ/f8yCV1Egw/ZfW/dC5vMaa/fOqNn+Mpz2vLsXn0hS+vE/Uz1nXR+wyQ+x15eO6DZvdWroFPuefjmrflnpZ/SlRfsT98+JD7CMe+1j99+tz7k13uU91nP+JaeZ97JI+5CSpZhzEw5m+NjsVyzfcBMimGovHU73IvxHV9xj6lrriUewjXeOO3KMylr/Rv//Zv/TluvPMz1jgJaJu5jQeyZn/qvY8Y6l3/rVsSv3JAqnomc4vtnMwXcwG9dzGfeeaeQQz3DnL1zmX6vM8NZuOtwxr1kWu3DnPYF+sxznyfPn3qX4wAcv/ovus2xhqMU57keVMG+hzBmIM6azHG3EDuR+37YYMY77NXNI9z109/65T0tx5l8e0Z5Hp5eOg9NyBs53M+1i+G9fvLJN4LPOaiIvtH9eaAEeMNaOdoDVXkSiMPTXLPqqrfX9YB9PlTlmCMxakcI7b6+tE+xzH1z/Szv63Ii34ScMGuHPpOPaQeN8k3+l/ChjGvgbH0eyPhBUvqyzspFy5Q8DVsdG+yFqDMOfBGzGu91wzQmNokY4DkHPswx5UD+KKvUbcf8Jyr2scYmP7VNhjjymEe69Ivw46Rq5e/1W/1+hunrK8y0PUr3+r1dXyrd/yPwjbXzG0tU36rbqD7qI++wKUngFA9BnquKvSV6z/lt7D1mXp94YqtXvttTxxPPP2nrK8yjBqU9Z16feG3YYslwR+LbW3WaG1TnnN1bE5t8K9Tt/VK1ibBt3uiL4z6gX6vFVWQl6r+zAf680Q851s5pgxcri11kj2afnHta1OuXg4D2x7q5+f70C/BqvJ5DNA1iAeUvvkUa52+Osaj9Y7F0VdZ0h/o+agHEhKEfK5CIkPqM2xMGLkrh1hh34VdNXDhilk5bjHM4xiGb8yNPfWOJ1m3sv5yST8JXuY451mBen1B7HMtC5WS6jF7l+PxXOuyS66t71EAWXt3pb8Piz0fEP+q6PdN56yXng+g/cR/yn5MXOMqhz7KrrP6ukeJukD8sbar08d12/Xd+zr3WbeBXq9dO7S7vis/pV5jZk3K99nXmUtsfeTmkxvr/sD9jj7uH/WxXnNqdz+gTRJfbGt2LKkzRgx/2UD5p59+6uvEHPpM2tLrp/RBfLGnXkx91TdP/w77Q+9PxHvKvNy3aJcy/ZyPsTYaK5bcZ2nub92TOHe5/tok5y3lCu4+a3P8PvcfxTAHZG+U/a9551ibZL3GSOfcH9I+5yyOY+uXA2XOQ+5VOrYee1nPB4xzqE2CcQ2d82Z6eHyoc+5z3mcvbl7Pr9xQ67IOYyTHx9ynFFsffWFgW2cVpb912A8pKS6fScZJ1q+/vuL6LBlGL4C+jvUDOnbRsZ4PoIAeAT3xyiGgTbAwybFxQPs7jlsDRtMXjRck0AkhxacR+hlXOdZl7QmpMyaqbDy3F3g+sFavr5Mhg3OaZIw41gLRbjGEvMC0ZVTGALWua7+ZbVzl0O5FabyNcBz1qD3+NtCx2HJPoD6SMf6rtq4lvnJ/IcAc4hs7/58SniD9te3zIFg8L2y5uJ5wSVzr0HdiqNNnWap2u7VvkDvWp33TS3HVmV8urhfEuuyKWut0TEO2fAjtcpM9IrWk31somOuuKl5AAZe+D4ytdZXD35Yyp/oMy/lJM7fnWD3QXwyB9nHuvlGArn3GOC9lY7TLIflTuJh3h7u+dtZlba7dngB9Hv2CZM4//enH8sKuHLOHYgNlrerWnPfA1pT3+33Lp9M5Xxj3PUdrcX7nfKCZx7qNGf8vjsqH86ljKsfj0zEx0eX685cArKO6v/v4+SFWtT8c4jPeWKfTsa8766osRITW/a7ncfRPyOQcAj1PeD4PJk8uf2DYXsuOG1MhNGUYGFH1D4x4GPrpp1EZhv2cD2lAdZP90+4A9DmXf8LlS/3NdXKDMfHEmHI9H2I8i6Wsj2Mwz9a9qFr6GoW1YOj1kfQHFNsXhqxCm1yaMtAY6iQYeDD000+bMqD4Anvbtkuttz7Ad2PDyCs4IGsSb/ZBGYYN+G7s2zjlBs6L8j8T2/ww5g1jPupSWv/AsDkAZE36/FLd+sCIB7pX6hogL8pApOpz2UJe1L+FHVNjyPWBvy82DPyZa+Z9PVYvqf/euvUHej7GOZaUAcXf3BODgT8E+3U9cwyjN+aSpn7Kckn9Wz1RD+jS84QhAy/qhpEHuPi2kBcx3sKO6QuMqZv+QPucs6bAkMUDdM1n27k/TxyoN05ZUlYnwfAHGk+dPvDtugHdXszdWPhSD3w39jmf8QLLb/E+f7ov19rHPISd+y//dJmbXn2lx2zEXdr2d+/r7t0P7e96q81YyS8ezt8vLOK7NrtmK6tXVmcN5jkej91LY8XSR/0p67P/ul6/u7u7np+y+41T1mT9zSuem2xjzSG2mOKcgqGPceoeHh6zZzh0T9U7H/31jXL8if1MUBznbZw+80uMfuJo12ZO463pMX17eHjKPsP1z3NL9lCHzK2KZVeP2a9U1kRYc93s4ncqY0HfrfcYh8M+ZWwFJO7c3DlkWN6Utw/mdr7mMq/zt6bZM/teOf785z+XPYqYfEtojbj0/K1bf3uwZg9pHcuy9N5PLPX9BTe6aVMP9JfAAHV95gZ6Hp53fY2zd5I5rN9Y69ZmrF/SdnnIYX36vcsN8+lzny+kT+fr531OR/cBMLQJuPQJhtyGvJgHhu9r2Tmqk2D4AI2f0P6BgQdDr28b8qIMRBr1wVX+o7E7SV7M+c/ENj98f09Scv8Y90t16wO/HhtGjIngKs+x/Jew4RoH4zzOuLfq1gbD75ewp90YZbmk/DVsbXDFn2O41jkx4OqnTtL/a9hw9YchA33dG2e8pAwo9vurhbyo/0djmxOutcCQgRd1w+gPkErH+7KFvIjxVt3q4eoPQwb+ZbCBzGDMB74tA7+qbuBNbHul4bY/wN8N2zwSYNq+5l6P25CX13q4xvzaumFcM4HtH7iO4Sqb8zX2ZkRSw9Wvlq28v6QvLHXMWv+//NfXWby23B9wXe+1O/cOlnUtoFz7vA9yyL0SyfsZI37g7vLgfvpswXHNrxx/+/Ch5i8QuNY/Zk8GNB7Jfci9i3ehdVnKf8wipvsooPccrsnGucZDJhLsU/ZJ7iXMo7/7HddliL2qXJtnPRn2HkK7JLZx+ogrljmA3tO4R3Cs3vnoaw7n7pymXpt67c5JEtO9gvsG69VHuwSUuls/cxljPuvV7o7kVA0AABAASURBVNgaj8fji72LdmvQRwwxrcVYufO0Hs+bYxj57JN1qDdGWV/jzA9c+mUO7fp5XvSzR3L1t3Z7IYY67caYY5f7XeRcPuQ8Sz1ODs+1vsZ8zDXhHJfo/asPExuoj58+1znnGMa5FFf8SXMM9PtPPVCAYutg2IDWzxgdlAHF9m0hL+rtn1yC4QM0RlzaH76O7bnRTxJDLim/xlanDZDdYFfnA0o8oMev5Xo+7J1YMPyGmrCllmUXXJpgvXBlv1bJq5YCffqTouUqqqIfPkvitiYg+vEDQ5651QIFVyx1t3ZldZLy656olwDZi5zAvzS28wG+qFu9BFfb63EH5UX9Wz1RD9d4GDLwoicweg8Erbp/LeRFjL8nNlxzwrdl4LvrhjGnTOFFzJyPemVAsX3gyxgYdn3bMS/KcNXDVbZXcekewtADjW+cNhh5AIft20Je9IGrHq7yt7B9nye8f+bnIIw8rcyLPnDFg6vs54H2md+1ICH5LFh6PQVa1gfo+ShXDmOUYcnFM973QCz5yceDdeuTUfmMLCrFutXDqBVG3MB7KYtxPo/nGsqCTD5kMYzxM2zUoX7mAYrL51lqjRGMGRUB/dkZdZ8T46YMKBbQ1IO8AO0LQ/+ynu3iqx5IRFqUdWpZRtxrPUXdf34ooI7ek6totipCj3movkRfOeyDGK6LrtX2yz2A3HPpnqXqXK6d6tXpq10+yfzTx/lKQOmvfKbKX8jTx7H+rv/KlUO+Zq+nbku9jvU95d6VOqCA3kudsv8yv3ZrkoA8G/shSNU+4sOIaWVeYC1CVUs9Ph5Dj+Wf798f1vJP+BfnWnfUn//93+p4eqzD3a5++PFdbXWq83Ys8ziHQPU1Z37rALo/yta62x2Gb+bjPCT12q19vz/0Xm/L+avy/FFrfA/Zh1YOZUn84RNlfvZ5jma850TfffY69p/Y/HFf5j/EVTfjpqyvMeIeDvs6pofuE6ddf21rnrvm8V6umVM9pfe1WN/W89U+5wAjK9C2yuE8zSEpz/p9du21Ze1imMtxQjr2lP0/jDzOzVqNB8qeW6NzUy8Zbw5rcWweZXXLJebYnzczhzHm1+78w8cELAhGcpMaAMOmPAnGSYbhC3QCoE/eOV9cKoeJLMZkuXIKSA+X2ucG3qaiqicd1j9wxesPtVwUMHTHnICVpcSTDLit14fgp/OpbIA2463DGgBVbXt3967lisp4myrp75ytFejfTDaPOgPE0n+37grok+GJ0C7pM3NbS0qJitK2pR8PuYEsHoz5VI67u33bz5nnXb7MgbYKfuUDcFBGmXPedrlIt6r2H5jPusSKG1P39pwPjF36GyhVjQOk3nMexB9zo/Yx9BDMKqpi3wpILH3udvnyuAXTuUrORd76c9Vd+rdb97UuuTGdD45j33El5/RQu/VQp+MW/Kf+wjTj7Kk0x/LD/tC5px5G/mVdallyntOzc3a9XvDydbU3W3ksC10zLI3hedAHqF3etPrA1d/5aD/kQ8XcylUTg/RiKzGPeaCg/i4PDdb0wdoqh3M3zlqsLar291887vZ+gJzLGM/nlpq7htRotebacq13DemrOVJaPnBzw/94ChSZQ1h+gLxezwloS3TigIIxhsHFhKt+jgVRlk8CWlQPIx7IPJbyUO/c5MAllzYgRVXrKoc+YZcfiD2jc669hTXz2doXhj6mzmMc0DZl9YCsdfBSBlqvg/4w6nYMyJqA9tNHgi/HOmqTTwJaVA9fx65qt57DkMbrjHOkLJ8EL7Fh4OsHvKjXGHsvnzT9HCvLJwEtqoeBqwKGfsralf9IbDHhmvMWG4YernWYfxIM/cSA4f/W2Jjfgy2mGPAy59S/xr71Vb4leBsD3tZ/DzZcY80FXK6JOZZbL4w+Of4ebP0kQHZ5P4qlAt7W/6OxrUcCeu7WJgGy3103DJwGe36BoTOvqi3rTGVTj98GotieP2vlGb54z8M4D8ALfeUALnMwFoi2Wgcj7lt6ez/tMPzr5gDx1A+lvkqgvr7aq1sfoOtRd0tADyfm5HDVw5CBC4Z+x+xLfv75U63LLhiU87jLHmHJ2H2CN2ET0PuPc9bGc/rtb8VW1kegPIw5nZ6yJj7E77FcayXXSm967rPGSvqpV3ZtBrJ2n5tgyPpoF9f1HtwT7Mo13DX6kH2W/9LunLXK+ufmW7txkjdUtZlfbpz8nPrNv65L6jx2Xvce67rWIXuLfXiW+t77iGPcxDDW/YOkDeh5LstSzmXmFw+GDSh99fH/42qvp58P9TtneqPd+iqH+mVZy76vqeeULxSPTw9dq7Hv3r3vXnjT194mpP86gVyC0Ufx/ALy8PAUNeVcJp6Yjq3VG/7Wv2Qe79696z4koP3t7dPTU89z3jC3H9Ytvj0xVtnaxBfHeBg5tdsDY/Qx5zmba/1+/PHHOmXPJvYh53XLOX3IPhvGdQVc3hdimkc+CYafehi+2mDoX8vmVDdpxjlWlk+CgaEevo6t3Zj/KNjWC9f53NYNQw9j7s7rlmDoX2PA2/q/BzaMGmcNMMbWCaMO5VuCob+N0X47VpbUv65bHQwM5VuCoTcWvqzltf4tbH0kIB+1v4wBdAkzRq7iLWwYvtpvCYbeWPjlnP8MbBg1fq1u9dYvh+HrGK7z+VrdMPyNnQRDJ4a6yeGqh38MNoyc1gFDBvr6UHdLQA9nvZPDVQ/XumHoDYK3ZW0SDPvEnByuevh12HCNnTngSwxzwZf6GSOXYOApSzNuyrcchu/0gYH/emyMBMO/5dI30rPOmIzy4/2HJXsn6qe//Vz+660t2v1+V+6X/MW2jx8/1Cn3wFxTgV5TT9l7Pdw/ZvNHuddyfXS9dY29v78v11fJsXrvVby/+RdSxlcOINjei6j6+PFj+a/hltTqWuv1L7neH7LHiXvj3trUiWVtkuu4ed2DuCfQDryIs9Z99i5ysc1hP+TmEd+xWMaLr786Sb253MP89a9/7V9YMEZf5+uewDmrM0692NYlaVOvXdk6tIstabMO6XQ6FdD7JCDnaezZtDlH67c+GDbxK8fEjtgx5tBPMtY6ncPUA+1nvPMT15r0U2dNytocQ8577lO9y97H82XdE9tYce2DGP7iR8DLfbdj87/Pfk0/qnL9rLVb1t7XWpM3xL2Gsl2PtXr+lcMcQI+VJfhyHNcvfoDWzRi5Cnhbb53aJeDFXk7dLcFLjCoKBlUOc8HAyDCtWGRNwAveg5sXGHZ7fqN+Ic5a9ZGAzr89NxDG+EVQBkBeq98bQMeo2J6/h8K1ZuA31T2x5JUDyGtd+jn1cw4aYfjA4OpuCYbeWHhZo36v9f8MbBg1Wg8M2brmGH573TDwxJoEQzdzTA5XPVxzfq0nMPwnrhyGbmJODlc9XLFh6G9jgcv1pX4S0OLEnByueqBjtUlwHXdwXoC8vvyBoTNGy+Rw1cO36zYOhr/yJBi6iTk5XPXwx2D7vd688BJ76mDoHc/zCrx4v6qHoVO+rRfo/lYOPz+0R2wdkDerVPn4XlLKVvhf9GJseUpJjc8zoDzUyydB9LnHdd5OqWlogQJ6sOVzKl/he7xtL585tENeYPpuGVV8zbmEX/VAj8WoHEDypeZg1vMBPEuD6QtDpzy04xWuevjlczn79hzdLLPpz1cH59wPGT7jvtGyLqq7Ztdr1zz3FHOdXde1bfvsxeyP50Y65tmN6+Q+exjXUnWuvfpLys5lSdDcA90/3Ndj9nAm1Ga8OY+5h+F6qyyOmGJItzju3/Q1Vr37RMcw+uJ6b7xxYgC5p+Zfmz72um4t5tZHWRzHh8O+71lZj2P3BOI7L2tS5x7J3qhzbA6ff00c758uuaenv3tIse2jcdY16zG3OvGlWb/2XOR9v0sfbeYSx3zGyCV19/cPPSfrmDVoA3pvXDkoGk8c8W79zGduL0v1ce/r1NzWPc+H3PrNY15A1wKa1FmbPRMP6Ptr6mdOufHm+fT5U++1tTsWG4xZG3fLPUZrcyDepHOukbx968fcvzvlnpryPs+iV5Yik5BvuSZP/iPlBHse7p//wkSG3ZOuIbnyAdK1+78UU14AfS5vEgcWKLchU5ZbtHoTOLE5diI2Qh/tcm2ddFnqmAu/Y3Lzzi81+qij8l/yq1syGd+g+vmmtTjzq49X1yeuuYxXl11M7dIIx+Y/pQnK/jIAEWC8OaxFu9hlzlD6lgv/h463lmO+UJnPh959czFjT0DlgKDlc8/8x8zFeVmHbxqCpZ+xQN/8DKt3dz4QP6XurU+AsaecSP1OwTD/fr/Glg/ITFYcbe3XuZ/K32JJ+r6he8iHjTH2w/lMX+WEpxVbLr6BdUr8brdk7IXFM6/wXd4Uu7Je/yxK5RDH+HVZM6ryFzSMV+ebx3xAmechN1hP+RDd7eKbYqx1zYekGLvnfHf5onjOzVj7Y8/FEA/Gl6hzLvJj5r/b7euwT49Sq3b1+svtq7pDPpwcPz4+1S698twcc45PqUG99j/9KecwX4T0T0np97n2+13qpcaHyhp5qaTPDep9+r32/8fON7rX3Zq6xXMe+/2+jEpg7YO5z9zsw7osOZ936dtJUx1T87IQLCosPH13IU4S/wJEOf/Eer6taQ3quiyVsuspsedKZfE/h+yrc7GXURd4zVap06ZOWS7pN/XK6mBUrR/wjLE1VyfBVW/8+Zx32VbdGzHEAjqvY6CvKWXpnPMGNOb0lUvigf6VXqwXDPXG6gPLC719ATRHvxXQNHyJ7tz54aoXzzqmj8HK6rTNsRyQNQ7wBbYxcNUbr048oGOVK5L6sBcYjtUDL/TqjAN06TmoE1+FslyCMc8p38Z5PQNfYBsPV7246masXLypVwa6DsBhL0LAr8bu4Ly8hR11/3xv3dYsjkHKckndHMOoW730vdgTw14AhjZNvQP4Y7Bh4PwabOcHdP+VrdOaJoZjGHblqdcHRj5l6a2eGCMufImhDb7UiwUDWx/Hf09s52SOmQtG7l9bt/EwYpXFtG45DD0M/ja2n4MvP3+sTV/xYMQqi/laD8OuXjuMsRjGSMpw1U9f9VXq83rz+Uhk40Db9vwZpk/lfVxlnBjTB4bf1FcOGLqI/aO/Agw9DK4e0BTs7YJ9zgc0UDD8JrY5o+x17OcPH2vZraFd7bOWu6afssiJuay7+vi84f3zn/+tbyz7lwE8N0C51pvU8enkHE+BXXr90HbMXgnotfo+N7Rdm3dZk63Dtdoc8sfHx8byixaMev/rf/2vzz3DFMGlcSvHU/YSYkW8zBdoGejPRjHd1Itvnpl3WddaU4N/nn+NbC0Bd4tQ5L8tkv2ZtYthXWIcsi/aPce4txDT/YE+sx7/fK1+QPYV1GP2W1SVce513BeZN6qes/mdD9DnzT6ds8e+ze/YHlcO52W8/9oL6F90PR6fujfmfff+fbkvhKVYltofDlWkjuce3727K/XS/rCvnkP2M5Vjyv6S7WO+fKzL0nWb+yHnzy/1BeoeAAAQAElEQVSsQNdtjyoHUM7JWPtgbVE3rj1Tdi7K/rKB8zNWUifXfso19/Hj5/rpLz/1eTfOcyHXD8g0rudYnQRXvb1UJyZgaF8TCurlcMVwrB74zdgzp1jwEtu+wb8WNowa36rbOUi/p27j/x7YMOr2fIlvHs+zHJD1+x74xXMpBtAxygpAiXs7nviV462eaNcfuOScGNqARI6fqXcEYy76ONYmvx0r/xI2DBzj9RUDhs54x2/Vra8Eoz59J4Yy8MV8xIJfxjZ+YsPw/yVsY2D4KpvLuuUw9DD4H4Etxv/BHv2c/f5H9mTmvL0uPB+3Y/jyGjQOfrlusZwPfB1DH0k/805ZPkmbMoychaOqc262V3SgviIu9ZD19eHplAfZP9cu9yAqh2u1NS/xO0Tnmu3/YimLUn3+9LlOuQ+yLGs+d9ZyjffmonsE11LXcqBcp72H5Bq5FnXODcI9SyTq3//933M/5JDYc7Eu9ZR9w937d73m+5cKfQ+5L1lcx7Pncf1Wto6UVx8/fSqg1E1f75u536kc7uGA3lvoI+m3Zg/k3NzrKE8yl7XbN+tX33XHv3K49qtXp+zDd6Dvt8V8+bFn5jG/OeWOdRDf3PqYx5zq9bFu/cWW69Ny5m+8scZIQPa7+5yKrfcz1mqMHCh9lcWeGECJYy655J7HsX6SOiDXwd/K+1PWN3VA53IfZG3qjf3544fKbaQ+Fz7wVydZg3sr+2WeffrovtObUOrO2d9bY/cxc/zw4eeuD3LdhH7++UOdc606X/MBlthzVud8VZyDI08BzawLyJD2BUp/Ca5649VNbKD9p14wGDpl6fuxSc4tlGs7GMAL7JnT0gGhX8x92s+5R3bu+17L83yqr3ftkrUarCzZT0BV+0/7wKB1+gHtM/X6qZ9jjcrqgM7puHLAmEvE/nmrJ8bpD1xymkOdNvhSLxgMbH0c/0fAtlb4sm7rh6seuPTRmMrxSz3RD64YCelrSg5DD4PbW/iyrxMDht/rnNolMcWQw/CFwdXDPxfbGqzd+pTlk+YYRr0wuHr459ZtzdZhj2HUpWzt6uUw9DC4evA9v9R2lg+9ceJJU/Y9IoY6uXoYn/XqYMTC4PrD6In++hgjKQN9jSlbx/BZwyh9rGvqlWO4/KiHga2vGHIp2oqp/LxWr6+ByjCw9XOsXlkOyEp/0hPt83NTn6GnYGA41scg7fJJ2pRh+AIOn7G5YACtMx5oH1/EFeNWr1y1xH/T5SVGUf/7f/21cnuplmVXT8eH8l+6f/z0sbzvIZZBQLleur/wM9w86l1H9XnK/sw1VLv3GoaduFBA9lF3TbvdPrrx43l27RfDdRyW+Bw6zyn3tnbZU5mrEg+UmK75+jsn1+5liT4212sq8rI876fW4Iz9h/UZZ0xc266/ejGlymE9+uzybGzb/Acsp1xPp77/4j/Ace/g3sj8QCIqOXZdlxjGS11zrI+5j6besbj2xjkBvSdT9jmseNYj6afeGPsp3pI53t0dsv6eU8/W+az97u6u91hy/dXZE2X7KZ7Pi+XiiP2Y8+Tzt7vct3KvY0xKbUxrlayn7GX2Q8fsoY2xJrFh1G4OWGqevy37AHXmkJuvcjhncxxzPq1T7IkH9Hy61jy0z6De5wH+3eGuYNi287mWyJ6/c+6jWZ940iF+VdQhffCemr7m3XuN5Q3o2LN0//lzVZ3T80Oep+4ij33PPtfXId8bvNa21O8cxZXeBdN5+N1gcVJAAQl++QPPhSahFn3lTkoAwRzLHdsIi/Sh8fQF+kTOGGr8p78XiP5qxFl3a24a7tpjS3Nsmo1Zl6VsTsekUebTbh4S6G9E3O0PtS7xS7S/zaptiWwdT4/HOh23eC5VYb6Js7fNh8a5cdsnN0KX5Lfh4psPKLEl81mPv3khfqWpyta3JI/yylLSOQ+4/YDZ5eHyYb/mJOfCFiQnat2Rk7ovgZ2/F5492FJYys8N2IdIp9oZt4z+a7fmhbVO+TR7yhc5T6j9kFu/8XIxdpnHORM8b6fGSlm1rqTkYynrswS7yPyWJVVt5Zwla/KXKoxPcOp5LI/GCp71a7t7lzft+SlfXu+DvaQ1W9zP5bycu29O60uG8nAOjw9PRS05x4fmT/nSu7Arj7bnDQzkYr5r2lLZ/rDWmj6KeTolnpzCXI/6n3Lj95R+LJnLsq6pYXyIbJl7vMpaHnPuK0dCMsctUpU9k9b06UmMVP6Q82/MUtR+Wep8PNdTPuROefOe4vP49FheA+O6WOoY3ZYPkKTOOTnW8fhYx/j421CH/d7UTWvw1mWNz6lYllryxtzlA+o+uI+JP1kYFFBb5C3XVcrpcRebFxi2iC/0jjsmcUBZ2xxXDmV1MOIdR508xHetKvVU1fJMkRbldOIZs+ITbYG+W2K3iwy07HUzsZWB8lBWL8FSy7KLegmGdvEoWKNfW7f5TTYe+lt3xOhHzim/pZ86fSTjJSDY5vsSA8z/pb5yGCtFLOBNDPhSXzle1xJVAbImGHkdAG0zl6RODtTa1/OX9cGI16+ej9c5p029sqSrHPiXwAZqHjDm9HpsverkwL9E3dZiXyuHshSxf9Q7llTIgS/qhpdzrxz6SmJk+OK6dwwve6Qv8AX21MPwd1w55F/DVq9dimv/AH9X7Lo5zCsBb74frE93fSRl6VbvWAJ+Rd2V9/ZaeX3Rb3N8Dfu1Xl+g6w5Q4wxe0U1szwVV5WcRyfnyc7CKgqWW589Hx5XjFltZyidz57itY+gTkB8w1xZp/GgDgm3ul58nYF7q9ohHxbmKZNoyCrkeuS51zsRkla+HbHp/+vnn2rIAbrVkpSZfJh5z4/KhljVfThJ/rip2Sx1dj7OfWwL0/u5Q7pWEPWb9u8/DYrLmLJn7IZte65W8ISsdslaesufzBrQb8spxTG4p4uVcu49yLPlbyG7GJTfk+k7dui6VKZTr/z7rtDbp1Hu2Yy2pxRvZp+RUBjK3qs/ZC7hXeEzu+8fMcb/L3NZasoc4ZX6nzG3NZ7ZrHvCiLutwQ+68l5yaTx8+9v82wHHaVNYIyZMeAV3DfW7yb6nhmLxLxZb9hl8yTo+n+vwhm/5TBeNUK2v2Gels1s6H7K/sq3jW4Ry3M329nLOv2O8Pje18xfLm7zH7nmP2Lvf3n8r53b3/oXZ3d7W/e1dr5vjgniZz/PN//S+xH0NPoWN5rJkvUHJzeg6O2cO9T6x75HPO746lrN9a7IO+QK6Vhyb19tl+i+G5V1Yvec6Nsd4ff/ihPufBg3b99rlevMa25Ngd9vU519KHT/d1yly1V/omtvI5vXWsrA7ovjiuHHL1EV/ogVKvXaoccuBNvb7wfdiVQ3/xpAw7N9A9VSdVDrm+8J8DO1Pq/sknOUdl56ksOZYDv7sn4tbNIa4EfDc2+I6tPuDluRBfPEkHOfAmNlDwMr5yiBF2+RHDgXplybEEyC6kTQK+wFYvhs7KkrKk3rHkWALerFtfoG4P49SrU5aUJfWOJccS8CY28Kvrrhx/NLZ41h3ofj/KJaCvWe1S5ZDD99et/78StrVYk5Tp9HzVTflreu0S8NWeiGO8VDnk6iJ2HsdTvtWrk2D0VXn6KgOyvlYUtEm3GI6n7VavTgK+u+7KMTEi9o/4MOpQAeO9PGX99ZHUZcIVj6zXS21Zi4aeylKV+2OH+lseuP7tbz/XU+7tQFZM1vht5b/qcS19/Hxf+6y3P7z7of7tx/9P1nyCRdbWcy1L1ZJ91j7r9W639r2GrapcN394/77uDod6fLivh9wsPGU9H/uKx3JN3GcPtKxrHd1rpC7XU/dd1u96fFlr46evdAjev/3pT7nhuK9z4naJXzJ/ktN9mmu1ce4zloVyrmIZpz5u/ZcO3C84BiOr69XXuoHS3zh1kv8iy1ig52gt6q3XvYzcMdD7O3EmqR/1LD1v9WLZA/clkmNzAjkPT+0HV3nW6r5EWUwg5y99SO8mhnXYA2+qy/U1j/Uaq2x/J8GYjzbJGLHsjzkcW69xcnX2BeieVfh99j6VQ7v5vDE8z8spe0ivOfeex+z3xBbjnM3ikvPa+9fICR94Re32h/qQfSo5f+rFNEaybnWDKK9hw4GO10eqHHL9gb4OHEfdsvopT71j9Y4lx3LgV2JT8DJn5QDyWp0/r82BN7CrlmUNxhqfeGZ/XUWdM1mgQPkcm++0WDKuHEBe9R/fnYDgLO3nPCrH5HD1jbr95NKyLLKOU3BsnORYDrxR99a1AR2rX+WQixHxhd6xeu2SYwn4D4FdOX6p7rj0j35w7blj565RWZryrV6dBPQ50k+qHHKge64sRd09vsX4ml5fCfinYFujtUmVQ64uYs/BsTIga4JxbTkAvlq3OMZLlUOuLuIL7Nd67RLwT8LeVZVzzGtqqBxAAXn/n5tgyHM+53z+x63nJVfvvCSg9cCL+WgzDq7Y6oBLjsqhj5+vm59BoWVJfVs+U1ysY58/QOeZGHLrAPX5TDonTy0vsPWRxABkF1IvAak7OUscfeQV3VKgPD7rKgeQ1+uP8Y6A9ncsVQ458IW+clh32OVHX2nqlSUdsCcsmbt3YQadcz/m0/2x7vMcJ7dO6jHr3j5rnevffr8rsq7BqN21Ddba7fY1125x1+xryOf9ft1X5X7LU55XreuulmXN3uSu1sjGPWXPdkqSx9wXqhzihfW+YA2GD3iJwvU3NydyBvD//lRA/8PSQ/ZTuzwXklcOz7dE5b+t6i51HfO8CMgct85/5z2W3SH1vq8ffvgxUVUfP30o/4T/Kc/lgNYB8V+6lm07516T90dy/4bRp32erx1z7wtoHyA+j/2PQ6yhcixZiyT3DRmmT7ve+/m/UHBPdUyPj7nX47ydxzH3yCD52Yr0edvCoeOmLN6WerbcXTsm9nxOPXm+uMXXvMdgiKWfuPIfcv/H/Pq4t9Juf/c5r+qVd6l1y7nY8n7ULpb+7qVOeQb87u6H7B23esy5zKPDWnJutRsrxpI6gXS+6oc8sN8ta6lzrtagj/nE9d6UOdQdUy/Q7y37NDG3zK1yDXVNqatSV67U2vIs8xxa0qPK3KOI6ZweJV/m8BS/yrXjPblT9thzDyiuZH71u/2a9Fs95R5evhTkGeRTvdsfanEGyXvItbML3vEh+/3Uorwk4pBr9263q8yNDKtgcMGBvtAqx5oiwnoMQw/UbEbl0Me4iJnArs45sQtLkf/UybXbGFVb3pyOLxhUwcBe1iXvkVOtFpfCbbC+lUPupJfobYDjqDsnUOrV6RPAXFpb6ZePvvZZ1zVqcuPxsefjG/Pjp4+1Lmv9mDeRY/3NKQHtL57Y2oDyODy/aZX1XYOt7IWgrB2Gr3pj9dul8dZof9QDtc9JAnISny51atP3cNiVeFXx65Od2eRNkhbm5C2Zy0Mu5jEffwvcLwZbjBPfuVm/OvNUjmVd8gF2iNfWvY6qPGfWJfmw29xJ2bmBmvVbi3gJLt8IxkrisRapMgAAEABJREFUy7W3HkehcDGlCuApb4JlcS77vBFPOWeUuYzzTX2pkaVzH/a5mJelfYHuz5Jx5djt1j6P51zolWvuc74kL8EmZD1AmXddl2BRGfbYN9OyLHnP5cN0q+gpxyQu6jrmjeLYXmbNrDV51O32O5vfPRcXxByx57xhzzkvh1wXlcMeKa+L74OqdVnyYX2ou/2+nvxCVqT359QT58jimfOceVSaC6N2QIf4bQVDVgHDbhwMeeqtZcrTDvQ5fK13PH1ey+IAnVsbfL8MXOp1XsZLMDBmTvnUm2/K6mFgvKXXb/ooS/Bt7Ok/OfBmT4CeMyBsE9B8xspVwPCdY3WSYxg2uHK4yvpJ+sph2N4aw7AB3dfZE+MkYyTgMif1gOwyH31UAK1zDEMG/mHY8GVOwNKarEsBht9bYxg24F+mbsCyu7cw6lMBQ3YeMGTgRd3wpR4wvMlYCYafsga4jmHIwK/CBoT6u9QN/7GwYdQLg9tnGLJNgtHjqZ8cuLz3gEsvgRf6iSGfscoS0HFTPznwAuMtvfGSNgmuMeqBF9jqpOk75H4tVy1/me18PlZxLtdG/TLodevnn/0XYEvW5S03Cj/Uuq6RT7XLjehjNqPupfTfZ7+zFm13XDm0hUW3lGu+66R/kmra4Vqnm35Jm/uKYzbafvYpu5/0Yb3ri3rXXNds8bX5Zc447f7LNXPp018Gsqk2Rrt45+whjDXunLXcGO3uFaxVnRt+MXfZm+on1uTqnYd+kjHTLpbyhw8f+sa3fmKrOyevXH+xJgFlnPM0H5B9ybHJXtfzYf1AWbu1OkcYvqd8sTtlnvrIvYFu7MwtriSUebXL59hfmrAG6/VP7dpXsaaPsRPvnJ4pA70/sh+OzWuMOJKx5jGHNseSOdZcK85Dm7nNB/T1pc7r4F2+lE2cmMo5f374XMfM09+U/stPfy2/kC/LmhDfs7mSWZ7fO1vBuLaAlq07ji1bJwz9lLVJgKzfPzAwVMCQp//kwHPO+j/Y2RcD3YfZ73o+7JcE135pAmR/SL/NCQNPUBjyzCufemUJuOQGvnou/0hsa5DMLwFdgzoJ/vl1W4c061OW5hjoXsGoVRsMefrIp15ZAnquwIvrBL7UA4Y3wZBvMTTAiLvVA9+FDQjRvgoTQ1mC34Y9Y2/5Pxt71uJ1POVZE9Dncupv+fRRJwF9/qZePvXfg60/jL7fymIYD/T50CapB17Upx6GnzHTZ+od38qOgV+sW79JM/411z51yhK8xIYxhsH1XyIfc7/hp59+qmVdM8ellt0hfMzDddG5uBa6bzFmyz0C18Jj9kLefD0c3vX9nGVZej+1y/0K1+Zd8Fxj3UMM/6c6JZf3NO4fH3verp93z/csjHePc8pabrx5XZON3/IZrt2cgNPrdVlc/9dDrtf6OF6T13h13pOxBm3GTqy55pvDNV/u/PSxBvcb4viXArSJZ3519mTiqVc2BkZd79696z4YJ5lzxuivbC57qt2xNTopc6i3jqq6XF/qjbVWazde/zk2h6RNTOsUQ1xj9ZWAPrfK6q3VOMf6Guec1blnVQb6hrx1er700dc8u9xPcv7iqFenn3Z7Yg6x1JuDvDw+PPS5t3Y8r8G31h/yUMH7b8ZEVT9lL/W3v32sFJwfuhcgQvUBFLlXVbkeF6qsQwNEG1zHMGSggMa49YGrHtDUBEO+xdAAdJ5bPfCrsI19jfV6DCMPDGxjQHnME5SvPjMeUOwaYdhVwJDFcTw5cOmJekmbBDSOOgl+GRtGDPCregKYovPBwFABQ76tB/hPjQ049Z6jwpy7sgS/rScz9pb/s7FnLZfPh+e5AT3/W/30lX9P3foBl+sbuFxfwJt6Y/4VsGcdVVSFrKlyAD2HiAVDBi6yn53aJEDW/uq/haEjDLxbGfgCWxxAt0sP1amAb2Pc+sDAMBaGfGufevnU314P6oGu7y29MdNHWYJR39TLp35iOJ6kHUYMXLn2aSscVUHsuZ9SrOlL1edPn2u37Gqf+zWVY79fy/PgeuhaObmy6/bEc910D6Cv6+gWfLKnAsqx9xr8Ry3662fdYrg2A12Ha7CYQLmOQ2rLmqjOtXb6uo+AYXM9FksfGDjmc99hrVfbVrvcZxNjXbNfzOJrjPd+9Lcu8wOXfaE5j9n7mU88GDm3rN3iSmlRX6tb6tRHnb1QnvnX7O3M5bzNoX7JvlOuTW5cFeXYWH3VATkv5/IQw3q1a5NPHO0SICugsY7Z7+pTOcR2/vbMOVsLDHz9JplHfOsyxnivB/mcZ+BKu+S/itffehzrI5Y4+jlWVjfx9NUG9PUltjb31dok4+y9cdarj/WbA3jOv+t7VzBwrKNyGCMZI46kzfHxKc8Qs6G///yY2KfaHw51yp4sqtpyXUhLrt05Pgf7mPN7zHn/nO8AS/D7pAgK9AQEh3GxTz2Mk1E5nIA+FpBh/wB9kiqHeh9k+hBWPzHUAX2BwTMvLjHH3Kx0ku3LkilsdU6hjsWQKocnOixvgF2/Ga0FKEB16bdFMs6H4Obd7fbtD8Pn3bu7zuuXFS/CrbNtfRKM6/jono5Pea1yk+2FFtiMt7KuzpP6PNH6W7v2PqF5Qzh+fHpS1bjWvaxjXtbsfGGceGX912Xt/hhkHeY4Hs+15ETGNfPd6piadvlAM+bh8aFvgN4d7jrOPxG3z1zFN1YM57AG116cc9LNI77/0l8ffR3Ph/CT3z/cB9PcS/Ke+oNEPy/+dV3zEOBU+F8K85coxJG066fNns18y7LUsi7B3HKz+qkSlr7sWn58eqwlduOtUdn81mf9cvtnb0+5TmBcPw/+Vku+rAJJSfD2jW9O6/C30Y2JMW+OU5h+FTnnNb3wg8k+blk0vCZOp3PmtY3zG/tdrhN7nfaXDxq8sXzMjWagrAme3yOpwXj/tIZz3uUNB6SWc3JumSt1Tpw257bLOcqlk7mf6innt1KWY8/Xui4dk5f+UQd0f5Qrh1xa0jMgeZ5zpA7167rG6/pjrY5e6/UFbrAH1q3+nN6A+spB3je7Kgt+Jut2vCwjJ2QyVZf+LKlRvKi6TmV1IOYfVXd9FzaMnNZyTq/k66teWZ96a9y2TfGCDRQMDKDnqL++MMYGALKO09aDvOgbdum3Y+DFWH8YWNrnWLlyvK57jvXTR5pzUpaAb9atT6B7PvIZ//fENo80c5tTWQL+ZXtSz4d1Ks66ldVJ8Nv6LYYkhnxiOwZ+V0/q+RBLcWIrq5OASw74/muwng8xFP+Vsa3R+qxzkjpl9VOWS8ClJ5XD94R6329Av8ej7veOejEcT1KnfKtXJwF/KPZrTMczr7J0W7djoDymvGSsxrH6GX/OB32WgvLL0IcP93V//1gs+14P3EO5ts0NrWu18R2bOHEk9fYPKNflZVmf1+Ktx2Lot+Yz2S8ers/eRHY9d/01j3b3bWKZw3Vef/WnrLGO9dtlj2S8NSkvWYe0KUtiGiOGPpPr52/7+qfE/K3r4+NT7VKPPuaxfkl/oMQS11zqxNQu6a9dzHP2FtYljnPXBuRzucqbt8bBwLM25wja6Zu/QN/U1ndZSL922ZPtw/e9P9uyXzGX/HDY57wswaa8gWy+9+9/iG4t6xTbmswjt5fSjz/8UKd8ybLWQ24su5d0P/iUfZa/yLFPT9Wr6/1MbiSnwpr7Tm37w6GWda2HfLkoqnb7XcZLAT1Pe/W6B/bKWvbxnbVZ1/STa/dacO76z/6dsh+2J0D2Uqd+H7qnGss7Pd5yDepf5XouVevt+dArDdJXyfxTlktAz2PK1qGsL/Dis0CM/4P99Z7YO3tk7+yhNPulLMEf029xxTOfXIJ/Pey3emJ/Xtetbs7BGGV18PV+iyHpK/9aT8TRB+j3iLI6uI4BIfp6B/o9oUJf+W/BnrHOZ2LIJ03778UWR4yJK1cnVz9luQSU81euHNanrA7oHkR96ZUYjifpq3yrVycB/zBs80l/j7rFlX4PduUQA7j05PW4cswc8zzc9jXmPg/y1/q3sNRJE1MZaAzliWEuMQFZn3NjepAXfYFL3ZVDnaQf0DFRNzYw3jPh7qv+x//4n3mY/rHX52Nu0t5nXTW365p7GvdF+/0h935O7Xd8OlWW+/IX3mDsD7yH8fnzp/4FQ/cBQK/Bx6znxjsH11H/tTdkrcy9KSD7uPv629/+1rlnnL+gpz/o99j7D+diLYes785j3sxU77osNox56WdO13L99RFbLq7xzk/ZOTp2XyB3j2TPjPX+jVjGyY1RNp/z0g8wrMQ3p/zz58+9z2lDXsxjvP4S0P7Wpl5M6wD6lxf32fv8+c9/rm3bLufUfIHq/ZZ16ONYPHO6X9VHLDH9ZU/zanOsrM1Y4xzrL2kXR719cH7WI4bk2P5ar3Hi2B9jlSVj5ZLnxjzGWOfEVG89YlT2ROKZW/LP05rH3jm+v3/ov/L1P/7n/8p19FS5YNOL1bDyMI8ExDSub6Cvb/XOB4j/9+23rNe4vye2+EDmsXRdjmed9uR2rFw51If1+0MOhJF5bj3vZVmf5SsmuN91XAX6njvfsqg3vvowh7Rmv6xi5tJPvaSsTVkCSt2UjVFWB3SeyqE+7FK3sqSv3JxTlkvAf3ps5+nc6+ZQ51D9lOUScOlJ5bCv6t/qt3ox4nb5UefgVq9OAv5h2OaT/h51iyv9HuzKIQbwoifqpFtsIO+58Z667Wvl8PyEvXndA9+NXTleYpP3VvX7eVnWixxNahmfBbC0XDmsWVqe3/PKQOznWKvUt/D8ol1RvTLgsP2B9h9zo3Pn47tgqSW1VA5Qvyll7rvmeckPwXipB7EJzlZAMJaWK4e5peWNutWvz59Vce2fUVMl59rj+aIv8JuwJyZQHmJZj7LkGLhgOz4//+txWKpyk8pfPPQehGuf62Tc87zlsZZ1yT7qmJ68vH6cl77mdt10fH9/X7vck/C5j2tn5VAPdLzPphwv6ZU5PCeunWK4FxFPrg0o/Vx/XXfF1q6ucqh37xOxf4ASS7tcTGWg6xf3Kc/N/vrXv/Wexf2AGJL1P2V/Z83GbClM/TmbRv3MbU3arN963CfoZ3L3HsriSGJNvbUAJZ4Y1iWGewe5fp6DdV362aQ4Yq/r2nXL9VEHYy7i66devCX9NI/1O0947nfmpK9+5vYZJgyb8UD32JqtT5zJ9Qcu9xutQxJPP7l9gYGhvzWo189zYw7xHKuXlPUVQ3Isrxz+Im1Ynx8Y97+c93637+vHuZnT/htjrJjOO+79nprY4rg302+fa9I6gNwDPPR719hjvjvoZw+t9Zi9v2PfB/vsadVJCet9rLbFSQLKDaQAY2wywW51QDcZhk/lEENfafhTME5MzLXlP+BFnL7qLahywIixaBixQPmFZVnXxtMXhm36iWNOx3J91nVJxq3mBWIeG5vQzLH6jXU+n8KPoVNjp4S+qOXGnXO3e1nX8k1zzt1Ef4tiWddg5gOc6r8uYG2Vm7H6aOHIpkEAABAASURBVHd8zpsN4hD9mgfB51Tinx/RRi5s8SF2hRBQPpyvHJ5Ue2m+prxho07NmUFwDYeltDlfLxxl6z0+Hevz/ecieZc4JqLjgNR8KnVAzYsPKKD1YhzzYD2l9ptUbGs5pwf2s3LYP2/8eiFpX9MLcziWvJjP9im5vajPqb19UvfkxgWqc8qraFls8wCdv3IAea22W/u0q9yCvUtvlcXcksPc3viuYNpDc1qX5xloHPWVY7/f1T5vCD/oiH8amh/PVFXWjtrt13rKwwQyRyD9y0wzN6Bx7Ls1ie25W4KxpVfHxFjHKTf715yH2qpOeVNuid2l3r5pnhvjS3q0rrtac0P94eGp4lIV7HPmUR5sXQ/gqM+jAtAyXPVwlcXVz34AFwyg417rp68cxKHnV88HqHOQGbIEo5qqxKtalrVg6NVB3i+Z65L5AZ2/cgCJ2wrISIyXsv4aXtcHI+61fvrKgc4D34c9sYCuaY49b3DFaOyMX+vh6vO6bsf6T0wxJHVwjVMHY6zNsbFyY6XbMYxage6hdgko/cRwrFzPhzqgR9rgKk+/qZ8cRp451k8cx8oNlhd1cMWDqzz9jIGBB3xR92uMwLaPXJt8YimLN8fKgOqOgZFn6vUTw7FyO+ZFHYw4bXCVp9+tHmh8dRLwxbUW2Pb5e2KbQ3z5rFPZmuZYGVDd9QBfvb4nFvDmfAQR7z8b9uv52AcYPVN23vDbevLPxPZcAX3e5zxmPc5p2m9lwOHl/AN9vRhP8WzbWlfaXMyypn2+f8oN449V7CpLXq1Zx1xL16yVxrqWm1vdD+/e9ZeuyuFYcu103X18fCh/mdEYirrLjWVlceLeeQHF+B3Ltdsb03Of4R5DLGMkZWP9guN8rcE9jLIgP/30U9dibv0l/YECSl9zSD4I//H9+8oy3L+4VzV6o49xfsEwn196nJPjej6sz5za5fZDec36r4s53bOIo31Z1hJXEmv6iL2mp9YjB7oPx+Nj9i67yjDjp8wpX1J3S4/HX2wY+9rK+TKH8UvWY788AInd9xcSdUAwjv2lyLxBqZWlTvmiJV+iPOdLxBK/w35f/hLAYSdfuzfKa2xPeWBxzL7GC+KcvLvDvo7ZXy+71Jk5+Kf57ZHzcM6StTlfdfOc+cXHPmjTP+n7xzFQ1uz/oqtyGJezkvNzzKjqXc7X/nDo34D+X//7L5nTKZVU+kKdU0tlx040Wy5aoPXWIQHxObeucqgL6/HM7Vg9oNjXp/U4mPrJgbbP8WsMY4AvcsL/e7DtnX2xR8r2RFIH1z7AVZ5+xsDQA32e1EnwZV/FhS/1gKY+V/8K2Nbg/J2HcheXF3VwrTWq/rn1U4bhA3yzJ+IJAF/2RL0k3qxBGej3n7LxQHm8HmtTD78Oe8YAfT7EBV68R34v9uv5iAdjHsqzBmUYeutQLym/xlAPdG8qhz7wj637rZzqUk7/KMN1PjBk4BfrnrHf6gkMvOlbOYBvYusrwcteqascMDDNm+GL61mf1+dBP+CFH7yNLZ4YgGJfb3CVX2M7Fv82xkB1cI1TJ936TVkuiSWXqqi//OVv9bcPH3vdOh7PvR57n8C9jj6uc3L3DMrLsvb9iIeHx/hmtc09A9dn12zX+i33RlxHla1vydq/Zg0GalnXWrMmq9Pm3qRyEB/x1Xmjcxc/12HX55hrrsXuudzfyMVY4+fYOEl57jOMV2cOMae/v2xgbVvqlhujr1w8Yxzrb3711qD/tDkG+rxZtwTjPBhjrD2Qi2Uex0mZno39gnMSz18sFU9fx8rmtO4ff/yx1KuTrM8481mPudTpax5Jm+dOWR9tjsWRHAO9DxNTG4yxNn3UWzNQcJ2ndvNpt1ZrMd6ckjGzJnG0z7kYp86xPsqn7O0gud3D51x6nrab60dMov/rzx/zOTxqqSLyy70SUB5bGizulIE+R0DBkPUBvsAwBr7UA5oa5zW2BuC7sfW3b/KJpWxNc6wMqG5coHNPfW5v5ZpYY1syh2q+LGtk72mtVbXEv1qf18hb/JfymBjyJe85eImtzvqm3RhJHaDYeC3k5dZPGYYPkPwvsW8xlBPePsqAw//02PbXic5e3c5dWRuQc3nu3jjWVy4pv8ZQD3xxjsWD0VflygF/H2zrgm9jw6hl+qacnuPr+VgrDF/l6a8MQ6/OeEkZrnoYMvDNnhgnwa+v27iv1Q30dawP8M1zCaPW6VvPh9jqJCB4lbms6dcSPJ3o8VufBaD/FvuSuC3+58QNXeWY2BEvenVw9QE6Tr1+s/dAMEctVVSFwM+WQbC2PR/DRfRbHmbIpW2rtinPuiufVcpyOnYroDzm3Kc8a5n6lzVtwR6xUz/j5GDdw+54Ykz5NbZjcW799FUH1/rUQbDzvX5ZSM+2qMh3/2P9/LcPteZz2bXu6ekh9eV+QNY2Meba7PrmvkBdAsu8kmPXUvPfe18jKfV1DOY594PXu9xzOOaZj3gjz1NjeL9HHPXGzP2SGJI2c6xZW6fv1AN9P0ibOv1c961v4lmb8inP7A7ea8k6bh59gf6FTf2tydzqxXOsHuh7QO7VtJ0yh5lrjsWfsnZrkJStX9LHsbHK+qs/Hp8a372JMeqBnIMt5+jcex/rMb/9N9Y4sdRDGp5ClcP63p/zcz/jWDxJbH2MVbYOGHnElNRpMw7o69s86o3Vx7H2KTs2H1D6zLE53T95zvyrV/pXDiCv1b7iXvzTV3Nbnw7GiqEd6D4AvSfVT5v3Jz1PW67VJde0OYDswQ9CPNd/7hhzqdSvY+/eZ0j7GKcuir4mh7y1zV9osQavnQXQpw0t5AXosYUD0Xz5s+UTRYLRcGW9jKm8IZWldVlrYekTPwtWL1EjVlk/izb+nMlb8MTUXuah+v/lwbJ089a8gfSRjJNYl6oauGLYdJtbOYCcpPEBcTofI69lbeuyXi4yiE/G1rAGHyhlsawfqGVZCrjEmF+75G8F6V/Ph77Oa13WIv/ZeE3GKPsGOOaNrN+WvnmRi2MuY6zdL3vn3Lg85guicUB5oYijj76BLqACUeQ/8YDSvmYeYht76puhFY/Ma3z6FwzZulno3ooJ5AbzU21nylh1ckiG0K1svsphv52Dvyxg3nNyaFPe5Ub18fTUF2/C80HtByb9gaePfdLfPFN2/o5nrqRI3/3iW/kQ3nesMcY7+f1+lznvQ2vbTnkYf/QJe65X/cSp4hkjXXnWn/2t+vhWjmO4OPqf0y+x/dMgQKk75gNXXUIrqs5TOT/S+/fvakkPj+YMFpjrlHqWOuzX2JbEUNRa23lJL871+bMLVBUEP6BAzQOu8tTJ4Zf1MHxgcONuCd7SW98at6UJ5FVAOefKAfQ4YnNA8QUBbauiqgZGhAJkXxBc9TBkGPy1M7zUwxjD4PrDt2W42vWfBFe9OhhjGPxW91p+PYZrzGubYwmocU3WF72BazwMGQavmwOuOhh4MHQwuO7wbRmudv0luOrgj8W+xZ89mLo5hpFTvQTXehxL8G0dDAwYfjD461i46rVJ8KXuVn9b563+W7I2CV5iwxjD4BN7+s4xjPmol2D4K0+ClzoYY6Cvs1ssYwBZE7wttzEvcLVn2HiTw7U2GH4w+PSRS3DVO5bgpQ7GGOg8v7XuGWeOSUCLwAvsVuYFyOv4gbdlrf9sbGuYBC/7f1sbXOcw/eXTB7SPz2ogPdE6CJbyX1b/5S9/zcPdfKlddvncolwP3cO4NoAxVG3nylKfde1z1rdjfxlwPfRfM7npd013Ew2U6/zDo+vflvX80Hh+gXj//q5mXWIfn9dc9z0w4oyVtFuDPsY4hlGbuU7ZiEvWqs2bvu/z5Q2Gj19U1B/2h3r//NeU/Ndn7ln2+33FrecxMcRRf8gDZ+Mku6Qd6LqBbNrvEkvP/+y6vltLTOvU39qB7EVOrXfv5Bc25zCx1ClL5p02MbQ5P7Ecy63FPjs2Bih1+957VMvWII7xW24SVHHZT9rfOS/zAR1jrZIxkvHS9FF232cuz7F656IMZB/52PP0i5N+ML6ozjqt1XMotvKMd1w5rCusPn/6VO/uDgWU58iYd+8P9enzh7p/+Jw8x3I/9T//11+SL9dp0fVb35brMsPyAGRfELzUwxjD4AbAt2W42vWfBC/1MMYwuH7wbRmudv0nwUs9jDEMrh98W4arXf9JMPTbtrUKxhgGVwnfluFq11+Cqw6u75u3bOokuMY4luBL3a3+t9RtvAT/WGy45oM/ricwcIGCgXs7P8BhE7wta4Rhs6dAY6mXYIy1zfEt/5asTQJkF4IxBjrXb8WecRfgCEBeq3Hh2pN6PmDYHcLbsrZ/NrY13BK8XStc9fp/T9363RJcMeBtWf+JDV/6wFWn7yR4W/8WljFw9Ychw+Dabwmuenhb/pq/engZM2t6y6ZOgpcx6gaRa27pfcH/73/+/+sp93+A2kL7u3fZC+T+hfds8nHreuq665qp7LroL8y5h9nlXod61/Onp8fErb3W6QfJkWTuU/RR51prvLW7/zFOXTYstUs+4t88sfq7trr+mt+xa7B7A0m9OvHF0ke7/OnJ+zpL5kjv5z5//ty1mVd/13e5tYiTtL3/EM9Y/ZQlffS1VvcT1qRsHhj7FmUx7It47uesURzH2sWKe6a6ZV9w0r3rE1Mf90z6zTkAZW7rMZ/xzkNMfbQ7Fsj56KPOWrU79hzZG/c8+lm7ePqJZ5y+jsXVR511OAexnId/xUmdpI86463bWGVt1mtNYnlep6y/WJLXgnbztE/2U/vdrjz3Yolp7frt9oda1l09PjzWw9OxTrkeWar0qxyTl79c6W/LRufPVV9v+NaLY/pak4Y5nvxW91p2LN36Op409RNbvbo5vpWnTX5L+ki3OmV10sRSp6xOWfolWbuk76TbsfItpuOv+U395Le+6uZYLon7Wu9Y0i6XbmXH0mvdHMulf0XsWZP1T7JWZbn02keddulrsrbXceqmv1x67aNOP+lrsrbXceqmv1xSd0u3uq/J+v8jsN/Kf6uzjkm3+q/J01f+ls+tTp9Jt/qvyfrOnrzlo07S75bUSerIB+SU/Vye8i1XnnmM+Zas7/RRlhxPrjxJnTTHk6uT5nhyddIcT/6WTtutfsqTa7+l36u/jVe+7ZHjl7m2rOtkj5G1Ks9xfv75Y1VRnCvHuRaoxXHFL89zXN/2ua/jmgmxLUvvCYDgbH2vp3Jod08xfaNqP8dTPuQekOuu9bmeur7L1esjxvSfsnsOGLncE1iPvuLIAVnXIZaD83aqh8fPxbL1fTLXb3OIzRL/TNbrbct3dHVyY4Gu2b0A6cHCruPF1Md6p2yctYhtXcYrzzzW/8MP73tPB/T+1Zr1Mbc4jpXVGe8YKHXiq9Pmfsv8lUMf7fKn+4c6+Vc3WWoX8vmseYHyUNZPnBljrWJqV2d/1Tk3c6iTgIJB+muD0R/Hzl0/ccwDlGNtlUO7snFya7AWyXzqjHOexiVZ9yocMnC0AAAQAElEQVShfZ/TOH19AL9bD7XkXMDSz0H1yam7XH9iiS+Occc8T3RPZg36at9n/w/jXqh6dRn2dWMeY+X6az/k3uYx91El9T4bjc+i/VKoyQSSSxqBts9A9UAluAt20trcPOY91jp9dstaGVReKm0vHwqfUoB7xe18jmlLE2LZ4pHZR2ofi1vzhSRB7SNW3roF8QidcyNPH3NqM7+1eMLl6pI0Hwhr4wHlbzsYc0rew92+sZynD8TF0x9ovblGrf5rqlOty9r6olLv0r3QXx/5mlrFdrzf7fsNp946jvlAerh/6nn4ENmcQAFd2229YsQybNmUiyH2vj+s1lxE66XnYuv/mC9+2sXxy4Tz8ZcQfOPo4831cx5od96ixAPKwxj9lK1bPOIjX7PxhyUPrUevDvmgE9tzbJx44js2XvtdLjBrUW8P1VuTOcR0fHd3V/vDTrHWPCXQF8b1JabYu8xd/Zq+6ji553eMyY3ex1zop9rnTbDLjXWvhcfHY/dZn1xO3V+xIPi5ZvQV31rWdSnJuq1Rm/pzHuQDReau3XixxZSDNvpNC+Rcj+u4Iufi0K0u13Y+mMVVecwb2Dp1UzbPOddiJc99vmDdPzzFjdD4WZal7IEEtKw/0Nff1A/v8ap96uVq5eqVgcZ5ja1NH+Cr2OJIQGMY49g4ZRj6ZVljryYyt3P6qR/wVexz+jB95OLJ1SsDwctnxaueaNMH+ALb+GlXBhpDnWPjlGHoly+xGxNobgyM86NsrBjKQGNPWZvy5F/D1g7XWMeTZrxjZRh+5lQHYzxt6pTlEvDddetvrARc5jLH0y6XYPgoS7OmKc84uTr59IER+7onMPT6w5CNczxJDHUw7OodSzB0yhK8PFf6Ar+6J+acseLe1n2rh9+PDVx6f4t9K1uD40nWpw5GrHrH6pVh6GFwba/1+qqHa8+AF73Sbpxcf2Wg64XBtX1ND/9cbOv63rpvzzH8ct1/BLYYs39Thpe5tUvwdr+nbcZPDrw4l+rtBVCAwybjs2SV+wXlrWLLZ/hpIzf/tvrbzx/qITcC80lc7muypPb6d8yebu4D1qzZ7nPU7bNvcb13fZW7lppIXzefrvdzTT/mIb1647YAb1nAXZuBvsaMdey58cuDccbrN+ei7eHhoeTWoX7m9YucY2+sGqvP/f19Y+sjlrn1Ed94a23fzEl/yTnpqw9QE8P69AeyJ9lf9gcw6tdmbQ/Zr0lbFGmrr+3r3IH+pQFz//u//3v2N8fYx495rW/NvuzzZ+uu/l8CeINZj2m3fm88y9Vbq3mtz3k6B+dkDu3GAdlPPfU1os1a7Kt2yTnaN3XiGCMXT5ypN1Zyn3N3d0joVuu6ZE6HAno+YsVQxsOYr2OgPEfqJXN4vq1/Tf8B3S69tRf6eXN8+rzPl9Mkqh//9G/1OV8kf/rrx8r2I3FL1DkPRUF4ri1rhjG2V8sfsP4nUV9P4inDyPXPwnaO1iHNmqasDUZ96hxPHxj613XD0AOlrzGA4T1vhVu9dnVy9cpA+6qDl7HTru9b9lu9dv3l6pVhYN/WfasHfnfdE/sWd8rWYT3wcl63eu36y9UrA3/3nsA1x21O4M2ewEv9rBfo95AYkvrZE2V1QM8HBlcPaLronfvUyzXK1SvDiIXBtX1ND7+Mbez3Yt/OB/5jYztn4ItzbD8k7XLgcm7stXSrnz2Zuts4Zf1h9Eof6VY/7XJJO4ycE1s9DAxj9bm1OZ6kffrfcmV94NvYwDd7Ig7QPZmyuMpy6bY2uNYNfBXb+C37m4q7f179MTc7j9lTffCvAGS/5Lo31zbXN9fuuf4B5T0W/9dErnnH7CW0HQ57yykg6+3a+x/7Y32VQzzpznsvyRFVr8Vib1kLwfX/MXu5U9Ncd4HG00c8uaTdPV3lENdazKUslx79l3Ox66vdXNYaVWNai1jTd/qYx1htcv2V3Ve4rwG6xmnTX7tj9yhAz9/ewZArh/lmfnP99NNPXYf9tsa4ZA/0WN4ot6ZlWfoGt3p9zC/X7jzNqQ0osR07R2OBy7nQVz/15tfX8YcPH/oaMbfY2oGuCcj9ykPvLYFyXmKbQ1/3UMrGGK9sHnvh2PkBfe3OPlQO7cdcb96f8hc93G85J7HFEgeWss9xTy275P5cD4n5v//v/1afnvedQNeuv365hJJLqS56IDp3udXc3HrA0M98YsDo15T1nbIxyvJb/dTJ1WuHL7Fv9beycY4niaEOBsbUq1OGoX9dt3ZJvX6TxLuV9YGBod7x9IGhVwdo7p61kBfgRV+jutjFmHHyaVOvDLQvDD59YIyBN7HhpX7GyX8Ntv4SXOcF/3hse/G9dXsurVmCX677l7CBPgf6TWxloHt/K8+ccvXS76nbWBh5xIQxH3El7XKga4TB9b3Vz7rVw8AwFug53OqNk7RP/S1X1g50zn81bOuDUdut7Hxm3cpfr3vJvPzcqyKfp3mtKnsmZuWglmWtig6Wqhp6Ikt+nk77lNWf82UW+Ga/KweQ/N//2ZuQxpQ7X7l0zn15sO5quzb4PmzjgY67lSeGuknmmXq5BCOv8vQDel63OmO1+wzvlOdcnz7d97q55Pv8Oc1zbdO+2+9yz2EN7Xr/4Brp2ii5dsrFnbL7G7Gfssd6fLzPWrjUkptjuzxrqjzk/Pz5U3COdTofU9O5Ulqw1/it0Z963mKKZ3641r7mfsbYB2zt+/Tks5+gPtc7Y/QBiqV6jyGONS4r9XR8zLp8n33cU90dxv2mz5n7mvtDu3Vfzl9/1/dDnt1Zi/sI5w1L7XeHurt7l6RUVfBSg3UAtaY+oGasf43SPgLZIz0VkLzH5tY4/d2D6Wc+yXsz9lHZvPZTf/mMsU7HlUPZ+Zk3w/6x5/3MODlh5NWgb2MsS3kfTVr349waL6akrL+4+htnLbs8Y5Srtz6gz5l2/Y2VtOsr6a/N/Zeyc5mYxukPdF/08zwap484+luPpM1+AbludmX8Vuda1swn14Ex+57PUaiuTX/zmkcs/2H4MfdNn3LdL7ku7YF7NWP10XcXvQDkRZ11ON99vgcA1f8LgMqxpJFh/aMM9ESAvkgF06hNUlYnoMBOVDqdT3lDbJqbtFeGnsR1WcoHzZUj6HleSmkzPkG5qJ+aJj6V/5I/rCBy0Rfnuqylz7oO3vFVtdvvulFAsEcjExLdKbiPxVK1LkseDK9lAyQx5jyI8xInIGVtRd7wQB1Pvsm3xK7l4UXuRXD2i1wUnsyugUqep869LmvBUoTswemUN/vzv+D3jab/liwJL/vmWFlM5zb6lBqSv/X58O/fHMkJXVKXmEDHWr81fP78uWDoxFnTH0/2si6l7Lm55M5FZtyyxLas+SAbvxVtTbt1V2t0xyfPJaWPcYf9ofz/zjkG+kvKXR76A+nxueduXc7Fi1W/yvGYD1Egfd/lNJ/Lf+F3TE+jqmLrOYgvGWtdkljrupaHWNLTMR9Amb8fLPoe82DdN8I+577t+TKtf6aXmiq5jrl+pXPU9M32CNGdS2xznHPNPuZLzvyXZdqtTZ3Y4u73+56v5wqou3yoGnvMww+vBf8XD9bTscvS2OecM+swntTs/BIanPFBBeQ6PNQPP/5YHz66oIwas+6mT5tQfT7N40AcZTnQPo6B9lOv31kAhRBQt3oYcTBijJf0mRyGj2MYfkB5/BJ2FQVLVVEVmrhiKcOX2Oorxy9hiwEUXDGMVS+Hqx6Gn/pA51qwt0rV8a/1YsCIUd62rfRRlsP3YVcOIK91ySkG0HmVJTHbKS9TVg/DL+o+v4DiRZ6+t73SAV76iaUvvF03cKkP6NrEkYyTTwJaFBOGrGKO9bceoHsGV+zKAbS+cugXdpkP0PLE0iaJKZ96oDGA31y3WOICL3LCl9iVA+icleOtuqNuHBh4fy9s80jiy50H0OdMHXDpiXbgd9ddOf4IbBh1WrMEBLm6Pvj1dXsegEvfYcj/0bGB7sucB4x5wdBr9HzIb30cz54oSzBi9DNmcqCvE8cwfGBwMYzdsnYA3d9cYPGv3qX89NcPeaj6WPvDu1qXsX65Cd3t9v0g2jyS2OuydLxjMd2XtD5r+S4bb288PuYGsbIY+pnfMbhGH0ud67NcMl4cybHrsXsE11RzHLIey9W7P/v48WMZ778SN0Y/x8YCfaPXfO4jjNUuuZ4DmTp9A9g6xZOMt07zGqssdzztzkcc44CuQfzKIb9796522Ut8frivZV1bjin7kVP3zPqB/tft1iqe+PoYvyyJSc+n3r6swdHuXJSB0m592o0X1xqtSxz91bl3gaXevXtfgOqu2XmJJfeXDJTFmfFAaVtyrs2jTQ40Tlhwllw/p+bWAfQ89bXP5peLY23K+ompj8WYW1mbPuqsxRjziXF/P/7ShH0n9XzKPngr6i8//bXuH46GpI4qWMNjSR1A5HPXA3TvYdRuDZJ1TA7DxzEMP+2VwzrC+geo1/rbGGVJn8nhj8eu58McQNdknTBkoOdfzwfQPpVDv7A3ewK03vphyDMH0BjAL2LX8wG0NDHkvxdbDKCAPxxbQKB7oGyt9sucyjBsjoGuYer1M0YCuleV41afYcfIJ4Z8YihL8Ouwb2O+B1ufmXPWB6i+1Df138IG2l8fCWiM19gqgS96MmNgxJkTRo+B/4Nd1e81eLsn9tkeyoH2dZyw7p16Zfsq1wajr47VA4rtr92BcdocK8MVG2hf9frqJ9cXhs2xeqDfSzD0+kgzVj9ldRIMP3XaxJDf2hyrh69j6y8GcOkJvI0tngTI2h/4at232Movasn65Br1//1v/73+8te/1W5/yL2XrXZZ012/Pn78UN443WWf5LoGZB/ymBuvj/E51Dk3FLwncTw91vH0VPf3n2pdl37fAM3FMX6rqo/ZB3nj1/XTddRaHnOz1xq873DIvkm9OdfsI/RzvyTXVxp7hDFf12DHS+bh3PbZy8iNUSeeXL3kPkQST/0u969SVu9v1KszB5B5rN3TymHN0y6+8ZKYjoHedwJlvDbnKk9441iLfbBedeYC6r/8l/+S/c67vkb1d96SPpJ+Hz58aLu9Mf5d9m0zj/mV9ZX01089UGICNf93B9olc1ijsnMz1nkaaw4xtQGXfYlYzmPumbWL43kw3hh9lGFcn7djsSX3UU/Zc6cx9e7mnh2Q62rX/TjmuqgcYoshX3Mv8JT7WF5Tf/nff3nu9enSm7in1nPGS4i+/mCck3o+gNZXDusNSxlb+wMtz97JnSO81AONAXQN9XwAra8cb2FH3fgweuNYfLm5gK5DHbzE1geQfZGzlXkxTpyI/aMMdE3WA0OGl9gw9JVDv7DLD4ycE0tuHqDn4hj4at1A568cE/s2JurGgYH3FrY+Uz8x1AG/ChtGneaXgPL4rdjWAqNuoHsgrgQI3fUBX5wzc+oghnzGwIhTD1x6A0OefsaIAfwitr4wcJWNE0dZmrJ686pThl/GNhbouRtnPPBmHzPC2wAAEABJREFU3WLqLwe6bsfGAd2ryiFG2AsMx+qBF3rjJTEnBy7YMGrTPjHk+sKwOf5XxbY2adY/655j61aeeqD743joK+fGz8Ml+mqCMZbHml5tVUXVMy3LWhU5y3spy2GpKTse8hadWNecQAGtrxzWF9Y/wAs9jDgYMdYsLVnPgfJwDHScWDDkyuE4rH+A9qkc6mHEw8gRddu1iTlzKEvAV+s2FpClV+f2cwC0bLwk5jkG9zP3D4+9r3DN0lZL9X2QNXspx2v2N3LvYSgnLGvXqZRdIx8eHnot1Edyzd/yjM89xLp6Ls85l+fsxR4SumXNvCsiff78qfXuTTLsH9dPaU1O105lybV89mPLA9/D3aF7tKT/6vXfcrIdCzT8T/Xpk3/VQI205TnWY+dcd0v5LM36IXKe2S3LGvuTjrUEd+K553Duu3Wfnm5FGnTIXmCXNb5yAAV0T5yzdTsn44DM+7HvmwF5brVP/i1R40dfc+mvxrmoM/eojYu/Pu439ZfEd/+zpleH7EeNVTZ2y8Ptu/2ha5p4cjHdC/vQe3845Nnjse9Timd+czgHoHtgDvsvtrhAn3f9xdNf0m5uGL0Q4xD8cW2s5Vi/ymENkv76RNU/YthnnyVrm/4wemBOGD30FzH1NTCq9Pihz4E1ujfc73d5XrjvvOr22W8bL1lL5bnimj31si5lP8TRZ584a/O7gnHa5Pv4WpM2IOF5caCxng+gnIR6oAsyyIT6aYOhB/rEwnUM4yLST3+gm1051IW9+NFnyYWaZ8G1sjRVNp1FlXrr0Mcg+TlvSrk2oCD5cuM6gi79hoCh18c3srVHk4tkXLTGOwa6Nue3ac2bzwtFMla9tE/jgZR1zgk5NFUO59NYsSW8zCPOKQ/8fYBeUY7Y6g8MZX3ENodzC0z3UJ146nxYL+66LpkWurSPdkkfOUX5BhYX6DcKcPHVbrD+S3o8ZeDyJvavBKjX7kV7PJ4LyBz3ZQ7rhGDnQfkxD+71BfpDxljfQMZCsoV8M8Cwm9d5NE5i13U1PBf6Y59bB/rInYNvVH3VScrWBHRv9dGXZSuW6vqAOh5PXfPs7bLQNn8r6Ok0bOJZpzbpMQ/91eWUZ6E41DF+Y7yVeMprUVLS1S55Fp3zoeS1Sj58a13qmOtxWVJMVeb1lNcqx5JzB3KOliBV98w8WwDPVJ051zHXrnX+7eOnenQewYIYG2m8iCMBfW6Hti6yNgmucXD1haGfPnIx4KXP1GubslyCgaENXsap00dSlm5luPrf2vSR4EvsW/2U5cbDFQ+usrbpI5fg29jGwBUDqM3zHANc9Rl+V7+/ltN4uOLBVdZmnPyW1MGoX1mCMdYPrhjwtqyfcZNP2bF0O76V4et4MGq49VeWxJwEA0M9jBhtMPS38vSRq5emLJfUvUW3Nvj92DAwxIU/ru6JJ5fgj8GGUS8M/p8V23M/5yZ3LE1ZLqmD0QsYXD18vd/GTB+5Y+ktGQYmDK4P/D5sc0liyW/pVgcjp3YYObXDVa9NnRyuehgyDK4PDIz2zdpzzjpY0VHxCX2+P9bHT/d1zm775L4mduNc912fXZNd1x1//vAxm8qsdYl3/Tuft9zAfsp6es5+467pnPUOsibu9lkn19iOpW7iLMtasLbueDzGZ+l9jT7uD9RZq/7e2HzMjc3Peeirbkn9a/YY7vn098ap3HpnrDJkdiGxXOfds/z4px9rycZZXL+gyBtvWbsGvwSYxz2GmOaTi6dOu9wYudjaZn1AevHQa4h2+2XuNfVK5vMGsZhA9hKPPW9rU+eXJHOKvyxr+nbOA4D7xpt5gN4nLcvSNYtvvDX4C6TWZF5z6QO0n7VPsjZlY/WRjFFfOZTX1OwvV+inbL/tddKmrqfe5xhnHnNav372NRCXeTk2j376a/OLDxCcY8/Fc+wcxPCmur5r9ne7dak13F/GXJJY0m+Xfdn7H97V7rCv//u///f6kGuXZc31VD1Xc0iArAlyrb+x5sNVr6N9nlwZvsT4mt44uOLBVdZm3OTK8NuxxYERL5ZjSVlSngSjDvUwYrTB0H9L1mbc5FN2LMHAUA/fxp4+cmOlKcsldZPgH499W8OtDKOWWdu0yaVbPQxf9fDH9AQGJgz+nxXbPs65yR1LU5ZL6mD0AgZXD1/vtzHTR+5YekuGgQmD6wP/mtgwanQuMGQY/Hvr1s946VaGgaMerrI+Evz2nsAVD66yuBL8Omy4YsDbsrgS/DHY9kXa8rLVkjVoq//1l7/W/w653JyzP6oi+6J9xVhr8p6eHvpGq/p3737oXwg45Z6De491Xeru3b7XfCDr6LHXyTXr8dwfKAP17u4u95zeNd1FXlwjcR08597OoYCmc/ZjrsGu75J+kPg89HZdh+EnbuWwPzPGOEl8da71+imrd68AA8v6d9nz7Xa7rllf7foHtuc0c6szj/sWba75Yjr2T+q7zjtfoPcI5lcvnn6SWGJoc2w+sazDsTZxzOVYm/N1T7Pl5OgP5LScez9j3WLpN2XnOP3EMSfQc7Fmx/qYS/nPf/5z4814uXFi6GP9+s26nKN261OvnzFiOtbPsXbjgXIf5p7JsTVYs7j7w6G27JdOuSd577/mz70mfYCxL83EjIVR/y7nSlxzAunBsf6v/+u/1Tm9Oee6va1LnEmBufzAwNIGfKFXAS999FUvTVkuqZsEL+Ne6x3DS59bjCnLJf0nwcu4qb/1u5W1w5jfrV5Z0i4pw9vYMPT6wZBv/dVL6iafMgx/GFw9jHr0haG/laePXL00ZbmkDkYsDK4e/jnY1jPzyx1LU5ZL6mDUC4Orh6/Xbcz0kTuW3pJhYMLg+sAV27Gx0pTlEgw/Ze2T5hgGJgyuHkaMvjD0U5ZPH7ljacrw0l89DN2U9Zdg6Kcsnz5yx9KU4aX/1Msl+GPrnrl/Cza8XStc9eJL4ssnzTGM+TiGaxy8LRuv7+TKMDDUSeokGPopy7XDb8OGl3FiiQkv9eq03dLUwfB1DKM+/WDopyzXR1KWbmW4+t/a9JHgS+xb/ZTlxrv2KW9Zy7aiPj881c+fPlcta/kvoo9Zn1wjn46PtWTN0/cpD8fdR+2y/zhnz+OaKJY2+Zo9lLJ21zx1rp/6uu/QX71++oiv3fVVuzbr0iYZr4/xktiu5/pI2pclr3kGpC1S78uUJWJbd5S+S/ZtT4+nOh0zW5b2s45j7o+dszdcl33rrGeXh7zuC2ZN4D7xVPpbqzUoy90LWWPl6JzxFSPD9hff/NYvucfSzz0SUOr0ERfo+1EzVg4jN1Di6Gs+e1k5xLLOiL0n3OpUlX74fE9s/fTP47Lexx4Od6nLB+KHzFd57f3fIXsba3rMM8bK4fzEnvnEUJaAeFTn008yVh9j2pgXGLVrs/Zp1wdIHWtjAL3fq+dj1ux5eFZ1jcaZ33mJqbzlnurd4X1jGReg9nU+0hLs+/uH9PnUemOtI5d87+XAfdlTeV1b4yHPqcV9ejp2v8V0tkBB5pP3ReuoxJwq+CTnlgTnrhXGGOgAi5bamBcYdnUmjOri51jSZlOV5Sacfk4AUkhuIqsHulBjfNMAXYtxWy7sc/xO2agad86DVqDr1V+azWCh4yqHemlhyQSXbFyfqjLx9g0nPlKAYqfYqvIaOe+4bcvD2l3BFU+beKc8AJfPea3L2k0UV92WDyOgPJZArflAOaZ2Y9RNGQa2MZ7kY97EytNv+B5ldU692s/5wNLuiV7XXR32h67xmAuezN1ch7wJ7Km+4qmDkWvqjPMNbq3/D3nvwt/Wjmx3rgWQlGWfvp3J9/9aM/ObTJLJfXTf7j7v42NbEsmNWf8CIVK2z6M756aTm22VUKjHqkIBmwA3JZm8GdOzrWbutvOG4EmnLCIWce+pYwZku8YLFrnw4mFbxG3R84MI6MClTxzmlBcH+mscy55cwcEPW/wgfLCHx4ccKcbCdvJEnnIn9r5ujJ5a44MNukxjdJnHJrXUZ2SSe3dsu95/eJ+6nrXbdzn6nhdZmwhDLdjnjLtHcJ83zeRSmgA+PR2zlk6FiwwiJv8vim3Zk7j50NnWLg+jGSO+2CpJsyntDzv13kK9aor9KWvl3Y8PeVHZWJqIkudWbWvtmUcApm0hX7xywSMLG4xROSGjv+TwELWiRb54+tjb/u/Cti0usMCHh+jb/lXYuly3/ohWrsgXv+S2fxPsvxc241k1Ui54yHbNZUT1RX7FXL7hB4t88fThbf9sTZRrxQhb68w2bBEYMAsbW/r2tKGPzn7ZxwadPeX0saNddIuN7a3c9s/mjT1kT3yw7MkrF/00zxjwEHLbz3J7+oC18oO3p1y5ljxsfYEB8zm57Z/Exv4WGx6Zbq6/Bdv2T8bUzfXvGZux2XPOqKvtX6yJPfdH5frcPNguDLB1uf4tsBem7Xrdpk84WnuOiRzsyduu+xSb3zbvTe6+5CA95Wzy7bc/aBstobrOp038daL7V3fZytinRh5W81OrTV/cvxZ7PRnyAJJ8d3mzBf+UD+kfHh7qQ+2Hh6fUdJfXs5b99Jj97px9cpczx2PFTaD6zbWn2HPw3/fslW7akkuT9cXr10pC1e+R79gbs3eyX+97z0P0psNuV/Tm/rUO8W/xwwc6Pj7VQ3XOHNS3tS7bWn+Wte/3epczgnvTK/6sfPbsN/c5pCfWljgjRNwcKcSfVAXTY4j2/Y/vxLkFXIixc96hLo08c46zXb+9Rn3A2zKuXXLAf+HyF4UOqTFEHqecPXd3B5HzqiW4ve8Tb1PPuInLGwt4Yt3FvmUuT8Hv0X/xxZuKi65iJxfm5+7uLhjnmjt02K7c4fHHHlti0iLjYTF921U/YiPHhzmEt13zSh3wo8bo+C8OGMf3339fsdGTP7rFkwsycqHFn3j84AG+yInZcmpjDPiet5O2/Ht4eihcNetPf/lSP75/VAvPNOHHeLAnV/rw0JITe/FLbjsYrdaobXHhi+3i7Smnv+Tw0MJDvvglt/2bYpOXctkzH/rEtV/2Y/JiPPSxo120ckW+eHTwtn+zvMlRl+t/ZmzytD+tI6n/Ut7U8Of8FwYttrSLfg7b9s/Ogy4XGLD/HrEZm32dF9u/WBPbwk+5fq4myyZmz/cL9j83l/a/P2z7Wl/GTz2gVQdki19yZPCQ/ferCfHJ5d9iLm+xGT99WttzDWavVUr39t17/eGP/6qnPGNQdOxHLWeVZcsH0OR4nw/+0XFmYu/jwSt7P7lDyHLgqPNAYOrhKBg8U2GfXDx27JWWtd8dxAW+W6uzF/snuMQBl/2QPXaXnNhTwWMfh/ADd7Xo+WE9dPjhTyz0yFbLcyL6+GJDvGVPn1josKePLWcA23UuRI79f/yP/zHPXuYYyIuxMR58IeLw5+uxh9BhA2EPLna2a06QQ8jBR7d4fjARDHKjpT7olGv1sbddZy/8lQudnWqH+LA/oqozdaHW1Atbxkls2/WBPfGIZbteX7AnHgluSxwAABAASURBVHIwsAcbIi5zxJjIiz6EDsKWWPjTYrNs8UPunIVsV+7Yo2de4G3nBDUqb+T2nAd+OJWc+e8ATnkuOyS11iW3vIamscW1clm8PeX0W9Yd7SLiwSPHDx5CbltLbk8MbJApF7w95emWLe0iMOCxxxYeQm677JHbEwMeW+WCt6c83bKlhW518PjQorOnD33k9ss+MnT2Szm+i8gPHlvaRchtVy4fY9ifl38OQ7k+J7f9vzT2qo9yrfowzsVHXPcWMnjIzlrntTmdW3m6WdObbFdNwNblWnjYLx4VPDJ4iL79+Xm2Py9fPuAsfmEhg4fsf7u87X+f2NSNGv7UXCK/rTl927UG7J+vyS9h3+LCkwc+kG2aT9YmQnKgxX7x9MGwXWtz8coFj23YwrNdLf0lh4cWHnJ4fG3XeOEhe/axp4/t4u2fxraNWcVePgjAsP2r8tbluvVHRK60yNmDTuehH96+02M+n2l51uPe8sRmyNnjpp1rTM1Nh33OD7nfeV4z8vniLrJd9qRd9jGe5yift/E8hmc8jx8e6rPBu3yuRt49z1DYo9k/4fE/HY91RkFOLHTYkiMtMp6TcFayLfZYZJxVzuyhOeQdgm/PWuKPDfh8LsbejR2yFePh4UPFJAZ24NsWZwZnPPw3CMTGBzziQcho2dNbxvzq1ava/0c+VyUGtmBC2GEDjz1Y5IkdOnJZPDrskMGDMzIuiPyR2xY2YOEHjxxbe9YF32PmED3nJOJQN/oQfVrywhZfzje01IH84DmbEIcYS44vPrZlT6IPHna0tut8iQ8y6okfeRIzQ6r1jB57YhGTWKc8UxyZzw5Gzs4tjnx+qqzBYz6jhfp+J2cNOTL8YpJnn6fMQavWtohjW1zn+L3/8CF61zM0aklNiQ/2OfHsaXs47GPXxV/3whd8xkfu1IM6kSfjIgZkWw1ADAGFV67VYgSPE21UVbxli8x2JU0y1ddMyGmRKRcthH75gg0uZDtWkj1b5cIWslw/yYwftlDU9WW7JuScG7q5qbcu2+IBNQbnPDTlhwa2FIox7jMxyJlYCkhBwEfGjYxd5ZUbgsKBR95Pxyfhgw7Cp3K7xOLP4mOLDCxsznlR2uXD3zsewraWPBWah2pyxQacnpx7FsWWFyNiwRMbnC0rrnfnwexe2IN1OOzmg02rxqpclvNdNf43r99Uu3LZMhZi2K5Fxgf/9NFTS+KBTS1GUMibmPv9Tlvib3lB3KVuW2pMu9/vaxwxrZuFhYUOKuzeK1fwGQ8ttutmgYfAIjY89cVuJBY45EecuzyYZjzgUH9s8bEtWuT8iQvlos8Y8N8nd9up0yZeULgZWm9iPZzOvGB3UbKY5IW0y846ypbRW8va6eLDjeYmS2q5WUdqOFKL1poyeL4Ul5AT41wtOnJgXLtd136feFl3fNhhO3F2ZYe+9xZeqe9Zx6ytXe+J02KzT/8kXsDPWQ+2Y2cxJuL32MHbFhcyWgjevsptJ09mVC8wbD/nbLuwlatlbL8Ftj0xb/MJfMWxr/khg27tFk+Lzn6JxXzbfh4PNrd5234eMzpwbMOW3L7qbVdOy+Yj7PL5e2ATk+Arn9VnbpDbv33etqs+xLBda1G5Vg62n2u18kEXk5oLWuoI2X9bvfEFe+Vgz5hgQ+jtl9i2/6q8/xps4hHX9vPY7U/vHezsaWO76kEcfKGlX/xta7vyXzbU1L5iLDl49lUOhj19bdMtnGIu3+yp/ymMn5Ljbk9f+38tbNbPGhfjgKddZM9xIbdd84rOnvyt3PaLufytsD+eY+KDTYuOdvVt17yu+UdOjvSxs11jQGZ/ujaxwQd723QLr5h8W35hS24HL3tdy56H34ccxr/68ltFlLPDJn4Qk/1LgQKT8xR93kiARf77nA9a7zmwPgkZexb773/4/X+oXPHj4e4xb5x4E0SfWLaFP/s8OnK6O9xlH93rnA+wifU6H+b31rRlb3x6fFRvnVSUrbta9uylcyScy37IB8w9+WAP9db0+PCQPZb/cudcr3UJXbly3sD2lIN358yTPZ8z0H3eKIHL+fB3X3yRfXqXHM4CO46VHzmQ4yHjty3GRi2oD2OhFpyBbsdLvC1n1P1ur33iOYav7++L58/zmlyfnqTgHXIWAo83RtQTsl258AaQmtqu8fABuXK55tF1TqOujI345BG1qDt9znD4wzMH1B8b+vjZLlvsGAc2680IGNiTFy0xyI2xYYeMPjj42xMLe+ViTGASCyx42ynrqLyJQy7gYhuX+j9qqSu4xED++tW9+OsA58ydM25wwLOd8jX94z/+kx74Cfqcy21krvUInm2dc1azX8rxJy97ysHEHoK3DVu52q4Wge3CXjZ/D2zyIC6tfc1z5YR88bT07Z/PG7uPa0J98IXQ29dYtn91TfD9XwHbnmMiX9tZW2boNd+2q/9zNcEYX1r7JRbzZV8xsLP9WWzbVVvbQBVfzOWbPfU/hfFTctzt6Wv/r4XN+lnjYhzwtIvsOS7ktquu6OzJ38ptv5jL3wr74zkmPtisGdt0X8zlyokWsmeuGNqTX/K/FRushUEe9FdOS27PWOjsmSc89vbsY4sMgrevcvvq/zH2v2Xefw/sj8de9XCr31L705//krPUufYb7HgwOG6erVBPngfs94c897kT+x7+jj9nEsbD3vf7339RutaV9TI/qDpcHiSz9/acedh78UV+zpmJPZeHkMTgfMK+alu2K5+3P/yAuZgf2/XbXNjgj4z9G0zw6dt+zpE9eBEg6NnzackXAgc827WHYw8WudquZ2z44kcs5NSIMRP322+/rfMOuWPHOLBFD846w+CDL2cH5OjpEx8f6kA+YGBju8ZMbtjYznMYnhPttHIEkxzwIzflQocP+diuH8JAZs968sON9IlvO/M0ql7EJK9AFD542CAjPzCJA09Mxkh8/PCBsLcNW7lTZ/ywZ6z480Mj+ILDuGiJxQ8V2PENgYkP9nZyzEHWzrzmzIsMH7Dxp4/9d999p2+//S7rOO8JsnZJwk01Pju4EZCvHbycodOtNQbWkq/8bdfrMHLiYGP72R5fCL1t2Oc4yBDYVwzbtZZtP2Ng91th2674YNozxsqBMS2eFhvINt3yg0FGa7/Ewt/2i7xtV33sq/zW1zbdZ+zq5JvtkhHL9icYPyWPa8VfevrwtIts/0+JzRyTq/3ra8KYbFd9lu/n1uBfi237RY3smZPtirXi0kIrJjx50ELwtl9gYYvOdmEtm4/XDzbkjb0942OLHIK3r3J74qFbfsvmfwdsxszYV73oM376yOnDI7M/fZ25tbGvdUUOLb9bfslsv5jj36LeYBPL9q9aJ9gSl5ax0oIB2dfx2K5c0dt+gW2/7GMDUTf7ioEM+muwyc2eGODhn8cn9deUbOc8lOcytd8MtZ4NKXvZft/rXHE+bXldiz7v/+/zrKC3rhYf9mee7YD65vVrHXh+I9c+zbMYnhkpF3sf8cOWDp7PDG1XLVprte/wLAxM9skl47kEfsjZjxkzez17KnYQtr33wmBs2B1Px8LGlk9yaLFjiOzj5ED7mGdExLVdYz2dzoRLPXr26FNhgH3KczTsiYsvccA8Rk5uPEdChh3xIZvKqHAB5ayADXj4wiPHlpY60drXumCLjBY9hD194qKzpz3ReBbGDz+gX4QddeOsRe74HPnsjOdm8SXnV/mslZzQMUZ45BA4yBfOktHaRJ1jBNt2rWnqQa7Y4A/Z875nHiDGT17wPG88U/tM1mF/SN23rMBEjQ815nPq3X4nZ61gD+G7XT73JFas64uYnNmJ+fj0WOfELMusj1Plhh+5gnHMs9QTcePJewmeg54zp9Bd3hNEXM8rF/6H9+8zn0ft8zll7gEn0VFkz0LgsALAkwSB4JFD9rSF33IItCfOlqfF2AYR88I9JAmCY2tPP2yYDHv20S0cexbZtrCzY5MirTx667Jjk1juTVzEIzY8H/QqLiM+4LbYn1IQePS2C7e1VsW0LTt4eQhIUW3XjQOePXXkij84yhVpvisTPITdw+ND+aBH15q1JT5GgQi/JaYFDvY9N7tjM4JgxyM8E0eM3rrI7ZxJfXw8irZFz4IAs7eZN7bgrxcKcKETD0GDKVkLk3GBuWWuqM/yVS7b9cbqnBdJ9LzA2M4D2H1eRJxxnSv/U2qYTMvWRn8ongVoW8TojCs8891bLz/mIWGKBx8MdLZrffT44MsNu+qDPcTYlk/Fxyc1w5911XuTPXF2LOhLnfC1nfx7ffBvW4+5Ueom3O2qLuTNCxGxJ+WGHUpOer62zCG1gnryJD/yp396OtU8wcerxr+lvpJTs636Nrltur3AiTi+klvIQ3bXru9T87v4Df34bt6kttVajDQvGzzsPQX5bk+ePOzJRyx72iK/xYBHZvvZ5tbeNt0ie/LLvoT5Zn8e+9bulrenvT3xAlGxaW/t6NvTFjm5IoPgkdkuX3jk9rS3TbfInjw29uRR2NMWOXjIIHhktmVPG+T25G3TLbInv+xLmG/2tEUOXkT1BY/M9i/mXQ75tnw+9qOPLib1BY/M/mVs2+Wz7KuTb6tvz/wjqq+PsUt4+bZ0y/cizr3z6drEBsJn2cEjs101WXJ75mBf5bZLPe2LrW+z7/grca/32OexyUvi9REH24Vhz3ZhlTDf7JkHcvAiqi94ZLYD45LxzZ72tp/ltlElN2JPHoE9bcEBDxkEjwze/tTe9jM2NhD2tmGfCRkE3hLaMyZ9+2pvT7ntvyu2PfP4t8jb/mXsz9XK/uWa2H8dNnEYo/0p9tIt/WrtGWPNnX3t44Mcgr/1QQbZ09423SJ78su+hPnm1rNfDr3/8JiHfN/L2Xv6PvvS/i4PRU/Z147Zn07ih/bYMzWCk4fLXS1ngb3Y/0b2wN53te7Bx+54PIsHtOuNCnv3brdXz57Kb22Bw/6HP+Pg8E3L/qxcyOGRgQnxZgZsZJwdwLI9z1jJAT1y9mxsbAsMfvscP84T+Ny+qUDPucB2xnqqh+Dv33/ImM/1gNeetSR/fsPLzviTH/lA4KVbYwXn3bt3Io8lt5067WrcjIk3n9gTFzveDNJHt/ICd/Gt9dynrebCduE8PR3FDw22zJVy4Qtvtxz8R80J412/fU9NYlbzgy1ku7DsOR7lep83CviFLYxdzk3UknExZ9SPfJlT4oGDPfKeeeUBNHViLumjx9aeMfABj3zQLRvGuuyIyfjJAXvsqCm4yJgD9D++favfvfmi5h7fnrPgWWftdgcd7l7lA4ff6Z//+Y96++M7nbJeJQs8fO2XvD3nWLnsydsz54hkT375IoPsaYscbGQQPDLb5QuP3J72tukW2ZPHxp48CnvaIgcPGQSPzPYL7Fvd0iODPu7bvw4bX8ie9vaMuWS0/96xb8cHz5gh+7erycKjhexPsZFD5GAb9pmQQayNJbQnBn37am9beYujLJ58XeXKBYb9qQz5r8Ve7yWfKrazAAAQAElEQVTtT3Hsq8x2vR79ddijcravOEm7cOyrzP5l7M+Nx3bhg7mI/GyvbumRQZ/DwPBWDo+t7fJFD9kzR9t0i+zJY49fCfPNnrZh6zWMFsIGW9t/FbZt3IvsiQ0OeCXMN/r2VWdP3r62Masve+ItnxLmmz1tkd9iwyOz/Zvn/T8SmzFkmDWGxY8IttwED4+P+pd/+YPe5SxxuLuLVHrK8xa7Fc+e+u7dW52Oj+IHFB/zPGnUjSnlKJP9/ige3GH8lAeCpzwbsme9bM+/mJQHwY+Jc85zLMbNeYv9dZ89kD2WXB4+fMieuMsZbxM27NHo+FAY+4c8d8DmlGc9awzsy/DkyN76lDgQ/sjYk5ee+Ozfu5wV2PfR2Sbtiks+2CInT1rOJcQDEx1+4CBHjx16eOTYrP3fdp1bkJMPNuTIGQE7CFsw0DFW7CByQQevXLZTa+rSZPv5QT+++EHw2BODnGjJl9whzkPooUDWvGFDPYhFvagnNUJPi9y2wEMGYc984It+4o16bVtjJR/OYSsn23W+ZZxg0GKDL9jgERt/noM95gE6NcCGOpHLxprrTU8Pj4m11V8nAJ8fKm05U929vtf96y/05798qT/+8Y8Z34lQoTnH4NiTj7DqiAxql/MpcnhktssGGWQ7cUfJbCMqHmbZw0P2tEUOHjIIHpntZ1/k9rS3r3LbqJ5jViff7GkLDngR1Rd9++pTwnxDjh0tZE+bqH419vLHx7762zMX2y/Gg93HsZYMOXj0IXtiLJ4Wsqfc/vti2zOPf4u87V/G/lyt7F+uif057Hmf2qbENf/F5Bvjs68+9uTtaxuz+ooo7dDG5xw39449baOs13BaiDEsfHvGRm5Pe/ulDN2yh4fsaYscPGQQPDLbL9agPe1tY1ZkT37ZlzDf7GmLHLyI6gseme2/KzY5kJB9zdOeOaGDyBUbCB6ZfbVBbk9/23SL7Mkv+xLmmz1tP5b/1tjgJVx9wa949oxfinxbuqWPqL4+7tvTDzk+ZZRv9O1Px2pPe3vqYvo817c+S44MusW2rY3DUIxs9rqj+GG0Y84qj0/n6EbuNWVPOsZCclM9t8nxS+CAt8tzCfYy9kDl4hkHcnDZI9mf2Xvpw7M35uMZdbfK13ZhbsdT7dfgsj+yd9LiAx77su0683DGAg899uzn8Niy/8Kjh+jTJjXxuR/tyP0vjYo3MpjmnnPiuZ51LCzOHafLmfD+/lXFxRZ/8IgLNvbI6TPOU2pnW+QAIYOw4+yBLX0IPXJknM1S7dR8S82HwAOLMXHGICax8SM35PTBoL2/v6/xYIfsKWdKcPHNUMXYkWMLYYeenGzW0MjzuPuKbVv4vecvNoS/y+fNKxflIjfO1GHLnj61wAYeAp94rAsIGX3ky892rQH8GBc2EDyEH/bkCe367kU88PAlV+yoCXns97uqX8kyH2BiQ7vPs1dqxZ+iuL+/k9tc0+REzG07Vwx8baSh3COH3U6HPF/lr5nvW9d9noHx1y74i6rIuwykmu14qECKuXxjAICSBDwUHyn2mfK0+Qqvy9VzY8E2WRA3Db66XIsHU/HjubF7LNnYVj88f/r0lEG1HDad/pYFzwfWSpqxTmONDNC2qj+kXctw0m65AUYe7vVUiZabvcWDn7o45U0ReUO7FNXBhlpaciKXvsuESfGwmCzG3INNoZULWyaVN3PHvABElFyslni7flBv+/A7cY0cpJN6Fvk5N8nQvia5R9/jo7yZywF7U8XKcLXLh79Sk0aLfeQZ327f80btpNabtnEOf6z29PwBv+oaCUS+5IGA8bDQnM6Hhw/Cfr/fq/cuxhOxsKWP7bVvbdtJT3kTejw9aeSF53g6iv+P43B3rySiU2I95YNvJ/Nz3sByQ/KbeWDYpqnagVu+Fxk1JEdu9C24kG3ZTi5dd4c7nYJ3ygcFUedNcMZ6VvLNzeFdXtD2Ouzvkp9ktcQYaq1XXVO05Dpkt9jtZDukbAQn7ftO+7ZTngWru+suGI7/KWvFoh7Bby2xT3r/4b3EHz9LAoEI78LdZ+7If2Ts56w9XvgeH5+0z3o57HYaybtlQXOD7YI1MlcjGHd3YCtj2yWXJ23xH6GAJoPkmDWyz5zgd9jtK56S48g4HlLjt+8+6DFtDcZDp3PmIm3lmEUTBPFimVAxcfkDb8+8I1AUMdkyqhQzvufkZmMrMUfKZTv1PMf0Krc/5cndvmLb02bJwbPmP2VsCacEz4cQwUY+0s39iQXykVo6Rk52qrxS2bRKHznts5zxxlZx3MLrYnOueyHAkSODtqxhpW87owuXothO2bGT7Jfyyvsig5dUNvD2tP08D+a0TQhJlm1JV/nVb2irvKONzVWuyDfZ+N3yYLjkP409Sq9c4KWpPrxtus+EjI6NHGyV7cSefL5LQq/UKtzFNtMkRW47ua6Yjg22EPZD+a41byPzyHjpQ8p8IYOf7fSbeTF+6nN69t8uc4gfNhb/tsTMWso6YM0RkV1s+CwI23kvoAGPlOLnaDbunfjH9qSTtmBEm+VF7BikA6Y9+XRlT37JVytNuU0NVJeNDKLr1IlWspE5eS9eufyJnHmwp5w4MSqbGnvk9OFpocXbpht8xjvHYl9lNrFHYdmTx8F2cpz29Bfe4m0wHFyVr+ryhb/KX+btWLlsNu7/C8ZaP1Em5kgzbcIU/tSr/PK9ZPY1hnLZ0+e2NhEHb6Mp2gJk+xP+cz7I7GlrzxYZzvbsg0cfgrevcnvy+NgveWT42IxhZDyjxvYxBjbQVY69yxb5qq1kqUjBUi7LxvZXYF9eb+MR57hmXkbdW5usLa/7xwhH1XFLwGSqh6ehb79/q2P2yNb2qh90i9UXr1/HRzofj+pWfTh+DP+QB4nHvLZ9yEPrx9OjlO1WLXbBy5TEp2X/O+npcsg/5yy23+/zoewb9Zx7nDPPYX+oHDgH8aYL/SnOp9zQfb/XGSwNEWOLnHOH7fI55dDcs4+Cy0GfvVq5+A0sYqI75E2B7dRvFNHnwM6DYvRgrnl7/eqVODT/7s0bsS9Tl3Nij2a9y3nqKWei/d1BjXNBWvem/as77cLzf5CtfMAnvm3BK1drreLb1pYz5G7XU5tHnYK527VqecPkzFO9RKXFTpnHt999H/1T6vgQjLOo9WPOauccbvgvjkYwyeV15ola8P+8KhMxhtVTZ4jaMN5z9s3Hxw/avCXvnX5494PI3cmHcfGg9/UXb0AWtWdsD5nnU+aZsVITcKgZtTnkTWc/7GV3HQ539YEEY8aGGrNOmFfqQa15U0MuyL/77ruaR/rMu+1aW9gyFt5MYwce/XPWD33wqOeWvablrPwh47nLHHAG26fOb17dV9231PB0zsrue/3pL1/py2++1RlZxqLEOqaG7EvKHCuXbb6nxooaXpWf/Sk/RnAjp1Uue9rQt/3CL+rCQ7d42i3r2Z5+tzx2tpPHwKx8YZb81hYene0XMbFFDsHbM87iadHZn8rtKVv6j22JaU+bWx472z+Z99KDix+t7Rd5Lzk6eHvGWb606OxP5faU4bds4O2XcnS3cjDtaYPOnvyS0y754unfYsAjg+DtlxjIIfulHDzbNcfwy+YWAx45BG8btupsT74E+WbPPnbg2f4M9lCkteq3+IzQxj2hTZvTic9SZolK6eelZLbKPZHX5l/C5jUst2esARyZ41NgBsc2jdyDtmeIocixkRbmai0jLB+H5739vF+TZ+1lcdbkr/J5TlTkIwks+eJpNSPrVqfY03fakVr4YrMlzgs5AyubTeQ0u6P4wbik4jOYQF7keQ23rdtrq8JK9pTTtz/lVy1olctOZnntoW87dU0eaaMqnhb6Kbxb+cKgxcd20h5FtgvPduW4bLC7xfgpHnvbhYWPPfkl/9gPG+ic13jbsM/x6dzaLwxadJA9fZBB9uzjhx76rbDBgsBmbShr5Zx9FdnIN+6VkfindP7L//ePObs86e7+jU7Zi17nQ1T+y6Ie/X3OG7ZzHvqddvs7td41svbOeb8fmKBKnIUc+RYBz3PqjBC+qevxw6NSJPEbbOyh32c/PedMtMu5aWONZHE+Zo/b8TyiN2HjyLesvaec35KesP39//F/6JB9vO12OReeA0k0FY8Pe3nLvsr5hv3XtvaJcXd3V/uschl95u6777/P85QPlTs52K4Y6PeHQ+3vMRd4YED0iUEs5g7dIbbokHFmIGfk2KLDjnMBD/J5CL/0yMnLnvOPLdjY4suZhBZsbKkn+IytZQy2xfkRe3yxwZ48GANjar2LuMfUuqdm1PH7H37QXeaz9Z4zBq9Jk/Anv3NqAx4tsRkLcuJTU/B7b1VzcuEMxFkXW7vJtsDqwS9ZknqV+jPKJcOH8yQtNvgzNmpzSnzGxF+YIo/WZ56M6ZC5dF7TT4+sp3POcTutM+nusBdr5eHhUVty6PtDzozv9Y///IfM/SlrZTznRhybjJJcvuyX/NSPaEb8zmlVvlN+tVUuZGnqy546xo/cdvmhRGbP2thGFOytWtvF2y/lKBcO/MKAh+xpv+S0S754+h9jIIOwsV9iIIfsl/Jla7vmd9ncYsMjh+DtlxjIIful/G/HJhc911iXy5745PC3Y+vFnIADvP0Rtlz/UhTUsv3CjxxKkW/wtsNho7JVrrzU5buf+3nZKzh7yogN2fhtN3Zb/ObXlj09inQ2jbw2xzMDkHK0iNgalnhNSEcDoTZFKvYFaGNfyJK35r8YB4uvUfYu1iI3x0ax3RJHeX+25ZnVOe/ElNfxyjO2tuOH75Dt+CVe9MkiPPfUiNUWHrnDY6OyVa4t47GnnPrYDl4Usmz4j7GNsvCKyTdew+yr3P6Ur3wjp43Lz2Kjl5wYqsu2bBeP/0Zx0rOvMtvJm7GqbLGDbAdnjT1Vufgq10/lvfxiUl+2r9hKzEzyqtV2U78JbdnO6/aoFoAtCtuwlQuMPfvgQLbLnthL/1N+P5X3rT049sd5q8Zhu/KwTajiYWwn73PlITm26CGFjyT6fH/myZu+vWzmmFceNhhD6yJvIYv5lv3FDhPls33uFW4k7pOx7p2s5aBgFdfLWsy+nI6UffCUM9TbHz/oMZ8XtbbXlqQ4I+3y/OIue9MpzyrOOW+f8tmMY8/eCP5TzkGHw0G2s7/NtgXXtsgHOmSv2++aIhGfdX3IB8s/vn2Xk5bVMiw+r2E/vcu+e8z5CX/22HP2VuKw7z48PIi9l/1cucBlbtaeblu97TU2h1TXygtsBHbLZ0evan99ejwKbGxmeyfbye8ppiNnyifdvdrpcNf1+JTPsfK6scszkZHXjcCodWm3b9HvYrcXryU9Y4RacHYx2PK8j//Scr+LPuub/r7v1N3UZB32e3149165DbRLjRg743O0jKMUo4mXrXPmp7f4Qt2yLcauXLZrvWXKZPUaFzWsc1DGeYqvYoOM/4L0PDapN+33O43wnG1OeT3lN+PB5DxDLtSYP8WPjP45/QvRDQAAEABJREFU86Fc5Mj6YF7qGVfOPLYTYtJIIl988UWwh3p0cam64gePHgIPwob+ImQj65bPSU/nJ7WuwkF/6LtaM0o9uyzWzjGfHdoW+UI9YxtZBz21MrVMPiNrF9+nrKO224vzltwFUXuete0zH7vkW+1uF7zkn9aRPeRZ6ykTsc88nZVFmxg8Sx3NUnI6Bv8pVP8FgG213ATKRULwi2775zjkVpTtWPrFhEbwCQYy2yUHh4KAu40tyW5y/p0ykfVBcXiwe8uCCGGPXcRSMIokjcuLKkVP9wV2z8CR4UssWuiche3eAmHUebB9yuH8XPmDg19zFm7yaq2lXEN1o7UucmDh4Aim7dJtmdBjXnyQS5ZtNYorKT3Z1q47sqYtOZ9TOxYmLybHPPi9u7uLfOQNxIN6bwIbOxZzRll+vXXd5w2ZcsGzIG1wdyJGcxM361oA50w48sP+oNaCmRfWnpowxoXPeJSLWiOHbOuUeQiodrnJFh425ITvU17oTqnjlnHvs8hOeWHFDh2+p7wJgg+0yIsWQmaTVeqWvHihREZcfOzoQsfUsveWWuzyQPz0PG5lNnhBVpI7p4Zg08Yl9TvnRj3JBiMWngT+09Ox5KfKedNu1yuvKW/RtZL1yJWL2u5yY/CCb7dIdHmRGhXjlPGRCy8sp2Bin7B6zBsisHGwLYdJI+Yx97Fa5uEhNzzzTV4989Fb1zl4vTfxgrBlfUDowVeu/eGV1HZ6//Ckd+8fdM6LorO+civLtoqP38icKzWCbEWn1GVTXQjC2E3Ovy0JtciIY1utNXFtwenJ61aOjP6ysYMQQo6PbRrZs0W+bFH4gj0xekTJPLbIR+6zkVzs6SsnD1t1b8uyHXuljVwXeWRxkW3NOC3jVNYL2Be7CtGiny+GymW7fMgv3eJvW+R2YgTcdnyblAs5cVaei6cPr9Q85sFT8qDeo3hd5IEoud2ED7bTTyWHn3Jr8fThdcGghOSx+tdWhQEmPrStWVzYT37QTexNS49OF2xk1z6+o+xwWvKUJLKR/JCqYraUesoV+YhiJAY2LbbUUemjYx7oY6PomiQXBu3M28FA3iKfGBMbeVeQgjXl8HEXebNOogzvNJbVQhO79Dmh2JFyWstBEvvWgpdUmnr9U2xGXsvMgCTZwQltka3clMt2viv5bWknjwibCJL/jAsPjaxt9MBuua+Q0YfojwwQXhqJiVbBPheDDqbhHAZ7eOS2E6uJa8ltV33QYwfBY2M7+A42eavskGNDuzCwt/0JdjziryJsp51yzbzjEmzyZv4jznguaUe+BS8IQ+XfmIfot9S2ZZ3imzJUTvRbhoUuHmWPfqvXNdVlu2zpkP+Wus58nDhxli4xJ2+75Ld29sTAr+e1TpfLnnK6v4SNr+1PsJXLflnviOoLTBhygb/F+FSuYM+xYNdSK6Vuga66XGuSwsYZvDTPY8fHdjBmHSpmn3xggBLr3W4amQt52p6zr1ITZN99/05fffOdxmh6dfdGki/nnbNsR3YXOoj97/WbV+K8gC97oJMv+9eWudvGSdgoF3s9PHOerjg3IOPAbzt72yl7/lGtNTkYyPkJY34gDz/ONTxkJXf6h8MBmCJsiU8L5qv7+5LzjZ+8xn4k8P1F3noXOfMGjXjI0YOBP37UCv2H9x+UQuju7qD1m+acX8jj7Y8/Ju9z0V0e+FJrfGjvcrYjLnmCSxzGTBxkj3nAym+sY4MP7evX91Vf9Piccj4gdrNrj0MGbrpqjTW7JTfpTT6kB48a5U6U8w9fZD0feG/bqPVBDOSMEYInFpjKRR3gaZHbzhl5E2+M7l7dCfuY6SG524nizFUI3HPOQ9SfcZInawAM7J/yRgQb5MSFB4s/i4c9NsRAD09rW+jg8Wct0MeXlnklBjriZnqFjr/swG8vYr/lNQIbxsR8wj/lDeHh1b2++fq7+gGXLW+6PuQNVs+5DwzlYo7gkwLlDw3ZrnymbhSvXDZ1cNU33bK7bcnBNqLS4U+HMaCjb7vw4CF0ymW7fLBLt/jbFrntF/mhRw4GWLYLW7noIw9bWLZ/Nm/sINsVAx5/8MGyXdjwEDrlsn8575gVpu3CUC5wwQDL9rOcPnLlsv/HYBPTdiKqaqVc5Jfm+WvlhBx++cBjRH/xtgsHW+S2MSkZDHJadLTLDzk8ctvPNVly5bJdOMiWnT3njD73UMyq3rTg0WLP6wi8+ZZF39I29zyLs/gXUfwk5/WGhxvglZwbKsreuriQK7IWO/oTG26IB03uI9q8VuZhlOKTO0iKrUPYKmemxjlNkm2+Pa/Nwi5Rsks7tk1u2b+AttWCR+wtr3MtcuWym1phJ27ytON4kdu+YFv2pIoRfQsWOElWUYo4YI+FnZgR5stJ+SU29tBGftbzZb/MeymIaVuttcrnc310ymVbtssu3eevpScm/C0GRp+TI8MOe2zsX4+N/fIDp2cvBcv2i3EsG/vXY9sTQ7n+Fmx7xiKfQFQ+8JDt6ivXb4kduJoX2zkHbCIWY+d9Nrpz1h7/N+1/+k//Oc+cznkwexS/fYaOPYo9iXMB++KiN2/eiPME54xDzhHso6xD9OzNPHtBR5zmpoecUQ77vZCzB/4uDzKxA5uzBTnh696Sn/JEaK5b4kDsn9hRF3JqvYt5XTnA49+yTskFXOLYzrOrPAzOGBkPcZBD7Of/8A//gLiw+KE9zg18WA5Pix3xwacGnFeQ2a6zBnbEA8S2iM+5gTjw5MH+Ty0YL1j4Kxf4+KK3LcbHGIgDEfMutbUtxk9sMKgB2GCChQ044OFHbGx46Ape4acu5IJ9QtdvzP/w/fdZD+ecG+8qbzDRYQMm4wAXPOTEu+231utet426cqy4ee5GLDDIh7y+++67sgVrEVh2K1/yZPyMsyVXxtmDg6z1njUxak3i09Onfbqc8eYPQDzk7Pu7stsfDnJ8bWc9n3S4e5XcHvR//l//t3744cfMG+8RZlzGSD4kQWu7MBiHDS+lETkpF/LFp1u2tkuPzsZnrl3sIHCVy551wi7dF770kS9724WpXPgjD5tcXIQtctuISwaDnHbR8kMOv3zgsaG/eNuFgy1y25iUDAY5LTra5YccHrnt57yXXLlsFw6yZRdxyWzX2qCPjhY8Wuzhkdv+CWwFR8GYdbdnLHwg1otywaf5BAO57U/kymW75OSx7GzX3NFf2BGIy57rCvufz3soMMpST95b3GcfGbhQlnkgGdNWbWtOyzi3+M0csJ/yUTjwI1a25aTCyx5UfA4MvujIT7Js0ygJiKv1HhYESOI1Xbmwr/FgHlzOQVvOQ9JJLX3nOVXXTs6/HC3i4URLky/80lzya8GXbMcvjrHaLucWxhxx5Cpb+q3GPGKvoi3v2VXXqO+fYo/YORhgTxzmCCx7yrckSH/52sk6hFw319IjX7ydcaWgaRID/OkAHoQdhA8a+9dh42s7mH973hYX46clty14utRbxaeX2o7sd2scjrxFNtcgudtTl2FGZ3GRHy16WsYHj9x27P578p4x7Nn+OmwlZkaTNUgOn66TTVwXyFoT9G+x6TMGWuSskyDK/PPLmmCjyOTUJusHmyzd1HZIVl1b1jE8+Ywoj/n87MuvvskedE69dxrRo+MH4ZQTzlM+/GdPvc97ffa7uzy/YR8EjD0YW1r6tsVeSo53OROQ99u3879CQoZt77t6DgIGe/6WPNmH155KHx17J/Zg0OeHDJc9MmKCiQ6yLfpv3nwhLnCwY2+2XeeHWiupDzmuPRVM4uBDzvD4gfn09Jg1d86+/KFazkVb7m3OOCtnWj5EP/OZX+q5fM95PkKMb7/5Jnv5qepCf8n5rIu6kgt573LuRN9ar+cvW+aBnFprovbnfGbFLyDvdvsaC37kiw/5OMbkTj62Rf3whZQJx47nWooOGfg9r6OHzKdwlmS7agj2lnmxs45SNPrggU/+xO2HfeV5yriRUWdwF1Gr3eV8wzixsV0xqLnt8gfTnnF4joVd601cnHvRw9uuc2BLPdaZEdsVgxypw0M+4yNXxkZc6nHMczNw7g53+fzxWHRmfHnd5lkoOFCGWjkxduzB4JekknQ9v+MHAeyMIQlhDzbrgdiZejV7DgRnO4Yh+NiLxGmf+9HRJxitPX3hsYHsK4Z91dtX+bKn7a3XBNqmKzC4yW1XfN7kEI/kdbmwsZ0FPl9cbWe8Lnvs1o1pe+JROKnsweu9pacs8GyssaEoxOx9bdJSEGvybFd+5EnBWDytsRB65C3Fb+Iip8d80Mui5QUKG+4He9rajn3PjXCoPLBrrVXOjK98YuNgn7dTxSYncLmJaO1kFcIvCYqDAvksHXJk9JWLxcFE88E2dUEfsWwLHtLlsic2NbAnjx5/WvK1Zz3t2eYlul4oiMeihljQPLinVvTtiUVesmS7Yu/zokBetmtx63LxU1rkeummDkNbCjmyISGPefpb3tQ9ph0Vn9rZju2WDxLOFYO8I8oc97KjFuQD7kindzaikfWBRCKX+/tXsd/FfgvuObpRudoO7jF96VUehuMLxikPvvtlzZAbLxLkajfZDsYpOZ1ngHw/5aE+a3PLelx+p7zo1vob58TuWR97tayLXeqz5QH1yAcxT6dNP7570Nhayurc2KNy5EeL3JRYm0bqM4KhbIAJLa6UW1GEJCtrLaQcKO3L/KUOtmXPvj3bcZHrctGH6NqmKUIG2X7GkCucBhZZy7OfXmxGpJDCK3ZKO5LPiFrk5h4LxzPjXPIa4JQ7/Ci5ZUNXO9vxI39alZ7cIOWypzxsSpIsxigbe8ptfEv+LMfXfinHnxGiu9Z7RLwVjcs82FtwptwGA1JkLhqX+LSQbUlQ0KP79djkPOffHoJG5bDiT31Qb3SsyaXfpKyZ6XOOzRYaJbtiXeXYOWMjv8lPW/ikHd8sSDFWxtJk5rTmTHLmz+mHk42NMhfphXd0I3arHYF12TLHGUPgBsKsEMU+XnHOV3zG6FKtn2CGQ5+KZFSnsGfJknLvaOzkc1PLfdXj51IEO7EKOma2+R5S5Ybctpz8EM4ctrAj92CwE8WpO/Wwpxxez/Jk8nxfJlDk6EbN0Vn4BD54W/jkn4AjZBNz9u3Zfixf/TgnV7D1AkO5bOe7XshtP/ftn8a+HQc5Q+OSN3xcNVvGCDGeEeyRfBjPlOHj1MipD5izv5UvfWVOHT3y2d+CEXVqNVILOIjXTVr7mj96+2Uf2bKj/VzfnuNGD/0abPvqYxu3IvAhOvaU29MWue2MZ/bt2X4qp2bnQFzHrhr/rCF8XC/6n8L4vDzI4vaolnpmLWeWMkcOXu4vxS/c23cf9PA4P4g/5/DOwdSxjSp70z772bH2wdq7ksyAsh7Y+/b7g9i3OGhbPfvpQVytW/vDLuzIWamrZ79MR7Zz/2ywOfjvs0+eKsZ+vyvd7nIQZ15sB9uJf0rOQ1zso7TEw3afNyPw1BUdLYSOA/HjKeMCuze9z4e+Lcl1UtkAABAASURBVHusPXPAjz65lf0H3jxtyetQ8Y7Zt9nbIfZqcsIeP2IgY2/Hd+mwxQb9Yx6owtuu+vFmgJ+4tq03b14zjBqb3TPOLts5Z7wqOX6MzXblAk+exD7sdlUz+rZ1yBvVGKWW55LvM150BZRvKz9yYxnww47Mc2s9biMW84vxkDdjYVwQvrw5wQJ/3kQ8PHyoXFcc7PF9uvzwJbb4HfLgGDzWyZt8wEG/pf7YYoMcfc/a4E0ZLTL09GkhZCsG/rbrje7pmLlN+iPnMX6C/S7xsH3Kmyj8t6xRPlC4uztkDe50f/9G33zznf78l69zllJefZokSyHbylfVIymGn3UnP9taF32Ivv2p3Hb5ol928ORPa089Osg24iL6EB37U7ntZ2z7ZX727NuzBcc2UDUm+hACe8rhkUG2n7Hpo4N+KW9sF2Fvm6ZoyW0/Y9sv87Nn354tPrZf+CNDYE85PDLI9v822Pa1RoydOtimqTmGsa9921UbbCH72o9DtoZz6KS8IIekaNVyP7Xs12YPCm2hkT3aUmyt3DRxHWWbXvgtRF963svjv/kUz2DHd8Rzk3WWxG9Fx0NJRQYsMvYnZGElFFKaaPNihS4dKe8p4O3sWwMdNrxmrv6UxVCODS00LrbwzutsvJKvcnHvtxq6ZBmf0LM9tpe+qlWu+ISXaBMv+ZOTrJjQl2RapKN4XfJe9Vcu+DQxddFtHzmEDIK3TfNsi9z2c99OzJGYIfun5QWSb/hDYQtjtcgg+6cx7BnLnu2yBwOiD8HbpqkYyCDbz337JYY9+/Zsl32B5Bt9KGxh0K4+/M+9VtkT054tfrZxK6IP0bGnfPWR3WIjZ2+k7ey9ctZ6rOJ2zPt6/kz6f/vHfxI/ZLbP+YS9kD2U/Y09MJZZd5vYyyD2qrVn8VeG0LOPZZUJH/jz6Unsd/f399plf99nT+vBDkieozxlTQ8Rx859lhzwIz9+k+uw26m71dkCGfFs11mBPnvsFh8epNOSC/6MGR24EDLyh/DjfIMc3nblgA1jZQz43+XhehT68P69aJHxgJxxQ9iBwRht11iWnBpjb7vGRhzsIR7A0qJHDuFnu85BK2/OhORJHsQgP/ywpbVnTNtJb9Q5Dd2aN3iIHJ2DARhgg0ds5PRp7cTOmZEfRiQfMIiNHX4QPONiDlYu+PKhPrbkRP3xx54We+Jhz3iQ4YPtIvrYL8LGTj6ZV3SsHc6fh6yZFvk+a+L3//APev/uXZ498UtJW9UYPM5M/FAIRC4pjJzXFrCphe06I2+R/csf/qA//uuf6kMZZY2hX7HBWrw914djMy6vybZlT/myWz609tTZpps0RrX2lC8fe+rtT+XLhhaypy38IkDtKYdfctuVHzL7749tX3Mgx5UXLYQMgrdNU/kjg2w/9+0rln2Vj5QYwtk2zYu6I/gY6+O+/VPYc48Cw/55bLVgXPZX278ib7DPgc5Jw2nyijw+ev4y8n6AM0rgMqacOJ77+OI322mnxJz9yqSwUpycZxT8AX4+rB/jJCVPZ11LLbhOP234bQur9AkYincsJduh2OQ+SE9bCj5yZnIj/1jl2a+2Lp+tHr4VtuKTTFDH3gaD/oh8YkUcPn6xH+k4uY7kPWqcykVCc9zIlTEEpuT2xBrld4v96+QBqS/8ITq2aZLT5zGWnYRedeGC3J6+8ChsbEbqO+jKnnr7KrddcnzsXycvsHzDBwpbGLSyMl+pV06u1BIaVUvyOCeXs5DZsSn5y5hgjNST1g5YGLqw9ktbe/bt2eJnO/izb892yQNVX/QhOrZppDTJMLkP2S7Cxn6JYc++f9U6GVLWi0DNIBaevTBm+4lcjkt842OHDwpf2EUUXUu3p40u65Z7hmcT43JvxFPI+K3/b77PB/SxUXCQM0a8j/nwm70pIJmTEftN7EPstY6Bbd0d7uLm+gXNpzwfYE8kB/bu4/Ep56zY5KzylGcKIxlxxsGfvRee/XfZRx375BxmxlWdG9ifsUWGLb5gEI98VkxazgbYoMeevR+7ReggdOBih0+G8ny+SfgaK/qRpE95DgK27ZITEwwI/yNji+EpZxT6vbWqF3ac2WiJT0wIP7DB5LyCHzGRMc7T5QN19PQZA7i7Xa+zJZ+LrvMKuoVHjfHhmRBjwpcWXMh2nUXIx7aIzYfgI2uPvDi74A/hhx0EDvEZAzx6Yt4S+MixQ05e1AU5hGyRNPNQLtv5fv3il1HAwHe1zbsysGf9qRd5IaRd+NiTHy3xWbfwxMUOe9tZY032jOssZPxt15y9z7NK7PGjJsTibIcNctv1bPGU89/dYR+snnVz0j5zcwg1XS6MYe0JTB8iEdrSZaFYhg2NArNn37762ZOPUX0tf7BI1E5B84aJibQt2zk4HmtA9uyz2YUrfwaDLzi0djQXYtAY2a7FzqSyiO1pQ1/GQsKXmGDzhshR2K64TAC5YYOeWKcs7O281SKEP2/nijG269jP0QdCrUuny59/UF4gBxtBFurIpjHS5zcosOl5yMmLCAsWP/qn3LB3eSPXdtbdHQ/DZxy7Mqz8nvLiZFvkRh7KRb4QsnQzsedJyRMZNHKj73PY54WPWmFvu+yIDWFjG4iKBYMMe+qBT9URRZEF5ul4KpxTXki4OWmRU/8t46ePL3/hASyIOkMPjw9yDnfIyKH3VrFb1th9Poh/fHzSfAHpAifDqJj2zN22bAt7YjAP8BGVfQt2a10f+PN4Us0bNynjguwm2+KNLv4jc7UlSGut3nwS07Za4TS9fv2qcB8eHiNrWfutMGOSdpSOsfMGDrz7vEEnDnW7y4aCDGzbVTPlor/b73T36pCegnMOrsODFz7zNtSSWdMpH1p+/e1bPTxx2EjubRe7Hl38Ums2b3EAyXpz2kirnjZ4Mc2XDQ+pxk5+ymW7bMPWF3Lbzza2X8jpLBt4yJ42k1fwNthnjOrk2/KzZ0wbP3iVrX3lIxGXPW0mDzacYn/llcvGbsrs8CHOD8xrGae/UbG0yLNXCnm1Ulhiz5595ZWLvNNcbJS2ScxNgOwuh8aFRw4hkywu+4pnX3l0V2xyH7KnD3Lb1V/8tFfJVFcLn3WQ2Eo+vuQBD9GnXbl9rr90t3bwkuUbvFteiYUf7VVucdmMD6In2chn3568csGOESZfNnp06ejK25MfyLTTlg/xlZx8Mc3tqbnuY1HCtENqqUfdBsnTutTHknLIVe6Xatspr8xHlZuovYqnT160ynXLp6sBtql77s3ie8Sf5x07JYfp0+XkvvhbuWRx2Yw3A0jHvvLpJu5LeUKzmqXYsa6hskgfHX108MjtK5595ZWL9ZUm5hd58h6hDefkrNDiS67kGxn8S+whOzrAii544W34MEJP/ea8jCE5sRw83dQqUnGRm23ZFq+jthEXoYOxXfWxpw657fJBT58WgocWb0+7X8LGHsLXnj6Lv5UXz8zEhjnI8JREkEz6SI6NLtfEU8w/P56s0hpnDLJ22bUkeGJA8ODd8oqlEtm5WUqXgrP35DN+Mae0//LHL/X+w5P6bqf97k7od+Ef8uH1Q84eEH8edgSDP/fPvjXyjqzlXnLuqYeH92L/632fFLp62mxFGjkfgaPcjLal5HKuP23L/rBl33yqN2PEY8/lPMD5gb3adh36eVBsu34K23bwJ4FrT57z3DFnhqfsz+TBw0v0d9l7EzRxTjWmtS9jA2/7OT6ynvPZObVKkHozR15jG3UmAAtM3rCQI/miX37w5E/uvPlAz5oCc/H8xZ8m55w3a2y74rx79yFnlfmB+iEfYIMJHrmDCQa41PXNm9+pp77H41nff/82Y9vyIPZVcjzFvKVO/PZdCz+027XnWOBAYJO/7TqL2E12F7nxJ9SOqSF8Xq309OFB9O92e6H74v619g2NZM/cf/xxPjy255oFX7l6aknNGDt8RMnxKTntRB+iloyTMyE1Iy/6/BbhwqFPHamLPWOAy70CZm9NT1mnfLjQoufB+z75gkXs/X6XdX6qeX56OqpRu9PI2nrSl19+p6++ecuMa8R33h/nwM71GSZfxHRa1ZiJa8/+4m1sRul1uexpQ/fn7NBhY7/EQG67MBeP3S1P355+H/P0saW1TVNYMMhtV3/xt3J4aOnsGcM24iJ0MPZLHXLbv4htT79bDHgIDFp72timW699tp+xw2TelFeVocWHK77mUrliv/jhaXtrs/x+6pyI77K59bvlE6W+fm3edhKJB/b25NNNmDnej3n62NLa08aefshtT98YkC+5rbGufgyqTuie+fhhJ0ujjdQy2iZtDh+skXtrjKaRfdmhLep8SfHb4rh4uccmIIbgeY0IcV7LQ+yWdhecbAOKRfzPGnlwzt4hxX5z5JbADKidMUYSNrbO/RudJJvWQj7kkg/lipx8lHYI+ZQp/W1Mfugqh4eWTm71w0Ay+LGXs9Ymb195lTzfI7ORTz7fY5/vkeX7Mz8yHuWywYp9mo3s00f1zMem+mNI0UGsRzsOSlkit1/yzHtUMb3IZ0dgBkVRPPOFfYlb8uDR3spf8ErMUNnQhuzkj99HfLoZ74ipi8jLNuJnOZ1bOX172iwe/cc8feS2fxb7Yzv2Czv5okj7a2tiG48XeSO4zWFhI2cPowXfuVeUNX48bvqnf/6j/vjHP0uta//qFZUX5w32X/a6fd7bsz+Bi4w+/PpA+7jleVhullM+8O89Z588fxg5Nx12+9qzv/32G73Lh+nE5IyG79onwSOnQ2LwYe8xD7rf/fhj/eDAlgeBT+ljA2Ezco5zHM55jvP27dvsiw85U5xqn+a8w16LLecwcmf8xGI/Zgz2/EE8ZOy3POzlrMKHyo8P/OJCqpMY5IgOP9s1n+Dh87vfcabp6r1XXGwe4vvdd9+VHXHIG1zbzzbkhww/fDKMOu+Aa1vkhI4xfMhZhvHRBxs/2+ICH2qt6cfUilwZL7kxN9hjx9g5azCXELJV4/1uJ354Al/bNRbigwM2OdAHgxzAJWfGhQ45dhAY6LFDTh7kC48OQg8ec6Nc6JBha1vggB1V8fgwDmoDlu2qLTGwZdz4My7q+vr+Xv/h97+vtTByzj/neejI/b/nl2AyVsZ1jOyLf/idjplf/mul//Rf/qu+/4HzlCXzmjrqNZrcINsVU7ns3J+86MDLiqE80gnZ6cMmnj35dGXjM+r+XH1a8rI/tUNnTx94CFtae8rt6Yfc9nMM25hVLHvyCOzp9zFPHwxae9rY0w+57d8UO2CifOwT8NDiS64qpODDRT1zus0PHiI/WnvapEl31hnedvqqWhSTb/hAYT/BRrboYxv7imW7fLFddounT94xqH0MuW2aZ8KGjn2b98wzorhO+2WHLXyWVVhH3zMmh2/FS6142kHh0rexkRKBb1mmycpSVBp5k+uwUfIdUdYwklhjliSc+yC3h8KWDe2Ijo6N3ZAzwka8c4//PqrQRi5h+YqDnfd32RO2RI1D8jCcBIa9nXGVAAAQAElEQVQy5hA8+vERDzRyVWqObyzwS3/KrZGbLzMuO0L8Q/ZLntpFXDaLpw9v+1luG3FqO0pGZ9nAQ/a0gZ+64i4+8JPs5JbxTxt/Fm/ppoeebZTLnv5hS44tPARvT8zF38onn++sgcyjhG2X5kzLyClu+pOf84Bo1VXBh4dGPKduy4zTU9TWuuyXPDmhs69joI/cdvku/la++BhkXmdOthEX2Vc8e/Gst5z1k5YzVl/GRquMbyTxyWMv2da67Jc8OaGzsQ1gvugjt12+i5diI8nNUoh7pbUuaCNmzlWn06bv3v6oH0K8xp2zH53yORefi/XW1HvLPpUzU+S2i+eZFP99oreh371+o8PdXj+++zG4rc4P7JPsg3HPsyviWbbrOYHtOgfZrr2z51xyztkJYh+jRQbdXZ4xsdciB1O5eIZBDMaJHX7w7K1R1zpHzmdGLUmgwx4erGVjW5wT2LfBx7/z+ekYNQ72bnzAR7f62LKn0xLHnuMD1548uT7m+V7Lh8HuTezn/NePr17fixrzg6jo0TE3u8O+6gceZzn8tzzjIwY8tM+5k5YxMCbb9YwLGbViLC3jpWW84GBLHWzns65z/XeU/Mn6hYudPXGIja/MSCTGjZ5zmG313qpeykXNOPOAnW7VixYbagU+/j3zixxqyQ05+qljfXVURcRiLMtm1fuwv1OWZNngy7kcWzCwpS72HAMxsCEuv1SMzcPDU2rr5N/rjI89dnartQIWhA9jIgfqiwx/5bJzL2Vd9N7Sm19LF3E9uzv0nc4566NtKG3Lno4lTAFsV2EJYLsSYBBDQy167G519G0/+2AD9sdyMEgYOQQerZ0cZNjC4ENudBs3dOTNbcpzE9rTjhgQeeBoW7argMpFrDRZDHcli1a82Vl54Wc7+kPpyYu4pxxqbedFYZ/R5pUrX8Tht8R7FsqWSp7yof2WFxbwIfKrxb0/FN6KTcwtr2g2HJN/qnGMjOucGwdfO3Wr/lkJWLmwOEbi2DM/FjIE7imTh4587GCejuVXOeZgbk+8LZjkRYsPscgfX4i88EEOLoQc6q0jVvEZ81qMPTwLD7zeW73Z4s997Hf7qj05tdYE4UufOGDTMi5s6UM9eGCdUs8MNw+IT4mp3Kg98YfO+XQCrHSC6fS3mpeZj2O3q75tTFLbrJoAbZkb4hNjt+upaYt/KxtkkCh2SSTXP+Uamb994S7/U+oNXsvmNFLThzwgt51N5iQ7tc78EmO37zpkMxiJ3yK3nbGMerDPGHihOBwO5YPNFj9+Ihu+9Va2Iqekec4apDatd0m7oru713r344MeHk86Vr2yMB19xZGsFndiSjZt9NKFjyrdiFOjTVytrZiq2pCP7Yt9jDEKkZ/tcGCMF3p7xlk2zBeGvw4bXwVPdaVsl3ZUG+jUhJgqmyv2lClXhpDvypiuPgjIB2fL4qv6ynUJ4ginbMi2uO+V2rdGTtRnpCYO7jl6FY3MPTbKNYJjO1wk4WEuTWyd0KxDFU9dlevnaxKDy9fEzrxmPicm85S5lWXPFrkz9z+FbTu5j0K08XNymrnaLjlxYMCitZdcsh3/TVzkvdX9JC3edtksjJa6YXs7R/Txo405TeUAP+UjeEoclbxlaMjRQ9e8ph6Z5NjOcYWJQqmS0iIbsqPPfSVZdh6W5YHc2dLWNx31pNE2lcNQLsvqgRmKm7hWTGUt0L+Vw9vBH9HG0I5/aNpN+eLt2ac+thFXnGIu3+yr3HbqkNyimzXeyn7xtpOjSxaT1K3JyWO7nDia049i1BqVYp0klWsUP6om0sIbyX/xtmW/xEYfaeSBiW2Anr+QU56scMGPPLxXuNZ6xgBOpG7hI03r0MhBPj1ho1zbTT7pPo/LNt3q25YNXiKNjCN8Y5HEAn/7qo8o2O3Zjz5joLVNk3y2wlsY9n8/dgHnmz1jENMObu6XiMW8jLGFnflX3uk1bDKmsBcbJTfu+fgO5WoX8kXO2FT8KL8RP2w3KW8lA1fjS+ciL5Dw4Divb1lPUTr1w530tszJ+xw6v/7me+3vOPBbjw85S8SOGtnOPthDu6or+/7av5KIdnv2ya599lfW11M+hG2sgZxrHrNHMtan41GPjw9qVt4EPGTPPFae6BJGPfa01Y9Nz35XZ4Rg8yBy7vMtGI96yANh3iiccwYkD3w42ONjZ4yRg8V+/e2339Z64CEl541l01qrB/Erhp2gcXpM7uBiB/Yp+y+tbTmLvaVFT0yIuMQhP/qBEL6rDz5yZMSkPoeMCUz8bFcdjseTDoe7fGj/RZ2lqLFtkTfzjC/Yh5wbqAd93jAtu5bseFALNrGISW7YgU1/y2vEMW/yFo7tqg1vUMmXWLYzN6eSEws/21of0HO2hZCTl23Zrpx5A0P9jplr8FSXa80gJy98yAme8a/6rFw5G1FfXFcM7IjJuMkJfGTgsA6Ihc52vUlnPGAQA3ze5Nzfv8q6e8q58ZxcD9qy+HnQdZcPZVrb5b4Yep8PBr786ge9f/8YO2VcPeTYbiKXwKevjEfPF+OxXf2xjbTzNSpMbB3b2bf92T52E/uqRwa9wE6+S0Zrm6bwbVd+CKgJfov/LbBtVxxwbdc4wP8ctj1tbWNSfsVcvtlXue0XeYNHDMYAb7tiIcPdduHZpls8DFWntZzJgRvhfMV2i+0WxVC9DmfPcSy4lxf24pEDv+S55eOnWPtXYX8ub8YDnh0MBeYyl2Hry77K7Zu88xoFHr5gwNuW7YxnlC9y9LarDw/DeMi9fOQaNxb0lavqcNmP4CPSOfvAlnPQ5q7RLLbzLYrTyLd8RaT5F5PSyVfKqEAraYrrXOtfsh0sJfwIP2oeiF1xABxSd+zCd0lNnuNxOpevQBRHqeC3CzaxiHsrR09uyHDChjogB3LJyQg9clrk8FASyNcQPP7oiUkfwhYZuoVNf8l/Chtb7PC7zdvKmBlTAOChJJCv5BDdjDlwTa8a2S4GTDv+8UXAGtgCvuTwJb+1MffAkPOv3cixI3fkmbB8TRuRW5T2ihN5+GfsDIh4MRHx4e2ghOCRQ/C2YefYwiNDYE9s+rb1W2DbrjgLk9yI9YztWQdkrfgtFbFua0K25R+NchUfXHtig2VbV+whpZ/vGcPQw+OT/vUvf9H//f/8J/GbOa9ev05dpVPOQ7xf5/wCJnsdre3sN+fCs13nEvY59jXleswH9fvDQex57JOH/SFSaZczEhh2/DP/55AzL6ecf+D3h4PY/x5zpiFn9kNyhg7RcX5g3Hfh2UcfclZjb+WHJrEhCHa2K/Y5uOSEDFwwsaNdMWzXWHiewZ6NvW0RGz/V5ZTLNU/kjw67h5tzHWMlP+KAw/kDV2JhD09LTuRM3564jAV/8MgPwg5ibHf8kk3qBNbyIw52+NjWOWNFj4zzBONDhz0EPnrmb6Tu/HAFGMiIA91dngExRsaHLX606JHZrudCjAV8zmDkT1zGhb1tLVtir1rYrjWDnXIRHztyIN+Iai6Ih5wWHXLqAG+7ztR8QEDst2/fPmNSf/JgzeGDPy2EL7mxzu4uPwjA2ut5D7A/HBJ30x/++Cf96S9f6l3OVee8niSUWs/eEgBeumzX/ZKuMh3ht9wnQ+BkgVQfnT3nFR6idrTkRksutLZpal3ZYG/Vxw4b8l+87YRw2WJkT9423Wd5dfLNvsptP+e28H4OGxv09hUjkM9f9lVu/3XY1KqwZcX107xlpaiJlbqGZ62mk3q3GgO+5Ed9bMv2MwZy9LZxeZbb9NnXz7FXsFx6MGDwg1++8LZj+2uxVbnZDnYTFxi0vGbD/zK2Eq9LIqZyNdktrYMtOXxr6KmD6mpZhFvW6e3atD+Tdw5GzrNYa67lZCtZuZymS8OpVXUV9+JnvlJCRK98QDRioKlnmabbmrVxJvOUl6M2nfOsip8BKPJQTCVZI7kqV8uwcENhW1tejyJWC0/cyTfVuJLzlJc03+IcLEeuERspvYyrsIcCEb/clwkAv+U9pBKoNZf8ymPr2CMfWhfxbVd38SNY+CGGh+Dt6TuSqO3CKsd8ex5TI994x2bZRZ1cRtkjo2+/xLr1XzZzvrfys6c9vhA2tmGv2NWTnH9bxQ8fm5/CHhmnpcwD+W7hRnino5qjcOm3oM1+DGTPPEbwbZcdcnJFtnhi2n62Rw5hYxv2Ju9RfcuKMF9D9s9hT73tsi3nfEtK5Re25PZVb09+xb99jUaGzxzDfM2wpz1yCT7fk55y1dJLa18E4cH7Ph/6f/nV1/oxLe/bzzlPbakxH1C71sUQzyDY6/a7XfhXud+a+KUQ6sU+yf7G8ymQgT8c9vU8AJ79l32TPHv2KfbT1eJPDuzN8NgoF2caeOT42s5znINsIqjm75xnSPv9LtZD5AsmPqsu7KNgghWjOmvBs0ez12NrTzz2ZPJCD67qXmx5tnEsAhM8cOAzURopKM+GkPXWxC/s8gOgvXVRp3M+Q4K3XXkTjxjYQ+S23+9hK8bSM2aEnHOspl3GaFvLl3qTA/bKxTmIs1TYeq6FHn7La4qbMg93FR//DzkL0hZ2MMmB/j4xwGt5/eG8cs45rdZBXvPs5B9AvhP33bv3ot1fcu+ZU2qKD7nb1kPOvHGpL2xZD9QWAX1iUk98oIfkhQ4eOzCxWWN5ejqKXPHBnzVBjbEljyXHHgzGgj8+8NQI/H3GaVv75A4OtmBhiwz7kbVPfZDR4gc/cqNiz1hG5r4FB9rnbMa8Z8mkLlvlie0jf+3VdgnslC+EAkCIQd72FQT6JCFNP/oMABk8PrbFZU8beOS02GDPB27wEHI+KA4kEYTenr62hS03UOtdtjOIgctn8yYPCIMVk+JD4PTW1VtDXf4UjBwo7mF/qJsQ25FMwIEe6gF2fDIsbHvyWDn23iof8mMSTrnp8YEHu+R9VzbE32eCe/xZMOhbcsF+ZFJHJnD9uX/kHHqQYf/m9ZtaFEoO5MmiIM+qW0aDHZNOW77BjTijmLUidsndatzkR5+f3llxsEdGXuRku2xtV/5gExMbqPfUJPDvP7xXzyKzk1xAnCRtixj89r/tyn2/26f2PR9eH+um760XflzUUxPwezBnDHSqF579vif+Vm8udruW9lzzpMThhrITMUTO0KtX13nc7/eJMWLPBuSKQ16teb4IXPyYt9Z72ZKDcrWW8SUG9ltuKNr7+/vkPl/ouWnXPPKwnTc7OQPKZs1u1a78ApexnDKO8bxRUOcYRX7MmE7iEz3yUGbt1f2h6nTKi6SS65kXupb69YM+PJz09vKDAOfzCESX1JK7wu9CLXEs8t/iR12TUuSqa8np2I7tgI3ewZh52y657dKBY7tswFsY8PaUY9i7C2PJaZHbU25PW+RhoxplDw8hbxkv8eCRQTHM3E2MJadFPnLv4DNy/0DY20alkfE3WY1+9M2pTWQq3tFAUm9gnzWCNU03MQ/wW+aAFlp6xXPLmrAt28CJHIC+ylVXa63GOBLTYSkgHAAAEABJREFUxvZz9U60i17CfhSu3W6wHRzJdqiJa2Ljq8hctspFDi1jCuSzLG7ROBgL26XD7qfzntjYTH9VHPBt8pgYjC2WYv7hoaiF3xZwiD6EXWvM+znxt9iAqbrQ39pOnNjonH3glNhDrYykRFcGE0LW0m/ickvNNuUuClnx3HTKd+5NDo1y7Jq18V8HmHtnaM7xkGM/Y0b/Sd6K3VCLr4Rez9eWtYB8DGVMUwyWym7IdhF6e/riY0+5cs253OJPjFb2EVe7JRd72pIfcqi35A9oKFqt9T1i37AXUiXnltx/PbbjNzImWnAoJm1uDyGHT4axUrAZjzVS4NYs20nNaYmpau2pV12OT4v9rJWNLXolx2utlItxU5ew0c384W1X316+A3ERPvZVvuoFDjxkT39kOOGDHN6eOvuKgRzCzr7KbWccrJ8t47zKwR2ZgyhrTqKRA9Cwj9zpwaN35FLLeIbsVDU0hmSD7Yvc6TfMNbHPUiajOXaSnAnqLfpb7MiUa0Tbsk5G+uAquA85sP7wwzu9f3jK/lMWUu6F3f6uHkwyzkM90EscKXveXcUNK+rUEmvbcj/mPuaAeZ+Hga9f3dc+KzlbmdV7E3t3Eo3PVhi9d3Htsy/vd7t6mE2cLa+x58vZidjY0K49lzdExEUOIafl/9yyrVO9ITgjen4DiL+dXFIk26njVoRRS/68qaIlF/Zy23rKQ3cO1a/vX8t29uW87uSN0jkf1GN7ThwemtKSD2cV9vjT6Vh1wwZCb7vGDA+mcj/x5gU/zm/kcciH/5JzFnlIjYa4GNshtSd/sJBhv2TIwYTu+SAb//cf6s0VtuRDne/ywBue2t7ng3B+2xYf8Gkhxk4M7CCwyc+eOTE+ZNQKbNtCRp8Y+IKHDD28TR2PdGtM680TtsSAGA8GjAmeuoNHn7mgTvQh9ODf5+xFbhC+4DAGe84tD6yxR4ecN7hRZQ3u6wcZPuScustZkjM5PwSQBS2ldnbPmeqYB9d/0Vdff6dMd+6UrJvI7aYt8wYORGzb4tou95qdPvdi1hkyyLZsYxb/TYydDjpayJ552y7bT7Bv5PjjC9nTHowlX760yO3/fmxigQ8ePC1k/3pse9rib38+b2LYBrrqcGvLeOypY05tlw3yFn5kDiD4aOSg9NaETHmxYz90pI7ctpA7fewVPbyj+1iOHhkE7/g4dr39NPbHece8vj6W2641cSvHkDogq7Eljk1EyZ72totHr8uFvX2VoyNfiPFB0aq3z+eNPX/tw3kIrOzfI7hbCL67CX9F6JByHzRL0JSP5KNgW9RJqef8bwNGEIacB9jnnLwCG6OIHMpXMpHzUu2xk7zjZCYlFP7gNEuQpZfYsbEjzBd6bOnD44sK+ljeMEpuyFsMoDSqfjqLV2zgMZ91VY2PGulyfSy3M/b4fSxvwUWGb7vJm5i9RQBe/GY8y+mjc7gWzMolLf7g2NGE6P/UOuktlc39EMvUzzV3+R7EsB/JZ4wph29YJR+wyYP4yB25kxty8ggre44ZHkJu+1luG7E+li8MxmC77DFccnj7b8MmFjhgwBMDvrdVE31Uk8T5qCa2U5B8XeR2bFIT8MC2XWNa2K339EfODCd9/fW3+m//9C/iQbVb5An+lDPDru912B+0Pxxqj49Y7GXsXR8+fKBb+xN9yCbGWT3Yx+NTPgbKfRQZ88ED7Npf43U8HnUI5mNsnDHans9bIgcff8h2XEfpyJux8CffwbnLB9X0e291ToFnj+V1tgWTFixa4tmuvPBlT0YGRk+u5IIPLXnywTg8MvZ2YnNGwg9MCB45ZxDlAgvCBx1xbafGW42VuGBB+J/zQUDcKidqiRws2+JciD042KyzAXr6xCBv/MDijII/MvJGhh0Y2HL+RIaN7fkXhzJ/2GJH7dDRkjc4tOAzJnQrF+rGGRI/MG3X+Dj3kCe58BcRyJUPLrAHD1vysY1rEXJqSCz87YmFHfbkjuGyoY8tMvIht+VHPPBs15rBFgxskE87PCU36zFr7ZBzf9/vtOU+sVueWZ20z7nzq6+/0f/7n/+Lvvrqm6z7R23sHVlTQ2I7UYv/lvuMvIhjZ0z54rWHPnIo5pULLTkgg2wHowV3nulty7a48P8EOwrbZW+7bBdOVJ+VgwHZ0x67vwYbe+gWY8VEBtl/G7YDDFEvy2rBSaGqRQYhQ2fpuVbEZwy2I5XsT2uiy3WbH34jZ9yYxydzGH72R7Anxsga+NuxR3BdBA5kW701MRb9auyWuQSrBavhFrKkljzpu/qBTt+xZSzRNsc+Zvmyp9xG5thHmK/08gG+YhdsRZ6V7PUBev1wgBQXBTG4W/DD5os6Mh7kCVN/Fc+Rl23GhVwR5FGuaDmKnXzSCJ1zUDqxC5RxE1dvGUfuHRILK1Rxf66VZTWEwbZETyP3n5UaOBhDmvqMIXL4aCoN5m/Le/GR+QUCQtGaM6az4JGhh48g8k22iwYxw39OvjDGR9jUh7j4jPjTQvDIaSF7xkCHjz376LBDBm9POXZLDm9b6BePvT1tkdtG9cl4WuRJuYYLn27ZTexiL2O/8BoaqSFojW84Z1ywvVH/TED1rYmxacW3sdKzXLnsvzXv6zqxXTkG7hewR9nZxFTxyrVlndgTI6k/Y3ycN6/RW9bmktPGPTgpHzXJGwkbbOJEllqdgy1LEavYlOh4Gvr6m+/05y+/0rv3D3Lr2uW885TnVrZ1x7MASTzPHanvU57b7LMP2RbxLefcta9zD3s0e97x8Sn9psd8nkdkPijd5XOrwNQvYLDXPT4+1vmM/dN2Pf8Bu+eMwx43MnjmDFvbwdsJHWQbqIoPc8qDBDdpl2cOj4mJ336/L73tasmLfCHbhfWYHJCTA3s/uvUBtp0Y+dofsuemzuiUixZszg7pive9fOjLM5DDbq+UWXepH3L+UiJ9nr/11vKattX5g1jEpgXDtuxJ5I4cYqzkN2MeFIvnZ27YIaeF+IFQcgJ3t9tVHPK0nXl4TJihu7t9rf99asN54pRnbJybopRtmszDlueUx/ohWeLbLp/T6ZTz91ONd5c5Yn6IDxF/zT19npWRNzLs4AG/yzn4MWuDecYHTNsVz55zjBwMcrRdcwcGttTksL+LbFS+yGwXDz64+JE3MakDhB36H398R5M63Ol91jod4oFP3YiLHy0Y5Io/dmDbMxZ65Mj4xat91jb/ZZhyf4yclUfWS5Zv5QWOcy82QGzXYAliWwS2jaqMVzLSlPXWY7PVYsUW0s1FH0LUMykkRt+29oeD8AcTvT0xWaHJJw+OpZY4PXcOhIz/L5UBPF3e7Iw42jPPsMll1E1LDOKBTUx0UEyFDFz62EHYIEcGn7CigEwWNwpY+9w82NSCTGB4fMGEziksH3KDgRw/23Qr5sKlttBTXsBqrLEBvzXFzmXPNxYncm7QUx6IkxMYrTeB3XCIoW25hez0pI1JjpOdfvIsYVoWZ8R148GvHwRYiw8M6koMfBgDY7Zd80Qf27UQbaslLvZZT3L4V3evcsh/qHl4yAsdeduxcyvZYX8QeRM7W2O94bUzf0mMsR6yJgb5Z3XmK3PQaz2OdNA/Ph4lCiFFfo7/TrbzogC/D6+i3lNMKS8Ip4x3H5xdEXJqb7vy2LIRSQ7OPjW9tK0F+xjfY16YnipvxtgyPnwh8klK4nrMC8ZjHvrzZ5H7ITnkZmMOqDF+1Aw7e+I7OORhu9bqVT9fALkZbcsOxXHLhyv7Q8aTA2DvYOySW/KS1Xd3Gu56++5B3799nw9xTjrl9DhyGD2etqyFFlJoKAPMWM7PdD5Ty00t0KP+X6iziE08WuTw6OiPzItytShGBr8oomAEJMySMe5EjVyXeFuwpSlPKsGAh+JWcmJAxINiXb4xje8oHjmEDjktOeJHi2zpkaGnD7909JccGTy+yCHyaa0lHjFHYrvykyyFyHmN85wNShoZp5/tR+o0Uh9iZgqf5fgpF/VL8/yF3HYwMle5kcgB34mhyMFOlGAqFw15t6wjeOxoo4ot30flG8iKTYs0CGlGKFwcHGLWRl63lNMW/ZE2sFkqFjIIGU4N44wVXmlHxkme4DOGETz6CZoqJU7WlELOmxbakXUMRuOFPPKSBQM85OLxL/LYUwOlBW+LH/3i6/9XO6nngfK25R5IfyufoDgJ8kH+uSUFh5JD8iwxbPgezJ52lyfRPS4jGNt2VIt8e74f8D3F/yxiEpv8Fk9eSxaIfAG+xf5a9wjT39Kgi0fmNRVVkDVSY1GrELWnHtScWiOvNjkSL54RzXt2Sx2QkQs8OdCHd/KnntgXn/5tveHR4QOBQR9fWmRgIYdHRh+9k0urSc5Ykrs/l3fkjCWmAiMDT94q2qLDHXnKUDL6S46tkq/iPMAOERv7kfUx0odsKijZfqYl556Ch5SL9oox60dfiUN7O0Z4YqGD0EPI6aNbPHJqghz+nDWzdMiRLfslH5k3ZE5ssVZD6D62RT+oVfKn3hk6YeochGvKk3Vq0W55ba91EntsI01dx4UCkC9qsqXg1KJ84EUU6RS/x+xZ/FcyX331vR6fTjn8B9pdH3Iu6X0fBKmntblTVAfu/R5+qzlm7Bg5yfXelGlJ/LPgiYlld1NrDjX11nQK9tPTowa5hHbxO+Ust2UfPp6ekseDHHvb9UbilBypk+3ao+1Ei985r7t3Oaz33msv5KyG7Clv/viz78rFTxrbVktc6oCut1592+VnW1xg0doW+zFnHPpgPibft2/fijHx4BO8kTd0W3LgfAjxsJz9Hl3vu5w5DqmH68xhu3Inh558wSUX8GzXWYM3RsjRg4ct+h9//FHw4NJCyL///vvyw4czE3ow3717V3F5SE0fPS0/lGi7sMjz1av7skOHDTGJzTioBfwrfqCgNdT1hgTGdp21OAMTdxH1p27gUXcwqCH52sSVeupCbGTY0+IPDx7+xCcX2zU/jGe321f9GCNj3+12NRfkiAzM5d+G5KxtZU+7i19XcB4edPfqoPucTZWb6px79lXOmVvuy4fHd2pdejw+amSsj5lXbi23Xc6xT/rnP/w5H+T8EP6sU+Zbyesc/IQRF/nYRqwte9FgD4tiy3pW7gvWLu2WWNzzCYFWi6e91cFjD8Hjjw88hBwfZPDI6K8WOX0IPWOlRb5swISnRb5s6cMjWzy+yxYePS205NjDo1t+tEuOLTRSk+Y2X8NSQ16TRuaJFrkp6pLTXuoHNv4Q/C02MYtSX+Kxl2JXlNdZWuTrdZf+iC2xiLllvomfyYtqKDMp5NUfqj48Mgj+maIvWdqSpWU8H+dHf+UNX/lecoMnP+TYJIlaG7S3hA5bZNjf9uHxR37O2l52q0XH+HMXTuzExhY5tQBzyzmo+ShlDTuvr42ixK5nDuChkX1YdYPp+crSL94u9FinCHn93uLPFI5UcOSsNfJ+ZGgn/suYU3Tn3Cen5Bp1/LviKObE6Sl6R9FCYcUcDc6qMW0AABAASURBVNZJdC2Jk8eWHNMVLX5rHkaCQvgtjOpHjl3hDFUsbBZ2xcImMeGxRW8HJURMyM44L7HJhfjIlWu1yNOt3Ggh26n92p9nu3JesYgH0YfIFYLf8trDfGX4gUt1MzdK0ZjjJaMPIaNFXnxs8R2s+4AhV2QQ8tUix4Y+/vgiWzbIkUElS/wtmNhCyLBHDyGjRQ5hS38RtsuGFj3tLWFLH3/ssUFGHx4dcmTwEDpaCB39padffMZf8uTvjGPx6OhTB2etZ+lmSuZ8pfCyPecxndKlf8yDR/6k/NfffK//Jx90/uFf/6xjzlO77D+nvBfP1CnbTu2b79+9r/XMPsfex5qhDZx22dfYy85x6Dkn2EZc8npuMrJwA9R708PjB20Zw47nDbHLitAXv3stcmbfhXowRnzYV4mxXdYt+C2F4E/isl/DY48N54alx5+cFsbd5bxlW2Dit/KlhfAFE5/ljx040LL54os3tafbFnlx1sDenv2FYVvIsQFbucgVPT62Raz9fifiRC3kfGhOiy/2Ky4YYGG3iD7nr2UPTmutfogTbMaNn+2aC84k+KADY7/f1xjsqafPWMGxXTpskduuczT+Sw8+9SQ+NuQLLvOBDWcbyHadK2+x0dPHnjFC1AbCnz6xwLVdtUKGD3rqRGw+VICwJVcIG9YDsod8ENGzPpFRC/TEzi0i/qsDeP7LCs6lCwfZY56NHXLugr765hvx3wL84U9/0Q/vPog/67vlNfecNWrWY+60hU3rnlF5y7crrXteuWe5V1eLPBBZA8oYz+WDHkKu2C/ClvsdOTw26OBpkSOD6NMue3hk2MIjp0VGixwZBI8MfrXwyLGHkBMPgl8yeGSrf9suDGyQn7OPOuNDzms0RH/ktY3zUOHktaLs0xK/ZPGBRw4GWGAsGTw6Wgg9fVplrlLkF1+siZHXp4WN7SIlFhi3fWIiw37J6WN7S8iWHtulQ0au6BnnljpA9NnXlRwbZxGWTzLN8s935TU8mryUqq6R+5P+qLWzbFAN1mVeggsvr530Yxn7DbUCrS3jHTnLWFbYnCtauFjFXjlPnXWUWcPEi0FruG7J7CRFXms8/vCcrUb8+GFI7Igyssm0nJtanmvtc4baK5GyPyRC4gU090/Lnu7UN8mUbOSsxPg5X/DD6iM2MSkdbWOQccWFfpIJqtT4XvIhj5EQIzVp4tqCQTtrENskuHjbgnfAIg4/n7coAUbGbLtwRjAh5QKP14ewsR/PhM8tjazXc+YV3CVHBr9lfRMTHhkEj3zZ44scGTrki6e/+IVDH3t0yCB4CPmo8aQ2GRu5Q1vmjNqnCjGLLuOkfiPzYFt2EzYjcuyVgt/iwk/ss8hPwV59WvrYkNviz6mJ7di3m9pFSy6S7GSTeCvmSN4LGxxwaeMRDAUjr5mptRN7ySONPGs1OIGr8wt5wI/I0EPjBhvcRQoWMVcf31Oe8SS5JNjqDDGCk4rpHAzkbg4vHbPGP+RZzl+++lb/+ue/5PON7Be8MZfL1ybTIZ5hsX9xnmKv3/IeU8EaqQN73iHPHFp89vlQFv05uOy37GM9Omzw54ft1r74dDwKW+bMdj2HwI/9GTnEnoceX/rKRT9N1Yk9nP3VTr4RwtdYM15iRyTbdZ6Ab11ZFblv8lpwOue5dlpku33TOc+nHx7f63C30+s3r1K344zx9EHHPDsjBzCIwXi4r44Zw13Oa+S88iIu/LLvOR/ig++SkyPnG2TgYGtbyOmDCTZyzkxgzB9sJa9TjQk9eLTEJwaxd/s9sFVbZHR4vgUOuNSYXyDmBxqWHBlYFSfnDzDxe/PmtY55lvjqcKfDbqddxkJ++0Yhx/P9Rj3IFQz0PXZ2xhMQciM2uS07bIlJy5krZqn3OTmTe0u36XB49TxOMPHHhxZ83uPu7g4aWcusT1pkmzPHkX3I88Rz7o39qzvxl704q+Eb8MTpNbeMkxyQkXs8S1frOTdMl9kuxHhHnmHQIuMH+HcZ333qwn/Tec77EM5omcDyJ07r0pZ7Xbn4vHIzgC2v/xHYrkVpWwS2Hd8h20XIYqaWgcCPLGg7izQ3FvLZtygMPGRPX+Vacnxb5FtuVvhYVJyYVIsMHqK4tGAh75lECF9ZZW87E3UqHlsmFnt4YuIHwedOQ1y0sFkAy763Xji2xSY6Lg60h/1Bh0zuMQ+msbctmxqp2p7ckCsX2LZrQqPUPm8IycGeNWYybNfEKBe6/WFftcMWLBbHKR/+o4tJYEyTF4W8YIc75wWPm4ec4RkfC4fYEDmTDy1jtKe/fckrGOQxssFjBw+Bdxl2miFyIB975h437fOmy3atE3zJERt+CAA9MvJhMT/lhQodeZAXtrQVJ8aMkz6EDmx8TyzuxOm9pU6t1qaSETbI0C+eOMfjSRDyw+FQOZ4vGzExnvKi0TNH9sybOPgpF/kSn7a1llpLd3lwjM3IDXPOPESctbFV/Z+eHvJG/CExes0ZeQQ2fo6N9Pr1ffKdawm8/X6vUx4W3JLt8u0dn1GbDbbQ3d1dsJRYWdeZ58Nul/U41FvTodZJT+2HcgvFrqcqXU/Hs77+9kf9+P5B7JcpX+SelMOkG3bWKfdr602SpZA9+S3roGEzpNzamrwTJ1bJVbmQQ7Zlt7Jb/ahjO2Q76z5+zzFbxiE5uQ8pNrrwjnyET1sgySOYW/ikglFeKjXzF3gZb9p4aOnjfMHoZUcfQn8Ojhy/LRjJRWpijFPckrujbkXIEzAySbIYu8o+31MTybKbkI9gbXlFbzlEkNGW9ZEIoh2XjKvNi+tIVshlPV+2EyeaoeCRx1Q16hPZ+bJmB5NbqqEta2CMobjGdwuNqSkbeGRb6bHBnpa8lJzgR2ynPHiRjeSWIeqc/LcQhzRs8w5AEDJaZCOHEudNy4jfwhjBc8bIb/Fjs9FvmpdbcunJW8nVxSf96Bi7xAcphB8lRL8rHfPg8sV/1TtRty2p7pPOPnixjc0pOW0+65w3WyN5xECZmmBvGjpPYlzZBfuQfG7abTv51JKUo3dG49hL1l7KdyENNmlByGgdGTxzQ4vdYLyWMm3Jaat2yVuzFPRZKwX1LEfm1PCcQ90WHQ/sRvLPoARteQA/osc6AtnJU8kxi7ld1iByeHKiVsXHJuBy7GOaXGIVe/Qlh8/DyEjl2KwWHhta8JYcHnlriU8+1DbtplPGkTWWer7IO290yX9kTKNqMsQYRmoPxAggxDoZ0W/MZaCHzmXn4I9gK/4QNkokp4RjHC82kQCbnj1rYjtjnUIbftrY8JPW2BJSzthHFggthEzCbvnNe3HNMbboXX7YWC21lCy7qef+31JwaMmXblRaTjcD1aWNT8wl+iFsHBn94rM+RsYtzFOTLfXb0h/hZ41G7qez2i4GgUW3ZTxi4cdphHfwyGckvp2xycLGren9w6O+/e6tvvv+nb755q0+5MPRfQ6LI34jfuwJW4pyyhvMp7yJcG+CHh4fsrc8Va2f8sbsnP3j7u5w2YeaWvYv2+kf8rp/Ch3zofG+9sZX2UN3+y72PdvqvWePPgoc2+IaY4hzB61tkQMHcLvF9qSW3PFHxj765s2bktkzpu3Cq7z4DffYc7gGrx5IBp8D/5a8U0rxBo24EPs/fhBvBPEBnz7x7rIP7zNW4uNHfGR3h4P22ZNtV13ImTwheLDBsJ16nGVb3U0j9cUGDHKiHrbrgTN+4FMLeHInH8iOf2qnrIdXefMw0icndBCxwMMfnhbaMnbsoN3uUPUEm7ickSDGCeHHGJUL+zVH4JJTxCIWfc7Y2EPYgXP36lXNAzVFhg9vzmlb61kT9+ICe8pa1eX3v/99+SG3LbCZC/I/5uy4cgILf/SMoWWeqSOx4UeW00PeYO1yPiJP1nzrM8Zj5OCD1bNe95F/kTPayLnuzZtXepV1eg7fIt/tD5J32kbLffJD7pkf9Ke/fKUffnyXc9UQL6Vn5Uqu1FeZV4fOmduhJKHcExmvwm/bULvwY2T2kiT9yat0dpNkfSwfsVXkdlegU3vLbuGHnBZ78OEhbJDhg7zn9UnJhT5y8JDDI4PwG0O5LAcTnlbxw3byrHHJ7nJskIOBbaSCpyU+euTLhpY+NWJOZMfUGcMmNYvrKqc+W0yQTwIbXDAmT7KumMil2HnWT5cW2xE5LXpX/S91g4/LyH3Udj013XQps5DFLS7JL/vU7PtGLjHfQ5crOGYMjk2CwacJpkSuI8CMf/KSTZ4zj1Eg+FmO3KkttlJ79o+HkN36X/t+oRuJ1fuufEewlw8YYJ+zDuGVWOgVe2I94ylXyRxGcv7xWmX25ZxLWkudar9mflKZ7E3Kfm0NbblveOiZY0GOAa7XuR6skXMsI85No56ceEAR63gMcZ8pXIarhNIgPxKLnXLFPdrYZY7kRImOddJyz0NbJt+O3KAENX2FBxcdtmDYTpbRB02ZK9ty2pH5bcHG5pkiw0Y2GWgkZph06Sv13kRsZBA8NpDtsoOHbnXLlpbcaAf5QMnFdriBWJVLOPesA43KvWXMA4WMJnmleeYtO7Zx31JDeMlSyJHTUluz7mNDHwJvVD8zRAt+7Nc6wZdyjMiHrEDne5NjA40RFF9fD+iP2C7dKP3Ma/I9+2CEmrmNi21QIt/k4DKFLXkyjhHTW37Env6IHILHd0Q+faOQ5eAsGXowpfZcs9LLeq5JeMfHiYus7DOuETjkaXTKOgZryNoyV5ukh8ej/vyXL/VP//xH/ef/+t/0pz//WfvsG/v9XZb7Juo4Ytd7V8v8HTlPxReevZE9jD0wJrIt7LYEpz3nnIIO/sO7d8l1K4zD4VC2nAuwhdiL+e2uY977HxJ7rT18R/DowxMXW3h+8ws5cchLuciJPRcZubFXRlz7Mr7w+O73+8qF2Mg4K5EXcnKG8LWNWsQBG9wVi/M1e7ntOjNiCB567LEFEx5ijyf3ZUMfHiIurZ25yXiJTZ5g2M7aOgsZPtiuWPhA5Lti2a4P6He7HWZ1JqMW5IAAHHzAx8ee+OAyRuxo0WGLD3ngQw0hbMjFnvVBj7/tnM2OVS/qgBx75pp4YDzmg3hasImzWvyxhcBGjj9yfBkjBI+OMaEnF+TkCTZ540+f8+CPWXvEIwdskRODB/Rgo+utade6vnj9purcwqNjflt05Ml47l+/Vutd795/0B/+8K/6l3/5k77+7oecxY/ifpIsO3OYG6/1njqoXnPk3LuKXFJrO2WKS9cSJ6bpj8inPX27Zc5HrB2Kb1hk6La8iE0/32D4GUNy5JaDMeNYEgQOrZ9tHZuR156Jp/jFsmSzXXJiLlupCTmycckr1pIsRYdcxVtKazdJM6YvPH0waMHofZfYltGHhlyvPU59qF22kHxd9GoyNiPeaeGJ2VLXSOTIwAYXOX14aY4fGf0lp5065WoXclqoycHDXrr2J2+1xBypH2RP/HHJa0SODDpz2JZrDCMtY6LNVMruUmzpt9SB/hZV/9RKAAAQAElEQVT7ln09CnG1HEpGNrIxYsWbP9FKTkpbnqmpVl/ONmVzbdGPyGizjFPjc1GjE4wcdIKB/UlbzkJWxiBFZrlv2QNOOifmxtgkjWod28lvuuFH+C1+zutOYiaQRnwyFDnPrNqWceaBbqzEM6Nj3p9v0cuOqaVgK02QpZwnWm9ibD3vT5UrWar0Gf9ITmLMqQuyQTz60SlReRZIbNnBUK6ulrXE/RDwxGuROepW/EjuErzT90UepAlSGCO87fBhdLUx8xffNcfEmbYzBuutd9Z3Qmr6KS252K3w8EF2i4EfenwXT4sd9sSgD48dcvrwyOCR0R8ZH9i2lVGlQicx91tqtuVc7NRthBfP8eqMHA3rIVOGLxhgwo8Mnz4tFKAaw+Jp0Ss1mTnMOiCbGCp7xqVc096pu4parU3LdrRTZsNb3C9KzewuziYOn8GI6YcHi7qC4Yxp0bZlfYd6xgPvwJlngRn7VvfPEL5KzgtHcsmQt6wd+tRwx2dgqcGWmvY8i2ANnwiaXI45Y/Eb/t9+/4O+/Ppbff3Nd/Vb0LbF85eec8djzlxgsk8d9gfxAXBvTe+zT1lKVKmlP2J0zmctD9kv6W+JwZ5kW/DIznnPwj6oXJwtdrlXIBK3m3aHO43Yn7YR/lB7c08RsFl76CHnMbDY35Cdc25TLmKx7xVunn2dc7+SE3tiILVlfRCb8xZ2cRHYEPvvwhyMI5j0scOn9RbzTbbr7ERM7IhvW+RnO3vgOXZKrKEzk5zXBdpz5iwzVnJeH5x6nSKTpf1hXz5gMTb2fQRgkptt2U6JRuV7ygdMx3zm1oJBDpwhsKNPe8ocIENHn3rYFuMgb7CJYbvw8Pvw4X2eE+3rLzXiQ2zqiw/+ynXOWrGd9fE+9EHHPJPsmTNyJt6HDx9q/MQHIy45ZzwKHHJZsYnHesCHOcOeOYK351jxxwZs9PCnjBubhXPN66yFiT2+p9SAlrj4on/K55Ajc7LLPvWU3G3X+EfmW7nAZh2Ajw9iZPhCMakaorPnfCDvvWWcTzX2+zwHxW6f9WcbNutgiPl+9/599qet7J6Si2012wJQuVom1L72kZPckluWhnTKTYQO+SLsINu1UOADWdjw2NlTh5wCsSibW1At28JGlwt++V1E6q0n4VbdFd+evr33ugnwoYC2hQwcYvQ2/Ww/x7EtLrBosYNGBvmUCUJmx4avtExGbz0FzCafxUgcbIhhW+iwQQ6xeMFGbs+x9+74bzWR5Np6S43OVbOHPHBHxiLY7/bixc5OcEnOv957LWZyA9eONMQCt607XryyakoXe7DQrfkiN2S8AFF/fqBhYYHNuKEtizQlSF5b5WW7aobvQz5MOGfsLHQwWmt6ysNaiLjId31XfsRubjVn4K/xMO/0GSM21Kq1nngjC/nxMkY+AFJwJNvqGTsvCq1ZkYZUcmrVWovd1dd2dEqdz/ViSd7KFXG+K/jn6F0+D/kwxLaowznruu9a+UWkw91B5ArtckP13uTEbyHminzOeaF+nzc3xODGPuVFgv9r5VUe1reWsYeoyV02DeqPz36/E7p9XnhHNqn7+3vd3R0qp1nDuzxU2KknzsiL9FZ5ObV5SI1OlXcLLi/kWzaq43Ekr722sdN33/2of/3Tl3r742P6EofJ08iw3cTme4pgyKXbEEdu90y3FZDIo5PCNhFjGy5dtNVm6hM/eim2Sq0k59+ybd05FlmpsOzoMoazcqWzDWnm4uhaeNoePJeP2k5u6Yt+S+5WBEI+3MrunHwg5EOtMAb2yNMib4wnD/HhU97K28GWemFssd02y8FsrNXgwJ/PyRu5rBYddgo/sA85slbYSr6hEbI1krNCW/jNLXlLIzzymAjaNonaaRDXk5eEfItBi39LjrnjNOTUNVWz5Kx7RcJ9OWxtI1rksUcmtcgUPOQtDtYJ0OQB7jn2E7vrPBTzps1po28Zu0Mj/BZsbEd49a6km6gS6+scoOnSghGQ2G55jcA+SGr0w2wK9ub4xbrya8UP5CFHRkyltbu2zNE2LLvJ1Y9v+rmlKr5TD6nFzqlHWnjv9TikU7NOiXv0UJa/8n5JozedvdMWOiXGUQ7vZNaEAfPxkHvkse3jvyv7gTrxt8q7yfFz+mGSe6v1Qp+8GYcUmTzrEN6xRT5bxcdyxmLktpSvkVqN8GBgAb9lDNRwRK8GJrPp8kdnJ5fMAzUeslg7myQnP6kLXo59AIYk5I7PUGR21SxSORhSkyI/Z4yM07FzcLb4KjyyxUtdrJMhactrzzTpkqVhcKXzllWavpmfzEPE0Q0xHtvyZTx2fDTqXys7J+/4BrywJTnxxYVtaAM7Hkp+Y+Abn7KPUVoHZ6NV5CkCfEsg28krNsEYwyDIwbBb8YmqLeOXHDmy1KR04WPfYtu4F9TkyPMyri3yGKdVMBxXZx2q+tg66+y8jYxJOuaNetiY92db+qdzkhS+TQq2wpMf0hhH1ONfA8paG6qQvcmWeMNZPwTQ0gltsbSt1ppGsBJSyj0EPwKBE7LHk/P6/6Avv/xOf/nqrb759m0+9D9qbD35Ow84j9lL2Eek3X4v9iT2IOrdesv57pxabtodeD12nVV44LvLwfX9+3fZP5/Ue9aEuHL/5SF3jx/75ZY3OT+++0Fuyp76WHbM6SkH4kbeSZSDum3tE/ucm50zADps2I/hHQDkd3wQHzt073OA/ZC91nZyOFZeI3iQbZka5V7jYF84jixE/LFtYh/mjQd7PTHIHh0tuSCHpxaKH7XBfpc3iejA7K3rnMVBbvbE58Eo/Z6akCdELLCQnxm7W9UCDGIS33bJsGFsyKgzeuLRx/6Y89V+v0v++8z7yPpjsiX0a+yMmVqSq20ptdgf8lr5+JS5foxtl+TMyVPVDnvytS3y5c0MeORBzYnLPC18WuyxIT/6jJvf/lIu5MSnXrQQNdhn7uzcj5mnY9ZJTCsH9ORKXFrk/BUB/nSv7ecH8tQBvT0xyIH8wMaHlt/G3CVO673W1Kucp3rmjBx7bxnvU8bf9A//8DvtYjOyRhxnzr/H02PedL6un8reHw6xPeX+eBC/vfbweNK7d+9zH32dM9Wf9Ze/fJ37Km8y46vUMksqTROvBee8aK7XaiVXu2euEsVNDjFjIzc3vKPDVpFvkW3iwq5nbpW7PHPMa1Xce8bh2EnptCYw4M04kEGZ60GrmUvt/5LICWzHz4kJvw3kSm4hW1viRJSYyj0v2TPOJsuJiz16+CHfnC0cjGlj7JQrrdSnvHU5MW1r8xDjzVDlzAetrMhDsZbTSY7YSRYvmZukFpnUtY0hmbGHom99YsvBlqJ3UKyKIerYVK/LccPGyQW8gX1kW6wVbLtVDrK0xWCkdeRCEJ5+jT9+6okRGapzjCF4pfYpoRysoeBJepm3g22Jr+e8sWOOpZInPxEj/kNOdjFWr5Y+RmAzPrup/f9s/VmzJUmXnoet1z0i9snMqq8bRohGUGQDIKl/RKNEUgBJUbqQLmS6oRnNJBEkQAM0/AhdyfQDZCYz3ZEykhJFoNFqTN39DTVmZlVl5XTms4cIPY/v3PkVJe5KT3dfvoZ3LV8+ROyTp9pUtguZDZBbVQUdId4r/ROA2FZrS6r1qaqwJ43iePBR3tMW9GAnxAw/DozvOU+O6D8Ue8dGqakOlBM8x2rcuXoNHvoruo/UR+wcsXIAiPeyFSwHdG/4qw0x5gQDJegAWK0AJAJAWyv8t20Ipyrhryry/L+jDz1gd/7kT+B1Xmrjv6r0Vpgl3nCQc/Im8BT6Sn206bt/QRo2kjPN/UgtcA0M6rckGf2LzKVO/tv0qqAPO/jRwJicxy86pDFUCXyVAqGIKkmJmUZtlTLXQ9xCXNdCH9SVeXEsxLXgL8aUcTy0pW/wVqVOEDdqecp8qKot6FUHvFQ19KXAUHXaqgJdm+bGVqmNXNiqKtKx+Vm+GFMXg+4thZ+VVit9zNLsFWzSHTYhlO2xhw3eYHMb/EGukT/q3rbAByB4VtuUoj3kaV90b1sjxvBSrxC3QgZ7K/0NviPOkFZV0LdqVdRJqxNOW2zX4EcH9BW6JeBovQ8MK7rcP5PUxH3nuG5197jnS/+39Re//h3lt6N9c3vPWbOge+XLzXtkq158+SvugSee5XflWea5anHuPUs9xzwDf5lDjlnMk3HvqCp/85DvUBoYPGOPOOW4e87CfUh+9RKMkm8F47qulaQcO8FvuZzh2kzCeCvPS3nEow7lPKP9V+Gexfa9GyT6P3EeHobOJNWJkbqUTzLuX8VHeX37pax2xCDuP/zDPxyy4rGvfm0rJ4925bf2X6Jd9GhLmxZtXvjtewfA9Ii1Y7bVq4zlgke6d4gkw5eLrDy2xaNe43EibuK43MHEoW55k4zYqVfM8olXHvvisZbXIp/+SrOtv2JRTrvyWCcZ8VXe/oWunDLStCM9SWnPtrX+Fh/xy2v+OCbmJGXu6PtFtzjElASpGvGQPznrlVd76vNOddGvvBiSjDk/8T7qw/sP9cWLF2UOmuvShhx3POWMq3LiTNqw1Xofa+Xlq9f1F7/5bX33/cu6Zh0V4/JsriLaG2t57IO0q1J0K71hqrF/QGm9GmuWtLdTKwzuBa332lj3CTLISa/R70OuoEtbqyrsL8n0mX5i71BHsNMYk/fEPZFlRbPVltTKfoEkOMK6z6AnHVKrpNXQvaUa+AJd/q1q8G8FP3THbIvh5F+BAXtbnXVcxhL68J82KLQdX2EddHXT3sC0beDa6MAz/LFPd6O/ofO4etKkQh8XwVgV2mneIVY64q4Rh4a9qBsdhSyD/Ek1Yu3YVtpq+F58UgXvtmb4hyb657Z2MnSddYuhCn/SiGMVaobMVlXBd8dWOuu2FnCrYEhvJT3IrJVSZ1E39ApvSwbvWnxoq8ecK9rmHOrKtrR1M7OCzQ2ZtRr+OFZpw++tUqFtfYm3MmulGnEKfp7YG7S51fm/Bi0BI3/2+yP5vWekqtqujrXwjiq1T9UhqUOF900dWi/vS3vk9tBOn8b2K3LQxj0KmRWd3qc2yCV97bzXmit9N85mQj5srQYtqRBDXKxKKI0xJGkH2XNeS05x/SpFCrZqqRUez5SN/jkmhWxVITf0qQbdFRhobzBuFeIIizXFP87Z2YVeIS7yFB9CNnhbB9MGoYL9xnNJ0Up1nm22wll6m+euAOk3Yn4YL4pbrWvqtG4VcRS8AQtFesCpjqoMOwWPeSLOtF6IVcBjvVZV0iqjn1ohhH6VfEE+dZb51E6q9V7FeNF2rkZuQLFPKCrEcKOPKv7mT2rorQrP1AVuCPm9TQQYP9MKHKMUPuL7ip9JKvi+Ia8O94czHR34c4JnK/QSJ+sEfnhXAGwQ2JYZhSYuaYyd0H+iXfB28n6jX2Cy3nAi6G29D/+3Sp3zvqp1bCYjH0Jcj/7jV8aTXg39SWPMkk821dFot+H3qm54gn7bRdt6hcMv/T98vK2f0sd9NgAAEABJREFU3rzjufqn8tf8v+OLf79UVq+2e+9g2uBO+UNk5vqKo3u+3PddTqtUKz7Q5PX887yZ8dHvWpKM9wzKOCYP3NVaL/laa9Wx4ZnneeXZhUp8qqq0evHFF8SCZlLqOPAOxr3EM9a9QJryB847z1Rpjidnfmnr2M9W3ic8DF96b9Wwqy31JOH9wt3A6dl8KepSv/3iI8b9/gls27iDdHCL+cLjnUnb0pWR33c/jjuWpLw3HlmQJ97p+o8iWm/Df8/5JOX53sDm+x/ljdmltq1ux8f9hRwF1sCtjYusuI3HpRaj9yr1SEvAwTsW75rqSsJecGKtHEu9y24Zffn1Q73W+mZRn3K+Y9J+mDCfI421c+o9RH7ltKce5WxLt9YXi/5YkjOmJCMe6pHXMedJGX3Ur3n+PT7v6OqXT30XHttJeDaYhy/21aeuBd8ZGnb0Q3/El6QuH/XZFkeScd+yry39VE590tRt2TZ7NeJ4YrEnxJV5dq7V42iYW+eckNVFXttt/MWgtSX5PZgkI3EvdO10Hop66+UiTDIWh0FKUvLZFqRG7Sdn+qUtPSHo8zIWg/TLQnHMYjCt1eN4krMdnPL4DV5cxqwTKBSDnOSz3uKTZATmosdaGYaGzkv7yO6pbm0b7CSf/dGnc6C3z5OqvA+IQBl8SXiJeF6kvfeR0ONlI8tWnS2tkrBojsPumISsQ19ytjVoBBlvhi4XqraV9WWl2OXxX9snGXrk1Z5lw1bxka9S5cMh3dJHdQwcrZU6ZJ36XPO01MbBUmzYLR2xXicOX/bV6m0ubhyjJClt9N7Kj7pW5sMvu21PHOaWoMFYJhkxaNhzflsaB8Op9Ocin8BNUWfjUDnyotw59F/Ru+DkTVLDH/TSZC7Xaq2XfPv94dNYDWzSOrE/sQiUSVL8gb+NWK3rNnx3bJ6n0a7KwLTi8MxL5CSD38Ujnz5dSvFJMmy7yTiu3MLCZmjMrbgLnnu+qNjv9+A9jjIwYaMxduILhFEfjgWk2h9OdXv3WI8cbnsOFDfljZtMtmIOe8m0kp/TnOJ8w9eqrY7l3WTaTdWXXplmXs6exqVu4QX4/rjny5/zT9R9+HhXN/dP9Ui89sztI/YO6Lfs+cZoT7weuMQ6/jTqUz08HeA/1j31uRxH/wEd9u+gn9t7XpAcxq+QVub2fl93DxTqG8rd46E+Xj/Ux5vHgeH27omHvse6pr69far314/1wfLxoT7A8/7jY737cF+Dhty7Dw+j/d7x24eB5+b+sW7xR93a1M7A9HAYWO7xwf49X3480r7jBY5teW0/EGOx38F/7xhF3E/k3yNjtw9Pdfv4NHy6Y+yRebKW1/Gz76fan4o4EavHI3N3qntriE/c6B8eT6zhlZitdc8XCXsOX4u6LNp6gG5bLGJ7BOs98ZLGFA3dj+hzjh6e0AfR9uCB1zHl9syl9Edo1rBh91BPhxUfxLVH14FyIj5H8JzqmvjdDD/3dcN83WPnidw458Fa+9Fe63AK7ar7x7We9ls9HYKvKzkb2lWPh60e9feJ8cMJ+tnmo/ro6/sjtTx3D9gmRncj7od6BJ8xsy//PTHTnyfibf3A/D2xVu6w8cPdqd48VH1/U/V2v6vXjzNlqh8fW/30VPXD3bm8ov4Onu9uq76mfGX7E+3rD9Aof/a66pufVnIQ/Ky5O/x/YC6uyccb1qG5dX37WDfGiDy9HvQnvvx5HHl8T07I8+7DDTzyPdY1/Pf6xpj67p8OxOlYDyMu9aneRsyeiOPhmDqeWj0RO5YUcT63D8zlE3F5ci6tLbQPrNEn1uoTsTycTmX99MsYwyPtAbsHdByImxieDscyhtJtP9LXV/vm3SP8T+T9A3kvTR71ihuVA/cDufcIznO9Mcf4M+bK3DqyFg/4yrwTw1vW5j05fEfR/iNK7owJxf4lB9Rn+/b+wH5xGDruyIsL7Z5Y3qPvnhx9Apvr7p58uEfPHWvzjvqB/fWW9q1t/LiF947yCP2OOb19eCRvn9C/x48DZT/m6w76A7pumLM75J1n9yXn/lweiO8B3oey/zB0P4LxsdQthpu7B/RStI2vT8zFHbZv2PcHP3lkf/gP/Q6bNw8P5MnDwHE7cgt56HeMq1P/bomf/Qfw3aP3hv7tJ53X7H/XvDAz1x5JmjtkzcEP1/f148/X9erH9/X6x3f13asf6+37W86DxtmWSpvrxEPmnvyZ5109f/4lR1Tj7KzyV8I+PT6WZ+80Nc6WXvPs2ajsCb5wTrY6PD1UT9UzXkDDVsf9Yx2InUrk9yzc+PJ/YnC3m3kh8lS72fvFVA3B3jt65/HwNUP3zDwwr0nGPaH4eLGXT7q1RVyesdK8D7Tea8/8qsNxz2Frf62Vv3LL0vqZJwlaa/hkw3/88EQsN9ZGOHjF7AX5ost2kqHfMW1ryzoJPpHnxEp+8YtHGe8H6hfj3R2bDZ3b29vqrdXSJ+JHDGjLL2+SEYskI74XHdr0kq+/6r/QW0vpY5LysxC/1lpdivzSLeowJmI8sQ88f/5ixFxe8TlucVydZ9mt1vHT/n3MhbzaT0L+nMbDobxP7JXKPn/+fNB8Ua4t42OclHNcWvHx4U9/pGtPf8RgXz4fopS17bjxUY8yiA+ftWvfMXlsK2dfHvGL9cK3557kr5RzTB7tiXO3zLVx/5J+tTwbfo65GT4eiNFcTz5kE2vtVFrt2Sv7clXTfMX+dmDt3tfPbz/UN9++rtc/vaX8XD+9/Tjubg+sR9f6DWvygXV7z9r4cHOHjGv+nn3kYewnH2/u2Udosz/csJZv7z6NUbueP0K7Zp3fk2cfbx6Qv6+Pt3fck+6GDtvvPtyO9ofru7Ko5+Owdcf5dIvMAzL32Hkc447doP8Gvdbqdp+5uexh7EUP7HEP7Dk37Df37J2P9B1/oL7HF/kf8fGJ8+eBPe+J9r2F9gNyD+zVjtu+k8a+b/uWve2JtmO3+Ox+656ubw/ovafo7w1YrLUj7QP+vL++JWb6/1DqGfEhfvLKI/8deG9Z09fE7REMth23SDNW1h+R+/Dxhrm653558ykutyOO8qpbWXlvjBV47oiLdOP2uQ39Hv/08Rqd18zN9YjrQ4n9Bh/9VcfK3RJHaXfkxDVnje2LjbuB+7GumWPn1DkaY5/0P7DWbmibV6Om/8BcGD/13ZNjd+h/IPb30onzHcW4PLGvGm/n8R6s5/JEfh+4/z1xbu3rFkwPyD+OM5d8Qc83P9/XH//2tv7LP3+o//p3T/XffPdY/+9vnurvf3OsP/72VP/we8rLU/3Jq63+2Pb3K7S1/pjxP/mOMXj+wdfH+of05f/7tP/pq6d69eEw7qF7bDwQn3tw7rlz3O/vwXNf95yLww8w3eozOWF85LtjbvXJGFwzx3fyELs7dFwzT/Ib1xvGbuzDb4xu0HNzf1+38NpW9pqcMsZ3Q8dDaePDNTkB3wNxek9+3KDjI3mnXufkZszvHXoeWFt3pewHxj/e3JJLD6y1e3LplrHbEqvnsXreczeU7+376/GbRLStjPau1fkpdz6gR35t3nB2fACjcvLc4MM15QZM73lhes6T+9/nL+tfuvwfaH9A1w1xsP6InmvsSL/G1h0x/gDuO+L/QC7doPeWGOrPNfqN06CTy8bCnHHMeMlr29q4OFd35M6d64P4PjKvt7THOPG/wYbljrHrgeeubtB7TbnD5oVXfmmPnOc3YkDugbm/QYf0WzDesw+K33F9uHXuoN0zX7fov6M9cCPjPfYeXdfYVO4Gmu1b5lf5D8TIuFjEoy73mA/E9t2Hu3rDS+i3H67rhx/f1lffvKo//83XfFH5FV/6/6Zevf6xHlhzx+NWjfcmxbnO8cpzeOOcmmutVo9gsjyxHj37PK2fX13Vly+e1cy9yHPPM/CJ+Fs8i+7Bdjn/PKts+48H/DXOvj/y184mqRNnl2eda/vI/d+zTX0MFId0jTuBfKwr+bTjOeZ9Q15tzZyBx20dZ58vS5WXz/rmhgclmGwvvM9QzrNW2T0xVadn9UXnLfcbZfXDIr9jnbtXoufFmbor6crpm/cC9Sun3jvyHZOlnLW82nHMOCin7SRlXzzyqsu295AkpU6L9OLjea+cWLSZZPBc9Fpf6MVHXvXKb9GW8RGPOqVZ5BPfhe4Y4uMOl2TU6pHH4otua2OlvP7os/r9AkAc+iF29ViMTZIyptpLMuKjTXVYbDtHSca9XXntqisJefjIfW4dsdeGesShnHbll64u6fphfs3LUov3+2ka97uJfNnzxc/HT//rKW284O5nri3zVNcfP5B6p/FraZ9Yl/onLstlbobuT/mq3+oQR5/msX9+9/2r+if/7Nf1u2++r1c/vKmf2S8/klvua+8/Xo+91TXsmnXvlO4adb/8wH72jv17jLF3f2D/u/4ke83e4Zp3zPqGveWGfcE9+gP7gDrdT87th3pkD/sw9sx79vI77N6x3vfcPx7qA3pv2WtuP+2hN+wro6DzmvYH9tePlBtsXrOPXbPP3UK/gf/j0HnH/e223otRzOwxH6hv2J+lWfTt53cfB8+79zdlW5ry7lHX8Grjwyd9Hz754LjlA/pu2Us+gvUdZ887bFzTlv6OOL6Dpo637z/WTz9/xMfb+oCOD8iJ27i+A588wwf8kP4Rvz5i81LfYONWP4nl4KMv7cxzx3loua8P2NYvfbwmHh/pa0scH9hvb1j7H7Avj35av4P+ATzvwC6PMj+TD87xefzmHEfknP8bYvyB9jVYxPoOHz/wLHzLXNn/CHbra+yfY3jPvfhh6LhGRhvW14yr5yN+3jCn74fOx1LXNXw36PvIPc2xW957XN/tyYtD3d8d6453Q+a16+Ravqet3t9u9bvX+/rq56qv31N45/TdR95dUb6h/z39b6m/fldl/6u3VX/+Q9U/+3Grf/LjWn/2Y9Vv3tinoOMfvT7VP+Eu9tOHU92R7x/evaubT/Pz3lhBs/+R2N0SE/24dZycMa+vma8PjD1wZhsb5/ojcbrB71vO4/e8H1bGZw9z71pZ9LyH5wMxece4ef6W+MpjectcuR5uiNc9Z/aHEbP7cU9S5pq8eOB5Sl77A5exRLfr+x3yH8D0DvzvaUu7JifE8YFcuUH+Gvy31O/x7yNz6Xq1vsYfecXzHh23xF0/bsFyxz5k3/qec/gGe/bFeY39W8av8W3U+H/DGr2m/oiv2v6I7Y/4rN5L+Zl3Kdc3T+TDQ/3M2vRd9vuP99zD7sj3J+7wT/i9513TkXIgNx7rgTP+/umxBg5ibBzEfTvuSY+D5w76DdjlvQXXR3LM+8wd8RTTA3vSLfcbsd/Cd00sbvHR+9IH4qFOeS3X+HQvP3qGHXSo+x75odvnj2GP/Qxf1ee4ui/ljvf1D7x3uyan7z69q/Wd/C3v6Cx3PCvcwGN9DY5rbN6KC936cofNO+yL7xZb19Lx9x258RPvp9zTXv3wtn748V3dEPNH5ob8XJoAABAASURBVCfh/cj8rPLpTrWllz9osXKzSlKeXcXHNeZZ4p1o5nw6cS7NU6+p//589PnC88yzTTllbI/zpsM7TeO88txD5Tgjnz17zjm51CPP+gfesR54dkoyztUkg/+sZ1Vk0O17xlnU5Zlqraz27sjjlTNPLJYncsH7hm1xyasO+cVmWx4NWHuOen7K71ntmZmkvNdI85z3nuCYfXUoa1/d0rSjTcfUn2TcgS482ik+jl/4lb3YkiaP/Bd5bYpN3dJtK29tQd3AqJ4LXZq61HGRUa9xsohRHmNh3Hw314v7Hu/oivm4mpca7+ro+/7OIt3S8Em86lV/kuGjuqRNvCcTszYumMWShLk/jXuVcuIQU/GxL375p6lX762SUIOKWt5lWXiH+nzkRuM9nH1xiVNcO+429i36I201r3g/upEXfrc47fAL/UX+htp7+aM/ZNJS1Vv5HvOJHN/oN2xM8IjNOsm4DycZ/hp74y3f8XSoq2dLMcD733XsQ8rpz253NeTk1w9jMX4AoPgoTDUYktgcjidnYyqhOejyWlQgwTo5y8gnLTnLJQFLKz+OJfBtNXTbNxjFJ2mV5HNxDPJnPNpL0OmLWzYHxy4lOcvZVy6JTSb5vGiTc38Q+Use9dH8zGM/lbI2mMu8VJLy80v/uhsJD3/SHPvEUuE/x9Rtcdzk7K3XykOXfjoJ6u+91bxMI4FMPPmTDNvyWaR1bCX4jL8J42nV2jlOjst35IXnBB7p0iY2ueKjLcdmklEswINabHZTLSTwWXcra+VOLDZri7oSPKI0ElB59dle5nnoMYF8UO0kpjqUkW8Dq2NJamBJjTlUr/RLkVf8y7zA1+GpEQ8Xr1gWMF5+skVe5Ydh/rokMM3CDAUjdMQx8aB9trF+jtUExnmesLHBe47BRV8SaBkxQcVnmSSf+FPah2uMaUNfldfODpzSYGdD6fgyjZi66SjnZi2ffiknPXyzv+cLFHU8u9ph+4zt2bMr2suwM0+7cvOb0qv3hl5q5uLEfLe+jb6/Fmrj1cNKoE6+wF/m8gHuyFymz2wEX5Q1e2c98vLiloP9msP/Axe6d1z233Hxem+fA9pLlu2PXK68GHi5sP+BMS8jN156OfQd84uza76sHxcNDvhrviT9yGF/w/g1/Rt03HkBoH+L3Ghz4Dv+IA4uojfI3HPZuJGfvl/23XK5uKV9B894ocyXn/e01SlNXV6Sfuah4AOXJXmV8aIh/RZd5/YjF7IDl6w9NQVbYtSml7ePXJ7OfA88DNxzsbvnweuO9h0PRg/jYveWS9974mT5QIyM1VtevL/jRdF7Ln9v3yPz4QneR14c3XExvK+37+5H/93HR/Q9oPdpFPk/XD/UDbHQvn3jJYYb54Q4fbQQo4/49f7jw7hUXng/XD+C6/Gs68M9uu/Li5nlnT8ggb0PN3voT6N84LL67sNjnTE+1Ft4fhYbej9cP9X79w+fcD7Vh4/KPdZ7+N9/fIL3cfgi/ePNkQvukbg8lZjeI3tzd6D9VPp4fXuoD9f7ekccPoDxPTje4+eZ9xE5yiebt1wih+yncbFdg/mamOjDRfc1D1U396e6faCQD/5Awiu+/P/f/J/+Uf3N//Qf1P/0//Db+nf/3qv69/7uq/p3/u63tL+mfMPY1/U3/vY39Tf/zrf1N/+T72l/Vf/23/6L+jf+1q/rX/9f/6b+Dcq//h/80/q3/sPf1d/4D/5x/S//9v+r/uSr+/p4SL0nXuI3p945t8Rr+CB28vwD5R1t/Tvz7YnbU73+8UMZV3356e0N7Tvi9zDy4c3Pt/X27V2N+r0149B+fgud3PnpzQ0P4rejyPf23R3tD/WGB/Q3797XT7wM8IWk7R9/hv72Q/3M2E9v39cPP78fX0S5Dt7yAOWvzXpnzcOJl2y/pHrLGvmZL6fewPuOvH1LGfzwmNtv3l3Xz5Q34LZvsf3m3Q35cV/ieSNWcL0nX95S3lFsfyAPjM87/BjFNcG8Sn+Lr5YP5gNxfEe+vqN+Ky987z7H9+lzrH4mN3/GzhviZW15i62f3xmf6xLTW9aj+H5886F+fPOe8oF4fayfftH2V4i94uXtG2JnnF7/+HP98NO7sv3Dm3d8Sf4euXfE7129MTbE2RgYs5/eXo/xN+8+UH8kNjeDx5clbxgb9tH7hpi5d/7IPPzEnPhi4gMPqj4snvW8Z+3e188j/pd5QpdzyFz8+PO78v9x9tObtzwI8SWieMfYdf3400doH0b58c01vkEjx3746cNo//zzTf345iPyH+odcX7DQ9Vr/HMfOVXnwpfq0xVlR7tqz/VnTeeEaJxxnfO16rTBM+9qd/WMM2QaZ9vcex15WPVcPXAJLT5J4Edra7VME2fhibJyNhUPXb3Cfxz1ldCiHLmsrutp9Kepo6HqcNzX/vBU57N8Gy81T1yAk6BrG/Y9A+d5Hm2FHD9wWb7nYdcxz9AGBsfsz7NYtvFlvHcSMUt/5EE+Se12u7ryV7zTdswX8fIpr54DL7OfP3uGH61m/PL+5bjFs1qeGTzJ2S8fRjv+SFO39QVj8ZFf/6zFeoVu+fw1dS1t+Jlk4FVuwqa1/J24Jxlxsa0f4rhgnvF1nvt46FRGfyw+FIjLONm3qFe73gXueehXl/cz7Vxk1S2PtPv7uzKsC3eGCf+0rz55ta9PyXmepF9sSFfe2rvMTKzsa99aeXmVSc7y0gjV8EOZZ8QoyXhYFKe8ylzmQh774rjIiltb4tSWctpLMvQ+8pAtzTmY5wlzW81gs4hVfbe8HC6eHw58Ie3LAvV07s7K3dzdkM4ruYpsqzqRyy9efFF92hWroPp8VYfTVnecSX4J7p3ojnvFz+wDb1jTH9hf37I//PDTz+wf7+v1+AGBN/Xdqx9G23Xv3vKacfeiN+8/1Gv2pFfsUS958f2SWvrrn97U93zZ9Ip94dWPP9X3P/xY3778gX3s53r1o2M/1Q9vfqa8hf6qvn/1Y71E9tXQ+x57P46xl69/GvzfvXoN7QfaZ/lv4f+esdfg+w6939F/qf0ffir733yHTmy+Rt/X372ub8Gvfcv3r9+g50198/3r+g6ML5Gxbfn+9Q/1Ej3fqxucLxlXt7+N6kf9dAxb9v2C7XvGX8LrS39rbb/E1it8MVav0fH9ZRw7r+ir5yXYXhKXH9lLX6LP8gO+jD2VefgB3G+Yh5+wabHv2DvOztfE1LEf4bH/hjPgZ/Zw9bqn/0z/FbZeo0++n9D3I+0f2atti/sV+NTpvL+G/t1L4g2278Aqtu/BZ6yMjz7Y/oYvOb51Hj7F+zv8dPwltvTLGH/93Uviagx/Io4/MRc/1vfESHtDB3NhfxRi+ePPb8dc/AA+sf5A/wd9Ji7SXvOS7QfOhp85rzyzXr7+mbPjPef6db3nTH7LOf+WM+QDd7533EE/HHv9n//vL+t//rf/pP4Xf+91/c/+d6/q3//fc8/6ey/r3/k7lP/4u/p3/jZ3rb/zTf1PuGP9u3/nO+5ZX9e/+598C/17Cjzcu/7m3/q2/sZ/xL2M+t+j/I3/8D+r/+t/9VN99eauvv3hdX3/6vv6nvz5Ht+d32+Izdd82fry+x+HP98Ro2/IwR9YBy/x/1t5R/2yviZGzo9fxprX3yL7zXff1zfQv335ipi9rq+//X4Ux75Dj7F+yZy8JD9Hm3nyPvCK+nvmQb7vX/1U5qU8L7H1mjl2TLnv4fvm25dD9/fM4Uvm+9vvX5ZyLx3Dtri+/kbaD/UdPN98+woMLweur8Hzu6+/r6/Q8e3L13zRBR8+mhtfg8+x76B/xRdgv4Xv62++G3Lf4Pcr5lkZ299oE77vyXntffXtd6W85XfYEM+33/9ADr0s/VZm2Bz4XtXIITB8g83v8Nc4f/U1OsAthm8ZU/43X31Tv5NO/3eM/eZ339RvoX1DrL9G169to+Mb4v0Vsf/KNljF6bgyX4HHttgsv/vm2/paeXSq53vm4hvyWXnlvgH37/Df/jfo+gq+s8xr4vnjWRY73xJ7sX894vuKOP1Iwefvfhhf2Cv7Le3ffPWyfvPVd/Wb333L+I8l7eXw+Sf6r8nBH+vVDz/X69dv6zvs6bd7wFvW/1v28/d80fGB5+M7Xm7veQbdMtXu6kXNy7PKtCvvfDxi19XV85qmpXbUnjveWTy7LNM0F5eh2vMlyH6cTcXZslTnzJ+5A0yUmfPJvrKeT5531vO8jBeM3iE8m+54odw4oxfeDxy8Z3FSTctcnn8nvvBXx0WX56XnvHLaOGOZxhmp7uLjeetdx758louOZVnGneXIPc27RLgkaMdx9SqbZPhiX/4ddy7Ujvui9j3HxawNfXMsyfDdfsd39clrkd+iTPFxTH+0KzZxDjlil+SzHuniMW7iKD4XfmWVcRxy2ZamHXkuNO3bvru7Y7oyfJBXepIRC+8rYpJmcdy5Vp8xVqc0+0nIi6tC2X8r5sXn4pM6LhikqVv8Fn0ybknG/UWa+i36YqyVlUc5vyhQxqJe9V1KkpEj4jIPlDFW9tUjZnm3qhFTdVzG1eUPZjnmfVoZ5+eCw5j4hcREXvpDKqiojTvTMk/cdffk/X7ca9d1HXFYds/KH0B+4ouWlWeQrVqlL7VjXR3XjXvVY33ky7wf2Xtfsh98xx7wHXvEa9btz5xp7qNfQ/st+497g/uFe8tvfvc1e+v39Rv2rPO+8bL+4rdfjT3rK/ahX7N/uWcp81t4/vy3XzP+uyGjDnl/jQ73p7/4ze/qN199W79Gxn3wt+zFv8We+8iv4fkte8qf/+ar+rNff1W/gee37jO/+w5b39L/rn7922/rd+yZv/3qe3R8X+5TX4H5d+5tYNHG2Pdof0X51r2cvWy03ds5T77jTPqOM+R7zqGX7P/jfkA8vofX8+gl5+Z3xOQlZ4h7l/2XjNl2H5PvW3Qbq2/h8az9hr1TvWN/xM536P8OGe2ex9gj3c8HzpfjrDBWv/nd9+yrL/EPf377Xf3u65ej/9W3r/GNwl77FWf3N/TV/Q32vmGf9zxzbrQv7Xv2e+879r3fvuS+5N3kNfew7y/+UH+Pz6NP/S0Y5ftWvJ/KN+7VtF+i73dg/YbYvjRe2iVX9OVrsHz97Q/48DN4XzEn34H59Wj/7hswg/d3lG+5b/z6dy+Zt1f13cuf69vvf2LO9O8H+m/qJWeD5buXbzkv3nI/eFevfQ7njPiBZ/MfaP/403W9593FD6/f8Tz+kXc2N/Xh41r/zz/+uf5X/8d/UH/j7/6m/sf/6a/r3/yP/6z+h3/rn9X/6G9R/2//CfWl/ef1b/5Hv2H8t/Vv/52v6m9Y/jbt//g39W/9Leq/9RveW/26/v2/+7L+/f/oH9T/5f/2unjk537/vryjvCJmL8mZV5xlPxDLb8kTz3Vz5ruXP4H7Tb3ifvgKX75/9TNn3rv68acPZf9b/Ld+/cO7evnqTX3/El74XnNHfsk9/wfujp6Jjnk+oMZZAAAQAElEQVRXke/VsPOuHPtBvfC+Ikd/4B78kjn7HrlXrl9qdbzmy96X3Du/Rff31K+5k347cP0E/nec7T+VefINWL4hl9Qv/3fwK2/OfI9/3zHH3zLH2n2Jz9+Tu5bRJhd+4p3Nz9z5XxEDcf3IfuFd+A30l2IGn/fll2B7Bd4fuSer69XA9wZ/3jK3b4nP2/qB90k//PS+LK/gf018XuGnX2D/xLy/+sGxj4x/5P0Q76d4j+e7mJ94t/cj4294n/YaP9Xz43hX9YH3Ndd1sXnG92H0Hf+BOP9ETvks8iO23/Cu6dz+gP7rUeRz3n6E9w33+Q+8j/7xkw/yv6f/lvd673mf/5b3ZN75P/CezfeZ4z0UMu8c4xlV3T9z93837ji3ZVsd73g39zPPA2/Ge7jbesv7Ot/LvaN+w3vA97zbfcd7PMsb3tO94xnije+twP4z+t+i+x3vy38gv9Qnlvf0xXbNO+2b+ween4t3UZ3SqjJT9/IetW6Ns44zc+t1PG41T7txfngGef55hnhOtUr58V2TYxzqNXE/8VzkKxXk+jjH5F+WXSmTBJ3H8a/wpScpZT3PNs6haTrfo9Tr+I67jGPqtC9vEkyt4yz17E1S1pb+6U6ijPaU90y+4q7m/Ui6RX3J+Uy3/UtZz9IkA/vEeZqc2xc+edVRfMRkX90T9yjbydknaZ7xYpAO+3gfpox0x5PUwh1P3NItF159VUa9jsvnnUD6pZbmeJIRj+Q8J+KzFB/1icE7xzIvI1bKOK5exy++XTAhNvgWsCVnf7SrjLKOOyZNHdJsJxlxS85zkmTkzsL9eJnnz/NWfPSVasTkROJpe7dbBk9y9kNs+qr+pJX2pSlnse17NXWJR94dOaM/1vI45j3J2vED70HTHKlKzjjVr/zK3Uc/zu11YHFMmrb0Vd29TzxrTOTyCZ7T0OOY+ORduWcl6q7y3aC+aVsdSQY/FWuilzJJqpFrLQkK1xH8JHX5JGd6kiFQ43OmjRe9rX1SGpTOQ0eSAVJWDWtIcPYt0iyFmY0vxXtrpRNJJA0d8icZNrdtKz86Z+0LVRn96RqDkkTykBsN/koyfFHSBxj1KVPQRxse/6hbfJda3SuY7PfGRsQXrZd2kpqnWbE68ACWBNytil1HiKIwJn4RbztJtd5qZVDsllRqmZdBby1D3oRx03CyWmvlRzvqkd7FwQOeuBP84sFvI2GGPvryqVe5UXBaXtu99xGHJx5Ae2uj3VsngY515AW79vTPhZCk7Bf6Hx8fCqi0trFRriMmK3h7adcXrQ388pNzinDhP4xa285L8TGJ5Rdvx6629Em6RT9hG3asle1gbug+foq9NqQr23srYI6yIWV/x+JV1vaQI1bH4zpy0P4ABcOJxW5bPbatmRpGigdtDp7K8D9J+Tn5jbm0tDIvMFd7vhjRn9Z67feHEc9lnmQvv3w4IjOkUXzmS7XWSp8XNjXbe758uOElNCyVDG5iWug78tC4o70OvTMb+7K0ur27H/86prtQW6EvbF4L/E+j7sTq7vamnh7vmZ825APtiy9eDP0rhpJerU/V+1Lh0E2bq/MyG7jkworSqdLnMbZVqxP5lSgz15ZWW6XSppqvdlWtgw8afrV5roauoLuBtzIxPtWyXEGnXa26Y5Rp2lWflmq0G7Z2PAzOi/1eM19GYZKxuSZ4pnmpCVqHr6VXp9/bBIpeVy9e4GPIt7UavDO2xObDJYSasLPsnleQjbbaxMv7oj9Vh1a9w4auTFWtVweDtto01+75c3xtMtezL76oGYzGo2Fn8Pa5xLK1VtpMJi4wqY7sPJNDmSrYhDIwVpvrzEMc0LFWzvp7L+OadEI2gy+VzJiYq8Ab5FrjUGqMY7N12uhu6MBArYFuTPB1s834VtAyVSduKGV9b6WeA5epQG/wrGnV0O34ni8yGlhncDf0dnTJr55Kr4DjVK0WLlHyb9tU6bsafJmBuZT5wzuiklccvS/VwLsiZ91pO9bRn3T2zbXWSonHmIfxDd6ytF4o4k+vTjw9wNxbtmL+1tT9OtU/e/2s/uu/+O/V/+Mf/XP1n//JX67//P/zz9d/8Y/+xfrP/vSvUP75+i//7F+k/JX6L/7pX6n/6s8p//RfqL//F3+l/uFXf7X++Ku/Vv/N7/6o/vGrf7X+5Lf/Yv36x79e//TlX663D1Vr6zXrJ/HY8SLv6tmL6mAW40xcGjGb6C/kmtim5Rk+zGBdqhO/Z8+/rN3ui9pdfYH/u5r6FfqeV/qOeZ5rYk70ufW5jIdFfSEm+mitvcGDnVSvEOOO7mm6qo4e85yg10x7WZ5Xn3bYWmqiLi7NvduWd4F/Oa9R6ehrjLVMiC+1bo05aNXmBfm5Kp3pneq01ZCBCObUKh2/fflZxZzgQ1UrSxiznqDNYGzwdWITaue0QbcefeyfsLmhI+AI+PUt4DltKesOvdpUM3E9t3t15GyrQ31bpcTWmSd160dfFrC2CrKN/SeUjtwsFuxMYJvR2din3B8mxra06tAX6cRuog64Gzk37XYDQ+tz7fiCUkzmwgxdOXX0aVdraXOuK+ebvrRkLr8cDL7M01VZ7/yCHVsb/B1s87Irdb8YXyou1cHzzH+dDd88P6uJwmRQX9XCHiZGec5jV4VSZBgD8w4ft62qtakm9B45347j3FvAcaq0Xum9vKucSDLPu9Za9R7meWX/PHC2cw/gLuNFtffOGPsSSpdlYexUPjB4jm2c/ycW+oQPT0+PJoqzMerLiz+U1sx48fGFt/ezZZmr9V7BLuTPv9Ld+4HndyXk4zZs+TL1YsN/NbUj5uIofDxypp/YbMTvF/e9T6qrJ16q+4BxeWEpPnnsK/OMOZzBYJ1k+KygPJ6L+vz0tJdU6knAQ6z8jUZJOGMZIx5DvlLqnMmlK/SKVXlrywZfQ6b39jkOScrPkbuMdzB59Mv6UpT1TrB+inEho70rcsLaMXVo17mw2FauUG+M7MsjPuesE/MTL2KdA2CVMvI35uHq6upzXznn4unxsSZiaox7bzXmDV51FRNwsXHRoy31KSs+7Y47HnZ35GJD1i/X9dE5sZZ2ch7JI+O7kq8d/gP3IcfVJ11M3k3Vq4w8trWpfb/AF48vnpVRNgkoQYqzz54/L20+PNwPP5Pgz1LKye/YCdu2Z9a8tTbU84dfso+T+9pZdnPtuO/smbs77mAfP34g3w7oXuqcz6l5WdC9q3leyPO5Gvl/Il839t3VyWm9dqzjaeyHE3JzVabyy6TjCua1oeOKfqvWpurTUtV6VU1lf6XV+lLTtCuEB19Vrw5foyQz7V1trQ3+pNcEJsc39tw+cC2MybeUOBxrmepADMTS0C/m9LkCfS1wBRvQG2Ua8wlm7KZP2JtZ6q2qTbXiZwND4FsZX/FJtWv56ay3tfYH9iLkHDuyhtetSjtpvZZPuntfyjU105/wqxMvcbr/eR6LIemFUf606mCdkBG35XzHacT6WWlf/dNMLNNGzDrzMqNzotg+8AXEM854Y/rFl1+A81gNf8ZekM58XpVjCfKcUUeUBrwdu2f8rarOOBb2YemtzSX+WDNfndwKMkGvcT4SlEZbDOkz6okf8Vor1cE69R3xbKU/xiDoWZNq1Exw7Z5xn6C9Ma8N3/u0Q3IqoNVx29ib1urqgBrsGO8D8RanOlYUT2Da8OdEe6ti392G/Kn1Oq6tDsdeH/Z/UK/u/qh+/fO/VL/5+a/VX7z+o/rtT3+9fvvzX62/ePPX6tc//Sv1Fz/+Ve5i/zJt+3+9/hyeX7/5q/VnP/zL9ec//BFyfx15ypu/Xt98/KP65v2/UPXsX6jds6ua8NV9bVrmEkOlVctSjRypNNBTklrXrVqbKmDr7LlJrxXsE3NpfCZ86fg7c75O064aMbU9k0PmTCNGykxjzhe8bUO+9Q7vVE3dtPfESJnWe/kvLi7z1nmuO7BXbYAc49it9Ap4nBf5rpgTfbJtHsycWRNYnz//op7z/HXFXuQdQPmFfdf2M/Luir09adXAYHsmJrYdb60NrJPrgJhslbHejutaFx8DXb/M80Z7x3k0+InFsuyGfMiViZhMM76DuxMPbYhlQ+eKYzO5S5RrS6rDO3OvSFp1dFZ6hbLjGWgyvmCVNk2sDda9d7pAE8O6Vbmf2O7wrpVzrBk/rrZbLehufanTRh/aVhPPPb2q5kqWz3eqQrcy2lKf9ehXr7QFrL0aWCszNjGMDfXKI31jfYhrZi62avAu6Ce32Ycc1/+J2M7iRJw/1dEX5tV1voFPu64dQl4LuFdQynM8gZr5TVr5xb/3j6fHJ+Zn3GaqtdTMuGdTkHnwBxhR0nur8N9MDj1x1nqeLcsyeD13VnhgH3q+ZD9Sj/R5mcr7W++9LASvlI2gT2ut5K6yFvnV4ZlsW/22HTuRx0fOXsfV82zkywTexr5xrAlc4raW17tY6x3flzGWZNTq1bcLX2utkrCPnIYesaknCe9Ung/92rd4l9gxJ+JQXl1HcEkbbfBJV6f91jv78qGUFXPxsdbGnvdZmIBC3vEeS9oY4z4ocWEOCGZZ1Om4OtUlPouxsejvFzzry/erX/1q+CKvxfELXmMydDNvYhS3cvqlbfu2lTEvtPlsrPmruiLejiuvXu1fMWY/yYizOh8eHoC8lbzicVw+2+J0TpUV02UsyZDRtjxiubu7G7FTTr3K6bsy1tKur69HbOVJMtriFp98F11fsMd9SXw6e4K8f+kv/aUx10l4x3CoeZpH/fHjx/Jurq2P6J7gV49FTMpW6py/aTUvcxW1Z/GRPL7YTXr11sGzVeu0KWJeyXnXYmNuGSFGvKtJq2leqvddVeAFy8weaHveXVWfdqPM7GGVGZ2t2qAtNcPX+gLrUjvGO3tCwDxxXtiXb+HulszVoV09/7JaW9ineu2efVHuF5VeW8OptKpM1cmNLanekaFdrVfaROVedaoJG94HZ/Z/7VRNtVXANDO2q+74s2cVdFV6dX2Dtm2N7lRrWrUGL3jSsS0P4wv7+Iy/CwVhdC01Q1sWdc414980L1WtM7arF1/8QemP2HaM9fkKHL3U3aZdFTZs975jy2HPQ88CX3gHOTARty3gZi5m7KfP3B+qFvTMlJU9vLWleptrd/WiqsDK/WKDvtJOTVXp7P9VI27Is7XSFsNU61bluHIrvs/Yb22qLa06c9TQXegQ96q+GOOl9CfTrqpN6O7VwdaJwwmeTswW3u2ItUF78eJXtYDNWBTjh+NaE3v9FbQGnq4e9DoXp431YUkvz7mnpyMYU+va6W9VrVf1Vo/7U7XqdTz1+vjUuQv95frjb/+l+off/FH9o9f/av0p757++Ls/qn/84/+g/uTlv1J/SvnHP/xr9aev/3r96Q9/rf6Ee9Sfvvqj+rOf/rX68zf/av0j7lL/+Ke/Vv+E+9efvvrv11fv/+X6ePwrtedd2IsvvqiFuHRsf/nlr+ryTmFeluqsA3OtQwz4gQAAEABJREFUsa/vuHNtxpB50bd1TTXm5Yp7iHM14af9ifg4viPnzW/nZa1WDbox630ZPi7sW87JltRMvrFtMy8zedKrMlfQHfJGfWEe9idWK3iuiP1a5EE6PH3I7p6T6/CYq+m9GnytzzWht8/Yg3cCt89LjTmXb9rtqk9LyXfaUtq5Ys5W2ukT6c/ck2sog2/H3thoLrVVrw6ujr/Bl4a+hp6JGDYwd+x12hO5oc41qY7vM/Y7MX32/Ivqg2/Hfv5i2OnIN+RInapM1cF+WtkXT9uwuW5Vp7WKTm29VWNcmVXd+Lpgq1qq0vgz1WbNnMmzFfysr2qdP1NNu10FmYChOnFsreRJn8p+o25tGr/pE4FaWK8bsiiuhkwDa4dnXTWnPmISdS/Vocu3sT5Z7XU4bsM/DNaWXp2YSdPP05oxZtv4bNVZ+9vYm+Q/rVUN3IQAlfOnNuPbWae/Ne7AXSzorYQ/qa1qnCGT+0vvFSid9kLcPRdaS9n2HPB8lYZI7XZzFTp66/jYeD5/4p3V+T7muVnowSy0x/HuSR1HErY1efes37X8QQLPanUu4E7VGQsxkYYKbM9Dt/q0L44ZXliRP1YHs+elRZpyltZ6Tc4n4zvmT9rZfrB9oqxjXJ0NTOJT/kQQba/rNvyyXpk4ecTqPUG+qnCe8r0bdY1Pxr3riy++HD5rGzFhD4zn/lZJRlGfcZLeP2G0TtrwdxXHvAzNZ54Jf0/VWq9pnsYdA1XQjmU89P/Ad2QH7mQNf6wVtj5+OuOPI/5dcnX0OD+OK69MB4d60tqwYdu71+W7t+PJvdd5O5Ztx42JdZIRU9vPefbyed47TUH3Hei6reN+px3vS/pkXB+5wycZY8VnIe+SlFiNtTrkVU581tfXN+SFawdfcEIfnvPd1PF0Ku1Vqiyd+TfG3uMfPt39J3InSR34DlHsYlC/7+vMQWvflQUFxiVJjXHwm0NJSMuMOZqYB23I11kzYpuXefhykYd5xEXs2uut14KcvL5rG78BwE7xEQzV+KMx6dYWiRsZ1dOqUdhd+bN9LklkGf3R4C/lOpNK8zNdWrbCPfitP5Xi45iBF4cTCakS+GhIQ0m1ykgeg1J8kl+Mf+on0JiYtFR6q5U2SKv1jgoMwucfdSaxWQwM3fpoe2q9EKwjSdc/yckvxqEL3baVDpguMXHhiB2TFXiSDP22YavgfHKmOaBuk0TdFu1Jb62xGR/Kep7Y7IBt0jge9VbKhWFbPMbNL6LFbRG7sbIEXmuTy7He+kiSM06kAXuGlFp22KqVEJjMa+154DqeDrVReooYbeDaV6ezcdUyBmL0JXfvvVxA+uGikI72EcP1UwJLSwK8tWwrL8+89OpTKK0mklm6i6/4qO+MtQpR5Gp8LvQDL/UsC8nfexs8bgDq2PCljalcWQv4xN81Sg0fVjba4gJx4uDjvTlDgT5RF3pakfKjtEwlz5EDbOpThUgc90f+rjKm/rqPlZOR6S0/K4KdeMwseNuDRpxba7UhnTZBog3NnNvAMeYHrBr3JQSwSgNjE2TDSEK3seEupb8bJ+0LHtLMn2WeKsS4kxtPfFFzIm+TEKuGP70C5lPxabTT6opLmS+rTuiwrNgP9Hneofs0fK5KNfhXfDmxuRnP4nOpe+/kSeqI3+sn+RMHR6KNXo6fwHE4PKGn6Dd4j6Os2FWmwOxvQejgzojMVicOEePY0vA3+FXVkjrwhU1vrTr08QIEuxvzFgK19KWMh3NyJFZitIghQRadK35YGjpwY+CQJ0mdwFPVa0OX/lSlGnOUYI/Lm23HLM7/jO8dOQPFLJIDobTaLfPYYDf8PnIgZttKex0dxuZA/iS9qlp15mSaXG8h5mudwNBbZyTV0qvAQqtWYnog13ZcUhcOKA+0E3FDNTIcyuDQRvE5/WKeJg6gDs61tlphTku5/5xYyyiv1mr0t+1U63ocbennwtoHv+15Bgvr6KRPfGmojt3VrNY6QgvJ33tDX0qbxtTSMGCdnOn2jf+gYXtDQxJAbFyWT8Segp3eyYQNyzy8OPkz7WV/VcePz2u9eVb1iMwd0jdV6+1Ux/u59rep00Or9bFRI/A4Vd3vKje9tgfKcarT01ThAe1waHV3eM7e1mryf6XxCYe4XN/Fp1WrHWthalNtxB+4NU8dH4tYnYj7gXL83EaEsVZHLjmW3nsF/1fiviVl+0R7hdHS2RcCjy93ESzHNuc/YMTvcNlu1cqa6anGBb1nhtJpt+rwHeAvcugE/xZ8t8Bx2lLSA8/UFy4LB3CtzG+raZpHKfg69ovPjocuoNFKtYa/xAPmWri4tsl+wY5+qiiDX+bgGuaN+UpC/h6IhTacO+IPr/HURpI6cQkcaiuVpKR7RliKTxJs4xcxdt2Q9LVM2GbNJr2qGvlR2NgqaXU6bbXwENXAa/tSfs9Hi7GNWDhm3do85I5Hcmermqalgi7HTsyxscEcvpyqtT5idsJOJ8Z71h9La+CQJp9y6rCd9Arz0KoDstjD1rriQaywf0THWq02SsMm3dF2zgo5Y3zk8Ons4ZbjSiyzEtmtOvvJyI2kaqzfVjY3+Cfic+LsW5BLK/J5D76NuMzs70vNS6/jCRrz1HvDJn6jdUX/kSLUaTcVsKuho7VWR9a3vLYX/FZ/kuq91zIvddgf6ok7gfZWEnPF+STlOecEzWCS9/RpHYhxKz7wTDO4eMm1cla4RhLk2M+0pYy0FX1wMzdTTeDZTXPN2A4yrVKPvFiXX3vyWifoQbd97Snfehtr6pGLtzwW6WJ44mWx8V52SzVsaNfxBR3ZNtZXlXb9F3grfmzQdqwFdV3f3hBB4ghNfconqSe+dOYyzdyPU7acq8f9I3XVlq1WYnU8em/qhGkb/mnTWa6Gpt6qt8bcLZWk9GVvrMevycvA2Ri3bNhun3j019ip65mxJUk31lqrrTZiKe7kLK+cvAsxP5HvnkU9vfaP+/LchK1AW57Xe7Gj4/HxHlqN+VX2hH7XrPjUp13naW74xdgJzB1Fz5bd8EH7Yi7m7wUvPzd5OIun4C/FWrzqKDA9h0dZ9Smrfh/EnCN9VZf9i33bO/x5xsupqXfy90juP+dh+EWJz7uTeoyNOtyP9Z/osC8+jeL/1mLD9pg/z0bWVpizp6cH/O68YHvOS4Qd87Khd4d+7hqcv0+slQk/T6zx+4cn1t+ReZ2J3wneju5DNeKyrqE/gW2tzppi+krakXmqMfkNrDXkHJsm1hn3BNvravjb2Ld6n4f+h4dHdGmjIRd0VXXG5N3Asm1VWRvrZ665LbX6r1hPG8u9Y62Nes+Db1XQt1QHU2sTWC29qhpYjqOIJWnYW6vB45i0S1v/duxz07TDZuo5LxHNKfNpw2aCzmlGbKotrfb4jKZaK7w8qgq2t4RniiPjKfUduddZbCfBd3zFqZm9pdFPVZkvKzmlztMGz1amT52oD8jPYNqq8WL2WP4qzcdP62jP3nVijntP3d/foamI4YavB3w8gsnMIK6MNNYb1cDmHrzSeSJ3AYnefd0TQ+3v8en+/pF52Gpi7pJzDPWhKtBmfNjQv1bH3/O8M4IvziWuse534ChwnEbdmU/5DuDeDjXm7Gp+xt7U68TL5pUzbG5zXc5317N6CAmxJT7LXEdy9BF/DxAfOScQqY7epGMjtVXq4fGhGviDDftsBXU69FofqhovsnNPPO5X7k5rHR837lcp/+e264PtqvVp47611rZH+rDV9kiUqFcmAtOVU6t+Sl2BqoHjCezT1DgbZ4S3msmNaeo1zY047wlto0xVzB1LcsQsabXjjlLQHon5NF2Vcb8XbCMG864eiBNuVOtLLcz9uBu1qSbGQszVcQKTOXMgFk/wd+jG7MCc7vd75uiE3W3UvfdKgv0Tda8Ob2tTLax3cRxYn4/a36rW44G/TlXEu9XGc8oTa/+hNvufcgjF9Df2iP3n2r3ryPmysnAtMzZWnNhwvFXgPdTJSatWDdtH8lofijExIIYu5pH8b61jv1XLVCmk0yu0T2uMfAXdxmSDvjH+AHbjFPSulXoiJqgvx1f0EaqxVg+ntZo5zSXhhM8L63wDE66VGDZ4Ozm1bVUneI/gt19krHjFKI6GHbZ+8Db4tnp6PBDbrTr0Du+Umbxb0ZnasYc8f/7l4FNH7+xhDJ0AdWQv69yFvQ+72Hs11kRqY6yBEWfL/c72Au6xBg57/NuzZp9qTfGinPlqrU61jTVyBOQTPP4QyD3PzrhU4z5EXrbWwLwyF67vU03k7sR7it1urrQNvCvz/VAhILu5l+XEOV/0v+ClYDc2UUdVb61ecEars/g4/5uBo71whp14ljqSSwewOFYJf1LueXvuLB1gG5PU0FfIpap67+WXvieCe9ZxGjTz6ZG7j7Xn5jzP7E9rPaHnQL5Lc+yaL2y1ZftILopNeyv6ems1od8xizaKj7X6dtyJpLt2lGOorJPYLHmSjNq2WOU9sNZ6a8M3MXs2h/4B+953J2LhFy99mtij74dO8R6J68ScFPOmruSsW2MT+d1p7NnPpoZ94n/BkpAfxEusSeoLvkDTB4sxSlIb40nIudPAiyrycDcwJme6+tShD86bmIylRT+Mh8Ux7x0P3lWR1Xdp2pPX9gW/8ZdXvep3XP3al9+58f2O/Oq+8F14nU9t+9JbnoU5OTJ3/kMTeR0HAmvt+DmO/iBHkpEP2vCe6P2pt1bmlbnm/IthvEtBn7QT8yN2/Vbmhi/+p9bL9zdH8tZYXnF/cy7FKp80a9fHyjPHNlbdWlhnve/ryLsh7eiPfp+Yt5Bzz56/AF+N83DPnVK7liTDlw7PI2fBwn7cWh+8R/aeQnNr5nrwd6ZMuBTWxFxVbejr7CdH9rDO2lzZECb2CffyjfX1yL4kfc855R7f2sTaPw65J9bNE8+B87wri2fI0fWI/XN9tpX06uTjthW4trriXZvj4j2xR3bszvOCHyvjNfCd2L+Qqgl7V/PVwKrMuhY5uVZLHzj22Fd/sHnes7dyv/YsfOBMO64b+/ZaG/yYqq0a5yp7FPumuo74LY51TSXT8EudG3tnw3bS2CP21UDQibV77Aa2wM/UQW/st23ssSu+b8Z8LZ4hjnXar9Wxu2LDciSGU5vLTffAF+fqOCFzpBSaTgC0ffDsgdawPxPbjXk4YfOIbt/HLNOuWnX8d2+bqhM/MU/wPhKPPbJbOnGs6uwZlidy5oT+1nsVPq1gTDvzHKFvFeJ6qiTl54l9sbWUZeVZbdnN1adGbOGBjtN15B2Z79gb+FxbB/L54fhUW1r1zpzhx8YedQ3uR95RrbyTWu97ne4nSq/i3dThIdyZOvGbyH0w8C4KNfQBuG+8q9q4a1F4TyX+LdCr6oE71SlTTTnW/oF7Kw5NDX7OjJW1d+Sy5R74jOcgsXn/OhCXNvbLGr5u28Z8H8aeOn86Dx45a07QPSctj8RhWwO2tR55pjkxDyv9qlZDJz6uQEpdYekAABAASURBVLLM5LA022F+rE/aFCdrjMDUiVxo6dUb/peflDrFIoYkzOu+OvPkPrGuGxiP9GfmpjOnGTVbUD2AZ898a0fb5vHCO6BtCzJrSQ9zYS2twNzJlY3cTnq5T0hLGmh7XSmLL0+sm0Hr08AmviNz6L6wsL88juetA2d8lc+P95wxRwBtukNuHDFoWbeV5bJW1o1z/kXNxqAyfDgSl4Bh4Wxbke1gaLVVeM6c516XWJwcIxbmo+qP7LmFH8ZF/GmNfePo0Cjq2/teHN2On5ivc5y4X3Ffcx2ar61NZenEQyxYRm0vpgefxLiCc2Ovuip1eg4lqfOc4NOntnTnbs/62nEnv2Jvm6YZPxryRW2cJ2z1wgABozoVYxu0VivP1j5Xb9uxekuFtQa1TofHYhFA26o2eScEG/NxJF9vqQ9Dvrc28OlnWi+fbYzd1fNnRRqML7/939GkMmxN7Ad79u1ToXOeal4WfHw2dHfmmwbmsMmc9bRa8AXBmtEdcACmnj3bVe9tzJGx0f/Hx8eRt0kqSTVwreSBJUmdmO/e589zpUySwuFKqzqx6KVdsV79BwqXO9wEpo31pnzI0sKpxnq6v3ss+wtng+MzZ1Zv5Ct2CGnJZy0u9aam6m0G46ka8vOED/B7fxaj+WWuTdOE/6mnxyOYiVF6TX2pqjbWW8BwIkk6sgv7rev9yB63Mn8rc+cd+Gn/gE9bTeTxCr1qrU4OW1ynrn8xq+uRNSzOhbU3EZ/d8qx+ieVUG+fXobakqrcK+9daVfPVrhpYq7XaWsofRurO5zzXjjuPvliS1C/rA/tjwa/sxnyK6TKH8kmDTAy2IScWzBVqqNZRr+z7vYe0OI75TMJ+cyjX+Yn9kMks7VhOG2cta3gGk32xPn/xJbHZFVMlK3A6+X4oO+rY2Gs2zqQD67hVynYEBc1xz5lgvy99+K4NUoRn3qdqxKeIk/vPHl9X85g5m9pUU3rNfaqZtvtmVSvUl5+NudvzrNOS2K/kXNtJzkE0QAmAALOS3I4ZsOTM6/iFdqEnIVAG7szjuCU591tr/3+2kvOYNtSZnO3/Umdy5kkyJiv5fZ38fuxiK9ixbbnYTDJsa+NSHNeO/eQ8nkTySAgxOZ6E3Gu1zMvQUXxaGn9vlPpMO7JhX/ittX1eZNvgSaVWksS6+Awe9FhrC1LBwh/4iHlv/czfUo9MmAkq74lVpN4kn+Phg5T29jxgyaO+C4/+FZ8kJb1R996rNbYKkmjPhl5YlZakeuufk10dlkTeadB9caTOPRcIbS1srNq27YbsRmQskrO9JGW8Lnpsy5t8Gsd2Ak9rtZL46ujgE+uyzMyFOVW1kovSJzA7dmABiuOiy7rhU5IqdGqn+IhtcQNjgSSt7KOqem+jwFKKnLBtvcLnuG0xT1MbMvJVhZhXievMx+bH5rQ6X2BOwgZxrHmeiiab8H7IGqMkNYHdg1T+mU1TzOf2DH9D91qPPNx0dL148ZyXzs/B2EueJ17MZyvycGbjW8CwVCviwqYc8sq2ZUJ2pkxp543KCyIh2U0d/Sd0nag37G2jPc/zWVdr4J7HHGtPzBbxFh9jPeFrg0/clwvMSj7O84RvE74f0DWXPPIrnwS90yjSO/GcwNKYq43NaGWTVZftmY1uhVY4mlZlkb/4aMND09hUbbXs5jF+Qr71jPbGxNGCGw7bcb620ReL+JOM/uBtrRJ5VvDNn+KSkjcJuXca8U8y6oV81NYKRqIHirXEGFTufaAFt3ilDXwMXGIp9uKTnPUeuJx05gkSc0GMWEcnDtBHvnzQ/yMvq6e5l3qOY4PHVqV8MN/BOy9TnT7h0KYy8mvb+kBeEOJ68ZwLEnNU5PXUellsW2xbPCz8AqYjPIFpg1fcnbZzduBBoxHjE3qSjFgU3m/EuDOXncPGtnNunaQmcmXPfqSe4iPdeZ9nLic8bCThgvWsqCotI9awDbkTa3EPDzDqxAvm4qGoZSrSHDdToV1bq3Dg9ZDXMtJDURV9xzdWhzYrrCvHGjWX5COXGkg1M5e9pyBX7+hqRbuNeHu52V3N1fFNHQl8FNv65X5bfGw/f35F7pjfcyVnP8yfhuJLPGxbjIXznmT4bnxQU+rRZ+Vs79mTW+tcWNU9jzXpnirvFS9a2ifdvXcuUfux7pRLGr509oe5NoLV8c/5LD7G/UCOrqyXxJx3XWzsMWcbSaohv3GJEYfY98xfkrKvTYJflRr72tx6YaQGvWr4cMWlVv+UhURcjGEj1U7Ee6o+NbDu60huu37SaoxNc68k1ciZE3lVvdUOXcXnkQu32HvvpY/W2tjMPWhJRixXckC8iKCrBuYkA+vYW+apWuu1sleLz3iqd8eFTTmxd/Sp234S9KSkXcaqAv5D+fH8UZ/yu92CnSceWO7GC+cn1osvNOWzGD9rbZo79s/n+SqZMG4jVuLRtr45oL8zMSnWA3Cq+Os42mAD6547R2ttxHZlbW6UFB9iMTO+m5ehG7HStnm9kPfqt8AJ7v3wcXENcyH1y1rn48D+sRIr+YZu4m1bPdb64fiJfBHnwp5kUad+DFzzPOZMPufROO7gA1T11srYOia/bWXU5xzYlm5bWdvSznHbhl77lotNY2eRV3yOiU2auOXbs+9q8/nz50OH7Y7vyiQZcZJPuSScx48lNnHpt239tJ9kjEl3npKMfSw504vPjgcYecUtBrFArj7NVG1g2Mh5/zXV3d3tyC9ti0deZezvdnNdfgWZNHV25lgede/I4yQjj3pvQ08jxjNzII8vm8UprfhIV4e66Y4/6nBc/+Z5GbSF+ZKmvATljJkY1KcOx325bi2PtTbFZZFXO/I6n/J0sDsH6rdvUZ9y5qLzJ82+MuaA9bLsJI81b8Nx5dQtLvt3d3es9cZ6vP/8JYn6xHIip7VbxPxIjgcljbhd8VJDee/af/AHX7IvPh861KvP8uuXGC7Y5bckGfMunzxJRl58+eUXYLhjz9mYl4W5nse+ZDyKjzERuzILcYY09Nh3zCLNok/25ZfXtrYtxka687di+wMv6LUhTTnx6n+mXj5g65PlMqcbBlybxu4i57j+DJ2sfe3tOZeMofXKHuNdBXPlAygqxpzIZ9mIsy84xKpuMajPWrvGERbiNHNecUfBhrrVI4aVwS+//JLxzguJhxEXfRGXd+NnvJyRRxlp+mftFyfq0K59lsDQYT5vW+rjx+u6vr4dc5FkzPGRPUw9xuuJ+7d6lbdvbBOzpAYOsavXuLzgi74TZ9kTz2f6U3ySsE1n7CPK669+Hzh7GRpY1L8SP9hHzNQln3pPxHhlHzZmzktn/5/YKxLP7BO6i33gqlpvxG03fsvFBI/y5rVty56z++pqGTz2x5ec93fIbxXOXTF1dIjhgS/zCU118qN6avwnU6pCcX0gRTuVJg7PrVQVBT+2QPtEp1nG8wT9n/vnqjTReq8+L9Xgce9/xtk+49PGfffI3XYh98/Yyc9tw79difnEmPte+dlqPB8aZ/n170ic9GNhTzhyFkr7wz/8S9jp53XPuKId++pz3La50tnznT9jP3M3UO+JPJjZL429vMraV8Zc1oY8Nzc3DpV09TrP5p1t/1UeqQuGNvYQ9T9xl1Vna63UYVGP/SS8IDqN3x5gX94JvtbbiIE2tL2iVCyNMevisxA3+S+2tbGFPOVF9QueH5dlGnGQfyJHEKkk7EfrwK68+axu22KVR3zKSGM6OEuOzMmzOvKSbyv+g5hk4LusD3mTxv62Y6+bS5xPvNhy3Wn7xL3FGL/44jlr+ViPrJkjd9Q1VTP5sGP/FcuROfNu9cv4iM/Clb++YG9+Yt/+eHtT4T7pC8KVPNr7A4+92Iv2VdTGzXgYO31yPp038UoTS5IRB3113HkUqzF9wdo2T/RL2/KILTnHT17PPO0o6xe6R3JQvgt/cuZVh2Pq1b59+aydoyTFH2K8o1yNHDF+jhPqmshV+6kaX2Lrl2Puj+rUvn0xW7Svr8bQMXmSjDnRv1/96ldDj3wXXPpjTMylJCzTrcQqPQn4MvLGOVKneLSv/ML6W8hF7anfseRsz1ir09xyTH7t2lbGc8J+q9TG+juwVsThePFR5znGB551DiPnxKQNx9S3YD/pI24LOIyPcyefRXn5jYNxV7dyyjtv+iOPdsViLd4kY/3os7LSZvYKYJVtbclv0Z525VOvOvVdO/JpX75LmdlnzB9r+R0Xg+PiU974O4/WST7nhuPat8jvnAdQ6rv4K5YHvsCCXOoVl7y2pclnLT7b4rCdqKmI9dMo8mtffEkqacN3vwzbc5dWVj2/+tWXVaznR/Ye7RiPv/yX//KYryQDg7xffvEle8QyinjVr/8W20lYzVuFfW7iPFrZc8Smr2KwYIi53o/9dWOBmF/WSfE880jeeu+7KVRgv7N/PWG/sS9N5PCRM9N/yTezD53gfSxl1TnzHGr9yB3A/coYrpxj5ubCfCWpJGMexKSP8iTB7n7cD5JUVbDdho/OlXF95Dm2+Div2tMf6baf2Dc2wAZ/pVmkGw/tjPlFr1hwt5J8xp0Ev3ze99y8wt9p+GVMxGfudfaPlfPDGAOBPyEO69CzsHbEsuKnPnuXm5a5qje+ZDtVm6cKbevl2dWgy+P47vkz9uBe7uE+725JTbtd2TY/wplzBc/WUrtnz0ecXRMAGO0kA/sKttaa5NHX72VZytr4TdNMLh4o+xFTGRdwW5vX5kqwseeO1aiN34K8sVOveg7kqrF3vSu3A6fj57Fj1ZaR1+qzGH/1PAe3unraeP0xYgjuDSUPzGmg99aYj4cihJVGvCgzcZunVHN83lW1XgyWsUxl+N+gtWrDdkPHUIDiPi+l3Mp+WEk9Z2ldXU3jrjj1Dil19/BQT9zxik+fJ9T3sR4m3kUcyKfTOEcP5P5h8Itbn0/EeswXeszdS1y053iHPjFvBY4AzRjQHHF33LjMrIU97/+PvucgZzfW/ZG72oaQ3w/My1Sds/nEuybbyjnHQGXdHgemjh3zU7/FYMzVK84Dug3HF1+8IE6ncg90zLIwr8p8+PCBfHhCZUaZyBHp9/cPo/973o6941ifjldvdcM9mACXmLSrTfE0jCbntWWeTsTBoi+9aQcPWYAbpcHneyVjVAwZS3nvudc8UC7rfSI+80w88HdF7hHfktSO93gn3kceyEsAD1/U4dmsHmkr8bPsdjNn4ypprA9lzOXWUq1VveAdwzzszOWnQe89pT15B97WRuxt6/NCvMY9UzrPMFutFXQ15Ka5l+XZc9Z7Nl4/Hcv3QbvxPLGMWKpHW+4zvfexdpwb88X/reRKPnz55YuRN95x9M35TgpfH8vYN2ztuPcVAWytV4FBXov6k9QEvYmRfFZ/x1aSSs6l91a73W70x5ySi86ntHmex57ckHdNqFMc0rWfoH+ahmz/pFf88jsOoIFzY804J8bSWnl1GUdtiUu6MtJ8hqyt1UXPL3WLS1mv4jSdAAAQAElEQVR5Hbf4w07zvBv7tmMX/iRjvtUt3SIGx7WZZNzjHp/uWSPXY35b69V7w3bI+8PQ6bNVIwbi1q7vmpy3E/vETG6qXz/0txMH+9qyVs51fDg+Df3alU9+i3lorV4COXLDfpJh23F1XPRpV9rM3Kjfok3jLo9tx9RnW97r64+fdcmnjHG4tJPgcx95cJGzTkIcjEUj556Ad17bxUcdjXUitos9cdvXLixDVjtJhn7xadNx20mGTtvqs4hXfdLE4HwbM+Us0pMM3Zf+ixfPhn/21V18lHMP0b7tq91S6ndcnNqxVp+0llY+78uzchA98ex14plLLI7v98d6ZF9y3PtES3JObjYlnU7CZruVbRWvJH2S0ZeWnMeLj0qS0KohI68dDQkoOfNKTzJ0qLP4JGc5+xZIwzEXpm0BW1/GtK3Oiy7HftlP8tkPZVysBuPCM2o2hcKsuMVoUa+6lDHwCQwQtCPfBcfGoQZ5/ElCDwox81A8F/qMOknK0dTU58XXW6+NCZFLO0c2RnkGHW3aE6MPeUe/1OYlvgmTnPEkKSfMRayM/BZ1JBmxLT7q1acT8uJQ59iMeKBqHQzwqLeQYdYKF2hmxP4EJvlhAdE2aLtPFyxpl/Li+YuxIXX06a/6tJlkJLB80tV14vIiDn028cRsQttWPkkNf5gb+YvPvCz4I6ZO7/xn4mB7IplT/IfM8LM3LjtXHC7zwKP8Sowtzpu2H0l2bR85ONSkHhfNhr0TC+N4XCtJXbAkbg574rKBocipbcwhy4B49MG7EbR5ngZP8ZnZxGYPSw6RFUZ1tdbGRqkN/XfeN8ZmeIroXnFYL8s89Bsr+ZVNMuRcB47veRGoH0ngXYe/lRob7IYPCR0wqGMiRphlA9jVTNvxPV/8r/BN4LOGdfgxMXcF/Rk4xGI74FLeC520ZZ5r6o05PZYPdOpLQlxaJRlxqU8fY2BTWWtzbs/FVB/0X2zST1wyOjqTsBk/oKdqI54bWOS51CuXHrFffG8tzFFGbLSR2G9gO6EjIzbGT1vPedhQriqMr6OIb5pm5E+jrORJ8UkCV1FSvbUCTC3TVDTgOxTD6D6NkoTYTeg7jRg0+C3q3vCh9TbGE3RSpK/M+YHLnr4cOWh7V0dHPjXP0+Df8N328+dXpd2ZuDd0n30oeNsoydnPqXfy4Dm85zFzZcO+trxcKeugNPPC2jH1nmNf+LMOnY6F2LbeRk6d2ANcz6kMbEmYZ16mpVhny5BTZ5JKwsPIFX7MyB7Kh4ENXxYOqY1c2sDU8EO7+m7fNuQ6kNfTiHMNnTNzk6R673XgMmyxPXi2wlbjWggvwuKtFBZWB5iytZJUJ27BnjaLz0bsx9Ma/ul/+dPUyFVHF3pO5ADs2D+VvEHjjr2nt1Z71s2RvWsPFnXqMyq5BK8jLuo7Md7gtTbXT8RO+sK6tgCpHNcXZZ1fY9vxUX1JBm5pzmEnHpbWW2nTOMIwbPJcWhP+WVrvPPQ9qbKMj/KWjtxG/GfyqvBFuzMy6ra2iFNB7Vt3dMkn7oYv9pMwp9OIizzKzeh0ThliXRxrI37a1s5ZruFrxto4EZcZu9LVa1+96vpsq7eBXfpZT415l19Z6UnKjzR53FPaLzAmKfmkKSPPjtybwVp8pGsvybgUGiOLfBP744n5sugLLIQ6+LxSTvAvozRyp4ilOuVD7fD9HNNzjNRhXNcNOV6O7HgQscibnG3b3oiZZ5+Y5T8RJzGeOIfWcV532Eh2/l7JTXGKf2W8p4Fn9xnjTHyHfG+Dpr6VfBdXEjRstSOX3Ss2ckL96prnqcRmu7U22hu4xKQ+BMe8uN+f/Z4Hjxg2MMmjvPtMkpELynih175zZLEt3R/g6a2xns5nqrLuBdq/v78fdP2UX93KWMTWeitfrvjQlpZ6zpcZOFueY633OjJ/RsuXDerTB3XPxKZ9sindh3h9lC6PtN5aMa11d3tbweBGjA/s06VPzIt6T8TziX2A4RETdRpfX1hKS5QsRDKK+ouPvlgufmlbWfsMs7bmkbditUg7sM88cb+RTxsWaUkGr23jY5yr2JM5S7SnP9K1p53iY45L37PHqg/SWFvqdGzPuazdJOW4uORXj3RreYuPOi0Fr3TnXV5p6pIGG/eDR87zp2FHLNqwlnfU7G3+qzT/v7Kt92q9E/5t7GPSDrxEmshN51p+77muFX/Q7csvvsB8SlqSEvPDw/04jx54ASYWadrUF+/J6jA+5pg4xWHfnAm5JE2Z4iOvOtzzL/407GjffpKxr8Fa0s1v42C55JZ8liSlXnWKRZr8yzIPuvMoXXsLd+uJc6/K/GlV1Cfy0Lr3qZI21p71mXcauaN+/VG381V8bKuT5pgH6xe8OHtB7GZsO5+eZcbZOClvPNUl78DLnFhL0zfjZUnO++ITLzqNp2NJyr1lt1sqKNAvefesIedzYQ/UpoPP2BNX9reNfUgeMWvfeUoy9lP7+iC2hX1LHBv7UqHgQB6HWlwW1995rEYOJGcdz549G747NpFv1uq96FO3NqQ95xlmB0btWCbmQfnnz5+Xfde/86aMmC+81hO6reVXnzkozWJfuxZjIu3Ca1/flVOnbe3JY65pV/kD+4A04yeP+92RPWklHq332l1djTvBiPN8jr//2tjc3NyzeOZ5ohCWsWbO/j4be5i0HS/wOuffguzkmmMf7X2rmRfVxao8MU/yac9+663SiHGqmIaSbnzGS+ykHGNhMI9rJfQ7axus0jd0HQ5wpw3cO2J+OJzqjr1fXzu6m3txVXXkjCXN8gXoE8+s8hgX20l4Bv5irMVG2+eAqTcgrphPHdirN/Jsj+97ZEE86L3Bg1Ljrj5jnqRWYtUY27MfbuIFI2zDB2t5F3LRuZLXuXBepOmHRTlxJxm4bKtTXvnMcX3y5bV0MVjLZ1sdSTRXyqhPG5bW+shv7RcfY+K4WNTdwC5G5eSXz7kxVzy79NMx/bvwdmKsPOqG/47bdk3Jo377SYbtJOUP3Djm+ev+IWaLurTrnuB4EnJg4yx44IXrfc3zVBN51hpzw76g3nmerUp+89taPZf5FY80/VK3uKyVcyzoOvFs+Pj0QL60kd/mwX7/WJWtDtg5kc/qeOCMKD7qF68xU49fWEuzqDsJzzHPwP04fFb2xHqT39gdOJu1bdyUecZ+lmTEz75jSeoiZ9wvcZTmuHaVLz7aFMOF1nsbtjtzo2xrDT8OcNawoa55mfG3lzFz4IFzT2yOKWfRjjbEe5kz7cjjmLKOJ87HYeyVSZineeTeM/ZPeZXX9wuvbeMh3fEk41ySXwxiUf8T604Zi339EKttbScZNp9Ym8pKN3eUV0Ye+e077/pk7ZixUp9YrMWjHv2UT3qI2zRP3Cn25RoQm7Lyq1t77rPW+qEO7bXW6g/+4A/I1cnuiLlzpJz88qpfO+IwDkfeJ0lXv7zW4valepIxT9JVaK2uPftTI3+VF5uYrI2B4+oQk3rtH7njaVPb2tVfeS32k7Md++I0Fua5MtbqsWhfHLYdU69t50A92jLO7lViEJd8FmXlk18e9YjDOzcbZf3hH/7h+PJBPnlurq9Hnl7s997GDz96T1Kv9CTE+KQ4NXt3a0NGHY5fbIjtOTnps0dvnf31yLrY18z5u7I+HfduaFw7dr7g+aClcS+Zasfdyl1V+eK55Ykv89mchuzJuLZOu9eRtS1u1522O2vQ+WmtsSdcjS9UjOtMXr1A/8R+dmJ/eSLXpVlubq7LT2NucY2539XKOfTA/qNu59i4vnjxorSR6P9azoN0/ba01vHxNNbIzD7pvJ/wU93yiUN9R3LP/iWeR/y54FcuydiztaXNjk/KzfNUYlSne2ZrraQtyzz2n0scG36IZyv3n9PnPdGzxdhYGELXed4wx9rpw2f1dr70FZ92Wm/whS8ODyMuJ2LXWmfum9NBHejPmP9p9H0G6r2POO259/3SlvG4YGutDVlrbSljXmzMdW8dm6125MBMHE/GC7tP7DsvuN/5jt0v9JPU5SOf8VLfiZgnKWMgrYMnxES659+Jue29jbhos7VGvG/xcV8T9ublvI9s3OUPB+b5RBy9V4EjGHQuVnDiQLlnrdxDygHG+C64Cn3BnnyFHFcT/j6V17MTOgc/vJ114LxP3F1b65y5D3V7e1d77o8Ml9jFarvjg/GT3zioV7p+n+1UJallt5S2V+5tyszL2ZfLHpBk8CXB5zvuYy9GaWCewOMd5cAZbE4qL734aPPAWjNnpWtT29KS83rQr2WZycmZdX74bMe4K2MuJyl1+kNN87zQ7vA18veB/NlKDBfdyqjToo6Fu5xFLObpxFrW3otP61r6AeyN2EvvvaG7yM1WftRzwIfznGfQD4O/DbzaPpFn5sjmnDJr7plARk8+rY/jwPiCvWBexH/W3Zkfac7ZkfzTViG/MQ/K+z7eurUzf/GR94r7dCqf95IDa6Z9wq9/xvuEvkJX72dZ466MfkzYFbf2zA3nbSPhpGFi+GXfcfvmQWsNX1Zi38a4Y/6QxnPeu2/gNbaBWdtJmJvHohrz45h4emvEr5fzYX/PHdw6MU7byK0Dsd6xhjfwrKy5wgfz0vMuyWf78sEy9BtD/VDG+BSfI3NiXiapjXnRx/v7O/ba48AFC3+2sV4asTNO6tCeepKM+G5w6buY9c3YO25MjIF6rfXD+KlDfs9m+ZKMuZff/soecOC7vtY69Ln04YF7nfOzglM529pSn7TW2sCp7iQjBtoz5+TT/+Kz565xjss21pOyxpgh9ohb9tyrUcThs4LjtpOMeenkhbqSMEdzhbjUp49j+nrBYl98l9pnL8dkTzLw6of2kxBz5gFn5dFH8Wtf34NQKnXz8br81/W9dXopc3WZd+XevcxL9dagFzHbxjtE5cVksb2wtlBV2tWONDFKs3T8s76M6btFujTH7Ccp++pRhzTzXP3GV35p1smZN8nIl+Jz8U1cdMe66b0NXMonGfFJjEmNjzgb/rl+PfN3+JKw3/Ku8sT+32lLM/8824w3gaiWNnLaL/m1pw5zQqUze5198ahjJffE3cZfGJNpJeks0hKCPs+SP5cLXcL/b1vlSYaDjlvUlTCdFPmlJQHrBtCT3brIXcbtjwH+Ss6ygnbcseRM+2XfdvJ7enK2Id2gWCe/H7dvSfIZrxOsfuni7iSIbW0nyI50K168nEagx9jYlARabE2W7VNNm1huBLm3Vk1ZEx49ymmrt15iSzLi0bHnxKOtupOVZnPEKcmoh0xjkrE7c+gnGYmmTpPp5u62Wus1LTMJtpRfGj1xQGGoFr7odfP0QnBE3s0sCfw5xyA16pE4ATNFvRZxSrfd0e9Lvg5eacbKcePkuLjkKT4uktbawCi/RV79TzJ8UkZM1vKqJ0UcAZhkbD4mrBulD/jAGvHS7oofygaiWIwBIvixlYvHeKpzZR6KYKhbOxZpCZaYlyMXs8YGJ633lDKWE7ex9wbKWwAAEABJREFU3olFawPrypyqN8k4+E4uxt4HnsfH/eAp4picdazY1ZY4IJ/Hq7igHWrWDkR5GrYh8+e8LsS5YgvCwHLkgq9vLmbJyzJBDw8vx8865Zmm82XNuFRtxH1fX/7qGRv9DN8RdSv1qY4cDhsvUYrDmgjUhH3+1ImX8CEeQCPUa81TQ4cXsULHDputnLvWpB/LF5G2iw8u14mDtqFot5uhbNWJjWXji7ENWys25fMS4L/233F5MZ4Xfxyb54n5O7EpzmPuO2AmcOjPiYtM784HgePr4NbasJFk4Oq9g/dYdJn/xtiEjh3tmbalo3uDdxn+VKWS1Ol0qg3dz3ZX+C11K2PTe2O8kO8FoTZiY3EuIIx4GHfb86e9soHJ/spETaxjy0qeLqxJhzzwDqzJRpyktyb3Bq7TyCnHtOtcJyEOO7BrHwTYV3//5OeQhHapD1yYjJG25bvU8os7SbXeRjk7utU092pgsXTivDJPx9OhHPfALj5DBh4QEI+MGKtPW67LJG4x4GxVKT7b8MfYiMEihiTYakNeWfNVuuPFmO0TOSTdvcO+ce1T1WlrldZrxV9to4gML2gUfDqZY+REQXVczOos5kGav8ItrdVGP8xL5qlYvnV0jePb1W4uqrEWJvQlOEIhE9BY9cgFdS00Yb/3TgtM5Iy2xKoP8zwTA+SQmLBxwhfHzfOG7SP7jP0Lr/ynTzqcuyPYBPHEPO5Zi/NuKfdqS5+mYgsrf62Q/Q1syp/1Ml/4rs2N+WOorI/sGxf9PtxccAheDEkIUcp4a1/eJAzrNf6Rt+bBSmxX9B7IW2sY0L+NInvvjTCfxvr/pd6NWGlTnMo0YpBk2JTmuLU8jie/x+KYxUuhPMlZToyuIeuLjPG3fXNzMzC41mAnRdrw7WJXbF6MJ/K8Mdkr/k1jng48PN/Dj8/mfm2sxT04C1qGTr8QV74z98puxgR57ZyY584+teJvWiMH+oiNuE/Mrw8sYtQfL//6q67iY+zF0cDTe+Plz+OQnTjf9+NhDn0agVd5SxL2tQVsxn0d9hJxntjb5nLe9TP4sZJHDMEb+DJ8SsJ8rfh1GrVYeu+Md9aE83iqtCIGnFPg8EvYE7k0kYOW1trAqG/K6WeSYdu+PPo7oVO85t6MbG+tFtaIbW3KI1aLMs6rsVKvcuZ4Y37M+ZmzwnXhvyhxHT7jod3xPk/l2J41c6CILcmIgTbEZry1IQ7xOQfLxFqFz4eMlXXZ29kn70nq3FJVzMm0LOXDlbqSDL/91yPiE6v6HbOYq3v2CfHrGxoGDnm1LQ5ty2MZWCvjSwz7K7kiPmOhLh/yLvqlW/TjRL4BZMyXNoaeT9iMwRnLE7n0VI4pJ5/FMXVaxHjhF6Pj0k7gsC0G28r4otRaulj1R736o6xyFunid0ys2teW8+gXhvNuKb9gNMbud518MOa2Q77Y9l6hbJIyJsU9Sj3a1YZj2rT4gkVcjmtHfPokjxjEZ22RB5XjxW7vbbxkUIdy3kd8ybJyRxF/wajv5qR9izoHPzhP5Jp4LM6T57W2LyUJU7SNrnocn9h3in3atXnGeGI8teKfLz4tbCHM68S5fzXo/mp5aSt7jXrMoSRj/Xdw2LesnB32kwy7Sar1Xv4rlAPzqazFtjFs5LsyI8/hvdDEpR7nUf4kYx/Qd+nG6szTal4mbK2f1/3QWVXqdL5pkv8HsM7wTNVYT3u+qDOGjllP02Rz7NPGOjn7lmTQlmWHXKdMxGOlbmPfGrbwWZwq0BfnIsl44STtolu7jl9o2nU+/HJM+sIanyeel9hY9FO+i6/OrXr1WZvSzSnlXB/qkt/+1dX5S3Zp9i3KqFNedRhTa2WMZe/tc3zt+1C/A486knBPvaodX4LMu6Xc+5xP14/FOJuH7mF891mtUogQtz7KnvPjgvXdu7fE7UBuNTKw6sjl58B57suDztk1Lan5qlUzR1Gm7kBfPeco3gM2JBtzeKZvzHPKNq1q+BHKBk/kaaBpGzky14qyTYcpB/ZHz8mJeT+whvwBrwbvRpIbI9vOh+3ee11dXeHLhF8px/zi6UQ+P3+2q908VQqL7Ie7ZeJsmWrmvPCLoAN5tkIPeE7UO84P58FyQt6+83MgBuaQ7QZubZzbbeyfBzCal9ZivIxPE7bmeWAqPsqo2zm09iW8L288IxgefPL4BaG1fEkcKtvqXph3sRGu4fMB3NL3xMzaIg71XvDLr7yxUu/gQS7JsFl8knMe0RxrI8kYk1e5JKzjbdDUZyk++mpxDqTp19PhfK4YM4s2k7N+++rTD5/xfllOYFKXxTUlnzGU1/ja1zcx6Y8+WycZL/jUffFZm8fjvo7cbYr53bib2oaVuHWQb9XJ3Ylc2Mgr9WtX/Rb9sFa/RX3qtxYHCkY8bCt/Il9sJ+ELwZsxlgQbfeSnuizyGCv1WCurLen6atFfx6Wp90D+FTksPvE65j3W/JdXujqKj2MWZQ/kpXT7tuWT/0KzrX55jZu25bUtrktRVvqFHzNlXz3KqENe5bRh31o+ZaXb9mWxfOamcsbVWl7rC499Mdm/FGlJKsmIqfblUce7d+8GXbvqhoWzccdedhr5esmlYu3e8YVrei/3yhNngzL6YZ1k+KVufRW3eO3v9/uRY0mG7iTlR1lx6JsySQY+cSmrX+q+8KnTPLqseWXVXyNHT8g2cB/BfdajnHmi/8ZSfu3Yt5gDST7vD8kZn2PKJhl7lDiSsB6O4yxRl3bF6DpSb/J7/y90sSdnX4uPfXVfZPXl0k/C2jrveUkqrdWH64/Dnvr0OQk+9jL2ypnP0p23hfcf4tQn63vmSnv6Yb4nKT/qutS2w7yOEdbx3Fs11sqT/1uq0e/lD/BKsxx4r7VM3BN4VgnjPfKnfA5ZpqnsL9Nc3vcd3zgDbYvDGInF4hzM88Ta3nE3f0b8O361Kmyf2Mc6OKap4/ue/dQvHte6v/fdq0g96bYxz+ro5COC1YiX82Lf+mxjHnPmWJKxr9g+/WK/kU9MFseMXYJP+kGOGyP5L+OXvnllW1vuf4igfx2YgcKaKnL+cdB6b9QnyjruavbVlwT+I7whBjNji64MzOISizac4wP72CUmG/txZ/+17Li3SPf++sCcJyGWE+vsCntElMNunhdsNGwsVWUcQl7z7Al9Yx7NQ3PSPNKv3jvxPTE/V/iwryTo7GN9+yv6e2tjrjVw4MvwzTitnAlptVkzvkE7sIcWn4sfNIde/WnwGFftL5zLnufFOv7ixRdjHWzkgphOPDtece8zv5X3/naA5hoodFTLwOWYfbOj9QbmQgO9cddSW1XzG35wbcSvWtU6cq3XNNPhDvbsGbS1eH+8Hzq9Rxkb47vj3eUVd6XdssMH8++EjQyzxksfxGsMbTtgfyO++rvjfmT/6emR+T0Qz1aNOZznuRwzH1oDB4LJWa9jSUodxkq+3jscNXJFenIel6j+JMxzHzJJBkb1KpsE7Mcx5pds0pUxf5VXn3Ye+JJ0Iv+TBrYrsE7IFHVH/lSXO5a8yqhjzx1KHeqUthFj7wzFLKw8W1nr3rLM5NWOvN+XcbXId+S+oR51TtPEXXMuf9jJ9kYMzSXgV2O+l6uldpR5nsrnSmm9tzFnnfhIf3i4473CEUhBpsGXMd5aq40cMN7O0471s37C59yob2LvUY88vptZmCPl9PHZM9fVOubQODm389xrw98zRuM/l799a2P/U4d+PSO5rGd0WevnpRaH5+yFd8Pfp6cn4jON0smTDf2+I9uzB2/gDX15xLXij/G1VofYXzx/Xr21sm3eFh9jSVUn9m9/Gy1RQWyrufda0bcxV8/w74JRXcps4NGOtTHQrrZsWyfh/d7D2Csa89M/4T2xvoxta1W2je2RO+WBvUwe46xe7WjTtvHUjjb8IWZtiFk/5LMvX5Ixp7ali+PEvn5gz7Ft3dIrLPTj4VS2jYO61bVjPVrL6zxahgxgrdVVfFzP0zwx3/uSV3tiPeEbEEZuwTbGxGExZiewaM+57a2N9ao97ScZsfI91+DlnciBe/8JnfKf9Z+GTvlP6JJP22LorI8kIzeMkzJikM92EvJxK+1Js9jW56n1Md8jP8mbDd0Y8vGzlmmqldy4Yj/ezUut5K8yzz7lrlj0zzlQZxLm9fc4jZs+yyNWMSkjdn0Su33Heu8Oj3LRp07prZ3H1LOAJQnxPw5/5ZFfnbbV29GlXmv52fXHvDimTXNKQ36faN2YD2m+D1JPQ79rIA5yfm0U173P/svEXjTNIz7GyZiIS736a1uxB38AkoYYVuRpDgzjBwAElwz10sdAkkoy2vWLz4U3OU+iQwJOzn3HLUkcGhOd/L4tr+NjkL+SDDs0B+9l7FIncejzRCbnvkR5kt/bTTKSShuts6phddNIzjz16ZNk+JXAUPXZfiPw9emjbpurScgG4waUOuvxhbDj8idSwwJuo2iv/EC/8Bh025JbGlrQw2YmryWJQ6W+Rw5gJy4509KoyRh1DCb+uugyEZIw72slGYuY4RFH8arHJFM2ycCnjfKjT58SITnbaK2ji8sDG7i4lLVWl8ncPsWn9z7sOd5bryMbw1klQFElv3Ez+cSaZCwO+dXXkXchqM9xdVuro/ii78CGaPvIRWrPS6wVPP7aYi8C8jqmDheHdkAMaQNTK3VaIIycmfpSy7wwFja1AxfLPZeGc9/NSb6Nw8Va3Se/EAQfkLkEHIilI4XejLZ4jOsJbNqWTyzatN8ksGnJI77WMvSoxc1qI+7Ggb2LuG2SwVYjPo7p48Kmos6V+dktEw8hV3Vk4xOvGKUnGbJTb/g3VceOh5elyK2ZQ8HLzAlDYrCtgLGa59km/mzYTvV+jpv2LW6o1p04NOy4+Tz3colO3w82LsLWcys269QED099FfC2VsSq0LuhN+QTh5vEKmgh9rtP9OPgW6Zez7ks7ea53NAmeDfiN2N77uEiD0YuvysXMIaGzLlu4F/RfyQ2+0EvcFk8LBPHN8ZX+NABxm3M80oOPAzaNPVqKquifyJfDp8KmFNn28jJY8xkXTkMez/r7mC0ID7mr8Fg2Zhja+epKrV0NulflA5tPRzLwjvS2rGB+79qsK++dKSygWkd+PdcXp3/4iOfMqOgx0vL4VNs5rkP/NLE+YzLY7E255ay+IMf5iVqaiHHrC3iXdnntG3/nGNrpdUoxSdJ6dMv5ewXn1Ezrh7jBGnM80zuFn6szN/G3GzERT+S1AsPbdbQmOvWy9wxhxZjioIT6/7AJfOI70CrQqZCRYzZyCr4FPJj0JIK9I38Kz+MSW8dB0xUqkqKZ80qaP6aPftDRxqkjtQ6ymk958BELAvsbdgAPT7Ynjhwe+8jfpd1Yrz0y7VrWz89wI1pw766LO6L6sQkrh55ANiPsqJbM34BVXySlDZW/NGeuleCYJFuSTLyfs+L7qqtLh/5E3wl1o2YKLMV+YyBldwt5kEedTiX1hu853ZYg3vDmUQAABAASURBVPsyb5JUr9Tcp1KPGJKwh57X2m6eWPc1xvRLO/KZg+afpbB1Iv8cO7GmHbdIB1oVuC+5LQ7HkgydxeecqyutlfXVRlHvREytOz5p70j+n/ji3r6+6Yt5uBFX7Ui3LvBs7AHqTTLmUJvKaL/4KGvZPsXE2iKP+vz/lzXyS5pfwhCigVd7+ukevW7H6lPn5dBjJcRwnlnL5zkyDpgZ62PDRnIe772Pta4OY21ZkHO966u29bG1qmm3FMckZcO22tbxUO0l/e7uZuSF+4P8KzGQY8OWGPXX4kVYLI93D1WcrxvxK/KjMScLub9MM3NPD9qyTCMfK1Wd2IvRXFevupJU8vuX4x1ftDdNU2knSWmr+Chr/D0L6Y456JV6uL0b+aa/G/vC4919JcG/Nmr1qUM5bVr7Bd5MjJKzfnm07RwYP9vaKj5JSjzmm3Rx6IPy6rM/g1c5ZZIQx+Owf8ULHmWko2rQxKI++ZVXjzzqv4z1fo6bfOJ1bDywYcccU5cPb0mGzivP2N1u4ExSt7fnubw8fItXXb03+DPyS32deKtPPvck7RSfaZnLX9MZcvHqxfMq5E7Mr/2j64B5ty99/BpPbBpDbVz8uuxJxsei7t7amDfjIb++Y27krz5caNKdC8fUaQysHZdurU7xy5MEv1p1cDZsXPjF8vzTC64kIx/0VR1J4O8DTycO4hOX8RDLr371qzGPxUd7Fm0ay4X4II58q5V4uGc7ft5f1vryyy9G/i7LxHqdq2er3s75OOY4rabWuU88jTnTXpKR62LXh+nTXOuDmKRv2OrsXZfi+i72Jter+8uR/Uyb0jFXlgP3v401nGT440tzfVCvWJx37ffe4ccf1u0jL8qfeJ4Qg3Pu+aeOFT1iS1J+kpQxUY/FGEpXp7F0zB+0ULfyfWBvsox9TbrjyVnfBZM5NrE+ldGe5cR9NMmQS861NpUxNvKI96LP/59jTxsxTfW62j0v6/3TkTicKEfmnrOIOF9kxZ3A1Tvzouxx+Kf+JNynn5e8T4975nMeRR/1tfj4rxrNXb/4SVKt95LfIp/+OH6xY1vdztPGfqsvxcccdU5o8gyALeLmPbqhUz3KFd4kYf+ex32QFKskI6fUY2zMA3Nidl9epvJjfMwn17941Hf015+zvtV7wXN7e43tJ/R39G6fY7W72lVnXzh6PnM2H/becVazsKqt5T2lPESmlDWUGnesVJlHTAU8a3kOhTNh9PGvWtAhfSuCVumtmLJCaryEW8094pmkxv/HkTbAYG01MYfirkqZ3/qvj/aLj346R9IfHx/xacafZeTG5aUvbOOPMVA2wc5y5mlMkLRLfieppI1/wSp/kqFTBU/cPa27PtU28kx8liTk74m1nyr2UF9Kqdf57r3jx1Kt9YFLvOq+4r6rv/on76WoTzvOs/515OXv8zSwOK8N3OqWTzn/tbJ7lWPml1iVm3ZTNeZCnZcYGSf5LOpJgpoV3dOIHZ2Ra467x4hDmjqUNVbiaTPriNxOMv7F3y/5HBe7Mvpn21p7FteRcXB/M4+t/cLMvc5CEFmTV2DqxK1GWRZ8aUXc96Nsw/ZGbNs59uSK60+syq/MgzExDhf6fn8s+8l5XsVpHMVksa8fxko/xSm/Rd+Nq/o37t7W57LWiZfEK/uxMuapeibwyK/vFtel48pYWy42nUPtWltsA3GsjyfyeuUu5nyIKzljV792pK+cH/ooTvVqIwlxOlaSz0UZsciTnPU4D8ZJrPrrPEkTm7X6jZH61WuRbtG+mOSVLq82zEFt/JJHPmOofcfldVw5ZRy3Vpc8+sLEOlzyy+uXedq07cAXX/yqTryfsa2MOpXzed+X1Un4IvaeZxTn/ZzfSZA5jf3/Yss503/l9T/wqFM70tWdZMgkGXHVPzFrTzl5re2f2D8t6jKmzqn61CPNvr5aS0Mlw+u4v2lPHunqlI/BYVt+Y+FYEtbIc/byA2tgGnkt7+3t7Zhv2+qhw11ld+bj7DV+4rSIXz+SsMbasJGc2+arWLSpL8k5X/RPWYt5ow4xmSP6auyVNbYW+Q48s1vsK29RJ8uZY2Ujz+/rxPp5/vwZWOex7u/v76htz6TBNtrF554v+3zOUm+S4fdZr2011uCVJrZxBo7f9LfWynNY61VFX/rGc/D9w2097R9qYj/rnm2M+f7p2W6uHefrzH7vmXlkjScB327gUbcY9L1/2qOTDDzGQlrxSVLD19bKNWRbWeNufF0T6nG+xGw7ydBjW5pzIH/xkU/d6rANqZ74MsZzdp7nUsZ53zhXi5PXO4L3BWXkdcw6ydjn1aEPSUYOJBm5on51WLxbKKd+hpmvu2FHW46ro3HOt1boKPy8om6jKOO4ficZZ8zvZVoVZ2knxgVW5SfOK9ueCfYds97Y763141KSjNiiZNS/PPO1K2Z5jV3r4MFOQ8mlOC4ufQ1QxJmE/WI/YuOYPOrSV+fBtutSGccveMUQfCnKJVe0o+2np3XkTKWqgcF6gy/EzLa/en/FrjqMTQKYjF5FfuZy4/5eg1a1st/PS68/+MOqmZztnDUnLmHH41q9z9Up5oP++LzXl7mSECOscnHbiGURb98PdPRv3OsacTfmR541druZHHiqCdqzZ1dDdl54xwCOlbNvJs+SlP4lYT/c1wo+dUkzLgnRgN8cLz7KXXK99z7iYW76TGI8lXtgbZ/9V+cRqRo2XH9FvJ54dhEjU8jYij+nUpeyl7m51Pqof9ZXvE/u+KmsPikv7TJmG4VDl/OaZJw5+qkve96pGRf5lTUnXDNFDPVhWSb8OY14PX9u7hd5PhFD3ufxBa92LdpWpz4W/lx0Ym7km+9tD3zZbM7o00X3RXZj3pOMmNSnTxLifyh5nbeNPa31qpW9bmJPK/rPP/kP6/BRDOc4TWhZuc6vXFsP6IWbu4Z3MLHpq8W51Xdrx4yH9vRbn4ytth23nshHz4Yx37zXnlCyu5pr4T7q9zbWvPAsn5/dXzdsmh/i2sgZ286D7ZbOMx7fd8CTBtxsiJ5oFPGeRm4aq8GLnUtbHbadvyRlW9oT9/hWqd0EHnK6aBuL3ns5rh5lLPpwGPN3Yi4Pw54Y1WWdpPzIc5mzZ9zr9d+y492NfOq3lk/987RDrDFvxzHv2p2IWRL2zmeVpDxDPcuVUzcCzPF5f7e9Q7eYxWlfv9S/EGPCMPRqSx5rMduW13mRd8d7w3OO1LB50UWHfN5GMQ8en3j3xh5B5GFcSz1itqhHfUmGP9LEXHzEZF//L/Opn+JheMTT/mVMP11X0uSRrm5tyJ9krHlxJhnyyZnmXGlLOXm1ecGhHov6jYNtx/RD3iQjP5KMHNCevMVHnWLQprKXoh3lpcsvZnntS5f2SztJCOvvC6pHTimTnO3aVr+61K/dJGMedsy3sZFuXFta6aM2LNprrQ/eTi6rQxvisW4khSXJwLHM86jVZTnxHubA96zwtKFEQ8mZ2bZKrAWZnOnSLNKsLfIkZ9D2UWg1dNp2XP7kzGM/SV3G6hefJJ97jtuRXwdtq8e+teO2LbYdt/253qrCf8XH4Fgch8xWXGPiDeQvZU88RBYYWm9IVYUgLtNcrVI4VPxFK+VkTL1Xo7dxQKp3ZbNmCVUC7/nPWDiOJcigy3bxkdcJdLL0Rbo6GRpJfsFqvyF35CWNvPKJOZWxKWpP3iTD1jIvJa/jScqP4yb3mHT8047lyEPLSv+EblktRWSSVBIOiK0OPEDTK4uXXLE++RNenzZtE1ZfHBfnCZ22tbtbdp9jPPVptMVvcRxTJY7kvLAvc9y4JKlHzL034tErrQ3/3GyLj+PqWUniJOMC15kPfV350syxJMi0uvikzI4NcOFytOfLRYbHeMeGm8Np6KoyvvKWXsNkX33ybcyxYxMvzuZlYYPWr2341j5h3IhN8WnIH7HTW6/xJVqgpOA91Tbifhrt8xystaG7yesc8gUIpgftCR0rOSbu1s5rVQwbdjo+S7PY3uSb57K/5yFMOXnPujY2EMeC3m2UBR/k2zPPBd6FOZvJ99NpG4fw3p+exU4xWRv4EhyoGjFS9yU2Yc6MSeuMw+/amKeprHtr1ZDrLdRFXh1rJn5Tb6OtjoeHp3I9OH8b8p18ecL2ylzulqvq9Od5qd7UVaMu8GzEESVcLBq00DyCexn6O1gwW+eHoVYb/NrasbEmob9VQ582e29lfAcPF4+VC/PU++ApfD+xRo48EDb4O3RcqVZFHA7wrGMe96yLA5e5FUywMYr+FHxbmV8rc2Os1SGGE2tlw1cxuTaTlLq579SBOS8+C/Mzz8TReFE2fFBOHQyX/yrzwIVF3dKUt+iT42I/17Sw1bDRWgZu/Sl8U6eYrRkGQxuxmLA3k0tJ8E8f16FKrDZOxGSep8GvrH3rTtxP+KYd+Tbs6q/1xgV67BdgSGPOuvOyEcNt2FC38WDSoBXzk+o8lFSqShzFh7q3T3ODbp6D4AUbPK05K5ustTqGPe2kN2ipjeBmbijBc8Z5foJjG3tpQ7b3PsZsT/gPF7rVF14SvxhjJx58LvFyfJrPF/8dL9RtFzY25sl+8PPEi44NW0kGBv1zvqT5ZcCL58/J2d0YO7Bme2/VkHN+EBntCSz29+TYibhfxltrQ85acOpWr7gKz9Kqlt08fOitlXwdHy/2rZNUo/TWKsUHrOqBxNxmlCt8sy+O3lspV3zOebax/z6VPBt+H1gD8jX0zeSP/NLneRpYrJU7kSOOTfhWtaFtK20kGesFwrj8PXt2fum1gcviGbBjDc/oFqdYbFsS5hi+Jx4cnSMxJBl4XUtJxgsdxw6sm4bD3b9Ys3Nv9Qw/T8TXddqJ0xMPDydwaq/hj7Qk4Eyp7zmX/5Vx9Tk/+uL/70wZcSXRjeGPfcsg8FdyxnXRaww8T/XD+MzzhJ1C1jXWaWfMX2N9CXmPj8oWH/m16YVRPVNvtexm+FN96tTnOTvb32rDX/6qF7yAmxd1I0XcVvaohTNSX07EwXh34lB8Gjrh+oxD+swcGCvnIUkZE+nqkeZDTZISn/Sp9zqwr7NEqtjbp8Y6xqa87VN85VWv5URsxaBf0pOUfe2o2+IcJRk++uJKPMXHl5PqlF8edanTPsNDjzzqtQzM2Bt5AZYkJc05abSVu+iQX93qEXvHr+Ts/87cnKbakzu+zNfXlfNc2SP6Le5ZftnCwmPdXA07+sTMjLYvQ80p9fugo6zYtZlkvDgW25dffjnyWf/klc+XKmK4+GHs5FWPtXYs6rLY1gfHJ87+zll7ZGOc5wXdVzxY7oltVSfvem/QlkoLZ8hxFOXU23sffeNkOZE/+jCTxw3+E77LZxGrcZXPdhKrsd6dv9vbu9FWprU28kd/bnnZLdaJ+Dq2cD7qrzLW8rg/FB/b0n1JqA5jArlsK2vb2r5tEgI7veZlHn54t7zhy9PeivN4Xw/390NWP/VB275wKvYufyJ9zDF7vfug6+fx8QEEhXizAAAQAElEQVT+fF4vyohJn8WiH+oSg/M3s5bM34a/0vQnCet/LuV6a8xBH2151SEG9V3iopx2HHfMOFnLYx4ok6R6a7hLtrHmHV+wLR7tXGTkFdeFbizVI482ik9y9k8+8co7M9+9gzWFndSJe9OBteCXOSfiMzF2tVvK+6HFdaL9ZZprZZ0UZ8gDXwbcXH8cst7f9rzwPrBfJxnrI0l18m2Zz3q8BxW+7MgH15vFfXn/+FTWvTWW2llWPeK9Zz5P3PmNi33LxF6J6np4uKc8lHGVryGvz/pveeDFpbEuPuqzbdysk4wvaoyfMoMGX0+r3ho5Ng0fvN/uueeZJws511pqx4s765X7Z+feI/3IfUMb6trwsT59xOsaOnJfRXU11meSkR/yO96NETERv37uuV+IRz1Jak9MR871VmzH7N9gRCbkdHrxN2dyq2rEpYGnaI/7zae7hfcquQJ9AxcZVf4wQMAy7lrUR9Y94ap1TRlfbS/ska33cX8FBlOnZI21IkZj4v++Qp/vyYWG/iToWEs/ik+DqI/OxXPvUFdXY76kOaYdfbV9qREb8Znneazxhdg4pg7553kpY2Z7YUxbFvX33pDdg3nPfW0Z+7v5vsPuhD71GPfk7Kf/L2zltGVxfFvXevHi+dBzd3c7am1d5Bo+yWff0lK1cVbvlvm8FpiRfCozcyJ9ZZ+FqQ7cDZVR35557sRXf7WtD7ZX7NuWZttYmbfilN7AvuC3Ohx3TD2ugUs7yYjRjjlURj75tVl85Lc8e3ZVFnNYv7SpjkuBdehJMuZUv8VjrT5l9Ee9YpLfeIdkm9grTqxdi7z2e5/K/qW01on1C3JuqkZc1WWRXz3W2kpC3i9lX1/k6cRumqaRb/adY2PTirXNnU/f9cf6IqcN++qQ5rjxScyHM4YTc+XZcLnH29ev1phV5oa/wfx87B/OiXq0L57eel3a2nDtK2tsTqwx7VuL27Y+yqeO5IxBTNKtxeq8KtPxV74XL14Qw9OwI5/zIV072tZmkhEXx5PU9fX16CdnG7+0aVtZ5ZxH7SWpJMOGY8lZLsmYp1Vf0sq1oi9JiMmLEnNytq1eMeu7a9d2ctZTfMQqdjHSLcfV5XwYG2v9ti1vkpED8tt3TDl9t239/+XqT9TkxrHoavRsgGRkSlXdtt//Df35uoeSlBkRJO9aJ5Lq9s8SCiBwhn0GDCRTKXXpM9vqdFz+5IUpSa8pjlvkE6fylOv9jx+vD6nikV+Z0voDCfZZpFGubTFrh/7zXlqL8rTBfmPmmPLVFwQrg6p+ok/aJO0DfxhSWmMhvbW6pSmu4Hfb4nJMXeKXVtnyikmaJB0TcegXyzUmf5LSDvutE5FVX5777ffmkv2Kb5V6la8++9QpLmXYJyblO+b9jbOEcqRzL0teehyzXz5lik0a6//5P/9n56z3N9Yx6fSDPAm5wHpe7LVPnmX3nrPPzo+d3NQf8tkWi/LFKyZrx9SRvPLCcUuS3/Nanfapz6J+ed0f5XfMog6L495Lm6RmRj1Z451Pjif/sVmaS4btJJhydrlk6A/xXnQJMlkDLtzaqFzp9am169Ynz5yQluWTM5006tAPylKmcfHeohxL8v/Kly9JrzXJC3txqV9+ZSovSa/fSTov9I+8+spcVp9FejEiop9P5HVuzDGw+2g93Qf+Yv88KRcufeH9mKOWdeHc97NzQ/zKkM5SXPpd/fIUMugC12eXkzORXer588+1ZTmunBqpgMX7Cv8ntwBWNaoSJHlPQzuKa8zJ/19/npyJTw5ngy6qevBstrD3K1ccO/vGB7HwrGpMBnLEqx/XlX0HWdJKM+DbeMfhnB3gsf/Jmdy2vn/l5QTaWQ/y686ZAnFfPtnptxy9zolO/oPzycmZ3dpz25yjFvR855xj/8lZ1n7lHBhgvOrrSjCetripkH/WANd39iHvPTtYr8xH+ezX/+I88Zn5f6112qQNytImxw98Y7Etn7KNqe2JXxxL0jEQP03WtEWV2LAQ1ztj4T32qKfPIPjj4lOGe7QxsIxUMdPqxB8Heh0HYnl+3Tmjq1te6+L62999dt/gOWrCfLDOuF77zuCUn7g8iAFi0T+hqy7FpRx1SKet7kfanqTfDaj7ydlePzmu/dawtk3mhzzK0bcWx3YwfH7NkXUld8hPY0BIvux4sg6ukJ7kwIPz3XvH6yT+CzH32XdZZz1YNx/o1y8QN82c+BCbktSJYxo/te0k+H1tOr8vmavaI+9VkhefcuWxDIFBoJ3e06wDmeu6tjzzJdGDVUl8dClmG/n8q9cE6cyr+V+5oBz7rc0tbbjG9aF5pj7xSSMGMe3sDdJ5L88nc1Ia76X/xnvMZa7gGMR74r/XD6VffpBGWmXaZ55aq/PqT1LqEN8759Cr37q41CsWadRtm27WxFvdeLY8yE3lSSeP8h1fV3Kd/L5T1m0tbVSGxTkmlmTg0w3cR8lr0ebiUo40NJvXe3kd1x5r720/yAtr+ZOQK4/OB/vkH8wF9xrryTOn2BwTt3LlW8g15SWpJB1Lx9XjuDG9sa9f8bfPcd8L+L5hZvQ3Od8/2B7IAATLcerVlzrIVd9XnMzFCf1BfL1/v72V89J5mjlq8pzgb+tVX3FdGMYYjUvsV3FMG7w3Ptb26e8kzK2N+I6eo0ngf9YYr/47c0pe+Sb5ql/mHLyf+yx9Kh3qy/ELy8o8SPRRdb9zXhn/43/8vRyTvn8DwBijHWmHJYlV9zkmk2DttLbP2mKfJXnxXLRJ8On5W4a0jiXpPnmUY5/t5NWfxFuM37v2f0lwzGw+5SQp+ZJ0n060FNdV06yDhclaHhNgZJTF/iQOdXF84lTHTnZxN1UE8+dFk6TmmJX+r5CROtnMXhhevlOvRVn2q6O4EmhZlOxLUgYySQdb+yGphGAzOVPpQClDvM3z1Set2CY47fc+SQd/mTys8kDsr0fUBseVta2b4uvGh92NB3t5nizyYljXBQwr1p6NyZ9GW5hY67IVUArIFfzlx+GdD8IuGisP3soR3yvpRssPSaredV3b546ry0F98tsX9R9f7CixXzrppU1CldLGloWPGwd80tlfXAuTzrZ6tVV+i5haH5P26cHpLPzzhCMts7jku922Up623HkJZ5lztO/1wcCehlLVfBuLoj8tI5b399uXb4ocPSg7flxKenVP4lOVWsG40PbXc84x6DnrwGZlLetEf9B31QM9KS91SDPAYL1txBZ7NjC8va2lX8YYrdd6zsGi/MTO10+sTXQOwCSBdlEk43vrGyNFN+3Rm3cSMB1tT/lVgoKqKvz2+fmA7wDXbJyQovPZ8sSgngUbxxg97u4656g5RrlQnghy0RwwzmF/Kgi+yhyBNqXPiktZtge0K3mWGuX0fTye9bg/y/gWh0nlpqp5EUHrLAbL9g0f7bxwtr33RnMwxDh6D3yfpG1PQIGj1fd83qE5yhepNzbJb9881KQA27QIr6RK28w1c2wy35DQfOu69Lh0Q8Xo0gb1PcECUdsor/31dU3ipM03NqoEaeDRRukO5rJkJw7Yma/KveTJd0KbgBGiJNiejuOTTSvhfozG/snHtuJS5s4Gpn6GOy+sT+RbX9jHF/45iSF67x5AXwSlbOVsrCPbps3q/49vlSGpdCv5nRC/L5wLeaJf19UDUL3y5Uu3Y0nANClrTXwLZNoLZUXsif+qWAqqoFPjjtzTwn3hb1ThZuiIseMHxA6d/O9knMHKzIufqjhYOPZAxph018t/yjrI2+JS/sQPY4yyT7vEOolb8NO1fsnzTs4EuQvrp/6Z1AOadV1KHsRVEmCcLWvFD/r2kw8Uo1J+qDCvXINP/GLezKnevaxX5Fh7wFauueC9Mb3kT3BZduL2Gp/N+5I125djDHy5d5HPe+0aGTUpJ3lnXxIgn2X7xEefPBQs2LQxv8ZI29QkUDnvxeX9rdfV9EOIch22nlO9z/r8+ED3s33g2E5OntgrXv24g12/ODa/7HEsCbbM9p/yxhjdvg7Be8s5m2bFt3M6fpSyknRtDAd8ylOXbetCv7at68I681niuQ6ON+bmijxjI7+1h7UJthO/7OwxidhG3bD9wSHNQ1bTjMm+sFWStvfBeqTPrZUlXXGJ8ZOHhQe8N/RJQze8a8vc8UkS2rfyp6nFf5Lncwx8aX7Mtm9+YTrwxY04zTlarz+k8EC3MpNiHj/Y3591J6ZhbnznQf3Sq27Xz4VYqycJ9M/Wc+Infa+c+aXL2iLfxrqQpHNGefqtuLTvxFcH8+rBXguEEtOCjBs81XM15Qsd+a4HCR+uvU/S9g3sVY/6pBGLfdbap/wk/ZLNPmnsNxaJWqttEYtjFy8Q+4/455jdVs/Fl6RCzitT3p011nEJjVuS9k8ScufseN/WrefTAa2/olQ72w+pyhx4vfpXs3vO3IlXkhpj1E4+qWcjfif+tt7wkWPnlw+TfM2/l1595DzQVmmKK0nPd3Fqq/3qUbaYzT3H7NNvyrB2v9hZA7yfvQ5rU5VjYjAnfvFx1PyQRmz6Sd3aN4kp6vHD0WXgtxM73vkYJP07D63mhbpti0fZvnyVz+K9upRn/Yuvh+J0TH1J2sfaceIT5anXWpny2y+ttTKsxahe5VjmGPXGfFOP5RvzwPPoui4OdzzkxRDmymet7GHKELNyGlOKfHuvkxwusHQhusoAJn7bmcdbyScGsVkuGeJWzsoacxVt0Kfid1ze5DX/5U2Czm8lvXTSXDwCl0/c0orTtrot+kx90mmz90nKPJTukpWkMSvfokxp5f3OyzkxqV+ZlqudmC9HrawfhR+K2G9fts0xyjnv3D9Zv56sBbd1q3diUPjPF1a4k5hs0I1CEux7HdCKobjUq++SlFgHtXG5MUcsHz9/1S8+7KvHB3Vri3TGOkmfe/VLcYnd+ZGgjfgpc+34n8gf6D56rm3YkLx8kqRzQxn6UB7l6Bt9uIHF9sF6d/Vvy1raIBbHUIX8BTmz16RfzCn9pa0/fv5VJ37z/s4LmRP71TPmhH70Wuj9gXx1+29vymfxvri0SXzS2KarVmwQg3H0pc6DPUG/fLIPnABCHDF33u4V4kerMuBM2g+nmHiDchLXjPh/cJ7F4bMO+ANt6CdwZel17kwl0B4F7VFP1rriUv+ds+myzgp5oU+MX5L6xXyHhDn3evl6Ivsq2qQNFttJel+UXx77LcbBPJFPu5OUNPrD+Fjkl2djrdVv+kNfyOe9fPJYHuzNhcX62vx95Wrap8p0/ihLvdLfeVFsjNRjcQwHkNu3+uuvf5NTs4t0O/u7mJXzICa2d/z0GwexKHx/QPdyLz7nfnLzQd7sPGPg4fJezNo88Kn2qdv5qixl2nb8k/OGeeGarD7HxavdYpDGtjIcV6739icp6cWboJn4+INo6tJOY+uZ8xfYfvz4q/2uPseUoR6LGNWvP8UijTLUf5WLTuzSyy+GGy/hvn//o7y3jDGZX+/1xx9/l8K9twAAEABJREFUkm+DOcIZhzVFvusDtXaI2w8lA/+oOwn0EVrHMkmv10mQ91bq0k7lLOtaG+Wu775yVLzSWMSsn1yLFej5RT3akLzk7cTwk/k2pxg/yzlb5JXPuPIMYmqfcl/3o/FM5r65In7Ljfc56rKt3gvjGAOZR/tFTOr+BK/ylPEL3Ek6JvaZD8ZYGUnaF+J2zJgkqctP8otpJzdtqz8Jebx0PqhbnfIq03uLsuXT/xbxiFdaZV00YpVW2a8PRmlbxKid8liUIa/0yYtGGUmI+71t915adSVpH3pvblpbxJikn1WSl+3G7rJf+dqorjFG26gd9onBtsVx7bCtXLHapx3isIhDP8orrffSisGiTseUkaR1GSvvlSMWZepbdSvDM5MyLzpl6D/vla0trq3qF5O0xlR56lSf/Y4rT545R/vctjTqdOzGnub5XBxiUs8kJ+U/mGfiks5++QZ56L12Sm8Rt/yunc6jHz9+9PyS3vVjkPs78+NgI7qwSS9fkp6f6knS+Sudc8JcUa9lJzeT17i02py84i9edekX80AdFm1UlrZIoz7tBU5ZbjzXzTka6xiD9fuvjo+ykpcu5XivrPnll//GIxb7LWLUL9bG7Ob5Bwcp+5O1wbVTWRcma8fEZQ0pvliI016fzG11Ji8c+ks7Lt3qk198tsVhW/nSWCvTfou05ohypFeW8h17sAdu28r8GqwTxbyf1Om5pUzp9KvyHuxj+lmsSRqnsh0LneqV3ntu27fJ/0unbjFIo6/k9y8DeC8+cYrrkqUvlCXGP/74o58n3Zcf7I++q0lcg2+1cL4bBFY+y434nuynrrv2jzk4Bz0U1edscZzscQ/OYknK8+YyZ112TOgrB7mSmuzV4jqOUQWt56Ekbd/JOs9xqOrkMESf44gtyxij65rUCPY8VV4ZkM2a9PuDsP1IRv/PHz973RK/op7MG7obt74ayBO3ftJvjnkeQ1if9V8Yj/7Bqhv5J33ywvmDPVu/Wnyv80lOnmDWr8rRTxP7L7nOQcctC/ZLjyjsOciNVRbKybn7re0Qn/zqPDHe9lXMcXNJfNYW6aX7/Mp1ccmrfeaYOCzuodKhrO1yLEn/Jqkkpa8ck89aWvUyRH5+0HUyrx/48N57v7rp7D3l588fdbIu3baV8Yfd2DJ7HRLfxvoIQU3yij/No3zn8k5s1KmeQVzEMWZaV5LOsRtyt3WBf9QNWZagxVy72t77a9Hln/hfWYX/rvjpAzFv8NueY/AcNdtufSedfOIqLulsO2e5RdRZc45awQGsGhgyxqgb86O47Cty2PX2JB/o6r+1foLB/rP7TrrP2uDZWYtPxsRiPA/e3Scve9VtvyUJugZ6X75FJWl6sL4d7V95xZGk7+XRn8q3/HeOn+gzz6W37VjyOhfI49kt9boc1y/Kc71y3L6Jb23bL6X3V7+1/nLMtjl28V42GR/5xCD25D/6k1GpUV7SKUOalXOlMm/MRdvqtGiftElKedpjSdL+UYb90tkWT5LO0QuX8rTHd6+T+SmdspMQ21u9cO+19NhsXv0ijbxiEucc5udSf3LGLq4kzZ+kc0c50mmP3y+UIVb7LGLQRvWL2Xt12LbP4n1G1fu3t1q3hXg/6xfvjMUhnfK01bnuPTDaD/LZb52k+9RpkVdsjvUcXreeFx+chX3vPqD3BxLfOFObG/b5PZVUr1f/xvvSnailbvBibPc75v7ywbPeXBa6z1qok1SSzmfvjcPGnLSIV9xi0RZrafSLRdoxJmvCO+vDk4Je7h276JOUOTjZDEh31tX3mp2ze8dyMIE8AyrLGOiXMSaynjUYc4394LuDvvEe+9PgBWdx4Kqv9nWf/IdWZvst0lnsm4CxT8XJf+gdT/I7ONJcxTHb1pbk5cSrbe248m1bbNtnSV70SdrI8or/K5Job+OTENPzVfQcw/8t43Dki2eO6R0Urz/aok6LPJYkbYuJfOdwlKQ6cV4sJMH4ahXttI/lNyGti+uqU2ncHlQMtsGzLQ43d/WPDKigRA+N8ppfvpZmzPGakCNl2z5/IEBZWq1c5RSXfOq237aYEhZYXjZRtc8KD6zrJLkGHNW2aqfytFlZ27r1gqEs9VmrZ4xRSbrcmFjSil9B8kszx2w98kh/7GfBIUklKfuoiN29lnWUlzLkVZ580icp+zc2UQ9ixTXwgePWlxxtMez2Hzy0uIjceQnpBLzdVrj0BuUsNvAHendsn41FOnVChB+qcV/3LpxJGApjR/MVvjs4MDimfv2lXmv5bMPQOeH4zkt3dYjvRXPUOMHBRHVMGovjVQe+CbHewJfWN+ek/SqFbu/XdWm6k43ZIsSdw4j2OrazQYtxXVd4A9feeOxf2AzEJ22S3/YqZ840vfW+PxjzZQuz5wUOHzzx2ckC+PJdca3rC4ux31gMD/LMw5Ft7YIErANZu82afKBdiPlxPsuY+uGrQCieE3s8DMt3onPO2TT6zXvr4nLcMW08v3gW5Ir5OJ7YumNHlbLnksb84JBvnpgPJwcW6V6/tmhU0AU7m8Ak347m837wUnQM0EGv/CI+8m7OHfr341HKtwyhEljb6zZbxoGNV/vpr3DlYUL7DjAO8ri4TnRf9gxkXmViu8XxJKV/tBcW4mCejN4U9PO6rmyqW/tZOvks0spvbXwsl4x1XexuuR4EdvLnhe1A7trx2smji99aXmt/dZQ26I/n844ccgw7aOD7k+r8Xavzyccv8cj7uN+JzWwaN1ntlaPIgZB/wS9hOPgCIXUgF/OJISyVCvGUPqE90Bs4pYUX4kroQOh5pPxvZ+35+Lgzl4irY8RgwKdtA74Jn21ts7YYjxWfin1Aq2b7rfWveZTEWyCKpnqtdMzedcxKUsq0+LDlCwHtn3O2z5XnfZLfcoyl43ZYiyHJ71jYl6SsF+QoW6zWHgyS9Nw8yVfzPdQHOfp4fpZ0xaVe50UCLYcaUrbHrnF55N/hE1/hr4M8Pss5NbFpbx3LMrqNyP6TpE7XRXzKUL2/bW1nEnzvnDy5H6XsX79+tE7tsIiphfA/7/Wjvj+JPV1tv76w7cHn6tdu+62VYdGOa1xZti32LwNwCLFfX9tnSdJ4iktZ6n7ygVcaeZOU/vYHj+yfGvi1FuiH17x5EhdjaZ6dtZJX77eVj2BraY92H6yNyjuZD/7w2AcH4B0/96/lQodyjFshW/5BvaFLHa5bg1wUHzD7z525JI207zf8PV72reRu68F/1tqjb5xv67bUmz/ohuyTsrMWSa8f6uuyvZAb6vrByzzvHVKGspTpmiGf/Rbv5RGTMUpCnqw9D37xouHHx69ablutb7fyI5Ry9KWybKtD+cryxbB1EqvyJaK0FunUYS1fEvbLW/vYA7CxVaa01mJR7rIuxGey/9/7BYvjYj7Yn6VT3pP1zv7khd0+edWjTumsk/QHCe03hstc2k7B+qBmv7TOSX1iv3F1fxKfeaUc2+qwlk+s6pfHcWXLK408tsVifZBDvPEp/1mFd85htmel+p9X4WzhvPb+QVsaZcirPcb1hQ0KbHFMDNbXuPi9v4qYzOEnL920TwzSiNEx8XmvHG3wpbL+XdeNOX9Wkq7lk0Y9tuWRP5zb/HBsn3yul+r2/qL1vmm/ZCWv/Lj6tGvjDCL/nReV6rlxrwxtV9dGHqzbwnzHV5xxnDLOu42+t16zBmPVOXKeR/34+e9yvXSMBY8zwloDgZYT/rDGbnPUbVlrIw/0u231iVtfnczD/24bW31kn5iNOyLbR/ItzD1rbdEGY+W4tPLIqwztlMZ/N5flpswh9Tl/LhkTbOq331pdylGecgYOUIb09ktn7bx3fNs4C7DHe1Zy/QuMYlB/Enw1eu4Vl31ifXLWcc9xbXH/cO9YVj1WbaOxTYI7jzrxsWPbbWHwII0fNWZVcfYS04nvHpzdJvu+2Lz/yUu729vaesXy6vuL+T1afnFN9kf5tW8gzzOLPi32M19CQNL7Sq+J6wrv5GXhZ8vUbmVKc/lU2/SdWJwDjhtv5TmvlW2fGF2H1K1fB3ZiaOdTkpZvfKSTxtzznFmsxRbn2CSYlgPbb7cb57ENEUcdrE8H+5Lxyaj21f3xUe4f4tBW/4kDcWuDP3Qk7bpUvb2N8gVaec4iiAf1OWhQThloKkMbxFTiGexl86R1VD+0mNzEJSn8vFfIHf8JgPU2y78F83Z7Z9+brMdbnayrfhA6OTc8mCf6T5t9gT/nJO4nMtDCmaG4xH7nhcu6zf5BAWn1o/7Xlht+gKxfkFibnxZ9aFxch5Qr7VXk7xiAMwn6Xv53XD7p2z/E/2A9fbBm7OzRyzrrxlpwJ+8+Pn/9zgt9Yyl8MImRMtRtDlo21gC0tB51zzkKCzvm8lmks9Yf4nC+PNALYdOJx6Js8+SG3cpKZn2wlusXaS9+aZVnUfZ+Jy4FCuz1A7m09jt+7aPeK19ex5XlvbLFNL78ZduP6nPOshysA2+3TZaOnzzKlU+MYvVe+cr8yYs4c8nyzpnDM8zEbxbbFtsrfZ5jBpLlf6Jn53nENl2VpC5MO3OguBZ8vYLz4i3OMXEtXkYp60Hcfv34d1nfVvKNcTFZlmXhRdy3lumecxJ7fWEcrNWl7dplW9uNk/nmvX5N0ucbMT7ZE8VlrppvwGt/bUy8J++PlLMsa0krv0Vd5o54kpT+s/9kXi7gk1YaZYnFsQuHbddQx6ST/rqXVqwfnC1tOya2q1z0jtknXuVJZ/zsv+wUt/jk0S+XXHE5Jl+S9mNxiS8J8//W65XypU3S5y5Ieo9Sh7TKc1ys3kuvTIs+dc81b+YcPTfkE8ucs30vr/gufueLdij3ohW38Sou6ey/+JX18fHRsu1TnnWSfp6Td5Bj0mmvRX5rdVgQ27ZJZwxuNz+Grb2GOZakf5OCL3bFpo/1ubgtypLPtrL1gXrFmoQ5/9EfY5Q1yQt5m4Z5kKT9maRjkKTnivzq0R/SF1fyyld1tD3ImmP0s9lFLz7xiMV6NX/Zb5J0PB1XnrIXYiCfPhOrY+Y/qtiv1vrr3/9irf7R88A+x7dtoXk2ZjHIpwz1mXNJeo4kYX7+gZy3vteOdV17jqhbDPpAHuUk6RgoT1li0t+2jYv80hmvJC1HvQ8+PK5jluXG/FSHcuVL0nkBYOz42X5ybNFvX7Y/e516QHKQL5/sE7+wN5wrHvjrSUwKGxZiwl7H+dazeKi3ZdTCmuf6t66z+cpdlr1QvK7TYi4uYLQsMWmD+l+0O6OFjtElSWOUJgl4HujNb5okYJttk7bXf13q1Hb9ZvecA14ws89ps/1JWo/yXbcmPnBMPPY1vqrGkKTjZr+6HFOGtXyQ9bh95qP3xi5J54Yy7f9v+d4r62SN90NlEnLkG6xn3dmnpR3kcxL6qg7o/AEB11Xnl7FXrrmjHIku/5+cs07OoTvnlNu21MH51fZB37LMkl7s8jxYz09ku05nVvskDLjH4bQqeEIsqwFIQKkAABAASURBVAsD/EmkqApnrQzrAemo8wzlrMm5KpDsnJnGnKxtr7LdVnL1Bu2L7jzP9q++OtEjDl5z9XiSxqmfiuvBmULcJzzabswG+j2/itV+xyHtP94bm5V5ph8vOfvXOmOfPpBOhoV5YFseaTy7OR8sB3uteZ2ksT3wmf78+PhJ/o22T54bZ5vt6/lMLBZx3u8f8OFh/Oya4V8wUn+SUp/zvrjkp4I2Vl2Ul7zuD+aa8RerRRna9eC9yW1d6xtnvHfeR2jzwdzznHCQA2K9g+FJXnnmUeaOH7T3/dutfPYQVxLOGkWoj1qJm/5RTnLp30s5xkl6CMF6tv0n8btkJqE/CCrWgk/Wj73EehI77bWtX8SepH3g2HUvftuuK+JbeNbyeWm7LfXt+1v5/Bpkndggzp3c+ORsZts+x/yNpbd1bTu2dSmxjlGNa8G2bVnqRrySdA7qT7Fpr/4Rg5jML4s5Zh78d1kWJkwVObC0fUm4e/0xTkle8wF92qM85dtWl+Un75KenNHtk1Pd9ifKCvPlrYtYL4zKvmj0+cVrrY6LVl3SKdf9Q9rL9865/867JMT2/nvOSSuWnffNI0vHMMlvW80Ni35SpjrEd+kUh8V+Y+3zs/eJdlX7/OI1nsbZ2lKQqD8J+83WuLxXjjZa1KkfdtaY++ez9udZD54VBliVKw7p1fkgP+RP0rlWXEn6B+TCGiJuunpMm6SV37Z6vn///tsv+s3imLKl8972t2/u73vbpjz955g027aWOMTkmPxJWqc6EoyuKnUry7jZttg2ptIpSzn2aae06rH+4HnKcceSdO49Oe/YJ7/03kurzfYr3+KYNMoWY5LfNnt/0cqvfM9G9jMNmf8ryKvjJJ1xUcdF66D3yh74237pev7w/sJxZVpO1pEPzjEngi3Sic8yJLTYmaQuh9TXJYN9FttJ2gm27ZMseTlaEApN0oaeDgLuAEDRN+YsJ6b9loMHmYzBUGhJXM0nlkv2q/f1/ySNL4H+y5gLx8tQpVZfBwt78sJ1sHDbKa2lZTOWvOT0PQQ9lgGW82UjLccsPQZWa22EvCfuHC/86tDOAX+CXvBJI71FGdLY1/xATVJzzE7Q+rqkM/muZPLhczfhWJgH9Jy3aqIDaIXmWpe1FmScTFpFqOv8sr3HWJTtNzadXI5VKqEUhVp6k1XeQvC6zgo6NGHOpZKUuMRvPYmjRXvl02bla5f2JPgVOcUlnTzS4lUWn1diV6qkle/xYIJj3wG2S//RMUtljM4JZSujZTHGSMdI+cu61JOXAQm9oxrrwkbyeDy7bf1AB3AqSfvb8ZO8VK64lE1IYOYPPuPcVXf87r+plDlqIG/XplTNdakH/h4DO5HhwnPwAWxyaPfFjy+IJjx7YzrBUNiw1zrx5Un7edCe9A8hMXbUxKdjjK/D7WzbHHxyELE+CQbqKtwsYMGMtuNEP11Nb98Dm723PvCneaTsE37bO/RhgRDbwSY5EDqnOM4KL/O04ZOXbAcHK20pbH6NV+NNUsZMHWOMSvTBDn777+B/K/Vc47afvDz5/LxDM7EVL4LF8UK2togDMbWuC3YcTePBW70neBfslVYedZ5f/M6Tid9WDiUHOWEcbEunvJmqhf+d2LktExF77Rw0b9vS/QcHuQUbPOAUfjDOT+Q8iJt6dnJSWcX/BuMbB1H7H8TkgCZMxjuHjXCQH+gZqBjUhe8m9DdfhIF/Q1+NImce5NS9/w23Ow+GgdZi2/H1tlagW7FpJHaVsk90ncgZY8B7Zw09amKzvMuYNWUi1jiOkJ3li8qV8fdv7+VPqPWaiy92bDsol10nfrRcdiWpJL2pqut2uyHyIN4P6r3nrhtOEmI8aoLToi436vf3t5JPmoU5JL/3ScjVJ7HdOSCutJWHDfCLxfhKL21xLWCn6j9zDPSf5Xy0Q7wZ1Tht06jXlRpzvm7PKhunPqmzMoLuo4r2q3+nGhS6klrWpW15Mt+VaTGXBnz2JSnbB3n0Zg5U8Dm+wn/bwtpzf9QbmAf3hBT/P8qfJDTX9I9Fv7+/vyNnkHuz6+LS5sv/0uiPBNkU/SoW+21DThwObDmbX159PefAr7e2IUnX4pZ34hP5i0s9xiQJd//5o++lt8e2do4xarKeHTyoWZvrO/NlYqBjyrT2PvrZvGLtMVfftrVW/KKWdZl1IuO2rnVbt7rhP/WI7YTnQCZuLgyrbVkdonmUOE9y3g4xJSnrA54PXlxaq99xy6Zc/H+6LkPrurmhc9AWh2WO0X8Lr6AbxNC+S0aS9tvJmLGfc/Y8sJZGP4vPNVx+Y2lMDmxX950DlvLE2L5EzgHW4rLPFwxzjJ7T+ub7t2+M1G+dU1+zh+jnG/47WVN2fPPGA6hynrxAtl3mMH5Z8at9J23x7RzIk9RcljrQfVZV0Lezhk1s8QCpDWIprhMaxz5ZvwpdN9aqRQzkuPZbtE9ebZW+9SBPPMpRniVJ2Se9dPbJd1u3nicDfTOjnl8YpVWWNDs4gi2FDPEkYX3YX4V8UgbLLOv2s0alnsw165M4G4tvb+9VxMCf6PUlhvqTtF/V8WlcuBdTkrJPGnVbG6uN3LH/wDZt0HYf5Bwz18QlvTTabV1ctqVxXP/eWC/pLu1Tn3TK9j5JJSl5pNen6rKow7LBL4/tS5+02qUMdSlf3Dt7AuJIxZMP0K9fT69OaZQhvzzqt0+96kzSPhCvuuWRVh7x25ZvxxdXu7ikszjGLWvys+eHsr2X11qZl84kdrU+18Mf//6r47gtKy9W3st9aluWWsjT27oyxr7AWQGj+gHdOCjPkqSs5xidB9qjX4yvWMUlfXF5T/WiJ/fFpn36zTXn89fH7/zwhxC088Tet3Vru6S7bHXeqmtjTipjZx4qY2T0fngy/zbyR3364jSfwSoG9V730jinSVZyYPbL/wcvkFbm3MZ5e2MOhLn9YD6G+WjfMlPLHMwhpb/W/BU/aasf3ZQtdu/VZ7v1gMH6j2/f21eeRxb94Iss5ElrSVInc2dgi/beOddog3kidot5olwR2FY/7yLh21mvJ6KfdZCLc4zOe30lHuUM+sSobGvvL73ruhAD9HNW0ifbtrDmr6g58Y++9f5W+t8Yyy+OJB1X5SjXuWLteqfNy7Igo5A9f8fSfm1b8Z2y7vhYopMPzwv+x/yWubEG2ha7RfvV6bqlDNsWsVj0kx+rtVccyle/tAs5Lo16lJW8cDtmn2OWQb9/C1rfWPSx/UnKe+30b/5sYD/ZT7Zl6T3MZ8L5RaPtnu3uvb6O+v7tjxKz+4OYlFNck+ePBX7njXYkqW+8iOn1da9enzJCo7iQSrPIpSKOof8kP4s2h0xaR5mYDlelEmMJD3Q1B+Nn0VODNtt1izFOH/i+c5G1Tjv1HcTk0sKzw+t8pC/1k0UafTDQO+dgX3j2C9A5ZyXpj1+O+0LJF3JJ6o8//ijHrf/X//pf6D7JrVvTS6vcgTxzwg9/4tLvO3uKfI4Vl76jalme+aUT2217ybriKo8/wDDmqJV1IvjgQJZ/U++O8a4Z2vzr569+oWP7cJ2r12U8LjvNT+WJ0fwzxwZYLbbFlKTnmnRikE5+7bna+lUea2PuPJL2Dey23/gI6XiS9o9yle++pyyRySuNemzbb/E+Sa//ttVrbi7YrRyL+IvV52B9kcYi3UEOK1Nd0tl2zLb45FvJ0W1Z6p0cubN/W9SrHSdr4865SD8dnFWAUUUC2T5ZS+YcxHoj1sVHuR+VwTB/1KtsbVeP8mzPORkt6F9+SKrjLVb1iWuO0bb+45//vxq0zRX5zaXiUra09psfyk/CSHWcusH/7HrhPOobz2Zzjs5lhr7WqgLHIKc/WQOXLsWlfAbo/2i6n+SRurVHnZBg862xSSsW/Tuxzba05q61+SGfGM07eb231uar2Ce/PJaXv4/2jbyX/QlryNdZVhnyqMP5eNEoUx7lOC4Wx2zrXzEmaRsuGn9Ne/LKMW2RRt8mL7+qQ4zKVt6T/dv7jZx5B4/36rwwWStbWuskveYrWxziUZZjYrJfX9ofaB277vWbusSkX6S37fhPfwMNuWtbHyhnWTZiubHnG7+9c0J6+bRDWuNoX5L2sTjUIX+S+j//5/90fOUpLvmS/J67dL34eIZN0u11U+/SefN//+//bVp1qUf5g1wuLm1Ul7657FG+NAx37l/9F42+1Q/ySqfMJKzPe+vTp8pf8YXzzLZ9ypPnjTi593h/rcHKEceyrK1Tev0iFksS/Li0bfKdnL2Sl07xGCPPRWK0KE8+i23lWXtvWcBmn7zqOdnM7PPedoK+ueL3yfRL613nqHUZhefLH8oL69HnLz5asvZt62RslrX9dLFFpjzfDmRt7OFzjCIQv/tsb8tSJ+ui++pE9i8+gmqLGN3nD3K7wJakYC6rJ++P3P+3BV/xbm1bll4vkd46e7+i/+AZ6kkd1siTc9rB+XUZqW2ZFbBP2ifP508+ZHp/c//CrwOcK3iLS3/oJ31ivz7ckaWv7BOT5yiLa/CibKCK840z5xOd67rUn39yLqGtnvfbBt4NP3DHen5j3L6IEzzvPPdyuER7lXp2fHDgI2uLA8Y4CWvpt1477JPGvNR/Yl3Xtcdti/WyZWNu6F+L8j45l8yZOthDbmCzaIv0SXD/gY6NM8obOf6s1ViDeduW8pn9rv+wuWWw5x3Eq7iAXP5zSAQFGWdBXF7GOxVyq0rM/8/7rVQlL53FdSLrBBeQa52j/VFc2vjJ/vjgnSbk4LvVDaIQV/f5dVm/5Jy9bxhD89w1BfZyfRrEWfvtS1DMgPfK1vaFvKKr5+MgV8aoxny7rdiz1415rFxpkuCfd5ttk3Y5pmz13Mitdc7S9sKm0k+cg96RsdD/5PkjcKOizN+qVDJLH07mofLEtmGjerVd+WK1X6yO2V6JuzTa6L20jlmkl88iLuuds/MAv8Wzs2fuN3Owqh6MSaN8fWL7DQye2y/bjJHj6nVcfeq9rWv7SD51neTx/rVGO/5J3t3It6qzzwJJ0Pj6oxxpvFO29lu814fK0xb7xCGtOCzShGDJtyyzduad8/4a0yaL4/KJz7EbsbA2T/SVc8k6CSE7S0zyqdO2e/InZ9w5RueYssSUpJ/h9UeS3hPU4VqgTuMi/nVl7ev1Jp07C1gXfPbGu1Lrlba1eJIXBvnE5FiSUqeYxXTVk7xdtrUxiVMe62vcc67Y9dNVXviePS/0g/SOKf+iVa/2q1t93lu8d5/TNu2Xz7Z6pbNtrY7khdl1IzxM+08N7qyBYlO2umwn4R3D1vNdPvGoq8iVdZtttzKvol75pJNeDJ+sD/Zd+rUlCevX2nKTV1uaqlFzLOi8VfLydRLFtB+TdL+2Sq8Oa220bb9xEocY1CmzmL2Xzlq8ns+kl8YiLou0ykxS9svjs61y5FWPbe36yTk4SUkjrcXxJOUljfnreJLGrmz1K0v9tpOwxhw9/1ihu62Pk/QFVTQYAAAQAElEQVTcl99ibKzFKL941WOfepVln+P2/+Qs6L06k/Q6IK336radpH1rn3itlSW/c2HO0bEazC/1q2OyVpojxSX9nXeiynPcb3f6Yd2Wkk79O8+itpUhv3NvYX7AXsOO5OUc292JMuskVj3xu8H/kvx2pMqTl/OSdCDsKy4VHExs75NRtp8cGgTCcCXpBN55iOPGLqo06OKS7wLMbWOwz5Kk7x2/xqwtGpyA0RvK8vXSI0kNcFiUUVxJ2vnNU/BwfzK59IN0kPzWk6S6/8s3jiX0sZGJwwA4br+86kheMu1LXglt+9qYbatPv8g7x/ytbxLkA9+YTDce2psWXdbSukGqA4a2QX8nqZaBDT2W6kt6J6aLmv72JYxJpl4JjE2wX537DiJOI/KbWNJpn3TiSNJx0wZ1Of6TA7D22wd3TyR9qjwTUl59Yt9OMnqvfGm3lQWOGFkXGBx3w5dW+2/b1n5P0rapU1vF/CSflCv24hLDGKknm6y198q58OuHg0PHti3YcPRCtzARDhTOMcuNzAVgXWf5b/Qu61Ib5cDvY85ekPxgIc1228oDu7LXba0klaqacxRNInCUfj6YAwETQ7wo3WtF34Ksz4/PcsKrW184ri+t947BWe8cnm/Efo5Rjn1wkD/AcuegJM9EzhiTFDhrQDPRoz1J+n5wP6FJgr17jTlrwZ4nhy5/QnFdJ77dwRx8sVKPWtdUgd7DzwrtycGTDsaxl4b+XNe1xhjYme63rV7LTnytpYEcmmrd4rV/jFmvOm0T0NC5NN0b9g4wf3IoSsJG/N6YaKJnaZ3K3b5y4vKDmJRpjo8xysOQ9wNZf3x/Y94Xuvi48JUXc4yajOG4Oon90n5ZSxBPcsqcNTeVIe4BrRgeLLSXrkGHWBYOLK8DXZW0J3PWGI9U3bHjJP5PDnzmyJgDz5414Tnody7aZynoLUnazjlGx0Zs27bWtY7d3t7qzoHf3BKj+G/4Q51BwLpIOxvLE3t780RmUdQ5kKtdn18HA32pTQd+SFKOuU7MOfHZXlhVcw7aD0SE++p4/vXXz25Lr32fnw82yyfY/0Nj/0m+vsqBPQeyZhcf1Cc65E+C/Gfd8W/hoTkGL0v8W1X3tgMzSqlh7qhUrIcNypipQN++QFcl8JRVFw/cJ74uL22EvlKNhWlW+mRnPpg72q0/LDt5sK4LWIec2PagPilFLGbp59O1ZN24X0pMt9vWc1wAxmRi3wmmlfniuG2LcXHsjXy33/ZB3ojjjz9ef+tIuh3DrQf2retA7Nl63r9+0CJJvWS/cN04vCtLniRVlOv+Ogip7876ocyNvEmCjZO4DcjTtTzS7fhA/5z47wGPOVNcjlM1HutBsuuPDTtta8uJr3fznpgd2LHjY2U8iPHOvXHvGh8RsZLeog2kQGNa8b84pV2RLSZzStwnfk3yG7N0+nXQV8RlzoW4zPJBzjkUgIpjjlFiXcGlHepTvli8V06S9oO6LOryY4L8YlRecb1kjKZVjxgtLQ/7leWLLg9mO74QQ+sBwwN/GgcPctp1EH955xzlw9qJzyfrxI0cUd5CW3rLdT8GnoMOuKCp3k/eeXAyG5z35vQTv8tjMX5iOfHdS9cs5T7Flqo5BofUrRwfyL584738SUo+bVCOfMbCA6W1uJJ0TMw3P8rf2L9GRs+LSaz1o7Qeju88WAc9YwzW+u+8IPqzxHzJ0c8+ZAfrzK1PHjT1p/d31i/v9aN0/qow5V68tsUtRmUiovS1dojXMWvtsa1NuKXE6IOctbiU4/pijGxLZ5EvCfvSVtIpN0npf2n1nQ+70mmzPNKJRUwWfahusYn7JGdsq//J3FOW9xedPk3S+sQy5ygv7R/4UL3WytZW7yc+V7a80qpf+eLx3nGLOOSzLV9ibp1tXxLy4ta2KUs6ecVgUaf22+eYMpJ0PjomfmNl3Hy5Yl7Y9t88fLAe/OFHyArzdanvvLxXjrmq/fKLTRnKFf8c43cs//zzz0rSRR7tkkcZ1vLoC8fsg7JI8OZXprgc35knxuq2rAyftYxZyrIgXlb2gHv3abN2bOzL8uiTJO0r2+Kd+F2fyC9znymYqxXvqv1pbmuvXQfzPyx8r7qq1xbsZHqQk6NcX9Qrt7KNofYZK/PLfFOXRboH6wuGlvbtzG9pxfzJmcS2dMpSrvL0awICJoE2KEO/WKRTjzmkz9S1LQvz1b+Bt/bctk8c8pkD3itbX1jsk1d/WeYc7S/b+snyonu0/8Wnfyd+bFmsa+aDNGIRk7ocE7tr84tnK89VtqWxTvJblzKXdSllaaf7mz4RXxLmVsorCe1R6hpzdtxtXzjFpWx9UlxJKkmfY5S7sF5LYzzXdet4D+J54U9Sc0xsfZ1ktEE+dVj7gsq2cXa+uN7NMVoHTHWyViRpfJ/E2jV/EpP392/QDGSP2snpCXZLce3kgb862rVX7MrXHvW93VJzpor4H+Rh0Ww+avuS2FVemYNKjWf7qLGYqBTbCKmyPWbjQ209eS4IEswRY25eLcvWcRnIHtj25KOGY2IyHvbtnBWMseXJS0z79JXxU0aSFwZx4xNzTLuUs3G+8ZypDOm1s7ikUb6+nXNi92QfXBg5MZW5jx+Nk/Kt3Se0VnnqV7586lg4l7yRm2Jyzf7lb7Ghb12XnsNjpNyzbmBxnUNJ+2SFRjzK0bYkv3NErI6LU+yOq/OTPc/a4rj82idO+5K0L5JXrez/xuyakKpKUh+sA/IoJ0lZ63fttV1c6hODvuK2ZTt+yVW22KylOVjDxKQccWuHRT3ms7yu19bitl9d5kSSPvObm85l55X6XR/1W5LWr44HH1vWZZA7a+3sk/aFnPU8vTDvnuSRGI2JNheXuJKUOJXbupelbp5Pxqj9a678yUcq+eTXDuM95ig/SP/973/vXy2NuMaiHG3RB8rbyVVzRd6hTO6Nje1BHujLdVvBvfXf2NZWef9kD9NPlsm5dV23UoY47Gt9YN/IIf3lmHrtT7Cc3FeHuq0tznN9nIR961HiEOPFr6zrN4E4pn8s9ivbPuVbxCgOfSe/RTrvlWktj3T2i0/fiEF+i/EUl3Tq0Rf2W5RtfclyTJn2SWv76pNGGY7Zb1u/O5c986pfv5lT0orVWmzikk6e5JVvyhCXPMq0mKvGRjply2etHPF4L52y5VOGvhajtiTpOS5d8mqbS7fbW/311w/WmrXXGektyk5edOpQnrFUh237tMva+yQlj/disKjLMfcA+3uc/BOvvOJybijTPmtjJH7Hre3XZvmVZa1sx+3XT95La+7Yp13y2U8aNi7b+i9J26ksebTVPBCr+IyR/ZDhr11Inac7c9r8U79lxw5rbVCn98q0lkl83qtXeeqw35irU4y25ZdGGY4rU17b4pXWe/kt3j9ZF6SzeO8ac2Me3jZiyH4zx+AD8zvPLbc+u27rUp5rN9b3lbVog1adntHnGCWvbfEMDHdfV1cAcbttrM3VRR85tiHP9VA5cwzm8r191e+DWCuUpRx1aHtxaa9nyxtrWxLybakn74xosvasUJysL6PkPfC1ut2jrL0fI72+Pdm4tdtcFI9tdairKh1rY6Bcec0Ddc85SltOzrtP9mzvbf/iPfFEtmvyz58/2g7HBgL4g870+1ZxparxJekf6PMHdZNUEnz91nnVPpmzcYhNLGOMHl/wvfiN2Uliijt5rYX2m/u/fv1qeeJ2D0FlzTHYIx6NzfsktI+WqT7pXtiP+uvHv5v25H2D9opB32zbLF6hV0YKcWA9qq+kEFaxM6mT/LHfD4EyxPOX/TCLuTh0jJYx6uQ9rMOT/53ocx3T1ifP0Bu5Jp05fOJztNQcg7jP8gyevHJA/2hzcYlVHyRSV/tQP2ijBZKac4J/IGfBT9W1vlPPXJYe179JfvOLqbjkNQb3+2f985//JG8f2HC2PPGe2L6TX+bdg2fAmdHyvVeHzy2hTzniNn63r/db4iwua8fmHNwVrj1ahrZZHBOrGLVVuSe5YG2Rf4DdnHXcvBOXPiucL79jCk9SA58Wl7gdw6CSX17lKk+5f/31F/Nsq2VdKnn517yAtc9Z67K275Qnn1jltVaua5+4lWWfNBbtSILsG3K2xuOalqT9P4mXdGKWz/VjZ36v4Pj54y/881pjd9ZTfWmc1WFO6F/bSZi7N6Fi3lniEqdFPrEpe8zZts0x6sYa51gS3uHef88V/aBv1KPAlTzdWJPUo5zCxy0LGZ6d5xydJ457dkhSGzHfkG+f8uaXXu+1IYmiSz/Yp1x9IB7PA+rUb8qQ1/6BPu3VNu/F4LjyHBOzsrxXeJL29UV71e5f+lqdylCvMi3qVJ9yvU/SfrHfvpbhXKWfP6X9Yt2J1yVLWv2gXDF5n6RppVGOdtuW13Va2uJSN1Xjts+SpPNEWdpn3O23KGNnr/vJR/WR0fkpbuVq48/+mH10zKV1TP2OKUd59ttnLZ8Y1HXRer+Texbnt/dJOs8uDPJK75j2el9feWKfNhmXK37Gy34xOOa98pO0DfKLTfkWx+UXlzbZJ9bbbWN+HOX8V/+dNUlblC2NfBb5kleeG3fHLpyOe69+a++TtM+SlLziKa5r7KJTp7rsF6+lKsQLTKxZ9itXXdLJpzzb+uLg2ctxf7BbWYXP3HttS+Papp3Syiet96xfrwAkL6D1X5dKknSPbRvWluTVb1+Sdl6SXjD+u09a7y0an8DHHx61S6MSeJkI3ktrSSCAwbY0NCtJeW/bOvnP/dVnrbE9PpDBBnogG+b6ZKP01/30vYSUpkMOq3hd/fapUzyQ9B/7LN5ogzqSl/6rrUMt0kjbMgic98mL1v4uBoeJnoARAgORpJTNUNspnZusciBpXzmujoSFkUXRZPBhRRr7uyYRrA28MuRNXnrsv5I6SS+20iwcJJVte/JgzfrYGAY+1D5l3FiICzHSuOjoH18iXHrtv3PI9P7iSV75oF7pk/SkdDx52avfaZLoe3kQWji4mbxjzqpKv8xL0vb7Yq++LvWI2RerynfRcsj2nGGR3Lk96yWvChHoHm3XwQHK/pNDVeUor4M82VgEquT1wHerJIajvA4OLE5Ka4TYVeE/F26xqHfdVobOStLjTjb79Y0+1m5pWwYUxmjOQava/jFG54D0FmkTZIGX//dYkpY/56Qu7AuHgdkyfn3cW/+TRdZx00/Myrq93cq/2X5ix7IEfY86zmet22w5iK2D3JF+IQe8P/HPge4TQSf+sX9dl9bl/8y/A3m2r/qEVtzen/A4Nsijlc3/zotKbbRvQc4Y1ToH4+qWXr3e78wP6eYcjc+22JRrkWa2D4L9S+fHikzpHJdf/B8fn/holnm/gmHb1pY3xutB4QRvcd3WtVwwi4h7CJ1jtNw5Jy+4jyr8MMHph4Fljtpua1n7QDi5D3w7B1plnNg9oL3KiY775728/FurBKnxDozVh2MMh9D/rEn+092bhf0W7ZHAWlnaYn8SjArodQAAEABJREFUcnr2Q7P9CSjQta6z+/X3/PKR9JYkrcfcLC59Ks2N+b3iP+8vWcfxbF8lKceTl3xp5NnJM9vSiw1xrVd8K/68+qwtjl/2uobYJ79yxHaQf9bSKd9YWd9Wewq37VWDdij+GSkiQ+s15zCddlWkKa5A+OXbJBV8Idaiz19tuz/PGknNZSHGxcPnytBgbuylDeJbiIeYLCs2neRBcV2Yn8QcEXWAXX9fmN1kF9ZV+U/yYaJb25eMMofk97d0KFdap9EB3ZNDWJLffnSNSFI/f342Jul3XqZbj4FNjJ0Yrmz1H+BTlvoGY+px/O39DYxPYn9vOXOMCnzSPbFBPcvK+sOcl96ivCSlLufEig0LfMU1J7Tkx4EyaYlO042v8SIytpVt7ugX2PpPEnA820ZpLO/f3nvMv60wGddPdmiXNqjHe2OQpHntV7f1pWeC8XZ7L3Xafx3yikveOwc7H8Dk02bl2rZA0jYYtxO7HLfPMUvGC7fzfGct829OHo+9zueBbw/mSiQveW2IqfDxgX8HmJXnvFOnOC3mWbF2zIk/H896sE5c49YffPTe90evRXcepgf+PZBpvzLVI797p9r1lzTJrAe4Vh64Jj5Jgoy1c1u/KPsk1tbSS6NflIeKGiP9Qv4gr5Xp+GtsYNLZ9uoT+5O03FceHz3umMUHGHUYj0SE1eM+rMjrOuCY9ugv+5Rj3PSX55skrU+c9onDou/kUf6ff/zROeW9NMmLx5fr9kkjfZJeW+27E0MxOpa8sIlDfh/ufOmvr5KXLHGJTz7xicdx+6zlVZ73yk9Gn7Hs14+O6UuxO24+mg/y2m9RpvT+OvJfvDCTRx8tC/vNstXCWmX5Ny8ZlKEu8cujHGXbl6SS9AO5eO13XB4fpJWrPvvU6bh0ynLM8pIz2ve/vl6WiVkac1F+5SlDXu/10dVnXJWh3/VnkvIjivfSWqv74tVO9SrP2v6XrnvbbZ9Fnj/40DnHYF382XNdWWJzPHnFSzkWMYhFGstkXdbeAZ3jYklSylWf9/Js60pOcU5iLbB/xffq2D2bMPkP9r9PPqQxG8A329/mqxiaf9vqqovL/oO5OzlfLSvrb4p58+z54BgkvTbbvjCod0ePY/rDtScJuJ6NN0nHRzr5pNP/wMM3P8q/YWC+aJu2i/9kj3nnY4T90luSNH51mduffGy0LQ55zNMkrCFLPfc75dm5Ja+6pZVH3eqSR94k/XJG3dJsnL9WzifymLP65529CTJEnW1/kvbJjp8P9pgHH/y03Rzc8YV2qsNaOUl4Cf+t8X98/sQvxbl2Aeva/n+w5vuidAzlHo1bPosYxaZ94tEnnukO9lh1SqMudSdpPfZJZ06JwbYytF8efXDnQ/ANOx98jPwkR+xTTvN+5Z9/48m95hrTZxfN1dbeUekYJ68YSeO4up/4Q93KULbFe/26LVuN8zV/vXfMddfi/fv7e01k7zwb//o4iSkh4E+SKoq5al3ckrbVjq3q2BTjVel2JjqaoKBx/KBxFqphCeedqmVCyz7nmefnr896sjeJWfvEou8Pzi6f5J34xxiVwMucM0bmpPZaEA7/s+PrvfxJOneUaTEO8thWljLks22fOtRt7OSX3nHH7D+Y89f9By/F3thH1ZVR9TD/2dOlVV73o18ZrzY0+NRxZan7yYeQnX38kilfYW/oSNK2ymtc5bMkYX3YO1/FqRxpxC6/+oylfdIbT2vvLZM8099P5vvB2WIZs2XJu3AmkN92kt4Ttdn9cjImDj8y2E5e+JIXHueCe4i2yeM//bGts8Ro/DCJ+Bz9XPKK61HKEf8Tv4nf+SbtwflCrDv9K3pv69o5Jf1LzrN9k7wwLnOU+nbmVTi/sJTWxv9Wiof45/2jrKXpcXyQs8p/TunAD5MA3tatbP8irhv6jO3BPBKfOMZX7onVc+iA5+fXP0klpuSFZWN9X+H/xd6onY7pE+3RF0nYm7ZeM1rmKM5UP+rHz79KmjlG26Yf1KUvjZdjtpUlJsfGnM1jP2JV1bmhbnFI64cWeR3Uf5Ykpe7iUo66xJyE/eFnxyh52aMMx664W2uHe5o4lCO/OpKUuYfYzinHlS8Wa3PLfFSGOOx3vVSe45aLV9/Zb1G2/f/4xz8ad5Ke1+aLMhwTg+ejk+cleSwfn7/q8/6rsfg3yqWx/+Wv9DlMGefXOmUtHgJATF582i9W+cSnDcuytJ+TQJpui0HM2iy9csR28Shb/a4/0tgvXZJyftlvsU85+tWi3iQlZmOp/iQ9r5L0HFKPMSou+eVTV/Lyk/mbpP0ASf/TAtIos+ol25xJQm7eet4Xl5jFKp14re2zJC/bHVdWkv4BFvGKRRzSb+uGhkG8bu1vaeUXnyUJY1vbkaT+/a9/FUldxsU8SV64d/b979/fsXtWEtYS/3LBo3NVDC+9N2Tdenxn7tonhiRtl231GxvxXTmcBLlLy3JcPtcH6W3rc2sxOX75Qh3eb8x5abRHHu2zOG6fRRr9glvbD/YpM4ldbb/02iKdcpTtvXiltZ5z1F9//Ru8o4pcH/Df1rWf213PlKHuuczOGfUM1hTLZL3YtrV9630S/Pjs/FVfksZiW73Wycs3CXnCfhH2J17A1s75yXVwVjhPVK+/Ac+EbluWesMnrqNhboGUcfhZzwFVO/ugfduy1AK2G7TaJyb9qG59oB3FJQ5Lksa6YIdzxL4FO8dIJem9H/JuGyN9oRzb0k/WfcfVo75Ll7Hx3n1nZz++s18cnDFdy6QVh77Tl8pKUtKPMeuTM92//v3vev/2rfVv4Nm2pd8hKXfD30Ep6VgT3DT7T4YeqMbabfzEDX9S6qswDuPp30ip/7ro9xgi+RyT+BXzmhiyZ7r/6pNtZS+TCDZzxj7X3Q0/n55hef9pH8PwP7voC/2lffaLQV79Zzz0nzzSOGa7wPeDj8gTu+z7+eNHYx9AP9mHN/zgOd1f4b+uE/9Mxg/m6Mp8XEu6OQZ+GfSzIaNYfeu6MH6rpPoHPZTv+VvdSeAbdeDQC5e6xd/vO5i46h3kRHHpkx9fuLQtCXJfxXtLko6nesztK4ddf9Z1Bd9sH33gN4t+eXt77z4xSDPGaBu8F4uyxOW6antDjvPTTwv6bufcYYGp7eEYXEWs5TFWd76bKGfFFztr3+229TMTJuHH9cs/6XZVwL+Wl/yXTR+8J1qYY8b97e2t9Yw5sGeU83CAOQn3s21Rn9gs6nUOrOC+ZO74XJ76r8v7JC1DXdKc5J42W5K03uJSrn3y2A59Scjfe9M8sPnSNWaQmRqzcM1emFjyjS9690ppr3cI4kxSzlFlO2YtJse03/lsW/8Ul7Hx3VoSwsCzDutTElxzoHu2T5SXvPqUp0/Fccm1RlSf55R9+XDO2XjV9WC9S7S2vvoercOxJB1DsXi/rpvieo02D5Z11Nv7rWmUo1wJbN/6/fxaHzzfzjmaRv/rG7EUl/iltegT9SRp+5JUktI36kpe98X1wXej1OxxbdQuZesDi30b68nETjEPcsk+a/scs4jDcuNZSRnamKT3QO8vmWITh3iVI69ytFF98ul7+yyfvBNVV5KeC9J475iF7vaHfUnKS79IJx5r9divb7xXZ5I++9mnnIvGtuP2J2EN29o34rYoR9pLtrZIf9mXvDDYl7zsl165FtvKuOiVY1vZjlkcHyOtV7zGUvuM3Zyjc0s6ecV5sFd7fzAf9Z3ynuxvxSKk3DGGIntPtSGPMRnJS4lESRzrhLWRvO4dsyRpxcWVpMFd/Ul6YgkgScuAokZG9cuXSq0sUCdAI/9ZNei7ysFm9WRjO9ztUrVjCGSVpMvVVl4hw3uL+q0tGm0NAyQoSNFM4/Jw4rj4isuPybYnSd0YwGkNy29cCIGyWkZx6cQkJd+lV/oJ7zImD6JreW8pruTVUu9FL6165hit58TOBy+i2csapzpYBcv7IX+X4nOK9qQyR00OHoF/Wdfa+LBre8xZ8l3Y5ph1JUSSXiwNuhuRSeP4trLx1kBvg/V/nSBJSgA7m5EvEA8OSI87LyI+OUA8jtp5eRP4RiYx3Wpb3+pxfyLnLJNvjFEDn1i02/rJgmuZ4EqCn1JzrGBOjZGaE79yqDzbUmztX8+5MD7Kl2TnwTh7Q3Epf85ZSbireoqTdiq1s3Hpg8G9Nijb5osHW1P1wOf+Tf4nG3Odafk7HwNtJ+n4KniOsGE9WuacA5yj23cW+Sf2VI2aYyG/j9rxyY6MH3/9AsWoMWadRzE+a11W8plNh/y+g/VE7kbc5hxV5PvCywtLYbu+9nBzFD4YozC7CvplXXrxW4j94F6/SvLEBhdSedd1QW9q4kusqAndtqIbn3gg8RAf5s7ILD9EHx5CmHdimGPUHJQ5CxdUEP7GQcR6oU99oXdlDs+ZMpdc4IprzlnmWoI96Lyz8FgOFp/nyQucJdhx1vq2lf3GCLMrmVXo1Cdt7xw11lknAD55Yfbqr5rY8MB327YWQ8A9SltXaTl8PjhMfPrvnPKiOGA7x1kH/w2wJKk746fQoNefezGeqoktbjqYUM7B27L2Aw7s7esnMX487gwTSCbkui3oP5lLH+Xi6aLs4fTm5lipWVXfeLF+kl8PcmQFd5Ka4FjnqA0/bcusA7k3dAOJFD3LF8EnyXIdfA90Hfhux7a5jhrQQojde+34VlwLfWc78azb21oF/ZMXk1gGts/aeUFG9tRGbuGSrk/mMXDK/Hoyvq6L7i9lPvDdgxfVKzgXGdCtjglm43Vg07Zpf9pH65jlmnqSPzOjVh64koCx+tI/Nib8Y2ipd8XB9lbenyOlfUc968BenFQDPFkm83knn0ZNcBzkK4rqOKGHVuVJWkb1dbZOZQzyTNqzjFd1v/8byDEm9GA7TOQSamoqh9tAf9d+fDKAKr45Zy34WBrt3JalFgb95xoO6B8HBzt8PtfCjkcF3Zlh1TpqIHwhJ3boduc7cTrw/Rv5L92dOB3wWtesWomf98of2snDd+HvAbaT+b3OUaGtTxNbVUlqjmDuUb7sNM7rMoo/HesV/IPxMQoX7NAcFfCc4CEBm1dMRd8E9+224tOqgGssVWOF0XkC7pNcKHw2uF+QuSwDuqq5LGUcn6wvB3g/yZ8xRlUFnakkVUU54TyLg9QNs46a61LKvz8/y7xTf3LWmFCPV72gP+gd4FvQeRCbjfn7jg9P5oq5uCyjc9daW5R1kiPrNmsia4wqx57MmZ3IxBhhWy1nuUbs4BZvElHWjq9HRt3Qo70PXiqiov35JD+ci2/fbuWeeCLPOaaeZQa79tJP37691bItXzQH6929/BWADzC4Fhprc8fcn+hxzJyaNWpd13qy7k3kiVubtEHfPsHmQXNdt9qZc8vthmcGut6qcNwHL2nmGOTDWQfry0ncDnTiOnwAngTZT9rwQHcSz9u21ZQAf3rvHHjCm8yac60h3VlffAvrHuvKl8/mnNjLYFUfov1bqmHWNMMAABAASURBVAfYtznAcNSf3773Gpqk7bqD78Ga+KtfpBc4yAF05zjrxDbCXu88OJzo35ZZSG/9CzlmOZlDPqQ/0GEc57ZWoauQYR3q220rILP+4XPo5dOnlg1bd7CLe0BkH9D7z7Yt1EeXgZw7L4XMpcLDlufXXDd+J776xgfLJ7lOIEqbjdPt2zsZcfY/uTKJn8WX1DfiZNxSo7a5YVfK8/DBfNHX7iEWMWUurAVvpT3r7b0ObKiva10X1D3b5/Jqx5MYIraexHrBT+pKwhr7XknwxeiYSSuGE3lJ6rrsc0x5YpjrLAB2vn7gg2CH8o8MbCPOPIgtxMj7c4x640XYUSfr317b+1bf/vhG33sN4sdsKOVaPBNar+S3PxBiHhiPMSe8Zz3x6cp5yLlxpupJnBwX5xUz23fOyZ98IGys8L6BpZgLjiVpffrAhyT9ob7bsmJS3DbKf1/1zllAf1101tKp13878E5+qdu/BTIrtYEZp9eCPvPPjD/JEfGe+OeB789ZrCdV5uYbcWt+HuQX/HBim/nBpCCbjipwjmWtIO/O/Hyyxj05Iy23BRlnuU7MOWqMUV5z0M6ogz3hBp//TME6Zi0U54w+0Z/6V5sncvWZdg34UrNqzMpAfibywTBH52lxyffEZiyodZ21LIP8uTGHPjB77/sTjMDo8YOc29lD7LOtTv1tjH355oP3dttqIKdYb7XHHHK93balNuat+n798jcInXUgayF3F3A7H8Y6OZ/vZRz6fpB75IP7g0U/TtZ38821cwfbL9bpg3rOYNFZJzLfyacdu/pD/La0nqPljFKua/CyLv1CZAZfn1XLXIA6ao6NMA1sX/oj14Jcy0Gceu1H17rN9sdI1S8+6CWz5oA3Qf+jxPkkvjVo4oe5TOhXbmcNaEJeQK7biyYyPuoXHxIHnZZJ3i3bih/uNdcBTzGXf9XJHLaYs0lqgZ7Er21ZyvqHfysNvS1jvnS+k5OWUaP6rEnOklHI++Sj2b0GvE+eXY4TirmWeEqfJIDnz0i178+TOtUXY2MO7vF36B/2kltUGaPEWKwNK7bf1qqDY3SYAf/81z9qR8GKfXPOWpCxLGs9mcffvv3RewYSuX+A71et661LMpEZzgvP/nBpzjkfXcOMp7KUuWCLOa1+7/3gNsD/tq34aML/WdpiDt7vn+jDXvAErM75N9brnfwp7td1qQk+3xV8dI4dYDhrjlkT7AjqWp1Xce7PMZhDb3XjrLKss9Zt6bbrg3xiF7PxnuScfbiT8D1rkmvi8179A1lJSvp1XZk/W8fsk7Xw7Z11nvGduCzbxseWe81RdZD3/nrqk3Om5YYdT9rKXsFiDusjnwddQ8Ie7HMLoesc1Hc7c8U5GARidS341X7t8+XqpN8PIjvnMtcf6T85I7195/xDrmMG/hbMUX//8291W271P/78e6lTfe+3tVaJWE+0bcPvd84H6rDMOdtW9Slb/a/2gdsncQhr1JM98aR+8EHyF7Hde2xdb1WVSihjwf9vRHPUk7ieVfWDtWfZ1hrg9Ifin2AocmRbyUPOH8X9gV2eq3fmytm730keLuj6qIFZKz69gfngGToJsTtKjMNB8nxi2ydnhDdzAD0/f/6oZUzm314H7wqWOXttAU7zTe5dP5Vr+/KBvlHPBl7/xunB2rNtt7L/JO4rmDuW1EH3X34AQeglQzrbScD/su+TPVQ++c1F5StDOukt27a1DvcX28ZA26TxXn55LhnOQ2n+wYf7nz9/4qPRdinL/LBI65gy1DnENCbz3OeAR/PYL5069Oe6gcNcJDcccz6ra86V+E7m73tVDT5CUrOJe7ZyHpMg5NxaxbpieXL+9OypD//483vB3MX8Nie0R/vUbX6rQ+xjBFwF+VmTmFqe5MbJmjHnYC36wVx/71j+8ccfnbP6Zc4JT8rrjb1Inl/knffaZtE+i7TGJAk6JvpGf2RI0jHQr2K0SGdMxHcSf9uWQewtym2/LkvLUX5xaZ/8Nz4OHfA98alyjYt5J538Fn0MS/9RX5LOHfX9Yo9yIEnbakyU4f7/559/1A1bH5yxAh71rdv24uW86/x6Y86YI8qyJKlfX/lS+HQF9zvna+fHHGhizr7d1lqZQwsdD9bsgVvdP11/1nXWSu5D2fmmzBs6jKH2XXiN5YMcurNuJvmNXfoDvdb6Lgk5dev5/M76+u37e032sDfOc5MzjfL0ycA+x9Vre8DnO7aZUaNS/jNTv354xqmO6Q8+nn6yHkxy6GBNgb1O9M456p1z9MneG/gOnoV21iCxrOsGTbBvqzGW+uRDzc4+ffISy48iT9b5ZUVbCpql5ghry6Pc68T5r3//sx48Y5/E27MyqtFw1jJZC/HFEz3GveidY63b5hwa9eBd7oC49wnOPI13Vh20lWd+W/Sv5ZP1xPoHa4+x2Ii543PO8l49jg+MNgbqTFLGKUnZL80HHzEvHvtOcPe+i792zjTfvt3wx14+V23bUgs5AXsVqztwa1Avy0b/Ug9ycNL5iznnPl+syagv6bdtbd2eHzbkPNi3duhxXrnmv93W9uHBPN8pAw0+OzxYQzZy62CdqZr4e9SOD90/PsFe+ufDtS8FlFKZNliK68SOExwYUTnOtnuMWSdzQ4ZBXMdBiz3lpEaKN4zvPL+MAlYN4j0pA9sm+agPR0Yd5M3JXJkY+M//+4/6+euvwiG1YN8C3VvvQ4N15a3GqN7HnDsn+8mdOXWw5/lPWdw557zB8w79hn8P/G7/Qb58Zz4EO9SxLQs5/ksV9Yf563oCzTdoCns+mNMnfdu61t9YF9+2jbPssyqjXvnxrAU7Dnz24Q9ucT7511//Kv+i5u32VsG/rtuWAY+1cku/MXoSgzGW+vvf/yc5vtcv4vxObG6r8R/1iv2PWtdZ2u5v1lzA/ADjDq6FufJEZ6jneqtv3/+sHZn7WdQFv3xvjfWTefskD5JC3lrKSUKOPerA1g3byrh6Dqasc63vvP9Y1rUyU+v7yjPNo349ftVyW8pnIZ9bChwP5s5t3WqOUSMp965lToae6Jo152gds/t29oN75/8D7LrIwtJRCxgG9q0bsqA9zxMvVV8f6Ah9EzwnOhzTB84595H392/IPSpj6RgdcJ0k4EG+PpgXUxvWib33GuCcY/3Kx1uRNl3WZYOr2l8Hnc5XSMvcu/Mu4Y28eGDvAS5tGWPWSXtnfz5x+hxLHaxtlgHyG3acjG1zqQ3cB7y/2HvkcZ0Q/5wvGQt2q9wxz7MFn36NuQKIJGB/1En85JnrQgxS8q3I1g/uC7aNZ5K24xO/OZYE/zwbrzz2PcgjacWRpOTFHGiq48X/yct7MdFrsn+4luqHF/bjpXvZiPlSnx+PAlA9+bb24DvbALN7izL9zSfFZTsJa7c8s+58i9s5Rx74LvXKEfFs+C2hBxlitUz8VFz6p9cLxqR1TLljpPFLp12QVhJyb7YfpHHMuH4yF/SVRV326wNlPVkLP1gHP4n3jfVDm6sv9viv2Jlv0sq3EIePz5/173//u6n8n7iUp+wV/3yy5+nXhRir885a5fORfD9+/ptQPyqj6sl8OFhLBrmqDOmVMyu1jNnvfsSnXPv1see1JB2vX78814/SPycKP7BDum1bO1bqtl9fWCvLZ5mJ/JPc9F782ief8sUxGJfmyblD+jdsfjCnnmC1+N5/LKM+2ac/8NsdO/q9Bs8cn6w5d8pYtspYWGFGvyvz3dtpzG5b339yDtjrLL+X/cDPIR/mutWb85rJ7P7kvCsuceob7bAM+kjas4uALWOMStJ9Guu9xfZ/Fw1N0g5UjjTJ677bdA7uVZiEJK+aY9TJxEzCKF04O0lJIw9ICOZeGSl1qUNMyXX/bGwyJyl5ikvaSaJbc9s08sl/fi3SBld6aayDjotWGp2TSllfNI4rw1p5SUpexy31dSXp1kWbvPBKk7zG5LckqZHBIr8Xcas3NjxlzqFvjvZRkjpYyOQ/qyoJpLT4YzD1kzz6rbiCLQeLtvTcdkxszzHbj9IacPl8CNPGgzhIazlYSM6+h4KYuOguJOuB75qPPm1744B/QDfxtYv3k4PHQPfGwmOftOra2QTEo2zbju0cUH7wILwzYRDb9osRjW2ffE60JwktPSY3zT//+e9ewFc2oQMc8ih3W7eSZ45ZT2TfmVh9DzZftqjnySKZvPz/eOwtb/b4k5xjIxsD2TuFhQQ6/rRM7frxkw0bWunVN+fohVKfi+HE3+rYtrVlnWD7/v179UV7wvv5+aiPD3XN2jig6J8D4x8sljuYB/oT8n8uLdv7OUdNeKUpLm12gdrxm7gmtOr6YINiuN7ZXBfod+S175ApP2I7D+YYLGwbORdwspCgPxnlYcN6J88ebGjK2sG1rWslaZ+88zCWwId8dfrT9R8fn7UR7ye0ler8Et8U9zJ7bKBzwmMZ8M8x0T8q5K/+W5e1in7j5Lx04TT/nuTTQt55kNRPSK9PFv0b+hKUVZWytfXxFW/lWQDSmOcIGFZuT8qB7bfSrh3/KVM7HizIlk98OMYAW9iAH7Wy0XjvYcP6jQfmBX/Y1rca8O37N+RvwE/7t5iZSRrXE5/om+L6YBOxLbYTn4uh+5Dngcay4qON+0AvrmWZtKplO2/8m55YUeoQw4T+RXOWbX0gn3l13e/oMh/UDSN/znLOOz7naD7pT/KXwcY99AFFPfpFPJhUOzllW788+Aih7m1bsXuvOQY5dKNO6ZuDOb/j4ySdZ8o8mQfaP8G9rkt98hFp56ECiLUiZ70txOgsfTMH8xj/TWjFpW3qJlToK3AGv+ANdLAbGoqCuWpCneIw8CwCWQ6cPNi82mEd3SvQnDWMFO2BrBcp8FrGGx/hi8v4JMGeJ1g/u55jkBdrnYCebNZd5qg5U3fmzbptpZ0h75JBH4d0cjZJ92/9sWAtfWP+LcTY2Lwzb71X50CHfjqIiS9JBrw+VNqXIp/JkXfW3lSVvho0Dvxw4PN1e+k/wdc44IWMuXCvJKXs4oKlvvGhUt0fH7/oqR43Z8X2wBZ9r/7iunCK0fEVDM5F12jvfdkmjf3qtbZ/AE45iCBuBzqKki7bbSNOe3l944Ain3NQDMq9+JRje86BjJ35tjI/722T8v1Vu9Krc85ZA7p1XaB58DD4Q/HtexsruOcYpS+1xRcVZFzzqCcJ6XQWsMt5c+JTyzu+qhT6D3hnmVcPXhZAXhNiD6LLHOg5yJNH0xlLHzDUtczJ3n6rFVwncX3wAuGHvwKU9TvwF9moP9/xwwrGg/i5Fp4kpeVqKysBI/uu7bHgCx+WoJPH9fv97b0GNmqPslbWsVc+HJVgRBU41mpfoVtsJ/K8Z6hpbCfBf7+wiYWagUsezeZPxHG0Lg/Q6rT8+eefNcco6ecY7QuxyZcE3gUdZ/MZa+374NBtLC465Rz43rw2R80LMZmXyjFnzR/XMnkcc61zXD7XIGVrv/RikdY+13PvbbtOuyUPAAAQAElEQVTXOK6Mk7hYq/vEn0BtjI4bS2v5kjB3vuGXo4uxuTPHHbedvHy83W6937xkhXx9lDhXcsB8FWsq5NPSetRrEcO6bZwVPtp3yixkOib/X3/9BT2cX33K93zwwQPZSu6IUdm2L7+JzXvH9IM82pS8cKnTMWvXogWM8vzt73+rSvEAS07jH+Wao5Oc0t/GRvo7+++Bz+QTo2e7s6qerEtJ2g55tUW/a3/n71d+OPZkfxGj/P/+94/mFY95IZ/98lhsW2xro/boH+XKY1s92ihG74GD30ZJo632a4f83svXZzbwmhe+jNVX6leX4+oTo/72BdXOeSnYMOZkD9t0VftKOkuS+ot5/q9//ZPYD8rs9Wtz7WN/Mxctk31A312YT+a/c2rOQY6d5TrvGOLK6yQWxZpxMEee7fuDnHyvJD2/BjWM5Rk9Sf3tb3/vXHTf9p/IUNa6bmDZvnjWsk95O3GISij2beSU+8BGTir3BJuypVnJk8QWD53MAW22+EJV3eL8yQu5JK3Hefvk7LCTF/5bxPoeNZ0f9vnDQ8ZH/iQ1sH/dtlJmcRkX6cSSpOfIJ2fQif+OL58EOnHLO4jNT15Gi/eGHBSVLyAhqYeHCRoneZuR3ovMF9ecUSnXZ/El6bipVzlzzr5PUjf2Yfnlu/PQ7lo75yh/u8WK3ya0t20t+8UnrbV5Zc7v+HrFhys0J/GU3pK85qV2u5b95FkJSOW9tX6QzpwsLtuOXWXDVml+4XvHVrD4N0n1vSUJ+fKttEcsJ2ckeT1nrpseJOeI82Ce456CnBLID7Sdpb+0JUn36zMaFUb7D/0Ql7kyiEEh3z0SWPSx5zP+/Y/vNeaoJLWwDyrvzr74Nz4O2xa3svSL+TCI0Z2YbQi5sbaOMcryj3/8357TxspxeTf8ad4OeF55eNaDeTLQJc2D8437nmuXNDvnUP2wk5cWadSdpH2uL5OgLyXPSszc58QlrTz1dalfXH+xTv/iJYwxclx7kvSeKr909rvmKEdac3nvnFjRNdquIi8st7Z7oz/M1UftYFW2uecZKEOss+3UHmOxMC8GOtX10n+Wtkz6zStlvN1ea4CyxoSfdUn6JL1mJOjDX/pMv6tP2u88+9inH30OMtb6elmXXgOdP2K6bHX8wDZ5jZVrQWGbds85auE87ZgyN+JbXOakeoDQftvhV7/8KzltLkhz1VWpMUaf13f8Y7vXAvq06WC9nNjo2r5ua/2v//W/yssYAqV55bP9xOZ//vMfDnfRX8pTzoNcSvT3UlT9TGU+i+k7z/3aIS5rsd5unHXB47/xqr/eOKOJ2aI+aazFalte7bTvkqFec8qXpG88i776Pzqe4pLnBKltx8zTBzYkL5wMsfwdv2Oq7ht+1nbl6Rd1i18+sVjE4Vptn0X50orNe2mUre3qta1s29K6FkrrvRilU2fyWuOUX0W28kc8ScjvZyXpIq/08qvPea1++ZR/jTl/7SuudVl7bzO3krTdYlK/vMosgiyPeGqE+XSwh6+tW11JOq7KQGTt5J58l1+NhbLWlXwnH1by8Z///Ofv3EtS/nr8yyb139kjk9QKj34Tr3HV78q2KNOSvOyXT9xiwCHwrszxB83UxWv8pEvSOaxsfaW8JO0LZYhZHss1NsdomfZZpCku2/qW5u9xZSZpH+l7i3TWjtm2/gfzxrlm29+epRwx6VfPNUn4cPFZ38hjbVWHMqx/8cFQukFMnIO/2Pt2zgz6zPqiM0+TdGyl/wmfY2LQNvts2y8O9eoDY7ISK32mPumkl26hXzxitc8xaV/10v4u8saibPVJbxyNoXSWyfrqmG3lmAPqkse2vvmJXSdnFkwgPivDqdM9d4wiuNi118r+6zr5i31cHx4+p43Z5w9tWcjzv/3NM/r5tVdUn4kW+MyHk81b/NpqW9zBr2MO9txZg/ZL/1bSWVznPnmWOME22ZcdF7PytEtbxxidA/q1uLy3OHaiky7m096Y5pxlUbYy9IfjFv18YLN2illea2mV7Zh1Eny04Za0LPnEuLNvO+dOsO7MzzlH02zE8fha68W+s/YuxAQxPT7Av0P/48dfrIcbWF/PZhOsPoePOcvrFzklj5hct++8I3Sv9v4X768+mfcjo1bota24Pjmj8KKpbnz4KnyhDe13BTF+givop1kV/tA+v+jGmJXQWXBw1MrEHsYP7LPbMxQvKHz9QBY+2Wc/2y/yuy98gs98mODR/hvru76U/4TjwNe+t3Vcv+74RXusleE7IVKCXFjqDV7nxAGNsuYY9eeffzC2dlz1sbzF5VxUlzmqbPXIp8wBn7r0nf22q1JzWcnxAxedvWaqY9kmKM9ab2vJB9zfOvEIXGfz/J3nGd8LK/Olc9T//t//u3PyG3ura/S6TOK6l5f3+sb2C+cnzbPejBEf2PTtTj64Pv/kzCbuSe4re8zJevtsjNLIP+do2RtnspVcc35Zhs5TMvHUzpP5+kme+AxiXj3Q4Yf/JzngvNYmZSpj2261840C9jK/xPDgHdMYL10Pck3/Jemz+w3sK/4Si/NuJ04MgfOjnujRll/YkpBP/gGb5zTlS298b5xL9I04lP/gvPDGM43PiBu2mfM7smwP+OXTJ0/OiGKU7yQ3jbWybP/FnJJmB49z7na7EUsAEFll+wPXruvyWyb+XdetzCH9cPBMLW75loHtPBOQJDXHKB7S6jvvyPS1dugbi7qs7VO3cuTXnjv+t9+iLnU6biw+mC/yOR+1zTH5Ljp5LPrIMYvYtN9YWJKveGCn/c6Zk/grQz2uByc+knfOFOR44ux5+yCmyStPT3jUrS3qlFddth0Tn/K1rzEjyOd5MSzMparUxSudOJQh7SXXviTEY/Q/x6HMi+aOn0dG/eB5+c4aJo96lfkgL5w/1hb7l2XpPLV2TSku/aRuabhlbb2xVnz2nDVf9Yk0G7mlHrGL6ZPvI0nKuIpXXvVKJ74n34ICtu/fvvf6I02Smsxx9bsOiUkecRfXwRyTl2bjcNy8895+aeX1Xj94PlC/OpOA+85ceq2v0t3xj3S2LcpLXrGXRzn6z7E5Z4nRWj0ba4RzSb3SaPdff/2sZVkrGSXdwVrRz3HIPBG24F/rqvT6E+ZfcU36HUvSGPWnOXa4WDLuH+2wf0H+4/7E/1Un48p7Mnel7blIXG07f4eM3lgnseqEsi8JQo4uGu7gVScpjS2uJGW/JXnJkN97FUPy+499yYv+6rTPopOUmaSSV/Feuh5nMRhzlj/Jk7xk2O94Eqvmc+Pz5uK1bdk7odK45Uva/MaevPqTdGActySp5D9FuyzJq6+4pLMk/+kzAey7MCQp20nan//tF+UVVxL+T9BYFJJXu20hgin+o+8sbvwDjW16Sxr1yWxSJXnpgsdNwb6VpEhe/SakCWW/i4mluBAJ3+yNxJdCjtPNgePx2yegqwStqZ6U2vjBy7idREvSdNqjrWJaSNziss8F33t5IG2/2z6ZBH4Ill5sFljIwwM8oxcIsRzQidEx+azt1w/eq9Pafu1d2MwPcPlxWhuTtLy6Lmw4kHlAI67BZHuSI31PnjnBr7Yb1AGt8g/oE5j5mq1OxR0sPPLPObCrOJDfu57IOXkRdsDrApmEBWA2DvEZn+fX5GRIUfB+1v1rktrxkjvbt2MMzpk7ss++P8ByZ+EO2G9s7Oqzz/LElkR9CzGrGtAoT1vbH5WWUVz6XF7tMw50tY4k9QSfY9L8wQu8JIy9YjPHpH2y2G7Ea++H54nN6lAGLqoni+iOPRO+OQY4RiVpO/ypqFkpH/IcP8G8jtk8jm3k7Y0y8+IRn7YpW1+s62KzGK03DlO3dS1/GtaiHSv3c4yS33sXwCR9mE7SG7ICkmDDrf2hXPFb1CefNBbv1W/f/LJzkmdJSr4bBwJr9SZp332w0dmXhNgvlaQu3oOEVuYyXn4sruRFp6yJjuN4MuuPqhzNu2Lz8/lA9r3nhvFxo05efOKWT52WJI2NQPFOdi/zRfzqtUhbXEl6Tt/II27xWVU4xMxRdYJhpbEM4kY+hz7L43nnfPbEntRg7I0P6WOMxpmETexRBzlqGYw/OPyoO0EO/ep+94dMxsDGs/1jnzRzmS2ngn5wKKO4gk8yqjJTSaoq1TqH9NXtYr5Z7C8v/Jyuq2QxL0mNAlIN9ChbWsvOA+blwxNi1zZ9LKbB/fE11+VZEXLVE1zX2LYZZ+0Z7e8D/w0wTzDPOcr7Ez8WT3b2revkAWgpfzLYnwqcy6iFvuN8lj9JKe0T3x1gw3NFQKA964kPXSvEWV/Xia3aMFBo+epG59FzVLz2zam/YrPjtCzo5wC/Y99BOYmIeTYGGsG6Y4P9KMfHYe6s1bpYHy49+sN1U7zq2TZosFE6ZYnLMX9C/ECXGASwEIMFm/Vzks5Dx+TrB2CwqLdLz4Oz5pLajwcje038uuObAa/61X1h0ULXA2XPOXuea+vEv/4UpmW9rXX448NdisfDvYxFkDu3Wf1TmeD10LqtW80xmX/P9mkS5kl1X5LuO3mgCXEYlbLc5HEMX03q/17bljE6R5yX2it257Nt/TrBnKSsHQsyd7A4XlwrcQu19+vq4dK7Km20D/Ecan8Re3wFrkumY+rZOJgnL9z6SD77k7QMdUprLUbHLd5Lj+rOA+V6P8b8bY945JHG/gf7QJKmT0IObSXNAKRjtt/f3yt5jakjSdu+rkst+EJa9YhJ7GLB1R0PZSRpfukm9MrwcLziG/v0nX3KqEp/ZCgu173kZfNFZ60e6a1f99XzRbvsd323LW4f3qSzJC8c9i3L2r4Uj3TJS8/tdmsf2E8Xcu/Eae8cGnPWkWq7FmKsLmD2uHbfvtZp7VKfGLTf2NknrXIt4laG5YZOx6WTz3F5vbdt0V/yi11dti3JC7f98ibp+WTb8QujetRhsV8Z0lg7Zi0OdUnzikWxrgxedLzjhwfnoI/2jdjVp2wf2JRjUY78ytHuJJ1LSdpnxuUnLzUneZOkkuDXUzidf+aBdqtbeRblaLttCa3VI530b8yVJzls30Y+dT5m1GvdWTkr35lrn+C/g8WXx0e3d+Z9Ly1gmCnWi6P8KHuyT2m/OpXhOUk9VUdtxHfdthpz1tv3d+qUPxF+MjZZK5dtwc5HMXWq6qyVvp39eOu1dGn/MdAfL/WTGLTVOC/LAt+ojgPnpl6rwHZbV85Pz3pwprRM+uQLgnzxpr3yGgtlep6684HDGHl/sk+f7EltK8CkH5XalgUJBZY3yjsx/ta6lSWvg8p33VTfwQuolbi9fFElnTEQx21Z6/mF72TiL2MS16OLvEnaNnkCBiO+YtdL1lkZqSR4DE+Cd+Av+268BLvyyzyw3PnAL5/2qsvaezHv7D3GyP47PjBHd3BP4rWzPj/Yr9f15WdjLa97mfQPcqi43jn7kAydN0l6nZP3yV42wWW8LPIot74uZdm037Y8+se22KzlW7FbGtsW9eoXBRSWbAAAEABJREFU+6MAvJCE3OmbGrRxWTl2kpvdS1/XZ/+/546tBB9KSE2nXZVmpp+4zDm6Dwi1rrNljpEaY/Qa5vwc3Jv7n8xTc1is9r2zB4jz4BwyZ3o/kc++JLw4/FYPXpQWc0Gf+jfXzIkb540Fv92YO4575lCG/plzlvzFtW3b73VLX9GFvEeXG+uj9L6sEo98n7w01H/62JdXYpHHMfuTtDx57bdPuRZpLLaVp2zlSDfgCw3H5LGITZwPnpue5JAvjU/ytIhVYW9xFlvwiWfvj89f9B6146eitbgGkDuIbD+rR9nG3fokLknItydrx7P8mySuj74YVaf4pRPHHLMGUbvzfO+L2gdYfvIBS38PQD/wyfUS7kT/d17Cr/jYv5nbL3xZ8yZ4PplDxkL+Qvd2W3nB/yfz9SRtzt+xVcfErjGK/HgSizvj++91Quzapf+SdL9xuBEvea2TwHOWtkh7cpI78NdzvyNzt+v3mHIO/HpbNz5Kvtcc4zeNcvWBcszPJL2u2/dg7p74cc7Ji9O/sOMo2/bpD9vStHzWQqwsgtG4BKAMadRx3dsnv/fW6k1eNtrnuDLtV65zx9q+g7XGtWdloq2ss66jjl200qhPGRefY1ef+uw/wKou77XDtVDbvVe24xZprC/+JHa1XzfmVZLyg7J86jYu4lGHfbZl0C93ckRc3ifpXJBGOeoc9CldXuegdqrX9UEM0iUhDj9IrfwuOLv3P3nGnLWwLqhjmUvH0bZx92+nnqxzyrToF/UbG+23Fp+6LNLIK422OefE6Zj30orRWjudf/JIb22xLW7lW0trn/TitbjG2G9J0jlmv3rUpy59ojwxyquf13Vh3jw6j9X98+evumJonlj0qTbIY3HcWtvtV7Z96lK2GFwLvZfOPvEmwc0na/vae7p8jovJ9ko+JumY+LJa2Sf/83k6Sa+X0r5wr4zgTeaVuMecVSM83+6VOZg+o+UYq50PZkla75P8ufwymL/i0g7bl35xS2ef7St39J/+V7Fj2uy9Nkgnj7LFqFzpLNJa1CO9tmpXVTpO9sujXeq63bTtbLzyYSJ0rEzMW/X4Lu5k/ZTu4do9iutkTRn1P/7H317x9NmbdSwJPj+6Tx1ihZg/qQ/20DvvhXbWtIO5bBF3MuqJLjE+0VPIWLetc8RcPaE/2Vcma/WYE1mFjrOfi07AWpI0/v/YdOt7MVx5bK19FnWLzVgmKX1y+dJxlYhJuotGPfa3P9Erz4TXnFWPfOu2SYIJ6fqi3Tl3PbD9xBZtMnYr+Sfe80uWDEn67CmWZGJnvXzJuun4jp+slat+2xaihQ2DnN1qjsk69Vl+uFHPxGfmzp39us7UmIOC7Cp2n7PGGJUM7qqSlHE4/D+4iuukfRrbJvGOUccoYmcYvlGBdiLnhg/Epl59/ueff5a5rC8hYb5vpc6THND+b29vJY9jSV5jyC4u6eYY5b6hv66i/cXluHLvnLcdowvb75076td+dYvHuZCk5cuXiLj6nbDzf2Vt0vqdWIkrSc05yn6NO8C04/+dOXCSjwfvvn76GwOhSVLqsqxfcfVs9/5+q3fO7ZPcPZgjvz5+1hzKXDuuJzKTNAbpVzC4lmnfSa5s28KzyaxfP3+2fPv/9sf3euP8eBKT4vIHBs0XmuXZ5855Jklpw44td87+SWoD15yzxpzsMR+1sue4j9qXjEqwHjwPPk5vy1rLspB/WEqckrAmHHXnjEUKlTx38mlgi3rUbzEW4rBff5/Ik3Ziv3gX7FOupUgc2OvADt8hJkf5fDjnKH1l/f37t25rh77Qfp9H1Gmf/rIkr1gm4ESeNK2TOJ0UaSZ2J2ftHcO97R0AEMvZOFMnMbLP+XJgt7bcyS371KkMSEse++SzXLRJWr48V585Ie/Ax+p2zdXv8nlvnbzwK9Oinf7guePKSV7j0lrElYAXMOaLvraoS4zJa0y9YlVG4W9zQRr7HIMd/1aNMdsfyrAft9B/tC3SXjptJy/ZtgeESYSDDON2dH3RO76QdxJc9ObJ83GUf8HGvpVx8V1tafWftodk23j+t0/c0iVp/2+sM+qxTGIr/zVun7q9d/6r03t5lOu4PLiEtelX2yqOJG1z8rJRnuSlT/nyKPPCo1xjJV77gj9sizVJ+1QZjl3lwRwSg/fSWStTOnE5Zg1zrxHePzjTSyuGC6d8trdtbczSKENZzS8Bxf7kZZdt5YlbnBbvtUte5Z+cN8eYqJ+s1e/Ec6E9WAc31qCjqrRr/B5TlzpfeTOgebK++MNMUKJXn4tT/MUlhkn/oD2Qpc4k6BnE4rOS9PqykBdD4QOnJip9FfuSlJdj3tu2eJ+k7EvSwpK0cPss0hRXEv5fv2mvfml0ikbZl7zk+RDrmH0yJvktX1rH7JfXYvvqS14yrr4eP4sXxjo3nYAn2YjE6gI9wCSngpCWepWXQEG5dNrPcCWx+k2fvOR259f/pFWGvHbZTtI8ti32W6SdTKyrz9py8fZ4Rp0slBY3/5MX+HcevK3LREL2qLge1xwkFW0XLA+D8ifp5D3Y7JTtA5C/ccAE9X6iX7o5R116J32OtQ8FSrmSb9/PSkISHj15ktQYA92jRkatbGzFlYCJogyLNI6ZrMo/xA6fC6RxdyxJSQdnJ7gY5hxstGvNxlToePmyuOSjKsLa2LUteY1rrz5wUsg70DVGWg5V6znBoI7i2ralDmzrDzM8JOassj0q+Pasgw/TgX4Dx7fbVjc2b9gqo3j58qwT/86pD89SjxtcEvSN14sK2vJbTh5gfEEajPeF72SsMXH/xqS84UN/1au00oljA9OG/AVaY+/Y9oVlZUx/wl5JiM2zroWnuPT//f5kUQcs909sWcB/wJAE7GfzjDGgwQ/kG90sQDc2kc/CwJabBHuW8pLWl79PHsAs3lvEeTye+IcFbF3qRJaL0wRrEubjJIaIhC8IurHJHBwYzGmL9/bbN8eANs3ji92Dg+EyR5W44V2xQfnLMsE1yMc7ebAzUs3juNgOMCSpdcziDFT8v2OiDwb9ypBORhfPE/mOPZ9PVJ0cBm/In922PwkxHu2rHezXXJJPXW6I9mv3wAb9fFbVjYO4feqSrmOEHya+cV6IT98FvCt81htj+v/VfxYZVv6asm0Ztc7wgLFXltSTw/Lnk1iRMB7CYCdmaj3wyZOHnre+t1/+4iCGiBoTX8Fv+6DPMudo2jsH3be3rdvFIe/04Ee9QBx0+6Ha4q+08l77P3hZ+ODFrLQT7PpLXzhWFXLqrQYgHDuYTye22r8QQ8udQ68vDCeY5gDcKNaUqporfMagKolTnngU/anij/KVa30gM2OURLbHlE9fFH34gzV0jrz8x5z3wUA+cYr39u2tCvYJ37ouFdpjnrVuS6nrycvEE89bTKgHfu8+YnDwAca4vN/Wwk01wKHcxvHVNsfssyTpPDIn/vXvfwJ5r2Ud/SvD9K3l3g8YZxnX9/eNl99vFTCp34P9IBb6a8BXs2pus9Z1xT/ypAa2ap9FPepdmDvFlaTmfPnHfvPQjxXrmPU3HizFX1xjzprw9KFhDHqq9xXSrdvK1sYVf1nUU+TK+NI9wGXZeWByPVuQ55glSWNdwfziKV5Qf9aPjx/0H5SzMU54vvFh4OPHzzpZwzbod+afAJKXjO22VrEW774M4GXHjj462EO2WsfocsMOwLNePPDpi29HzsaL5J0IfHCAPKr6paKx0i7H5VvI08KuZZ31jY9ywRXmhfUHD58F/8Fh8kS3tCdYjJ/tbVtr4I8H8p/g++SFjfeOS/+Nj0GT8W1dyhpkiMN+ZHm/olu7dj48Dfy5Enfn8cm8vTNXt23BnpO1/6PLQb/z8M4D1s6aXMy3MYYIyw8HD3L1YK5oWxKwDfhTy7J0+9evX8h5Peyv61peSXqsuJRlkV4Z5o77nvbdbmuvsfarw3yYc9RCDIvr4+NXfwS44XPLivyPjw/Csnfu2udDnLKVO+HzXr+pQ3rE9J8kNZEtz8C+JC0jedXSK+dBXJT1k4f9T85Qti2Onaz5O+uCtWPitj+JSwF5M5nqZ7kWb8vSPhLPN/LRfyPTnPTXRLpOKyNJeYlzgl0f2Pbh1HGx6BP733iBUeTUg7xwXExJ2hfi6I806LT9wAZrZTyZA+p4yWBNgEf71WOf7efX/iJWecRiPiRpG7TR0jzkyCcvjH/8699t6zsPhu6XzvF1zLK+7DzRfVvWpvv114/6+e+/WHrS/4zDrNSTlxzSbHNpPnWL1ZwSW5L+22D6yz5jLwaxDHURxx3s2vvvr18Rp93Sfv/+nTXweyXpOMubvNrqmF/+Tl4x8G82+IMUA5nD+cWZ46JRpzItxl1s5ovj6raWz9r8Ep9SxW3c9ckf7986P+7M52UZnKXuvc+JV151WN9Zx52TztPbbSvPePrnyhvP5epXl2Vn7XIeretE5qOezNUDAy3v+EC5YjRflC+P2CFhqj9J1Qdzfa8b/H//+5+1UE/WDOmMh7rEr/7VOFX6BzHfb291MhcOYnz1I7BsP4ir8lfy0V9z+2S/PojTtswq1ikxKbsL/Sd96ttZX3fssa3/3jkLzTE6x32JKd+hfdCZdzOjlDFHij9VrKMrOrxPUsZBPDzAFoPkwVJ/+9ufXa/bUtttxf4n+8i9gs1Pzi7LsjC+AhOfsO4M9D9Yh43ZwfiD9VD/3N5W4rfVN84B0ojrBNuco3Ut4HAOcVOTtvvuzpr88bX+zzFqzlkTffJO+AZ54b58MqEW9mn38if6fv3ybwQwR+BRrrmxc85V9smaNJFjbUnScrVDuea98bdId8Mmc8FaeulsBxlzxW7k7fg3Cfa9lfje+GjrGvHXj521/iz5jCmpULwbKnpqEIAxRtnXwQgeR1bsoy6ublsje0xiB+f+2NExiXHxPPesT/ahA/23be11o/ApLOi9M/7Z9Y+ff4Hh6Hx33v9iDypk6jv99cZ5VLXybdg0M+qNdcrfJqQfXNsP8nZnLTvJYe0ZMDhm+2APNHZv5N8KfxJ0PUsa/xbdASb9Ia3rAWA6Z+acTWO/svTrSnxxRS2M3VhTTnjt0+9JOlbqski/QTPIxWWdnZfFQ+b3P771P51i7GGBx9wZqD1wz045ShvNde2c6Lpwr2PWNpdeax/snUnaj+J237dM9BV7i/VOXs05OQvdSozuK9qqPY0NP+kH7egzWkbLnxXoR79o9wc3n8SxiK85fOfc8cm6pwxliq24bretjJk/CFCzKhYWG2P4yd6rT7TZfFw5rzrnfv76q8xpi7FPgh9OykEMJriZ019riHuA2IurMZOH6jauSfpspx7tTVLW0llff3PJPdF4q+/grPSJHY4rQ3/cmE/q+ASv9+t6aznu0fJprzK1vbjmHOTwR+dTEvDeaqxLFe1K9eXHmjFGKe8q4rZPfdqlPuVbzDf1+RHCdVIe7+ecjUUbkqD33uuaPMpxPEljULE2K0s9+l4d1+hKICAAABAASURBVL36vVe2NkmvHPulv2Sp1z6LtL+Ym9puDJUlj3gcT9K5qy+l0Y/Kkk/aS6Z93qtXPvvVb1GeRZna5K/+xnX1b56TfMac5LY5vW0Ldq7lmMU1gqwp89tfi+o6lqSSF6bv377VoP3Pf/yj/uJscbAmqTt5zR8xWJ7PJz5eyT3zbm9++8W0MPe1zTOjvkuC/lFe+kWayzb9Jr1jSXrt1Wf+kIS0th2XXvnmQBLWzb2MubYnKeUoQxqLOtQtvzns2pe8MGiPvt62tfmkT1LqELfjxSXvJcO2MtXJUNNayyuPOLyX1yJ+5dmfpO3y3aNjxvuqbRvjG2vusq6VpOd5kl6vzEftV/8lT0zya4Pj2qeeB2cKaR1bltm/dSd5+Uodji3LYD58gL/qFx8Qf7KnmDuuVa4/3rs2rqzDt23lrPOsJ2czyxv3lnDesPjrz639p4RO1p4ba7jxUZc52DJua+ffzhkgrHMkV22sf3fO6sZEW6TXthX79bG19zsy33nuG+QyZrQPpb1o5pxtx8H6ZG6vrJXv326svjv9g7Xx7LVOWVWD8LzKTk7bd8VtZOD32eXBvvxgf1T2yho3yGXLqz3Kdw7qv2Qk6Wc1cVnsT9J6tU059stjrADRc8bafultv7+/v84A7JMbfrRfnlfMlrJPvPaJ3bxZiPEyw7n0k1j+qg3/SWeOKjtJ863rjXeV95JPGcpOwr61YDP8+EO59qvPNcly3StzzFkf7G0PaJ+UJKVtN84cYpHes8VtXdnzl/b9iS2OLcvKXP2z6Xd/Ox/9leJiJWJvykhJe2FmoA76QlDt8x7KGtgaGVM1iUuSqhATzi2kPnn95Ngw6mkMeafbmDjnPBk0pyy2zfOD/f7hDwii/4a/F3TNpPenia36ydp5bBz1j/f2648F/Tt+cE7br1zb+uhEzlFVk3zcNn18EoeFNevBnP5VrsHfeT8yZ3hWe6/B+zzfk528R9uLM82c0K/Yc4f+s7wQWcs6CnN59/Jv9o9nn8Efj4/uP3nndlB833gwH8R08M7t8/4L2r3lnNi6Ma933kGq7w7vAc0KzgV75DFHtEV7zdckJQ/LRuHpOpHheuO+I63/xNj2fhNi69BXriFi2LYVO7byfLZiUzEzJ4LeOded4Q5Z/qW5N+aZ5zeFHK4t6HyQa36k3XlGEodljlnL3DqPzP1PziQ7cZxzNC4earoeY2DzgX++9TxU7jomuXH2WiS2O2vaQM/JedixlbNiQh6CaV3X5tcPSVrfqW+7nD2mvx6sYdZYwpyeLXvblo6zOp48wyzLKOCUtWv0gp/NG2UXl34O+RvayvvkPPXkuevED3OOMtcYap2OL/h0UnZ86f5t/YP3RQ/eLXOE7PPuOmb5z1b5DD1Qbrz044lt6lWOerXTPmvv1WPbemeOitd+81rMxsB7+aVxXHr7HJ/EWPyOXzyOa4PzxqI+6ZLgk6Xtkld5FvcP78UsrbK1wVrs+s9+abx3zCKvxfFLj/1hvSCFamfdWZdbWdTvfvsPzjiXHOe5/Uk63gmc+M4zyGVDcUmjffI5Bxyz/WSN6XMkL1PUt8wNzbNGlrptzHFq+y0nNDt4DuOuHop6EF9J+kxiWx/oc9v6dSF39OW/eAelXu/Fo532zzHK/oPYPcFjMQ7yOp6kdtZD95rikl96xzZy6sY8VJ/2hHHtpIKHLCN31GVRbhLyerBGuaZ9dls+Zcqn3iRtj/jsk09s0jhuW32W4kqCv1I39gvfke28PzGX10GesCdvzFGfvcztG75w7Aatee+7N+e/beeTdPdfH3Uyvy3y5qzON20Qj/p9p2eRt7j0hfklPt6fnG0A/b2wJK+k9V7mJJ0s9f+5NFRn2H3VyWtxUbgOSdK8tpVVX1eS7i8uaR3rhYoAtKyzCreWl2NJ2vnFlaR55UugotguLvXYnmM2/ckC4j1Dfb/iSBffOy9a7bMk/6+MJO3AJM1TX1fy6leHxe5Ltu0kVu1Dx0265MXTA/zPgMiTvHysbZbJosJwb8zW8tuvL6S/xm2bWFeRVhpp5dEubTbA3tuWxpK88EkjT/Bw4Z85XxvJkyRqzBJT1CUdzVKfB1nlSq8ox12E5LH95KDwyYbz5ED7ZGKeTHz9Lf8lx1ofqFueMfSDsXr5ST4nivYsxCoJPnFiFjHZaT///2y96ZrltpJlaRsgedzDpXszs3/U+79fVX+ZVwofzkD2WnacId36mgoEQIPZtgGGgaSHq5In71N+9MQNOJMYOrbqs4gjz3PSb+TM6LER+4tJZz3wXRuUVcZ2EpoH+vbyflkm7YP2IA4TGx7o3PsgcOpYmKgHsfxiQw+22N5ZBY119XUgd8cGsXbkHzXG6KJuSyrQj7bRPm13sdLOK/Z6z/RoW+QX9sFCd+MgeLAY7sTf+M450DMae2BLYZc05a/+/2XwLwn9aKSWnqQuPLCoa4zR7WS0LY6v4+64Fddx7ByW1vYHsdb1jNEO/96LM2wc1q8cyL84qN5oc3Dftmo7tZXcOHQGxomNGzFexizLgU8esn97+4HpR+34dSOuy5ylzKSecyBp99F23IjPyhhEKrgbh5viRpupGkNZ/ZM28HFgvPd38L1X1Fp/bV/R6f381ucY25eYf49K0jkgj5uNfcZf/AubjHTvrd3wxRFTndoiv3zSjYsboXTtUv/ZJz+qekxeeVCcc7TP8mhTku5zjLxf2EAmNqs7CeMzu1w5dJEKbfcLH5zkPRhLdRvjQUykq++rD533mmMQZMfUA9+9x9I5ehDjQrao1bWuS41BpKH50WaOUY4HwnUwD+z64QEafvXNMaDvNSe+sF68v/8kr/fG8AN3yUf54uWifnxxkLAOcvbt9B3V6Pxd+GS7GuPA5+LwEUxPtOmog3xLUge5FXQOcO6sd3dwabYdk5glYQ4yv+nT/h1/bhxUB/TL5ZnzVx4ojHVxQS7z0o8ZhU1uvhfmkbY+x7MYq1u5BmWE8B+9hig352i6tffB3pW8vRMP86RjjIT9RY06VBzfh5Fr3Vhr7dOWnRirUxnrK7lb6JvMqztr8cQ35dWz9lgNcK5tmzILfPIMZJS3Nj925qr90pJ0fNU3BuP2jZukVuwWXwxf3FqUk2+AKf6dOMrz48erVcvY/wAnCWMwy/sLc2cnln60E2/M0X36eDAe7kPyjDFwMfX26sEzJU4xztrsviSP7Z35rS8W/TjAtmhzqhiD594g3icPGfZZ9PONNUgbkvBA+1IH8ZD+dxzb6lGffUlKefEGbW5KPfKYK298uNM+aY6N8r1eYYu6qEpa8sSRR1ulnwfobVlqwX/jOueA/459lx7PAd11Qnsu5KL3QNXvfhzjALyTK+JdiLNFW9Qhvnpt2z/nBPOlx8Q+Hx7k9YFA/w5i7QfAzjUY9M+ct1anPGOkjHuSkn5nXo05ezzF2rFFuvlS5PiTtvd+oS03Hj6li7OuC6F0/iyNpQ55lF/JP7Exo7HVrax98nn/xfonP6Z07qlL26/MI+Xle/ankghFXB+tc9sunSd3clUscS3qSNJ4xkVfX8lHYyVfEsbk3v3qMT6OoUX5jT3ROknHWTuMu3aZ57a1Sb0+3G6MmXaqQ3xl//n7P8s1X1vk1wZr5eRJ0j7of5Les4pLXcorZ60OadqkDunK24a9vBfDfvmNnzK274zrSdd25by31mcx7sROmjknXT71aa9z1Jcjd/ZxBpdYhJdGb/VCLJPwYu23ziP9Up/5oi1iii9dLG1Ul3rks22sLEnKdcWi7uQ5burXJnnkty1uko6bthpLZcRXr/qMifPZ/o/39zpYG2yLoX5z1rYyliT4NbpoG+nOfnqvj/ePHr8kHWMxxNcu2+aS/JM1Ghbi8qMW2u/smf5rl+2y1sG6iLX1wcdk2zeeb6zXdSH3ln7Z7v6vvdo2x6gbe8THz/eeLxfzao4i8eFfa2E+rdtaEz072BfOC+It6yw/1N2YM3OMWugvpoq2njG7XLby2pnbk7m+rhv+TdhSr3xsvqJXug+f+qWs8b1gg3TbB2v02T7vrcW9XF6Yiyt2D+bnveP5yocFglAfjAPm9N7mOImvjEU874Pd3rsfJSnzeEBT5431RrkHe7D7vvz6qG3u4aetV/JUvMH6pt6ZQSyWeuF8dsF/fRfPvF6JgWu+vPZtzPkHe9KNMRJD/DmJPQlx42Wa55oVjDlGv8w79wbz0zXhi7OZdlgGPOJNdBh/77XZtuWGP+98pDtprh++FPL+i/XQPeSdPFqQ39ZZwBFXxoozZHGFl7dFjBiOOkbVQXDlGZMb2uI8+w8rSkqavnecYZ7w8gfho0BGx+h8BL4meuS/MPbaNuA3Vnfio/365r0xQB3j/eh/Wazvjp8Yd8bK5yzvOemV5Qf7tnn7yngM7E+lx0dMY38wV6/kYZK25+2Hc2rpvNGWJOTYVraLyzVGncZTG+eczeu981Nc/bDPYluedV0bRz+SgGQYjvZDmgTtuDNO3vtRQ6wPxsx6WZfayIU3/Hng542c0XZ5tU38RN9mmZ/Fde5D8jsO8miTeb4sK/4G/fcyPiv4B/P7ynw2fjtz9oN8KKJ4Yc5b28ew1PXzk+eoO3GcvHR+Lc9bc4w6iKW2GMNeYzib6L9jovxB8qzE4RW8C76MYRyOXsdsJyl5kmetrRbtfdKrHuSDcUrC+rQUrGUsHsTEMudzLbBt3LRZms8zD2QtYmnXjVi/sq/Y7/x07djxe4xZxloeedVnWfDHezHmxF/8UceFnJWmb7Y9O57+OD6Ow4C/uOacNcfE7pT42mBOOQfF0h4xpLsuipmk88/2GAN/by2rjDRgu3+KTfnH778zNkvHUrst6hBf3iRlTLVNGTGSdGzFlC6fRZ+laY+82qav2mafdHNUPG1Pnn4lz9p4nTi25bUWK0mpy7Y0gtJ2a69FbG1Wv+cBy425Oir14/UHcRzUr9xVjYyOiXLqU9a2c3JZZqnDH+oxDrb1WVx5Ld6Hxo/vfUkfpanf9jv7ie0Le866bhX0WXbOvjt5jyj6H2V89MXYWG+s8YnIVY6d/otnn3jJX3GSV53aLY92qtdaujTtt6jTe/1M0nHUBsfAtUMZ8dVpEVOdfgTwXt4knSPyiffG84h2J6nkiakO+9Wpb0nwc++ivdonrn1i6p+1+nt/YY6oTzutHQPx5LOWps7d53GwbUsTL3nacMr8+fNn54fYVWnb1a3tljlGx8FYyZOk/7WvuSmeNNcBY6SeV/YE6c75p30pL/3Sb30WXzvldx5ba580+63Nr1fWkZOub45BEuL06HM/zV6vtDNRz9E5ua4L5/DP5lHvjXU9sb/aP/m174u9/mB9nnMQg4lfP+tf//oX7/Hv5fp9EGd90dfJGrCyzkoTU9v058Z698G50OfpHf4kTx2073xE9R9J+WwBueS7shdcWKct4n1870X+yv3ietq2d14noQ4fa38WTXwbzIWNvfGL9eox/VGIAAAQAElEQVTafSu+Dtb8hfnoHrN8+zL/VuurMX2wnqt34guRQH50nMYYYE/KKOn81bFQ5vK9Dj94Bnn77Q2eSayW9lHfHa8He8CJYVyMkTGTRhhaxjXD+5UYJsGPS59TxFCPdO26MVbKJ2k9Y47OP2lX3nF8cTakqzwrBb8Htttn7Is2hhGrdLFtHwtZWYyt5xfbMFTfs84c+JbivxRn6JfOmxtroj5o0zvj69nTcVRmXZf2ydiIL82c+OLMl6T3AX1ybA/wjYk8xurrO+eY7f0bDibj9vLjpcYyynZmalAe5M7Vj+zkl9jifYGvv0nIgSvuHZWk5pyt80EuuyatxHjO0XuPNjq/nKPSn/Y+Wkb6gn5p8u/IZxR9rPv9A7tfrWOMQUxu0CfjtrXuyb7t3r6haxmz/IFQc2/OUT7DJCnxzY2d/V89tgdjtq4LY7qS139W1UEemM+3WqBfyLdVTPA/eHazrczNvIDbP559bsTFmLxznvrX//wPGB/MiVuNSv/n+MkrvhiTGCVpf7TDMsbouFnLuzAGnvMWeA/GLSTvF+PlvWXO0ToSfZt1WddK0nEZYN3JT+OvbZblO7aFj7C1Lv178KwurzmhnPE3R2zrz4N5qsy6Gqet8YsrCTH72eNqbsqfhJ5iHVz7B7T7Bn0TH2wbI9tJWk5dSdoP2w/mruMklvfatOKXNPsSfV2EKmOiX/JYK7MztvrywGZLM/LXiSEPt2VtOW2Rpm3OCWNmnzT71W1t/xc5r64krFVfZZwsg/vDMaJWTtuNrTJiimdJnnLqeOCrfNbKeN46efTJ9qlXG7wXT1mx1Wu/dPtTYWyWStL+iS2/WFVhnpDT5LG8xWU/FTKzc8F7/UvyS959WXzjl6CB4r24xWVbPH2QJoY07TqLtCfuAHciVczfe51yxvOVfVo+9YgjLeMZK7Hdl8W12JbPOOjbSl4m6fUzeZ4HVPL5+dU55nplvKS9soerR93a13qQEde2Zf3ON/mlq+Nsu4ZK0yZr814c67fffqvCZuXtU85aXnG1Q5r+qd/7OQdzZelcenA+urAXy5+kknScJnNHOYtyFnk+eUarnlujMgp+CvWFZy/3h0rx7W7hu9y7ZpVr7kjSQSmuJGUwBOa2BouG95YklTz7vVep/SefMtKlJU++JD0IJ4+1PGedPDG9r1Tr82VmIDh5qPqPAVIuSduXpJNUncWlTvstBkL+JDg56s7EP/luLIC2tT0qhEdeZZKUlxjJMyZn29q+5Em3fRYHw7a41mc5Zby3rY3qtXbw5T9l5TnvpSXpWMib/LvOk09My8lfXOuy8neRQGtPppP35JG/4ztSk82kiIG+F5e6dhdLFqFTzsRVJklpe5Fc8ktb2Dzkowvp6v7kGcNpgrJZ/z3e+qwOZR2TJL0AXTkwjTHLzf2po+qLQ6i2CLxg54OJsPPQNeeU1EU7bDQeG1by1O39yKhB7to/sUUddg/8Vm5dl84f3GGjudfOQq0O+e1Xds7hLflW8I4yT+Rb8FsdX1/X9lmaE8/Y2/fnn/+C91ZBXD13Dm8WfTMGD/JRuv7daTse4um/OtnTK0lpq/Tikn+M0fHilr7RPPYnwb7ZP4Go/KnLg8LK4n4wDg/il8AHxkIM1mWwwFy//X50rZzyBwbwB78PDi1fYKf90c8DLO04YLhsK+vGXl7bujDXqprmWEiER96Nh+GBbg882zrtaftfXraag3sgDsb2At8Lix2K65W+x+1ReFkHtl9WeMHY4NnJ0QM7JuOapOOwMCbPDeV5P0bVAaYxP7BjZQH35VQSDnYbdj8Y9xsvtB71clkbI0nb9iD/ldH2JKWeTzaOKwfu4rLPWBkPN49V7O++C4dDaXdjgCzsrUtMSxLG8NrzU3z7xVFO/42TfOo0V5KU+uSxdrOx/fq6YtcA+962V4X72XF9EJ/6vj57Q6iO4/12rzmeMmKPkUpSyxg1qA9iehCrMdI45o5tfXHstM8XZOu6FNFtLBKHPw/uq6Jcql/OHMwny8s2a5noZN31JeeEZw7v77XQPoh1cV0Y9x27nVOfn9faiKO2rMQ2CRxoxL4d+4I8hhOXqiEG4wwZ0jNWGAR9MLY7cke3D2RhKB9ieHqu5qHX+b+CkQzuDsZloaw1KqXPOw85yroe3f2tHfA6vpr0wqaKEHbs8Nf3YbsqSc05agzKDGsEaEM7CnpqQJvLwMcV9Tvm3J+0OfrF6sq8GuhZifMY+EEszfvxi4afxMo+lPfcXMj/4nJck7QN2qztG3jSC21JSrk5B/WTT7pzR9pBIA9iZQ4Wl3QqePEBWdvOAw+mk/kn34HMyjg519SjrR5+jI90Ma6s59q4bQuh32uOwcevWz2YJ4P2gT87xZeo4kdfmevqUOeNhyvp6pNvzlEbfjmn58A2bLisK2O3yF43Hr60y5tB/xxPfc4HMZxH9i34MNAlz7ouHTdxf/x4rYWYXshDdVlIqJrwK7Oia2dcfBG2LAtjcOflyYeQ7dcF2y3aYRFHX43FTs4fyKrzN16+zYH937G1Pwl+rGWeyZOkrIvLuIrV+sGRX5u8T4LNS/3xh/vPnfYkPY56sMcE2fMhKPjLLfRH+6MfHqDFsq1e+9WZpHlsy3OOgTrFNHfUXVx39Mgnj3aK9cXD6UE+ea+M2MbDMufAvv3XWPU6wwuFB34lab1inLwP8M27hdgbc/ssxkPZQRy9fyB/6iuug9z44iHNvLTc2Y+TlPz6tLN+qMM+i/Z7rw6xlBVD+p189YWpdfLEsK0NyhaX9zvjqwy3/UfZSe5s2/Mjk/b5stBO/xXlv/71P8TiaJuUTfJr/OUV+we5srHmLORbks4R+3b2R9d2bdZW9Tsm6tN+S5Ieb/v0O0k/qCdPHHVqj378HV9edSTp/LZfm+V3f7DP+wdjY61OdWiLtTGQV7vstxgL6fJ4/2C8/IG/gQ73iAd7xYMxUt5+7RFDmSTk9dK54dyT58SxX35tcH6Le853+4yhH1bFs09e7deeE19/k2dmSzOOSXrPznd+iS2GcuqfY3QOi3nhQ4H2uN6J/8yvvUQ85/3KuuL8Z8DLYp9rSvLUo7y4j47pQR684O9g/O6189Lr/rj1vx6e7CEA/PUhjfV9XRcgd3JjqW1ZamdN1RZMxJyj/RD/YF97Y41zDPXDM0P/yzrkzTHP7WPOuvBh/c74+BLevdM9xfuL6yJ+KDfn6PVvwr8yN12TV/re+KiapHbG8uefP2uO0Wt2qtoOY7gzT7jt3ErSOAfzVf8dL3PC3JFPfMdcn8Sw2G/RJ2WS4P/RPzCiLYn5Msuxq6TUaY6Jrd6DtenBnFbHgV7pD/y17W/28KVwko7ngYCxcv6Poa23xlP2gw9Frm32a4fxcUwxptZl7Y/WYuqHdTFW2gxk6RcqaB7lv8Lz/y+7blu9UAYdd86WY4zOMZjQOYnfV8fKe/WZx/prvnuvH9rpC4hXxkG99qnbcdZO2+ayfY6R8XQtupN3qBWas/ejgq3e7KyT0pU7bGNTDXqJ25yjpNkX2wpQpItLWpXxsH+SJ46DtXba/uOPP/CLnMVn7V+XpdfChTx6YI/ngjAA+vQDf4ydeAP98liH9u+//1a2f/78E7zJPLlhxVH6pD7H6MXcHbPcD7UHBubJTm5uNrttY2KnxbhaO6bGeYxR0rRF2y1JKknLPsifnbw2d4yvsfZeXfYpa1s8sWx3jYxjZEzUk6TmGMyN99L+7bLVmAMdD84YV0OPzup7sbTxlZdmEx5jop4TS/3P8qjq8TzwYYJ3lPwvr5fyN0lV7Y23s8Z8fb3Xso5nAfPBOOysJ4M4FxiOEVXheV0YN/sv2PjFnj844z7AUKe22PfOi3Bj/vb2o8+5f3BOsf9BvOacPI9+1RjoY8yTajsO5udBftX3db/fm087PvjocfK5xnnefGDjwRppe2Cn9xfHG3xzRnxjLOYFWw/82ZHZtrVfhu3spapyzJKUfJbTvhvn0CSVPPse2P7F2eInHykhNb/5K70Izk7/zrh6f/66Wdvn2GiL+qzFUa+65JFmn/Ji2qctF/yxz7GVduOsq1/KeC+/Oem9dHnFMaf+YJ7Z/8pLT2nyKCOfeMrZn4R4vLSf9mub8tqtjHYo73qsjHhJevzUZ782i6msmMWlrDR94LZ2xlZ/1Z/8pVM9zUO/eTYz6sY6uIxRCNUyZo1KmQdiW7RDOdva88kzu211TsZfm/RFPnUbtyRVFMdJWfst8muTNOX9X0j+619/oM/5sjBnllJezGCbetSprDT7Tnn9Fc++4pJuP83SFuNkv7qUlW6Rx/J3OWOZhLPAo/VrW2Ic9hLHe/FtiymetWNnO0nZ/8l7AfVZxNR+11XlLd6fPN6Lpx/JU962tml/ccmTpG2yT5udE+pVn7qla0vLwKsO9zZpSdjTrsR37zl0NacZM/ND/mVdm+6/lj1/S5I2pcLL7E8sqO638WA+65e1+8a6Lh0bc2VhbTFnD9aVzi/mqB9PlRNPXQc5p+9vnLcfzF/p+qP9SWpj/nl/5ZlWXv3QB4uxVOaLNVC+jCImV/Jl9ppnLIybWKfOA1u0zVpMbR4jnRtJvm3fe8wdowHmJ/iBRwz1a4+1tq7Eynvb6tGeg3Xdc92YszxjbJzrJrHY0b1tnhPvRGKvYpN9cDYs+I3VnIPzp8/CS68HYo4xamF/VsdBrA4wFs6i2q39rvED2/TJ9oPxWNBl237vLa7f8qnDvoN1+8b6+pO9W5twnTF9lPqS0D5qWWcx5OXYbdtKTO79HCPPsi7kz6PzSPsmvhaXbWNifA7s/WK99j55YuoHbL9+k4QxS8gsirjqssw5ChJxuDAm196HJjrcM8R+kCsjk8hV3TkfDZjVh8ryTFRE2BJiYWzsyxh1JKjncMPfAx3y26cya3Xow877p+YE+7Jdyo/b+oFYx2PF/zf21ivP0EcdHQv1fZErFvM+SYk3qcUqrhvrqrbS7FiPEVXzXupRF84FBzmxbmtZPv0HOeyZ/ov2y2WrBV+SKPrEnZP4vEBfeHf8SZzunDPWuhMb4zzGwK697jzjfTEOxk26APpqfh3kU5K2garjbLz6/EBuTnQeRFndri/6rZ9+mCzo8iXhPeQLzx539opRBza7j+zk4seHP6wS7HiA/YnPf7Wv+DfwX/t29u3X1x/k2KPf7R0MzAex3PDbPn3x/Y1r2BfraZCbc3QcHjzzyD+Jx4X14ou9CI8a6wB3Wxb0730vnj6MOXtt0XHjkKS8xBhD3NGxtP1gfQz2yOFaJeuo6pgP7Pjzzz/weS/7tc9+y7quZW3sbsw19RzE2/yyLc37JKUe6db2neMlTf/164Yd8ot3YI/37oPFJZ886pQfSOL9VZu5hB2wlGfxQu4n5yfv5VWfsuaFOsWVZhx+//137E+pI0m3tU1ec0Fei3NRDPsO/FvXhXEZtZA79lmKK3liJOm81X5xtFv5A9tgw8TnlRBj4AAAEABJREFU/EzS64s07bF/xRf1aKt+WnufhOcP1lUw5JFXvYn5tn/P2VWo9iPJLz3iaIs26LtMyn98fDSv9467et7+tk+p21jYr64b7/zNYW3VBn1L0rkn3shsnbbVKZ61smKp37a2uC6KI9177bJfmjLqTGLFGG9d+5e8jq84ylhri3uZ9RxLx94xFUtM7XEM7PdeuvfOq514iqmt9iXpMVFG/OKSXx7tOu1O0rFTLrFd7ft5L5YY1qes+sXU5iT1V7t6LvrOTHxLcanPHKPJvn8rscwc5WxbHDfvk7AO3ktb5Xds19WzygN/bq1LPMdQ/fJZ1KWdK3n37L81hnRx7Lvdr/0Dcit4D9a8B89iYxQ2zzp6LZywHuQB+yutVqagJYmksm0jSbfPe2k6YC3NYjv5S06aRbpGWz/YBKQlTzzvk2fb/p2NzXpAs7bsLJbyGTjvlf+/a3lO+jmYk4nOHsifo5S1yJekk2CETYFEcqFXVn+Spy3eJ+mgJn/RxC4ueakaJwlB3L3t+5NHXRKTlPxJysu2tfbYPnUpZ5xOmnSLdGv7krSOJEJ0SdKbiHJPQv0aqyTNL4b2nD5Xij+pZS7lNcYkMRbsTCXp2glgUfcgcxyD948/653N80ECZRR+kzyziPFel5e1YKvLxsvKsUCE4RgFWo3MrlOzita6bPw9Sf4rt3v54kH80x51TjbDJDVn2DRu5bWwaT7IoZ08WeZac6zF2l4rL9gmOjGrbtdH0+4cluZYa10uitZCPjweRzHktBdittM++pCzsSEl+j6aV93a8MUH/jsb+U4OJmk5GaQZEye/ukeW9hv0xlyw88Q4MNC4LOvoODlJX15eK/lLX8ezgk2P8qd01WE8Cgn1iJWkxkjznONy4My6rpWkvKy0TTpdkKBDFGPgmqU4IB3Y1A9Y0HYOVBbpvvyzb8VWFwxpxl+aL1QulxX/9u/yYPyPWhifgY7r9Qb9wL696wMDzjgk4SX1G2Mxi6HDLuSWyfg/6s7i5K/42eE5RvqXDy0csO6umnPUSbtj8x1McZPnnEvSvichNqPOOFnvKBo4bDsBl7xxw9mI18F4zjFaxvHoXJmz7++8DFZO261X+Cc+irMjN7Dxgn3FJa/0JK3b/iSNo7z36pTH8fTe+ok5O07FZf+VQ7i+ccufo663T2J1rxuHtMvl8iv3Ttz9278iRw4Sf6d0mzit6wL2jh3BrlE7Mc6o+vH2Cu4X42C+btCZe9i745d2WeuTfqvHWptsW7wHuOYA81tG2y3F5UeolXjRXdu2lPXPnx/0VBkHsfVTgnHfmHfGlqSpiR3LnHQd9YJs4Qc3+D057L3Ug/n8YP5KO4pxpzAUzRYb3UEPODb1JRlFyhDHo7RdX7w/QjCOYl0aHOxTpEYd3y/+FNdu4/kgF9Yx+9dXL3OUe8WVh/4Bg0VfGpOxUJ9FuvXKGrCS4/6rqSJWs1KrchgwKAuKJoYe6LBtX6B7ONiWtZI8Czz+iqAbB21x7/Af4C2LY4xf+PLCw7x9iHS8tmUp/zci/nogx2QS15PftmPtIU5bxUvSBzB98d4inzotxWXficFt85uXjqt9n5/vhSnl+Nvv+Ipf5KfjbNw+Pz9+xVAd8mmLtXJzjDJuc45aaG/YvZPXOwP0xiE3CeN51IReXGf8TxuTZ/9AVlztalz4k5BHr+UDW5D1weMgjo6Nv0JpYy9cx6xZYLDmhzE929aDfAlFu5OUutXjoVU9lokex8F9Qf3GWBrqSjvkT8J+9lW2jZH81spbvDcH7Ffu9E29Ynovn32Ou7UlCbG99wOgOr94IPWnzv3YNeiTVz0J/pFn8ojpwdz61Klei7q031o55aX7L6Uu5OdBjByXgzip374VunUS5tSjfVZPkQPuLU/fPsjRpf03n5LBEOw9puqR/ywfPOw8OLgerAWnnfLc2GvUqby1sbWtrUka73zZcdLls4gt/0EM5HccbWu3MdBn246r9to2z5WzKOtLdPdPf0Wd+9OdHHVcxDOWyihvneTXeCufpEjPMh5fXx+M1zsfeD56f1Sf9oijn8VlrZw22i/+y8p6yDnn+nElX2fPiVPufEDWHuN38FKt2PM/3v+E7/FrXd7Z97XBsq6zbfpkDqOSPefW45ek6ytrnnj6Y609xiQjzINPxnOwHviS0D3lQE8Yz7XLGAt5cAHz8Y11pf/oXDWWjo8+btvCuN2rsFU/kyBzaxl9T4LtG/0F3trxMieLS35tMzYWx9D409V/7PNjnDGS13GWZqf+qN+2tTbJe/LIZ1HX4XpB3vgvLQf2+AJOPOO8sOYOQJxvRb6LY5+2K5vkl8/SCp6dsTnAO/tX1qDLurH/XfD7Tm58EsPZ8dLOG2eBMULuFPTRZWMP/eBDmLl0ME/WZdbOfm8ZM/XCWWWZ8s5ClL5bFWPv+D3ge/1xqZfXrfzo7K89fWfd+IOXMf5/mbOkzjI3cFO1gPfFy7uffPD+4swyxujx+PH2Wnfm6hcv0G7sVcWVpPxhgEJu4wOh8YDc/MZrsl5an3TjnoSz9FbrspT7r2NpLOVzTLVbjCQlXf3e23+WB/vFB2uH/ZYba1WSkr7j+5ijzBOL/yJpZ2Ef6yxfak76fvx4rbCu3fDvlQ+qyvmv37THPcJaOwa+u8e6V40h/r22FbvR73qlbm0zl6w/iJm4nqWTwLtix63LJy8WH+TEnLMWxvDGWKs3CXPsSu6v0JdqncQGMpA7OTA5W70wV77Il3fuwSUnjKmxcx/YOTOccsZoW5Z/i506X/ggGHyYY4Ax68CHg7lYKDqwy3UiSefiEVQTM9cW2CtzQIeGvG1aNWgXcg/mzEGOe7waGb0H+2s8jZs5YWzst+3ccdzGGBWKdumHeNo952AM79hHvzbYQZnEzPGgSf/DqmOl/55PXvFNWy4vW81l1J08PfBtoMMxch5rwzvjY52EtWjvddkxkE/99nufhHjf6rxXt/ar2JxSp/di2ef8tk/flJ/Y6xlB37QxSe8RN+aNbhkHAyqWa5Y4tpOUdiiXPGV2xmmOUQdxti2G/OrQbtiw8ye58VG+FL4zd7VFO2zbP2ZTiGsqrEl13Bn2o2aq+vwK7c4LpW1boBcxvtcDnEksLQxr3bl3X1S3ZyxtNLbbhZwFhwftOlif9Fcbz9hph3Yq70vtBYMW8vON855WiXO5XLBtkLNL3ZgXK/0LRm/Lyvl9K/93JfL961//6vwqLjGUS1LXx5XRfpTPr5bff38jJn/2h6MkpQ3a5Zx17l/WpdY56mB9fGEuqYeEqG2Z0PZS95UX+sUasRAD58aPHy+t+yDXJ+M7GJOHSY8t21zqgq3ayG1Zy2NeaGcS4pqmmzfabTF+xso5Ip95rK22xZF+xtH8kC62RXljKF1brLVNfNv6a9v8sj5lxVdOGfvklWbRFu/Vq37lzFXns7+a1LXNXzMqlrYrox7vxRPXuaF9Yks3Z0mMXuOkWYyN/OqRx7ZYp35p9kkflTK3lHF+JWGt3H7FUhvNS2Xt1wZt0wZ/dfA6Zv3H7/8gt1bmyCd7wG/VuIyf8VLvZDxtJ8HUo+d+sbaJKV084yK+vH8vSXpua7N8Yisjv23ts089xsqibfbLL5Yxs5bPdUMZMc5in/LmrzLymVvaJ5ZjZXF/NV+k22+fcfT+LEl6Pth36rGtvDYpl+TX2vi///f/7ljbX9DXbasLRRn9E1c7jY086hNHO8X3DC2fNtufPMfPvVcZ6farV/4XPki+c97RZ+/FUsdgPJyvGMPcXWphzAZYDFjNMfq5b12Wcj+0JmvK8uLaQv/OGvf22w9S6V62l3XWO+86rTOqBouh5WAlufOBtaj1xXzV7gdrRWGDfun7c434aFukzTnqzEP7tflgrbAvSU3s/eT5uLj02XvrdV2w5965Kb/0jTXpsq6szR+1c55xTVuWWQM/EG8s4/Jgb5Bm7JK0vwdr8M76fmdNvLMPruBoj7Y/8AG2spiHj5YPeKNcT4x3cXXN2hew3jgfjQr7RpU+Wzga1IB25zlt5+xl8TdNuWba7znXIs+Nd6wH66RruPcFrrW/We63H2/sQaP3Fu2bc9QEd8HPx36DfmfeEh9i4Dj4a9ofjGN4HrvyLBPaP9zzMchfgz8Ys9fLWv7vL9///Fd9Mb4r42z8cKv0+YMx+Pj8iS9V6zKIaZXr+xhhjfqqwr7imozXti21Er+OB7TDPZjieUL+qlSRE56X+qyE/UVwD8a9Mug66qAzssHZf7hHRLaSnASVB5ZXDeQZEmSOnn/LstSNj+hjjEpSzm3H3fF2TDd8exAn17xtWYjXFb4DPz4Z09SCfyvn+rGOWuA1FtIcd4t2Glf98978Xde1fbbPGBSXe/cH5/4v5sWN/fnT+Um83jhHH+TIO2Nx7fMDsnOyX1/QP0sbES/tt21Rj7jSLEl6TZbGwGF/MU6fXQY6xNdf38/c0b0xN97efnS/4zmQ3wmaPDt5oa0orj5nYMtCORizOQdxZW9nHi2UL87jO/wHZY5RG357Zp3FeDTehTgs9Qd5dGfeuDezeJR7IEDsQSuuHayl90pS/nCCeOaeY3TjrGdcJ/q91++BHuNtnaTl7HuWW8fJtutOkr43B/7x9luR4ozvvfo6jnrmIHkBZttGh7Jiq9dycZ3GF2Nwxx5tevR8vde2LEhU25Ckde3E6QBbW23fifdKrOYYdSUPbVtCAlsOYvfg2cO1XB3qVr64tNt12JyV5vhA7j/mmHRtVEb7d3Tbqe/2f6HPWFlrt7Qk5XsZ5VyvDnJvsm4rq83KJ6k5Rhn3pmPfgU/KiCdNPPmTMH6PjsFpg33yar9y2q1N9ntvEbu4jLc4FrGfNpkTj9Yv7eRNQj6tTdcGddgnhrX+GQvbQPcZJIlN0u3o9dkb+dXnWcB7+eXSbunaJ75Y+iCufMlTv215xDnbSVqf9mqXRVl59F26vOo6ZaXr748fPzp+xsk+eaVrg/Yk6f5P3mV9cqaWnqTzTV7H16Iu5a3Vow1JOl62pVm0K0nvl/J6L4486tNv2/btrOXaIn0nv9TzyfsP+5ST13LeGyv5jCUp03FXZmPNUYf6zYMv9jQxpX3i07ouNdZZvjexhDmTOTq3lElS6ltZY3ZsWuHdsUcMa/UV1xjpcaDZ64v9xkQ5afKOMViGHr1m6qffFvUxScvqi3Yp6/xTbvhXkg66gDIVl2BUrJd7D1LCtMbzJE2z7+RRLkljJM/+5Dm49qmwuJK04zT/DVOeQZ8LmbynM9LltVZXkg68NPmSdBIUlzwGsoNaf+kWi+7+s/AwJs7O4gBLjYyWb9p30JM0r38lf+kTW5olScfg79infuOXpO2UljzbJ680bRfHIl1s6ZbkyW/7pMtnkVdbk+eASvP+1MnaKwnXnnE2eexPUvpsWwwTw5czMpMzVmwgj7LfYgzls2hHkl6gkpCss6Rf2QDktXgftD44zN3ZRMbgDl77lB4OxP8AABAASURBVCdtkPcQ8mhdc45at60S8ZbS7oO/ksC3th36/vV1Ky/5j2Mv9djevyfKGKOu1zuxrrbpyTvBLTBCHRL/XrDb1UUbFyahNzv2iiUmUB0D6QP7L7zsFP/AeHkwDczRxXt5xNrJG2V2PlCikZeuLzXHLHPN2riLkdKW58G1aJsD4uunB0/bl+2CL0fruPPRczA71YsJ5XXhgcXaMrDR8b2ziXl/J+4edpY5OQB9EZcrvj8PDvZLn2OU9qrbBcJywc8kNZETz0Xr8j022q2P8hdB9IOiC8icGMax1AXQtotWMacODhTngjS+dRUXzfJF7BeLo/4e8E7moi9DvU9SB06qOyFSqdJORHuxu+Oj/d5ry6XjsDNe9+98CfVSFxbjHV4fNmbjpCZ+aYvyJ+ZJm3M0hn0DIzfk1WVZ5mCtcrz2Ho/nJlbwP8qFXj8/e8N4dLy1y/gZH/E2YijOANcysUMZ/ZXPPu2RbrEt/ZVNcxT/ZZb0O4cz8RxbZQhNfbwzvhyC1DEzOAAedZCHKzoG9+oTT322tU27jFsS/HIeHh1jdWiTOmzPMcpDm/fSxbEthu2zFlf8B/Z9fXzWHMbr3nknv/pQ1etFccmrjH3rupS1+aBN6tV+H9jMN/VIMx4fvMy/bKkkoAxKSl7SpQqSODVo0C89tquq6dBo1M48T5BTiDyek3lADu7M2W1W9cGVfn3TJmttnMTzhx9JXi4gPjF3DraOg/gDA7TVe/11jBZkzvu1N/W9Y5Kk9Ed+wawHMUvS/YN6W9Y6sHXA4LjfmC/mWhJs5CABv2Ou7jkHm/0d327EPuRAcXBHHh+1RR+MrXM0CfNoa/1zjHozx6hfmEfaOGijsmxv2KwPB/mkTUnsIu/vNfFNuyXY987HosT+tH4PFdJ90bKzFhh7c6gPggg9mJtzjBpzkhdLF/Ge/sxK0kWaPuysadrkvX7bltd729oDbNv2SZ7Ytl9/7DcG+m/cpYvhPDYu2lXkgn5emUvy6rsYtpUJN9p8ZZ7rjxhiq1cbEjmqYytdnY69suo6aeLJr155zvskPRfF9eWettlvzluSlHJJOlb64r38rj3i2zZXHDNl33h5brzNG3nViRv9R5vU7QOWvJbk6YMMM+NX/OVVXh36+/HzvYyx45I87bm8vJR26rNYYlhrk8W2GNo6579jK+MD+eWykSY7c+Cr82uSG/rp+GjDhRy1Fk/bpcvjvfESW377pMubpNfkk/e0Q50+HOmDtspvnJK0bvks0i1JOrfELi7lF/YI9/Tkr7gd9GmPvsrDbQ3y/LRFepJ+MJFeiMpn25dfrp9JSn/UZZ8Yyumf5Y8//iQXquOtLkvyxFROe/U3CfE8Oicvl5e2wz3lxEvSOaefSRrPfEgC/l7J0w5tcGy10TEQ22KsxfrgRY/2iaMe+T1Taod0eZSVXx5jYW3s5bV8MGfNAX2RV1lri+NiLb+y1so4t6ztS9J7sXk7x2i/1atOY6Id+qb9xlVZ5cTz3n55lbEYZ220eG+/MtZiWKs7Cfn6PF9pp7xzzJpjdMGQXktdOxjqmuS08tbqtxhL7RDPcnD+HSOck66lvHNYfrHl9V++FeuVNiTwse+6Pl55yDSH/PAmf5Iec/1KUuo1xup0bbB+8PLXs5cvnR+8wFrWSZ5fa/JS8OBc52KunodreFXbb0y0b2XvTsL5dna+Gh/tX9e1c+fUIU0Mizg+c7i3apd9jjnQLWMcHC/5pGmjNNuT2Om/ffoinh8zwj4XGMSTJp9y8tiW5nguyKsvCfvjVnPMfkB23GZGv6R/3O49J8yx3rvY+5QrLuv/+I//KLEnWJ6vljHBWnuNke7arT+2tdu2eTfmLG3/nZd0jp/4lgtrXhFn+yzuQcsyieeFvLq1LfV9aacxHiP1xsvN6/Wr+3dyAZfgv/a98Tn55HHMLQtjemHNCvn10T8ItJObs3bOMf/4x+/lDyS6rj84C+34bc6OZSlzsE1AieudPjFYv+j6und+kDGcpQ7sQQX9xZnEdaQ4lgVdC3MUGvomPpz+uOdetq1mRk3iJPbGvWWO0WeVJF3b7xiqz/Hx3JI8+/TbPn03tubhhT1DGf0ZYKnTurik2aeMbfkdA2WsLWI2HbvML32XLs15Ka8YSdp280wec7i4tEUe8aUrl4Q4vBLWo/yBEmVOm5SzbWn/0Su+9yeOmMoAz9jtnVdiW+RTx9mn7MFYDnTOMXoc5Hl7e0P/TkyvtawLw7UzPqOK8XvwEd9570e2nY8nDEtl7HXQlq68MfBltnE2fuoxVhbtPJiT9l3WrT79gQrOss6fpDpOCzluTso3BhkJv7RlDPTsmt/lwZq0wjvhMYZi+gM0AyDvjYW1zMbkQM8cE79upFF6XjpuxmQSyzFnbeSENlv0YYwBba1K1Q/m1Y6f/pDEss4acxCb43tu3btWTjzXMcxgnb7VC8/rC8+xncfg4QS5/yj7D2JaXA/myIGfZw5qD+Ted/VhIGdt/MR3bdM/5eRL0v64V5688m3MFfMmSTkuyiVhPFfW8js2pNd+cZOUsmes9MW2tihbXLalW7THWlmL9qvPtnTvCVv5oUFbtDVJj/E74y7PyS/+//P//D/dpw55Wx5++9Tlvdi2kzzze84eT2ninXrkdQ6KY5xce7dlbX/ltb+41GUOGHf59dezn/3K3lmPdsblj59/lv+y0zUesV9/xDK+xk07/eFK2zKIpz1MnLZRPG3RTmtljYP6lTV/ldUm5cSVJpb3FtvinnyOtzRxXC/Etsgrn7W80tSpn+rTFvXrpzzq13fj6/y3T35l7dMm54M43lv/yXPd/TtvpTmWyhg/5bRfmnL2q3NhvHZktMHnS3+Djmu86/W2rrrC9DieexVrk/7/5JlCfXZqrzZ6P5elc0DbpKs3Sc/DbQOL5DuYoWOOznd5Evu/wL8j+2hd+mr89N/5YYy0t7iSdM4kKeOpDxZ9o7vzVZ/103v9UtZ7ef75z3+WtrieGWd1XflwqK/JE1ua/dbKJWncJD1nPbety1qu1du61YU5Pcfo9dp9WJ3b9tL2GQuLWPr76j8kqtSDZ+QHz9WffGgtLm0eYMgDcO30zYE9nDcOcr7Ypx0nP8LvyE5sUb8/3D2Q98P9a7/vOHod0f4v/BpgrKzJYtg2VsZ1WRekHI2D9xEP3usurDWpl9eXunDO2SiowN9ZvjOW3/vtspblk4/u3kt3n1m3tS7o953ojT1pW9d+blJfMeZfPKujkHFf6hUd//jn7zWX1IactpoTjce558E+4llowW5ttl7Xpcw945PiYg3YlqVWeA74f/BMaw4axzlnJa6/n/QvtayTeN9LWXnc4+R7kPcFWEaxHlwph8CaW4jTrjLm3eAvWGvMSavqYDwSBBHx+4d2OkYHcyTEvCrw7IWZNWHTBuexcUjoY5/54FlMW3dkLK+vr7WDu/MOWVvN13VdiRHnLfUOgMDWbuX8h2dX8sQCJLp2zmUp9+Xb9dr7j/LiLMRpJ4/Uec6Hs07yS8dARwLGXMq2ejbyu7hmBrFcy0tc6Qf2OtZiGVvtTlLa+NS7lBj2X9jLlcPQ+vnHHyW+8djx37Y4yomhDsfb+NvXchDFsS2m80de+5WzXpeFcbyh4qgxZ+uWF0Lnj3j/ZA2QV3rmIOZ7+/8gj5xfFsf6xns8x3ZbtlKv/Npk7lgSx5E5hP2+y2n/0K/sqc91bCfuSWoQW/1V9kHunX4bJ2Wl2bdgt3rs19ckZa2sNjzzZG+7Xa9HFdnWWnvuK5s8bZMqdnHZFsN+cYydxba2qd979bpGOJ4W7431lTnseiyv8bBWVpvlsa2d9imX5Ff8xZbfvuLSZyrCdLAevFZiztw7b6SLZS2ONo052zcxLOKp82zLK82SpPGkyaNO9yKxtNVaOdvWB3Nx31kfWGsRLG5rmSv6dsqjVsZ/3RZWsZ218t4+mfvKGs+DSa7fSTr3PNuoQx/k0QbbymhTEnDvnY9J2n/53JflE+/B2XhdL+TM7Hm8kFcb9xhRjoF5deoU137lTpr3jrs0bVSv424tj3GyqFdbpduWZlwcH/2QN0nbq54TT5/sGxnlniYGYSj7kwhX9nuvTwOaPGKftRhnkefcz20n6fy2LY926ZO18r4HSdL6tLUIjH7Kr85X9hjrJ23wDP7WYzPnqNHz8NqyGqpNSXoNUGbbVmJ+pSs91uosLmt90h4xnCPyK//x8dW4Z4zO2Nv3xnOKfMZHjEkuW/RDLPvWZcO+O24EnQu5YZ4t2PRSV76nbpwb5rLWT77Z7Ky5xDM9WXYWH42xFJdgVO2cyuw/af83j/0aKI8y9strScJciOTG0uCzX37bFnktyXMwbMtroGyrQxB5rRcS2dq+JP+mY2fmSTep5DFhLT68Mb4csEYnxY1NT9zTDjGVU0a6bfUlT5v+/+jS/l5OjCRNFjtJD+rf8Uyo4hJfevKXjuQpa1+StjVJ+3jy2od404yT9iYhxoWLbFokp7bMMX/pdoySkBizJyJNsKuvhY3dxSI1uv/ES0ISeai59eaVPO0oLhOPCoy9ddoWJ3nyXK+3tk9bxbbvxss2XwTC0X3KVKpzUN/kNWZie29b2eOo1i+/tNvt0Ym+McmkXS5r23EDvwBMBrE4KknN8Wzbp+wT76hlXWvOwFd9/aVPuaoxwuKzNE8y6s5mK//C4VIBafI4IUfHeTLhb3SlXxCYbys6IPDnAGtF1/GrGOMBrguP/o5R6BqVpMuDxfuTF7zaDAmM6kO198ZWe8VP9AFc+AHvX3/UYz9nTXxYGNsbY+EHfG1Vn2DiTHjkNR+tB0Z8ceiz30VoIG/bg8m6Lo1dlVIuUe/ecfde1nU9Y31rehIO8Nf2XZ47Dx07C88VHUmKP8TsC7xR6jcm+m2uWtSvHXOO8tpZp6RbJrZb7+ApQ1XbutXEkAeHsDFGWf4uZ9u4qf9KTMTQr0RfCnvSMmLeyLEdfQ/G/c5aMee/49ln/m0cbLV9oG9iU3GpQxmLfEkat7jEk89in0X+Hz9eeVDY4ZvlWC0cnuXx0KSOIKuOhfGU7phCqvCfh81tXcvx75hg81NuJWdWMEcpo26LbfnVK7+0JM0j7cr4bNvS87K4kvR46o9yyrfdBH3QZxFD2sLabNm2tWXWdVYSTDsazxdt5tvlsnW/chheX5/OHfKYJLVf+gH+9YaHmS0LSHnYTgrM4jqqeHnt/ZiTdSjta31fYUws+pQKasCHfxzhLuWUUY/5vXPzgk3G2Jhcedn++XltvSuxdQxu1xvrzq2S1II+/RZbf5OQ65/tk/yakMSqjJfy3oid5BeO+oyrWGJqhw8MHmSkn9j2KW+McZRcX8iXR6Gw5hjdnmP0PDptUlZbnjLPfUF9xrG4DvLbDwDWc4z2VV7ttfgg9MoDpXjaLZaYJ482XXgRemPdlXb2ye+9OSjGhYc2+85av+TBhF/7i/rkkaaNxkM+c0ETozpAAAAQAElEQVSa4yRdG7RJfu3eGBvp6tLGnZzZ8ct1Tr4kHWtx1CmOpW1f1l6bxPngg6R0dc0xeozV4Qj6kVbbnBfiyAOsVcmjfvvFtyRhWPbGkCkZhPyZ/0m6LZZ2PvvVUszVS2m3WPp55oBxkKaMNqozecpM5psYgJZjads4yyOvstKMjZgW7T11q0OaMZhjtA3yq09ZH3ocC7HEUNZ+X8q/8VEhSf+LOvvFVK+192KIva5LJSnxlJWujQdntTHS8yZJ+67cwRpgnTxlzpgkKeN/9lmLc2HeXsixlVxYWB+tHU9tVZc2iaGvSUq6Ou68ZCou7+WR9vn5+Wse6K80H5TEwYl6++23jpFYxn5nMqpPfP3WPrGU9f70WZr2oq7naBKb7bs6LOo4i3KuGZY3PiKeuSym9qpHn5Mnzn//93+3X+oVQ9+svZff2vw5acpL1yb9c5ylySdN47TJtrW69NP2ZG+yLZ522iefstpnDOWTxxwRK0npgzTvHaedlxrK66O2KHu7+dBU7Yu2Jn/lwI0P3ydN/IQ+aOq3iCFPkn5xet77At/4q1cdYqjTh1Ptlua9/PadY5mk57HxkS6/9ibo5UxgW0xlxbdo18H6Y5+2WFuMr3XyxGw+8tyY7MTBF57qNz7JE1+d4ju3LX741jZzz/XrP3gJdWOv1j59MAb6ox5r4EnZ9Brr2EpPQs591JyDufTJR/BZK3u1/ysK5+LlsnXsL8wnMR1LX9Qqn6R/Xeq6bWR9NZ/94k72Q31K0vNDeW3WDki4wd6LQWMMdM9ek+1T1jjpt/LOW2Nln3G1VvdZzCfPR/Ibn1O/smIrY15qD0pLGywH+4LnbfulK//FXH/lpa8xDEQxlPPZ0BdV2gW51y31u8dY5Dc2YmmrL7d3AP7zP/+z1zDH1PHRdtfkjXVJ27TDos/iJeHhfOs9SF3OWfmMnXYob60O45KE2A3suZGXD6COnlPqMzeVW9eF9WVix6Wxr7zAD6OlDQfrrbp38u2LZ4s5wWL+fMFj23iqM5VCQaGgCp3FGs2RqdsHY1hcY07+PugCXRo5D1vbJ8+De3V9/izW03vnoC+dEOKsstcL+dVt+CZY2i6/cfjnP/6BzAPVwVdeqsGTpGlfvECUXx2DXNLmlfh6r6wY3ichv79+YThH5JXnAE/ftEcsfbYYZ8dUecfXviSdq97Lr83aalG/vEmAO9o+X8CdGPLK45wVy3aSnh+OmfbIa639SdrfOUbnRBLiObut3foghj5qr3Lea1uqytwcyCTeFUO4d368/fhBzMkX/Pas6w/ubuSJefv59dFnSV+GPXhu+iIXynxhjou9wif+g2cK/V+JNao6ttZJeh3QJvl3cssfeDnQ9e6v/n/cegyMV2Isr+V1kItiyfvrWQcdV87dKzo31iSCWs6jl5eXjkESSEfr1iZjlzx91T5zLknboy3raSt7ivYlaVscZ+/feKkGqWO0ou8gj3fs35BT9rTFOMuvP2MOxmT0C1Q/BNx4Jvh//8//23aJ5zgn+vn0ezCW2qq8RR3Skmd+iq2u4jrb//Vf/8UcXtqPJPRU56Drmr/tQELy1KE+ff9iXkhXh0Wd0qz113P4HKNzwrGwqE8Z+Wxbm2dvnOvEFUd7xbBIS0K+bMz7ZwyUcz/SNttJeq6LZd5Lt31+yJZX/7VZbDHFVlaa+nmqK9valoT96pP17IW4z/7hCXmSdNsxkE9bz9p+cU/9+mOuaIvrqOv7xofGEA/bziv1aVeS1qM92qdtydMn+9Vj37Ks5SW2Pilve+E8bmwdU3mV0R71GgfxlLPPopw88iunzd5bxPLsou3aIr/vz2yLJV1+8Vx3tEN8Za3dG6WJo+/W2mLRHnXKJ454Y872XTl1GRex1CGvPK5bythv8V66NrgHaZvts3Yc5FN35zXzbEz1jB5XdRgDMZS5sO4kz7FVRlnt0Wbbrk1jMCeYq/Zriz5qh23tTNLzR5r32uC/YtYXdclnPGyLazEG3hsX7VdWOXnts31nfbJfW08eMbGm5+oP3uEYK8fsk3XUPvVbpHuvj+qzuLalUjfOcPqYpNf/1rlu5R6trDLqV6c2jjmQqvI3vYlj3B1/bd6I3xij5pjMw69iYWrMIDzAnxl8DPiqQds14bJuvG+6FUt+r7WerZL0OmG85xx1Y/30feYcz/acs5IAvdd22UB2xh7wgYMizzG+h7+ylttve4y0PeLonxiXnoNPHO8f7D+lIRT55bMk8hzsAUvP+evtq+7sK/K/vGz14+1S+3Gv87dhmRcFhv3W2qMt0v/X//pfpS4/fI8xul3sRS+cRw7OiH7Yle/GuciCc6Wdcw6aTxuMc0qb9o6ZfeKr68ePb0y5CctARxK6jkqUOerpEwz8USe9TTvI6YIfxsIU9uy9PHchVmynjXGud/KGmD5tm/Tv5XiZmytjuvFe5sqe8CBnzSHzC3U1eT7WP4v8C3utGI7TJ/za6xw0Nw+Uvr39KPP6wdhMxl2ZC7G6mRNgGwtxzW/75LkRO+fXmE+7vJdHvIEz//j+de7yWB7gPHg3rKzY3utHyxAT57f+buS2sbPvyof1Vz5oyXv6YlsMzzjKyu8csf3GGUg5eYyHerVLm095az+GJynjkIScvXZc1W+/9heX8VSXtAvPEMu29m9i8N2dfjpO/nCx9cFg3vFPWWUs2uG8bX94DgGy/3Tc8Vke7dXWVz5EWku789ypziRto35IT562Jqm2lTOM9NNH5b7Qs0FXt/fFJU8S5tZK2qV9Ff8Vn4zjQQ6I90Cv9tvn/YV5L7ZxsiRPWSB7TsnzyrtDecRRd/K0TR5x9N3+JGX+JM6E6jmuXfpmEV9+MY2DuNbSxTJOYin9IE/HSM8H+ZP0uiSO64D80sUX84yD7Qd5eNpxIcfFtZhH0t84FymfpGMvXbmE+DH+rm2uA+vC+WhMYvmotx9vzOMDe45amHvaBjv3e59xtKu49Mec0o/JvNGW5BlT2+rSFn1O0jE2DgvnDf1RXl/kEVP+hDjwXtsxLC7xP/j4+4CmrHqkOQbKuBeLB2vHTFvENRbqPe2wX5o6bEuXTzvkE1faiatd0u0XU53yiKFcMjgLXFlneE7h/G2f2Pb/+PHSsTqxpCkjviVJx9FnE3n0LXnS5NU+6epVf5KeH7bHmHZ37o8xoFfHVVz3ed9rJ2meK+d8G/JJtz7xxT77kvTzhD5PxlHdFuNqDs0xK8kvPefaps4Jv7jiWRxL7/Xp/f0D+472Vb3iXTk3vL+/N9YZk53vG1Xhv1EX9oDb9V5fPOtvtO+sQXfGfoxJTHl2fwZhVPIMyhjPdnFpwPw2iNuyT35LEkm/inzeKJOk8byXVznLeX9nIZHfvpPf/uQpZ1v62a9cEgzeOwBnX5K+l08e6dZJygOHdLHUZbB8+dP0OgpNvXFLT9I4yophUc57MZK/+sWSZklAodiW3/qUsZ3E2xLPe29si/F3fun2J2le7x8sRPKefA60PPZJT1JJvO3SfWwag7vDAa7UoNxIkGLzmRllkWZZl7XGeE6SLzbS4ppzwPqAPsoEE9OxGgMJdCVPfukmlnRjimhvktoMCwm6Q3o+pIs90CMvxE7UZ/sobRDfJJ/kmX7t2L6tG+NRbcfGoqrccRwteyeBk9B//FvZ8fHChiS2k01b1KutxXif7Qt49j/1PYTG3gcL9V7ruvT9zobnBH/KIn1UJaFRzfdggiVp/Q/stWMM/ib+6nWsWMPqccfG/Sm705ekfYCzNwJzb+fgqc1Pe6qvJHyYvKGzKuNgTO4UgXbqRy18ZN8uC2O0dv/X9RO77txfEEjdsUkfGhO92qiOJB3TMrf4YDcrtfOReyP265g1q+p128pfO77TH2I64FnYtCY8xsOH5TkHvhuvFX9GzVjAIm7q2raljEfVXv4KrTmJ3Xdbuv9fqbGk3IwHOteRCrIv61KQaxCTDR3StWNDfudA+WBj3xi/5XvDE9vSmMejdh4Idn8CD5+19eCBwL4H9G1bGN+J3Y8ul8vaNko/HCzsGDBf2PQTbCNGrxy6pFmSwPH8I/aKrRfyzVxaV7EGeKOWZdSOL+b0gp1zzhrImnc7mMq64BfXGCF+szfa4jLnqKCNPgzdWSctF2xSTixr8S/oltcD/jJH4VR9sEHMMerCGKpbXuff/b6DOattymBM0jrtX7DPog/e+1Akrro++fg9wEvSPsljkW+O0Q+R6vXBaY7xXE/nqHL8WF8O8hDBurG+DOcg5RW7N/q0bye/Jh+SiuvC5rQjN8B54aFwXWdt+PHK5n8g57qQBGzujsIHmsQ5SbfFqu9rh17xBl7bNimI1fweH6RrairEmdm6nr4VL7fWesHOdVnapxQ0EtOx7TZ2GQPHXj8mMZSufLexaeBHkkqeRZssD3JAHov5JY68Fg/JB/YOZCzB7yKXrzyUmQeOn/LqaX7yYyV+aCjlHtwHW8/ihwdxdnTaZzyVF0sM7demC/mFWGmLB5QkDBtrDbZIO/XaPuWVFS9RW5X+iCWO7ZPvtDNJ8yjn+jhYU3Z8S5704kpSpx8XYqyNZxFb/doaePVtY96d8XdOvfKwQRcxZ3TBll871CldW9TtvTaOOSW3r0lKLIvEBWzjZPuFh0xlzyJN7DCXxFNHkp5ftsX+Oz0Re7Le3TsG8iQp8dQhr4e4s22tHfbLq+/GwXhb5E9Sqer8dIzlkz9J63HMxNBXi/dPm4kxsUGU9XCtJOW/Ij7YV6Xd+qHevecAx59ufRCXQdfOHFk42F7qYK19sKY+WI+1LdG/pf05dT7MOYq+aJf36retzI313JfSSdoOx85+6S88eDrO+pw8+5M0vv8y5KT/igN9L4yR8sbxnXUwSfvmIV7f3zkkJ0/fxb6z1vi/n/ngfMSO0L+iy4e3bTLnM9iHRv3OgxvbL+vqe2Ppiy8ddmT9V2OfvNy646O+qaO49C8JW+yj88F7HxqVtQ1LPYi1cdIO/fVBW732mTvGxwck75OQM2spqy/FJZ55kISxecb9hZiJKY/9SVpGLONSXMbNol71WItj7G0rb38SdM5v7Fle9uujfiT5N2z9V04ca7GTtHxCfhHjJOTTvcc6SXmJKa82OJbqF2OMSY4dvUdJN098UTJYU/VTO055a+kHe82DM4u2JOkfSNHWX/3fOe9ceWWv4YBVP/3/+iJzWYjvUfXjwoMm9/4qY3+1sXxJ2lf1qsdxccxsa5M2G9+v+63uzIfiStK2Gwv7k/SDrX5qk/yWhT3u4Fx0Zy6ddHHlc/2bY9QXL2x2csyI9X5EbO7spxbHdo7RY6XfxuogDvomhvq/eAltfr1yltm2lTm8EtsdGeVG/0CnOL+9/ijLgq1h3Z/48fmzv9zWio4VvW/MMX8VpuPhw7ax0O7Tx8l6av59sV/ph/qZOO278UvS46+txhAV2LNhy4RtcG4h/uhOUvK8vr7WmLPLhfzWJ2li+YJ9x9eTF66gZwAAEABJREFUT91inkUebTDOymijtqpT+7Rd3mVd2yZjIFbvI+h6YU8UI0m/HP/9t9/aD3lOnDlGBcANjBdik6T+9//5P+0P5Go+8s5aO558L/2spC/a7Jhpm/fy6Jft0x5juG6zLpxH1O29cuu6VHE+WJZZX4zx3mfYo8yX4lzlv+7TP/HFslbe4plhZrRfnjlf8PcfnLPmJBvB8UzdjhF7kqUKv5qGL892Sszi8mWn7SRYU+WY2JA+6Ne3QZD0idv6QZy0v6BpE1X5G0p8Tv3zX//qeWMctN2+Ae4zf18x5ag5Rk2ExRNHPvnV471jvjIervfiq1P7rO23mA/Wjov88pkPtqV3jDj7Sf8il9VhjNQjjv3ie+85RHt8TnFO2hbXPnnF8955oYyY2i6GbXns08YLOac+++RRTnn9kUe7z7Vd/CQ9Dtot/8mrL9rsfZLOQ/GVUZ8fih7Mnfc/PuoyL8zvjYhyPrmxLoy1/vHbP8GtGmOpBDrPD8lTV5ISt7jUYVy0W9pZUoNzydZlXTgv+JMx2evj4yf5ceOF6A/6Zp+zPduKow9//vFH56Q55BpjLNZ1Ka8xRus1zzOq/JXdcxk1eDZcWEcDbduYy8usp8yBvnfKR/svxiSfxwg4o37//bf6ZGz9KFhcxoeqebXlzloufpHI4g/0WCYYxjFJ/eOfv9edtdsfoJDn8Fzw8VEB6GAd21m3Sdo6y7q69j73NXGMnWOtn+aCehfyzvFzfTUuQPUa6bhfyI+DOaicuSGeOaG84+/aJf/pi/3KyOOc918cJ2k8+U499qtbfcom6fXXtkVs+dWtDm03H7UhefKa2+pKQvwZB3zVN+ny6Zd2K+vYqvuLl5LuJ+uYfd7yrGW5sD+rc+U58OfnR91YkyZ4/gDBu3sSxuibNlu0S3xtVVeSHuPiUr998hljbdzA9177YCnb9rmf65+0yThLE08+7U3Sa7dxsthvn/FXj/qla4/yyXPOqN+yfT/TJOm9RD7llUvSa5+x8V55+7RF+2yrTxlYSz+MgT/wYvnijGV55+x7IHTlfG29ELc7ebiTN+u2ta/aIab+Zoz6488/S74x569+46COc8zUq1365zgkKX0SR9qZD++cs7VT+y3yKKettv9k/OTRht/4CPjP//iP+sFHFfXbp5/GwL3S4txxHompPK71H8dlzFE7zyIZVR+f7z0XF9YCx0MmZdSt3OmLtmqXJUnnqu1BHA5iZFvflRNDv5Jnjmvbxnq0zFEsI6xljy7uAclzTOX/+f5n+U7uwp6dBBfcV/ca3zrEuTAWD95VvbMmavOFj9jqNy7aK69ljlHujV+cA//7v/+7tEu6PmqH70dg0dS636/1r3/Jcy/36yvPchfWDHW13ayN27bCe2BLun7wzkB816s5Rs1BmbNtnnMwxrOLNrtWG/d1Wzhi3muwJhaXdju+SdD7LAvrmPGXbknSOSvvQId4jrN+nGOirdLVIY9y4swxer+wz1zwjFocMu6cuXfWhvf3n3XDV8/Hr5xzfX/kD6werMevnCHFsRb3i7PSJ7ni+78XxkC8nXFQj/qVaSzGWZzBQFscY+XlM17FNfF/R/+Yowb+Xl4vNTmrXXm+u7N/JKlRWMpeS1Ro8cc2dALMH8ahUsV5zZKk2DYKs6vQ6w/7DsYs8PjeVbYH7579QeEV+tpjWYz7veacXcwf466tB/ms3zf2qCvPqhM7i7jZ9h/hoK708YGt0q3dZ4zXgzVDDOnm3Bd7pXgW45Tk1z5i3x1+91LlXCsn9sj3AFu8JL0XP/D/Aa/xXOC5sU6Z22MMxvBW/u9kBmHyzOfaI6/+uGZAbowkv+atffIpb7+2ivnmDy1ctn6X/E/WGfv0JzTEtG1stBNSmdtFvLRFjCSVPPVcyJM5BkPy9EF9yoijLvfqD/Z9BCQ/x2FlnoF3MKDOMXPT3DF+6pbRsfr3WD1a1nhaTh4x5hhlPbBJm8XS5yQ9DuLe2APETlL2+T7R2jhv2KMN9luK68SQR18g4UJKnDmGt22PfI6hfE3krzEmvJO1YeGuSv3iWs/vcbW26KfFc6c4FjEHOuT3XhDvHc8kjausa7F9Yidpv4y58XGcbFvEaxoxT9J2i+sYqyMBcx3YnI5Xce1MtCS0nvar77RBO8TzPkn/YIfrlX6ctjzz+1HqF0R5SxLOT/f2QbuMrTjKieu9MtbaaN/Jp73StFlMefTTtti2lbWtjPlzd73hjE6qsca+4uOUvX9AVRxtPpj34tpO0uPVTPxlPtsnZvJXPOiqK/PzqePubcslQUdKX8Q3DsmTZsxOfvG8V1AeebVZH/TZ/jv7j3HVJ/vltxbbtrJ//PGTeD7w7VIXzoTSkqe+E+fCPie298ZMn6ydm9Is3qvzrMVx3mqDOr0Xw7b/e0DPnw/i5rvChbWk5uj3hNaeSe0762f8Rq/F4ouhn+qzL0nn7knXP/lOv5Ow9u/lpZzFsfJ+ME8s8nqvnEUMeSz6IE+SHqONvcF++fxfleqL7zu15Szm2pBB0L+XJH2rsZYTWKL3GmedPPnst9j/f/fJZ7HPYn+STiBlkrTj2iGftXwGzlqa5eSVljjBHjYbx4Y8yROXMZNEdXQtVpK+l8/SeAS2GfhLmkU6t42bxGaX/5uuH/LbebaT/FsC2H/K6VeSxlXGQbDfgbNPDOln0Wbb9tk2Mb1P8INFzmQ4ZcSxXyx5k/SEkV96EpudgMpY5hjwHE2Tx41ZJvsIVK3LyoY3SjwnlxMqyS/7XTybn0VUX7b10n2YBvlgUXwuGPp/Z4Ea4ymbpBfGOweDK4c2dYvdPswF1UeJPeeAb7Z99lUVib33/RgDu0b375yKkrS+Z7vom22LfMomgTbKy4claR78nv3VOOpTflkGvKkvX7JitzJPn564yjomWNN8E5vFuV3vjP2jfvuNlxvL0pjKtu8ZxDL030teSzLs7iLmAk7yHNsHsTEulaoLD6uTDXVndZcvCWQKtXGSfuGAci4Cj2+blUmjPzG3dak5RyFWOzETa3KAtdbGOSd9A4nUK4dox3QQZ/sfHNrsP5AzLtLHmDXoL2hzDMbmwOcFjHSxT5uSNN9OEDMHPLO8tnWtkBMeuNQ10f/gYHiQTxuLlzzSLOq0HvAf4FiUkcc4udDZj+IaY5R9Hnr0aydu9smDkc8+xicJ+f/oIo/lzmYEuW1MVe345r3y6jEO57wbYzI2a3nt6LC23G6P1mFOe7+us+N+Z1zEsIi5bUvn7MBe46RP4lgfvDC7g1NHyJuJHTumH42rb/KL17LkzQLGBFRZMZLgw8I4vrZ/bsjSR0YpI8b8jrf+GHfnwxz0IytPfV8LsbKp/J34qCN55pR92qK8m7U8FjGfD2c7Q/LkFUNea9eTFHTiJr/6fKi5XNb2Uzyx5bWfKVmwt+2Fbpj8QznqAENaqqpto/ZPEsix+aR7zx0VOE96UWEF8/JWM6PmGJVAOXbitnfcE5iQu3nAch6MWYOykr+WJDWJZRJw7j1GI7NuX7d6IDOgX5if1iIt8Bpr2yOjVuJrn7aPX/qPb5tHSbNPHcVlbDsmzOcU/4FvrKTR3X9sX9atLutaA54rLw8ArCRUB3mHbcy1E/uMt7UA4lk27D4gJOlDs/fmtSUJPdX2OfZ3ckN5i7Yam2b4/itJSU/SdvivvvR74r+6tKX+doljv7jOXXnUfz4InljKyXsWedRtnJQT8uS1bZ+YSapGquboccaoWoiXB78dRv0ec5ay2rheLlALtvS8Us+Ys9ZtKx/O1S92fV/KJWl+bXEO6oN0x0cbvFdG2rdYYycp8SzK2ie/tXo37JzjmRvS5ZNuv2XQZ21xrlmry2Iu2W9tfGZGkRR9mJfvzt6TpORRNx6U64uypw7list9QtstymmLuSGfRRlp+msRT5p9iLeP1spb1Cm/bfnMK4v+eZC3nmOWOtZ1MjZ/xeCTF8X+yzj9Oh8aJ+MjjrgWD/v2OxYW+3777a3HX17x5Tnb3tvWRnVq9+TFy/V66/lw5YE7SbfltfzOywZjrq/6rA7l9cva8R5z9Fqh/EBeHbb9gOSv4FTW+23j4wmJqE3ejzE6n8SU55SzVqf42qBv1u+8DJZm38kvr3aJZyxsSxNb24yddOXs23nB5b383ifPNcR+7VBOuuNkW5qxMg5Jeq0RXx/EUUeScrx8cSdNOYs4xmOMdEw35laS0n77tEG/9EU57088dSjnh3t5tc9ivzjGX5mdNVw5eeyTx2LMpCcpfZBXmwad+iO+uqVrz+sPznnMw3PuJ86UquvHZ23syX4s9yNsAv27qC8hfmAykMTgkyo919SZpOdE8qz1s7jsc8+48sFEu5c5a47B8pV+MXHatI5ZgV9ftVV5246N96d+aROMg73Tvp05/8FLVMJergUP1nJ1WA9s2fBzZ7+wz3v1GVNzxTXzxDV+0rVXHukAVgZ/c27TnrafNd8YJml/5bO88/Fg5wXnyKwi70/+JOVYKJukXwKaTzv7tPr0LUmJoW559c96W9ba8YdJXht+rOybyixjdm6uy1qTWLzxEUIc4+ELiYM8cRxXZKTrjy/UjMu6LOWerpyxDGORkUpGTfCl/fE//6oNbOU3MIpL+6/uxZwrJzqP2tsG46Ze/ZWuvDZ4b0G0tstayzorCcNwdP2rj3mivDlsTOYyWCMvtTNmnx/vNdq2Itb3CoHd+Wii7nVd6Rvt/+1+sCZVJfEvuOp5eU+eHIyfTYnGFS5C6k4ppZCziM7QHc+2xDlHHQhq25318sKHjv4Y+fr8/0PesVE7tcUzwUpc5hiNPWmfsTd2B2doYyrdGF3Yky31fUkXR5kkqE/nhDqkmRvaYZ4l+eV7cb3yocAYDnRb5BdbGXWZb9bakYRY3Xv+OgbGRhnbynlvkWYtrjjapx5r+6ylJ088ec3NJFhUPS7265N07VFOG2zbJ6N6z9q+hHFgvMwr5ZRJnmuxWPJIf3nxhyrUs5AbD/Qt/dLwi/3tIEe/Pq9lPcfC8/BXvby8dFGXusXSZmOjj0noOsq+U6dt1wnny8J4yr+zp8w5yrYYPgMiWE+bXmqA80Z+bKyjO89BB3PxnbXB2Io3wZHf8bAWxz791Tfb1vLJPxhTaQfrhTLSpSXP/NB2zxfGcVlm/fjxSv49OibGWRmLco7fnQ9PVSQ5dr2wR/uDY+qxX73iJOlYJSGus2OiferST3kOxkg8dXh/5qX9xjRJx0jb7T9r5YrLWjyLferXDn1TXjztDqaKqW2Idd6etoghr32nrFiWJD3uYliUlc9iWz3qDDfiOZYWbtt3aeKLpY3y21aP/vz++2/tn+tqkv6hPbFPniSlTOcd7yTMoRNfPrGLSx7fn0izLY8YliSNcdpiva5Lj8knH7XmsvQZXln7LMrplyVJryNJ2qfL5eXXGV3elTX09OeU815/P1nrxTj5jKFFXX4ss8+P8OaAssZEmn4lKS95pdnnGNwJNxoAABAASURBVKpPH+U/2/LLI+8XH/rskydJmVvea4t8tj27aIfrYpKed/YnaX5xk+d6Ib99J82xSJ55qQ5tFEs92if/HIPn32s/U3uGcC/TG/Pxg3l8yhgX29qdpM492Pipzz51GB+xpVlOfvvk9f7vRR6LMtqmHnn139rSdrKOSEvScz15+qWMuu2TT35pjqlzxT7xz37b2iGPfbYXYmD/XNJz37ZxEEu7HC/b0pN0ju2suXf2uPvtzvqzd94a1539Vxl/CNE19MGauC1LYW3Pnyvr9QMZ4yu/2GI8WKe++OB9sN5qF8x9XhTjB/ud+u+cjeS3vaNHf6/MC+nqtEgv1rvJ2ni7X9suZbS9+dnXbatD382X5OmTOBYxrvAZKzGt1Zmk8czvsxSX/PaLK2aS5pOepOdvks7d/bj3D4C8/Lg0jzjap97//u//7rE1Nuo9MQ/W3jFCvq+NdeNdtEVdfgDdOZe43gx0HMTlxoewg/VeeX1W/sLHKO+VySjOBLcet4XzV5JigMqquORPhSEIdxQ7DqL6bQcdNehP6IMOU/nhpqAV15yDdapqzKqFcRBPO/XRWBoXz08b+9EcC2e/A8nUREBei3YWl+2NM6PjYducgdxxEltMc3UyP3pdJbfkk8c+i/FI8AeisdX+v69l8ljkU++YszJSSdUYo8+9jU8eu4d6RtYPaUA2j3mkXunSboxJZTBmF9QdjP3aODt05dSTBB3sWzwrKf9FLpvvl3Vr3nXbSj77xNQWZW1LtzYuyhlT+w/GXXnb8uiXa9UGVvLcF+xTJgl5cC8SoX5wXrosa1m2uZQ/0GGszR91MvR1MOfVJ01sa4s6njzP89SN/HTtkb6MhVwZpU5tlM/atdmiXdb66N7qffJcz9WvHvnVY22xHZw3VuKlUpd1w+aqr3eeU4+qkdHviZLAWb2W2JjYU/BzvGJMtvJKnjzrukBbWk5/1WW/tqvnrI2dcXC87dcei22Lvui//Al5B1iSStJnfH2aY5T98itrUd+yzNp95kHGtnrs47blTzuSlDjaIs7vvMvxXgz3IPnEtjaO8txYF4z1Ri64btq/ciZwnGwfKBFPGenJ03bb9isvlvZYpMkrLUnHTZq6rO0zFs45cZPUnKP9Fit54muztheXfAffFFjGKjU7XtplmcxL+4vLtjRtN0Zi+Kwrjtjy2ZYnSSXPIt8g9sol5A3PZdIs0vUredql7cobL/uSdMyNoTHGDPJla2zlznt5tenB/qgd3lvUabFtkX//3u/k9z5JaYv+nfbrjzTtsCRPX9Qp3oV1VF7lxU1CnGevkcXl+FA1rv4ol4yOrbiNQRzsS9J02/pvnzrPIr9F+yzqk0dM88R2cRkf+4qcsk5C82hsuvusfs6RfjKfo8L4qtdYDMZIPtd29XUcdVJFEmS0yGTRGGtpyVOZINKlWZJn4GxbxDtlfBkRFv3zPkkHUQydSlI7zigXjEtS9nlf35f38p4Ddvapx7ZF1uQvO24cfLirAc1+2/LYnmNCHxxnjgpEaVStN0klz3LGw76Tx7b0JM0v3XLakqT9K64E35hx8utDEqjV+PV9SVfWW9tiWZJgX/3idXzsLy77bVvEPos8Ylk7sB7uYf+FIV+Stk+e/dhL2hhhAs5ObLHXZa2zb5I856JvAvnxPEljOh6W4jKpK1VJKNXXnKN/yv6FFz4Huq4cUj/ZlNVdeOfBYoL/xYd2dTzYZA9yYY7n+Hg/xuhN+/Pzs7T1SasaM6UtVcGfUUlYNLCbeN84rKzr7Ikh9ratbMiPLk64OUatHDrEg6np6kV1ZRQX2LyEfHt77bhcWeALe++8JHVhWTjcreuiKDHbkX8e+nyQTMKmyGZJXWVcl7bvAV7bm+qXl8bCnE4gHNWXD27FC8FCl7bMMXtCP1jMbFu0uQvxNDba7RjYHoyjmAubnZs+yHyYunX8msbC+SDGqjQ+SbDfxeMZK3EP4nd8YztOmiZ2Ai99SWrtze2B/we+33mZ8FXGTXmLzvjwkaTjpx3LHLWtS+3Y8KcPgDio3S7mC3Rtv/JwsOOrNorjWFlrR5Iaowen6yTEdZb95rq8B5gJ82YOIlgV4jDJrySdG86NOwdFZQZYFjedJCW9kNo2bMTPO3au21oH7Z2Yta3IzokfbPQJeojT1/XePqpbOyf6FnJLLGl+0A55kIzeyKUhStx34nZtuwq9V3wvLmXF2InDnQezl5e1nIu2tUF52+pKUgM/Xl43xvhROwdJ41Bck/mRaOPBWpfyYS9J8+/4pLx6lPfetrVFv7XDcb5cNmwVe8fWrdR/yoghnzIWD8QJ3lLkOfBrI4Ziux6XV6rjoA8vL1NKmSuWOUftxHhh3Kz19/Z96D0qlQQfHy3DXdtiXfh98KE9GZXEcNYgLpz36qAvtBXy3uaduVgjNeaogt16WZf64gPiA/035vtzDVlrKFDVuZakc//Nl4Pw+S9V7HdtMi7GwvskSFT5ITlJ6asbrtjyuU44TtKNkXTbK37POUseiyDm9jO2z5flyjku6iG8BXP98cefJY80+07ZqY/oN7fEfeWFqpi2z7zX5t/eXoHBEuaP/WdJ0mM/x3iOPXkzaNtvjNZt/TWW58EkScdKn4pLPVQtn6T5vZeuz8ZC2SQtlzx1apd2nn4Vlzr1/8KhSnz9FMO2Plrkt0jXVmnKiQdEGU/l1C+f99ZjTrtrJwbKbZcNW7967Oy/s/aPOTpO6hOv13OkxBJTu/xXo9YWbd04RNqXpF9uaRcivGD+0f7a1n99FfMHHxUHMVZGXnWJb7/FPmmOs371Awc2K+ua755q3xyj/Al68Z1L2oPxrXOOSZN1YYxKiDfrzM5a5r/GmXPWuqw97ur3Aeigz3X6QM+Z69os5sZaqG7tGEEnL5V+/nxnD3wv46at8iToYc5om/fSxffeF++2HQsxJw/Kn5wTnnv3Vtqk38ZGG4rEd1yT1OVbf9fIiSf+gh++HJFfebE38lW7jZtr1QXZAcbPP392rHygUk+Ii7bbVlb/lLNWr/H87cdbr1sbOn3xlkrnuPHWF/2zJE/6Jy+CxdQObbJPPg/rK3Z5n6R9XVmLtP+FjzP+QMOVc1NxJemYGiNfHmtfks5RcdXhv5KWrr3M6MZDlP3hVsoZa3UZI/n0L4kszXPl5bE4SdjXlpJnIR+0WXpB/2KvMvfVeWV99gO4OPIKNJdZ0j958eiZRn3W6rS4For39vYDdnU/fTAeYn4y9nR0Du7f+6D8pw55bC/L0nnsuK2cSa7YpQ0/+JDr2NrvWMuvDfovnx9otUFbzCll7H/hZY16HSfvlX/n4+kNXF9aP5gn9h+sg+p3vslrDr3wIlAZ9zF51GutHdp+YR24MY7yKOuLoBu42qNedcmfpBw7+SzabJ9ta20VT50PzijdJl+NnbQxZ+eIZx9tMJfFV05b5TMe+q0f6j/1apc81uqVVz771S3Nfm0RUz7b9l3ZM+U78Vo3vjgmpz/qVUY+++0Tz/Yn88NaXPXI8+Dcpf32OcbKa5NFOXXrl/e2jYVyFsdWfjEdJ2Pl2ijP1fxiLZtz1G+stwt2yquctqp/GFPWfPnVZZ96LNKsLUmYEin/5bL/i5gb8+FgXJLnvL8RF7GUd05r5wvzeiFfzQlfEBq/ybgNmIyfcdHnF/LR+ez8cr5ro7q1J0nJq73KJs+8sR+Ynst37B/jSb+w1r0xL4yL2OKJ46/LHbPYFz8rM6wRxep68FeEKSbhs86ARpOucKbSDxyHAJlYqkc89SfpHNw5Zzl+3NXksLQxBxbWEtcg+T4/PppPEG3a6Av2LstSL8TIOMinn8axuBwb4z5YI+0zJvIbY3mkaYd4k5gm4aX5hmSVfGKKZ1te2/Irb0mCWynbn7w4Lq4kvbaLp99iJGmenfVJHDGk/2BNG3OUl9jaYf8LYymPdO/NZ/E2xkW7k+c42ZZnjNFjqIy87gPieW9JIluvf2dMjIV43cFfZ1vMJL1PmC90Md5ftRJnsbwXe2N85JUnCWv4rbSR4SUNHm2PtiuzYbf6tNMznHFZt61xv1jnHHf7xZbXfn9zzoWPp1Xa4nMpL8mrGtf4PFhfjaH4c8xyn91R7r0YFtib31q6dZKOg8842qMv0u3X3hWsHhHWEzEce3NIXcZOfueG5c57o2IGXNkHpVvaD3TsgDoXyzbzwDPiR/MtrT8h15jXsHWuqVu/55yIpHNd3d5bzrY2aNdJS55j6zjoj3TjY1t7/Fd08tvvvTrst9Yv9atbfNdv5W7sNRhZC/PGfuWNj/XJo6y0JMy/l1Je35VPwv1UtM92Nsz1JNXzhLow239Jrj9J+j2HGNomjvYlKW22eC+2z4Z35xGgyr5whnQM7IfUZ2Xz0ns/XI85O5fHIEd6L156jnuW0p9Jv36c/eoeY3Qui2dbLGM0sMc5Kr7YxsCSpHNeHG2SJm7XY9aVHFdG31wD1OFZ2RzSZzG1RV1iWJIQQ2wlR6Qbgyvj4npo7cez077kOQbqTp6xlN+iDfK5JlirTzv0xX5ltEW6vNpiv/7qtzTXFHm1S5rFM7z3FvdM+ZUTZxJTz0zamTz9ULcYxkEZ+W2LrczRYzNYOy+VPH0Qx7z1N0z6rKRex005+4yZ/WKpS7rY6tGWM1a21W8cxZAvedoljj46Jspqi0X7k3T+KWNf8hxn+9UhzT5j6LzQNvVol/3W4ltLtyRhah2dL9psvOWxXC5bzTHLsRJ7EkdxXOvEVpc+KCeW7YP9lWWvMfXBPv01Jt4nKdcebXbuieEPMYsrbeH8Le0g/vL5/tD5Jc04SXeMjBFKOieTZ77plzaIY9/nx+ev+S5NG9QjliV5xlP7xJZHDOskvUfKJ6ZySXhf8UevDfromezC87wyYhsfi/LK6a9yxWW8qPqPMq7rRaz0Y1ZqJbah94HfntsX5tm6rTx3/8CVveYcjNGd9kHxflb1Wn/tfStJOUYQS3uurO36dPD8m6R9CRjuEYN63+/1yfxdOLc4d37+zx+134/6/LiCXzXHqAP7dkqS8jpw2r3xwEZUV5PpglyVWXcwi3fA/tbXQo5jUx28uKJZOzIc6ZBh/Nlrb6xB+g5D22b7i3fp0sdIaePGni49Sf3Hf/xHeXkutDauI6OfY7XLvDWuk2faZV06Bju+y7uhzz5zcc7ZNowxOm7+MKfnS/nsv2Ona/ghgeLH/a/vM/cr57okpaw5o0+2xVavbfE9UyT4yRjKo62uF/62mAdn6od7+cr7SAKT5OkDep1XjlmStpG/agHD39Z3Z48RS1uT1ML5x9jU9+Xa7ZyX7vxoXnLTHHzn3eCR6pjIo53GS17ttU6CuvR+5f07zzQQGNNHjTnJla+a5IrrkCrNb/N/3bYeW23ZaDsW4k9k1G375Jc2BnnCWUk+MbTTkoR96Spr18oaN4tzx3vxlZHprLV1ostaG8R1bIzb+/tHmSPOo5PffvU5ZtZi24eyEPcOAAAQAElEQVT3vbYm6f05Scmjv0k6dnfOV+pSTplTn2M2yKfW+z0uf7dVHIv5+PPnn4Q1PX7iuF/oz8+fP5tuWxutkzDnH3X33RO4Y0ynS+etz2PeqFv+U5/+bNtalaoHOZOkz5yTGBXXwE71Kud+dO7b3oe+ez//jbZPH8XTL+Pv/QtzwFhbxBTLWv3WxXVnfKkqSZ/FpMufpOzThuTZVq/Y5YLyXYyz/GKLo7wynsH1VZp5Ya2s7SSdN8qZ4wtrwOvrC7n5aP+lNx8+iqte54B6vd+JlbW6rOUfYDpuyzIbe12/1xV4teedb0HyzjkYk0/KFz4PhuXooh3aqK7xrdf7JN3/QX5OxsU+/djWreaYPd9ci9Stv0lqwmeRbgzVa/tp96PxxHGMikudB2uK8jfWeWXmGJ3H5o592q+fsJe+asMp/8ozn3jiqCcJsdx7jrgvS7NPm5JnPq/r2nbYp33Kn+voSZuT+KBQuyw08W007sTHzTWEPPA3OWvzlXcSxuEFe+SX9soZ2+erDX1Dok4onKS8pJ217bP8nTYIhvcamoSBS0mTt76vp/EpF88kHYDvrubf2fmcZESvJ2ry/49jYLTv7/inHusz6LaT1LasQKYONwiMeLBzPlgE1E03OXv0TzY972NVylr6hr+StL0Gntvut07yb21pFm07Y6G9Sf4tHslfepK/MIpLWaqOiX5qRwY8dZR9SdoWB08dFnXIaztJ8x1VHB+OWi9MBCYdgHVl0X2QyASkvN/BfLaLxJkd9zvxWdbBgncv20ngrf6AXDTVc2VRSgbSaf/Vv61beSUw0TNnwDsoj4K1Alm8dVtqzOr7RbuqwKCTxFgZqwcb+sioz08PY9e680FvZDbORkKv6wr/0YvqlQX2Bn/mrBt2e+jx113tjLWxsjQe8VvXBaxHy96RK6NDLBZyd8TYpuYSLN+x7WCR+qqdA9eyDmhGU52jTBZ1jBli9KBv7yJdXkyvAnvg44av0uV/7Lfmm8jNOVrHdlnKeCzE4cGBkSlQqVHrsvVC6wPxAGfn8HXZLjWw9Y6fh4yFFuyn6thYzzmxeS91vvAx2In9QszQVoHsvyo88H1ZBnz3tv8KXqHj/riCsxPXiQ1F+1HG8ZMDmx76q09uxON+3PHuqLkuNdWHDdqzLEtlDg43tyrqsWILffKgiAPxrXAdbGLpol9VL4x3GCsCg96lHvjFn2471rD0mDlfk5RYy7rWA4ExlrZvR4fzchCbbpPjY+Jx31d93u51w+fU87qTu/Kt4Eixrf3S1bPix+vrpfVqS4IkJt84bMp38j/IOxd57x/EcCGm1XZVrfg+OLE77oo/Hrfe0HZ0F9HzI4H8d+xS3pKM9u/0WznpT1+qfVjIE/uNtbHYtrVlHqxn8r4zZ2pUMZU6zwd5f7s9iNOD2IcyilSvwvaFGBVljEH/XtZuDOqwfVSVOqwt2gqp/tK9tZy0swTlll184pik7dBmc/h6+0J+lpc81ur64gFr25ba1q2Mf5EfC/FEuuaYtVCM6cvLVjRx8KhBw/gW8RQn5X8T/1IkbxVzBvVUe9FFgc6AhpsksByVpA5y+sijMqr9OciuOYkJYzqgzTlrkrhJ1SCed8bQ2njfyIlX5teBvTtjcKFtfYUOOGPmXNkryBGaGmP0QViMo9BXR92xyTn44IEvowoWbNrrDp48ymyM80I8ESGPrlbwHF128t+8nHMF20Pak66cfebGFSx/vfkCjnbc7k8MeZw78gl6Y63dto0xWrCDGIBtv3vGRP+OrfIq50FIX+eAj/FOUsZK35I0RpLy0gZjZb+2ep88+w50zDF4cLv1r17TT3lOfvXJL84cgxxZO0eUIwCtM0k5n5WzVs9ZX3hw8z4JQ+J4H4w982HO0lbnsNjGWv/UZVnonxl1EDvrOUbL63vbhN3rxhwgJvKLZUwGerTjYF3z5ZZzzb45xy8b7TfOA0xli0uafH/33z7vk7TNSTqu0k5+1/N1zPLh27kd9G7LWiRzsQQ13Q9dtw8O1PTtrIf22yeP9vnh2jj5q6F2bPnioOivs5oD/1mjZqUszkP1WpLUeWm3eaLuScy04+FHH9oD2+RT5izqSsIee+3iWEmz/vq68eHzjf3vgc9a45jpzs5wH79iaGxW/NQu/deXyXw6mLcT7At9T3uqXsj7Ox+hPz5+8hLoFZwd7FvhHjnAvoe/Yb1Y5yhj1Q9yYCzIJYH30XbqxyQvrJOw1pTTiTgfZQwXAEM+GA/z149r8uqXtblm7jj24liTVaWt+rAzj4xRkvYzxH0Zs+f8y/fD4guH94Ee+XzotC3+WUu3ZIK8jPr5+bM0csyJvwtrxGslE/wLPt3B/tI02sSBXPchNUH/tlSS7vOvdZX/Ruwcg63mXOqCTa4LD+L+k494d9bBO+eDg+TaOXD8689/lbozw9nzWnObfa995ou14zhZu+7kGaHjoeoFdaPtnIyh8SrW+Dv7+hsf1YzhJy9UlFuWBZ8GZ8V3bNWuWX6I8aP3oG/HLuf0IF7G+u8PkeLe8decn9va/9pVXGMprgVDmG+jBufCQSzHSHUusV/5AupgvB7sB3fKDtZBDhmyB/v9Thx+/HghzvOZY+Slc88zgPOD0ej8wbW6EFttVN+csx/0vU9S3luKS/tsr9tWCzZDqoN1yJzTHsJeL+tWM6Ocw34clWfdthLvIMDtF7VyvkibYxC7MH12bHUPuZQ85pn8xttYi2PMfLnir/3VZ/tjB3hzjPpiXPxgoHySxk3S/5pTDOeEfdpyxtm2uBs2qtP7MVI7+7J7oufjC/v+HKNck1fGdY5RyiRpv8y/o4rc2fqlm33m8YFd6jVmSarmKP8l1Z1xEvtyWevOWEKlvlX7ylj+8g2Zga4HMf7zw389P8jLS4l3YV9Z17W02frUIz3kxUriX/BJGzyPrZcNC4tcuPdcS5wTt46RObDOjbV61oBO2taDl7quza/bpfZUZY4e8+2Fl9g1alsv5aWt5oU++/I5EC3iGC/p7Rf5maT1O/bG0XUukbvq7bc3JPe6k6fX21FfnAW0O3n2J6PzNQQ69f0ffYP4IFhJqmjvClX4r0rfk9jdZY5HY5iblQFD6sFYbKxpLz9+lFhvl1denH9UmAfO4Xfi/vecEVOfHPOFmNrWvySdE+aYyqSL53gor5zxwageP8dNXvvNPcfPIl+SHlfl3NONlWPsvWMvf/LkUY/ryitj/eNy6fwT04/fONRzSnuUU96SpJJI7nxy/JxX8lgcU/XJYO1LGttJmt/cli6WdIs6lTtp9p++JOk5LZ/49mm3/hoj8eYIe+61y8GYINIyrrm//+P3Gqx/ez3/O/Nau//kZetkTt7JL++XdW3fpKnLGFurWz3eZyz12I8acynbY85CqLRHu/TFGHv/xVn6nY8ZR0a9kqOPYy99TIII+YNeMeV9Zw9Sb8boPvWKY2kZJpZz4rKtZR64Xu3IS0tVy6g/Sb0yz8YxavLflecqY7tuG/PjUXf2uR2sfVRNclD7Fvy+geW5qbgO1h5ltMvxszY+rp1JUH+0H9ouX5KyPm12jNwjpQ38sWzoB7rzVzvFTJ5yYisjn76Ko7y6lZPXuBrDmqM+vr540jnKPuW0V2yL8hb7xLDPtrSDdfmCzzsxUIf2fZ5YL5fKMsv5PKj92Kl8kp4HzlPtEae4tMl+sc2f17e3WvAx2CeO76turMe+XNUG6yRIVv3JB8mN88flxxs6lzrGLJ9zvjjfklrEN/1x0Tgd5LNrnUV7na/b9lKTc8cYS6/7B+PlXm4+OOcdF2naKkaSmnN2vIrLvivPszfyM0nnrrzrOmnfwPzoc4k05a31c1lW+nfWqqIml/BPDPEW5pHjaJx8tr3znKb/zhvPetqu9wt2zDHKfP9gz/1B3Izfhy/RyUGx5JtjlPuxP2B1sIcN7USffqjLoq/aN8eoOUbJ8wbeRj67XjpGymrXoL/viZVtwtBzRjzXL+2Trp/2Sdd+z1elLDnz4lpvYa1kkJhnL8Tqq9Rh/OcY5RgUOvRDPOOhnLq1Qz3aqP32ab+1JQmqxhMTDHmLS1vko9lrtHjyS0uMVvV4qEO9FvvU7/gk6Ry2bZ909WuPxba61CO2tfMqSV2J+TsfKHaeifwY0NqwTT/luxAL5W1bntjTFaYGZ2dttl971O+9PEmIf5U5sEO0X/v7bLOtZTwfnJuXdZbyjsuOXuec9YOccD4qd9oOTJ9P9Mm2Mk/7ZjkmYppT5odySXpOTHJSfuW0zdi+k4/aqz77jYv2aYtzUWxjsnNeunLe2YmP8uKIoV7byhhLa2nKhw73ZfPGPO02c38Za62Ur/evunGWeWPvupN3c13bL+0QQ/nBXz0GNNQnrjZaq09M46OMc/EB3uWylX0755xlLjXxv8Bh2lFN5tCsdcGG5bVetx/0H3WgPwODKWwpVdQwl3kUGp7fXRA4WhWwlFStg3qvgz2XhbqO3d5CNLXMcA4gX6E5vzbyR5uWMcvn0J1xNQeUXdalNPHn+5815ugxdFxcLxbW2jlnrxGL84489cNgkt7jjN8Ktmux+eU83lOlvHEZyCQQcE1f+IBU/R6C+5W9YKJbDOOvffLf2SuYELUz3gfjrtwDe/Wj2wTyRs4m4Sxya9vMTSDxezZt51lxW/CLXH7wQa6QMS/nGMR+6X3UGPzGOnbBfn+ga6/UnlGDsSmwx5z1haz5pl3F9QDHsff+Sh+k+q//+i/Y//JRXOVc78zx0zbrJL3niGORZnwXcu8G9sRmEqSM/Y1cWret7ENB7fz3IE/EV++p35gkKeMn3b1gjFnaeSdOC3P7wbvDHfwBXxGTLjBrg3OMZsu/MCbeOyfFFdP2mfO2tdm+McgVBPXxxvsR/1e9e47KhD6IJXvqJIbrspG6ezmfxRvk5s4ZQZvU715r7bsQTWOoGa4HyIWZ4CXd1u+F+EwwDxiVEU/ajT1W+sAm+4pY3fF52RZkd3LiixAeXa9j1sa8XKjl//HD3yyEBIoX8Ac54N6P+RCPupgPzKP6vvRfW43tnW8ic8Ff9D14pp/Y5g/UmTPa5J6sPeIaQ+eF46MvdaTUsbOm3cnXO3NLeW2yKP/FuXJkKUvyjIN05cVMnjTHQJpFfWLJJ456tck8l/7cF2cdKH+QY8/yKHmTJ5445sFBnD85P2izeGKZj49i5SBehkRMws55/Q5Geqyl+9y2w3cnRgcL1HZZyGvOPdcPxvcuC/zjr0LsbjxrH+Y470bMj+IdkfF98G3M71XihHBvF9bq2ydz/1HFgrnMjbG9/Zpb2q0/xsXaWE3GfOcb2hxrHSxS1+sdOw4sTDEUtB8lr7I7vumv45GklJd+Z5xu7CF3xsp+nZDngH9m1KzUip5J7Rp0wH9nHctRjaGc/PL6LubGtzMCV/L67U394j6Yq099946n+u1TPklZy+eamAVtlKtjeey1rmvJm4SY3MtxlHfbVs3l5yqyGwAAEABJREFU3HOFfuu2foe4n/jKqtf/reU6ZvnOKOY+xT1oJGmDWpq/ZE5S1hqdPNsGMEklz2J/EiT++iPPST9rOUb5d/3Sc/KhvCZGqaeKgSM5TzRp8nlvfeKd9UmfOJs88Q3S33nFsMhjXxIsefqjvOX/xpNmSVLKJWm7k9R5JU+a2Ek6Vvap4+/6bZ8Y8sqTPHGSZ61+5eyzeK+c7YTIwXf2i5GkkqdO6fIqk0Ajhsqp0747CeT9Jy/CTZgE2UrZl8j/qBsPHAvJVlzKJdBNDmpI7btj1IkkfqqSdKnUL6wrk+KLF/lXNlETVFsfTHwPTNon9rZdmJR7FyCqAJhzkPyPjqFJe7lsrVP5ve2o2ra1kqALfRl1XiuLu9jMVcZqNE8S5A/wqu+LSx3an6TpYzx54frFU6me0LD3nwSCf6hDpxPUjcTOHYVizDHLOknBUkkqI/j3YA141LZu2DXr6mZKbmvrhcPJziFIATF3fHxwL87KhJbHdutKNdaOPm2d5LpFHuNaXN4nad22jeGdRcr4ea/fsHW/uMpaS3v2pRzWy2Vt/9UFc91ZsAa4F2yS94MPKcWmeLDRKz/nkFxjDOK99wK044v49m3b9uxjAUvQAffE/m1d64F93LKwLVZ1Z/FNQv3oeOmDeZSE8TrAf1D2kqaA2Cs4O3GxLfoc2EOMu42ey7boVstpo0X95rpy3ruAPu2drfvGOK28+N+2idydeICJz/5wwOWyYFu6bGCLdeOQYpyt9aEq5b3Yr4wzSQD/AEc/j/alwNudF9+56+azEWNlPtk8tK24zBNtEzcJh382OfzjT8fVjTAJMVx7A0jkWYjRrfVcmY934jPBToIdk0PHoDamj/JlgyGbUxov2l4v9B+8iH2vdRmUtC/FNYmnfmmL7WXRn+oxXziMOhb3X2O61mv/5ODe8ifvgd/rypjoAJhJsCEdmxWMpfsejMMdelHiX4zhXrOKmqJsRvtXnVcnLeV/Ozkr4wG/NSqq+Ms4BmdpIrZDGuidlKqMcF+9qa7r2j6Bih3m3FEDOenG07ExDo73GLOkS7NOFTL3pk3ilaReLlvjGgMPxXOOGnNWwez8Knbr6X09rw39SSpJj6PY5sHGXLozR05ebUgC9tq8Sssj3WL7KbuC88mYzzIGliS/bFROX+TVxiS/fBj4rU7rwHjKysttj621ZWH/kNc+bdQG6bbNU+kWecRRp/peX1/b/it7hv3KWIzVeX/6IpZ9yhlvdYj39/gk+WWXB1v55L8wDspaLsxLsfRLWyzJU+6Tg3HrZR1LnnGSr2kIa6f+KM9tPRgTa/UkKR/w/AB3kFP2Sf/Fa27C7AODeNpl7f2pw3tYenxsK+tDp23tPHUnjv1zfVVWGW2XX/+009Jzik5jYT9N1pGLFeXoXBdbOfuN6YHv2ibNhwQfjNRhMd7yiK3d+gdQ/7Ftn7K2lVev+PInKTHkSdLjbh44vtKTlJf3yr2yhniv3/aLY/ss4tsvRpLO8eI66drqnNcebbVO0npP+5Q11xDrvLe2qEt++8979Sonv/6sy8r68VzP5HNspKtfWfkdiyT9oJyk56Bx1j95xLbon34rK460V+aGGE/etXXJo1/qkefEUN62Dx+XdesPWWJtrBuWJB17eZKUlzLqOPs35kVYaR0f9VobB32wOMcL0Z39/6ijdSir7/Jpk76Jq+5Tl31J2KO+Kkn5LxjPvv/8z/9kDdv6X0jV93XKe6uvScqHXenSlBXfYlsbnvYtHSP5dvZX+6V7L58P7uaze8TBPiK2tfY7xxxb75N0Ln3wscF7/TpYp32p4FiIuS1r54s61nUjtgt73msNZMVNgq8Dn6/lpdwYQeZWhE5SzTG6Ft9YW2trkhLXuBVX8lyHxJWv7WSOymOuSLfW1t9++63ntP4u7CsDWXHMf2vp8jlO4iirXstGruibuPLaL7+1Mkk4E+34OjqPpWEefurrs5wxFkc5MfXJGHsvtm1lbSdP3+RzXskjv3bJY1s+7bCI68uOJGUsvLffOonmdOyknfy2T3/UbQ7MMeBb2xd1JGmfHCf5tUcw76215yz2aZv39suvLmvjmKRxiyvJr/jo3wsfr5LUwgsFMb48bxJ35Q/OatIs3vugPjOq5wj8voSwTx+A7nxblwU/ZsfCeNjvWDu++mU89T1J89X3laTH0rx///nOvFnBC3sDr2N4Flk4AxOQ5hbHnD2OwpeCTKOK9iiOYCX9+VcVRP6k9CXEeKdzzlG/vaVeWM83XkYO6MU1yU9tvXJO9aPsCx+ItNW42ieftbFwnbpyRrDop3SLfdYWffce6PbN+7NtfthOsA2bxEnSMbHPOBWX2GJYtCNJ8xSXOiz2+VL1znOz+V6pfjmuPs/xjo/xt5hr3lv0QR+l67f+JZwZeIY4dakfVW2/+66Y2iaveSeO+m3Lp5w89luM3yRX9Ml79SRpPNcIZZVLGA/iraxj5VrhBx779VFc5cWzfubuS13I1Rf2Cc828iepJCWOa7S2qkcdFuNsrd3iapftgYxljkHuLX3eOeW0QZx//vOfJb/Yc85S3j7rJN33wh6prcV1xtW4SbOcvOcHT+MBa+sTS/vEt9bPnYQOZ1kLS/6vcXWejUrNZamDtdePT46VvhSX9tqWps3GzXvbrlfWjpl8tq0t0uT1o7my2mLRNmv7rM0j56o+mXPSjZd8FnEs+iCP/LbVMZln0rQHUztuyibpfVV8+9w7bIuvjPbI574vln3iyWcei2WRpg3aJI9yynufhHXltdcw+dSTpNcrZZWT39q4OA7a7r3zRb3Jk195af/zr3/xkf2zkvS5ShuV0S755bN8ff31UlT/xVa/erXtzGnjpm6LfGLYL7/Y5oz3+pY8dc7/j6s/0ZbjSJZESxX3GDAwb97uev//g7VqVd4kCZwhhpZtAWeynxNGM1NTFRVVG9zD4+Bg39Z6NH7r597kxfFLz/c///zJRe/97/3s9bFi/fHjzyXjC7cv3XtiSbLWP998pOe9fNhbW/cGjsuw/+PfOrFvrKm98ypPp35mZEtfIaOrzRcMmM/eX/QVPOjJm/iSrBftYsYlyST560tzWKWwZLCPtUievM4wmLDFRU7/wGODL56Ly68zWBxyQS6XuGqz12Zz6GsreCvwzWeSgWGMjC/2ZNq3fkaj53zgAz6u9OHg7MxIsvYGGTt6auMKWzaw+JGnw4c9o4gXX+Pyiod+kvWcC/PW9cJHkjGOy/Si12r94c/5Z5yfJOsM16fADy5wXrLX+sOXj+Q1fzif+qxKRz6dY85wPvlT35ofbXh80YWjiE9Jsrgao0/XuJyypUOW/CdO2MnLDi59tu4TuBhXkydZZ3Ly4i3HSdbemF6nnrvJa43S50vtXFcr1rK8JVlntPuUL2SM8VuY9ccZ/uj6u3c/EOBx4MkdHOub3PrctlP3xtuavyR9P/bWdeIvXTwGjpw8+8wEo8PrC2b3020rj/pJWiu/2km4XflcDfLqHu3Z2up9yDNXUtuO43Xvu/w+KvQ8efRzRN+TtSN/cvvt2+s9iljlqgjzsrmX63XI8ROTMV8G+aGBe99JJFlnGX1658t56dvH08scK0nq+74+X8gnLP61PQ98+/pt+XRGrSfE6huz5uiK2hm0Va695q5zcOn5Zb7XD0r3i7h925qCnj3XLytHMHDHVWzmRE1WeovTvZ/3Mv2v2GIQi/1nPcgPPW028PCBwa9xbfp8GFeL33iS8dmYLVxj5Pz8vY0X26k+f9aAcqyn7/1sZq3YK8bx4RfmwSeprz5jwSGnp+ZbwZWufU0Ojw6ZWiFjD1vb51i+kqx7Eltj+MNIXvMKO3m1zSt/8LTFCYtMufeL+MNeX/vwCV+bT3tdzZYOXXnlVyFTjBsjS7LW463npLiSFyc6yqnr5XS9LB3n4Py64PCFq/aX3ouTfa0Pdreec1S1xar+0vswn4qxW32eT9fhV18RjzmEfcj5ILcOyNXX63WSrD2QhOlqiwtPeoTs2JPbV9r4nnrG4YEXvSTrTKRn3BhdnGGxpXvMDw7Gb40TTzYw6bDVZpu8uJkHfozjRwcuORz6ZB89Z+gol/NlxXjpGqXLjh4Ovrjmkw2ZOOUtW8azNJlxNklGXGRwcKerz8/0OuT69pZ+xeuZRJvNo+ckv9riZo/7Rz9Xl+h4jiczRkcbP3kQg1jVZLgp/PkNLNmmEFk8xYLvwT09o2DjAZtPOuytg+m1cBqncYWOQse5QJ9fuGJPMvjt2zY++2vD4JPN9CJrtdaVureGxVEMdGC67+HFlj/2/OOlZscnm5n4i0zPBUg5ySSdsCInHSyZ6cUAICdHqXjdKA65Pj21wJIXlvaBLYAkVFZiYW3teyGy94MrXSTJ6cKmrA9Dm1xf+xg/6sOWLh26xhrOqKd3pv55tQuwZK0P/aNf0coJDMkUl7aCo3G6yStX+uTG6SavGJPXODl9NV21kmRxOdrTCw4+avKjTrJu5skL2xg9NWwL3JfG2uJMMgcXH+LmuGqevHglr0XHB9sko773hgr3fDqv/vSSS/m1yIwlWTkiS7Z5PVhW/9eaSV4Ht01qERaif55/cYKxbXSec10H+rbG+785X07V21a59wM32d4P5o+2932bbdvW2nv0AeLag1cefJEKk67xrdiP6p/Pe3k+143AOmB/7wPbo7YK/b0fptgmmSQLe+VwXm0xwJQX+vwpT0pdUAunda37cHabJIvjIWcL/9RDXr6mlzwm6SG/L/2lW7n1RvfWBz5544fdvu2Ll7FV6htuTdZDGRkMdvu+Lf9bc8BWbmDtjVOBmRpm+l+m+Xn0Q3VfVpcPfvu29UPVdeqw8dzHg5ufrFz464aQ2Yv97AF8KqZ1cjmfx4MgnWfz/myyrSX+VruYSZ3NrBvs9XJeftut77fVdlOjSw1vWMbP59MaPzd/WwetdfLLgdHc+8Avp2I7l8tnb+aw6L71i/WEb+vgMeTsm8Lh59YHYTJcH+VtbCtfuTBuDH4NF3eYxugYF7uaHv9eaIKBp6Z72NDFjw+6anbsFTGLg74xuuzf3z+HvvFDzm7b0hj25ufe8lztfd8Wz9vtsw99bw3zudZZJ3RhwGObpFDP2r1ysncuK1jz8dEXs/iwweWjL2Cfne8kxbg1FY9Jsmwf67x4vNZKA/6o7V4OCd37r7W4Ld29+/h2/xzY8N76pat4pyw/3bhbi1Hc1hbsz/v0RlVm3bd+qGLbelZkK4fK+uf5a71lOy1ZkkqLWPlMJtV/dI61KTzK10/w7YV5lu+zenxWtWfRdU6n19ok+/e/f29ct9mKkWRcbHA2H3jqn7o26Stb54S+NfjLZMU+deDlTlpfLz6YTV8Sfa65grF+qr88tacXTFj8mDPYlz587Z2nz+7De/Pxbf2N03NxPhrasy/cvpT/afhN0nk/d77u7W9z2LHVroslg2se1OSH3+WzfC7dZ4dfcdE7bNNdORAAABAASURBVJdO88cGz+Nhhp7cJK81Qh8GPWc2Oz7Jk5cO32zIk6xzDVf54BP+R9chHzDIjKs9zKlhqMlx0P7oeuQXNr9qmM/eA/hX2OF32JHxp4aTZKxHNmwPvGOMH/oKmyZ8vUD2MoEOn8bUfMHA2cPzR2Oik2TNFXvxqXFiJydk7Ltbu0ues3fNTdcaX6eeeXDwOLix3btWxPzs3n3/9YOAfmUkf0pddm03tu7Lc89Z/Wf3BBv2PsThAVOfjXEvXPnCzfj7+/taf/zpK+ZJ3wM3XXZwFPhsyWCyP/gnKRaEaWjdLe3DED+bJH0p83Ot+emV5K89apxfmPY8u+Slz2eSlWN8zs2ZvLLhW61/rAH+Cr/2kxpXGMb1+SATo3yYS5jG4JMb14d/5O/ffYmtjxt9+WjKVzzbtq91jwdbZ/jn53s53zr+vvbz3jn1wlHODi5wtm1b54x1yqd4vNiApU0HR7hJmuPnWqNics+i8+LyXDiwj4Kvv1WGD/9y+/3bt/nnf/3XuC8717ZiXns+Gfu058rz6F/7YRuGl63846TcuwfxwkERw73PPveeO/Lv2YVc7ujJq2JMjHJJF88jJ3s/S/DBzv6jb6/Jt/j4sEa04ahxkU92cE/dD/SMffa+BCvJiP29+5UcHzW9l11m5pVXvH1w5RMu+5evvef9eT1fXc6Xas/IXTf07Ns2731W+Sy+XP7x+x/TSeoWz5In9umpt8DHKufLZez7vVw/ej8w1zjho7w4Te8JX4dczHIhhiSFfk6SVT5rb27kUkzz60pSrl9WsXaMmUd6MKnBY28P6MslWRLdYaMhD/Kx+h3zrMUOV3hylGTxSV41vuzYJ81Dz5kk6z7Nls2//vWvFQscvsnUMHFUcOZX/dG1aUx+koDu3vpY++6juVfYGOcflngUdmRKksXVvPINn5wde8CHjbm5d13rP3oWmy96uIpPW26SdK+7X2etC/+8wL17ARZe/jbhpfMOBy9jfOkbs24OHmyMwebnxeG+1gOdJGON7ts2f/64V32fbd/n4/02k1k5ZZstk6T9Wdej9/uOzrZvrV5ryMDSrd627+v8IHMWvL8/Z6sP90778HLtuqdXmV9N62+bny7nNQdiFAtbhZ0Y8VXIxCLn2taAfCjGlQTX51qz4ocpx4+eNbDVZHDJ4SWvGOHBYHfkCwexqbfmgj7fBwe+jR1/k469OI2T0+fHWURmH8FLXjxxYoMXXWP04GqTwcE3ycqTtmIMdpK1bt57j4dHzkaBnWT9+uUka+/wJQZjcNjwJf504L37jE7ysjNujAy38+Uyzn32fPCXZM273NGH5/x3LngxxZ6+3Btjp8BMMuzETAbP+na+09U/inFFPtkYt3esZbEceGLQbzhdu6/1IPf8J+k5fFl8YdEj51MblhiczTi7p3pPde5nAzF9//p1/JvcfODFPxwFJzJ4uMBzb1p4fUHLhr4a90TGZ3HBjz4e/MoZ/mRqGHCT1zrgxxg/1qt1py836qPwY97YwiSnrw3TuAJHn6+DCx18+HLWqg+d456SvOaej+SVW7ngjw1sPo9ijA9yOnCSrC/1YRgTg1ziwaf7E7k1ghMs4/Ikl3DI6MAoXJ8Tf/Rc/+jaOq0fREjcQ96o9Jnxs+dS1tkmPjgwYJsfawDPJEsfV5zU5Hz/GloYH72vsDEH53P3x/n12Qt/emIEhCOcJOX2ufZzkoUB2zO3ecAjybp/yrd9dOm+83xgjC688+V1norBnIoDv+SFn2QKPuzkkX/2ePqBTDV8PuFrs4cPc3q98vmaY7mhq8gBf/LPpqq/zqH3tZ4T+X5fz5n0FHZ8wtfmj/yYXzJjMOGpP3pfpmNMwVNJ0tAyMOTeGFvxkeGqT1fsZHKkJic7dMwJmTj4VBuHxTfZMc4PTuKQG3hqNor29GJnDLa2Hx5jp8BV6MPFUT7J5J0O/8ZhkNHjk6zw6wybPjwmr7kxzt4YHc/ranKcjcHFTzt55c+aYKPmRzGu8M2eDBYcemRyAk/BVbHeYSXpHrutuaevHHuAHmzPQoc+GR/ykGT9hq7khcGW3qXve/mVp+R1XpCLZ9+22erYM4dzu4f+er6hr4iDHnwxeB7xmcY/dSCuS/crHbF4frdO+DFvuCowxZxk5f6z79jO59Nkm65758nMpxdW5dGF+dceyLbX9PWs9Ox88c9nknmu56kaPH+V6iYvefKan72y0lvnmM/vPvvDSLJ8iMm6kKeD37kG9pT1ncjj58DhV0zK3me1ApRq5nq+zL3vTdmYBzmTLzrOJDX8slx/fFYhSzLkz76PYqPg9tZnCEVY58t5zB3fzz6HbbU59/0FvUt54oKvQsdvzRHHpWcbPTVda4SuOeJHzKfaZ0tzc24oj7VujCt06IsHrjj0D7lA4JIZ1zfP5l5M5NaSWi5w0mavr5YDdl/7eRgGe7Zw8cMfnrWGf5KhB2vftvU8Nr3wNW4MJpyKly48hcy4PBk7ypEfY/SS9N73c+09POwRBd/kNV/04JHD8Q7iVT/XvsUFR5gKTrDI5UCtD+PoW2twxcKXkmTdw5J0b3wOGf5J1rqjD4dv58MLb1+6cM7dX8bZGfMsleZNbo2T46amB48cnvrR/XXwJxMTHGN4s8Vbm61/FlIbHrtH1yudo0/33DVHN8man6T7p2fTYUfHnPBDV66MkSUZ65v99DrWZpI1X3ixIWdTlbWu1fJjLeGCV/KaS2OHzyTDD12x4p5ktOmJCR8+kszHr/cbZDjRZ0uXjhhw4fPQURs3hoe9AJe9Pgy2e9/FPJp/50pne/b2tb27Pupt27s+zrO33nsePZpvXMUDw72Tb/68L1p1PxPLzbdvX5v/xnu9zL5v44yxLpLXmsMPp724Sdaawp0PRVx8XL9cuxanOXo9GyavvJoLsfEJ+9GzG5ckRPPyv602Pdjwtm0bv+WYX3JczcmSv3/UV8p7W/X0gsmXeurDs1qStVdg4tpuNWethcTYY8XD5sjVW98fvfU7FTHjwa9xedM+dy/BS7JwNoNIQn45eQVGjixlYMlLrq0kr/5ho2aTZJFeeL0h2KhJ1g0ClgI3yQiYXZKSua+EIJm8sGHAxE+hqxxyOPBMMpm+QhdHMm02SWbftnHzgZnw+Vg+2Uyv5D9+kwy9oySvPl2yJAN7eiVZE8mPYpx/ukka26Nasw5V40lWX3s1+j82SZbPJAuPTOnwwkiiudoHtlox4GFK2xfVy3+2xfG09+Z7vnRZPaf/m/Q/4+pTN6T8JS/ft76kggHvaHtgsaj+PjdJ1pzi5wbn5qEkmfVQdDp3U5/+isc8OVQ6BZOkc/+56n3f1qbjo3SXber8OY+Oz9B/PO9tP/vS81b6j7/8WtSF6tiLi5ieSNTeH20/Aae28OX73jWpNp5k5fJRGR3yzAvr1jwceTR26YNIkvLZln+6SpIVI93pdTlfJilKizyQn5sLGIo8bnvWw8reQ+l+75zUDm3j+7YvTuZk7zi8Ds+tfPSTLA4OSPHW05rj+XU9e9gmlbbcGxfxtYfj1jzDt+dgaz9ls/rb1n2BQJW/fr1W2lzX9rMvK549jKc66dipel/9ZGY1Hj2AazVkW8f2+vvSLzVx3HfaU7PHyJGSvGQzr9rcPYp77kPg9++vnx51iJ36Mvvz87bWzsHr6PtbUEkmyTr4HrjNrHzwez6fV7vPgn2J+bF8W7PyJN6ZrLmbXvu2Naf3sS75oac8yunWh2D65I9fPmDXnH2tZ83f5XJe7W3fJ8lq08Ozi2Jxketb80iOx0dftO/7Vt3HKuK91V87Aw+H668HCTKwW7kefMhuxUuy8KdzAaPdFYv62RfMz+6ZL513mJ2Fla+Pj/dxXbqWcXn+mvMki//eOPAk58ODRmJ935vLW2O2n++LJ05JFodt3+Z0Pk1RJsn6AYKtk7Bt28pXkqX3KK9z9ch9MD11rq/Xc1NlDzxH7FWdvfLP28e8/XqZue+zcLdtX7prTsodz60+0nQ+2peLSf/fdup/CvbsfI5Lu/LttFX8LK9b1+5Mo5sOrdz5QLOwB8Y0zst6OCezb5I0B69zzRzx/3i87lt0to7fOzf3zue+bWOP1GVtTs3fo6gz6wcPqnduUOJ9lt9nPzDaz599ENv2vUplxXCm8/b6AM2XOVEqXnlQ//jxtrgnaRxpXI/afHboOc6ac/eEkmTxSLLGP7sOrQHFekiyzpG9/sne+5Bib06vj77Y4pccZzp/tyHnw1zIAx01H/Kknxz87uV4X77oJ1l5pnPECO/AlxcPdHzCpKfs+7biTbLiL82FC0Mb3yTLD5kC1z1oesFKyqltL3fNXdq+dm/szYF46LDR5xMGXk3+KMbJFG1jdLfOfZLFR9s4HJjadbO44yhHYmRPR/3Rl13OQnhHzVYu2Z86p2/Veet+Xudoz4BHC1+w1AocpXRm29L18LPlRz8Y/ij9R2XTdXmv7GfXxMeS2Ud8sFfwEROZHOjjYgw2zj5A4mpMfsnoH/NG1xh7WOJmS4dcDtjDtWbZi4MuW+NkiRmalTtyNjDoqeWHDDYshR05nenFd5K/1oVxY7hpTy929HBrd/1JXvsGP775MJC8OOF4cFCbNzW5F+BsFD4U2GJ83aO3zsXeObh3L1wLu/XcOa/y8+ePrqNbZc/GPZVd1xd4ifl869h9rX9+kqwzxxkDn0w++NU/OGvj5oOVeMyTPl7yIB9yJgZ50Pfy+XTe6+/WZ7e39eWkv0XCl7q7cZ59ZlBPz7Rnnw/8GrQ925Dt27Zy3kAaR/rM9754e7kCn1zhz9FnTSVZOu5DuONKF8eX3nPlA29cyY0bg6WvJNEdeRCn+L9//z7bvg07OfLSaytHinQyWWOv/jTuV55hs2ej9jICL+1t20fZ+7y979rb4s8HTDpJxhjOn31BttWPvO3k2ZqrWXkkSxMhh3I8vdjIw34+jV/H5yfrH933134Ztdq/nlX4wbMmy1eSnv3nlSv5wN148oqRDCdya1+Nr7wbS/JX/NasMfra9BW+FLFaO7jKizVInvwHwxnD9t57JXw6+kchY8M+SffEZeWRX7HxzcfPn6+/bbl13tgYZ0cHJ3ow4Bs3dj5fmovLioc++aVnPt5ywhZ3NvqwlaPPJxv+zQU5HDr2UZLRhgmHDvn00sbHmX39+mWSV07Y80U/STX/88fc8yEWBb9T19Znz3995wdc7W0yW7a+lPi25h3P6QX/wND+ux+2jz6X7dtezSnCzPziIA76XYZL9Koz5JaasemlJsMcv4rWHzDny6Uv4TPkn32u93lohuYsjuK+9ayQV3mSV7lTG7MGyRU+zOv0WrxLgm+2Fa2XZ/T5ors3T9pwYOon6fyf1/wbI5cnOmzgqOFqy5ux5DVXjz7vnbv/2J3P556Fn+ucgC0sWNrOVm16+jAVuOTiIxdXkp79n+vLT+vw0LFWkhdf8Zo3tXG+FfZ8kMkDmTbuR5sdGX/ODq5uAAAQAElEQVRiFtOUrHF98dGxpjKz8rPVL/0kk2T+9a9/rfk6Yti3bd2Hnp2D1Oa9L52Mtbn02Sr2tH2+fHYBeaYUI3/GDt9syfDUpq+NI0yFnA7cNdbPjskrd3DkVT7klr6SZPFhB1P+YNJV2MGTBzVbNX1Ycmsu9R89r+59br708/y+7eslLk5w8IF94LEjY2ccvnj16RyY9PChi9/eNauvhk3OBheyA0tbHo3zS9eXuWq69MjZwoNtfZDRwUGRIzU+SdY9AiZe5PJx+KHL1rgxuHi4dyYxvAqZMb7EreCBFzmlJH3ufFtnSZI1R8lrLg+ufLFzj4XpGeSQwYCLpzGcyOT4Vd7W8+y1n4Gn90ifN3/8+KMqj/nnP/+rY+7nn913Hy3vlc+KXaxJFq/pBRsHfvlKUmnWOJlxvpOXLMn6Aoq/JOucMW4+6MqJfX3tZ3z85YNc2baMS26NaRvXFtPh33sZ+sbh2XvJ616e5K9c4sfX0u3ewwO2GOGSkzkz6RrTJlPknVwxJ/S1k5ePa3NLhpcc4amPl3j5IPMsxw6GfpL1/KdPT2z8HXb4iUufHD67g482rsb5VWAkWc8KbMQNP0nn+rmeH/iyBnGEQQ+2fpJ17rGDhS99dfIa448NDG25Mk5PX8ELHzEYg33Eom0cPpzkP3lgy44OTvTYk7GXS/LktabEBoP+tWsJBzpw2PEvRjaw7H1yfXKFPhlbWDD1yfXpqHGAqxy+yIzxz0Z9zDP5IUuy9kryqslv/gLIeZ9H31FN96Y8ihFn/OjgoCZXJ+m74dtaN4+u5VPvvc+Zfsny0c+zP3tv2tqb+fb123j/5ks8/FPpVlu1vjw8aw//4fNKtnEPc4+SBzmgJ77e2tZe0rYuxLjte8+Lz973X5+Xf/74s/5/NIyy8bDWeLZSefSZavmtY/jPygu2fImntIaf6bj2GmZYmCk/z/PkKT/Fi6Otumw++m7GGjSvP378aE4+1rrHM8mIQ3zmSqzkfL73y6H91zhZkvFDo3TkjA58hSzJ2jd4kCVZ55m28f20N+/72jfyt3X8wLAWvv/jt5lfsluTKbcrh5N59B3Zo899uCbtd1w89gZuinaSxQE+e2VhyNXMyiE+bMmTrOdf8Xd48YWlb9x9zv3KOmBnfamNmWN8xJZkxcXfwum9nw5dMf69kPlCV63Ie5JO43OSV33perW+rYX3Pivxr1+FtZ7YwVcODuLn25j64CIWY+LCA286ijwkWTk7sMTIH90ka+3yLU77DR6Mfd/WfMI2tv9a69pb8w2HD22+rcEk676pTd96PLDxhc9OGw5+6iRCWjnSIBM3DD7IjnLvPj3sjfO/3n11j7HBnQz2YaNN93y+VpSmeV++8FaMHZhJVk7kAd6zm8/3YjBxEduRE3OLq6JtnB4OdLTJYNfxWn/a9JNfa6GfieSFvX0iXzixowdDEYN8steHd9T0kvTseX0GNkYveflgSyYmuMbItGHgqlgXYpWPQ9fZlYT5fOm9Bc9l431j92yStU5euXquPUhbX1z8TC826fm1Za/O9Jz6nPvtMWn/49076m2mue409nPrvnTwZFfzNV/Wjtwo5O/9TkAb323LvL3/7H3ho7p9nut95THPNZfivHXPHtyPfJnLJGt/kIkZ1q3fN+z9bmDbM0nmfDqXT7mWCL8ffTcP+3y5zN7Pf+99d2POn33XVZX6f+UBJn2+t22fbdtGXpKMK8nCJ+MbT212X/tOAO6H9+0te3X37sGPftan8+efP5rD94VJ//mc1eaLjvrez6d8spMnPrS35ooNHeO48L0lWYQoJa/FYzCJajlIXu0kSzd56QGklLzkR5sDYwWfZmZh6HNOR1stKHX6v317JavNmvwnmUn+8gk3CZUlg5O8+oRJljyJ7sKho0iGOnlxp7Du153AJMvu/z3OnyJRxrSTrIVBtjDaVyvJa4xuEqK/yt9l2n8NtJG8dMn3TrgFtmUb/jr8//eHzlGSDP3ptXQby7OH5bTeJvPsTXXPtuqxWirn6dFN7IZflW6X51qgb91YFl+huhlZ05xCddnX1kJaPqrAv40qp11vUzfddB6K3tfG2vdt1kKsb/N67RfDdI/53rb0geVcpOKX061fbidZPPh5ltW2bYOfPCdZnMjk5ZDZpB2aJOXw4rkV22bwsmnfxZCG/qzOyxfby+U0LnpbOU7V8Nv3nXjp85Vk+U2qMFO1TJKV82P88/Y5+7avAwNvh6f8ZDJi2YspvlsfeN7fPmflq1/6n3rY7Hu1tuds+6xS5MYxtdz7YPZ15SONZ0tzMVN5Ov5Yh8DyUS4Vjst83Hrg6d+7BsS57wVuLpOM+A7ZufLUCAbZdPz5qz+T2ffTykGScjjP9ct15JrurXM1vcS87PsQfzpvs+0QZ9l1ucxW3smLr1zVZE71iyOuHr739rN1fda5tjL1v/2yPZ/3SVLuj9las72cTnM9nedSjo9+cXre9jmfX/OJH073xu+menVY18flcm4cLx1ckhR3Ftfpdescyk/aTlJ/t7WOr735neqv4l95d6N5zuV8XraPrl12btK4nevr+PUtSWZv/yin07446E8v+q2Wr2dzuL2muLyyClx5eu/DfpLmU56e4zowkld+D6wE994Iuw7k4dGJsKfhvPUGduoHdvEkWXjTa+n1POgynG7aSWP6cr6s/PpNsNfzqfk9V3PWgypehW1sCD8WDkw4ckvxfD53jX6usUvngI1Cx3gD/GX/nMnM1rVj7PXPEmzN095yGnjkPCWZJNP/TZM/rvbaLMZkkm2e5U4+Wf8f6v6Hb1Jh/yy86p62zKnAu/avOd73CmpqLq5dM0lW7OJLatwx9q3WH7m11uRXfI8ehJfGuxWAHjv1R2/mDOjoJ5mj3rtG2M1ss2/7pIpbx2G0udYdzCRD9tKdnp+XSV6y5IU3vdps7raWV/4++vDAJkkfFt+W36/9wggWfmrjBx8crSc83vpBRWzGpleScsjKCZmxhObM3jjslyRr7+jTgaXN19FO0nV/H5fYyI3Tw0VbnWTFzw8suklWDJ/9MoGeQteDLB38FdhKkrVu6SRZH1aONlu6CpkaBn8KXo/6efbsPm/7yvn0krMkbc2SsdU56iR/5X9vXujD5s+5hKu1wwcbOmJT002ycmgfsaMD31yaE7aw2NDRTspn32Za7vNY+U3S+dpWm64vPacXHC/7712XsGHwTec423ATv5o+PW0yhex6/bJ4kltT8K0BfHCsq/WHrbyS4c+fDz5k4ttK+9YzeGuDzAd0euzIkqwY6MIngwE8eY0l6ZnzTjR08Euy9ghMnNVs4RrnQ8xJVp7wTjJyQQffJOuLpenFJx22Cj4Vj9jZwGdz7/391g866um+Nuf0kte6oHfw+P33P5Y/uPCTLDz6sPCjjysdPrX5hIsnmTEcxG59+ecAzj3XjMMSv/LS+do9/Do/4CvscOKTzmfvrfyce/7vPZ8/Pt6ao4y/sUuPjnH45573ZDi5FxrTT/4zJ0kGX7r48KefRLd8zmuu2CnWgHX13//9zzWfZNaXGHBUJ1mY8iNm2PSSLCx5AY4jnXWP682Ajpj3bV9nSZI1B/u+r30L+9bnnCT9Uu6/1nzILz7Tyx5ptdYkufZ0nvc+k/DJX5KRH/kgo3frh8xn7/X3flB97wdXdnjQxy/JygMebMRj/HTaKt8Xt+lFHx6bdpcf+vrG5ImttkJn6x4793mKb/ElGX7kTT6SrJzJLc50Djlf04tMDtgZ49M+ILOfq7LOA3Er+NAVg7Yvvn/0S3s2eO1dn6s07/CsHyUJqDXv1okxawUPPvFTG4N/yPlJsu4ZAOioyWHMrzm69DkoeZ0bi1eff+jCom+dPHsv1+aXH23jcOQoyXrRSC4e9rD0tf8uY7PibZy4ar/3vkzXPCXRnC7GVfRO1VXjofaDMmr7QjEX/F0bC7t9jM5s+7bmIMm679EF7sszfhX5OGqfXzyL13HtPDveZ++z6tSencJPt01FaVeZ8f+n5y2PX1Prl0Jbs/KfVOMxIw6ptM4e/fDjyyvrxRzK0dv67Sb3eVYJJ2Pya5xf+fLFjzwZ37qQ8VdzlqS8b322+bnilXt2xpMM+33fqvNBfd2vYelYo/KYZLbivnT3v/6mvL8tZv4T41l7MMn87Et390441iufYsGLb321OA45fCWBtS0eSbF+/uj95Y/m7FaOny23da7I1/TCT07U+FW09i182Hwc/nClQ67s+7508cLVmBxqTz8X0tE3nmSSrDzwDdOau/Rs9xKQDg7Ti702XkpFKx5/w+3ezx5ecH92fbv/HGNqc4ovXvryIQ5nB0z84OLFn0Ku4EOXjjasdM7wP/CMwTSmvvZZ3Nj1el17VRsGe3OPC5skK25tvmEq+rhZw5lZa1kupmtd/9Fa+fj8XOuMvsK32p5LsrCPdZJYR+eVa7HyM78uNvjhqRiXg0OeZNnJBztxiEFbzGySrPVDZhyXQwcWHtZJkrXW+IOXvM5NvuCwsQ7Mr5yQ46M2rg0PlqKv/uc//9n0PPs+6LXf4NNT0+FfTo++L2QOTPNEVzrwx4tekvWlus/W+2T9itTr6TzODDEmlfVecugmWeteXxwHXznCgXx68avfZvf2aT0/0uWXf/r6OMuDfGybs+RzYMitkqT21zXPsHAS4+Gb7KPP2nThKWQw6NCHzceXL18XdzJ961R9FNz2rRy65j66x+i5r1qHXY5rH9LFHzYfyWtuxUrOjj/xqfFKsmzh4UZXfuhrq/k2R0kWR+8mYJGLKclfeZlehz1b47iIB16H13l9tJOsPcQ/TLZfvnxZeNqKPq50YPGLD5kiXrGbL4VPhQ4bPBRY9NkffTpJOo/nVfRh4ccXvvTNq7yRWaviMUZ++Epeeyt5PQPyTT/JWiOwFfq4KNPLXLRaOmrFsxxbPOjB4pNtkrXXjeNKjhM7fW12+vyRiTfJyj0sY0nWczQdfXhyrZ3kr73MJx/G5VeBZ77kk75CT59vPrTJjInhqLWT9N73WOvJWUCfHR9J1prgg03y0jXP9MiMwf/s53Q83H/ct46zP3lh0EmycsuWnTnjx7ziIv/i1lbT8/xEl/30gq/Nxv3t2nfbX/vFDdln37Ep25bZ6gv29LzqIp7ps1Jmetd9/S/Ra9+m1V7d/m/bq/Drz7Yt02dtn/2WrH+Gf6NM1ObYmNj1ccdXeRbb+L5t8+k9YhU+e24kmat7Y+X0Kl73NvVhIx4xJlk58wzGlmx68dNqffZIMpfeY8mSTPKaJ+PnPp/eSvzPPjP98eefTcNz/DOJe59Nkm3Ne7Zt8Ehe6xAHP8yWZOHrK/u2rXevf/7xxzqrrVdrBS9tmHhrq+0d9YFtfhdOfRv72vdgSdZ9kI45FwMc3OWOvjY/xsj4g0tuXBE/O2vGOF39o9A/ZDCefd5VUpAka53TlV94Bx+xkJtf/NXHePLKMxv8kqyzK3nJWMW1XgAAEABJREFUl5+uAfbWupqu2h7Shg/3sC+dv7iIhQ5/YlIbhwsDRzJFO8nAo2OcPT/HOCy2cuEcYcOvcbkhZ6vNVq08+rkBnjVBN8laN567fvZLaTK2iWzOWkvsyA6fLz+v8SRjDFd+ppd+krUW2p173+HU7cqnMfmjK/9iIlPoKvzt+9Yvo9+7F05zWt+JzOx9iX6Ux/M2t/vHvH/8XONskoxafg8c63DrWt+7ThVtvv/uVzz0n51f9d9zuTj2fZp/inT2bY7aPtS3/5S977iv3/q8cT6tfPAF97PPKvK22n2e1zZvmQwdPvHVxr3be27rfdd9xfKXvNzwNtf0p5e+8SQLa3qRtVoc+NGGq07S9y9f1j0IzrnPfWKFt20pRubvl/cbSSrf1xlhffSbwZ6jz7Uu+GIvhm3b1n1wevFHlrzw2MTn4L57+exC2Pp8Scde4dtc6N/67gBnbfbWlPzLnbyRa9fFOsv4p48DDBwUMs9TxuXH2fTo91jPvnvWh0UHHh3tJCuuc+dPn97lfOFqklccuLLZ0nXQ+fjjjz/XGDm+G20NJXkBcqCPJNBDhxxZfUHqa9NNXg61Dxndo59kTQoy7ASfZOjwI0lqZXolWUT1leTFDZ7SwXl05aWL4HTuh4EGZzKetfXHTUV5VJ68sPhly6f6mVk3ZO1lUz3tJD0A7sPv0VfTgUGufRR943CVJKOmq2iLW0lecbBJSmBm+Wr1+lMZrEdjI0iyJjlJQ361yRV6STRXSbJ0zBmfxg1oy6822SqNXE2epDfWyzq86eKmwKHD7vwrx8b3bV9+HFSXy7mb/7biPXfx7T20LDY2H30gEsezvpZ8swin+ve/Yob/7ev3YeMh7t5Ff+uin07OvYfK58dtMtu4pOTRh6Gtc776ndv+6aGzLe646J/Xhjh1/qaHx3W2PT2YccywtfhxhffRwy5JMayh6Xeg93Ft2Uas274tro/esMWSsjGP29ZYHjMw6D/KSzupRl58U97tLZ3r5bo4upEUYvlJjGbkQCnaVDRb47sXD6ZDQM3frYfNozemW1/O+6mtBIfn8AP/3DnysuLUQwvOrTeBWw9w+T/t58Z4mqn2pfM0vexB6/PR2JI0X481N+mYGK99SPSDHPfOx80L8dp2qHpP1cqLXMJYgnn+9SB57zw+GwPexsRnfvd964eN62zbvuzJ933v2SDfqVzZ6uPRQ/+2cnM5dy6b3CSLH59Jms/L0qvb2dqHc7mcJknLEBd3X2t7fl3bti3Ze+f98I2r4Y8+HMOeyVwu52Lfx/VsfvzE6uV8nukCo8MX+yQLT57J1eTKi0FzVfu0yszAgffisVUyK0Z2t+Z529IcbEt26k3nWz9cnBv//O2CfS4X82YO9bVx2vcXpv5HXxBs27byTT95zTF9N6q9eX92nnC7dZ1wQV+bjpuQucd5ravqJ+m8vC9+SVZt/sW+lbsbJF/Kvm/N4WMSkc+ab3q+6D81pkdvrHzxS0W8l645ex6ml217ffYooLKwNLKJcev8Frfz8ZTfAmz11zRP+t+za68KU7EEM1vlSbc2dE99OLO+5Um8yTZbsT965tyaFzl8dt0xxG3ft0nE/7Fi2apLRwyv8X3Jn8U/4tc2nubmcjmBWnEkWTV7OPSdDdpJ/sJJ0rV4WcWcJekeuLV8lsu0ZFzs+TrWwzR+f4N0q775w32akEdz/mxM25ZR9JV797e66j0n9q7p1/ipD0GfPcedJTA8hL2/v5Xfbe0/8heOs6NndQHEML0+u5/k1guTdlcMxu49x6yTF9Z7fe2N57Ye2IzRPZ1O5XGqj+vIkRwaU4yRaautGWtVDuCT7fveh/dXvumTJ1n5MpaEm+ZgW/Wzc5Zk8dA+7ducf3FIOueNhZxPvJMsWzGSbdu2sPEUc5IV1zGGA13ctNXGcHEfrfVg5G9Tqz/e3ufWM2rftukmm+l8Prt2922bJMv39OILjtjbXX+2bZ9t3+fR3qNxGcdrr8yvrVXT34q1MLPNt34Y3op7fEFjTKErv+zh4E6WpPP1NufzqQ/RH83b51oTn2ut3PrC/Xtl9+p8zp9//mguTmsu5fCzuTz3/BI3LOue/KMf5n777dt8//6t+tvcuk6ejcH+Fwc7HN7fm5ueVziZ90TGpjb7WjP44mm/yDM7dZKehV9G2xj//OIgVgUeH0n65e9vK9fGyfjDlR0fbBV81PTUxswLfX6u1y/ldhprPklz8615O6/9wB9dGEmaw3vP149O+XMVmHKl4KDgKSbY379/7zPO12VDZrwpGzp4aB9FHydjrw8bj+br3A8m7+X2NvJ87xqT98c859oXsOmaee+ckh/3gj1b7U7NzVaOU86PxnNZ7a9fv82t97GPrt1UT3Hfl3O5we+oP3p/Mk/4iFNeb51XZ7K8JOna+bPY5+Zvq5/7JFm+Dwy4MGCR6cPiR9u97dF1dNr2cWX8N/Pv//mfeet6U8T6tWvu1rNxtoz4T/tpfKEFw9wcZ1hS++4buXYOXH+9+II9Hdv2fX72fNz2ffaeH2Iy7ziawyRLVVvcsPnAHWcy7X3fulav1X2uHOzlAyNJ99vnbOVAny0O1qVxuGTymGT28sAVf7W+cWV6wWm11k+SlVsY3/pFhJx99MWh3PIhFoUtLP7YJ+n6+bl48Wud0UtescoTH87T79++NU1ZaxYXYzDgszVfayH1vLv2WWBa37smnFPuZzh5LiDft22WTf3AwhsnvnCEa38cMnKxfHZtWl/02YtF4QNHWEma/9cPOMERk3lJuj7KB478k9E3zqf5JFPYqekd/vTx4A9GkrW+2SZZuaGjf9TwYdGXVwUG7n6QO+0Y46fNtU+MsWFr7FiDeCZZ64LcuX/qWdxUdu4zpzaezXm3/7w4TNdaOiU9iXsv6aPDPPps1Oak/00vflrNs2dHkr/0s6fr6r18nuvM+9I11eH62VfMzM3B1Jm5/ux+5L9bcL717Kl574Efc+4a/vOP38c9+d7PNH/+/vs8S2SrouePa18yK9+/fy3uqefZz8Xh7e3n8n/uPerF8dmY7l2nH+OSCzHKlTWi6Jsr+r6QeDZQe2vbdiarnC+X+n8W+2O2fZs/+yW+38iRBuQzwtYgxWMtHWvX/fzIj73oV9tbK7j5QQO+rYlt2+baM0XBT51k9n1v3k7jMs/nzhlucNh+ab7IFfIkA0ts9pgaFl1+6JHxATvJwj/aya85n1lxJq9xmPAVGPAOG3nDS/+z9wy51GaDw9EWv/XIPknn622Slz+6ddnnhndV5+uxxnGHt4T9Hz0c1LA/+0zx0fuJet+2kX/x8SHPalzFy07B5+9jZOfLZfmsi+UXttyKCwYOyh/9EoIOGb9k+vxrk7NV6+PJP04KHvwn6Zo9d01+rjzTp5sEXPfOfc09XPpq9nQoqHGD7csqY/jqk4uJf20+tWGwJVP4VNiKxTg9Zyd7Pozxby+w1SZjZ1zhU17sG2Ow1TCtjSRjvZIlr/joGJcrPo2ZkyTr+Yg/vOnxxQcdHLds89FnQWuJLT2x46ZPh6629cNWPNYfvtp01TNZ9xLck4zx6QVDoUM3HZvq6vdo6DnQXrZlO73Ik6z1q40Tu+c6r7ZJMrDFbEwbP/HN/Oc+Or1wNgdiMi4WsSZZudGH8USk+h89P7WT115iL3/0tPGAk7zsyWq21h9ctnzRk6vjXKKnyIN5YuN5PMk6M3xmEAN7udU2V0nW2oU1vZLXPdUPxuCtVLzygZd5lxf2fOmLX46UJGuPaPMlrkM3ydq3+uT8H5hH+/DHloxvfsTEBk9x4qAYJ6MPl65aftRs+CDHFS9jZMa04ckp2eHzaNM3xg9dc2UeDiy+tZPXXkmy5opcgQMDLns1XviahyQr//SM86Wmxx5HbTZiELO2krxyTYe9ONhOL3r06cEh51NfEQNc8qqvs804rkc8cBVzkmStAbZHoc+v+u++YJDTS15znrzsp5fPz+677sHa1/NlbFKck/QZYl9rCEfY2Rpn71WHD7h4qws34pa3pVt7fVjiNv61X6Cx/fh4W3vyfN66J2aS1O1zlclG0Kcc1X/kSZZelcb1XM9dfc6qfPrp/dkzY1hlZivPfoyc/bRX/TH+ebCDx7kxygvOyvPXeYDX3ueGRz+P+UFPOvywU9MzB/LF7rNn6evZ7rnOM/pyDUdbYScH7Mhh/N57oXP96MuNNkz6ajY+Tz4aj3/qMtvWmLb1ucGaeDRWnz8f5b7Ok9a+8OXTXPGHC3/JK4cw7Jlt39d5a82Lja71Z1+r2eCBg3yoccKR/PK3ez4ZHTGwUyv04dE3DvfQhZdk6JEnWfsOF3YHDl44isOa0jc+vWBqsxczLDpyA8c4OVv3qJqstUnGhq22op1kPHv6fHBqfj77Oc4PxtCFpcCQ2yRrLvDka3rBUOjhcrRxwltJfs1Da36TVx9nPAuz/hgzTzD4hweHPzhqitp0+VQfso9+Xkuy1qQxOEnWZ0h6X/ruqrtmPvsO05ogU+DhAmfft56dp8a5tz6vewW/sD763EhXe2+utq5NffObZD0Hmrck46Jj7LAjY/PoGrZGjIlTzYf1odYXOz/aZPzQpSMnsA5cmHyp6Rhjk2TNPVs2cg3XOqZ33F+NJVlrkRxW8sojfUV+4MClk7z0ccTpo2cCPtMrSfO3zXSjXs7Xfg58rpJsK5/wYcGEp69OXnnDD1c5SrLOYdhkdMnlRTt5jYt977sPtTK98NZm2+7g/VaezhVtMpj09Ldtn0fPE1zwU3ChZ1ysYrj3cy0bfdhbOfCtn2T5YXc5n7v2vvW8bw56Zj9aOrzuc3vXTxLQzc29Z7WVOX/ZyunfY6SI16OfnbXNHU78629di3zSIcePD+NsxNnQFv6+b6PUaT83f/Zz82mcAe6DPp/KwT/++V9z6/uw2TKpfmeTm5kktXuR3X8FwQHHW0kkmeMio6MkLzlZ8p82G4TJFX36ki8IQZHBTFLi+/IvOfTn10WHXZJhm2TpTq9t26fEO7l91d2Atn2bWw8BwU6paD+6Kcn5VLbGAl9JMqnd9NIXb1JZy6HboWGTRHOS/OWf/vRKXmMwDl1xdGjZkiv0yZMsDPkR077vC3dcnc0kq0+fHXGS0afLB5lCRodc35hCBl+tL9+HLr2ZjHFlej3nNff0xZ7m5d4HBzaKzXlwhaeUZW/gbyuW83kfsmWLazcTbOX2eVs3R9gdqrfpXK9qkqy29b9vp+l0rTKT8bfj7sV5dIM1LaPAE+tefh5q3ntje/RLcdhstsqNs3kU9GdfApF5UfTsQ9X0DSOO/Fz6pfylN//MVm+Z6f89hLGHt+Kvf3EnmX3b1xyYQwU3G/Be/1v9bts2z0e68evpIcZnDwUvrbfm+rEeUmDte/UaDB/TywfZJGPMy/IOzdZ+ymfv2pjW91vnpwev9qW8T6fzTPt8P5qfW+fqWZ9bsb1Afzzvs+2Zy/W8sGDKExs5OX5wEfYAABAASURBVP16OX0Rf31dLudRknr9VXwhLh8ffUCW92yNrTm9d4/dWi7nS20u47r3UNk6riSZvTye85xt2+p/m+SFqz/TdnXPfTE3vy78NNXiebZBF88J+220kxR7H2N8kj07R0k6vjeH93VjgWF8ej2K1ao86rd6buaHfZIe5l/XvMK69uWbmj0zetP8XpufPdus9vkyj5WH+/K57/vixI4fZdk1zm3rWIu15CCegpYFla6Tx/pAwm5rngjNI96XX/Nya17JjFtz25YVu/3oJrD35kj3fD4X+llezzUnB6b6ow9QMHGGodZf7eInGZecJ5nkVeh89OEoHdyzLfxbX37DrOiv9aydpLP9nL25OLi+1jJODyqz7Xt1umy7bt/7BWeyLX14t65f/sSVZLZtX/N4q79u2cYFA5PaN/fTvZyiPadXtpnaaLeadVVVXztbNZv3mUy2bbakePdl7YcR9vLygmp6JZmtOnIxvZgl6Tyfyuf1kk6+k3T09UfuV54qgyW/+rjDMW4fOatSDsaNKXyJm+yo2ay5aZwJro9J0rPkc9Uvm0fz/7F40YcFgy+2KTVfYsmdeO99cb7vW7/UuHaPiMOL+VvxZpVTP1huWzof28rN3pz49wrJnAvnc8/mHjClMdPMKafa7MX86PrCAf9z12EVipn1oL0XR8Hvo2tJbdwHAnLt5BWbvodWOl5mwhQLOZkCn0xbnYgUyqx527Zt5WR6vXWN0SGTGzY46ifpmXxfewV+8uJgLdKxXy89Y/Xp79u28Au77NRJ1p5gr3/40tcmw1fcYkle+vCSrIf45MVja71NxofxPds6Fwo+7z97f21/3zraBW0+M/MXB/ySF3cf5vjGfz93vjpP5345Yr3iw68P10kmyeh/65cyW9s/+yU9X9r08WZzPMx7GQhbDtVJVu6mPp5dF+rP3icqXuv01v2892yaXqfmUdv637Z9+X17e+uzw881V599ef9ZWzi37vd77y1r7VlfjeOtD/fisUfvPa8KuXw8uznlVl8bpnFzrXwWV99aE4/8eFFh7CjsYNDdu1aPtr7YX3zunYrnGCdLsngn6X76suYRB+PWL1v+kte8eI7hz/jpdKK6cqC979uaC+PslK1zzR735DVX/OIqB8YU3MhwVrt3sYcL773PRjD0k/S8eO/efiz/dL907s/nS+fx2ji+jntND8f1xfi9Z8+PPjt5xnL/7JFtpmf97dfOkX83c+/83te9d+t83JqjWeWj58FMVvtyuc5ePbzMj9im11HjKQ7jx4uNc9cLznTeuofFDvOta4a+MXVh1pfjarpkCb/PlV9yXxZ7CeKDLJxz8//bt+8zvacbF+demVqct64vaw0eHTZydXwwSzJepMg3HngnWf5uXbc+VHnRdbqcZyqnI75p9vauL3bz6+Ljcrk0/5d56cza19rP7ilfYBZiYX/07DTnYvzSL/tw0n92D4BLXuuEjTyR863wy9chY5dk+Uxe68Le4JcfnO6dY2fBvm3DnlysbI3jgIv1pZ9kjHlhjw8ZOzrskqw4k6znLeNJ5tSc8C3PCr/mi9zzknkzDz/++LNf9nzMvm0e4dt+7/r6zzzzAUeMCl5kMPGREzngV5yeAenjrMinGPmkT1cNgzzJ8gePvnFy8fGlJjtiJtPGRWHHp7aSNPbeK+kpByafcPk99ODKt72vTX60xXXvWUuuHDjOPHN/YLOBSZZk8JWL8/nS59B79++963rWWjPWYLt80zJLl32X8Cz5ZNXPnhH4Ln2N4tKzJHGpUs/Jvdr073Pqy/EUxBoVz5eeP8w++sXVtmX++Y9/VPfZ+X12XWw9itL5TvndpiTmw/7vurz0nuDzXN2N8v7+VlqPtb7OHfO88vnrfmLcfON47/5k9+zekr/z+Vz7rHWLr1w+S15JsvDYmbf33oPgTC/jn723qP0Tc9m2OV8u5fBcf9PutO3l+xzrWLGmHj1XLqfz8rV3zZsHxTMyrHvHydXmX1t9rFHr8+B3qa8vPQOO+t4zmB6O7JOsc8R5mmTxsh7gGafHFn8ytTK9+JUb/rRxkxvtDjdfs/C05Q+OOOQIPzmi+/XrtyGnh5s8Jukz9OuZ1ct9PmEkXR9VpKPwZww3fLXhwqla71Vf1hnCD54w6By2SVb8+go8NR02ijZbefw7trHz5TIr0JmFg0eba2+IkS27o/itOOKnc3CRY31+D3v5UPiFYdyYeWIHT1+c4qaLDz02ZNrioQfbXNEzDwr50aefZD2fOJeNwYahDxOWOeZbH6Z8JFnxfvm1R8UH77P7Ss0HvemFI5nc8FHRetZQK4ceHe3P7h1tGPKkxiN5rQO5wIWuIld40dWmy8+9Z4G9JgdJeoZ9rrVJl536wBG3/JCT8YkHLO0v3U/u8Xz7LQZ8iYtukr9wk6z1J64vzc2tZ2+PjHUvhcenvfaleHT0PXNu294j7LHW0628jRsTj7wlYn8uP/goYvQDFfRhwiPfe36wFU+S0d96BsHC+2jjA1tfYXOMwzEuXviw+IBlro3961//WnGR0WHPTg1v2/dx9hl7zqz1YtwYHTlXYOFGj/zgBFfh13jyyrOcWx/0FPZJFpckK97phXuSlVc2/MLhBw/13wvfsKb3ILr69HBIsvDpk8M2R/SMK9pJ1hlu/1h3pbF+uE1tvtjirFbYqY3jpogtycoXG5yS9Mh5lfl1sePD3IhPTT95ccVd7vjA2zgZXdzJ6MMBib82nSTrfD64kGur2Wmzoauv4AmDP2Ow9Q/d5MUfJzkgFy8dujCSlw754cu4Nkz+4Fs3MJIXzyO2JGv+6R2Fvfl69pne873PyNP2s88n731mcE7ApPP+6zmarb1QNs37rDnFQRGnfccnnvpHvZ9O6wfU6Tm36Zmj8+X1DO9d9/3eNelQmOkcZ6Z/urEnyeCU5NWuDtx2ZromX3VmHn3eWe+3ZqrSeDNbbfpKd7bp+JD3+eLX88uRV/nq0Dqf4JLjLlaxqOVA2+cd44dMjlLsfd9GbOTmzBwmaRzbWi9bzxlzQy7ubd/X/cV642tvny0/8nv4SBp7ZnzGsj79IIDvabSn15eepcacPdu+jTEx4GI9JVn7EzYbfgona83PPn+PZytHJcm6J7Cpi/XskWTdm3CFjSeOChtF3GKkg4OavWJcIWeDBxyFjecaesZgyxNduaCrGKNDDos/tUKPDZ/w6CtsjjjgmkM+4bBT4LEjT9LZnNm3rcvpPp4/rT16/NH9uy1sMr60k6w5pzu9vvR+Btd6V9PBiT6+ZNYffbKaLHvtJLpr/ujimGQ9X4uFX3KFvf61763gv9rXhcUHHb7hHu3b4/7XD91/9D2ndcQuybB55fTWe6999Vxf6CeZJIuXnBx4MPEzIOajDY9feaefvNYW/jiz4+va7w+Ma8MUg3H2yevZAYa+Mfba/LBRtMnpwUoysPhXphcddklWHOxw6NDqGzMfYmeDF3+KMdgwcLPntGEob+vz1HPNFzy4dPp0svKZbOtcmsmqjbODkbzOa22FnD97GA/xiI1cSTLWOV7G1Mr0StI5u6/9Ko4k65zWpnPYi83zR7rW+eDPGJ0kc+pnwtPlvLDI6Rujqy0H0xdc24qrUfbQxfF2v68c0EsyB79t3xePafx73209eq+59zMYLLH4/CknHW5+nuuzCn+P3o/USRYuPHryRK5NJ3mtk+ll3sVjLrUPHbbszo3tkN36LLruP/2+9dJ7g3coz/Jytp/a3/o+9V4Oavna9n16X0nd/OdPkkmyBMmrRgoJTg0gIilk+sqho42QOsnC0qebrQsm01vbK8l0yBXYarhJ1kI7xv+yr5yML3VRJv6rnEybPEkD2wZmkjUJtz50r5vK1KoTPL2S/OWHbkVL1wFC99aD5VF97alu18jiXvD5q115Us8t+B9FjuApycsPH+dOBBk9tUk82vqr3dlRK0mIV0leOLCNKUkW56XQ/OJ88DXRi3cHyYwp275XMiPX+OBlEygwjy98pWlLdZ9bYbLyuWXrzfY+fYfSG+qtN//L7LsD4cWDvflKuThAt25KL5Hlf9v3LvzH2ohs3vuCuvRXXx4s8umFl/7Xr1/W/JxOW+vn4mDs1oX+2aLN172Lel/Yt+EfJp2tHPi3NmzOQs++7Ys/nQTnqX+cHh1rrv2p/NEAfZG+4vCjlzWGQw5TOZ9PfcC4LV73+7Ma0/b0xnZqncZ6n33/T+5wUJ49MPCcXvBufTHV5q9DZWo7Kw4vh263R2N/zLZtC2tvnPO3a99fciIxP4r9aD6SzL7tyxb+1lyYz736X79+rY+sMr3oP5bds73Xn5qvxvVyXrz2+lXkfNu25uy+8mgjZLY+YExzcZ9HndwX1mNcj3J5yGUPU3N674GkttaMy8PR/1hfHMyK1RgOdTVpZ2tn29Kc3gZmQprBidw6kFfczt1jcOmpyfi4lYP+5XJZ/I9Ybj0bkkyShQ1LMf7sOtNml2TtmWdPgemVvGySzD7l1oMX1vy6+MSN/0PO9zQf69fMVk+ukn2ePVD4obvveNyah5l93zp2r6Z8Pip7jU05nM/7fO2DkkNerAqMJLV5rhiT1GbrPr0Wqyzb3/dXnWT8GqBt35cue3ynl3hhtbns2OzVv57O64YsHvub3L5NsnK3bVvXwedf8yRe80GeSXlN9Z6TbNW7zd453ffXHtn38yThcraOP59T3cfYWgl5Ba2TtpXaTpt9YzyrnteFe2Kg/Zr0/+tPvdd/8zLPqqdl6qfSOhLP+XxaD4deSOMERw7UpTh787Q1PmDiSjJJ1v7QN/bRD5jG6RZ2fqmvdVO3jec+qcJWu33bOr4tTkkmSXPyuWQemJJUc9a4hvWYZM1V8p+xJJ3fyzp39ratLf6TrHlge+6eaHdhmWcx4ast9gNb+xgznrzyY46tZ/Uxrv/ytS1O1gMbcnmArRy5gY1L8uLFJyz6+LGlg7s+O2cVncOOjjado5gjD15JVu74nF7w6eir9Z2/HiAVWHjC//bta/N3WXNQ087D65zBjS6MRJ6v6wM2mTFyOB76FFjsk6z1Mr3EguMxpo8HPuzJYdExhitexsiS11zr88WOTZIVL9vpJf/k9PDzIuTa/UqmyC3cqq71CIceH9abPix6ZPp4wiNPsl52wYJjfnDFiY2aTAzq5MWbnA0f25bugcdah+RKkpV3OrgdBSY/fJC998PdvZsKfpIVOx12Cr0kf8UGe3rhL46/c4JhnJ0iVljiNqavZsOWbpLF21qjx5+XQNow+IFBnrxi0ob1pS84nj3jj3jkU9n30/qAQEfhh40xvnGYXtrG04f4j75AN84vffwUHPRxqElzOmtfHnrs4fkwhyt9OAodGORJOke38UM4nkGSvTjP3uOf6zwRw/l86fPfx8oHX3x6OSA3l95fYSXpPvpc+0VMCl0FT3tbGw+82JGTySt9OvzhZ1zBVyzJaz/izH/yOlfYnXpWX5pbY3TywKt1AAAQAElEQVQV2PrWPH9e5mnD18cjyToH3vohmC9rFh47HH7+/HO+/+bLrQ3NpXuM0U+y1iUsP2jpV9Bdv1yah4+WzzXX04tPdmp2X/qChY3Ynn3TR6bwnWTZmTdx1Hx9aBYPO7GzUx599koy//j2ffzzJe8/fs4ps+YN1qPPY29vPzpvj2HLh9oP+CRVrP3v//qfjj/X/H72fuYZ6OCGLwzzTHbkDS/4uOB33CesA4Wu/Bk3N/u2DWyc2bHH5bCFKz6+jMFQ6Bz61gY92PToK+RJek+8TpK1jg8d/tkkr3FyMaVxry9r+4zohwK3jtPFR7FO+MBFTYZP8jpvxEYHNo5J1jqgK0a1PB82j/qRB3LjSdZzhL4YYBxtHO2t6WVM/+DWI2Wcix/9DKE8ns/1DCP/7OHgzI4NjrDw5fd//v0/w+ZyOTVX05JJuWV6FWumreZmej2Vyvhv868/SdZ6SapbaVXab6Nr7XTa5/u3tmvshzjwuPZ8kHPzb23JGa74Gde3//mRL/OtPvXlO/7k9GHQL3rPp/v6NeFiSjLG2RlLXn0xkxm73z/XfcL+pqMkGeNJ1n6BDe/R9wAfH29L37i1YY1NL18EwcCpZssOvnE1ezzNA//2jTjg7Hu6RrJwD/vz+VTZNvY6G3ryAgefIw9w4PPD5tznO/p0lOPLTHb8WQ9yp083efmF93cfuNJVktf5TZ/Oy+dzrVN98eDGJnnhyQf/uCn8wcINDi6KvaB+xZ111rBLMknWuZpkzQdberjyKQ59v6GFb3aw+bPw1li/+MENT3IyhS35uXlWG4er5ocM5qX5TF7+jfMxvejBgYm/Pk7nS8/4fo5kq1R1zSs7uPrkCnty9uTmUFuBpVZwpSdXbOQyyboX6LM1jkuStW74km8F7+SVS35xvfbz4vSCxS8ccrXYO7R467/24GPNhXml96P3Exzhq+FYF/SNK+fmzhi85OVfmx6fONPn69oX5gqZeOnBEJNYktdelA864jBmfcNQ3OeePWv41U8yvsRngyc/alxhsteGRx/XJEPG5n//7//NZOWTHT7fe4idz+euzVlnTbKvM8Z9Ex7f4jjw2GknWfdZvhZo/6eNh3HxwOA32Vbu8eCTDK5a7uRn+epaS++feCswkixeMJMMe7bGyGAq8g8vyeKP5/SCC58uOxy/f+8zRPPKznjVhnx+2dIlJ1PokR16ZLAUbfKjiOfQ51ebHnsx+SLNHONvjB25uOjAY8d/knVeik1ek6xzmC1MhZ246bs/JVlnzjFn+MBXYNOFT64mT7Keu/jXV+Tvx48fK/ewrV+YMPSN42EP42BcMS4mNX7a7OjxTZecDwUOHmKEaxyOYhwOXnzB0ifXp0+PvbaiD+PwIceeh62rU/cvLDryCUuMuCVZ+wQGW1yT11qiz+cxlqTH8XOtf3rkYuQLL+3kNVfGzXeSlUtjYuUbb7hs/h6bnMA8xmq61jQeB2++TqczszXf+7ZNSS29R9+h/ejzfPLiCUtO8BAbW/7J4AF59t3dte+Dk6w1Zozeo+8Je+cq98d8vj+niFV/tswkmePK1hELsILkJX/9v7r9k7SnGO/zwfQB79YXYPu+TY/K4t/n3vsMPltj4Vu8nunIktf8yJkY9n1fPOkZ17+X66PPePqXfkbypRGMJD3rrwO37tu+zL165sF8kMHUpgPzGHs2JjJ4numm73mvzbv3Q/ort+W7b9sr9z1XyO6tT32ug219Xbzzb8e72iTrXgeXLo74WAdJ819u1mXVm5vrnC+XabLH52O4n/LUtbxVNzPjuVNbzSdcRUxqMYiJH8902knW+qWTQJn1/pOu2PFR8KuL9eytLc/6athqenDIlSQr1+ZBTDjxrcAnT7LyxVYhh0GHH/NMlqShZz2b8Ud3eolBG/Zn36/7nINLh9bcGmOvaCu46Ct0+bn3eTl9ofSln2Wv13O30GOdA3DoqPk4n32OyBwYeOKjVs6dD3HBZpO8eGsbTzLPrp3nr+89yLetc9251E6iWms6ybpfLkH/BxP+Xg6PeTYfz0ofq4atbNvM43kr/+eKHzd88JWrVwzn2s0af/5a1wTs6SQvDuI2bt3C+Xj/nPvtOfvW/Dyy6tPeNen7s35DsOU0H++36ceJksi88noftrDMJSwcvHuBPb3UZDg685KXf7GSs2MvDsUcHv9ckv1oL/ony7TP2z7p57m1J/t9xW9fv81///Of9VJK3Ysw/ZZQPuHsPT+SDNxn7YyTH3lIsvgfe0FMSVZ+tU+X85z6zOmz6d2cnPZxGRM3PD4UGPzCFiufCl3jy67nL//0vvSd2sy21kIdrnw+e17ChHHg0711/Ti35AueIm9q2GyeXS7pPCl1s/YyHPbOGRj7fp73t8/5fPtY71c8e8ptknHBee/3mvycev6RTeMWBz7wpuv52XLquZdkrWFjitiSrJzSTbLiml54Jhk+2FbUffapGmMKrnAUWPS0cadoXMzqUphNwwChWmGoBpikuX2uMo2xrXk0Owpg/eZ8UjTtSWZvYL48NZ6030U0riZ4b5tPY0TqJOPA3/Z9JOfRhKU7FR7se/050Le949XlW4Gz/GSr2/KsHfytffJMRltsSca1JrnYyauf1K7CR0sq54/f1Pawg0HGPql+N4Jx3J+4tTS0SdJHipemGCooo1ky2I+l9xp/1h+uFoa2Qp8eP8rWnCbRXPlPUpWsPt+r0f/BwbXN//ypGh0+D2GStVAwIGejIHm9XCfTzfTZAyn7pMXimcnyjSe86bVve/8/Sz4dn1/Xvmf2fVuLct/3Nb51Lr52o4rv2QPmWFvbtq3xew/7aZx7D4atZeW/3MnO1+s4QD48sJRkqmcdGIa371sfEK7jEse+fE5xZ07F8vKa3N+EVRtH98Uhk4Tp4pxkHp3XczftbeVgm2079UB/VKd6iLW1ZR86DWVwT9jRmWW/lSMcPrZNjFM/U07NeufcRmw1OFWy5ElWPb1wvDXeJD10z8V81M+tXLLyCvN83qs/xU3Hnx2/j3inl4MThvJszm49+JIs+33f5lbsR8nfKleSLFuHzaP6qU4aw175nm35pL+1rd6b433vTX62+p6WZ/0/inGaTbzN4aN3OLlfc7Tt9Xmrzn0m/QN3YezjSrLsjkPt2T1y5G7b0oeMe+9fj7n1Ye9W7tYkP9Mre+ajcazsF+fRxPbP7Ps2W7bFKUlz9Zwkq8B8VkkRD1/n82mOi2wvv3MfVOiQ8/nRh6fn87mwxbZt28J7dP2eq0+HLtu/2+FMbv+Qy/PMVm7n2m/lNutK0n5WnujBN3DUeOobUw68Z/NNZ2+8SYp7KuZz1YcObuK6NVfiOvrJy+ezOSfHnR48Ol/6pYQa55fsvPhpP5vDJM3HPm6shx0cuf9y+c++pH/r3Ck4bdtejrOut95M33sz5QfG3rXlxvzx+THnPjxcL1+WXpLWnUd+j9y33aTNC6xjlT+rRZV2u+29hrN1HXQgSdfsfdJPJqdz2409ydyam7e395W308m+M9f7bAWR+w9nQtvny2UGeMs6iyozTi/Jyk/ymodH94Gxj4/3eT08f1n4ZOdfa47fV062meqnfN76QuHWL15OOPfF/r1lujfvf3sIv/XL0CSLt/HP5mt6rfte5eYHp3PXccVjb1i3n/3y8NT7M/nedauW94/6Y0PGTjtJ99/nkNE7yr17cevYNq9xce77Vi6fzVfm0nlTxPxsPJ+Lm3xmDhn9c3NwOu2l92jePpddYefc823bsuTPzvFenj6QJa948e9gsVK7+8rpuXHidciTLDlb8SWv/rZtKx7yw/e+dx0099M79efne8e3+fr9a8+Wj7n3y7j9tNXXDL/48JNkvvelIJn+24+3uXeN/PbtW3c3Fs+ene/NyUdzMo3pNI/HreW+ZNbEs9hf+4GXX2Oltsamc30+nwryXD6ezaFCTke971vn5mPpX6+X+pCvZ+8r2zy6Nk5V/PbN3nlU59bxynvuW2v7vtf286/c1VH5WfOPbqWn7qq3YjgDxMdGW7xJOleXpUOZjK423Wvv2/awYowd+b3r+OifO1+4fHY9Ktr2gqINy7wpdJMsvs/GkOQvvnzdux4VftjDS176xmHh9+xa4l8s1ju9/zc+fVjk9LSVgwMcGEk6l6/7Hp90Fe3T6bzyneSvlwcwYKqTF/9T9+Ht9tEPGj86Rx+N79az9FK6z+Y2fan51i8v/+ja2yozv6n8OaeujUcl7OUKpgIfP7X9MpOu5X3NNW5JuiY/Jsnizvbr16+Lq3Hcp5c8kv8//8//s+aZ/OXr2vX4j8b0beHyVfWF970vi+EleM7Ch4mXD7MwjMu5XOJoDpIsLOPTi83eM8FzyM1c79ucLudVPIL59fo+TO5dP3T+/PlzxYczPDz58M9O8KHgkKS5vS5fvtiYXuTixKfdFYcahuKlGn/KlMe1ucLlzx9/zrNr7tJ5TtdU34t0z9nXN+YL561fQJmD3377Pp205Tt55R321r0lVjraDPX3fRvjuE0vebFut56Hxgo207Nq6xmBg1r/1PHTaevzsHvMvnLy/GUvL9fzZfCEvXf/w922be2jJKX4HPv1y5dr5xfGqWvytrjQu1wuq40LW/zgGkuy/CUZ2HSS19r3nPvZD8TLd/3SNyfyk7zWyj6Zy+k0OD571k1jm57F+741b+e1L86/7gm3nm2fvZ88mgP3yC60ufXZ7Hq+zPev32r2mM/392Kd59Fnjntfcpz3U8/kLP7m+rNnzl4ul8Y0vYyLxd6/9iwlv/WsmvLYmlectm0WD/e1U9en+8RHvxSmbzx54cNNMkmqf+9++b5yfOSd72fXzFZAhdzaJbMuD3s5NkanFNef5IVLV/4I6dMTl/o1h1/WPJgj/uDCu/ZcZstGm/6l++jamJuO2jwX55zOM5lG39I92ANiEoLnf+qZ2fa9Cs9Xaf9JdzJJ5tn5mUnviZ/zx59T3NvKg1jFhAd+2vag9qP2OBmbXjiLk8yYoq186dyZt9O2d667NltPn4X3+iazJm59prme/zNmv7zGt8XLc5Z1+dG9+tYvNr8s3a1r8Txbcfj72vszf5f62xvvo8+JaVw46v/oWfDoff3c9UnP2nh2DT8af6e4a27vGvjac/Q87vfPfl7AA86pCtfzZX42QVsxT9vetfwx5/o5dcxvL4EpR+Y3Se8Vb2tfys30kh9znKR+vtffae1F3NnIq7VN79l1d2kcijbcY8y88AWLvNCjhsH28OdFmPUEV9nL1Zg6aWZa+NZXw+FPny+Y8NwTYCcZesaTrpeeq0maq97neiaw54cN/UPv4AkPfg1GoaPvXL12vdMXKx/i06cz8l18chhqz/PTCzau7Omyx8Hegq3o/+y9pwul+2bvOXVduZcL4+xw1vaFEvwkSwf+9OL34KTmhx2MJGseYbgPJa+c1KxhPpc/HOQRLzZw8SZPss5zchjGtM/ny8o3HHNJV0ReLwAAEABJREFU99I1oVZwkiP3c5zYqOlqf+090FqRGzHhbBwG38bl3he49Pmlpw2XX7r0DhlsHPknp4MHW3J48kJ+OV9UKwf80kvS8+W+5iHJWre3nvvpA8O3L9/mSz9D/uP7P3pf+JzPfta8fdzm2S/VTttpjalxh4cTX5fmJHnlHK979+3MdE5uy5eY8GYnLnbTiy19MrzV07U2PU3lip38saUnRvNnLT17bjg/DgwybTrywO7ZPXz41OZXzmDxJR/GxUJmnpKsnBg7sA5s+HSnF/3DlkwbN5yPWPT5hWXcGP/7tq38wzBm/aiN45hkrTu6SebAh5FkPXPQJYchP6XU55mvq8DQpyNOJcmKS17YyRGfyvQSm3by8u3cYkfW4WUrD/rypFYOLGtAm03ywjAuB/jJgzF6fOFtTEx44qOmxw+5wjc7MenTUePHRtGHZX/TIzvmDh5f7A5cmIqxJCs2dvzQIZ9eajGQO+/gqMk7vOw+e99Msn7YO8maVzbwpleSpSc3OEwvNSy4sNQ40xFLVZaNGJ5d5/c+X3mWe9W3v84q43xZJzAOO2335CPP6cDlfJ4k637Y7rTTz+vP6bafOhufD9g96g/m9Epe8/i177bO29577an3+1OfB2797Hxan4+qtp5V9t7b5C7J2vMw7r0/ubcnWTqPngvmaM8+W//76rz5Wg59LJrhS/s56f54du+SVbz2wvRKMs8+95C123Z1U6RtqtN265nnPPquoHQmebT3bKH9Ktc+v2nhm2Tl0nzgC9sc7Nu+YsD/2XyQpXzMEZn9ar1Z14dtkoFBZg6Nq6cXubY1yx6eOTN/9J7Fti/I4Vk7b32/Rtc4e2M/+66rcGPNvbWd58z119nLhq1i3vcm4K3PajC+dP628iN/6/s1nxVPXQ840TcOV1tNjtuXvpcUN//wyHG99lmBTMGbTZK1tvDFRaFvTM1u2/fOzXNgwRATOY5840fO1pg+H0nW+oFFX51knXWHjryLF454YIiBbwVPWGT8wyDX5oud+8m2pfP4Kh/N1b17r67m0WdU9em0dW3cFh++713j7LXZTlcbH8mLs3HYB6f5dSXGL/W1rQIDR3zOfT6+XHyW+6zfW8//rf726mX1p5/3vn37uuR4sbmcztU5z0xWXpJUf5u/X3js+1Y9e/d9plzf33923j7XD2vJh/zunScx+Ocq8EphxKEtr3hqv/D2NZ/s5EApcJ/hL0ueZLXZwFX4gcdGgaWfZPGgoxzzuW1bOcvHvXv+Ub59JumeMedJ5lgz+MCiL9/TSxxJ2pp1XvEHV+HTejXIDo6+GGEoZGzEBcsZRmaMP3WSSTL93+Jpb196zohTHGz5SlKVLB7kbBX6+vu2r3Ey+qfOw3baVx73tqcX33h4ziXD27krFx1e9mRiwE/e8f/o5/4eZfPsgX/qWrlevww/sJLX/UufX/VH3wds1bv1c+K5+/0xmf3cOT2f5r3vFGrc/mm202n9cxLTS86Xz54tPrNtle3b1v1yX+cs3L1x+I7a/eb3P/+s7X1OXevPrkWfN99/dl32jD9t+/qs+tn7K0zn1pSnXE4vMbUqjW2tB9hksKZ7GEc+HsVVp37finV/1lNxsm9z754+lb+YPzp2uVzqInOubKff89M6MQ+f8sFBkhWQBOsjgSAAQAzJPQQnTUH1bz0kpnV9j4Q/2lBuPVxKZ7TZGIMBj0ytv3SaFH3+Dpk2v/7W+LMdcgHB9TdqBEiOa4eXb2N8JSFqemhMOXSKK2O/ddKSHjZdMY8Wip/9MK9OshLHJ1yckzS8rIVNTu/ZhYOvPh7at+YBx5u4M8tGbGRqBaY6zd2t+tMrSRdupc0bfxUtvpVMklUe9UeOu/gezZcaHrk+W7Ika0Fqb/Vj7Ci4khlzGPzdxtyKpw4LmW7MU8s+PkCtl6jlm2RwkMc//vxj/vzzZ9W3uV7PKz8f3YgeBH52od/7QISfh6JOxLj4X3Wxzt1IcB6NzeKk+9EXcjE/Lf4dD31jdTLbvo++h9RJUcplWpLMZ/3ebo/BLQnxyumtCzvZ+qHiOkn1+tLw0dyJG6ek810uZHLy0p/aTjfea82k9i/drS/i3VAc0NMXMO8tH3OvD36PkqTkZj77JRDM83mf5CVLstopJn1+5fyjG9R8WCtkfnIIx1e5DZn5YYejtjF9Y7euX766hOo7vSmd10Y310kaz3OSV/3+/vmXDn/tLPzlv3Oh/9YXp/L/2dy894NyAV54nZePHpA/+pLsrQfIox+eP/sBe73c7dzBYI+TeTx1zvhYpQeSmI1fexjROXi/98Xwvm+zFZ9cPh7lIkbl1rkl0+ZXDWf/hf/RmG7dd7fyJb91TuTj3jUojlvzQw7j0fnX//PPH/OlNzJrkF8ycdGhm6Rr4LYKmXGYdB/FkOt9P43YyDqz86g/OnzA0JYTtjjbG+R8siP7+fOt+X/Ovm9dT29dN59rrozTVcNQb81PUk8t8kB+yLSf5WWu7o0fB/i4782TvjacpLE1X+RJatLTpgG9dx3C29xkOids6MOhq/D7ow/o2smLi75y6g2dPX12j855BNFy+LZWnAPyT6dDsxWHjbX0o2cKXe1tOzWn3WvNkfGtYI/y5KP3+tFm78NCkkkVHj3Tn3Mnbn/mWQ7PrqVsSzTmpP8bN8mZV+yZmUdz52FDsSfNlTYuavmlw57M3zra961z9j7btnX+9lUfeuYYZ31nXZKRH3GJO8nyeetcsSfjh4/S6YfQfaaxfLy/zb3r1156tv9oPDDNA12YSdaZzx+cZ3NkXPtWW/owFX3c2Cp714Zx5RiHI0a6aniwYOLKjmzFVaPPX+vm3lg+ez6UeL+w/Pfcu8Y++kGjKlOKzdXPVfTZG3vF89az9c+Bhw/Zs7Heu5+1+cXls2cM34o+LvTZkeEKW61PDkNeD1vj7GCKma4XEEnW3nut4xO1waHisaZujYXP935RixMMMrgeWMmezbt5+uj5+e//+fc4f59dV/u+/bU+Hp0/3NTmwRifOLDHKXmtjXt9Gj/q8/m0zvZT99neeZsu3L3Ylz5kbl2D9OB2G4z6+7dvnYrHWKtJFgcP5HTPvf9OLzHpq+/Nt3yISRuf5LW2cNzr068xJad32NgrxtRiK+wYZyP3fMGUpyTrgxBdOuR8adOTEy8Z3ffJzJOHbz5h8clXT6z5n//5n0nSfXVa/ugn6bq7LxlcXJKscXbsk6y5FneSv74wOfp8wcKFPa5qXPEhh62ml6Tzcul6eS6/cOQBX3bwYHgWUrM1LpdyZM5hq+n+/vu/548/fl+FTF7cI90rnB9vfYEilw1+pmtATP/617/WGQCbPt/kb71Pw8Q1ycoDW3I86f3+++8rH9OLbPrAk2Tlkf8f/XJLnNqPnqW44i2f7GHxJTb9pKR+YfGNE13tF8ZjYdNlh8+j+8Q4bHj6t65Hz3vvPUOcyaeu2XSd/7t8jSVdmx1b9619WzHAECufz2JOYymVPqNe1zjefCbpc+HrgyLdgx//MBR5caYZ+6Mf6H70ix4x4oLHwurzTyd+fvR5Qr1v23z2eZTPqe/7rz28l9+Pnz/WHPEhD/fGR09uteUDprFH84zDkYu9e+/ReN7efq69fe2zS0Ooi+e8V2aPO3v8swTsnSe/dx3xtW/bkPHzs/fuP5o/fb6TrGccegqfzgi61344pqO8d82xkTv5VeNz6ODNlq75TLLmWF9c+F373CdHt94n+GBvTGxb9eH7N03xa7eqj+6BP1p+/8Xxo+0/Gstb699XfW9++fPsde+9TvnRuXo2fz/7nKrs29bniPsqBUWp1bP3nB+rTjJJz5HmWDx75+q9910x4f3omS2fz96TGDt/q97ms3PxWOcZ/Z+/5vfeeZXL994Hnr0nqO1f2DXq56Y/l50z7nJ+nRtycSt/Jck6q6cX2638FW16zg24l+bTXJDt5W7fHzr08TCepEizMOUdD2M4muck89///O+5d17e3u59jpl5dq09GkeXcPvbsp/GovHs/5KMPYCHstq1SdLR/mn+X+rt10CcfVc7W//jUwzWtnjx+NG5IqvlqJ3tYsD3iEGcbOkkWWviyU/9uudezuf1DPFaZzPPyo+2WH527Q9StfFPl7g/Xy/XOZ/Ov9bGNAe3NZ/2MH0c9n2r2WOVgwNb+D97JsilvOPsfLBHv3790nvCeT3vJJn7r3X60fPq3rw2K8P3vu191jsNLHGe+4LGPvacbE2r5YkfeVL4kgfyJGt+tm3rfnhf68p84MnPUfT3X2vEuLwb83lueiUZcjLrCJ6+ey87cuuG3JcE5DUbfGDhYj0mr3sMfjgbgyM2HBQ47vFqGDCTrH2hzddRrAU+9NXGYSZZscqFewTfh0/+6LGBn6TPo7+vezMecOjggjc8ttrGPvs8S8+XQ8YUseCiDZO+tnvSe98rGNcnd5bJGT2Fr9975rKHj5dxHPlkk2StZ+vnX72XJ1n7VXzmI8maZ1gK7j+6nrUVfZjz6+KDjA8+6YjJMB+4kuENh6455U/buDHc2G3bvp4d9q4hdjBwT7LyiuNhx7cCK8m6z/pBAL7pbF2rcJN0f7wRD3tyHTo48QOHPMnal8au58vKDQw+jLNPwnz+9a//u7iSicNe9R7r2X2v1r/3s3oms2/7rHtb72/226Vn6uE36XjjhS+HanHPzJqrVos3P/guX9u2fB+82GjL5bP3j2fPH+ueLjlcMn6PWHGbcpteYoSv3suFnvsdmXVGrg1PbpQetzPlTgYfZ77MF19J1t4x39OLX+N04cNLMgfPqvzVPuLkh2/FOLl1632LWK0Z/unpw5YLvsjJ9MV0+Dt0cdDGVU0Xdxj8keGr/F2u/3d8umTsyfX5hquWF7zxSF45gU2X7NBTK3Rh4Jxk7Ud6eCns6JAp0yvJ0Gfv3Jxf16FLP3ntITrsjMmBgiefzMQir9p4GjNH7Mj5gUd+9MmS11w6c43xcb5c1hqGyZ934HA8S8tX8uIkv/wduaLLhg4O+tYjjtYTbPp0jLHDUZEjdsp7n688Uz36bFVX6/5oHdBhD4eteOAr/BnDyf3+vZ9tkhdP90y2fMKZVLNjnrn/7DnJVux0+IdB9mr/nH3b+jn5bfbaXPocIfdiSrLyhA97dZG7xz/7DPrnvPcZj8yeO3L96B6H/3zs4/kpWybJNMj2n6v9fDxmy7baeNRk/GSuL6UrHtez58XUjGmV53LeWj3Hx4sUmG/PymJOsrg8C+Q+w3+Suryv5ynzi6fPLvT5lAvPRZ8FZGc+xCwOenT0177uc465UOiSyweeycsPOb/wj2Le3Pv4UpZNY7/1GYg+3/xtxfDcbtw57NmLLZvDF2wxs+PXejPmzCGfYvzR7yX8oLZ3jDgYX3H33ZE2Gd3f+9noo+84xaNvTM2fuJXk9UzCBoYaV8X4sUZ+773dfMKio8ZVLApduIq2vSkGPvVhwySjI25j5MYVY2I2ftjh1HIAABAASURBVO761FeM4c0+yTrXycnoK55H733+fHSvfaznz1vFz957f3Ztf3aN3Ib8xfmz7Y91X+MfD/L7mq+u2e6TJOuzE/lMF+jMenbETbyKHODZofq4rbUJy36r9iSv50R7nOxnPzvhDfO9Z4O44Lx3f9nrChkM+dFW9BV64jxi/LPrwLg1ffD42TWs0BcP/NIoxed6tjjkeGjTVbQ92x825lt85H/6rNk9Rw8HmNaFmo6ckNM172py80VuX+KpWMfiL6HOyX3NAxwy+HS01Qo+yWvf43HEyadxPtjDxV+bnF8ctBXx0rXnjdGD8dFzARe+vVfgm91n5fx99DmZrbhwMU6myJFiruC9dR6T1/qk+0fz5lx2v4FJxl4Nk3+4xz0TDm744uqzKj0xL5vpOnx2ZbX82XcxfFq/sMXOlkzthz8+eh5s+z5/9nOnOVDI8PS+6UfXinywgcNOXM52z5De9+zb1s94l/X8iwsecLZ9n0fP7o++C5f7R9fHe58v920buetm6feqny231z6rPj/yha+2+PkT99GWq23fRw33xfHWO8Fz/SXJt+6bgzsdtrDwcobLLzs1vsamc6Ld8zfl9RzBSrCJVxiTJRnJZ9Tm+qKcYZKRqGdp0KNDzvalm7WYk1d9b2IeSm8C9FYQPZzoKiWyFr6Ew0h+2fUAcmNg44MzPwp+ZNpqfTj6an1y/Nx03rpoJZZs6fRQXGOt/S0/coVvC1Bs2mJLfnGpLtvklRNtOkfNJ99/75PRUbs5Jc1bFyHZoSfvfGeycnBrXvSfzdeyaw7UciMGtvrqv2yLu+W0fsXIx8eti+yxysf7rYvv3sP43oeIveW05O/9gvetD1K3z0Pv86/5eu8N8tnFu2K3eMuXrpfQ23Ya+dH/6Jfd4j040Se3OXH7vS+zbQYyfS/Q6CoOFz6SRt3y3vnR98AoL/rsDnz6//79j7Ep5EF56+bSh+dg0pcXfYUOrLfGqZ/0xt6X2jDZGddm+6MHAj1yccoBGzp4kSnaMNXGtOn96MPmy9aN9LM3yreG/Fx8fxT71pdsFay9hCPdmUf3Xf//uK3cw1K2bV978q3xwabP1+3Xi8KPHsTsyRVcbsX3RYG8WbtvjVnZe3DQ4ZsNvSRrnZGt8e7JW9dakq6T2xrD46Nzwlb5/Lj3YfnUF2bTGNouLk58b10j2nybp1vXqzViHcAwfj6d+zDwseLi135Xf/yKZdteewoeTvwr2uwvl/OyFQM+foWKM0WbjH8PAmLWbij1975eLvFD79b8JZnf//izD0Fva5ycH37ZwqKn6Bs/ZGQrvr74IfvoF9T3YtL7aK5gkMM77Pj2YGA93e/PzvOzOb6vGwD9t84xXTbK9DyFBSd53eS1jdFLMnJCpv/CeFtz9mze7/1iAk/jL663+rvV733F+9G9LD/s+FGeM/NHH8SsU5hsydVvXUcHDg7kfuXNrXt/ZutaePQl2x/Fv5XD2/zoA/a9PpYePl2Xn86j5skHH+sCDj8/G3vDqfeZbP2Qs53WvNx7/nmAe+Vr6qPjybjSdTJt4jxti6NH1STbNHVU1jpJ4nPVdFkv2fpfZT74bHt16+/2mNm3fb2o8qHicr6sn3rXpo/rvu9/5U9evXT897//+GtdyaV7mTFtseEkZ+Rv68H73rh+9mHzz54LP8a4M0fRzrb1Xnpr/j6q99Z4S6wEfvRMgflsDm/dJ7Arbr5/Xzr6NZ2G1fzf1/wmma1Cc2cOzJ+aHzI2uJKrFTLj4j3aajFML2NJ6iftzXx23jzY0Ll3jvd+Ma0NK8k68/Bmzzc+x1kgZroK+devX//SNwaDnZqtYg7oJ1kxesDB3xj/4sKRjvZhbwwPWPQ9aAlAn67zkj6cV//n4kIXBs6XvjB5dGEt/C6mn+8/CvGcfRfnx9hzz54HP3788Uv23vXy0fm4/YWFg7m8dQ+IhU948k1WwPVAya82ff7xx1mbzDgcH4pwPjDoadv7b73X0OeDLju6anpk+s4tMv7VbGDgp2avxoeOuaKj6MsXPHPGhkyBzY6MLzk82rCSrPVPjz1dccFVs9EmxyvJWut0jbODSUchT9Kc39beooPHURuHg68YcJBT8ZEfGOR02fGhr208ycJmZ4wdXbX4YdHTZvfy/961+rFixZccB7U+HUVf0ZanJGst0CF3Fmkf3PnFS/+tHzTkiYy9fUFOH7ePnj10+aUHiw/6nrPgG6fr3nnoidHYZ+8lZGz2be/6PnVdP+Z//uffhte8iD157Us54MccwsVD3wtI+4icb5jGcMWbrlqBoY+D/YGDvIrNWZFknZNw2SOy7/s6N8UBf3HdtrUm4NEVL672zmfP0iR9sXbumfxzzS1OdNVHntjwiSvZ49dzmliSNP5b3T/XPmdn/O3tR+8Nf/QMTrF/rLP62S8gxNTHrHJ6lOtHbaftW9tva40kad+58dl1894834s9zfm+2mKDYQ2+niXu9bH95ZuyfNCRN225wFVfDOfLZWHLp2dx44px+PLkb6vK/UfP+NO2l9sD9Cp/9LnJGBs1O3HzqZ9k4R8yetrmXRH02697WlLdPls4s4DzDU+Nu6JtTRjHnw9zor13zunzkaQ8n4V/rHywTV4y80Y/ycojG33x/p//83/ms89t2h8fb32x+/vS8YzgBQQ9awYPOmLBxzrhX2716fGJCx36Ct6Pfmakj3uSxdFLFfcNz498GYOH2x9//LFyCItP/mEnWWuBP/p0+TKXZNr8JOk6uv21ro580fGCmB48nGFbT8Yu573cZnqT75/MTOZpwWrOjHiSyjxstXhmIevQrDbd2WZSg47Pup7FfEyhx3oTY/IaPziQbZWJlUmS9eJaLHKAo7Yx3A8Zub74tH92XcGUFzVu8iQ/9Jafrhlj5Mqj+/m9L0+Mnc/nFeN7X1jJx5+dh8+er/rsydi8d73o01d//fZ1rRn+FOvcHOLx2edgOknW8z4bMjpi+r//9//2jHg9c8A2F/Tp8AsvycKHZy1bc85TfMRCJgfyA488ycq7tnF+jSdZZ4b9euszpVjM1+V6XWsOp+SlwzcOycs/vUfn1XO3M5HPJBVnncd4z69LPnGDceszT/LiY1ic6hrOz+5/HMQkJ8bgmGO8ydnD40+tb9yYvcNOX4xqMSjO+UfvX2z4kz/Y7OVX2wtCtT77JP0y6OfKBf50YRo7yq3Pu7gbu54v6x5C58BRGxMLn3DUCgxcFHqKHItBri49n3Fhr61mz46uMwmOz8L0knRfndZ+T17zZG3QgXe08Uuy1qA2rCRrLUwv/tkkWTI6cmid4KcYx0mZX5fc4viru/BhJVln1YEjF+ZTLMmLp7Y5NQbHmuKD/OAnRnHo/+tf/5q37lX4fjgmybpvG6d37xf7p9N55cO8Ti/cjKtxgXM6nVaMYuOLXKxwjdds/XFu0Emy+riKHVcY7I42BX2+1PjIGTx93D76zEHGpyLeA/N//a//tb5ov14voMZndPmiQ9c8XrtHyYy99YzSNoYDf2Lkz57Ir2cf6wYndZL1XMmOLjuFQ/0kAwdfsbMzrk6y5pPe0U+y8ojj9Do3r63mo+ejOGHp08cLlryRySs9tRjgKuZNTR8PdZLlWwz6cjG92JmPNv9a/2R80DWmzYeaTKFPDxae/OGizad1gPsxroYljkOHDQzyJIufPCSvtnH6/IkbBzgKG7p80DOu1mdzFLbm/B//+McoYjB3yessNUdsYOJifHqJAYaYyGCTdWida2LY9r2faKfHWNa6O3zxR3/b93X/wBtWkr/mGn/+8OYbtucKfThkMKaX2t568byv8wGnU/dpsq31Bp9e1dc8soeTZO3lgxMMvunzRV8O1PTZGYNlDsWfZO6N9Emp5bCnm2T28vDFjRjch9gYg6ENj42+exVcuuRys3JZnOv1y3z0WYFNUp89i/h89rm/DxWTxqq/2t2b7JNMknldGf8N/SXbljjJ9JVD7/8z+7ZPj4CVw+/ff5tt3wYH+e1teVzH+pAzbXuFLzoJXvcR37Zt5fs5/jLNtu+zt5Dt2/biUTCyU/e0+GEp+uRJ1nMLGTt5IBe/uTjKvm39ruFznA1fSt5z3nnbR/vr1y+z1c+XL1/X+7dr733/+O23NUaPDuyqrHH3cs/L1/Nlnft87du2/mb4qfzp43f98mWdc2wVuVBfiv+t75rOp/N8aS0PBza++uZZvqw191p25vtLMZN0Hu5DRsd4krWn4CRRTZLZ9n19WWdNyQ2u08v5Zs74sXb1jSl7bXA1xmfyWv9fyxV3fhVzKk6cYbE9bPBKXpxg0FEraa6SFyY/pTPGFXYw5cBaURtn595lXBGL2tizC/PZhUdXvvCgr+880MaPDX7k+tov++ewF5M+//rHOP0kfb/2mHufo8mTrDmgT5eO+ojBPGkr8HBQk6/y9TJ+wx0btvc+/z97QuCgryRZeaGTvNpiMz8KHbjGybXxMcavWjGuz79xOZJ3Nknjau7I9OnQlSu2+MBNstaT2MlgGqdLRocchlohV/D0LECHndq4tnnQZ4eDwrcxRd8YXh/NPayl3zOOb33jarHBtU6NaVuv5Hi8/3pm04Zt3Niln7dg8qWvwDNub8AXq0LGno4af+XRc/a9nyFgwKJLrtCFB8cYjOS1N6zxY/xl+1z3InrkR33YPvvM/+hnCRjKe5+/YMBnr4jNfjbHdPDEDZa28eP+cTqflj+yxzzn1Oc+dkfe2B/nC1nyWvdJxliSdY7zD8M88SH/67fi9dxO0rXeM7b7no6c0DdPzlm8YPWszbiSrMVGqA9MQrWT10aoxuzZZpus4kFc24siZf2NzN7pyJZuDzXkFAevg5r99XwZv4qFjbGkeNW9dFFcO3Y5nfvS4DT7tq16miQy9mx6cqxNupXLtfpkylZe6umNlD5fgr4U90tvANPLT3/tW2OoLT2bpN/DLj/0xQAH/1R/JXTbi5ylcz6dho/z6cURp+svDuyPsjWmvXZ741L+yute+8rwIjvGksyzL1GWzba98tx627f57BdiafvchTJbhmzb99n6xYuSbWsIz+ZkH7/aOtvMfqrseV/98+XUUO/jGzHtr9++jPKlDy6n8z6X62mV65fznGr3ss+cztvse1bt16T51WmFXosX/9P+sr3dP+bb969TGnP98vrJmN++/zbfv/3WvG1z2s/94vg5M30g6AsBC9KCrWCSlPdZc5VT83s5V78vKE4d+3a9zPc+JPyzDwfq87bPb70pfr1c51sfIr41FjbKpXNs3b7KqXhpXF9mP136Qf3L4vH1y7fZt1MfHK6L6/myzz/+6/uo3Ryu9cd+b2xquOrr9TpiTjL0koxcT/rS8fY++ykjfrLzea/urTer26q/9Maz7dNV3P7zVl+n+v8618uXOZ3Oc2ksl3I/1e5L8wfncjnPtVySrPr7968jb2SXy6l2p9qdl+zZmzG/uEyvvdzhtbkeql99NtvcH59vyvUgAAAQAElEQVTNxWWu9f18dM31RnSu/vc+5Hypz+/N6Zfin8sFj2xTX5eR5yQDNxU+u+JwEfd+2pqTS8dOneHn3G8fY004ZJKMub73y+8k64EJn+keVU7bPvJ672F+bY7P5xPaq1zK53o9z1a7tQ/LS47e+7L2ctpH+a3z/w33czl++TrfisEmeXE9dT0pl+Z3a0BwvnXd+3Wfv3UdnRv76ndcDr52Ln775tcGXrvOWhdb7Pu+D5zz+dz1s8/XYsB8Nn9qxZgDlp6+9vl8mRrMfjlNukb25vX67To366Bted67x57dq+p9y2zzKqfyTfG3bp3L6TT6qzT/19N5zs3dfj7Nl76E3Fpn31b7VN1930c+L43r77yu58skGTc38kvH6Wpvp33ZX75c59S1p740/v1ynlP1vv72fcj5Mv97eVuvX79eeyZ8rPx87b5P/V+7jhZ2eX3pHDWomR6up1Ojy8y+n9Ye8CHky/Uy1+K7kX75+m3OtT81Fvz37CP+e9fLs8rPx8wmL5nX9WxyGo/u0+BLOs/KqjodXfFqpBiZrsfezJk9K7y37PVnTi7Xczl9mfN5byx713N5Xa/tn+faWvnWNSNf6q0+Ll0P3YTVPy1e00vc18a0ZbpGz8u+4lVfLl0HzUNN2++53IfQa/N7aV58KXsunvg++8XB9Vu/HO/Z7/y/NzZjp3JV7KlZe/D6F0/yb9+/j3n78v3bsPdvquH7bMAKHfuS7NKcqxX8FDKFL31cknR+P9feZT8NzFo7d53Q+/7l6+zZ5rzt677+z9/+sX7V0d5cP3qOf/qBstYNe+l9630BDltzfv2VW36nNveeFc9nmtPLio3e9KL3vfE5L3xh82jubj1r5MFavDbn585d8jrXvnTtXoutPmKH5YXK187jt2/f5/v3f/Ts+rZ8HX6v16+z7+fZtlO9Tqf3OUnmow9+154PcgLnt99+m3N9Zt9GLkp57JWtc7RvlXWN4yrf/OHCTpxJZt/3roHzqk/F+dI5W3tra+ztP57POZ0uLefm/z4zW8/K5zz85EqfFT6b11uLs+zZ89OetpZLfL52r+7nrq9MP+I851Z9vzpdkfut/BRcFLFcux4OfnXWvNgL5+6Jr83T99UXxzfnY3N75JVMLPDEeC33htecDSrlfCvGtXGc5v/z3/+9ahzYs9H2IsY6l8tT9wNDZ501dTmdHR1rbXlmwZHt9Xpd+cMfBlmStWYOGXxzrySvsSQrltcemnV/Ss+GfTJff2HCOjC/N17/Tpo+3CSvOTud5ny5jB+e8wNpa6+Ve/bG3XW4nTPf/vFt0nPy2jNyr+xLsdb6sM973povuPyZgyTN16PxPuayb/Nbz4Dr+dyZn9mzDR35Ntdfm+dvPVv/8Y/v0+nsPN/nS9fQufem//7//q85nS8D29z813/9Vtz7nMuB7m+/feucfi3et1U+++Eu2Vb8ztvT1r1cv+4/l65j9a06//jHb/O1PibTZ4JvYw4ujfnctfa9zyjqZ+9ll8upa/aj/rfun/vycb2el3+cT6et/r91fO9cXOdr86N8633jXH9fuwe/nL+suTyXx1bS/jbh3j1zkvftPN++fGuOLkvHmkzMb9d8z8VL8bbzNnvjPV3PY18565/bNqfrdfztTS/Sp1eSxnHui9bvxTrNvp/mdLnO7K3rS4xVm7398/k633u+ffute7/nXxrHtb6u365zad6v5d2t1pin8f1jrtXfy/lr72vi3rbMuZycXTidr5dxtn/59nX5O/cs/Vr8/XKd7XSeazG/VDZdAb/99l+dw+ck+1zrZ9+NXyvremkMX7onT+fTfPvt+/jbMM/KrMlLfV9bajnX4l1rO2Od3aanW1szX5sTZ4nfQHEuxpfGZOBazGdmkqy5Oncukoz5MA9KkjUuT8q59nvX/NdiXPo8u/cZ+9nD/73PyWn8fO7Z5rTvyw7vS/dRUpzm+NS281Te4Jnb6ZWka+XLyNXX5mj2beKZqviny2nMwWbO6/vUebEOU79y/ez9c+tcPnq/F4817VnP/encmJ4V7vX9X//137M37+fLZZzb/Bv/0jnY93PvgZ/z9ev3uTaP5/O1ObnM5fKlsq+zN55TfZzPe3leOratucbldCL7Mq69Oq99elkvCpPG/asYt7/5/OzLl/8fYX/CJcexLAmaKu6xJEDet9TpM/3/f2D33HqPBJBbxMhnDgd5q+qcccJoZmqqoqJqi3t4JBJeNJDhAl/bPeX8klm7pl27/1j+n89nfb90772vF6VeVnjxoDbGftu2TsFzxQdn27e5XGcen1vPncyzLzzSfDz7+WBaUn0+nl3YFTeD0/X9XHNHRnebbaZnqLJP41ntFPNzvn+bSef7WieXzsvtfht4kxnn4+/9ksMcK2e+xTu99s7JS/f5tu3N5X3+7d/+fe6diz4izEd9PIs7HSubPtO+L15b+Yo1yWi/9EyZfZv9dp1r9+yX7g97z3mwd64e85iS73n2ssrLby9z79rFwT0CVhXG3H70ucx5z94cXrp2/v3f/33M19Y5dh/4aJ4ut+vsHVNfGu+jWfNMd6mONfl8PtY8Oc9hW//Pzt33Jsu6/VLOzeg68/HYGpMiR2f/WcNt3+d2vw97xXrAU/vUE8O9Ont18fzSZ59929bcNGHz3i/tkrT5XGvCveX79+/jostvB3/pw3npuQCLD/p88oGfNnt2SdYc4EDv0eeU799+TNMxv3UfXbun2PHj2U4+YMB+NB+X5jDl+lLO1smJycfi0L10aVx4yB+7cdXvnz++r3mRE76TDF8w/tE1xx8c/hS2SZYNHWPySA5S3F8aN3/y8Xvv5S89pz+6T+nAZkPv1IerGBfLtu9rrr7UVhGbONk4F7Tlgn/xiEsbtpd48ti0DH0y/pIsTPpiNYb32WcHQ27vXYtquVMnR7xwTjt8cXBm/GgOta/Xe31eVm705dMc43fv2iKbXmxxcK7wj0eS9YzV4bUWkqx5SDLOOHL5wcm8sOGbHDae6td+FnKv3K77zL51/3/Ot75gvnWv3BoXOxg47d1nl9ulz8Ff1j3i6+9f59Z7kecC+9I+Zvf7v/1jnAu4Ti9+5PhiXbWIB+7Hx0dH63bfV663rkm69MSu1sdfO8na32zvvVckW8+nt0kO+fy8+BUrvG279P5SnY7BkEdnty9U1EkmHXtpvi/lIWf4/faP3+fS+O/dI1+0b7eZLX2v9W9z6f5RrK1tb95qf64HfNnjIGdqMpytBXlIsubcGI54OfOvzY1C72v92p9f+9lMsU/5g0OfD7HwYX5KYf3BnwzG7XadS+8NLz2f6bNV5DM51ot1gJN9a4wdXfnXxk/RF8fZTo4Y9PlXw9VmLzZzgOut+1lNbhzvW/MJjw9tRZsdOVsBkYmJvbEk6zwlV4zhBhcGHuLhwzg7+VDgnn17hMwXI/TYG1Pza23wB4euvaltjB+22guza2ArL/Z0jOF1b4y3rhVrSy3X8HFUy/mJoVbOWJIjTnhk/LBTk6kvl+sY++z5v++X+e3rPwqR2bbLJMeeEBs7enziRWYuyMVINr3wbjXOIDr0rWu2yTHf2sbYKnLBxv2afrauq69f5refZ8B+vay1jjM/yqXrPEn5fh1xPHrjgnO73+ejz0kvPXvoT7G+FOve/vST2LP39+nDUrLVZYubddvPHt4KG2NJZjrmCeQ5bWvMPs9Hhk4fyAxPkmnqlvxanv/xn/+5ziFxmCvzc+bpah7dp8p9cS0nuaD7KGd79N7xdC14Bnrs2/hc5Jnm2n3IxrqEyUbcW3XE9qWf/baerfLQwNacOgfcA60dZ8Gt/td9sv7ZwkgycgY7PTvd5zwnPZ6P0d/2fe0VmEsnWflma01f7rfhe69vslPHOegZ/n69zaX5TZ8Jyaxnc3cpl0dz/rmeyW7j+e/t4322cpATcyHWW9c/feuFTH326drj8krPGFknZeTxt97LT91928a4nJCxUWCaH8XZc65BscG83++/OJl33OgmqZtjf8CDI0fG2enzl2T5JWNH9uW33xvvl+nA7Jfr3Prc/Nz2rqvpvP1W8bU+L83zl9W+36tzu86l5/C9+X7p/fK33750/N7xvTbdKz3j5X/vfCWp7mXJrUGy2+1S3RR3OrbX9jZkL90bSdb+wg+GPay2zi7l12nqPfPLXMvht3/8Nu7Xez/b3fssLi6F7bVzer/e+tn61mfIr3PbL+Md2GUrx95r5eQ5My9dq+bbM0Mu+1x6tm/7de5fvs6je/PWfNzXZ4tt8cJFXpM0hst0ybTe+5ng67iM43zrWtFO0vjuw0ZJ0s8n/9Z4b6vQ2ZsnNv/2b4dcnk652jpKsvzDEFsS7n7hXrqPughmb9ziSM+akwN742f/3nWUHHjk+nLGrzzzQa7oJ4fuWo9dx1+bs6XTPF0v9/m9a+hS//Y+DH701XwnWfmxh/bGevLnE755um77bJM1X9f9Ms++C96rS0dunHH3fveowDV/fKhxuXY9XO6Xme6tz2Zmu9zms/M3+zaX+23k5Xq7TXLEsmyaK/nFQYH3pevIGr8X796YrrW/Xy/zpRjeBfgeaJtZ6wnPWzHv9/vs1b31vJzmfSuHqpTKNntjUBY2vcyy/bfmTBE7DsYVeArs37r2nj3Ql7/LtXvlsjDl2Dnc47/n3W89lzPbZJxt1/rD8R/F32ZGXu+19Rnkfr2OMfzkFS/5c9aYE3z4nPrkXzEPG6Uky/n00mfc5iRZcgfS9AKeZMmS3qB6M0ka9czSFSQdZd+2cSVZiaL1fDyPdmV0lOmVZLaWfdtXIvYGiseWbemTk+Gh3K63Ybtsqptk+aeTZGGwTw65RcbufruPm1SlMz1t8CVTz8/rbLuJXPYuusph6bdZntvi9OzpQL6wOpBkcZpeSYbtvm1jPEndPdc4GzyVqvaQeSy5tpiuXWzu+PjqT21vXYj7Zacy+LmhTWZxIfzsSwl1knUg4dpmD6HrfOlC02Z37WLRbvDUZ2FsWfHMz+vRG/Klvs4cw2a3b3ux7nO7Xot7WwUOXIfbVmC2731JrJ7ZynUv9qX1tbxeJkkPiy/zpQ8kFqZcsE9SncvcuzG3zOzb1geuL5Vdm7fU13VmjhzunW9tudH+6Jch6hvb2m0F0H90rVn4z9rdm7/r9dJct1df1+ttcNz3rfjPeXQu9+Juqz9rPva2k6yD+Xa7jv69OLcW/sWAu+KAcVCwl+9tK//ff5u9efSAqH9pe/52vfelwfvHR3Evk2zr4ee9uXt9e53r7TIfPSQfP2NgJk4YdGcyyVFe+oFJbNPLYYNXcozhipe1KNeT6fzdGnNn7tl2Y7l2PpNMknL4aC4+Z9/2LsHn3O632e2B6iaHznTk0jUKt6KhS/as/NY84fPFB8IemLBxEP++b7253+e33mBKdf352gN573zRuV4v9f9Z/4/R/9ovNnAWN1xrWn7dzOnu29ZYrov3ViJk1/Jqcy7NyD+6hgAAEABJREFU9X1x32ffj/LoHN8bL+6cw37I7+U6W7GurXskLDwvqU5MujWd+/229NjBlMRtS31dlpwsybKHx84HMXI+2ZFdrvt66XHvDcO5dGvOtF/6sPXoF5r6W3H2bRuc9m0/8Fvr10NdP+tn5t4Y+cpW3eu16+a6ckj29euXZZdk5YB/+kmW/F7/jwaG27W2Xzpf964lWD7YXK+XmUl9PVaM5uRZ/ZPbvbm8XXsjdg+YGQ/+bjzbvi9e1sNHH7Sdt6fv6/W65vde3tfqffZm5IsoPym3bena+K0eZ5K2y//Zs+jRSamLEfe2Xabki1H0ypNQtvzGtRczlT87r9WYFJP8Wd5JY9GBlG1hVDxb/3PGmYvp2Gu/UP3ovrw1PjK8bp0jsiQrv197folFnqfXinsrUgu7rX73fes592Xk91lOp46ca78015fL3vPw69D38HrvnLC3j/+jX5QWeu6dl9tP+b313hi3bVsv/I0rfLw7T1p8CPZTm3T4sgZhslWzd15fu1c6uWPeyXHyIYc+vgoZLnyof/utZ1r94yT+RycmSXP5aOZmkoxcyxt8+ub/338+/G4d/8fvvw/s6YWf9vli4+B4X+uAP+cIbueHfLqwyd0/jGmrzc/1elnYz64b658syeIlbkWMz86H/MiZOsnaI3A8gKlPnWvXLC5qumIWEyxc6F2qg/u27+sDwPV2Ld5lzT08YzCV5FhDSda4uTOeHBxwpgf7t+bq2piSba71oXzphxfz4kyXY/byuG/byEWSrqkvfZH4Ol/6QA+LvpcT7PniwxyKga1xOU5S3j37mx9jbJOMS67ECoMuO/lga83Qlyd6idj2nuPXhYcjXbmzPsVGX40zu7174d/6RYq1nsbyn//jP9YzFH/WqLUj3k7wwGIzvcSjr+aHPmxc8Vf0jdPTtrfIcbdGTznZvu3lfVtrGt7eOX3O9O42Pdfua4ycf5j8nXPMJ6xL5+x+vw4dufah6jyPtn0bsd7ut9n2vcgz8Nju7Stye+/5c+2c+1XknoPP+d62bZKs81ZO9NkC4k/fc8V79+akvDuXcKz7e33SxcmcsVHry4P5+OxzB5yaNt7b/NY1RP7snoKjDXfvc8G955Ec3ou77xu4rtPLinsrT+f/uR7MO9mzfLSTNMeffc7xpd1j9saeVFY/OF17P6YvN0njLY8lb05whePXsWnTwfls3+7XSTIfP3Nw7XyI8V6+1tvX3lvY6KudJeJSrIFt29fL+um1l5f5oFfqa1/h8dEvI+R0a5zmFp/pKhEvvHs/a3gxtW/74OW8p3vpOt/2fayZa2P5KMfr7VbLWXkTBx7m27x/dD749QF922H9Pv/2j3+sfLF3HuBmHtT442J/TydRjA1j5eJrz+/ffutLofqls5Wb2p7yzIPbvm3tPobt9XadS3VhwJU7vNV47uWDw1YbOknW/XF6GSN/dj6XTXNu38mV/N8bs6DZJ5mP3nPh2vt+c871elsxynXhyum5zre1tpsTawg+e3F/dD7o6itPSashGezrtfeGOvS3cvi41b8YcNPGTW7o883+2thxOvxc1t43t+TJtr5gh83GvMOhS3aujbO/7/L6XHEa35qzW9cj/3zxc9bGyM252BQ+4WvT/c++AE6ycvL1628L92v3iHlQxKO/d45gsSVTwxD71y9f5v/6v/4/c7lsnbdpjh/jt4ftfTaQvqQLqH+eXaPPPlONfuukwub26QFqMp7R6OOd54wzJCPeKWiat1m47fTe9HUe/bx6u13L/WX9DTFzKSdiTLL2Ae61rs7X8nr2XLmV56W2z3osZnP3Uv7WijWx7fvgYe9cyx+WONXybA8nWVj8wZYbz0rZMribM3rmwdiy7TpJMkl9tm0vk9NX6PPJRt619+5xL5y3fRu5FNuf347f/FSY5uPW57ffFyY78wyT/dZ1Mb32fetqfZZX1vlR0TqTPCvJoz5btbX3bMO6MNf7vq/1gBvcJMXZep7f155Kjr61vNUfzrDoWx/608u6lhNj2kk6H18WDzrJkRN+6eBBv6bLj5p/NZ0kax2IsxMx//yf/1w5YMceb88WipztW/PXWGD6kssPNZlL86rQx0PRFw9sewOeNnmSUYuVL3WSxTHJuP6+JnCWi+Swg88GxrPnGV2+8VL+x//4H3MpTzryl6Tr9bpiIxOPcwcmLHPFpxhhsoEnJ2qYeBpTi91vh4CFG9ukuezz/mlrfow9uxG1+eEv+YvLZ8/I975jIIf1Xnu6an7ZX3rfTY59AvveF+r8V7TWFH1r0D64dJ+x8zeffEnNHra4cPzsuSEWMnbG7Wu+yXGFYVyBpaabHLzlWv6SrDn87R+/z16/sK0Fewd/NnvnAC4fsNN9vfS6bx+dN334P15/zO//+Mdomwt7Jsnq42YdOR+1FdiXy2Xd+/FhJ0Z+xek3byTHOsKVb3a4JFnrIMmvNQFDbpNjjD5dmNYszrDVYoKFjzZdY4p50be24Lm34uq569Z5++g5u18va7+S40rfPKjFwYd8webbfBijmxxrzBgZH8lfnFe/inBw927GPseNDBYd60ObH/nhR0zGcPF51Dh54ft+5G20C932+8ofPDHgIVf6MOgs311rYoFDTxsGH/TpsGV36iQZGDjgjd+1+UqOGK1zcjbw2J8/2MIuOfSml/FTpuabX2321z5LVG2toSSa3e6dse7X5Fh7OBqAxQ97uUyy7pswzQUdcakVvMnFxc/pD55CTh8XbTI+6LIvkZVj/tgaU+sn6fBzPesk+XUGsMON7ombZPSN4SRf1q0cqvm9Xm99b3efS/N8v38ZfBQY9oU2e+edeUyOXCVZ6zg57jn07Vt+6PF76z7HSS7s4VMub+JRcLFvcLl0TpLMR9cOvzjSgQmfjB4/+vD//T/+YzDiw9nD797PQnvPzUfnkv/Z9tmzVy/z+HTCzLDvDV1oq+g/+iz17DNU9q2y55TK1Gya8Pa39rPa/f9kS5+VZj47gi+/+CSZrffJ5MjP3jPwUUzj8o//9DKX5OYcx23f5q3P3L5skoe+eZ2pjA09sbOp6XpeebbxWf1MBua+7aV5rF++ztwZ27Zt7duaLG5wklq2mGP6oVM8z1/mSR74ZgNDrY8LPDae9fae/WTGkqw14X2MZ74SWtz4WD4Lwi7JOnv58Zsctn2fvcUeU8uHkhwca7Zw1EnWmrZu+FSSzLTIEd4w3l5fp9KFq8bZD1byP73o8s+P+IyzMx/G6CVpCM+xXo2Jg1wsYk6y8sk2SXP8sfStg+mVHPb2Trtrz7Lfuz6tTbnmmz4ecGA755JMItaPdUa99h4pVhzY8I+T81shY69ovzb+k7dcJZl932a66PkTe7qG8dGG7RkiEcfxAxl7efqNf9baR59VJrPmDT6+cqWdpPvqc/2FHPMOU9F276ODLz8lMNaafrdn2fD3aD2N861z+1j5Zo/TORcw8LaujfF/xghXe+8aonOO01GSFPdzrSF+6akV4zjJFTtjnh351laTn7Hys3WvXHpeek+tbezU5Z8syVoL9I3DkF/jMBW8+TbOhg6cfduX7ZL1szW9ZFsxzGQ9F+Fu75y2SZYNXetBns6cyaF1Ywzm9Nro91zyPkvse3MnF/g9+pxCl4yf5NivbN/6vLptWRzSmm2SNWfWC5/PNZuzzqkDr/NrsusXnjhx0pYHOM8+D668l1MDWfehJxuLr3b+sMFh6o+PS+8Xt/ttrUljdHC23p2NL/2uVR8n8WsnWbySLuYaJEcscra17T3P+dvrOrxyDgvntQcqZMkfXRx9X5JJR2adf1rP3kvsY0L+C93z4fhLe3iwx+nadSQP3sXSLYc0/obX4BNQs/oGOVNLQvKvY2SAjSt0AZMnOSasNbmSZJIsbH02ySFLorvGYOgkhyz5ywa2YlyBoyT5hc3+7zpeoumTPzrpDgO2p4y9kmTEo21MrczP62zDIUqyYjzbaoWtOskRTx8u2CblODG05BpJJjn09OnBTw75TJYPchOshq9ML/1W1cqIs7O4sB0U59j0Mtaq2+Q5SbHnKEvWeVeTwN23fZL6ba72blI48nbt4n90ke37tvKUpIv10fI5Be6f3rj60tNCK4n+efaAfV/8t+08TObALs62ZdnCL9Rqf1buL2N89hA6FnEWzme/KHx0o8KhOz+vJAsfxv6T66mbZPiYXrAexT7721bhc9YGgakkmWd9dGT9SZqRFhtx3ZSqn3Le960xzPL7qL6S1LZ5pCtXAB7l7FDjW1/Z6lhJDuy9nNko5P52o1jYJgdmq+WPvdzSpbOVS0Jn5qO+2BeV2hjHi4z/s03+7ExRSvJLb37K6CdFKTZu9Nk/uxZ+/Hhb837oQJhxOE9mHYh8/IQZNr/WXPMCK0nn+NG8PYtzrKGPj7/6U6BLX5xVvTqPcpvhSzGnH10TbhgOQb4++oBwrvNH5/az+2zfM8nhh64cTS/tZ4E7hfVtvI+7nbsOLa7Pxlez5RfOs7qw1DDIHvWhr7CD+ePHazlGt7F9rnZy9L3gNF+P3tzYiEMePKSoydTH2nrW9sgJ3CSrn6R899XGY3qxcZNj99l590AM66MP09u2dy4uc7/5ov25YqtJ7XO0mwC6ZI/Gr80u6Xjz9/b2bmjuvck9xFvZsz781NjWyV2/rrdyX1aTX7bu69r8+PZ99B/FHBu4KI/q4cPHJ271sW/bpGPyubW9ZSuvR18q3tfDnLV564e4rbo+pJnfrQb7Pl0PzzU/6dxUVEH/8Nc+UH6UqW0YrVhn6mbIplcqf3au25yt7aquc/PSvMnD5+Nj5W+vw7e3tzWnj/p4NJYkhTmK/qNyZ6JY4CnPchFXVRdXmGTWgVphQ9c8w3jKcdc22amnXmPFYyMnsJIsXLr6eP748WNw1fYgQp8tWZJ5lifZFItPfA+Omfv1NuZUSdLYr+tMTI44YcN6eXlZPtjqq/3E955tYJGdnPBSyPnFy7j2GRddXOic+TDODm/6SagtfHpkHm618bl1nZDhcvqAqW/vdXUsezr80jHGXq2Q8UeRXvKvPq1BPpMsHskxTpcvNbykeW5+k6xfy2esC6s74dm0P3/N2fTit9WvB04xL/0KjYkLryMvz87HsQ7v/cKjKouHMfniP8kvWVIenW//XIRxscFUPHCSsZ1eauP8/5LXXsz8i8u4NvualMv7isXY2TfmhYlaHHINjx0dcjJ+Ln2G8CE+yTrX6CnWmbMARzHh5t/zStJniNdVyGDAVeOZZO1RfNiZK3j80dPGSRxsTpk+OVlycIE3veAYh2GdVbT2PW70jeMiLnrG9dUnpjk0xj99xThMcn1j+oq2cfj2sLmGZQwWeZL1QUKu1oN+++ySrPkXG9zkWKPsk66Hrsv5eZ36fMCmD1v+kqwv3npsrjXMRIxs6Orzwb9aMS7n6jMHMI3pi8PYaQODP3jk9M62PqzTn7ZcGU+OeYYNi665SbK4sjE/YlwMQ4MAABAASURBVObje+9Hj56r954R/JHhkmT8gKVnNPbk8Nniiw+/fJCT8UVmHtjQSba1D2DCwIsfcjb7NO+9b772bJZb+8OcwYKzb9tat/gaJ4ehJuP7Up2tfMlWcY/oXNL76LMPTvLjhcet+0oOcPAbzr705T8/7MgVfnC1ztneq/PSD6yXy7Xr6m6o9+GXdQ+ge+mLtrrvffnH+GlxaybJ+htXlPmGqy1mNW7kcqTgQ8YnTH01OzHQMY7nyVd7mr9H77k40DntptdH86AkmaR5bk6SLN5J1hnlC2F4fH302YM/HGq+bE65Wi7MN950+Xz0DE2y5tg4DkpyrEPr5ZTzkxx709yR83fikB1+t3Xm0denx482Hqdvffbskqz7hHEFpnF2cq7Qk7PkiB03WH/X0WabZHGA9aPPrjONp8+nSf3s02vreL9kb47bWfeuZrlamanOuJpvzxSaSp7prW4bF95JqhrdVR7Vr2jut2ufIJ/rpaTnfBz926+f/RKSHX7ikGe5MR/aSRYPMSRHjHSN0eNEu05n7z4w9lZM9sbYKXzQ5+Mcs3/pkxlX2KiTrDUlV0kKf/g2RgZLrtknx7g1Zsy87H2G5PfH384A2MbVcNR08DGP2s4KmCfWR9ciPfpw/faAuuue7Tz1jPOSuQnqlwPHs7u8nrq+BIGZZN1D+dZX+BADXXub35OzMT7Vxsm9TJQnPOVNGx96cPWTrqdyYkd+yl76/KgPh+3lus/lemkM1sRj5db46YueNp7PPq8nGT7Sm9Oz62l64SFvdPEwbj6M86tWxFj15YOOkmScx3LFNkk/h3ys/c4n+1vvHexgqBXtR8+lR+cEjljowjKmjZc6OTDJ+bl0PZwYxnHFHdapo6Ynf3TgK+YGH1xh8EF+9pN03+4rR9OLvdzQwTOxdj1H/Vg6/PKfZP1wSZJlz+a1L/6TLD0+b7fravvNMNt2xASfPb440DPH4rTek8PeujLuC97zSzRfurBnmxx4cpBk3cuN42xcDrTFi7P2a79oSA58dnT4SA4sOuTJoWMf6U+vJOu+e+r8HZM/ekcOXtdaqMm63yWZL1++6K4vYsUJg2+xmB9tMn1t2PLP6OQMP8lai2TGkqy1Jwb5YgsDH3mFbYzszANc4/Y9P3Bwgrlv2/pc9+h9z+eAR89ytrBgs1Mr7MjhstfXxlNxfrBNjrOQjXH+6Ztr4+JWyM4v+/lJstZOknHRYZtk2MFS480fGzqnrjE6xrXhq5Os+WFDpmYDG0cFlrEkPWduhpuu47OYfBo312qF7rmm+WAA76ytb23zwQ4vftjRV8joyIsx9uIhV5KsfYZv8ldOzDtdZ+z0MicKDFyNsVHg8cVvcsRmDeDHhlxfTHStf+3EGfC+no/03cNPfDZJFrfpddjPWqfz8+KTfzbHeA/jjp19dbvrnilWc8YPDuy06Ww9Q7S/ffuz6/59rQN2ZPRgszkLWXLkCge5JaOHN1s50mdDlhyxyhtcfNjwTzfJWgv7tq2YjcNV6MExx0lWDozDMfbovqpwfQEJT8HL5431HkVaWtymal7V+ur9gn3FkxJe7SokejPP3lOm5air8FPe1tJ/9LNEkuZqxueCa5/Z8eMb189+HrB28cTls/dg857k19rH/V9yVOSX3uPIply29mHCO/OmZgf3Vp94nO99/EAzvvtWy/phR3dx/tkXJy7qJH1OzDp/pxf9JGu9mBPP7BWvvpqNucRJTCcXMusc7yTD51n4Ij/vNXS9e5RlbZh8JYff5Khx4fO8jycHLjk8NVt+1Pxo43HiktOjD8v6xzvJevbil40xuuZHPznG2erDNq4kmM+aQ2NywR62Ofk5vHLKr3FyOgobODiS40BOj752krUH6E4ve6DVmgfx4UOfjA6eZzl58GFcLeYTQxsG39P17R0PneRYB/DY8ZFkxQn70c8kxhRjZCcOLNxhq/k62/R9BkjSvXKZJF3azxVLkp43H9y1PI/7UjntlYuPD77kCq71lmRhwOVDSQ7sgixsNTtxsdOmr69mA8va0qej5pOufp0MmTWBx4nJFg5deuZPX97VuKrps0+y5pIefbmBp58cudBX2NLRVnvuevbckGcyePjRw8M7gJd+v8f3KTcmNv3pRQ8ffNtdOYZDnhz554uMnpovPunAxlWBncj/9OuHz5UfNgp/Clv3PTUsMnWS5TvJr/fWxqYXexzg86nNBmf9E+vZT6tVX37J2CWZZ9cMXWMKuX6P0GHyd1zj/Jr7JIsTX/DIFf0kaw9PL7I925pHevDpwNU2p/JkHxjn23iS0ZdL6+it38toiynJerY2/tHnwW3LigveNj8vHc0ko51Edykm6RrNahMaV5LorgKcTDnba6D/I2u1MLSTrDbi+vT/Pi4JSYiWzySLEwFdNsu2GV91s58cOslRn3pv72+9WT/W5qe7dTz5Syc52jCTw6c2X/TVJ5a2MSXJSjiu9MjUySHXZ5fEb7iYfWuqM+syxk6Hjv5ZPvqAoZ2UVx8cLts+26T/TW/++8La2lOeHZ8uSDE1QZWmfvZxwd2yHZunH6JhKgspM/Jycljy+ksR2KqXrP29H1yTY4HS//x8Trs9VC8rp/S3fVOVwnMdvB89SAiSw+5sb1s0l54vMG30bdvanzHiV8/WZMgejQsHC92CJ79e9/r8rD4OLGrXAXqffUiaXlt94Hm5bPNofvb256eOsSSVT1fOs9rT9mPS//ZtX387YfKYVaoBw6/W3y8pp6nk0Xx+tJ3afa5Yt21bfKaXzcZn4UbBK4GepWNMLGIS+/R66xeN9NoceSSHqcBL2M4kWbFbHz/68k7RrvtyeawymeVnbyzsz/qzN1Q+9n1f66NQc144PZprfTZJBqfTdt+32ba9ZaPSUif9/6O5bfXLn5x/+/6NaNaX9F1zB78jP4WdJOugO7hk9ZfB+t9z9v3QNX7O5zTrcKiQTyrpftfftm32bV+xf/Rge309XoLtjdN4ktFm5zBMsnLopkXO3oNssjXm97WmxSUWWN/6RcLr61vl1/noviRXP5pPa0L5+HzvOtj68HKZKf70ooMiH0nWh6593zrcdnHMMSx55k8/SV+S3ms9xbot3sbw3hvPo3NkPSyF/m/btsbyMa/leOv4PpnH+8dauu/y0P3w2ZvA+tUx2z7XlilGWrQVvzZJfy/eUWf8GmBboAt9kqzYH51r603Nb9Ub87H/d75bfABhY+y9Z+7tdhm64pSP799/rLkXz+1ymWcx9+5nOsbN0R9//Dl//PnHTN/08SUvl6u/wfAc42dJUux0ZcyvK8k8GhsBPXWNKptDt/7MyUzG9eyL6y7R+Xge58n9eq3bZ8tjktTUnvpY6yLJvNzL+flcMeB8aQxqa8me1r6W648f35aOOMn5Uoz7oP8oDzkxftsv8+g8Jfwd2HDZWRvXcoKfHJzZyff50GMcjjrJ8nvif/v5N85u/eJYfj/rly4uHkjw+dGX00lmv+wrZr7587IPB/29c5tkvQgjM89pnjNZ6w92ksFB3ulPL/xbrbVMnnR9l0uSru3msy+F4eMhHjhs9j1Djqux977MF7daXxsP+uz4o+vFjPb87fry5b54EYkLbnLw0IYlX9r43++3zvdb18u2csmPMfxhaKvJTxnOeCnwyGHiR5Zk4WmLIWm/xV5xv1P7t+1g35uf6fX3tpjgKTh2uA9z339hktPnm65i7v26p61+jOHI9uQmb2Q48YmrMfzo82FM0VbkWP3Pf/6ze+rROdxXbtmeWPT14WizSbL02CpkxhVtenzvXYNioJNENUmWnzW+78uvNn/mgC9xTS8yuVCsa/h//PHHwhDjiU1fjHDoJsfeI2ejxgm+XNJjm2StZbbwjCl1/YuXvnFzuk/WeWyOn703vfeebd/oK35d16373wsVftklWesPpvWMR5Jfc43L9OIHJ+Pa8pCkZ9ZxhlRl9m2b2/U2uNJlS4++XPFJD8Y5pu1+SEce1PfuCWf5mVM22sbps022X37kVCzOCXowbn3RJJ8KG7Zw6N675vXp09W+3a5T+l3n35qPH/1i+j4vL7feR1/nctlq+uj+fF86M12Lk9lb5PfEVCdZc/P4eBz3v561z55d8jC98LQX9p45uCVZOZSfDi/br+Lft94Xf8zL9bLKR7+E8Fdxrtu18o/5fPuc9x/va77dP+GfGH/88V+N48eIK0n5X8aZ/KP3yPf31/GF3u1W3Mb3df3Wo89+yfCy4vv+/c9V4/f+8brivTR+duKWk7e3j/noM/n373Jzq86lX259X78y7n65zt/XomeFZ9eiPH377z/WmOeD730ZC8+a+OyzO/7uEeb2er0sDj/+/DaP2pqjNIeeHfzaPGtZudcXLGOf5cSX54/3Pj+Zi/l5+Vvn67zr2r/0HsqfcW0lydI0H3gkGT7NEz15VSdp7raWfcW8bZe5XI74v375rfOYrskvc7u9LJ1/+7f/aPtW+V97xJrjZ3pZh/wdMV+n6I37c60Bet/6nMX3t95XT54nD3127JWk1i2bRVxsedVW6Clw7I8Oj7+ZT2YcllpexI3X2VYnWTH4G7f8G6ePm3Ht6/W6uOvT4R8WHeNHzM/JlvnRL/w++gL5WSLv749it1Tebv9s4xlpZpvtuY0HrvyMafosNEl1KtZu69lnDP6SrLyJyd/O6tD4wZQPz6cdu99f1n7ACR92cnH2nRfk7ORDjHDxFpMci5EemyRrbo2bK7ZJhp3yo8+eSZYOOzZyYg7OvvWlzQ/eCl/8G1PzBy9J19pl+Fk/5NPk2VfnXtsn6zy6bvvYI/aKs/4fX3/rOfbSc+y96Xv2XPuyMPgR01nw4F+u+Ziecff7tfsgSx93PG77Nulnka89Q/nAXcFzesHYOl8n/zPH+qee+4z2tWvmfD5NsriJ2ThfcsseR7W15P766FlAj0zNN791v/48uiY02ItT2xyd/X3fVy7UsGFo48OHNeOHHHzB8sd///f4oRG2ckCPPzawkwwMbfbGcEmycs63gje5AkeOxKhvnD0cciXJ4mhc3xd1dP7ZZyF9f+MOVzmQW3xwg4UDGb3k2C9sfTFh3W+V3Xt/xFeujcGSNzUeSda6STLJUfiSB+fAqXPWePJPJ8m6n1if1qXnkP/n//l/el99W0X89M/zHgauCv54yY2YHtZa71HaxsVmLtnjqu/LF3ba4laLRc7xha+wZ3NinTL67NnQP9tquknW2aYtX3jDUqYHlNo6Fpcvo+UBFl9J1r5lB9u8yRFsejD1yembC7zIyWBr05UTNX26Z0my+PHJlg7801Y+tWEbY6/GR47o8sGeLMnQOeeZnB57HK69h5rbP/7nf63nD/dosSdZZ2wKuG/bPLsP3/rcInZ2dMwdHP7Iqrp8qfm2vvkTmzxr407fPCln/88+a7/1GZcubDHRlwM6ZDD5S7LmwTyR4WENGeP7s89pZMbYk/GfZGDCxoEv+cSDjjFKJ2y/AAAQAElEQVR9tb5xuTvH2ZDD5osev+c6ZYvrKVfLu4IHHPrnGiejr8BTYNATL7kY4eMsx3TwwiXJ2oM4JVlnOx0Y8/OizxaW+uzLDX5kYoSpMONfnWQ8W+AAV4HDd29Z64vJhdE1JCdiU1vr1+tl3S+T4+wxBp9f2Hg4BxX5WJg/nwP4SLLeGbBJrMJZ9+PXPg+S8StHSpIV+7X3IPiKNp/8yDN8/BUcyZL0nrivH2KiB+v0zVZbftjCU+SKzPh/d82q6SlJ1p6BZc7UCr6wk3QfPZeOHH/0OfeyX9eesfbf+3wDxw8C2G/P3hvn5/XsmtZc/oqjnWSd513UuqtIYcWHvJOUdO/2naF8NT3jfij+JOtep/29zzdixFnuAOHBl7YYxCwGOHJHj62anjXiuwY/POwZ3pnyve/jvFP0HO8Z3/PMPlk5f++7xel5eykpa4CP6cWHNi4nB/hkfhjUHFRtyOjwjxtdOuTOKDnH05g2uR8ko6eNO7l5oAPX2oAtRvmgm2TxzfRqcvdt67Poa1N+vOezHuhawzC04Sm4iQcO+enXuzRy/Pg8/Rl3z9GHpV+vkxx7gS4ZXHLc9WGLnR8y2HRg8AFPrtjr08WPrhoWebpW9Mn12cCgDw+OMf6My1+StS/p/Pnn9z5nfO2+f5k//vjW9fVY7S/9PNXbR8+L9+p+WTpNZcdubb8M3vDNiXMavrj4VrTxIlfjYL3hrc+efzUZbLpkOGqT4W8cd204ahjv/Qzjn7dkQ18O6Z7+Tz26t36RbT3zd+uzl2KcPluFX3MpHnrGYdE9MG7U1zo2nmStKbFaU3iQ46FQhmmMHB4/sJy39M2XMbryqeZP0U6ynmPZktHVhnOOJ+k8HeubTK6SrDlK1i5Yc5b8JfM3+/HgM8naL/jYE+RiMrf8icEYufWYZJ2HZPTkSI2TeLSnV5LFgXx+XmKAo6Zn7MTHRd4u/XxAxneSSbKeHfhxzvpc5bPPve8fnFu/zqjJ+DzmHHOGOctg8AFXG2clya8YcMFJ3oydRR/Ht763kXMYZHBwpUeeZK0DfsiEyk5fSbKeD/lhq2gnx9zSTdLPdc/ZszFf3NjyeerLrbY8JJmzzScZHHzm58VeMb5t+8qhPbhRSjJJ1mKmv/WQBJD8qzw5+kmoLf3ksDtx2Cl7J+6UJYcOo79j00OI/CzGk6wkJoef5KhPXTr0k20tVm1YfGrT008ySZaOJO/b3jXRFxw9TZLDx6k3vbRhn/XZ7tCc7b1x6dNJsuTJUU+v07fY213j2m7c5xgsxbiSRLV4miQd+GdJsuLQNwZPG0YSolU+eghqbNn+ZW6SDF02Fq1aHJe+hKMLj+2jb3vWl8W9seNK1ua49HHb961z82x5lNOsxWwMBnt4cPc9vUFcmfZG8tHYttafixcMHLYt5ZU+1LxP+t/U2aMPTclhSydJN8Cl/vo0NDPtrgKf7vTatq2yHFh9WLJRPtcDV+aj9a0PKXx+9kXpo3M/9bPv+9oEW7Y5L7JMhkweHs0H2fSCSZ5kxZByr3g85CXRnCSDC97z89KHk8mSwDP+6B0V3r03I3nV5uOzfD1gPOt7q49H80EG53rdm9Nbb8L3vqB5mWRr/h/9wn0f49Pr0wvcroMkXeufs2/HmIPr2djF5aXxvm+TZNSXy9aH2Ndifa6cJBm6j3J81P/08rI5SW2mc/FojjK4780jzKr0S9KXOdfXtuH2uT7giO25cp7yv0wa11u/2PPrRqdy5aO8Pxt7ksXp2fjFsu9bOe1L9uXlyzzL6TzgjH/7/q2cMve+qN/LZXoVYnwwPh7IU3vrp+u1Y/jxl2TFS+dRTDcZNYyt3JOU6235fT6f82zukrS/z6Pt58xiXufzWa49VYr30bHHXK6XNXboPVeumrnxt9edA2J4Kd/b5brm7tHYU7zPzhvUT/36qmjlEydt8stlXxzwuV4vq01VoZMcc2fcmScuMV5qZ5wMjljlIknn6H30r90n1iI9tYcVcg/kinFjSZZfebp7+dgvc43jKQ7xffqyoPNc1YFFb9+3+nprbp7z0ViffaH0+fk+cF9e7s33de59IGt65+XLSzl9NL3mb2YbPjOdiHk039Nr6zzpT+dPvKmWeh6ZpBb1b/xhDSMyM3tlW+0+u9Y+ex6ksoKu/+O57EsAHzdI3OzLj+pTcraxoSe3j/o+Y4Prxrx3He7b1v1wHzIFBn0+Hp3fS3U+W5sPuEkmyZgTsuSYR3bG4bLXP+dFny845Pzgonh408eTvZc/SZrj22yt39/eFjfj167D1768oYff7r5Q/vrG4cvFl86zXz/9pXOTxHBT//j1wIm3fBlQ48cWhriUbd+7Tz6Xbw+VZHwqeFtHY4V0DuQWltiNwdG/d+8YO7G1jfGnTrJ8wH92rajlhw854ZNukr4c/bpybvyzc4z3s74VH2zvXd/k+nwnGXxgyb0CC6b49fnIVg5dG9rsjMOwN8w9P+RkfvU9/8mRU3Ftk/HDIfSu10tz/GOVrbjm5/TFzgOoHCj8yyH5VrwUB99r97Yx+4Hf5WPbNAfHpJo/i3hg4WatJVl6YvYhXM0+sTdxe52FXS3j8NgqePgQhS95VVb+9M+cJJmrNdfaOPwkjffAhQ3HXCjiESM9/HClo68kxWu8YmYnP2qc4eOVHDpiTbLOKPzoGIeJH3049pO+tUQv6fx0fm+363jpCoedwteXL8evt6QLE1+Y+MGEQ8+4mIyJS58fnBV6ZGyUr1+/qJrD+3z0/My+dbdUVD7JtnKWHPHgwveJLY6tc05eixUzmXEcyMWRZOHQ9SUZ2b177t69cG+9Yq7v005N54xRXPfqJt0DPePEpS8nxv7ZL070zZ0YrQVjOIldIZOr1x8/5s++iDrx922fzz7jnTrkeIqD/ntfTCVZLwXh/fb163z2XrNt9u2959Vnc/dS2We3wqP3o9dJss4BnOAoSdYLzDP/n43Di3f+nj1T8MOBDf/64p/OBl/7vs195eq2zpd78/HoufLWD5BvffZxtmzbtsbgeAkg13vPRy8ecJA3uHync0uvpPu8/LFieBZPoWt9rjN+Mkk6f2+rxhemAo9fe1Su+E8O/SSjby75gavPLsmv/e1vAUwvWPi2uXJpj7Mzj9eeV3izFfc2Wfcc+0Q+yWHjkGTZ42ltwGCTZIbdtjfk59K59D7lbyXiiB9964cNe/X1cukcP8Zl7PRj7vTxSzJJFq68XXtWyDFMGNalZ9O9c6EkWbmZXuzxI6e7dWzPtl7MkMnv3rPsUh5yUJOuxd9VnZPXVfNnjI5YcEvM2evCgWtcfDgxSnLcu7tm+LHW1EnW36qnKwbYSUbcSVYucBY7zFOuzR7Xe7+Qzzaz9a2Y59p4XpqZvbK0/sVhMknLtlfaP1VO0sYccu2fa3IrzyTrc8WP7zPbvnVnPJfesVY+1/kjB/u+r3/SxBzKx/y89H35Ys1Yb/TOYizJwmOz1d+XPpdcOpfyR49c23klXn12sOQvOezpilH+kgwsc5xkzQcbtuTwlOSvM2N6ybtiHuifBa71ZH+bZ2efudCWB/r8yoOCS5JRO+cufW7XhgHrpeeIZwgvv+jz+ex59NkzDq446SdZewZv+/Sz5xd9vPTFQn96JUecuNCnp1bkHs+qjZyw40Ot/+h9gN2X3u/oaO/71jX/da1X/N975sn51jnC155j++xaweW956HCF378qveuC1zM1WnLjh84ZOzVOPGRZO1rdtt2zK9xfXZ8OkP04ZtLRS7UdOgnWec//EvPHX7xOnXYkql9yYbjpXveOD0YfPn18HIvNnI2nqPpGuePjcLGuDi0zyI38oELG7Gr+eZXDd9z5XTv3roHnn02mRY/MGEdwYWXZP0zVfoKGV4KTubGfPNpTJ0Ezd4r+9mtc5ZknWU44YJvcugsHs0DW7HDhWEugNDV11azV8SfHHMnTnHhgpNx+uZIrGKXUz6sOz7UybbmHgdjMNjC0C/1Na6/71vfoXxZ+ww2G9zOuWQnP0kmyWzbttYDDvTxxdO6o4urGjdccNq7fukmWfbG2CcZ+mLgkx/6Cgx7HUeF/vSChQNdcraKZwk2frDOvce8w0ltjBtrc/2RD5zJzj2AU3KcFfTh80OXT7GQkwFJ0jP9x6/nFvysA7pyIX90/WCrsSQrdnHyi5tijN30os8vuXlwXuPFBq5xMcO3ZuSH7imDReZMNc7GGDty65m+OUuy5lxc8Iwbo3vy0edfDuQUD7ZkSnKsU36UJGtvaPMvzuQ4P3CbXsbkUX1y418fP3Yn/6r/WnN4GcetkOtMhwNDrcidmg48MeGgfdq6/9BJsuK3PvifXuRipg9XzGRJFg8x4GGcL7lLMrAV9zQ+5cj8yRF9WNpigw9z65l8uV7WOx/+6cEtjfqa9UyQZNXkMOixV/TP+dC3nnHggy/8FGMnb3lRkqy1KDdJ5j/+/d/r85Dhgbs4FPZw+OOfDZ3pxReZPHz2vut9jvaXPn+wu1z35QcfJds2Fcz0bPZslWT5pfss3hprvTU3rebZ9xDP6vawavc5136O2GrTV2UzmTV/coATHnjhqT77ajJc5ZEuf3TERZZk7n3fBvuP//pv0H2W/HM989Bho7CBAzNJP3+8j3tKSv7Pnz9Egc85Lma+7Z8k65zV5hMebGtFnr/0uYGMPj+ffU6ZXs5HeGxgJ1n3HDHQMcYOBpk1wK+Ca5KVJ3704c/Pi09NshPHWtHmD49z/PTBJ/3F63pd7/be+w4NdpJJMnjQZ48HPDVM9rjQEX8SLjrFz07/tgod9uwM/l3XOoel4GCM/omN26XPiqeML+eJfQ/TniaDSyfp3HuW7E0RJjlcbVhyRE+fHT/Jcc4lWfGyET8uYmKj1qcvpzC0YcoLfXNlDK5+krXmzKXY6bMzzj9dscEwBof89ONz9f7zMxdOSdazJx34/NGVB+vWvQmGPjk92EnWvc1ZYc39wz831Hs4PbzI6SZZ5z1f5gXXU55kTo7486PAh5NkzXlyYLDzeXx60YNFjz7eYsfx7ed7Dbx8n+Ks0qYvRjiFWGtQjS8ebI3L7YlvXbB76/ql89Lzxed6a4QMbxhiY4NPcuTGe7rb/Vo/n+t5CA4d9bX7gj81Ge7wtdVJwK61fmLT4VO8dCjs+9bno99m25ujfnbYto24Ph8rt0nW/YEfcbPHmR4e+gz2zp0cJennkd+W/aUyZ2tS7MbPnh1dGGzVZCeGmh7sfdv67uW+/JPTc7aJmx0ZvWTrPOvN3LvPxGt87x51P8DdqHkUuzYsPJQD7/34fqjP8dfrZa1pWPT+bkPXHPPLlo4aph+40zb/+tfOkTOBzbOfG3v2ZyUmySQp6Se9VSglf8mTY/x/lSPE+bOHibYaQJL/v9j06Spw1QiTnzinnMw4OZ1TTna2z7GTj0SRSb4vKhvwipMNDGNs1WRKcvAm41OtJBm4dMiTv3IDP/mrDxsuXRzoqT104QAAEABJREFUb5OVXxjJX7rJ0f47Btvk0NfmH5aSZOX1xDnH+BRjtsyWbR6dYLKiL79keEyvpLH0w/tbN1iStbGmV5Klmxw1DPgO9w5PcshnUptLy74OwyTrQ4GF3m86Zzr+16Lbm7fHiGN6+ULl2gUNt925X6/jYLZY6ZDTObleO77vW3nNkH/0y0Vfaop/64bcxNsC69EHp3PT6yfd6H3BAJPeow9szzm4fPx8kZzaytva/B1/dMPRZ3+25YmOjebloHFl/UrZ6icpv97Ms03fdK2HFb/S/8z9s0Jc4SVpHJ/zUV97DyRxNF1zvVyHTqetuXpW53Fgblvbny2Pjh+23Wrtf/bG+TEXh0oB8LHW9m1fdvrPn37JxUNG/8w1f+/vn2sez3yQsfNl575ty48fGsDzsw+nCh2xk2nfrrf1GxTOGpZ2kvneN4D8yt+P1x/ldsSx781O02WNab9/HC+tk8pzzDduePP557c/F085JON33/fZzF95JUdujp+I3ZuXy3x0rSRZds/q7Nve9fpeDs/abePC7Wu/WHl//6helt1eXDlLtnl7e+shfp3r9dJyXeNTzGeN977s0P60BrZy7lPxo+vrmRnlvQ+0frKWp0zGjXa6RtPBy17paheoE7oV8wqvXets77hYjxxnzcPr61tHD+5vfSjA8bNfZO/lK46Prunr9do49urNJPWaWetkehlX4G7le7bZH7LDT1XHAxAebtKwyRQynBT9JMufvp+E9pDw0Zur4uECrrFP+S/PR2Pemte0eIg29mj+ns3bFOtpA+zbyC3fDW+cKY+eV0lmm8yjGM+WKUa2jLYi6amPZ/PZPx1u8NOrnbTpS9X2ijBTUZtbc/PeNfH2q3w0r8/yOePci/dZEupLc7YVCGf9JGteZp6tP9a+x9lDph/2eBTn4+Ov9bbV/ta9Yi3C0FfTSzL60wu2GJKs3BonM65mo7w1z9OLzFya+yRd9x+N79l1e1uYcnmslc/Zs438n1jm4Ha5TJJVnPW3fjAs7Jw6p39f4vz557clP89ZumKWL/rJ4V+bnSIW/OQ1SXP1uTB+yTsZSRZvft072PlBDDGKVbn0rHt7e137kDzJmj/+xS4P7M/6s2csDNw8+C4O9cWvfLCjj+tn96oarti0PaDdbteVS3zosIOvz1abLqwk60EtneeP+qbvgYw/epdtn+/fvi+8ex+8yd37ttq9dy7hKFWYfes8tYj5t9++Ns63vnT5o7FfVv7Yyr0aD7G5//7KQw+o1+/fDdXmunjZm3IhhrOmr08xyXpYxkF85HDFobDZux8UfvXvfcA92/wn6f58rA9TsOHIqTYfbPTh6bPlw9mYhGjFh4MxesbNhUG+5do4TGPywA/sJEOH7OSmDUuxttjNzys5fJLBSHpOv7ysGE7f+MKGyze53Hz2/mJN88MHTmDVfMHDjx18vsm11XDUSdb5k2Rx5yPJ+mLa+PQi69Jd+wbO5Xqd166Z7NvMls7vdd2bkqxz6NlzFD7eHvpPn3iLR8GLDo4Kvskxf88645P8WSx/W/3RM1hbrOTKXv+wfFm3db2SlW753Hr+3Ltu31ch49veMpfJ4ccHXX7ZGqcHT9t6TQXW1bN8tsZ5rhPxKHvXI55J+ix5X2tdn4/1z9P0DH7tc4cC8/X1deX6er30vJuWLBs+r82p2LSTY07kx/wmxe9ap0NmDvCeXr/99lu37KNr5rPYr4371jn40ZFZ8/nhbOnZ9cN8NQaxOGfhJFk6Pkiaq+TIy/TSx8eXRmzee//HRY5xJMOD3jaZz97/5aOm5fG+cOWVHh122mLQlwvzkWStK23++KCTpHE911y2MftWL5X5cmd60YfPJzxc9BXY+7bNpfPjnrrV7tZn3Oklb2Knx58+bgocvjvdYw6rvu4L33puekZjQ4+ONlv+PTulZx4ObMSpNna2cTpjsxZwUJPDSbJildskyy8f+751Tu/98P/SNDyHnRdm7vHPri9ztzdOfpKtuX9bOvQ8s10a95kr8eJuTPtYO8+FuzVfSX7FTedyufTF7Lf55z+P377CRvwKf8bFpGiL44ybrnzqy6Xc4P3eZxx82fzx55/TY6z+j7me+p9pu8886um1MDPVafHcNVul1ekkbVu67h99AprZ9r3y6lSebEO1W2oebezb3j3xOvu+/cpNp6uYz3U+JOnYvvriwt0e0TYfuCZZe1Wc5GR7fTp7ZjKX23WSrEK+bdvSl0f5UstDkjWf+o/OnxzRTTIuZ5KaH7Ux9vwkWTzZWDe4waTLp1qhrxaHuf/HP/6x1o82PCXJ4scOTnL418dLF462eO0jf0vP8yWf+JM/ei6z+fbt269cnjZ4Ti/+6Ogbw8160O7wmhPrEg86dJUka0/wk2TgKOzp46BtnJ09+v37t/lYn+em8V3WvPPzvc8j6ukFm40XoGTyBAdekjU/VevaeRTLZ7O9WNe1PuSdnmJO4NDlX1t56xpPsmzJFbnkgy7bk8Ppm06SNb/WFt1n733Prmf69ORM/PattoI/XbU+fuaZTMzsHr0H+MJkesFK0tasvGu8uTdUxtfZx0GOYSRHTsRAhruSpC9Mf5/zXueHQ76+fJl798Kle3O695KsMwQ/ewo+bnCSrP1iDAdjCj+P2qr1xUP/8fgYvJLMo3snyXpmlDuYZHAO3cd6Jpk5uONLLj8nD3tNLtnypZYfMcuFXJOxhX0WOvzosyuNtTboJVlttvzQSbbKZv7Zc3Tb9nHhbMwX19rwkqz5x5HfmVlxaidZ68kcy8H0otdq5UQNR4x7zyV4t9uNeBW+jPssgj+hGtapn+TXHt56fsmBs8M9hl81XTgpwHvXjbZ7vzkiY+OMSLJi0Vem1//7//6/KwZ9fiuahNWs84lPxbjY+BIDH/hrn+NyQo+MnudM6xymsvpdI/JgnL5afsRNJ0nPh7fOzXP5f3TNPWpjPMnwxc4c83NyhiEfdI2TWzN8kU0vsuRYe+yNG8OZHi78ODervubZGJ/kbOgofMjvKYNNJ8la48bonbhJFp4csjn98kNHPpOs+TEOn5y+Ng7aauPOVe1TJhenf7kwhpOar1PPWjtl0wv2pTdluknXWtcPe9wT6/u9WrPWIJzkiENe6J284cCwd+nhwg+5XBhjQ67NznjhFjY9jsQ8fXp49B5Gl5548eHPHNMTr5ov40l+3Q+SxtH3vOQw+KGvTrLWNzls/vh+q7721nFjODsr2PEpf/ypFbZ4vvXzg/XCdt/28S6F3737Hbe3t+d4H8j3tmWeXctwlG3fx/6QlyREU3JrjT+67g/RYZO07juzzz6H0QTj/QFbczq98K3aWkP4PKpkvENrj8ufYkzM4ryZ+55J5sS9YuoXx/d+tshk2YlXHsTAXmx+MBnunm28B4Jl3J46cjPrOSHJen6FgQvf8gMHBzI4yeGLvT6sJH3H8edaH/RgiImtPnu8k6w9x45c4UMf19OnZwtjcNQ4n+0kPXde1/2XLf/ioKd/+oSHA0w6MPTx0E/C7WjTZU8nycqH8xpveOSU4VtD5k/femOvTQ82HXhJJjlyauzESLJ8kolJMWd/txMPOdn0wps+/HbXPcs4uyTrPg7/jMHcnP3kmC+8jcM0Bk8NT9E+YxEXvb/L+T7jMk6ffzr6xvDEHbY2jsb5VegkGWM/+j7QdwhynGSdCXywZeN80qfrM+JH9fnBiw9tutp4K699X7DvG/O1RpID1xpg56zgb9u2xQG2GIzt3ePa4lKSrHmiq9BV6MkvG/LpRaafZNmc/effnkHzN5840Mc9yToHphf/zz6zwj3rJKPNt3HcPHt1dY2/aAGjpuuPtlhfe9YlWXtk37Zxdnz+fK+ZHHh08VDTh68t5+Sffe4lT/JrzybHehaf3JsD3NiMe8Hzsz4/1jtE7w+excAHNoLiMuew2bEn1zZ2ymGfcu3//q//mr2+6fBNP8mawyRrn5HjAYPPJGtNJa1v13U2JW33HOX30vc61hhuipjhX6+3NYfmR5+v782nWj7oKvzgaE3xp5+UU89+7zP0fad165ktr3+35x+2wo9CP8ny7XstMjHhxV4e+P3oh/4tORQJACd1/PMmApRseiVZiyc5knTKO7TkwOnrJ/+qC/v/JIdx2hg/2+T6SpIVSJI5r3N82w4/5Gz5URtXJxn/PbugBL1vvfl2I9Gjk+RfsJN/xUvSRfg555Vk6c/PC47Cl/iJk3psgU9OpmgnWfba7OiYLJOu/XeMvYfI9EoOvDZXntXJIYNz9tlvon3OujlXuQt9a+dZ6ay2m3xqsGebrYUPeUlIpybV/dnGReEjOTZrq26U589D5tnNvM+27esmwn+Sub/c59kHikeLMZvDg+uzebf4ptfe2JIj159d5D2neqO8FmvrRrvUx+dqJ1k+nlVQYMJ4dH0m25qbqkyZj3Fl27ZJ0lJx5/3Zg+Ry2dp6rDKZSbJiEPujvOB99MXp9Fr2W45NPlkv8ozbnHybL7rqfdsXjr6NmGT8jfSPHpCFmprXZ3PaRlLHM43veEF1vVz/hTPs736N635Z8ksPFSawkyNXSSZJMS6LV+FW3wtGPs9DhRw/trgnWfMtP0Wozcx+SbkXt1+6bjte+2S2eX/7bL3P9Avqprk5fq452Pet9aVz85jzsj6SDO41Kl7tOnj6JBOnvjWOz7ZtY+1VbZIU/3P2bV8x710XT79bd7pjO+d06bFL0rjvjbs3ho/nzHObzNYbUtdbY/BPNUwes+1Tvb16fQHrBVDXYUXTJ/JJ0rFL1+ttxSEfZ54/+1KDvfWgrurCWL7b+fh41ObIxYp3ZvyAh9jorPg670lWLI/i+cJkys3cPMpjGtc5L2ySrTndVw4ekj0z6X94HV86zuzNibHv33+sPXK5buMHJa7XfbZ9Vu6T9KH9c/llB1sxfrtfGvrH/Hj9tvTl6SzHGtiXfzFtXfcYTC8+9e8/v/BIUv9H3swLjvYPP3SVfd/GPiErRHN9nc/3z/VrUMV9ytTy/tl8nWtob5xJmuNH5+dlPntzouem16XQrGSSbcXIdxvzbM5SpW7hdb5t2zZDuSVZI6u7mv3fs3OQbW+ujrnsM8V89n/sxLmXAz5i+Shv7dttH7DnXK557lnBhm3dd3xbhZ0HKrnEcd82w43pueaRLZtSKa/nyicFvunLGw5JVu7gsaGDy3nGyLu8KH/XoQeDLMny2VT8rJ+/PpQl6bq7LM5w6Ss4wIaRZPHjX3/F2zlxxoiPTCz02cIRR3Jgk00v4+Rn7YHXr4D+7N7swpzbfqmWaXuumMXI5xL6X+fny+0607XSU2L2yp7l4dc6+ZXTftW09nXbO5ZVjMM2jiO++J1FLEfber01D4VfP17/6Np4m+me9U85qPf9Oq/+SY1J9bZxycHeteLDGyyx8qOt4O9F/f16W3kWEztjcsxW/twXb32oY//sfXC6Pv2qbdzhsVGSDB0Pmey8VFs+ulioJGMAABAASURBVA7h2XPiMaamy47c2aMN06/9hktuPk7f5wc6duzp4KqvkCUZvPkT/xmTMTKFTZLxQjI59JOsvBlnwy89PuCJRW2O8DePXlzym2T5nF64JllrmL41BRNOcuTnF8b1Oskh48sH8EKss4kNGTtc+FHYiouefpI1d3wZ4w8HOuKAcxY6+/S86fxZ37DFxY9inZDRk68kKyfGcIANU4GZHNz1+aZDvkrXvrn86Jo8z5qTL3yY9Nhs/eLwcr+NX4330UPyvS/Yfry/zbXPaLNvk8s+j9LWf24ZHJOt5+99XGs+mktYpw85gE9XLMbe3z9WrrS3nnnkeONPT05gyV0S0IOrdQjvtFF7sUWXXZI1Z/52G0xr/rP7hA4+8IHRNc4Pv599hnn99tqzYF8x0eHbWCFH/dEvp2DgrPgSCb6SZJ195sUYjuyT9Hz4WOcUf8Zga7OjIzdkYiAXE9m+b7+4HP19rPVr5wj/rXlL8gubLb97zxlxPXoO7pOhRz/JyjksfbVy63yl69D9tSo9u17Hxe6scbM+cTYHZx7kRQx0FfmlA5eN84cuneRYo2zwTLK44T295E6bPZ2KVvxkyZFH+OTw+VPEq7DRh8OndpKqP5efJJPnzP1yna21PXG/3tbYrWfq6TfJyhO/t95r/LpAebcXtutlXj/e1/740X1hr5x7Ydv3ddYkqc8p7r7u2Xh9+/Nb11bXSPEu1ZMbc4CrWPAVg8KvceXswxCPPl1jy0n/Rz/J8tXu4u78OF9ksuUrOeKyBmEkob7sxK+z1o1npI7RkRM5N39dSmMfvfZF1/3lZXpMMFn78lkbzw1TJfFkm8GXTJmuL2Xlfabz+pgkbc3yn/xsd69Omz0eZirDVXnU/tnzSNyP+iKbbPV9nXbnx4+3xn1b/dfX7zPz6LP4j67l74V5rnaFg5MY5QPGa1+uaO99XjCf3/uiTz7f+6xh3u0LzwpqvxLSmvGMoKbrPGTrnztID8ZnP2dccunz68vaq8+evdaOmo1nj2djlG9FPPwr4rIecEqy/hactv1mPv/zP/+zsWSdM88m9aP7G1c65gXGszlKsuKUGM9M5tC64Uv82mR8PX5+5vjzz/9ujr7XbnpevTWPqa/nyt/Ly60+L7P3vL9frmsd+7Xw+xx+nuWCHy5bzyTYuOCFOzkdMvcf43IvXjJj08859Mj14ehr48nG+UNORyzTS5+OYp3DT7LWFD3j1i8/ONKBq0+uX5iuncs64+nrJ1kybfmSX3YK3mo/FIOHGOnAwiPJ6Bsjwz1J1+iPTslj/YAeP/LjOYOePhu84OmTJ8d8k+M/vdjRxQEXcSinjJ1inB0OcigfCt3CdK63f+FCxs66hAuPT3zg6HvuU/Ajo3u/Xtdat7f3rokG2bV0fDkLBy7Ol8s+eEwvc6nAogO74knSNfe6avzxZYuzNhl9/s01vknWXJHjAwc3+PZ6EqJ1n0zSs+dzFXl57RdYsJIsn86S1z4n/fHHt2L2OahfdNJL0n3xseYVB/NMDh83tQILz1SfnrjU+Ggnx9o8c4o/ffdJeAoZLD6UJOuZJjk40udTrPwJDraaL8WX//Lmh+6Sg7txesbVcNjzgR+/5kcNn70xOnydbbrGkoBc9zwNekqSlcvk4M0XWzEa106y5iDJymuS9UUS//TVCl3Y5lYbd7z1770BJcd62arkn07Zpz6vt/HPZdHB1f5T2JNpJ1n73TxY45dtH+ezz5nO95fbfa3hwq45T7JquuYGxq3PDHvv5XIxPy/x4ccXrvzT16eSpGfpTXOd73A8RxKceGRs9fE1Zl3A4k9fbRxv9ybnPP73csKRnfHTLxs8ycnMMYz7/T72iTF+k6w4ycVBh76xHqorJ/asxydydtPro/c52HiSKfp0kmOOq7awk6NvPfCDr9jkgR+8+SaThyS/zirjfNxul9J5rBx+9DMtOZ+LW+9H7Pmna9y8nLGQO3f9AA9fSddMn2eSrDUJK8mcV7L1SHus2Ot0PL/hBhN/Ptjow1am9peei/fOx71riW//xB5evugXMxlbGPLE36Nf3K927fnaes8l9w7q2ferxjzDTvP97GEVsj4b0ePf+EwmyVyul+a7vczinKSQzxXjrZzkSxxyhvOlnytgkCVZZzW85MgLvUKNS07tnVvjY0d26sJQXn/8GJ9V9m0bXH0mu1dfDsQOj18FF7UxtknWfeDH9+8r784j4/zSSQ5OdPnFgY5aEYMxa0wN3xy5Z+DNf5IxBs8YfDUcMjgK/OlF97RTK54L2LClR4dvfbbJwVOejBtTn+NqvqwDtuJT8DRGDqfu17nBpx+q4JMdHRzoqWHLq/XNTkmOsw4GPblgpw+PjTxZhzBxJcfHmHwopy1+dHBwdvz9h8P4g8H+zDNcJTlykaTrcl/PHtOLDzY4aSti4AeOvnLyoQuvpmv+8MJFzujjQJcOnvTwV7PlRxum+eCHvXKOJVn5pvfWz3lquMqJTSZGOIox9jjAxEfNJxu+Tj286POppqfgTF9MdNj8nTtdfsnVivsLfFySgzcMOmzZPPoeJ8k6F+AmWWcavjjBwYWNoo+PGpaYjLPVp0PGlh7e/KuN0TWeZD334vfR96Wfj3eQ62xJstqnHp4E7MkU2NartmJdq/FOss6Ij8+32ftsyY4ch733ZTzdy31+26fx9kPla78T4cc47uokk2TI5VLBFxfPA/u2aw5986Im2OuDT23vBd57H2J3llPv0c9pt9u19p/z0XdIz36/+NrP0Lher7eab6s8e1M1X8+e6bhv+95vtp6L16Of6249O2HiWYNf8ydeWMbUcq9WtOkrScrhwMORTA2LrXjEzkac5DBwEadxcWBrbG0+DUqAkuiuZJIBTQ6nSZYc0FL6+b/kGKefHG1D8NjTTw55knVw0DWW/CVPjsNlfl7nuC59eNoz+cWbDvk5rk320S8OppfFV/WlT54c/s52kjUJVV1//i4/2waSI3Z+9JeffuDVVvgRJxsl+Us/Odr0lt3zufiYFLJTH4aSZE0yXzDZ/F1Pn43xJIYWnsWQHDmkY9ygSVfrJzni7UJNsvzASpPERlvxZa2aHQ5VrQ/6s+oazrMPLQq7JFXNwtaf4lloP368dsN89EH9Yw68Z/ufkxy6j2JMr8++UHnrCxs6R6mwfz76kPRonv1q8CTLt7wdutMHoY42Fv9W4vR67xd4ybZ4ZPpfbfr/teaSLLl4YCQdaZE3m4XcRqzZiCHpeDtfXvz7Ny+TpB5mbGQNGMprX0CpL30xyA6O/GmLRR++/ntfPJqP9KHwtbkR/0tfzIsfD/pdHv2w6FB5/szZ9AHqfeWNDpxHHxzv/fCk5juTfnb4XHHqky+s5s7hV6T56J7g25iSZNwYL30hBAtPeT3Gpr4VazVtP+ejh6MHX7HjoKYLX1yXPnyeMjly0OPC570Pq2Q4nXnSTsJk4OF4ve7zU/TzBjPDB5mbEyw85WjZtCG3CjkOt9t15eG9N4t9T9vbr/X30hdh7D66rraNr9TfUT4a39v761zK4Xq9DJxLb0pJGvuxZjNTPp/zqO5ny96xy76vX4+1b9s8Oy/m1UP9R/3DhLFXZ+v4vm/lcsxloZZvOnv96H+U15GDI+db14kiB+J77cvNBItZOHKovL+/D87PvjT9KC9FLrzgsj63bVu+yGBlm5Vfeq99gaKGwcfb27FXt/o+5bhZI0kGxvV6nROzU7Bke2NkD1/56FpX04dT09qk87H3wew+rre+nNmyL2502JOpX+6ZZmG98M+2rdyy2cpLzInRGTfnqeb0OuVtVt/abaD0es6wm2xLc+9eNW/0z4Ln3nk4eDw650ce8LEWttpuSef/0XPHephJMuzk+ffffuvYs3v3iA2OG768TP1bD9MryZo782KMfw/LYlbkTG61kzRXt19c6J649tepS/9HP6yxoeNDV13N9XId69TfqDW/fJLTpYd7en6+m4dtG7HSSTILq+t537cx3z7w+snC6bV3rlutOPBR2InXPjWGW5LZ9n3o3/uiQuET9qNrfe2Xn+cn/HFeVT/p3Lds5QQvyeLAjowuLLjmRizJYcOvlyr3ngPWIH+3PniR4+m3VUwX7Z5tvvSlgblhDwu2Wp+vR+ft0RyI35gPBHI3Py96Sdb8ELFVb5UlWfl8a3zk7HE2D+aHLXmSMaavVqaXOjlisr5my7z3DMclyXpwhiU/YpR/hez3335fv1Lwv/77v7seXxY/H/T4kwMFjodFMvMu3iRrrk48WKc8yVrreJ0yeaWLuy+UYBmfXmJN0lQ/1zphY97o4nzq4sGPH5449tBj7IdzHB4deTcXdH1Qrov1BwcFvjjYqfXZaouXnAF7bXL9kz+ZseTIOTm7v/PFA4cTm76c+9uZYhLz6dNa0Yah5ksbV9j62j648wHbniaHD1ubDFc28ocnG5jkClmSdVbon35e+uyCLxz5U5/Y6uSY02c/nCTHXFkTeMHHCRYZ/2wUmMa06WrDTqKacxz3Z/eal9lyg5t8wUyyzhj9JGudskuOta39pWfG1+7RMltnLX8cGMNJX07Ikqx7Gp9kSdZanl5b2xFjuXz0rPveL3OdP+ucuN7mHz27nZNvPUO3OXIi3uklD63WXu5iXrHJt7j4Fzs+SZY/8eibv2/fvq/7163n8KPPuOzkwA+7vDQ2HLw0pWsMHntFX55uPbtwgGkO1bjJZ9LMNCaYbKZXknWe6OMGB/5nz457nxmnZ+yzufA89tGzLcnIFx04sKcXP/yd6/hevrgYf9anoo0bP5637Es4+uQw6ODCR5K1RtnWxcolPTp4kj/LTZvsKPuKB64+/W/fvq1cw7AO+Emy1hBbefvsh3bnpjZbOvTZv3RNGYenPBuPcbzpnLLP5kzMz87dvfNgXB8GP3LDTvmsv23bJ9lGTQ+uHCaZpOd3n9O23tP4cB4n0VznM2z7GpaCs0FfGsPRFwuZcbpJFi7ZmQfc5Zt/cwZXvEma7+dcL5fWj58vlFk+1z5M77url5lsmefPF9nbVPBznUyvR+Nstf7glXS8PZyStmuL5+X2nE5lR7JeFCapn8dqb213YN1PxIUvrtYfzKlPNd7yqi2eBMbnWkP600t8/MFJjvHX5jnNs1wbh1PV0YYn9/ow2NLbG79aXsVCb+9zIh3c1CfPE4e+Niw2dMjOOfDlHV7sxKaGyycb540f8qB/+n/pmS0/e2S+ufvyZZ1rcOnIBVt92Pyzx/HScwY+LnTp0D/jpWuPJsdegdMZ6zw91pow7vy8dI1oT8+KHz++9wXg9/U39GCSK/ylHC+7F2PTNfw537796Bw/e1Z+tH6sfLPhh779qA0fL21crV16zgi1Mdzl6RzjMzl4y7N5OvGS1P/Hrxj4ggPj9EEmN3J2ts0PPTL7VNs88YsDfX7Ik4waH+NiSLK+fMPHGI6nT30YSUY9vWArbGGc8iQrV8ZOLL5h+JLr5Mvj5BYTAAAQAElEQVSO/ySLiy8SZit+J7HvHDtHf6y9Mb3YwmOjiI+tNo5iTrJ+g8B7372ccvNR83WWJpkk4x6Fl/VrPcCWFzGQJ8fZRg6HPRwxOCPZ8aloi5su21NPnWTNITv85JMfdjBPOTtFXl56luORZO0TesbIxc+GHixjahxgJt1fX7+uWPE+7eCxtRfwlDd1kvXcnaTr+3OdX3STgzdser///o/FRUwwcYCHR5LO059rvu1L88ION5zEjR+5PImDHX7G6MCiD1vb/ZAcjpo/PJKstYcjLGMw6Bunh+Mpg8kP/eSYe1zIk4M3HAUWXZ9vfI7ShnOO4QWfLRl/fJ0cyY3LsWc8OaZHBue//vu/Vo7FLk5ymMZg8efsJGfnPUuS8awpZ57ntjni51dM7K1HPtknWXOYHOsXtnE1fuaADX8KDDLj7E/OJx5dfOmeOPjBIjMmb/iYA22fgY3Bk2uf1T2jkink/MHhhy25kmTtF/mBTaadHOekvOBsjJ0vOJKstcmvuaCjsKPDn/yRsU2OeTcuDlySrHVFh0ysYj91tLdtnySLHx25mt5Pnn0o8Lk8yTrDnn32ml6///770m9z/ZGLkw+fe+/PuPGhNk7uniE3+vT5Nk6PDVldrX1L7/Snbcw8JEe+5ImNMfby89HnHXPus+mzzJ7ln9bszvzA2fft4N/BPi411OdsfQZ59h3CU4w13rPVskNViDHy5iRpnvqMCScpQGXVmqltX0mOd08Lo9bJsVadw3jiiKs2HTnRV+uLyZhCd28e8bKWeLJP+L293NdekEdx0adbl0vOxlhyrAf41gk9c8sPHVj8nHPQpKx7M04KPPqnDzb8qM0lewV360rNFxk9OnTZm2tzw5cCmw822knz2lyfOuRw2KvhWndsjZE7k5PMs3bT+RGLGGEY11fLBR+3PnP5LTza8mEMN305gauwU5Nr852k6cn6/MUHW1zYwbfGyNmIXZuOcfbayXFP8iyQlHc5w2AjRhhqNvKlDSs57n3kyWGnzY4NfLVY2CQHVxzEadyzpLnEg5wejCTHD4Ndb2PN+8xhLZ/j+CUHXnLEf57fxk5+SYaNvJHxo80/nrd+JiMnMz/a+MjdyW+6h3Cw3tkfeI/p9pu3bi6/qRgerMnM3nfbdJKs37DEJsl6riLnR07ELp9791OSda9Kjr152rz3c4gCG0cFb/4UejDOnMEm5ydJ9911ndX8dVrLeVs/wK0v39ZRcuTo7z7sEb4UPujKCX3YajzOnIhB3upgetjMrZ/16STps/+P8rhMknVe47pftrWn4ZovMfLDn7yIQ9t4kmWrT0/Bgd30wps+ufXGL6706SVZz0rGFfo1W/7Vzgj22vzBxZGuuMj1FeMnTzkU83659Luzx8IzTqZOjjnFga46yXpWhIGnOTnKk5uFwT9735Xde6YmB473o2Q4saVzxgifnZIca+16u618A7ZG6Gqrt35P4V3wm+9YKoRHjiN82Gp9uTz5njhbbcYgo+SvCfq7nJE+HTV9NWB1ElXPyOea4L/LT5skXVPb0ple/ytGRevP/ypPsmzIk/zCyJA/xpW018KXQleNtwQkobZwUjty44RqSf+7XpI1gcboKjDpq095kpmWR2eePDkWqPgT/J4rt9OLrNXqs1fgKqdvMjpkyWGvz5bsHCdT+FQbUyunTpJSy/JnnA/62kqTsQ4qhx4bY0kqfoJZtsvGQ07lDpKZ1OaxdLYtxZ7Z9m186atMLzZk27atRQv39fV9HGY+wFnYHvp+/HhbOHxfr3stjz91NXS24k8ffizUJGvjP6vSM3yNT7lcevjQbfor28f1qALf5Pyon8XB66Mv8dSp7aH7mCSajeWxio7D59GbvuKQuV6u82gezhjPv/kN65wbNV9JJuVOh91EFJi3LtFzrTmUxF5qc7lexsuToTyzviT51hfG/H///jpyoXz2wfBaXXIx7vs2SZrHGTzhfT4+f+Wdr33fi3j8MYYzXkmJ9Q+bJHPvF/OXHiYzGfhioVvKk6QcilN9X5zDpGNuns337Xor/0t1tmGXZPXZTy88tm0rzyMPFS1M8wLnx6uXRZ/Lxhh9P5DwKDY7cWvf1kG4rQd4vvEo7OKbZMV9vV4XNowf6wcrHkv+9FZkMkl6I/PDKORn/8e44O3bvnTkZes8zszS55+OmPZtm6ubRb9gn163+hT3s2vm0nx7MapNZy+eGw6+r90HcJPUKitXeH52XVYwuH/2QwYd+u/vn91vn4ZmaiJf02uvj+u1a6Ycvn49vtTb96177La4ypc+LPiP8lL22tX81zzw01U5e/eRh99t2ybJmkftvfrW6evr28oxjOn1/fuPpfOjX5LgmWTZwfvWF/L07HUYz+4bH1Cez+eKJUmxnusFYUXlMrNy91RfV9sPN5jrbdvXXnh9K365iQXftJ3ySLb+v5Lui9X/OV9JewV/dv1oTv+HU6X11yzW175tk+onGf+5OdI5/G4FnV97am8ecLx2nvd9K//H3C7XNb4tjFmxIcPel0m36r71ZRqZgvu2wX2u9ciX/MnLXvwknb+XFT9ZkqGvzfbUxYNMnpMsDkkWJhxj7OjhkmyL27PzgP/vv31dfp7Nz1u/AGNDX/xbcZKsHLGfv11eRlz2yyRZeO/vH11rPwZGkl+89WEyhckP/uL9848/hi/7Qd/a4ufefX273hY2u8s6hzpJ7VjL9ODcqqdW+JATtX6SngtvtZiFY4wv+5H97XYdF378w+L7/fVt3vrF/LNryH6BRU+u9PGkT6aIhQ5bNewk63mBP7jkxtl+dD+z/71fLL7Xl4dK48mR523fxzjZye3EIYdx+qBjzF51P+YDTzq4stdOsr5cwdWHQeeQ9YibImfmhq4C87TVh8sWJt98JFkf5JKs+cdNjuFNL37gtrnm2PqEkXR3tcBgAxN+krV+xCSWJGtfJVn2cgXPh3Cc8GWfZOVLH44PLjC0k6y1i5N45Fps0wtXX7bq04dJhhf9qqyzhlyhgz8cOsZxTw7/uCXHupcj+vL82jPx5MKeHt5scaYLjw4/dPhQ47Pt+68Y6OCbZOUGluco9myNiRE3uj4A4UGPL21y+vYUOV01n7jgRo+tsZljftns29Zz+tviw59Czo49O7wVmGJMjnmdXnyTnTUbth1a54XauPybR+vgxDR24pJ58bV+cKrHAl9448JWTpZO+RqTl9OnPNB1P0q6Fgu8b1ujzNz7zGPOnHvOCcXf7t46yp8+PDnGE64c9OjsM+/HmhNyvnHQpp9k3cu9gKZP3iSuHw5U33oWyQVd9ygvjZ69R/tBAD7on3a4ayeZf/7zn5Mc+1B87OVMnpS/58JaOmNPsv5m38mz3bnfnbfTvXasLc+2/Chw4eOiVsgU+1qfnjnTPvkmaXju8x/F3dbLLHpiVbM/ebHD2RxaE7jR4dNaNOb5/e3t9de9TZ/evS8llLpb5644+WBrXDvJspteSdbeTo7aOL2zVGXNJR78Gic78cwtnuLk17qga13QJZcLdZL1smjvvXLb9ub5+CcD4Bqnb57oJ1n3z717Hp741eKZXnxtXatyRYZvxWtt4aMtn2zowqXDjzY7fflUi4MvvtVdTL1P/DadtOnHhs7Zvp7Bu8UMVfz08WQ60H7qriP+dK0m7ZcbXBw7uPS1lUctn733HTF1dMt4rnOee7Y/96PPVUmxuqlwxos9jmL6/fff1v3GujMmbvEqxvkvevN8V63nITJY9kbq96PP1+aKDLYvi/BS4KkZw5dPbbnCFdblcu08vS8e/JpD4/TkWmGbZD1bkXv5RY++scvlsubNGJmCnxiMb/u+vgzEj4710qzMZ5+zvv355/L9Z5+tk+bR88rPfLE/9fnARe4W5s/5SbLmzzh8OuKUDzz4Ivvo86p4rRfrTUmy9vH1eimHj9n3bcWI+5k3euRJ/Uxm2/Y1D+LfG5fPC/BxVZvL0y/ZVp7TCw95xdM4fvjAURtLjjPm5A+PPT+FmKQcWvCjgyMsGHRgnLjaxpM0ts91T4JFlz948Nlfr9d11tBnj/e5hrXZGUsOfmKkd+LwbVyM8NTiZMuHMW0++fq//+//e51Z5LDZW8NnO0nzvHU+9nV2Gbc+Hl0Xvty79BkajljOL+232sCbXp4h+ccDJg6+AFKf8rNd9eVDLPwc8r0588Mdnz1Dvq41cuaTD7mnd+ZADcfaFCefZNpqOdEmZ6/NPjnWHzk9uNabMXzEKAa5MW7e2YsbBr7iJ1fo0lOM4aSIGSYe7OHy9fn5ueadf/oKfdhq+mTGk6w5YwcPh2/f/qS21uWJm2TlU5+enOD27//+783p5zpHxYarcQD8JFlj+uTsyeWdLs4nlljETRfWZz/f4Ih3krVu8NZnRx9GksVNPmHzwT7JOr9g0D1lbBRzkhy24lbk+MS2H+Cxp8tGnx889Pn60XcL7q/wz7Jt+1rrzmM6CtxHP9/jwpY/+nvPm8+PzzVnxnwuSbqGXl5+xUxH2XruPHovY6c9vXA2phjDW+nQygtM7VOfjvmmr5znvjY9tTkRa5LFy9wZE3uSX/cu2EkWT7jKvu0rdrow2JozY/zKJS5iUIyLgT48/bO9Nzfz87r1PGNn7XifAk9OyfjRhqfmT9GHYVzO2ciNWh80n9ZyksWb7vv721r/sKYXH3/++UfX06XnxsvSg20OcVecT3zCTo4znZx/MavZ8Kdok4lHmw/6Z1se5Gt64UGXjM8k6+wXw5+911ZlfTaFe2me6JO990s8+j/63mRzvt6u86Xv3273y697YmIP9Lmpa3Mmk2S6aft85YlofsV68qpCh5+tttazLvORwKlNcXqkz2Truph1ic2aEoNc6N9/PhOLQVy4JilmuRSAHu4A5EVMdHxefevzhL1VEvWxr2cd/OiprR9tPswHDEV+5BuPs+BCnqQ4b+uZRp8dHWuDTpL1jKCN77XPR/jp8yUO/ozxxQ9ZctjBxI1MHO7F+n6Qz1hy6MEwnmRgi5ufJOusnV640SFv91fOcMXZZ8FtsuQwTk7ywibJcTb0IdrnuBMD7rLfal0dPvBNsj6PscWVHzzhmSf2nlHZJln3FLzZGk+y1ise27av82Pv3taHkxz4W/3C54dvewqOPQvrHIdJB4YCQ5+Ntryy059eZ22eYImTH3o4nP2qTnJwtc68/5uuZ88hp77a2sMlyZqjWz+XW9/8wJ9esOnCxxef5MgNzmQKO2uFvpoe7FvfHZ73lcKttUnHF9zPflbZ962f2/zFrcfi7Dnq0Xem4hePfChstp95hYOT+SMzfuaVDf5KkrV2cIeHEzndJMtfcujsnUc+xEIHDj/WlTZ/dMTGJxkcbXK6Crk+jLPv/FPwIGdnjJ5zj88knaLHKr/9/vts+77WX5Ke19d1zrFT6D+bI770xS++JH0X+7r09fmgw88Zu/2aZP0QA+7ioiMuOObr2XOL/TmmhpXkV87EQQ6bjdgU4NfSbQAAEABJREFUcSaHHp/JwR+2NcUPv0mGX/z19+vlV7zw2J7jSdZeO+/x5Ar/ybbOE3xwhKV+6Rf/n83Ra+8ZfIiJzY++18ARnyRUf569bwuHXxjGP/s9Ezv24lTIjV96f5rau2ds+zbuS+Knay9o02WjkG/btp7Z3/p5bwOcZC3Qv7cxSg5if28nqb9Dn1z5u502mSC1OTvbSQytkhwYdJKjneR/w2ab/O9ymzZNuvETA3Dyly65BJxyNX11cvjET0n+z3YwzsI2CfNVEhiP1Z7Vfh7t/p/Niatd0f+W47/LYdMnS7IWQ3L4OmXTKzlkyVFbfBWvP6ceLAJ4aiXBtVnrptLH1CLTVtgs/QOWaFa/rSTrwVV/37eGmlWW7wLZKFsXlZIcujYZzH3fl26SIk3byrY2nRehScZBe/5a8s9HXzJcquuvo7bsbfc4mtnZPbs53otxxPHozWR6PfoQ7wNOm/1TvPblQqjGklQ+tcuKycvOJOsmakNMr9v1tsbk5Nw4FU/632dv7Norlva1fcEPWw7Uz3Kx1hwAS9ZNX5Zrzo3DMX7rjQg39b7t89GXU/pyR+/SL2OTrMNzb+6U135xPPWbHLHNuore3N/7Ipcd/2KB5WCGxx8u1M+aTL7pk6uNkcHZtvTB7Dp1tTgY01Y++oX0o3GaNzhyJTdnDNrw+D5lvbdys4pYlrwYBHK1bbP8sGlE9ZvZt33VYtnKR0mO2D8+Hl0Dn7W5rNx+//46j843e2V6ye22b3O97TN5TOHm8fwYa8x6UrqSxotI8tv9Mtu2jeu1B7NabHBnZvZ9Xz6nwcB+dmEp9JR9q5825F/74/0x6YLdtwMX9l4M9dZ4kiw8GPzc+sCjLddTSzI3jrfeNJIs/x5e4CdHHh5y+Jx5e/sYc1FKxXyuGxQs/uAY8wALSz858PS3bV+2724EDR+3bdua2+skhx828KbXwuq4B55Hc05uXBv3k1+Szs1j/Nppv2L39uWlH/TuxZzGsg39rb67Rar3HHZ7P1A9i/loXJf9Mk31bPX1++//6Hqc2mb1yadXkoWTZKZ/HrVdjeYE7qRzkg60n7SeQmo3/23Oe/P28fFcGO/9gHrdt3l2n+NyvV5mr55fN/Qo7r53rAkW73tfLmzldcT7Nsa0lVNOjw9Y5H5d2qMvw/cShZdk5FKhS4/+ez9g7l0np871el3zCcO4YuyjHE49Yx4kTt/6yREvvFvPB3ZvxebPF/d0yG49i+Ao+h990FAnaVz74ri1fTMfM11rb7/WhjMGHr9+xbhfnXz+Cl2/TpzM3PvVun6trnGlk7hwxMGvGk95UHDTdwYbe/25H7XFyYZPNf50k4zaQ6wxBbckXTu32be9e+OzD6Xfq/e2vtSEp4iZPvv1UqRrBA/x4ZJkEvO1z7N5T9enfPh1VNrXYvt1lfrG1ee49ePX665f618789k0rodo+HvnWpw++OGSpPzef67J99XGAR/jYsJVe9v39aur7WMP0/YkvHtfBNARV5Ih04bBj/70guEhmK1x3BQ51acPk+zEk199PvgllzdYcD0Yk52xwcefLj2FHpkaPj+eFWCKLznmrBS7VLb1oEoHLzLYcPDQx5V/Mph8ilMN77SV570vGfgmh6dml2TNCZlCDouumk8++KPPp7WYhGjtE3rJ0afDhowCrieWtnH2dMjFzq/c+SEFY2Kgi7/8qenzbcwzDDvzB4+tPn+4whUHOR7s+VCMe8GgvbB6Npy2bPhh8/Lly9o/ZHBhKXipkwzcVmt/keF35j458kqHPRy86MBIDnt8+Ezss579Vcat1fqDi5xYJ3zAoA9X7Go+yRl8e/0xf/74vn7lGhz4fF+uW8+e17Wu9JNjv8HGiS0MePzIjTH+YZDJ99X9ofuPT/hs6K2fMdy3dV6YM9ySrDMcBp+w/W1/ZwUZDNjX67Xr6LrySU5327Zf/SRrLsj4op/k1ws2+n/hXNa+/70f4HE4uLz2XPnomfK67rdkbJKMe8Pn53Ocz/AXx9735GPb9ubrUm6XX2e/eK0XL27MCRy6e3OSpPrb8j+9kqy9hS/eSdZaSbIwkyx9PuHgKydJFsbWHHiJby6SNLez8gDr27fvS8ccnDbiStKz/nWNJX+tsZlHbRvH7dKx1G8lPm/scJ+rf73u5Xtrrj7HBU/Rtkbe+0ym1sfp0jNlkapADEnzWR3rU2ErV846RY7kDX+x6cMw9vJy7DcyY0nKaeucva/a+UsXrnHtW58d+TiLuUmO+JOs8xN2kpV34+xvt+ts2eaz9/zPfgbp8Hz2S6LpA1b6rLLqbWaan/5vHn2OfvbBKmmutua06yNpuyqe25K0Vc3KV6P30e2yjTP3dk3nep90Lj/qQ+38koNn74vieni+Kq5niL8/O3iG8Pw4+7aeJ//4/m3d98yBOM46SWP9slz7X5LZ6s+eeNTn/Lye9cNGrexds2q6yRGDtSqfn80DH+Y5OcZwpw8O9mlPX4Gj0DHv5kifnrUtZn329L/1S/0T59QxXwqeSdbfZL31WY0NTvjB5eOf//Vf86PPr5650lzeL9fxTxN8vL6tfxrDr5P2DHLJ1k8kmeu2r7IX93a7TFPUfV1Z1/3lsnX2Hz2vrmsP/PjxrWvvtS/p/mudQzjwza+ciC/pWviZU3H5LRVVrv1Lsbfuo8f6wUFjZ6xw9uZdOWXGX/olHewzT+pLz0U5t466pMZeO/2etmzONkxzJrfacjg/Lz7k2noj15ZPepfuY3ZkeODorFfTgYePNjj1iWMMtmKMvTzZ50lWLvQV88oHf/xaD+KBAY+MT1/ekvEpPnzpqvmArc2ncfVR7IOXnnO3zt1705XO53098772XML74+OtEI/OzUfnaKp76d55Kc/b7Hvmf/7P/+8af3lpv3uSDe44qxU8xfJ8fnZ9/Pfyg6tCT0x40SMr4OIjx3gbUxsTp5wkqf99XMbZKuLSFzOf5oWdQp6EyYrx7zkyrp8c43yI5fSnhpdk2fLDn/isJ1yTrNjosqdvnEPzRGa+kzSfj+by1pxu6/4jD8boJhkY8E8/uBvDEY7amNydPtQw1EnWF0fyoM+/HCrigq0NCzYsmA1gvv72dcy/sSRrLtYz8b733P/s+XxZ+xSm5wZYdPGDrRaPtjjkIUmhs2I2Dg9XfvHDJcnCZkvHGG7GFLHCVJsvY0nWmoVhDCdtGGq+YU1PKzJc9fGFeble1jrSZ8+GHLaCozF8jbNN8mvO4OHCzg9l0Mfh776SrHmmAwMuO7r67OVevOTGFX1c+Ieppsvm3i8L9I3z5Ywln14wlCQ9r689Yp8rRnPh3LBW2cLiQz7VZGq2apxga8NmtxWTHX58G9NmqyRZa5dcfPf7y+KQZK2d0hv+kqMPlx2ffMGGS2bMPQcWH2ox4CEf+uI2xh5f+OTWPQx6bGCeY9r2rH6StRfZ+JzDRmEHM8maOz7pmEO12IyTn7pq/MkWxv3avKf753Wt/R8/jufMzz5D/fntj9l6fs48OjbTSVp1sq12Jc3Xc9K++OAlOcb64WE1H0d3Jv1vm3R/wvnss0gyfXb/rO/jhxEPmfVwmyQd+1h7Lcnq2yd88GUe6E+vvZhiuvbe2u76YQfzx4+9M5nxzmb9KuzGxfaj/hV512cr57AVMjmEk6Q52kf/9M/3s8+G+nzLJx5J1lz5W7FJFhc+2Kphz89LO8nC5R8Ov/bxo88gnhHgbHt9t/BpTSRZeeGPvjnFPckkGZd7SnLo0eFLje+zz73n2Uk3Sefxc9kahyceP6iJl5IcuDjQOf2prW+c2RlLjrjZifvZWLxLEd+PHz86Lc/ljz6dJGuuYb/1/ZgaL1h4nG01P0nWfuWbjrwag3/K+DlxYGgn1vn7msskv3II49SRIxjqJGtujIuDH7GYAzL5Z0fmn9DwOXh60SWnkxw+ycSqJle0YdincsiGD1wLs/hpJ8eaImOzZZt9svKon2Tds/B463OyXMMSBzzvDqwn9nT4Ex/fdMRjLoyfeMboKnSTDDv6Cj21OM4i//yRJwc/2Oz95QE2dOnA1SZLMknWmUt25knseMGjnxx6eOICly4dOCdn+ue4ddDb6sqV+8rHx/tq00+Odcrnuc+TzLZlXOQ4iEsf7lnTx8k4Hnyr+fX5Xpu9WLXNB67syBU2MGDiA5+ueMiTrLzIIRl9/oyxT1Ku2zpjcISfZJ0/9j+8U//S8+O67eNzk38O63yn6/Po/euXcTb6zOWzKRk7XGHCmV5kn/3sKcZ21x70meuzZ+rid7tOmrska4/hSD69xL+XQ5sr/+KE+9lzWDze6/uczCbJsmf73u9yphddMdLFi33F69yQY3JYv34AQEIJlSR0VzI1OCHXVpJjnCz5qw3DOH1t4/pJVhBn/5SpyRRtJfkLLzna/yc5G6PJX9hJFuckTFbBQ0MCHARVWBNOlhx6yYHxd95JqnrI6Z44yb/KkwzcpLqZ3vrd4NvuIQ5vfl74wlCSjHp6keOmbnf90VZWp/8zUUqbK49wz3G1yVYbT7Kwzz4/2mpleum3Wn8smkz/q13/P+fmN0hfbPzxX5VJsvL36MsG488a7Nu+Dl82sPcu3CRL9+wbSw7Z5dLjuG2bwyJ99MEgydogYjl9smkw49dlwNE/sbduHPZJuvi3qmUVWLgqyXFgzeRf+CUZFz/qhjBJar+tes1H40uy+jCTrNx/dPMqp0wOksz0z/RiiyO+S6cD2vLk3xE3xqaqjeuz3Pc2MyDa6OH0tvILx+F7vV7Wzd+YkmTZJAefVuPCCfa1D3Vn7EnGl6lyzCceYjX+1pdG4nc4JFk+jCfpIfH5Kxdk4uBDW30W2Mlxw/blPzlcekkWT/Lk4AonyWz71lx+zpTMtm3TP91Dh07SunLxJ2kuntWb1o/mKNXNunnPpJwfbfcQrV5NirEtPfHhcO3LMPji51tZ8uZIroxNryT9/xQbl23xPsceXQcO7UvX7I8+7MMypsi1WowArpdb48okWWuZbN+3yp6rb23DwO96vSyuU+L7vlNdH0BxtE5msvhMr0SOP9b41mTRd4ineyA5/FWt+fhc3Pk5cLL6z58+xI6/sbXvM78+2PW4Wrq4saf7WeFensrUbxM82p99IH7vl+XXfrnsJujXz1x6M7v0JVqSSXV/9GWTGMmuzXeSlQfYYrjfr/Pl5bpy8PHxmI/3j/HQVbWVq9c+mO3bpfze59E5aAjDzmrwQQK/6ZVk8jMPctm0LT/JjLL0G0dSwbgyW/Xtl/f352yVX8tPud/u89Y5/v7dQ/esfPD50S9+932bfdvWHCQpp49ye1s5F+P8vLSTLDkCeL43lmkM5uyn2uK4d97py/lWbGP01XQV/STlXP/VZzNNRpLRTtL9+tFz48fiA+eUP3quTi8+IhHlQEYHLr98KGQf/TLgWZ3Lttdqxt/63ybLz17fbOlML/mCwc6Yhy541leH1xz68KFNzxg9e4WNAo3CF+wAABAASURBVMtYkskWqstOA57a+aSmr/ZghAe7hffzgYhfL674oYffj3548hD757c/h70HMXLnqpz4oQy6x17IJFmxTi96bJSk890HOT71+dKGoRYH/SRrDvCSU/Up3/dtzTl+eImhbuZHP8Dt3WP0ThlMY/p78y4Hp0xf+/TJ9qM52Lp+/j7GP0y2/OGq7yex1fTh4MPPmQP6yZELcRqHS65NdnLThiWvZHTgJll5ZMcvrnwk6Xl9G20yePPzwkWT/TmeZOEYI5teeFoDZHQVfixveOLmU0k6b90D5HRqvvwnWfuTDI7Cjg8y3MSmz1+S9WHu1nMCBjw2fNPRZkdXDsjkJcnijy8ZfXrTS51kjZ9r3Tjf8KbX6UcNj41xsWnTM7f21Ld+4a2vwFl7t/iFWT56BK4XR3DoJFnrURuWOcRR3PDZiUdfbpIQrbLv28L0gokODLwMilWNMzxF2/jetZwcuU+y9qR88ecDPT1t9db1nGT02eqzn15stMl9cONfDsm8uBJL1dZZ7ddZen40DgM2O7p0FG0YuIonyToL6PNlDCY7+di2fcXvbyezx1GdpPJy7n0x+zbui1vjUJLKe3/kAwd45OZD4fd7vwx0TvPHF1z51Ke7N3/k+uJJss5LcrKzsNv3rfmdxjFd85dfeZxe/OGQHHFer8eefPcDnh13fz90Hj3P3td+FTcut9tt7R3/dIlY+KpJfW3Lx16ObNWLT/effZNk3adOfWM4iIM+3OnF7na79uXGdawvxRjd5MB477OrPMCin2T5J0uONjkb6+qUJ8dYZhYXchjm2L2KDdn7+/uKUd+4ON/7fLJPJsnKeZK1fwo1b6+v6/6bHGNkyTEuziREXRv74gkXpjFt/im89V5Anhz3ES+mcLHH8aCXZHEQG66PPodtXWPsYcmVWjFuzrSTI3fJ/4+uP9GSG1eyRG3bpLuHpDw1/HfV6vd/wF7d53Sd1BDhw78/UFSq+tZlBgTAYLZtgAEE6R6R6Qd2/+xecJ9nz3F1YvZtK+a0+Zqlf9/AlZbpAaltu2vHK5uk9GP81bk1opSp9KgWTpJizbg3/fOfr67F99n2fb58+WPY4wvU5Lw8qeB8673aXNHP7uSI5aP3Xb6SkSfG9JOsfBND8XGfl0v6YqDGC48sw7b6qRYTdHwKenLYjhdOkvWBmJjTu+8/7989I8lJ8l++fKmPz5qflRP0mS+6yeCxdypbde/1P8nyH4b+9FKTUcgkx/wnaSwzZOGRoeN7883e4gXQpWeHfb/Uhn3ZQn56kWGLfeb0AT55+sTwzCn2iQkZ9IovLOP7vi39aIpY48cHCya+JGvNGGcrXnsz/UkGL5r6+Xi1/6jNxc62dKEn6X7z3rH7bI2X/EAnR9/t06fZt60xea14743nOWZcW1myveGRxaOfZNknJvripC3nFD6QVcRLzbcktTPLRnS+e2EpXnSikdemK8naC7QVNpCBRS+agp/+kyZmz9r83r1HIQdbjuFhr7Y8J6fPRnaTxeOvwb26ps1BP09aHxbLb7rUeLXPczK76MEPg0/6SdYcWAc/+hz3ql1Jumd8rKJPlg0KmUffi7CHb3Q9eib1gR0+fboVesiTU/iir+BNsuZX2zjsU+6/67MdBp7f9d/7zJYcWOjw2UH/vWuYfeYNptip6Tzb/Fjt7nHJEQ88ZOHBMY6PDWTZYI2q0dX4FTZaC+zADwMPm07c5LAXb5LulV/WPLCVPrJk6CCPDw0e7JNv8XRvur29zd4zBz/xnPbsXTfaZLXpT448h8svxRj76IZNH5qSZN2fjZ04SVbO6cOkA442XLUc04ahLzaw5Ro5+vCcJcngpTs57l38IYN/ehknRxe8erLWq75YkWUnvrKvH7LG2QhL/IyLU1KEFrKY1TCML/yOkdNGP9v8sbbogk+WDDpd+NmpT6cxevHJnx999wDPOJoazu81Ohw1PfBgK/Dg2iPIwLRXaYsnLLIKeXbjIQsLH3mYeNHUCjvV5unZM4c2HLwnDn64xvih6JNNotmz6G3dt/HSTZ8BWPjJJln/qxH22PPgK3j4eOJpoyd/YZM3X3yCZz7VdNhPjcOBnWTZk2Tt8bAU/OLFNrmmvfy8bs2rR6Fe615i3JnN2eXj48e6Z03fzVz6rjBJm72DYZ9Msq0+/QWYJD/703bHZmbrOxDkNvuTo5SQbZtH9zOvkYo4956J2CiGfCpQeWed6/hFR5J1L9UWC7zipc9/7Wff9aAndM24/3zr2YKOJLXrWON46Xv9thdSKNfVMM+5FCc0OmDTTV4NH10fz7N4+PHBNoaOZh7OvvlEV+hJsp7Hk6z7ERw2GGen/H/0/vPRfZ4sLPNoTGELXnZoK0mGjDYsmIq5V6cCSUbbOF52wkAjp++ex259dLzyVZufYkaGHfjYpla04fKRD1W59lgY2qccm+Anh83G4cPEB4cufXjsSrLW3SmHLzn8wYOOH7ZaHwZZtuGhh21J1vkLDY8iD8lYb0nWng2LLHvEwHgikrNykzx8c2SMD9Pr1TMMOplXzx74kgyss8DEQzbJ8k2/4r9+kkwq/yGnW4sfHTDoS/j/WLJs/e4XB759W3OMD41ubbJsoZddaHzW5z8+PPrkznzTJ2ecHN366ElWnOyp+MkreJN0Pzj2hemFn83k6VbgdGjZnxzxQVNOXnUSbOtcxVYd88ROePShJY3j7Tpvnz8vu+A4P/jFgOTAN//oCpvU1+uxp7Nd7rz13GFeGvLmya3luvDYrBin+7QFjjYsGGTPWJ14+re3a/PmB1MXZmL+nqtPTkmy4gaTLv6jTy+2a8M3durDoyRZex7ZtvoO4m1hiY/xU8a4Pnl+FPqYgzZufT9iLEl7s75Y+ug+lGRhk9m2ffFv9vXuwTzQhq/GQ6c+EG11kjWHScZ/aHjxsUN9/+0crm+cvTD02aeQfes8Vd+2Eh5jO0uBwSSLrn2W5KABSmpCC7nkoJ9ttfI7njYcsr/XSXQnydJtPMmvPjlYSvIbPbW7GZZk8MxvF2fPLjlJLpG8KEXHj55k+Zg08XtQRj/H2XHyoClJ1k3ipKtn8pfdM+1lXHsP2Wo8yUE7MdminWTpx4ef3cnBy+azbxGyLelYC95T/tqX0udYcuDRCROPOjnoSSYJ0mzq16yFOZmVkJJHSQkp14mjtmGwaWFWdtsWR3G28dscbNq3fc2FD17/9jcvRx4rNvyYHoz2fesmftD2xidJqa+fPM/WVdqfFJuuNseHzHjLONu2LXsffYHw6CGITXiaBo3jaxwwknThXpc/1+tl/uiD0Ks3lFeZFk4Fkupt/1l6u+tHG74PxZ/F1jfAN/5onzaJwbZvaxOaXhZfq9rfgLbBX/bhe9XwJKWKwEySnz481uElc/RftUWRG6/atu9ZsfrehwJ2w/JC8NkNw/j0KlQ3xPs8e5BiY5KVnzY4PIqc3xq3pJpaXrWHfV7Abe3zc8tWtBl8ZJLUtnv7s2ytOcuWSw+2U3v16+yQZdtbPzhlg/L50+cOvVZe6J/YXqBq0wFjZhsvhqeXP/vGrj3bvOqfl8tive+HXaK673s5+1PlW/3Z98y2Zdm1ZZt7N74OzRrbtkGbXvLHBpikvVnx4aOCB/+qs62HVzditCSDhw+P2rTsL66cEr+P9+NliHG2At/2rXH7mGcfkMTm1Tk1dvbV165XcfzR0zyf5I6i7SYH+9W3N7Cut944G3M5cble1sPK974opRP/YWuq7zn0kN1rgw0+OfzdarMx9qmT/PLrHEsyf/75tTivNd/X6nq92q7uZ+tt3+dZX+gr6/LRg9nia+5t+z7bpnT+yn+p3N79NM0VsWczvLe3W/E7N523975Q//r1e+W2dci9NYfgvxrrH30Jdnu7zrpx1v6tSrNlfWGGH9P+s3q0xYKM8Xlt0/QebbQ62jyYYUfNn217zasPBpmtdlzmvKqyrLJs1r7BVg/OVT37dvj0LNO9snK9KJNkzYeYmj9+apsD5daDwL5t1bmtufn06W3p8FIG37MG4Xuvr37Tdt+3Keivl4fJMU8OLVtx5AA530x8K7a1s2977dvHmrPmTxvw8uHZuXG4XA9CfXmqP73k2Vtv/m12r3xbNtJBHr64f/TF3//5xz/WAQaf8WtzV63A4KOx9U3JzrcvcaDRzVb6YJp/xTi96GKWhPiIwb0PuOSsRXNo4FX71fceoMjQvzfX9NkgfsbpYA+/T3xxwytP2aS8OodvzcG323XgyVE6zauajfDeGhvjrLtdL/Po3vL121dDS+7RPLCvkqFj9Us7bTrtuDRehNCrevT5cMqh21dknja/kqw5Yf8pK1ZkFGuEvUnWOtRmy941x2a68bErST94+THis3X9wHw0pvjYfPLqk6Efvjxkj8I249pyjE2P3h8PzL358W3tm8au11tFM3/88WX2fVv5Dpf8qc+DLVk4inmjly36+NmJfsqd/qu/92Hu1vxnJ7m9+UDm1ljTkRzrBo0edsHDBx8mWXONR0Eji1/bmHlS6MRD17N7DruSrDUDk5xxcnzYtq358pi7fPhpG9zphQcv+9H08SdsnrWfHP1tvfw1Th8fyCmX5qMvsLjf00/n9Xor+vFDBt+r+4vxJCtPXrX99DvJyovkeJFCJz/89QHrHsaBdtiUZN57v2PzTGV7Jnl//965/zriIoevt9tcb7f68LbmnV10Gn/vXnKuKXpu5bt0vozZm6z/bd+XTWTYbQ602WIephc7W6189iIFFp/sx3jf+8Fw0lVbX//oB432ye+1lS10vl0/98XRl2Uf3WS2fV/zRQe95hvEvm/15doz3hHbxBy9lr+P7gcw7a1JivlpYby6trZc1pfZxGTvB3N8Z7PyvfdutTguu2tncqx3ev1vQj5/Llb3u2Vbc+lzH8bpsm7IoidZ+cEHcU0ySVZO0idm2Wb9xt+2l15fPvccLJcezUtraCb9Sef1vfePT/Pl85fVNj69YBy6pv69NRa3FbeTltrmt6uSrHm73a5rbzQHYmncXvPe+xtMcuZgqxyf+MuvvfE/a3K39t/7QTgaHrL2cHzG+btVp3sEG5Wa+9O25xz4n2rLY/nD523fsGNbfGQUOsRQSRqPxXH8s9VOuvXo9GUxfG+9f4gxe/7H//gfoz7tg4lfbpJX2IxfkS8nPz76kyybYYsRGr/JvvU+hPbHH38snukld2DCkW9Jxj1bTPCTh8X2JJNk5SzbkiwceG2unH12n7j33tul0znephLzbF5Or/UbOq82/JS2tWaPWJjfAVJa0rXR3D/tKalxfs5s1d0b3+XLzO3zbdnB1i+f/mjOfJt//dd/mU9vn7vGrnNrXO3hMK7d47ZiwrEnqRVj1ojYXLt/PLoOze+///u/rz0h2caY+OHHo+/+qG8O5CAfjKmtQzHTPmN0ay7DcAbce18lu237yKPV3rdJ88O4+djafjSGW3lgPbrG5Lg2/rPQsZX33vW5LCT+AAAQAElEQVSNlmTlDzrblN05qn7h+9I9LMk6E4pPkrnUbx/+b/s+Llh8og8Of6Z8nlu3fRt/xnPf9/UFC+ux0/hLpw93rc+9Pl4a8+TYy8TBXvWle8blcl3nEW1+0aUtfklm++kPvkttn15wW635To49Rl9+wng1567lffYcgY6WpM8gf6597fTlVWOT5lZrfn79z/8ctpnzJMsPduBDgyOG9PDZ2PQyzk40bT4Yg4lmTGG/uiJLD136eJQk668xnOsbPwy6k8NP+uGjsyPJ6MOUU+j69MuPpGuk+cCuJGN9JFlrYt+2tYd5hiXDv2vn6dRnP4Fx2gFbET97/LVrSj7wwzLmw6X5g8caRr+2T7f5vnW/kdfwP3XuzfNHc/nko3/Jdq2j8U/Z9417ww6FTfjEgs9qhQ90GSMHXx//Vl9hJun58Y8Vf/q2bGPd2wfIJGl6HzlBFk9yxH5vnh84r1+5QY5Ny8Cf/5x8SdYeCIMtZJOs+ULTV5KsXBYrNrL3/KBHXxHz3+n6fDeWZNmjDdf+a17YJS74ppe4mwc459yWvHTjI88eccQHi0149OHB4p8Y20Nh+m1CsYKhtlepybEDJn6FDjRYsPGRQ0+yzpLw2UhXcswHXvKw4OI/x9H1xYSsgj/Jyhn+sJOcc/Oa5+ZDtsz1dltztGjlJ8s2vEl6H/mxxuGx1ZgcTw5b7Xlscs7Eoy225PkphuZD/NjJFjS8zlzo+PTh8wGfMVhJ9fR8i56C4t23rWemT2vO5V/Jvc+9DR5x0+eH93lJeh/81zWWZMnwgQ3w8SWQZ62JJMtfdPOiiI34sYussSQrtuj67D91w7VH49fm1/QyR62OPaf7s/mDh09JMvi9n5teMJVTXi2W9OHjg/jpJ1m47NWHd73elt90fO75ExY5OOyuiuUzXrYraGq86Gy+NUfIoasVeuDwITnyhCw580Du5MOr4LcPKGzEjya+cC7bPnvL7fbWPWhfa+FTz+sw7Z237qVknn0//eq9bSvvtpXSfv9dP1sJdMO11yK+xvx2Xu9P3XFYNd5PL2d6fsKPt25Mkvlbn6+Nf/36Z9+93xvXj3XvdB4HIAcvtYXd4s92GPp798gkC8dzpL6/2vP//D//z8pR+y2fxNYeN1Pe2kx22/eVU/yFJ3/NE1sU821dwNy3bX0xNgmE9a73uOcf7/9hsOtci9p0yAW6p9fW9U+HMXGbYpW8njvR6KE3yWi7d6rFAb/29IKnDZteMWF3h4YfyV9rRQ7hx4sPv/n2RdVTl1xBJ//qP3jllA9OL73n3pqP7EsyZMqy9nA05y009qzSdUYfmjrJuv8408KkCx5esWIffafdePiKj01ylz668JlDfsgJPEnWmqMLBlnzpo3fHCiwjOFTk6dbYQt72WV+zr4ar4LPOCw24JfD5nDb98bj+GU1NrFVLrKbHF6+nrl02gKPnfYYtpJln/apU+288OiZCq98ZgMfxSEJNdXv841tjnXyqee6f+3ets+/9JkEBkx6FTaxB13/1MtuNonN9EpSjK0uZp1j8bPh1v3ive9P3nufgDu94MhB+WMOzRs9+PmkkMeTZNwXb80rNDx4YcCDiyZubFK/NQ/V/pKUmpyizV5y8Mhq80+8e9Tu2fMy+7atPKyp636THGvEHN/qj3g6l8Kbblj0w397e1v7ovm83S5tvw9f2GWcvDaa+cCPRo/xJItfG3Zy9Omz301mjcMgg063Njzty881lWTZjsY38Uqy9g86k6z1bxxe8lc/OWTR4bGFzL7t68xx6TNTUmOqeG8+X69bP594rvUO795nuMv1MmT//Ppt2VzW/uzLJvGWo+ked71dl03mVCFz6f7tzHLrnMsP83Q+dyxb6qPY/eg7pUefPcm8eq+497zulzPl1bPPWc4/9hwY+J+dYDz0Gttq0SSHI4CTo41uEtTJQTOOlmQ5qm9cLQhn++TRT7Lw8fzex6N/0s8aXVs5x9HO9klPCVuxWy1b1AKvXrZ0rJ+j6S79GnDIwUgOHxKUWYmAfha8ZPTVZ1nY7fyiN6DsULoOpsb057UKjCQLuyLLjiQDI8niSQ798PBPryR/8cxx2TybXvPspKr9hlEB118cmC1HXdYTA16SpaPk9YOm6IgVzdtknTPSjNmzzbUvLbfKLV8klBd4/bDuyx890F62uT8+iukm/qS20tOH1stKai8dilYbO16Afd/m0oWhvGoh2feP7/PeJE0XkPlJF89lvy6M+8ej9a2YW7GLeX8tXLbCtmlY8EkGbdu22tJDU56NV8r7Mc/XveVZOhs6Vh/aGfw1qc3XeqECK0nl9pJrXR9qXy2Zqf6ZfduK91hyZJUk47LY2AFjr/3Xy7Ub3fGBcJLK77V/L8Zlph9KbtmLM43da2HCIAfn+4/vs29bx+7z/vFjrrd9bm+XuXdR49n3bQo5W3neurnakLRf8q60WVcO/u0yr2fbjWM/g67cVr3PoefeG2KSpd+LvVTOpqL96Nijc1zh2t2B12P2S1ZcLp0nvu/1MyE1ZXuug+eW2jaZJMOmJN0EH+P60Ze4YrRXPsk8ewh+tLCvwO1PbStn7f3y+Y92ZsUwJX369Ln/ztzl2jzmfn+f++N9tubQo7TH82PpsRaSVP8+Wy7Fe0ymsXyv/dkWz70bMdv2bV++Ty/+KO/v95km4avlvW9Ak4xYGWN7kvG/DXg1HnRq36vfgiGzb9fKb6skmderedi4XW+X2fdU02vwbm1fr/vsXT8f9x+ztb/tM9O8vb1d15xPr2Vn4+XPrT7r60d1PYv59una0dcYd0O47JdRlzjf+4HYObeX3hTee9DYtjQO/H3Oew8d5IwlWRj7vq+aj9drsfMaOp5dO/yc9uWhOHx0/Suv16uH+Ns8mlsdnlfzU71K15hvWU4vN5pnH34a/Pn25/fOxjaXy61zMy3PNcd3f1aovvNx6XjeJ42JP5X/qr/sP+x9rZgWvnX9r91tjJJkzisR+5+9kis1/v7pqp/DnVU6jbPt28Arw0ScknmW8OPn/2bjrWvs85e3+du//I2auWz7vPUm/Oze8GoMpvP2Yntm5dO+7/XvUt7XvL01Pt3bXsWdXtu2rTipf3Re7HnPaU7s26Ry/hcJ9y7Upt98b5xTOtkuidkqm2L4E0Rvl+ucZWrro2v1XrxHZZ5du1v59s74rXnxuR/0O0ySL3nhbJd9zsNRkpUTxhQ+yQF+aMslsm/X23pQMCaH5IpxBS+amMiNfdtm2dlcYqeYnWO3xu6tMWXfNIb+PC2ZJCtmSebauNkvkjTe28qZPz59aXsf+b81r+WDvY/uJMuf01a20WcMNjq9/Fjty3XSuG0z68/jytm982Au/Dmn792rxOfE8edz+fNsjk9t3jrvt8tl/Nkn5VHZR2l0sklMCr1ijaZ8737yaC6bS/zmmZ94xZStfLps2/gTvcvOxgqOtnH241/xa74YW/RszbW30TZ+b841zQc/2sKtvXDE4Xa7NtakZ5IsPjzTi/3k2lx0uSIf05x5794p/nDEVXyUi3hm7x701ty/Vu7Sdf1oXvlzcde590VGw1Na9+naxn46LrVJbsKAiTa91Gh0JBk+aKNri5dx9kzXlnXDryTV+b5iIeZ4yfBJgWFe6fUAYOxT1we86aV/yqjldMn167YO+Wykxxgs4/SQF3cPV/i1z1pbjphrc2490w/DGHmHf/bB2RrLW19+vZoH/+fPr7Ndb/OsX+w1Dtc9770fuL+6ge29j1w/3eaj90D2rIeC8n9+63q53MqetS89OgHfe284fXx2n2GHPr/UbOIXOn1bF8b1eumcXtbcsbGAK2e+9MOoLoW2t67L62Tba+dz0vvd5791r8w2/+yDzlZ6ss++lydZsbx2Xzj13Jrj5u8///xnZffZq0+cJjP4ptfeXDffYmX+2JvkF5YH2GXvtjWvX/P0X/fkV+3/9u3Pma71qbH2yQ7Nlr0PWN9nVmJv81Zf0rh/lO/eko6XvXHr3jzbVFXb92I/m8uP2ffL2m9qWsdS6GfHHu2+2r7Pvqd75duk/9H3bP4/ep+8bJeOXVcu8UlJUmyY+4ox3+TDVl+07z/39tP3KhljZM2T+CVZtOklp1rVzvv6Ig4eefGj+8/eXHl28FX+j65lcVc+//G3ufliQe/T++2tdtznU+fF/8qE7bfLW/0Lydq/dfx9/FWi2+2y6n3f5tKzjFg/3bsb9z87n9p75/p770uz7XPrOe56u439yXwq7OXnpXuBtvWoGEOf7plbp0GRM/4aj7nZtsvMbPPsGfJ2uc2+bYP3X/7lj7nUlmng33ofYec///mfjfG9+VKZ2motvDKzVYYe8XY+uW7Xef/+Xv8+hm75nqRyt+p5zKfrba71w59R70QvPc+VL1n8cPZ9L/3S4efIXzhylu30JWnMjvKsI+j8rjOLrq+gwSLzx88P/PXfeu9ks6J/azzFC79ntX2K/ZrZs62zhnMBPDxJJsnKP/L0wydrTmC/fXqbW+PW0M7HI10ie03bZrp/7Pu25Kf4U4a6XnI7xXzVl5SzUz8vA6Ul6Swc41P+6Vztned7ytgJuHbNmU//L1Dz/6Qj+4r/VpZHc/bVPL0Up0uq/nzM2/U6b5V7/lwXbBfnqaZ7z5H3PhuY88+f3+ZT98W988F3/poL/W3fxwtcfWuD/FYd4iQGeMxZTVj+vpqD166dvUY8uuc++gzy9cfXudfna+Plt+S+9bntXr5H11Betb7+Xbrn7S0wTzx+wmXPq/5qm8M///zz155y5p37xnt9+tH14yXOoz7OPtX+Gn/qfzof9kr+bc3lJMveT7Xp69d/Lh/9BRQ803HFX4Zx3/ze8+Kla9295bXtszWu3cXmh5gXxxp5zGvdT9nI3r///e9rbsTp+LKuPJ/hBx+d9cUySeV+zKN7wTQhLtfy1ddmwvriAX8V8Sd3vV3L+5hsM5fyitG+19EqpkueeolfReMDtFttfWvenzzmsKxrzXkBTeakwU8yeNmJzka6+ZRkrV18dKjFE786+Wu9kEuyYmAcBky1+H/58mXUp/3shodmThXtJHXlteaKfJJ1ZoEPixzbrl0rz96nv/cetk/tNGfZ5na5zK3xScceXR8w2OqDXb7fmzPyH50+hb1TPfL1tWXM/z/++ed0Sa497e16m2nu4tu2asvebMuk97pv1fucjDzhW1J6y61zcNpM5j//88/G8jm326f6N2ufmV782fd9/uM//mP8CXUyaI+eBWHIm7Kt3Jji8iU5dNSSsd8qzuDTNeevsjmLi60iZnyFpc9GOuB/fDyWLQ9n9/r3pfegy7YX5rnuj+YEL3uSzF47yTtToM3PS3vf9zFGnxovvVvn5O1ynS9vn7o8s87v5sE4G6aXvGMbXWpjSXpfetTldK/69KstHvTRIxb2TCXb1hU5jfF93VvYsJVm71DDVpOFzwZ9ugUhqT7Ph63/aK5aQ+6rr87Dve8FtP+tCwAAEABJREFU3L/Yq/ALzrbvY19+7x7EHjGmty6tWNGpLV5iSacaLzp+PGdB55MYGNenixxcdqN///5j5dG1MX2UYA+79t6XfRt7Lf6tvidHnsDXp0/53hfhsPny7evXNW94prlvL4UhLvThZwN/q2rlhTY88mh8wqfgTbIwxf7klQPpve/tehvPjHJ0n9r36pz9eB/5++h9C58cxiOv/cUgtrKPHm06xUis2GjMPDwzk2TNPzofknR6X8NeJcncO6fX261L+jmX7pefer6bXkkWH5uTA0fc+YQ2vbZ9n9OG5MAuefCJq/Y5Tt/tcu1+dFn7iPuyucELM8myV5sPt9pknJ/a5K3RLuvybb0Hvvfeca+NzbvnDJv4Sf6cCzFhBzzyeOjDxy58aOxUy2tjMBS8dONlBxwFXSFnjKxCFj9Ze/K+bfNsfL83R+n/sD8649cJ+/WlZ4Utl7l3b04yPRZ0bc+qtZ1P0vthOpkVmWSrym1ePTNM2kwTpo1tR2+7P4WZaW5557hV/959mdi2Z80xzLe322x9TrdG9n1fe8Vbn2/Nvzz5Z9eBPCAvRnystnU/0+Y7ue9dO2Jm7FEfHvWVafz/8+ufc+LDJGd8T/18vdbazFZfCJe2eJrzXJIne/3iu/z3YVVS+7snWaP2oySzYn65rHxja5K1JrdtX/uk/GELvoZmtn1vfO3zr0kO+VcDu9WOT/aM2iKsDfCw9620kpYePOYepjH7mMJuNR148MsB9aOTaI/e9n3si1W66nvjtJf2qG4f1u31QYFBVny1xYsNaLDJ3WqTeWLjwigWH8nomw/2oJFV2KDgYT/shdd4kmHrOZd8JGvt0Jtk+MgW8nC0FRiwYCpJVqysFWOwYMCiAw99ycEHV8FLBo/xs7DdWdnZ1plTbl3e3ib7paHc195GR6ev/WNOySZpeF5rrumkA52OJKNNpz1Inr16z7e/vnrff7veZtGao0nGxUeFjALz1TXW6Z2Pfhbw+e3zwIB3PvvJkSTrvCaezptklVv3tt9tSbJyWJzIGT/82uvXtuxNsnIS1veevbNv43zWbO79rzbv+8IwR+aGjWwOP2qre8q+beusRYdCj1gkWbLkfvR9Ed0nHQ86vc6N4kHH5brVno8lJyfertf58e37THWJxYpn40oPLPLPHiKvl7f6tE+Nb159LN+Ms/UpoOm7kT47lWHN31abk4xxWJeuFTX/MgfOo5/36Z84SYbcvflNL3+ePQNP3OO22S7bzL71Xdhj7EGw8eGHv23bwJpe/Idt/K25h1fp0NKBvvWsQA6veV2062XMjzL7Ng1LRba+T/qx7l3J3hzNfHfurLz//aTnrXQeCzz77dpqb7k0Do1JAfKade/cU/sm6+xAL31sU9/L9+p4PSv+61dJUpzHOEP0RjDH+XZbz8ipZQunjf12mfy8N2yt743bs/Rn7xL2s+89/1mPW2XWD6UayTFJv/e1lSTLkCSTZM4AJvl/0ZOA+1XIK9v2S+V/kTF2luTAI5wc7eTAozM52sbPgn5iw9nKozZ+2S8jETLR/S92IySZJP8t3Tic5ODRT7JsP+lnneQXBpqSHHLsS442DH31abP2WchpG7OYXp00fQtYsyi6vwostFMuyRrTT7J8Qzj72gurjZO2MMqrbyzJ0K9YEGoxvHThauP/6EOCTZl9SWZdrYyfbYsR35Zt0Jv7nYttLvs2bqZJBWYat9fahC5N1kc3cAuQjlcT97LtlbHQXj/rLN63HoDwPnsDZoN6a37RNQfsiF9S/uYAHrZU3cJh2+kvmjEYSbrInotn3/eFISawb9dbN8z7GhML8tmy+slR40sySWY6YWzUxKuUuMbwwfflBrUbBxr7t23vTefWm8K1vFtL1o1yrz3s/ugh691BtL4fMestpDeJfd+W7Xi8PNkaj+l16rWJ/rK7RvGXb3tx+f/ejQEPfhgJH2bWxlsc/K/W+77Vs9eyC+/2U09yrAFxeutGa2zf9hUfsh1eawd/kiWPvle/w8tpi37VrPEkg3964U0OuVaNz2XdDNnOr7LU/8dMd1k0/OJp7rXZcxb8P/qglm2Kcxs66MWnvF6Hf+i33uzfbm/LHjXZS29Avz447wHu2bw9sZM0v9+b55e5Xq6/cgaWGJPXPvWwle+363XZr78V49X8n17sUm7X22Q7YuyGrd/h9UPenMm3Z/Niyz77dv01xg50PLAMqLdsS+e8tlF+fP/oA8+MMTzX62XdsLakcbrO9Xrtze97h7J4EvTbuGDTIQ5JJluQmz/PkbPG+O6l5b5v83brjSrNpddiW7khb/SuvXnSNVvNam6T3fZdZwq45qIC08Zkps3XpI1M5hif2Sr77M10qx3GnuJSjI/esL9+7+2wuCk/PeJn3Icwl/KII5nvfUAyZ3i2bWu+va/9Zy8PP9X8vvegZDzVR+7t7brilWSezQ837Jq57Lz3UJNk4dB76b4Kx3iS+aMvdfOaxUs33Ftz0L4oN7x8JEP27e1GbPHqw+bHicdGDGTV5GEaR+MfLDrIo2vbj/7443jJSc4Y3KQRa9FPsvTu2/bLlx99OU4WzvT648vnfkDWw3VjDZcf9F2bR1/6YqosC+O069UD5FqXxb5ebw3bYzxAXBsThxa47Djl+Juksb4NvxR68LFRzUdta+ZHPxh91RZ0smxhx1v3KzbpG7813nCSzLXzQ9/i77y/Xa6THHFAJ2eMjiRrvulJstYWPAUPOvv18dOTHHyw0E8etbig402iufxkP/tgwoPDjiRrHI2/771PeKDklzi8d483Ro+a30CN/+gYPP0Gvkuvvnee1ljj5gNncuw65zipv11XaOxhFwz2klPDYx9ZNPHGq4/XGHn2oKv5rc0nNVz+sHf/OR/k4cNIsvYjWNMLv5f8auP44NLPdv0ka29Osl420IWfvk5w94+t1cGDTt5LQHrpYQ9edOP66B7evSgSQ34Zw1Ozhv2n7iR9mPja7eo5YstOvMkR97NNB1nj5o9+8VHvPdvwCaZ+kmUzWbag4YWBj4/6ajQ5kWS+fO4Hw73HodPFXuNwT73k2K+wNznmHj3J2gPInhhs1aZXbN66huEljXfX21vXmHEy6PjZ+0c/BGV7kt43PsZ8oYs9m+Dpq5MMX8/yeHzMP/7x90WDjR+vB5/L9bL2Grxe2KZ7tbHphQ9dnz/WjNr8sd1Y2VZOaCeH7+aank/9sEGtiA3e5MidM8bo/KTr0ycfnLywLR/5lmTZTd85jlffuHLOhTkwR2Km9mEL262tz5+/NK+PM+H0QsPDNjHTJsfHx88zRpLlG3w2fvSMyf8kK2ba8GGIiRhoTy/tVrNeGlTOuLG3vtAnc84lX/AlByZdSZBWDPw5VR3+8m/b9kVnLxocNr+63+Bb7e7lW+8/7Euy7gPaaGwgq42fX3JLeet989//7d/r85ETeNkqLmKkhkMOBp+035q3eI3hgUmOL16uoCvoZNDZnaS6tiHLHphJBh595tvY3vtLkrWHT68kKyfwyzU68cO891wBiww95NF9OQkvu+AmWXtCkqUfLxuNxy6fab485wmv+ldW9p+t/J38UZIyNdbjanvNQUkdRJl0DmZ6luuaypaK9NRdfrf43kKWD9feN8+9+1m+e89M4mQ+2M0XYNYLP/mgvWJ0u45nRnY/O//8QvcbRuKcZO2jSZZuskofVObWPRKvAs99Tk1XcsRELO49l6nhiykb0LSTLPyzzd5P/aBFvXdfuXff+fj4AXLpt+bkLJ0wzVmS9XI7OXTSgw7TF2DNn744kJHfbIDDR7ooEDOFHB46zjFxQcennWR8Ueat+Z4cPsBW6Ls1rvjZ8tbcpktNHk0t5uzSZged7NIWH/xqOHV+5dhqE2gxlqQ5dh9ydCvmR5+8vZHusq9cJcM+fW0x0WYTe/hvnAxdbMKHbm7hktF/q+94kqw8RKMb1snLF7hk8E4vGOxMjnVa0jrP0UuerNq+/NbYGcdvHFYSpHVfTLJ0o5OjQ46YN/nPD7rPOKOz00tnduA19qPna3bTkWTZYxwe2o+e0+BPLxhw7UtktPGw0dirb+NfXefGYaDzA0a6nm8/fRJX+PSbp23bO82v2cqTHDlljG/0yDttBS4/as7ay9HEzG8SJ0d8jNGtVtgGj7179yN9GOb45FPTb1xNL1z13vWuxkMOJr8UPLCN8VOBodBjjP1J+qznRe/35SecJOv+Aptf/rLOW59vxAeemg68ckKNDzYb2EkfeXFAo8+ckFXQ3Mvx4oOBbk7VSZY9MOlKjj4+2OzQPvHJTC86eiKY2+dPc+m5yzhah36ttw1WSyd35VWSpYstSUp+LTo5tk0v+mCp6eUPO+iV18bwKniMm1djybEP4lHIGFPDQpP39OuTTbLySDzogWu8pixb8ZBTTn1ihQdNjZeceTbndKiTY36N06fAMKbmNyx9xTh9coot7Iar1vcSfr14b5p7dtW/9GaIJznieeaJWq7I8e2yz1vnib3f+8EzrLeuRbqnFz4YfGGXD1fZg4dNj97H1GVd+Sqm7Dz5921b5w54Pkw4edmNR20MJowkK7bTyzh+dqqbFKXOGmcLm8VVSbL2fHjoMJNjzgmhk1H4k2Th0DG90Pje5rqn6CdZOahtPmDA5l+SJX/abYxO+EnWPuyLbWTNWZKFC+fEEFtyMNDp1z5wniue6POcZce3b1/r48evNdTXgJP+5ywsNknWuWFaj6v7bcM/cTDpOWa2oJb1OUnb3ZD7MynTq+9CnLNSsmP6s2emH7/t/68yihX7zGNBln3m5aPP8mw2TsGzuvCr0fhpDtVyj4zzjLHrflk2ezfID+Nissaav4/q9WWDurL00Z9k2f/mGa+++dLl1nOR4kOxDq7fjE767NdnH3bIV7JbabDpYBN71ey3Nk+6uCtJGvP7Okuxm1/k5QB/fvQeSFb7ve8/YOi7l+KF973v9dDpp8/8q2GwDYa2YiwddEZTk4cHq+QVK+dQWGTR2Ynv27dvK0/QxJGc8zn/3n/OEV7208kffWP2SHz/+Mc/1r0oyTo/WVsnNvvEEb42W/nGDm02Wf8Jy2fZwtbkyH1y4kA/eX3YbCBHFzo/4Wknhx3aCl1J1tqbXknWO2L+uJcZx0cHDDrEgR5+omurjZEzzvYkC1dbbMiTUaYXfnT4MNCTrHuENsyy/VrnJ+7vdHxk0eDQrw9bHMjzgR4FxsmLzia8cJLjHnLIZ83X7XZdew8Z8jCTI4f55Yt5J45x+vAq7IEtD+gxlmTYoJz8Sbr8X8vP6fXx8b54jMsHWNqKeVWjwVaSLP7kyAvj04t92vTjZ3vJK75sPvx8LT/1T5vQ8ZKHT8aYGp4xfW1xk8N8Pcc/+vmiPMVnHK+2Gp5insj44g/byJJTK+zhOxvoUbTxoBvHB/PZvdX4s/skPezfJyv36DdG18H7XLFOsuJNt2Jselnz+751zve+1/uj9WWSrPg6U+yiQbgAABAASURBVMM3B9YWfUnW/ZgOJcnSu/UesPf8q6DjZQvftfkvbtOLvfj59ehztc+98aEd9xK79SxbTt4NQ5KlTFuhLMna1PQXQPva04viVssZ9VnOcfJnG6+SZAVAWyGTZAURbxKkX306F+HnP6cMOn7kk5Zk2fI7natuXkmW3unV1xEzmcU7P6/ksCHJf6HDhkdfcvDomwT17/TphdZqYWgb1/8dR99Ykkn+wkz+a59sEuyT/gej1cKe3liP0n97Eza+4l067MVbyRMDTdFXznGJXLb/V7yT/MqF5K+2hFH+iuksPskHU1yMTS9tOiWqMbp8yJ06ce2L+3q+XjTdejh49rSEv6pG8cGP/h/94Ont7bZ8fvbkI5mvl+u8ukjxHSXr8JEcmyxd9KrpgsPnJH0P/1g3vs99SWvRsTUpV4vFyMa9h54k9WDq24EJj97b9bbWg5el4p05xumigzw+Pk/nQun0TJIll2xr4cHjAxmFnHp6wXzrC3hfWjjkXz3kHIfCfd9m62ZwfHC6F2v/tfE8GkP4hZhkGzxwL41XcthJb5JZ/7UWm0vn4q0PFbc+DMJWo5+8xrUvfRgxL8/G3vizG+T0xYG2eFhX+BRxhcUHffrU22auOn8Nyr2bE1vPWhuPDdFcaCeVbNFGW7j1jU30K+To37tB0nm/P1dczG+lZ8Wytn7vgZk8X/HCg7tfsj6YfFTOnJh/Ra5dGruPvsjWn24mNVs127b3xnfvvNx7wPnRm97HnLipj2IiB+59ALs0vuyjH52927atfNCX+ydtrw9uSncvYLOtXE0y6PCM2ezfe1OHjT691PSLB58+96FRG0+HB03uJllrQByW7sZl3/aVD8869+zcsk3uyIPnGs+gPcSnPEkxmmvk4aqnUUnyy6d7/Saj8D8zK0/3+nfrIehzX5ji+fHjvXN1mY/mAv/oU+jm67c+VMF/du1XdVFm6XjVrvPbdYtY3WjadJ68g95OfxpD9nUSMZVAD4wk82phJ9ppx7ZvOGvfvuZ32/fO8W3NOZ5tO+ZQDJKU533Fid2ZLLlp/Xi8Gv9ZFx1884Ldw7p5QDP41n2Or+Y3JfgCglymp90VP/Z964MEGXsjfjS1D2q0k3Rf7X5RIfFutfYCtZynn41k8Gt/6curJM3l77X7sgq6Q4SHlUfnO/nLR7jm78TUF4fvfeByWGPzH3/7Y+WvtkPjjz6AkWHDyZ/wdNafrmOLB5C37kV067/64KvmM13ar84djEdzwIs3bflEzhgd1j69+MUKnS9o2uf8ifVWG5LDDnT8MNhAJxl0NicHn7X0qR9qoRmnj358SZonb2u+rrcbiJUbxmGLOz+12cQ3PmCEpa1OcmBcr+v+xia200Xvvm/NLnP9aD3zuQ/T1gCerWPK9XabT90L7o/7JOka2JuLr4HBjulFH1uSLDo9ZVptexMc8d33fWHgJ5scsfAwnWR9gJ2kB92/rXlfOMX3I5bkFDFaNnb9oJsj9dZ+krWGyMrT6UWvMTYqYkeGDY/uM2TFVp1kvQwwr3SRgyPGME8aWXR2wCJrDI+S5Jev1iofYeJPsmwUQ32xoQcmHPLWjLG3xt99ky624yM3vbTR8ItJkhU39uDh5x/9AFyOKLArtnKJrTD1k0Nu5rXkk8N2ccP36p7ut23N6d/++NvYV8TNl5sUL4xeXUvX3qesBfbwhU3w2ckXdrFDrNH5iCYu+O/3j/VnTI2ftqKzg5+KPplXbfq3f/3XuV1v64UGmjZeBYZagcUG8aCTDfqwTrvIw1fQ1PfeQ//WPcgY3lvnwhg8MVDbg8XIBx/Gk2MPTLLWHDt80EEOZpKG8bXuQTDRxUs89MUiybpH0GtcYa+5hKGvwGYDeX36zbta7MmTg62g4U2y8o88HnrJi09y2IfGFv6Jq/n2RdCv/rpEeeS0sToz//ov/zKZmVf3eDKw6E2y8kl+mwe6jCW4K9Af/tDV5trz2JRkxYfMvh37DT5xhqHNF21l/7mvnNjw+CI21i2et94b8eFBkwNw3nqvEC/2wnSfYQsMNdvVxk4+uMlho/a9Zw/PJfTcu5+QTY69UOzYkhw+w6MXHj6FX7DRzB+bzjiio6nZTh95hQ8njW9s15fjarawiW985kdy2EEvHXTiRdU/ee7d78nSo6DjYwcf6IIvty/7tXvKvffgr5236Tzus+37PBuL5IiT9erlQVJNjlCr1phxhtJKjB1rQzP7NuT4dtg7zadjjxKjsxhLsu51fOjtvfepy+p/6nPavl8m2WYmPSf2zN08/aP72Lbtc+nYo/Mnr9/6zOQ89c///Gf3uI/xweIU7K3r/na9VnraffXc/lE7HuuMM72syyRtzWzbtuhidrbtDWxlJ5o4snNvjBRzoGTLVMPCXvzdU1+lvPcF1tee2ZyNxB+OGg55+QP3U+/fSebPr8f/ZkgfHTYb8Mkf88e+JGuPMod4kyz/zCs52PQo7E2O8W89U8OSH4/GUptN/vdf2uTUNb258Lb+FHuSX/s0ObbjgU1XksWLTo7N7DhzHKYxMvjJwVGf/hh3nyXLTzbpiyV/0WDqw0iyYm0MzjkuVsbPPlx6yT5730kyxtGfnSMFBhqZ3/vixh40GOoD57lib62yRzHOTzj44CvaMGDxCe1b82F6sZUcHgU23qbtuofInR/vfb5sDu29P09t/9EPC9a5rLm6/rd59UGOk0+6RspLh31LXvAJrjzf923oNC+KOU/+khFv80Gm5q043buXsEk/OfJgq+5nY/noGN+NKXQ8a89ZkmOOyJuj/eeaYY94kPEi1Jg2XPGgP8k6g4qVD0rI4uMbeTroJmNMnx7yfNB/9UxkjAw6+5Ks2NKHBx3uWaPZHx89P5B7dTKM+RKpvnF6/Fas/pqfzkli/U/30Ofau+DT7YMPNV5yinyDD8uYuUJP0inOss/Y//pf/+vXM5m5JMdn/pNnN1xtOOKGlmStDbjGk9Quu9GsczpedDj46WKvOaHjjGmStR/Kc/z41OTwi7OYosFEOwt/YBnTpocP7BcTdDhquahtnA5+eI6EeWKgndjmAw6/6WevcfRTD5wk60yKxgb2wkwyanT4xqYXnexAg4dHgU+XOBinJ8nCsGbwkGELvXwiA0Mb7e9///vaQ31git+4Go9z+B9fvkxmjj2868qYL0KSTdbIGoNHtqzrXsYWvElW3oklm6ybhd19Q1y/dd//1n2H/Qp/Lr0v4qFj2/e1hydZe76Y4Dc2vfgnXnS1O2yTL7eezeDYn+CinTJ0WEv4jclH9mrj4Qf9ajai8Y8cGW361MZOWTT2KeinPHx4SpK1BvCS4wtc/ElWXusbh08Gjj6btY0rxk/fYXVbWXMJ63Ldey+4rtjhfXZffLt9nutlJum8ZV9r7zm9um++uq8gW43dKqdM42zVF3OaneMp/Guyp/2033ZaF9c7j07TPF+PtTeyUc4+C8Q+feviNdMz3fvwRUySyncfu1c3+9GVV2nkyj7oCprfzH/vu7lHz4DuLfu+rVzbq9waEnfxIveq7n3bBzbatm0rf/bysivJwpYXcp995gKfcTrFDVYdHrmBJh/wqPVh44GbZMWfrcatO/kJB6Z1SoYuth5j9xUT48ZgoStJ1r2OPlhqdihJVhy1YanpZQecrePTy3M0/ehspYfPeJ3RyrLmUp1kxZMe8ScDV4FJhiwcPoiXMbLnmDZ9+LXx4oH57PtS86SdZPlmT2ATXTDww06yYq5Nz/TCAxut3SFrTZA/6XTBOXUkx/0aLj5j6iQg5n/+z//Z6c1ak3wjRx9+vJjwqxV61Gh4zTO+JINm3vTFD15y6GEX+8kYJ6f9ux7YxuyV4qewBS9543CTLJvJ40UXV2uKDEw0+vTxKew2dpT78jnJyiP8sMhoqz/6btTzCr9OvSfOyZNk7Vnm5BzDa5xccqwJ42KTHLZro5Hh8/QiY42IG/2KsxLfFXYnWe/SjJFFI5dk5Ys2P/DTgS855iap7uo56fYtfDDUeGGWZfmU/OUbn57d6350/3nrO9a3Ptf97W//0rX7MV8+f6mItXOfz20/u/d473365WwMl22nz/ThM7f0W9/0oycZ+sjrqx8/773JYRMfqnSe9s7L9dcavnaDpwMWnXS8ao8907uW2/U2W7bKPVte8+P7jzF26b5oz3j22YuMPYVdb31OTULViq+5OXWzDQ892vTyJ8mgKeYTz8LvHmxcH871el15XOPnUT/wJ1n5yOdtejGm1QJUK2uwYGc7OQxMsgCNK8lfE3/yqpNU5+sX5smbxPAyJskvLMTTOLwKmjr5iy/5q43fuII3ierQ2RucxM6k99fH2jh6d51XE2wx9R8BOWXPGJS8eGFrG0+iuQo6moJw1snhr36ShZFkksxJO2tyyV9jpx2wjf3OJ2G2KW/v7Hu2X4m1aGV+NfH8pqg+ORhqJUk5jp/f/Tsox79Jlq1Hb/7bNkzjkunZD2bYK/nRJNm+bWsx18yVwMaTDDl20J1k7l1g04vNj7a3tqtw/Lb2ez/YtKDpkPzPztO9L3iSLJ9fvbGRV6YTWfIkaZnJzEpoH8y0ObAQk+hOkjUHz8bKC79HFwI/9m1fdH0LpmyLn80WMFu06cyW4U+SIUfeWJKVyxazfNu7yOHt+zb3HqK0L/0A/a/2Zcii2wjQ4Sj06G/bVsznHFcnvg38xh7dPGA3vRc+Xv29esXv1fmpScuvaZyMX7t5Gee/D6QLN2cfJh4F3QaTpPofU/GSXstvHwyz4Xq9LFk4+nheNUa8YNw7r/u2L/3GxUTMn53Pwhb3uebj0phUbB2GyCtLvjF774sPslU+z86ZdpL53g/y9/qZZOSdcXFXJ1m4z+rB//5+77o/dJHBo9BjXPvRD7bv1addNc2zfflMlj/Xy20e5ZnZZsvel4uPSf97dA6SzLbLq0PHlpXN64ONvTby5drNd3rRqY2maCeZe2OlLffwGJMT5P1J3lT2ybDWScb49EK7125+8D/JkDnGj7ax+Xnd6wMZxXxc+mBoXB5+fDyWX/Piy2sWvTqTrPi5qdw6V6DoVNMlT9j98XHvIb9PPB2Ai84O/hSi1FlzqEG/Qp7dcuDZdY126tUnn2xD36v5vDcQaORete0lcQquRk/X5rM0fXpezYFF78b4bHvRjFfWy+nnWFOdr/5oKbDPw532t+/f5r2HM+3tp65931Zerw9ci/felz90btu2fNwmc+3coz1/+nW9XkZM+Idek2ZPOSuvjy6GSVbsrz08FGwcsIwndZ4DLXux6RJ3h3LjYg7DmLKV/9X8RMN38jzru4MBunbhli+P8iaHDvRz/NrcdeBFw5tkxDjJyrXpZUwRP7wlzXoofbwWD93J4ZdY4TWnfDCGRkZb0VYeXRf7vi377OV7/b71kET23r07HeuCnNunt5UjDvDk13jXRXL4w394fCG/dZ6SzlF9g/lRXjaRPXnxwLndrusQrL32mkLk9hLQAAAQAElEQVQmmb3lo/OOH64x8vDUYgzTof6gzeFHZfT5bM60ybMLFhy0U78ajhofbLJq387fpldz21wre3MKjjl61cbs5ai/P/pSmD4YajrYKCeTrEOw+NEP2zicS2Ufvf9qo7Pl0difNuizvVYsDJhyHs90HZy68JFXfseS39MraWBb0+uAnmTt7ezdakOH1otLNlq25sMY++lggz5e65c+evjDVn264SjsQ0uycpTe6QULtsN0krVmYXZo8anhwYaHn03WIZpxdDJ8W/PRBxltNuI3Tgf9p83sTI4YsA0PPHIwk6z8IaOgsznJ+sIFm773ASNJH4w+d896X/tIks7CzLNz6E+6vX//Po/mglxR7EP37m/qrZxodLOfjWebTvqsb212q/mOh63sVuuzBwaaPh/ElIwxv8ngz6Km+588XnqbV2j0iBPe77U3yYo9OiyxYgee+XklR76QkRN0/6gsXdrsgPVrDiRRZf/oQ+SreyI+suw/9Zy+mVt6r93D7RXG6Yaplm/H+HWSNO73ofPa/UUM8dBbdYuuTZ8xtLNODh9g0YHPODtODLw+wDl99I13/F+//jnsV2AnWbrMqzl/u94cr8d6Fmt5KSfEXn27XBf/qQeGtji/9xw2vdiUZPFNL7b87W9/++nzY+kXY3Hhe8rjPthqnNlgJVl8aM/O96v3dbGC/WoukDWm0G+MHl8uqeh6vmCbeeIrfoU8/FvvD2STDFu0FRjw0cjZp+D8NTbLDzjGYS7dvQfpwzXP9CZZ9xs+slE+KnjQ8OvDMk6PtvHplRwxQG93vchV00mWjD5darJsMcZ+tpt//iRZZ2d6k6OdZGHCUWDgxwNHLNhCXh8+2rUvWvB2WlYstLvprPnGO73PWDbWi7mNfblztsbKrEbLbPPCO8f16n5zaX6R6VL7iTflea576+lnku5bHz1H3rreL/Pnn98KkM75dZVs+9w+fe59xv3+UZx99uw9a13ny6cv8/Hjo3tb197MbJOV76+ea+S4MrVVDOWJWCeprmu5Z9D3ni/Mm1jwhV3ig1cbYxLVksNrXGy13XOv3SOmQUoye9t+29OfnX5VLPs22nv1bI2deaSHLB3WOTsUfflhnvB7AUuGbWpjcuHkxW+MndfuO5fLZeWoPn7j2mep+jkup7ZZ+YLHuU2N79RBNzvZQeb3dpLud+aiEW+bTUmdLSN+9vFPmxxM+PrsPPfWsnd6jvOiMfqNJ1l+wCUHj59nER/+0YEGJ8nCoguWYjyRX+8LLznaSZbvbMOnpkcthmj6bNGmQ58e837S9PHjowsfDHQ0bbYr2kmav1vz/X3tU+fcwyZ7uexHjvV9SBmb92/z6F7pf+Eip5w//XlatXvmretLjosHm+Akhw7xUcwjPeKiiCn6vef0JHPKqeWmD2u0nf8e3RT4oSQZ1/eeN6br7LD3yDf+mVO44pFk/bYneTrJq/FNL/ROVp89P9a5JcnKp0XveJJ1BhMzcXWG+N77OmwY8gTvWZwd8dKfdI5//Cj8q0gz2TLo0wuPfUCdZJJDDzy48E4/2Ksvtvi1CzGeifm+d72ZEzadBYZ4wztxyNIpBuKKV40HTnLYQfbUZR620h99Rjn56HYvMkZOoQuegi85sMSLXnpKWnNMXsGLrq1W0NjHBnJJ1jkcnd/oxo3hp4t+9uobg4euxk8Oj7Y5VIzDMGY+k2PNbluWjdYWLDLin2TNHTlzyC844jm9xAKWOCSd9z5nJUcMxJ8O+sq69npt8mROXWxER6MnCfa1RpOs/KQbj8JffGwUH/KKtjMaHDyP3nfocFZa/a4lwKd/5L3vmd4z1WJ5vfa81j2A73TwMznuV9YwHeRut9vKb302wSSTpPfJGzWrsPu953w8eBW4+7atcXa9FQvfar+9rX1RG8MZqyTrns23rfb5KxJvnz+P+xvZ5IgZ25KsucTLf7aJT3LMtTZcdPOXZO3N08sYOeP8LWntI3Do0VezT+EXGXS6T5r6xEf/vS0GCjp57eSwQT/Jyjl2sCHJ2puMsSM5fIU5vdhzu95m3/a5XK+L1/NC9kw3mHn1/Vsb/Tn8347Qd/7m1wV76xpA7Ha/6Gjkc9nGuWqr3PW6r1gZe2+ui5M1wRfzar9gz96zBr/UbGH3j/LbEW+db3Rxw3PyJ1nPi9fLZfZs4/nQvcWewyAyzjr0kFk6i0kne6w361DM9MWPDrLa7KWbnL5aDNG11UmGTfxKUvePwn760fHC104y6PToX6+3dS5m4ynDVvqSg5ceevnFXmPwyEwveMYVvCWtNYFPG+9WrKS2lYAvyS876FPgsTU5fML3pWvm2X3gtC05xvgM13qw5smRp59v+nj0YaOxEw5cNP6n88ZOWEnWWeLW+cafHDaSw590vnswTzL4ycEwf+rpRZYd9JOjiw1n/xy3z+KDYYyteMnwCZ9+krU/oeGlly3G1SeNX0nWHozGfvllLzVW04aeE1NfoS/JGoOtr6ZPm41spUvNV3J8wvffFfrw03fy8g+NXXCTQye6AicJ9mULWbrFFb9+kvEu2TlOH15y7DUw0MjQASjJOhORFxPjpx598cGH39ilexEftcWXHF/EIjn0kPNlarrphEden261ggZbGx4cdXLYZNwYHfjgqDu8chA/XWgKWX38ZJX1bqh75b5d5tmz6aNFfdmvjeHMvZ9VaH/0s53M3nPYZU6bYckFeHQnR+7DZRf95phePOTQFe0vXz53/V7W3krm2ff3cPC/+iy5Fw+vGO/7ZbTxJVltPMqnPktvM/O3L5/6XNpnju6Pe7b1TNp/1/Pps+u/LL/WnP2Z/fDYCfvQUx97r2WHYj7wJCE+KnsFv8+xV88S5NHVCh/++eefK1b6sJI0l26zJSlQljFQk7/aZ1/9e0nye/dXOznoFPwitpH8RU+y9JW8dCZ/9dGSv/pJkP4L3+/Y2slhr/Zi7j9Jaa39+MCL0yZ5wLXgTTJJsKw6qUwPbMlBO3kwaP9ew9NXkoNf+yxJFuYph/9s/14nWSImfzX6T3LQ2lwYSYb89Dpl21wxUZ8lOeTwJIcvZ/vk0YeVHLxJlg40Y/i0k4Ouj65IIpvXlm3wPJtoYiphk20qsQ4+FpfNhozEfOuCwHe9XGfJdTFdfi4gHyI/X31x05PN7XbtjeFCZflm9j2tu0ndX1NVC/u67+NF5nMtzvmp89lGJknr/rSmb35eFob4JlkLAPnZmx4bnj1pvTrnCtv22nWOW5T7ts9enWjTk1OSIfujL0bJ8FM/SW3dxoV/q+1r86qdj/o7k0kyLrbQnWTufcm4ZRuL2ph4vaoIJ3wfDCpT2lMQMLWtv5o//ynUygc+JOmDW1+I2WTapg8mVphJfvm0//Tt2XhMryRrTD+pr41Pah+VsKdXw7ViwNa3zm2SZf/xIf9zbXQ1pvO0z9RmN7fLts++bfNq/3rZ51K9Kei1B1u49J22mTu0qpoko21sMuuyieNxE0PYi/VsDnlRvG1FrYGvllvz6fe+ucZ/4qnf+2BE98JoDORKso3+4/FcOQfL/CjahZ6a1Vza1o2NLdNLjM3lqaekgU3m5NFHP7HoIZNk2COmr8b82bx4VdHJb2x6nf0z7/RhGU9Su1KuV+3au7m/Lf3X677mZ17bXC+3uWzXuV7e5rLfJr2J8nnlSPUlmWSbpCP7Nn3zNM9+gNShRdu2bdV0Ti/2f/78aYyfGOzu0OJ7dr4fLVvnJcmyJ0ljd1kx/vbte2Vfq08O/kxKe8ynt+viQavIJJl1bduUYRUkcpmsoVfnEK13tbKsBTsJvBk4HlZLrexWWx7zcV9iv+YZlj3OoQk/P/d9mz0tsxVrG7F/74ttkm99WN6bf9q37h37dqzlr1+/dQ2+rweRe+MnNuSu10sxMtcezLby7pNRXuUh/3a5Nt73MUZGjffel0DP+kbX29utcbmMC+29B4xzDrUvlyO2cD93ff74+n38eSk4+N9qs5cU1o8CBy77+K+NnsTQyh10tvh2I136sNiISTvJekii/9m959ngKny6bvvymR/G2SnOSZavMGGxkR30s3Pfs+ToTlK/98VvfhwW//Of/xx/Ws6fWNz3fc0NDPLw6Emy5pdudieZJAvrdr2t3Jte9PGDDL737g0lL15Y+7b3Qf7Ref2BvAo6Xtj8opttBt/ePi3s42C5z6NznK6Fz30AvHVv2msveXHQvvUhjX4P8/Dg6sPSFgN0Mgo5/SRrjvAtel/OJln+TS+y6EkWDQ4aPSd+csRkeq29etLWrDVkbs4PB/h4Fr7CNY6ZPT/6gfe3b3/2RdGfy6bTL3bSS4ZOcsbEXFuBI3bw2UdGnWTEjKzzAjl8xt+b+9qwYWizhQ78iv45RuZsw5Yn4p5kzRUc+GoYyV9xgIUfhvbJo80PRTtJ1/Tetf9oPn6a6b6xbZe5XLywo+c2jz7YnPS3T59WjpM9bPvWDwa+rjxjSwHWPIhLkpX/04s+/orBvm/FaI513U2vJJOk+m+Ln4/X65HrSaq/e1/3MBi35l1F1pcJ1OaBLeIDn16xuN/fixUs1XVd+B6et21re+rve/fU55p3flwu6Fl9Nh4Y95WD2vSIpZouc6wvL9HYlqTYKfbHkqOcLD6Y7MR70uXge+8pZOFde++DrZ8cOOkNwH6YpP5sqySHHr7Mz0sbNtnr9W2mNw866U4OrK9fvy55fOxKDpyzD0p89651bXEhw065pI+XLr7g0zduf0PHA1ubbuPqy/W65sH+sm1Z8TE2vcyZtrrdNcZ2vsDbtuka/drybeXCc17r/6NnL81lH/vp7Nv408baZ3mUz/+GBTY8NidZc0yXWLOdH/T86H3Q+cFvcbKDz8aePTDcem8ik2TZYBweX/EZw4tWlr4I+r5ywbwaU4zJQTpvP/N4q3N0s4W8mr146BC75C+d+9Zg9Ix+rsmZbemBf/Ifsmm839ZepE9vkpXz9P348a15+qOyr8bjvWv2sWrrZua56FTpV6z9rPtlkjEv7Gcv/9kovgo6n4zJHTXb/u9y+khW/JLU3isXasure8r3VRvzYRk97O4jyly7N+2919778uXZe1R6lplsSzbJkhPHGj1KplfpHWjDD0omml1fdbft9vbmUmO77TOv4orbP/7x93HfZi9MNiiXnlvQFD4/e95Rsm+jkDWmJvfnn1/na/OLSvx+K0TRhyc3xMI8wdFWjJFXdvZVj7wWF+Pwz9rLYbL4FDxbJ1FBx/d43hvbr+v/ybhfL/PqWvz6c19gl0Kn58l/fmPz15XvSZrT9tSt94bLyoF924aeJGtt+uLW3khet32c5Zyn5ATd/GKrkmTlpRgaU/ApbGUD2/nMp6op/6eVu2K6Nw5q/tjzYcNIsnJULJUk676E1z4Nn84ky/4kyze8dNG9lQYTb3LITy86jYvNNGHY9PHxY60Z/39jffv37XZpTDLa7+/fB115Nu5fv/5zXq/HGjOOfrlsv/racG7JVQAAEABJREFUMC/d05Isf/nIPrq12cUGa0KcrMXpxX70JMsn/GcRH7x4xKnstWtb91vY6HDxiztf0RQ0uGJCf5LuGx9LXl9s4ZFLsuiXrg37Htvo804ALckkh19yDi4dZ9F3dpt1ZWEZ+96z+beenR591uSHQh/b2O8LdN+aw5fmxZZtfSHnn//82ri+Nd6HTrYkR2zs7/TD8KGKnFToh8dWdtPjt+nJ0iUu04vfYvrRMwn79Mklhy7y7jtoxulJUltea25gize5wtXO6yon7aO+nvGmFwZMcvQaw4vOfvXj8VjrUhsuf7TNw6ee4ffboYMt/PzH//k/az3r85MMXfSQte7wweCHcf6fPOye3l8vva+fz2dobMQPB78+e60/4+ThosNMsuzWx88WvtGP1z7kN7j35hQeWEnWOifvS4POR5fO+7/87W8rxjDYcPLC1SdvzuhXK8bYys8kTFxFDMQarzG68CkYUn3aijkQZ3i/8/2OzRd9tpH5nffRPd08sI/veI2zmYxiDHZy5JGcTLL2CO1znG2nzXDIsH+VLUMXHmMKHz96U/30x5e5XC8L77157S/W3frsDRceu7/0GfH6cx4efcaffRtrEh4b+bV1U8OvRjePdBhPsvYcmPx81W9z1klbdLaaM/7wXQxg0m2MD8bgw9CHY0z8jNFp7shqmxclSe97x5mMLAzYCl40Ntp/2K6dZH6v0fmjJEeuwEGXA2xWyCjobNFmGx3stfeo2U83+/ElWfclGGj4phf7YeFvt7G69r5zX3tJkvZvy05y/EkOmphYP/f7x4gx/fSJsTmeydhrur3OVpkecyc5/Jqef5L8fD9azsygvX7S25v0v1ll1pUtY3yrHEK3sXn0ffi9uZIca5Yvy67mGDv4xGZF+4y/eB0Y78PWJHPar8YLF5/3FEmwj/kwZj7UeO0dr47aB423OcbMy1Tu3ufQS/cxJc1f/HiMJVl7Mxz2JocdZMWbDTD5pW0exVgbD78UePp4+QiPjbfbdeGbXzlBnk9yHg2O/ZW8cRgKW84aH1vowY8PjnH0JHOO0YvfO6/3Hz+mgaibafUadHGhn50wFDEhzyZxtJ5Pe9ihnRw6fOBNr/tmkvUXFpIsHWzDyz5ydC3MJh7dSfOxeZEcWHhPPmuBPBm2yCE47Ewy2sb1YeIxD+71sPnNbjwKGgzxUdDws93ZCq9+krXW6E0OP05sNomPuTcubrDYfeLDgY2mNm7s9CvJmn+YbMenaNPPF+WUYzNehT56YcFWzjjgp5uN8PAp4gCbn+zA8+j7ndvtU+doa8nKA+PTCw9+OK++E/ROteRlMyx89IoDnXQYJ8d+POTx4MWjb5yMc4ExNLwKDH1FW3zxn304ZzlpYkTviX+srdvaT8kq9Dgr0oEXTd30mz4ILb/tX2jGYMJX9NFh/B5jdpz0s21eyKCbJ7LiTK82XGN49PEbE68ka5/7XU+SZdv0wq88+pza7vpJ0vU761kHAT48++K1zxePn5/PsI/tj+53SbCueaT3a9+7q42duvUVNLLJIYPGBr5pmyM85vPeHDl5zVvCttdPPfe1TpOsexaZfd9mmwwctsFg2KX7MPq99w5jR44/+tlAZys5DKEY81k4jZYcStH1leQvma3gv/PiU5K/5PAkWZNhTB+OkvyFBcd4kk6C7VFvfskl+dUmix8WLv0kv+TSQKAJjFpJsiZf+3e56ZVkYaMbV5J0ZH5hoimI6uQYZwdakv+W9xw76+Tgo2v3oNUYwlPwqGGeBS05dCVHfdKSAwsOOSU5aHgUetTwjGsr2kl+xWR64ZEoanJJ+sLg87rpPfvQmMZ127IWiNjig3O9XJfv2pLMWFkbPD/HXNpw711AcG0uFmtVjgfNVx+AYD26GB/dRJ+/DkevpTvJOpCQ9WGDwxhdZPdtX7rp3BvPqWJ0i+ocW/2+3MLz6CFdveS3LpqWqX59vr/qJ3vI0MdvdB/e79uhy9j0evbgvVdnkrXwXmtNTRfltXbvQ7ZDy74kU9PWwoVLThxgL5xtHw8Vz77YeNWGfd96GD3KtndOa6MXAI++ANk75mWJ/qs6Z10p/975zLi5wIS9bduwXX/b97l3Dh6NwdQeH94nqZ2vfij6Mb4pai5rcON9n6lO5doXKZ324qdiqQ8f5b/Xx+sc/Jl7Nyw6Hp3DW1/yXq+3ymfJ3Lv5VM2yzfy990O2bd8nte3eTZQ96pni9BSdmWWzFxEOV58/fa7sVr3vq+YTXeY4ZdZWxIVPFf/1g1eMjGsnKUb64PtWHx/1Ya+N22rL3dfryLlrH+LI0eFwKWemF3w3t7NfUuP3XPJJVh4Yg7Vv9bE08U99w8sGfeNsene678CWbZK/5I0llWrp8PhG3LPr4t44P/rCFs6refJsDiZpbD5qw3OO/vQl6ff6tTcXb2vs2Ty5dx6m11Z+62/vHMCZzjN7kubCc5YdfDhvImKhj/dVHP177SBDH9r0Mn5ion/vh5LkZuA+myP3SdL0ejVvLrXt2vhflp37vs1MxiXm6odPINp41Uc2bxse1hajNvMpycijmrWkX43Rq/zJjLLae+UwNF5pnKdXWZY9fGQ/nep925dd1ta98WK/w462w/62bct+/t364cPF2tiy4i6maHCSrFwgd2+s8Cnk7sXFp8Cn21/aIO/gL67y4tqHKfr2zhM+Be/0MoafLvSSBo2c/ilDFzx6jSVpPryvQgYdb5L1YE/WIYteeMYU/RMHnZw+THb4hjO8JOuwmGTdJ8jhZ7fiMKPGS05NJz/Yqo2WZM1PkpUfcMiJGd7phaZ8//69uf9Y/CcPelnmrOEq+g97oH2nhR8KH9nDBjUcBYY+Olm+8DvJwhYrZXoZb9r9/AboxzRRxt4px9j4bt9r/sBVYJFR9N0jkyw/6Hj8tA+fcX1tRQyUqu1e9mn25qH+srMYbE6OOYCFzxhZbbzmgm40MUBnKzve3m7LvySTHPn93r0KVmKOb51ne/yrHyL/sXjZp8CCr4ZpzhQ0fXQ66cavhkuvOLEBHd8pZ1yB8fbzhdrZ37s+xAe2mpxCVqFLzX/jMLTVME750w61dfi7HhgwkwyM00a89BoTTzJo9MH3kosuJTnWHt+2Cn28/5hn9wKH9Lfrda49o3hZ+OqY3zC7dg78BuDldoz98z//c33glI5/7kvEfdumW0/z7cdM9za5dv/o2u4LCfay81U6m9jHT7ZpizM7Xt0X0c82XrL8q5oxLr/PvUvfixT8eOvS2ufIvKrrVTxjMD08qtGSw3eYSVYMPQwn6X57m0P+tdYxHvEix1b63pt7bFfQ6SZzvVzq++sXRnLkfInVsTd3p/WldRYPX8w5HYo5o0OslCRrPRkzd8b4QJdx9N9tM7Z33hKzMuu3ltgnfmwmo8YnHnzmAxw82vjlC158anrpcSb0W8SX5oe8+PrtWz+Y+XP5s8a7lzmf7PvWPf3HWod71wPM5Fi3/IVJx/S+6V5Dlg3o7MNvfGtO3Xu/Modihc53didHbNGNk60hv3TSc/KTuTe38aHBNmf8knv/+Mc/ft0zjT8ez95/fgzbyeIjq701yV/NLfrQZtI5+tx98tHcu1fmsspb18SlzyKw+PjW9SM2SVYev3XfYNOBua288AJ+K96ebfx57XvPn03h8k9z8VncfVz0vjpw+qG+NPcuW8d75vACeFr7Cw15zeg7L9w6b86xaPTC4T9ZPsqxE1fstY0lOV4aF3PftoHFqHtf7N17fveBgT3Cy1h/EeeMPUw6YKi9hIPrBRGeJI3bfcTCPH68vyYJF3+VRw9H7CC3iPWbbthJJrUnBhqzg/6abUtxpt3niCfeptq83fa5XW9rffNfgbt3zez7dfafuWotyEM122+32xozriRZffeIfd+a6+8Lkx5+mddta5xq+/Sip9Wa4ySDb68uH4I5Nz4ZV4YkC5fsfr3Mtu+z9V5qLxbrb39+nTo15hlNWXN5ua79RKzEmf4ki8YPePat8z5inzn52GZcn+3bvjefew9vjXa9Xcf8GEsO2+WVuKCLAQwxolfNt+llj9FnA5p5pBtdDGDSDQeeog1PIaPATbJiwyaYcBQ48NHNV5KB6QMGeHDIkzltpeMcI6sNa3ppK2xLsnR6uQ+H3dPL+KlX25i+fYmPMNmARjd928+cRMeTZNnJbj4q5KxHcmp8bDamoMNTs09JMi44ZzGOzwt7+own6ZrI8ic5ajnBdtj04BUnfdja0wsuW17d98QCnT/odLFb2fdLc+6t+f3qM58vI92b89bVpXtGs7x7xVa8Mqw/jU4POZhJhk6F7+y3XyRHzrGTfejG6baPgEPDay70k6x3RfCVU84ek2R9sYVecieuueOXOLwKAh9Ptm3WWuz++urek6RL8FUXnvXtstY92WOOl3drT0uy5nd60V/RpRduSWvPOPHYQNe///u/z/5z3VmrSRaf8dPW5NBPJ14+wzRuXbIDTZ8/SXrvePyKN92KeaOfHrrFEt7t1ncRvVeaB/Fq0iyb8CeHPeYLBlm1tZMcdsGkn01s4Ttb0bTFkz/kYNKZZOkwr0maQ7e157ALPzm4Cn5yivUOd3pZm7fu08mR5yWtefqdps1WOEnW3LETFlwx06fXvZA9ZPiBhx3G2b9t+8Lnm3iwQ+4k+TX/cMSRLBl6yavZp+AxTl4/ycrd0xb6yeA75X63h4x8dR/Zm6PO6F+/f1u5KT7Gt31f8dU3p/DYwzbjChuSjFvRXv5T/9b85yOd5JIsLHad8uKUZN038NMDzzi/yLIdrj5fYJ33K3zyDI1efOSVsy+28/NKsnLauELu59CqyNNJDz+18dHDDkxJfW3DuJKkJhw5LJeS/FrjcPgodnDgsaviKxZo8opv4pJkrf0k673D3//+92Uv3XjF57QFFjnnxCQr9/GdPiVZ+UQ32vfv72ufTLaVv9ML5ltz3/PHvm3Lpss1s22XaZK2TNv7ZNrsmSTJdCtfZet9aWt/bFAdf/QMPwbLzI4p/dV+q4V7/VSM8r1KUE772SDu4nC93Za/P/ouhN2KvDjrJGtfIyP25pbsxVnnevsV90ffObhHqcXLPCSZpPZX//V2W1/khJ1k7RnuefYldpz0JCtWSWVrux/zx3bFfNAfAy38Imte1MbQ2NDhxnJb83S2k0M3LDL4lCTLF7J8lUPG+ayv4KNDSbLiduafMTrUxtmsbz1qk0dnnxjBTg5f6UzS6XuteTOO79aY4aMDljlZ5/l2jLMtOeYHH92ejzrce/rXlYuw4Rljw1nDTrLmx5ziOe8rsGDgNUYXmpjRyQ7zoM0nY/DwK7DELzn2GXxJlm9sSLLmhG1wMjOeexqAefV5zvsKMnjppkM+adODTpZt2uILR2EbG8jgVeOtiqWfrWTYqMabZMXKWJKVM8bPMr3wtVpzjs4+NDbJe3268IgTe5PDzyS/css4eTY/+4x2vd7q9mvph/H8uebXftv25T04NQ0AABAASURBVHYdZxpfCCOzd79XksNmNrDb3MGFn2T5io8MXGtMW9Fmo7V3u92Wv0nzqO9/xIofCnl+iCm6eKM1adb9Y3qhwYNLhg30JVl+sa3N+v9Yc77te5/Xv7f/XONwFbjbtq/48kkcCr/4YOyVQ6eH3Whsx0OfPt0KnuTQv23b0qP2eZEc4VOSFXO6zz4setBgwFeTOe1hAz7nCGOn7ldvxmwwxgayZOiF/+x52p759nbrfYb/j8a9Me+7vG1jy8fa94zv+9b3QT4/3RePPtwkQ8db30fsjQf9dNgfzMG2Hb6iHTqfxNb+zYfV+fkPXk3/+xY+6Kth++zs7efZEg5/4Ks3Qkpi2c4KbpLmRGrstmoGTK/koLe5fpKs2j8UqpXkmCyBT7IwtJWTL8nCRzvxp9c5ftKMJ/nFe/bVeBVtZXqRS+icefbmmWgfxYdrndfBU9blqzqJatGT/KoR8cKmJ8nyJTlqNGP4tNWCqk6ybE4O3ukFq9X6SbJqNJMPJ8nC10ZPjv7v2MYIJseYPp3qs/zf4/pnwQNb/6xPWhLkZQOb6MVj3A1AX8GELsH0LRa1eEviTP8r1mmX35jHv+Q6J/AWfzdEdBtSumgefeGof8rt+zZbF8GjH3Sik7teb4u2d8EoSeermHTgZRPe40b9nCT9QP0x+7avmo2SH68XUntx2JWkG8iji/mHbnXsx8ZWbIQkc+lDNl/vPaglme8/vq8FDIttNhPtxb9NU62PB31LtLWdpJjb2hQanV9y731RT/bWjXvf9tG/9yHwer3Mtmf2y7ZwXvOcfW+79lx6WFO8GWQLGTEjM72SzLbtSxcfr5fruOix4byKmG2bZw9yady3fR8vErVfZVQ/ewDk775tjWGJ5bXpHV69VqzouHh5V12PB8npQfBWOy9Dz6M3/3vn9L0feCXpDeM65ubR+G3Ve7n25UT92evP9VYby3PvWKru7Wc8ukjnRz9A9r93MLZt28CuCyMnr9fKzcxejG3fJlstrClJ1s0HL7/lGN36+7ZXYsZ8wbhUNkntPuhJZua4fAC8wy3tUX9Q9/3ge9Z22Mmh69GYvXWjvTRPksy2bUOfG5Ux+eKLA+Rt4Pf6qs8HvPfOOxo7f6fpn3qSbaq2uXidbTvsuDfGt8aPH/diPHsQ2ar79zK9rtdL5+2+4vLs2rvX3ut1L862fO8UT5Jl86UxYaO89BJ9r8/mkRxbCjf67/1Ahk7j159zcfJcr/JgX9jXjrHnHPv0dms+9LBUIDGGcWmuP2t7TZj3vuA2N+/NnX0b0z3bvncVvFbpFFfy+DdJGV6Ny9F/FaOO9GcfPsFsZ171eRqXydY8LG9/tuahQ4+brjniM1/u5mZ9CPAq73PlSpdydc5s+7767/VdLOTRe+2cyeifxdwnWX7CRE+2wfusLWhKktLef83N9HovdquFh1c7SefuueYnOXATtMewmz5x1N62belFO+W16WMvvHNO0NHYZ1w8kgwMsmwxpq+QU5KsPQb/9MJ3b07hVdhi3Z21+GqfY2p4yV9xw8N+Nd3GC73iTRZNTtLPVrYnlW+GOOzA5Au6Qh6NLDk02Hh8gUz/xIJ33hvoTLLm/tkkgkM3HWqYJy85MVAv3ObuVtmzvLpvbNm6N74NHHFiAwz8dImTMfaga6MnxzyT4UOSSVo6iK/Vmme18eODq9fSs/elFFthyW+1NYX3d1v1kyOP8BtT2JZkvRTTFic6jYmDeH70/vWj90H7z3QOyOPzUjgJ6GXvab9xdsARAxj6amME0Nmb/CWPZlw5Y4SXLjTy6CfNN9XpNC4ubKZTG7a2WCTHHH90zuAoJx3mjz5E0U2enFqffJLlG/vJ4yWTpOv0sXIHnR3klDNPyMDwoLzV6H3rWuqe++z6eXQP95C4Sudw5Wn3T18K6IYwt8t19mzjTzT+6Ise/WfPSK8+lHzuw8TtcplL1/+25deLb3HYNppm7TNiZQ6retnKJ7biSVI1r1/7Nj4Pac/iP7ovklX4aw3w69n9jD/0zGT5Lo7TS8zxwFDr44XxqL9lWfrohydGSeNRn5Oslx942Sa+MLTJeVBeOrtGL9u+9MJnD95H7f32zcuTj7Vv0ktu7x4OAx8aW+Eo7IDBb2185v5RW/GSJQdfmwz7vn79c8VWnxwMfHDQ6FXQ9Mnow4HNBrr04cobsvqX62X2zuuPrjcf+N47F+LEnrfeS/0lgOn6O32FwwYFz15/1ehipv9obNT3nh/wabPp3vwztz+6rs0HW9nCvrfmlz4cMVEv3M4Te055WMbU6EnWHPOdz8bQ4ZOHT3aaO8aSrHsiW9nDPvkHz9leH9+je2u6FvaeuZoCnf9X5/laXdN7onvqR+fkoy843ubVHGW7eCqvHqTohfN27Vmk4x6WL1tj3XJvXK6lv7196v3nvuyZXq8qUsiy5954pXS/fbdNZt96vqjspTHfa5s/C/jeM6z1im8qz9cT49u3b7/2cPG59ezLJmV6bY2FfeFZzHG2aXE/cV/60XPCtu8zW2bb97l0zcCAr0wveGjizX8fsPzovlZTj7XfXHqVL+kctX6tPJ9Cpr0ZsqvhnzKm/rH91fgh8Wcqm6S8r3nVvmQr9kxdHWxVMVvHXyXwJckkKc9j+Gke2fZv/SAuyYjro3Y8Oifsl3fnnJ/13jmXP+ZBTsBIMnTgT7Kw+T29yMGiz95qLaW+0Csm5Mo2NWzePn8a+21m1n7LZnN47Rrkhz3a/CpsPXHFCg7bxZ9dij463reuIWvHOFuqojl6b+yey3Z9Y9fLddRkYWj74gH9eODxyVwas1bQxIQd5OCTlaN48OLRVyepu1nnOJhJho1iapx8kmUb3N/74oqX79OLDB1o8JMs+9H14eFVoyUZseCDAvscP3no0DaOVxufl7R8VMQSzf7EZ3aiw1LTfem9tSYufXSffGiwxeW02xg565I+fbqV5LA5OWJy75rES5c8YkOStVfAvXdvMA5Dmz5tRdvc0MF+fPfiiSEc43Qal5/OVDDZyUf14cuzcb6uParLq2JpPj3W/rd3jVz7jP7x433e7eef3sr3MeL3H//xH8NuLz/pZj87xLwg6/lareBjM1vw4GcLW7XF77DlOPfAQiOrTV6bXjLKTNb6hAsjyXz52x9zuV6OL7ft22z7Pu+959EFHw5+dkwvtoqDYkxt/Hq9rZxOmt9b1j5D5ta9Vb113WuLr1j+7//9v1eOs9W8/+Mf/1jnXrzm4sC9N673ap11Jvl7P1w8549OmPrqe+cdFmZjbE8y/NY+55JfdOARL/sdDHypsHG60fCJn3zH2+H1Qxd54/YAvGzgBzoMPly7d4kzv+GzT/zwqhV7KBnj//zPf679SBs2HAqTLPrJB5ONZx8PmeTw1xh5fidZOYf35EP/nZ89+uSc4+nFT09C/rrmEw+Mc8z4Kr1vJFlr3YeS4gNTDdOcJxk0/EnW3LMRFn34xEedHOs5OfjgJIdv956hvvel/+XWvbr3Xh/siC+c6+02Lm16YMk1evSVJCsexmCxSVsRFzyK9qn35IGdZM2FeRcPfOhsp+eka8sZWGyQC3QoaMbhap80GDAVuGo2oNOB/6TpkxU7/hrTx5tkxTpJ96Qfkxz9kxcmHPzskL/a0wu91ZofWPIYjSx/tOlS46Nb2xzwA02brHVjjC9k1MZh0quvpvusyckX+shce0/2hUD9pLHv+fPrn1/XHG77Xjun87GNsxls5dnDD7yj3QNUG9b2s+ckJbPNyy+5ZO8JfivAtPQc1c08ab/MMLrdzIGTlf/s5S8/2ZaUsTJbazS22y+MKfro4uCZ8vQbJj0VG+ccz5RJBq94TS9zlGTRkqxfEsu+zdZ9VJle536THPaR/+h7MfQkPYN/GjbbZ+gkB19hD35tdDFX6+N/9hyojSb27IFhbqt6/cibMyfQjRtIsvZt9zl9BR4dcPTxJwefsSTLNxhibB9hBxuTznvjjM6eJCsu00tfgSHebNVODhk+WJPiQN44HWpyhVh62YaOZkyffrQk/UDxy8BlN5tgJVnP+7Dx0kVWXMjhQ2OX+w8ZGMboOdswxQW/MTL2DLYlWfbhOWXU+OmCAdezuPelH30+ufYMwgY2wcObZJ1D5AZ7lCTr/ji98MLFD9O84u3Q0o9mjC5tthpT0JXf+ZO/sPGIJ51kk2NuyPCVfWqFDfjxqfHwnT7+4oFjzBq69/ymjw9NreD3zDHVla4ZXxZDh8sHa1GbXTC9K4F/+mDMvCZd4wVOjlpc8MG6/zxzwMDPTrYYT7LyBZ+5wMs3fbz0oNEtP+EaZ/fJo2bnx/19vIswR3v3POVswyLL1nml6+LSsq85I88mOtilxs9/ffq1z9oY28lNr+TImbNvHN7yt/d8dDQYCvzk8Bsff6xjusSAz4Vd96STHx2NT/hhGjtpzmczr+bp3r34aTp7zrx0P773vHFbdVUu+vSTCvu28no9q+f7T5msffDVPURhM5/pU+jjN/v1jbN/+dl9UF+8jeNzPyKTZLJlnZ3JsbkKx/oj87XvwdD5Tw5tS1Ke1+L1D4PO+myfffVZ/r/GTro6+e+xT4yzxqutVrTPkvyFkWSRkwxH5ueV/EVPTv6jXnh1j7PPTsJPkV+VcSU5+A0k/xUP7fci2GTQ1GfRTw4cNH1FOzkwz746+a80fOhnnRzj+kmaVEf5v31PsuLBx+TQP72S9N/j5//GSI4x9INjVh4khzx6cvAYlzQLfzLi+OhGZ5EkWXIOr68eaJLK9GffrsTmtFV9YkrcFAcDugR9NbGRsr1+yXR9YOliu4yps6mARz+wXrNfMl6GOZihLRuzz5sPYvvQD1/pcWqM4TkLP8gmWWPZMvxk36Wyarz0kjU+vXzAC9OifNXnkpYN6n3bJ0k3gsdo45MvdMGAxZa9Gyfs2/W2+LunzMf9Y9DoJQfvrNHFzBj66lcPe20MaAodZ/2sbfQmhz2rPUc7ycBOMvxJsg5Jz84Dm9Tsnp9XksWP/uqhd9+2ZeswfPpvJ6U/8+w/927G6qmM8taXDr0XrC8Z+KKB9rNyPhhPUuFZ8UtqSx9S9xb+nfrPtn6SFVsxrNold9r/oy84+PR83UvPsld/eqnJr42vyZSkD/hf6sMUr9bUbr4lWYf5ivz6eTaOU3u35sc5b0nWuPi7kZhXOu59IEz55N+jcdpyWS9SbPB0v6onOXQkGXO3b/uQNXbrQ+Pe3DDPanORVFf3MFj7vi294uuZ4XrbG/PH8uG9h21y27YNkR996fPWDweO9o8ll6RjRxGPTvfK+STFeKy19t5D26N+WAOPziU/lnD/eVYgSVvi9lhYW9dKajPe00e+3LtHvNem5MB+FBN9L28F1wGQrWxGf6wvkbzmueI9tWuffd+wjn9e1T0/LxYk/bfxfHVukmCZdDyN/xQj7TUUnePXdHjSsSmGPWbfDtxU9lEfn6Xvzbtt3yfJKnvbYuBma14zuMcIAAAQAElEQVS2yjzLqzbv6qmeSix+fXy+MKHtsPCtLwfMkz+vrO1wtcaKI1ZJ1rrjv/4Rrxk8SpKFbfzeAx47xdufmv3Rl/gnjT1rrDayW58MmvqtL53x85WNaPD16RWa9867A96+b7orH/Can72xQKSPzFY92sqjMdyul7l3XcE9eZPDdodZDxDK3lyZPGcyy0f66GWvwxc8/CeGeCdpHuzj4kOSWTaxoTmezsGrhV3kjGnzXVtJQnz5hM7OpLMvf1rMFd1TX9jEb3xi4yW/MT6TA6Q+bVGf4+Su3e/CtnO+2sZ/qe8wtdnJ5xNryV2vaz9gLx76ksNusTv7eOHrKyeGOb4Vw58LFpOPfujkz0z+8ceXSbLyjCy9SVZMk6z9iT62yXU+n/40NEt2esldsnR2xxzznmTNI3/IqRVziv/3eSCHroYzvcSO7rOUtPQlh9/JYbfcIMsumGKkkKOPHPv1FS8++Io3+Wue8ShwyLAFDgy8ZJNDpz7e0y99/GhsQT8xzhrPx88/Zdxp773k0vhMfXrN83nvXvRY/Xsfoh6N4Ocv/aCpez69YjG92JNkPSS0W7nnatOJj372mitxPHR+FHdbvHDYuW179d+6j177wvrbGjt5YSz7O8H0wd1qsLbY4FNOfB9AGGMD22994Zlk7eHWy/R6vR7999k19lF/8+s339gJmz569cu48pFeuPpJlp9o+Og/i/7Jxz/0vXsS2r17gPOo9omDhwz70bUfj4+ur1sfxH50Hl4rNr/r4jdf4Mrvrz1PkNc3xm45RQd/0E5scUmycLXhKuyEqU2WnHGyxsgbYx9d5xhd9DhbJGlMH2t+2fLHH3+s9uzHPu3FFrkkK+72AXwntjH60OiES6f6drv0A869W/Jr+u+8es/2p8aV67av/vQc8+l6mx7NF5972fNn3tyau3Dg0SPu7GM/n5IYXmXvfLFDRxtPcsQsyZr77/2wZ8r3recG97hL9zNx2Zqb8Oghz0c0+pPM3/t2VKyM4U+y7hHG8dF3vd3WXnfi1IUVL31xwWufhaGc+Uon+SSL/9Jzgj5c/h5+7M3nZz9Y+7f59OnLaid7bbg15z5P2v72Td5l9v0ySda6ZCsccUlyzOscF3/QjeOjl61G921bOcFu9tkf2cuuc9/VNkYeDh7tXz6+pne7R+271p4p3mvi7NT4GyGbZDLNswYrybjQ1RWeydaf0l/T6zWJ9mum9+PLnnn1XAXy4+Ne/I/5//37v82Xn/nrpS8shV/qqR72sf1Hn4f4JL/tP8b5W0WzFfTecWsL7Xa7zl59SRr7+8A7+I44JVl71au1/83FOdfi8d5co1PbXC7dP89WdIq7+LNFDE9sdHkotubq7e1T5/syaAq6wo5711Wyjw+06EnSeDzWyxq47Hn2TMgXRd+X2ulnExl0uv3Vl62gp1ySEZ+Pj0d9/wuzLMsWWNrvPd/xA97pr1xJUrn7JOkz0edOwWvVeOi89xwjznyX72wQI1jsgwEfnY59Y90s38jSd47hRWMTWfjX61vFt768/tGYvKq/OdScO9fR3g+wt+2y6P605ut1jCd719BbbX/O3/72r53z6Rw/ur9/rPbMYQc9SYr9UT0zbGeP+LFNny/a6GwyfwpZff7zff+5dpNUx3P2fWsubtVLp/5em65z5oZ48HdrTGBp06GIgXLi45kuKn1ttZiz04c2pzxMY5zZ971z9al27KvA44v67XqddW9sXv3RMyCdZIzBtWfyWeHrOTew+Xu97vXxyAuy6OTZQ4dzuj5fYcLBo+BJsuKiz3YY6Go061fNB3j0rxjXbmuUDFz44gEfnxjaE4wrMKw/OMb06SG3SudMTRYdH//oUtOhJGmOverzc+iCTQa/8uyexg5zYRzmv/3bv61zBHl6FWP4zZP/JREZvPDoT9KcvfdM9nXpIyuOy5b6jjclJFtz9rHui+0OvbCe3VNPu/iLZq16uQ0rSdfAj5WH5vWP7rfOw3jXBzK9f9mX5QB72QRTufZ9wffegz3PXa6XZR8/yCbpve3T8pd/9PJJm80KLDUsNuM52+KCn052oidp/n4efKcOPGTVbOerNhmy9lA2oSv0kzefS39jCFsxDgu2vgIDnYyiTw6ONvsVOUVODPEn+ZXPJw67jLGHHvKeJfNzvdvTt8r967/8y2jjoYcvnpe/9z5DNsnaq9mxbfuKR5I1h2zYiscO8+xLBtMx90/05Mhb2HDxiAUbjTurwTDOVm2+JSlMSwfQ8aO3u/YSbbbB2rvPGFfQ9NVyiKxCF93k2SE2ePCiwcMnRmhJlh55oY+fLn7iwUufoo1HW62Yo1MfPckRLzbpTy9r5pSlHy4MtTjQB+cseCu21pwxbbwKnmffcby9fR42XrLNW8+UZO49I7/3HPHo/v3+3n9fr+ni8bNirJHJTPcQaw+uD0iPfnkRWm1beVqjB//CmaLO/Ou/TO8re3PiMvQTkS/ixhe1wk71R+35/OnTylnj/E9SjMsqU/vfPz5abfPPP/8c7UvXjvw1l7DJKXStd7e1r97Nve/ykmJ1v5DH9+djyDx6r8F/zv+rlp9xtL+zQYH99du3Nf9Jlqz9j/z0UvMRFt4kpc46v7/3HAMfXduAOVWfdHLk7R/G0NUKObYq8keN1x4pbnILPz5zyxY+sA+vcXQ66FeTo9+YkmSMadMpJxU4W8cePVPB3fZ9jMMwfrad52CSpyvJipFxdpE1z2JKVkzVSpJJsnKEPNopR3+Scf9MDkz4/FUnGfx0KHSQYU+ScfGLfvaREzt9Y943+aIzmtir4Yib+OFJjv0KjX1kYSVZdrNDn83JQSOHD03NLrIKfn222EuS/IqVcVh0JQedPB/5cdqmjWd68VfB0+6aR3mSHPdVMgpbkqx7ND2323WtK3Q6ybNr9m2sDzxJFh5csWEz+42hqZPDZ3R6vT9uYMbYtm3Y1hwZt7/xR5subUU7ycoBMmyBRR8cIHzGu2/bL2xzBAsfH8QBFj38SrJ4H32X0pcBv/aW6QWPLrIKPeTPcuLRIZ+MiwE59uFLjniyAVZy5ArZE5Oc8U+fPq/YWzePnonwo6trzsoBtQKfHF1J1jlGPJJjTpMsv8iKSbetOS/+oyUZ70T2OWwyDjc55gv2qR+ONp1sFzttNFgKeXRtY0mQlh18hWFdw5VvhpNMkjX/mPlQQn/Sc9SnFY/LZZ9bz7ze13z03Rj98N9ub+Pij7h/6r1hQ1AYkmQFjUCScWkzRMGjnxxj+snR/p2ujZ+8cvKhaaPhUdAU7eSvwKLhSw58ckmWo3iNqdHVSdZGqi2gbrj71qkq3U3o5J/M8lE/iepXoZP8SdBOsvjP9vy86NUkk6Tq3LVn8SYxtGjJX228BmD9Lq+dHBjG9t4U8Gqf/NonDf9ZjKOftbaCX0n+0k/GmPL72CmrPnm08fzOK65iiX4mcpJZN7Te+MX2TLJty1z64G4hSbb57Xo5BPVgs2cjsh4o7n1B4osAcCUoXckRkymIpN63y1R0xZVdSYa9QMQsbbBtywwMmBYP1ffecMkY19+yLZzzQ/d922fftiWH71lFMLSTLN5nNxllv+yTZJX3PizBTFJ/2fdsPLYh55B0+rF3ThV2nDQ8PgRHm16XLlrxMw6TLjVbyTp8op02V2TpQrteq7s21wzk2fdt7t2ka2Xr+7J/q3/mb9WNP1z4bEjyU25fmzo6XPUa6D9Jll/k21yYhemm85xLY4L+44ffuHoU475sMHfP2nXiJJl928cXNp4/40m/WLHnKBkxMS4WNqoka67NZ5Lxn7x6NTcUfDZJcuYtkmBm3Wz1b9fbXK/X2TsPZPE9e2hN2mt572H5WTvhPJ/P+uRF0vGhOduNP3rI11YWTuXgmDPY5s/NzY3s3ny+VV9NmC+fv6wcdyBiS3LohJNk5FCSxvCyYvpsXN57yCV7uV5Utfsyibg8Jts22958bRHzrb4+14dLr9GHq2YTm+HpmytjbD/6jVyJ4raU9B+8rRr/R22+arZ9X7pvt+uqxYg8nEtpl/r5+PlAcLvdlh/GHt0TXo0pXjaivfWBIfnpR2v2zDyXrnvXaM1ZOsVJIVuI0mpr/+10Lx/F4KWvlEF727cxjlSmeRasP21u8yzPth3jr87j4umLxGdPV0lW3PtP7bitoX3be3i6znvzwnySVT5//rRisDXmvuX6ej5Xn63Pth1GPvqyW5v/5oDc9PJbmpfG59n21vWSpK1ZuZZkbm/X5uilL4b+7Gcu9/n0+W2yzVz6Iu7R+f32/etkzzz7EJqKwqVDve97zX+tByR99rw3h5IyVktdnb255Jun7+Jcut+Au9yuM1vjU56tL4a0v/WlBAxzKTeSLGzzk2T5y7+9Oul3SKn46JtPY0mG/OfPn9fLKDjWhm8rGn917b2//1g81+t1YVofMPCqn41nBxauPl3X2ujP8ZrD2+W67KIzOWzUZosiBnSKAyzySdaLtCTdr/fCp3vVx9KB/9u377/aZOCREw81Gj74+mp+asvB7NtaL8/6tzWuxo2J3dev3zq/11VgnAUPuR99GP/PPoibo2l+mS/l2aQ2fx7Avzdm5p+MONHx9vamu/JInDwUnn47aH///mONsZ2tfJLT4qJvf2WfYgwe2/CzHfg5R2TYsO37GMdLBh95+hVjyTEn5E8aXHwnP9kkK2ZoyZFf6GTw8tMDCF3k4cHHz4/kkEHHSybJL/vIJVkxOMfgwKdHWxy1FdiwknQPeJszPnwno+Anh1+bDvVpDx7j4gvv+/cjr9jcpFu/6ZZk/MkuY3jFGD/d7ISXHDYYTzJq2GTg0p9k5WySLt9tFWOT6YPns+Ux9hs55TdbteXSR/fndB+6vt3GnLKNTrJ0wKZnep324EHft322KrhdLq1nvvRhwvntVRv2rmf1j56N7l3DC7sb8crjYsHnh31DTPn97HgNH39CdYqBhy5xVbTlcsVXDNRop73aYr83L2GTZ6dxtmur5UeSlRtklu7aSIascvv0tvYl/ORgWFPvvRecezt+OtDVl+5F27avHLs0JuZR3uy1xx6Ih82KcXHdtm3NmzY6GfrY9d69WxtdIS8ObDrjgIfPcBR8p06yZOhSG4NLF5vQfICj9kHMtfeGfd+6F743vnvt2rpP/tGHyi/N/8+N16v71q377bS8JrX9z77AY4N5hL3XV4VOcUY3zn80utVsYZ/xJGuNkePLab82vktz6aNni2trY3DxkoedHHOZZM0Zf/DQk2TtK3jFTTHOVvVWH7TpSrLmDu3kE299xdyozwKTrNqf6WQLHH3Y+NkPwxg6u9mFzkZ6kiz/+WcMPr4kjf3ndT8XN3Ryapivdug5ccWGnD4ctT4ecdY/C4xzDO/1dpvLrZtF30i/ek6q6qL3p2tS33qcbNPbUIn9oXwy2743F0pe/dfgVSYZup735xR1ujSaO9sSX+ul+86KVdcdu9mAXzz+/5z96ZblDGBdlgAAEABJREFUOLIlaMomzzlq5h4R9961quv93y8rM2Nwt0H1DL0/0GjucbNX/yi6wQAIRLYMEIAgqaYut73McT9kI1udC/C5B6CJ3ffv3xo3+fgY/xu0WtGz2nvzdh94sE7MZFs5fKkhz/o3k/LcZlq/XqmMc/f0nPLx4yP0o7S9a+H4qPusnfAuXdfnnCeZJMNe9qCzIcm4xFwtD5K9ufk2LvbLB3hwzTu/2Pqsbeokk2Tpx6eQM+/a8iHJijF5dqnpstbuffbAn2TEDyb7xAzvvec/9qnxoSl4+IJf/eXLl7UmnvWfblgnH1kvkfXx06/AS9J4f+r8vHXfeI4LH3w4+uTPdpIhp9ArPviTIw7wybIDz/TSFwfle8+r6pKXTnYmWWsHDSZ/0R/dS+DApwc9Oex9NC/x8ENNFq72acP9/rHmhv1oYq4+sU66ml6y/ISpJGku3HrG/7LmFw0Pv+jXZ5s6OXjZ8VprbFZc9/2yfMNjXTybN+bq2XnCi86mzz+eO+ElMbTmwwfUxBq4rD79dCfpOr02Z9K9//Oy0/2ObXj44Z4Bjy7+0cN34/j2bOM3lfgI4Def3Lrmrt0n9B893773HHTpvvtLX95+9B4n/mK4jOtfJ2aStZ7NLV0dWvbwMznikuTn/k43WXZYA9Pdhk/se/Z56WwbFzM1veTYYFxbfblcVhySDBp+PppTtZxAF2e06UUO3UckbR94fq2PZ6zEDt2aKfv6QaAky362wGMPfG24cs3ex39j5PlID7/U+MnDFCt8ir6ab3j14frh9K9f+xzZvf667vny4tW95Dm///5b17tnoTQ3v6+1dO19ly1JVp8NCn/o16ZXgc9WNtLNLn3yarbiV8NNUn32bzbMWlfJoQceu2E+up/JmUefq9/7LOOcuU1Wnh259j7bzFy2fd6u17m1sIF+NtJFr775+L3PWPDZlaS+v3o/uKwaH/7phZcfe/NXzW4YxtHkmYJe9kmy1pNxOYMGgx/0JeL6sfIaTXEmdl6ergk89Jt3esjSow1T20d/a+Brz15oMPiBV6GT73DYrK+N52ybi/1yWetJfGAmqQnbOnOQIzO9tOHaf5ZcY+H+rF2Hu8pm5TB8NIUMm9lWiBVXGGgKniQrDvQYYwd/yBona5/SJ3PiWA906ctB919xgwELRnJgw0ETK3OkLYbutzBhkUuy9lM0hW585xg5uOif3n4Z+xba88czPj7vDcgmWfEwxsY6P4KUbPP6sT+nZ47X4zWyPujeR73K3SA/S58OpPmANMU74/3xfebRezdA9rGnUivn9PkrNuKhxicXxPDSeZvi+9f9xtl/uexLVuz5sLDK8+mXz+MdkfdAr+pfZ7HrZfHC4qfYJ1m0JAOP/iQ9R/1439D7KUy8Cjn7Y5KVe289d5Ljx2lTkpUX5ovt/CBHL3x45s19iM9k0bXxkUEzX/rG1Napom0c/llbT/So4dDBLjT9JGvvg0WOLXKKT+KGD/+p09ydGHjpVOQdDHsDWfxioI+PPcbpROMnfGP8sh6Mw9ZPsuKoD59tZBVzigaHLjz00SHWxtitwEczlmTlr3H8xrVhaqv1jz0qvWf8q2vna/fPvbnwqOyz9av1o2ecr82LZ1P42FeSlPdbaY/yX1adpGdufI91zzVHbKVLzQY0frAPXWFHcuCJCR/E6tmcMy4W5JKMWOGBx/bF17VozsQmSW08YkmWziSD1zhd6Gef3PSCj84uNHrI0qWQQ8fjHIXPOHpyrJ1zvHBdnq/G7rnsJbPt+3gXMb3wwWxzjWvLQTrhyl0yyYHLRzJoeLXd9+hX2MA3fNfbdbLNXK77fNw9/2/T7af2POb5enQ9f130yatr89vKOXLiIQZiTw8a+9Dp1DZv8p4+fHiSrPUkR5OseX9138EDj5z5g0lGm81kjcHG++z+q6bPGF38RIOXHPOqTwaegj8JqFXIKXIaDtl7nxPUClk1O8hb38/uw0nW+TA5sPhz8ogtGbphskvfeHL4DDc5MMzj9MKDV8HLb+/nZsv81uexZ28me/die7N3a+hb7+V+K+SjMcxkPr996px9X7bRX9ihSyxPXDS6NgNJxVq0DSTp5L8mie5qawgcIXxJmiTbGksOfmNJfsqdfEmWAdMrOdpJ2puf8kmW3KnjxPrvGP+dDuSkJdFdjq9G/8qkf8+YhH3ba8frp07Y9GHQTrJ8OtvTS7vVJFlydJHZuzjR9ZMsOW0lyU9+8snRn1765NusLU/VktU46ScGWpKf49MLzzme/GHTSYN/tsv+bzajG0dXkvzENnZin+3pJWHQk6xFS14fT5LlQ7Zt4VgcjW51Tv2fRXN4yfS/8pLbss1F7CRraT6a0uHDjpuQX2FM5mZTykxZquM1M+lGcZkNoYuAzPMHBluefchLsua+5Gmzc26+n5XZFp3+ZX9t+OiDvP70QmvVj25dXhU2tzYXdPauRXi51q9Xb2pfenO7T/rf0tsbiXp9xN2yeGCRI59k6Z5ectBGg1+BUfK83d7q0YpcbXjU3+ckWRutcb6pybD5LPro+7ZV5lU9Raxv6HVj0ZLMvu2zi/lMaUc8xK/dpUd9yLwGNt/ZqiQxvMq5SeFpuGvfpfLTkpajnl6wWvXG/m3FIzniIiboNlcY/FazjT3mRBS00ZIsexP4R2GTjQwvrGXTa2rLrflxzFE5103SOF7zMJnlG1qSxb/3RQo9xpNU/tIC49X6sh6GjH/6dFuy8ptt27avwwt/yG77tuyUA3yXL8++lLl7AVrcfd9XHKbXs/liPp499MNLMsbR1MkfPsNyE1A/erObH9d7X6To79ULQ0zcxPfq2bZtcTlwaK811QdoxJ+818NHNP6wKeH/dZKs2JBlP54ky98ky9bplWTuPWw19Gs9q9m679vQA/fSB4xLdZkjdHq+9COoms177T15b7drsbcVJ/GbTA8b75O0YXU0ofFX9eJRtzGdmJk9bb46B7UiM68+RG1di5nU7tcsiAo8ay+b2uzLg4/Z5lnR17JXjN/7weqI6z57bf/4eKxYsJdvSRFb+PbRlxH2Mfl1vV6Wfrjbtq22+lbfD96PlY91YcxTatvem7YYwMZLNv2rXvB2xcKvlP7Uj1Hfvn2dz30o8wMEr45+1E7Y1+J//vypPj5WrODwg05x/WieoP3U03i/9UMd/V+LKTDr4b/2wH8V29itH5ThkIOjDWevfHLEGq3mrvj8+ssvYxztLPwii85OWMueYjgcfardhVqxImPMgRYmGS/KknROn+swYxwerF8+fx4P4XLmc9uwE9GbwWePhQMX1jl+xgWNDe4zMI0rSWbRmyf08+E//uNvP31zwDPfcOiBQwdd19tt5MzXvuBctNcsLLYkWXHCT9a4dfmlBzo08n4aftu3ub3deg/oQ0APmM8mDBu3fe/MzKS5JW/EaWubrXAUdslR2GJEL56dbHH4p4/XuDYe9vAFDQ+M6WVcSdLerHny0J2038IGWPjJihV+GGJK6Dz4G0+y7p3sMYbGfjKnfi8HyMJWYOKHyc4kXRd7X07/0v35uvCMkcefHONsSrIeNv/H//gfa31ML3j0sZsMWfh0qs94lHXh4yMjpmqy2mxRnxj45IZxBR6es5Cli8/nmrN3Jum8vpY/8P7MB5NN6PQo+nxjH16FPmP4/AswfXQ8713/z96om4ojb57NA/W2792HjnyVX9/7Ih5PkpqXFWN4sKaXWn7xQW3svR9d7EGVWD/EUEfm1Xvbb32JPJnq21ce21O2XfsxU3wf+NknFnvp8OCLlX/xyr6vfUE9f7roxYMfn3aStS6tf30vS8R9erEvyb+N0yPf8Khhoonz9NJnl3Fzs+37Wr+wTlsfvWdPL3YkWR9jYCXp/vvRkVl5A8PDNlm26bObPjowstd4Et3Rtl74k2TlLmw0DNpk6WazOYeZHPJ04PuzPvkMj/3a5PkJCw4bydHx+cd+/OiDr/vNq3nzrS/bf//9S2353j34vXlx6f56p2beel+aqoYD89E981v3vs/dj9lmb+MvewjgQ1dOmlphA7r9RZudZLTvteet96NL78f8wP9qHosBnXDx0iWm+uTVSdbaT1Lb93Gxj/y27YuGl/3iA49O4+xRGz/pZ3tvbijG2Wbf2rofs+FrX8xbo2KRpHH7PkkDVeVeVsOljx1k+AGLrDH6k4w+bD7RjxcfWTUdhRx9Y2yBJe7k0E45/wrMOPuTrPMOjFfPP/isu2fPTNfrNtu+zct5sRvCVp+mC5vsTPeq0pLM1lJy780zmhrZ0namAZ/p2betDu7TNBpbwuOZ8Ywn537rB5gDc1Z86OEH+9Y8dB8p2JhvfGiK2PBbvg4DWsjyRY1HDPXJwVO22vZ4PAu5rfy91z/jv/32e2lpfn/rveTriHWS8nyMCyY+mMnyaMWbDegKXfjUX3q2TbIw771/J1l7CD/wsEWuJIcOc8xvumDJ/5PvS88GMMUsyaCbTwXvszE2zyuev/224sgu59K9zzXTC/bJz4ZbnzPZhdbh5WeSTtlj4ePhqzH64MHQRzdO/tn50WYvLDzG0ZP0ue/rwma/MfMl3289I8FVo2mTUfSTI3b/8R//se6J9JOj4yz04mcT/aec/n/+53+ueCcZPOKDTp+ClmxDLsnQD4/t/FKLLbr40ykn8KDzRW2d8S1J9/335Su6QudHz+dq/El+zo1xhSxsRZ9d04sN27Yvu5w/yYtBh5Y/+76vuTpljPkoYK8RhzNWvzUf5BlcGOR/b64bZ9d//dd/rTxGh5Fk6aT/o2eGGX5975r4svjQ8KnpgotXDV+tr52Z9QFW/egamO7Vn/sh/FP38F9/+XW+955yu956ZugLym1b+9zWGjab2aetLtTy96z/5//8n2t+b80jsRAHPrEpydovbs3xkx8PbL+iW80+NPzaZ/zh3P6Eebm4zx17AFsU/PYXvEnWnkEPv08aHXjlx8f3d8N1/7XyI8myHQYeeaVNL1/JyDMY2oTFVdzVZOQE+5NMknFWMpdydXrtzQ++JWlvlm4NewRdz75DuPe916c+Y9ClTbfnKGPusTCMJfkZexjsEi81+9iFz1hynIXEAc0YHrFR+KicvPjYpOYbm/EZR2erNcpn4/u+9Z6zzVvnyLPfp+aS+qs9srlz65y/uh/u2za9Jaw1ab72xgOmcqssu/jARoXvdOCVR/i3Ypz20K2cvpDBj08R99NevpBVo9FDL7/ogWPcOwhtfPTC3PZt0nsUOl5j5PSt7yRDHzrs6cWfZWfPXcbYxT9yHV5z7yxCRjzR6FKTo/v8wcV9q/7qoI+8dQbTnoJ36/it72eSY18Vq5QGQ6GDHBk2kGGPGCQZ8Uuy1jp+eGTOcTU5dBhkk6y9B9bpMxl6YKCzVzvJzzMN//gLCy4+2EnWPUXczBtZdD7SCUdNRluhS4FJd4PaZk9N3dPw3XuO8Ixl7G9/++t63vG/j9ouM0/njcn6z0ZrHesAABAASURBVPghS/w1W+fayKv30VJmaltmSt9m8TWX2530L+Wyb3PZ98ZvVh6YR/rZaM9MUrHadeLNrL0QHx/p4a9i30FPsniSzN6zdY92I/e2tr0j+vUvv653Tq8uqPMZ0ZzvtcN8Tq8kk2S9J/3UPb6kNQ9s++c//lF7b7N1XM6/e17sGty2bd3LzLE2+8yHnGIbmpJkYfGRXffeS+DSQb/cNZfkxJdvn/pui6y2QgdsNichuvY0PGgKIh3yBC45Nmkbo0OhW9zQrCsY8NUKG84x+7R24j76vuKgryQHjT/w2MBG8vY8utCMJ1n2ss24Qhe5JCs+2uxXiwUd+GGww/7BJ3gnn/WkDUuhX02GDWolOc5ycOiGQ44u8di2rJx99r6iTHPF2Fs/QHaJ1PZnx/fmxy9rzo2xkez0Ml/wFPjiKqZqc45fv6zF2VSDTg4/HDbxLcmKx7fmGTyy6HjEFCYZ/Mrleq1dnwcvOj34yZ2xwEd+Ke5fcMQFHxuSlDprDcBx9p4fF4w/y771nkvO3NBFJ3zsb72faSvk2JAceWLt0XvEd5au6UUfPvz2MH22waCXjltx6SSfHLbKa3L0m3f8X/u+5dUHNc/9jz5vW/PX23WepV2vl9n2rXN5bx5fx75wrg/19IKRpOO3NQevTr4xuSfX9LdtW2cm9ljnbEWr+KiTrFp88POH3WKjnl7oxpUkQy++s8BR+IhXDNiBlmTFDh55tEIum+Hjncm48JBX2KlOsvbeh/ttfUl56VeML/q+r7Oe/p/p8NFgTS8xUKyFdhvbx7KD3mvzMsnKS2Ps9G441Xm93Wbb95mOb/vWeuaf//rX3Dtn276Pd8/fvn+bbz/+ERvf6Uyy7Hp2XuhMMi42b0nWzSNJcYP+szA6+YN29pNDBmNytJODDw+6kvwxlhzj6Mqf+fQVNCX5gzc5MIwnR/vkUW8NTHLwJ/nDh0y3o9c8m8T4BFy7DoNaPmsY++8Fpgk0nhSoDTytfuKffTRthdyf+0kWvzF0BY9+coyhneWk62uf9Z/baDDUShLVTz3JHzEyQDY5aOSSg/8cO8f1FTxqdHVy8EsWJRPkFdskkxS7BxaLcCXvtN9Ee/SF0vv7x2zZ59nxLVtH0vZzFSDPHljooVMtWfdt68S9uijuc+8B69GD1L5va74KW/qz7ZmtfOSTVMe2sH28Q5tez+ps1YfRWw9mj0kO3UnmvQ/oydFnt/KqR/u2/+QjTwe7lGdthcdH/D5A33so0d67+JRC9KB2afX6qZMM+RJr+2EHXjT22ni+rA34teJizIZBLkl9fTUe81M2SaFKK8Np07bt7VVnY26O2pl935bv924O2dL+Pq/GxDy8ipAcOOzYtiO+mdIa5LfewJOMyxg9+Pb6aXPl975nHp2fsk9CDvfM29ttFXFK0o3n3oHX4rH+2ll/tNm2MGrX7XpbPOKx7Z3PytJLZ3LYcusGmGQ9ULCBTXhgqQEnWfOr/94PG+KhzXdtPPSqyzowknTD3Ve+oW+N10HXm9Kfq2GuVyOv0u5j3vThb40hWx0M9u0yeOkr9NLxZz7tqUt4OhVr3vmAH9b1cl3yarxsEU86/FrcW2OcNP5rbezDTzyveYyf0oMxvZL8POQbR/+492X++9fa9Fw3HTaIK4xhTOXUSVbOkOHX9ILBBv1X7T9/OvFbD13XftA29t41z48k86h9Dcskabye9fPV8mxOfLR+1IbXT/scnuTSvk3H3/uC6L0apxiPif+K8epenmTRX2VOwY9eZuucTa9XS5qbz+bUq3Lo2sSSVO+z1JlLDzYXygqw1/ap/PV2myRtbiMUbY6Gh1/xf3YP+FdfpL1aPz/uh22V/96XPfKR37/++suIj3WybduKMVk3XuPvzUl0tbl8VYM/aOT2bV8y/CNDJzkf6Z4zy340+shc+sAGX+nw+IEBawi+cW3y9x5cjKPrm3OFHFthyoV93+ejc0juaz9mwMBvPMmaM7r/Ow02LBgKnDLPlx8v+9mJ7mGQPnYcP3TwKNsRBfIK38njt57sDd1Q563rwr8kYhsecT/tOmlk2OeQRwecJIPOX3jGjan5ZwyONhxt+En6Mvvb2m/4+/bjQM1+MmzlN5n3vlgTY3Q45B1+HbK1yaO/de2yCV+SlW/uJcbwJQeNbSk4W/iibnfl1q0Puo3ayj9Y6GxSk0O7dB4b2N4DrksGPt/FAJ/yZ/vhJ0ec2AEjyfANr8K/fsdpDj5WPKeLxLg8wU+HPlz+sQkNHjoaPYq+mJz2aqOTZafcTw792mQVdpDF++uvv+quQo8G/946T2LGJg9HdCRZew0M43hhsI3uMx/Q2Y0GCz8evPC02YhPmxxebXahsyUxe9NY2feenYrXmq9nYzYdEjOY27Y3x46fgCeLBovus9beO58f3TvQ8PEhSfe97lUz6x4g35KsuWHTvm+rnaS675OoH0vGuLjQp4glPeLGJ3r4mRxrfq9+Mtu2rXzSP+XFGL8xhTxePGdMkiy97hP04Senjf/VuPDp2jXug4E2DGN48LMHpjG1cS8njE8v49pk+EO3h9AOLZvPmhw7YfIBfc1zG+l+mhxxQksy4gpbf2onXBhJ1ktF+apPb5LlJ/vYgn4WfS9Y4KBNL3z8EQs09hiX8/pk9PHJy4qs+wP7FbLGzJ2+vNJPsn7NI7q+ecULl9/8QTcO1z5Fn7jRaYwtfEJnAzoMbTQ8++06ziPa9LNPG36SFXe66aQ7OfJp6/0WHhl0bTxvt0+zcuDz5xVH42xw1jIPsJP0jPk2bGc3WXbTo43HR7DTRvOlwOITPbd+NIDLl+klbuzAd8rBwquvTrLWMzvw8bGia+3BxW8e4bBBQSPPPnOvTxf+JAPDODosNrJdTY/xW88l2uTOkmStZ3yKOVT7OPLo/duv/v7as4r7Zo+r697pf+PgHupXAxqD/ejzgQ9B3Vrm4727U89YPQDNpJneM9Zkm6SdmVWLQ5fAas+PK9vW/a38+m3rbGRe3Wu6nnq7Kv/0DPg41kv3Z6xyiW/u4+ZRTP06Wc9Ff//739cLoyTjZe//+l//a8XZfCUZvoqFmh/o4q2IpXKOzWTtg9Pr8+dP/XsW1q12uKchsMVvJ7rtlzUn4o2uwIKLJ8nKu2vPjI+eqdivaDc5xq8FFqPPzd+39Ry1D7/MKbqcg7X4C37S1B99LkVPsl5O2gfN61vnny9ipIYtf/Dae/TVfgCMLUqPqI33vRo6L51H/PwQK+P4YX30gy/d4nfWeBQfF/DJaR/Xk0ySFfvkuDfzhxz8JOMS1yQNx3MV61I88bCZXrW9O8nC06fHOsHHbzQ2K+xji7YCA009vZI07V7rrMYmMU7S8/CnZQOZk8YWuQOf7XD27dJAFah/Tl4xSLL2sOTwFwZ+esnrW9fsFqNZV1Z+8QEWf2AZOmtzQFatGNP/aA6wTZssfvPATnGkUxs9yZoPutH4hQ5PDNQwyHxqPn50rmGzPcnKc7mjT15+Px4fPSt8LPvJinnTh3mDDy3J+mEZfZjioZbj2pjVCp4zb9nPPrYZk6/mnH30w8DPbhh04ZdP19ttxAGGeJLHK07TCw2uvUzck5R6/Ln2HqWFfhb8MJKsGLKRvPFnFw9c+GxT8KKxSWGjGo0MXj6g+TXI4mo+xBQvHuPsEFN8bCBHtzF61PZO4+TgwxAHPxgD57SFPFnj+Mhro+vTJb5s0faPa+z/rz6Xf+9LYrrFk04F7pc+8/nNTbNl7b+wjMGBmQRUc+Sx9ih2mTd2sTc51hw6e5IsXnrYBoP/bKJfX9FOjpx0Zksy+Cn73psTeXpOTPqMJ7WnCapvjF72shv/WYsnH4zRxVdj6Gp09Vlg44PBPuN42U6XdUQf+04e/On9D7by7P3BvTZ9F+G+8ur7srfrbfwGA7nBJ/r4qxYTOm7NdbhJ1v1S2w/qN1HXvSdJm1ltdr0w/Cgw2CsO1o13G+zUh/2Dbdzr+CgmaOxZWI0lGl424SFvDB8cbTbSY9z/0if5I1+SY86N4VHIiluStR/DFEu1MXjGxeTUwRd0tbWJFxbbyIh7krU/o4s/m43DVsyD2tj8uGCe/HTCNa5W2ICVHfjgkeG3s4p9C/9Jv3dezfXteh3v8TLb7Ns+r867s9JMflTHvC36zCSlN96ZXv0LftJGu9ozxme0/UO5t9t0D56uy+9rf0b//u3bsGPv8xmb7n0nja4/vdASOK9JsniN81PJvs1b7w3e5Z3vFJy9PGvu27ZyTAzFIsm6v2qbD7EzB/S/v39fdiYZ+5S9Gr5x+tijb92wkYxaXN2/HrX7z5jmnN5TBj8c/HVr+UFe3m61Ew02fnL6ZLTZYE7ZkGTFgQwaviRjDDYbyBmnD481VKFxVkRLjj1OXulPL/ziAuOt58oka/9C63DFs86B+njYbu7oQ8PDTvbTD5tvybEHJFlzQQ5vkuEbfrbTT944enLYiK7QYYw+9uGxzmHBoNO4MxmaviLXyZLjK6xTjz6sJESWv8Z11MZgktVXkoM3ybovGIdzjiVZc0EnPWc9vdiDX5F7SRYveTr4wS/t+XEZ04STpGvn2yp+IMUYXoWc/KGTHvaYJ200+rTRxVtekIOdHL5cLvua55OmhgE72Xreelvn0STr3nniTC/2weZbu+Pd8KXnFjoPXccPJOqTYzv+JOv9kX6StQa1xYKPbE8ycPHD1k6y4o8PpkKOrdp04tdO/uBNjjwWD/4rSfUWmC4YSVYuWMPyp0Nrvcpp8SBLLz/oUcidupKsfSbJmqszNqcueYUGj5wCy/zBSmqPfbU1PuMKfHrZw1a1Ih7GYaidY52VTt4kIxbG8Jx0/zuAV8+KybFG6fIscMYwOey3jslNLxjsxuPsdmKpT//Yw1Z44gVTHz95tigwrGFt45/7oO2HbMUHHxyYVdu8e1vzffqNLlZbcixIABgV7eSgA0r+zzY+xbg6OXi0lT9jaKMp+AUj+WOS0JXkoJ1t9VnIaXNWO8kkf/CjnXqSjDvuNumtOP17Jsmsq3VytJOjRoebHHhJFj9MY4p2Es21yFbjx1/JH/TkaBtK/mjrsy85aPDQlD/TtY0pxpKD/2z/mY5XSQ67T54ky/7koCdHfY6fGM8uEi9b1BUQslaH7MkjLtr0qCezYrpl+xmHFDiv/tU/8Dow6/+zvWeefQn0mr4I6IulpP0uGMmeZGBPL7Ui4VdubDPvfVjdK3+5bvP943sRXuOj47e22bBf9/a30jNPBy04qeBro34Kf9Rb2k7br7UAyrZuGvu2a1bWZ7VZY3Ry494P6TAfPcDzZ4ObxT5+rR1flW0yl+K8+kDF/lo4375/G/z6ySGUqItc3y3KRL8p2vjzOTn6S6aYr9LTeiqCpqkmy4rrfh19hc7n89HDwNXQ8ofdr0Zm2zMW+vnTqK8CJplpvK590dXuavPjWV/poVtdlpnyPtp4TTnSsu1zvb6NQ6OcSfFn/f85A1sUAAAQAElEQVS8n+V9jTlPMltjzta3nliTjFiWWpTOzWNWvfXvfbsU7zrP5oay7/tc6tuzX5myHfqehb7fn/Xjvg5QePg3vfifZNRbtnm73iq/z9727XIddP7YKM3js2D6J13c2P/qh/N9r0XbzP3xPtuW2vQYPxFHRj859MDaturqIU+tD5NN+tfqfTzv89EP7fx/Nv/FwriCZzIrH/dtL9/H8qtTPjPbPJt7xpOsMXhbLvNoDLbad7u03bXxknMV2hvDV+P1uL8KWh+yzb2H6fMwQh8bb7frqM8cF2+/OtXN2I0gSW2a2fdMov0a9u77PmKgfPSjN+zsNaQ8xtGTytS4a+f73QvlxvkxmSkt277m+OB99eDzyyR759OLpmdZtkn7W3nlKv5tu0ySPijfZq/+Ojb8XfNVn5N0fJZdr/bl8aqqd7UbyXKMdpvlTZvPlpKaT6mu+/19Hq92yrB1MdftueyNfzHe+xIu28xW4rP5P5PZKpNk5ditc3y73Ya/jylm88X/M7HTMK+22YTfh92KlONZW++z5zWRD31Y+nS7zGWrjpZX1+p0HSX7JNswa8ulD+mPef9+n+vlNs+Px2yvbfb9Oq9uhM/Xq/nxveWjfj3m9la86z7X26Xt61wul2GjOknz6jHPA7iHgU89oN2K85pn/X273sZHg9TXZ+d4yse39EDLp61Yu3koTvbacL2uX9X90X3nW2N1vVznuu3zaF7Cc4Ay39u+17bpOvo2NXfZs3ff2fZrY5/a/pxkn6le8/v59jZb40y2QVt/Gp7x65bQ7ZWK+PILLcnicxBKMpfmuRx8lmr88ZRnH1VxX/ks1zu02mQciOT0Xl+nc0c3OYfXt67xNVY/kkOPMbrl6mkHviQL83a7jRgkmf2HnFqZXo+uW3J42l1/Mhm++3hw2y9zrdyn4rw6Nz7aGHs1RvTObPPoC4cpzp8x4IsNGp9eRb7eaksD/+h+wA8HSHbzQSnLyFsf8ayFR3n1fYT50vvYo3lwebuNeda2Lvj6+e1tbpd9/vOvf+16/jzsgs0GmPyjT3EoJ5NkzT+9+uy095AVM7JsU+MxD9p8wmfs6+9fZi9OA7z2THz+5cWJR5+SZJIMWbbAZ5dC37Ox3Btn/RWr+u0lBFk0B3RtsnjJnFjaxp6dmzNHjCUZ9rLJGJ1s1jY+vZIs+/0qU/P61nXz6fMvs3eetq6pqU2/ffm69kZr/f5+n96aGuvb/PL2S9fXcy7lS2O/Xy/Dln3fG47nelGY7F1r743NY/auMff4T+W/bluzJpW/r3rPVszrWlfaf6kN1tiU760PEdPr9JE/4sCXkpcutL24z2zzvbl4bzyV7907bpfLvNUv67nb3fz1l19Hrr7KN+X71I9is28jx77fP+b66W226sV/aa0kWQ+1bDj9Y4NcSo4xObHkOnfy87057lfFs9G/ijvzB89WmW99sX3OtXyBq3/ODf5UeJ90K0732+f89o/fJkn3yrd1T03SvfO4f3379t4P7L/PP//5r8Xzyy+fZt9ThFfzbl/ldrvMs2eBJKXP0PGl8/t66W9rzvj15cvx66DZwy45Y5/yMgaND98q59ff7tnGr3j721/+OuKLlwwcvEnnuWe5hI6pjf/q3sum608b2IEfLnm/vnSaGXx6deO4/diHp7t3p6R2f3TtXmfb0tz8Vn/3lWf3nknwb5fb3D5/7pzO/PP339b/TuL2ubRPt3nveZ0e+i6Xaz/i/K0xeTWej9n2fe5dR9+bB5fbdew5dx+gel9hF5sul9u6T1yunyZdH997j7E+YX5dPzj7rH+P5vx7Y34t9nPkqtx5Wx97t9m2S8felv/mm//JlPe+ZNvqPvbWNL33TvycXDK37ntJaue987qX71W/M5fbreP7POq4HJ59G4V/invfUtS//pyj771P/vKXX2e7XiZbZTqOny1b+/z1ssRc2ot++8c/1xrds032baY81v2jc/LovlyvOy+P9aKkULX/87Jv2/f5XD3Xt8atcbQ2vle3tXG22f1K6v+TaNfrbS5V8XZ7zWUy82ynI8/yvKpvWpdair+3ytWKnvM2Y50/1AaucvC2SW3oUp9Z9Wt6q5pH1+e982xezIE5/Pr777X/21yq/HPnykvjtWfd3uZvv/6l+9Oj+96n2nedT6WloF5ybI2F2MFSHp2La/19L74c++WXv1T1dR49S6dnpoar7Uftfs6ezKMflFLiZe987tvSf2v+mfP3x3tt+ijt1py5jRhkv8x79y9xnK1xmxkfpczZ712X+7W5fvvUKbpU72XyTMure8jH/P7Pf8xHX9Lbhx899330HJfsi/e9+/uzPsmTQvas9z6Cdd33ZaePNJfus3v3VHlxa+6p+bzVj2f3262xSNL8r67f/TrWL7X/a/PhrTq2lb+Xyou3mImhc8ZUr3jbC+EqsMyNtry8Xt+K9dE95Pfuc38fe9mvvx7/mivJWmd4T4xHc+LZfGDbR9epPey0Ha7zFn6+Jule+qmYz8b6svZ7a4dv9+5fj+Jc6nvSWLawDeZ6mVZ/fBD73//7f8+X334f91IfXe/vHyM+e7bxK+bF8uPb93kWj04Yj66Jbd+HHdu+l+U5277Pc16TfRv2pjF9zcyt55xnc8u/rPn8y+E3n8STn8bx/979+73+PqqHjUlmK8ZeXHHn99fef6YXOfuTcb6uPX2y5t28vF1u09nv/H1ee457A/7rtfTe05/l/WZP7Zp59etimsMffZa5dW/9S+/j6by+uuDE5cuX31d8b82bT58+z+V6m1ft+ujZ7hfr5dvXNa//+tc/mj/f51a+X7p2nsW4Xt+a/+b/vba8sby59LHuWfYptvPpr12nl20f6zaN1WzpWrnPUX+ss+Nv7MiM/fjVustjLtX16Br89u1L8+sfC/v9/dvyOcnP+tk8+Oh6LaE2TG35XLuuzcvvYx7Eh9343C/ZlWSut9t4DlC22vep5xplq//kxNRcmjM12lvn+3q9DqwkK3bGFb4yAIYaX1Jfa5u2sne+zTWd/P/1b38dv/FITsCHq62eysotbfZbm9r06CeHfvxkYbOZ7qRBbIO9xtvsPP5zrcfkkDPGV7h4xOn3zoPXBM9sve++Ope/Vua+yr5fZ9su82YfawZmtp8/5AEjSU1Op+E1bJlecNnKd7aL01knKccM21ejf4nzKXv6CePEh3Py4zWXfEgy2/XS3M3Y42ffav9jXqX375nm3HNm5NXvzWn1+UxjPuiEp4YpjvRr08dmtEKs3MLHJnMtjmz8s29k9PEYJ6eNdr1cxj3Kx5dMbWr+0k2HWJE1D0mGHj6rydKzbdvKu+mVNI+7BxpzL9javzTHXsWE7bcgqPXZWpElS4c2mS+9x/7rn//s+rpXX2PYNUpnkjU3ZPGygS/064uH+Lg34UfjI2z2OE83GfqOos/XXcfOHLfew1P77YlqfAo5uEnWuk1SW/ZlKzpMsUl4c+TM58+fl83m6ZRXK+LJJm02ii0+OT4/LjQ+wcbDDjrQk3S/+/iJL+7w8BJnE//hK+Tw3LvW33uWsv++aurt9lb2ba6tn+4reXYNPevjvfeVmSnPKv0L5sxW2tY8zTznNa9sk2Renc/+NXQpSUrfZl4z0724f8YPdH77bebrl+/L7kvvE9u2T8S7OZEcPiVZsZ1ee+mtelb/tuZ6Ky+/brfbpAP7to29m19v19uKybPnHLSvfdb+vc82995Tr9u+5OUC+/auxcvNfrGts9mjPHLt2v3Tvv6tMfrae8z3xutW2l/+8pelb3qlsrfuxWKd1ObywJy23fe3fZ/b7bZ+6Nq8GWOz+TN35kEbXW3ekizb+QdXwWvcutCHocCETx4PeTXa/Okis9eWJNOJWTbBx0dGLNiCL8kYow/ND+FOr7///e/Nhe/r7NnuWF/G5amaLHuSrDlKss5Exv7ZNUtGritJGqKseWD7qYvtMND4im7tJAc/nfx2bjJuP1TocN6iIzl4tfGePrIPrvs9mja/8STbeG68/3gGvDdvHj13GDvXItvI0aXc+wxw0l59D/ros95YCd2TxI++hzNkz1Hfmn9y71VM+eWc9Ha5zqt6LC5zs9bQlrVnsx0+fQo9Dzg9e2ujmbf9ss3nz29T8wvzmCTz1r3G/WX2bTwbqZ0vxWfrfq5/ebutsVz2kf97c0M8zA38rWvpldd879lMfX85A9W77gn3ns+cxR711xwoZzzYDSvJyrHkmIvb5TL3rg1x2Mp0bZ9cm43716FTm94kvYe/rzXAT3jXy5u0bXkNHrJkxIjub+6TnQO0mcr3PbNvL7fe/1/P1OXL2H/gmVO18ue2PDOPW+cgc1x004d373M0Pfu2LRvQxYv+P+Ncrvt8/fb7fP7lbciLK7uSrLk9bTZmP7l3r/1XzzLfne37DHTd9nE/gm+OlVPH3nlSYBhPMpfGko79el3niVftN4Y23Wy3xmMrH9qZQ+okaw3jS7pvN2875d1Dt3FGZfNZRIOPeNmCDg/db9+Vb/L33r1/1a/nrHPjvo0x32Zepcmdvbrertf5+P4+fnDTc/OebZ3S3BeayHO7XAaNHfTRc23OTvG+99nkW3PJ2SlJz32fR0x+/bXvI16cKHHbNjI/E0YnySQZxuM7eZIYXvTV+PFX8gcdL5kkoz299M92u4t+YusrxpNDpzE0BV2Npq2Gl2TZrI2O5yx4tNGTzJZt8UqG+XElGePkz0nWTg769IJz8iT5yX/yTa/kD9/b/fkn+YMOA1aShTG9YKCrk/yM98lXlkVL8n/E2yQmBz0J1lWSLD9h4PkzNt/5idYjyBS8ZZpDj3k24RZt5qd9eJOshFkyzZfppd1q6UlSmKw22rZvq2+h7W2zQ1Leu7nD237k2rlATiyy2sb9S1aHrSLP2+2te9Fr2fj21nb1PbpQ923rzfU5H90E3Ig+1suVqe4p7dGxe8tj2ZVk+QT7sl8WFl3Kaceti4x7l8s2t7fr2lTZ/uiGo04OH8nwDZaiXQOXLi+4xVGfnumF/8/ybpBJxvi+72Oz1F58nYN92/vS8+OwezLnRQ8cJHHUTjts2LbpHKUb5qV410myxN4aL3Fk05n/+Nm3/eCBtVdnkiWHD/bDC7TSti0z/SM28oOdanx77dc3v0d9r92z7Kho62s33G2ena+P3rwvbqCV0Z8awbbpxSZ2PHrDh2N88Zb/0U2SnmdrY+Kl1pcb5u/ZOTJPbgrGCjlJqvdZe46b4E/6ZO0Fe7GnlzXxvS/ntn2TayNWeC/XS2PK9udcmhPsE4vnj7hcmy9sSFK+vTnXh4rmONqaq95g4ezVo89WGG6C18u13jvhz5gjmCXM9XbkHZ/wfvSlZpKVu+L/3pvAq7G8Vbe+IjZJht73HsaT9CHhUZnMpbqnl7jW7XEDnY5v+96DxPdl97Zty3b6ZtLD6PfKbj9ljbOfL3z+6EEugX2ZJD8Lb/jCh2fnQ46wSb6T9ZHkiGfgvwAAEABJREFUWduv10uxL0sH+419683cwVT7et16EO4Hr873R9d2U6KheS09/WuePdiRS7aZ6u/gTJ/Itn1vf2aq49WD5aTNtvGnvJl9XjPNh0f17/N2K8P0es0kWS9gHXCTrLX8rP6tuS+3FTGo8PDtyJnekL97EbWXXJCZ+Wj8X13DYvnem66DHxxzJI7qW+f4dr2N/qP5MrXqVYe03ys/k/UA9KztK56Ld182Peq7Yu2xKcmiH3bPal8ah1sfoq7X67ie/Cht2/Y5H06+9MU1GYXu5VuZ+bXaxYVhTqyHcw6zbStH//O//mvZj4cd33rQTu3eOs5m9L062eCg8d5Y0DW9RAofXXV9XrXvVlv5xZayTJLRlu94tRU8x8Hz1fz9OnQbh8Vu2PRfm2P4Ye1dA/jIoqmT4lcvWTzvPSR9bUzYmnSs84EX5rW2qfGKJXlj6Gq+mw+HbHqSQ964OLANDzkxQGcjPDRtNT544vhs0sOkL8k6tOERR/Eim5SzRZz14WrzBxZ+RZ8cHxRtuHjZZ/zXPqR/6gsc9rEV/Xq7dR+5H3t4Y2Du8dK/b9vKUfj8hitH6OUDW8wTHTCTIyb48MBhg/pLX6Cj4YfnwQudnQoZ9GsPuWKyb8d681D7ex8U+c6GvfmWZNlLPzvkLwx49HlJ/L0vJ7ZtXzm2bduqzZt5IEdGLQ7fu98+uw73YqOxM8ngha/PvlP/szmFN8laH+w2ftKcD/gxvej+0o+Ya48z37VFDK7XW/eY5+zbYaN7mj3Mi5TpfnTrvJy61T7kJMc+ANM80PvqPvTe+9qze/HW8VdtU6e634rxuR8FtPkg3+7diy5dNw1IOWbN/avrQCfJ8kdM0B61l5w44L93X7rebutMk6S2b2ufZsfe2LGZLkWsv3ffZOuB9VhzZq1/bS4o4igW5KcXef7DMg/6Sfow/7k69xUvcS7rnPmkD58eco/et4x7uQIfDY+aPTDx4kmyflU0H2EY0xZb/OabHQob0cnde7+Gzce/9wVQcth44u49e8rH5Nzjn+tFu/jBhUVeXOUhXDE3Zu/+3n3Wy7YvfbG7b9uaI3rhJ1lxZFuSTsuRp0nWWRaPwp/TF/aLK3v5+GyuVxJksS5DL1su3UPlkr5BNRwvgZ7yattXfojn9XbtGeJbH+q/1r4H9lUeK2ecS/a1d5uPbNVW+/aubXrYdc7F3rzRX3tyfZ3JvPVZwL8It/bZ/ms/SMoTvOTYkhxxeO+9VCyMiSv/yLDxa9edGj8/6FG/ekPCM73UbEJvd8VC/ND5iPa1H/ZOXHz40d57v7Mu8Yjt0tMOW+llk5rektcf/8o9yYrdrx7O27YWvEg944TRvYoNbOEffDVM40n971pEYxN5HzHZcO86Jbft24j53ny83rpu+7Lm/v4YubXvRene0a/YM33D8eq86U4veDEX1fEsVkm9T/dv+wT6j+YYby49u/c8S7tc9xEbPsMwV9crvfvsteXVs7K9WU5sleVTZsYaajX2zFvtzBy5zBf+icO9+9Y/vDCt3Hvn/Jxr4/TBUvAak8spqDbdex2u6Pz227/W+Qkf/nufV5Jttn1f52Z+X67Xcd1/7CW//PK5ef6tWTPl2+Yf//jn2ovw8PHE/t57zoH73tz/0nXx0TV5nLN/5kTjJzb+9QnA790jf+s6/3v3EbaySeHTsxPClrMPG/9WDG05KEb+NV6SztFrnf3ws03+ijes9+aqNcUnbeOKdpJJjsIX+xsM92jzSQde9r29fRq64aCbr49iW6v8UtOp1idHP1m8yaGHD/r0wzn1aPt4cP301pzZh+yrcTD3nv38kMu27+MlLT3bvlMx8GCwW4z48eoIeqt1jtFGT7Jw5c4ZE/Mj1/n2ap67v8AiQz457r3fOl9JkFYc2MsOc0G/AXJwkgwfYfAzyYqzWNB3xhAvGX3yZVr+2KeSymxZ5PfqxrMwS3eevl6uzbN78+x9ve941vbr9TZNhrXHXLvn2mf4Sg87+bdt+1oH4mutfOnL1iTrXksZ/0+b3Zt8iLx1XThP/O/m6t57hb3FczuMt37wIeO58VNftifpmvnajyPvhcuay+v18tNWcYObpO5m0bfm9alTjJKseds7x2x2D/MbGK61w31zemnzTazMu6IPy95snKx4oymXy6V2fa/0rPnBQ0dy2AHDIH/4Bo+9cpp9fn06+/jvnHHvHnny4E+KU5o5xXe93ZZ/eOSIYowtbKOLTm120KXANn981eeDYg7pgcF2dZKVM//xH/+55pVe+O/dK2/Vrz+94CdZ8+GcTRYWm/iH7+TXlm/0aSdZ2HinFxqf1DBgk33vfgDXGLvZYYyP+tr40Quz9tIkyybj19tt5fO2790iX8svMb69uZdcVr5ML3pvffdFhp3yg62wxYWesz5pavzG6GdTkkGHUdhlj3Gy1g4+PvPLHJGnh375T8a8rH7n/V+9x/CdPNxTDiYsfHTpn+PaZOSc2MEkb28hL67kkiz78CSH3TDkOts++mFWzUZy7vXk8KCzG11O0YlGjziwiV7r0l6jneSIf++T997nH86BXcdyn6wzhxoe3OSwT7ym10efuY3DZBNd55h84y+/xS85/MGnz+ZCDH5xU7SNw1TDV+vjpUedHPuKuJHjK17jJy69xtGVVPDt7Tr9Njby7d4zR0n9k26nr7W/3vuhb+bRd1eXKdHRaX5sz52XmXQP6xbcHNUOlnn1jJTm8vRKqqUCi+c50+assdT38rwV9nZ9WzEve+td1fPE1/XMw17+IPKbP3xH54Mxc/n//I//sXLa2OLt+c4PiVyq43PXzF59n7tni+erOUvGfTxlFqtX55ks3K28Serz52WDH24p29S4/tnq33PtC/SL3VvfMXDser0uNjrkVpJlEz55YzDJkuULfvabHzbIATT5Swa/cXj4Yco7tdwzhoeMswsehR/oxhW4+nTARsPneYvf5OlT4CrioK/QqabX/Yg8HQp6kvW8Bz/JOifggQHLmuajPr3GyFkPajaZD3SFHnzsYrdi3ejTiUdbTV5O+N8i0kUOT/KHHfIeJjoZNZ3aYmOP0IYlT/nxaP48m8fvvZ+gJwceO9lNP0y2kX3vPUANz1iS9R7vHJeHeN661+/b1rXznH3bjnyq0iSz7dvKDfoUOGwnlxxnKzT5QLfCd7F99c6RmeHbrfcN/a347BF3dt+7vo1NGcmUffCQqQnDb30yz64Hfef2AytN8W35hLZve2Uznm2cKeGTgcVGbbTpte/7ssu7EHLwUyOS/t2Cl43yRB7ziyw5Y3wszJgzdp8xMYbXmBz91HV4u12XH2SVe/fxaln6+XjpXi6e/DTvME578a/Ss97i7VnSeJI1X3LQvPDxVaV49WFpu3fe+wx12LmvsxaZ6UUHG088PHDYkqTfxu7lmsmWOa8Tl8/0mHdtmGJFJxwlyVp34nbv/gY7OebHOf9ETbLsIgtTYTNcOHJbv+m04kjutNEcsQkveTVeJdkmqQ3N723f5tK9MKlfvR+ecZ5ej+Yg277328ijc/Nf//mf4x2Qb4VvlYV1YrPBD0HYo8Ttduu9qmsyyfhNu55N2JCk56ePNUdJmqf9ixIl4cL8SICmspmdWcbOjwufkuQnPclPmeSgnzxqJclC0D4LQnLQtdEfPyZEX0mOcWNJls6zbVx7246AaqMJQHLwasNU16Mljx9f8ofdaMnRT476xMOrnWQF7myfdH0lOXSiJ/n/GRN68CrJwcM2MuokgyfJuPAp2slBSw459JNXO/mDjl9B/3ONX0ljturKSJ7kwDbl7CBnXCGfZNm1b/u4jP9bKdFYUpyueGPPPpyrYSSZztLY3Pd9/zkPxpPKzJF3SduVZ4ON4N5FcO9L1a3j/hhOytOOA2erhbXvB4e55sO2bWuR79UFS0myeKeX8SRro9Q++e5daF7Ip9Z6Wc++6bVv+5pPLxqSI84lLxpsuQWHz+j40JKsnDFW7UufzSmp7h6a4S/5Gr140LsGzrbxJLPmaDJJFoZx5dRXcWpnMrXp2VLtJW7ZxsK3edEzP65TDoaYKYZsYGzfG7eE7a/a/6rO57Q7ez+E44OF77Rv/8G/73/I9L44Wzdp8cRHV6e2tk3xvGw8NnJYivFLP/5uxajpc//x04WX3mSeJVyvt8q+1mbLJ3bID3mSbZtt3wdGktn2ffHtrWHzL0l9ec6zeUlOTPErMI4bwn3pIDO9ktSOR+19DT758ar8q/YkWbxlm+vlOmwS5zU2GRhkthyHGDawB9+9c5xkkhCvrbX/R6zuvTG6keNTYJCtymEnmnm6Xi+VnzFOp/6lsbpe2bIvu997KDNG/rkOas/S78tuNwlYbz0EOWho35v/5BmlffoAN0nJr2UDOtwEbWrHUaNPr33fGo9jzbz1oWLr/Ly/30vbGpfXugklWfX0ul4PX6B8+fJ92ZfGYzpJFS3HVO7ZuhlUuTamTKvSZYubH8IhpzWzF0NupF08SSr2WvbiE9N795j3HkqvjZuDh1osKlKdr9lqwIpfE3pvPj0aR2NkYMrvJI3LZQq88BdGX64nfHxfH8PkBhwY3/pC2AEiyTpk4N9qq7FL5/DWG/xpAzl9uvA51CX5t4dfcZe/STq/xxyTS9KYX2ZrLQYfzYd78ws/vPUvp3rwIDu96JcneBxG0PnfoeVDn3Q16+OzrtJ1r7770kH2zFvyfKVDOe1GpzvJiq0xcnSwl079kwddIefAC5MOcuhqY8qrlhlnMwzFuDiid7gPqp9Ua07JK0nmuu3NFbnZ/aHzzA72JIeP5OmlJ8nC0cdDx16awyNwfcX4+/oA+0Re8TJ3MMjB3JtPz94H+KsYk1ds1scDS60AMoZmXJu/xpQkKy+SdM96NCd7EGyS4zcH9NGRpHP46hw819yRxZNkvehNsl4Siw+ddN26x6WHytN2upMDhzw7vGyiAxY9eMgaTw5MfbjssTfYe8jiJ4su38VKH78+meTwTx+2WDnkk0eDBwcvGxT2K/g9eKjxGMNPH59OGW062XXof6xYwNDHl1hNs/IIHT86G+DKn9N+fTrUbKUTr/6j+63YsAmOtjG69eEmmWfnkF1k5NW99w98ePguDtfr3rm/jQvO48c+RQYvvfxOsh5Ok6ycJIuHLi/p//q3v609Ce3kh5lk5T1b2aLAPWMCnwy6os9W4wp8usRCbNRsFxM1WXzbvo88okcc1AqfxJUtCtvo9xsVbpfLrH+FWBvpNAaXHdm23kVmxfDZ/IXz7BpXkqw5hMM2MuygLznGYOmzV5s8HmV6qc27Qt/Jwxc62KNW4IgLnooOmvpSn7XR4aGxCQZ+2OxTw2ALfrQ/12T02YiXPB54bNM2hp5k5fWJhWffM/fHx7ADDjz2mB/j+nDV5kabf3jMKZ6mavPwbeiw3pLmb+OdpPf797UnoZN5//qNyOLVP30jq80O9mLa+terOOjG2/35sYZskrV3GSOTGpGlMSgAABAASURBVOIey0b2s5P/MPksrmxW+EoGDlwYfDz5jZO796wgjsbgqvGQ06ZDW8GXHGuspixb0eiBxzYyCv6kse+9mX/G0RS20K2+XK4rVtbByQPPvVEfvo9DbOKHMb5aT/yFoyTHnHi2Om2+XveF3dtRRTPTtTKTSZS2ovSv2daaSdfVzNbxmRfe7jeLNO2/ZrK17srbW0+vV9tJfsZh6znnWbm99fV2nO35ZQ3yg78+3GwFNX/+hcTvX7+sHOIXu/EY1382N/T5ro3uX6JNZpL+Ncdlvv0rC+N4kyMvjV66j6BrwxArul8988Omp+wrh43XzdWeLb3fPlf8YDwaCzlujfgXVGIP0w8MXK+X7q/X+ctffu06++iR6jmwjMupJOvjJplff/ll4J3jZ33tWfVyO3KBD2TpYzt+tRiKUZL1cp4suvj6/0TiezUxYakVNHzaMPlMRhsdr5KkPtzGGLr8SrLuK57L4dC/7fvyTdz4gx8mmSOux/MEfWfZiiPuMM544Fc8s9y7Bl+dTniX221un97mVRn3LrGQQ5fG5lUe/6KLPejw6TbOHzap2f7q/NKp4MGfZF4/4oOP38bOmn/44aiTKiwju61BdG1zAAd/h1c82M4ffQWf2PyZTxufcsYBLdmaN8+1DuglZxyOcXrZmWTlI55p+94zg5jLSTL4+ELWmqDntFXfOL6zGIPFD7nGfj90Mb2SY13zA53saQN5eHSjk6cXr2enma33i889W/xSpFl+8UMH/8mL355Jnq3G6cBrvozTc/KcdvCPDDuSVNfbmgPjYkFOjef9/X3FTBsOniTrvsIWOtmjPv05+2LCHjJixUZj9ma6Ff2zwKCbHlh0njzWKBy+KeJ++giXLnl80vDQyVcFNgx42klUK5+TNB3SeH9asUjSfLqvD4nfv7+v/RneqZNd7OQ/W7WTrDglWWcIepIsWXxJVozxGlPQ+ZQc+mCxn66Tzzi94shPcvw5ZfmofcZQW+ySrDlKsvbjy+W69k1Y0wsuXrrQLt3n4WrTVZYVAzx4Fbz6dLFFjVc8khx7XdcUXvIKe5Os2DbKyxYY6MZfHbt070ZTzCPMJIMHTZ1kxZUNYpRk+cOOJP82j2TYgDfJmgMxgctPbTUePih0WCvo/NEXD+tA3uA9aXCmF3462lxzT27p7pnl2ftdkjXn375/x7LsxS/G7Fb0FTrgJocMGjyCyUGj33zLc3S6FLYlQVr6NGDhh2Ocj2p0BV0c8dLN1z/zkBWLsz714EPPjzMIGWP41EnWfZ+uNufVMwhdXWDzerzmOEvR2tJ7yeJ5td0/y4P110z6H9lxZXo/a2n7+by30fcHlSG79Xz+9uMH7cRLfMQ3ycpftHOe2MgWtrFV/J2n9OXE3nvzOa6ensXUeNX4rrfbmutt2fdaOb9ve/16zkffmbnn7tu23uvfLpeVw+LFhul14tT8eRZf7PfK43k2VmVZa4Td9KJP4yTOZ+zZfPqiNgYXf5Ilbx2h8cs4PuNyR3uvr3QlWf4kRz296MYnjgocuUKGjWr+wMGnTrLOP8boY7e2j43wYLAlyYrJKWMMHS4aG/HSqz+9tI0rxmHjMW7sbCf5iY0XHS8+OvTlx/SyrtmHzw8maCtJGu7Xigl++pJMcpxBT3uTY1+RQ+TU9BhP/sAwV3Cqsufbv6w9AB+9eNEV9uknRxzxJCn/tXnyHPjmH5ZiPsgpSebRHJFT5GCbF/XJi18s6CCjJFl+Tq99vw55OOT4pCYnBntz+b372il/xt1YthRh1v2G/iTr3rlv2/htBdtk9tKUS2l1aPbS0G/7ZfGkayHJJBkXW+mgjx1yCrY2ndrnOQK/99Rs5q+ijXbGjB/oeMnCgakY27INepLRRmcDPvrYMr30YSdZ5zJtvLCt5SRz73kcvzGYFVvY8MSR3ec4OZgKPfp/njs0vOgKPrkAU/G8ai0aYwf+s63WR2fL2WYTzCSdiudat8ZePfPDYuer+UTubJ9xNB9J1h5z6L+vZyn5C5cMG+VSOtf6ZPhkXIF9luTAMgdo9OGBwU/y9Bz2/dhvu3fBrOjwC8+jMScDwxj6tu/z6fPxm3O+ffveNXRb82CcjiSjTYasmGyUKYjqJGtDSI7ERE+yEvVs4/tzW19BU5IDA01BUycHPYnuTz3Jv9MZx2AFY3KMw0mONrqC96SfbfSTlmRNOpry6k3nxNVPsuzQ/jOdvJJkBVF7eiUHf5KfMSl5/cGTZLX9lRy8Z1uNR2GrgnbWSZat7FDwJQfen9tkkiy7/ztd/8T77xjoaIo4ZPpfcVqNTSDNYnT4cJQkumvxPxx2u2iSrJhMrySTpIegHlQyq/1aW+ss+zKZfdsnybgkPNyznWT5rI+uJAcvGlvV6HvpEjavRw9XH/O8v89t3+ZyLbXG75fKtb4/3mfynO/v30aSTy/yW7bZu0ie9YGJ4sEeJclssLrxb9s+LzzgSk80Zl2vbtzbti2byScp72v5ty+51xHL0sUryRrDKy5qNpU6J06Smf4xRsaGmpTQP9qvbk548UyvpAOt6Wu19JelLtWOEnyYh5UKkPdxWh+dDWVZuumaYnkg2ftSio593ztxg/wD9zWuRw+i7x/fNYdeBaYirmQNJvuKuQ2Sn1tvlh7yk1qTadyK15qetuZ2va1Cdt/2jj/HT80lWTYu/GJsLTZ/sfj27dv619p+Ekqf/iRrc+PH9Ho2V22yCttsmuokkxylbHNiwNFPx/basTcOaPTfbldDq8D73odkY/AUNHHm70c/piaZ6R9jSRvD7+egwU5SPx/jYhcd2lOGV/cnNwKFPN/oStJ4ZFr1ZrQP+57NxXs/IF0unbOZrsFnx7e5XLbiv9aD4GkPfrrO+t7Dzb5vlXmseU4yriRLvtX6lUdelHqJdm+CXRuHZ+1zyPHrR6cPfX5t5T6Zez8s0wVj27Y/2Xcv3o687JnyzjwH/vV6WXz8E2N5ci/m3tjfO39qB1eWVf24XvU52WZrPrya8TUeeZK0+Wo9rZEqVd7+KS1jzb9qO11Jx7BUvjArB2590Hn0aS05xvjCD/za5x4hbuinbeTQwN07F3Jz2/bO0XW2fZ9Pb8eLrY+PR3P2PlUx//rn7/O4v7pPXObj/bHaLz8ePduKx704f/nLL6vtILFi3ngkKW2rf6+59wCQZFx79SjbZmx643+bxw/+0352JcZfa/ztelu/vo2cg6OajLy7NRaw0O4/8sRBCQ0P2rOBvV6vy5Z939bcJlnYe+0x9my84W21C02fvHaC97bsPG20jk7dpxz/xJ5+tXwgr+ChJ8nwQTTgs++9+UgvPPOnxvveh1b64Nqj9m3rreK17EfDSw9sWGo6xW/bdyzrJ7iNwUqyfFhy2z7Wg7Ft39YDwnvtoIcg/2+3y4qZl18b3ZW/XK6TZNnAtrOw92yr2YFmzyJ76b1KfvAtybCBbrRL9wT85MgoZ9tDmhjhVdiln2TZf6s98NlMRv35s19xfOgwFw71/DJOdt/3lfMeCvTVMOg1BkNBS46YobOVDdrktNmDF418kvUwiUbnic0OD7NqY1++flV1jew/zysIdIoNXLGi5890cysmbHlvfuD73IM0XjbMZD000M1vcWenMf6zEaY5TY55hMlOWEnWA6J7UnL4ziY48uGXXz7Ns/fXfRff73Pvueb796/14dv4VWBvb9fqv8x03+xfK9/Iw+bXqYst5v1vfzsevK9dnwpb2ZcctvGDXJK1XvHA4jN8v6LMdmRN8TFJ9d9qS37yX/d97R9+Rd33L1/n1T1L/fX9+/q1v7Nv497h14LeX8+Vm3Tsl8vCYI+PJOJNv7JtW28pz6ULL7vF0Bg7zA8ftfEmWbjW6ImnPvnNn1/vxiY2sGdrjO2t98b4jPkR12fzd++9alvxrymrpo8dXuzA3ut3kmWj+KApJ93HPnqV6cWPJG3N4GG32Jt7drMVPrp5wY9PbRyOdpKFgVcc8IodnhODrUmaN+8rxnjlK7o1khzzr0+fkqR+Psb4NL9gUsS+JI3JteP3lb9sgenev/a57m1+Bd0+1dkP+X7d9vaa7iFZLzzwyPnTH3aL1fRiNzxjr+bOo/cZOtmkaLPTr/KGg0cc8JMrROfqsvZSbWMnnXySUbPt65cv47pe3xqXz11r0xjd+5HVbyh49kX7e/PoUazU37eybpXd23+V97nmrcR/a1tz5jHJohsXQ/axXZ2keNclzxc8bJLT+vacJMsP8TCP4iNOsBU4ZPhmrOzLLn0FDRYZOZEc9phHMWETXPNGPz1JGoe3ZRd88t++PRqHxzzuH/PqfRvvvJpzfYnd6V1dZ5fV6F+vjrFrXq+Z/pliahO1dg7izL5ts+3THHr07PMc+bh3DVknSVZ8ttbuaf/X//V/rX6Stb74b0+1r3+vXUnWff70gf/85Pu27fXp8+SyL1kxJs/36eUFsf8Fwr++/LbOtWfcktT0jPh87j3O3G21Gbb4qelz5r/f7RG3uvmavT7ge/UcRDbJrGePfVvjWzGmFxtgwvncewq64qMzGuxr98S9eObBHNKLl1xy+KwvZvwRw+v11pjem8fvA48ePOe4/q3nOJhoxujCSwf/5TBdYmgMHb8+n/AmxxwlR23PxsM2/GdBhymnL/VF3sH0r0zV9ko+njrNB156zJUx9rIHL1xjDeHy0Rh77j3X+g0YnbT59vE+t7e38duLfORfc9859BsC/Kr7Z3OTHTDEw/zAYTssY2LDbuPJkQtyDh0PWftHh1ZuiiN5OOYwOWRSRr6KnUJe4Zd5IyNu+sa16XW/hqWPnmSdA/mOjiYWSepymuNvgw77en1b64GsuJHBS4c+nqV3y/z9H/9Y9uu7lxknZ+2o5ZR/nUbWHIkBukJGnWTdJ+hnu/kzt//rH3+fb73vk9U3Rl5MFT7AoFOfPNu01eYbjzYM8nC0k6z91Tj/yBpLsvIeL9vI4uEHPWjGtNFPHXJNoRsWu7TJid2vv/46LrmRZK0xPMbQ5QTsJGudG9NnK/vUaEnWnsIuhRx7xDYFojPJ+tW17DCmJn/GLsma8yS9P310f/62dNKHnz4yChq98lM7SW3/aIymOXPtPWbrOvq+nknEBA95ucAWMVX7zZvWZnLoZLsxMYRPRlsNhx3yAI0d/FTqYvXf17nBGN5931a+GqMfv7J1r4QtxnCNixM5RY6ywRziNW4O8bMvycptWGcpacWLXvbt3ZPI6atPPdrm+qSzgx502PzDi67NLmMKGlyy9KrxoCfpWfax5ktc+QuPLfr8SQJmzv2Br+j44KgVuHKCv/xH86uVkyMH2YDGToDaCj3sUtgEmw5zzke4eMjhV9OBV0zYcOqFy3c0hSweutV1dj0DpPfDLtg1H0nm1v3Z/ftfv/02/mW3owJ5ftCtveSrgA3mmo1iop/kZ86yiw90W6/k2VfRn3mVpOqfa70Yh08XO8n2lrDwzAccY3j4jkdeKScUq9cFAAAQAElEQVSNTuXVg83ej4Z46DMOP8lao3CMLV/67hk+Pv42CRYPDDTlJU6ZP9HbmV6lF3Km3f6Zy7Vn3Ore9q1776w1tXU/T471Sc+2bUM3O5PuKX0/qm8vYA+e6WVu0c39pc+GU14+oJHFB0vhn76YGRcrfbV5cY93L07SfeV92YWOlx7yl7fbuCf/0j3Vhym48uOLXOiz+rbvKydgbj23zb4NO7b6I9fM8fTSRz99MQYfnS9lWXstnPfeh/TZKpeM8yFJp+G17q1sFBvr4sSBTx4v3CTdO7eVK/jx8Wt6wSQrR+Xq3//+9xUD8uj4YbBBjZ6k+/DbKugKWbj4yaHRzxY1OfOjoCnaicyYIYcPHQ48GMmRA9p4kqz1IB7mCN0ef8qhyXk1mvFzPcCHC58vymkXDGNsFxNj5oZOcvjIwYONR78hXPuDNhnjcMii4aUfH3/14eGznjzTo9FrnD44ZNhPDg5+POir/fY237s26FLwKGTPuYVFhr7TfnHDBwNNTf793f3te31561xcW19XjuFlF1vwwmcTm7WdG+GfPPjhqpNgXfeuJGs94DWmGGSjtQBfzMwDOptOHrTkmHd6FTwKX/HSr7/te7eCrHxHgw/70veA2gp5tssTskn5s8318tZyXeuf7PRK0njs8+pLJM91ZJPDL7HVdw+aXvyAK06XPgexX7tDy3c1XHLaxpOMPj+SrP0+yZCDxV41fpjWOp3JwWM+8ab7jFrBbw7w43Vf4eepz/hb80cuaSdZaxkvOTT68ONRoydZftABG9+r+/l128c98+tvv/cb5mX8b173yXjXYcz7jv1HPzli960f9cUCtvZ/x987j/DZaexL38udMRKvt+7H04v8W31Z/BiTTJIVwI4PEAYn0f1JX53+lfxBT/JzAk65U/b/DTajkiydcGBU5U+b0OgR5CQ/6dMLPcmiTa+T1yQJfialzsJOsuxGIPdnPdpoycFz4qAnmSQLg2wS1aJp4E3yf2D/mQ5bwa9mm3aShXPyoilJVEtnklUjkMV72qVGU9D/zIOmj0fRLtBAFsvX67niluRn/eppSZleSdZCT7JuJmSSTHKUVw8uaAv7dcR43/Z5FteHNQcGNsBLDh/wJod8Vaw/xtll49iyDRltdPyYtNHNK2x9dLS9iwBfkiWbZNnNtve+MJgfF7vEHa9FpX7046N62zJ1bG1q+7a3edi7F1uhT8Grpld970c5/HSpk0Nuflx42KyrrcaneImW6X+VsTjP8STrcPPCUIETm24+iFFC7jVoSdaGU9Yp3Grjg3nthp70cPD9e9GOl1j0vNqDS/52va24Pbz4m5nLvs22z7B7r/948Cv627aNX1Nf1k5bqZ3v2+3aw+qnSVKbXj1EHe0kszW2z+ZKB+faDd+c3Bs3dsBJMtceevFN7XoV79F5SbZJ4HkJd51Leciaw+899D3Lw4ckszb2zLoJ/fL5l9rwHD9UsG/7svHZDXivL/fqhXHrizJ+vN3exph4Gc9kXElmW3Y/64sPup8WDn34yCV4tvVxEO3VtbOwqot91+t1XHw0zm7y7EZ/Nib627435pd+OP60DpVkxYH+qpipTXiTIxb0VNWcl/6jsVC7uX7uCzFthV9qRd54ockWeGgw1DW5zTRmH8vvJGvNf/RF/b0lMUfHYedZ5iTl21a84cFw85xeCTtfc7lsa175iMeLBnZ2eK2zb9/6Mu927Y39OnvzAu69HwWsTXgN+Oy5zCRtPsdlntuZpgjyTLbVngYkaXfH+2r31fFtzHE7c15la4ZNx7LGjNN32k7vvm+16bZ8Yw+7zCU/8O7mq/Z6+Xe9XhYWHvovHXtWCblt23/ibNthi7zb8TSGaPiSLFscLtlh3NitsZleXkQnmXNP3LKt+OG73d56wP2+XrqQUfhwlXuVeTVQ8m5rm67V3rJsPv1hO73GFLj3zjm68tZDRFfi+DWAfP7spXZtEItvPVzXxHV4dchy+PjSjy/3zuPZZhOcxVs73noQoYe8Osna78jheTV+ynSm5DOc6484nzL7vi0ZPlzr663rGZZ+kjV304vevfFOMlvnoJBj/aGTO2X08akdBNlPt/mErU/39CJDFj97xc6+Rjcafi998ND5229f1n4kbnjgkCnUsnPpaT7BQjvl3vuxraFYc/Vl/f+7XrPt+yof4tsP1+8fXa99kL7ebvOlc/F7Yz+BMitHxFH8UDyMsd0HuqT5VJ1JmZUqaqtL5bV+2pW/9H/rfUNMyJFXkqy9/rRTTQ+/FfETB76TNc5HY++1WRzg6IsFniRrPk9byfvAgJ+8nMHPLjxJ1r7MZnkj98Q2ySSHb2T4Tcdf//qX5RtdMNHh4OEb+2Ebo/vafGMzH/AaU+MzrjbGJnr5pJxjsLW9DKPzz/bZH+ik69V9gJw+nGtzmR4xJEOPwk6/Is6YNhk13+Co6Xn0/sZWePRr//Wvf+1efFlFHz/b+cdObbKwv3d+tn1b+xZbjNNvrCmyYghbIb91TT36gUb7xIaljU42Ff4o7qM5+9Y8/etf/rL+tT8+8mcMzSOaPR4+3XyAY4yPhVq2oSXHPOOBkVRTC7uTrLUF/94PiXjOeInt9KKDfWTpZbM2efHVJpdkrSX2ix0ZsmwgZ92in/LG9OEYpw8OfrzJYTf+mrH+sPOMIXqS4b+5Wwz9C499BSYb8CcHHxkvz+ikJ8m6f+PjB9/RC7Pm8Pm8d096rLWCZlx82Zlk6FLoUqZXcuhCpxuutvLsWYZvp46Pj3vv/beejX5p3u0913xfH4LZ50UFmanMhz2u9b7t889+sNKX92ypymUr3/AnmWfXy77va69wljDGb7rxGE8yW8urvHDQ//M//2Plg3iYG7WXeWVbOvD881//XLjmno7ppYbBL/4mWfzmWKGXTvJi8mfea/cQMnQZw5dk2eHDGz+vXe9wjMPAO73oa7X+wDSmc45r20PJJ2msrwuXDmPsokMfPjz5ZA/5rS8g6kTX0V65WXO9bxn/bds2bYzY5dVmZvSRp1dDOikv3CQTAyV2C5iksekav/SZ4/WYzvs2W3nl1qNzbL6+f//oWeXb/Otf/Tjw9duKtxglWXPLn6qdVE5M6OFLVc+27eulv33oc8/4aMbE5Omc01juzQ39JOtFM4xPnz5X59dlHzw84oHP/84CDrp4Wl/sYYdarth73pun9F96zyRnTsicsu7HfDWmiD0d8lM5sewFpyw6mX3f+l6oLxbd45+Ptde8d7/EC+fU6VfSbtvWuF6GDvay7be+XNf/9OmPZxRxoUeO7Y0Jv+y9569uv2x7z5P7/KUv6v1mAGciZx1nA8V5hl52JBmXvkLvGR962dDgrvnDx8YkP/cfduHnz2mP/snLzoVRAl6YMPDstf3V3HFuq9NzbW597zkHzqNznhx7c0XXfklWgYNWlmUXmnibM8XcqPElWTG1PvAobEq25QNetvCdD2wzn2o6xFaNpuBLDv/1k6y1aZ6SzO99SefDGN+sjbNmz/QiD9scopkDNvBBvW32v+ewhbyyNS/o8uvG/X8/YdjHzJVxfuLRVsPkp3G8/CM/DTQ9xsQAr19xzxZF3NmE/9L1NvUHv//tBHlj8LTrSveYW1mOtc1euPgV2PpJFh9Mcw1jJrPVz+m11Tf2Jllnvl1O2AQ6RqbVmmN6jbGb/gNn1tzy3/h5pqSfbnz4yekf8d1ArnNwkrUejeGhTwzwkaVDTI3DYasxfTrkFDljyZFnMJLUv+3ncxP73BfhnW34sBWx1+eDWMBV8J/Yz+4dn/vsn6T32/d1v/3cZzV8SSbJWiNo5p1danjw2UsXH9CmF2w68aqVP9uPjxw7yMFLUslZOZ9sa4/HZ5ysWh823LPwW+yMnZjGTjrbxCA58oC8D3Fq+wc5ivGJv0KePrV5U2Cr6Trb7CfLP/LG8Jw0GApMBX+Slbf46ba+7bE+fu+9TyjWudieuDDYak7oUJJMkp97DR4+wyXnHgA/jWWSdQ9kA5p4802frUnve/3Qyi868LBV3MQJXR82fj6ywRg7jSXp893bWjf4ybLj5E0OW8kkWfOMT396wWu1cg2ednLkPt/wshmdfdpkkmOtocMia71qyxt8arYY45+CX7zgwoeJlmTwP/pMdPKh44WFV18s+IgX7Yyl8wrao4cbMskx32Q+dZ197rnCOfe9HwVf/fDlHlqW6dFlpvcs9kz3rlfbrSYd0Ha+maQ77UzWQNvPWZdzzKPvXq5vl/n2/ev8/R9TnlnnF3bZI9g6vcSBDjYrfBSX5MgntpPBo1Rk5Zj7lb6xJEOGvILmnHHGB8at99x3H6J6BupBZbbKsB8vHHbgV6Oxw//G6N64oT+7V4sffPdwtO893yRZewMMz8nkFXa6V5hHOWn+0cmjff36Zc0ru83Nre/Akozx6UXma9eAMXOLTh6m2popW12IasXk1ufSA/vrijVZg+hqPiUZ/8suff7YR9mu8BuveNGNBoPt6PSyw7jCFjwKvCQj1/GZYzTPfvp8UJJj3YnrKSeW6z5cATEUE4Wuspc6Ky7sU9h0juv7KJtkxYKuJOt+J0anHQukfyVZZw7YYswH/nm/nS1rLmGzDY/3lM5q+7aP5zrv482/9sf3vvvt+cH589V31/CqYuAlWXsKW+XJpc9R0+vUJ37tFur1c4/Ci24O1Wd57/urvfl7adn2fcSI38r1eptbc2ffL8t2tFvz4HK5jMs6gbP8yVZd16UTD3v5av2L1fJ321Yc0dkBhz/yQc1GWMkf8YaVZMiTU/DiI//neTcGF216sZdcm/XjtmJ3ytGprdArX+1Zpz+PPqftjQcsPHCSzN///r/BrRxAV4yxRdn7rpENbDGWZNDxsJsubXoA4WUnXdYLOTyX/TqXxl2fvFij4z9jqw8rybLHGoQFBzZZJTnGk/zcF9gmtvD4SI7MR/cduOTYtGh9h6qN/8x542TUbFjx6/OVtnv6tu9EV8zR2ARDm0ySlVOY6FezCY/YiJXCPn3j2sbZYUxcyBqHq4ZhnA5zzEY04/hPHuPi9b3rDB0PfPWWZG36yZGIiAxQCCZ/0JOspP8zHR+FaGS10ZQk/3+xT55TTg0nOXSe4ybJGOwkyMsOdB109VlODH1tNV4fi/OnhZkc9p3Y+LSTg55kLeL/TtdPsmxIjpqe5A9+NqHB005CbOGh66AbV/RPenJgohlDT7Jk0ZKsuBr7M0Zy0JOsTcT4/Lj+jJEcWMYdQq5dfDZofXh4zzbx5OB/7wd0Y5JIchrDh7Z3o9y3fSV6khWbew9b8JL0Y+J9jZFRkgMzie5aPBr7j8X06ouk6RB8NZ3aZ5KrT2xyCjtSZhjGFHLssBgsllcPYHCMaSdZmxZZmEkKlaJk4KBPL4tQ24FNLpW0Nlr1wsux4YtRhef5ek5y4OCxwalnsuTkIrzpxT59NqEp2gt32yYpTot+2XvueqhWjOlz0331CEmGbLmXAzT0uQAAEABJREFU7fw5fUyy5PTF4tH4vlKYFrhLrjzaBZ59y2zt988Yg7XVFiUxts2jh9PphWac7L5v3aAfhXjNVv7nivfUhyn93sL21+r7a+98k3vWHnFVxGP6xrFnxTU3+74Vq/b3EGk+p9dW7L2ydbtj2/hQbox/Yrlv++wdd1Ao+3Ez6Jyguak4gGjDoZP+ydSkLNufj1flrwvb+L2+Xnv4sJGec0sHbLHXNsf33kzxK7D5puA7i7Glr4TT1jbXn1fjYE7Rrz0U8cnBwuDHx2PIigvb932rX5fG9F5bt+bVZVzGk6x508Z36c06yU//rrfedEtjL1vYqE7IPVYMHBKea/5eax5ejV+S6rkuna+Ck3czgV+h9aDH5lttZ8vtdmkMMxVd9bZl9m2rH8+f9n36dBuXF7Benj4bA/0D/9HmYTf6VtkklX1NE3rq0GSb1d8kQ0qqjteye2Zre9BbyGcr86A8ibak8ln+lLz8vHQvu11vQ/+jB9JTp/lw84fz9nabvflFxvitfW00cu8ekErQRrtexWFben799Zc+VH9ae96zL2qu12vtf66+faZitWMv/tayd46vK670Xjpn8O7dW8Ve3uuTedyflbuO/Ma7741I54gNtx5m5a786dIaL3jpUt57EGIDv5MjFugwyC6Z0j99elvxIuul8Z5t2b3XpvPgyw5y8MQqyU/bHYyMJ1k/PfnseqZnbxzPMf2tc/T2dujCz74kSxdb3hvb5A87H50jByByCp4O/4zd6QO74OKBe+08d5LXXOiLj7EzDmjsuXdNayvG9JN0Hdwq3tXfGKMZS5nWryS/HmO3xp1+uju0+NX6py3vjX+SFdtTn3jgeXXhqDva/Livl3nbvo8Xu8q1ebc1/uq3voh4TWa2zLbvq77/WEtJJknX3WPlhxixWS5M10qSZRsfxOHVmHogM4f7/mNfKZ+5kl9qtoqXl1hoyaEjycAxJ6eeV2N0tunlE//RHj/iK1bK9MJDh3F68Mopcmiwk6z1lGT5RScsstpJGrOPOWXYyo735o+azVW1/H7vHKCRg0+nMbH46AdMmHDYh3aOnZj67IUJR185x9XkjfFDf+ns/MA23//6xz/nez+E4YOFBwabtPHr0+8ehA8eeXVyxD1Jfb4vv9CV5IgF+/bmPRpfYPNVHx58dHX2bfbLVXO9CNmbU3R/9D5kvRsgg18NC509W9cwmmKcz3TAePZeKr9+9eGuOUW/mOPVxoMX/lvXD53GYKjR6VJv+772EnJ0k9N+615lHeA/cngfF2x4+PSNsVU7yYqZPjl8Yq7NBzqTLH2vCqDjhck2PHTDxnu2fRAREzR85LQLsfLTWJLOmXtSkNcHBzGBCV9hjz6bYZxyXjbTda4RvL/2Yx4e9tGJRo48OiVyTq24D7Eb7+kzPjrQYCeH73+mwyPPVnTt6/Wy9ka0u7lusOzRr+5l0/uwmj1y8d61Ty4pdu+Dl+bNez/qfbq9ze1ymX3bVoxe3T/EjD/iwN8ka93TM8VNsvYdNuA7bfv09mnkGnl71b028V082HHSk6w9kqznIXax0Th+fSXJzzwhr9B5xo2tbIRzr3/obFROu43DEtdr/TaG1zg8dC9CYBmHj59PxvGj4VOMnYUMm700xKsPCx8ZeNeua/y/fP513Sv2bRrvGG4exvF7XrW9YRXa0jqJHe3dbpyNG4L2OlSyWL26j9Ezna8GZ15d19frPh/v3yqLtZLl/dvf/mM+vX3umeC9c7X3I96n1rd1XxMTnObFWubDp18+z/V2W/PCl5msOb9crpW592x0q/y1avcxLn5f+6Lv0hzkn5jee8byq8rfu8eLH7q2GJpfNLFh/1b79dmiLPnG4dJcFLdn/bpcb72Hfp9kry3PIafgudXW9Svp6yt5dDQ4z8aIfXIwSW2/roLH2ON5n2zTtXPtHnOdZNb4aSsevOYVJtunV5Ly/lHw8E19/ZFb+nyDoYbpt3ZN/akDo/3eF/tv1+rtWnOG2WuM+ls/UrOfHB9h6MPnj/0HXfzpMbbwG7ckg58dbCbDbrHBq2++jcM3D/eeC8/5hw0PPx2//vLLTG2+bHvX9OchQ/5T1zgM9uDThq3QT/fn3m+elaV3732joRv8eP72t7+tGOJ7dp6MaW+1H15y+IHXOAy1vnH7rVqBnaQ5IvefC5ed6MrJQ/56u47ncOcZmOc43Uk6Na/m2PE8xiay4pdk8Hpm2rZ98YkVe36WmRFLemDLO/6KjX6HF4Y6yYizYg6UZJskKwdhbl0bSUa8+QvXPCcZ7XONaeNPsuJ76jOHZPfGnh/0quHip9s43/ny3nNaZhs/lPLono2X7yceHxS28ove6SV3YMDDm6Rr6jiP46FLocs4/er7/b581X/vXoGXTh9GznG0JN2/vq+Y4z118Y/c6Z85pYd9J12ewaiZK95qOsgk6X74ec0JXHTjcPS1+a8++ZPornnCo9A581r4SdbcsJ/eJCufYJ80MtqwyYpbkvVxWVzR8LgHmndtdLFnhz48+HgZxF8fscQGPcmyhwxePNrGYNCvNifwxEwNDx0fu/SNwUiy/KYLFj50cvSykR5y8NFP2qXPTPrGYRonS0686TvrJN2P37D2XnNZ8RQr+ugla1D7tB9mjZvr2238cJKyVSc6XGuRDvqSrFyCh85GbXbjSbLmjA65zX+5ZoxOJcnPMyN7Thqc5JA/aXDI0iMG2mhsRxOHJEjL73QfwId+YuDFIA5kjPNNOzlk6UZj73nPIodOTq1Y63yVX2wREx8r+EEHnfj0tcUIvwIPzXs+NqDRiU5GSbLW1GkbP/Dp48WDxqbpBUd82cOWkmbqEpl921acpxe5b+/fj2fxvhuHUfL00Xlg9DY6XYaz7XvrHghKyJbmz3EW0sYPu/ArB7QV56dUVwWL95pt26d/5t73PmTESZ0y89Ua4Asb0ffqlGfigq6v3Htv3fa9NjyXPjx8lVdJ1n59yps37WdlYBwfcLeaVHsMtNC7VS45ZFe/didZOVuvR+6L06PnsEt1w2KLWsw8Zz4bG232+407WzGMs828a/NZMabG/+z9HE+yDVm85hWPcXJJVh7LE/1n7+/45BF7kwz++XHhMfen/3DPOMoHOEnWPQWOvkKfPnk22f9AJln4Jx0vfHbQKxZsNs4ebc+M+nISjx9uYu+l57NH7Z9iqunZ9n3MqxiSuf14d0aO7Yn7yi8Vaba0zU46pleSlQdyiL/0s49t6iTrXkc/O+HzETYMNHL0aL/Kv+37Wm/04CPzag5N50p9u1zmvc943j09e0bct209b/TvudW/t9vbysPkuAfVzIHvXM3H5XNl2HHaSA/9eM2RPv3yO0mfFd5XPvqh58w29mI+sj3JzMjX5zzZ2FzkmzG2q6eXuaBTwcemJOvMgO/ZeRE/dtANA50t2uhJli+FWzl55hU/0BR8fICX/MF/6jOurYYPWw1DjU4nWxQ0MUuy7l/yiJ4k9fc5Sdb7HfswWWPwb9fbshUtycoTsYAtrnBvfd4RD/7KaXLswWNMG824fnLkExzysB/dMOUy+2GJMxn+42EPHDrfes7Xx2fPQsdHnxqGQv4sMIyxTxzYQu+278snsnhhwRYzNDiKscW/bWsdsw8P3mxZ+5s+GXrQ8bNRH4a2miyaApctyRFb8YGDz3pkT5K1z6AZI8cfffzadOGnP8n6wRzYv/zyadDgsElhx1n0tySLaXoBU9pcSZEchqElRzvJGkPDp1YoOvvJH7zop9FJfiZcEuxrApKDzillDfz4K8naTKYXPa2WDCc4jqac9OQPXLQkK4m1922fCvfPa/mQ5N98n16wkiw6u6dXkiWjb/wsyUHnY5LlW9kXL54kq42moOFVtJXk4EmydKIpyeFH8gd9ehlTYLS78PcfiZxkYZx2JvlpE35y0ys5sNGSLIyS1x+Jk2TFZxH6FznJRk+SUo4/6EmWzkXtXzB7vBkfQ/ds8+riVkv0Uz45dCZHPb3gJ0c/+VG/Zrxc6vCykb6FW3/xoxtPsm5SSZbd9JwxUOt3ZN0AkgMbnZ3sTTLqRevmr773oLUWTubfMNv9mY/TK8kah9XuspNNbF2lJ0B9eHQ0AdefZVNln30p6mXc4q1ubXqtgyIvPD47EKKxDV5y+IFGr2Lu2KHow3ToUisr/9ORFvphebCGp/2H/DKxlr+aP681B2yo5BrA69cEb/u27FvYe9dWGV6Vul73xnPm8fwo5TnZXsV59CN9X4i87rPu9r37P1+P8m3rpsQeN4VzXS+/8hw8bg4f/QjzqS8O55XJ7HP/eC67+Hfav23bmpt14+r87ds+v/RjKyw/JKFmu4fYgqx9Ya/dSerXNs/Hazodq40uHve+eHj2UFDiYJPH03maXuZ0XlN65vxoz4bFMzP0v8qbZOXe2SbT4SWn9tHbnD97gCCPhnf1s/UGcJ1nbbj3sPQsT+EqO4tW+LazTNI2vm35QXutdfGs7EyWDfBhOwhNDeFnkh5iLkPOTUasn9Vzr+/7vk2Hq+u54j29Hl3T1+tl4cHayuAHKrby7vu+4rqtdto+Xl7xEV5SWg+DbsR7eaY2fPSD0rbRc/ghFmKouLE9a/+revd978vnR+0JsUqWWDx+z2SSbdGnV5IZch1M2kbbWjenppKXPoxfLqkPr5YfNvaFU9mGLSuvatO9MRcT9bMPMPx9/ogNusLeZ3W9V/56vQ47pzrQyW0/9MO2b300l40ntWey+Ok09iz29BLjbduXLQ6J984F3R6MO1wpsjPv3++NyXRuLvPWlw3G3voAoGYPzCRdMZlfenjaK+kgtTeW733J9V6b6bTG2E6H9vS613fyDk7i9f27Q/RzxcvcLP/QahtZmGr8W2Onb/70HdbIfO4L3HMMPh76q269WMTjkJSk/ryt2CT5mUf4rGOy/CSrsFsxRqeaffKMTJJJMu/1mRy9xtlLHh671AoaW9iN16EZJrpxY4o+vXTASv2G8+z8+7Xjfv14s2tun45/kXfykU2y1id+P1yBxiZ9mGzdtn3o2Juvt9t15UPFul6vax7w400CuvTLOgCi/9q9DxUODHbz3XzsnX+0rfZ+ar5ct33h+dWSe8eAfW+sjL+6KXYL74ebt/VgZpwsLHza8uTVtaatRsdnLsRQjWbcnIgVu+Sin6JNWDrdx17rJSg8eUAGTpKVH9rsJ88f9qHBXbyXy/zf//f/Z+UNjCTL5lMnnm/90IH/11//snLitA/txIP9Sz8+HXPyvuYAH3k02AoZ65OctjH+GztrY0nGGDo+tX4NWNi9Wa7avNHBJzbAIM9f8SZjzJzhS7JyQkxgiid8/OIrZ7X5j8eYn4SHiYbnxIVNn4KXnlfnHs+r9919vza/3sZFDwyyr9er6/O+8gfNXCtJyn9dc+rX9vnfAfg4x8ckPx86yXtpgc6+5Jhreuimi218+bUftmGzjS4vpbbtMpfLraHcV2FnbzEV38+9LiEAABAASURBVOavf/2P2tYzSPZV19QhC8t8wqWTDd/6UgKmeFV42fd4fFTuvev0a+VSf/bV/vj43v3punz7/fev5XmW/1vv1Teiiw7XHMoPcyNWScp7X0WMkxR3X3JsYQe5hK7r4mPr9GK3cZg+6LJVW20u1WVbePgUetEVseQjvLPQmWTpJ0u3GNNlPvCddDUanUka66zcSzKuU9cpQ3+SEWdtmGLAluOMeKxNsmjJtnLI/PKHLeZCnPDoq9kMky106Ssw2Ha27dlk8MAzpqB72ZGkeXOZ5KjZmBzzwxd66cdvjF2X7o3wYbLlxPfr5eX47Nv4X03Y+7UfvQ98+f5tvvkoXf8+XW+TnhXUr943f//nv9b/E9K92a8BvO2X8b9VeO/51a+9/9YXy+bs1hct4scO+s+aX+Z127YxLr7ikhx+4Euy9pb33uu/ff3eM8NHTc/iJ/fW+0q/PTcOr0nX+6vn8ldtnDQ2sw2eQjSnraPOdTvWUVvz6nnl2cWW6JX3NXPZMnzsMXG90OuWvDCejcVvX37rfvw+LvZ+9CyUdrTNzXvvOdZ7kmWfcyUfxZnfUwxtPp50c3HKmi9Y7x8fYx7M4auG+NWK9li/tcjHCHz8UsSXPHy6379+G/c7Ppgjc6Jvfn799LkRaTxrtDnnE323zs/8uPiw7Vv3h7cRf7ayI0l9/1jFy2FjePlD3typ4Rn71ljIKfainX6yFx97qUyy/oUvPUlWrOVqkqVfm/y9+UYWH3n69MVx2w578SVZtuMhS69xNrE1ybpHa08v+4U9jj1eXCdZ+SbGTYdlg7jiwUsvbDX9xpKsvY4OOtnIrr3JQzcb7j2Pqi+1dSs/PP2n/Ksd+2St59vlOp86HyntkH32o8337tvf1xmC3ehqNmuzwzqH96ietc73/cArFt342FfYZatan61Jem+4Dhw0tqvJ4aNLOWmw+K8WE7lqvVv38grOKSsep2ySrovL2ifpEMfr9bLmQy6JSZLei74uHvoU8zq9+IsPHt1sgE8XO/SN2R9POXx0KfbdJEWata/jFTNycMiwgV10kaUbvja/Tj7jZ0FX2AbP/Q0GPNjXPlfBoA+Pgg8Nvj58/MmRS/rJ0cZHFxp+ffOm6NPx9va25pWOs88m9tKvRoehnfyxnsnAYUeSlWf0ocvvP7evt9tao2j+hbi8I8t2BV1Nlp38pJNudIUeY8mhy5h44aUPHpv9i3G1efv29evYz/wv/NT2RLrgsAEmnUlW7oiN8SSTZK1jfPjpSg7/2YM3SXNzX7xJxmVMSbLWBruSrOcwbX6JJV75BT9J1+uXtU/iOXUZP21kg5JkxRKO/GU/jNMePGinHL4kXau3ZavYiJ24sXN6oWnjJc8GfQWucTYnWbrR4RtTi5lxstNLXx7xA5a+Qi/byMEwDhtN/hvns4KfPUmWTvhoeGAqyTFH+IzBUbOJf9PL2MmrPvVZs2w471P46WA3+YqunCCPrs8/Ntsr12z3UPBrn+/fmt98YneSZS9strCJnHycXmgw6aArOXxote4haHiSrD6b2ZZkzZ9cT/IzN42RQYdLlh36bKIfD5zplRy5hiaWSZa92mwiC4OfScb9qAm+dMN668dK9UfPVmo6M895NhbZVlSWbVtlp1fJ/bv0ozGLpzfJH91J/5uecSZttagrMJfu8X/92xznqbbZZo++95z4U2/52Y2fHeqz8M+ZyDyYP+OKuTDGT/E520mWKH663BNv3YONo8kbDH9ui5Nz0kffCcE1vvceihcfnG3bkVf8xBQe3q33dPrxibE6yaDjgS039c1vkobmGD94Zz3D0CEedCYZewJ5e4IcF5+DP2tejE0vNbkka99hi7OMPCXDVnIK3oosfWToopeNznVo7ETf6z8s/GTNmfEkSP+2ptDxwzIfdMJhA+ZTrzZMY2Int/HSp2avOcbDf/zwkszf//73dQ4yBg+vGg55mPiTdI+8rvizy7x6LnHf8L+Acy4/+cnTRwcf5f5vX7+M88x+u442n9iWZGGyy5yg001HcsyJNuzkXJvPxvrT9FGj5bXk6ZQH04svdKPBQ+cHW5SyrPMs2sqhffs599u2d3hbMaGXLeaRP+aqg9X5XPcu+GKtZt/pDzklycJlw9Z8hqFOMjC11TBhkIGjjWacfv6Izd7c0Td+Ymobhw0ryc95OjH8wCK/8Sno5LXRxeDpmehyaVxvyzdYxk99+LrA1lpgJ/kkKxb69CdHDpPBj66GI6/YP93LfP/x/l/skqycN1+nv+z7/OmX2XJZ5y90OQ8Hpnuhmo3s0E4yrz6jopkHvGKZlN7N9LQpOfrJsa7ZB4MO+5k+O2EqycGPx9jpBzy05LCfzOzNoxp/8H2qX69V7vdnc/Qy//hHn+0fr8ZsZu+7s/f3+yR7c+G6zuvkzOfWXDmLuKDxiz14jPGRLVW35pt+NskT/HjEgI340L58+Vpdl8VPTjF+YpqPDRGBsiQ1fKvBz0FLMskRkLN/1skRiOmVpH/P4k2y5Bk0P66zTYf2nzG0lSRLnmPJgUHcmJIc4zCSLPuMw1Oja/+ZV9tYsv3k18erPkvyB/aJQVYbD37tJKNWjKNPr7NOsnwv6ecfvDonj7byZ/rZPul4lSQ/7U7yb9j0J/9uN3kFnnFJkARpFXS4SpKFnWSSP+YSo3E1DEVbspFPsuzAo28Mj4InSRdyFrZx84l3eiUHvc31h30aSVSr4EUnlxz8jz6QZ9LDz608r0lSHdt0b+k7ncfqWyBkXyWqJboPw/u2j4stigOTj9naeOhiOz4YePd9m72brw0FFlqSRZtMF/ljLazpRT7J8pf/ZNhAN1zFx8Tr5VrumtzNKVtWDBG2rblZm+lLsn6dvsWP7qM1nmdfyrEbhrGijPEkk2S1bYbJ0Wazcrvels1sSTIwqmrJGF8YtWUy41dY6dtE2P/oDQKmsVN/cthHlh1J9WUbcvhT5q3l3kOpsm/7ipMYwNgbU3JihrbsmqlEJjliYowNdBifXq/6v1+28fHg2fgZf7V+ugH0hWnqg03PvIr1s/wVGz+kUOShk41JVtu8P3uaMF/axvRfxUwap+bb9x5i396u5d/HeLLNvRs7vm3XtpkXvbph0Ed/Es3K9WbWONDN1kzG/CVZc3zS4N16SFL4nm2brUWslO/v36tXvu19qfC2xu59kbdenGbWgzQsODV/kpT2sfKRbnF59sP1e3HM/b2+0QP70ZuTNn3kk6wDATxla/9Vnlo0VTXPvmjDe7nsXQPPSfJv5cTGc6+NSepz41Cd1+veHHurL/fZt20dyOjct21hsOd6vRb3MUd7X2vEYS6N6KtzjR/2szadvvZZq6PHH74s3tfU1f616c3CSbQzUuNy3ZZAU2Auf+K5XC/Dbzj32kz3Yct1vZDwr23Q8RgTX/bc+sCLnmT5Apx9nz5/Wn0vedDkrVy5NH6wyj7X62XZBxPG9Xpd/rOBDvifi2MeP/34iIwP/VMPTejsOLA/1vzBQKPzy5cvywZ+0KFou/k7hP/y4yPnrXrpVGDCV+/btl4us5eccfMAm54/07QdPh1ijPOVrWebLV7AsxWGHwaAp7ALn0Iv+/GcvGjikGStATFPjvZf/vLrehmZZMXylIGZZM1pcsxNkvWBnH/sZys98NhPL7o2+TXeyfzUOO09ME+m6/DTOhjTg5/98M7+9HpWJsnihdPmfPr8ec0PfnJnbIy/9wUCjFN30rXTOSnUygc8v//+Ze0r9pGthvzSjxF+e49/vZemu1r51JcS6N/7odu80iV3YMOhX+GjgsbPy77PW2XxT6/b5dp77nUawEny80FBvMiz/70fKZKsdUsuybKx4mutwz750dgg1uT/7C8eY8mhR59tdOCjRzs5xtHgoCl40dTvjaUa/dRz/ssr9ly6/uia7hJsev/hgxidc+gB5J/9OIePX7BhsQuPcuqQm3hgwcCjJFl5go7Xetb+3DwwLubTfc3c8YVONSy205lk8OqjP8vPB3bBggkblvazmxpesmwxxm64bCaXNIkJt+DDj6/dNWfi4eE3MZfX2ZsHsE5ZePQo2uwiqw1PjRdd+yz4n92A+W+MjHlRv2o3meSIGVv35iMZ8eUzPnKKvoLPix3+GUdjv5yFaZ/TFx94J1aS9ZHEnoTGbuNsFY8k48MbXWgnrhiLhUKfQrdxGHyDw261gg6DriQ17fVzH2AbXriw2JJk7Wf65GHTgUdbnLRhapNhJx/RtGGKjbYaHQ0O/iTrnsY2dEU7OeLPP7L0s4NMt7TaffxUOZp8FSvxp4NtZ4FFdr9c5v/5X/9z7WH4xIDsMd5drPrwOc/Qhw4LNjq7+EjGD6a9mrqPGnLvmWa/XuazH3IqxumflwVwxJWvCswTSw0PjxxnLx/w7z1LaitTPXQbTzJJ1jpMsl4W4RHvs+CFqxijh036cvzWfRUdnrFbzwzTS42GF4Y2GTEQK/OA33yffuA9eZIUZZZ9ydHGTx4WnTCSbdx7YZhLdDHAwwdnftuh/r5vK0fHVcznjz3H2fTVNrLiPKhOz1Cvrl912buH9Gy4d6T3pP49XcbFezZ+j3GmZwubnmQq8OhZ0brZetZg214Bc+NfFO/dq/+/dN2LgtxGsiRYNyAzixSl3rm7//+H8+jbEsl6Zq6dAEGx78xADEaEh7u5uccDSGSx5Dnljz+OH9Zig7f45c682ePwyPhLMvorB03JU5+b6K7xcnrtfbErb65dm0nKb++6vk2SVZ8c+JpecgWLr3aL/TQ4mAe18bPQS9LPpY236/TEsvbp/sd//MfggU+S5ZOOGD76+eL97WP++vNrn7Uf9XFt3h7z3Gf39fzR9S5H7M8fmuPvvc+q8OwZcWubU3I+ccb19+bQWHKs5e8vz2M/+ZdV9tN9mpzOgfql98Tn+v3aF7nXp9vikWRxt0bwTTK444CTWo5Sh+bTvN36DEPOP101e3Hgdrtd+3nldZ3FxuTcOsWTfQJtVp7Y0IFnjSj0rRXxrj0ymbeXl/mQk8t1Pvo5lt3nPkPzKyd//PHHigcfHGCS//7ly3rGoa/ANOaZls/TXuzsptdWfkl9vr3VV9d388dWMRfyguepD4NMLVfwFTIxk+Ny6bqXG3L9ulprE9YfnUfc+SAnm34QOp7l9+by28w2c7leyum963ubS/HG/LbAYyt3viB2zvAj3rPAN/7bZy9ms+ZZDHTlAsb0wvnUFY+YK+5ev69nH3prXpoXPmDqw2Irt3yyM9/k7Nldb5d+gfPbvL69ztdvXxcem0v3rSJv+jCTYw7kIklz8L1x72ueT79ihi0GnMnFwh73j36+lX/FHH/ucxo/uCRZ/rWN863AYQ8HnnE+4J16p04SQ12h0/m4LDznpnsWLPZs5Ifif/X9z355Q64kWRj88M+WHf/OgakXcr7l9zx/YCbpuvhY9397bd+2NV9/dF8kWTnDA5ZcybE+nOkFQ1+tVLTWpvwdoTpDAAAQAElEQVTKG5l5UOglWfsKL5g4KSd39mytAZyTgwN7ekkWP1j6MJQkvde8D1tjzgG+rSMyeYVpbswlPHK6YlHIxKgth+xPPnzwlxzriZ1xGHiK9WyzVdjAMp+wYWmLXbz06bGnS0cbtnFjCpn5ZI+Dcbb0xWNO6OOQZM0ZbknW5/UkKy/JsU7os4XDr5Ic+SOTJzq48oMDP2zg4kNvetExpqbHjo2aDC94Yj5tarbmSp1kkix+8OnxARPerzbmMslaX/KANz/w2Z7zagwOHrjOj0sbNhuFDY5Jln9cTwz+p5dx5ZxHPj3r3Ht29pa+9s5H3+3h4Gy695nodntaZ+R7n2WSvcdvpupTN0Wcrt/HZKts9Wa1YT16f0r3XzrUP2se6VW0/MCYDjza+M9/zrz3jPKsLEdnmV7issfvfaYiV9/6jInjR23eez98aj/J/OuvP+de5+798mbfs6/zdaaYA/qKHMgfzLoZ7wiSoLTeDbB/6bMCf6fu0nnM0nm63sY7Ce8j+L+XC1/WNr5yDv+s4TkTcaFnPs3P9DJXP3n0HoCn9U9PMXZrjLBg12SdsfSSYx/Qp6ckGXa443OuNWM4/a//9b/Wsz48fTg4JCm9xzrT9OUJTxi40lVbj2xwMgfTi0wbprqi5UObDVv6Jy99fMjwe2uu+XO2pcbrGbY1Hji89tnnf/6P/zHOdb47tNYRDFjmmq22wq+SZNjzwzcfzsUGOp+fPvWZ99PPXNF/erqttUJPLHKozScchU+8/r//7/+by+06/teV19pl38bz5lOfybbO40ufnd67bv/8q8+9Y6/cFzZca/29e4o+vC7b+dxnkqenp2pO258XtyTz3jWOuzXPb5LFGV/znhw6H8XrBlhj936OFLMCf3pdr09dN+9rnK11DfuM7bXPxY++x0gOvK2bVS637m96+vIhf48STrLmoNDr+dkYjrg+GjcddmrFuM+M2nQO7G3xOTHc69gY5w83duKGfdpYU2KzduDRkVc1e/EZg0s3Saf8sXi+v7+t9xAwYbBPMoftR/Vm7QE4/CdZ84aTfCuX66Un17TcZ+szqDPU3MHEm18FBh9JJknz//ZzbuEYww8SHnxUbfyvUV5en2cyK8d4KElWDNu2L54fPWflBHdY/OGQHM8mez9z4jW96CVZ66nd2j+GLlz207HpXCdZY0nGOwmfo6xz56r5kdcka33Kuc+hSRauNQWbL3OwbdvKqzpJXWTd8/BU6Dpf6OrLgfbldpvL7dqn/8fYV+IwRn/mwNEXc3LwFQtb+dwElGRtfu3phUSrRYjx2SdTTj3O9BV6ijb9s01XO/mbDJ1TTldf+a/t5LAxBkNNRzvJT37JoQeTjpoO3SSNLWvzkCVHe35cZIoufe0ka2LJkgP7lJ/YSQz/LBJqLPl3OTtKsNUKmZJkkr99sSc/dbXpk6tPeRLdnxzJT121QqZQTPIzV2RJftqe2OdcWpDJgc+W/rng6J7YxrTVxtMFrH3KIPyqn2TFeuokWXMyP67Tjj8ii5QsOo/pC5GPWe32ye89gD0U7ZsNXoXK+Uu1fBErjo8e7hWv2Ol7+USH3HzZ8PTwJ+Mb9rdv3+fRh7rkOER6enUNbaAm2X7yTuqtxUCS48DpOD/vfUCEp733cIHPN18Og3MMNp/G4JDTTzLa0wuGtofNdue9D1Fskiydpd8DiU4ZLdn0ei8HuGJvd66Xa6tt6OCAS6KXyufn4Y3TVrz3+qnywksy9GHwp+AFO8mPnGzrEIZmDra9/c5Bkkly4G97HyIv60Ddtm34+uiNe5ssP9PLnOz7Pu/lL05Y9+J86gODnyRj5zBOUpz3dbMQz0tvzPu2r/5eezjf+gKrkNV7Xfg4J1lt80/PYaxOtvL38LH3Yf7WD8jPk2Rcxvd9G3w++gDBv9zq73ztvdH1Zk9m7bKRrxN7q601gOe2bSsXcmcdHhiH7LJvK5f0jH3qw1eS8n8rn+9rLfO3FeO5LzJ/teX76O+N42PpTq+P3vzuXc+X677iYY8LDHEkB76HrX3fFje589Dugf2tD52PYuz7Yd8wx8X26ek2ex/itvJ5dE+SH+3Hmof3zuG+b4vLe9fTrTerkmge7y2PacpXvI+CvvZBEOa9D0VnbBbII6nJ1pgetZnZ6oufTAy3FKdNfh4dOIYrWO2Mswl+UkE53psL66C9+bAAW8S7N757fSt4PPUhM8kkWQ9CHqzIzQ0OxtUeUBQYagWG+fcvu+ls3U8e/o8b8bbwGvKaV/OspIToJllzAP/5+bkPAtdymJVDMjo+dD0aB850kqy8aIt1eiXpOn6qberndfCpeMlw5ZM9fXzh6ptvffrfvn9fuHTFzl7bGAw1GzJrHT95IodBHz5dxRyTrbFOFswko5ZXcnhqeNpy5gOdc1mfD+NwcCbnnx4539r0YOrTw0OBAfu0STLypk/XuD2sD8P6tnZ9CDGu0FnxdG/A1qcPn+372/vKM10y51ZX/JoDHHFPjvnR9yKUHawka86Sv2t7U17p7tlm69hHz81H1+u1+8/G8AL70jV8u15H7YO3cTwV2Go8+YeF27/+9a9jD3aPG5czBf5eX84B+uzV5kpe0g6Z0ubKIcwki785MAZLgc2fQh8Ouf6ph5u2fBqXP4Uctjb9s/YQq2/MnLJL0rPiYxUcjPMDwzqCnxw62sbZn5hJVj5O/2kO2FojdO1jtX1+2rPlSy1OtrjhpPzKix1/9MyVOaIzveDxJb9s+FG0j5f13xe3bF0DLbjUrNP/mCRrH+FBBvP0Qw82HLysNbj0yBV89MWAA57uE1M/SdbapcMWTpJ1Jp228M7CFpY8JFn3AnOAG+xv376tONgqZPRxS7LG5Js/cbDlk0xJjljJ2NPhS7FPxOAHYfAwzh4WfTIx6POrz4aONp3Txjwo+jD5EaO8KtOLXZJ+YP3085xNsj740aFP56yTrPM9OfZJIVZujSeHTIz4Jen5f1v58/IGj5MDXnTEgLOSpNO19YuTL8sHTDnHY3rJjz3A1peR8IyRqxV4fGjLU83WH770kywfYkqOdTG99PmDiX9Fs+3bdGH++ELmMi56fLj/qbeuLwU2H/IMh3/janaPzLgf9SlgLj3jPnr2uZ8k8nld+52+tQVPSY41io/8wKUDU8z8kZMZO/tvr29rTuSBXpL1oo5/OknGizQf8tnjR1dbbulYS2RJuj97+jdgfvkhF6caT/6N2afGzZminRz7hw+5U+jzRcY+ybrfaLMxTk9bXs35p0+f5xznO5N1XtB7efavBTJ9jG0e75OUc/PLvkYzW2b6nNS/xnmlzr5PFftnG9ejzyPqhG16D5qu2+eWae7elrnfyOWZSG6SrZxv42WXF5ZJqvu29hAc8ysOc3f+8Bs57jjjlmTOf6lFZuxTv/B3T5NPz0nvfQaVAzj3PoPy9cW/VKyevBjjh63ChzWkNvf8nNjmFY480iU3T3zpJ5kk4wv6135xSUYXhpjNt/be3Cls9a2l5z7P/+tff/bZ8EsxtkkJsL933Xh++K1fUOsnaT5fBi7uOJHjIg41PuTi4PO5z5F/9j5vnN90Pj/1C85t3wb+a5+9+bC3HvXb1bpiSPemeWBz4m6V8ScefuSIL2e3mg8+vQRL0nPx8/y//+//O+Jsd5Ksdad/vd5Wn519o5DjLTbzdLvdhp/Eurqvs40Pcvps9VfpM9H0cl9dzy8W9NSuOYQBG64Y+GDj+elz14KYtvo49extemp+jFtbZNps37uezJP8kMtz3U+StY7JFT7ZGMOXrrackrNT801/27Kep+jJLzkM+p4D6LJnZ2Mlqc+pz5fm+9OYX3Llez8D3/v5OZn5+vWv6h1zAlvhT5FPMalhk/2ra8YPzPDLv/PpHDPHZOKhS44PrvJlX2qfeeYLtjlg+/3HZ4uzL05+zjFcppydF/JhffEDk09zoU7Sc+RpPTPwoSRZ+ZMnHHFjx5cYyIzxSaYofPKhjR8+p46YYPwaD9yzsMGHDRy68gGPPzK69pcYyU+u8qLAhgFLcS7AIRcvzvpsjcsJTD6t0/MZYZq4kzc9dhWtc4NcX+0ZCR4eMBRxqk+7r1+/rtzSU3Bhj+/0SrLObTKFrVjZ08FRTGzxNkbHeJKuya+953ysZwQ8fsVnJ4fJcWbU3To71HDklY0+bLh8ssPFHPILk+zUE7u+2OiTa6vhsTnl/MgrvuRw+aGHGxt4ZIr8KfjgZ8x80zPOLyw4sMlh0Xdm8kFGTxsGfW36Z5uNNhy6anZ848UOpjG1cfra5gQX7eQ4D+jjSi/JyJk1B5PMGH2xqOHCSI7zVa7xcyay0YaZZOjC0BcHbG186NqT8n3K6fNh/Sc9BKpknDw5/NGFlRzjJxZ+csM/HTgKf2TmsnDr+Q4nuknW87q2Ytz5pc3mxHz0/dGX9UOnPVl7T+lNrc/n18m2z9vre4XpWp5Z75c63keoSTLO40efj7atyJX371ntpBC921aWJZh5fLT0kNiKSe/hwbelt5reB2f9A6IvfRYwz94P7vte+X09B23FMPfyoi0+GJc+L7u/i8X8XG7X8Wwkn+b18XiU90c5bauwT/Jz3uixNd/ul0mWXoMbMgUPWPQyM5etvEr6pc8e7sV+0F2Nn3zufW+RyZoHc0POlh1dHE5e4uDDuEK+MBq7/t7aWiUzJnZcyNlaX9Y8Hfr8GeOD/IxPv9Q7J48VF1229iV+cOEl+XkOkfF12iZZ56z9gAsM+PRg8KsPhx1Ozh6cvAcyzla8amNwjLF76zunr3/9tTgah7vVJxlfME8ufCRZ80imr/AhV2JNsuYelv2Co7UlL4tDP6vr863gwu7kA5cNXAUHdtoK/peuv6mftQa7KbZ9n23fJ1tmv1ynjfnUZ/LHdD+0sOPrUz+zsPUMmmSt89d+NkuOtnnhn27S1dSyF1eRB7V9dXLWl69HORh/bS75ml5wjMFy1nzqMyEd54XPKMb14d37PKVNxj4x568/14Qc8MXveYbRlae6Wvc89mI7fRqjQ44XWzzUOPEDU5sOO2PmUUmy7tPGzaWaDSzzoQ9/erE/bdWw6MEXN/5Pt6e1N6u+/hR+rTljPgq+vrwtf/TZwlbzmWTZfvSd4rbvVffJAkxWjpxf/LI5fVsb2jjgKia+kjBc+3Hb9p63t9Vea2ff6uetK2bWGuYbn+3HOZhs9Xcrz8t6vkiy7MVvHpOsmKYX7q2G7VlwxMEZYAy+2ucl+vTIvCdznj46aK3iwFZ8xle7ZyG/j95DzAc57CTLp30yvR49i62FJJOk3PdxycneXMJU+LYvn19e1mc1/n3upGvv7vu2bPlMsvYODNzobM3RluRnApJ/byeht0pyjCVZpJBcA/1LO0lb8xNLh5wTtZIcOsaS/72dZGELjg4b5Wyf8rOfHJzoJCFehU8N8lX3xrvaVbk3+WQKWVJhO9qt1h/tJCthZ9uA9omdZE3a9EqyEm0sTS6TCgAAEABJREFUOfBOrmoTzXZ6qZOsPJ3tilc/OWyT/Bt2cuhPrySLV5vrD4zV6F/aSRbW/61dtZVjtZIc+r+2k4MH7uTiOhc73FOm1jeuvXdxKvfmWz/5G1v/3kNXrbBTK7/K9ZPDPx0bxALmQ9+DlYeDbapTP/27raxiccOyGX1pvLh0vtmwhb1k5WGcjD6ZsW6GNY9w3vvSyFjSGHp8LQ/atU2y5sA4Wxy16Vhfjjp8YZZYN0X/dFPrk/OrrdDHL8ngnfyN3eYkobZ4saWLuwOktOZ2va2Dj1JS28arvW/7sk0y/nvc03UxB+8eRE+1g4c7ffE+5LP6276NXz3pIfH943gwpJNEtYoY8FU/7lMfLT+GcdRUK4vrzIph2ZR4kvUgW/Fa6x/llJ6eHv6mPNT7vhtu9z5JRo5v/VLWr0u0p+7V4998KZQXTnXJlW3biHsTuDb+x7z2pRzdfdsHN7m83VYO6+OI9eXltTm9L3/v/bIfACz+9nLaL4et9vuPF06TaVSPgZ2szs+XEjjxBQcfOvbTvWuJ7xp2KLXd+9Lite1ZfOnSIUhSvNuKgQwftoovB/Wv1725rO8a8HEpT/y2LevDzUdvxh1aN0DY2lPn8OCIh44xnM2bNixjJx65Ph1+931bc6lNFx7dJIuv8W3bVj7ZKMm21m6fo9YHETf/vbmt2ooTD/zgFaXNx8B4/Ighjcl6nfro4MLmvw7bnlOsO5lp3cXVetv3jt8b9WP2S9bYvu0dmTEnfPB55G0bfXKyvbZi1ybXZkjupqrvhuzma/xyua51lKQfCF7XQ8vtdmn7pXzuk6QPL+8g1t7wMHg+9MgR3CR9cHkpt7eli5fCjzwn6bq5LCxAl36oYicX+CTNXs8ev1b0/LXEfjWX/d0jYd66Bo09d1+QXZ6uk64btuLmQyzJwVWbb3VFje9j/Jp7WOxm38avMdW/fnoatT5svw6sm27wSxpXv3TAM0nX/fPCul6vjfXYA/JI93a7Nl+PlTcxyg1+cmWcTP+5D0K4eeDGG/a2bWsOtWEnWXsr6dy3GIehyB0dWHLMD+5+Ews9GO/Nl59Yps8vub0jV+zJ1IVe840HHMVDeZIV/+nj6enW9e4nrH/r/H6stZmke/Ta/vvKxUfPYD74xEHcPqj9iocHX3gr4rAm33+cX+89p9jgSRdHOmq4MMnrelxkbJIsTtrw6PDrAXXvWsu+zbmuLo3FfH90d03lar/+zdpyZnswhrN1TvhQxCUm3HGQF3I6SdbLfn3jxhTc2MAypk9fIVdOPR8Qyekp2sbofPQs0cchyco1LHNFR674IEvMyW2tJTjsT7k+G7rkuLKVJzqKPp0kay0nWVj8G59eZ5v9iSPP+h1euXh6eur6fVq/xtvc8Qn7xFDzoxhXm/fzwwUs+mI2rg8bV20fdBRrI8nak0nGfL70jDhtcaWjNm/wcMNX7vgVgzGcFH161g0fsPhNsnLBhi1cXGBrJ1nnG/tzDRrHXx/29OKbXGErN37Vul91+//8/sdct33++vPP5etXO3ryw9feMz7J0uHPGM5Jxhg7PPkybowd3t++fV92yZE3esZxSQ57Nl/6AvFbX6r0KOnZfet6yKr3/bra23bpmfC5uX/0DPno2fha+azzDx9xTy+55QMnHM6+nMK+3T51707PkftaM8m+8J6ePi/516/fi7KV877+1Rie5hBWByrf+mXS50lS32/lc18yegp/uChyw04xr0nq4772lLm+9GygBx9f+WKjLyfiOAtsGDjs18u6n7i30JVPesbhuUc4o7/1Sy525h6HJM3b83hJRZ9cYaNo82+Mn+TQFxP7x7g/P+bp6Vqcb6vc7+/N4z6Xi5xN8/q62v/tv/0DxMDTkH+4fIjtiPVS22vz/7YK3WvvdXIhBrrWhJJk5Y5MTArOsOGyUydZ80FPn1/rmC5MMsWa+f3L753Dl3HJI0xjuP3Rl8n+lc/TU2bri+b0XJzZJt0LM5mkf/evx/RqnaTrcfUqmPXD2fA8v99ru23HOHwvqD9/mvX8+akv8z7eH10Tb71DPFYe/vrr6/hCEw8Y8nXvqP9diDjFYq7Jf9URgxyK3biiTx/Op768Y4ND4RpDVv6NnfI///mfc9u71/qctk+DxL1hGYeVHGuCDVxyfvo4teL218L/sVa2bdZ6ud0u/RL/t9kvt3np/TfZK/9c/09D3xoW23vvydabAvdL5+HSe6qYknRtXWdfczDN2et6aaiveMZh4+UkrCR9Tvy+5kUfzlnjbQ+KQ95weHt7n+RvH0lWf3qxU/iBk9C7LOwkP+by0+JmvdHDxZmonDbi8FyfZPE39vz8sta2uRR/koWDG5k1zE5fXrRxOTFLcrJv67cieJ748vvv87kvjt1TrJlc9rl3gqwrvtkrWyfn1v22b9tar76I2JLVxp8OPkuvnweTrHzzfY6pjZ9ctPdtW/yNyTMs8zs/rud++fFXv0B99/m2mHyICy69JEtT31iSlWf96/XSL+H+6jnzvn4bDWw++D9rGK99Ia6fZJyXcmCek6x16CxggyPO/POF2971RS73yTG3ZMav8tVxPn7//NvcLteuyUunIOssgcXvX/0yAiY7fXsPHlw6/gWg9WfMeTy9yOnjRc7G3Dv/yMnw06eDAx+vfWFf87WPyOmRJVlnIb/6uCdZ8Z8600ubjvzwqW8/3G637tGnFRvexvnjF5Z84EOuz4atUtg+r9/WecaGLEn3+3Xlix1MWHQfvTknWTZiMCZ2e+lXbD78AAY8fn0JIY/acBS24lH05YsM31dfSPYcf+r9/vff/9G13sOtSnjIcZLe157X+sKDzBnELx9wnC/04eNGx9yRHbHe17lDTqbUxZoLGGI3H0lWftiKlY64kgw/ijEytaLNL27aYjr1cCFX+MDZmLY1pg0jOeYh+dtPkjXPSdZewwWOwkatnJiw9MXIr744zQV9ebAHyOjAU3BJsnLBfiZr35hnGGTisz+tRfHBgClHdKaXPr/40Ndnw5dSlXW+qvVhKPIPR5E/Nnxq04WjVv75z3+ueTjxk6xnP7YnD/OIAwx84Bv72mdZZ7FzWJ0ceb307PBlsbPW/37CD9414WtfiPf0DxM2ftYffDkl+/b9u9v3ekf0Z8+Z9LxVfNFxvd1m6ovP6637r/fT5OCN1/TC0TyIWU7U9ohcy5W+GPX5/dUOB3I8f//jj/EOj41+odfeSazrvtvp+2L3GxiPfoPPjo54F6at1/eV3frFyUw/02tPm3TU57nArrewWfJ20gyIsbe6rqXLuv/KGdy/vv619p81hS8ZfuZR/uiJ21yQ6eOopsvGv3RPsnDxTo729JI/OYKhNn7mM8k6O8xlknUmw+X/LPRhFGqSrPNQnGceL323o20vsRVHkp+6uJof9vzg4RzEmw/jfLDDS8zwxAZPH29tNvTZKbDgksNI/varbzw5nqusTbYKOVyY5PaCPkw51mefZO0pOjjwhbvaeUFPbPjSISfDnY8zXm35UejoJ1nPHfYLfVzEAYsvXNR4JQcPfTq4iYNPfNXmiG86ajraT0+f1pzpyzFctuz8UOf0SrJ+GBoO//io6Sp80tdWG0/StfNR7Nt6ryEmcrpq/pLq9AXxp9+Of+VvfvmGg5v80PP579p3jd4xaXvn9NE9o+19VD/SzFMx6KTnB4zSHj9IASvJWrvJMf/Oh5n0TH1f8ze98JJj/NnA+P7966Qfeux39bXPa3gZU8tBTddnazy1jbE/scjMkVo81z5zaSvk/GrLCVu455ohT7LWAUz+zOOZpyTrrGWXHLGx14cNkz/vTZNDl8zapLftW+NLj6HHys+nfn4zbowvn0GSdB6PzxLGppcxuLj4voX+1ryTZ+s98P1t4Z05Iafv/iC/coOfNYFrkqLOel569MsmY3zRU8Pe9n3lgcz4owco/0kGpjwmGTLzy/e1z7NsYSTpWrz8xGDDqXE81PSscVz1T27kdbfyxCbJWGsf5Zoc3OnD5DvZlh8c8VDMKT/JwZEPcrmhhz+MJIvnre9T9p6d8ouHuIxP3cnB1jxPO+zg4EgnyVrTdOFuSRZxnSST/Ht/ehlr9fNPktUmTw59guT/LOfMuJIcOslRwyA/S5KfHJK/sU8M+skhT/7WZX/qJNFdcWk8ehgsu8n6b7WrozaeRLX0k6OdZJLDD70kSyc5ajKFMDlkkqyQ4ZJkzvqUnzbk8+NKDvvkqOkohtXJ33KysyR/y5ODq7HkaLPlR51kxWP8LD27lsy4Qn7W2mzxtgjdfCws42TaxpMci7lPM/WwcnjvoU0vqaSF/vy4kkOme+poJ1Et+yTr4Eqy8kePL7WSZPE+ZUnWgWJM4c+cn+M/210HScb13gc2etr7ti88tvq3bqxujOW7JqPcu5mNJVkbSFsOFDirrg4MhW86jz708ZVk+bBZfelM37iy+GVb48mhxz6Veehcvh8zy665ZbP3wGP30b52Urtpac2/scW78/LoHbBiZp2rbQ7szFb96bV0W4sj29bXWdN83uf17W32LQN/3/Z10C8uM6uN275dlu5HH2iTLF2xwepkrlwlmW3b2q2nx2OSrMM8M6udZNnhPb0SIzNbaz7e+oIDppdWaodaAWcy60oy52Huyzp5Yne73uZzb1p7c6XghEeSSdL0PJb94bfT3K6D10G579toO7ST1N1hsxcLr/euHwfr9GIPW9FmZ146VLtt5WAys2/7zxzcbrexFpKMsdcV4715uYwLjjibsfI4ZFvtPcjzgxedbcskjaV5fe/Lxpksn9Proy80+ejQ4rDv2yTpfH0sHfbKIZ+OzWiTbduhu1V/37ZlI/97408OjNvt0nXwMS9dJ5c+/Ijpet3r62NmsnzQ53/bUuy9OPc5L2spP+RJmg/jj0m2xnxt/7ghT68DY5suiuI/ppM3U5v+mRQjU1GVEq3pUFpmXdUe8Ty6PydTiOar+/JBvxpyaV1ZQ2Tym1Sn43ibTzU53dvtOh2u5bRO5+w2t+t1XvtySoGVpC9cPpqf9zXn1+tt1e/vR/yvnW+cPFDI0aUvLvm+XC4rT3wpSaaRrQcXfdj0t8rf+4EXxq82r+WAY5KVQ+NJ1oe7Ai0O6iQrJ9aY+GAe+PeVd5j2gX+B1YQv2fy4knQeP/pg9b7k7A2dGDh4CPWwc8ZEhu+nvpgXA1/XxvrRGNiePOkbT9I8bIvvvXOFi7HpBfvec63N9Yd/vuWEjvhhqE87+JRxuHXvJZ2fYsBJsnLBhn2Sudyu89vvX9b8njrG4Xj4mn1bL3OMkU8vOYN/FHtgmqO3jszCmV708cKXr69fv3Vub2uufuuHlG3bmu57P9Q/V3uWnI3fKCCHSea1X8RaN2LjixwHD5Ew8VjG/UvbeJvDJjnmDiZdhdw6gPG+zpAZ/NiwJVe04e3bduyh7o/b9bbWwBkTG2145uX8kCAumL/6pfPe+YdtzDOGmOjQT7J44Bu7RVAAABAASURBVMgvGR01feW0pTO94GnD0cYB3u12W1jkLy+vI5Z775106cE/Cxm7JJ2bp7WHrTl+yY3TTbLmFQexqOkopbL2CH/JoXfyTbIw4cDlnw1MGPTgkfuAT54cGHBfX1/m+aWlX6aYczZ0cGMHF55CxgZWksVJnz47/Ojwad7osZOv2+2pc3tbNvK1d7/+81//ufYkfQVO8jduktpc1nmDx/RSw+TPflf07dcv/fImyVrnt86RX/tND25Nl29tspObWhErzj74+zD03v1MBhuWuJZt19i965q/e88SMnruC/Tok8HkJ8nat+ITN9kZg/PLfjFm7sjPcq9/cpjauJ3ltDFuz+PGrz5dsSp84ZFkrVG86PABy3zRY6tNrhgjp8teH5aCDxw2Cj022s7o6c00yZozMZ0xH3rTOXisOT15nmvO3qYrFroKHRysFfh8J1n3yD6GzrUfXOkpdJOsvbBtWecTOXtjPWTWWhOLfpLFQyz40xWf/vXWF8B9JkuOfUL/17myj3A9sXBLAmLlmU//0hQWzKZk3RPg0JVrJck6E8TsyxnriA4+aoAwjKsV9i8vz8tPkpULPswTmyTriyoy+YeRZO0J7ZfudTVduKcvuvDhsDWmT05HW/63bV/3FLHjbByWsm1boTNeML+9PZbeg8zmKIcknYNpOu7Vm553M+uvnv2Prvc1OB2vflWrN8V4VKX3se65T09Pc72ksvu89NnES/zXPi/+9uX3td74tzf8a3Qx2P/bvvf+932ti0KvORebcZzFlRS//s0xDF/6iE+xppNMktJ7NLaP9SzGfi82f/RObH3tJOueLj/6SpLlP4nuuoe89f5L53q5di6vP8ffGhc5/+YEV/6s49e+9ML7Upt9v/TL5W+N8XmM/+pfO0n33Mf6wQhrTuzm8dLz99LnEuvBGcr2jEk7yYqZb/OvsEEcRpoz+vK17dvKb3LYGKcnBj5x14fLt72TZMULV//EUtPdrJs27P3T7+16Hdg4wzVfxmAqbJPUatZcaTz6lzzQk89211rB5d4V9trz/NrnSC9433sP9wOI31+f51JfKQefAdPz5Hq7LswkK584iA8u33jJlfLSL5rcI/gSOz2FjVjFTJ/M+Udn3zbqK49ejtOFRYcuPxTE7LnFeJJJ8vMHk4yJCz5d9cLe95FPWN+/f5vnHz8sC1du6BqTP/aw5eKjewKGvOGNT5LFka4xtrBhJVnz4yyna1zBAT4d+mSXcnr5/tx1+33FIIe40DEOX8ywvUT+n//zf64zDzdj+LChCz9J77Mvje1b58dz8mPNs3EYsMTGv/ObL33j9picw1GSLF9JVt7owBCDGhaedNmKFS99Y4/HozyO/YgjP+bMOAz5nF7kCqx217kmNv6SrC8zzjG45/yqr9fL2u/WN324aj5g0U+y+NOfXsbFfu3axplvMrkkU+sr8HARb00XDp0kI2a2xuCwo88nXfbkJxd2pyzJv+0jPuSIbm8DA4O+vjFFvuQXJr/Jse7p0McDhjG2Z5++cfLTv35ycCCjq9DVT468Wx+w+OBbjMbpihEnbWNstZ1Jxvg77eSKjjhgyBN9etpqhcwagaMNX02HLXmSn2vEPsZR3OyTY+9979ljLSdZc8ZWHNPr5NXm2hvkMPjgiw8yemrxqq0f8Zxt+gobcj7ELs4TG69zTCxsjfORZK1ddvryYo9PL75brTNGLMaVsw3z5KU+ecA/8ZKsc4UuOS5q47jwkRz3Zxji44M+3/TUivVCxxi5Yk71Tzk99nJAJh5zQOcckys6Z3np5y5f8tPBxzhf+77Npftz7/nI19b7QqlOV/wkmW2OK5VrVdR5jub0djbtTNrA49G6nTVmb42H5hShRt/6SgDP9z5XUeBHjtR+WwHf1oaYjBvDyRz6gQm4W98z0Umy5nN6iYGtuBS5qniSrDNR+733XHbG9c9aPi4/zjW+elCsefSv/sVD99rnlvvHxzqD4OCnkO3lw+6j93FzjgsdcZr3JGvd07FuYPqB0TM2+MboG3MfM6YtL9ow8dVXK8bZJOm952PdA5O/42VHDyc1jCQrJ/jB4hsn42f/rNmxkVexatNjS8YWb2c7eZKVH+cJuTmDRfesYfCnhi8GOMbxPf3oJxm1OVOLlf7Z54Ps1zFt/mHzo8w81jrRNj69xABLwYVcm12H1zlAR1wKOXuy5O8csiE3z7g4L/CqyuJu6VtfPrNktvn99z/GxYa+mJMsf9Ys/JO/vPGtTtLnjLe1LvlybhlLMS/bZdnPjyvpTuzGS/u3y3XEB4O/s+1dHF8wcKjq4tvFMc/9bOBZ/1Ecz6V+AOGlMvvuXkXlo/i//fH7ui9UtNa3Gi85MfdydraNnW2x88k/mWLc3BuTQ3yT9Fn9tvifumI4x9KzCI6YxCrvcOg4W+Hik2TxFCte5HThwE2y1ge+SZqC455Gjw29v9vva6+x94zOf3LgJ1nPTvjgML3Yi6nNZQfrdntaubbmLj/ODuN+wEwtD/TY8nvmg08yOtrKdG3TtSeM0VXo3G639U7/Vzle7hFs+DFmPeF88LmsdWbcelQnWXMgDjY4wRG7PPPFVuETFl0lOdatsSRrnWorcPg/+YoHpjH4f/7518qZPh/0931buWOHGx/rfwGwdTFQMkAxie4CSLIm9ZTTUZK/5ezJTp0ky/6U6yTpveGhuQoCSf437P+bHDa85MDR5hOYtnHtJP9H3saWTseTf8cgT/6dyymDzVZJ/h37lNFV6CYHdnLo0tn7YKA+dU7eyaFrLMnaaNoKXbVCP/mbHz/GleTf5acunSTMV47lVSfJmodM6wpO/aT9Hkzs4CrJIaNz7w1abVw8Ss0XFuxTn+zSgzPJEU9rNuRqGEpSBi3syNVJ1gKdXkkW9jlW0RrTZ68kIV4veC6Xy+zbPg1rXF6QwCTDr3t9kiwMtsaSLJnYfGE8oz/Lr82UHBym12kzv8jodGj2zu/telvY+rD5TLK4JSFe4/gbVxyCeBl8tJEc/oyRKb4k7VDdZt77gpM9WZIRG10HsU3/vS8J5sdFnr4E2bbm5IdsCmTTn7Ek2+zlvnSLt+3bOsAyma39fdum78vXfsLvqYfvvu0rP9pkboZJLVrgiltekhx2XVNeHBjjZ98P++PgvI6LHFaSEQsZnI9+gb1tB/a2baO89WZ66+E8ebSfKdXymUb2WP6SbbXlVp78dDLfbl7m2A8HwDbGlwdPnO59ccKfselV2gvPS2H8Kmqujvl5e3vXHXzOWOmwFZdBY5n81Hnry0G+phc9nNQKvNvtWt3U530aQLVm3cD9iyrj+76tufFyLUm57ANjeuHQqrn7mKReM61nvcyEvzV3SfoS9DHpf9+/nS9XH8V8b/4e895c83PvhPO17ds83S6Lyr6n3JrXJuV6vfRh+XhoStI23lu5PMYlp4r2vTlNMgnfjatCcV66V5XXfglu3q/XvSPTDxsvc+1NXS7ZvvaFMawugTHf7z2DsmKZeRR7G3UR3h+T0dvK9zFb4To8pTt1PZnqtbM1Jh862h3ybqdpuLrNw9tsxbY+knQ8zd9r5Ud+XvqlIS5u4t/7Esxaob9V96Mfbjyo7vten4/O4ceaH/xv1+tcKhfXtmVgfPZP4urVWmFLJt5t30etwLJm+Lh132nTk/+6XL/yh956IGlejMGSV7babOTy7DeqSf0+FQ8uHfp0fGDrUHlvi8O+bfPW+YGxb01oB9nw6aGD3adPt0ky6diaj21bDzsebG726MzCalKWnN5b57Ti2WrHb2oDU173xo8TezrP/YLz2vw9Pz+vvQCTjqJ9jol9yZ5udfXoOnpeNR1j8IybD7hi4seHL9i+kOD/3jUCU5x0H1V+ahxkK75yhuPegr8c4K5ow+KP/afOMTkO/Gv/9vlz87svbs4jayPJzxeXZB4c2ePILx7aksx3kvWBAR49P4zAh76Y6MtrqS8/SWbF1g1BByYc7YVbRfZeIEx1rz2HKlpr+HP50jfuXwIlWXJ9ueNPgbdv29o/5wcwOt++fitkBkYmHc+48MZJzrTV8ib+k7s2juJhk2R9gWSOtn0jWkUM8o7D6ZutviKGEwc2Lv/4xx8rN7AVQMa2xoAL7knWmvX/Qbs1J8ase1inDhnear7549vLehjT04g+7LPQwUnezLU+XThnGx/5lSN65EkmiaHuqcf44vxyua5//Sgnf/34V4Z0t21f8d365Zv7oLPpxBK/tpzxu+9752Vb82oMDznZmgtnXNKzu2tn2458XG+3n/uLHn12ciN268ScuG9ttf3cL2rUSdYXvMlRC4RvNX1YcvWpa+7Pb1/Xv/qGK29qebCP+CP71P3VhIzY7Uf/78N939Za2xsTHZzU+34ZMjGLY9u2lR/3gud+MXu99dzoXNG9XC4jb5NZF994JUcetO+9aeBzaf7vzQ1Fa+RSW3OaHLmyJsiMk7Ph27oQrxrHe89vc0FX+fLlt8Xv0nshW/NlPMnKPQx+4YkLRpL1JbIxeTIXfIpJfvl67QvMj9706JAnB89psPBfe94nPwKf6TnzedjSlwfctK3fDq97Gf9Jqvupuq/rJRa+7nnGOkFrH1kDH83Vt77sVsMQg0JPPzlybJ7M8+kTFnu6T50r8T06B/S8HNq3fdb/X2/bho5Ynrr2cVXD2rsm/vjH8S/1kyPubDHrc+k9xjp6731czuniI3a28MSuLW+vvYdp/+6fZM2sObHu2X0Ug1867Dq8XjxNc3x/3Ofee4xxeLgmad7eRvvLly9r/Zq7R3Pl2ZofOEnWHuUDB2vrjM2/KsKXrrFb49H2LPPel8Wpbxj/+Mf/s/4l8XPvq3v3RGLv773/vA3cS/Oxbb3rleNk5tFnQs9d2k3UlELXZeWNY3WqQ5Dm9tE1/Oic7PtGNK5L58r/o/H5+6Pqma3Pkc4D8/q959VHn4l///3LfBRPvp57n986h2IA8tY8k4uTzD3qern2OfajX6B/7Zr7vPLFbi8HeuKkO73kWPny25d1DzQ355yqraOq9TnvZdjxrcbPszqds4ZD39zQW76eboPPynGTkxxzyf6lOXYmydv1djwn8X9vjujf+gzmV/rrL8zyF0cTNe/N5TS31+L/85///LnPxPXRdWG9wtJX7H+F3+TYi0nWXrxXH296FQl3zbW+4iXf8tsR9vL40mfddudcj+IlVyd7p+ax8mnNywM5rCSTpOvpddVJ5nq7rWdVz3knR/r2gWdXOYaB57bvww+s937hgIO2NaAv5npY8++FX5L1r6vY/vb5t0kNHo336fY0znD3PfP20T1AX3x88QmLL7kxR+ztZ1j40b2Vu77Cf+HnHMOLvTFyuGy0+fzVB52PnrsLr+cDjnQ/GuO19wzcPir3fMiOD/6SYy7hyYF5IqcLE57y1HXC76N/PT19WvOebGt/2Mq4KsZg/+P/+X965ryPOYDzLj/de089M5N07G3Nwz96XtLAESBuAAAQAElEQVTnz/wp+nyqzR97ZxGOSQYGOZn1Ic7EzMxaF/Ssd+dVT5K5dD+zwW/ft6EPM8laZ1vPAznxAz5JJkltLo3t08Jz/p98ptel+YRxFlxgk4vD+SPPOPDz3jlQLrXjS47J6e9dj8nBQzz6fNXN2pN0kyweONIxT2wVbX5wUf/119fhA06SlWO+kgzcJAs3yZoDY3IDG3f9v/76a9Qw4PNjDO78uMRLR6GnxsGe0IeXHLn0Q1l801Hg6MsbbH34ZPJk3hSx2zunDUw+2OCsZkfmOUSbHT2Y8JwH8kIXDh2YnfiVJ7b2Bx28+RdikpUDOGzoJanZY+WUjjGYivbpV270Fbar33mGra2Qn+NnLR/G5B/35PAHnz9zf+qSaSfHWjWuOE+NnfjwxK6vwBUrHTEZg+O+J99J1v6gY+7lU1tJDj7yhKv9wh6W2LRh6cNmA4NPtTkzJv9q2HDo4o5rkpV3eGSnDVx9Maj1YbKVdz7gwjBGB08lOc5wfJIDP8maS35g7tu29v2+bWt+YeMIC+atzzv0TlwyBb648dDGhR0ZffgF/vlcxR6mIn/i02ZrDbufJFnPe29vH/P06WmuPXuvV79p616ogOgenq7ffeWKP18GGnDu9xGr/u7rfz3pXw2Pm0/vWfcqbPu+um0Wa/3dv7ZhN5npMb3mX9+5J4bPn45nILGJ68yjfBvX1y7QbNmW/b3vLz9avtRWnnBMMmK1js3XmeMk5fsxcmW/ysX0klO2+7bNa58X2Fa8zuYvv/22bPwvh556D8Uryc8zzn0HtyTj/rTeR76+r3sH335bpGdxmLiJAYay1QYHYzjwqW9MkQe8jPFh7JSRi4ONcX3jsJ5679OGIXa2fOvTfet7ZzysA/q323WSrHP6xFF7hmBDjy+2/+N//I91j2DHB1/2NB17jOytz8Lul2py+11tPvBNDl8rP00aLBzVe+9dfJtnNRkcvpMs37Ddz2HR4de4oi9m8an1nVVw6mrF+N7nl5OnvBjjg4xfsiRrzSdZ+xS2HMBNstbE9Lr3GZifJGvNJek6eKzPrzDFjoMfWoEhn2Rv/Xz68X5fa3jv5xc6T33eUeMxvZIsHDm+d18lmU9d5/J2r99b92vVJl237i0Lv/tOm1wRmzXdLae7YsKBrry8dS2897mBTzV9itu+r3cc7qn7j8/uxm+3pxX7a+0+msdr1w45O3nAFZYzVyxJls9b985/+2//ba2zjz4fJllt+aTHJzms+49Y8TT21vVEZp7JPvU9THLYy6Vnz9fm0/zyQ6bgAJctXu89dC6X68rpaz+PFWEUHObHRa6phsG/GJMMDLEdfB5rnt+buyTjPH1vXOaEP3ZnLdfyIz5ybT6dQXQuXfPJts4lfrXtFWO40OeHf+Xez1TGyXGDCbuE1tw89/PapXE6m16bFxjOWHpyYl8v295rxCKv93L3GTtVPv1qi1dO711vr83ZvXPz22+fqzVzKW9juPFvXsSq6NM97enqe+a43m7js6i1xb/bBj54sSMT5ym7XC/dt68rP0kmSd9DPK9Y4YoLoer3BmMVtJekf09z8lgGiFBUDKhrsMa0lV/lZ5tc0aevreirk8z/CTv53+XTi26rxYu9tgJbfcrUCn2J0zaeLpR92yfJv2EY/xVDn/5Z9BV9dZL/K+/kyN30Sg4/v2L/2k7+1q364qQ+dbSTv3WSrANBTMZwOXW1lVOeHHZkZzH2q75+t+Jky8+cWESnPt0ki9ff7fvs1Z+5LzkuSpLZtm3hdGDaGnUFNNeHdbjTS33qaisVV/2hWvWvsiRLnhxcjPH5KwaF0yft9avjs5Xrvt5dGd879/e+ZLJpYCQZekq/R570vzqvqqzcp8NDn+6k4pa9h3vacYi/9zDx0grrRyM+ip7QH4Ojg2HV3fBFWH9sepj4X3vYqOHBpUCfDp765PQfFeDjAS7Jik0bZzH4fzTvjdnBUtVxsVNvW1Ea5P3x0aEy3dODt3NY3h89oKL2om+m0WWu+DZXVZtL/+qf+rt0zDkxPUCKkb2HS/HuM9frPtvilFUnqc7xwJhkHj38vMgU277tKzf0xe5Aw6SGM/Ugpzv/7DIj5nvPJvE/Ws/9fT47CN9eBq97eWZL11l60DX/j3Ispy3bXPbrzCPzdOvD+ce0f5uZbfCw1uUZBwX2KU+y+JPJ51sflO+d73tz9d6HD7b3cqnb4vVP3TpQlb1rBN69MXdkHdj0FeN4kdNRMnt5XVsui9c0BwrzdGzLpTeM27jcoLY6xRt+kuHvow8U7+9/H/TGcC7F4UOZXuwezVeTNZ+fejNqnh5Vwuu9sTVV419R+nXwfi38Sx8g3rsu6HS4WM1zicHhwwPwvQP3yvZs89EHhY+PR/leZ9v2FU+S8VI51esSnARGZ7N+6T493db6eBTjetnn5qb12rXTDwNTnX3fW9GfZbtt2+BfmCnSGjtxp/OQZHyoKlwN1p/qzM+r0zjZ9rk3D9uWrl360/ppbl0n743BTf3RuN/7AW/LXjw6KQ4ej9XfywuXDw8KjW0r11sfSBW/blpOk8PmrR+ObpfLyk/VRr7e+wDkhu/BAjmyj/p8q//tcp3Hti9/dD76kEGfjoeIPTNbg/29X4Bdni7TZTIOuvvjfdk86gQ383PygPEo9qfuHWfFex9KcF/zUv6Ncr70BSo9L3/3+r+VB30fFJN0Xo81Ch8vnF7N0wz3ned9uuAH7pV98yEXPmROfRjzL6z2bPNU7KfrbXDBdW8+n/sCUv2pH6r58LDnocYD1K28cZMDMv6TdM8fMdNVPBzSg/nUD3T02SvT67Sjy9c6b27Nd+b4wrFtY8tH+eP83jkWE96KPOYx68sR+S3s8AdPIm6dk/RLFGtajozj8XR7WjZkePzW+WOzNQ46bz3TyD0Q6htjJ/an354mWzm+PvfLiu8zW+bl/W2VD/N92de6ZAsDL37kEUbZjjrJWiPX64WL4YPOS9fD1nPcGfDctnPg0r0pnzVZ2Ke93Gz73tTcjxch1ZeT6RzLk5cLZTPW1u1ymfeuf+XeNe+DPscwzvlOstbWtQ/W8siPfYG/Qo6j9l7eW2N9654wT+Y6yeKnT4c9ffhJVowwjPNrjJ9Pn279YPhpFX0fttmrvfzxxQvdQoxxGPKlzS9dBVdjZOZKmS6QP//6z345/2m2fXq+XDtvL4un8XM9au/NJRxzRq7wO72MtVpzRp5kmvhu+cy9+/nRdfDa+vbp83zql1zXfhh2fuz7Zfb9On4oYOsc3Lqn/CT6R889eHKENz9w5Yp/PIzxK1eXy9Y99lqTe8/Ha/k/Gss+10/X8dPt6VwoL12LW9dPia014dd+X7ZtrAk8lSQjd88vL+uFhHaq40P+9MJHPrbJ3LoW3ntYv/ew/+hZ51f6XRvD1+fv6yfs/arn/dSpXtM9vzd+tXkQTyHXunp6eppr9zW8S21u7c++jTUuf9n3MWbdf+oX7+5/z/2i/FG+YoMDs9usc/jWLx6/t35tHop7va25eV/337f6a27qg3+5VJI0h+9H7OuMyzw93ZrPy3z03n27XaYqbb9V77UYW5+tXld/Gjvsb9/+mnvjvPUcVMzROXfqrXlMUpuP5Qfnae4+f+6Z0+c+7ffO0fV6WdhJ6v9Wv1nlcrk2jnRe3trfG99b/U3x7pXPL5hTezpZtfj4fnrqemgOtq7Hqd/v378tCunfax1lm9d+wJ4+H/TN56rulX00qcaT1NdHMV/r997cXte+ZONevFdX/VSez996/vVeebtc5pK995KneXt5W/edfTLJwS1b1v+a5nvn8tJ8p2v1rfk25/aCfz3cR6DxnJN9m2t11g/L9CXNVO/b17/GPrh2PuXb+TG9btdb5+l9PnoGkeN/7qGnp6dlQ+4sNjfa27aNH1ixZvl5ZDrPl1XYK3JZ+PWHX/Gm+XGewkjSuXgsv15Cnb4uzQMufDF+9OHn1jw93T61m/EiS9pfe0589Ize92vX36d5uj3NpWvfeffaZ669pG6dnHpZdu1O9qnPe4+zR/O6tV3iRhvPNL9y3IHK7zPFmn3r3FZ3q13X7lv5VzS9HbZ3nz1b57Y6ze+1Z8uja/qtefzompnM3Kzvcr9u+/zx5fe5tN47cOt5Rvb1X3/Oe+83x3NDuk6f13lj/FLsrPj2kftzTrQfPffeP6zbR+furevsbb2ok3PzO73Mr1xuje3l/WUePUy26zaX22Uejec+j5ny7PDgvbf/9vxtfHn7+5c/5qnP1J8+/dYXZb8X/2OujePpeuvafFlr03x+//69Y2+zN1dJ1+fL97l1j157tsH/KKZ16Tea+Bful+tlTn5eOJlnZ8trz1DcxS23cuR/dZJk4YtF/F54qdm6p6Xkn7u++bh1rV4u8C9jLT06V9bhoxP/eMwk+8otLH73/Trb5vx4X2tQntic9fR6N5ddf232ZdP3pWd9JZ3cCrd9Xz8MsO2tm4tt3+d6u82jZ5Tz6V7be50nWbZJBs9pDbu0JsV52i/zuevX3vjy+bfZKt1mZs1/leS3oCO+t5471/r5/PSposeK6YxXDu/l/OXz5zX2V/e8mJIsW7mHIcbFrfy0FT7klPzUYevF/vTSPsc++uxzba7fe0Z+ul3num/l+tH9MPPSs/Jzz57rlrn3jP7StbB1vb70TKu7Sfa5Ndaj3CZJ1/D7qnH43DF73Pn26Nx99Gy8XG5d379VZ2tcU/37mruXPotZo1+/P6//9Veax32/NtZrz91y6brCW9zTS3xv5f6pe/Gln4OdlR/ltnUddXitzSS9J36tj/e19qyhP/74o5zN66P74bc1bh25x5+29GYyezkk+0xn8aMHlbWWZJKU87bmSx7tY/N163phSyZ+a/wxM++dxxpNyk35aPI8o6wfDEt6VryMM2KcEdkGD3Gq2Vp38Aq1fOKBs775TbJs+Famly9UcDLe7vIBEzf7FJ61Zg/iTceYX3V72ff5aG7p8CPvxuhrszlx1Xiyp6/QvfZ8wJPcOLnaOWNcMZYc+dS+dK35dcjOGPkxnyt/5cIP3uzgJBn42viIATcxJ1nzDTM52vLy5cuXMS4O+mTXq/V1X/rk/HipDVfhDw67JPPUOd4n89p1+uh6dsYZE59c4YSHPjz2/NBJstaeMQUu7vS1cSJPjtjInafiTtL9IhszdMSCn7VnX5Npn/6TDN/kYrIWvZBPwtXCMKbDjxqmmhxfBSZe2sZgaquTY3/BNeYsl4MkP/MMW/y4soEn5+LGiy/jSda9Uf9661nSvbLWfc8m5zQ5ezZ82cdw+INtXD85ckwPb3I+33tG+I0/yrWYsIyxP/2zIdeXc/UUT5F5Y9YvXHPbCVlrUEaTjH1z63rat20867z0mXpxb3/r+Jk3/M3T9Xbr+8733lln5EkcsJOur77j4s8ZgSd9RYx8r3btnSe40Xn/6DP6dV9ze+/zwGvfD3x/fp3X3lfveUz2rTneRXa8yQAAEABJREFUGk7bW2Zrn996n9ln7j0/03rKaMkzM0r/Ss8mz3xT3KFXHYMpTvri5/PvM/vyfV3nKu7f/vprtjmu1z4bKfK3NR/3x+NASGbfyuvpaX0ef+k98aOxO4fkcut4Zmbfj/vyo+1Uf9v3xvKp94fLwDOuTo51z795fqtfWIqciUv+FPvcHCeZ2TtnjcN5S8b+0XNn79i9tfcEbPF577Mhf9YLmTl2Xm7lZX2V4jpvk85j/ZMr5l/Nhr3afJIrZHyzx09NRk/ekgx9Mjhkb53bT70vX5t7c/PWdzVk1nVy5CLJwOBDXLCTrD0qBnkhV7TpLnnvU+6x19tt5HySdX5Zo/ybT7HjwRYvNfnePfbSZwafWRV5hYsXe7HBUMjYiU07yZpTXJLDJ+zpZV/SYffeZ/XPv3+Zpz4jeW70rOpz8qV7UKx48KkkKf2jwOLPeac9szWuT0XfOm+v9X1pbj6WPj1YJ5dLn2nu2br2flv3jBrNR9/9P7ovKtbtHN1m2y6z9/mBgC0Ob13XcoWX8WRf/prm+n/qfuj8di6zb/20c5/vfQZ/NMbLts+tWNZgnY2zBRYcOUuynuPvPeNul+vs3RvTa+t61OZbSTJJdfs8khx5vVbXc6p3odtknr9+W5+J2ImdH3XhRm1dPHWvwjYXZPrmFBfj4jWepPG9rGcWerDoGrNu6MrtOZ/GlPd+Hnzr+1vla/kkGbpw4SSZ8cHnUXmfEd9e3ud6eSq/WXnftr3t+zqbn8r1tXn3TGF9fDTLnhU9Z1yuxzzdbn0X1lxtLe/d6x89m+xx5bnvNbdr10U/d+GfRComqe/LZa2BJJ2/YrX2HPdY/F/7nPt58ZZ7uYJ97dpMsuyna+a1+B+dY+s3l/LuAbf8tN6zz3W7dq19nm3fZy9fn72ePSt3zSMC+6XPxkkWB+fPrWvlU9fptTaXbR98nN+eV/B76hp5ul4HF76mOYGTZPGSB3J81R9dL3xZb2dbn95+u653VNfmebvU19Y5776Hh9elOaKrf+s5wmaaZ5+dtM+SZM2ZPs54bgwVxuoko638135yjCVHEBbKrzrJ3/IkhlZJDjv6ydE2kBzt0xeZkmQRPdvGkwMPBvlZkkP+q44xQarpr9Ibqj5tuqtdW+0ka1LoJTG0ijGNJCsn2kpy9I0nRzvJT4xT56yTv3XIzsJeSXKKFgaZkvwtp2BhnPKzTvJvuUr+tvk1niT/GzYMuEl+xpcc7SSGfmJbZNu+LYwks+9diN3EJ8bWBTe99JMDg/+PnrzqDi3bczzJT+zk8JUcNf3kfx+HwU+ShaVvA6mT/IyBDhlf9877o5vvlMnh7XqblC8/v8qTzJYjRrba06veFjZdG9pYxetPTaZQKxbY8nLZL/X4WBx/1TWuwPnoAw49eAuof+Ejz+kGb3dwp4sHHG012yRUFq8kaz5sagcNHHrs7v0ANYfquPZt7yF2HXpy99LDUU1+2iTNZSOo0vr7oxiKPux7H1Tpdvpnqpv0QOqB+d5DOTmciWvvGple2mJNMmJItlHfuzYOnMdMzVabx7YdivhPLzlR5M5LWrZKkkmybkL3HqBPT7eVj7fepGEl2+rv+99zmuZ22w7/e/klMefz1MN1evGjsN/3ww4e3wrOnz1AbPtsxTEX5PTZibUwfbh5X7y0FXZJNJc8k9VOtt7A9sru60aeZBJl1vUrrvzq83uUrDVindxul87rZdmcvm69GSRZN1D5vPRGkWTdlIyZP7qP7pG9udh+5ObiJtNB/9LduPjJ5KjixRWXfd9Wft97Q3/qTerRwf6ZT50HROSl73Qme2a2rXnO7PXh4Wpr3elfsU8v/K59wIZx7974/Pm2crht+2Sbycwk/bt/Hl2P00u31fGn8vtydnRLbKYyOvKTtDMzDbU8LiOu97fHFLofEN8a08fKkxsqLp+6HuQLH7y2bZu9OUoyZLfmlux46PhYePpypJaTcy3cu1/uDfapeSG7t29cTunCUyt3CSxPvq9Xc3prbxb+rTmWUx+qXvuhRDvJeGjATUmy8ma/Xq/XFRdfSVYb2L1ckqx4xCpm2Hwae9iDMytOnOCLs6LR/9VPkiWDw49xbb6Tgxtccnbk4oWpP72M0Umy4qxoPdh5YZgcskvX5FPnBFf2ih+I+Mc/fu+6vy0O6YTT8TLCOM5JVhwrruaWnC/FBy99nHzB8NFzgxwvcrwUcZ0yvOkk6Zlx7YPjp5XHpdM1wk7Z9mO9bJWx/egDqBj0xdAlMM99qHzvuXXZ9+6Dy9qXH+2f+YMDd2tCfvv8ac0f+zOWp2vP8e6Fe89dcT91fbFPGnPnmC6Me52J8V4Z3+/VlyO8Cr1m+7UvMpKsWOi9d0+L8zwD9JOsfxWo7UWUl1Jw+TBX/OHOXk0vyXh5Bos/tcIGV226bJ46v0nWlwdJY+h8GYPLT5K1PsjY2YNJ1tzr01NPL+1Wa0/7IISfsde+LOBX/PydnGCx4YdcG//r9bLmhi2OfLPB/9r869M1br2dbXLn5oczqUROTL6N0WdP3uE1tzDZGzdP+ngZ55OuPlvckqy1/7lrg6452bKtmPkhg7fsLtfujvzcCz4k0xFTEi5Wgc3X6vQvbTj08FVX3D+Pxdm4wg/bS9f7vWsHP7pqnLVr1D3ztOZXruizNcbeOCbm5t51vW/7mm9jfJ885Mecqj/3Qxoc8ypOuuJStNnQE696Gis9NmR8auOojQtuS7cCGGKY7hJ2uFW8eOF0uz0NHXbw+CW/dG2oz5Jk/etruPTYJFlnN//s1ORi4+P24x4jBvjG1Mkx78ZxSrL2LT15SNIws9atFzB04CcZ19Z772u/GCfTt9bwsp/52HseiRMfJcn6V6XW19mnI0/P/RLUr5vDhW2SdY7h4V4mftj84IKjfIqDf9zY6Rujr6/NTi7U/NLhlx08MjzJtOEmxxr3vOlMpyc+hR7s0+cpO+2u9kjPSjp7n+H3/drz3b9mevSeel9te/rt7aO5vXXvfep+ymrjdvIUA45w8PLFAJ5i4sv8yw9uyTGXdI3TZw9P/z/+4z+Kf6n/91XLuS/m1OZDDHzxAWPb9/lXv8jEZTrPSpK1Vz07+2EgXJJMtm2t46dPn9rOtHOsx9s+Xe6l9+jaPvLZo7hrqiJ/qpqW8znsGHhMtg7m0A/f7cp54Yv7ttbQd7/Htg9h5B0eGE/9cjbZV4ziEbdnnKROqiRf4pE7duJUy6Gxqqz45E0uYIjRmjTXPoOygasPi55cy5tcw4anTQ7ffWvbLj2vntezuXwnGfsEBn/0zQV8bXy8GPrcoJ1NChnsE/eMDT84fKvFse9bc/U69+boejs+z+ydU7piwvfL77+v5yN2fIpr61zyoaYnTn75VPBQw+FHjpJ0DT91DT/WPYMfdvDowKHHByxxJhk6fJ/+5AGvrWNe0n/57belQy/JsNeGL+9s8STDhz/c2D76jOKLBON05YU+/6c/vzmBPh1j9z4z7du+4sAbBp/JwdX6/vLHH92/n4aNmMSyN6/Oafvl67ev83u/vCTjc+F00eOQHDHwxQ6P5FgHYqfDTizadGCIT59OoQrZue2z11vLzNa89O+ur+d+gfToi9b2lo69AE+MCiw+nZ98kBnnB76Y+Jq1aR9j/CxyW9Cha/1ae/rs5IgdTP/STJsebGPaZ8zwjCdHLozTww2eGH1haJ2x48uc8eOLcrr0xMEWr3/9+Wc/e713DR7rHJa5oaskR46174/HrLrrQ7zaMKw7851k3V/J/PCm8afrbdnwqyRZ+4a9cvK43W6zb9v6QQV68ixesdBJsjgaw08tNjHKidjpwxSvGPXlmr5xfHA7+9pkbIzLM1yFjpoOLHmhJ69q+sauje/WM4KMX3Z0cIbNjq5xeOR402MP2/2V71MPb3022knW/dw4bHL5YQ8HJt/ywE7bnKhh86vA4s+/qjOmTw4XDtwk6x7hy4Ot7yr4oOeLriRrXYsXriIWGPT03RfFjBM7Y3CtS/0k6xyXGyU55hUffXGdNknWPUXfGExY+IozOfiQwSaDk2SdQ8nf2PhZS+KnQ5+dWJKDEz+nTP74Y8e3MblXO5NhsKWvwINNPzn8k9NhB4N/3Nlal7DI+aFHX9E/9c55gUumlnNyhU9xv/RLeFhPfS9G55wDNrBPTPhyzIYtLknW/U7MyZFTXE8MuLgq7OAnWecZDOuOPh/JYU+P3+TIBWx9uvSsFfj46PPB5mzjRZak9/7va03K+77t6xnlqc8rYnv9/r39j7Wmksze+wmc79/vaw1Mz+Mts67zjCLrUTZJB/pnep/3ZeRMOx3AaXo9Wla7513FXYvv85//Oc3V27qHiUfc6v/1v/5X7yX39TlbfnAz73x6jyVWMcEz/tF3EXJx6pGfa+i1X+SxrftxP5YTevps+aNvHZzxJvJ+/Rk/eXKctWytN/62yjyLwaSDP1zPUzDJ+MCXvjXmjCXHj77C3tyzUSdZZ1SSSdI5eW+eXlebPa7scf/os4K5hMFezaeY+cGHXFsxpoZjDIa+eYaDJ5kxPvhiL256+KmtQeuOjgKPDjlb/tn6YST2MJ1bxunhwR88bZhiuV2u44cb/VAs+b3rSU1P/mAnWc93fBqDywcecOjSU/hQjNPFAzdzoi0Gemz1xQ9DHtX4nnZscKRPj442O5jadMnJ8EuOdcO/dWNMmz/l1FeLTy0/zhVr4/RnfoyxTY41kRxnMl/G5O6p+dPmR2wwxJ9k3W9g45lkrTF99mLDhz+xyGFycIchF8bEjSdsOOTsxYbjiWFMGxfttRb6rgqvJGt/G4edHPMJC1c5TzLaSdb5kBx9/hW49NXukziQk7Ej11YnWT9gpM1nkvGucnqJpdXa6zDYiOPl5XnoJ1nnIZmcvHuv2M/UPov7kvz4gdzLyPvT9TbpQeeHqD967vhBXPMFByexw5dzPm991hErmfzLr8LG++uXvk/V5zfJ4njykDd67LJlzS0/SYYNH/ra0+up9zKx40FuPugYN99VWfcFePziRJ8fOvTp4IzDn39+XX7o4QFTW4xJhgx+ksXb2PSCR5dPslPvlIvVOBxcHs01//RO/STrLMSTHE+c1BvjJIuAtkIpORbdr33t6cVZq0VUfZZznOOzrVZgKmyT/x37/4bB1pg6yU+e04tMSY4AtStem0WbvyQVPVYC2lh/yFfjx190NU/e+kmWjbZy2uB/9pOsRc/2lMPQPwu59mmfHDYwkn/3QUY3OeTaCjn7c4GQKeTqX32SKUn+LVe/8kgODvPjSo4NwccP0Yoryc85ttC8lIUNS+E3ycq3/vRKsmx9MdruXC+XnzzYkp01e32FTEmy9OEZV5PPj0tbOeUW8Y+hVZFrnLaL93qIehCPF+S4wVC7YWbbZtv3xvEx+jBW6c20M7HsTv0k89SXvvA9mN274dRJNVvoLYP+pW0ztjly6zBR80v26APipS8a+dQXC37aRVvrr1IBUDsAABAASURBVCozmWV/6tm8cJNMkrk3viTrweejL85h4je9+MADbpLCVXIQnuutB3G/dLn0y7WXvhBOMstHU1XkgTu12HpgPpqLwnU9bK18GN+Wb/6KONu+daxWxajC+oMjHnBSDNhkXkTu2961cZ1t25afRzntuzm4L9tL1w39xXuyYrP+YYmfEhu8tbd9W+vOgZtsvQm9rofAQzflts1WXw5IfqYXLsr9cfg85I8RAmyxXa+X9eGfX+N4GctkHejk+vzA2rd98Uiy7Opm3GiNrXi2ba79csAawMeNwgvl2+3IxfSC99YvI5dN51b/Wh5+CnXft2pM49lXfbvexnyXTv0uUevH4sYeL3bW3r1rde9cv/cDwFu/pLlc99Fnv2fWzfjOX/U+Pd0Wf/FOr9fX94W5lf++75OIX66y2q+90VdtzeV71+C+bSvfbkr6YveO66V6225sOj6La5KF8fZ2r8/mu777nL7yVo3qTMfv62Wxn87cip2Y71mX/Gjsgug6KpzuWLKPtuiLq83CVdI/e9fX5bLNvfrGxGSexHu9XrvqZ8WL/3Nf0LHlRx/eWf/22+fRN6beus7pXq+XJYcHn/7Ly/GhxNhHA9Sne+uDTZLlE05JrrX77dv3SbLWvvXx8vK2MI+5vFf+MfBvPY/unTM+2Jvz5MjpvfOZZNgk4a45vq3c0ie/1f+99vjDw82YvnEPXdbQax9IFWP8XJsneWOTlH9zqc8JDsbpK/rkbJOsDyT8nDLj9J6fXxrXO/HP2JPMvXF4gPFh0aD+odt1Ub/6+OIF6735/f33Lytu8SUZYzgpdJJD5kNXcuQZTpKVV35wZE9ufSSHHrl1AVPbuLUkF/Ave/fWts2jvOk8f39eZ5IxPE//+h7IYdDjE5Y80VOzfe3cw6QD83a9zUdfJNNV5Oa9ffmXx8v1Onv3+nNfzihw4fFHX4F1+L2vdZX8yEfnmV8PmbeuDTr6cBUxKuRw98aqrU6OubVu9Pk0xk6t/+7s6f7DwQchPM5iPMniwwe/9LStwyRr/ZKzSTJwFbjOU76V6SUv2sbYnPjkSUZucFPoJFl7w5c/7F66Z0+O54tsfJL8PIO/ffvWuX2Z83KePvUlEWxzxKcxNb/7vjW+8r5/rBdM8JQka52fuvjSF6d5EyM9/tb8Nu+HzuvKwd7+vYeedSoP9M3fW+eTnWcxMnp8qMV4Yj96BtBRtnJh99L9uG/7ePbT/vzp+Inrj57x5gQejmp9urD1zddeTjhu27ZynWT9EAmfOCYZdj78yxdb5VOfS2AY8+EejrbfLuALIofl0umaN290V166rqxb8fJLtvD6hRz7t95/vn39Ok7C3z5/HkW89J0D18t1vvz2ZbZsq8DF9Sww4TiH2ODMnzyLkR4b+OZNjPSmF11xyDkM42y0FXb4wuJHO8nQgSFONuZXX97pnLZq/vmEAQ8OO204/D+6Rtjfu/7oK/p0cbPO9fFNss5qOuaTjB4Ol54vfH7+/GmtY2OPH2cxf2ySbcj4Zuen0nHDCRd6xtVnf3olWV/WfO4csTXunITR4fUMlcjyrDa+5MbZwNf25SCuSfdb7wn08MRbrLCTjLkXn9jZ4Q5PftngzE488NkbJ+frrH3BYV7wdaawtba1zzjtpae+YNj2fTyHkG/71vY+9q+XsPb3NLy/+mX+1r1z4otFYYMDLknGS2B+7ZVL1zBu1rKY2Co4iEF8z31Z8vL2Or74S9I5/phsl3nqef/+2nZ9P3oe8JP6xwWmQm7/HfJMEuKeEY+2Z7bqs+vEz96xrQ9+T9fb2lf3rjnj8mMPXa+X2n0se/Ox781Jy9m+lU+S9Tx07T2NrSJuY2R8kck1GQw12X//7/99nBcvPceTLG6///5Hz6KXxvzedfs8p931ehtX/NV1/NZz87V21hDR9dYvKtt47ssu6/i1z+jbvvXsfy7O95ETOXd2vr+/Fd+/dFpo89Rn2qVQe3/MA97yYD6eet5tK2+zOFpT/NLxgmzf9po/5qP3TnwvzcV71/O27/0cd5ts6Vz+x7onmedbnwmfeg+6Xm9L9uXL72Nd8JFsjfnx8zmL7NJzUy7ND3wckyzbJGuP7fVljeGGFzvc6evDWPNWLGfzX/2C93vvjdYgPWftrTlktxUTjv3Fb5Ly61ro85I1fGt8nndgT69zvvlxDthT/MkfXmL+8ttviy98mHTvnUdf7vvf48FKMvbctu8rfnZ0p5fPROYhSef0pWvkeZIMmbhO3CRrDD7/zlt50T7xfmL2xaY2Wzi+AFEe9ZccMSfH+oYnLji4wmLHXt7kyrpR6IqfHt9khZltS+f2Y3wJTmdvnHTo/v777yO38PiQ/9d+7jfnYoDBj7miy4YuDuYwyXr2KvW1H/HRNjf8wGTLLzlbvmHzBQ/W7XZdOH7gwrg4jeGmTo58nHZs4CvmIcnwhStbbbX7ulpfLLCTzDqnSuje+95zzz38YOEH436/r/3LN19sxaE+x09csdIxl/JOjx+28NTw2dFNMu4JZE/dj/wm6Txta/1NL3js+NBmC1MNk61xYwqf8in/YsWFPDnWE7tTH2ZdrH1Bl3/jas+47nfi4E9tjE99hR45f3D4hsmfvvmAq7Azbn/iDJseWzV9Mvb4sSE71xZ/YoFhz277vvYfHWNw8LFO+MKVHD+5hgP3lPGpL//syNnAsbaSrH0Onxwf8Zy6alwVnwHoiYvvJGv+YFondNSwYdHjQ5+OmJLjPo0XX3irk4BeeyLJz7MFd5hJ1no/2+KEyQd8GHgDsSacIeRJRj7J6fOn/KrLhzGxGtOHQQZDXPQVsiRrTuSAf76dp/TOGMlhsSeDqfCBmzZeMOTCWWMsSR8ZHmtO2POnJFm5psOPeJKsexIfyuLR9UJH0eeHPiw6an7Z841bkrU3zBm7JL1vv63zzTg5HHjiqva6T2nfe28xhj888yOeftTwKLBi6cekla+UGxv19IyeXtm20X/Qzsy9tXhnrzzpq67eJej2nojbf/zH9FnpvtZCzRdH8Vn7eOBLDmODXQxt3OnhZx7pJ0ecSQZ2koVrHM9fsc4+H7CsDzK5VCfm7b7WGn/8yDWfeMDXl6+n620+N0GwrAX65oYO7Ol16zNCq8VLXunAsZ/sZW081XiyU9iQKbjhIVa6/PNBhz+8xXFi0+MXjjE6dMnU5EnW3CdZe5Wtwh+dJCsH/LLHHQ95SLJs8MBZ/P/5n//Z+fzo/fo+W8e7YAYPtmzkx7lD1xpjh8ej9zF+k2MOfXY5Y0u2hZF0QZXUo2uULi54woWDIy5VGXL9JKttfHrhIudJ1lrD64yHPl6wFf7hweKTHa76Sdae0lfoO8O16cHlE0bdrv0PQ5F/c278xCI/54695+T1jN93FaLet328J5DTR/cO2bXPpD53ff/+bcXy6Gcbdskxp4/mFD5uOIhNP8k6e76vH/Z57xQ91nzt3c/ifTS/YsHTPLCXY3IY8qStmAPY4naGa4vL2Nlmw6+++h//+GOtOXqwz3ureYADn5yugpd8GoOLo/FTrs23voIrO37pG8eTvbZxvvkTIz0++aBPT3/b9kmy1o/9tjc/7OmdGPRhm5eks9LcmRefC+jD4Wc69Oef/5psWbGLgS0edLRXDNu+5kJ/fRbatqWPIxv+pxdM/TbX/Knp7OU4PXOTrDWHK13jCnvzrla02Z15oHtgzDo76eCYZPGSG35xTbLOM7ngR6G/lbOSZK0z+YHBVqx83vpZSPn29ds0gFX8th3r2Vm6b9vs294zZJskVXnM3tjkRc0XHtpkcOWWbJteiLQaRNQKxbOvnXRWOpDkp5NTzj5JR3F7rDrJSkLytzzJT9v/GzZjeCf2WZ/yJIsnnSTj+lVHP8lKAvnhJ4ffTva9G508yf/G77RVn/hJdP8L3hFncowlOfC7oP8rdnL4WSD9C+7B6d8xyJMsP1X7iXe2jf/aTqL7b/p0kr/lydGmyCduSnL4SY5xduRnSQ65PtuzyF0mK/9J5rxgn+2k2M0zmRfhj7aTTFJ585Nkqf6KzT99Mu3kbx1yMsW4AiDJwkyy+EyvJP171rxqWPA2bJKliwu8JDP9c7lcZ9qAaexeftPrvV+QtpqkSv1z75pZdpOFTXfZVJ/KqWsTatNPdW0wvMnVxnDasq15++jLa7rkTdO4KdVsdcnp+aLYgcCfAbgOifRwXP0SOMdgP3rDe+uLKzI8l6w84eCQHDG0GgXGtXmASf/0udrbOh4mrba9nluf7cd6XP1YY9rGYTlslm8+vaAqBr8rvsq0Vy7L/1dObI0p7NVJ1oPDykVxyB26SdZh+Xd/Ztv2yj4Kc5w/W/UdoskRb11Xp3bllGT26vNB59FBOU463jl57ZcE+75Vfxs+znaHf8hmcDJ26YNFkiUXe5Kf2PDtAfXKbx86kiOmJAubfNsOP0k6JylWeiPbx2VM7QcCOrzG4Wkbwx8XOveFP7XfZu8NIDl8JJl718Vk5rUvEB/6nZDnxulX8ZAfN5SP2XXgPFIOl3K8Lzyx8qEk+SlLDr1t3+Z8YXfkYRaHrbHNL1dh571zIJ6pr3t93csN3+n1/n4v18d6SBNbkvqaibWXKZ/HKpW07t/JbF1LncJZVx3YA2SFX6v00YGE8X32fmnRboFSu1ZVul1vkxw5wh1nD3OX6vriOxHj3gf4a30e3OglaX+KU3Iz5X2fv/76Wtm95eAJI8nKhThhT69935cdmdwmmWv9dai2M+e6MmaN6MsHO7KZVOc6yT5lMHtr2EkWbpKVw+l12iRZHK31R880uDAfTZ54XntuqJMMm+lFl871epkkzcFtjSXp6BGzB4ozDhhJyu2yxn2IgJ9kfTgi1LePz7b5ul6vC1cM5CdmkuXXv0Q3hg97BcdTjx8c8DfmBTQcsoP/tf5v6zzBkc6+bSueRz+lO6vh4UGfrX6S5Z9f2Ld+OCXXPgtd8Yjj1HvrF/ZP19v4yex7vyh4qh3+Sdb8wDCn08uXCfjgyr+SHHNF51bbj+5beDC2bHO7XNZc0mVXmDXfcM++fbY3r3LDTq7wE586ycp5j4IVI1/k/HmZfuZJnWT40qaDrxquIhdJxsM/e32FLzaw8VLgyDcMuoo2PMU4O0U8irbigXh6nT7ZacNV6IpTqVr30mOMw0yyHtTJ+fHBEkc2bOmRk8FVcMOdTBxkCi58wKWjhmFsZusXy1/6IfTz2gfw2SraSXoGvnXtXcrnffEjV+DAwxEfhfwsSdZPZ6cKSda88Zsc8/PrXLJdHxCyjbWZHPrkYhKreUgO+bVn0l7dbz3D/OT29Gx+75nw3C9x1r/qb9u/8L9u+8Lbq8/329tL49xH2/zATzJyoSQZMvonD/7Fad+QT69TR67b/fkHT7jkSWbK69F7yGXbJz275JXv9RKgL/i9HIAFfy9HxbpMyqn3Gr/p4977/Fu/3Hv+9n30/eq/z0+f5+n6NI+Px1z36zx/e16YYAo2AAAQAElEQVTnBXt5UswPYviYfzLFeiAX1xkT3mzJ5QEnhQxnckWfXFuMan1FXLiLRZsfOtrnuJqcDz7PPi6nrjYd3Hwg3bZ0729dfx8Dy78KmV72hLiS/FxbbHGEpa5abd47rjXF2ceYcwZXPPA1yif7JOt8wo0/5dSlQ5edcRx/7bPXl3v+6dNVw2FjDvjXNv/Jcb+5Xa69N24rThi/2mmTwbSW/vrXv9ZP9ZMnWXMPLznafPligl92fGrjpZ2EeJXk77ZcmG850r72y+D3rsOXfgH/6ovifinuV+F/e+6X0bXu08Nk36abZshg48gXbuZY0U6y8q+9bdv4YTHPnHw9P39fe5C9/plXbbqP7qOvfSEGV2y9xc/lus9kHCOTba9924+KyLrX0jpdO/xVOkm6X+7jnpS0XczHTPflTBdJ/0p1NO/DDgf8zP23b1/Xi5epzaX7FKc1frmsl5jy6iUoX9YA3niqyZOs2OlZv/fyk2fY1rC42CLw3v2e7LNtl0m2mUm/aHmZe33v3esvvV9fr7e5XG7jXPjcL+v8Lyicif5F/++/femzZOajz03PPQff+hnR/Mkh3cApn5SDfIvlctmLJ4cfM83oU+e9jcoua23duwbokbG59T6/79vPcTz8msa9fD/6RbJzyjp97brBY79eyunRZ/q32a/XFY843t4+utfeuubvXc/fR8xvfQb55z//s34/lnxvvhU5kjM5VDvXkozrr7/+an7utd/67PREtJ4B6G5da2pCcwNHSbJ+4OKU87FV9mis8G/luW/yP3PtPCvmct+3SbJ8wbO+6e/lqZ9kjetvtZc7bTp0zbP/nYy2cTbvfWYyT5f6JF/8akv35G6dGLvPzEvn1Zh5aHfgPz09rbONPlyY2sadM8atN/0kze+bZu/tt1X7Sx75Zk/3eC67rGcl/mHAVPAWG13nGW50FLIka31YL9NL7mAnWT617z1P6LLxchpukvUv5Mm/fv2zuXw0rtfO78fiLC7x8s8nfPcJ+UhSvXvPgseaH7K6XnsUHj84n7Z4w1LES54c88fuerXPLvX/vjBxJoeBR5KVe3bn/PJxFnJ+xcXHuLrv6BZwrDHPArAMpX/Re/r8+WesMMyfWFJ/8E7e7HCRW7mgQ8amUHXxWLmWW3MHW7F32Gnjit+te/rM41v37YlFDxbMt+5t+YaVHLlme/pMsn47AV14sJN0Dp1hzytXcMUv37DhwcBFbHzQSQ58shMfJtvkWL90kwObDb/0YdEzX2TG9JMIZfGAdY7hQUdcbNVJ1g+hkCcHFzxgyj8/MABuPT/J6bIXj75Cl44x+jjDoZccfGDJA7m5TrLm7tQlh4kvLH01TDUs2Npi4RdecuDQZ3sWusnhmw/zZAwPtuZG8YwFB/45Tsf6ocd/kp7hr1zPyZEOO0J6/CdZe1OfPzr08T3XLy6w4fIJ49HzmK6xfdsWhnHlnCd+tGE7w8y1Pny+6Wonx5lEH76Y6KmTY+2y5Y+dmp6af3pnDQP3c0zNT3J8tuSPDhk7ODDZiEtbjsmTIzfJMSfWDD12cGGp2fAP99eC84nDn+cL2C8vz2sdPd2OewMd455r1PTeewYn9btNde8zbSb9q88B+57payoDSz6PWRcuq9m5Ma6tJJl7P+9ou1/u2957/fMkWfdl56m4FGfSvu9rPhP+Zn1exNs4H5y99HOS+JL8PIfpGJMflmKhQ5edvmJckTNrg78k64eo9I3RV+jLO+6eX7ybPu3kn+7Z56vJWmcrHuYlOWJMss6XR5+/klTtsZ4d7TkFDnuY8PTFg8+j94ZTnmTdd5NjzRqnO73+/PPP5QNekrXvcLB3YMmffpI+Q300bx/rHkjOp3j54Y9M3uif+Gr+4NO1R+p2+TSWHLHKl/HTVn7h8QH/06fP6z7Mhj1MvvQTMzdr/o2xg6Wt5ptMDSvJwnKPIodDb3rB/fTp01o/sJWKV+5PTjjKO1tj7MUFA75zl45xWHTgJFkc6Z1YbPmkr4iXHX1983O2TxxxPF1v6zN8ARv4o589Hqv/6Hs9Y3u2yjrU50F7jZ972+YJd34++jx/ve7r+cA4uXL6x52+tYAL3h/dk7fe35Osvdi/1n0aN5hqJclaL3KhLz9iVs4fiOMTPkw+k3R9vc+ff/61nvf4gWkcBl32+tpq57/8JIctGZ7GYbITB50Ty7iY6CRZvoyJnT6uxk57tknWHnV/4cM8b1ua/vvKnz59OEnWeuEnyajJ5XB6iQuG+MleXr8X532+P3/rGac8rzOOHR50avbzDz84Jqndfe0lePYQfXzlSc0IjniVJIsPTPJ9vywM9p4fD9m+zgE8+TKH5NNLjvg4+8mRdzI+FWN8VX3lBo8kY+zM0xk7v/TFQ5akSyrjc+jtcu0afozPf/d+lvV5cJuZ9dnzMXO7XDq2jfOVD1gKLjAV/tTiuMAr/pYcTigWbzk822df/WtJ8mv3Zzs55L/aayeHnGLyf24bU5IsDmdbfWIkWYuJ7CxJzua/2SV/y/ddqmbS/7ZsC+PEnF5J+vcsuUbydz/5u21MSQ6ZtnJiJX/zS/7WSQ55kkn+bv9XW/0kqn8rySHjx0By9JOj/lWunWT5+VVX+9eS/M0jOdr/dVzfYlEr29bc9QQl40chTzLGptchq/9Je3KqPCY5+//n9lL+5a8Tj0g7ycLQJkuiWhv28Lm6iwcdMnWSZadvo/vX5/jTThp34/now5rNkmSsj4vN1MOgluvgnl7a2TIwYU2vPlesfs0Wj3sfTtjTfRQ3ydroZ/s8MPSnl/rUn1TQAjvt+NUolSw+SXnWGd1TVvjlUz+JapIsf2KZvpDykK+dHPL5ce0X+6E3yd7AHMZ4Jxl5ee+NMMnCwuWHyVE9ZumQ79u+9svJicxDr/zsfQBlkBSzOdn7okqO5Z+cDf0k6ybnsMPTWHL4dlglHS8fuvzBTrIeurT7nNwb7vfO0b1clBKcgOlN49YHl8+9UV3XHMH4uL+3Xcze/KmZZzjK9bbPts8qk2I1wfLRtBd7JklvSC/roRPXTIY93KS9lr1xy6ViDOeqld/HipOcr2oX87Fk+qefZd+g7uauodzbLuxs2/y8ksPvu5tAH3DgG0wy+6WxNV/s5FSNx1TpdrvU571Y2yrGpldauqzL5aOtaUx72+9rng+/NNZQ19a2YtHDWznamX3bx41pexQj2zz6Jcr0onPZ67Plo/Hc+jLuvbUXlXK3N2fbtk1y+Llct3LYln8c5dp6uXTNZvuYbd87M9Pr0L8fVfuP2rSaQwD7gEzjfiybR8fuK7ePuXftv79XUnV7QOELH7aQFHm+Xi/Nyceaf2O//fZ5YLN571rC/96Y2F96dsxkkq1x7OPFKxvFuEL3ej3W5WlL9tIPltNXuveuUzzoTJm/9MOaL8D5ezTgT/2iKtkb77283vuS99t6eTm9+GnVh5bLJFkvEdjDT/DKygdeuCaHDjs+kwxOJ0865A2vmNc1Rnd6wVXoJwd2cuDTSQ4Z3h6cFHJ4cAuxYtibsyS63a+35YeeIr8ebLXlgy+2ZM5ThcxD1rbvzfmle/9pYX3rl3vsk6x1e+/c01U80O3Z5rZffvpLsuyMi19sS9C/PDgnWfhJRgz0ppf47k3QrS8E1Pjde0/BqcMr3+Ta/l9ts2/z8uOLn1z2ufSLATZJusaeu2beZuueIMND7PyJZbrnPZyKP8m/cffgGHbF++i6edQhGSx5kr8kiw9s8eFOruZLnPw4qybTXN5WzB6ocYClZq+Nh0KGJz+XxvR43IcMdpKFwYaP0lrznmTFmWR9KH/0sGUvb3Rxh0GeHLzhTa/k6OOtkCeZJCsnh/1t4cOQf3riSPKTm3iTw4Yen3TxkAc2/NPTFyt+8+PSvvVDIFv5oC9GNRU4+gefp7n2PnN/fKx9C488ycqH89GLNnaP5gKeOfJBiy4fcJMjTl8OiZueep/Mo+sQf/brhUu/5IankNHD57SBqy8+XPA99bxMIueXTE1X4QMvNbkz2v+zNcmKBU9Y/Jw5lSf9JGufG4eBA4zksP3y+bd59P522y/z8fq2/p95+v/tj3/MXh0xwIQFQx/2599+myTr+QAvuK99uW7O5FEM5p8df2Ijk5tk7757X2sHnlwkMbTu+fSVJGtNwZ5eX778tmKBdeal4p/7mA08/KwVXBS8k6x1D8vYKWOPlxjwpq/W96IGppJk5dp4cpzjOJxjcM5Y1TD4MDc4Jc7Ft0myYppe8ip2GO2ufYvf6UP+Lr0XG8MFLu7iZ0MXh+TI3aPnAN4wFTiPrm32XoSzx4XOaat98jCOL/3Hltmul+ktcJyj955xfMKjx56t+lxXSXPUe3169icZ+njIA558W1vaxhRtPKeXcXF++fJlbp8/rTyxlUu5ME4/OeYSNgw8zvrkh6M2O2NJuXW/1s3iZey0PzGTrDG2fKmTY//oOy9wZYvnZ+vx09N45s62dx2+zn1mrk9P89K9QM//BuD59WUin/s2X37/Mk+3y+yXe/dA7z0XJ8msdZEc89hUr/70IkkysJSKVns6sD63/Mh1ej+eGgrxo/dDetbJc59z8DbHH72fyZU5k9dLnwXIzZ8+fblmayzJbNu2Cj0xywNdLz+sFfmAl2SdBdu+r7nbb9fx/73++vx92MLmm73y7du3FYf209OnmdnWOZ1k+UvS8+HWzxW/recJfD51TfAFZ9+37petulO7t/VC3Jj5VouZf+vYWhKXgq88wvCDuN/9S4/mEAfy5acvYrWtC1jK3rjYkKnxn174k7W5vvTlQ6GfZJ1XW3OoTy/Jisc8TScRjjE5Usup+Zhe8qxNxqeiTa5UZa0hbfYnF9wVtnzKiXODPr2pXzjTi22rte7dz177/Ot5HRf+6HtxSl9ffm69B3su4k+szhbPlWz4ZbPte+fnsuInm8btf6fAFgZbvvFihwN8ujjL+bc+U5LTZ/eta0ZM5pAOOzVdPukodODAs+6MOcPY4Ws+jMM1hgtsL71h6hunR0f+kgxdbT6Mw6d7ve5dy/d17yJLjjkWG3702fH96Bk9PSXoKfzRESd+YsHl0XMbHzliS/fkA+eUs03SvXJd9yc6bOknWfNq7hSx3Ho2PXeO+aKr4KBcb7dxD4eJuzF84LGlA1ceFHHhoi0P04sfOmo/OCPv7NmSWWNnPPrazpUkay3zR5c/2Nr8qHEiU+pqrS01/ziz5Vts8qOQ6xvjjwxXsSn02WvjCQ8nbbp+awsd/vGER5feiWlcm421p50cc3L6TLL2vTGyJCBWgSdGHX7gwVLI9eXDuLYaN+tEzUahQ/Zf4+VTzHSM0WFHzoZ/Y85J9yp+yc+9wx/OajK6bOjBMabgKpdJ1v+6hU/6Sbo/Hit+GKe9WGAkmX/+85+G1nmfHLniQ74NwE6y1jMbY4p8T68kvQ+8rzXU7vrDhq8k6yyiz5bfExffX/vnGqOniAuYWPTVnk/EWJhkdgAAEABJREFUxfZsWzNkdKwTvuWQf3uOnaLNX3Ksdzqn7umLPz9kd+LgrfBBH3cYsM2hNt6Ks5ouHTgnNh199bkG2IpBnWTNz7m3zKtYjLEhZwePXzW5grdafHwreLJP0nv0Nvf3no/fX8Zzg3uBz1/OIe24P/ZZ5HvPd+Xl+Xn2PhdNL/doHLZtny6ivoP82vJtnvtZ66PvvbZ9P9bE/NhP9cdvTfvHumvVP2SP3ufT57ClWr3+WZhwV7vPTz12e65ce57OetfzL/869hhczxhb25+ut7XWrD05P2OVn+TgsZfXS89Z3JfvAm+NM8nCTTJPPW8v1TNX8qfI4a1y+ZdXa4odDGMNZYzxaY2wNa6wX/1iu4f7IT26bNnR+eg7NAzZ4vj969fx2Rae+43nJrzhlPKKkx5b+Mo5jp8+O/r4JVn8+BQHHRxgkMmRvMHQ1yaD8/HxNpfOO11rXezJ1vm9tmwrb2xwYQeXj9NvkvUDTyeef8kPl16SFYvfhAODHc509WGSyRNsdnKiVvxmKOP0kkyq6BnI/NLDwVowbt8mWc8D8JOU/774n3HzqcgPf3AUnOAZo8s3HQUW/CTN06X74Otak/T5ly81W/rTC6ZcOqfU9jt9OnTFpA+XjbZS08Wf3HyIjUwf5tnGr3TWnFsH5LDZ+GHeP377MmzIk3Rv3Rb3w9fW9tbcpDqz5kf8b30PYc6mF74nHpkc8Okfi3W49pdu38ey5Uec9JNMkvVMBJMNn2ySrLOO7IxV7rTFpiT5iW0MtnzBpie+Ew9H3H6V8Ykrf+y0kwOTLjk/ONBN0hxsA4tsevGTHDkjh8Pm86fPa8/yhw9+SRrvNJf7ykfN/y3X1hLdp1ttL86368oZ33LG1+vHa9+Vvsyr7zX6nCpmMeLO9lwr2vCsCXyS1HeG7un3/vY+3lE5W3wGe357Xbh738mle3zbt9kn4yyd2v/57et89PxVrv1MPR3HQ/nr+7f1WRKOZxR+FHHLgXzpi2HrGUtmrevjoybDm25yrAv8yeTVOF15pq9tXxon09dmT84fG7pySA5Pn1zBJUnz/Lbm9ef/AuAEU58FAAdJfk6gPjmd5JADJVeSI/Hap5x+cuhqs1XTSQ45mb6inRxyGPrkyYHNllx9yk+ds06iuTabmwbd86V2cowlh48TI/m7Dx/AOaatwFErv45pk7HTTv7GIk+yuCRZuTx1jMFMssa1T5laIUvSNXnokLEn106yMJP8G4Yxeskh10+i+lmM6ySHPMnC+q/YFuSWbXFIMuK0yKYXXTjJYVvRgbE2bJbNOX6OqZMsvslRnzI1zCQLR5+/5O++cXIFtpoMp7Ov9nCUWPDvfYC6rgOUTpJZ66GGsG2OJD/9Pbrxje/bPuKGde/Lqo++mK7Jij9JbzJvPbgfP3Rm3ntQTarxmLXBLn2JzTZJxS0/6nNT4rIK3NrgW+uFf+9LM326ZDgVZMTJDztt/I2fbYfiIUu59fiyAaqwbZmGVYisOJOsfCQZcSXieV34p17NRlsMy38F/GgnGTkyLk6F3/e+cFX2Hqr3PuC6uez7Pk+3p3GxkVP53Le9fLaKM10uPWMvP3PJ9nq5HblYMWTeXt/7gPG8dPZ9GwdhaVRnn70+kkyS+ehc4fze+XjvQ9z0zWSS4U/e1k1iVn/Oi/62bbPyV91HCT3qt81JsuT2wUzWPDtwF07H6P3qH444jV/6QeJ+vF2be3nBP+VJyvX48n1+XGxxTJqTrokfpnNvLj9qb13wB0Mete9VUivsk0yS2tyL+hhcJjM4wlbfrpfKH/PetXfGBd8YvLfKH53cUujrof5dvPfO7Vsf2Mm9mLk3P2+V3auXpPOwDQ7sN/2W93J+681Xn/62HbnsUH2/ryKma7/8Z/fSD1IepvBQ6nno+vLz0VvyZHqVQed06hdmkvqedh+TZHF4NF9tTgWHfNuOuvbW5mWvXnWKNPwq8qCG+a0v+/j/KP/pte/bHHP5qK99vRigm6Rr41rZtmqye/cu++nFZu/afOoXs8bkW46UDq8/2o+2Lpfuh+K9y3FzW9E6t/CC894vjmE0wDWXcP1AwlNfom2N76k+rC/5TrJegCdZOf7oPMGDk6Rn12vj2cv5trCmV5JJa1j8eKiyztnypVbw0VeSTJLuxdviKhYPHvSSrC+5PBglzXdjgudMMA6HL20xKzBx1BbLU2NLUlbzE/98QGQP28MVjZOzB0S2MJKsPWaM7Hrtuu/8nBz5u16viydu9HBSc5pk5Q8WGzI2dJM07ieirsTHz1wm21pTBujye2Kq2cKHiaucnf0k64OO3CcZ+vJDB5bckCVZPsjYzo8LpvzS/9aH2CmzJJNkYeFiDA7ce8+56QWDLez37n0vOu7dH0kGXzanL/g1WZhwlPeuWeW1H5Yul+vyJQZ4bNXsX19fV84uPRe1xY8HHR9U1fzde6Yl4Watz7MPk9C6gAdXSQ5dY+ydI8mRI7bWDH7wrRkFB/qwrAF6dJKs2OjyQYbnqXf6SzLk+gpdeMlhD1MfDgy85P+Mc9v3tWbIfHiHT4++AhNHMr8y0Fx+/fpXt/+9a9KXt9PcbF3f72Ps2rVd183vbe0V6zVJxz+q/75quIpY+cMfvj5+8iIOc0Nub+nTva598tRz41J/9e3M6X09XWN40sM5ycqfefUhXA27wrVmvdRJsjjiwg87tXK25QkfL07IcTp9WAfm9OaLvX656WzUVqZ8tt5nnjp2bU6MvfSLR/Z4iJUPvgXiV+2RyYWcaRsXk7j1xWBcmz479me5Njc4vvQlG863vjRjY1wNj458auOBD33xkcFMsvYOP/TZK7iQfe0LsiRr3Zy5UCdZZxgOfMOlryRHro2JD5/pZeyjz0iKe5a8HX6sl7eumbe11i69L732S2N6uMCGpSRZ55V44ClJV0TP+rpY9xl6YvFyEVexnjWds3/4vq89xcdH71mff/s8Tz6AV1G+4Dz1nqDmSz7YJVn3ZGuGPMla73wnR/yF6BJM98dT43rMt+ZSPObkxMDl0rlUPOs8dz79S3m2XmZbc3RPH3iYb2sjOeIWW5LuzX3tlV91xcBnkjXP7HHkV7znGB/G2J65pUcOn562XCRZefYr6+HQw/2Pf/xjcDMVd2f5tnfdPM1vn3+bvTHOZPxvBp67N9jZM4+eu9PLsyq7Nn/+0ee37g5ZBey63ZrPmSTjWhgdu2z7dOmsHIjhv//3/9H+ZX0Zk2yLG677j3PQ2vTlrbjgiF8Ry7142bd5771bTPJNXw17ryPye/mzhyufSdaZI+/82GswkqznI3q/2lgL773/Jfk5f15cJ2mMj+6Jj1WPq5w+fuyfaRJwTbLstm1b649PcpySjHp6GT/XEpm84iGGtYa79vWruvDMMxs/6EQmHjbkH9VlB8fef++9mC57cm086MrVS+/Bj0lxL+VzbR5+a31pf181HVjsPppPvuDqwxHPuT/NAR5k/M2PC4Y+feVXHW145NR/1U2y5osvmHTEx5818LVfymizlz/x3Ru/dZBk9j5XXG+3cS3czhEbPuHIjTb8JOvZBgY8sr1r0bjPIM4WsRvHhYxv4/RhGTNfSYa9wg9benTkXT294BnHzf6UI23j5GfRP+PjCy48+oVZa5AOOcz/n7g/3ZLk2LIDzbNVzcxjAPKSxVV8//frYibyXiDCBxt6f2KhAVxmkl0/ulYpXEJEzrDPIIOKqpk7YPDduCXpvfWZA7IKvhoWHLpJJgnyqmEndM9rPyErbiXJkkGjAANdjQaPL8nzfsAnxbgccsZP/hR/gp49+vhJfs49NHj44pETeabHtnx+6zy4d0/DJ68cvJdPn7pOr2tszQe64pcfurC1P336tGLS5yesJCt2ez3ZA5cP8JVjzosbdvKcs+KVA/wka4zYER8se4s2GW3y6DDZMWf44nykr+jfuwbZ11bDoKOtsAGTPL/5RBb+MTf1j/yRhalO0rlyXr4mzzHGo0v+yBt7SpK1PsngiSN5YiTp/eU57+iTlyOFj/zjB/+TrPs8ng//YPHHOJBlWx5hGGu1vraYYcA77KDREbuc8o8sfHhwydLBo88XfXlHg4GepHvi5zV/yMBLss4Nh1zy9J9fSX7mTz7EQYcvSda+ID7FHDMmcA5sbTps80Gb32p4/Id31DCml3gUceOpxXngsQdDYQudDecwcSeZ72sd3dfaIycXZAu/7gf8YE/uj7M8XX7KLznt5DkHyPJF4bPCD7Zh8U+fLTw+a8MkA08/yZpnX75+XfdRNviFd+RPLPTYUuvLBxk48PTZU9g/ZLT5ej4/5+ul94xDng5b/IOb3stnnmuDnPeQT7yX5RvMlz4H8QNGknEe6K1nkqzy6HN2m2ue9J9Jn08UZ6VkVqyPak3p+I/ubc847rVx7bvDma08fwXgUWD+qeXTuPBZPPwDI1/mH3qSNZZozj8Kn/X5LE7jq88mHAUveeqii+2gkWWLH2Tx5IQc3mEXf3rhfXr5tHLR7qrxzO8k6xmCzqnvDvBPvY/jsaENE7Zi3olbO3nOE21FzIrciElNX7GvwhYDf9D0+c6WnMix5523nonxPvesPJPuBdfeFz66Ts5rrPgDQ81Hum99VkCDN73Q+SBOfmjjs5U89xg+8RsdlrFQ+CgfhanNU+fArT58rJJknZ231stW54M6yZJlS36SrHFnI3ny2JYffPEnWdjJcwzQ8NX8IScumOJRphf/koyYkqz7rfNK0meK33+fJMv24VeSRRPrb7/9tuI4YoZtTpJFY/+4j7EjH4o8zo9LvuklW/fqL5PW8vWt722t6Ze+C733WUF5dO1Nz+dvHVP2YbKl7eyohgc/ybofwkqyrG37tp4t5Q6BbpIVX5J1H+P3tm0rl/LAhvy9dU7Qe3SMjMNBn15o+vjs68NRkue8pl/R9XP4Rw72YS9Jt4xH5+f7mpvJMwZyL31WTjJJ1twQl8IeffbVbGqjG3sGPYupYbBHBt89Ql/bWMHT97znF098OeXRMwuc94+3NTfMmyQrZ9rTi55cbsZu/RW288/cs6mkPNgdvqWLRv/a5y665l+DX1+04T+aInb2xSbv+nCcQbXJKEk6Zt1f6+/5fJpte+aKDXw6yfPeL9a9n+mZX/y6d4823/h0rz7cJMXYJsnwR4FhHfGVP8ZR7HjmCv65z+NsapOZXvD0FfwkCxMWXXNDSbLGnZ4+PVhk6KJvlfnoezJ27/V70efHlWS1KCZZzlNCvDcwtZJkBTe9DvpfdbSVJB0TH5RsSx6tKqudZNXT68Boc9lMormC0aCXZPG0leRP7OTZPnCSUFu2k2d7zJxSTTJNGO3+lEmeGAcdT0me+uhykeSnH8l/bNM5/KCjT0990NXJU1dbSUJk5STJz9gXsf8cGAYsecomWfLswJhe2gacvLaSPOXRkqyY0Su+Ykme/IN21OTJKEnWZs1O5k+MQ0adZPlNv83l277ttTddXB1zOtIAABAASURBVLfW62gzSUAu2YXXPp0DQxt9CfWfJEsHXSlp/ZBfjb/8g7bv+5JHTlK70/PUtjY+uEnmcr6MC56FqDY31H5ThZz+miv+IZyZbd9mMj99n15JCa3vvcE8WtocKkkmyaAnqR+PyZbZtieGRWgxPiq8fJ6Zj76U8dItbfvhQ9Leo5C9eaBlMn7gLL3yxcDnpLx5Xs/+rIexfdsB1IdZ/vAJNgxziqyNkpyNzAf5ZNDx+ZikZlvUSnv0S1mY7x/vy/BdPH0Rt7dM5dSw+UiAzuOIZdvWZsbmXh+vfenGJrZUos1k5tGcPTK3632m/cw2Hx+33lTurT9a39afneTrz7wCyGPuPQDceqN4643/yLeNlB/rr0E8YM7c+gJJTq59cbbsrzi2SbLK1rHjt3I6Pf2Gs+/74osRho0ZxvQi26p5f6w4922fyYzckn/UxwdjM43huuTO59OqS1o68gEvySRZ8yfZlr/Ty4tRWGyT86fP6egn6fifm6PrOqAU4aedJPPRfCfpDfc0SbmZ2RonXRjtzK3+beLtYfxee6fLeX0ZQBv90Rw/XybOT7/FsDcvDXTgyLUHTrV+Jj9kM3wni/7eDw7vvTG9vJwnIXP/oZ9avs9+yqJ3aFadUmt1srfVH7plzGPdrzJpLHW/Io+Zbata60xFtpaZsls/xgPVcQD71odh8+RyPi/f7sVSzu2fu2+IQTFubuZeCG6AJjWxrVxPL7GIjSy+et9PS0ZbSToGvSEnzzzw+6967H58XGdvLtn//PlT26eiZy491LWx8oPHlnrqB/+NIRoM9YFRUz/nwOXSsWy+pxe+Qs8L36Q2LpeVA76K1/yCZb1qK0kmeZb7D6zCrRclsN67p+nDhpNk2UdLnu17c6xPBr72oScmtM+fP6/DrfHRf+uhmh5fxKtNVpsdbRj6fFf4Qw7/dDo3l3vH62PlkE2yarpklCRL7tCbXrCUNn/qnro+rH3+4Z3sfxWgB0+NpxbnQeNTfsjxl812f+YIDR65I9900cjBwkNTT8Fg/NnP2iv0yR/2tRX6fKeTZMV66bgfdPa12WZTvmFoOwyTnV5o5JKsOU4eJrvw5SbJmhf6fFXoqxUPgPTg0mU7eeLRN+bsssMenemFRq/NSbLsk8HHU7NJ5tCDlWSNH76SZL2EYDvJjw+psr4l7wGCr9MLBnzYSZY97enFDh5ZNFjmFdphA008Fe9LndsanyQr9+Toqvl7YMiFMnaxdd+4V+/aeGfV997nfMiNv+/boqv37h1JKnMblz5/YMkBn9hDwze+YuBfksETLz5dxZ5KX3ubjPLtj2/LBrwkfSD/vPICzxyYXtpTZXjk6OOhHza3bVtrEp8cu/Jgr+UTfvLcL/HFMM3Jy6dL7aXw9+4Tb6u89Z6Pt3V/3vetPn3qeN9af1772lv3kG3b1r1xGoeXitOLTX61uWJix/7DT3MzSdfnbc1l48M3tRjUCtwjBlh4yXN+Hfjw0MmywT5ZuSWDjwcHHa5c0LGXkNPG56uCT1aukvwcPzJiIG9M9bXhPzqfvn//tvK3NVd//PGProPXOZ9Pq5y6l6HrF7Jy2yRprh8rj7DgqOVn75x7dJzPvWei64uPvx89Xx12994PyeGjJVm44qaLnmR8OdU5hAwarENPLGyyrSRPvw4am+TpHjmBfe3Zhzxb8gZv2/bOm/fOkfsa24+eG5UePTvDZvlmzpCdXtrGCQ47xi/JwmDrkFOTuzZ2smq0w3c4hzy5JM37eeHwvabWmlAraOwlWS89DhyYsLZtW2N07/34tXP8Sds7F/qyGu3729xu9/ncD8n2jpUvHp17FujpaLLNujp8bR+d+6Ilq+q4z3TKzNa5gnLv/Zvuz/ZSzmzZZq9Mf4Zv05Pj+bwPm9PLORgkfT4ao2Pctm0bRa48W/irBeeXy7z3vMQWDOOohk32IbbX1/WiDhY+bHxFXy13zk/OrfZ1NGvD2JBpOGsO1MU1Dknm1DyxtW37mgd0yO9dG/u+Nbfnrpm3FdteWfHgb43D2MJS4B90bTz3vYNHXnvhd0/X14YnF+LyxTzzhB21GMkpMPXpfP/+fd27yKHBhaFcLi/d9946zz81z3vnl3tJ2n9ZhY/k78ayjSM/SVZOYLBx6VlBOdYRujFkk69qMaLrF2rp85U+v9Tk0JKs/Gqjq+HT49PWyeR/m3HkI8l4bjam7PJDTsjDVOREjtniB1l82GjZtvUSW774CIMtodPlh/2WHwo9dDJkk6fP+kqSH/N9Vn3Q5JBukvX/hYfBHzQ4fOUXuhjUYmKfX0mwV/7I0l2E/nPwxXPk5v39bcniKRXrWG9rfGGzqTY+fMCHSR/+oaMm66UvX8Rx5JAO3SRdA5e1bmDQF7c45Iyc5wpt69c6Nrdgo+3btnT5QzbJ4Fl3bPowwP7K9mGPnDNPkrX2/kpnV0mycpA8ZegkWdhwb7fbsitmucbX5rtc8iF5nmfI/5V2yIiVLcUcUtMzZ/Dkgyx9edMWp7a8il87ydq7xIFPni/47CZZawOuPh0y+Gq+oylJxhcs2OKPMeYTf+Ar5JWDDof8sSfqJ1n5IQeXv/DYV5Kuv+7JYoQJiyx7fEqeuUbDR1Mnz/HQlzPYifi2NY/YSJ5zik2+yIkaD36Stb7QYZJTkqx9mC/iFRNf6WmrD54az7ziiziOec4nuHTQk6z1o002Sc+B15UfGGTRYaqnFwzyba45d/hjDMmTPfwhKy6ybOrj06dnLmjjHUXsYkYncxR8NDow1Xzkl761eOjxQ17JsA2TPtkkK2a65PD4xI6coU+v5DmexpJcSWuukvXhNDz+oB9FP8nPsYINlz5c/L3P1fJgbeIlTzvTi890yNbYfOo7AnbI4WlXbOWdvjb/xJ+kdrc1ds4NzkPbti9ZcfEbtgLrss6yWblYfvUeP732bVv7i3em3id+64ePM6eZySTKrDn6cKiY6fPevf0Z9xz3l0fPLNqTmW3fZuv9bRyuZirT+d1z6um8V/ExHme2bauP+yRZhX/2RWPFT1+kmV7/+q//OmjGVG2s5Ym8+fat77nMc7QkQ65q6z6IJl9J7ddJ+nKpZl/+tJP0HHlb6xU+GWPFD1j6ajZP5/Py9+XTy5JHx4ejTQe2/q3nbjr82Pcde+AaFzLsJ1l7pXGiSw5PEQtdivyCqU0mSXO8rdzc+s6XHJ0DJ0n9O3de3Dqup86RvWv8Nt7Dzdjrru1fFwZ/6ClyCifJuPjELrr5os0eGbGIQf+o8fGMC5/0FfqH38ZEP8kkfPlYvnjn+9d8kaELjw1tmOzyBY5aPwl3V5xJRkx4Cj35Yx8OQTqw0JI0R+dVyPOBTTUc+uYYPTQlyfLZnCWLB49PSTq3T839fc1DNvH+KifXcPHY1Ld2Z9K5eO+4nDp+Lwvj3vPzS58ZPL/eOqf2fVtx0kuy/E6q17Up71vXFh9vnRf8PsZQP8nCZNseop5edPbOUbLa5h6eMeA73fmhW/Gf75TIk2VPW16TjDxoo/0V76Xve5M0vm3NXT4kWW06ZNn7a5tfbMDThsE3strJUz/Jeo6USxh0+EVGEYt8mKv6SX6O05FLmHS38urU7Nlmm/S/qezecuoa+hj3Ajpk+XTY7DYzU2lx46lhKnJI1pzS5geZ88k6va/z7N53CYffZMnRnV7sJVnjx96X3ifwjkJ2+oS/7+m8+9bnou/FvEySas+QMz90tGGwN5PZa/fTp89r/5RbtvgG8/CDvHjwphcMsm2uH7JkjBO6AoMcHW01GbSDLw9osJMMe/pkDxr5Q//RGPH0MzNJZkvS8XrMcQHXVisJ0aanI5T8KZs86WSTf6bTU5I/6eTQjlo7eWIcbTV+8qQf7b/S/7M2uYOuregrEpBkBYvexqr8k/zpX/Kft8nBUf+1HDS1gpdEtfKZPPHwkmc7Sc0/2wSTqBZNYw1MacmTftBgaCdPevLEQE+etIOPpq3879rJnxhk/7OSPGXw/oqVPOlyi8dvtXLQTDZ93tE9yiFrsia4s+JHT7LaybM+dKbX0U6etvWTlPP8oW8hPXvP+ardCT6PbvDbZJRHX3wtrR680B3cHm1f3SC2fY6L/8eXAZKszaPrZy0yMe6VLXmJqxdt3xe/pir655riG38tPou8zCVnsbLPH/r6AMmqj4Kfgir3Hg7hJe39KOTRlCSH2tKYH7E58MuPQgCO+igwjrYa1jRj/l+4/Yy3N9db3X5MklXkhlySocv/JEhDd8v2Z3vb1g2ADjm894/3MTYdmurPwtybv7bab/Z/7DenfvgMz02IbpIlm2Qu59M6BH7qi8zz5TwustuW5YM+nb9uhpmsWNDd5K59KUtO7n/6V318cT2mcf/wBQ3++/t15rHNx/utMexzuz6Gf0qSOeTo79u+4pleSfrvrJsFnL3xGo8knQ/buN7e3v8iP5Nk4Z36ovG9H5CT155e9MtettH5UVeXjpjZp6N++Lu5j1nYbCdZbbybNdE+vGsfOAq9bFZAs9Wf8e3btvCLtGToi3dvzgqxDurw+MOO/y3AFB+QF/nT+cjOY/0Z7I8hsxVTSbIw75U5/Egy+zY91NViJ0vSIKbtltSm1uNxn1SmpOdPmmeJaE+z1dPnRX60/SjpXtuPjt+2DqRupo/qKPyrwPoxpgq+Q5e4HDTMF3Kvr2+N+WNhXDuXfCHA+MDxATt5MkmNF/HgvfZFNR6ZkleO4SUZdDbvjXdrbtSw1Xjk98aePDHJ4uMpfEue42uOn88nKo33vnzVIX9vnsnr82erLQc8frz3g3u4eAq5e/1BO+TYESd+8rR36jxF2/etY/Y8RJET51Z87XMfBrXVcNl6+mNM7uDWg8je9YHnhZTcY3hw4Ic2XvK0qw+LDuyXl0sxPvUg99LxDvbKMf++9SFdHGRf/nKwpk83ycqV/iqdX/70NB6fF1j/EedfD6V44qPDN+3EofL7mh/6lx4Y68jAUtBOzYc/K7XafeFx4IhTm681t3xi0/zDU+QNTpLCPubaPeLRNXzYsQ8k2+LBosM/evfO9yTLN/jyoWaPHHl9Nvmm/tYXB/j65gwa+zUwyTPPeGjJs08OHtnXfiDFzpE3dPu3mORMO8nzftEHMTT2+AEXn762Gl0NWzt55oEemhhWrJ27+vJBF10ekqx5SoYP5pc5gedhJcl6KEOjc/DJsguLXQ9IaPDZ0VbzQ4wK2Uf3YS8TyOmzQw4fzlHQ5fCQIytn+uwmGbU/ka+8nM5rfrBHli6fp5f8abNhLOjh//rrL2t9+E3gT1+/rAfiii8csnwQM3mYdH/77be1P33qBz9t9Oej+Tuv8SLrgxYYdOnJa5KFaQ1/64dSsIwjH2Cia4uPTvKcN0kGnS9wxK4Wo4LHJho9fXblHr68siV27enFBhxyaHhJ5vmh9/c1h9Eq+sxN9yD+kZVHdLb4BEPNLh4/tM0RdhV6ZBQ+Hbbh4Cl4fFajJ/kZN7w5U+KsAAAQAElEQVQDR5udJGus9Okr2rDlg3+3W/eC7gPa9A9fyfIzSe8F7+Oii04Gj7wix+zJGRl8NL7CTZ7jSoZdJad97JWd5vPvv/8x1977YfFNfes98tZ1rc02u2yi0Scn39pkfAA/+zbsuYeg0aHbwRp/Un3bth/dlPRnQeQ7rORJR2Pv8bjPpWtmeg+ELfdo/IB3L58t+njo4uYffTRysNVygE+HjJoce/bjr31JkNpS9m0bPDqP7sHmCx/IJlnnuYOfZM1Dcyd55huPPHv2KGMiZ+j+WgL6x8dtrUmY3frWB8FJdFe515d//ONb5/3va/3eOyZ1ax59aZbtMUuyt2Jn9Vm9x/QBYNalWVC+r/765zHg5UJXe/qB/71y+vfi4iWN7/qx/PGloX//+9/70uX7mu/ykaT37c9DT2796cVz79Fis8eyaSycCeBZq2o0HwDIpdyjsauGpU0GDjv2nR7+Zs3V+ih/9JIs38iQlVv1tu9rzfFh2/bhB/q968xag89fuUc/xstc0GZbe9mtsN/6OOyxzV7JzeFzjPmMBlPZtq177W3Nm71r7IjbB6N8IaPmrxo+e/QO2t4Y4LKjrfZFCPLi0k+yxgLNl3X4S/beeZr64Der0fgupiQrF2LQF7tCn49q8mp+sC9HagUNb3rBpKvwu6Q+OnSddvzZJcffhdvz71s/4D6wkhBfcwlf7PxRzG3cJGsf8cHo9Fp4vY/5Igxf5Pso8onGD39ynWySNQbywe8jLj5oF3Lh42uLR00XjrjoHXz4555TH42FPpt4ZOw79LRh8Iu+Njk21WTkHpY2fbbUj+5h7++va3zkg458KPDIoZ/PL/X7vJ5L0cwdmGSSLLq+vLJJxjpL3Df/4FL191Vg89O8JMsP898HeQTx2HROIIu2YizWox20R+caG+fLZU49G9NPMv4CknlKRrxJlk026LA3vfB8qQmGIg521c6v5GHg3brvvbx86h54WfdDdHJqOoVbe5H40Q6d5Dnvl63e09iXt19//XXETk++km3t5/jsip2OtvlhTNhLnvvOQafPHnlySUbNPhrfkiy/j5ywR48tmOh05IVPdMwzNHL8YF/NFh0YSX76jJdk7X10YCswyfIFnd9ypCQZfirTy14Nm8xB2yezKd1T5Mx8N86vr9/XfGNjevH58A02fw7/1fhiSLLG7+AnWfmCa37BSzJ8Vvg/vaEdPPP50OWnuJQkKxY6+tOLP/SPkmSSrLk4vfCTJ63dNUbXnsUOW/T4o8gLu3TgH3bIJKG+ihjJmGPk+Sgf9OFcOwedBeiRI0NRn6yir7BBD6b+tWsgeeYGDppxSp45NY/MG3YUfbHQh8uWPlv0temLhy/s4dE1HsYNX4FLhj9qPPr6+DDge24giw+LbPJcg/zXp0eWriKOJGv8vG88/OXH9LK3JFl8dqbX5fKy7rFtrh86B6Y2G/QWs//waetM9u7Q+eP0cl77bWF/1un+3qk26X9Vmd5EZnr+qsDPtr0PacgqPTvBmH2be8/Ql0/nfkg3c+o9/PPnT+s+xx+FT8ZhL/6/9/lM7PZXc+VzP+zCtwbFIXb9resOT9FGv3S/pQPLOMrpufvv9NKWeyXJypE8kDMP1TDYYB8GPG32nPv9JYePvp84ZNSFHu8EnDW0+fPeuew5wn5g7qDzkQ9s8Ikff8XXTrL2LToHNvt8O3STNP23tZ/BgAebjDPq/X5lrkPzWPsJGTwyMGHDFBPBpKPaoo2fPPGPnLBrjOy/9jn6SQaeHMEigy4GdDjo7MrB9Ho5X+bad8P4R0metuCLAwYdpSorRvk85NX8UvjPvlyS5YPCLh4fYCrk5IEvl84R8trw9PEPXfL8gQODnDaf2CVL75iPhx4dNOsp6TiaA52jSdb9gD49ttnwvsNzlT/rTtd9nY/w2BWX+tirkuc4weAHPIVvaORhH/qp7VsXrfzx2Ro87JClo9BRJxn2+CYn2vxRzqfT4smFPpv4+nyBCwMdXxuOmPijr0ZjL8ka2+QZE310fhk7cuTRzQn68oqGR459/eTpNz1yeGTw5YcMbDh46PpkV1767MRPvh80fHiHPjzPlKfzafkNI3nOXZiw6WjzOXnG9dp30MnW++cL9vpz/dm3tTbJvfX8D4ut6VgR4kcSzXX/T57xub/zly90CGwd46OgJU89eIfvajp0yfRo2n3hY40nGj/IJFn24JKXN3xY5iCaeWF8+UiH7SPmv/KTTJK1x6KbJ8mTRp8NOVNO/XyMrYPOHh22+UtWn+2ZrPyzee+zwdb7zDY/LsJJhlMUkoxLG03RTrIGQBuNzFFgaP9n9CT/j2FPLzb5pCRZtqYXn5IfsaxJ8vjJK3v9kNGAoT4KepIlr31gJ/+cg+Sf++SU6XXUBqTdSZ6+wNNn85DR10ZTjja6gqY+Cr72/0yHneSn3/PjIp9k0bWn11H/Zxh4B90ESyeMiVO1QWdHIaegJenieBCZJdtw6eIpCf596CVlLslZeYGR5Gd7eqEpdBXt5Ilh4qMlWf5o408v7VYLK8nPOYuvJOnZap/MrEOVF13Xvpiid4zV+XReuI81b2ZWPJUnq80+fez1uaTdoSVFvfXA7yFU259F2betG9ll4V192aAHObYK9/OHXQVBfv5aO/g1iP485+++7avNB/ndi5dkHW7gKvSV9B98XzYgu/zvxi0P5PQdYFc/23rpsm+n2XftRt+YHj2EiqlQ6yfJJBl+btvWHJ6qd1t9OPIzvWBXcvmqjZeU0qJNv81KTjenjkc77z0kissmWTeXH+ezm8dp2UwybPpSA304bz0cic2fQ8d7//GtdDFPr3MPsvhyT8cmrKAZvzX2xX3avM+Tdl324H98XGszQ16ff+wkbkj3yWxjo2YHf35c8kpO8Q1h+GT2H+N1blxebOOj0VWSdCyLm6nNfaGRufdF6ntvjNqb9dgEJRWqBL1bx4mPl8uplFl5f+lLJh9MXzsnEc/NhZq9JJWZdbMRI/rlcm7O99l2sT3mtR9yn3qIuVTvtR/gaSedG7Wlhnfv08veWJJMkuXzXv1934u1NTsB3fY+tx7u5G8vX42RZPFa1Zdby7Vz6THbts3s07nxmPvjOb+CtjW2yQyFabtzdNtj2Ep60h/1qaxJ8/QoX3vKujeHJLfS78VET7JsisXN8lH5vb7fm9/PfeCSPzT+nvoC1o1fX67oa9N979yVxyfGrDzg07s27nt9StIXEZdJ6kXtyOcsz2deesAmB499Rdtc/dYPrvG2bdZfbzDWVW9uTjWRdVBOUptdi32of+88often+6No0Ijn/x86UtVPOWgk3mvjtpY+s3Ht66jKs3W8X8U229i+g2sa/FOnSeP5pMOXHG81xbMw9ckPTC998Hs2nn2aP2xxlk+FDr8oZ9k0ByYlg/Nv7zzFd84VKQfWvzRmM+ryEeSutikzCzs19fXynyvvVl0MmWttrGBw0c5VZIsnjFLMmxrkxGnfQbGrYem6ZzJvs25a0qOvvWFVZVHLshd1peRLsuP6SUeYygGtmB7mNhr53NfPLo3vH1/HXw5hkFu27Y1juhypP4v/+VvC/feuXK+XMb13vFK0jX6uuYvWXR211zqeJjv+kmwFobG1j66nNBbvnVc8dAVeeALnnzg8cWYyXOShr/Nsd/af+WKDnlFm/yp+4dD+9vH+7zxe++YbdXv3Nq6pq5dl9/fXhcWGbbZ4sdRrDt2+aNszZPCJp4yvdiljyf/6NrwkuecRIMLR121zr+rauWIvkKfDAY5OGhqeTNecBWYaVgfH2/jfzuDD8M4yQEd45/ZOs+mc7T7WnMOI8nqa08vuuKASS/J2jMOO+iKlz38QifvQbrqa62h813Bh6mGZ/947UOUh1Av18mgyyUZfmir4cCmf8idTuchbzzU+F5CkiXDt0Scj/VFPXkgIxdJGv99kqyY2XH/pCe3MORLHHyhi77t27x0P7YGrEN7EVkxKGSUJGt/2Do/7Cd88efsvn37NvLz15jIwHjW1zUHqt7z2mn5xy/6fIGtzV9x8FHB4zscfHbQyScp5m3Ikzl1vrPPd+Xz1y8zXQfa5v29YGKzt1oT6jSOl+7ZSVbe4Moln9HhKmhVX/PX+F57z0cnx69Djw/iIqvgK/iH32SSrJeNSdYeRVbBu/Z+pm1szIHs+8rXtTZPP+YG2wq/rpW/dN9U82W6jx022UWToyRrL4PtpSqefNmn8PXlWRuWffl0PhFfudHAJ6ccfbb4wVfn2a124KLDUZJnfsnokz91vOCIk4/o8NWwk6x8wxGr/Mntvu2zzayxT7Jyk2Qu58va28taHzbvzdvnvqhNgvQTCx0h29b7/XXlxJ9///rLLwvr+FD0rXspe16w8mHfT6NOsvLBn0vvF9YH/8ST1Fb3HXYfPZPc+uJzK2nfu157z2DX2cItL5PpIl1Yajzl0XEuZxL/llKcCi7b95/nqil/Zm+Me/N4uvRlWIGvPZ/wa3rxPXn6at0Y14Nm7W6Nn35Fi5WVO7rybxzQFX920vj827/927ofoiVP+UvXzqHjRaw8wDUWf8WGyTaedYX3qL8+mDp8gaPI3Wv3z4/Gcm0uH7U12758hI+v5pN2kvXlhifeK/dWXg474j41R8kzF0mWDHlx8kkbUQ37oJvHfN+b54POJkxzmXySgcGeM7gY7IlvnT+HXTjihzO9tOHChGN/hwXXeG77Pg145NRLbvhwD5npxQ80PFhswdPnCyxx0CHHNp/Q8Mkq5vC6dzYOdPPfBxb0YdKDaQ6RT9Lp+lj3AXHBqzt1N6vwRV9capj0+aGvbezcL2DDpMPHJOueRibJmpOH/rHOYPDL/fnQJQNfTmBpo5lD7Ogn6bzoPnE51f977+PvM/1A6K1nI/Pw27ffu6dca3Nb96hHF6n4kqzx5d/0Uhu/y+XcveOjlFlxb9up9VbavfXeOfmpeLe2s55hpxc9+m0u+qNrIOHTZe0Dcp484xbHW58LxWiM5EQ/yfLn0EU/dX4bB8U4qdHosikOfS9sp5exIacYb2+W7B11qjnaly/Ghg4/4Mkn3+9dl4XoB2i3sW8qfCCfPH0n99a80jMm+mwnWTnhl5iMKZ4+DDR97SRrLrw1B/pk+UPm1nc99mv+0pUL6+Yfv/++9nTx3OW2e5x73a37CAxy8A6do4+XPMcpydrn0PDZlUMx8+2gqeUGFj6/yIhXnWSdTcixyXeydOCQ0ZdX4yN/xp8sur6abJI1Jskzv+TYs3caQ5jJU8Zv4p27fxjjW8cKHllYbPIjSefpdc0jdLbIiJmOGPiknWStdTxYcNmnI270Q+5Zb2vckqzfTGQPHnz+klfIsoF2rFG+sCFm7eQ5FmjswUie6yWJ4V/zFR3W+cd5RZxswGBb3ziq9flPx5xEwxOLmr/G7HTauw9cVux8haUcuvTZ4Be+eqtPxkLbu0VY8+OCSY4OXTw29ZOssUAnh0YWn7/oabXXeAAAEABJREFU5/N5zUv4h8z0gmNM1HKAT49O2d3nPlbhN9yDxkc2zL97nxH/igmHvvyIWRsmbHKw1Fs2cGsM2CfrL+nw1ZgdhTwe+lLoP9rvfQ8iPj7APnfennvOmp55ti3jPeMfv/8x2ba59r0YmzPp/j3rSmUeXds/OnO0s+0/24/u8WxPMdLy6Pm4ZsYv0cDrbbrr9G3+8fd/rN8kdl+RJz7fun7EpS8WvsKiJyf6e8HQtMkq+uLBMzbmlT49BZ4co/Fde+8ePsnaH/HZ5gM8tmDKE306Cj3vP/dT4+1+Z68jn6ThbkPnsA3DOYMObL4pbEwvfLpk2OCbmowCSz/Jz2cW9L/mBS49dDHIya3jhs6uMReD/lacc3O31bb3/L9+/WW2yXz0nbO+P3n+cr70cf8xny4vwzfYfDAv4bBt71CjFWoO/vEFQzqXy2XNUfbhsP97x5sP5jUs8dmL6POfngIbrjMRGTQ5giFGeHjiI4dGDkZirj7WOLDBD/OBrLyTgU+erlj4cPTpaNPRTrL2AHlNsnD5m2TFTRZ2kp4/PoNcc3o1+k/yfO50z+A3+4e+uCqy9m5tPIVttbjMJTVdduSOvnL4R1aRHzhHfKeel07n06DRZavDvcYVHjl68LXpr7rPQ8b/0bW4fhGn88n7Pc/11+5bHz0LKLNlvOeSA3jyy5YxZws2u/D5qkY/Ch2FDozkz7VofI0dvphhaStiT7Lef9DFU+DyAZY2WbnUPnzSJktvq/+PPt/dbh+z7d37+iH08xfz7p27mXt5yqdPncvl0U3S595z+fskbV8u66xpnOSOz+xfLp9m305jq0y2zpXpnvfe/n2VW3PMp0f3kCM3fKLLb7XcJWF25G7v2kWb0g4+ukIIljEkQxZOJuueSgY9SX15rPsTjCRrb0m6D/Te8PXrp2mzPt4qd6tdY3LtPflUnHPN3Od02rtnfqzPyT59+dzd/jHmwyMz3mFk3+atWDfBN8en3kfx5Ihfh91t22rjscq3b6/FvxT7tIpc8J/P5MUlt0lWHsX666+/LB3vUzZCSep86vy9js5qE0wyLm31UZIs4+hJll6SpQfvf0Wnn2TpJtFd7dX48U/y5P+vMP5nOrWDJjH6fFAnTxs29iUzT+yDJzlJJsmKYcm0/T/TyR/YeH/t01GSrFi0j8Gik2Rh01HoJ9H8Ka9Dj/zRVidZviVPjCMudfLk0VOSp0zypJOBAVM7ie6yuRo//sGnryRZ/CTLLpqSPPtb/px41OkmGTUbJt/0Kqn/Tve5yveApJNkbahJlvz8uOArSZZNOPowj5qotvoocpz86S+95Nk3+eWZDvrS6YahhqvgqdGUbenOWuD69O59sBaTNllFu0tvxeYD/vP5tHLGnvwoJXQT25ZMCpZkzQG65y7qfdsnP/4jm2TlhE9Kkm4Ut0kq1QKbLt7Rnl76Nm605D/K8p3PfOLrpEr9ufVmtHdTRIcrTn10MvSsmUJW+l4XH2vDIMMmvSQVbVzNEfswkixZh2Fy6Eljqb0l3bbY2WE32YZ/yVPPEG3bDDs2MX1yM8XozfS1H0Sfm2+86WXMTt1UySSZ5Imz92D+pR8SHNjmA5mqLP/cOC7nC9vDV/589EOpqg/bSYjOSw9z9O51JEnH8LHo57MN/bHm86Pxn07njldf1LxfZ9/2n3ryyAf1oxjayvRSX3szk2cbsUImybppiKtiPUS9Ley3Hjblc29sM5kktX9bMezGctvWGJVc/b28e8u1Pt+78X8s+dN5L1Z9rLy49n0bZX5c2ltx+DV9+Hjvi+Cn3L70rz3Y4LthP33Zl/0klZ65dozkFpx47l37997M+J4S922ffctsk7n2w4BT/Tj1YSLJ8nN+XC/9kMANFW/btspjPGav/FT3sazNGsupborZ9PYmOtNT+KJvpZU1j/qEl9SDNra91tt2YOkZBMhP28b1aWPWxfdbYxaLuedAxSflpS+Un4fbbeX9fD7Vv219CC82B9f3PrElWw86L8sn2PuejoFxyyRuyh/Ve7Z9Czpb4/1R2HfI5kySYVP7dnss3Zk0j7f6n5m2+WMOTa/z+TzbD5yE3HWSdG6c1x5nDPn30lyLkW90FXp7x8VL8ym09XFqfMr5ch4+vne9OKiQo8PXJPXlvg7m7KPBT9J5/Lrifmne2GLjo4ed5OlTXW4e9klqsB2Y8ijvsMibR8bCIRc2Oixt8VStc/19xXiuv/CNmQKPLJxt29dhad/3lSO1XCRZ48Tuy8tl5dtDKxzYax9oTsX/KEF+tE+1te377N2LLp1UXl6/9mUgm+cf46D2wI6W6r53PX/vh5E1OH4DzRi8vJxnOm93WC3mGV8qvsbst9/+veN9HXl3YDz/wGbzpXnVh/P6+rrkL+fL7NvWnHysOQoLJh/kDK7cnOo3PXx0/CTLlrygw/78Y0/Vfzny82MMt9qBsXV/gqF9xEFXDs2j8+Uyp3NfEPWDkw72fK+vr30B+/Lp01y71swnf+5ZGwasC53Ox+TpU5IRB0y+si2OX3/9ddHxxGZOHPzkObZyA1c55OArdO4/9ix6ZO7dv+iIQdwO4+xpw1fYPvif+0HedH96+fQivJV38vhyCe/aff/Vvaz3jZeXT2sOsn/IJOHKovMRXa3Q51uSeemYsy8P6PDZP+SAHLjX7rcKGp1DRr73jr+5iY7PHrzDjnG05tCTrPU1k0FX5Ikd+K8dT3Lo0wvvvfcRvEXvPNFG9yIEjc9seanw3j1TPHKKJt98oYO+d35NfTBv+P7l69cuocfyiQ/sHrHJuwJHrv7rf/2v68/iJlm5JStmfHPn6dPn5vXSh+R/jIvdJEseLjxFmw6Mwy7f+SommPrs8psOOhv65MSx7fu8dw2dL5ef8//L1y9zvlzmtXuIPcde8979li/sTi8Y8OCwwQd8+NpyK4e3df971FRWDPw98m2s+Mk3urD0+Y0Giz107UMX37iQnV78YNN9mRz6veso6TzuDyz46PbvpMTqwXvSPpZ/cPSTDB4sPirT66CpH+3fuzb5Z7+Fz468uGfyR58uHG166HReml/2YByxJFl+kJNTPPODHJ2aXDn0Qecx9uwp5MmxxSbd8+Xc7XzrfHqhuuYoPP6xkWTgsp8829YZGjmY5LT5f76Yl7+vL2Rcu1cm1eleKiZ9Nv/+99/n2v0lyRgnvuHLq9qaQTM39N+6D/3SFwJsvbxsk/431ljHr0t1ra3ny+rHFHLFUeIEs3O3R6rB59+W9P7fWVBisk2rFd9kej96X36f6i/Z//bf/tts+74+ODZX5W5vX0kyXlzKC7q9SU6SjLnL/yQrn+hyDhMOB+Vwxdb1Q/+P3mevP/Y/cvKCnqRjc1lzzZgpSYYMPxT4cPdtbzzP2D66FsnATDKXl8u471271r7+8suwzcZRyMI2PreO2/Sy12nLO7piTiXF6zgbHzS62vxVYPuiw0f3jCSDD4ctPOOcpHPguuLy2+6H3t78kpdDNPgKPRjTS0wwyOElmS/dY+WBDl+MoX2JTeXSMVWb13LFtwOvkCtvaMZFvPDhsCEvaAp77MNm75cf93NzAZ51cO/zljj4Qh4NFnk1ffjm+bn3YG26YmSPHD/JKfwiwze4+OTEg/9XPTSySda8Nob4fEHnizi02eS3L1iwwVc13r5v6zlh27aO08fKz/lynveOKRvkYCcp7941des8fWm5dG6d278vvSSlvaxzNT+sE/rWzd6xlnsx3Pri+Y8/vi2f+fek3xbOrfPROlWLg55aH55aMWeMrdzxDS3Jsq1NR2y//fbbmndiSFI/r0OHTTJixtOGRycR5+PnXEaTS3NDLGIjb3zRxQRH23ipxY2uLwaFjn1+io/HzyTrf79A/3q9Dj2+sUWGDW362nxhX8GHgYcuJ2zTZ1cRKz5ZdPlOsmJzxt32feUdHh/Imhvq6WXOJBm24bPHH3jiIccGHbSqrHzjwTxkxXX4qK2QOcYOj+/GwHiY/2yKgU2yfD98VCvk8bXJ84O+fpK1JydZc83YJd386yRccgpf+CkWvxGshslmRTvHL6o1t9hgUy7w2YHBf7bpEVazp43OHlltcbB38OQNJt5BIyv38nPQ2WETNhq/1XxKsuYOvtyRTbJ8lle4Cj/J8AE+uSfG5xUnu+TQ6LGFpq986h52xHXcH8gZa+Wp+1j5ZoOP6GzCYV9+1fDQ5CZ57h14cssGGXw+koHBnyQjf3Dljhy74qbHJnl6bJDDQ0/S5Zc15/GSP7HIHTS+s3XgJ885JFY8vsDftn3lDTY/2EmemPTR+KIkWfNx6z5LP3n6QQ7fcy/5JN1nnzlkn03nm71rlSwff+mHvvrKR59R4MHV90UCcvq3njO+fjmtmLOJffoO6tEnwpkSZ9a5ahtX2k4ys29TD2ZfdTk91z5a+ble77NfTvPW56pu1bNvG/I6S/HBHm0+yhFGknWm8v7JFyHNZ3kmKzaFr3JpH9Gmv+/7mkNihaU25skzh/K01faBA1P/1OfyQx+mPhltBU+ekyfOte+CfYFbDvnLVpJhj969NyO+wDbGZPiMj3b08fh+6Iv3kGP3kEPnK7/gioMeLHuANjr5urH8IK8vfnLnxnjv2c44v/dMmTK/9Dn/3gFx9sF3JnsYz/KSDD2x84mN6SU+fre57Fh3bB9rSIyK+cdPftCFT4YeepI1Vmwkf7bxyJBlK8mIkU12kvQc/kFkzRE0+NYQW4o2Oiw1YblTxKJG43uStd/BIJ9kxU0vyTqbiGV68ZWunBof4yY/4iVPXyHjyyH8p5M8fSZnLPHx+AoHnX14fBKrea1PH59N5zD6+vQV9sjDIo9GZ9v3cX5MsvZ4/Mv5smIjk2TlUVtpeCvWbiJjTnz+1L393HNa54d1u+37+gKiZ7Rt39f7u/PlsuZAkvVMA0Mc1itMfu5ki4GnLXZ+HnJk5ADdmIsbTVtsdMRs3LSNBb68swH3KPh0FPj69PTJJml4j7X33u7X8czz0nvTZo9r2fZt9r5H+v76vXL3Z+muByvJipVf7PHXmBz43nsfZ19r7Nxc+1zmre9Ik0ySn7l3Tr40d0mGLJxt2wZmkiU3vZL031nnzyNmnzes2KvPNr1t35dv8ipOND7LFQB0xdxK0rhm3VNgkkuy5sL376+1ndn3bfn7ue9K793rHut5ZVs2Krp099pc86t+2+8m23rfc+u+733zNJ+v3Wd8OcCZMcmah+bG48f+aNy1p5c2f7fiiUEu+Pe571TdH8iRef6vQk7Nya1as/zeEkE9ltPJM2mL238oJv+Rhs5YRdZP8p9jJP85nRKM5P8+Np3kT/nkic2P5E/6IQf/aB8ybsOZpx4e+l/l0JSDnlS6Be0oB49ekoPcifF8gDkIyZ92kmf70Dnq5KmfZJKnzKGvTp408uyiKcmTfrTVSvK/pychtkrybMNOnnp/bRNKnnQTHe/eyZzkn3xNnjJJho8mXrKNS/QsdNYAABAASURBVL6ndDT6Jr766GsnTzw20JNQ/VkOmYOQPPn/M/3ATrIWGV+SzDaVd2OuTweN7vRiD01f243W4um+tcYzSRf0Pvu2z7oeM8kz3vf1Emj/J7kDJ8mS27vQk6zFX80fdVtbauIx8jm9xE738KWk8c2xx/I781f6+XRe/emVZN148NtdP4fNJKMNN8nYUH1bsYbHJV48Mvr1eFacj6wa770faHe/mUNmK842T9+n17UvFrZsiy+GkgaGTQw+3hGjmjweORtV4UY5XgrfesiayYgHXbFRu4lNL/RrX266aSfp4eP54XZZaxz48N4PG9wUBk62RT9uGGI0vmLjz8z0ZnxbMqfm9a0H+4c5Xt2DL/YV91btFLV2t9XeBi6fphe5vTdAcYtR/1M/3Hk0gfxSy8eph8mK96DgJvlYtmGQL/Q4LJMV577/mVvtpdebRBLNVcR6a072zcZ+7abuhcv34Yccu3nRfe2L3msfJrZtr8zzECjf7NSL2TtX6+okT+yjnaTr6TRbawbP51Nlt4X/3nw1gKWDvTT7Dzx9PpyaE/Fk2wbGrb7KgxvkR9tk8M89MKnZMB+u9fXeG6gb173EDs9M2lr4w+xka2eeV6LdBdrutrfdAJLMkikZdpJ5/Mjf5Xyaz5+2mbnPqT5u9c84sSeuaw9exsoY8xHv0bmx79v8/scfK3405f64rbkol34D2iFjK54C79Z5vTe/W/39+HjefN+7tuCiP9uPNZ9e+6DHbpKhz77+o/FML210ccAzvk8bz3nMH33y+77Noz4/qiu/7NHR3jaxz7z1kLXXNzlIsvYT+mQPvZr9OWfw2ICBTtdhEM0hhB6ZJOvho6bX/OAn3699QCZHjw/02JEzeGQ+9+FKjQ7LwZEeWXbR5YV+0jFu0a6hzs39x9jcVz7JwqDLNzj6bNHBx9PH13fo+uP79/GnWfniJQxZtumTN0fU/KajbNu+XnaS8eCFlgT0eoFCBwaC+JInTx/detB+u36sfPMHPem8bSKTNMR03n5aMfrz1/7U9kfnKpt0ycNmW95g7B1ffbyt484PNP4fMtr0yKjJyTG5JE97Xa9oeL///sfK9RHnkdNvXRsw+MJm8tSlw0f6l8u5a+605rf8oeEdMtr7ti/+Xt/5c22M2rCTrHwmYWblSkzJs3+sIbji4pv5R1c++PXXPl2y+HjmJx21h6rlzw8/+AifYfJ0yaHJxXGvwlc+rm/r8M4e2+L1kO1gTpceHll9dD6TVSdZedZX0Mgr+myi8UsNg+/iOGja4tPns/LeDxtm39YaobdtW/f585pfcKcXG2TbXDHAOcrePbYqi04e3fiwA0/O6NMVs5qcD6SMJx/ljSyf2U+FrDd6ZOHJBx4//Lnu1/e3PsBc1z5Fhi4ZmAmEGXqF6p58U/3Tyw52YbHBLxh84Ath462IQwywjjWiNr7Jc04bO7rkvdzlA3xYbCTp/vq25jE8BR45NdviTZ5yaHhiUviHlmTOPTew7yGRDDrb8q5Owv1h9/BLmy/uOXJIlq9odCio4SniRSOnLZaDf9Dg8BkdDjpdNLpsvfTck2TNDS/MYNEjt2/bGh+5gMGGAks/yRo3uKv0fi1PCpxTzwn5gaFGg72X/tYzOR+sCfIw5QlfPtH8NtU+WWPCLl7yHE8vFMjwwws//sqhvNM/8gqXzPRC54PCX/bU6GTo4MGFxd7pfFrzAo4++aPwSTn6yY889qwFB74a38slbbas59fKJM95YH4rbL69va4XxnS8oFKbB0nml19/mW9//D7363sfDe6r9JgyUx65+XEd7ZS57duiJk9bq/9YpKqlZ47HpP+10Z/HVGXSMdta/Nn/SZY/YqElhu/fer/tWF/OlzU/0ORv+yF767MG+Y+OMV/wlbe+KLn0hU4SUKvI+Yf9rT3rlR7bxpOuvryUPb4cQNYeIl/msb4xV6/cNq/+1wp0YBxY+jCMLUz6v/vN3j63OUMccod/9x/3cBjWNt/5535Al02+K+yiwSWnf/hz0OGyjc5vuHKCxq/f+mGsmh9kYCRZ904ye+ch/H3bhn7yXHtkxcbOa/MLk7/wFTp8JiOf5t5Hz3UKHtqt92t2yWsnWfdpPDQvZNH5J142TufzXF5eOj0y7JH1l2nYESu8zBNHLNYoPXS5Ey9s678Tb+w9U7tyzJYXgOhkxLtv2zhHixM+e3xh75DBO/CTcHfNXfZhwMbXVggcOnLBF7gvL5fuzXtz8NbyPpfLqTFeeq661cVH8/8y2ylzfjn96H9e97npderebw6wA1MsPgxEM9/4zmdrmmyStb+Q5x9fX17ORboXO7X7qfY+D1lYivE0J8gb/yQjny8vL8N/+UU/d4ysFfLi1VeTMRbk2U3S2O7LFv/owmCD3TqzcJNnTn/qf/o0vnDy1jUnVvMALnm+iRtdTOzIgTFjFwY7aOwcOuho/Lg0nvPlsvJzvV7XvYbuMU4HLl0lec43tvCSrPuaWMxNuuKBL4/ywQe67GrzRZuf6Pp8EYeiT0+c7MAxlngKGjswyMg3m2jGIska1yRr70yeuU+eNQy6inFjj79ikFO+JM+1jy4XybNPlj8KfXw+oOsrYoRBRs0eueTpz/RC88U5PvPduCad751P6X7ZybBiEOuBDU/O4B+Fv2yyo8jbUcOWNzLobBwYeHygS4Z/aHT5Y2zVaHV3zVu+iBWWnPtNXedXOHhk+QXPOKCj4Sn6hz2YMMSjfejxjxxf+YB+xM/H3jIGJjl8/sBUyNGlYyzx+cq2Wjx4dNmFRUd+7NXadOhqK/CO8SdHl01YZPkpZ+wrYsEjw65iT2IPD50PdPgEjx5b4lOjJRlzE9ZR05ezre9nkqw9K3nOaRiw1fD9LwL4x2fxJE85ePhk2WGPDj/RzLvz5byw13s77V9+GfuPQt89onC9b76N2JwTnfePLyHf+w7pvc8lZPdtm/eP5z7bw5QQ1rxebSBbZuHtPUNV1pgkmQoNv6bNcfUspEoq3/dHl66Tr1+mc+FT7yPn2YvDB3PPmIlZ/Fu23lsuk2TlU/7e+o7H/TbJ2vPFbU7xlx4MttGMk7ZcaZPd6qdxf9Qh93r8Ntf9SW7JGdska8+ni05Ovk+n82z7Xt5jtsrA5JfaHIDPtgIXzXpiEw6+GJPnfU0bdpL1F7SSNC8vay8/9V5JVw1PnQRsx/Ttpzx9Y4nPXkNs/u8LB2/lskTzOMnaD8SpkBcjP9RiVJKs9z9HWy1Gcn+ttcXPDiyFH0qSEa8YPjpup2w/44LHXpI1B+hPLz61WnJyxl6SNQfYoWecyejji4sfdJOseS3XMJOseaItD+bH4aNxVmApMJKnLXbgw+EnHfpkYKnZFiddOGjmJjoZet/6DsnY4JFBIy8v/NZX49ur6OonGW37hw9k4ZkDR4x400s81g4cPH7DNr+9U4NlPT/6XhfvmbvHmgPkDp/giCVJ585j5QxfzEcO+KBtX2IPFp26sX7IiyHJ8t35hvz0wlNgyCU6jLLW+MPhixjlPXmuD3w68oMPQxzip0+WjPbhD3myijYduWFXPtiGgUcPDU+bH+S1k6w42CLfSTjTdaSk+/hrn9/keL237Pt9tH7kNMqlH5onWfsKfL4kWfsYG+bEvWcFPPj4yvKp+6U2n9ViJze9knTvfu1nYPsaJ8/N98p7l/Jef9xf4MFB37dt5VcbjvE0fkkWXZzk931bvh59sjD27nXypT+9kjQNGThk21nrraw28WatXTEamyRrD2d/qy/wkox5Qv/wBV0/ycq5eE/N8UFzf9LmByz3s4+P6/J5eslV9+O0Od2c76v2D+HkSRdQ8mzjJc/2QT9qPHrqJAsvecoedDzt5En/qy5e8s/0v/K1D5m/YmijK9pJVlLJK0nKeixaGzPtJlkTIWlnZrVbTZL/rd+HTJKl81d7eIe9o06ecnjJ05YBTZ7tJF0X20+byVM+edYGb35cbNH90V0VOxpJfmLoH3RtesnTHnryH9vkDuzkTz56khXroys0s820JPmZqxJWDEl+1lWYSjzLD/r0StJ/Z8lpJFkTP4nuPxWxHz79ZzGIxQeNU93749Ej2GO0p1eSNut3N4v7lL613TpJuVP3Hk8+vW4E7Cgw1VMxNR+iU621iHyY1v57X3Zcq3e+nIr6mOvtY+6Lp32dqZ1rN7d7ueqHui9EJtt8fyNbkSnyY9bFFtvLXvh3m+zbhN/1cVprrzoZ+bgVX19xcEVbYP1n66YBT2l3+G5DSgpeX/ZtXxh8TjLk4V37kq3WZz9tc77sq84247dNxcJd8bCV+g8naauFrRBIEerz3k0QLpovM2yV96eSan5c5J/xZm1efExSX28zVWpztck51MD6aMzs34qvf9q3cUC61NZLx+J03ufUA3ynan1+OpMUswfyfTs15qkXz/UmhpkZMSiX80s398vUROfHzLZtfUnwMbd+ED3VqslF/6nXHN067h99cXq7f8y+p7LX+eiHd2SSjCvJ2syTTBKk+tG9tk2bNcK182nf+fXoy6HavF9nK97Wcb/0hdC+G6/HnHq4RSOvnaQ+pfRzYbJwyeIZbzcE8tu2lT/1cf/pi7xOrySdQlt5qX+zyrl5NDZ7x2Gvat2YR9dSm3Mq1mU/z4s8S0qeOtd+OGjcbv2Qfjvty6fTfqpeZjud573r41qAR2PJts227TOZMVbm4dSPu05tPtbB6zZb/9tTpZnJ6TF37cptW8e25KpXIrUxBZrJhlK52uq/M9ZcTxpbc9nOPOY2j4rcOs8LN+cOw951vPfFG9+vHUf16XyerVhv76/FfHRe7PPp88sa2z++/b2xn+Z6e59/+/u/z+lyat6vc9q35nCb07bPufH/8suX2TtHrh1bZS8fZpJxnc+nyu9z+XSZ7dzxnUfjuDcNGWPjw+e6zuPhs2+B35qX6+M6Dbq5qF/bVnfv82g8bc5xPcd9m1P9uBqXmbFuzpdz6/usD0rqj/qP1+/Lxu8+8DaelT03/tyb4z543uv/o3UtzbUv5b70Bd15P60YX86nZX/f9vUAvXds780n/x12/vjj+7C/Vz5Jkad53ebcnD1qtcpjbZPnsznrUKl969jhffryeRwM9/O58dReccg9OsZbx4id+XHd6uvny8uct705uXX9vs33b6+zb+c5n15m27aV28PHR+OFxSYIdLYdEO1Va285nWbF29jkZW89Tc2n82XIvL++jul4KrYc7bPPl5cvs2Vb/vLPITvJc203riTLj/lx+RCCzLX+n2rv0vXiIMiffd+aw455ZdmXl+v7tbZvI4WP66Nz7lTu9hN/qy9J5uXlUvosP+iVtPqXy2XIvPRlqBzs2Yr3Mcb83rFOMueO7e/f/uiAZcjyhX/q6ZWky+u2bKInWXsLfpJlc2+uxMNGVcb4vPWDHg+2bMrZadub33267BvPfeUF3qVz1fi/dz/93g8hZs9ou0dl39Y8TuNc+J1z7NLba1MWIeoFAAAQAElEQVSs6q18+dc/+HxBp8cntb45QE6fXblx4D533qlhyxv+tWOo1vewqYa/5k59fX+7TmZr2Wdan5tLduEmWQ8C5h1MOPT0tWEp59pFd9inW6D1EMMvffbU6GT5jqYPJ8kkGXlgRx7Q9ZWy1tiJnV8ewpOnDvkknQO9H96nV9a4kIXBJw+//ENjn442vqLN5rmxdxjmo+ee9+/v/VDmo/Op87Wb2vXj1r1z+oD367x8+jxpzB+df28d86sxZXnLmkttdo5eu647R7qniUHOPMgrxo+MnChecE51X/ti7qP7o/3U/LkVV7xHvuCca1fO0cTx0nWhD1Mc5NFP3U+ni//tzb7mSzrvfaH0/DIY+Uv1Uhn7NlvvtfvaB0w+vPcDySRdky9rTIyVP3f3/v7R+dC1l70vj753TG4zzfmt8vbdl/O5a6N56l516pq4OqBk1n4rTv7x+717s/jlBP1W2/7Kzbn3lsvlNHv34GvPMmIV361zWEzivzXnt9tj5TlJx+S+9hwxJVnz6HQ6Ld+NfbLNXjw0eLDMhb2yF+uvMe97On/22ToGv/zirzTc5tbz0um0TXfhufdB9N5xpA+HLfm+1N/z+dScvC8/tsn87dd/WXuEWC/Nx72+v3edfbpcmptH99tPw+6n5udUfAl8NInul8bD/5bl1nG7N3db/UqL/tQ3Y+WLJfrOl3vvHy+fv0wdl86Ox8fs+77uU+zL7bk+aPNXW0my1shzXC9V35ae33a69l51r31+vPR+lsZ0bv5ezufGdVpz2r5YgP48li47xsc6k5+Xnj+awcm21a9i5zx7tvkiByVtl+bsNvPY9trdmrtr731/zJdPL+1nqO2N+7S13frec4T7/5qXM2s8tul/xb3fMm5qj/RG17IlkzS+rp1HyzSWqjx93bfW5ZVw6xxtNVtK6/lh3/dKPqo7s09lSmtv0th725p//e1f5/X9+/Dtpefcj55B/O9wwHz96jfpX2brf7euhevba/P0uubUuWNk3GZLb4GPuXz+NC/N61vl5J8PL733Wben03nOnbuX5hqOe9z6f6k+ZsyfLy+fVn4+OmfvPXdb29Zst6c5FcNvkRu7b73Pw97qrLn+1v3sfK5/297962vn9m3cw9k2bqfLuUFvY+z/+P6tMbfdNQnDfHl5OY97/Km+2b9gftT/fd+bj+YvRaotMX50vj+yzX6+zLU5fO+++euvf+sYPzo/r/X/3PXyUYV7MV/m3DV0v99ma36+9R6+76lMuqY/usb3jldnUn2p02MtfXQt7vXDhyhNS3Hvlb3O92/f5nI6zTQvYuKfOa/mtw/D3BvPza287Pu+9MgmqW98mnUueHRQFbpv3avYe3GWvFzq06W+7vP8Lbr7XIr3Urq/WnfrmQi2/LAzvex13//4NmSMbUlrDLJts+17Y/1Rss3Ly8uwI67X7hl8eCmNr/KfpGm4rRdy1hpb5o0YvECb8n/iNheX+sUPcmJXtO2BcqOwgcYGW/BmUl8+Nye35uhem/eeT/suoOPpZTV9/0uo8+m8/P/el+Dvr2+d8/eeu6+zZe+4pWP7Mmlcr6/vxXjMufP3rfNmflxs8s8HCPxI2H3pmM5s216dW9vFbF7NO2rmrdjJ68uvOkl1tvr90vn1PuT25tfY81d/jWfzKi94W8dAXvXh8cWcT+pHc2c8M706H8h+/fJljPNH50QDnEf3F/PuVDvmphoGGjxjyT6Mf/n11wI9f4xvklk+tNNtq3m+rlhhbOVdOq+mdsnA+lLbavc0tOl98KMfurycznNpcX9K5Pw8rm3fx28n3othTE/Fu3ZtyoOcocFRi1988vPe/GjzWUwKmlxcirFv24hbW2y35sCXILS3fR/z1svvYw3AZi/JmrfWrfPOsv3585wvlxGXPgy1DxbMaXS1eesD7SQ9d/zRefmxSpLOyzfhrnXLlvFbcXSMxAHP/OIDQfFeu4c8mr/vv/+xzmmfukezpdCBIU/kV7/JeLPn9g6xnU/rNyThvpzOc24+9vKVa89vr93DPGvdO2fdN41Nur/hff/j95muIXp/6zmBL+dtn1vPVXSsP2d09d5cyoc2f/hvHk8vPplneGSS3q86zvgHTSzWN1pV1lqSS1jJU54MLLV5RZZP5OGryfNFn1yStb6OdZNkzWN+kGWTr9PLeNDDo8s39ownHn9+++23Nff18ZKuve55p55N6SUZ686agGFsk6y1DptNfk8vvqORM372CZh0yu5+dB5z1xq+dy3g0Vebc+Lkf5IVkzjw0NVJhp61wJ+k/c7/w0/0j+6Db73/8okefLXY5fh8OvWM+OtY5/zlKzsw8OHjodOdXnt1Ztvn2vbbx/cu/bfeO89jzvHXGlfSOUPujz633jrn/r3vfD5//jqfXj7Pt+4V3z5enTTbP80lp3nJy5xPBfXTWDqFJgVVkGbvvy3rbFX6tPR4WOLMo4cOxf7u3PrYSmu579e6cO8Zbebt+0f9/NL1Yk+/TrpO3vue6v/4P/5rz0K3PiO/zf/4H/+f+fr18/ztb792Db/M929v3be+zHbaxp716Du6a8/i1sWXz7/MrYcxebr1+UDO5NnYGHc5lrNjvOV1ep0vzz1GTvGOvWlvvshXZGCYM0mak9Mqp9nGurSn8YWusW3w9eM67LPLh2vXe5JFM5fPK7HNQ8fBs82j78M+91x8+XQeNtlSYCZZ+xgcPvInk+bjornk+UqWzX03aFvX4bV675Ps8+nTl0m2EZtCkR/iopek86b+ZObUfBgzzxBJ1l5KXv7YocOOPn/05RyOOOGjn3s/0DfnzWv+J88crHnZtQEPdlLDbZBvNdu21//3+v+2irGiY1/B/2tuDrvydpwD2DruM/w0P8SbPOMhy08F3hGPNUceDQY5fXz3CTh719ulexDeQT/85p/3QI/eP9RJ1oedn50Pmw9YsO1x8sPG9z4P7OU5G3/0ve1Hz7PO2Vv3uP1yntnStXCb9H6y7aeO5ec5ny9Dl/1t29YcmF5ywa82Z6/tfTJdIrP1v1++fPUoNL//4/eRP/b3znE+05Gvv2LCkJ9L5wMbCjkxGF+y+kr2bb73/qbAPfj091Pm3me003mb9AWjMj3UvH+8jbX78nIebbJ/zaMcbY0N9unlMp7JtuaEP8rj8Vhx0NPmr3Purffha+fWR8+S5/O5y/Gx1p2xTbL64n7aama6Ph730u/TnD76Xuc6+3aaWZtW5nJ+mS37eFfZDXL2tuX0o3vmXrxfm9dT/bz33DAdd+9Tp/Zn30bZu9Z/6XsD+/YfvlRdva+fv4w1YfzkcYzT7KW9VGUf811cSZa/Scaz4a2xvTUuz7pbbYr7cj4PbM+bfJpe9+bm1HF7bFk8vnlWvOynSc8Y/Lyc9rbvc963ufZcp/+3+tlgp+mYlO79FZunS+dhcX1RVO6O/F875o/O1w7rfPScsu/nrtf3hv+YrTnUTzLGQZz0kswz91OZbeBtjYWMNS4mNPfn76/fZsujY9L7mjNW37OIZasve3N2q82l0zg3ikkW6PTSB9zmJFnFZEVPgrxoGujqg3fooWv/z3R9dDpJFg5Z9CTIi6aBrj54hx669v9M10enoxxt9JkfE6J150ITfR8XXpKfsf+vsA968sShB1/Bm15JJslP7JLWDxkNctp09ZOnrAH+K12bLBnt5ImbPOXRlST/t/1mM3niwD760ytJ/52ffh88tjHIm1hJuqimE2tr/Vjyf5UhS/dn3cWUdhQx4ikl/cyTzQY2OixFW0E/ZJN0k7ktmwnEWbEnW9fkrUP6ILpKkiVnsTiYIiaZJP/Bb/YU9pZcF1TB5tHFjpZUpwRt/iSp2KObw6ky92U7XUQWaA2Mh8Hz+TL3Rw8F3czoyR/vbFqPyVrU8K89bBVs8NX8SGrvMaPNf3S1je3efMJD48u+7fXhMWh7b65TXbwkQwc9yaBn2xbmrQenrXr3+rf3JrZvxSgufPJ7aVOVhrz8or5t1c1zzK82rfZTIRi1XvyZfdtnqzC7xnqOq9j00eC7CZ7rK1qSSXHFn2T2brLTC+/W3MiP37xV6JY1e/3Lts358txY7x2n02nvS/jvzcN0jjzmXptkyL6vje69Oe94Na/XHigfDW7f9jEecO/NRbb0kNcN+DbrZUfSHH4894idzcC+TZLh371je2suTufT8gmu3OrbkMm892H5yJd5vmWr5Ud9vC0dtpP0QPrEuDcWei99YXvrhn3thyDzw+699qZXkqXrpgzz1geuX/qitCEPmculN7XmQ2yXy6Vxn8fLPWV6FW7dJNtc8SeZrYUv//hHH9yLl6Qy19m2zPl0Hg92t+ZtK928vfeDgumlZudev+EnGfxtts6/e9fGzL039qavcd/af+bzvQeYzL3Y++zbPmXWxnUVNm6NXR74NA1M3vrcMjUzyWlmq3YPfI++lKwbREoPmL4s6yD3xjeT4j7m1DvsNrP8aEBt9ad+bvs+2e7zKP/R2gs4X9xIttJPY9zeO3fuXS/Tu/peeTdWMp8un+pC5rSfZ685Bwj+Gou0b6iunb9kC9fxvUySjvu9N/nnC1Fz5JmzWbxrY7429+fLZfCSLLocLOyCqi8vl8b7mNcefj96Y8fft23ZWPzLqfP3ieHh4q0vqdH5v+17D8TXxnabU+ct+vly6UPiv8ypa5L/99pRPnpYwtfOZGrUvy3poeJ9Hs3LrTL/+Mff59H1U4FZuZqp/ZeF5yC679uIDbZ59N41kY4f+WvnlOLAphzzda+fx/y+86dz4KF0hNVoX758XvP6tS8Gvn79MnS25kG9DjaVd0CXy+F188mW8qRN/e34V05fmV7y4LdU+AtPeXTivdUOHv/Zf+k4wPKAUrfqy8eQ0eYjHjl5VIsNJv/0tZWkua3dr30RmaRz5Na5+qM0djL/6IMHP+SED0qyzZcehtHOHcvXV/vfvbm+rtyTYev3voyTBzb5JV9Jlr9op+4V4iUrTrR931Zu3s3/5ufe+Otix/kxyVMX1r3+vby8rNyLkx3+KuJX7x1LbYX8p76sRrcvOHz73yDgebiSCX6fezAX16m1g7MXm1PmfflyH/VH59GXjvujCX9vG/bW8eenwhc0D2x8hLns1mdy5gge/8jzP8ngKehi5A8sNBiH3KW+JXVqnhdZhRx76vfmj8262NzNJFnjwzb6a19omRdJFg/+e2P5rS/v6Ntv0MiQh69PH1+O1Gj42mh8hj296JBvc9B+74MUXHG8dCzs7/r0v379Sqx7v5cfWXPRvpikednXvjQ/LjbkRZ4UZL4bS3lXH4UttjNpHh7dO7vHFnPf9klKbeGDeX4+X9Z94t45l+4T195j6Yth71x6dPzO3au02RTzpXsYW8lzbhrXe+XkYttrozjmDPm9unQOGXEkwVrzWEM+6cPUTp5+G9cv3XfO59PKxdfOP2125BnfGcC+B5dNfq481e5792t5VuSK32IT85cv/mClbQAAEABJREFUX1cuYMiLveTU85A18kfXMJxT1+q2733593mtcTmFw7Zy7pxkVwxq5wd5SzLi+dYXmL/88kvjPK2xZYuOfNBnQ1vNR3HBOTDYkzf8LsX68akvGb+uOU0/yXyvja35pi82vtx7f/i3f/vXYU/MZPdtW3PhsIFGh312lHvvMfh03DuuXhQUMMnKFd/T/uV0WX0Y7f7c2/y5uy+d02KX+y/dY1+6b0+VzCu2XvqCSTz0xEqevXsDhCeG1e98gqPtpXbyXB/6ZGCov/UDU22xkNeGZS6dOj7f+kEwOuxHMVNnbr0PGueX7qU++KELlz8wf+2HGveuh7fuF1865/baPu9bXb5Ve7quv4814YORl/NLX7xc1ng/cc5t39Z8YVMO+bQ1/y/9gOZ83ufdvaMvg887bzJ78ffT3m3rMV2sq9T8zGObbKdh9F7fS+hcSuXaWvkqq2M/ve4d89TGlWJu8+11KrvNL19+mc8vX/si+zbf/3jt/Pl1vMj10nTb9/n0y5fZzvt4mfc/fvu31rf1vwI4bfsY7/f3a+N5VGdm5ae5k1tfXuLTXr/34oj1Xtt4W7a+rDmN/4+qNUXmrS9g5HbJrD3m2n3nOvYHYwD72vMYGQVtelnLSerLpeW89ko2jDsdPuonWetiJpNkzDP3MfjyYh2R37at8dzX+Q02/b3+35tfxTx46z1hMsNvc+h8uQw9e/lbX4p97jlg1pWxVu0JL51LW8fi1Hycz6fli/nw66+/1N5t2EZ/bx6oXi6NpS+z5M2Zhu0kXeOfey5/n4/68FK7SZbtJCt2PrAH+9z5zd9jzaIlTzn5wU+ai+XbJqTlr1jkjO/+txDa5N0T5Eks5vf8uOD8l7/9l/n65cvCIM9fMRmrb9+///yrDvRgJVnadO0t9hPrifzefKMnGb7zm84v/XAZX5sNfopVjNrskaXPPt7UI318mHynj0cG/dfiJvLy0bHoc9DZen2sMSJz77wzDubtqb7J+77t5d/WnON/l9saw738957D1fJHP3nOPe1LxwyPXf1rnzMOn/T/+3//75OYz+euz33ho/NdfNeuLzmYXl+7l6KJWUwKX2CTQz/0xMsfunhsGgv6fGID/dI5Q5YcXRh44ldgK/ZIa6duzPfuVzBeTud+GPbal7GP+aX3NRjWFn1zgN627z/zxF8FhhzzhW125UjbmqdvrfLfHi1G2PxR85FuE7fWAF/w4MIgo7YnKQe++BPj/k50+QXbGoJJB2PftsVLMr//8UffbXxbY/OpH+xPL36RhSvG8+Uy58tzT/ij9x95JaNOsu71R3/5XYzDHvv8Nye1jRMZ90o5qeiKEU1hL8nyx9oUd5Leg147d05jvlpDmen9/b7kkiwf/jp/kmce7G13k7ny//jHP4pxXl9GMAbytVXuS+P+7//n/9n72vn5zNP9w36UZDKzCrvGlk98FDt/0eVJXw4U+0qS+vdYfuElWWuR73DkV46mF1+MkdLuJFkFnc8wyR58bXkxD+Qzydrn5FOuj5pfyROL33/V4xM+WbXxoAuXD2zSOfrJ03+x4aOLAY58GFv4ePoKDPj7tq37Dx4ZftOFwSZZPG1FGy3JuhegKWjilXdtOIo23MNfMmhJ1od8fBTj9EqyxqXN9UNO4YuxkXO+8ZsAXXx22NAmgwfTWF66x6CTPfTIf+9aeXfP69nncjrN/fo+v//7P3oeeusH1N7TPOZ03scHjd7lfP2XX2c/n+fr1187z0+lv82v//K38SXfcz+E5uP3P76vtcCeX1LpkWmyT+fLPOPyIqvz/ZFMtsY6pd9nNu2eVyYzbfY9VomV2x6ZPKa0bU5bS6Y+ZH77999m5bM6exXk/3/8X//XvH9/m8vpPP/y67/MP377+/zbv/7r+utOLz33bv307dPLeex91973H31/Zr7sfc749deeyXrefvXF5p6zt9p66TpT28PkVnz7tq1z/L3nk/c+z8y+zd49Vm4PeX7di3X0+SbfSeb2l/uJ8w49+mTgw7W20eGk9qYXunG/9axGtlBjnim33i/Jp3n4tfdWeIc8fpLeO69rH9uKR95cooPvfwuXZH7vcxYflG3b117E5vl8WTFr07WW4O+NW3/bnzlQw3QvqsudJ3J6HzLo584dGGxqi48tfe9g+EQPXRsvyYpz++E3X9llP8nCllt98r/2fJc81xUsxTrnA5vkDiw8dtDoGo9L7yOKvrXDX200JQm1gcGuuBD4/HvfLfBNHxa7yVOeDVh4p+aBHh1+4Wm7D3jXf7mcuwwy9n+5kW+6R51k2d9Pp/nW56kzebR9GxgKX957LurSGXGYR3/88W2N8dZcyoW4xAAbDf5WnMv5svZrfn3tc7mzIr77EJo9P8kal0vzxUfxwFGLSR6STJK1t+7b9vR538fFNj2+wtSnp1iTcJ3/ZrJ8QTdWp57nj5ItPZ9/WnsoPjz25d39Ytv3Ne8LseYJO2SSrDUrdjSy/KW77dugiQWm3OEZTz4ZJzw5mgL7ArD60X3o1669bdvXPvesp3ZO9fHLeO7y7ClOedSG9dJnUOcC46G/Vz/J8vfS/ee979CcEfjy6J7zreche8h7n0f4CY9f9KeXHGmjbds2Chn1Sz9X0VaSrH3V/m/twVf2fe+zwx9jvhgb+bKeYWrTdd/4/PnT8EPOLufzyvOpdZJxdqwrI79w1PyCL8aFdT513D6P9qdPn9fetHcf/v0f3/q8dV144lP4ZByMq7iSLPnkWcuFvZZvSefby6V7j5zv4x0IGy+dp2TSMYMJ53K+PMcq6Y2oN5sDgPPaR9FPolrloCeZJIuW/DNG8uwnz5pO8pTVPgrl5EnXPuhJ/v+CDVPAj76QeDTGe+sC9ydYq0ZXkvzsJ//sd/LPfcp01MmfvKN/1GSU5H+PTV4hq06emNoKevInLXm2D3ry7CfP+n9Fh5VEtQo5JcmKHTH5ZwyLB91ElD/y+srRTv7URz90Dj6acVBbCNoWFEy0o5BPnljaB10NM/nTNxiLnm1NZO3DP7Kw1cqBlfwz9kGnq22TmczQsQEnmaQ2+5pLn5wDFMqpm4XFzQ8x0U/K6Tyr1sLYt31tfsmTDjfJbPvTZzrb9mxPL+2EbGbf94ELf47LHe1H+9G5LF5detp+68ymk32be32e3iQerdN676aTbM3VfW0w9B54k9nqA3tp26bWahK9rBsCbPHzZVGLpz+90ORt3/Z1U9zrt7F9NA+L1xq+Ip7Xfnh50Nk/5Gquvj0as5d899W+9oUF2VNvfPu+dcM8LX+m1/m899/pDf778vW1H9LZlJP8yN19xWXj82ErnL2+Fbib9Eft3NbYoE+vl26cSbpxXxdvr7298nW/Nh8Lq+yq3xef31Vbtm2y+kdJsuS3bRsXnDRn5oscJFljcOsH5EqS2cp/dEw7JH2gP8/5dB7X0i1fTf+9N8X33gCT9GB6IVKfPxrztopYy1ptOtceumGfz6fG8cwrH7YK3XtQd8PCf8reenOBtdeffclfevPAS7LGF56cpZbT5GiL89RcVWLdWMuaR59cPh59mMpHc9QXXY+Zc+P7vJd7f+9D1vs8elPf2n05n/vgspuu04k7e229nM/tp3K3PrTMbMP/gkyvLTN9oGGjz0gz0/FBapk+dSVt3AfUPE5l5zGlTLbVmelL6f3ymP0lcyvvfPk05/2lds/jNxfO20vrz/XpU/W25uQ6nz99WbTT6TIf7/cl+0KvB9Hzfln5uvaD/1tzepvrXB/X2pk1Do/maeV82+Z5PSbJKm/9kF4O8ZXXvuhXJ8+1RxffuJorxmIrjoKnWG9bc/LeF+RvfSl8uZznpQcoesYrqa2n4SG797BBDxZb6nPzTV57q7y2hzE4aA4gZMg3nPGtUfOQ3Om8F/0Zkz6b+76tQ86+Z7TPl8vQf87h9+fcOp9XDsyx6QWbbpuLr71t22rzly9Jeih+X3GQI4OnsHPqXoH23odc/E/9kAeGwl82+ECeP2pyyTPfrer3l47ntuzSS9K5+iA25OUiKU0iSpXTVmtfgL/v+4qLHb7wGx9djaZND9apedBOsnKkLY8Ke2q+w6P/9Gnqy63dzuN9a/s+n/uy7JCnU+Z6IcEn9K25RDM/tM0pvpD1IJBkxcw38n478rw/52zy5InFeLFF7/ApScd5X7k79MVGRp7FRE97qx9k1Jn5mStYaPx1WNbet23N5Uv3Q3QfULz0wYHsW/f8JdN8qx2U0RW2k6fP5sD8uPD4kKQPhL+vfZgu//iKz06S9TLSepQj6kdNn/9ydPgpL/piZC/JaJPDo4v/0b1brmHo46vZZYMvxhrG4RN+8oyFDKzDRzUaW/TEwF7ylIdHH542PlvOMeul0unUufNY4w4HL8kay+SJMb3YYffwF07JK0a2xaOvHHKHTTpiUSuw7Nvny4X4Gv9L77/8pwsLZpKuqfuSYQ8e/8QBD0NfvGJMgvRzTJM0jmd8+NProy+u2NDnBxy1L5tow2Ybnz946Iqx/vBioeseBj+TLP/5Z16qFRiw4PhLIr3NDN3kOS/gygUanKNMZs13vLq72mzBhKX2AK2dPMcHX6GTyNlt7Y/65PjOnySTbMsP8xo+PL5Yz8m+eOTR6dKTB/1DHq57zWvXH1ly+OJdfpyeZwfyXkbClzt1wofMIWudsq0Pw4ube++h+771vvs+LjaMMX2+oO1d8/av3//4vXPk1jk8s+9nrDX+T5zHkFPosQWDkBoNb+seo88+/197DzYuaEmWr/oH30savOmVZNmDkWT5ol3W+uE7G3+NX58ddZKfY3XpfcA8YD/JmO9srvPFY5+X7dT7Q+Z6ex1nmPSF8qVnkMf1MS85zakvSNMz8977+95cvLx87r3yo2eb83y+fJ7H7TGvfUl8b238rj1Lnjoxt1Nme9nns/8lUl/m9Dg1k20coJJnczRmWmW25qtLYOUcWZme7ehtW5ZMd5TxqzOPnoW+fHp0LN/m3fmovp73l/nSPXx7TPePT3N6+TRb+6/1/VqQc1+of+kL91sx3Rv303lu162xfylXfR55VbzAkUdjm2Rc+sq2bT3rv48vFFz6AshvZqTzZuue58X9tfPs731xea/ep36g7PnppS93jAEcY6wYe31jxg5sfUWbHTpktZP0BX3j7V6PRk9tndC59dz7+vq+xgbNGCdZe3CSgXngWX/i5AOcg6dPhj5sdvG0vbRPnnjmOH2FHf4nzzxNr4OOt2/b0Ncua/lxau5fPn3qc9a31WeXTbaUJd+X8PvWXDdec9da5Te5JGs+0HM25eedfMfhpfs/fTTybKr10U8dJzb0tdHcPz98cNMJiHeU1L62sYYrV2zyBS79wy6/YKKLNYnmoCvyiqBO0nl3HniJcf3+T3ukl81kvSgse8nBYFudPMdBG01+tK1tPiXpemJ/W3kS4/TiH3n+8cOeiKfQFyuZg3/ESSd52izMzx95hWPvUtP1MmUi8NgAABAASURBVNtZBB5B2HD1xYtGjg19PCXJ2LNh4iXpXH5bcwcfDn/Y0TbnzEO2YScZfL4efXheBidZeWCPfTLJk0YH3qPr59A77PGDHfLOiH9+yee+xpWvdGDCSLLmM33jwLet963p/qW29/jNPPHzTU2WLhvHOPqAAGbyjIkcnvH929/+hrVi5R878i0OcnyCqZ08c8hH+MaGMgw62vKZPHMhn+To80Gfn/xTsyEfsNHIwoZBRx8dH/2Qxzv01OySQSenrRbjoa/WF6PSARx7LDp9/hjP5Dkv+coPOAoZxRgk6XrYW05rPiXpM8xzbtHjEx/kkk/swTh1L3GmJIOuZhMm36YXWXpi5dOBU9a6nxz+oidZ8+No051eathkjTFbCsyy17rgDzm26GvTkfPkOX58E4s8JFlfYtE+dPHJH3ow2GCLHtwka79hFz/JOjOIDU3snonI8vfA4hc79q6jjaedhGrvy5dV4LKn0IHj/kJWG1855rJzDjn8w651TYYvanTz+7CJRt44oelzAj675PUVPCV5xo7HHtrRTp68JGsMj7yRU+R5en3q/SU9M+2dOC/7lznnZV72l/nb11/m0vcW2+M2e08cL5/6Ycn0Wbt7w/Ne+DqX08v8/o8/5rSd+hz5R9+HfMw92zh3bvtj4nDTe1R/LIdZ/7STbZtCzkwmmXWV3Ha6T5VVYmEmJRZmtnuFbpl9qyf7zMfjdfb6dq6fv379dT5dPvd8d5lf2v6XX/5ltfl0OZf25Zc+j38evjwayx9///uKZ59tfdAkX99f+6HT7X3+6//x63z9dJ560PL8wZevJGOuv/a+a5xe+m4JXTFPSe97nWsDbZ3Le64yf2Ec+S57puGguRe7T2snGeNuvKcXjKN9bx602bn13HpuXPjmGZsKfpK1Ftj0xXVzDs+cYkOb7+aJGoa5dRR8MZKtC0MGrnLvmVjM6Ppq/KTBPGbtU/BgsAdTPGjKIc+3e+9d5BT0JOveqU1HoZNk4V66ryVZZ0O45PggH3w4cqt9rEt2xKHIA1k6sNjVJkNHnz1+o2ujaZOBgabPFpqCrhgHNb/Y4aNaXyyKdjM1PjzdGgt5Mmo+wL52Hb72/Ogvbe2nfc0H2PLF/sKoLj+16SVZXxCGdeu7dPTkmbckXU+PlcP3vhNNMolcv695IhZjyofDR7WCZy6IhX24SvLEFD+f6SryhQ8vedrnsz5+tq33sNfRtjfDx4d9tPXx9WHdOte3bF3r+4hVLtTkyLDP1+lmAkc/yZLlt5ygw3o0N/T4ySc8tfmAvzffSZaP1lun9PCFPXblnE6SlUPx0zv28+S5ftlApydO9ug9/Zw1FvqwFX7C5jvdQw6GPv/5+OXr14F50PHow9KmBwefTTSFn8ohe/DkD96lzzanbIMP4/ADDt/Yp09Pmx5/5AQ9eeZDLg99MgqdDs26h7KVZJ0N+FytNQfZyRbVGudPfe5dnx/0+Ygcxls/L0uycJIMX5OscZhe5ikaG+2aDqvi376d+tlJn8S754iNHKa2/OhvCAqCOslaOEl0f7aT/5y+hPpP8uS3uZw78PSPdvKUSf6fxzZgSX76kjzbMpSEW6skT590kj/b+v+z32hK8pTDT7JsoB99bSV5yh1t9SFjgLUNgnYS7LXRJxl0/KNML7RW6yf5j9iL0X/otFp+HW39v+ZEG00hkzztax807eRJZ9ukvvelDL4+jCTL56Od5OfkJqfQOyaoOsnyDQYbCjkYakVO9PFMWLQkaz5qK3hJVq6mlw0TTUky965AGGUtH9VJ1kaURHfRkyx/6NksU44yvfH/1G/c8A//bQQWuhjkJJM57V1wlWtzktrpC6ZJwfpz70HGJtHmWpTqJD/jESP7yVMhyYqLvXM3qn3bBxZ/0kayLXt8QsOnf699tOmF3mr9PHX41KzUFzL4SRbOst98LYxuGOokS5esOPnxqIyfebJm5aty+IRhqvmz/zgU6sPXR08yT/nHJNvKQV0atHtznqQb3mmSzLM/nVO31SbDt4+PW/mzxtI4rDydzwvr1Bva1o2VvUIs3FNflu77Vp2n7cdDJM8XxPCuffm4bVtt3It5n+PaioN+7oecfCF3qp39L7EZd/bJKWK9Xq8LQpssG3jaR03m1pvzElz/pKl9rBYZupn05pD6dRsXfeVyOdXP27ppJ5VqkUMyr30xD3fftxV7klW7uUyvvb5/1D/ycsfily+famdfRa7EXdO1ex/jn74odlNJ+HKfJPPoWJ23rfNnm4V3f5379a0PR6nebR7NXSXndDrP9IHovbwamGu2efcB+TZdo7e59eHk0fbbx9vszfNteqDoAeiefXK+VGZKadvjS23WoRmZ0tZqIPeWqU/tlpOpE3Nt/PdTPXgpeEllTFsztw9I87JlPGDt5T26br5//9aXe9c+HPUD6h5Iz83Tow9+qQeX+tVQ25t577q+tviTvtu+z7VjGMzG+Pr+rePyPpfzS7Ees5W+VyZJ87DVxZR/n2vzbz5dLud5ebmUdxqHkUv3kCmePz2k708jvTR/n/uCPPcZL/I/9aHgtO0L+961al8x3gkbp9lr73w+L1vGDH+aq31quy/9/Xkx2PqXflDwMPcfM3V/lXN9SDLHb53AUx7N8aW2+evbhV6+o23ZCt+Y+iD51odENHOQ3dOpe2J9pP/iwbHtOa7awHeIoaNNTs5++eWXSbIeGoijq289HCWNozX5a32Xg2vz+daD/rV9sdfVgZNkrRG0vbn224aPjvsqnRDocNiH/fFx7bh9MLXsJxkyR1xPmY8f43dfY8e3w5YYk87fPswcdP5ps3G0kyz/6E2d5cP8uNiQZ3YdpNVySRdv31PJR+dR107zQJa+wk9j/tI59fWXz30B8FzXydMnOHvHl8z3799H4dfLy3n5Q7/gYw7yGc5zjr50T74sm3SvzffhT5L1AUGSoYOfpGE9Vg75rMBe8c4sHn+T58svMcDkD1ztxX9UuHO3/86//PLr3Dq+sJLOz34wce4857+MvHR+0WXfS1PzSv5e+4EeHXJqWNoKf+skUqvnWLPNV3wFpsIWnjZb/IOvTw4WPTHi8yPJmk9JsbsWtn1fD/z8OPgHJn85gg4TlvFCS5751Eb3ci/JGhM0cuzC4pcaDpo+bDnhL9/w1wNc53sHoz+PzuWXVZKnLWMCV+Fv0hiab5j01XwxZnDJyAM9bYUttuUGj80kK9f4fCdPDl8bLXnKsEHXGPKDHD19cbFrXc++zXY+zbkf9N26ru3P9jjFXLZ/Xjrvy1o5oyvHcgKfbTXs5GmbDYXP5PmWZO0H5NDU4pOPa+8Z6m3bhDDwlNc+xJFjA988gkVf38tQfP586oehYjowvMDpjbT3pNuyC9iXr5JorgLDOOiwxw59tT5ctoxTktFX5FLdwRgfjl57D3zvvefy6TOoVeCKn89J1r6XPOvz+dJ58/SDLVjs7Nte+mPd05w55BjY3rmv5tu+P3NkjvJ/27aRx19//XXljW+n07ZwyCTPvPMDT01H3hRzQ3/v/UzxAStb5JI0xCwsfvIRj95en/TZvfTepg8fXyEPl4/k2Umy5hB5H9Dgy5E6efLootHnA70DYzKzxrVCcsamL6D8/e//GG24auV5xtpny2n+/bff5/3jPv/yX/7rnM6XzodLx+NW3tb58d79+zbJbT5375+eT37/+7+PP5/sN772beZLXzA87tfuoe89n+wt5/nb3/7bXB/n+eN95o/fHzP3vfzW42rOer9++P8l7dOl83jmsP6n99D7/Sn3aL9OPHklbeX1ljZpbrft09wqsJ+/zNv7dXwQf/m0j982u1/v8/2Pt/kf//pv7b/NuXqfzpnb+x/zufWpFr9+/jz1Yrb9Ptf7+3xqf+seZA0YjyRrLLR/++235cO5/CP3xlYxpvJ5bzzG7JiTeORPJ3N51l6N5mxj7sPFp0dfgZ1kjdX0SjLGj4w5rE6yxmfbTnO7PSp7bv9lkgx8GNu2db/9PGSSvXXHsfdV9MKOv+xjziSZJB3r67rPoh3+Wxvaz/m0VW5f5Xx+mS9ffqnOvTlJc/Rp9q4N9G/fXkub4at4jjmqzTf20cT+0rn0aM7sHeKSC/17zx23+nppri9dN/xIUp9f5x99+Z8V28uK6Zee5eDeuj/CYSdJ83IbWPzwYZSYyYklSfN1rv/XtV+xm4TI8vvrly/r7MInRPs0P/hN1h760vNBkpUzvi5azwi3+i5Guvyhyy4cumLx20Hwjj4f9cnJNz1yYjEeijb78LWTrLFmJ8ny973nQhhJVmxP2dOK8dF1kuxLJ6e9235luic/z6qz5PlAJ8nKjzjee6ZPsj5ETLLmsPMBX8TEt8vl3DlwmSQdk6m9a/HeV/3ly+dF5/NL88NfcavFOL3USYYM//Gnl7GiIydJ+mHY78W8D9sKeTW/Fb7w2fyHCYe+NjqZ5BlD4ddYo2m/N3fkYfy9H2Z9dBzlBs3YkmHv8vnTvHdusvva5xH5Mn6KmIzdb7/9tj48IIOGBxcP3l/vB2gw/PZaamSrf3JAns9syoN5RJcv+HDFxoYCw3Pqoxh+W98a2XsmVPDpwix7je2hS2/ftpVXuSCDRk7Nntoc92UA/rGNDwMufDkXi76Cz2f7nDhuvfdrk8WjC4c9umJyVjEOYuYLWWM/k+WfM8RH1zk6TDJsweJjkvUiHB8unkKOLXRydJO9Z+X3rt8/Oleva16TwSM3vdhm8/vr97WflLTmHnvmlD55/tNlSw7QYYhFLTYx4esf9H0ynsEvPTve11l5ume/LH/4bN6o2aPHhgLPngYPHw1+kqUrdrrybe7wh4/k+SsH2nTwyP3rv/7ryjFbSdY+ARsPPnnjiWb+kmOHvj46H8nAZQcPLWmc3S/NJX7BkgO5Ips8+fLNN/bw4LP/b//2b+P+yyZM2OTw6aMf9o2L/OCR05Yr8nD/WvMDHwZc7SSjT5aP04sPa633XjXln3pf+tr7zrHWbqWfL5c5Xy5z6R7n3rD3nc5kn1s/ZL/NefbL1+b007x1Lp1L/3R+mVNO439r8d5nyH3b57UHJbSX8v6l+Fv37Mf7vXvqeT69fJnL5dP4bXvrPFs6F6djNlxq4zEu79Ie3bvS7rbNdIufYLQ8Snvs+9xPLftjtlMx+tbp0XdWf/s687n9X3/9PL9/+32+vf4x/+Pf/q+2/7HkPn/91BPTbf7+x9/ndNlnv2w9c32fy9eX+dd//20ejeXz5186f7+umLd9bz5OlXmbj57N7vetc/M2xkc+3UOMm2Kc9m0bc8X8kXc0xZjQMVZkk/Ts8WXt3cZIMabkNpE2SGPfcNeaTVKfXnSHjDmmQ8aettfPy+VS367rfAGLLb7gfeq7MXLsJKndl+Unn/zWvPm8sJpzMvxHg2M/S572zWe4YtA+fPDF0E/++lb9oMMmPp/IwmbraIsBfpKRH8X85i8Z/c89xx5tsvxSYPJUR3hfAAAQAElEQVRPW3GfU7PLDv/k3l6BprCNpoiHf3CSrPxOL7bhqPHIkOcLTDSF7zCr0jx2LnfMyRoT+nwlD0dN/7DPvyRj3iTP/QmP7Cnberf46PsbhQ322ZOLJdN7oVr86PzRZ5cP2skzJvMTNvtJOt73gYdGVo0HR81v9CPn9NlhGw822SMmfBgKOflIMglbj2XrkOWnIqYkg64tH3D2yZw7d8SBDlOO+MPmaT+tuc2GfmIOf+p58XXmsa01IQbyMJKscYVz9NX4bLIhppfzeY5cTy/5IcOGmgy92+2+fE4yl+q8dK2xhy8WMnC1FboKPLlR8+XAJauPp9CRZ3z5V8NX4Cjyp5BlT37q8lxOp3HfNf/owj7GKnnmQbww0WHxB87RRk+y8ogOw/pN0r35PuTYZM+9GNZ+2kdt3ZLF55PxJAeHXfHBY4P/aEnWXH/99u1nXq1LGGJWyOk7r4lLHx0unH0/917yUv96DzifxhfWe5ua1K+Xntf1tWff5lvfLzkDoW3ly31mn3TNPfHOI0a+iok9tVg2TiSZJF1Ej3FtXfQCSqL7k746/Sf5k56kTt5LnaEHj+7RTvL/CnaS5Tc/km2S+jGZeYa4/OWrBhnt/19+kzVQajpqOuqk2G3oJ/lPc5Jk+VSxSf6Uh8V+kkWHccgkGfz5cSX5X2L/Zxh04SX/ERtkEtXyK8nP+tA7dMWdZPm3FPoPGXSTK8nyizx62UtWn4yija4+yl9l/9o2QckkWfFrT6/k6cMhi57S1a1+yuon+RlPkn/yT65gJPkp89c4YOnv2774Pw8Yk0my5lHyrJevnVg2gn3rIamHzb16SZZNtvhjMWZS6EcX5HNOtjNJlt/kjjzZxOgk6WHtVvTHwnpoOUD1IevaMj8udH7AuD/uwz597KR+lIYuZnKL95iFTcZNqNBzOV+WL0nafUz6H1kvctucJMSXL0nWJrlsNmbYmDYg8vf6SVdJqtefbd+JLP17bzxTK/u+lfZYhW9tNOcz6Nu29eZ4/+HTzKn6XhrJdZIeND9XXD7hNgt9KVmzvXl+r961vFoo4e3tozfN+/BJrOfTefH4msnC3/vBms3x3A33Xpx7Y+K7Mbn2ZaUNU19mppd2q3ntBkyGvL4YLr2JaiuH3L7vK1/6SdbNgS39t354yZet9C373Gs/2ebecWtUs3dj//TJ2GQq0gPIdeWIncvl3NhupX2MfL30pR1/4PIlSd2ovcasT+be2LaNnfv4hmRTVH9O1c/ca/vWscmkes/8VXySZ/+JkcpuyybZS3O27e1f36t/n1P9PZ/6QHLfOw6POW2nlvPce6C575fZz59mZmsM+1z7gvTWIpZrDZ32zO36UezXufdFNrP30gs/qdZcHzPNkQepyX2m8qWs5rjqf1qn+FPcfn4/eewzFco2A2TD0+9Dz+vrdU6nl/n0+Usffq4V3+aj4/17b+D76Tx7b8a+Vey35t76IHg5n2ergXtfSF/7off0pfuNn/Xjax8Uzn0gmT4Y7rPV/8dsncOKOZTqyY0x23f8+0z9uJxPA+NJ3+fWh5Xth569QN+cV947l9X0XzrWcoOvpnPr2E2vfd87pue2ZpKMCz9J4z0tGhx6cBz4yCgOPTAfnX9qxfyHee0hvsr9eeJ87wPz4/FYcZ4bR5IhN72ufRHH5q171f1xW3bPzd9LH8I7+AvDwaSiS8fc4o+1oH6UgfYovjyg659rp6yFlzz9YIcOuvppO5Pm8V59euYY3/BvzXFCepbv6M/e818yit69eaD/uR+OXc6Xn3n96EshvtElKxa4+2mf0/m85OSNb+cffbGLgyxsfLpJ1rjDQ1cr5gTbSTo/P9beRp+dJKufZN66D51q99d/8eK/87hrxm/IwoKvhkeXv1+/fl35lyd8PGW6fvgq3//4xx/z+vrWl3Dfxlq8XC4dtsfy84hJPOj88WCahKlVkvwc1+lFh33Y2kmK/7r88EEBGh/gqflRg/NWH/DMS75u1WPvtetRLL6AlGSNo3ksJvy3vgDW/twHbnIeJGDjySmeb6bzCU2fHLtHIc82f9hm0wc+5NGTrBcY5JKsXMHmB1x6ZM1DudIme7TnxyUneDDpJM95DUOBSY9f2oesOsmKnd7hP/zppS9v8JOMnNDHTzJbtt73z4t+6PNh30vveItj717CBw9EfNisqc4vdZI1hmTgqvk4vcwHOT18hJ9kjTeaPr/8r1Qe3bdu3S/kly12YLFxzNUDF08cSX76bWxg1uw8Oodh66OTVfNPvWS6J7ANkx2ycsLfNL5L9yh9ssd40yfHJ76SZYc+n2HrsycO8/al94O/5hBPXuDAo5tkYL51DcOcH1eStX7sg9Nr6XQs6PFNHsxp+B5QjXPF1g88BR6fENnatr1r+bE+rOlAzLZvc/DhX7svou/7PlvzcKxLfXbEqD50tm2vj6e1BtDkAY62extft+LwL0nv6+8tH0te7sknWT7IGVllX/ZTX291J2PNi8VLMXJVWR8mwE8yeEnWnvvSefvo/PTg/dY9gD+/fv1l4ZA3n9QHjw/a0yvJyKsiBoWfZS0fk6w5R54fcOwvfJYbNLLodMXhReSBcev9k6945Oh8/fWX+dKzAzocPGO5n7a5Pz4qdp/P9X9mm3/8/dtsOY3/v+Kvv/yt54bM9IyyvZz6ouB9/RlD/njpb45c+/LYh8nTwRBTwebR9cHu33//VtWXSfXfe1a6b2m7s61ro0M2k1TtXs3HZJt1PZrXlJzK3ouDqK3cq9efmWxTkfo+c7/O9DjnNfb869//x/zj27/N176U9oH/edvnXz59qcxtvn3/6MvoR/eiz0tp3x49m7727Jb59Zdf58unl/Fy/vsff8y+bWvs7/XF2Mq12PTlzvxEk/N93zvf3kde0acXHWOOr9jX5P58vqx7rDZZ+aNXlYUBU27pJ1mY9pBL5xuaOaHNh+mFxr6abyWNZ5gDgzx8GGx/7hn0dDov3Hv3Q/wkc2+ekwws8uYYHfsIX304xKZYlHvzgscXGGTEOz+u935oTEaXHr6+Go2/bBjLPVvH6yvyWFdJVo6SDF16bCrsnfvSDn1vTenUcw+/FTJofCNj73p7f1vr7WnvsbBh8kWe7EfaxgK+eJQkc+9eBddfBjidT+OLGz16d03c135AzzoQ+3s/QGY7yRpLWMYYTYGjnOq33+TkH7pCjq/4fDvqpD4014fsQVcfsfIBhv4v/dCIXflFo2c8yd967yN7Pj/nID8UvpPRJscPsfBDfs6Nm4xCBq5c4V86L5M0p9d1ZhPHueOBrsDhi/qQ9wUZWOQOu9poCjnybPPfWPCbXYUsPYU8f9GTrHHWxkv49bHGCY0fsGHC4J91CeOIC0+BeW7cdBT65H3Q9/8l7t+DddnWsz7secbo7m/Oufba55x97jo6kkFxUilDpZL84cTlqjghl4piVxGSlCuVP3KpMuDEcexKcBIKXIVdZTBgSeh2dEGAbCMjGQNGsgohTGEbCbCwQCAwuoGkI3Gu++y91prX7/u628/v7dlrry3OwZZLLnqvscYY73jf572Md4we3T3n2tjzNHG+yJmPeLMncT4E27aIwRtvvFE1sjt2613kyovra3GPIYb4CTYY8NK2LWTwH9uwhxp86Miwd9PnnrfLUJP3xAo91PAgu8cDeeZ478NDf40wNNYIPNy/QtL93Z3Yj19/+rSeA+DFToptoQ9+6PgzZu5p2664ox86tCHPDvThRy9xxLcdCxp6sQPdxJFx2rZrzRET23UeZIz7L3MIJvwUcJFhvvCHWEGD37bA32OCvYfDhbCRQp+YYst97uusU3DQiw/Isu+ABa9t2dt8wQeNGn34Cr9yMWfQ8LWwcn8ZWi9bMpz9N/dANkOr9mD86MkX9DBOnOnTpuAXPuM7dNr4xBh9CrLQ+XgOn22R1/uY7dKFbcSdMWTwwd72HeSxRbmICT7hB4UxZOBHN4U2xXbFFJrt2t+xGV3EgHmzt7jt9sBLQZ/tso1Y0idmyGGfctmufGTOsMV2zQN+EnMK9oZVjGM39oJjW+DY2/4ALrZRdvuQRTcFXmRZ87Yrr8GHHz7GsZs2WOQb9Yu831E+qPvQpC4Nl6NuT7dyj968x7p5caemQTzzc5855hn0jTfeF9sW3d5d50Pn83zoWfSB972hwxjZfJTnXZDzjstZsLaUFMn7pDUykpNTrFW7CfuW3NMrpXLOWfNuxF2SpQjkL2W/XrSEoQX7YZGevVDeS0kP98fM11X2oF77KZjP8oH/xYvn2eePuro8CJBnb30hZ6lB9y+e6cMf+JCe5OP/F956pnPuV5c5Z/Q+yHbiNYe/x6ZRPedAYsmc234cP9f9Ehp2E3PaxHNFMk4ST+aR/ZfnJnIMXrBYr7bF+DhNsXuIb3Nh2k5sQJHAhCeQtTfbrrM8OOCjl3vjOedneJb4cc49EznJFQvynbl+8eJF6UM3OYMsOMpFvpITaZYt0MGxXTYhj93gMmY7c32jIfPA3nLKYZZx1jw4thO7ltifygawoCNLW7lYB9hAH7v3cWpiFZa69yCDffgLHzLYsffxh3FojCMHD23o9O/zTgSf8eMu9wdstbc4E1/o6IWHggw8yDGGDeDBs9fwvTrOGP7Di378ow0OxXbNJ3z2pvvy8lK2K1ZTYpmJrz6+EBd02BZ8YOjxsi362GK75JHhHkqN3ou8l6MNBvGEnz76wX777bcrl+a8p+WHh5lHN+vNL7wp7iGycv+axf/y41zvKldd5kNrzxoBX7mYA/Bs61UaMUPHbp/tuLZWjmMHMkvWOt8d1tQPmZ/XnjzRkvyloBs+8MECm1jbLoxsAZVb7J3EGV3wTHmvcMw5Hnz6YOAz/vNOC+yLi4uXtioXsvCjB7yQUF88yN7n/QM08MgVanDRyzhjx5yjwWAMOvqgg0ltb+toylpnLuElD6nRj58U5MCGD0zb4l+lIzcO+Mb9Pd9F8AN59FHQSQ0GeOikT8zISdvlDzTGwaaAgw17vdvbwo9vFGiMI0sfXcjSVi7iube5J8OHHafMA784x32CczxylN0e9iXiiT3wt9az7/KOlr1vlb3tMb23aFHlxn3uN8SoZ38lRshiCwzEDRzspY/NFN5HN/daL+g75tkK2n1yDt/BurnLu9y8z8a++O5SZruMgAlACoD2O3Tbldiv0uFrubFBQ5a2bciFB912tRmvgfz1S+n2rxz2rsfeMFPVQmLxy1H++AdbsQN+2vY2aPtLxoQAwk+xLdu/7JgwkeDYm+yuG1swzd7otNFDsd/RZbvsg77LwmtvdPsdXuiUX4pt+6XdjFPgsf1FsdFDwtmGtWRtl//IQbRNVTQa2GdvtL2917ZrUwMTbDDsjXdv73Rqe7PLdumGJ8krCptqU+jZUMGHH/22ayNAx6t0xu3ws7NKsl0+g2m7+vArlymrxOYdxfXCgcMdeu34kMMA+L119dbkx/+ggdccM7ILjAAAEABJREFUWvhqc4h9xyzEZuVmkwfyLMLAP24Ei3a7oLHAWdy2i65cPTrgWbUWjX7IMWstDNqMo3cJNuOv2kHeRTQxazlIngoD+1gXYNoWNz9kHD+IAfQ041sH/mVBbs0LKnShkwH4bdfmU+MoS9926eJw2HrTfvU8cNrO2lySC+fMwSrb6r1Xe8Om30JPzKLPtqZhrIPWnD4Pra01cdnOWK94sGFO01A44zhE3tFxiq45Vq065yaPvcMwFD+6HtMhfcUGp/TwL+mvwVmqP01j+io84mm76GBRlIv44X+aNQa2bUWxkNn5bL/Ewkb8mHkJmzyZ4xsYyG6b/lpzlrehZRP0lkTqvcWvc8X34mIKHvaq7Fty2GitiQu9Dv+avKA9cgDDoJRDPiK/6jtyyHDQLT5MD8P4GMcWnCU2xnzYpOiZcyhf8rB0cXiidbGWHLSIQ2/RP1vrac2zUeZhbprzcZ2fCKUeM9dTbDkdzxs9/MfcTOfMzxR963KKL8p6Oemcj+22lQyL3tTdUh6csiiFbyGmv6jIp8QhdikPY7w/j/lSl5b6lwesmvez01/UhlF3eagaUru16DmrkxfRdDzO4Qn/eNACXsoYl5b5Qc2reNnZckicYwcHyQxniqwl/g4xZF2XyC1lGnMxZ16xpbUtt2zXAfQcut3EeO+tDsFrGJfEmZoDEDfxcx544FHecmZY9G3nYX4qHewZ8NPZ654Yj4kxGIzTl1bZFjwtPt/c3CaPTogVbYj/8C5xiDYyS2zhUAFTb03IcbjYMaDz20QLscghcZq2tQW9JRYteUO9xnDsnvPyFkzGwT1GpsdW22WLbfGyHD74h9jUeq940kYWuSlrElsoyIPPQY3+fQ5RtnVKPuE/MowzRkwecsDcsfEXOvbshT7j0ziVv3x8aMGDDg76GMd21hF20U9w8zHjQWNymMMffOCDyzh9Cn1kqPFlnKbsGa1eQNpOPsyJxbl0j+NY+97Ob7selMEB+5wPPWveHpxzTzqeHuoFzBQ84g62Df+hsNBHQRY/pC0Xhtbz0eVB+4VftPH3nDV+Op3ykuoSUnDIu4NsV87Yju19W1uZY2J9Tr72zBk2bxjn4qfPvKKbAh+2UpQLGnJpVgzGYHCYJgbI8lP/h/hG/5w8gg/b0EkbbNs0K0b4ASZ6iAVy8GITeuCntpMr8RH6zssYOumDQbEtMMkp+vBjH9jw3uc+Tx8D8Ald0KgZ37HAptBnjIIMD062E+OWHBorpsgxvusAFzl8Ycx2xR97lIuamMBzyMds/NtlsZcCjSjd3+ZlV2vJtVO9vLWdvWUOimq92c5Lpyc1d+DarjYMYBAL/ABz9xP74MWGq6sLWOu3FLGVDnZT8Ake5nOfV7DAPGVPAAMe9BBT25UT4MCDHnwE095zUbH/XL4wjjx2XeQjInjow1b0MAYNPNrgcH4asq9Aszdf0QE/ews81/kQaftlzMHERgo6m1vuBWv5vOMyhi7GwSJ/0LHTGYNOn5pxO/vg0F/OA7LQlQt+CnHAH+aZPvNMwSbbFQvkbMfeIfeLi6zZ+NWbFDtb5h595B0yQx7AsUG5GMNnxvEDOvpo205+TuFSzQkx7r2pBQ8eZLAD3p41DN128e80/Lf9Mp+wk3lGrrWNDs4pezU5Aj8+gocOwPCbNnzYCk93i21j/N1ix8eSOF05zos0MHZe2uilgGW7XiASC+UqvNjPB0bsDqnstbfY4hf64bdd65XcRo6YYBc89FtvNZfwttYKhw9U9jty4OPfmvPDOWeNc+5f4IVZyPP/v+SMdX3zQsM0ycOkh5wh4qx66+IHt2z8Fsej7NlPMj9L7VlDePFzzjlszT59yksfR2GOSjpGl9us1s6x8SzFJgWHuFFsyy32R26VMmz17gzRk1peqOdoIjl6IaXktqTmVmea8WLQ2hbd5GX5kJfNefeds9IpNi7q44VO55b75qrzKQCR6T380XV7fZez/aQwaAh4olb3N+J6zj2GOPbe4+Nca97eYll+5v5gu9YAc0RuKdeY++kuzz36Ii8Rl5x3bFeOMGa7fKONHuqIvrwPo5c+BQzWD3MMNvzYRJsx+rz822Xgsy368MyZv7ga3WfNp3O9ELaduXyh3lvlI3yvyr33ve8tefxcHs9nc3KF3EIfhTFyEN/nxAJ58GjDh1xP7GxXfpATrbW6bz4kN5BjvUyJF/yMs0aQAZ+9iDZ0MOfYQZs402YcOpjKhT5soo88H1jwC1qGyx/b8bmXz9wDkMcH+FvGwC97sico1zhNyYf7bV5i5/kxBvzW9phzI9iUsAq7qLHZdsmAtxf8JUZ2cjCM8PGylI/C+E8f/+HHLnDx5SEvLLEvIpnDPK8kL2mTE8gwRhztTaft7MOH8pOxcZrKFs7U4BEn8CngoBs+2uARM2i2s1aXynvkbFfOIm9btmsfxD78eBWD9ul0zHgXPj979qx+MAyf0LOVDY9xfIGG7+AjD50afGzCXua8bEkenZNz7G/wY7ftmmMwlAvZVBUz5nin2671zHwQN3DZRxhHDzKUNX+BCw0d8IHDew3a2BeWym17iwUfiGy/PNOQp9i/ZAGC49h9kw+ErfdsOWeRc6ecC3dbwaV9kY8a1OizXflKn/hhNzLgYh85Q7G3dWZv/hGn3W7sRIb+bvecPDomtxjDd/hp2649FRr6wUYv9tOGji2v4iELtu1a3+xLyGAffMwvbfDBYAwcfpCCNrR9HBxo1A950TzlbAUGsvAQo32cNQdtH8c3xuHFJnQsj3svccPui3y8mLMnHut9wPxy/rABOfD47VxwkAfTttbsP7seMGzDXvl1zHmyOvmLMTCQpdBeIssHeTAq7uG3g5m8wE504Av2oRcabeTAoA3N3vIMfubG3uaaceYHnr0QW3vTQZ5jB3LgIws/+LbrHkabwjjrGX54wI5btRcQd+jYRCzgt11j8EBDBj5igi3opI1O6OAjBw5j1PAhzxyADb+95RK5w/jOBw+8FHDQCS5yrAnGaTOGHGPQ6WMbY/DsfXCh4Sf8e804toKPLnjYf+xtPe4YyNCGp2QzvuY9yJJ3QsflTvfHa806azrkzBGmnjP3kydPNfMLJ+nzA4h3ObcskckhRJevXeohe+d9ngO6Zw2j9HC8z34RZjetObslpdVa8i/tULOPhJ4cWyufHJ5V+Ss8s3IIgiXPDKlyNuutC/k5z91rzkEPYT0tYzBG3eV9DYN8hCJu/Mthc/YJy8FZxftmnuVf5MPnRfawHLnE2cPdcm865KzTQ0fmkLN+a00t/kazbGuJjdCIKXzMM3mB3eiTHJsj01r8juORqfdfkTvkWfOcPR8ZcPb8xk/u5dAo5JRy2Rbzh759TdKngMO9g3yAH8zWeqBW0S9d8bvHF2xFBnqLXdhqW3tO2RZ80M+RQRd88MMDnfFXMXY7GePjcM/7nFN8Qx7ZXc522WNv93RsQRYsbARXuW5zT0GG+yzyjJGrtOGFD1nbFV/02JbtnOGvyn7buV+P1cYu/MAHZJmbfR2CCQ0M4me74oZObENWueDDJjCgIRNy8doWmPR59uF+AZ+9YWHr3kcHfBR0MAbergsd0Og7udzcYK1cQxa9FGQ4a8GHbts5292Vz7aFveQ9fjGODO+86GMLNblKPLHDWX/ESLnIpSygvCVbNSZP56zDOWvz4upKx+REzNIaHdzLnJxqrSf2rXSD0UMjJ6sOP3VLrmGrcpGf+IkdlH3MGRsjexmdrM0la5pxfOV/6Qcf/bDVWsB++tAP9a+KtMpjsPFrycZgtbr/265cII/Qj//dTXd5pwP/kjWJHgqy8BA3CnEf854DHuiW63wMH+NgKZftmif62GS7zq7wIQsvdMah2Rs/mMw5NXTa2BTIOq+yHhjDV8a575Ibzrywf2EzMWYMbPrI0kYvOu1t/2AMHMoeP/Ye+hR0owufwWQ+wW3xGRxprfsr2BeZJ/Bt1zmJ2IJhu84R8MOH39gzDUOeWU86jFPt34xhD+uFNljIoPdwuMhWv4r+5eUhcbir2GLXTfZ19GAbtoKR6Ytdc+WgbWELY8hTwMQG5OEfYwM6GTsnz/CR9cI4dkzx7fbubvPDdhnCAML2NnF2UiEFGsX2yw3B3trKxRgFZekWDzV4tv+BYOvxwi7bCe5alLJxa1af8aKlRztVeBfZ/pJ273x6vOjb78QKMjTKl8JmIhiHFx5itbepmbB93Dakl3GtTv5CLtVLOhi2v6Td9oajXDYxWYrX3ui2y+8MF516twFsFo+9yTFGgW67+G2LCxnbhWW77CNBKYzbpir6lAdee+vjD3gM0iYGtgtnp9uuzdF26UQXxba4kKOm2Jtu2q/S6e94tCno2nHsDct+tzwY+EBtb2O266YPnYOkcyM456Zgu+zT44XMeTlXbg1jyzaTm88wlm/oRd5+B3MJxykvMHo2FW5Oyma/5kGIzbE2K1nUZWk2SqfPpkGtXIUX2pIbW7WDTRs7Qpa92Q3NjlQKdtih96FuJnKA8oeNBp/S3P6sW5UJfJeP9mY/N3X08PANJtzUlN661nwcVt40wkfbjs6hy94UMjetOX0VftyrNjhj+BY+LOej8On8oMDpPi+oWrf6QFwX8RHsfD4mT/LyUkro5kRz0ZDxnpeTvUWXrOYhhXbTkvjaDrciN2trOu1zxYLYjlP4W8tD6OlxXMInYjP0IfhD8ULr0bFGq2UxTgwB54M6/eZGN/iz7FXEy26i7n2zZ8muj68wsl/YLnwwbZc+yWVDa630PDyc6iaBDdBsi0P/OTcB+nNyaHn01Q5GDiT0H/ISDRupkc1Q8N+xcS0Z1WU7di+y0TmXTf0RR5lXLcjFyjxxrP2kh+VBHha1xF5WyY4+5YP+ORFadM7H4jX0YepSROc12W+Fv4s14940r9LaF6mfpeg3jMmjNQiZRim2VJ7wNtmhBrNFzs1hT0mNXytjkaHdfNY0RpRHvuTSMW+pX9zepLeWT7J0OExpO3N+nzgvsamFHLtmq/UxeaN8LI0fq9Raz/iohFjNPdjtMfaxWZLt+D6Hz+q9pa+6AZ+zX1A2m1zzyJzQn2Ige1PvXVP2Sn4zB1prrfotfsG7JFe2uV1iK7k/FzYYFxdTdG24YIAFpu2iD8NQvNCVCywOT8iix3Z8j4MZgxc+ePaHvXEc4o9jzxAO6dnzZ/HzLPY59hfq1hXaXD9FzeHFduLQFAPEhR6wafORhnjwEGNb4zQVb08MOCwe0sf+4ysvhcjbDaMJHNrY+KoPyB9y8FEu6LaFHHzw29YhL7Dor8lBcNBjx4ZxjJTyoeKs97zn9YoXfPDUQP4CnzkYw+vsU+c8JF7k5eCcxDxlz+JFwZo2fMjRxs9qR54/jN3mZUJrPfGcYl/2uNaSZ0vFoKXdEwfb4oCILuZqyBwseYnBOHZxr6ZNjQ9D7jWH+A6/5Mox24Vpu+b3/v5BXOCTJ7bp1n4yTWPmuFD49voAABAASURBVBcfL5zW+HF5eZE5XV4+LIBNuYzP6B2SV/iHHa/OOX10wIMe+ijioYDCGLK08QUMeMFlcc3Mewq0+3xkxxb0gkMbLHCJD77DByY1duy17coV8JHhQwr6jnnhBxZtDu9g0+aFMXZxkLZdcwI+suQl2O/EWBVbdNlOnNjntxp+7IEXPbbrwZ42NMbQCTY0dFNoU5DHP2xBJ3yM2645wn5iRw3/XuADm75tcdGHTqF/Tt7zz+k/nE/K9pr97yDbtafgC5jFlz0LncSYeqdjP+OUPa74gr0PuTdBA8d25Td6kZeW5FnPfLTETZVT9sbj5Dzy+Itf1MwzWGCjq2W9jclR6PhEgc928Jq48DsJLB6KGSOfdluwHzt4OXBznxcN2QeGrGPwkGPOwYQHGi8neFFrOzYPFR/b5RPj/HCbc88cHm1HD76SJ9iMbmI1555DG3vsbU0jj078szd8ZG0nRmPlHWO7DHbhH3jIQkfeduUDNOYJvdiMbMnk3sFcHw6XQhYacvBTExPiTRsZinJhCzT40629ED4+Wu3ztGZgbx+zVufcwMfxEGqLTWNyqqe9pl4Tv5b1ccqedKzCmrOdqVrD28Pj8PSMnaudW7iIL36ec64hfgGrj1b4aLvuM/aGcTFOqh8qyf4HX3cT+whHhfFxj8KXKfcV5veY9c9apwaP2CCH3/jJmoPGGHFFP/Egbu95z3vKRuZ7pyFnu3KkNZcfYdKaNvFnzbHWwEIOveyx6ISGPC8dW0f2mBxQcuAhp5iTOmemHncSh/vrW+W7vS6HS52Pc15EHHTkhxpzQHpy8URrXmJ3dbW16f7mfuuvXX446yn3hyjMN2epN61eJEpfU6fkgGbOdSErF76mUlyQjD2qy101b2vOX2mFtooXzH1S8uQ+dh2lnJ3m05D+oKiODwcNWWtT7zqEb8w5b83+Y42yL3SXfeMhhuFrH7uYp9eevBbdjg+zjnf3mvpQOUF9lZcr/O8+Trmf8b9Ruru+iSmrmK/WWmK3RPdJzKHtwmNO8cm2aFN67IFG/JEj38hN6Kxj26INHZvAZ/4o5Int3KMv44OFPDTyizY84LKv0Oc+ds6eCt7OZyewUtkHPnzkQ0hC1nblEnKMYytteA6JAfz4iM20KdiIDfDlFl52IccYvOi339GLnT1rRL2JcewkN9FBDQ4y4NouPOVqiTPrgjEw8Ml2RiRo2EvcyHV8gQe76BN72mDAY7vyAzk7PucjLGO73aw57EKOcwo1OIxjF33GodGmxn7GsJ+CPozDrta7MmkV47u8rO+taUp+JrG15Ex3TuHD8DF2YB+24AMY2AiNQlu5oOMfNqCTgs4MVbywEx4wjvmICh/jxIy5Q5ZxbKMGFx9oU8PPXNo9eENyYtFrr72e3LuSQ5uz90ot++ML8ax5OIyV/+gAGzuYK2r6uz/YM+J3BnpvFQ9ksJcx9KPbdvRu6wobia3t2u/gPWRfbYmhchEzMIgPNGrK668/rXUJJjoZ65kH22Icekub9cK9l9jwz50ucRyd6IEfe5CNo2JPGVqvdQ8d33owwZNU6woaY/iDXuJQ7dz/W87UHnr5DeaU+wdj+EcfP+KSkKe2We/bDzmig8Ka4QU0euHfbQcDm9FJbTsmu2JgW721Kjy7r3m2s10xBg/dzDu5rFwVm/DTf7WNXdhACVv9sV3+cA4AA/8ptPENbBixDzlshkZc4EM/NGKO7eCgx97sRwZfqbEFLOTpI7/zgkOf2NhOzp4FT5o1X7arxi7o6AKL+Uc/OqCBwTi6sIkYQCMvGLe3PMQGZIg14+zf2IDP4FEYt42a+qGQ6eJC3JuRoRADdCi3w10n9tmumIKFMDaAh078hU6+opNx9GADBT4wsBVM8PeCjO3adxkHDzuYG9pg4TdyzAN6dp8YRx798NmbX+gGf8djHP3QsA88MMCkbbvyDr3KhR6w4cf+kCpvoe36oaOHeucDGz3gYr/tijG4xAAc9jr6yNiunACHMQpy9PecAc9+hw+fbIt9Am8p7D1D1jy0/QfBbq6vxbmPPX1sQ85MWXcPeUeYcjkcdGjsj4uWnJfWnJWu80FGGnQ5PdUc2nluWtx17k3nJp3ywud0XLLfnXTiHa+kJWcc5azFH5EwobXe01xrjaeb20kSKQ03h2NNSWd1jl2rnKZXlb41+PBMOf+9fimNGbiNTefYcnP7oLsUR9EyK3v+a1La2MPY5dVTXV3G7pwHH3IWHLOv9anr2fVz8QHoeDzrMB00jV3DuOr+dJ2PoPdiLm2XjcxHQEXs5+xF5AXtMfcGxuiTa8x3yz5EoU/h7NB6z3F7AaJwmWMKuQAGWLZj+0VieBS5wj6JAGOH7LtOB9xUQga9ds99bNbz59f1ngQ7WKO2K3fIEz5YowvbGAeDPLrJOxbotmU7OKfSDy70GCzOj5wleX6YczY7pxAX8g6+Y97PgzfkPgEdf5FFD/rgt132Mnb/+K4C/cjbLn9PDw+ZMWtwK51j61s/h+E1ueHcg/aaNjEAb48fNWcxMGljAzFDD+80qHvmAJuIHTy0wbEteLEVGuPIw4MM/kFHH20K4+xx+IxOcODZZYgtNDs+5ewIJvjUxAbcq3xsp1ayHmxiw7zDBy4028AIPuaVGoLtyiN4oeE7smBjH/cIdGEPc8X4kjWEjfSRocBPIT7UOwa64UUeX/B3GMbk1FJ5UnqT58hgN2WIn8QCGrqxgxpfsJk2NPSDTZsYMI5evpXQxi74GedcSxtZdNg96/RCWptOWc9LznXohRdZeJTLtuxtXsFjHD5sQxd9fN7twD/atkWch6xrcgIa80wNvr3NJ/JRU3PAGPLowTdigyzj2A2v7drr6TMODT3YQJtCLJDDTviYA3AZe1UHevCDmjFqdMFLG0x0IA8edjNOToC998FAHmziRp8139Vq7dF/8eK64og94COP3WCAjSwY6IMf/fT3OEDDDsaxCwwKOLtOsMHDPmTBgAY27yDgnaYLMZajbva5E+7U2RVcOsjDhw7k6YMPjfHXXntSe9BuD9gU+MnZBhMFJdQw0sZYe0sm2hTbdVOwNzrKkLFNVQGzXTc5MIqYv/b2Pyhs9NsW/8WcSl5q21SyXWW3r4j5C7lUL/3ZY2C74rD399r2f21s9Ow4r7Z3mv1u7J0O7y/HbuaMgm87hv1ubDDtd8dk5++tl+8koL3xgEOx/ZisOdCQsdou7Nta29+2qwEdXGrkaTNAnzb1Tqem7HT4KPgCH23G7cxNOkteZmdS09r+IMc4/LTtzQZoPTdICm247W0M3J2214yDQf0qjQe1JacwFl7R4/+QF1PYQayI25jDAuPIQs/9L38SqxCcmz03Al5Cp6tpnNR6NqTW40Z8Cl7vvXKRccpuXw8fOpFvbhtPXIAGD7y2C4f2plHCJtq2awyb9j5yyLPZYfNOP+fgs+Yg2Nq2dVDDS0xoM04b3+3YHQ8d32J+1saK+txMz7q7e4hOhbZUjQ/2ox3LmsPRqfxAzfm8FN8c3ZSeOIzjqEAL29h0Hx7uCzsIGjJ+mEYdT0ex2WEfNtgZjS3zvBT28qgHPITp4zMvs5f4OAVjTR5FLIf6VfBBO53m2DPHbkdXXrrELuY46MCIOKzBJha263AJ3iY/5V4zF08xy7WeeDmD3Dkvc885bNK2tzHm1HbZbEdnDhxrAgrmKS9HW3wackgBj/7AoTHj9N1a2Qpv7y3x6uJCxzEvsWznhjKmTCmjbMceRZeELHpklb3n2AaGDc/6kn+e58ShyfkIidqet+tL1kIiFrlRS2x4WPJgsZ5y4Gx5CR28POwwfw54Qqw52M09vabm9njTWjN/ZyWUWpS8llT2rBI8DKyZJ8UeWZpzKKK5hC8ZI9ppai16GGKTgp2W+tB0zJv3tR9iRg9eV2+DluQaMpJ1zMcL6t5HnUKnXlpyB2s8auyXOTB0rcmzHnrXOTixOQ9W93kBPR3CkzzFZkpLHMAjjszTlJdjY3JsDM+QOXWTWs9fwpc5N/yjWmRsVzxsx8dFh8NUdHCYV3jOyRlwOEzZlm2ByYc3dPfeIztX/MZxyBqcw6PoeBBjUfmy5tAALvPaewu9lf4eDGwGF0zW1jEfTOBdM0ljcrDFXgq858RsCZ2+7bJ5tw/5KX5TK9eOOU5TetKSeaWcMgdgYTO60UkffvocyvAdOg+DCNuOf+fy1bbGxLalRheYdmjR3VurGOGncuEDWJKLzlpn7IGHtPhOe87DBHrxCV700rYT82YtWQD0OWBh4zhNZUdSVkmOxLILGw55sMUPMNb4Ci9lnDb/aRMrbFYuanQhCz422ZZtzZl74gAm42CCjTx5tsuByaEeP8ADA6wxsUAuamqOoCEDHmP4DCY8YJLb9w9HOfEDZ0w+UYP9kFgRH+SxYS+2s56OWyweY7Tzwk+8sKu3VvHhUAwdW7AD/eiGD9pd9LTesxIlflhujA/Ybyce2Y/AQg7a3kaefH3/+99fOtCPnO1aB7TBx2Zk0EnM9oL/FMYp2EGNDHTw6EMnHui3nX1yqnyiDy42YQf46ESWmvghhzzxo41u5OCFz3bFEF3wESOweLjbecEvevZ3YoMcY2DaW86ga7cFHOJtb9j4g777fJDgpQ/jFPud2OLnjgc/OuFBDl/Qv+st3uQodMY544Cb5JW76/6IfTz0UOBnrvCfcp+XJ+iChwIOMSEv6R+Ti7317IsHcdnM55FmPdRiB76CZTv3lFPN904Hr+We2VNo8+DP2O4XNiPbk2/4iE7atmu9wGs7+8yYMtT86PFiDFnkiMlmN3uvS/aUe8eS+xI82Ih+8Fsb1PuGBQb7IHGwrZ797JS5xS7l2mV77KONDnSBhV74wGaPQE7ZpxiDnzHweelmW9DIpybr6oqHxyn1Va0XMLCNcWr6yKJjSOweMg/Vjt2MgXX15Epc6MUuZGn33moeyEOwoGMzeQz/VV4S4Qs4+A1/a63sQOepdJGvudNnvePPXsDBr554oOuUGJtDRoAZg47Oc85O7J28JGI9gYsOcOBDPzi260MP9FPijq3Yhe3EDR58o4+87fohBHjQRYHOXoxe2jGl8gQd4KEbPvChwYdNYNiDhjYpxwu13E976zrkxQDnnO0HzE71wX/yoDVnUTVpzlms54xzeHLIi+mcpZV7vxddXB10uBy05Cw2jE1Pch+as84DqRf3OXPkxbJz3lmXUXKXkivK/cns2bZW2qlta5ljgaWkihy+sGztHrnwDbnpDTldDeE5TC22x86Mtbwgv7q8yrusRXfHO6k3DcMoR/eQs+M0dfXJWvuqfjGoXXbhwVvPbzUvXfe39yLmrTUdYv+Q9UDMKMp1OEzqveV+86A1837KGeV8ju5HXtYBaxw54s1cE2cwnz59qn2eW/DXOMUY+yN8h2BQ+C1RchX53nu0SvCBgQzziU7GyS8YeCHNngK/7XyUvRa2KXPaCGJipcdCTtiOH7213cIAAAAQAElEQVR8pU8+gI9dYGCP7co1+hRsgI8x+rSR5YU4crYT6yG4LfHZzpfEAZsZp/TEE5kdi3jgj3IRB9rQGCfnQ679FAxKiw72cWx4+tprsl2xgY94UGzX3IEFDnLYin7axAkbGD9MU80J84Zt3DvgsVvd+23XP/3fW1fJk3vZg2gzV/Ayr/Rt1372ahzxgXsSNsOLHUmc4qOP3fhCAY94YV9/nHdiAY2a/QB+24FYy+4NY9WSfX4fwzf8pjCOb+CDQbFdMYOGDHzohBdd6KZt+xUdyrxu+QI/BVn4mTd0vCrHHssY/hNLcgR9Ow/4xGyPFfzMB+PEgTHa6GBOaeMXdHygff34sQXbmcf7nNvgxzawqM959gMPGWjnnBWwixp7drvotwhDQw670605Z/7a0Mt/9EzjKNvVxy4K/nAvubu7Kxk7cySJ5+BUtc7QwZo8Z59Hhj42IYt9rGVyEBv437rwrgF/iQ3+YrftzPVShbiADQ8y+El+gQfuTrdd+QIvevHPtsCkDR/5SX+XBYcYME584YFmu9YWWBT0wIefyEIjF6iJB/KM00d+39eQgwYufOQ2NTYQF+KBrfDZ2z5ku2LLGHKMgQkfsVmz1625b3BeCGvNkW1xER9sQQ552uihDw6FPrbm1qLp4lC5jyxj8KGDf14ZPvDoMwfEHZ/BhY9xavrYRtve4gYWcYJGTpFb3Af5p3P5JY4dixrf0EH8sQMadhMnaIxhB3oYJ3bUyNmuvZh7ETy2KwfpY+vOBx4Fm7AbOvzg0yf3bFcsWef21oYffei2XR9XwaFPzTj2gkcM8Ju5B5cxCnoYtzdbsRtM9IKBzKuFcewHjxjYrg9A2EX+ElNwbdf6sF1rFCxkGccm2rZrTYBPH7uRhYe4woccBZvggwfdjDPv8CsXNmEP4/AvOTOuyUPeDfCRd2ot54rbPItcZt+VckRR4wzS5pw5TkFQPtDe5wwjDW0Q+8P93b2uDldqa9Ocdz5Obh/6IB9beFx3cll1YZviT3XyV4u+NWeTNfcqp70sA9SUyOV9VY4dgt56i+Kj+nzSRc9wbD7kndHVYdDTnOXW+ajzETtGLaeH6F1j06Qx56g59BylEt9gxrb7m9vYukQu7yTgjZJzzl+n873YG+Se56UrHXNearGJWBFDYk+s2VMZYw9cI0uu8BrvlFgeLi50cXUZA1V7D3NAB1l8H7IfMycUe8tz5oO5IJco6CDv0Y3vthOy2B4gfmMeHnDRHZJo246+i9pzwIM25byA3ewTtPEDWQo8tl/y2xY2kB9rYjQNY+0ptsV+t9trO7mx6QGHNXKO3+wN6IAPX9FFwUboykUbmu30VGclfGR8mg6lH3l720N3fmr48AN9xB4ceLEBHyu2w1BzRp9x1hm81NDwDxx4MYAYgw0vOLYrltB6sKh5j4U/U2IJDzTmnXmwifnh5fpVLnh3PdgXUmGSI8wr+veCbcRuDRPzxd7wqozt5OFl+QQm+rGVOcIf+hGtvZIa/J51Bw/zix58pLYtsNFDHzz0w4tPFNrgwIO/9PGVeBF3eGgn5YM1Vh6AAz/j+I48euCDjgx07EHfPma78gs/wEPf1eXlluch2K42/PaWD/DuffDxF30U5hgaNu96qZGhhodx7OUchV3QwSOOS3apqC2boB0y32BR7M1W5PEFfnDpU4gnMtDghwbPToOOrdDxk3mmDc+Ohxyxpk+bMXDhh9d2Yj5UTPAFHmJKDTY0/IGX/KBvbzEEB1xyEDpzBS9y8O/2ERt4oYF7kRjwDMO4vWExh+hFfo8huMhy/wUfHsbRQwzwARo+4Tty2GNb8NFXLnBbc+1J0JDBRmoKOuDHNuYKHvIbe8FGF7j4b29rE38od7lHwYMvhzwXX1wcSvdGO6spF0CA2puztEOuBU4bIPp7gZ82RlFT4KPQtrNpY2k68EK3f+WxwaXYf3/sNTfaV+34Unbj5/poNzXFfgfb9t8TE3jiZtGpfyWwwXjVFmz/pdj00W37ZeIoFzSK/W67oWW4FpLtOljR/2LY8FIY3+2gtq0lsaRNMiILn73pok+xjaj2NvwQ7MjnwLPLQKdNgZfa9ksbbZedjNkbHRzKTiP5wbENuXSu2dQCkoPbnMpFY9B2JT96KLZrnDZFuVhsLI40i9feeOjDY/slvbmVfUWXtfexDYw1vtqb/Jq4nfIikrHdXmIpxrP4F/IubfyxY3P4sWVJTT5QkNUr146DKO01jXNeAPbWFa2yXTdJcBBjvOh6pOeFRNHCBzZje22nl7KPpxcpCz3KBR+4tisevfeK85AbMZsW/19w5UKOG/05B9d0FXZN05gyJXZKWXMAWgu3d8MSPNemLznjKtxTHshbhJccuoitcrm5xsjFdGVb0EooBGxlM04zOvICNPFxOksOeqnUIo9/D3mZPAyteJDBPrsFG91Yr0AmqyIvuWKqXGzwzM+YQyM4GSo+fhDDtqDbLtzeusC2XXVzK950hW+n06zWJNvxv5dMqZOSzauc/5BHH5QhLztsF8Y5L1CYjz0O2DKOvXC39hhs14Fqie9L8hIs2/FxyViren6co21McgziweCcFzJ6vM7R1R7jRm27Rnrv8bdLeck8Jwc9N/V1jB/KR7rgt0HH8B4XxZ+D1vAvyZW5tbQtjZPOGT+r5WXvqHPrWoY8jOhKd7N0zMvhNfyKdJaEvErEUHn4UnyycpVd1E08mKxh7BkIWWtyvfUmHec8HE3yOOjZYn36eNBbutSzluILve1LfWGdQhtSX6RMuh4Puh4OensddHN4ohfDhd46jzqGf+mjhmBJZzm+N89qefM9RMbqWmJb711D5mvNhNoOnzWOQ+XRnHgyvmROeuvxSZkPh38bb60lH9rLh3f6p3y4sJ3Yznn4maJjqVq5wIFnKxvPOfPHASHDpbNFzxB7wGG/adEx5gGttY0/ZsJadh7zAf4cG+esO+znkEH7VTnJ9acHEzprbsp8sheAfY7+nhig45iHS9vxf9QSRfArF4egKQcv1h4y8DMGJjLn2IA8NjAODTs40BweX8pTgwMP8owFutZBlMl2FcbPsYkxMNDJGkSW/hBbwV8yd/CAxTj22K69a8l8gbPbBN4562dOztmbHmIODhiHHL54cQ0fNGR3vFNs2XWPeQDDP2TgmRN328mBXg9FyGAPY9gAL7RxGOsjlW3xwAgeunpvlSfMCe3WWsWeA6Ry7X71+AxOxOsB1d5zYa2YYQey6GWejrmXubeyKdNYmByE8RneQJfN4NLGZ/Bb9NOnBgv9jFFsq/VW9u8YykWMU5Uf4ON35UU+6mAH8cvuDIsYA5MOMbBd+x54lLI9OYhueOAnTsSMNjzI04ZOn9q2WmyHD3uQxx/sZpx4gr3T4YXvkNxkzcADL+PKtdsGn73ZCP+OGZaym3Ho2INd0KmJK7yMo5cC5t5HH/k2jKPQid3IUpAFEx74KeCDAS90xpE9Zy/HN9uFgz+MkU/wgUuMbFf+kQPQsREsCn63jKPnnHxmkztm7k55qfWQj4/YxBi46Lq8vKgcQA4fwUMP9kHDT9qHrCnGHQBswAdKuondQ+ULdoCNz7zcGKep5hFMbIWfNrFiP0J2940HPOxHFtvgZfwyD+zQ0A227cLEx7u8ZOPjoO3Kf8aRxT7aPOyCiT/Qe2+x81yxw9ZxmtKfY/+x6l0ui1BcvffCpUb+kPzCrpLNXBMfxuAlTuihjU76jB1zlsJfsPEdWWJBv+ST51OwuD/s8i00dCFve9tTA0ysoEnkh2rexnEQF/EDGx1gox9bsQU99nYfAINYwo8eZPY26x38OXmIPLjwsEdzvj4mf8AnH+BjnAIGuuCFL8lb9z70oh8e6NMwVjyhw1v0bGhz8nTvg4994KHDxte15Oijizgxbm8+wW+79lKwwcVP+PEJ3jExpqAHOvGlzVxQg8EcnHI2POXc0tuksR90vj9LS5c9aDiMGnMmOecscnO80Hl4XefpqZaL13Ucr/TQL6o+HV7TA+epFMbOh9fD8zRjT3Tfr3QcBt0HU9FhN61q0dHkRepe1VIsS/GJuCkc7uFb08q9UNtQwrymLGrNyqgeTtJR0jJe6G59qpPfIx8+oOP4Hp0u3qvjxRu6G96T8nrKe/Qwvl8PFx/Q3fSabobXdbp6I7T36nx4rw5PP6hjXpTPbrq6evIytuTFni+268M6H9+HnEfID3nNenqoMxRz0VqLRRL11VVe4KfPfNBmnLmHgfmgMAadfZy5Zv1DHzN/5Ab5hH5yEFl7yw/G0MGH//0FEHnC/CMP7pozxmVentcHBf71kXGIXY5/V7XG4AUDXTs+tlCwkRo6WPTRTy5RowtZxnf7wIEP27b8OtU9Ex72hDWDyNJmHCx0gEMbPxinb1vkNLrBi2hsb5n/5AsxzRpCdkxu2RsvshTiiBw42AQ2LyixgwKPvcWR+QXfttBPTGzr9u5Wjh7ij24wwON/n3DIPooMOMhQ04ePl6bwoh/ZfS5k1/4FBjbtezV9eJG3XT5iP5iMESf8ZBw58OmDjR5q29l/TnV2REa5qOHjhxOob2/vhDz2YDO0sFWMb29vRSE26EM32MTfdu1F4EFjDF76FPIAexkjdrsOaOiwWQ+uexA8rANsJs/pwwfmPg/Ig0uBhg38tiG80OCF9vT118WFPDb05AH2I2/7pc1gYAfyFPihwatc2EL88ZvYwEN8qG2HQ+Kedv/wULnMDx3c3t3JtsBFBrvsLQdPuf/BP05T8QOADuymnnJPaIkJscIGaNiPDfSfP3tWH4fefPNNgQM+tsGH7diFfegEExxqChj4Bg9tZNAPr+2yBzx44WEuiCVt+Ikd4zuNGjwwkEE/mBT0Qr/MHnf15EmtS/oUchWbmWNshR8d0MADCx7yCEzWJjYiS40d8FEjgx3QyX1784M+OOBSwz9No9jrHh7us78dtcvCgz7k4UMnNGxDFr0PmV/4Kde3N+UPfMQFXdhCm7miz9wjSxtZ8PGTGh2MQUcPNPiRh05B7iJnPZ7p7u7z8TdnL2i7jdgBHnLQbdcaYn4ou82MgQcv7d1m+uhDPzRw6VPoYxty4OMTNGTA3Xnow8MYNNr4gix98pU+MtjLB7wvfOELwg70Qidu4NiuNUlslIsaHtsiT/CJAi3DdY+i5kMpOsBhHJ3gUaOHMQr3wd0u6DZ74rnOubarxmbwwUEGfLDwj1zcx5EnLtToRRd9ZOCnQAcHGXyHBjYxqvsbuZh7lJ37Cj+olrPPw2mShg/p2D6gW7+uOWeU5fB+3cxPdOwf0NHv1f36XvXLL9c8fkgPaZ/Ce+8P6EFv6Pp+1N3DIlmioHuhnfuUcmEvdlBsK3+Sx1YmJLVkKU1LDHCuyruBQ5+0zqPAOeV8dNc+qOv2ft1PH9b62ldqvvrynKM+qvvxw3qxvqFrv1/H6aM5N31E82tfoevxIzpffUS6/LDOebeVRy+13kpFz3tPZ09tyQAAEABJREFU5VrX/LU0HcaDpuyLzBPFduxa66wFncJcLHmfVjGNmCwtOQ/Wc3iAoFOYD/avFt/xF1lq5giabVFTdho8Cp249d5rnH8JhXHwmFPyknH2nOKXK3ewCz50KBe88IGTrrCJuWd8p6F7p895xjjl3QAYtisO3FPwi30AuXmeZW/6OP8iDx18co3f3La3+w5j2IcN6KAPNnZxzwcL3y6zx+AbfcbgZy+An4IsuY8eCrzg2M4eup3fkCEudiYjxhCLVHWeARd+5KDRBxMe5pg+bZ7NwXfmi9jiz24/48hDAwM8bIOPPRo+bGe+GQcHe/AN25FFBl3w8n1gyPkZDGzY5dDDOPL2FmdkwQYLP1/LWqWGh5oxzvvUzCuFMQp+Lnknh1702BsmbexDHp2Mk9PosJ2z2lngMA4Oti85q8/JEc6F2Ig+fC0drNV0lseaMeIyJ19CrpwBjza64Xvy5LXKMeK+j8GPPvZ7dIKBLmKAHgq8jIED745pW+iFRsE/+JkjcGlTkLVd/j0k31tvtb6ZJ/rwYh/F3tZBS05ARzf2MAYOfXKCcXRDJ57w2Nv9EDvRq1zQ4dkLdlLoE1cwaaMLGWrKjs04GNCICXRiZbvOyVGxxTT7JnaADQ1+CjLU0KkZwwd0UqCdjqear10eGnrgpWAXONT4jn58JAYUbKRP3BmHFwxk0UWBhpzt2l97b7WHQcc29CGPDKX3XnM05x0zfd5to58CTsv8kCuH6cBw/VA4djBOvMAahrF0IEv/lO8IDWUIU1PsbQOxXUEotPxlb4baGx3ekOsPbdtftP3fJLa92fSqfttfxG69pMGrx4u27erRrkb+om3/vdg7PSz1x95kbRc+4zWQv2jbTks1wdXIXzudmmK/w/P3ixW8Ea8/e5uaUsT8Rdv+4nZnuB4u0EGhb/tddtubrG2G32W3bfFQhA6KXrle7dOmMGxveHubBWZ/CewkMHy77M6728qYvcna/qJ2w0NBdsehtg25/AEPGgT4bBcWfTlzlaLQONBwJoIO317vbfrg2Bb/0bc3f1msLGBoxKy3riUHI3TbFr85gyx027DJdh12zrnBWBYX/NTwUqN7p7G42VRsP3KrNnTG8woO9pqv3Q5kezaRJTdDdNDOma1i4iCggzEE+SlnxrCd/j7Gh+0WXnTYLnuxgY3S3vpgoBN9yKELW22LK2EQY0MOnlvdg+NsbsfQ1/jQYpNyWGth5+B5LNohL/vRCyZyFHSjC9o0TnUYwu6hD8FaIq+i2Za9lTQ0DD2VsxkudbMYhiE61+jpJXPMDWBNnNChAM7ZdG2XncqFPLptV4zxeY+n7cKCxjzY6efkfj4vOj7kYSd1pHLAWDSMrX5IpQ+xra1CpvHitDVhEzqo8Rtb1gSPEsjoUNnLmO3yhzEK9p7y0njKQR67KOAoV8Kel8hWy5G9XuymPs8nCdcT8uN81JoXpqfkIfNWayD2rIkHfmPHFp/Yu6j0YgM6V7fY1NQ86DAcNEqaT6vefH7SZ29G/d3rQT/zlvR3nkk/+eaqn079Nz4368c+ddLf+PRZf/UXzvorv3jSj37ypD//n9/rP/nxm5Rr/YW/dqf781OtIHbJPYoxbHGmJwSlSmycrhQn0m6p+cls5UCWKMuaa905H0zuT9Zn760f+NE7/cE/+1zf9Odu9A1/9lZf+4Mv9A1pf/2fuda/8adeiPpr//QL/Wv//tv6XX/ymX7n9z7T7/7+Z/q9/8Fb+pYf+Ly+88/8jP70f/ZJff5+1nEdZI81L3NiOPQ1c4uRqhyMiWqZW2xcYx994skc04d+93C3zftyrpd9zBtzcH//UAe7Yw5rvbfiYR7Im9P5qNYT58hEo87R7eQS7XvwkmPj1GteONySE+ijkBOdPSExUq5TDgSsJx54nDUyJ+LUis4+jaIsls48/I3xNUZnJsrndbX4TVzsjZjO5zmhz2joK0Kp0QU+PlN4EUSNLXaAYwN5lCp/lsTTmbO54gcPBflzDne0iQF1ay36zjpkj8A/CmPwEePeW+I3iJ/0X2PX1AdlcurhqEWW+N7nBU/vXfRb76KNbeM4FM12+QMm82A7mGP2kDn1UC9DLCUWqxhnT0y37KJPTIg38ujAbgq03jb7bYsXl9iCPPUh+Wq7MFvyB0zsgr7bSMzu74+6OFxpHKZ6WcNhcBiGsgt9yO3/rBXY2DRmDhnjsAomtpED8E6Zb8bgIZbog47Oh7xBGKepXnYhBx+2wkfs6cNPm48mW3us+cRnMCjwoZOaA6ntHFz5LYyLihuY0MGlYDdYtuuwzxg+Iv/wcKz5Add2zR+6GLdd8wIffQ7M4GGf7YoXbfCJCzrowwsfONhpu9YePhMXCnGGHzl40KFc1NDwHzq82AYvfR5i4Xn24rlYHkNydyZJelNLzrHWKNDu8pFTodO2XfkIBvZim1657M1X7B6D01oTOE7u4BP8xBU78I+CP9CwFzmwgUTW3nKPB3TsR54xHhZt1zzABzbjO50+2GCBC49jCzUYY3KP/YgCHr4gwxgy2EfBNnCZa9sVf2SZQ/jIXfQwvtvOOAW53S90QNttQQ/j0NDDOPL0wZNc+84pe92a2PFPPhJ/2venfNLsTbShXTy5yt1lrbULJgV85QITW3nhk27lITZAxzf04QcytB+yDzHWEivbglb2rKugbRhL0dHBiyLito8x/vbbb+c89VBzg7xt2Wao1gi8tuvsg96hdfFPULIvVsmDIszYGbWx2SWPHcwTdHDpE3/8ALP3nj34Ure396WHuDY34Tu82Ms8QafAjzw5Q59cwHfiwbzRBpc+8hcXU/bBh9ob7C3PkbPX2ovgwxZksQ87z7k/DkMXF3ECB3300ce9Dho46MLGPdfBwEZorHPa8BADCv29gIdvYKEXOjQKOPhCHqAbPAq2goc++owjDzYvQ2zng+eVlLMYvvMR4iEfr8bhkPjmDp/2nJe2n/zcrX7sZ5/rR37upD//0zf6Cz97rR/+O9QP+uG/fae/9PP3+ks/d6f/9BeO+os/l3b6P/qpo37kF+/1o5++04++af1HkfvkFwapPcnL5iW1MueS8tJL66K5SefsT7bFAHmhXOmJdb33Ww9j6Gt3Pvg3ff78Hv2JH77VH/vLt/rTP3nW9/21a/2HP32tH/yJG33vj73Q9//NG33fX3+hfy/tf+tHnuk7/8Iz/dspn/iBt/QdP/iWfv/3Pde3//HP6lu+6yf13d/3V/SFfARaR9VvfvMbuMQ66iqXiWEMzn5+kXJZ+c+cTOOklvXEWGMt5xyFDHNBzjA3+xyBAa9tMT/MBWO7HmgUeMhd5pn2lPshsrYTHpc+8r4nDuTg6fSg6+vnRSeXlMt21vGgJWe3aRrEh3L0gYld6KFNntJGB7oYszf7aFOgMx5Y0WcN0IY25BxAm70COnaCyxg1ftzc3go6NPiJ2xqhHtkc3Sq+tsXewjg5azu2LzV2OBxqz7E32pozJdjEDkzsQ3cgs0ccqtAndxgHkxhTsIc4MC+MUWizJihgLkk4avRS5pwJq84L12EcxT7aW6t4g2e7cgK7sYsYIQ/2OE3a29hJwW9otLEF+4gJZ1bwkAfHdsUN3fDCx/yiBzn40AEd+XWdE4K1zmXEGwzmhTlGHzHhDMi5oY+D3JuOWeecF+DHfzBbfAtQ6SZm5Ad9cpratrATG9Bxyj3rFBx0rJnQ83lJniyJz5A5XIsXXPQTawpYYNuuOYaGXjDApI1v0JFl/8I+9GMP+vALXgr8jMFju+7ly7rqnDljH6YmH4h9zWHW6RoBxqAhTw0udhJTdFJ69njmAD0UeJfgkof8s9/UxJ/Yvvb0aeUC93Tu4diAD1Py5pBcoL1mr8O3fdx+J3/wFXzmo7dW9x7swWfixTjzRxubyAewsIsf9qFgm+Nbb03YBh7+2BbyYCMfljqHgAcWsSd+8FLo77mBDDRq4pSNSMQO26DDSyEO8KATuxhnr6KNbvBokz/oZxw6bUrFJ/Nmu/IGvynQmW9qdKATPXv7MI6ahlHEoSt+5sy+5lmC/1XL2LqWPH8eri5FIe7875ieXb+QM7dgoJsPFOPFofYP8Cm995w5tv0LHvLjnP0A+/EDGjwU+hTiYOcedXdX8YZmW9hLXMhFdD17/ly0yRFy0vZmf3QqF7xg7f6DAwY04rDrtLc1RC4wBh0Z5tR23WsYs117UaDLR+YCHe99bz46Rycy+EbO287aXcqePT47HVz0UNsuv/gAz/xAI7eIE4W2vdkHDnJ7zX4PJrHEL2zBL4q92cpeh03gwINv5Iztl/ZhN7GBj8IPDewYjCGHXmpkqSnwMse2Zbv8sLcaP2xnD2sVA9u1FsFFhn0VWyhgU2M/diR99fz2TrOTO8dZz++OenY36G/k3PRDP36nH/5b0g/+1UXf/1fu9Wf+5lF/6q/f6ft+/KQ/+WNp//hR3/ujN/rBv3HWD/zESd//E7P+9E9N+nN/+1J/5bOLfuZZ050v5CYp72JidGxPO0r3tY5vlG1guydwjk3AIrKmZF5z7uoRe8j7quv5/fqD33+jb/8Pr/Wdf3HRd/3lpm//j476A3/+IeVOf+iHb/SHf+RB/+ZfPOcMddR3/Cd3+oYfuNHX/alrfeLP3evrvvez+vbv/Sl9/w//bd2317QOlzrH92G6yP6yyjlUtTnxu7uvvZ7YEifiRsxiRv2hD91xjjZ5wYBt2S5Z7hv7HJATtJlT6MxB+R0hcJgnMOBhnDUHLjzQqaecLfghJtYH+YAcNrEnMr4XsBingBcVta7QaTuhXcrGvQ8/OsBiXSBHwXdq8vKU+yY49E+5f9qbj7aFbxR0bbyn+sEw+uCBzdphDcNHH1202cPpr7nPwI9N+EUND+vP3myGDh58yIKHTfBhKzUxg4Y+bCUm2ASdcQr+gmG7zsasW2Sgw4cc+pkr2oeLC93nvM29BJ3wIE+NPejGB/jBQCd9eKgZt42K2sPZ17nnvri90ThNFT/k8JW5Ryd2sl54P7fmXR31IfcM7g0U3uHNeT/P/6JhpyOLLnQyR+wt2IKd4A+RZxy7+I1oJ+/H8ZBcvVRrQ/J/Tp6s1b/PezSeXxlnDN9wAFnmAVuJK3TstTf/0AcP4/Z2XyGWwzCIAgY1GPhIQT7HZPFeDkx7yy2wKNiMHGPUyNIm78ECA32sC9sCD522E8K19EIDCz5sJu+Q5xcwzuwvuaeATaywHx7qHRs9jNtOrNpLTHuzlXwEn9hTYx+1vcWFPnOCTnjABRMe7FYubE5V2PgIHTnsQBZe5hhZ2jsdGQq2g0l7HweTYjvze6rYMAa+7brH0gbLduafHJjLR9YFY9TohOfVNjah097ivPOgDx+xhbmjjSx6kYFmu3SwfuDjfIav8K55NjjkPSBzFbbc/ydxMY4O2ofshXbTfb4JgAm2bdmusxjv5llj8NubX8gxT+i6zXp+/vwm/i4Vg/oBABgQoFFTGRwAABAASURBVKbYrgSyTbfa1Xj8y36Hbm+8DNlfnP4PGhv9FDu2Pm64dtq5If9y7P6lvPT3Yn9x3+0vTseeV2X3iYRGm3ov9hfHsDcf4Le3NjK/FBua7UoSeOnvxXY1d/pe2+/Q7S2RlmwYOzZ8exuAvQ+NNjR7s2nvQ6PY78Z+dXxvg8Pisf3SbsZsA1E0GtCSoDSrIGdvelsWCkTbxQ8vBR7o4FNoV1klxljItoW/co3UX4zRAKPq5BK1bdmOGQEIgU3XdloKR2g0U6HL9obLKHTqFNviPxZ16Q0N+ynoo2DXjsHmgT30GYsiDa0HQznMpUj18ay7ibETD9N5mdfDg33IurlsRh99CuPU0AJRf2oDclNPoU1BL3yUnptI2RBuxsbccNng0pVtDfng1nsTMunW5sOND9qcj+vI9sKIqYkTfWRba9mkBlErF9jgsvluWETMdZA45UESDOx+yAcTfIQHWWJKjR3rsob/FLuk3lv5T729EDlXv0UvBTuIMzaDQT9m1I3KdvnDD0VgV289YY7xYUCPtY2DAway/dHHJfPQGhwbD+MlE8yIBcF1w4Ie0NKzsvYyDh6xC5PSjQ/9pT34DJ3Se6sb3zgOJf+Qh210YKudOcnBZG/3smtVz4M2OvGJg6ntxH+s+J9mXtQsGoonvmbvzHDZid4efZv30Z6x/K28Z9JP/cIz/fO//Y/qN/+OH9dv/t2f0m/6us/qn/m6v6vf9LV/V//3r/m0/rl/41P6Z3/v39VvTv3Pfe1n9P/4ms/p//l1n9P/6/d9Tv/iN31ev+Vb39Tv/IPP9DM/x80wZT0H+hybpIQkMUh+Y4iX6FtUA+mvIVNmOQ95S8irmqVhlexL/cKnJ33Lv/1cn/jDz/T7v/uF/sAfvan6W//wc33bH7nWd3zPrb79u2/0bd91rW9/7P+B77nRJ/6ta33rH3pL3/aHflbf9T0/qssnr+nyIjkaZ7u65lNK5vekWefYWnFZ18Rpjg0tul01ed9aq/lbMqFreHrrOuaBg/7F5UHDOCT+Qw6mUxV4zjkUM06Bf8xLlZ754wbPOIVchQY+BVqvNWgNmT8OGxyEwWDMTmCkrEtstJAlD6jPeZHCQwW5Aj/64kS9WGIMvbbLJ3JGueCzW+myHR/GYC91aEEf9mHXOE2iVi5q25WzjN/c5OF8ntWTp+jEHmxgjMIhKWKFSc0YPoFvO7qHHIiO+ch/r2MeGLAHuyg7D7g9saOwrzDGwQ8seLb2Uli0ocFDwfeWhNrsblorGVXzBG3NfMJHG/zbvGgax0HuyYHWKsbQdz78q35ywXaNY8emp1UMr69vkkfnaoPNPMIDBjGBl7zqLXqCgc3wwKvHa+OZa0/osQVyiz1j8gg+amwhZmAyblu2teCT1szlXPN0zGESPAo2gINO2pvsmkPsIfPwEH/escl25u2+MJAh9q9icMiFzgMKH2Dvs5/jJzTH1iy1ssG2sBVaJkDgoP+Yex14+6G9Z45t19xA330svNCxl4Kv0MAEg7yHbvtlzBnb5fGRmEHDPvrUFNrkqO2KAXbtdjCOzIYzFjZ9+NGPbnBpox+77M0G7KfwcI4MbXjhQQc1NOQyXZUv0AbmN3OHTvixAXx4bYsHfPgoxBFb22N+8/BFLHa74LFNJTDgtZ057jXXYOM/ehhHJ/aMWcvMLToZg0Z+0qcNr3It2ePo2/E5MtDBhLYX5MNaeQkG+uADnxqdzD8xwe77fFiHDxxo2IxP5DRrEjziiSz8p+zD+0tx25VnjGErvNgBhu16+Ywtl5cX+WD7pD54MwaO7ZoD9COz23d5eZmUXQXWkvsF/OCTy9TYAuauj33wJS0vyvHDdsV/b+MzBawp843+YRijfyk9Q2K5ZH/Bf3Cxh37rTVytteKjvY9Rg8O+csw+Cj/46AQHXtrIwmu78kBqNTeMoQu7yLFj1qbtWr/wYxPjp7xcA1u54CU+1IyBzTi8Sg4PQyu/a6y71s9VPhzMM+c618stsONOzRsyiXTicK6YMwfkApj884tTYoQObI36spsaP6GDVbmS2CHHmL3dq6DDA40CNnbTtjce2jsWNXGzXbaQF6yvXTd+2649A71PkicXFy3+LtIYT0bLKZdT19PLKfRRP/Xzt/ra7/xb+q3f/Av6f/++z+pf+vrP6///TV/Qv/xtb+m3fetb+pd+32f0//2Gz+m35jz1W785Y2n/f77uM/otof8LX/Mp/ZZv/Lx+2ye+oH//BxfdH1+Tew5JOqtJVdbEfCWYEKDRTr0mb+GU6ayKhWlI9uabW9cvvjnqd33imX7HN7+l3/7Nb+q3ffNn9P/72s/qt8fGfzU6f8c3fkb/yje+qX/tE2/pX/+2t8P7Qr/rm57r678jL6+/5YW+6Vve1ie+/Sf0Z//jv6av+u98WO97fdK4DFof54JYUog5MWR+bD/moOri2echL7Yx/yovNXuoYx9Em49PvGhk/PbFtXiGynDJg9d7F/NA7tkuOnljO7FvVdC55wC8my1nff7zn8vZ41g85Cp028nPQ/L/FCwnPzd85erDULzgoRu/wGNdDMlRaGErHvY27hesKXvbgxhHDzbvBdmdhiz5yRjrED/QAR0a9pGP4CBnW85cD7ELup1+Cm1sRJYx2/FnrnnHJujEAx07L21w4cdPXkbxW3XYwAtbauxEDjvwiz4y0LAR2w/5+Mf9Hzz27uvr65ofeMumxCkEYTc027WngUEfOXDAAztG06x5ItasP3iXnD2JMTzYRjzAR6dt4SeCjOEjsrYhZU6Tn7n54gc6GZM2O4gNbOPY64cA4EEePmJjJ5bJbfh23cQCu6ixDRlq7IGHvm3ZLkxsw0fw0G1vY/iOHmxmDB28bMVP+vAiRy7Qx+cdG1l0MkabfQ9+27WvYovtuv9BR0650Lf34UHWdnK/ix9ogg+d1IzbLh/oo5+CTnTvOrHNds0ZbfxYsxdRj3lByodOMNHNuG2RJ/jdWqv7BWPgKRfYzLezmTEX8B2mQ/FhO/op8CNHfN+bD7LUtouPcWyGjk4+PjI3ga8zEX6DhfxOp0YGv9HJOPz4DB1M+hQwGaeGDj81foEJHZ/B3MeIh+1am7wYxk94scV2zRuY6ING23btL8qFPPkBtr3lEBjQbb88T6MPnn0MPPRgS2DyDJZnuZxZwOdeZyN7qByA95Sz1lw/5HaRpbvWWRR5MNH1kLMb8VwjN+YFOTJ7IQbooMYH2q33woGGztPpBLniMGdd2642Y6wr9GA7feafeeWsarvuw3x87OOgh9gJH+Ngg2tv84+svcVotwNdYGMr8wk/xd5yHCzisfOBid9lbP5CjtxIs+aEvGat0oeXcXCRBxcbdttoQ+c3/sFkHCz4sQ8c2vAQY9s1T2BS2JOxb59/cgtMZG3X3BMreJBHLwUe9MEPDrbubT4C7X10I0uhjRy2UDMntmsOwQAXf5G1TVVryt7sQI44w4O9uz6wKPgODnbBC1/vLe9Jl+xXF7p4MkqD9bmbWd/6R35Ev+c7flq/+zvf1u/9Iy/0e77nrZS39Xv+6HN9zR9/S9/4J9/W1//RZ/p9332tr8l7o9/z3W/ra/69Zym3+r3f80y/8w+9qe/7S9LR71HrXU4pg3M/4J6ULaa6dvzjXBW6WnzyKucsq5Q53Xp31WflqKMlnV94s+vbvvtW3/YnnusT0ff7/0TeWX3vC33bH3uub4oNX/9dL/QN/84Lffsfv9Un/t0X+sY/8kx/4E++0Hf8sWf6g//uF/Rv/js/oR/Kx/9f9ZW/SpNPavODlpznHx7OkgcRn2U95Xvrue4jttVy72duiBmx455N3ePTkPdIysU4hRyAn31mzrsQ8OCDTjus9Yc2c/XqvJCL0ChgoA9m2vDbidW61n7FGDTk7VZ5wPzalm2h03b5o1z0sY8cYv+2XTzIUxhjXWxjrfIaPOTIo2FIbkilp/Uu9MMfUvHCgz3EhbLnuO3KX/BZM+giFshhCzJDzlVD8MFEJwU+xmy/9Ic+9oFju+Jgu+5/tkWcWIvKhQ4KmPjAmcF2RlR48GLnEN1gUiuXbU3ZW92b2GNZR9xblAv9+IyvtgsHWfbkDJefuz7sh4Yvux7kyB3o6Nv9Z97hh3fIebyFYeV7QAq2w9uSg7aFT/CyNyzZw9HHGHTqc94ZQAMrMBUbYgJtTT7Cgx1gnvNOE59O2c8ZB5N5og0dHnj3vXm35fR4H4EfHfAisyY3W9Zt763uFz15wjiFNnjwIA8/95YWv4ghtMPhIjk51PswbEMOe4g5bXiRZ/7BApNx7LBdcrYr58k/MBm3Nxp22q55Q/Yiz8qOfujYAy5zAt6U9wbwoA/djNGGhm3YTI0dtMGAx3atDfDgxQbkyT9soeAHY7ss/oGFbui0kUF2H8Mm5KAjR5sx+mDSxgZspIYHHPrwwmO7zuSMQ8NGxqnRRUE/suQMBRo1BQxkbdfaQzc24zd0+ofHd9nQWDfYYG96wbW3uQCXbzHr6lq3c3IR3eDBtyZXwTxmb15Xxe5efDse8msGsAv7yVPkoa2RZZx5wWbbtW8p1xoZfB/HQ60lyXVuDa1V4iiX7VrMadYfFNhb4gBgu3gx0H6HHpCi7zy2S36n07H9K4INFuWXgw0/Ni8JkN2ELLZSQ6dtW7ZhrXHodOz/cruRh992YdD/5WLbrgWETmSpKWB9MWzoFHhtw/r3tXvHgBE5e/Nrp9tbHzxoO4+90Xfaq3RoFNt/z/zDxxh4tmvuae902xUr7HkngdfyARp8tgvX3nihUcBlQcBnWzlHFRZ0xpubeCBcM2C74lr0bHq2RRtZFhw1fdt6l32y7I2XzRIeCjz2RkcPa2TLK4trtwG6HVoWMbSeAxP6wNj9hd+yYmbZaFuXF5dbO/SF3z7LYOlPjazCw8du2nZkA8I4N8X7fJCxrHNukIyjB90tfBe5yVDzGwy0oUdU+HDKw5ltRUUOgLN66+KGTPyqncPCmpcSYO4bC+29EJO9zcFwXs6xwmKOnBbxQRc81K25btBz3ehb5nhNmRkSZvTeEgMOfHP6LvqSB3zid8wLZHCnMS8/3XRze6N9E3T6MMN3mA6ixo+XNsfBZV1kO/rW6Nja2RuzGfbQFmHbkBfMm209PszCntZayaVKrfCP2wNTfGDsnAdYy4WxBLDnEEB/jd0t/iq6wcUm+uTHnPmFD38W9ibk86F9SfyOjx+9HFlw4FvWOfac1Zo2PcFeowt54rJkjsCnnmMXOh7y4X951AOd+NwnT7YPkolhwLhpMAYOeMSMsvehjWPTGR8TO/wte6L/cBgrFvy2+TwfY9cJFflAvOQT+Kxf/VVv6B//n361/tYnr/RD//nr+qG/9YZ+6Cc/qL/0Mx/VX/iJ9+sv/+xH9Nd/8Sv1V3/+o/qxT35QP/6pj+hvfuqD+qm3Pqa/8/zj+jupP/32+zLPoxago59YLXnd3PPQhm0JrUycTKQs9VaudkLzAAAQAElEQVRrPOZpDW1NXGflbzclFLFxzdwf9Oz2fXr75st0/ezDevbme3Rz8+F8zPmQnr/9hl48+4Cun38gtA/p/uFjVd+++JBO9x/T8fzBrNP36n//T/3P9D/8R96X9/KLhug4n6K6D+I3sVf0xSbW1kVeWvbYRIzpYzOFNvO1Zt4c+SmHiHMOssOQmKbw4iPTq9ZdN3LbldMdrORL/aBL1m7LHD65ehKf5tzct7xX8DYdJ/XkYu8tB8VZLbxD1jM1xfbjWpyL75iDx5L9o8f2aRoz9hAZa00wj1l7yF7kQWGNzS1YPdit9/AdqygXflLm5CAytMGCFxoYGz2zEgehX15e6JzDELzjOJaf5O+ceFC32Mk63w981OjHx63t2Nkyt8vLl33gIAMf+uC9zAcV8CjEmwOzctHGDujIhST47XfiA53xQ+Yz4Y2/p9i5+X6Onb31iK2hDSI+vWWhxj/kesUoCRKOc/wEZ193V0+eqLemOfSL7P8X+UiBzdSXiQsxgTeitdfR5pBnW8M4QBb4YNLh4W3JfJ1jEzk25aUo633NIDzE32nf3NyK/h4jMFpjZC28Tc9t2k0lkzEwaFOIg+2aN+UCi7IkN/D59vZOthOnY9XgE1N4sAkf4UUnNMbgsV1+8oCIDfChz3atg8vLq5fzbLvsW2MbfOBQg0NegEk5J7YUG/9UF7z2hkl+VBwyT+QEe4wd37IWlswhvBTsxRb40UOhz1xR4/c5+yT0/rjO0E9B/zl46Lm+uRaH+N5b3UeQxddj9useG9bMH33benJ1JeSht9bEi8AQsp5PFQdsgo6/2Egu42BLTOiTK5kASCWD/l2GcWTpo4/zAYynrPVz8ge7LrNm8BcbGNvs7pU70JAHhzEe+OjTthPrlJ6zz0XymH/2jx8asV1286CETtsxL7HOHCE3TGNhY9M5sbS3sXPG0QcP8Wbc6Uy51+/2LdlzsM9uFV98ZT1g1zRN4VbFmwa+EVPWBjxg2C7dNY/RB9+L5y/qHkcc4D9EH7iM4Tf+nrMPz9GNTdhIYQwesMCmj84lc0ubFwH4f8h+CgZzPzD3yTfmcooe6Pg9JIZL1hVyrTdgyw/igE2UOePoYY1uMoPIgV78q+A9ZC9gbEosiBU29NZrPtAJMOO2X36IQWdMqnUONjxObnGPo42v3IvuH+4rdq01rbGlBaP3VmdKzjr4Oo5D8WAnZcxeT1yZM2JDwQ4wsQM77+8fBB3akPti773szV08MbgtvHNuvnt8sMl27tGXsp0Se3K/bNiFI6GNyTHwOEuz7yJDbHprudffFP6Q9dtbE/bRptjOPXYqe9ifyBt8ABt/sN12xQp7wISOL7ThIw7EFF7q+3zguL29LUx4bVe+IUNfOUvMeTm7epas8DnxPWcvvNfrV6P++//Il+lXf8VX6jMvnugXrz+qT774Vfr5t75SP5mz1E9++sP621/4cv3sW1+hn/7cl+mnP/+xnKn+odQf1898/iv088+/Sj/16S/TJzP21ov3xe8LCSXRuZzmtCx7UF0tehM/zgcxURmIaWv9iwHkA7QluV10WVyn86We3X9Ibz98hT6V89xnrr9Sn3rxFfo07be/XF948av1ueuP6/NvfkgvXnxcD8cv183Nl+ce/mW6P39cd6fX9ME3XtM//5t+nX7tP/w+Dcudznlpfbxn71trLogpZc5ewTqfs8fyAYM4L8lD5ucqexjr9tnbb+d+9CD2ufk8i3HmFflD7uv39YN6o+iTe/hEWXImZz7gt7c4sEeSi/Chk7WL1/CRj0Nvsl067Hdq/glm9mT0YiOF3FiJbeyFbrvymhjC68zHmrGWfGQdkxfkD7LlX+4R0LBn03+uHILfjnSwuW9gJ+PjOMXHXveDnjy3XTk7ZV8AD2x7o/GDldgEPngUMIgFNrfkxZL1xT39Ps8W7EOsGfjBs/0yBrYrJsjPj/vrG2+8Ub7aGx/4+ExMsGP3Ebw5c7amYCO+UqBfxn/WEfMHDXxs2wsfwmyLPnZjFy+lp+w/8GKv7bITX2NkxYb4M4YtyJJHjBNH7LIt5oP2jsu+QBs/0EN9rOe5pe5JjJGf3P9s11kHPfiB7a+99iRz09Rbf3w+P+V56ly24TcxoWAT+ODRZqxFhn5rrfYtcIllC512C508sJ11sJ3L8Me2evZVCvFQLvDwExo1/lMY32WgYze8jFEzjk5sRB+FMXCwjRp5+Ci2K1eZC8aQI57I0ce3JflLXtFnPsBDFzW0BEddVg8WmJwzoGMf/LS5R2tdc8+423I9z2rQeT5TrnMeDomnbb14/jz764Ny86q9gnnHdvZp7GHu+ABiO/vxULzYstv9vve9T7aLzg8SMoY8PqED22nDTyzow8P9hBpeauynjU78gh9e7I7JlXs7D3j4aqP3Ps+ytzWn5COy7B/oBg9e1gvzhH4KeNA5/6KbPrx7e9cNHVl0sd+CDw7rgJjAj5zt0g/mkNzKFlbrD3t3+7GL+MOPDYyxPzI+DmOmdYmMlGBmKuaKJ/hgEgfWkXIdDuxnreLRW9vW7qN+cLHd9jbv2eOwGR3Ew3aty71NPjsYh5yV8NHBx66h9Voz6MZexm2XTdB6fMQfe9ODjogWNmPIFPbjOJgU8h2fGLf96POKaOkjfxhDFj9o4xM66UOnvdPwA30U2owRKwCpsRsM5pAxbIbOOH1729OYT/KdGJDvYFGwFV3gox+sV/0Ag/sruLQZA992ptG1txEbZO0tVugCG0zk8Akd/JPq5BR9sNCNPmxSLjDg22t0wQsGa4nYohsaNToiVjYQ1/u7W93fXutw2fWVX/k+/VP/m39Cc3uiz9y+rk/dfpk+nbPJL16nvv9yfS79T91+VJ+6+4g+cx/a9cf06ZxVPnv8ePofDP1j+tnnH9Jbea80+1J8CGfNoW9L4lWtt5pfaOQYtTgzpbHk/LLK4lk2p6qILGlLvph0Ox/0fPlAzlIf0/Xp43rz+Qf15ouPRNdH9eL+Y+I91ouHL9Pnn72h6/NHdbd8hV7kvdWLh4/mvPSG3vfa6/pf/E/+e/rv/kPv0eSH7JPnAM85u0nTcBAxvX240WU+DhJv1jNzAZ3zQct6oBBfaq+qvFYucoM4Mzf8dvZl3jUzn/ThZS4o0MJeOU3u0WbeKOhpPfe76IFOQf9dzsWM1RznvLBjgjuOQ+29jJEP2AYWYxR0QsM+2uDBi29L9npwk361R5Er3Hd3PvTwyziHnAnBto1JAhcdtuv5CHxo/OAXfFOe2aBRxpwtbJe/U/YcdDvzC5BtXeY9j9NBJ7Zwj6PAh43IEzPGaYNhW8Savu3a5+jbmz3YjX34Snk7512wwYyqsp828cdu1iF09OUWK34wlvljvdiu+MKHDrDZw/ENGjGjwMsYecP9ANso6AEbftual0V7LhEr7GR/QfeUWIE95ix6kbM6PxzI+QwM2mBzxoP/nPM9awd52+XTQ549ic8hezYy6Le3WNlEWXXhL7ZiE3GhDU5/zD3oyBNzeMGDhj5qdKOH8vCQ54jYUsAxnpgQC+hgU8CCBh580MCAdpV3fXbyIP5yrmUMO6jBoI195C/YFPAo2AIdHtuyXc9C2As2uuBDBl5iDC/jdhN5tWY+GCf23Ec5M5F/6MQGYg4GvLv99IkFOmiDRyGG8KCDgjw80NFPmznBL9rkDTYyBg86sQUadpBHOz54xBtedEAnf9DBGHTbQh6acsEHrp3YaMtj27XPZXg7b2ZNgotuMJDZ+9DgA1ORQ6dtkb89uUJuTjlz0FauNQW/iMU4TSLeyLHOwCVmxLb1VmsKO1vvmpKv6DrnmabnPEqbolzI8v6WuJ2z96GLuUAPvtFnPYQ194q19pke/JY9lPsHNhMncC7z/q3oWeSn01HwoachvA9AoE9tO0y9gOkrFzW8tr8oPSwv6fDSh582hT617f/K2MoFRqqXf8CgA502hT617UoEAkDAV0tLHk4r4G7vsg9+MJSL9l7SFfRX+7Rtf1G7bWeuf2ViYr8bR7nsd9OwBfvsd+jQwvol7YZ/54GPtv1f3e5uKdGrgmzFM4nWk8TggU/NGLXtlzGBd6fDR6H/arHf4Ueewri9+Ujf3tq2ax6UC+wck2ped1vSEQ8cTRv/TgePEjHZpnpZQ6cg0xjLQuGQY1ngYbNtoQ++Es5f4zCGI/TcAMi11rt6DiatZ+0gGnpzIpfNNuz5bBm4NKCBda5D3xp7h3CyjWjbIHJjgSesGz26wafvxJ02ftOfszlAG6IXhNZb9KxV1KzGy+OgcANuLWNZD9Qh5cXCSQ7tGAzWiXKxGa4cSpd0Alj+BkeOn8Ql/LR3G5bQ6rALe7DtOJ42G9caJSWfYNqRTxyceEzTWLGc89K8BRveikfs4KUs/xzWmk/I5/mUg8NZy3p+18GHTdC2pvFCzb1KVCW4ltXyQmmR7ZBWtehbYyOlhdaHcERnmDO10ZI5OB7Purw8aLsiFz/YxLHp4eFYc8LY6TQXNliXuXEPiTn4bLanUw7Va5PVpPwdV7UkjsTTdtqqa+u3cPSY0NRi/7o4tki9tyqHHPrXzOACSKSIsd3Ve9eyLiI+Ec6fWePYcyMZNIxN53yEH6eu1lroY9Wt9fArxWrDpNaTs+6az8FRU097aE2KriXxX5N7io4WWhU3Zfo09BaWWBU+5SIG87zSiq4p+E0tMksO1/Ic3EWHddb/8avfo3/013Rd9bfSX9QfgnM7hyW4R2u+W6XUPll5NlE7D3L6Oi0S7WXSuna5DdKS2smdJp1io9qqmB8b9j9LcFMULIy2Mj6k5CFnldZR0pg5P6V200rclyb58Ni2WotQ8sXEjaHItShxMAOu4fBC/9j/6KBf/796v6bcuBU7T3lBf9Sd2hC/3DS2KFpWtWAlYsnDpYrbqt4tLjt1eMY+qOW/c3KruWtJTM/RPxwOWQGLzuGZ8iDSM68L6+B4r2GIhONX+E/HWWv4D/xzbsnjc+xhbntsmM9rXmAtORycMndL+FQ1+YqMYtUhBxnatoMbW2KzQ1+zLi6mUYdxyFw6PnUd7+7z0BgfoveKf3I+OhpxiUOs4daaWg8lfoak3jtVHlTOWpdoS4HGQWuI36wFdB+PJyEP3XZeik4luyYXp2Cs2SfOyU3s5hBEoQ0WxW6lBxpjL9dNcpU2OuA75sPmIXEdgoluaAiy1tFPGx7oyKHTtmxrTVz459TPwXTksfWc+YfXdpxbK0Zd4Y29Q+uiZAMTNEIyDaOmcRS6G7GK3BIfW2S2ohqzLds6x+cTP3mc+UVuf7GCHUnd7BDSmPmzXfECk/3qlDygjFnv56zHIfM4UqL7cJgyu6o8sP1SB/6ydntyizw9XIxq3eFd8mHmLvPTY9sp/OyHTcrIOZM6px6J6TBk7PzSjkNo2E+ciCn/WxFsdu5H3C+mHEqRfXZ9LegU5onYBFy86L8Yp+TfJPyyXR/D58RjyV7rrEseUs60jHaZNQAAEABJREFU3XWXHKLwrwbwz+Yfk7/P86GdmoItzPH+whF/ie0Qu9HHh2D3+JXizC/23N7fqafNOPxg0IZGH1t5qCE34EdfUlzEhX9mTcHafHyhIXEfU+j3zAM2zuRS/OIgz2+jXh4OGtzU3eUAnu5PerhLvD1k7R1rzna9toUdxIyXtvhBn1yG1vugaZqqOPmzJieVCx+wOc2ss4Na8hAZ8nOMTDSL2J7w3UoeJtCSwE5VdcscDvGFWIPFmkM/tvHgTJsxzghzdJ9yH3dyybn3TtNQmFP2FXxFZsgcEEsKecO9lfYaH1dLjGMn+qmx1dkXWV+Bjx+XGocpuTKK9TYnR/DTtohFa45OV/yQt5098aj7fPC7GC9CV3J3qbq1QeN4SFwGzdlbLw+XWrKn8uGxrU1z9mn6S/KOWJUtMYJzS/lMO/qH+GRveu0W01v2wVnDMKr3UczHIW3k13zAduTmYOI3Mbm+flEPkswh63LJR0jmoAWXtaM+VM4vwV5b133y38FzH+TWomeoYisxWGrtgv1we5dcutc5e2Hpyx4zBJO4Exvmj3XBmuWFoHqTM99TzjtrdI1j15PXrpRo5f40ZywKmjRMQ/Q1HfMyJlMtZX54iQYd3uub5/HnNi8Ob9ViH7agh8K6VC67Z2xQT3z29kVelKyrc/471ZydY++ac8UQmyNSfziHXFxcRf8Qvof4u+qcfF9XyXb23JwTo9O2emtyDNzW6Lkw97k85aznyDEn9zexU+aIoWkYxJwoF/mEDZQ5e/cSJbZLJ77Ah22UsNf6g49iJ1YhMsaHOF6E7HFnnjNUevZ43N7f6zi3YEsXvUunpkFjbJ7DZ52zv32w3+qf/Q0f1T/2ay90cXEt90Utm1A7S1N8bVG55kzRlvg9O/m7ysugdXFiJNmjnLwOoPAloZWiMwNZSquyRaU/q5ilkC1ikL/V7OonGYQOJxZNKtqaObOjJ4OzcuBiAD1VJKVec66jVp9ig+LZop4zTszWcHGji9d+Sr/x//bl+h//mie6OF1nTBouh9i1REfCkXV2zHnofD7G90NoFnFuWQ921zRl7arpnnUl6/K1pxryglq9qY2Dpsd7kFr86D1jk9ZF0qrC6eHr3aLYS/aFrh5e8mNog9iDnPtri9Ca+83Ym3qExxasPuSZ4om2OPTYkn1mDXDskJrIE4ffQ886fsjecBJ5YbtqnuueJPcPw6hj8sDRsdnh4lUucqfmIjLkDPLUvffkyLF0MA6N9YxOxmxnbC0fx2GIT01rJtrB7K3p6WuvJQYZT9zGrMU1STFm3V/kuWSahsR6EjE/nR6CM8fPCw1jUwISPzPn8ROdzAXrBJ3k9ynzpYxN46gheofYyb2P/R4eaNi4F9thX8s+7Dxlz4L34nAQsmASg/pQkLV4mKaN/oiP7/BTlAtcXohhE3icH6JAyGGrYw9nhSU2DsHAh5Z4YDdt7pPwQ+NF9ThNUmw8Rzf38vu8FOZ/p8ALQjAcWdthaflg8CSxSQ4sSh4dxAUuNtnWxdWl+jSKc8jpNGvKPchq4geB8Q9e9BInbKFGlvNPc9c5Mg/3D5k3R88UnRY8xCju6OHhlJw4V+6AY1vEnvs3cSKOxAZM5kG5iAmxusjHip75wkf8oqZPTp2SI9gW9sLGNnS24JPDC7HJnk3NDzNiE4WYPySvoZN76OF+THyRg8YcnZMzvTWds87Ys29zf2m9q/Ve+uBnvZ3i+0u8GMNKw6c0k68XWmPHxThpjFxvTa89eZJ9ctVd7ofEfBhHUeDng/+gzEnyDJvJE2KCjcQL2y8TE+IGjZhBJ57EYj+P8SIbHsaRZwwdx/g0BRs643shntC4B0NDhlhBY86g7XOCPmjYCw9jU/KxfI7zrBHG4Oc+j0768FIzT+BWTodQfIkRmLZDkdAPHx2w4afQJlfwnQIf8raFPDzQbNcew17rodV5Yck+yg8VjeOh1gF52bNX4s+UmjM/Z5Qmib2PmrlHJ7gUu+vm5i7zepUceEheP8heU9/ncXwW+pbsw9iIv9i024kebMUvsBjjXkz8ojJ4J5GT5OBdPkCSk+z30ODhwwtYtJEn3mC8qot5ZK7BY+0QY2p82PXTp3AGAI8CDgU6NfLoAxtdtuOnIVec4dn9YBw98OIf8WfMduJyLDno6KcAQh8+ZPAHPIrtioPtkmWMnMZGbEMXPlJzdvKS2OfdAG3m7GI6lDz8yKLL3nKBPrLQmBtigt3oxV5koNsWH6boE2P4aRNXZGijHx9oF27WFXvv5dVVnRGmrDHG8BFs/KTf3NRTRg/iTH+6vdF0/Jx+3f9g0v/hq9/Q06vPqLeHvCrqmjSo/uVIzirZj+OqVv6KvNSltHvWDfrdrqQ197+crdJQgi7l/COnSj4uuY+qpZM/azZl2xnyxtLI9EUBl8AGJ+ewNWc3deucem1dS2q551brsMLvtJUP/avaaK3rUevyILVZfThrGr6g//X//P363371x6TjF9Sz/93H3n4x6CLvPC+y73GPn6Pz7RfPNU5TFfZE7mu25dbE/FDY44jh4KYe6zmjrHkPkoCLiz34mPtgc2zOfHCf7q1pnyvmAhvwn/YcW5DrrQlZp4PMEjp8SpzAQvdD7v/YRD5gg+3aX8gJxpljavIjMIJnb9NHJ+OnfAS7jO9L7ilRGxWz+CWmc86ea1vlPKee87x1yrnyeHzQbg+2sjfjCzmMPnBP8RPs3ptsizXCGoMOz96ehkH8kARrhHhBX5vFfb+Pg9rQpcx1a4lFYkj+EyN0Khe+vOp778kHzm3RiU3YBw9tfMcO+thBDRbzh620A1lnBfRlgsSed/3iRc4SJ/XWlMCoBRtZh3kIjbleeEZKG/tDrj+2syffCJvAQyf2YAsYvTWtsZX9jL2Eeyp8YN8nxsSB52f+pZUx7xYuri51k3cQwzSK5XSdNTrmPagTozxaCP45a2rOeuh9KBvwC/3EnIKP7Aec6YZgHnNevcy8D0OL37nfZz6wj5hgE/FCBrsp2MN545w8QR92YhP0197zulpswYaHnL34QQVijl7sOCUn8I9iO/omQQeXunnV2Jx1e69h7EIvvNhDjR/UxMd2jYO/0+3I5ly102xXDNC/zwt6ICIDLv0xOcP9Vdm3kuqKGeqKfcOoadxiAj846D9lzYFBv+QTR/KVeCysl9zVz/nu4IBR5rzrwSbbwlewbIs9npisWc/Q4QGftu1aM7SH2MAYvKwx5LAdXgq2wEcNH7Sdlzb6GKNwP8Jf3q0hsxfkGKcPP+uLGjpYrfc8d5/FeZNcIwfm5Bpt5v8uZ9Bzcpk8oHDeICYUcpf/3QW8yKs3LZElV3p8W/Ict+Y+wPtQbFBiP2c9LZmPQ941KVdYxPPlmm802DQMXa0p9+L75NBSuURehDX0VuUiz4p2E3605DXvF/nfbdxnr3sgT5LDPXsLPOfs1+UnABR7Sx4mx3aUrJBlb+1X6baLviQAMNkbj/0O3TZDVeyt/SoGA/Ym9yrd9ruw4aPAQ7E3GWgU21Rlr721Iey81sZPf80kOIO0bcvexuytjT+2w7H9sbf2zr9R9VJup++1bYGhXLZf2mS76PaGl+HCoN5laVNsl9yrdHuTA3un7zUy0Kn3Ym/8r/IwZr8bex+3XfbBQ3mVvrdbss922Q2NYhv2KrbfZTc27Tx7DSMLbu9TQ7M3HHurodsuXfZWQ6O8agey6KG2N/226dbGU438tfOkWTbaGw99e5ODB3yKvY1Dg4ey0+2Nv2jJp8qp0Kqfjc122U0/rdK3ZDVnqGLsDHATPPHCN7zjMBZP4SgbZhapU+MnNPRSsMW2MiSuloUO7ZyF7dxEoCNjhycMyNibrc5gS1lyoMpQbuitdMI/jVNG1mw2vWLGpjBnXbMhKSP8Ua6XePE5XSG70+BhXqHbnUq2q4Zux6/obj1WpJ0/OZjNuaH14Kh4bYuNy25qreuYTUu5iA9+9g5vxtyKb8lmec7miA3YSnxtyxm3Xdh2+rL4s8QneFvyuLf4msNd722bk8gwtgTTDr+UWCz5W7KxfVFrKpuJ97YZty2GbjrnxR9xC3M99IA1Z0OnbhHccXu3tgeQHMzTbpm3wMefFlHrnE0ZudabuNkSuyV2KyZR21ZvvcqcQ49ywRdD1For+jn5gF7q3nviMGTMOh5PAocxeDlsKNcpL2/O0bvmhAX/YTrIsau3XjaUX+FThNeEpMduYg2O7aheZTs51aVgHJPXw2EIrclnawrzZYb+hf/zx/VVH3iu+f5ttTyYtDxMrfjgpjBL6UujejCceRDKUjs8LfhhqsyzuwK5tZtVF1Xaa2RsOqHClCbdaqbBDZk15fAqY2t0tRxamo8yb8zjm/JyYvUg9y47TCktZUk+ruHrnvWhp9f6p3/9B/X0MGvMkyF4vY/hb4lDZGJ3pl9uG01r6G0rsUwKy6s5NOQwOieHyA3ms4V3jdHTONS8zVk7xxwmSQXajPXYp1zwInPKAXSOUuj73DJmW/mTAwO2OBKqnACDuWXukacgC769zSu0yxwqiFNIGmPPOfl1zIFwyIEEXnRUTMNAG92Mk6/osC3o4zhGfkx7w1auc/yCBxzq1pzxFr6h5hgsyn1e7IEJBljQsB057FEu5C/ycEAf3mmaQlWtb9rI9d7yovqy6Oxx93n52FoTD1S2BR4FLJh6YkyBNtQczVmj59i2qmnjhw977M2v+9iKnRQO4UPiBI9tqpLf6INsa2Gep6H8xifswQeYbeshH6SGHOZ4kVG8OXxf5MUjNNviYewuH6qQ3WWo8dl2HarxB8yddvPIj42M4R9jYO442AENHtvJnym5eMzcjLp6/A187IAHuXVdam+z4R3LT8bgAUtcGbtPzOG3Y3v5PlU+7nyH+LeGjl74mEtyiQIE9oHLb28cMt/wQWvJHWpkKNDhQ4Y5tF32g91ah1zxh892xR9+7EMXbV7M8eGA+aIol23xAAsOfNhH/Ogjczgcyp+e3Al73Q+osQl+6LZLNzT079iMgQMGhTF7sxs9jOMjONjJ+I4NFjL2FldwKIzDd659/lx+4hP8PPSim9wA+8mTq3ykuKo1gk/oobTWRP6BhV7GyEvGwGYcLNu1luCBBj8Pb+ijT3zQhw/IXSaPGKNNgY5d4IOH/fUDEa2XTeijkCvU2L3XtHnQ5wcwLvJRb+fhBQp23GddUmNDz9xgD/3eB+203Qb0Yycxv0++gg2vbarwj1pyfsA+7AWPgXEY64OKesuWb/EiA1nGwYTXdu0f4IIPHf3IU+B9+vQ1YX9L3OFhvLeuHruxET7sowaf9ti6rvJhs8viBXoPL7IUdMFHfNc8eNrhyR7CQy824QfxRgZ8+Igr9CX3lCkxok3hgwYyvLwBE358wBba8EC3XbnP/QO6vem0XTmCf8iBhS50Yis2kMc7DljkCGPw2q1wGe9tkNVrT2pZ//gJFmPgUbfWsy89ZL6WKraLH5LoJA4AABAASURBVDz0P80H4Z5YKRc0ZCjoaq3JdsUdO+jDS5s52fvwoxsZbFcu7KAPDzT8ZS3scYafdlgrt/ERbNulkzll7OrqSXLhSo6fq7isOee1oU+ac2bqqZ/kg/gH33vWv/gb36v/1kfzkXy+lnJvHfJS6eHFvbq7PHQtdb7pyc3csfPiJqpkt4Cis1VeLjm7FG1TJttaOXgU3VL25hDzB/qc7lrtgFS9hn8JT8FG35LG2iZ5naR5UGs9rF1d1thW9fUk54xnN0WF1tTrRPu52vxJ/V//6V+lr/4n3lA/39TL+Iebey3xjZd4zANxZR6Zb2JGiQIxP9SX2QuGx/kl5j3tJf60zC1ytPd538ce8nLnPsW2GGd+nzx5qiHrG0xwoHNvn3Nue8iLWnvjnWMbY0+fhj+6EoKKGbYyxkdH1sNVPlCAhd1P8iGSNjzU8FFjD7ovLy+je6iC7lNeYkZdxZ5xCpjoRRbfkKc/5OxAHx95wYkOeIkPdAq8jDNGjuIPBT7ksY8x9NjOmeShXvSS1xTo5MjNi+RdJvE+H4KgIWu7zgLwoQefwMIPbEUHfYrt8omYYB9+I8M6wfbdVsYp2IwObOWl4UXitEYAbGScOQafcfB2G8gZ5MJaewFxgh8ebKIcc94HB7vQjT+0wWPukGEPxAZswS8KHxKpybkxsSdXwYGfGlvww07+j2PthYyBgT2M04cHGrWddZdB7GMcerp1r8FWfH777bcrV21nv7uv+WGMgq/YBBY1stDp4xeY0KnBxk/8osZX5JGBBxniCJ32FsteuQkf+QM2cUKGGizmEr/gQQd6waNPgRc6/LSpwbrP2npxfS0wkQHjWM9CS32kwBbk55w/57w7gQ8/oIHHRywlJtjKR4CHyD7k+QWcZ8+fC2za5Dg8+Ix+auxDJ+c98PAVPyjQsRFZ5hUZ2xUHbKDPmO168Q02crZF3uAb+BTGsBUd4CLLODTG6TPG/O81fLZrn4OGLvTy2/P0kbOtlqJc2E4BM92ykzmkvfux4+997vWMg0VM0YGv1OjHbnRSIwsvuim2a86gw0sOrJkj9kXwZMm2dlnbtRbW3DuwEQxkKKzr3Sbm297kaMN/yEtz+FmnxA2d9NFjR5G2Cxo4zAO4nA3xC5l9jjdO1RkDGn1kyA/0ERPaxAB92IoNxIVYoBt+aPCQR6+2ocEDLzbYFnbCgx3YQxvazkttu/Yq9IGJDjCUizaY2EcNLvaAhQ/IMwYm2LT3Ghq8zAM02sijhxo88G3XPg4dO6nht7Nnxwb+wEdOMYYsemxXLLEBu8GbH++ZzAf6wUE/GPTn3EPhhU4BFzl4KPTxjUJO95xP0QkefduVV/DZWxs6PMgr17H295vsky+yFg66e3HSOc8IbXmh3/C//Ij+8V9zqfcdzlLeC53lnLVaziY5vyhlaeotRdl5k69r3u8seWeU04yUs1nLmdmMRY9tKWVN7ttOs6WEFHlL4r7ptNNUoER7pbGsafeQLf5riv7VSkdqYwRDsdPtAiOHKPW+in8lc+wX0mnRenfSeH6mX/tVD/rf/ZMf00W/19Dm7BkXunryuvgAdc77ugBoTn2RdyZgMXfMA3OpXMwHfWLHD0ZRHDr3OPKFuHOv40MhucG8sDYoyDCOPH5R6DOf4O6F+SZXGQeT+zFt5Cm0bQsc8N966y1x2a65thPxxI08AxMs5hs9yrXXYNGGB51gYTMFfmjYHRHBQywCqz2X2TvgAQc/kCFO8EIHmxq67ZKDD7vQhTz9zcc7kaPIox9ZxlrrOfNflF/QWmt1D8EG4rDz9pwvGUMePmwGj7btkocfvdj0Ih/2bSffhzorYCP+ESsw4MMubN35waeAeXN7Wx/kwYSHOIGBzcyXHi9k4UEOPmyij73UxAq9/KsJu0/Uj+KCBzuwBzo4FOQo0NBJGzr42IE8dGjYRk280YV98I/jVP7DO2edoot7EgVbd17qvYADLuPnfHOw28v42a7nN9uVL+iAD5vAJhbYNmVtgUGfOHAPgRc+Cr5iMzIUfLRZZcp6nSrvmaedjgx7Gni0bct25RP6sRmd6EEfmOizXed3+vBhG7zw2BZ40MCkQA9w+UY8sJNx+NDPOFjoAR8beQ8DJviMYQf84IFBTSx2X5Ajp8FmXsBFngKd3EQPbfDQTxteCvi2BT8FHuVCDzrQiTx9Cvi2aw4Zx05iDw+y8AzjUHGnv9uFnWAxjsx7+AGQrE18gQ4v2FFdOQwNe8BFBh3kNTjQ4beZN8V21xzjG7zTYZSbkqu97Dzl/V3PN4atDEIeu6jBI74U+sRDudDPGGsAG7CZvSxDhQlvo4MhFNuZa5fxtosJOoy2iw4/QNSAUu8FXtrQ9zY1xf6vh73rwgZwKLTRQ5tiv4P9sq/Ym5vwmoI9thGRUu/yeryQoQnf3qam2I5IsB4jhz3QwbDfTd8xqPcCL+0vhQ3OzvOlsBm3XZOuXPRT1fzYFth6vBij2C5+2sr1pbB3+o5hO9x6OdfYB4HkosAPDX6wKSQZte2XsYIHOejw7m36O//OwxiFMfsdDGjogw6v/cXjbRvWKvDafhkTexsDx/bLmMAHTbl27DTL/lfp0PaCjO3CUC4r9uSgtnC4S5s+vjlja2iVe62ruSnDsl0vr+xto05qVpyt0PNSChxsQY6aRY8ttotvTQ7CSw2v7Uc/t3HGdrptzTmM7ryrVDeHVIUF7jkH8agWutbYO+YFV69DhYPbpBi4xj97wy/faIeeQdGnoJcPx9hNf86NlYdx6GCusRs6L0PQa7t0KpfdEpMlN5657Oq9JV6O/i4uZHeM3rp4oA9cHZAYb62VHBsn9N5b1sWqh3zwxnbiwVgLX+89ljP2UDfBc+IDf2vORjvkkJWXi5kHcKdpzI39IjEbcoibokNlE5vrkpgEqPQs4ccHyRrzknWM3JpYcrAG95yHmTE3E2w75SOt7dxYRt3e3pfPc2KFHcoFP/asYbaDlxdEtNFB/Gif8wF2iX4wFZ34lkpca4zCPmjwUiOHjp55pYYOr+3yx97sQfcpN5mozrwuKbNsi7htMTxv7UVFX+J37642uOc8cNgtL5eHPHuESdL8MOcFb9c4H/Xf/tii3/Ib/2F97D2f03z/vOZcs6t2XgRHVPk2oRa5tT6unKXod+bGSd40xSSsia0bXHp5rbGFjnsPy6p9fMWZDICRkAUu9oUGHR7oyTrlPXrJRYGUOVxtUZa8JM/zX15er2qj1aezrvxz+j/9kx/Sr/n4pMNwjMiiNgzhaRraoHNeZmtV5cZDHjLPeSm1Rufx4SQu4jnnEBmBxH+zZ0Ymg2Pmu/cWO13xZz7GYI/JH9v1AZM1zYGDuYWXm3wjRtbLB+0l8ei9l09jYQ7VnpOL8EdV6SBXaPNBmBoc6nOtiy78mF9ipRs/wObwBVYo8XMWv8k/jVP86WqtAVHrC94xtp+Ts+jtvdW43QSNuHA4wZ9e9qrox6xdxpGHPo5j2X/Mi7sWfHxH1raQReFG33KUvv3O2N6/zwM+GMgix6EfOQ5StkXbtmzXbx7gIwX9N1mv2EPhN5J42KWNffDQpoC9ZM6hH/Ix+CEf8JULf1KVDvDwgT78p+wLQ/IOGeyjBtN29qDLeqGLPPi8XMde5Pg4Rw0//lDTt11zQf8+HzDRxTgPQcrFgXrKA0ma2dsOZRNj6BgSa3DvEytsPycXJCe3Eltnbldlztfqz9m7sJN9Hbvx63CYYu9DzSMPnNgDD/oP46RxGMXH6DV5NScveIlwiC29dU0ZPyZe59DvH+2mDe4UHjCIAXgU8o4XcuTQRfQyjr5pOsjG5lPdJ8Bg7JD5oM1L0p58o4BHjY41ewv9NXkOH2Uf22U54Nsu/8CkT8Ee5gU+6Gs2nDmxo98e4zZmLd/kZXaLPLiWRM4xH/Rp25vdzFmGy/6n+SCMfTsNPnQSc+YNfVPig722c3+Zav7v+en56MQ2fEIPfDyIoI829jFOf4nNYOAH+vYxO/7mxTk5j254bcc81z7Veq91yL6ATejKYP449l+G5537CXbv43POH+ijMN+2a50zjg7yinynHbAawyb4KUtyyHbFEPk5+xt2I6Nc5AX8aSZn80Is8wq2LB3jzzhOOlwcxAPrQ/KNfFqDeZE8ISdZ51Piavvlfkas93mwXXkAPrqP2e+xFR3U8DJ2jK41myn20l+yP4BBLPGDmNE+JIfp397elU/MFx+UwGYfxl7GKYfYSCxZPxRoFHiZB/DBxQbWCFi2RXzYa1pz5mV+WTa7lvITnN0Hamwbs27B5p/Sfsg+fMwejY/IgbnzcV/FNjtBziBnh1Sy0ffOHGAjuIyBQ6ENHT20sYOaF/XMA/Hbx9BBnuIndPzkJQQ4tIkNMsfYSh85bKSmQIMX+w4XF7Ve0PU0H26v8kEWTPrk1W1efGHrLkMb3dgHH3mCPfBDYxxd8KAfn9CFPcSKcduJibKPnmoOkEPXzgsPBd38FsPVk8vKYWuLIXk7HQa9mQ9/N/fXmoY7ffz1Rf/Mb/iIPnz4rJZjzljJ5enJlbLMImspL6qxq+UFth0k3hbHaGj4wdzZ0FfRhk5pvVdfCoatNbjKxXlL0LRd0G3Lya1spdqHin0N3YodIVNnLS458IVVTSrWPnY95AwqzTpMz/Tr/tFB/5df/4Ze79fiBy9POTeN/JBLDmXM2zCOur65ycqShnGoWrZa72J8nKaMX2etH3XIeiGex+QD82+7Yk/+MK/4zxjzBBa8tgXvKTYxRps5Gqex8GwrbohcQ0657E0GPrD5TTiw2VPAAHeNEOPQWZvkt73JkTM2uKvgvb27FevtnL2NHEHXXhSPscn2y3ULD9j4Cx/j2AENP8lBeNANvr3JMvYkeY8fFNvCXvixiZrcBa+15EPGz7m/ERuwyVvWTk/sE4ZMg2tvRBZsfMYOxtFNzZ4EDdz/grV/f/YlS9O7sOdZKzO/+3Kqqqt7ZjTSqEcajcZGlhQjKUDCWCCBR4wZEOGRHJJDFgOM7cZhZCJAmB9siCD4jX+QP4AAJM1Md1fVOWfv/b1kJs/nzb3OOdXdIwFB1llnrfVenveyLrkyc59d0KgptksfXGTAba3lXPFS9OELdpAhTu5NYNlWhDIf5vL/lrMEPuPHsIE8NOSxx31CuZCdM4+wOSUOcoif2J4z16jpg4MucUEntha70MGFhg/DJvjoQsf3PYuD/pqFicyS+XR/fxcVZz6xvrc694FHQW/PnFkzB/AdH0YbXlzPPX/Ww8O9LrkHnU6LGMuhi6/YJa77+/va67ALxinrAgxqZIgJW7Zr7oOBr9TII0PNeA8/4IGBHfSRBwOa7fi21FpDl7mOvnLZFjKMIf7gG7rghV3znz4xsw/SprDfIr9HiJrzDLbnZam84QPzAf/Ah4c/2Oc+TBseY/bFF18kb8cPPeIHtm3X3KWNbsyUDD7gOzQ78ywMsPBv5A9c7ENDlg9V+GCKlStQAAAQAElEQVRbvByHjx/MaXCwwTpDByxogRV9MDlDwydO+1irtmuuIDd8Zu4iQw6RBxf+0/Nz7Q34ADa28QE95MgndqARH338QB8ZfAaXPrr4RVzIoA9t2MYGdOYGtrCPrO2KBxqY0LA5cNEHnxo8fLBd4w99z3rZM//RpcYOfiEPFrS3b99l7I9xvGYNQEeut1Zj2VtT7cHns/hX/dhn72WciAks/CmdrH3WCmuIGG1/WAv20bZd+z445G74jb+2a/3ZrvkNLjFhR7nwlz4l3az5vdYIc3H4g4592ELOdj5Wv1cGvvIy/LJd8dkWNPzHb/ynjS65IL5rzqHI2Idf+D749hEPOhTlGv4SE/MKXOIEgxhGWV73RvAp+E5OaNsW+vgADZ01z43gxcSHvGILH5mD8PAN/qf5oI9vzAMKmODFRN2PsUM8YOEjeAffqJYf4FLQmU+ZE48ntb7oTT6I39896HZ+q8/aV/rdf/uP61e+/Mea/OPo8RshmnL0krukWar3m9mA2EMU+DRTWb0755lNDo2/hn1n/uGf3SS5xlwIpUAXV+Z4yUdWyAEqx3411FpAaW4Rznlq6Dk295yZWqC9ZR68t+bpXo/zi77/xe/rP/x3flU/d3rWyS+aI8RvMjvn+T4oyf9Nxz3jpFPufac8OzPOA5tcUuhz9mdMyTG6jAG/Icxxa/yDNp5XTqdTrXfGGxnGjDYY6IHBPGKciZcaHeTuchZnb0QOO9Cwz1hT4xsFHgWsIUsNHrbAB4s5wFyABx0d9qeHh8fck26VW2yACf48L6Ftycuaek/Oe8WCDraQwVewwCU+7j/0sYHMXeLnLIytc/Ybypff+VJLsMEhFuzNr8/m+IgsNRgUZFgLo2273klBs13zBxl00MUG/SX3QPwiD/hKHz4xkmd8BRM+PMaEfFMjRxwUeMiDCw5xwn94eJDt5CVzbJ4rT8iAp9cLLPKAPG38sg+fkWOOYNPOXM15HNkRB7bQwwf00Kcd0boH24eO7dp/kUeOGmzyS47AQBds5gHxYIMCDUz0bNe5kvwwJuQOPcYYPPuj34Q3aLYrdjDIDfYfMqfIGdi2a96gAw275Ik2svhpW9RgYB8/kcNX+8CnjTw+4xcYtCm00bFdY4LuKMgiw5q1LeziF3xs2ocOtpGjjNhtZ+5vVaARM7qU4Q/+gnXLM0DvU8K0WDv39w9Vg4u87bpv0aY8ZP5gC8woCXzbYj6MMbu9ntnh4/ego8O4QINH3qmhUw9s8ImfAj582zUeAxsaPlLwiz562LKdveGqlprngPvsSdSOEdY2hbX7lPc00Bif3lrpPOV5lPdW8Lkvost7wHPeLy3zolPWp+2sH+QvdTZTrpAqF5fLueaj7ZpfxIBvxE0bHyMeW7fM//saI9u1H4wxQZ4xXmKLXBEjNGLnuxT+tuY6NzRAbcJQgdgf2yQDYyjbB912TTZoFNsfnBiy1JT/NbDxARxs0QaXAs02zW/5DQFenJTzH3r0bXqHr9Dso20blcKgYf803f4oM3wYGEPHdmEM+rAJHxq17T80V8j8JDa0oUfbtmxDqto+8CDYR9s++MhDp9D+SWzotguHNjL2H46BPhNnyH5aw6NPsV15+LQ9sKGx2CjQ6Nsl/8EP8gYdPu2BTd82rCrQodGxfxrDdmGCgT3btaCGDvXAGG2wKLapSp8GfPug0aYUPW+2WujmUJbDW7XD2PMivbnxjU9JRm0kyGCPHNqv/rYDEzoFXNtlF7/nHMhsB0Pi5TSYvNjqrQd2L7neeyxGJPb3vBACgwKeg0/dFHvxFUH6HF7BoI8daNXOgxZ49G2rRT+q+WPZrkMv2HbwYgtZCj5R8A8+voZd8mApF3H33oJ5+N5aywa0Jg7JsUOfjYqPTtS21RMbuBTbeRF2rkPUmheByE35aGZb6IKP7aQhei356kJPrxc8fKI7T7PYUFu3tryMR8d2blxz6fKAkm7my1YFfPTIlQrE6UY+BzjSmrSJcsuNS3lKaImHwQe/xwZ46NquPEZZyzILnyi33ERth+zYW+PTcfMlj7139XYU8rLmYzH+rnmIioLcmwJaWNwcbAd7SSxTylxYrbXXHHX14NnJZQ6mSizMMbBafD7l8L9l7q7J7xo7t8RDXmnj5zQ1cR3t5HdT4ffE2FK26OCz5NhRXee8gHicrMc8fPy1X2/6//7f/5h+/s2Tmq7xqZMmaT2nv6WkmQcbc6CIjwqOU/b4mUpujZYSrGyn2oPRVHQGQmFZ8WmVEk+62hMPNYW23aQkcEfeYFjbPqnyuEUqqkIklrq7el6aKz7Ni3U3f6V/869/rr/7m9/RG120NOfj0ZoPmqv22OGQsCZn5GvqTZlmIlctcj1zlbZy4cIW+2vGcAodvu2SZYzpL/OkPbJ8nNrAjhyHvdbia2TneVHv8S8FHMkf+owpY8cBCRnbOVxcZR82nvJBo8e/1lrRejCUizUFjYI+L3evl1vJMA9a63UIxw8brCjJycE1vu5qCYwYmQP8C0W4/KpHaFvivbx+NNqy5g68lj3gVgUZYretFr/g91e/+Jf983zM5VNebur1Wpa55vglDxEchnkpRBtb4FGDhfjAIq4hgw58ypAnNvqnPMTZRrUKetVgLFqv/QMaWMjPGS9qCuNBLKfTLOIAuycWG7y9xmnJ4QxZ+MiiA025oOE7xfa3Du/MiYjU/tbDAxdfwRq+wAeTmj2BGizkqDkc2hZt5Cjon5Lb3nrGY1NvUxVl7jMHbtdVp+VOG3tDxnKa5jy8vOQgythLbq32rhHrnPECE/vkVLn4VZpT5LaskSl29sz/W+YEpYXPrzmm/ZDcZ2co/3ryNvIMNrjDb3jgQ396ftGU/TgwedH6NvP9Un1kbIvc2q41BgY6yNpOvLeSJw+Dhw1kwIR+ik9gsHbQg0aNHPOIGnnWHL9ujBgTgPh4xzi1CF/P8al1rfmglJujiP9S+7AiuoW0lX9g98SNTdqsoajnwH9XhTZ+4hsy5Jkc4QeFfKOfbU62BX/OWkGGAp+5AjYYFHyHRhzI2y6fasYGCDtTxhRZ24UrOXm9yz35WJvYVC5kkFf4zGtqaNgGG9+xbTdx0R90xrOFTq7vcj+yXfMKXXTwEx/pI4M+fR4g6cPnYzk4Q37IYuMlD1h7MJd8+FdyfMm9Fxrnszl9ZX0zB5mfS+Y4+PjHywFwyBE0YoVOjU3bNXajj+0lc0a9iR8Ee/PZG/XuzLWL2P/mudf8HD6Tn577HrGATyF32Dxi2aK3l42iZd2wRphDPfnCB+Ra1hc+4BvjDB4+owMPmbiaB8+X4N3EONmueYUedtFFFp+IA533/OuRMG3nhLNrOS1iLYCPHjYo5JV/jQkdfe2qB1pkiJViW7brXoIOtii2Y0HFIx58o8D72F/KV/yyXTlUrj0HMB6eiRPbxIDf6OIHdqltf1hnjAM4t9yPqPGR9bNnvlNsV37A2LJX2RYyPFTjF/soevDtj74oF/ahYzfd2ifpo0+f+doz3rZrTKFjGx/BJAZ8QH/bbrWntZy/TssscJ5fnnPfPeuz7zyKI0rbL/p8+0Z/48+d9IPf/qP6xS8v0vWdOFvZq5R5HVOS97SpmqQmbLTmtKU9+/rROOaZbcGn2JFJjm3L7dAr2fy1vWLbn2Aw8DkP9phpMZmUZlwjjIw3KbGsalrdJHftwdiDP2WN9MuP9ee/f9U//Pf/pH5uvmpaL3WfX4O5J5ZNt8zBNWUXc20P5jUfR9sUnLS3yPGbqPg1jbut1nvpjxyTX/bpPU7ZLh7jxZhSj3nDXGqJFRpjzdggg69gQI+6kIG35J6+JYe04bH+lGvPh94txXatGeyCYzvr8Jy8uAovsNCLSs2XpE0BF/sTsaknV2FyzmkZs57+ul61Zf6GXOuCuQk+/kHjhe/wyXb2n1sVePYxvvCRb60J39GHRiHuIx9T9LbYUmRmxbHYu9eSPXqaltCW+Lwml6eioWsfue3JfxQELgUb9Md8b61Fby4+OUeXGjn8sh1bd8WHxtjBt117SMnEd3KKLnvKHgOc6ekzDvDQIxb4tivn+EOf2O3QgmM795xN+L1kTKmxRw0WOtikhm9HL6W3JsfulrkYZ9NShq99iO3l5UnO+jtl74xo2sq1ZY9ZIsdceI7sVHRyg1/4SwzYwccohO/kGJ1W80eZ7858eHp+is9Nt8w19JFlPjCnmAdgEQcf4cEil/Qp9LFDjMQFj/kIjzkAHRoy4IJFDTZ0+tT0kXnJByZsg2U78+bIJ/nDFvcOcogONOJDlz5t6lPun2ARy8Air9yXbWvKvEIHPAqy+GqHN5FHZxxXXfN8gP/EY7vyh+/OINiHb+QHGezO0cUn1hmYfCgGFx3sMC7I0rdNVZjESkzUfLhHBr/xHxz6xIQG5wna+A8PEPrUtkXekccPZCjIYX/YoD/yTs6QhUYMyGG7tyba6JAv+MMGNHKCLXRslyz+Kxd0dNHBF+TBhI4/lIjVH2gUZIkDPeQHFkJ2q/Gg/ZyX59TYpaYQC/LEgj48+swl+pSRS2wwDsSMndZ69qC55pl9jCn8ZZrz0TO88Dl379zHd9W6AQufsYEtfKcNJrq0e+YYhTZ2GFd8pY8MeuDA+5TeXvOODDkmVy/5CIDfxIcN2yJm9LB9u11rXYMNHd/goUeNLeY/fOyBOXDwAXnswR/2sY3/yGODNnrgsQ8gCy48bKIHDxl8hQY2MuBT8wEPHHRHjSy+IA/ddvaiXvs2mPaxZ+EfOLZrLtBmfSkXWPQpw1/qoROR+kNM9oGHb/iOzQyrsAUOdHBslw7xUNh34G05b1yzT8qtnsOm7J8ZMu1bzuff/FC/+uWT/qO/9339ys89a+k5S3FkSdn2VduURs4p2i0Hx4rlLm051+zgZc7sdbZocqzvORMgkmbwN9lQpUPmaCtV6w1iFYMTWPRafMNf5LUFhTkc2p6i3PujKnnSmmfz3qxEpDxk6svTP9J/9oM/pb/wJ5rutx/p9u6rPLM/17gseZZreyRjY5e15Z61Rx+ssdfFwbzbulZp8fkxH+/g3fL8zrgwFxSHrrdLzqKXiK+5f82yXR/0GAfkjnxv4e9Zo8e+zDxhXttYVPGIj31427YPOLTH+A8s1g/7EBhj3qHbWhMFHeXCv1EYd+SRCyv2FF/myPfkY86+oSrTNOvx8TMpWVyT5y3jiw64FGKnbPERv5jz+AWPeKGf5iW4Lbi9cgHt7dtvMs/W6k/TFHxlaPeSIYYl5wzwwIJJzpADF/u24/Ne+wWy+IAsc5oaGjiMD35Ap40uGNCIn7xBQ54+vFHw03b5Pmhg4xd6tJULv8DDh3RzfjnVOyrsgwuPAh41hTbytut5EDnw0KEwF8ACGzn4FNrEIVnI4zs1eMqFb7YzlpNs1/4JBv7bjoQyrlvV0JCnMzCoyQPzDj0KcuDTRtb+uE/Txx/8wG/0kUWHGKDbrnWGLDzOEdApigm8lgAAEABJREFUyGAPbHjkprdWY0sbGXjI0CZ+2ownfHSwSQGfwtymxgf46KM3ZPCXPrFTk1ewweMcgi505KFjj4I8dpFHBh420IPOu6stz3h5bJOyF1Jo8/6XPXrkx3bNKfsYJ+wwv8EDGyzaFHiUYQcM/IeGXfxEDj0K81K5yCv+QrMPO/YxbuQDHrrYIjYKeOBiCzvg0qbOMT3rdcs2etPcJ215T6TsBee8Z9yzL/COiP+NAnKTW3aLzL3ILdMseD20S87A17zzW6bMzV3B6SmTejvGmx+WwAdsM24h53nmPtFI9PEDfyAsy1RnQvrcL3ts4Tvx2K65Dw+a7do/Ry6ooYMHrn3w0W2AU2xTVbF/druY+cv+yE/3wx/7oGPIPtow7X92GzmK/VGWPsX+SLOPjRA6xf42Dxr2s6JoVmKqXz3po7Q+XPZB/VQOpn3Q/2lteBT7o+ynffug/y/Btg9d8Chg2AdttO1v5wM5+5D5p7XhUeyPsqM/sOkzYaiZqPYhC5/ChINnW7ZpVrGPtu1v0WHaB812TXJo0vG3/ZEHtu1i2EddnZ/4Cz8okKntQ3b4DY1iH/TRto++fdSDDo7tTJ+9yqd9+9uytis+fEWOQp6oKbapqlQrh4beeungH4syRsQBkY0EnPJDh31nE0GZD/bf+pitXcjCo9iWnSLTrY3CaWOrpS5i/gI7Vf1JdJV//IBuuzCbo5H2ls3ulgNhzrHCNnQ2DPvwbUssFOVCn7Ydq68Fs9ApvXdRsHnLYfGWzTRiddOGfxy0NhHTLYfLPZi2q69c5Am508JPPO2yXTz0WlP1p6lVrder91Y2bZedpCx/duUvyRI3KTuN/On5QI2NKRt1whKxrNzYErwdAR0X9EtevI96z00PuxMvHveMyWucLU4dWOPQ22Q7/rz6ImWDnvL3Ht96DlDHT52CCxb6xFvjHoeoe7CVAzu4rbnGmFwpFzezS15ypBkb/ZW3VhzoIb8ljD0+rHnowQ70NTcyiu3IKnpryq18mucpOZ7id0txlZeXHPSv15JJuMLH3lvMwt8jv8np3S5bfVDrd01Tym27am6LPkv6/+b/4Uv9zX/Zup9+nJvmTd6v2nEu+Z6dGRKA8VJYW8/jhbSFrvhoO5WFXYpyUTt1GGId0RzFLo5K5mjqGP9eItCVXMZxkRurxZ92yGT+W7G1peuU/Sv9lT9v/ce/+wv6I/ebvjjdiRdFvU/qLSW61zzAe45wILY8mJ36KVR098j0oIUhVXtjXPPQRf6Pssp2crvmoLtpjf3Wmrh5UzPWx5g4+pP28PkwCJ0xAI94bOflxqXyP+chT7mQAYO5w8d0MO2mltinqech/RSb2F1j/1Yl7stuRUd/ja/gowsO488hDvp62/XyfInelnW1qCcnyPTMWR6QsDP8o6bcss6pKXGx/GUO25btsgvddnhXmpmjW8VGB3x8QJ/2iI+Y7QMDf6FT19iEzsEUeYptoOqBZOBQU+zDB3Q5XN6dTurJRwsdPrin0IifA6p0YNkuP4llyxhhh1ht18MbPkOjbJkDFMZEr5cduSR/vlvk3so3fECe3L+KiYMl+YUOBr7ARxYZfLadh9lH2a6yhzFkbAtd5InhoEv4Rzui5S8y5JSaBw1kW2uCRkGf+vH+OLg+5cXePE9lDznbNZb4gyw+z5mXFDCxZTt2s0YyX47+sU6GzJhn5BH7tgXO+pq/QUMem+AyzsrFOKTKHLrUQxl7JX30yRs+UaNHDkcbPnLQaUOnjy3sUNAFD7+mzI3eDr+RQ48C33bly3atZ+xAh3/KPoI8tCQh8/ss6NfrOevpWm3bNaeIS73V/5fsnL2G//cYfWr+X2N7i5yld/kQwK+75V9ngE0OeOH69PQUzFuNK/4TEzHY0UsukWuJgXxDr7gzIegTI1jwbQsePiPHv8Jl3KCRH2jER40MftMHH5rt8kPaBR8/KMoFnxf2/H8SsUUf27ZrHoEPHv5T8wBLAZ8HbWhJQVK5V87QBQf+23zEZj+CRkzkw3atg+HbZ/lQbx+20KMQF7LYTnoyRi81n/CNgu/IMOeIh7bt+tiHLfpPz/lgm3XdsjaYt2DZrnmBDXCQxX/a+KvkB7+ItUeW/8fxKQ+Y/Kp/Z1zARR77FPoUaOhT4w819sChjWxSXWt0zwvNQNe8RBd5agpy+AQWeeMFOvMcGbCQocZHxmA8jINNDHZGIsXuNY/BYq8EF132BNrkdrTJhe3KL3bhf+ozGMQCDwzbtUfiw3PmPfrQ0UOG/pZ9uPe55gRYp7xsw+/Weo09/jr3wdZ7zUvmBjFiC4ye/YojCnTb6pFrmQhg0T6wWubFufaYIbdlTZEHCjLIoqdcYNOGl25hkj8woVETp22t3CtrvJtutS+s6jNngDVr+VlrPgK//eZZD9usL29n/V/+lTf6O7/xRl/ev1WmkJT4OWe1jHXfLfEnddOU845yWbZTq3KUjujZlu2i4VM6JWO7amiBCfnop/GB3mS1nAtazpgt5zfOcBT1VcoL9L1JalNc69pwsnN32pKHm37xs/9e//8f/Jr+7C823WtV2/N3zoJvvvhCfPB/zloif+w5vAxhrIJWcwY6bc5UtMm7bUj1khJ58owO/lPbFvlmrNlDwIWHHWiMI3zGg7nKuEGnD37PfLAPG9iETo2c7ZpT/KvlO8Ys4wgdHebJwEEHOzgKDT6FPvLYxyd0sIkf8KDFRGxcah3Qh44MeuxJ9GkPGrbo4yPy5ID1h13ayGEPGjVrm49FQw8ddPF3FGj4RsE36OAQg22d83zSepdbk+0aK+R48fr09JR5fK15xj6DLnbx23bxaIOFDuOCL/Rp4wvrHx8op5xFpmXWXeqBhywFPjXxY4exxhZ4+LvlnAvWHH1sEQ85GTbog4Esa/Gcj/rUa9bgtt0Sw6q3b7/OWDxlb+/ZD95nX3jO/joRQugvHwq2IWKbOKgp+IaP+I4d7EFnPPADfyn04dEeOow3fcYSDPAp8KHTpgYbXfq2619p0SZWeNhjLVAjT66wDSZt2/UvEmkjQ17Qt5242Wu3xH0WfPQZZ/wFmz41vEueJ2mDQQHfds2RPYDIsmah73lvsOT+hzxr2HZemD5k7t+yB2ZfiXzJva4xxpEY52XJB6pblda75mVRDIhrxGQ7Y7SU79BtZy/qdT4hd8oFNm1sg8v4MT6Djv/YhAYfbNr4jx7xIkNc5IvzCDLEA538jPGjRh45ZGhjZ+AyvuQGHnrox8WE5co58ugiz/0DW4wnsrYRLTlwoP3whz8sGnjExTzAB/y3x5jupQMNe2AjT8EX/EMP2/CobZdP5AUasWKIPjlBDzxk4bPmKNDxn3Wx5P5LH3wKeqPgP75gF8xluYu9VucN+qOM+cfYUbBFsV1jDh5+QSMe2tiyXesVmu2aE8MefuMj/uI/PuCncrFfwgMXHjr2cS8Y44AsOhGvOZxpWzXy7LnwKGAgYx9jO7DIDTYoyDBuw39q5CjknDk4+Mgz5vgPzT7GCBvEQk7xgfixDx15MGxnj9srJ9jA7vlyrrMuOvg9L4s454KPjH3EDTZ4+AP2wCUO+sgPHn5DY6ywAQ+/KfShI0sbHNt599BFbrHJ3IX3/PrMw/wfccH//PPPdc2Z4spvrsy56Pnlnd4/v9VpmnR/WnTav9E//6cX/c5vPurn7/4gc2TNKeUm5SyVBzCJZ63GnrPmDJUVzeDlnLPqlhNLchR/ZMmt5a/0Jdk9GKr86fXCFzuC6QOhtHe1jzKBzgFJ2N3zjiyMiECMQrD32Ny3tKOzBX33qtbPmvVP9Dt/+/v61/7SnZbn39djbD+cHpKj6bgnvTwLzLu7nK1i+JazqmSdlpP4V6u9tdzH3ta+yjgwbuSTQp9CPvGfecz/FkC53r9/qy3POYMOj7mDbNg1v8FgrtgufNrwmYt3d3mvlvWODPKMMxjYYy3bR66QH33wmVvMEQq2wWSuUNMHiznBOqaeWxcxDZvI9dwbkH3O+RJ87CoXcxE9+MhhFzn0w64/8NGxXTEq82TJe7CenNqWnTmQPKOHPjjg2QcdW6wdeNgjbmrkyQXyDw/3+vLLL+s8BM8+bGEXOeKlkAucApNYqPEVe8jiK3bIG3ywsUEZssggy3jgCzK02dd418B5Dh/w2Xad55DBPrZpg4EdbIML3uBhe/ChYxsd1i90sKEjD49xJS5oxAEuezpyyMBDj7btmldDD12w8a1l3eILvCVnPGriQh9seBR0yCl82vAo4EhWa9MxzlLFjh8xW2cefENn4FBjA/9sfzizRFW2M1X24DW6VYjvsCPhF9hgUBCgxhfa+MgcHtjYhUaBT58aPnrI4gtxQR9y0Njf4aPDmEEjZ+gijx/4hk+UJe8/6Q9f0GNt2a48oAefggxjzvjSZ06RJ2jYAA9fwMAWBT50cGxXrogBG6esBZ49mQPgffbZZ8Jf9MjdmNfEQR8ZdPHDduUbGgW72ICHL2Dgh3LRxg90aeM32NTQ0MUHbEe8zpDIkSswRo0d/MAG+tgj1+hgk5o+Mr0fsdpOTIvQ/frrtzXfsMc/1AM724nYts/124Vb2lu97wUDH8DEPrYo0NDHhxd+OCFn79AORRi20ck95rjBADTo1DCpodO2XbIBqRqe7Roo2tCRpW0blZKj8SkdPjRq6LTtA5u+7Q+Yoz+wP5WlTSFhRwT0VLrKtecG6XYsNGyBQU2xP9qAjp1Bj+o/0++flLUP/wfdPvoDG0z7oNGmfGoTPWj2t2Wg24ZVPtmu+ND9w7Bt1+QYutQAUKNnHxj0oVNo2wcdmYFtuxaPcjG5Uv1M7EGntl2+0gbrU2xoDh86xTakkscmshT7oBczfw1Z+w+no1dzIStltO3j5hCID37TptgHFnEhTxl02tj8tG8fccGzjzYytgsbHOSLnxsP8Vxefz2ZbfWW40Fq+BSsW9HNia73nhzkSBfflQv+Fjr4LGbqkMuO02huuuXjLjUb05pD2C0fCdCjYJuCXm9ZA1kg8zSLn25SDitbXnzkLJnmpi0v7eKGWm9UQqc+oKVnSnxuYMRullTFgV1iw2/8xKbtsGMocmDsscMabMkFfAr0aeqi9N5yc7yvQ2pUhLztHL5n9d7LD2KjDR8cfpU+G9qtflgh6MlX/cvlvCwY+CUbbPqRqAMUtW311uuwoFzpynY28Sk9qcemEsGafNyCh4/Yb/Ef3i0vZuEh3IPPeHOzICba2Gutwa6Cj/Do0GYTvwUXuWlqasEtvKTMdvnZWxcFvRY+NTK2Ix8dt+LjFze7uIvLyeeUWIihJb4tOe3iwhYYyNOn2C5bthN7Xo6I/g2Wkk7ZTpGwTzxgcNMi77ZLTt7Ue8Z7lZbTrCkPEhu0HOa3vGhez7vue9N3Z+kHf/uX9Jd/7azp9o8U5+Tw99zNkVdT/N/zlxU4Ab/rsFHzcpecnDg0Cg5umVehhh7l4reQM8K5Ozo5s60sHbW08ZYDhSgAABAASURBVF37Lrcm2xK6kas6/kJKpbq6dOs3TfN7/Ymfe6vf/T9/oT/5edPn7Rq3b3rKw04LJrLX/aotOPjYWijEk3nT0uFme7lcQ1R8aGJ92E6+SjDu7JnjkxgTm9xfi6Zc6B8mLOZKS+w1v6+36Mw1bge9lf6UtXThZWvs2q7DKbgcdm+v83Wep6K/f/+kLfFTmK98iJ7nuXxEvgWDQwm1cpG7NRhpRm8rOdro2C5aqtTJfXLM/NiSk4l95hWXuYs8WLZzwLkrv6FxqMIPeOihj23byVV/zckuZZLDpzAPTzmIov/mzWN8ckorWdsZpzXjnLy7VcwvLy9Fa0mq7fAsYkSf/CgXPoBNna7wgbq3plNebuAfvsGH13uvcUBmSv7hE8uW3CIDH7kpLxfoDx/o4/stewD0W3I7HqzwCZ3We8b9lpxu5QfY0MHcklv8sF2x2a5cgoP+wMQOcmM/xTd4tit++GAyb/CtJTfoYyMiH2xD46CLXfSx85AXCPzLopccKBW9Pk95kfJcH2roy9It96I9ySFW/EB/xDH61NiLWOUSX+xjbKBjFx662ObBgN8oAA//D94aXxnvlpytyck182bK+J5kt+SGud2Df6s5gA/gETs4kj+sKejweWC55b6K/9hFjriVCx/RJZ/Qe2v1a0ahUWyLmDnw244vvV6coY/PdpKTuYwu2LYFloMDDfvkZUv+5uT1OR84lQu7yIONHG3w8Bma7bKFHfRtJ/apaLaTm1tyc6k+uthBl/GlDSb9l6wV9JWLfqrkcqkcZXnXRwP0Gf/BRxdfiB8s9J/zQgVfbJdNeMSp5BsbxINt6HP2CeVCjzG2XTrKxcsG8C/ZS9fsrefzpcbykv0O+8wR9MkBfTCgoQP2xAP/63qqftYjsvhJjTyYxBRzZdd2bFySv56xXGQfY2q7coguvttHXomHAg27yoUt/MHGaJMjdJFlDyM/L3kpRyxRKdvQeNhFDnn68KnBIT/U8NGhvTJXc7OjDS65h2e79kRk15z18O10ustcWBPfLfWtHtqRxQY1MeAzvtsWmOR3y75GnpgDrfX4OgVbmdvnfBR6mxy1rK8ta3FXc6s5c8mY9T5lv88Lx1f7LfOcgh1w26sNctIzThTl2rLPIXd5HeeQMh7HfCYv6MO3HduK3TX2b0J/0IcuY8z/y9K2TqclsV8jnxNK5kLdl3tTi18jR1vWJ2dpsGwnxuP+QR6xS03BR8op9yJkiQE/GQPbye+1bEEbhXGkoAcNm6Nm3Bh7eLvn+PqoNWfcLR8ZL/nY2Ocle01o51X3p0c9fvZF5fouH9i/N930d/7anf7Vv3TS0r7Snnybwco+suX1tFpyM2dHS9/OvEh+icGJ27ZqMFOX7ejZrzScSx+67eTJsnLlry30/NHAyBRJ24K+RqQOcy2CySe+7Fm/ppu/dnzqUj9d9fjmv9X/+9//0/qrv77rYcsepZ6XYGdtl5vO78+ayMV8yvjPyektL7Of4+4eX1rtS+Reucgdc4q4GAvWCnOAPnOGmjJiseNr8oAOexM1WMgwZ5gTyNK2HfvHC8BL5jVjXPeJ3L+XZYl1yba40IHG3sX43iIzcO0Dhz0KfLCRxz90L5nvQx4edPwChza487yIvZDcg4sesYNDQd92rW366CFHGxzio4CLLDbpwxsv1bDNvIbPvESWPjLIg4dd4kAGG2CQd9t1T4NGjMgjAwby0HrviWGt8WScwMYO+MgOX6HzknLogQ8N+0vyjp+2Mx828dtjtpyRmX/og9dr/7mrdYgftvXVV18JPhjYo00s1jE29JElHsaQPgV5/MA/bA8/mAvf+c538hz7UDERJ/K2he+0P42ZNtjUyBIDNf1BH9if0rCD3He/+93sDaeaj/iPr/iELFgU4sF3O1Gl0B6y2GBsbNccYR4jDx98cJChQAOPGIgZHrLU+Mh4wIOGLjV9fMUm/ffv39daBQseBT3waYOv+EJtGxWtWZe8f2A+okdBNjuY/snv/Z6W7LmsWeIefvGb0/ABHGThMbewAw1g1glY9BlP+PwvmmzHBZef9pEX5SJPyKKDzxTyHVblDgxs0scPYsYuMaNDG3nbdXZAnoJ/6OEbfArzFZxBJ8e2IdV8xZehBw+/Bg06tmznfntX84Pc8QMx2AMfHbCJAT3yR/zQqYc+WPg1anTRwx4+wkMXPWjEiZPEz/qgbVvYRQZcZL74zhfKI7K+efdWzzlnXvIyGj+YR2AiR00O0UMHH5CBblvYGHLwsQEPGnL0lQt/waUmNmJAFz7yw2/wkRlYtmseQAMPOm3ioo0d+qxrcNBnrmOLAj6+k2PayGIfHnTWGrbjYs01/IIGLgU8+NhDFxv4ge8DAz50+ODQBpuaPhj4BDZtCrq2a78lDnyzXT6ADabtD+d7+OjhG3MZPnL4hR3uQUmU+Bf1jClt5gY2wVcu5gg6w08+JOInviCLjyNPYGITXQoygajxhk4O8Qc/4A95MPhBfWp4S54l8BEdChjYh4ct3n9OfZbDmOZFc/aRvsy65oy13l40nX9Pf+Mv3us3/4UH3SnvqngXpJw1crjZc8be+dVGed63g7AFhD9T2vzhrJOb8p69y3bZwGeb+9Oee9QuG/rRl1W0/CVUgYqpdCPLWSmJdYR4R2s37fHB2KQdX/ghAceXPe+m5uX39Vf/4lW/8b+fxW9T4ocw3339rG3viTFnfn6jUs56/JazOttG7/7xMXFvkUmJz+SQeU3e8Jt8URgL8od/9uE7YyC59hpk933/MHcYY8aeesk9mgIfHbChzxknanSxgW0KfeaJcjGO6GEbmZDqXIGM7Tr7ocMchQcmNii99Xr/uUyzyN85+w16z3n/Rfv8/IJK3a+RxxfWGTZp95xPqLHPnKaPAn6AQ7Et26LN2oXPcwY/sEoe0XVrAsc27JxDbmrJPfKsK4jkhxp5cs3aoOAP7/2IET5yYCGDTeQpxA0feXDxFT5+Exs8fvhlyKLPeoIOHrbgUeijCw5jSO6RBwc7yOA3NPZp2xUf8ujarnsP+Ojgi3LhO7r0KWBT4zOlt67eWo0Za+BN5ibvHe/zvKrMLd43UPh2QSax9em9HN+UC7v43DN+FOxOmQPkAvsU6OQUHrLQiBkaNXOAccYGcU7TVDERD//bGc7ep/hFv7Ve5zD0bGd8rzUn4ko9p/T4AR582thAD3/IGbbxAxoxIEMZtJacIAcPTHCg2U5adkgf9nRyCg8iucEuvmMTO+BS0yeu0bZdMeAD+BTyAgZjDJ5toa9c6KEPDrLo0Q6r1iS+4y+6+EMfP8AcffTBQ5f40KUNHSzkwcAWuXq5nOs53ProK3roUJAFb9DsQw7/sAs+tm3TrFiQh48uRPYRZLFtH2MJNjwK2LZrvRMTfjHf+EEz+uiBBy56+A7ddt3H0McGdOSwiz36+HbLt7veW86J19qXWsYeTNvVR65nPtlHbPgEHz8oYA676FJYS9zzluy3/EYD9v8GEEzbNYnoA2a7FrNyAZaq/tj+KTo6tmV/GwP6PwsbGb1etn8KG33lQs528Wkrl33YS7Nsf9tPJd5jUQw+dYIsWdrg2P/T/LYPOfyxv23XNnBV7KP9h2EjZH9bH79tV2z2t3nKZX/ETDch7BWDfcgOW/DsgzbaYNPGb2r6yNOmQKc/6LSh2wcOfWSYnMjAg0YNnbbt8oc2BR4FPvXQs10xKhdy9mGDNrIU2hT74NkHNhiUqNYfZGkgS02hbR96yNJnEcCzDzo0+8C0Dat8tw++7doQwEdWuahtf8t35cKGfWDQRi7k2hRsf0t+48AWGotUufDr0NQHezzobjnM2S4MycWzP6lbF4sY/5Rry2EtYqL01w3Bdtnm5St82zVnGEP0oLfQtrwYxA9ovXVxtQDB418Xs5EocsUPNr5xYAQHPeKFN+jYgkYBz3ZtVpaFTWKnuEm21RqlRYZD516bHQfbOqXtyoP/WjdR7IEJPhsnRVnd3HyPj5ZT8hRQ6TVvUk88+Gg5VNUDOnq2awO2DzovFsCmbDVGsbvu8a3JdvQuabva2CNe20WjnfNIbrpr+Ic8NNvisl15X4M3z0d+8Qkd24ntpp68So7fSruV/J7YbOu0nIR/YctuGhc2ej/6jIeTR3hgR00LG3zmBfFA39Kuf4GYh+zeJ3GzIRfwWmsCi5o+xXZoPT5tGZOLuLDfWs/hoEefQ9CS9gSr5Lbk7npFFu8zlnnRmfdvOt/ozznMLcp3zshe9b/9xV3/9X/yy/qV736tOyCSH1niX/4HRrSVHKy6pdplO3mxHF9hMlbKA9FR2if0cJ0cFkjakSfXPByRIuaWDc6BB05T9LfI5mlq96ptX8U/RnMe7tbtWdObs764++/0//m//XH99T/3mb4IWNua1gQzBV+s1ya1PPgt8ym6k7bEYzs5pEzJV+LPQf8lH0lf8vDBOFH2ONd7q/gkV64Zm9Za5sZVXByA1td4rhk/im0hMwWTgxU4tkWfhwTbNcdbgoaHDh9s4GOPNvY5kFBLe3Tjd+wgiw/obZk3FGj0KQo2tpk/HCqRhU8frJWH1cjYTvy9DmrEgA62wQBzykFaudA5eD0xSad8lKFPwT/b8a1nHZ4jrZhvklz5wW7P+gGP+iX5vWVc0IV2yxy0HdxevuArdpG95MW97aJDsy3bkW2v4zXFl1NsH+OnXPh+y56JPBjgU0On4M+WHGJnznp/yVhHrTDg26Zb+DRsi/gvedFPjT54tPnhjJX8Z2yIB1tgYNt2zRXk6ENHZsnLC9rQwAePGjlyCX3Y2oJtu3yxnY8sT0IX+y/JI3q2dUs+0UfXPvy3/SFPLe0sGkVZbk1Jolrv2bdu2b839Xkuer0cSixg4Qv+4gM2waYPj2K7foUgvvbeKn+2a6xOeUmDnm2d7k6Vv1vGec86PJ9fItslWXZLew5/k+ToTpkzt6pPeWD7gBG8Fr+xy8Nvj++8LIW/Z32ewr/mMF67WGJRLnjQkU03ObrJtm7Z8MZvZuCBCUwK8wEfz+ezsEVBj7hvyS90MCnIk1N4rTnj06MT7PgQE2ULv9B5yfzCB2TRpb4lF0feuqCRa3yd4jvzAXz0h0/1r+0zp6Ehjyw8cNGlzTrHZ9u1Dg8b53oBg01etkMD23bZHW3bmRp78t4rR9j5yNMHHnQKNkdusAkNv2gT75b1NU1z8Cbd3d3H1l4+4fc19x9klAs9YqBgD//20MHh4TjN2ObcsQnd6XU/Qs527Vu2k/sWO7xEXzKXMqeTqy1rh7yAc82eDD64tKnv7o6PTMpF33Z9EGLMeKGFPfRtB3OtPNJfcr9HFzz69rEusQcOevhJGxlqm7nu5KNnvk+ypNOSNRf60GM+IIsuBWzuE5faA1vm2Fxxgkn+kKGM9YAueUGPvG4ZgzX7/CnrCAzFKvsV9LuMSc8Zg7JFZo0senYrO4wHeJfseWBR4C95ObhlvWFfuaBhk5wOfg3BAAAQAElEQVRRo7Ml7633cFVjji446MKHsdVHbZUt8oU+mHcZE+TBmDPW6HEfZMxssqbsTkF4baMH7pL1DzZtfAIzUiIOsOxDF3lyBg0+tsinbdnOul2rRg7b6DN/Bh40eOjiK7ag8YKNHG6btUwn9daknE34LR97ziGPd5/r+ems23rTS/aI2mcvb/Unv3PW7/729/QrP/+NlvZcR+ptC3r0t/Ua+Yva1LIGdrFvEyM+7yWkokOzj/W7R5UEUdsHbcvYvpIrtpb9qvoZxwy31pyVtta0hb6X8h7Xu9raNanJsVXDGfn9dpb13+u3f+tO/9ZvPOq0v5dum27nW+a1db9MOrUlsdxparPmmfW4Yq7uhcxVckaBeM1ecM3aJKfkecqY285+sZW8bREfOVau9XVdkwN04J0y9rbFWCGHDPj2QYM+5Qy2ZO7S3hLPkKNWLuTBsv0Bh/loW+Cjw/xGH9vYsF0v0JUL2uDjF3LoUBPfmjV2yz0kKax4btn/4cOjJnYwsEVNnoYMGPhGIT/0bdeeFNOVJzDgo889jXiIDRo41MhAx3dqcKBRQ+PFGLbRu8s6hI6ebdkWOtCRoUAbfWrksQWPAp+cE9vIJXaQxS4v+Z/yoZk2PjtzkA+MW84I5AV/qMEEBwz8QZ4ckwv65AB7FHzABjT4+EwfHXjIwKOAAR/b0JHBHm3s4T9l6H9KI8/kiXECC130aIOHLHrYZG/46quv6uxGDOghR01BBrvESYEHHm18BGcU5IgZ+/DxHx+pKbTh89KSPrk+8G9Zi3PW6FTzGf+wQY5oo4ff0IiDPjbxlzYyU84mjFEmQ805x1H62EOPcs36ZNywScFfCtgR/zBnf/SjH4ncgYE+flBjB3vERg0Nf/CFGhrnPrB5iQuNNnxq5MkpseMPfGrwyQl82tiGRx9dZOiTL3KLHfq0qYkZWfKBPjTsEdPQhYZtaNinDw4Y5AA7Qxc+fTCQQwdZ9CnYYt3Ao8/z46BBH3jwmV/gUvCfOQMWPGShYYtxGXbpw6fGNjU8cBmDwXvK2fWavWrNnrnkHL/n/gAPX9AZdvCxZ4+FBg50xpB8kR9sUMgFfeRog4PfyNOGNvzHd2zhP7rIkS9qcJHHLnawCY0xxn/w4KGPLfq0sU0bGWIFgzay4DJPwUMWm9SjoDvs4xs2wQYD2+jRBxddZKnxH1xwkIOGD8RJnxoa+NDBIw/QsIEuNPApyICND9BpY4M40Bt8+mBSkFHu732eMoKqZ75bziLoI48tckAbGjrEMXKCD8xBYsAGMsQKLm1iQB8cMIYcMrTBAQ9cfEVmyX7SW6szDHxkiRc+OOhB4z5xycck3o3tbnr/fNZTynPOplfeW4X3uP1Yf+/f+K7+/C8/a+lPUc+zHjfbHIR2d22rtW8W/+UvhVCVIhMRyfA37due5tG2I52CH7uU9DWRPNvpIRNq1oXStV38NLXnXr/nvdcWmmBeNjV1tZbcZy1p39X7O/3Sz32t//Dvf1+/9Nmz9vOTmrvuHz7X3mZd903Tcqfeuq6Jb10veVa/6O3TO+29hbfIdj2vkCMKebNdeyz7m3JBH3MmXfFbIIin50C3YyPnrdZaYQ1Z5iQ6jAmY6MFj/2DOoUt/jCWytkWNLPPOthjvPbFeMk6f0pk/YNgWNuiDxW9f8i69e/s2w7OKD8forcnZXZ654L95fJP07YWNb/heMrnvMAfBoo8PYDOf8BU/oNGnjX10aU/Zt5wcEB973TXrAjo46C5513XL2Y040IN2i0+jxg/WBjz2YtYK+tDBwA7y5M52nW3v7u8qDujIoItv5Mw+ZMAnHvTgIUNM4IJJvOjSto/889w6+L23zLmmnrFGDv/RwSa40KmhU2gPuZZ82K5nXvzAL2JCh4I/O3M/64XfOJeg9Ae/9/vqbrpmvPlwuUxzjeGWsaEPzhgD7FCwQ0zQmQP4gS3o8G3X3IRnu+bLaMNHnhpsfoADLNrgEeuxDpwcTPr6629S9yq2xYU+9gYmbfvgsQ7QJ15yCi45QI82NfbIJ31yAo08UsAiDnxBDxxkwEQeGWi2hZx91OgpFzr2ETN28JUSVv1hvtJHDj6YzD/8oQ8mNXzaxIgvtoUNfAEIHGr0kaHGN/Roo0OxXXPWPvIDD1vUYGHLPnit9+zRz3VOBBtcYsVfxgUa+LbrvQ19bNquXDCW9PGTcUDfPniMBf6AR02xD7v4A90+8sZatF17E3rKBY18MA74gzy+Ewe2qAcdHrYHHd/hU/Dt/OFd5i5ygM8xkTP2sT/brvl70E71PoQxsl3zkBzgP3bApP/w+JB1ZPEDT1PySGn2kXy9XgjaB220YY02NX3bVFXsQ56O/bPb8NC1D/4f1kbO/ohNfxR0aI/aPuRGHx7l6Ie30zsKNCu2j279baefGwkd+2e34aFLTRltagq0UT7t2384nu1S+VQewqf90WaS0LYPHeTs/3nY6FPsA8O2bAP1rYVnu+jIwrRNVQUak5uOfdi3XfLDR3gU++CjQ/8nC3QK9H3fC2P0B43aPnBow6fYB2204f1ksV0k24VtH3UR89eII82KH6yfbNuHzs/iIUuxD1/sQ3bQPsWHRrEPWXgsStuQyz9sUJpCY86m2Ic8QvbHNg9KRUM2DTs6aaOfbv2hzY0RWzZ81eGtmPkLvn3QaYck+2PfbuJjkuTcf3N4zRppoSnXGOsRA4d9aNhiw4nIkdOcaG3TrYLfFOQKKyey1g78Q/+Q5YEwqnJ4tmszYxNFx3ZhsxmyKdpswKu4thwYwKM4L0hbC3VvOdxeBd7MoSEPBsS75YBBTQGbMi+T7MMHNnsKmzU/YLAFG1lKUPNnT1728qX3VjW8Fp9ba3kIWgtrix378HnNR+EoZjPHjtReZXGu4WuY17zwRN928LfC6dmoLZc8L+0PTOVy2U2jZKkp17zU5wZUh6PYv+WAya9sghfYunES17Bz3BxU88N2YRLLnkN8b0dsjnJYdXOnLp/S6P3g82Ktx88+Lcpb3ZRElf7UF82a8jLXGcddbbpqbjedMiB/9he7/uHv/Ip+7s2PxK8s24O377HUNikvjp35YeOPRHocKn9CUlg0RZsG/aRTgaUrV6eapbvv+9FRUNIsvDQVe7bz0b6pZYwTjeSb8kwnz12az/ri9Af6nX/zu/qbf2XWZ96UO774qXHm4ENevt+uu27x9xY8zEz7pN669rbqtt/0cn7+kFt9cvFxhEBi9jXnWw7Fp4zlrQ6j+HzOB8Npmkqfep6X8HrNIaDWPBC2Ji3LnO4euS21IjPJtnrGwHa1Sc4lc4M5xJwGLyw1AHTopIr9A2OLY8wNaMgepSf8W8kseel9y8PKLQ+QvbeKAVn8Rg9Y2i2NHj8OHnZ6+YUuvEsO9ZQtc/Xl5ZKDzOWDT/gHxks+SFOPNQ8ebfTv7pbyiTnPQQy/4IMPru3y13bGxFq1i1+PnpOQ3Fy/MhB/ie/wcU9+e8pcMTEG2EGGgxl2kQXfPnKPb8gwJ6Cf8yHm/dNL2YVXtIwl+PhHrMjjH5iDvsef+xzSbNdag46sbSFvu8aSNrj20R/4X331dfJ3rvmATOMBNAUMyqUe+NfCJkfYHodG5eq91dwBG0wKD670W3wjB7aV7TUP0lvm21r7yUte5pEX5GzH/lK566/jrlzE3Vv/Fn7IlWd0yWlrrXTxFR79W/YvO+OWhz1kGA/45Hqel9LvsbNkPnK4R6fFV+YD8Y2CLvMDXQo+g/Upf56nyh9xzrlX2K689z7VQ4eTS2zdMu/BGDLQsIkNaPDIK21kGWf8hU+OsK3XCx5NZDO4lTdo+AUNPfhgor/EF2dt3s2LqG/nS9Wn3N/gdTl7bBf/+nFKXrBnWw95MUD8dviJjRhtq2d/sZ0Hi5Psb68HO2smmxoxUOyjr1yt9coNOPhlu/qttXoBDx3/iYUY8F+vFzxygG/IUyNLQZ6+ffjZEwPy5KP3OWt9rXVlW2vuUWvW85Kxxz9e4GOLPlgU1jqFscNP5kVrXT1YPblED3xqfOyxx0sX2thc87F029YPseEbYbTECZ8aGm3oYJ1OS81jsOBB37O/rdl/Gbf7fAQjfmzyEga/0Cf2h4e7evl22L/VmNhO3Ldab2D2+L7mPHHIXGs9g4Wve/KRWxwmS5cxx0f8An/PPQ/9+/s8DCZWeKfMDfYs2wIfLOXCN/wnj7TBoI8ONGpoyI8+7Snzq82TmFsta5EPKvi65X5ls8bvKj9gETs68OnHbD24QwefsTzlQyx8csScRob+nkB7cmEfcwV5/KEgC15PjPiGPDj0wYRPoY88ewFy09Sl3jTnowRzZvjGywwwbNceQRscdMgx2IwpexB95SIG2vBaa4IfcsXOPAQbHvbxdeQYGfzBP2jz0rIvbPrmm7ykzVljWZx9lPv9VU/v3mueFvV50VPuxVd+iDGl5VTy576/6f/3g1/Vn/gjbxPSObBTisV4Mx+5B2Y6BHuv4nDrT2KkDlX4Dd22nLGMYP7ssq1MNcTSPppgceDaQz3aHiLKJqW23dRzvGg5LHlftWf9bpnHnlperv+BfuMvT/oHf/f7+t5y0de5l+1tyr406X7pmeOX7MFvMy5dyvwid/jGS5cp8X/22RdZH3vWSQzECbur957+cV6xLdu1dzB2U/Y9+MrFugAPerqB78pwRfYW/S3z8UHYOJ3uQ59C33Pfe9GWvaH1rpfrDbUaV3CXZdEpc3bNPev6+kMIzB/G/PO8aH68u9fL+yfV3i2XHnL4gy5xMW8Apb1nolNoI2dndPOsoMSJPdvxeY6P+LYJOYpt2U6e9+Tv+E0X0LFBrGDaLvkx3/ABHjLKhd/kZl4W3RIPz2fIQkcfeTDJ4YgXfWiDv8V/eLYzRquOfaGVT9M0fbB/l7xgFz3kKUe8rnyC2ZNvCj5hE19siz2VOb3hY+7PvbWKHX3G4i57Lrj4EoZqXWUekT/wwE64yZXCTt4y17FBLPgEH3vQIpA5sMWn++A8Rsd6+/Z9Ytuzd78JT4ltzX3wHNFe82fJhwbssF+ACRZ9/CJO2vhKW7mY19hckndk4NNGz3bN7YFFXMpFnMRDbLTxFR666NFGh7FDjjZ2+BeBYMNnfJfMXcaaf5nNnMVf8Nh70aFN3sn3wwM/hLfVnogdin3MR85A+MC+N2LBDrZHgY4McYPbeleSVnulbd3lPDznfvr48FAx87Gmt5b1d0nes0NlboHBPQffW++1nsDDvxYMfKaPb+SGGp2H+3v1lrWUNcrHoACWLr7Bxx/lngUOuaGQO/Z4MMmp7Vp39MFFhxgZS2SJnT55RL/kYpMPysTNRyn0KNiEj31kodmZiynQlAubqTLHtsy3NfPvPuk6ZC7PL3rO/YA9Bizyj33s9NZ0ylxCF9vwscU44jNjPM490OAP+8gRj+3aZ8BAnpzaLvvEim/2sd8gA86g0b9ej2e7w95av66WuX1N/vcIcAYBE3v40g8tQgAAEABJREFUiA1k8f92O3TJS0SFb+QEGds1/2ijT8xg2q6xoU/+wQIbPHzjoxbyYIIHHz14yMGj2M56vmY9P1fesY9tZIYefXCHD+gNXHjkgVjJK3rUFGi2Cxf9QUMXX5g70PEfu/ChU+hT8Bs/8Nt2jRG46GIXPjYZI/TBG/rkBl+h284S2MsX5g6xIAsuONiwXXzw0MEvfMUedrCBXQp07NAGC1vkAjnqr7/+uvZ+ePhgu9Y9MUHDHnLgQGPtgocvFOjw8QVZZNCDbrv2CHCHfXjIUdDb8py+5V7h7BmeFp3uHqQ26/7ujebsgfZe55Vfejjrv/jBn9I/9wvvM+8u2iKfRMkxGBHxPFznGg49W4vOHhrcCPAnvujjSSgf8leoKS0lcvXHQMpOh8WQZzzn/r6DKR10hadcewS2qzqGOQdEtvWmtp71R998pf/o3/nf6Fe/d9V9nNu3rs75ab/qmvMhual8xM6yTGpd2vKeag8s8PwWMnI88kZNrtEhz6O01jTlDEWBh/PMk95nbZs+rBflQoexSzNn2G+KR7vFOLpgYINySt6xSU1hzGzXD0QyF5lnvXNPvav9Az5zEBp+t/iFrbF/vMlzDlnDBjYp8MFCB9/Q++arr3SaF6HP3IcGNvLU2KCNns1YVcZkW/iLDrr4h/yUe9aU/RYecS1pEw/veLbMBWTAGz7AxxfkkcNfYgCTPsW2kMcHCrjg2IcPYKyv70vA4j6lXKw7/LIPObCJLyyBY5Mh1ZnUduUAeWzbFrYpyCrXLTbQx96Qww9wqbFHjQ5tZMHCpy1zlXnC3huomkO0b1mHFPJMjMRmW4wVz/XoU4NBrskT9rFBGxp60LZMQIrtzMWtxgj9PesGWbDxCfv4gt+07SM/YEKjnPN+kuLMK/rgYgcZbC05Qy55j+DNeuH++/z8wR5y+EuO0KNglxoaePjNfRc54sdPavxExnbd2+DjIzHAp40MsRADdOzZrvEDx3blF5vIgAGdPRoMCn38oOCXcoFDnxjTzfn1ruYJsoOHLLjU2LZdMvRt1zkKWXjYBYcaXGSYm/DwHz8G3/aH/cG20AEHW9e8h3FvH+Yj//gRXTCRoyALFgWeffhFGwzmIzbhY79lXPEH3pAhr9CRgQYuY43c0IUOH9voomO79iTbtU7BINfocM5GjjHFRzCZ28iQZ/DAoA0PGXyl2BYXMi95F44cdl/y3nXNMyj3qdNprnkHHUxkkcNn27kfqdY3MdvHnEqlptfrg2ASMoRg0QaQQtt29vq9CjRkRgGD9s+i266JOTCUizayFNr2T2NDp9hHEmgP+UBU0NSDTptC3z7whl/xWnG8NgVkRhl8cAeNGrrtD37r9QIbWQoy9O3DP/r20UacPjWy1MhS24cM/cGDTt/2t2yCAX3I0VYu6KlKlnrQ7W9jQx8FDPvIy9CBB50+xfaHHA06NeVTm+ghT6Ftu3wZbb1e6NGEThl9sOzDV/ijD582NORp2/4WNnTlQjZV/bE/YrGAIMJHlvKTfduFqVzwkbWP2D/th13zDBpt5Kjtw95P+gdvFNtlY8/LLtu1Seb+Xxuzcu25KdkufHB5yE43HBUN7JKR66BR/QBsweOjeMUZDOhjwXcfy9q2uNAv7BzYkGFzgIYuhTZ827Idlb02MHjpyNkmbrnpx0z5PU9z4thKRuHaPS/Dsro2CZ/AYrPDFrLDV+WCJit/kmcApZprWw4GyzILm1tu4PhkW2Dt4d3W22F7nl7lN4VdbXxTLnRad8lVuzn+9Mi5CrhpqbcuLju9FHy9Xm6QkuMt+j03HspcNHyYpl6+QFjz0rL3Jgq2bVe7tS6wibHnkEpRrt5b/lb50ENXrjUvFlr8s125VMb0072pt143wuYen/a0V/UPuscDRA9uUiO3Vr5N7fC5pX+XF9inHDpvOVj16N2nT7rX5PHubonNayxuFSu2bZd/ca3+XPKxgo/FYG1R3GKI9vl8rZyHlHcjxxj0dsQnqx66bpdVXU22U0stDyJrHkDA9NrVYvkk6bf+6qP+7r9+0qn9o9BecpNa5bwYzhMSLqXfC2PLXJejsKnmmejEnz3jEGjhSyCTA1NpXMwb2i1+lCydCBMLem7WRj/YDl7LIc6eFMNyXlbf6a3+5T970d//ze/ql/JseMrL996tW3i365qH1Yt61lSLP33v5ceWF+/INHdds2YmDofY31UHl2U+Cdop42E7Ort678Knp+cn2aHFzjzPdYgi55Q1LzbDIoLMhVvVe3w//hcYNyGzZd20xMRhBfljjsW7KHIwsB3da+kid4t/tss28jDwhfXQeytM6Ni5ZR7dIg/OPE+ZN63WSGst/k/ld08clFtk+ZgPjwPP6cRDYTIT+hzdSw7VynVgzcnLXLa2jDO62ARny5hsicm2Dpyl5HhIwKdAJJ61cggWh2nk0ad+eLiPnz1zYhc/fY18+XQ6RUeZq3mIjs/YRH5Ozmm/f3+86AETP7Bl48Op7INPjnvGdouPyEHbMh5T9jDs9Nby8HIX/67xYSr/we7d4ho5wKZtnfNybM5cAgc8DofYpY8P0OzInc/1QIB9YgETHpgUcFm3fBxtvWdst4zTklgvAoeDKPWeXFOjuyXH6LbWpbjXsteBUw8N8QkZMI86LxLywq5nnvXWMnZL4TJn8FW5qG3m1THmIdVc3l5t7skTtB7/0MOW7exza2Fhh8Ot7Xrwxw/kW+yhQxs9MbLBQp4YGH/yQW4o0IkXHg/T+EVe0V8yBxirl8s5q22Xe9MWrD378pr4dtZb+rTBYv6hh1/0qcGFhk1+Yw72Dr9U497iLwd6fCBGZEfsyNJuySM+4duUvIPNnKA/4kGPuJGHThsZZPGBgl0eNuCBjRw027Kdl5cvVSMLH30KbfDxjzhoI0OfGj52hiwPq8S15WHscnnJHpgH3igRJ3TGCnnayBDfnnFHnwIdWfy8ZT9BlvZ4CUAfOewiiw+2Y0G1jugTZ+stc6WJPvoIXHLPumWPOWd/IfbWWtb5XmsWTGTgPz29p1kFOTCGT7Qv0T/sZw5njn399hu9ZJ44eOwjW2jMlVtycMs86VkjLQU/0H3JQxp56K2L+8yaD4TXYLas/fv7U3L2FN+DnXWHPxTbWafz64ektdZry9wgH733GjvGFHz2P/yDDo0avwcOtt0n4dNTfNlk7W5aM5+v8Zd3invsUejzoQc7LfMvomUbjJc8YJJDbJAncogdfICOPeY2bds1PsMXkouP2lX7FTJggkVBFz50MEebGlvYsJ08dSEDnTHaE4PtyhW5V9rP53z4iK9L7qmMyXxaEuuq98/vdclL3j3TBzr2sUsB6xQ5sPEZ/GOP2AobO8hRI0PstJGlD0+vF/7Cs12x0mdNI0NsxGs7Hwcfsl+eSss+ZBlL2x9iRBZ9bDAm7HEPD7O2nJ9sK8e3yvPGy9x86N/7LmeebNm33rz5ImPepdD4f8Pq5Z3++V+96d/7tz/X9x7+QKd+ZTCyN63qJ17qKOnL3EhO98zFdILVas3YFmOH/8x7+5BDJgL5s6v1yOrjtedeSM/xh3y06PBiLEci9ayVXoCr+NW5t9gEq7dV9/0r/YU/fdZ/8jvf13d10X14j4/f0VYutPgRO8G6JAdvX97r+fYi9m/bWUsvNUewx5zBX9qME3OTccAnxpdcr5n/0IbM6XSqfCJjW+gjx1xBBj7jQR9d2nGodE75qEwb2jX5v2U/w2Zr8TmAN/ai3K8HDR/gYYOa8eWM/vTuXeUTebCGHfaVeT5pWe6SOSfOKSnrsT2nTFWQBQts2zlz3FcMyoUd/MYO8zekmtvIQx/3F9t1PiFn4JEfdGmDiyyFNljkhPshOE6syLJX2P7gEzT4U85U6AxdcJAl1t4nretaY4itLXMEOnmnjw1qaOSFD0aMje3kwZWzN2/eVA0d2bKZvZic4wO60EeNH9zDqMEnZmpskh/0sAUeOUMOXfy2nbVzrTWOPAUedtAjTnTBBAsM9Cn8ENQ337yNLmfOKfm+TwwtsZ/19PQsyZKYNy17xF2NE9jMaTCxwf6ETfDpE8ewyzzsvWXsV2VIag8n7pYO8dF+enqqXKFHbLYFHRv08R98/KYmt/Btx8enkgULeWSe8rIbOXSRSwCxv9UcIF/w8G/4QBwjJmwpuMgRCy/30af03mseI3/J+gHnOTlirSSAGgN+1TcY6GMbGbDJNfP3lL3dNnDas7fhN/LYwn90qLFFOWUfwB54tHvrUvYhAOZlKZvo9/hG7Nihj03isy3mJ3MbHHiHH6fAZI8OHznsrvEHG+QXOcYVHcYHn7CJLL4gTw6Rt135Jd/Yh499YkIe36B/88036m56fHgQ9FHARQc5amTRZ25iG9+hffnll+Uz8viFDHR8wB9o5Bs/8B//bNf9DT48bNLGt5EvniHAtJ097ZS5/1Lx4A/Y5MM+xow5SgELX8nlN998Xe8twMAufkHHBmX4iF/4SDx78E73d2o522zZRa+5gd6yzzAf0EEOG8iyH4KLPjRkaIOLb8SEPWp0qdHHP2IgXnxCBx/BHHRkwAETO+CDCQ4Y6GCb8Wce2a41gA2w4NuucRltMBk3m3wulUtk8REZckobv6BT287+cqqCLdtZhhZ+UpSL8cIX5PGNmrjCKjl8xja+2a5xJCbbxUeeWPV64Qvxgo8cfHRhgw8fe/iDHdsVC21k7GPfHbLoUojvUz+Yx4OOj2AOjIFNf/i25p7NmfF0v+icZ5l5ylrNoYP3aMozS8u637RJlx/rlx+f9Lv/xvf05elr5Rt33Nq13y5y2zKrlHN+1nh0kwCxbew6LvYeWs6+QQ6SbEVJgT+aVmLdo08j7fhkp91aOlvoVHvJ9N4UTgi3YOyxuylOpKya24se/Y/1t//VL/Qbf8HqLz/SLfs9a8jTLt5pTcFslp5fLvrm7Vvtaa/5gLTnPVp309R84Es1puS2x2/yju8t+rbr3kJ+I6bmrmvend74QYRo33LmOWUvZZ5To8N4Iw8W/qDHeMTxwoJPH9kp924KMtChMYcp9JEDGzusEzBpg888wk/mGHT8x/chDxYyP/7xjwUfOnr4id4tewN26VOjjxz+YBtZMCjw6NsWusgz37766islKbnPn+t+abvu5fhBYW0pNPaglzwTvuTZBZ/AYC1jG3v0bRcOMdMnLmr6+EDBJnq00cUn9hVkoNPHV/wnT8jZzj56y5zayjfoyILFcwS6Y+/CF9r4iC45o40t9JDFBnT0sYUcsSLHeNPGPjnqvdXeQxu+7dwLFrpJy5ErZx7CI1Zsg9szD/ERf+zDf+xTlnyPaAotz/8vOSfwvD1Hfs9a2nImdxbk4/2D7pZTjQm+g4/f4LXMa2rboo2/ymW7fMUHxg06fgw9MJ5iDzz4Uamclk/ZO+g/ZQ1SEwM5IKZReB5nDbKDLFkz7EXuTcyf93kXzHMtfeTe5Z3FU55xkee5/uHNoxT/xgOWpKoAABAASURBVH0NmTlnHmqeebGFH/iFvZYY8Z2iXPRT1R/bFTc89AaP/ZQYoREjcTMHwaUgv+V9fZ9a8nqTcT1lzTrak3NwsI+ObZE/2tTkFH37WD/kxz7a0Okzt5C1Dzp4tmvtrnmOo49f+DLG79N84y84FPj00aPPfsKctQ9scD7lKxd+EAdzmjb8kGuMsYNv4CIz6MjgF33ozH9s2q55jq/Edak9c1VrPfsHvFPW4ik5WqPq2FDinDVlbpMzfLCdIXfoLfw1eHPyvtYe2jK+IwZ8mKYpMlsw5+DvumZfVi7ketYGOTifL2oI2wcw7ciUEZy3TbcAqvH6l+2iDRn0bJce7T+Mjrp96NqmWzjVeP3LPvgDw/7pPqK2K/jRph7FfsXWnrXUksRJXIWZRJEE2mNgbFeyoNkHru0P8aBrHzK26X7we2ARt+0MaCve6NuH3sC2D3zlsg+sNMu+ffSRhUYBnwGjTbFd+LY/+Ie8/bE/5KhHAYc2stQU2x/8VS77Z2OH9a0/xAbBNlUmZP+WL0XMX/aBh03bJUObgj8Uh/6T4xDVD7JDxj70Bw86OBT7sGMfMtAotiuvyKIHjdo21U/Nn8FHnhjp2/6Qb+jQKLYL23b5ijygQ8Y++INuH3Lobjn9pVd69NGjZnOoXMhls73qIBtS+dvcak4jx09AlS5/pdiHHrx0C8OO9ieFjYH5hD1kKLTxEz3bUsrKzTMPqr3HXnNITeLuQ1GrX3e858DbW1e4Uv6mXPIhizjAVK5du2xrxAydEpacv8ZHD2gRy1yybKtwU+OTLPHRtDXJiR9Z/LMtXqj3bGi2k59NMSfnvy03oPxR78fa3/bwpGyE14jEp8gMP8kJdg58Ryr+Rrwl7nS05YHxJS/Ssds7/JgpPMfmqp4cxXwdqsaYgDcKG+2ht+dAd8m4qHTwD71D36F1jYtfO73MHFg22Y7Ons28q7UWf/aUrUS5CdGwDl8Yx957bgrX8o3Y0HH0uJkvy3FDaIltityWl7Z8vCoZq3R6b3XwUTJlW7bLNrqnHDJ4kG9N6q1FIrkMFrm5Xjbd58XyaZ7kzJMtH8m37SJNq1owp3aXcVyC19Ty8vrz065/8O/+gv7Gv/i5HqavorNqv+1q6jHdtQWDl8WpCFExF/quPfMSe5S4FjyJOGpIIgm/hUHhQLsl0cjSth0Jl3wa2tPnZXnrXfueeLaUvJTu+4/0699f9Z//P35Nv/q98K7P8Us650C5Zj7s+01r/pvmrn2TXP+qbVfedOsW3jVy1/MW35xcHjlnvp1z042UmlvlOuYjI7Xmuk/1+EGbmoMC7dZa/N3Ue4usS2/MrVMOjsp1iz1iHOuCcUcG2pzxkBw/ThnHOfN0rWJ/xEKuxQ4Hgy35VS5+UOQuH1VGn/qWg8Qttnj5d8tBDxuByWFkKb848NlOPC2HmWsVfhjgVnq3zP9r8fCPf82jXNiFzxrviZ85jT9hFeY4qDHv4JVu8Fpyhgx99GjjIz4fmKvevXufNX+rggy4bi3r46K1MFrlxHZycqs8264HYHyyLa7hA/iMC3HiCzIUcJNirckddqbkPNNORQ8AeQLjlgdl+8AEB37PYa31rlN9UFCNE/LEgA58bNjOi+M72c5c6OJCbpp66SD7+Refi/jwQ7ngb5mvYNmtYrSx78JgvMmXcnHQfMkLV/w4ZV6NYjvjeImNReBQtj0KoRMj8V6TS7CIh7xQl1zyQZz4MRHjaY6iRB8Zxo7DLfFRkCUe6PM81/83F3zy/pIHIDApgCBPfcrDFm3kwGTMkQeDcYLOS0riwS46axbtFHxK611L4p1y2OZfEvLrANfMccuiHvsGWMMO+PSpbYuLh4IpYwkNe8PWu3zgsV3re+SIGPCV/IGJb4q9I/6p8sx4YkO5wCUfYPOyfPShHTi7wIZvu8YWHoXxwAZ5wCdeECsXsvicZq0BcPCbGjlsU2jbyUUeuhgr8MA6fO26XI97DTjw8QO70q6o5ePB+1pP4FKwi/+9t1ofPflvWZPQKeCDTZsCFrmATo0/7/Px4ZYziu3yfdjGfgsNPWJGF2zGABovR2zXOoCPHvQ1sVHwC3pEMgbBztx689lnar2LOTMvuX/F1z5PurvPx7bE+HI5a8t8Yp2O/OF/603MDH6wp0VHkd1TLjkjuVnIkA9yTM06JUbsI49fyOATffKK/pT1Ts6IDRlqG0uqOWY7L/letGaRshe03qXQ5CZs71L2w+zDvWleZoHBw/4l4zjPS9b5qXJKPvCrxXfyim96vWyXDGsSEhj4iV/sI8jT5l7Jw7ZtOTGDBx35JbkEmxiRh0bs0FkP2MMv8gMfO8Mn1gD7FD84Rd5v2eOIi/aaPWdelozPnZCBRvzkCdv24fuU9Y4tCvPKtsDHj+ETPHSwf8oeMc9T7Ulz9g58xX/a8IgTnCl7gO1ag+gpFxjEkWatU2TmYNkWGPDB41/jzsGm4Au8t+/eBqvVOF1z/3h5f1H3JOdD/+MXn6nnBcxd4u2STtMi7VaGPuepWz6mP+lv/Stf6v/0V0767vz7+di+asuLxy3zPcOR9bcVNvnZk7dAfPiDbTqMGbV2RYxxbLGxizzZacYYtQO4p82eFkntebEcUgSkLfuptq6tTdq9xS76qx76kx783+g//X/+mv7cH+vK51yd377onBdnfe6v46HEOOl0/6gt4FNv4le8M0Y9c5tc4SO17dKxLfjQWmu13ocsL47t5CjxMg4U5hoYtNFj3OkzJoPHXsm8AwcZ6JxJkL3nY1tvarHFOLMuTpkvFDDBQo+9Fz3k6J8ybnPmITLMHXjY5MURuWy9K2nP/nlO7Kq8IcM+YzvnqXPuzdcaF/Swg5/U2ICGPHmg4A90fMYebXxFR7nQY84SH3x0mNfMRfwFr/Wu1nv2jqVsIwMe8wH8wIg2NWc8MKGzLxCnbVjxWXLa6FPg2xaxYxMM6PSx/d3vfjdztde4gkkhNttFt4+6Ysr9YZkmLVlL+IwsOcNP4gUbOnGBoVzIXLI3c4/AX9vCfljCb3yo9Rlc8sM4ow+fPjkkZ9gHH79t14fhzz//Ih9IH3XYP2eObjWmmc7BnpOLlmfZ+xrfS15k4xO2sQsWfXIyfMYXaPQZr2WZ48aeeX7ci20LP5BDHxz6xE6c+E0+4LPH4jty9O1DFx32T+j4Yrv8Z5ygtfTJAe1RlAs74OMbbXICPnaHLthT5tCQi1ry8VI5IEfIopvEFH3L/m5bvbUaEzCRoygXfqQqHjFu2Yewj9/sGbTBhEeM6HMmgLZlH6DQxiZtfvCgu9V4MFuRJ9/owsfvS/ZR+tglLuYMOR085ODxwYl4kccmOvTh2661Ag3b+IAcY4ouctTkDzoyxEIb2eETbfCQR2Zjf29dtMkBpSff1MhQ0+djP36jCw3fySU1BX14xDfsQkMWH5GBTo0PtjO31wyb9fnnn4u8UbDJWIGDz1/kOQUcYkMXGji2a47hG/j4gh68+3zIV3ZDeOiARR7wHyz8pI9v6EB7yocU9k/O92fGK2uXM5FtgYPPYFFTlAtbYNmuOMACM6ysr1vW61TzFPv4rVzYQm7cH/AJHWoKeMRDHfHKEW37iJc2docOPoGNT7TBxl9sMoeRpw8dPWToUw8+9sCADg4+wgMDHTDQZ2zg07dd8UFHD330KOjgHzYo5Bo9xpc2BSz0sIN92sRv+8O5Ehlo7LPoI0dBFixsYss+8o9t/MEmbQr6yFHwG3341PBpD2ywwEbOdo0dbc7z948PmVGrri/Pevf11zmzbFmPt8yNSdfsC5ftplk3Teev9K//pXv9rb/28/pO/5F63mmp531B3vW4ZYb1rONUeSWkvBYNxlZzh7mWTqbtXv1sKGq9KR3t2aNUl9Pe1Jql0PbX55o9PEjQiWXNeSokTepS2qusHPVC4t3U7+sv/5mL/tZf/1IPL3+gL3L22K+b3n/zjZ6zBu7zARR7L+/PkbdOd/d6ybuou9ND9sw7rXl3N8fYRByJ+xR9ct5ak+08wz3V+NlHu/eee/+tSmtdd3nvN89L3ZtjIJhz7ncPwm/lAo+xZex7dGmHXGsdHvdKeOe8f0CHuUShzVgyzvDRHXT0lpyfKMw3xpk5BTa0+zyfQWPvxBb6zF9q8JCxXfMdneamL774ovYsZNi/sNGSA+j4gn/Ysi3o9JGlzZwijlvtvS25Oe7FYOM3+shyj2A/ar3VPoCPytViBzxw8BlfbVceycFYt9iwM1eigzyY4IODjeecfWyXf4NHvMpFzOiATUEHe/iIzJp3esQMnXMy96418VBHvcbTdtX4Cz56yJMX8PEFP9DDBjLw8ZuaAhZ8ZKEjw3ihd8m8pA++7cojvuAnfPSo4VNzjqDsmbe9Nc3Z44/3NqugXTlPZe+nzQ8HECt6W9aafcxncjLwaOMXMtDwiziIkxjhMRbI8e7Mtmjjl33Mpy2+ECcYjAdjbrvGmzbx8Wzcehfz5e37d1VnsdWz+ynvAqecXdk/eEaHPuV5cV7ynjVnIe5lbTp0ke1pX3h+X2bdZd4rF3lNJXzAd2oKawT7FPr4zZhTkCdWfCcGfCdeZOxj3OEfsnvmmDXHr7v7U1R34Yes7DnPsl17rX2MIbZ64iWnAxca2HNixR58aPjGOCGL79TwYiTvdN+JcdgyLwcPXWjI4Lvtso8d8IYc85M+svYxHowduNhgb2HtYR8aBTz0KNihsDdQDxz8R4d5ah/xwkeffOMXsti6y96L/CXzcllOyd+cPPaUVnnjmZI5d3dasp9ecy/qtU9eMofRP/yZtWUeYJNCTPYRM7aWzBPlwg58pz3+IDvazT4G1XYlbDCoEbRN80OBRiFZg2j/bAz7Z9PRA8P+Z2N/KkcbXQptfKCm2IetwbMPbHhjIOzQeOKKkO1KOHzlssNLzZ+Ba/tbObEPG7YRq4K+7ZKjDdH+6T50CjIDn7b9EXP0kaPYB2/QqSn2QR8y1JRPeZ+27UPeNmJV7IOG3PAHhn3QR3vUTCrySG1/lIEP3XblgL5tqtp47I9tbNkf+whRbGcybzS/hYE82MXIX/RTlexoU1PsA2O0kaPY/uCHbbF42HDgjbjRoU+hTYFHfxT8gG4f/kO3Xb6MNvyfbNOncLiwXfF1N8Wp/NmrP/SwaRvxovMiE70tL5fx+0PudejZPjCiAa/J4kaYbm0a1GDjO21qCjT7ox1HL0CyD7w9N68pNxQwWS7XfMgdOre8yLvlYw83AGpwoxZ7rW5uxABtbDy0Cz8N4hh82nw0ul5vMb2V7TWH2i035YgWFjdx5BkvbpbX+MEmaFvQJYsL3y7XF63bVS/nl+PldsnA34Jv9TbJTp0bkHLtySG5TVVjSLxrDt6tWRTlov+SD//X+Ei8IWVDvr3yj1zZjq9bSsYkAvjXW69NvccWfvbeYmMPV6XbmtLfqvBxFPwtOQ9U+Mhuul7WaqMLvQfrcrkVBm0b+1LPOG3f+qSwAAAQAElEQVSvOeuRsTMHcgBqMXLLDZK4lCCxgTK5otzlgHHOh4vr7awpL5BtwxYYa/KwZ85NuSnbrrxh45Ib1p4JgcyWGlzGhnlgNXX3xHST8xTUot+bpcniX24lPEVEu5OHPCGt0Z/6VZ85H9l/8D39me8/ye0lL62bfG1qkQlQxi7yOi58qFZItmVb5Ufix5QURgSc2PEzzZKJEM0qO47EtlGgjs6uNT5u2kJzPv4v/aJf/1Mv+i//wS/rT31nj09X7W1J3bXMd2qta+67+rzrfHnSnBi6rjGzaZ9yY1Zi2JqmNsV/6Zp5S56mjBU3ZiuexnbPeKUVmS0UBbfplgM4nS0Pnr03bfgbH3tkj5gs1hb9Uw4I/YMM+hY2bFfc9lHfsmYvOTzcsm4PDJWteZ6EPr4dNrfYW3PYmOOTym/s99imcJCgf1svpQcetFb5xvYk5hU02+JCD9vYrdhDps1BhrGDx7+4h2Y7uL3ig44tYqSeMkfx03YeRJfITIl1Ej4ol+3StZ3DOP71xLFUnLYrH+CAy0t423p88/CBDw7l8NGla1tcI4ZzHkw4+EMj5lGDy6+nipHYPieHW5ou3/Cf2JABnzZxQCdXYK8ZF7CuOcDbzl6yfvALvfd5gL9lLVfOMh/wEQx8QH/L/N9CBwN8Hibgw5uzhqFTbzkw2s7Y7q/4Kl/JCWN2ykP/Fix08QW9Lbi0M131kg/w9pEThzC5la/o2y4scGzXWGDTds0J5dqCzR5mO2N4qvzYLtktdngwso/xIw7bJQMPnx4e7st3+9DBX2zzL5jRpU1ueAlHTX44SFNsly6H+yXrhocjbJAjanJ7zr0DDOJFF7tLcnK6O4mL8WPMbGf+zfUhkD7yyBL7+fUFhu3KBzr4iT/IwacNHRv3ealJbJRhmxq/oN3nYQ5caOhApw0Pm6OAhRwy+EpMtuthiXbrveYkY4IcetDBG2146EIb7VFDgwc+tu7jN3HQXjLHiNF25QTfKMijBwayxI489uHdsi/dMvfJC/whe5+Y4YOBj7TxEZzWu+bX8UAPHWpk8YHx6Ln/8VB8yz1o8JADh9+Ycnd3rHvwhl3w8YUa//ATefTtYx7Cp09NYS6NuYZddIlxT1yPechruyrnvPRvwcAWfPCJkQ9aygUmus56Yl5imz4+2651d87e8D4vKblvZunVugMr6jXPkCV+dMkZtijDL/Dw+dMaWede1VuvB3X0b9kj2jwVPvrI4y841D35B58Cjz448KmJhbwO+jTNtb6Rf3x8U+vedtbPKQ+7L+U7duCjQ6GtXNDBGn3wW+tqrR05yVqj3eMTvpMP5gE0dCi0z69nOPr4F+jc23K/TqysJeKYcm9mTMBBB0xiOnhT3Q/Q5R5ADQYy6FNoU7A/CvbAnDIf4VHjI/souL1PFQs0bMJnroCHH8TPmLV90pYz2cPjY14Gfp7yRV7Y7rrwvx/Kmfkp+9Z6fdb5/Vfac5+4vqyarfI5ld7sT/rP/v4v6f/4FzfdL29zJLtoz7lPObO05uyLku0qe9ZMmtKeP0y0dPZ09uzPsiAeJfT06o8No5r6VGZPZ82eL6590S1nonWTVjepNc3trM+n39N/9Q//ov6FX9u0v/tGt/NVd9lb5qXr/fu3er68KDDabpumNuvUTnrwKe0Wv3fZ1ttv3ukSvbiuqc/xz5m/W8pa84Qckn/KnphYY7TJN7m/Zm2Ra+jKRY0cY0JhDsJnTNCJ0bjfam8Fm/FmzC5Z9//kD36Y54+bmDu2a74z1uAFWt/5zneKBxZ67CHIYod5wXzBHjq2P5wn8Ml2TFv4zgtZdMGhf80zCnrEAw179Cn4DD6+oqNc2EHOdnrHXAEHPeSQp4w2PGIEDwV8BQt6z/x+fPNG9w8PlW/yiRw8znjIUohz5BG+bWGPPIBJH52xBqCBhV3ksIcMuviGLHj0iYKXu96jlTFec18hF/gfSs0VXgbSJ3Zow27p+xir+3zI6K3J+Q8+hbEYOeT8hx/QOHMwLvhBbPYxXtjFX85sFAcPeWjEgix99GzXOXb4YMdyCnEjg13axIsvjBm17YqJeNi7yAPy2EAHPGi08Yd4waAQA7LEQU6IAzlSBx8efjJm+AhmYeU+D502Mfzcz/98rQOwyQNyYOMT9nnxie/8gAF24NuuPR9s9IgHOdpDFn+Rxc5oD/xb1tjtdWzh4R8+UxMHOuQc2kPuwcTCD6HwQR95/MYWNHTOuTfkxUH5RGzoXUKDj8/IgIEuPmEDGoU2cdoGsgoxEBP+klN0mW/gUkNjL6VG4S5nHc4Q87LItsDDDvLEQpv80ccH8IkffQqYWzZV/pci+GS7xgT5Nc+SxIs8sVCjg3/4RbysNdu1T2EHe9i1XWcC5QLL/thHBiz8tl3zEDvYp9BGBpvEg/6a+9KeDRoeueEfHRAPdNsVO7HFXLWZm/T3rGX08ZtiO/vfsc6Iw3Y9I4CDLQq6yBIHY4SvxIpv4Nlg9Lo/wofOC33wsEWNPnOUGNBVLmj4RMEGetCwDQ25l8wd+hGvsUT/Jc9N4FKQx0d8In74+IQuviCDPtjQkSdntuu+Qc6RwR5ytMFbMwfoDz38QwY+eQDLPvJMm/GHBz41MUPDb9u1j4OFLjRkkMVn+qxZeOTNPuYPdOJCDxvIgMmegCxt+GDhG7HTR5YYoGEDPrnAp4GJHPrIDhnkRz6Qg24758rnmhPkdNgFk2K7zn7wbvt6nC/UdJfnvDd5vny4m9V65rQlPjDt/AYpTcok137+kf6D37rTb/zvLnroX4UWq03KSSMnqV3KWcqZ4/VRPm10qqS95wwlS869gPXvasdO1NKEoT1nOYWBPjKNds5PxG2XlAKvvBpS32dZTfwDmXl50Z/5k5v+0x/8c/qFh7dqOTPtWfu8v2s5D83TnZ74X9TkneKbh8doRTN+9JzNrTn9lBi9RY/xZSxs19lj5JuxGPsDe9Y575N6zsz4hg4fH23nbHp89GfOM76MkX1gIddzVgefNjzwlYu5y5jYR5zYYzyRwYZt2a5xhYZs1Gosl+ydYGIPH2+5P2AHbMacNnPRPsbedvaQXj+Yh5+2hRz5vr2+40EXOwOL2nadKaHbrv0RH9mDkWcvBQdfqNGBj689Z6TT3V3dZ4gHHXj4xfrAD+jkhcIeid/QsEcbGnmhjw3ipigXOtgbPPxBHj620CfH8LFLHxl8AwsahfPP+elZ0JHBPjjYjZmKH0xsDT64o4AB7k/y0MVH8JAZGOAQO/rYJG/oU4ZN6OhAA4d44NmZvTmTMO7EBR19MOETF/bQYw+lnPLuADyKsiaRt4+5hX/Q8R1/2EP5oIuMch9C3z5sIgO+7ZqTjOPg4ytY2MUX2+KdI238BHv4RTy0wUMf++x99NGHR37ogzna+DTsg0dBFxtrzkjg0scXck1ukIFPvsAFw3atBfyiID946OADdtHFtn3kSnUdbeiU4Y9tEQu6iIGJPmNiu9YAc8p2nTuwg6/I9ta0Zv2Se/ywLXTxlf7wkRzNy1L3cPgU+MhhByxoyBMvvgz/aNuuexxt8oMuevhKjoYefXJPfPiIHDi0R4yMLfL4DA887IND7uCxxm2L+xV97NpGrPY1fGX/wAf06T+/XCqP9znHKnN1nnvOFD3yqvVJrPiGLG1q2+G7+PiKfYzgK/7YLkzsE1v2PMOvQalG/kLRPugI2kc7rAKnHvRRQ0OP2j4G2T70Bh0ebfugf6oLz/42Hf6ndNqUgWE76zJ3UIgpyNuvtCzYJvB2MaHgJYcqko7Lhp/URhaK7cqDfdCxA51C2z7oYNk/3UaOAp+aYlu2v+Wn/e0+8rYRLzn7n94uwfyFXqrCx7/RHnT6tO0DDxn7Yxs+ZcjAp28fMrYLGz4vcjZZOY8gIjttXgqlZ/uD3/bRDrlo1LapqtgHH0xJ+lk24Y3JihJ922WTvm2qnyq2S8b2B559tMEIU2qxDxe6pZUTVfq2y1/L6R1/7Fdaavtow7H9Lb8LOwz7Ix2a7TpYKNeWxN044O0tB8YQwqtDYZqY3Jic8c3ZALf4ZFsthYOgostc7m5Fo72/HviVK2e3TGLlBduqNWPiYLAqKAIjIZWt1/aahzHb2iJbfrYIpO/U6JAT5Pd4yof3ngNxC0/OS7ipqeej7rbfdFuvUlT3+HvLgTMQam5iY7HDUNzK2toTG/R0xUZlJYLw19yoWne4SKziJ2lpgenYa72Ja+oTVW1qvfc69B0xKO019prmacmNbBY/idpbl20pf46SmZu2bcFjbokrtNZajXuLHy0218QRr0Wf+PBp5cSdXEyJXam3PDgESuSjdSXnV/lwVT3+OZ31tkvEmdLjv21hi/bGeMaWbdnWmvFQrj25uuQju6PDjeCW/ISdcdpLbst4KRd+gqVkbkncU2vJwy0vHrdwrcCXLfB4MdgVO7t0AzuTZc0H6VseBuwu/G29iTgVvJ48cINCL1QtOeTzIaPFX0pcjA4ca4shxgYc6NMSepuSD6kFB6w1c77nha3VE5VlKfNmy1yNtZv1EH9+7btd/8Hf/SV9+eZ/0DS/RP+iSnVezKaj7ibHf5V2C06T0uaHCfZ8sN+UF9rbRQ3w+LQHcw9/2/dElFYYzhxFS5nDu26KSCDC3y/KfVU9Y+zM6bvlql+8/+/0g9/+Of2Lv9r0EMOn6CvXnnGP1+rpB5pmbLaM3y61pilObxlLa1fPGuGGbUsOxhZs2r038YMX/MuEFp09QFt8u2Xe9daD3QXN7jrlgBO2uLaMPXR0bGe8r5DFGqLRe48LvcYEuUse0JhXyzIXHu1bDlZDH3nbkd9Ee8oDCnp8aApQdFQ85LHNnKCuA858kpJA1tqemo8irankkVmWKfo7bgmb0MDBh11Wnxf1ackc2KQexeQzidQlObjlo0zLgDh09iH8ueQh/P3zCyY1JZ73z/nYkbnxzAegeRKycaPqxnwNDZ1Nu+Z87O2JrcVBYsB/1hZ9uWU17+W37TzQHQ9o+HyLTfzdMm67Vl2u/OS8InNfMSnXw8OdyHOaYo3sGXteOqL/nBdBxLMHF/+m+LEnzh7f6L/LQxY/NEC89GfGL7lhvq+8zE+/RzfOibqnf8scqLgyX/AfO+QW+/Cpt9wXenCWPpVPX//4KyELb43+uu96zgcj96aX5BAfMgrCN8dGn3qNHX1yx6/MdGgtfl+jT0yObktO1+QXXGxfg4Xfp9Bb7Lfk27bgUZRrjd/4DwYFnN3SWB+tp92Ockm+iW8cYMGj8ENj6Mx3S/a7m6bYU641cS/LKbFOtTbIC2MNBodvcOjzoMZL3y1rYc/+Wj7PmY+y2Mv4uaNrxpFxImbmJYd/+swbxgC/4dmulyT4AC6HbOwi85yPtfiLzueff5Zh3GS7StwVssxlxmtK4JMTeMaGhyHblTflYg7aFr5fk+M9Mthg3lF6xgwbNjKTbvGdNYMP8Obwe7D9CRby5AVsZCjkx3Y+MQnHqgAAEABJREFUur2vOU1M+IhNCjZtl1+0r3lRcppmeVfJ37Je8Iex2RRa1jJyYKdbcZMPZChgBi7r6VQ8/IHfe8u4XnQ6zfVwxwOT4jxzlvl2vl7KB+RPrKnsye4SP4Heuz/Oh4zviXHtXS1zkfGZI48ve+bK/emkHh445GFOnzn9lJe1zFH1VnsD84NYb9lPl2kSegtrS0rsez48nmu+2Ra4D/mANOelBPmj1Dhkz2JOveT+2/qs+8fP9OOvv9E5OXPsLPng6anrdH/SdbtKTZqWST1lyQuLBKAsSt0lHori2SmxJCzdbpfMrVW2Mw7XKnbX528exfjwMYO96W45xfe7ekGnXMTOvL5G/z4vppY+ib1nbl0z7chsrO9mtcS9ps0PVNyyP0/pEyNzZsxHHrIZU3jK1RIXOvh5n/jgvX96nxeu59rnPXXdMpdzPNCSB9xTPh7uiaEvXe9f3uvd07vY7eHF78TyGf/SfZ6iexUfvLn3O74dLxJa8rBmjSy6C9ZLHpwpSiJba+L+yr/UOGWM7/PBhTGHfs0+S5vylP2YWGj3zKOHvAxelkW993pRQK7gPz091b+Gog8eOMzzmkMZd2TIAXbQpc9LSWrwyJttcbEOoN8l/wqNvW3NHssedMk8J0ctY3HKS9tTZM55Qcv82KPM/syYgsTLEPcWaqu18/jZvRK28Kv2lsyz7/pF/6+/88f1L/35mx7vM8eyPz1OLfeIPVna1ZNLB0E5T+19k9LZ4si+pwGYchXZmYqhRaC90vfMjT1OEYsj7/CYS5mmCqzEnFbXlA5eBkBt2fIy5Pf1f/3tL/Sv/fobfZF77BIQ+NO0qGWdKDjksPUm7h0t+qfMe3ITV2RbXFPmxcPjvYyy94qF5h3jkX1g7h2xmN0/fBzgnmBbrbUq09Qzzk/hv6/1zHxlLizLnH1oyr7SMr9mffXVVxn/Z7Vp1t3jG+3BuGasiB15ysObz7S3pqecAZjj1+w3U9Zfnxddst6+efeNKJfs1btb9oFVa2TsnjHbM4cfUu6Oe0t8n7Pertl/njP3sENOPs4xl3/SXn4zl2xnH7iUPvMSefQozD/q8WKT+Hs/Yuux1eL3kEEX2WvuO9hvwV2TT9Y6z6W9NdkWtHP2zZecy9ABhzzgIzp8XGEuEgcfVt+/e1e+SaqcIqtc9uE3feQpIWv4dMr6hQau7bKNLDanrFX20VvOGHycELGkwLddGLulNk/J8SauqTWlox6+bVV+t03P75+UyZK8LmI9Ut69f68YVOtdrEXiUi7WMC8AyRN+YQ9/8HmKLP4aucyRLQuizy2Yt+zD95rnnjJl77rkvvtWa56n2acUOdsCQ7nus2elqpzZjmu7fvjDH1af8d7yzPOSPa9nzUzTop7adjDfVendohAuhfFhjPFzSd7AOCW3+I8tPupB42z4kjP2vBx5IFbiZDzjhJgTyA28Lbmj7Rhhfm1Zz5Qp67DwU5NLflgEOeyTR2rmGPZ7y3qM7/S5v5xiG91AHfHGTyVe/KDAQ/+SPe7lcs76uuku95Jb1tYtZxB8Jo/4iRw+UtAl1jX3s1Zr/yXPZRc9Zx73ZRbziT12SvuS+Y88+uz/I3eMNX3wyCM+j5r2OWu2Z+0ir1zITcnBkhjw6yVzgnvZJX7WvCTu+IMMP0wDvm3hJ/kCx7bAYYyIixzd5V6FrwNrnJGQ46UytrCJL6xd9PCT+wYx4Stl2ECGeNHHJu3Hx8faU/AF2+jhHzKMG/rQwODemHAFDSwKfcmZ073KljjBQt/2h/1ujGNPnk45N7SMTUsOpcaUy3pZqsambdnO3jxVTvAHm7azpm6Z++81bMMjBuUiZ9gdGPgdcnD3+Jb1mbkDbeSJ/NFHh1xAp9jOOfWUtdXLD+LZs/+AhT3yYLt+owl95go87CJL/umTM/C4J5FvCvQ9kx4dbFPjNzHwQ2T4QiFesC+Z++iBw5qYWtec8nnuUWvOnWDAo3z22WflN7rDDm142MBubudy1uK8LHrI2M/LogRZ+cEOeMM+ur33sF184gCDvCEDJuMAbV6CI9dcIg+sy/Gvq5ULXLDID3Fd2X+CDY2945axeZ/7IPsK85kzEzbAQYYaPdrgkwv8GwUfiJPYTjmrv+Qefcn7MPZ0Neee/aIf5ZmZexln7eZJvU2ZG5v6/qLH2w/17/3NP6Y/+8ur3nze5NtZE/8AJM+rLfvflPNrzxxoHGxT73nXpPDdlDv0/rGEByUmlaNPsBO8zF8yVRh78DLrc0Zb86yxqoWm4LS8W3L29B3b21v92h/5Rv/x7/yC/uibt5rWi7Z9yj1mzRlkk3oU1NV6L9tOf827LrAtZ887a+cdR9vk3Ddut63GhnForYW3132QvJFPHJyzHskzMrbFHg2NvCt9Rw/ZJWM95jhjBP8l+yvnYeRa72L8wKaPHriMPXOIMWSuMXa2MS3sPGZ/R8e24IONLHoIIc98o9w9PsjZQ87Zw99l3nA+IAeObfZM6O+fn3LfuIrzATTwiEnJP2sHPGjYOGK6r7Pimn27ZxxYe8SFzJr5iW/kDlnmH3H31jIURz7xizMDMmCTK/JE/XnWZpO1TBnDPJ+AR0xgwecHFO7mReectXgmbZHtboJnW3b2mzdvxD2EdTJ8Yc/mt72wJlmPu5RzbM45qVlXX3/zjXrORnXOTs0+w1igY7vmAVgRr4/ZxLtkfOn33kUs1MSKHHFR4xdjxPrCH+LBPrlCl4IOYw8Geuz57zImz9nTuG9hByxqdJkb+Mm4vkQmM13cQ7l3TKdF3EvPubfCT9Ll3qRmcX98znrvfUqeeoZ3T20xRvgF/mP2S3yjEA/PxrT3OIoPrbWKnzziN3P5kjPxZsmtB+s+6+emaZpzT3uQ1HJuuaQfv9ok6C1yL/GjBQsMcj1lvLlXR6HeI+x5HmDv433iCaw8P9RzeebklvNPa1P5v2fSdtpZt1n0mTezwgBG+LXue86VydBrzVhgK4HHNecZfBN7KnkntxTa5IJ4kd1iE1/H+uKdCPcXfOzZM6wuFs/tuunp/bPW+IId9Cm35Me2yDEFTPKHLXijKFdPHijQkLWd/J3rPr5k3Ibd0cY3cHrmIHmkz/qiZlzxg1jAg844vmQPwi/ixAY8SszXby1CD338tJ10buU7fbAog09OsE0fvNHGLvLU+IU9ZLCTIRNnTPvICTQKaxR5MPClTz3z6aQ4IOV+cppPeaez6LTc5WzzlLxcNU2LMpApjo97aBeBZVuMme06h22K1DzlWfOql7xH6Hn2oG44ZruElYs+imlmjrgKjkO3DbloNKBTD97Qg077J+n0oaNju3CQhW4bctFoQKcexT740MFABx5tavq0R207eUvYGfGeiQPPDkb6YCBHsf0hdujI/SSd/qd0+8AedOWyXb6DkW61bdfGSR/9wRt9amjwwLI/Yow+MvZHOn2K7Z/yW68XeDR/Ehs6NIptRMpPGp/Shm1qFgh8FmVvPfKt8grd/ohhu+jo2I6cP/iHrD658IPutm0lYx/ytj/ki8WDDLIU/PsUGx59eLQp9kd9+2gjM3hbDl3gtJ4Y0t7DaK2VTei2Q1H5rlz4/ak+siFXnKNNf7TBoG274qINDQzalN67ci8SvmBfuSyH1sQF3T7atoWOfcRiW+ApF/mBx2aiAO35a55mOeBgyBFKsa3eulpK0aRsGlPFbDv0I/7WmrbcJJSrx0cFjxKRtPbIuXzEDrLYmrOhrDkEQZuyWbUchrBhH7L4ymbER45b5BzmeluzId203sBs8WNT7y2li2vPuFCvOUhRt/ILma7ldIovKln4L7mJKtel/mW8g25duPHHPr5T7NBTzjko4M81LwrAtA/6mgfRnnih7UF38keNH8sy5yZ+lwe4B9kWsrKELHbY8G2LD6EtNTjzxIas+Nj0ko+Wt8QL1jkfTOJqdC3buaGdS+Z0mvOAn7h2acuNfZ4nOYKtWUeMF0W8NnXwt9yMt8jtGavq56Cw5ubQs8fZ0QnPthx9bmTLMumSB8At+bzL4WjPSaW3Lm5izU3EYrtqWbGzxY8t9U08JFyT295afGG8unqPjdiMeXHtmYB7bG6vft1y86dc81DF4aPHrzyJZMzXzJ/E/fSCmpJqTWrqwbrXWb/5V+70937rc93N/0Q9H+HPOUgs7lrapPWyKiZUSnmY2vLRZ0++7CZtTQ6O8/eag4biT96fSek7fivXnthb8qHEKXQSPzJ7ZFvaa16eLX1Rbxfdt3+sv/M3HvVb/9KDTi0Pd4qhyG2Zv3Lyk5d0jIty6Ikb6p7Uc2hpvcvB5kNeT92s0KU0NYV/nw8TsnThQbE1MTbgtAjs+x6ZHmHVAxl023rJnGmRDVtLXohQX/JSiVyDyfy/JTb09cl1zcMOesigQ5vDvO2MY8YhmGnWYeHrfIgCc9+PMQdvzZiAgR/XPITMsU2fsgcQvNa6bKsFS7lGjQwvI+kjG1bm933iy7xGnoJu9JYcam1rXpaMLzmYNMUWeq33ejiMEVHmZSm5l7wQaL1red0LbhlzaJfEXLoZr3Nk7nlIVK7gI0MsD3mRil+0Kzdhgw2Nck6+56w/ctXiI3I9togJ+hIf6FOjv9a66xUfD3BbJul4sOvZDxnjW8aHeYgP6OAntPu8tNuyZmjDZx701kTsrNM5c+aW3C/zUvvLwtpNbMSID8Romwiytq6lB56dfCYGxhS/eVj+VFZRWZK7IYtfmeG13tnflsTIQRk+9wMe0LHX4pt9zB982DL5kbEt+KfoxYn4cstYbiJW5cIPXl5NyWO6QhceeMPulrlHnPCv2b/39MEcBXl4t+ylyzJLsbkl17bTPApjZTfxMA5GywI8n1+0JceUPTUPjvhiW+R2nmf11nTOA8E184fxwi/8wTfk8X+K3J55jx8943rOGrRUOUPedg7k73XOvONDMzK2k469ZNasJ3ywYzfzlbheYvMl8tDf5OPVLXTwsYlf0IkJfNrwoMesHjJ3mKPQ0KPMGfNz5i8fEIZ97j/zNNfeARYxgkectnNfeywfwZkTIziDhyw0fCV22rZlH3HhB/TeWtHe56MJa4C5LEvIIzMw6WPHtqjRxaeX7L3wsEuf/ch29sFL5tK18rcx1rHD3KQgX/Mg6+ExL3jKTsYPn+uBPHnlwawFZ9jfMv7Ma+YB9DVzCXn8wO9b9vcla4zC2MPbMubsGafMbdYnZcr9DKy337xNXheRX+YI8ssy13kBm4wvdc98IV7y4sxP7hXMk0BXfJJFjp36fT6QXzO3WIeP+ejdWxO6e+JULuIGE/1LzjP4ji617di+z3zfhdw3X78VPhAvGOfMtwx2UCTbYh5AJxZ+GA1ccgvWJfmDblsvaZMbYkSGl0X2MQfAgE6Nrn3gYp/1BY9cPuXjOnhgXXIWQZ584Tv5eI5vLznLLXkhS2x71v9dXv6zV7LWsPuUs9RTXnqhi9/wwNyTSObeOXOfAj72oTOfXn67ZWcAABAASURBVIKNb7TBfspLQPj0e2/1Gyt69ibkW/INJnLwbWc/OeYhcwQZ1h14lEvGijjwh5q1iz5tCjL00cUGcYBNGyz6yoUt/OTegR4fyM7ZD4hxzdgjR1mWSW7K++K17n/M46hnWPeMU9ZKzim5JSkDnHmzqOzn/rPljHufD+6/9MVV/+6/9Uf1p7/3lf5Hzv782bZk2w/6xnfOtdY+TVXd++677z01CCR6EBAGE6YRiMZGtBYYDJaMiADCtA4T4LBxBL/6D3UYTCPp6b57b9VpdreWv59cZ1bVu5ICh2edPJk5cozvaHJkzpxz7rPrd377Mh9/9d2Y2wJMusYmt4U/PeNM9W5b+5k2m4G5jvFbdWRLVWSulN3m+yvJat+61sowU8xbdW/nbdIXzHy4duxU3Df5y/Nn/uFt/uKf/5355vRpbp8/FG9m37b1Ee7y8HbtT+It507dnz4/flo/GOJln5iJq/qh6xau4sPjVvvcb87dExV0cwXL/pzkbuftts5Dxq+105zgOfXei8E8feyalDPaMA4ebotvku7H75et5N73Ywne0/kyYvDSfQbvtu8NR/VVz1dffzV794XX3hc+d33x4XS6zK3xurbIBTrP9Vmh99q4JY156+n10vwgp1bO533kL/sOO9D11Xj32qDoix09SWrmtl4G01HohXPpngcHLcmQO2zJzIrbQ88Rrz+ygy48eLXLtuTUWzGSVFcGpv2ZTWw2nmStRX0Y5kHBY82wFZ8+bHz8sK8+du/24v5X3327Xmi+7T3BmP2bjAJTDpH3EQD2Q/cb+9Rz9yQ2XRrvT99+13m49nzw/P1veCBL37G+3UfQ1GwTS3MkXj6uiR0bk8y5uSQeaK999qRH/7FnE3aVZcUDPtueuq/bA5IMDHmghk1OSe6xgslPsknW+eOx+eRFsrnh43QdJ1nzBZ9ONtIBV40fXYytnyTLJj66F/ETH3k/wIGXH3zWZoPYwFP0L80NePpstwbI//Zv//aykx/oaL/65S9XnOrwkHnpnnVrnvPBvQGeNU3mc+P20PVO72P3dvf7JGuvW/Pb9fXUM+S+bSM3xEgRI/VhD910qd91zbLX3vBQu/ntPYGa3Xwln9zzVyzIqdHZpY8fr3ix+7n3hyTrHsJP/Grx1j7eGzhjK9fOlZjy1wdIumHp85dtavMHY/E2VmxgP/+Mny+XpZOvckDtni43knyf12IHmxz74bBPP8k6n5Ahj843+Uh3cs838sbZxh5t8rBgapNl1wyZp35AcTbx4fG69gcY4mHv3PZ9zpfLbPs2fDI3hw0v3Uuv3R+7bY9Yizt9L92Dts73fLmMsQceEjvQrs0ptpA5am10sUgySdds9wF2W9f4vJg/cgU/Gkx7GFm65T+eQw++JIMPjzljkxjpK9rsg0cuEZ9HpC6F21qz6Oygg4zYi4d55T98ug4MmOLx0BjSJ3/Q8OBXizUefWcO2HxRo7EVLjm43377676v+rTywTgDYcA2LlZJBqY2HLrJs908sF2Ouw9cu0Zh4EM/fCKDzj/YB961c55k8NOXNDeb952spRPt1rklzz81vfjlqxiyV9+4PY4dX73tO57eA/bON13s1f7tn/985SU5OPaCJPPUvWe7fpq/6/eu8+/9Cz+bn7z+d733z3oveHrYx/no+dPzZLr3ZJvpu7asvNzWfM5eWtf4KD0DseXGt4q2mkW/9W/nqjthySX7+Jf+1+vT4nnt/nbrR/t3bzPv8/+Z//U/cp4/8w+8m7fXb+fae9nzS+Zz3zN96HlpqnPb93l48zA5ZT5+/jRH7phLsZ7a8q7PoE99z3Y+X1ZMxUJc8cjtS/NJTpiXa2N9a3G/fPvmzbjEVy2Ocul8uay9HD4MNPJJ5sAyN8ac68Xiffdh2PTh14a5NYZw0w676MJrftiDH49+WdYfsg/dy+nQ9mx1vlzWvni+XHrG/LTe2/z2z3973rztc1M3lcfu17DN+b7t670LOzJZMWE/Pd6J3bE/LB+dEfm0N85yOck6T7H51mcZdpFlyxFTtdgkRW/RP3icGW6df/cxevh4yNKPt1LjefRTn2c4nGTMKzvWePtqNt3qm7jRxxY+NrHWPntpjPhIj/X51OdoGGTsDcndd7Qk694NA79xbbzwtQ+dbNGnc8WhRr7/6quhz3yw6yj42EN/ts3qWPtmknnt2W7J1we+41WcEfjh/pA0Gi1sZ8firz7jYnrq+pZj9LL7pfeRDq8zjtzR5gObH7vG8bEN78JrTFImMcAHU8xeuwct/VtWfrzW1seev/DU3LVf4r12Lg9bprn02GfVb775ycDjC5lr1xNMbecaa0sOfPvrXy8c8+xdxNu+R4YpJzz3sjPday7ny4jPa22VP1OD9z5jXJt/dL/WVuP0KPz67sOHdR+FJ+cvXRfaL72fGoetryavZuO+bbPONjM9J78M+ul07ly91qeHZYd1IA5lmVPPwDBhOGPxmS7xNn7ogq2dZMSenHjg18ZL75vmLD7+wMG7xuo7viTLhullnG77RZJlN7kOTZLFl9xrcaKPXeLB/qSBnFk+sIOv7vNiWPLKIXww+WYchjqpvtpk7cJkS5Kll/3w2M4+7W+//XaNkadDbvqhFbrEznp/ae4m6bPS1yvuSZjRdfm0ZOGx5bCJT/pPvWeoFfcz/UvP0VuSrr3bKskdjPBRoCd3uvZBT7IUoiV/GCO595N7TSYJ1qVHX0FI7nRtNCXJ/9/YfyOcJGuiLIYC988dP8n39iR32qFfrSQBufiSOz9Ccqdr41O0kzv96KOZQHWSpduYkvzQT/5/x07uvH8zjN+k082GH9PRlN+kJUH+3l8Jk2TF77UHt2bKWjToi7F/wWi1fFPrHyXJ4k+yxg86+STf6zno00tbwre5xvWT6K7+anz5i19fmt9XP6YlP8glWbZMLzwv3egy/a/0kiapPb39HPoOG5PSu6Ojf8/XfhLdZVOSu3zp+OCrMax2cWOsG32bzoqzzQ8yKaP+9GZxw9M+uVZroR8bSnK3JVuGfXgsaDV9R7n25RI9ct68qadXkknuGO0OOYWcPqw6pDn7tq+y9PRGcmAYXLErDh7j5iu542rjRd97KEruOl9r00s/EO/7tmy3WW/btm6e7C3XXV/u43BsYPRpT33ei0cuyZdNeW/dQ0Ptw2NcjvYcvXxjpzjQoyQZ9eHvqjHPrBtYqz8UH308Yqg+ZOnxAJ+k4erD2pe1wcckS3eS2fdtZti6l3ZbB9DpZcPHe+18m+4fYz93k3dIePPm8kV+eqPeRyy2xqCwxbo2bq/1JZNk2XAt0LaJxa20WTTxRtsbt2t1lXX5eS1vkspv49JnQ5LqOvdGfkEuTuY+l/RMZa+L7q8kSwfsc19AXhsD8dZXkrstNWmSzLX63QRPp60fT7a+Z37ss8frpLb8dLvOf/lv/7H51/7su/nq9Ks5n8q/1svMtu+Vv84tTzP768ypNmQq23LdZrueZ+9/aQ4o+9xma66125TZKrvPtS+u26m97Y9ya4DS/mlu+5t5qq73p2/nX/+z38x/9G/+8fnJqcN9gDNH1TLZLrNte+06tz7NC/zi3CaNya04t87P6yTb8PPp6WW27LNt23pAFBfxPZ/Ib8K3ZOSVzrUxML94kplT/7qcz+W5Fq+l+vbJHa+HuX3fmven1U/Y8Dp0JJnkXmC9lvd02mvj66JvtQe97q6HF3k4vfRn36rvVn2vA99cJenotL/3Yfft0vfS/Nyah8/Pr+V9mbSNadu2lTd8STIH9o/7eNjEhiTLpqS8PSTunWf0pz7EstlhBu2QgWPt06XNPuP0KE99gPvcD0nJD/F46R5PBr8PCbDe9qEV3SF62fLFfjzWXXKXZwtddFyvN83GfF8+wrl2ztiIz9xNZqTZ9DKukG13kjQ/nlZ88ZNlc5LG8Nqx+0d8vOZCSYzd5w0/Xex+rI8w8KLxjx8PPdDRdzqd18PgQw/K8uvHdmg73D43LvQfMSQHjx/ic+p86MOgkz68Pj6L81PniAw6GXQ2suNyvqx80yZ/6YMFvdc6pU6y4nBtbm6TlVvJnUYGzvl8muROS9K4n3rIfRwYdDokJ3c6zH3fGsPH4l6Lty395/NlYVzOjcflYcXkUlv25lmS8j8vXDbC/NwXytrGt+ayF2FJbeg85zaL91ysTOaxHyT5zV785J+af3KK/YoxxcOQGk1c8YtpkqHncz+CJ1nrRZ9vxslML9hkySkfv3xQheXBwphibN92O+Gc62ODMcndT+Nw2MxO7Vs3yL18xujlm5puNLwenNA8jKBp4yMHB+9XX71ffrCbTcZqdudhX3Q84mKcrDHzoJ1kvSyBhYcOP3SW2cb1sS84zs0FsRBHNHhb16zar5J96gP1sbbN36lzdGuusT/JwFSSxrh5bYys/NOGafwor/0Aemts+EKvcT4ZZ+Ot2OKuaJ+rj659P62X62Twf/z0ccX/8BUNrzwjeyn/5XT6fr72aWY1z3rDmE/ffZhb9/zX5+6v3XvkMB1kYbBFDXvmtnJTbX6UpDn65WUEX+leMtu+eM2FkmReu5/D5Rsa+/nOFPh8hLk3V46CL8mKrTYZcVInWXukuaCT3cbk0tt+2NeHk1R39wD4bKSfvtPpvM5JeMjBVH5sw7bx47zuYdu2rbUjHuIql9AOXPZpT6/kbvNd3+eBy0Z9cvgOmlp/r998OXWu6ICd5Pv7LfkkXW63STL4ycE7MC6X89p/4KDj4Sust30BCVuB/9S9xZg2fvFiX5IVl8fuU5lZ+r008CIOjn9J93B+W57rfPfpcf0LkKfnz/PcPPqDX38337yZ+V/+ycz/4z/42+Zv+93v5vR+mxo98cK5PNkz6Q1sWxl5Lf15zrfXOZWW3KaD42r6q+prxdtK0r/7B8uXZnszxROH6RzPvM6t575sz3PJL+bv+yO/mv/q3/tb5+eXj/OwP4948JUfZOw3z315IrZqBY+4JFn8RxyNmWPx8i+WuumM3xCBRv6QkV8HPl5t86PQDR8W/YeMuUnue1SS9S9E7Enm6uAxNzDI06eYI/jTS2194bMGyB/6jNFX6Dk3R5KstbNtp87v68rvQqz8puPHbbbqw6Vb4bPYocNOsu5z+kpy78PCr/AlSfW9NHTbus/Cvtt1p2uTYTe/+WGtieNBh4XPON18TrJetCf3/QidPnNHXt95BIa4qI3ziQ3G6YALDzY6H9903Rhf8e5eRz8ffdRfdnZfNo4fjzEYsOhXknQJ3FaMyCf3+OClCy9bkqycw7Nv27CTXfRML7z64m9MoZu8sm/bpP+99NxUhZNk7Z34jOPl94FTyKUDTZutdB386iSFui27kqwcYR9+8YHJdnahw4IjHujij5bc5yYVTLLuYey49b7gt4zcnH865sXroRemttKh5Yvaerk07rDw6Is9H/HSXaNXXrMJ3b7FVnkgr55+NJd0Jmle7uN6avw+95wovlcBAAAQAElEQVQlzpeeb8knqf7b2l/hiLHzLR8Vc84GPiUZPrODLEz7QgLjOltr9os1LHrYpa/wQWzRxY9/hw4vgMnwi93GHi6XNT9o4kEej7JXV5L6to0Y4/V8OF82WHawmcz0IpNk4bHdGEz62TJfLn2/vaFJtrCTrBfq5oQc258aQ3xEtJOU/V7YeuDRecQrSU27EVk2JHd+8VvE/gWr1cpdMWa7OKAlWXsbfLE8ny+rbxwfXexL7rjsE2tjyqWxNI9wFfzmFjYMNZkkaw/TpwsfOUU7ue9p4sBP/hlL0jy6rsIO4/DYwF6y8Nii6BtT4PCdjDHySVacnFvhHBj0wUHjE3606cUOGLDRjfPVPOuTUaPTiZfv+hVfe4B9FB8sNrHl2nswnXCSYP3eT3h04E3usUuycqcTPvu2z6lnoMysecVPH73s1ieLpvATnnZF1h9ta8t84WeHWmHrN9988/19AiY+gqne5y8f1pJ7/pC9nE7Lpr3jYnXrGfnWMwyf6TIn6GxUixVcmGTEzcckvt0aGzmcZFIG/Em+jw9ee8Dl0nNpP67nw6/nf/P3XOb/8m/+sfn5m19N/K8gu0f2pU1jNtPXRnPbZm6zze166t+nop4m15mtuGN9196t2jT7qDHX/Ta3vI7hbfbZCpDZitV7TesFvHXtFePU94KvTx/n9Pw/zp//Z35n/u1/5Y/P7enX83De57Jf5u3D2zm9fTdb18tL38mZC2V6iV2SNY/8EitzZw6MlWWdccyhvDGWZN0fjeHftm318RsXuyPO4m/ulCRE1lrEk+T7PRo2HUnq2taQ3NYP0ZM3P2qY9MkRhb4ki5c8n2Dgwc8uezD5JGvPI2PMfeV02seYAhumGMgLJfnBFu/Bjf04LtrT69qY0qnAQtdmC31iwj72XDvPcPivT4/aOLkk69ylDUueskv+uhdcm1ewq7Yf/b5a9sOiB45iXG3do5PHTxecJGsOkox3GuhwFXwKGTYk6fPD04qxnDeP+PiER3ufDNvYyuYkaw7Nh8KWgze5z5dM2LdtrSk2whEXOrXJuO+TO3VNJ5mk+fLwZsmwmZ/04cGv6B9j5nh6sdlYm8sXeswNWsKe64oj+9ly8IsfW+DwN6mfPcugwVDoPrDYTh4unqeeTdDw+EFJsYBpHB978Bk3lmTZoW1OjT10zcphNvEN73y5zCU8esQC2fitG4g+fhi3DqSxZq/Y0J00ln3viYe+WzcedrH38+P9OTjJmkcY5PDSd+DQpU0Gjzgkd5kk4yJHn/UFny4y6Pp8ICv26GjaByadSpI17/wiqz5spocceUWbLexT8D/1fKPAIkuG/MGvn9znFz87k6x9Tdt84IcHX60PK8maNzZPL/YbJ4fGd/1b1y7ssqz1xB70577TgWmOySRZcYfjrECPtZdkrQG8cGBPr/P51L9nycCAy398BugQY/1z85esGq6xbduwrXvANs2WtEw3qtWejHZao99KX+32V7tGkQaWRHOVJMtJneSHtj5edXKnJ3c59CST/I3pZJTkPv6bbX0Y6uQHnh/TkjtdMPApSVSrJPdxneSHtv6PcY72QU/yP2s3meTOZ0KSEF/FmEby1+tM8j+LnfwglwTU9+U3sZP8IbzkB1lCh23klIP2N6IbS+54kkmfzNFO7tjJnec3MZL7OJkkxL/PG53kTpPsyb198CZ/WDbJwDdOVp1k+Yqe5Hvs1Z+sRYPPxiAneuya5C6DnmRcv9ku01y7QBRtSwZfctdx8B91csehg64aMhVvVY1dU1u2Sf9Du6+znuwKupc+HT+w2X20xUSbjutr+dvZt31tRntvmuBK6sH4NNkyLz04402qSSmDvpIE67KHLD3LptJ9ZEkySfou+nWMYTbHSenTUnxySf2vvWsjK509eMms/WK2bqqvs2Uvzm3E415mkgx+/WtvYuPKNCQNRNtJO1/qJJW/zuenvtisXxWcvQe6536EfO0LzJe+rCjr8p1/2keBbRPUN8aPo703bsZvPbWf9vOkh29t9r6+mKva0MP4llMPPZc57aflS5IVmyQrzvzNbHPqS87nbvBJeth9mJnU/+dJtrlf/LjN+bzPSz/CXRs7Np3qy1YWffFA49fpdK5YulnXlt60p7ivnXs8HagNL7PvtTHXud5eSrrOSz9g8Cl9YLj1xevpvI0yTbSKj0sMYGTYc51rb1ZbbUzuffbcqu98vr+I5FO7PVA9DzkYaOTwPXcekqyxfd/uNpnJTiW5hA+vy++Nox27vDkzac7bec6vj/OT/Tr/97/we/OP/O3PfRh8rh/+9d1TsWamc5DbeaYf/LOdZvqwVJMb8SltGocp3168jB8oSMnb6zS/Z7Y9c8vW8jLJbW7XaZ3J9CrPtt9mf/vt/P1/6vP8p//GT+dv+WpmL/j+JReeXq6TUxqjl+p5bWm86hS/U1/SOW+qLHrJs5VW5M579U31XjO3vkTfspec6t1my2lS/KfHl3GYzmxzPp+X7O0266qp8/pUjObIvm3Fu8ce/mM/eqkVc0kgSeXTB59z9d0myVwup+bOdWHj2/d9jVmvDhnk/WSufxWVZBxCnldeXiv3urBmbsXd+hBhPp7r5/M8Pn1e2CsGU44afeDzI8nS06FldzkWhsPK1fqoT36d2T7l69rds3Xequc2zYd9pmv6XJ9Pe+NX7CSz6Z9OkzSGLacvvshBxXo6dfztm4dxPVzOnbProLOJffyuioWFhg/u48vz3Ir53IMjny49iB/jScp2G3F56iHfIRKW0oFZMd0yXkh6kZFk0eDCcohO0nheh30KO6bX6bQvXnxoZOA+1Y57+9rxLJ/5hXZqnjjw8RmvulBz618wkjt/u2MP5gc8Y2qHRmP6ZNnPJlh7ZbfJePnr1991C5mH7kHqdM5O2eeUrZmbvqSY76+nxkU+8aOhmOkeJe7sFcvXrqepPDpcOeDlMt1vHt7N5770ZRd+GGLGNvmoVozt1f22H/MPe/lgPhgCi6zyzdfva+Ntzvs27/rgwwZ0PHjZqlbQ1duWlSswD1vE2Qtl/188NrP/tG2ztXx/0G9+sgdGku6RT0MfHvqMKUlG/6lzy68k4/IBD52P7GKPuTCKF46x46EkSXPpddDIKy9dQ/f6ZemGRydZsVR7sEQjR8dj9xCxO/xFMwYH7aX7gDiokyx97IKNpiZT95dfSdZax8PuJCvf6U/SveRhfewni4cO+sQYlpixMfvWu9Zt/WvO08NlJtu4R8g7c3De9r7kephL78UwxOncdZ90/zpf5tL1wa9lQ3POiwU6t+b11nmbXvSfL5dhP/vWeMfcHy6l4/NrluEbh7d3v0E3zmYycLww4Id/WZRk5RCeS/MUf5IVHzz0XU7ntXYu1QPDR1xxlk/TC7a5phtPkuaUvf+0cOhEV5vPt33Zl6Qv0D6ucToLs9ryyfr/+uuvi/G0/iVXkpUjMOjEwzc+JpkkKy5sU4zhow8229hIN9/xoKnFHA4+Pn3+/KlYr/P+/dvi3mrT1kLHNIf5lN7rHxbt1o/NdLE3CRfWfUvMdGDCPux4dQ7sAD9e+xKXnJhpK2xEMw7DmD6cvWc99psTfbXCT2NP3c/wHzz+n+t0P3XtVuVaC4etausZjhgkGe0kK/+1X7o+1WxJMmS02fPSdXat/UnWC7qkvnf/9MMfYtjeyO9b91AflsjaM8hZLz6gJVlr63arzvPDvP36XeOd+enXP5v3797OfjrN0+eP883p4/yv/q7L/Fv/wrv547/7YR7eZN03Tud9XtnhhfV+mXX1ALL2bZ2Udtu1phPqz6T7JdsQ1bfafO164yfaTKnluT5/Xs3sr7M9fJw/9lt/MP/P//Lvnb/nt18n330385R5/PQy5oy/zz0fiIs50xfbJIN2bQzQ8W5dr3vXpDiYN/OFRual8bzOjBj71w5trjkjZ04PPm0YB50O+PgVmO/evVu61fiN06HI/4OG1zqDhUeB8fDwsHSzkwyb8LLBeYF/R17hP+SSDB540+vAts/AZGvJK8e8OIJNlj1k8BgXG3Q65DB/tRV0NHrQ2SXGn3s/vt5u4zcpXWo/Xcbg4hULOo++PRIWPm088Ojw0o/v7GEb/8kdePjJoYmFvYScPjoZ9c9//vO1f8Fd+dy1CAMe3ebC2SDJ3HP5Oknzu34YF5/DLmeox+eneeoe4gMTXc53fn0sWw9MehV2KdYg3+GILZ9WvD5/HvNCVrzJ8AEPe5+6nzz1LH/r+nzp84Ty+NizdM+5X331Te3cV9m7L915XoYcPUftfgRfPPiDrjw1DujsOvQtf7qOLuvXhd5/FTpb+QXTuHlnO4yjtr889L60NW6/+zu/M9euo2McD/mk67qK0MWUXtjGxYDvScZLcPdeWKeuUz9YKn70V3zsYWTMIRw0vogzH+XNrXvKS/1zj4Q7W9YZw/yxxZpghzOZs5lzKh1J1tpJstYe3MPf6ZVkPeu0udY2n/kujvSyi03k5CcaXro8L/GB3fjQ8fFHXNkJB80aSdK5DbY1p/JDx9h0vzzONc2AuTXeZI3Tn9zltH/5y1+utU6v+Vezw5g1wxa66aXDmDiyWVusxMxvYYCPjkaf2MA0bj7NgTYdfMJHxg9YwcJPHj45OvGTM55kxZWsMbbRg/egqWGqjYkzXPz4+ARfbiVZ8zk/uswJW/lKHg655J4jyd0GPsBMss6geOAesSLHZhjg2aHAxsdPNvCBjDY89uHnNxvQ8eNRxAK29uEXXnbD+qpnMrV7gHF8hy646PrsgkMnO9kPQ59OsknWD+7gh+kHQJRzn4WVN2/f9p596xnxwypw8B7Y/NVmM3xr17MwO+hQ45dr4qmNdtilrYiJMbbxR2EfGdhJ1jlUnz7xYu+BS/6wDR4c/Vs75PErZMjXqY5M18U+9hrPlt4rrH2j5xmDSdb6o5O9/OHj0/Pz2Dfo8KvX7VHssI758Itf/GL0371/v57937x5N+ss8/rdfLV/mH/1f/HV/Gv/+Nv5+s2vZv/yPury7jy37Tp+ADF7tdfwW0u3rWHrNv2v55Z0yJ+tA7eee6cyQ6C8+9z6jI391lamt4y59b3XNg+Tjl+fr/PNu8/zD/7J7+Y//4t/dP7U79zm+vgH9bH3u21GbJ56bzPn26R7+HXR+C5mxvnnfsl3dH10cRFvtomzWrzQxE888Mtjc0UmqY7rda1PvMaNkdcnq+ClH85r52bftmWXdWYM/UZh8b7tuZAu/Gw7eA4++Q9ffrGZLJq5Yxt+NvAvyeDBi27fPWx0rsfDTnLU0/v4+XH5Qx/bydJh/No9mwzaT3/607WnWD/42EQeFv5Dr1pJsnzGCws/3cbYj67ov337ZviOj91q8YB9bbyN4Xvpuyttcn7zDBy86V/42MpfctZiycu3x55Z8KLhg4GHTbDYldztfW483pwv877Pmnifm1/8J0vO2kzSdXha92e4h042io+cxAubH/S87b6ELpoLwgAAEABJREFUZq7Q3/ZdjT5/yX/34buFyWZzhYYvyST3cul5hQ5nD/awj89kFDTjh9zJ8/eX3KMryZrDU5+R8Dpr0J9kPcvzE+aRN9rw0fGTgz1dy++/+Xpy2ufUfffS+bttWb92/UOfg7+tL/qny3n9r/DIsItPsGDyRQ1XbMwBGl41fucUfrFD/dSzpfjx5XQ+I43nH7hPPTstQv/CQ8Z95VQbzdlz98DXPpsaw0sGnT40dZJ17mYTeeMK/sL2vfDjKmwVC/mvho0/yZorWOw394csffpsJ6evjQbbHkUOlr4xmOKV3OeHnQo+Y/iMs0HewU3uNqDDMoafHewmwzby8ox+43jR6eW/vNYmf/Dgw8N2dBh4P/cZCk0/uetP0vX/us6eifZ1PaPSA09J8v1+RZ7NaoW9Hz98HPc4NhuDr8gPOOjsYQM6OXWSte73fV9riuxmoLMzaaISml7p4ljtZNL+arc+/iSos4xMUoeua0gg4OE/2kkmyeLFhG48ie739NXpX8kP9CR/U2wvJpL8ddiFGDrU9Fz7tUfR37ItfejJ3xybD8lfj33IwdJWK8dNS42efJGd3ph790/aF9My/9jua8fIiLd2knLMaK/Gl7+SO/3AZp8hfmr/mJ7kr4sJnuQP08kfckcbnnaSOdo/5hG/6QUP3UJod/Em0VzFGD/5hrD86Tg6Gn9vjY2SdB4ahySl8P268M6XS+NwXb4kafsGao3BYUOS1Z9eSf7Q3P6m/fpL32T4AWPf9nFpJ3f7j7b6e7sxtZBrVTtvk2TYoJ/kD+lGT37Au/Nsy1Ybb3LnR6fn1kayTUHGYW/bt4WdZJIfePd9L+fMtm2TH61X/TVQoIayMG2UgK5kMjYB/xo0SUfme54kk2SuX9bJuTfHJGsc7ZhHvsNa9lZJkoWDB90mSivfZ7L+80KlrN8fYvh+uZzmpTec1z7YX6+v89IXMPu2L54kQ/6lh0OYp9Np0bWnl7GHh+ZFDz94rgVXHnuTU18u574DeJ0kdXBWzZ/pRVYM1O2uHFBPjc5k+bvEGgfYxujFv20zxryYfOxLm5faf8TBJvtSe689FKI990P4vm/Fmx6EXoYhbG6jGOlBoy//O3evffFzrR/oynNf1sC+XPi8rQ2avfBh2Pjf9kCxMWSmcdn699zjJYbNDRu6Od5q8N2ma/nuOUMX2SS14WHhu1nATba51X42TAOSZF7qIxxKTp0HtkzH6Lh23vY9C2Pf+7jSedj3rbbcejPrHHRuP39+Wv2ttsAwrl3Wfjx+ns/9+PTUWN22fT59+6m8mUsfhP7en2/zX/ylPzZ/5Gf/3ZzfPc6cX+b5qYfxfmHfZ+t/p9qama1zlutct1p1mrn2yagzP0nWh6MbpZmh77X17AjX2fuGqKbPtfNsvmauc5rv5o++/2/nP/0Lvzd/++9s87axSA/VfgXu+eE0p/NWnOvCfeqB6dx4PDw8zF7fHb6fegB7ag6ezqfi3ual/qf2ifmH3qzVfPevVcX4sb6/rjnbvrwkuc61Otkj1ng/fvw05udyOVf3raW279tax9ML33Q+turRZsu2bT2IPZX3Nqce8NBe+rLxtS+VGpZlb0XX+Pl8Wv2HHrjlDF3X5iOM8/muU//6xa6tem6NlRoPW5/6EJBkrg3yS9dAkoVNHzy6YLGvLO3ehiy7/ItxdHKwOjjX6tfXhvHUuIqZNhnjSpLFS68x8saPOZnJJOlD+2vz8bJiTBfep86Tw6L2IYfG3ofuLemcGqt4dby2XNcLC4erzKx+q2EneQ9c9jn41gUs8o89/CUkZtnAPhjGFHHAC2srH3kFHe7hJ5q9Qt58bt6I57XzSU6b3Uk636e+ALnPvQOvcvDgvzW28tZLjn3b59J9Xu3j+HPj/NgHvE7eoHnQSbLixp6nrj96lI8fP3b/uMeUfrby627nPV4v3TvkrYe51+aFX2PmX8y/dO3MlwsWWX7+/u///vjBqrd9uGxKz2vlk+37GONL8iWO25oDfhz+0HPtmnvoB9ev+rKGD58+fl4PLWL7Uhuem6vKreuerXxkynNtYsPxoEE2yfB7eiVZ/pK5NYlhGUuyXrjxnbw5feiegEe99+M0OvwkK4eMFXLF9XI5Ndy3IedhE2+S1U+yfPWCUIzpPGT35if9ymNzzHx4GKPz1DWPj07zT1b/bR+y5TycJN0jHgeOcfXpdJokK97a+MUDJvnkngvGYCdZ8Unu+Q1XHJI7xvQim2T5qM0/+tj9Ywz+J1l+8wMfrEOGfdYJO8jxsezz6cv+6KXElm2eu67ll5jwXU0X/NO2z7n5Lhf2bRt0H05h0geTb7fmRk1f+aX2oEwne9h+YO6dA/FU4B88bE4ysF+6v3/qQz98hSwMdj/0bAvDi4Zbc0q82QQPBkyxQNPGow2HnUnWemejPEa/9p6cZM0hnPP5VJ69efe4aE9dw5feS96+fTO37gXX2ice0wVn/uigm13wkqyP0XSwQS1PjStJFm6SfsB/O8bwsVMxZ3y4r9PeT7o+6a3y2bfa9fh5HhqHVL+1e+k9J5Q0Hpn0peWtf095tzV3aW/PNlvr3ob6d3nqx9vmtpjQaS2w3bzx5XhY3ztf/EvuMsm9PlcnOxXtJGMu+TG9tI2Zf3jJXS7JWp9lWWtJ/PDiY0eSofOwK/khVuyApZanbJ5e4qfQTVat+GEXPimwj2J94scrt+gvzEzj99K5/oNf/P58+vBpPn/8rh/XP8xPf/qT+f1f/HJ+9ctfzk/efpp/7Z/+Zv78nznN+/wPM/nYF1JPk/08rpeeTW+N9a3919Yvxew0GRo/ILPtWe2Gf6ZNvqizbUu//lY5MtttK+6bufYccj59nt96+O/nP/qLvzd/8uczp+fP8033/GtfaL82P/goZqcv+5i4JlVQILGdXgu7evZ9H3F87b2QzPTSNufW393k22QjP3PEjTxcpSILg14vjtX4jIkp3nNzRJs+NXz5JbfxW8Mf/LaOKmQHGTV7teHB3rdt5DmZo+CDp9BJB35tsuyDc+jCl2StNXbxN8loK+KBP8nKy2McngIHPh689NMjd7TZZdwHTnjocpQd9hTjbCRj34GjbRy/cTIw4ONFM4YGix3WFJo2frxsVeNni9xGS+7+wRJrPGThGddfvwGmZwb7PJpfn66GrXY+UMNIwtz1EYwePuy9//14DI0d7KSH7+ZeH58xtr/2XNHHjvFCFp1ckuEnHjqTrL1An63mAC/dasUeoMZDRpuPakWsk3QN/3TdJ/Gh849d00tffNT0kC95kqy9Sp/9yX2PY6txfijkzCVM/qL98pe/XPdCNivoxtmYZPllH0IjSwc5dojb9ELXV7OV7XxP7vOa3P3CT/awq6JDJ5v9pj0/5IRm3HxpkxHrI3544aObE3j8Eo9F86zT/YKsYpwtZA778Orjd2/52c9+tvzEd6sQ3cbJ2mfo5Dc9ZMqyYo6HPFzxMqaNzzo+N+fEDh8/8eI7db9hA364inaSdZ9N7vcg9pAjLyZkD932J7FGZx9bvdQWKzxHbcyc0gEvyfe2rz2reywd9MNX4yfPRrrR/FAAeXR88gFdwcPPwz99MRALhW1J1r86pssYHraxNfkhX9HZSneStafTC4PuQ9/RVot1cl8DPhCxX1zYiZ8N2oduWHTAJYvHuBxTYBy2TS+8fIOrJndgimGSZSe/YJHFQ84Ha/pgkjn8w0OnvlgaS+7zjwZLDLRh4sVnHpKMeKPBkQf8EAvv8tbe3nOXXHa/xiseh46Xrg9tNPlNF+zppU1vknV/Se41G/Czh17yeJ1FPn740HPo/VmHr4fvZMQA/xE3NhqHk2Stf3aaGzxk2GIclv0XTR+dTgW/+tp7QpKa0TcXPazQh84Hz1YwzJEzqjYM+wxfxI0teI39+le/mqdPn+b91+/n49On+Wu//J/mzfZX5y/+uW/mz/3p1/mdh29nf/3cs1bPUf2Yf8vz+Kif062nl+vc+h4lk+kxZ7bsLVvpry31cM+0MZu69r72gHvLdcrU0sBnJpXnD7Tb01+Zv/dv+TD/9X/yd86b6x/Mx1/8D7MXRvw+vz7NS/Vv+z6pMv8rze3LGUicppe8EDf87a7zxDFnYiBfjOPfi6NNJrnnVpIxb8aSrPNHkrEGxM2YGMLXF0c0GDDhJcXonNB70MyPPn73f7bBMU7WM4xxNPnAVjqNH7zk6LVW4eCnG819FJ3dijxR4FiDsPDCR4eJj244aPr06Svw6GEPOgzrBoY+2eSeg/xmHx0KvOQ+BoP/L81ZOpKM/x0eDLxwj/so3oNOT5Ihg+45ih781jId7ITNT23jeK19dFhJRq2gJU26mbV29fG/9LxjzyLf4+73P8CHfmCzFS8ZWMbwW0fnvhP51PdH8otudPnBdn1y+rAU8tfrre/xnpcdfCWzn0+1bJa9ZPCimwN68SlJhr9o7FLwsknRN05OvLTF69q8xMdO8wfbnFLKPnhsppsMHnhoMBV9vOabfJJ5+HL++Nh9BE3O0UWODbA+9z3c577X0V7fNb7YAg8v3fZUsfz6q6+mDo7n6HNjQoaNCt5922fftvWcziY6j7Fr4wpj7/ru1jEpn/ahh/9kHvpOSyzPPZewkc8HD336xvChiwU5BZ5xBS8+BTZeBY8x/PjYd5QkI+fxoV0bC3rwwtAnwz4Y/DMm7ujG0eg45lfbGB4Y+nTwDQ7+Y65hyQd8Ch1oeLTJqpMM2iEP2xjM6XXohsUXvPCSrOcQewgcYzDUMJKss7s8ZLMxuOl9BMbefT3JoMH7cey335hPdicZ17VxpIPOLQW5evHVQW03mOKPsugdP+ir7soX2CSTZFyUoS3AKk7u9CRrkSZZvMbxK/iTH+hJmsu3P8SP72+KXbt+EwO/gq5OMlW8ApTc8ZPSxrq5dShLH7voSe5jyZ2eZPEYr8j6Azv5Eb1t42KVZCrgXj6vjWmytT9jbL5cqd3GprxJynu7j1T0x/QeGQbPwu6EJWk342IrO4xpJ3d6kkFPsniN40/u9KONnvzAA8OYkvzAi55kzYv24UcSrN8XOo0nd14+TlmWnuYDOR+Zpr5rL3oamzLxPqXffZ9JNsefNmameOg+iidZ9Ltshj5tJelYY4Q2vdCUNguRZb9+Jkgr5smdjpDc23j0+ZNkktLLnWTYj94F8wNe6WhkDt3aigWnVvDw4dq189pDWervZIpc71tfmyvKik/9KHWS6i4/edjJD3147EgqjKGF7TC2Yt+KXNKQQ9fft73wG/LCtgEkWe1r9Wz7Pu3NtbYs22sE2R1965yUTqdy8ODXh3UtxktfQtOZ2ap7L962YoXG5pcebqaXftkn2Wff9sa22V4CO435GGRD88LMOFm2eGi+9sa17CsOnafzPhe/Eqv2+Ve80+ulB5XJTJLxkdLhe3rBYq8az7Wx9quelt49PdS2Vb/3fSv31IeM9ktfXr7U9m3bFua1utjHDlo33psAABAASURBVHa9VB8dScYFV9PYtfY+9QMbXsUNPslcqxse/q1zphhvGGrHtbrvui6Xc2/gr+uQbVwhoySZy/lS/td5euqDR/u7+Wp9YLMB76pr3q22w0j4+9qhTDpfNadzNUsXDPJsfKnf6od+HNVmZ7L1Rfnr0luYVaOTw5tk2Yt2q0P9U+xbD3Fb65l922aq83R+mNcOPvQgk/1h/Uvjc/X9M//gZf6b//xvm9/6yR/MdnqcyOfafe3HOi/cGq6Z2+vkdO2e8DrXYkz9vnWR3W5F7suVa2WuHa2a6uqfCqZ2W3+3eZ29D0nZXsdL6W8uf2X+k3/9b5s/94+8m4c+uN0632Wvba/z0sDsWwpzm207jX+1/NKPJ+Z/em3b3pi9tDWzDmzVWzPm2nnfa9NDD1DbtlU2oy8eSdrfF8/0YrMx9rW7/pzP50nSeX1ecvDwJZlTX5AnWXrlE94XOViGe/vaON8WjrmG3aGFp3+tT2zSnvomfoedcBw24DyY874Q2Lo2pgHZynt5OC97HuoX3iSN4XnlAIWwxeaotfls7PiYr+2Ag36un/QVpjHZRp9txvbG71Ib1HRNLzbon8+nxuapsTitQxJ9He6f23pggH+siSTfv7DwgwdspxPmpTj0OZzdOnfioe8HN2aaeQ3cwm448X/+/Lk2nhqDbdmbxoSMWJZ1kiybYNCPPr1gKOxO0vXzPOzY+1CE/mNesgre53645sut+X9urJLitzZ+q8JLX+bQoQ0HnW/oz10vbHbQv5zOM83J07bN24fOl3zp3P7ql78q/Trnxvrtw5uVNw7Ab/uhkLzD60xGzGHC9sMI7HVwTTIu+o86Ee+n+dgPI02b2Sr/UDvJ41FWvGt/kvWh8bX3xbrYl1dfNX6XufYjFF18o1v7riPDz5fuqXAP/BTrVn/8oMFezGvb4nuXu9avaz/MvmuevrT05UyNEBvjyX0+TD9ZNLbSnTTejR1/6T0wKz5irbDLmFo/yTrY6587VweONp14PvTj3K0Oy0ey6ElWLvNXMe94yavpvnXt4hc/PB4w1bf6/13jTYc+Xn4kqb+v87YfSs2n4l9zGZPL6n3fJsnSDRsPPD4nWXN/59sX3/QSn1ZLZm/uaCv041XzCQY6e+lLsvD4hAYHXV8tpzzwTC846Ftzlj946bo1bvf6trDM2TaxRS1fjeG/NSbkyclvPA8P5/WBRl7ni469a3DrOn7sR2n8h7xa3MREra9ce845d17ZtZ/2+4vK6krSPOtGUVx/e9ma5PsYsedyOq38FWM2/tjHxLq5f7A/7MCn0IX3dLrMXnvFCQ8Mdk+TF09yz+XX3qP86/vn7h/Xq5x/ab7y+Na1vk2NmOvLcyu58aYWz4odX+l57fqhI8nyyTx+99135b/OMX7Mr5gAQFfEmy1kklTPy1iPl64j6/W1+5J665xN96Tr2ouutetUu27z9Plp8N66J+A5N7+s7eeecZwNz8XR37MNe9kqDnTSLc5sUthors0XHvz62mhJ1j6cZMg/17bpZazVosFMMknWXMPAJ1/poJ8eNP6TEzt0mGp09WNf7pDXhos3yYo9LBiK8VP9Jm+9qukgq5xO+7qH0APDWmJzGtjnp8fZXm7z2vrp6XNPQbf5K7//1+Znv/278+b9T+av/tW/PL91/jD/8b/58/lX/szX8/b0i/p2ne3pddJ9N3vmtqVy28xmzU+za8qTlQtXPJl1Ne3H2lEjbPv2Pc92q9xrJnNqzmT2p//3/Pk/+5P58//sT+aby+v0cFXea8dOjevDmktzsze/1eaR75/7UkzfC7O7j1m8n3svFkO+i405tU7F79o1iv5JvGuctjmAeZRt2xZOkpUD+samlxgraGrzBvepOYhH0X9pvty6VnxISO5rD4958VLTPCZZ97Wf/fSnjdVWn2/tvx9jVTX7vn+/P+snd/+M081uPMb4zyb2KMbZkWRhG2PbcV8wLjbTS9v40ScHA6Y4Gk+yzpV04qVXEVu4bNJP7nywkqw9zpg+XtjmTDtpDrTApwu2+KiN17R1PiNzYMMy92rzTlZck+ptvMmY01X3bOFc89h8wAeD7dqKc7m8wIsOk27+4GUDGtvwJFlzpM0mvMmdRp6c2rMAnU/NT7zo8PDLzeQuA5sOdG168LFJG50eseOjGh2G+aHryCUyZOHRmfywJ/GVbJKVC/p4z+eHrrFLc306t9eVb3TKkQMXnhw49JNlK3m1wr8ka61os4t9ePVh+BeR0wsWHfD4Aufgw6t/1H7QAP6Bpw2rMGudwEo7YkSfGJh7ff7CTdJz+XndZ67ND7GD7yxx2HG0ybKLHNuSrI9X8BTjxmCQ2fZ9/KAv3WxkDzkvjrX5QgcaWfbrw8B/Y3vvccYv5/PceoYrqfvizENzd7o/2UfkEtvhkUvu+wmbDj2w4f4mD2y6kyxf4MNQ0BVtdOsSPxu1xUIc6bAu+SV21p0x+vDhUZNlk/ionQvYlWSS1J1bc+26Cl58xtmMH475hQXfmMIedqr9EIOavXjVcNhFPrnnoTZ6krWfkqfTXMHkk1qR7+gKPL6yR1zs33iSOw5b0emj39iBLR7GYZOHk2T9QLB8oR8PWTUbYbFT7mqTQ0/cG97fc7d5gR8unWw8eMiwX01WjQ8mXjrxsgsG3dow8CX3vMCT3H0Uez/Q8mK9fLlP4k/vi2o+H1jaCpkka39hA1lxMUYffm1zZ3/UTtL959R7/JtVphcfxIIMW/HB01frmyc4dFRkxBn+4YM2fsW7Bbxk5dW+bXM+ncZ14OO3FuElWeNv+h6DPHsU2GToF2+Y5OTjte+mPj4+zfuf/mzefPV199Lv5ne2P5j/67/1e/OP/u3X+er8bfP/NjfPppmug+dVsvess70U9ta4zfRY2/PUbfHOlN71v916LuiAd0e32tbj2zqDVWi6kGbPteVltnyYP/l7H+ff/9/90fk7/+htfu8nlXt+mdvrqbr2eey553W7zV68pw8fJtfn+nmurhpUMLGQL22W/7bWDP/EQOGvOsmSSbKel9COMblmbsTooBk3n/C1xU5eyBcxVciZH8WY+dmKb17NGbyjsEmbHnIwXxufo81+RW67hx102HjJs8VYcvcF/ZBhF56kedA9mVySFRM6s933XhivjSma/EgyntmtO7QDk61J5oitcW3yfFfEyv6gbQweOcUYe6aZQdY7mMmsd1xshcNHdtILgy9kFLjqy8PDJFnFvQYNPl3iTPboo8GGSSe6vv0fPhq9aHQdvuondx2HTeYBDj6FXj4dMimRPnlhTuAqJa8fJDhk8ZPlDz2vfdZ/6b7IHrJbn3u2fR968fJH7uBFk1dsgcsfWNpsUesfuvTh4oOFrsBR5DMscSPnN+eg06dmP3k4+MSLj3QZOwpZ+Gr86Gp6YZFxD4Xz8OZhHvruDf+pfrIBH7uMv/bZyzNw2nnpPnPrmmiq9ky3fX8GP/j3DviNDck9l9lVsbWPOoM4cyw959N0Y1k5s3Xf5AcbjZkHRZsse9TifsRA37hClh7+6ScZmEm6X3avm1lzh4edcIzD0lfEW5+8vrmFZ/61jzg+NNcLt+yGp23+2YiPvNgaMz8KHJh0koeVZMXkoJOBJU/5A4dcksZ5X2sSHa44wcWjzW42HGMw/RBpku+fcbrdL5vZqbCFPBn87ILDNrbAVSdZc6yPL7dZF/14lUXoX8bxKWTh04NHXZY1H1stmXTSLTRF/6jRr92QlFumrVuHswpgYGrlANU+SnLnPfgoZZg6ydpsD1489BR8fJBgg1pBo/+gqWvMoC+5bhDT68fY7S58fHj0JzNH+9CblNhBdOXHdH0F7cfY+krFpkoG7vS6drNCV1JijwL9u61sZdO7lWsmySzeGtfRHgheR73hKw2nPpzpJbbaPy5J7pjNpoNe1kkyh836h93aBz3JkkVTyKuPcW20o+jDsfFoJ7WuxXgSpO91wpjJJBnXwcO3ujar7sDyn+0lZvI9Hf/0Omp42go+H5lFUa4oae6qp5sdujxZ/ep//ZIXhfv+j9jCWoSYvlJqh/4hf2B0BHnYag5q5urf+tJyNaqDXvquMNonO63R5emBeX19ndfywHwlX54lV//xktHPvt352Nby0sPHa/MKPmx4+F/6gndtAMWsgfPSQ6BNChzbkvscJ7kf8g6M8sM6ddNfuF8EbBLkzI/NIo2n9hqu4sw2wil22vt26gZSi2sQ+p59jb/4eFq7r/Vx4az2tbyvK+fQp9e1QrBWuU7tv85rZa+9wcG4Xdl960vOxq2n4afH50ltn8bxsp8G9r5t87kH8qfeCE+nvaiVKc9+Ok/Vz/QQ3PAtjEzWeIJvuom/TGaf5cfzte0Zm7o8v1b4sbif+2LHx66qGZcx9kLaSty385xPl/nq/ddD5uPHT7Pv2yTbVPmcz3v9flll782c7EsfImCWoX9ui5/9aG968zf+0pcF1y/xudaWMi7b6tqcinnrB+zPj586Na+GZqstGuRKbIgas8bpWgz0TFbsjcNAe+qLTDeabdvX2EM/tKJve2ZriK63u92Hzy+1+1bhDx8+Np4ebG7f39Aul1Pte2oMrn350BfODXrTbo7rpf68VP5aX5ImjIE0RmVKH9JetqfZ+kH+ufNwK+30+jT/9J9+P//Bv/H1/O5PPo9/jZ+eUW59kLreHudhv87bxrOGzFRuTpnZMpu6D1T93jFTn6cf883DVrtT3ddrH5IKdKsNt/q3nxv//OX5F//Mm/n3/9WfzFcN3qlyuczAfGzeXdv8+OlzYdJy68fl187ZvnwVm33fynHrwf9SH7YVyzLO5Xxe7Vvt8oMpz50Lv1508Lc8N0ZHaar3Zftt8V/LV8BJMpeHy5B/rV3ZtjWvxq71hW6zT9avMYUN7+V2nTvtdbTpu9X0mWvD9bxwrRUYcsC634p9/ZFee9X0gfPp+bF+vlC5fMMjB9Qvz6+zNZY1cNmVLCVLh8NLcu/D3jtX7NVeYP3rqWsWTpLquHaNvC7Zfd86els04/LmwHtpHlmX6NDZUual/7EvMIy/9kB8r18X3i9/+ctVb/UxSWM8s9cesqfm3mtjmaT6X9aYA5lxY0dN/2S6ns+DzvbT6d6m67kfAS7n07KZn4dcQt9txY6dn/uC2h5xql6FHx62UtvMs/nzmyw+9kPkrz98Nx/KX2PH3OL1a5+u3edfGwf9wwdt/tN9rSL5Iifk3bW5s+idXw8bbP/1r79b/iZZsanI8m1rruJl53f9mAzfmPo3D5kPPXyj4xdbfHxS9NkkDur1MFsGuGKFR9zIwujQ0s8HL3LEm76n7lHG8NbUSdJ9pmuxRGP44alfu+j9bymSe8wPbOPk9a+da7jf9UOm2gHfGHsUvB8/fpxpDt26X4n3x2+/G+vBoR4Gfi8L6UzueUPu2vjWrO//eLmBlmTZTY78gXMf2zoPr4OWZO2nB4CXr+Ko4OUvDLsn3WyAh+axAobZAAAQAElEQVQBzbhYal8u54VpjK8wjgJfzuEnr21Nibm+HOEPLDHSpo8cGbaIET1HHw9dCj1qWAcmrM+9bzz2/vjce6q4yuPnzq9c32uvHH9493aUtR66Zx/yfsPGp37MpJstbNSmV5ttSbp+b9/7jU5ebPnIHnP82HMEe/TF0jic534ol9Ny9qUfxuUq3OeubTU8Ovn+uT6g8dW4WKiTIC87ZjJJxvW56zhJl/K+9iq6k6y9hC1w0dh7tNHR2GMePlcnGv3WKT4Fj3hrJ3d9ZGB5YGbj9JLrn2vHET+xUMh/+PRxLn3pYA7Sc5T7h/qYp8t+GmvCryo2hzCSu/2FXmuXbUmWj2yZXmKisB/NPLAfr36SL7GatXeivfb8d9ilT/7IYXQlyTq/Xbue2WJu5KL5M85PutRig6aPR1zor3lr77t23aKzEZ9i7OAxfmCIlXWnjyf5wX59MnKBTfDgktcmw05zgw+WkmSM85NskpU35i1J94eXtefxxbj4wXzp/gRfMQbL2O//4hfj/vDQc+L7t2/n3ddfz9a9+vxw6pkkc95mvnnzzdyaCw/PH+Y//d//dP6xv/s2p5ffnzf7y3zzbibf/Wo6MS1tNz7nzPiByVvPnUlKvHX41vtamzOdu6nN06v0zt+Wbfpn+hZ6Tj1jzfOv5u3l1/Pn/sn381/9h39i3rz0RXnPX7Oduud9ng8f/6Af2D4sX+/r8al4WS9l7IPmddu29TFQbMUvSfXNig2ajviKgyI+4pGkOh7XD2TheXl5UdXm64g52SMn9MleLm86J29GLtov9v3cHH+o3LV23ebbb3/VsedVpvfXY05haf9Yhz7bjbEP3svLtefkxxVDvpi/JNV5WXbJh0PG+cV4lVd31v6mrZB96jkKr3LokB9P3Vv18SWd955H0e82PK6Y6NOFR5z57kMnWXjibuyIo7NRkuFTkhU/82WfETtYxuiFZR89cta6UvTp1aZDrBQ4yX098fewM7nrM0f2sAahsfu0bKATL3m2qulmB/4kQ4dMgccmMvzBh2ZfsL9ce7/xa4enV0KiM1saO9mm8O3411vosMwB+sPpPFvl6GMTmpoufAqbFHrZwl5t8daGmaR59boKn+CJFz4yeGGgKXxNcvez9cGTpKHKwGQHH8mx95gDvOyiw/9eAP3HPGJkXEnSNXBeOQuLjPlI7vZOL3oO+8iQF1c59V0/RrHVuJir2f/U++uvv/128KVrnH5j5kLs2ATHOnjtXrT37GwPFg/0Y158PH/t2qZDntJvDvTZKw5s5rNcN05ezW5jij5+NOPildzXHSw4/hUj27XxkaGTPnQy9MBbc0j+4WHtb3zCR4c2HXw0/wq//Gt9OMl9PcDB0xCv+dQ/9O7bNqc+z3Riui992/vi0/rX9OTpgM9OdrCLrc7jMJQjftp0w2UH+6cXmn6bAzPJ0mGerHs0BY/40Gf+FG10WOZcG4/Cd5jsolNBwwsbP1vJHFhJVgyTrHzHTwcZOMk9XuxhmzmBxTdY+OTs9EIzluT7mMJCExN69RVybIYrhnjQ9OmgW1sp9Lon4VPoRYenzRfzn9x9wQ+LPck9tnj1yasVc8iW5L6uycAin2TFQ17LE/KHXWylv5vBunccmOgw8MPhM/vkDH/onF50sldfDZctSdYedel9xZ5o/W77XjV3OjnPn+fLZe3XZOihb9vuPmizQWGzXGND1a79nc60wzbjbIdjLuCjkyXnHYdnBDyefZ1lPVfgS9L3Mw/rfuVZ7kOf/+DV2L7PeVn3QlhwV6yqk59itHKsZyW2vHT/uVwe5rs+x6Q+vOs54fb5l/N1fjX/2b/92/On/8Tn2Z5/OW+2bba+a8rtNNu+z60f4Wdex7n6tdhs7dF11GUYAzedbEZnip1tL73duc12mkm78/phfuvtX5l/51/++fzz/9h5ztX1+N3HeXmaltvs23keatNrwT8/XSczc67c58/l6d7IH376gTh77oc+6/KLz2JozVVk0MQHTVvBs9cXcyZHLp1XPOJj7ZqHJP04/m6d08zDEXtySUYNixwMtfm+Na7GtJWnnl3oU/DAJycv6YOdZNmJF49Cls308lOfvdrGkwxZPPIouWPAtl8cY+L02Oct8YB/PjXWzXN4bGErW9jHjyRrLejbu+HjoRMmXfpsFyf60NQf+lxMB1xj+MkpW3H1xZr8L7+8y9JGMza9kgw8OHL71HmCTR+by7L2JDxkycFHR9MXI+3379+vfZ58ku/3W8/ln/sMTj7JmssVp753Q4Mh7nwQB/FBowdfkjVf7EnuuOxT6FKz/9bnGvdX8uZE4StcWNe+m9EnI/Zk6NfXPvDhJfd8ZI8xGGTVidUx3//gbZLlkxjQOb3o02cL3+B87Xlq29Z8089HuvmIj360JCuOcog+ssldp3H9bTs1vtfmZCbZuw89d56eKjd9D/J+PvVs/6F5mObf6eHNPDY2aw/peuEfXUl6P35ezzfsZQNsOm99wYEvyYgRH/gjBnj1FTzTa+2f3W+Ms5EMvxR89LnHaN/xb7X/ZRXrrBBDf3L3HZ+4wzNmXdArXmxUw8En//EeeuEdvGzGSz9+WGTY/WNsY2w2rg2PPbDMlb59nW48ZI+2mg1J1h5GJzny/Md7yKjxw8MHmz361j/d/GCvYpzvMPjx1Pe7z1/erb95c+l9+bJ+eJAcPH5rw6DHu+GXfs851j+eJOOb0XPvTa99d3U6bc2j15brmgO+0Mt29rIvibxtvjytvBer7anCz33hRSFj9SlFe+lHRnSOGXtpAqqPPgNfemM5aL/ZPvjQtRnxYzxyaMa85NOn/7EbzeKrbfqKMcUYPPYpLz6k9CECxrK7bXx48OIRAHhoL/XVZBw8arJqPNpHwa/NRtja+NDRFDF6WS/l+9DW+OAxvvhqiwOHB5Pn+jK9Md/7nagu4tfyvzbGNnq1sVs3OHjPZPF04ulWDpr2a+nir02fNtrRVuPnu7Za0canrT4KXhjw0LTV/FEvucb6kDv40dGSrI1A3w39Wvu0X7/4d63sa2nq6SZz41tzpxnbP7eW66AtmcbFS6Rb45WCZ7ISF+Z0V3stFvsU84uvbGMu2I9+7Yewii05mAo5dsNmCz5y2gpsWMbR8ZJL7huaNgyLmF76yKHL0aNPN1kY+MVwijG5zWPntd627kbfuW4olo1o+GGRgatYpAfNOL18nElvGI/rcH1tTPbTPkk3hea3cWXJNebL3urtcDeN575w+0Dt4BFbmPTQZ82IizZ67yGN6+s8F+e1c/b589PCICv/bULXxvo694uvT71xwTDugMMONtzK99x1cO38PdkA2//Vr75deNuWboIf6s/nTsNt0Z5rM1nrNUkfcL+bl+YG3f5V6zM9tWmb9CH4tG5yNj4+0M2HY7P89OlxxZksH/jL4mtzDM9zP2jaLM/n09JP9nI5r3bDuw4vd/5r23tjdyuel4lZNrlRJPne/qenl77A/ExkkhTnOvQosJ96yD31xi4+tyq41g9tAtm3Wfth185j48WnvbRtnzXn5Ldtq96X4StZGOgf+zL/iNtB//DxQw8WnxvTl9q+rYLHDYIMvqfGkm6xdmOFN80SY0cR04Qvt+XTuYfiT/04Lp5kX7qeyT0+PvVA8rE6H5eNSRqva288z7XfDw8UuXF/bAyu/di/3/Z5aT7s/cB/m+ucy/+7DzP/1j/1s/kn/p7n+ek3Hxu/1+kEz/5wmk/ffZrXT0/rNwYUuKpfJ/376qGnslvt9sMiSSbVc+2H/Ny2mb6cLlv/7DM9SW3Xvzb/8N/1Mv/hv/47877DD12ft87D56fXea4cXz4/vsxkn6fm4lMPu0lGrJJit7w0Hy99KBSjtW/Xp8ce2sQKzdy9du08la790hhNLzHWPvWFlnkQC3z7vneeGqfO+8fe3JM0Zo9rnvfmJgz8hajr1zWXsM2b+np9XXRYeM3zS/V/+PCp8/G58/Khsbw1Nz/O1j2DjWxlC144t7mteeO/8rEPvNZH03Q+dx09dg947d5Fn0IWH9v3+qOfZNkGEw97tNX6SZadn+sjOjtgPDUPH1vkFvpjx58aO2Nw0fQ/1CZY7FUbw2Ps0odTDzIeathkraAfsg5SfP7YB2By5I2zAf1D6Wj4jaOJuT4dxsj+8te/mmzbPZ5dB3iNGyPDN7wOzcbMtT5dxhV9B01ybP2DP/hl95XXtVfQh4ePxqcXbPLG2l28SZYNtxLwH37gk7d4k/vBVltcxJdNajQPKt/1o/+SabzRxJHew0ZjZNijkE2y8vOg04+PLzVn/cHLR3Yp8MyJ+HzuWW9rzjxW52vvB+rHrrVrczDJyhFYH/qgDEcM6WUbcHqTtJl56DrEiwb/0Knt/QpM9fuvv1pxw3c8EOA9ZNmlTx97+YQGh29iIr/U4qTwCZ82nnXv7IKBg48sPAWvgpeMOWULv/Brs8X4oRcNrnLgGSfPRvRpHNyHf/nrb+e7vnD/3P3KGF3kYSVZh3/xMyaeamNq2Ml9TtnKpiTrp/SNHXZp06nAJ/9je8iiyzW8inukeGuTe+o6x8O2p84/35VO5tqrxGXb9nVPxfPx86d57j3RPnhtbOWLjwv4jLOfHXyfnieMw0oy3/Wln1jZt+jfu8/qoz81Bw95YzNZ+mGhoyX3XORjch/fuvbPvYfjm17X5i8b2PRaO9HJq/nnXxDpK/oKG8yBWsxg0qf/2n0bj/6+b2ud7bV7at8xRh8au557z+AL2kvvSx+7Rz732eSle/Uv+vIolbW2PjfWyq+aJ597r7r2Xve5+yw9r9WpNg/a0+vx8VPXS++DXZPn3oOuvUeK23PXaYe/z42P3TeNoSvkX3q/s5++9L5Ev3ONtnvPx0+f5rE2T+NpruSuudU+Ct6954zPnSNrF7+PQ9r2NvrYe9hx2EC3uBjDoy2mL43Ltu29vz3Xp54bqput/Bd/bbLkts7vMTf2cDgKmjrJwtDGS4YdCjxrDKa2+qWx0MZ/8KD5+Ia2b/c5NqYvxuafT7AUOviBju+wxXyR+bp7W87b7Od9ptvixw+f56XnmTcPl/n08dt5enxc55enzy9zuj3N7725zr//b/yx+Qf+5Kd5efyD+fUvvp2vf/bNTD9SJ9fZCuMHCa+31+Ld1n6cZPpnvIyblNzS1Jhp59Z16Tltm5nry+e+9n6ar3+e+RM//5/mL/3rf2x+9+F1Tp0Dv5r29elWPfucz2+Ke1vnnpfG6KXj4qmYiyP2n5uj4sj3a/WYK2109d781hafrev/pVh4asqQU7SNH3T4+uTJksGHDu+pe5T47/tWG69jDh76MQ+O8ubN29m7Juxre/X7OIkuDnAVuNbldz2HG6MD/aXPauJ46XPG5+5tr90zznK9fpI/dD11vZKBz272bNs2SVpm7Qt0GJMP7NM+aLAODDkCJ8mKNyzjr133dJzqA17yzkkwYKoVvPiMo/ND7onZUZJwc7ZtEFATwQAAEABJREFUn/0LHllEsspW+9HI3PW9fD9HcNkj/+HTpfa/CnIe9C+X5Bhsv+7fWJJ1BkKzr6x7X3OEHgUe32H7V+r0sseYmpzYs409Bw0fO8zrohdTzPCxSzzQX7onastVdPLmL8maHzjsxGuMPP9/bBc5+2OSrtGnVfDiwZvcfaRDzNHZcowlacy37m0v6/7FN7zTiy340Mhp8+soXnqLD7pYyGd84iUufEMjzw/+HNjGupKH7c6RfHttPCSnTIChbPs+1q1nBPOD31y5Fzw2x2EunV0DbKArycpT9rNPfvpfOtSl7hvndU7GZ0xM2EY/eUW8k4xx8cVLx5s3b8Y6Ma4md2Dq4+M3+nNt44c2//h6qo1wyNCriJ35oAsdLxmFb+yBadz5EX9yP48Zg0e3og2LHfjhibO+uImfGLMfLx3GxNzHvZeuZzLG6DGuTT8+bXFSzA39+M0xPeKNT5zwKPiMabMNT5K17tjMR/Zo4zN+65lI37+ghsUO83DrOoJPJ5tg3vlva70Yw3PElb1J1nxr088esYGLnw/GYMElj49O8cZv/Ouvv15rS5sMDGPkrAf9JGstwYWDblxfPNFgm2P+kDHGF7hiwR8luceIDrJw1DDECwY/2UkWHnk09ulr4yV72EKePuP0w0dL7nsOXPSkvrTYN/Giw2Mv+8yP/CZvff3iF79Y+4e1KdetzaMc9tGjsIfd2uyTk/JTm49q88Mfbfa+fLm/v/T+zBc28fPAQFfIO0vD/56n+4r1yHa2kEnvJfjwfNczKD+03b/4mWSd08go5NjCJn02sZlOhb7pJQ7GrQn3m3Pv8/4h0k+++mq6yY6PPQ+9/7+9vM4f/+p5/g///O/O3/dHPs9pnub2fJvtus/1aSbbuX81wrfnWVebs2/ryHTrO6m0vd5XCXbS9fTS/eo2e/nSWF17hr+9Ps5vff1p/qV/Yp8//88+zNazmvdl+3nvkt/G+yw/rN4j26QWXLq/bft5nirrH+6Jk5iYe3EVb+uASnm8NYbKa/cNcyIG4qjNZmNiRu7cvQ+WvIErZgpc+Ir7JV5FnJPUluf7e6feB9CTrD3YDyTV6Tl9obOBTjYcbXYc+uEpbGC7ok0/frbq08Eu9mgnWXlw2KxGp0eeWCt8Ik+ODfQ0oIPPWlH/tb/2i7UPyYsjFmTI22e0k7suua/PLrxJ49D7Cdw77bSwtZOMfTu581z7XHZtvk8NYA/5ve9KzJl7ZpL1Ps87WHjTi098EYtt35ed7Hbm6fDSxW5zi/e1a1BcFTaQ5aOY4KffmFxPtvFO0rPZU5/bxB2GuRFv/GThsBcGHrVxBR4deM6Xy7JHjJJMci/67E+shdt4r0rnp344/dj329Y1ncdciYsYK4d+GNrsSLLyDiYb6GdHkvVegH9oYqj9V//qXx065DB5Y0nW+RQGPXwSR+Pk8KvJo/FPGy/76BULeo3BUR+8xsVS0eafdpJ+9+hzW3MGHhnzaQwW+e3Ls45xcnisp2vXMhoetqnphX/Exvzv2zb42NpJmF9/9+3a//HSg5evMPgid+gWA+MHnvGDTleStd7goMPRxq/QKWcUOGTQ2Z9knft+TDMP9LMTv0InGTbhVeDSp41XvGCi44VBJ/uT7pZdU86/+IzDxAtfHxZ5fZjG+KKYU2MKG2DgQTeOhh/NPqRNvz79fEI/9V282CjoijF8bLAvnC7nNS/mmC2PXQ/e97/2ufGx7/rQ6KSbXnrQ+WqMntvttuaEHfzaDL42UTAk0e3N5/qHakFMLMZr8yOjjx/A9NJvtf4w4Oir8RnQVo42enIP/p1+W7iHvHFtjiR3u7TRkqyNI8my58d0WGSn17bvCzNJe9M1cVtyAoMvyeofmNMLHZ5a0VaSu61JFiYMZcs2C92BtmPnJpP+vm1VOCuWSWXKJ14p962b+q2b+1a6U8Brb/L6JvvOM1NjxwI2NxJAzS+1gvegk9E3rm28COuPNvpRJ1l0fyXm9DbJH/btiAe/FXGQ2MldNsmSgasc2OQUtHKMG7qaj/u2f9/PVN9+Wjcn8TvicKfvs289HDVG6GhqWPuP5jNJ+faFcaPgNuvif5JJ7r6RQWMTP9SSP8ni10dXEFCvfWhJMgdNbGEkWRvlY19GHv3pBYMe/HjFo+Q19+ZIQW+KzKmHp1txauDQw3ZYB8+dfs9TMuhJli0/xt32beSfsm/bHLzmS5uP7IKdZC16bXa6cRqDzQa8WzGy3WNGDwzl4Fsv1RucxVe8JKMNI/tuBtaGTUeStVHBUeDbiPia6ni9vsxU4rEvvdgvt177ktomnGT5UoaGIuthEI9xfIdOL4JucmTSPNjGAzFb8Uwvuui1GZJBv3bNsbfDKx42W+2tNtmAk5R+bVzvuUmn8akOWEnz1vpuvW/7fO7LczqPOCXpxxUvM69dvrehl743bx56E/+u/H0h2r02aSBn1uHjc1/2iVGSFT8PMooPHcfDFB3XvkB3Q7jWZzJqeulQ04O2dy7QYCriro9HrRw0uNo1ZeX1nSf1/9w4vNYHIz8U8yC/vLCkj7y+2MA9+skdI8n3uGwxnmTF4bl7nii89MP/86fnPjC9TvI6U+KHvrT+/Ktfzd/7823+m//8T8zf8Ud+Mef5bm798H/tx3wPN3v2mZeyV6TGTjq3bLgWYKuOrXHKa/eS2dZ//sFZyTNd27c+FL3ZZ95f/9v5z/6Pf8f8I3/qzezX5x5uH+fl6WWqYl4a71tfetuDr8V+fr7Oax/qzMHh+5WOgtqbkm3tb37tnR9OMcbfg1ebfeJgTD5OL30xVD91X5Gv5sQ+0eEVK3PqAfy1+syB/hFzvNoHxuPj08ojdDrNKewfP5h8++133YdO89JcdFBOsuYcNrsy93mDS5e14WV/Q9f5fJ7UVz7ATzJqOcnXl34UMkY/f9EUPLAUbTYZV/DzFQ2vH7RwCMN36gc2WIo+HvynrkO+sVnhX5L1QPmxH77wo9MHk6w2Gh+PGtaB+f3cZuZzD1TGDjl2woGh6F/6IYAN4pSkafg6ZPiClyxsuvAcY+TP5/vDjz2P7WTw6Sd3LDrgK8/9ECHGaPbvJJ2LvmjoTYUc+mMfyvYvB8nk/sEfHSY7yGmLHfvIOdjrexnAPjQybBRDNLbxRVttDA0GmrnS1zbGV0WfXjKXy2XNDRvQ8J16L3zoi4qXHmA/N/efmjs+pmz7tnKTnNIEm6STUiXJPd9gtLvyFk+m/zUvxYpuY9u23ddCsemayn7oCyLriLxxPuIVF31zkdzXA5utD7Ymd73ilWTNNV/IksMjjvBgK8aSLBvEgp1yDI92knnpRyB9xZj4k4MHV4zZYH7U6PSq/f8q8T70495Dc3Hr3D/0XvPavevhbfe0fV+6k4yXLPDYQUaM6NI/bNE2piRZucwPRXzwiS8/8dCJRk4bHSZ+9tGHXxsdb5LeI/vRrLY9dV6MswWeGq8iHnAeHt4s2+G/e/9+9q5783jLjP65vsPei4eHLW/evZ3z5TLbvi//j3lMUp9eh53w7WnaJVO/1pMGuxW4Yo6XLWjygw586wVBc3fft6UHnjHzIN/I6C+7utfaG8klma25qfBZXOjaa29Sx2aa8rdlJxqemayPj2RO3RNvDcCpsRC/6UXXvm8Ld1842yT6+1w7/tAXle65r72XKa3m/ddfV8e5Ofiy8nmrTWyBldz3D/c/6/u5e4uPlPL1jp9lI97CN67XESv+sktBN181deyVD83NY27QvdSxz9q3rrdbPyA9z8dPn1q/zGvvdcqtINteX2obXnyny3nNb7as8yFdYsyusq/8Ehf0w6at8niuHJ9037j0TPbtmje81t7H7g381zfn19qgHLJJ1r9uouO5exU6Hcfc4ZUf7DAGI7nbiMcaMpdJJsngwQ+DrNpZYnolGbbL3Z/97GdrjkpeMvjoh4/GL3zny2Vezfa+te5ItnEWOec0r0+vw65bx/fTZbKdG6d389M3t/mH/tbb/KU//8fnj/7x25zfZn79q5eZa3qmar3d5tY8u02mR/Zx3RoXdRr/TpvmygWx2xrnRG5cG6tL8+KXs73+v+b/9h//ffOn/0RRnj7Nnn3enR7m7elcH7+ab3/9cc5sqhyf5Jk4icnbt/e9wr1P4aeaLrlnztR8O9VOcVGTS7Lml03k0BlrLmAr+vI7YfNtxRmWlyz4nH3wfPjwceDIDfrR8H3oR/1t31cessM42/AmWTLT66H3uZ/89Kerzw7l2n3aHvjctbVtaaxuax3CfbCfb9uo8cKjl7980S/sGucrnfLrGHvfvRKdTfhgPDdnkwy/FLzkkiwcNPGXg3jJqeklr29cn36yYmiujMtXRVtJQmT4o+AXn4Sv1xVr9qHferiknz6FPPvhoyd3LHqTTNJ11WcnuE2+8THaGiabZGEnX/j68lQcxQcWPu3DVnrY4ZlSnRT7y/mPHUmWD7cme5IRNzFIsu4ZMD/2xfRzX6aLj9iTYwt7tcmSOWJFBl1Np3k99TyE7zaz9ImVMTFAP+yEow+/rMtX8vhgGtM2rs8GOEmwj48BaGKgsIFPYiSe2mKjGLM+4NELgB1w6YRLTo3nq95Ttn1f64EOeU8HXL7j1Rajd+/fzTTv33SNP/TewG4xxMP2JCsv8S69XUPsIa+PHyZb6DLGBnFLsp6v8fDjsAEf+9V4jcFzvlIrdPMHD1vogHPp/NBhTDFfh73G6XXOwkOO3WxT0yXvkqz8Se77O16+kPUrhskp5NhCjxoue2Cg/eQnP2na39bco5MRRzj4k6y9Bj5+NGM/9u3AnC8XH2DhZ68+fvmATocxmNryAY+CD53c9EbBZ7F96PnNODlF7sE7Cly2MYF9+trwYfDzmDt5iDe5xw4WfWiKmMEgq8YvR8nThxcdjR52qZP7nLA3yfDLOjbvbCELkxw6DGN8phcO3/mnlkt0wmYDPHTjaGQUOHyklx48aEnWvKIf/Go2qMnwBe6hGx2mYl7xHnYbg62/b9vs2zbv372br/sh25536/1c7N70nmNt+AEb5zW2kKWL7Yp9Fo48pDvJ+o0T7BcbOA89hxy2o6PBJQdLzZ4jTmzFk2Tdm8ROgY9PnOn2XoA97Nq3bd0D9MnSx+ZLnwfw+9hxyJorMklGfOA617KJ7EvP5ubJvju92EcGthr2+o2bvV8/95nlsff83qznq6+/ml9/6ju9zPzk8jT/3D9wmr/wL/zx+erhr/Xs1PNCD97bbZ95Zmvr8s1WBRT1fjdTQkoon3bhp4t6Fs/Wk1zfjZ1q8/nNqcPfzm9/9T/Of/hv/q3zR7/+NLenX85Tnx1vXWvv+rzTbbT7ynluL9f59O2H+fbjd5PzZbb9YV5733rqPVAMtn0v32XEJslqv20u6POTz0nGdek8qs1rknWWwiOG+MRRjU/MzVGSdYaBp69ow3nt/fF8qU2dOzS5oCQZmPIAPcnKf/NDx/RCN1fJ3Wa+kO1QnwpAgMIAABAASURBVGFODdt9L2QHGeN8lkdstFbwswdd0cevTrJw+CoXyFlHScYPGR58sNgJRyzIkmGbwh68yX2P0laMiVNy16PNRnTjcGC7xxw0OtDe9lkejV7PlrNl0hjyE82Y+By62f6291TnOBjw4eDDYx/jP1m8xsizR8GnxkeWDJ5U7/uv3i/dZBXzJk7a4pHcz3ZJBs14kjU/sOily72Tz/SYm+TOI5bn82XlA71knA2+6rliyuP5Dya6wlY42kmGnfAvzTNj8I2zzb45vfCg4Wt3zfsxht8Pq5EXmyQrn/ErMNUw2MFHvLDQzAkf1MYVuuEa/7EsGbJo+JN7DMyZPjljbNSnC4Y+O8SdjY9956uvGFulz7lkyCvy4dCln2TFas82MOlKMvbCd3120IfHlunFfhh44ZbU6ciKjTzBl9z3CHziyV73b36SU7MhuftJh4LOF2OKvnKMqemDd+g+aHCPeLPBvi+ftOWE5zjtJEMHfuPGYPJLTir4lAPb3PHNGF6y2knXXwsaX5PM4Scd5NDhkNHmD9+Ul74zInuMyzffiL7q2uIjefNqPEmf09/Otm+z9/mWPDx2ejbFn2wj3knWuiGrjxe2vraS8pDhhzzYzqfzvHl4sxbB5XwZBc3kM3rf99FXTufz2ID282kuPSyoD9rpch9LDT2Vj7FkL5fLwob3N2vTs/C36tqLXZu8uDi1L0EvP+ofbR+OYW7bNor2XlsVerZ9v+st3pE0B8/SVxv1D1k0fTWMo/5x++BVK8a2LdWzrbJt0wm49/c9cz7vq3+0jZM7sLXpPOqDrlaMmSz+6P+4LTn00Y3jVbTRftw++ocediepbXvtPq34GUvuCzPJuMTt4LVQkjs9yZIzRo+CHwaa+ij6xpIfZPVhJ3eaREwyyb2QxaMkd5u0lVs3tj3bbFN6D67aSu8wI1+UKY9xdHqOOGnv2z6n5u9WjCRFmUkydCb3mmx6SFs5eDoN//Z9X7VYal/Ol4GP53I6L9362spDx9nytmvrq3fvV6yXjtrWXXMup9PI+SQD89J1ApfMw/k8PdctepI5NYeT/IDR9vKlNpERv8v5Mu+rB52/1rQxJZP7JrLVs8qeT5fZss/D5W1Htrmc38xrv3o6k27pYaov/077Zd6+ebd8hAEzyez7NjOZJHOpzYoX22zYiv/K8K3j/Rjxthva26/ejnJ6qL/lb6Bnq+/7+Typ/XfcIqYyLTBgvuuhdu+4Nh6bnv6+b/OmLwL2NXYu3LZseXO+zLxeZ5uZrTjn9ru5jV9ddNt6Y+rpetlW+VMfEoylNn7uy7ePfdnz9Po8T69P8/jyOC/98Dv7tH6Z534YfunX45zSd6LX+fz8eT4/fR5zprz0UMt3Reyv5rc2JKmdDytnvDx820Mcm7fa8tobgA2YX24YcB5qkxsAHm0PY6fGyUbOh9RufpvXd2/fVcN0LvY5dy7nto35Op8eOqf3udy382qrL53fr95/U57z0P/w8LBk4bk50HmqrsvlPMYunSdjTYMRI7qn+s9vLlWVxuh1Tg/nlsv4NWti2aDPuXMKJ0lz47T6d6yH5tKbFYtz1965vr55d+n4aU6jftNYvZu57l3Gt3nb8fdvHyYvT/Mnvpn5r/9Pf/v8nb/763n/k9Nc+yK78MPmFz9EsJ3GdWt7mzT7MtfOdbJNjZ3XW0fbnLnONk+z98HqfHqen5x/f/7Pf/Hvnn/mH9jm3PnwjHW+nGZ/9zDvzvts15d5bXnT9mWfuXWvmf2hfr0ZMUoy27bNnm38P0Bf+4H2ofGbXuIofm3WL76RO9ffe2H7qfE+arwwr5N5eNP18v79yKXLl3nAp01fHahbmTfv302S2nNZuHi+qty5c4AXpjY6uZfmqVx62weD9998PVv1axdi6brWP/we/h2yT9V9uryZW/byXsYcv85tvv7JN5OuG23rGx3+Q3PKgxOfkyybxOGwRY2HjtNDbe4Lv/UvCzMjh2bf5ppZvl26Vs4dx7eVfsjxyXrRFz9YSYZvSWbbtj4Av85522ef5sHzy7zr/qv9cDrPZT+tcbRTthU7cd73fX72s99aB0QxYeub7j/soEufLmNva9ve2Bl721gaE1e1Pn7lsE8bvnEY08sBdBpLfXF3yHQgVZIMWb5sW+ZcXTCOQpcxPApsewma2JzqCzuUqhr8akWc8NNHlox+khXDJV997FLYLOba+A4byBlDh0MHGp32E3zG3jZW2sbIb8X2a8bkjLl+6Dj/X/sC5jhA41PIq5WpfUc/yXrpjg4bnQ3s8SAghm87L/tpH3rM0/uvv+6e0Bcj/bhIhiwZes2/kmStA7bC4jcevNmbV52LFHPvGn/btUfGwwV/6YOriCHZN13HbDGO/qb3LHj66iTrhYofZrKWrSX5fhQ0MbpV76sb855+1LvNtm2msiFJfXrt/em1963XYZtYJFl5nJS/cfUAQJ/YsIFv1in7tdHYr6DBULSXov6lL8faHPEgZ+4eukbEg252i/U+Wb+Z5dK11g109N83FuwmCwe2l39vex9Ti4mxhE/XMS/64vb4+Hn5LE+4fmsstPEkWfbwYXqt/O786NPHTjZtp33NrTjAVPPp8nDq+ujDVYHxi4EC2zgaO+AkqYb7nyRLb5JlGz/wz5axb5HjJyxlesF4eHhY9w40/EnmaBtX+Fb2dd+Aw1Y2KOTR8Hz99VffY5HDZ185n0/Ni5eeXa7r7GOO5AAecTn3/gBLH5a+c4c+v+m+9YXhw8N5nvoC8u27H+53cOgxDgN/cveBH/CSe5zsCfRN8+H1y0042ed0unSvMce3+vh+3r37as7nh1Vv22lc5Og519bDLm2FXuP4jH3dtY2XLWhipEY3zlZ2kVNOzQXxs3bhsJutPiZ89dVXtePdKjDl0yF/YFg7z/2QSg7tsAmvNjk2yGl68NCDftiVZOUNPnhJmofvFw32xw8fZt+2xuW8PqT5gdCXruVT4+HlDN3w2a1ND1/t/c+ds8vDubH9ZtJ4ap97T8gtzZe3c9u3dX571z3yqR+1P394mt/+6nX+5T/7Zv7cn303v/e7z315Xf2Z2XLquunel+l1b2+1K81zcSlx1lDPvGkrJTgnJW31PHHtR9E/8bPP8+/+b393/sm/P/PzN/Xnw+Octum+cJ3r7Wk+vXyYN7Ul2VbczRuf+MNH8eHfub77QYiqqB8PKzapLT/pR3VjD11bcoCs8vnz45A7cNCS+54IVzFmXswPDDQ5wDdjanTYSQYfGj1JhqxxesiyTU1Wrn3uB2o8MM0rPmP65BRtuEnWeQQG/Ne+yL+cL+sesfqdf3ziDwu2tto4LLL0vfSsp2aDHDFGN9vI4OOHcSXJiiceceKv/HCefN+PA86EaEkGvzZb6Jlev/Vbv7XmBCZ59WOfqejVZgMZuq0zcmw+6OfLZfbTabzkvXQeH9wrz+eR77fiP3W9KT/pXOvTDUttT1Kz9Xd/93eXfXvz3TrZi1HxEQv20CleSRYfOz7XTmtLbOQTO8+Xy8hJ/ApdMI3h8fFon6z5Yu/Ll3sSPPk7vZyh+cSX991X1EmWLfDw0rvt+/phJjjmla3iZi6SdP3dhn9084Esn/HIHUXbOBvFGz+agl5zvsdB0zdPh2+X+kuWbvyP/ViksMkPYRlX8LBbDBTj/PzVr3+9/Eoy7ntiyQbnF2cwv5Lb/97KvbHb0PKHrmv3DXHR3vZ9Tn0uIEsHP9F9aIQ5xRYfRf/cfNm37fu8JUen/FLjS+7x1p4vV5K1puz/cuHafUrtB0PpdDY+Ypik96qXqs7yS+x8xBIHvGIlLm+7Rso0RzzQjMNJ7vsGXv7A4B+btNVswI/+4zlBI2MdyJXz5TL0mDu8xulSYNEHj//iMb2SrLXp+fTWPQRPySsf1OT4zAY4aGLIR3rUeIx7uY6HTehsxc8O9qDRvW372nvNHXqSdR8zb2SSrHH5fPTtBVvnE4+anAIvyaDxKbm3+cluNG0/jAmLfUetbX3o+3CdZJ0t+UMOPhvERNmbg9YW/+jTV/Mjuc8je/BY54pxcYJJji6Y2tOLDWTEjxxeevFrl2Xlo77iOUgstGHjlTvJ3fYDL8nKfbrEDD4fFLltn7T/fNezxHPvB+6jyT3ucPnGVnbCRKMLnr1vrdM+57z2OdUZWhzZ8fU33zB5nVeSrHmBgU9M4VoH8hQdLkw1fYq2wlYlycpH+PwWb3Rx8NF/37Zxtkny/Xo0zsePfaYjwwd5YK3Ym/buD+fLZb75yU9GXwyM85EvZJ767s++tPap6mC//Y4P5ibJuOTZ+XSe9Nxz7uHl2ng+fX6apz6bwProtyt+++28fflu/uV/PPOv/tm3PVP9lTnvH2fvuyjvdP3j/23fp47ObNM640ym2RDPpH/2etQ/cz31fHSb/XSb5Hn251/N3/FHvp3/+j/7h+ZP/bwf/z9/N7cavdWWX3d+/a8W+sJq9nNmK8abh9Octtv6YdrTw9vuzedxia85SVLaacVyr03mQv4oSUaein2SlWNkzaGYmT98ZOS1OMFAO/p4zA8eY+Rg7KfTeJ41B/Yzc8UesnjJmedveqbft23do60xGPjUsNRHMW7eDjvg4E2y9j1zTgZPkpEn2mh42YIfnY3ai953gknG/OJPsu4B/GJvkvWv77XJsD255zEs9hmzNo2JDVvUyd2Ow2bzgk4/e9Tk0bVX/vUsg6bNvu+ab8bwOHN3upsrWfdWfPu2TQljLepPL/awhQ/ktJOsOLkHbvs+1gs55yf35vPlsp5Rj3zgqwLD/KV6rBnnBXNqndk/tn1vLu7j3oiPPv7CYRNb+EyHeNW8H/1p7ldeLOhhJ37zQCbJyktyyd1n2Pjtc2p7yPKp9pGhH5bYsUHffKgPHH5pixc8RZ7gp5uB5hM+HLxocOHQg1dOslnuJBlzZk3hIaNOfsgfNIWP5JJ0CrLWJ5s89yR3P+nFo2a/dfm++zSb0Tyvb/usXIVJXg2b7dpJ1vrXZvPl8rDui/Bg8Jkc38TgoKnpnn0b7xWc15zvvE9Gcw52r+jWtN4/eIclH+gWP5hHLQbiRgcb2Kad3G1Lsmy6NP+SGJqDH05yX2tshkWHWuzdQ/lA1/u+E9+aA/wgj08fLv7kjsOv5B5jeUMhHnj07c1HsnDIwRJ7+uHJCRhoajT8fCOPP7nrupwvc6lf+NCVJD0T3VZes50sG+DAhqOPF814ku9jcsTPGB4ybFPjpY/d7MdDh3orAtzZso22UG8FXvVk/XfQ9YCv0rvW6rcGoL0w2rmVlqStmSRD0Xy5kh/oSIxTHzy/2afrGNdWkjpOx2SStvvCCk8S1aJp4mXLgZngnQb6Wpdui9dfxpMsuSXzBc+YgpZEc/Gsxm/8ddiP19BRJ3TedeH5sa6DT3JpG0/u/Em+15XE8B+yGX5y5zWY3HmSe21cSe79g4d+dH0lydKDlvyAxxbjSvIDvdxIy5bkBzoiDPUTpqXeAAAQAElEQVQhS5d+cucznhShBV1fndxpSXRXOTCOGhH/EaujT0fy18sddDJKcreBvDyVF5n+F0ugvc55cudJAn75uOH5UppyQ96CznbnxZjc2/QYVyd3DON82LON4gUkHlg4Umz2pCly7Qfs2+1aSubamty5B89bbTs2C7Kn/TRJefrwCj9bVKsk93aSwQcDVvIDvXBfeK2FW28G+8KDfbmc2r/jY6pZqjXOvmQbmK+1dd/vNuy1Z6sNNhUbFRzl2g+oavYr5MwLQG0fspN0o79W5z5JWt91X/ty4Hw+DfmSqzOzb9vap972w5EN71r/Tz1Ubkv3Xp5t+Xw5n8ubSen0KHDO5T2d9jV2bn0u30NfOhibXknWBtzmkLFp4jmfzquP5gN8kj60vSwa/eTP59OSZdPlcucXZxhiosZ7rs5kGzcWuvGeass9nrVt3+Z8Os2pfNMrycAnv23bpD5pK/Ce+5FTPO44p974n3tgexh67vrPK4+Tacrdpk8dA8eNQV3COmiw5Xw+lXc6H6/jusnBCqZ62cBuPJDIbrUlyTpAys9T/UA/13a6j/Fr53Lbt+UH3IfzeU7puqtF28N5tlPmVpwyjJ9qfnhzGb5dby/ztp+9/sk//TD/7p//yfz08pfnsj839td5nu7hjdM1+0yxpte1+TDrJLzPbdvn2vysx3Or/j3lb32azJv51fxT/9DT/MV/4Sfz8z5k7blNXVnr81y5bdvm7cNX8/7y1Tx04FL7vv767VzenuZS2/bSUv1pfFLc8+U04sqMfd/63et1rs39y8NlzcO27bPv+9walDW3bU+vU+1vNVv1efDBs+3byuHVLr1WD+POjVmSxeunBadXktGWX0lm/xL/rXIPDw9LX5KhUxweHs4La8VpNFOe6fxdeiA5r3l/6stWdu77eenSVsjs+17frovOdnOebDPV8b6HUHbQa0z95Iciaoc++flyaSdpjH7Agv2uHxTJJVn2oCUZ8ufz6Yv0rHylGz/f+Ouwoz7WhVqf7XiTLH3yXt9YkqFD++Xldeh46cO9AyA6Ox1gX/riTB/Wc/e93i26zp7WvxQhC89YkoYijelt6WLD5XIePOxLUh339UgPOXSy586vglft8ErewxT/H5pL+Mioz40H+lNf1k4vbVin0pOsuWSzQpdxcmVd9qHzL8mKgTZsGG/7QYbd0yu5+3OufUlKmSUPCwZ7laO/GPoX+WRbc0UW76uXIc35JCs+dCbm+jJJmocPc7603fx91z0+yZp79rOLD2ykT+G7sX3bqvH+h57Lm4fZek+Sj2Tw3uu9Ot52zbxdPiRpnl2WLR7S8JCXy/QcZdv2OTf+yd1uH+Syb+slGB/YoJA3Z/InyRoXF7Yb137fBxLxeOi6OAo7kzs/n7b6c2CYCy+5unWsWDz1xcTp0hxK56Ey8gR2UsLMmstW68/5Sy7o0K3eu4Y9mNKdpPF4WLH34GIMFj/One+Dj0/k0dhDFn+SpY+MOCT3+PBX7Mig49WeXnzlHzp9Bz1J5+XNsoeOJLVrK/5prTW89kJl27exJz72Y+fbtw+9Hzyv2KT78tbYVc2aVzawBU1hJ33sSff8l9479fnDNzrwkEdTyPEfLcnKm4PXPTwdMGet1toWuyRDbnrxkx2nniHg6bOJrr3z42GZT37jz+enx9m6Ph66/t74qFB//PCHXFs+Fy/Jepk+k8ZmX/YkrJilkz90n4qjJHd+PqOzwRzQf/iKPr3UYm9f1d4qq8b/7t2bmd7r9A8MdPzTi15+ysd215yhsQG/tnF2oJHd923N2/l8WTU6XrUYXy6X5d++78tX9CRrT0kyLrFE58vBTxccNCXJ2g/xTuNmLMnCnF7JHSu51/QdGHjLsniTrNq4Ao9P2yZP90my9pIfzzHbpheeAzO560my/IZljJz44U0yqdxDY2BcvBQ8j93z984vPvYp7DA2TainT8/z+OnzPPeeNj0TPOVlPj5+mO8+frf0vX33MNeX5/nqzbvJ623eNQ+3p2/n3/hn3s8/+Hd8mvdfP85srz2TbXN7zeT5Nl0uk6QWTettXLeet25t2JsMZcuaL/TNb3O6/ZX51/659/Nf/MU/Po+//MV8+q4fCv2LuKeXSV9UX6vDee10eRj3WDEw78m21m+S4aM9823XhDiYTzQFjc+X7qXm4i57n2u5oH/EhSwZhYzauqUTrz6e6ZVk/TACWTT8Ja+5VVv35OCTS4K8fNc3lpSmdASGwvYkyyfYbMYL39ixNvBOr2sDKxb6fC1p6dCnW33tmfbaeaDXOEw1/CRLl/w4fFQrxumEm2TtKTDhGJO3xpOMenrRh8e42MlV2Nr8IKNWtGEZd29lFxwY9JNFSxqnYuOHm9xtOWTkPD5yxvXl4s05rKWTsnKargZn+OP+/9L7pCI275o7avrZmmRg7V1DVb3uOeja/DMPCpvYzx82JHdbtQ8fnGm05ahagUEuufuSZJJ7cU+FZw3Dh4X/x7ZpK8uXrn/87MVLRgzQlMNu48aSrD2KHWJinO/aYrpt+zq3Ti/yyd0uH1DJyzn27N1zPYvhKev4QQkv+tO9Dg0vn/HxSd+cvu355nPvY+eHy7ofspkvMBVnmc/dv16b291hZjLz0vP1+XIefGRfek5M9XcrG3N5K494Tq+t9mpvtcMc8S3J2IfI87FswyaFTfSisZU9arYbY7dYJVnPNqeee5KsnDAu1njxiaVzmWc1fXGgkx3sgcuebd/nuc8RnqXopjPJWova5gqdvGKeyfl4cb5cmsa3ZYu5eO3axkMOD73a0wtGq8XPNrj2piTr/ssvNB9DTt3j956Jk3TJXCfJsJfdh354aPTBowcGn9GV+XKJM9/ZRAc+4+xD98MC8JKsedWmS6y06VDAoSlwxBwfXIVuBW9yx6KDPnxk6PWBJWmiFJCcsTZXDuLXZpMx9vHN3CZ3GTmFB50umHQo+sbxsx02nOR+/ybDDrzk4MNCS+65ZG75SD7Jij+7xBkuTPzk8NKpD+8odIqF2NMlL9X4yMGAyVa8MIyjb9u+8iTJ988leMglUa19lH32NLm7N4/lBnx0uHxVjNFFBx8A7Jfzuo8c/a1rFA9efOICg/1Kcs9FeHjpwXPYJQ7Gkqy1w5fpZa7hXrtv4LVnbD3n2HN8DLdfvHn31lFo7fN0K3xZ/J8/jzg+Vx6vdUbu8fmp6LPWDjvE97yf5t2bN7O1/vDpcVIfH3p+ettnzHdvfjKn/e2ku8/nx193r3qey/xq/tK//PP5R/90oa7/w+zzuWVmzzb+kcr0DN2RmSq+9d7dSZmttPQ9V/bM1FeGX6+nme1hbvvLfHX+7+ff+Zd+Pv/0P3ie+fRhXj+/TB995uUp8+bdT8u3zelhZn/YZ7ts44cA9u4b/vHZx8+Pa04eekY6Xy7LN79K/dW7q31fcRBHccaTZPHwH83cTS+1+KFvndeSBk1fLT/MnzjDUeNTwxH3JGvvqevr16nTiwdGkpV/2vIHnQ7yij49cOAd+4Q1JU/Q2YeOjywZc6hvnH1y6Kitu9/kh4F+f9edTo93Obe1hxlL7nbC4DMaPfDpRKODH3iM088ndLHBz2b8arJ8JLPvp6bAXS9+vOj2LjmvkOOXOJDFx2a69JOsfW9rLc+N00MHeX24cBTzIA5JVq6gKckdxz1In5x488s7EHah8w1NHz5/0dlCp5gYr2PISweaIh5pPsHA75n448dPK0/YqCQZNQw68JLFr4iDMSXJuIzDVvCzQ5t92nDEEF+S+zromiELT/nuu+++p5PBazzJ2leSDF/ZBi9JXczKleS+jpL7XJLHm2T5Mr2SrHMGH9yjS/r+uQONP+bvmDt9PPu2fcnL6/jhoue+ZzU3ZJJtHvsOl62/6a8+O/ApfFRfe95imxwyrg1PrPimRocpx454sscYXPxqsooxPt3mNvYae3T2bV6q66VxvpZuro2h6WuToweuQhcbteWocXarf6yT7eTER2Hn1jjhS7Lm6Zgj50I2wmazQh4eXYo2fjrxHjhqfbrEBC/b1PQdNT74bFXQ8Y8rs/JqNWubOYZBHzl8ZI3DdLaFoSRZa2PfmwON41Yf8SVZPuKBQx8b5c70gvv8/Dz4tdX4Wt+BmlGTpNVtKej83JO8wsmdfutNY8s2SsnrT32Z9L9rx2491GsrtwIkWViL3vZRE2RgUs4WfWM1ZhT9o+gbU5Ic5GUDnQgHj7bCwdSmw07jSeqbg+8sHYn+bZKswh6ySdb4oS/JHFeS5Y9+kuLd2lRP6bcll+DPas+6svBXs3/tven+jbA7tOKtTmDelhxetiV3HP0k1Xdd5fDtkMOrjY5XW9FO7hj6yR1DrI4+nsM+OEkMLT8lqPFjXpP7GD2YjnrxNA8OWnLnS7JiAldJ8r1/SZbvZJMsfdrT6zftS1LqLN/Zahwe/WQU9KOvNp5k6ZvMPH056L30JUGSSbLwknyPndzb8GyQSRbfvX9dfEmW3UmWb9Nr6eqifO3iTFLKfI9twT0+Pk2XRvP3PuZvN2C4Pmbt2z76aosZnQ8+5i+w/nXkfQ1asUq2QXvt5irnM1n0577kYw9axSYxktm2mWsPn0l66Nru9LZf+sLwtS9V9h1PxrVt6cayLXvPF4eTWdhsqouV3+fUh0v9jsy5B3GHg1Prfd/HdS3juS/A2XM6nap/G/X04l+rpaMmdCwz/rQjjR76wfW5L+qfepPbz8Ur/bFtsWHvvm9L9rUvMrVTe68VdIDbtx3U7KUlmZce+MXxY1+Omp9t22avjWxhn75x9fRKMqeO04Vv3/bF/9CDNJ5r97yyDBvZ8tQXG3v5r9WfVF9fAvAdL5snt74YeO1N/9L4X3sQeqpN10mycPFdOy9d+fNa2SSN+6zxQrbexkeLR3q2fcXQnPh/QE3wzZzPp3ltLM6N/6wrxd7mtbjsTzJJlg2Xy7lzObWlGkt7ebmWd285rY8qW3XcZha/daZci/2mDxPsvDZXktTGzLlY0wvP+bwXsx/pO293e17bv822zcIy521W8cxkm9fba8t1XA+Xh/nuuw+zV/feWG6ds6/6Uf/f/Vd+a/7Ff+r9fPPmrzWMH+dFfPai1B7vmvFP50PZTqPqX0Usy8x1brfn2ZvX+/WX87f87JfzH/2FPzV/yzeZh3mebZs+fm2rTn36/HKb622bS4HSwdd+zH98/jyzwbmu/UNO3KovSZXcGvfzXJvnL6/PMyXdusiNi4dDc5KVS9N6Os5+/Pu2DdKUdjmfp4aOa2/OvnZ/QtvKc7uZiVk6Pveh7rVxucf22jx6rNitY7dxcCEP3zw52LyUV44/Pb+OtrjqpzqSzEvXvcJOsg+d3yRfMK8rF5I0fvscFz1s4sND18Nr43au/TCSLN6Hh0uxX4aufd/WocfauDVOr50/GEnGuhHP6XVgTgOSFpgv5YVvTNn3fcX7pXabn+nFDmNTn+zv8K6dH7S3796NjwTbP+nfSQAAEABJREFUvq8XxFvjuZ9Oy7at/Ftt8ID11H0F/4pZ904xFvW7vsvof/r8aR768I/GLzR1TVh+qI05gL7Ubvs9THQ13Q6gx8OHGHzz9VcrRny4dB3hSX0ns+/b977Ss9eHbd87509rXtAevsyXfwX37a+/W/xwp5d7SZKFj7fNNX7uPiFGT91L2GVs27Y15uA+vdDNJz/gsY9+vPzGX7aVJ8bhffz4cel6aiz10ZOMOX/btf1UfUnmTXND22+POTdvYMO89h527V71q19/GHOJZjzJwKKfPew61Qfz89p8wiPm6m3frb7G6HEOGy/ny5r785r319m7P/Jjiit+12Jow3Z/QNuL4571yqbmGux9aw71hZDY7B3f9n3l+mWtgdelk67pepVH7KdH0T/iQx+81+KuXzHYeIklPrL04zHOLzjm0vi3fTCVv6fzedL/8Iq1eJ6+2CM+aOTIsA++IiZiBgMfmnxUkqw8FgdyeMmync/4jbGdPWhv37wFMY/dl9hsLMlaX0nWHOCbXsa1t30b65PN+PlA32NfztGh/fQlJot/yzw0f+g25x7M7AkfP35e+OhixV/8fIdDn3t6kmqfztVp8dP5/v27eW4+kjGXMPCLN4xt21YstNEUccDz3HsbwHNt+v8y9+/PlmVbftA3vmvtvU9mVtWte7vV6lZLtKwHetiWjMMGBBgpAIFlY/EQDwkj4fCDwAiDsYPwD44Ah/9LP8KOcDhsoUbqrluPzDzn7Ie/n7lzV1W3WkjI2GJVzppzjjke3zHmmHPNtdbJk2h4k6w9gj68SbAM3y7dy/0tQ7JTOh98JIAj2eZwOPYeeppT18U0exffuKqj/Ifm7aX7OJ/wvPQjCx+TrDjD72/u8QEdL9z4aSFvDG2Nd296re/65+Ygew+e18b92v38aeX5rJd17h2X3mufPn1Mo/dcHQrb5MXg2+YmnR48YeCfYlxtDJ+c0k7qX/2lBw0f3TDjg5UcG9p0fmyOoIkrfjTt5B6LB40/5kGtrHNT1z295owNuuhmH89LY2LPhuVBT7L2RX0vn5OsedZnW0ky9D6ww8O/6aU21uZ89dVXqqEfXYf8wx90NhRj/la0MXrf9aW2dpIRiyRr7snjNfb27bvZ+5+1eTwd55vvvpuX8/O8ffdm/PNEr8+v8+bp2HWwdZu5ztPpMP+n//P/bQ693/13fu0wf/Uv/b751Z/+tTnm53Ptc1K6F+8th+5ne7qP9+3ttXmQZNL1we62l958uXWfnJ7VJi9z3H9j/uw/cpy/8E/90ty++/n88i+86wvw1/ms+bNlm6++/Xr22j4dnzr7Pbv0/9fa4NfpdJpr92Nt90r+mSdz81k/MCZZ8dP3weuzT+s4BXPoOpF7fjAyyaS2Sl5/C4fO4/G4dJOVG/u+r7k1P2KsVuRDUr+KCQ9eOWPdw5WE2sGLnqQx3SfJfPb55z3nn9fcsDm9kjtmvnz99dcLA50dWnxsnDsHSUbu8OO1ubh139OGR76IDV77n/YXP/mi97V3a/9gi+/42HnUYocfbvYeftKDBw2WJCsWbDkDiD3bfCQrZmyQI1Nn1zrAfytBbOnGQ44MHA9+eOFLsvxnm4waXRs/PrbZowd2GPCdOn9JY/9pXt5/937FDx/M+OCx1p+Op6KatVZOzSk/dPxZ8+fl+XnN28OWM505OT2d5kB/Y07QPKjh4gN/6Bcrss6MchkPn40r+us+39ySG2SdO2BwDxArf6vLGD9hP9XuE4zNXzbop0NNH5/wia/51E7SNXxbvrCProZB0X7o//LLL+fWdez5kV/G2FHzzzp66Ytj88A/mP0QUZI1V3Ak99yEx1zA8ChJVpxvXcee/+VGkjHOHvzOOWydey/c9m2cVdDJdDorktnrv33l7ds3c+ue4nxoT5teb7t3fOzctTliJ55bbez7vtY3WWNJ1n0bZjnBR/Fg2zg827ZprjVL/hEnY/72Ix+++uqrxUOWDjbdY8miiTd+Y3Sja7sH8ju5789rHrufnXv/Fjc5qGZXDSObzgN4GaVHTWeShZPOW/VML3lA9qEDNjLWTJKRS/Ch4fFDF3vPy/pkq2LljbVFr1iZe/bhoUdJqqvPF2wlWT9YwWc6kqz1T7+5oJMMXn0xoZd+8cLHPlx0oD941Y9xvHThZQddoUu+aNNtvBDuedcE4oscEQt8K+dLx0efOWaXHvjEll00fpPBR55+NPaNPzAZhx8vOt10KPTxX80GGj1k2Sb3yA01/cYfvPjw8E9hS80WvdpJ1h5NBp2/6NoKPNYxWfNoThMyh3WOw/OwSYc4sImuv0rPg3Su83TPeHAlGbHghzxlRz6Lgb8Nyh5/4DGvYoBHWTqb+3i6c6+1i6ZPHq9YwQqH+OuzCwcanQ8aHNr8JGu/wOv8kGTs4d1Mhm6+wkAPfry38pya0z/98qdz7R5Dn3G64IfLHv1Nz7I+lp8bD/eTt59/NuQ+dp88dK/u64V5/81385Mvvphf/tXfPV9/983st/fzK0/fzv/yX/9D84d/+cM8Hb+eS98dHaa4ss+hZ7O+bJq5Zbb20/ycvv9K3w1eV4wyZV3jl37lf+o56p/7U2/mz/+TP5l8959Wfpt3n/10Dqc35TnMS59Dzn0/9VLe55dzZe3Xlznthzl2X7Qn7od9zb35ERPxsY+enk5z6J6wd1wMFHGdT5f2sfuxuKhf67chfcV8vfSMcumeJI/EGj2pD2VEM29o276vHzx507hvdVCcycpRcuKvyAt2zNm5uZfk+3xPMkkG34OHDvrZwa+wm2SdC5KsPQqPvCKHh374+Ti90ODQR0/uttA6PPSz655Fz71/6B66r3wWV7qtDzqSrPxj1701MS/X9VsDjJNXyCV3W878+76t/YxNmOxpD3vOKHvjCDtbxrbex8Rs9o3Iik9KM26dqvGj8UUfv7glGfqmF9vJHQd7xr9r/qvhVD/yA34/VMnivm0rNmTkGt2KvGLXPoff+KXz6fzDZzHeKju9YPKc47647ft8/sXnPdO+XXrxJlnvDt2PYaGLL+wkGfq15RQd4oaPbzDUxIopH7Qf/DCwreClI8nIH7zJD7lnj6TLGiIPAzzaMLIpPsbV9D0w4kEnz2dt43QYoxsdDr+pBnY0BR99SVbuwHU8nbjRtf9yn29jfe9GFxzkzYUzjD1x2d23lY9sEk6y+rDrb50LfNb5vm3rzEeXmBhburv+nXm/6BmajHHFGt72bc2DmMLonLJVz/F0Gn17hB/+TLa+5zh2Pp87v8eWw1qneA89A4sZHeyxTb8YJFn3H3wwJz/Mu7hNL2N4xY1N/SQrx/dtW/jwGlPjw0NGXy0+8ii5y5mr6WWs1cJKnhysYqaQoeOBOwn2ZVNDTiVZuYWHLPvmyjrmM54KrNijr36FPa+w+fBbXIwlWTnx/PxxrZd921Y8jcHLFzJw6cOpTffdr8w2vTjTqrbd9maSrEIIWGV6lTppXcZ+hGlj3bzu9d6JfYx9P96h366briSDrj2/7XrQflzjxfZjGlvLZiH/Fnp1w40fjulDz/QGNf0I1KFBw68ktCzOSe4JhY6S/Nb+g/7bseDdtr3yEowMnfc62Tt8b996w1dKmAStjz23gi+B7iSz7/hB/K305G/lx5v8Vvr02poErerm7Xs7SVZb4rBlXDIkWTbRlOmlpiP5rbotxA6vP2TxPerkzmswiWrZw/PjYuB30k0Pf4zjVytJFr7phU5WnWTlz/SSzA+6uqTlOz5tutH1t8nK29PhONO8OGx7D4AXbOsGgVfnwU9G2UJyxqZGTq/nNayT3H2/9DR4Xi/A2p/GfstM/0yvJBW7zdZD2d45biqsD550K2hJeZqn+tu2L9Gn42nVI0+UYoYRnunItcXfdL5Ubuu8oxu/FouSjqNPL3S6HyV9UXftwROfoNTk7IfMVtzNzHpwXcWGUdY5HQ49yF7WYaqRmPt1m3NxySv9ZOsGeVkHNv3C6qb9ukrZ5pDD3PpxdR2AG3YvI5IMjOd+fE5S/dcVq499+Simt5nxNwFuxfXSg/jstdE4X4pu7+H1tQfga+MC92qvl5P7TLoee+CoMu7V9jZ7Y38tEJvvtlVPx2/tK5fqWB8KanDrBO3dGhfWtg/bJ9zXKXV6ZbZ95ul0nOwZDwnXXOe23VZ//WRx8aYHawX+Kd9zsWbflvvTvrGpHz7g38yZgLV28C/bHMtzLcYGZa6Nz7kfcCHIfpiXPixcJ3OG+81prjNNk9pP5rDv7c3sVXKtzteWulGe61wbH3N6Lk3ZjhlYYLzlVl9e5oXNbV8PEXtt1K151NvMikFqV2zply/2h1stHI7bnPuC59rcSlLumWPnSdMcIzTkXW9NgNtUV+ZW43v22cp06Lx4eXHuXO/XvRiOs19f5qeH6/xH/9PfPf+Df+IwX56+mkNzYGtMcrtOttRy62Q6U3Mp/q3zsdVX49PRW7ZJPs4vfvHX5j/+X//h+ZN/8Nb4nue1YG63ba7XVG7Ks5U+c+PDtR5VbtvfzNL82n5xnfrRZz+cuoYzz52T19o5l/fSIOtfW09zpojq+3Hd9DvNjctlzsVWk7Nt29i7zp1H/UsfRK+1uac4y6x92DJb2+d+kNnanl7kHL7F3bqry6XOaN913+ZGYamXKwT1pf3nrqfs2+yfcuPS+J2N07uU3NaDDD3k6VeSzLbd5ehHU/Chd3jOl9fZD9vim15JFgZ8fPzw4bmHwEsPKeKY2bPNXG9z6XrAk2SSdJ94GX16r41L03+qaI2hw0WfcVi2yqDL51MPmufmw6U55deq2x9uxjOdp6sMmFvbs2XOzZn1q+i7Po+nrp3Ghzxdx+Nx6m7nzOF0W/E6F8v7fvgnN72en18Wpr2xhKmkWXgqCJuCTqe2cQdENDbwKo8YPnd+jaE99wPNtblw7BpPc9JmgbbmqjGG4aUfCtSKOaZfDMTzWEzXxnXo2PbZhtOzXpAmaTgboAqcVx6fJsnyES4YYHIgvVT+uS9bHSLF3CF/r2485+Ywvxxap9eD1mZjt3Vtv2oOOfpgs+8ift4PVIfa/K4vTo7b3vvKccXOnrVXP9+vXQen02GaybN177h1zg59WWFO+az/+ZdfdE6n5TZ+jSMbSe6+1P+1b8407zpXdfnSh5dbcb90Hm+N3628s2/jHiPM9O+1pT1CVps57HNofuzbNrfG67UfuL/75ps5bPtc23/fg/epey888umluOE74G9OiR9cp94nzrUtToW05kBu+LWsLz5m7ofO08zHfsyw19JtzD9V0QUx77/5th/jzt+vF3NSJYv/1ty81l+xVPSf33+Y6fwdqpdNcwuLuVB7mNjquz0B9r34PnZ/wLcV+6PAjqbAr6YP/bVrYLqG73jPyx7bSQYfHeokk6Sh3saFrjRROr+zxqYX3kPPGJ81P/Zt6/DW/eKpus6rPDfWl8bw0NjLc/aP+7Hze26+XZprp8oc5ulwXJXDrmwAABAASURBVCXFtk/m1Bj4oQI2xfy1fmrzY+v4nm3EWmz2fR8Fltfmy2/+5m/OgxdNKVShL33vPtL8u03z91pftpaUvo3rrm9b+sRuGgPxvpRrO+zzsR/wz42hOXsjxzoOx7G+m395ob7WZ/P7eu7emOscng6Tboy3mqELJg959q3nrtck3bu6p3VvN8/GYTG2b/uKjR/EGfHJtvJKrogb+4fSjvthjo3tt80jZ4dp/7Ztc9vgfm28X2dvrMSGb2K14lkefTaNm09j00vOwoOGx95hPh5tfB6IrbNj84A+Y3hg5582m3TwyZ6y7fuI7WrXPj3skMerrZ5epzdPc+7L0u8+flcfnpcPJXc+b6uNF/Zjc2jmnrdkk4wXWfDgoRt+uPiZpPl3WPdg8rAZe8iaH76R54danz/k7bf6sCddP907/OreaRvvtWvci9Nvvv5mzs3LY+OTmU7bdbykfv70EvZWWpK+IH47vckWz3meOndv9qd+l9/n2jk/dK3fMvPae+DXH97Ph+vz/L5/4NfmizdfzP7t+/lv/tLr/Cf/7h+d3/fTvzlvtg/dl66T7rLTe/xUpuk7imehW/OxJkeVjm09Uwjdm6dv5o/82nfz7//FX54/9rte5m21fPzmw+zbYdbZeN/6MviLeX3u2u4N2w827F0T58p/1/35uWvDCwrzLNZJ6sula/1l9vr+9ObN+BWoh849HN81LvaEqX/yZ2sevG/u7s3hbdvnuecP+f3meJp929Y5Z68s/deuEy+1nvvy/HB8mmz3eXzuWjL+0tjy0dyce774yU++nIo0fy6rTKNj7sw5/q367Tfm6W1xTi+6jD9qL4TN+Uttdrj7XCNUuUODJ6+WLfHuPJ1Op4GVvDzSlhN03SoMU90eBc043iTr7Mm/B78x8USjdzqRbD1oh8aWv+ok4wXyS/ONnZqaFOObt28rNXNuTrJnLg49M5HzwvH09LTyEj+84kEfO2hs6cNwrJz5hJccnOh1e+T8vm3jhyAu3QNP5VWcQ7Jv434lX9yvN3zluXRi2Ln23pwGhCx9sH388HEWX+/h+7aP+/R+OnZPS8/w3c/avnTdvW/u2VdP796Oe/ptS/29TZKBaWt9qyN41v2+OSuWfFHzWVymuthb+dkX6XyEbeVEx3wMXzzVpxaTvTkpb/TpI19Tax7pJq9G5xPf8JFDw6v9sJVkrRty4r7t23x8/rDWEVkFLx3btq29Rew/9GWy8q5zjccP0Nq/xdO4GMCIx9yoX7pe2LAW9uNhvuveQjd5upsUI0mtT/8kkHvNy4cPo306HMc/e4Iflg89Bz13vvbif/fm7Zy7BtlYHw+6puz1ck0+arPx+eef3+eosUUTJ8U6gwk2cwG7GCdZ6+oRG7a1p5c1KI7H02mqdOTmj/N+2/cRB/sPv7XtyeLDhr75ocMaevPu3cy+jVxdpRjl0HP9gjHJ0CM3MrPW3db5IE/vwotefs8R7MpFtvjF/yRjfzt1v3eu2LMNHVO6vPZMr6ZTIcdfe5/44FXk4bJxONTirA+H+MiIsbY1aJ4UTEn67PY8cKDhfayDJIWQ0affGhdra+SB4SFjLKkfnWM66FbjZxe25G5LfOl7enqz9k+60OjAq8CJTg6vXFA//DDPxsk88Gizi55Es6l+W7GEhQw/YXrfdYKWdP46N+J47X7An+QHGvv0sZ1kxcO8P/rGYaeXrD78bKgVNOPsaS9g/R+aIs/kvbyCo6DnZz/96fzCz342t+6LH95/bAruyw++0qPgZVuBke5U79vjad42/197RrV28Z3rm2ctz2SejZ77HPVh+f3cOXjXfeV17Inu8fTAU2fH3NPx9vQ06X9s8VP8kqy84aOPdz/5yU8GjkL4ft/7af3gI7o5VF/qk/jJ1b06T8d9trmu82y695/7TM2O/dsPKMBrvz90n3/Tvf3Y+9THT88UX3TvkBPuRe4L6dpbNnqP+6xj5Ojy/Od559hzhefx7z5+O23Ox55Zvv3ueaYHK2vv2r3vDzx9O//RX/kj83t/5Zs5nn4+27zMoe8+/WWVLdN5qIedrFuxX7MJz2yt63zryxz263z29NX8sd/3zfyv/tIfnJ/NV/P83bfzvjH/7vxxDk/7HE6Zw+Ey9o2Z01xfrvP+6/dz2I4z+2Gco+b6OknaPazavfPoXno6rY9HL71vPjdW4umeLp5ibR1sU7li4vO5PPIoybjEQ03GmlA/NxfkrDFzY49G+9h7Q5J1L3JOW3oqDAc+/Gyq9dE7XN/umLWNW88P/fq7fbh6nVHkPz55J1eNmUMyDzr97mOn+g6zPl65l6Shv402uUPz5PDUGHVuOzKf97nUPUscLj0TzTQ6jU238srdfYNb3B466FEufS9waS5pP3DDZB2SedD0xUy+rfvE3JpbH1fcxMW50fOZ9wLWpTPQpTxyXAw8M3g35NzyvDDOeG5IMuIx6u7r8IkBe54fPBeZI/NyaExfOl/7to01UefWvYl9crBaz+Jw6n07t0aivNPrtX5aZ/YI9vlwPJ2Gj0lGbOh373JP+/lXX41z0FN53N+TlHfvWriMfIKXjGKu/EAX+3DQKVf5YMy8FsLKaWPyQMwVePXpsefwxVzQo94Ph0l9OHRdGFfEi37zQS+dSebdp/OIvEG7Xq8j9vDKdXG1R8kvPPQeT6fO0ixsMMAKD/vw06PAaZyP9kIYFDgunge6vxVmz1bfTg6N1dNxPr5+mOkkrLh2Tzz3XdCb45u5ZcY57Ngclh9bfZQr5ibJ2nPZYh+evfPOJnlzKwZiB4t4Jbn72f3ipfcEe8JT59/428/erRyFH9bXju9dG3L1Cs/paTqps0/6GNn9qPvzoY5cmqO3vqc6dq/qalo8MCVp2jWxZkY8xckcw6rNJnqH17hYwmiMvDFt+PEYW2uj+xM/6aHDmOd6fHSYL/L8wPOYQzmC99j8wEefcTqMsaX/GFOzA/NDjo0Hr+cT5+BDDvP68XU+fPthbr032F/Ewf1LbMXYOzVyD52XvhD2rek6t5Fb7OzbPt75ifnVs08yMMJPlk/Pfa/89u1nM7PNuc+x23ZoO7PNpyvJahFIfpiA5N7+MT3JJFlJRCjJmrDkTn/wGlOSqL7nMY6Q3OX0k3s7yX+ubkFPQnyV5N7+sQ4DyV3fom/bso0+k78t7r+T7vl0JVn6lu5P7SST5O+b7k/QVpVk1Q98OknuN4GZhV2CtPn9H77rJFnjSZY/dKAb1y71e/qPdSR3ucXTNn5ySb6Pif5jPPmBTs+DjodsEs1VkixMP6bjV5If+H7cx0uYbnVy1/FjHvS9Gx+aGq+2YuyhQxvNeJLlj36StdAefF64P9qzrizcD94k5W9pje82830sk6z2tZvj9CKjJD/osAmg3Sx+PJ9KcudJqmO7tx0m+VSWmUztbmuT1r6Vz+Ecz/SyOaUDCt0lLR9fHVpqqxlT0l3vSw+Cl27acGhfe9Mh/9qNPuU6V2Yrhq020PEtnvJp3zHdugmdVz4mWbbE9lrf1eTJuqGeawstyST5Xs5DAfx0knMQOx4PjfeMm8q+bT3MnRe/cZsgPdt214NWuI3JtTi22Uu/1L7Y0Hmp3SSztUyv6yf8ZxtsY6KfLWvcJp1kvVi89CFp37dl96U3nOlFn2L+joe9lKnPjXR1yZlt2xZWPpx6szz1wEA2SW+6L4v/dDrWt9uKwb7td/nbLNreHIaLja2Yqnlg0yesxlNi+WfpYLfixXkZuK719zZZN9Rr4wDToViTDJ36l85tuytmdBp38JjKuYn3HXDjsZV/n1tPf3c58Z4lM58usuceJBam0vwwyrkHnHLO9XadbNOD4GHovnVczJ76lvl3PZ3nr/xLv2f+6B/6MMfPXufcA+e+bX3G6aHi8tKPiTMxTy3mcvbM7fU6M/vkdp53x6/nf/Iv/vL86T9xnB5Jxk34tDWu9fdS//f6e+nc+nM87pXrH/HMzLkf+ve2j8fyA9Uh+BW0Q+dgKxaHKb7xsSxzLRbtS+vDvs3xKEdvK86pXvJ4kszpeOrLn9fG6jLot8Z1Wo7H45ybK+K/1QZdb/oxw9hL1+Pbt2/GJUde+lJZIY/mcErmTQ+CDiraCh+36r5Ur4P/qTbQVykWdZJJMvArdJ47b8mdhoeNTtlc1qEiI5fYUZ57EEzQtvp7bCxu9atWS1tyBNvQTbIedtgRDz7y7Vx7aGw9ffIBjkepePVOZZ8Xzg998X/pR4WnvhjCI3ZJZu/cHTq/1y4yeuh86cvgc/et6fX27dvvfT0cTvXjWMyn6r7OS9ex2Jvbsi47Dovop67VrXOi0AvvVlvX7gP8QFeTExv8SfeK+gIffljgZKNDc24uFuacOzfbNsVxXDbR6GH3/Ckul9YOn/TSTw+bD91o+oo5+Vif4bnzhbrl411+W214kmLsi7hH+86/Db3JXQ7t0j1BoR+v+mFTvPEzYgwf7C/NWfiNfa+j6wMfWQWemXQP2ObpU4zJJBl6Hu2kPIfDHI6H9UMO6KfTceCgf3old1/4/dK5rNpJ0pHpejwufXSKY5J+nHpneXRPfl0vNhv873k93H3sR3u5kKTxuq19H+anp6cxrs0vNXtf9wMVOiUPOS9exWQ9dHUO8SvmCHZyHk603evowmucnpv/tcDCrzaXz5fmDr/ZIfsY03+0l0z5PGCIl4c9vNriAIc+nWRg0X7Qk6z4JVnxI6cY5xMZepKstcMevOZUjPW//frrcc9IsnLq2P3TgydZvtJFJz38QddHF+fD4fh97JOsuTo0D8RHwcMHfitwkaeHP8bUeLXpZSvJmvNr7wlPT2+/9w+GxHxf5233W306n5+fu/d87N7dPOo80pfc8Xz77XcD0+Jtfh+3fb2kP7R+xN5P/MMFy7U8H/rhgw5xSrJykx1jeOBU40ky7/rwDf/e+Hng48Pb7mXsKnwn48Fwm1lxYs+YQi9ZOtnxwgw/nTDeikksn3oukVtwKUkah/ueSU+SNddk5Tp5upOsvGSTHePyQJ89tIf89EJL7rrbXXjV8MlT/tBNzrrE/4gFPrrZgBFufNrsPfCIT3KPrZdcyb1NVvy2nhuOzSV2krtf7ND7bT/mifPeeHshRzf79JOlg1198jAZ11bEhh4FP0x802bD2kiy/NZ/7V7Jb+OPmgxdp96z4fQCmx10NPr01Wy/7Usr/OaWHutsnZEPzcfPjvP26ThPW+91t8scL8/zp/7I2/mLf+7LORz/096D/E39bdi59YXNzHmmL6ed2ZqcI6fo2rL1HHadW89kv/qzb+Z/97/4PfOHfuUwOT/PTz77bK31LtiVI17WitPh0DXT+4e/aUT/nXaYY/1avnTfFw9zbgx2vIfG/tD5QRfrrzsnx9Np9tKSrL2JvHiZn0PvDWrxoE9bPBS2kvQeW/+b63t1syP2bCrTC685RSfDvjpJR2ftYT+WlVdk8ZsDTPpk5A9ddG7bPnTpGyenrehFd4xsAAAQAElEQVTzAe4k454BO7pxusRgL+ZH0TfOLjt8MYZfrGBRjO998QYXHrrRYdGn2zoRR/L47AVpw8tbvHAp+OneeljRxgM3m/TAQ29F1x96NYzTn9zjzw5+2PjxKF788ptNNuhzjnO2TW0emi9Jhvytxn3g8dJzjTUnjsdTc+qeV0nmqbkC78O2dpLe829z7Zn0XV/2yzM4vLj86je/WuuRfTQY2ZpedKDBpeAREzwwi4MaHQ0PGTz2/q97H5STScaYmCTF2LME/8XN3OAxzi7aqT6o9eE3Jvbz6ULTRFfYx49uD0J74IGRviRjDF+SdR90voR1vagvJvaM04cOrzafHnF4Op7GPQ79Qz+Ses4ylmT903dsv/Yctm/77Nm6jVzWGqADllvnQK7h4zdevjj/sImeZH2gePiMzh/Y0PbOO2zKg18bn3G8dMJ468E6ycJgzZwaW0Ws7JnGxQU/Onm4zA/ddMCtL7fR9q5Jtsju3X/UsG37Ps+vLyuf6Mer8J1ucuzAap8jByvd8ogOhR181oAapkPtTLP4pR9w/AAGXHDL91Pnbro2knwfb/rI0se+Ggb2YGNT0eaLXKWTDB7YjJFDgxktyfrBATERP/dMetjAR8aHXr7i/+qrr1au0cmO2MKmbz986Ffzx1hyz09rgw4y2myyk2TtB2LLPluw48Wj/YghvWzBiD9poGYmydDFHt+mFx4xIssHevB0qHvMsTKb5mrLV/qMJ3dd7MgxNGNwqZOMcz5h+tG18SWp3gw++M01nukFl1w3ltz5xLdDCzvftd995ge3bgsXnXwig5f/SdY9kH74jIvT2z4Dwuyj//F0WvOEx96q3vZtnC19+LbunekP27bswGk+t/bXDwb0fCxu+sbEkg4Y+IF3esHDvhho88HYI9Z8F/uyLh/xvfQDR2ZfdvWTe7zpx8+u9m/85m+utXfuOUUcYJFT08t+LI+SrHijJ+kZ6LzOut5JlG39gSdbZmv52Gdq7zrYcRbaS7t9/I3547/3df7K//B3z7vDb8z7j9/O4U3m1g/y0zPUte+j1hlq36bbz9SRvqO6TA69B/Ujz+H2fn7vT77qOeq/Nl88fTWHfvx72j8fS9wPcRXWbDMt93PBpe9fTsfTbB3Ytm2tP3VZ1vPJ8qV0Zy+xRf+s5zLxFQcxw3PuHBlT7Fvm7dh3TaeWVP7UHLCmk3u+mkP5casT7D30oOubW2Nsfv3zn48fjqRD/Nhi3zgMCn70h+zbPsto42PHuD4etvTtk/yWH/Ti1ZZj/CCHDrfc5je96D/72c/W/NKHX00vLPr0eLeNF/3Q9zbZd2rXWRa/daLGq07S6byu9ZSYn28XP1x8VbTph8mgvUufHXoUPHiTLFv6H/vuQSGT3O2I9XyKv7PLXrozGh/I081vc5Bk2EAXOz6dewb3gwPsJ1m5L8bGFW148KoVvNbl+w/vFzZ9es0tnOLLPpz6MOvTgc+ZDm5tvIpYwLlv+6SCj7MH3XITD11Pfbf33XfvV4zLtvyh2xjevfOjdr8yH/Cyr6aHP2zjYRMP3LCo+Sw+dGuzawz/x5fnrsQZewWbt9ttnRvIscvO8qEYtB+6Ex5Np+m21maSoTvJuh8/5gY+duWUWqHnpc+B7MOBZpy9N322Q3/4hPbSsxUevNrGj9045AE77jNvuq+TwaewIV7bljGW3PGJg7jRezweV04/ajQ+2PcvfZ/EDn/v55BZ88MeHrx8UytodLMNo5iZP3FUYENPMnLFGBn8dBpHI/ewa4xudOPmR5semPllLhVYnC3Q5DEsZOmgDx0fLGTpM862wk99/A9caEnW/QXdPqOGgzw9eGHSf/v2qbl7GHrYUyvs04XHdxo46CEPj7Gvv+5e2nMeXWgPGQuHDv4oeJeew2GtU/z04VFvFGNUkkySlaRJ1gSiU5Bk0fFzSE2J+lHwauN/tNVK8l+ObjbpY0etJH8n3Vfsd/yZFfBF+PQ/OjT/Trrx8B0/H5O/+5j8f6ubTTpgeBQ07R/T0ZQkPZw4XNzG9Z+HO8nfNib8pE+SJRkPyEn+Ft3TC2+Se5zbf9j8Mb6Svx//MZ0NxXjyt+r4sW58SbAuXUlW3iKwmWT58+BTo9Oh6D/qR9vCuPYmWkXLx8msjT1po3/wnXujTDdIB259i2560ZUK3PrwtW97KffN79oH2TVWHdfqPveDzqUbZZtjYVfkB96+fEoyW/Ubn08XO3QofNh7Y0Gjr6xLhRlm38fnxbPtRYI6Kz5o1PERH/mkMS4XepL14XEpKwEPfPgP3fT3vijs6XRtVv62zpNDUGYdnGqgvuxTFdV2mzdrbOvYZfZtm7c9ONq4jtVxqY9i5BD67Xfflee85O74buug6mZz7cv3z969XTfIcw+kSb7ng/2HuGdg3Pd7nt9je/dbbN72Rb1xOh6lIOvhfL9JJ5lrcZ07t1vxqsX/rtO+UcQIlbp1PsVdSfK9jqenp/q6N0SZ8/qgmIbl1rncFg+8x8Nx9S/17VZ9ijWlFp8kC8e+19dJrWW2bPO2B+CyT5LZ933xkNEWKze3W3Xu+1abU3uXcV36EfRaOl4xuI/fMcEjHlU5W33Gf67/6Gh77cxktKeXhxtjD/q+b6VObyiv5UlxZsgn291+p4Bv2wbvLFxwwvvAZPzauDtc37FkXvpiZK/MXvuN+rjYfXm5NK6v88XhMn/i92/zV//yH55f+tmvz/Hpu+q+ztPpMLfqenbw2bbZ9mOneZ9rYzD7NsnLvD3+fP6x//pl/qU/87vnFw6V2WZO23H6rDXbtjPV2N7aTtuZDx9f+u7v0nXR0jn9rA/Q5z5kwQO3etu2qt/q82tlZsSaj4fmurJJwo4kKYZU3608M/xV8N/6oZguh4pr52uv75fuEdZIsi371/pWNcsOXnL6+7YNDNqHgxg08O2cTsf6cl2l3fVh9LkHSDbZKZzZ922Nb9WB59seqKdR0/7Yg0USzbUm6faQlaRy+zqwJlm24Tl3X/PhCu69+I/dMxTrAnZ4yz4u9h80eX23n5EfDkHklr36M4WwqytoHD/Ze/s27z98WPjucqfG9rbWy7l7xkv9rfiKWZLO53NtvFbTrHrftuXLtXnvYcmAOaOf/NS43KSHH3Ch8w++Ux+E+TW9xKBV5/WyMLx//6Gx2Vu2FaupLgdsJYFqVi7Qp4gBHeokczweivFlzc+tb7RhSFK829IPw7ExhhUG/qv1kyw5ecieenoZe+n6ePfuXfXsxXoutuvSh4d980dPko5dKnX/Q1Z535e533XfTrIeBB5yuA6fch4fHWL0bT+A8o9u8cJnzKHd4Zi/dNgb0ZXkbpscvM99sYPn2jWxdUz0+Otv9KEdmx/ot64dMWHjpXO/b/uKYZK5dt9+qe/GyF6ar2zLRXb25qwxOJUP64XO87q30MnOg4dfdImFMfFQ7vv0bf2Ut7jjY8NDhjY7DxtixH/1pS+ixObhuza6nFMuzU9yxtmhSx8G9vkDG1tJ1rziTTLZsnx46UMrPfu+NbeO68X5qfmTdB6Pp2bnLDm6k66VrqvptW33/GUnyYjXqXnPJhvoaHA+aNroxvFq80cRAzUe5wtxunStftOPIPRYh+Y6yVrXMBfGyjXY8PA7qW/Zlm/0sZ1k5fLeuWR7esFPRtySLH7jfngKT5K1FujwYgpWMuZG0VbIsAvPY084n18ru81Tzzv2W3x4+EYP/XDJk9fmHn/pefTli3G89OJHEyMv67WTDH3W7PHQ80N9fm1u26Y/e/fZPDdP33evea7+r7/5ZtLxQ+cVxiQr/x/xtH+LN4ywTq8ka52LD76SZsWi+z8e+Kwr2PTNlQIbmtjCb0xfzRc+8FWhk02FDTxsmE9j5Onjp764G7Mv06WNR5sNutHocbdL0nnY51S/k3sO0CVm77tfsSsPyUwvcknuMqfjyhl4knt+kGXrtfPLHsxoYqGtpm960QUbP8mUtP5oo+moYYA7yZA5d01fek8Xd7z8p4c9MbUOyJHxt7jYe+q64wOsdEwv/PrqfdvWvU4u4COvaHuxA7u9iCyb7B2Pp3l+eV+5jy3Pc8k2p2I8vXyYf+XP/vL8U3/q7bz94uddi9/OSzHjb4Rr+TJlmz3OHNNz1uv0EDinz4/ztP21+ef+1Gfzj/2Rt/Pu1PtL/Xz/7fvxUWDvB2d4FfcA/sGY3Nf76XQafVjhg12Rt+ZS7PW9yCqI4vo4f+Nv/I31wopPdNLBR4Wupad2tY3p0y/O5kXs6DKubU6S+7pjE41d9QM33fILfjT5YVz/0YYHnyLu+myaaziSNGTbiqMPduTf996qbRxONX+nF3tk8cFPL/zw0gsrnGhw4MGLT+Gf+qHXGOxoVT/WHYyK/kOXcbrw8s0YGmwrJ7vfyteNP81BWOjCCxNZOsmbH/Z98Euy7kX8feiEGy6y5pgdc0+OPN/4QScZY/pqcsfTsfn8Mh8/7V9bzyTTzfK+V+8DD91JJlXw2n2TDTH2wzyet/TphDnJui/q4xcTGL/99tt1LzEn9MGKDgOsdMCYZJ1H6VeM4/3xGL9+zM8uP/GaW2tXTMWNn/jxiD+bxtikvy4NWeN0opkLbXJqtOR+b8Avp4zxyXhyX4vo/MXPBnv48Oizgce4GKjR2IdT3z3vTZ+N8et3s11z4IcJ+MM/OsVDnx5+f/H5FysftdHZhtVLdzT6lQdm8yMW4qDGa67ZZJteehS6rEe8sJJVu6/BRwafnIaNLHx+4wjb9D33I4zYaOMXE7z6Cj6x8ZGSfpjw/Lh41mXXPUzcYu00H9mCH4bHPYLuJJNknS/Xs2H5xWDNb9eg9lf9wEamjGsfZdt9VH3rGfhtP5w8MNAJe5J1zxcXONmXo8ndHizo6r3rCS468IkhPfoKHj7Ri8/HNbaTe04ZF7fb7TbmTm3cfKjpUh5YtNkRH7JwiK8+/Wyq0dikR59eBT88dCd3P9EU84qHLnbY5A89xo2RU+wNcMspvDDh/fVf//XeN18HDnxwKMYfvOj0oT90o2mj0aOdZJ3F4PWbp5J7/OFU4KQ3ydqTyKKJS/o/+JP7uqYPJjGmT1+dbOtemdz3XhjFCx75Sqcib8nzVX5W/dCx+p07vGTEW5z8phD9Y5/F7Kl08st68gME/KcP/q+/+Zq6hQN+vGqFnzArmIyp6TLOBh32Df4YTzJ0T7YVF/ME075vK6/x8Imv9OxdK9untZOI3Izx3/iN31jxF0c89E8v2JOs/Qg++zGdHVpn82ufO/1zLtfGxfvXn3z55dD65edv5/P5dv7xP3qcf+nP/sr84s++m+9evp1L/0sy+zYzXZN9IzQ9HN3je34u6aXPO5f5fPt/zL/6Z39h/sSvHeZpPpZ5mmvXuXSPuPY92fue+8VCrODZ6hN8SZYf4qDv3H/tGUzMKDEf5i+583mOdh9Dow8f/kes0FYsyi+u73umZi/J2svR2LbP2DON0SGH0ZJ7romp9h2itQAAEABJREFUvQqmJGv+0dhC1ybLFpoaBnu+OTBHbDnf8oN/yX1N45cf5g6P8wV9ij55/rGjTycZOu2b6ElWHsBHPxk5r80fOsmQh8sYDOxqsw0/nYkMmHUvxkuGrDH8dOJXxA42utiEhx59vIpxvoj9Ax8e/PSLlYI2zcPHM5u5p+dt3/mQowsWds1rkkmyPkjTIw/wKHCo+Q67tpoNJVvnted1ee8e75mGzmWnz/Sw7tu+ctHa4rN9he0H7iSzdz3iZX96bdteTLNih84WGW2Y+DmfznQwJVlnLNj+5t/8m7Nt27LJz4Wlzy3mhx5jbOOlRx+dbcUZIElDeFv5yXc/wJhk5UaS9QOSYipnCncu1W9e+c6muYJ3r19798Mky5ettbEHFjjw44NDHy66+IVPDSfdbNH7aF/6Puyl7wKcsTrlhot7GrutJSsGdME6vY6H48DQ5sJj32Bb3x4AQ5IVP7HQh0ENV5LuS6d1ZocVNvQX+1H3F7mGnmT2bV96phfMcNBp/vCQ5buajr2xYivJkrM+8YqXcfNgnviOz32HHnqTDHk4jT3w0J/c40AOT3KfC7IKHvgUdvSn10MHfUnWmQs/vB1e9pKsPZtedHVyX0vaCrqS/GCXHTSYHvg/++xd5+625owfCh5+P+ySww8b3e8++2zNs3UBN6xqcnjUYvbllz9Z8+b9LB3GzIUxujfEJPxaIJIf2oAYoDi505Msw2hKknWjTYJ16ViN/u/vt+5C+IR1VmIlWfjgNvbb8aEpv52eBHnJ/v2KCQBwJ/kd4538zvSH3AO3fpLlS5IVF/7SrVaSH/ydXkl+i008JX//h27ySnKXNYiuVpLfqgPvg6794NVGV7R/TE9+0A1Dcu/je/STLN/IkzWm1sejVtCTO++jXcGZqsy2jRubMuVRo2XLok+v7Nts+Lr5tTtTOXrm02WspKq8TZLx31b5JIt2600subcX76e2zdxDnAWc3Me1H7rVCfp1CmbavFvMLDzG6fYy4/u6SvmeqVztnvvRIamPxU73vu2T5L4Bofdgem0p6xTskG2j3Wv52rrdi5uLn/iF/9ibXRnm8tqXgz0Ub0W1V+c22xyr308J732APNdmuuHvx8PcOt4/vakceni/9Kb7NIfyOMD4CMPu8XhYNs/9aGPTZMtG6AbBVzyX3gyTLPz8mV6Xfvy9lL7v29qwj31BfKrdOjPHbavN46JvbePzkiipY3Mdv8r/cqsfdeLSD7T7IaPcOnYsvkvjx+5efWo4+P3cF/JPx9PQaUNedXm0p9e5ByM+kLm3X0q9lb9V/xi7FPdrY3g8nBqTYrlO6/vHOvpOfck1c+vDwGvjkuVHRdveqieare/tQ7EubLV77ZxoX+sPPZceXC6ND5qCpqAZo0h7a84qSao3DV8xNZ/oVs7Vc20/29ZUuZXnXrNz7Vzzs8MLZ/KD/PQ6d07xKPu2Lz/FIMlqX4ovyTz1oFnN8/XPv54v9/P8U39yn//tv/Ur86s/+3n9/jjn9x/7AeBN7e9zvW1zu2yTTmW260yMfTV/8g/d5j/8N391/uAvFf/l47y+fih/Z7QsN7y1A4ePfdcKl2v4lIZUfKYXf/How7lysHOxd45f1t+OK1P/0Pf8/DJbhftn2dm2NDYp3jTHD2O93Don8lzcl44e6C7n22TjR/rx/zyuc+dP/h4OB92l42NzbeVmbZ8bRzqeX84D32HPbMmyO72Mwdzm0AP7I7aLv3qTOz9eNAXvXv0f+8LLgxcdxtV0qU+dGwfd4/HU9Xdtuax1ZY0q+OBOUmyXlusaP1WupDXPLz1EJlmH7Du2yzqk2ifOn3zHbyzJsnHP0TSmh6UTXrzoMMN5aXyTOz+sxtTGtdPxZsqcDselw7yh81dtDq/lSbbmy+uyC4fxJCuWbNIpVg8/6DffdMDsgyPa9MIjHupr14c9tORJolrxQMfPh22b2rn7CA9bj/HT6dg9882Se9h6ejpV1yy8DtBJVh7ADaPDH95938qX5Tc6POfmUZKFgVK0rQD25gCZJMseDOfOizF61R+bj+fK6+OHEZ3/T30JvGS6Rvj7xRefU/+97Vv3EA9f5+pkxyAd+xRLZfyN1a3Ep2PjUBvHbZ/j3rXQ+F1ez2uts7UXp5oeL0m16VM+NofVcMDz8A0P/81JkkkyaHTh1U4yZKaXB6dWK0YPffjoV+ND10/SuTuuAzh97Kjxqdl8LX4xSrLWxSNuif628BiHg15yYqjQgx9Neczt9DK2b5nDcWvZZ3Jt3fg1Zg8fts7tpfHdsi3/6Dd/SVbOWL9iiZ5kXLB4MEmy1isdaHju/tzXiX6ShR89yVo/2jCLhReHT8feL6djnVf6+SHPk6zYJfk+T+6yt+q5LdtJiKz2qfuJDh6+P2KRZGB8+DHdr9++va8ZdPyKPHr+9LfvzR2f5EiyN+ffzeFwakwye/PucDhO1c7rx4+zN8Zby/n8smhk+MePVSbz2dt3az/m87Zta20a00ZLsl5ikIX97tWsPRAO+twrevwYZc8+yrs3fXDMNreW2fbJ4TDPzadzNzJy5kDhOzuHjrMpd+hEU4xPL/O9dw2JHXl9MklGTOgih+fRxgN3xdcfdLJ4zIm+2rpgGz8dZLT5i1+fgiQ9Q55XMUYmycoFD/5odHrwpYcdtT592mo89MJPx4MP7VGSbb384r/CRxgU8vSQhU2fD9rGk6w9gF4049rJPVZ40NTk4GADbxOpOXyZKa97J5oxvvER763rVPFyzX0KLUlF7rHgA7xsKuZ06zgZc5rc183bt29X7MQFnT9Ltrlu331z7LnpepmtZ9xt9q6llzndnucXjx/nr/6lf2D+oT8y8/bzy5z70vnl9dZt5Dhz2+d23Wdma5nZ353mfPmue/LfnD/1J6/zl//8754382E+fPPVvPQcJA5iuW/bynNY9uYZnxR+w+Tlun6SEY/HiyCY8dODzqi28hjLXiyZ9VJ6qx0lyfphp2z3WLBBv3wUC/Kw6NP7WV+q6CvsoYkxPrLo5NX6cs7Yb+chZw3hw8/3h48PGTmRrtOPfvCyZwz3tFvPu689A+KHn40ka8610ZZcafD5eK5ce/+c6qKbHbkgRklK7py1Jvv4sKeNj98wJln3KHL6dNMFBx68/GAbDZbUAD1yF//HfnQXh5LnpfeU5K6TLDpZOvTJiZs4oZGXt8bIw4CfbrwPujHn0OPpNA86WTpe+0x27DmDD8aSjJe333773YofW/Qs7B2z3+/7Yd1bHjT6X5uv8NKT3OMnBsbYUZI7XYzohCG556y8wosuVnwxrv+wg0fBx442Hhj1td1j0ZUv+1EJ/YGDLrHBD48+XWKW3HEYEwd6xBoP2oM/uftgDI3NrevkgVlNJjHTs+JN/ttvv133ryRMDrkPPVsp9ho40fA6W2Sy1iCaWJhnPIThVZNjiwza+w/vx/qBX18M4EmyXsDTZZ9EIw8/XnzaSda8PvTx8TFXYmgexIVsUoQt1j7+LphxFk0yT82zlEm/1aJrs6WvTu7+sU2vwp69TB7xS51krTFjzqbp/kde0Webr+4H+7bNoeNs+yhDh3hML/xs8X3b9+/3Oz80yPfj6dQjwm3NkTihkffxn21zkGTkD6wKGr3GYaiZ3geeJ8mgGcfvYwNf9MVLLOmGHQ2uL774Ytmmgww+POygwUSnPmz6dBrTV+jzsYiceaIbXyIi0ym6rXwkAzc+tunUTjL0sKOvTQce/in0kk/uscBD10OGnP7DLkzaxpOseyoeuYxGPx0KOTW/xCC5z/0jz43DKjba9mW1OaVTW80mPnrYoTO557ZxfHzCxxfzgabghUn+GIPjfH5d91X0JGt+6VfYwCc2dCvaxtggrw0zefz67NzGmfyy5kWM4CGvDQtZ9aHPq94VGVPIoyt46WWLH2ToUVvr8gpfklqb9QMk8KLheXrzZnLYV+6RS7JyN8nK5Yct+n9sW59devgrznzDo8+G+aUTLv6bL+PnPrOc+8xK97HP3U3K8c+BGvuNv/Gb81Skv+vp4/wr/8xP5x/9b27z+duuqT1zPWecodJ1XniTW+bW936np/pwfZn9/Nfnn/6Ht/k3/vlfnMPzfzaH3k/903XvP3wzx+0wP/nsJ/NZP+oesq3fKHbqfezYs72chkfNJ9gVPvLP3vv1Vz9HWvs2nq295+7fMCtJ1h6L30d8+sqy8gaNriQrd8TFPkUvuvIb/Qi7zqwVov+l54Kt/NeeUcRJvpgvsmVZ8/XAiz/JWlvJ3QYZdmE7HHv2rJCzhvtNmyvnjLFtbtDwJxn1w5a1pW9O1WxNryT9f6ej5ydj5hhGPGTlnvsv+rWs4sEeeTqtabzoCtnk7oN7DuVym/xjnLwcMkY2ybCdpM+ab76PP77HuJo+fHw1Rq/yiJF7E71ibl5gFFt28Yk5XjWc7inG6FSj4+P3wwY+MvDD8CjOYdth58I0GVasyeD1bvG0H+bQ/HYPRYOFXja01YoxhT/ox+OpOXFueV15cDqdVu7RDSOsfJpeSdZzqXmgy1zAjyfJkiNDt9peyIbCD2sdjRyeJN+fG/Abp6um1l6iTrL2E3joSbLGyO/bhmXlJByPfITXPZ6fCr1kxZ99MaZP4a9x+Iw/aMnWM9HzJHv1w3mrf5dieanN9H5+Xv3T6Wn2/dj+y4qhuCjOwqe+t3hzPFXmefkJCxyHvleDN0llzi2va5xPSdY84FXQ6NMWI9jFX9/Yo4+nwJYeMeTno09OTPjGrn6S+nVbtvElXWwaLfTSJyba7MGtzx79csu+jWZMDMngZSPJGIPz1JxiG58+Hcb2bVsYtBOxeF19vNMrSWN8HvrYtB7hMW6u+GGMTli02cLHBt4HHjb0ty3z859/tfTCTI8xcvpJlr3pxUd2yV37rEinwk6SFetMBi3J+sGFlz5P4hcLfDAmqbZZeXDP2HaTO7HNSX7ntjEl+WFc/1GSO53B5N42lvyd2/iU5Ade/UdJ7vT/IrrxkieqnYnumtTV+PS/5Ad6cm8bSv7ObXxK8gPvj/vJnb7sf2r/ePw/r21MSe46tJXk3k/uNd3oj5Lc6frJD239B2+S3xIH9OTO+9vb5CQQ+pZtkjtfcq+NJz+0H/3kTiP3oP24ftAftTElyfc2Hn21kkS1Crkk3/M++gYtbn1FP4lq+ZxkyST32gC+dDFqlzrKtR/BHW6TxqqHOWP4Fg1H6a3mgq8HiOTOx7Yyqz+fbJKO/61CTybrYa3nv1Guc2u//6+u/n/pnWJKsmRsDKmMMq2vfXHUP+OiT0my7N2qC91HQvRHO8naUM59YTLbtjYLfnq4SzIuc3xLN8PaSDLsok0v+lpNyS1Zm861eC/X6+Jja9/lyNbN/Fws1z74HsvXh7YK7X1oxaPYqJ6fX3sDvS4cSW0WE5/xybnXvtBWkvTQ+3a2xsOG66Z9ZvOwzbWw/Y2tp6dj9ezVd6mPW3k3UCcpQ1uF2VQO44cAABAASURBVI32snDtk1H8mlsH6ePxaZKtcsfyiH5ls0/fjc6lH2WnH5a3HOrHzL4d51ajxh50/ijwwT29zh4OWvSTVG4rvsM8HY89yO8zI363mda323W2rTZn5lagx+M+SYrlMsfyb/WbPrr2fVu8Scp9/0NmJrM3vjZ9Mbv0JrFt26SyWzrWUtWTpHNymseFR7vk4tuXjiTj3wsyF4fD8RNtGy/36O3wkLt2Dtjet42K0rL0n/twBOsi9n/HHjLc1ODTPjcuh8PeA+9pHX4n0/abUU+vc+U7QdX30LvP8fD5XPsw9LuOt/kL//hP5i/802/nzeGvTY6HeX7JZNs7X7e5dVFsPv73Q3/2j/P7vvz1+T/++784f/L3n+a0pToPczj2xXdmPvaheBqUvXHbt219dL9W/tiY38aVORwOfdHyceUNn1HVyj3OF6SWW+Pa3Ki+a+NybvyTbcXuWp0lz6UPQknGelGSdI7PkzQXiuel6/K1sblWvgqXLDvacCTl6xjaRYw6kNq4dQNBe9uPW8g1PfrKI+7Lx108U5dvzeVreVIb25qDe968Ln/NqcNKYnyvX6fybkuOPuMvPtzPjL2B7pmU51Afb5Psg+YghE/5ri+7xTXJ+JVjx76w1d8adzof7XP9dxASAxgUvosd2lPlarVxu0xy9yXJkGcnucfUbyU4P59na2yOtQGzwh5s/nalg+j0unaf2SaNw+meh6X5w+627f1w8dl6MGN/q64kk2TFEE1h3xiZZJsHFjRj9PFNTHb51kLu0HWwVRe/brfpQV+u3Q+f798/N+azfKNn37dieTun42FSGx+fPy4MYsPe8/P9gcDhkT1Y9tphM7nHCN1cqBUYkqx53+qbA6w6yTpEaj/0qNn68Zyg+SEHetDh4Ofdn9sk91jtXUfs7fuha+l1PbzhMye5zbw9PXWuZi49tJ6KWU6cug7pp/P19bLy8Onp2Hl6WjrYY5eeJCtO+GE8Vvb+4mhfvqHhZU9MjJNDgzW5yz9ob9++HXz0WZPo4uqnb/fTcY3R9ZCVS9rk+CmOajrY9vKcLX068aqNoZsjeU8OPZ1f8grbbOERiyTNi9vylz46zBPeJF2Dlzl3rzGmGHvtR7zDcVuxEze87BzEunOSZNhBM8aeOUiyYp3cbdLH3mv3YuNqcmgedsSVDr58fHkeL+b4ZxwOeo3pk/WCRczo7W11tn1b82Vsej38PZ3elH5cfhtD3z7l689//vOFUb8iK0/gYFeNTj+bbONJ7v48bG/t75N57pq7vJzn6XBcD0l4ycOd3GU+0Xq/aZy7X8FyPV+bv9uke70c3m6zsIoNHDDDophHsZNPZGGCTb7CqRhTs6U2Dge84osGE3140RU09o77Ph74e7NZ6xgfGXrwwADbu75MJG+MPFx46JAbzkfsGpez2sbIaD9ocopeeLX5q80u/peu6ySdw8OaH+P4jSlemHxsjs7eGB72tT/QQ55tvPQpy2Z1wW7MvdQ47Ma16Zyeg/lCh5d5+Pl46QtXuYqfH0lW7r/0ngZXkrW2tuYXDGiKPt3kzIFa0YZJPI2zBwd9+sk9b4w/7JHZt23oxK+QgdcYfWrjfoD2Zz/5csXOOJ+TjNq+Yy75i5dN+aSNl316nusb/kPzmi3npPPzdZzff/7tz+d2nrb32bpP/+zNYf7oTy/zV//13zO/5xe+msM754VL83lm68f/vbm9uVmlMnOdw9PX88d/7dv5j/+9PzS/+vnr9ObXOT7OYd/ms7dPa8/JNj1fvay4Ti94lW3b1j0NToXfaI+4mid9cTPGh3P3Nv2qGWP84cd3Hz8grb3AvOnw274itwr7juVT7MSHvJfWfu27F9UPuw9b4pvU0SrDy5b4khVrPqhhN/bggRvWQ+OJR97hMVcPbMfjaeEhU/WT3PMk+cGeMXLqU19ekdfnvzWTZOUFvGjGYFPTCQcfHjQY0elT8P14PMnCYeyBk7949PkDR5LO8WnxXroHnns/SBWL4cOG+uE3GXGAU1zKuu5TcClJVt/cssPPJOvcRVa59exL/9qru7899v1bD7z+Hczb4/Db/jZZ+PgBAyzsPNbg6XCYVz+42DPTN/0w8tR1Yb/cK/fy4ePaO5OMvzVp7yBrD/heT+W28vJDbPjEN3Og6PNXnWTdS8wXeb4oSdZ6SDJJ1jzS5wMoXrjZFA97V3LnQ6P74Qudyf0+DWdyj6U2fTDQJRY+7CRBXrE1lsi7WVjokhPpukwyYj294CWvPHLgcDyu87L48FkM3ffcM/DDKDY+SsBPd1UNLHTwI0m3i5e1/5I5dh74yzfrig50+uWyvkIeTsW4Ws6w4T6qzRY+NTp9Cn7jPtSzwx6eh148sMFJjm368ZhjMvSKBZlHH3+SlXd0GJOz+MyFQh899iPxe4yhpf8TL3joVCdZewS5vTlLZ9lWrpx8+Ny3dR8w5j4IA4x8hMFvXOCL82eSJccfOhS8SRZmNsnxjW22jLNtjG7j5Iyp6ca/bPVjorgmGePG1GToo0PNfpLlF53isj5efbpHiYF4J3ceMmTlKpv2o635ya5i7FHIsmkcbrj4QAadDjLiYTxJn7k+LLzswMpGYjZmnZ3wkuMbO7A5t8ppuhS61XTgS+7Y0cigk8NH1wOfWMBHRhy0k6z7Gj40PuGbXknWWHJfN3gecSZLL3vktBU+qWFQK8fjvvYkbXQyMIjXg5bc59E4P9gyJm580f/m62/G85szyuM+sG/b2s/4mmTNM7nkjl2b7FrPPUe8eft2Pv/ii5HDT83ptS66v/OZ3VW61xh/2IbVvKx7u+dge37tTi94Wy0MZOWYPn3k1fxVxOzBI2Y95cybvkeBEV08FP6q3Z9eex/ajofxHPihzzh0K/Rdrq89dV77Tup5Dnmd/ef/l/m3/+XfO3/ol76Zp+19Mc1czy3XrWep+BeV5tp3FNfLNm/zcf5bf+Bl/pP/8I/N0/U359b3Em+3vqu6zLz94u26P8KwfnCwcXNv4qtYyAGYf+mXfqnntNv6J4P4Kkf3fV+yxj2bKO590wtNfvAPOOcocfbbDMyDtsKu+RQj/Ox97HkLvWq+37/pE1922X/IwGmNk0+ycpge42Tow6MWd5jJ8216GSOL15izHLx4YbdGjLlvklMqtv5Y+0lWXPCbp7fNuSQLt/sXuwo8r427ewN9h9Nxzn0/i86+fMGnsIsnua/FJCvOYpJk6IUDj/KQhRUwWOjlI13ipm9dGEdjBx/Z981z72UvzTD6xKRO9VVpVnHf9R7F+6xD55yf04svcPBZLOhMsu73D5+Ms02G7tc+A795ejuZbab5eTo+Ddqlz7nv3n02h+NxrFW6rz2Ps/3h2+/m1vYDN92n8p0qe9gbx77DMXdwwJ5k7Q38Y5P/2sl9rsife7ZMMknWD/686/Oq+zusMOMhqxZ3saPDGYodsWVLQVfgS+426MGT7h3iouBJ7jbpxG+v0YZR3h5Ppz7PnNf9AQ4yxumi4+dffdX3xu9HPhp7xB0OGJMMPthhsDbYMa4mR4b/+LS/++7bFQMxXOV0nHM/RGjTQy9dcmCfrHdqT4fj7Ft7tUdXknWvFy8F3unFJpz84w9dSQbtqe9c8ZLXNw6nmpwi1mrfw577Xh2/eMANW02sudamg0/G9Y0lGXltHviAzm5yx7A3n+kkh1/Bh8YuPHyBkV78csA4Pjbp1MeLT61Pp3d8Dz68dOjTw081PGyhJxk1ebrwKMk9b8QPHrqTdJneVsELR5J17sV3OGwrzmwak1/TS43GBt10Kdu+DTxlWfkgd/DoJ1l7K6x44YVD4RedScY8b72WE5iSjEtbzTm1gpbcnXjQk3ufDuNKkkl+oON90B961Ohq5TGuftCTH3SgK8nfve4HP/2z7hQz127iSVZwptffK+6HbnXVrEn97biTO348yX9x3OT+y9Kd3LHQl0T1fYE7yYpJcq+nF3qr7+cyybqxPWII36Pg1cb/qP92beNKku91P+aBjLaazh/X2uSUJAuvtjK9HnL6yV33WhCZNe9SwMZSo490GDa6JAft2sNUG+O6PvIkm+69UNAW/bdrpcpPf8qT1EjHMlk621z14q019bT+xDYJzvS97GW1O7RyKMls2RfNQzCu6XX3rfw94E6mcteBYdvaqfCteG/FoyT4Lst+YrwK+sdYq1Erj7ZacahNfTn35n7py9GqWzcnByHjl95k+ItOPrWNdu7Nft+2STLiZoMxfi1/kkV/6YtfG9alwjYkBxMfjG7FTf5jD9CNKE8mNcbf0/H4/eHExkfva1/unFuM79s25u+79/cXfrdKXjovxhR8535Mfe5LKbj2vlB+7stlY+T4ohTi0lN3Vn3uYaMQZivBx+7kHk83MfQpSj5o43kUug7HQ+dmliw7cLN1LF19qxD6tXE41L9b65c+8JLd937Efn5ehwmHbb+C3t+EwDvFcBvxvc25OXCtn4et/jcWdFz7MAK3UtZJsub50rlpc/X58txY4Icffd/N23T8jvlavcr0ulZn4gb1uh5k6Oa7eaH3pYfDS7Ekqb9bcV3WYej9h+f52PnOvldpGo/rkmd7tmn0rou2G5+sdtK6usTCPE+v4+k4ybb8uDVP9vL85POnmT7t+RvBPzle5i//+V+ZP/MPXZonfVC6vJ9TTT71Lfaey1wvXjQ/z09P/6/5n/3Lvzb/7X/gzXzxpvF7fZ7n5vi59s7VuXKycbrWdxiPnZeSh79Jpn+K/2XOzaVDcyjJGCvEdYhK8KTtY7HOXDonfHCTFedLdd86z+qp91vnbTGWlqQvwt6M9bBvW/04Dj48bt63+s3W0Uuftm+Vn8xs+7bsqd3U6a2q2arj2nkTR3JT5lvtPGIN07m+b9nG5WOxfllW7mfRM2lN7oGFP/pJ1gsDhya2xOpjc5afxukkwzabx+NhxQomPHyCV04raEnWoZCs8Yduh8kODTsKn+jWJodfG7Z933RXOXb+NNA9KGjDw6dj8ZBV4D31g/PhcCxL6v+t5dr4Xzs9t4V7azz3fW94b2vsY18Wf/PNt5Nsk6S89/370PmBjx313r3juS+H366XCHv5rquwd8eUZbP/q97bGqvC1U7Sh8Z3xXCdfWdn+nLKS4O7jP342lz9xoNWJ+5Y/EkGBrrFiG9bMfzYX4c99o6ND97kjv90Oi3ZvX5u21ab+yp0vP30gEwnWTSxe8gkKc7buk8Ye1t/jSXpnJ7q12XltLg8dFybn/r2/4RPs3gfmPZ9W3i+9lKp41sxHbru6GUjSeM0S/dezG+LUT29YBN/MnKJTv2KNLxZB146FDyw0AuPvBMbY/SRNZ5ksm+1eR170rnrOcWUZH2gJMNGzdePp/XAR0dyjy8dfIeNLbrdSxzY0SbTGB3q814bl9EnM70edZIVZ/IKOS91y7LosNO7FZcx2JNU33Xh4d8DIyx0JFkPH/rweri9dn/Zj4dJc6fP+/N4CQZzn/kIAAAQAElEQVQHHvr5S7/4ekBlW599BR3t0v1q77qYZOWHetv3QaODLrj4ADOZveP6coPNpMEpAR3PQ4Yv5l3p8Lx993ZhnbL7m6D40WEmp9ZX2BT/B42d+wPYoXvqqXNxHGsFHS+bH/tSm01+KvTcfdiah9e1Xvj95Zdfdj9/O8k2SbpuP2ItT+e1LXFX6Ng6TicsaA9f2BIL+8el96iZdC+6VMd1YIHbnF16P4IxyYovOrzJPS/xJvexB1a68eBNMkmWv2izZeWvtnG6137Sc9y279/boFd8xejStaD93XffLV38IIueZOUmPeKbsHVYOWn8bfeK6cVX+BS26YfTr3anO8nKYTLm0jjeii7sYkjO34jCrw2H+dA/dH9UizO9yrX7p3E+POTpxfe2+4kxNtj8+uuvV14Y0/fiSfvafQx2vrFpTDvJ4keDUdE2Tic72ujaSdYZSAzRfoxHLOG+dV36G0+/8dVvNg8u6x6ciOdxxeDH+th66BKv155n2U33Bh/h6BcftukXn+PxNG96L/QW39r78NyXWj//MF/kw/zJX535V/6Zz3p2+vXJ8WXSr3u368fJ9XnePt1mz/Nsz1/Nr/3km/l3/8Ivz6+ezvPm8jrH7dDz2H1fExd2zz0b2feS+tzcsefAcC5GMVfw8sfcHLp/kBNrucgfuBXzICZo9zm9rnzDl2TFiD728JBhS1t8zJ14J1k5qa0k6Xo7r73RPKOpYRJH+OiQJwraQ9ep91JY8LLNBz7Cn9z1JlnrDI3efd+WrbvON2sd0an/0AUDnWR88Kb34YuaXTJyRb6SZX/rnCdZ+5MYi6UxepJ7jOglu39a42JOTm1/p8eYmjzbxh526dJWjOFDg2N6adMHmziRpQeeJOO5hBwbxrSTjPuENj4xJ4sXVu3p5W+XsYf2+WefzbnPN3J837a1BsuyYo2ffTiUvb7CIBZiByMdavbQ+U7+2BzUf+6Ld7FiD538T3765Vq75OhFf9/n0VsbaMfTabZ9b17OyjH+mFP63r9/31U9a26sUfx0iAEsbOFD006y1r4405Fk3Wuee/7Whxsmsl560iP3kqycogsvu3Boi4kiHmzQrU4yh54T8VR43Q/prlvrZTZM2nSxIYbfvf9uvv7mm/ra3arn0oc/dOO3LumGk02ydIgnO/hhx5PtvkbIkYddDZ+av1/15bo2XHSq6XisSfmH/0E3hg9WdrT9W7hiBcMDj9jgVeCClR640BTzCxscD/3kxJz+x0cfepPMqS/P8bLJNoz4yNiL7M3vPv9s7Gd7z18+hJ67P/IvybDBfnLPAXKK+G2N1fvv7r8xgf3kvp/hJwcnP1Nmz5mtVh7xDU+yTZK154kzjGTgTTLaYkM33/1QNVm4+aLgwW9cW6Ebfm10fTmAX8FvjtCNiwdesZ5eD3tiJY77ts16bm1unZqb5JL7HsZPcvjIPWq+8ImOqlx+soU3ybiHwAJnkrUW4eAv/XQlWXvII97mdnrRITf82mm8sJe8YksfX8mzZ42g0U1O/B7Y9I3pw00PzGhk2XjI0ZPk+3s+PrbZUfCjKbDIbXrEGp9xxZj5ayjX2saTZNg5HI7rt/bAIzZyhj4f+DMZcwY/PUnWuVB8Pc/ToyRZccDHP7Gjwz6nxmMNPffdl3G21OaRv/x8xNlcwI+uJp9k5PQjXvyAm19sqpNtfBynk341nOTp37eO96yX1KfuW4+44114eyaxn9kHj6fTWI/f9pxrLX/2+eeDX7z8+uxrz5PsH/oOb9+23ofO84u//Lvnum89h7yfP/i7fzq//4uP8z//F39lfv8v/MY87T+fbU/3yks/lr72DHVt7l0m56/m9/+u7+bf+dd+bfLtz2fvOev8ep3X5dA2n739fC5znumzVZL1/Ln3/qJcex59W3/8cwRiyU9090xxWyoqI+cPvadtxQk/HrxJhg50MRdbMmJxa0P8xYA+ucQG3kPz5VB94q6vsEfnkmkc8bJrTtlI7raSe03G/MBCl/rtmzeN42vf4zUu5XMeuFSXMbj5Sj87ZNhPMuaPDXQ64TfGhto4fEmzuQU2dHlND93kOjTwGiPTEKz44IFBwUuXNrqYJXefkqx9g9zDRpK1Lqwr+4M4w0k/HnG1Lp3x9OFA08ansKlPLx38W/3eB2BA4z+63PXPsCR3X43hZV88kqw1v2/76POF7OeffT5oe3OLHXOntm7wicml+XbueR4Pv9XbttfnN9W1r3sWO/RMr2vXiPli33pNUt6n2Wtj27pmOrf4xQSPvYs/FV0Y+Y1XeeBEw4OmJq9Nnq1zdaa6Ff8MQpKZFjbElV26yJjrxz/zQ9f0wtNqYUSTc9bC+w8fVp59+PBh2CJLF5vm79rYaJMRGzjx6dPx0Evmx/rxii185l4fD33k6Hnpu3V0+uUDfv4p5sQ60Rbjt2/fdX8+r/lIGuO+T9i7Xo+n01xr+OnN2zm0feqzH/537z4bexjeS3nJv+959n7Pf6mvs+YiyZpfZ2Rnbmdk+Qbndz2LHGqDzlPX8FML3xVx5vtL9/1D9wy+6SvmDk+Snj0P62yMzxi9SecO5p6l2KWr3ZVDxulS0Okyr2yQP9VHdPzG0JQHXU0WDQ9ZtsnDJI/YMK6vJmMe1ObA/NBt7aInWfdpeq0fdZJ1v8UHD13seW/EFrv0vO+zAZvGlH3fGvfjvHvXPXGtucOcjqfZtr027u+szN1MVtzkBYz0711f9/pQ+Xdr/zG2dV3wcTOok1S4WaCfZJJ7+XH/0cY/vQSlVRPj9lv48T3oeJP//+hmM7nj1n7gmMwkmS3biNDfC+7plWT4M72+1912ku/p/1XUPb2SrBjArZS0+g9/fjvuBx1vkrUJ7tu+ZPCiz6cLb/LDHCMnd3vaP+ZN7nQ0en48nvyg46EzudOSuxz+R0nuY3Qp6MkPtKTtO3EmM+e+NL30heb08oI62zbJNtceqJQ+un6fy4/2Q6++/IFrqktJNG7Vdv+DJ0GbsaDxP+QvvQFeemPQV+BIsuyRw5ul9NZYb12otyl7D0BT3G3XDLyFOvu2zb6X53ouz2XQt9KSamiBJsnSvW97effyXVe/HJNkbfT4YOmyb38fupPM1sOETWJ6JY1PbwbmKrPNKpliqr7yemAttN4QXnsgfZ6Hvr0bz75v9ePaTeows21TteP62JcWh94kyL3tpuag8l1vqu/7ol1clq1MZS+VPVbvx7k1GOg2RhvXuQ/Ih95ETt3ct+I4r7ktpts09vuEvX44ovtSBz/2poO2l3Y6HRuTrZC2oS9JX+Q0xp0jfeVSn499GD+Unx/sJJlkG3bF51p+fG7GCR3X+bYvQuwx4nAt5ul17qb9WvtwojlEV83geXo6fY/leDzOVI+PGLPVVuP3zXffzrm+3foEdijuejh+0rrC89R+Zr6fW/p8ICxpxU6/rvchxM37tm4ixrbGxsPXtfhnUvkGbe56rsWcZLbav3Z8b4y3Fv5eGpMkxbuvYq7ODll1mJ1L1Zwrc6tO5dw5OhbjrTLT8qEfUJ9fz3Mr6EvX4bW2Xl/O6wX/tf3T8VQs1+bSS91PXbwtP/CmH/Zv/ahvnbycU77z/AM/u83/4T/4w/Mn/sHrnJ6+mddvfj69oc3cnmc/fpg3p/9s/rV/7hfnL/25n87n+3m2Pj5l2+Y2M15ka2fbZ9sPJRRUgV0a6+d+vL0Uu/i99MA1vd70g8Vr59HNXvxgL3nwyBE3b7Rtr5Xq2Bq/7/MsWXznytNrH7g2YNrXxivbNnvzrGxzOsmHfc7imq1hy/oBhK2D+Mht+870GmO/qrpGnhdt27J0bNvWGF1HXc96EHxtLG/FMdV3b7+tT+dien5+rfxL+cX7WtuXtq9rjpMs2cehQo7SuRcDGqPWgxgYu3ZOFb5dmi9v+1CKRyHnoCi/tfHQca6vL10fDj74knu8Cn7Ehb6Shi4y+uTp0n7pHOk/9XBIXkxgUtMNFzt49+J+ak7i37LXxN44ilV9L3b64Xjw6ss//bs/7xqbW2NyaSzt1XRs1bMN+2zKc3NSdYWT5vPrqmF6fb2Ud+8cHapnVhsNb7JVx5txHY+H6r92zs49uL2drfM6k9aH6ntZ+yIf+JdkXHxjA/3avHrtWoNf39jxeKzNa/Xelrz8NGb/Eh9t+h4ySXpgfRo60R/y2nhPp8MnPX1B0jxi89A8NqYNk/L92ti2xk0spn5sjcFp9Z+73vCJ3bl6kqyx5J4H5vfaAN3Hz83Vj9gbq6fG57IK/w7dp5TkIfey9hbMMPErycLMF+Xc3KNX0ba+8bGniIu98k0/Mhf0PHXN7PWRHfLqd+/eMdF1c15YyMnNU9dykoGNHvTpRYZsm53R2xyOe9fkx9kPW3m3MQ6PecGnD1uSQtgmyfI9Sff25xWrY3XgU8iq921b/Htznv8P+7Do47Gm8MNrX7LHuF+eu/9l+l9t4IODvPL0dFw5aF7hMq4tbmzdusMeT6fpdjpJ6tO+2n7rx9q/foSL3SQLJ/mX7gMeIpOs9Q7b9Doejyu2cD99WufmKslcenDxAp297/rwdCjvQw42bXrV5ooufogDGsz66I8+XF980RchjR17sOGjD69y6yI3BlMi564rN1+6H90KZu99RQ6IUV1Y+eEFgbMAfXQ8ajrYfPBdu34v3T/PXQ/0GFeMX7sWvv32u7WW4XnoODeXjfMDDzl9BQ74FWPm66WxJmNOzLuxhB+dwdtt6Yfh+fXl+zVDhg9J1pzpTy9x06ZDTGCgG2ZF31iSJfe+LxbQptf7zhl5/Oa0pO47b1aOo8tRY+bLGDk+f/Pp11HzDR87D9/0zXWStceQS9Jq6/o6rrycXrDiJQcfH+jWZ884+2wq6A97MIl/1ax5hx2NjiRDH346yOobP3dt6aPbW8jpJ1mxwQdTkmLtHtt837rn3GbW3k0nu+xo09Oh5RPs/H7T+651YA8xv/Tp051k5SKb555VDvuxLxSOneOZbNe5zTavt32ecpyf7R/mL/2zvzh/+r/7bj5781Xtf5zjm9RWc/3Dc/G9zOfHvzF/8Z/9lfln/6E38/b81Vw+fDfvv3tee++h64dNOBU5nmTNb5L1txfEly/iYA6nlxx75AWc5iLJ+gChzc+yjfNpkrU37LUlvujiQ27Foi+hxEjfGBzs0INf+ba5lPAraw7MMRviltzxwkiOPFk62UmyPiZNL2P8MUYWJrq0FfTkjpf+910HSdZao//p6bTmhv9wKXSq2aRP0Wa7Jlfu6fNVHy9b+ODF5yWTjwNoyf2+kdz9Mk4Orxgp5uKrr75auJIYXveZp+Yi/bCzSZZu9Pef1jEbMHtRxyd0fOir3f35VD2v3a/YpAf94bMceexPT5274+k05hmu9N7BN/rI+ptnCjtsohu/dY881Q66uJgTmM0FHjbx780ZetG1OYqeZM0DXv3D4bjWs/XkYwE+6+mleyPaQ3YaKr586LMsujhe+2zD/Es+WAAAEABJREFUJ7jYSbJ0JRn3XPHkCxz8VusnGTrEFnZ8yX1PeNjjG15jbNCvTQ85WKYXH8RCzffDp7OSPozG6KFDedC84MWfZMWDXjbYJ4s3yRwbH/dhL0CTrDXE/oOHn2w+8IqFMfrUeLXh0PbhAh5+GycHEx1J1scZcVLwwTifLjJo9MhNWB9yYiMX4Nammxh5fqE95PHBqUbDB8exsZO7ZJP72jWGh90XP4jSeysbdLJNrzH6FHqW/L7N4XScc+8J5+bJ+w8f117G5tZcV+DnJ/1qcZpe9Ptni7opDzobCv3JfW2LmcI//OJLd5JJ0jPWm2qalY/swKRo0wO/9oM2vTuwlWThZI8COJMsnWLOBnly/GdX0YeDTvuDPnx8Y+vxMQVeND/A5VeUb5PZq//UPDts+7K9d+2SZ8tcT6/kh/lAe+jG1+G1n9lnYIOLDbj4wQe1MTW6ggcveesRfv0f6zQnDzz46cDDPv6HP2jk6E+yzu981KefLD3kFfz6dPzYnyTfr7HphYcN/GyWtP5oyzWxNW9KkrWX7/th3Tu+t32+zrVnzi+++GLpNj/GyLqP37qnwpdkjRtL7rr84CDdYqiGlZ/iMr3QW419Hx1WPIfu0dpoYqudpOeKA/ZVknufb/Tg4RcZffjEatv3hQvfqXovff4VW+NJukz6rHU4rHrPNsmdtm/bOo/QQSfdHZy3n/VZv/m+HyuTmbVOu0ZfuufzHV74j4dTP1Zf5kPv5X6Q8taz+4ePL+N92NPpzVyfZ07Pvzn/vT9+mH/7X/2V+dmbX5/D/nG27VIzl5ntvPrH6/91/vKf/33zj/yRNyV92zPUh3npvvDBe97i+Lbvt47F4p3p42M4rGJ8qF+C5RxjDxZbZ0vx4ZPCP5iPjQ3eJMtvvOjmVqzIiLHy0r3M+Z+/xuQhXWzKuSTdQ96OD7boxq1HtvDQSY+izTY5Rf9hlwwf2CFrfz0djn0u7rPH6bTy4bPPPx9y9LIlP61P9zj7Bj9gTMK9JcMuvfjpZY8NfXrIG1ejGWMDTkrEQp+smoyibxyftnnQpyO55xXbxthkAzYY8Whbl8bpI8uWPro2/9ikBy6ySUYbnRz7275PE6l/sp7L6cd763r1PPzY75xb6H/ooz9J83Bbsncf0j3hubR96WIDfvaSrPsMbM4FYpZsjfNxtu3OTwf7+34ozkt1vHZPufVZ4MPspcH73PfAP9bJnwcu8t9+erbFi04fW/JFnohdkrWX88U4f9HJKA+d+PUVz09d/Etu65qnW37TQTeamKi/7fMAjEnWvUYc9saZHXNJ196+fMdPR5JJUhNGZ8WKXnFXk+NfknV+gY0N+UsP3XDjU2BQ0B4+koED9vl0GfduxfnLGaKvHlbsfbj/2Fgn26Tl0ncJt9p+X9rHvnM7Nz+O/fg/xrrvX7tvHY+nNf+Hrj3l7dt39Wcas1v9ObWeSTKnU/e8nt/tsZfqgUcM3rx527GnPnOfu3ZfxwUvjGKgPhwOK6bmxLrFc62OR713/IsvfzLk6FQe49pJljw97BqDJ7nvRfrG2NKGT02WTcW4eXvIoT3a7D7aMOFLsu7VDzm66cNrTvTlKF5zBhdZhYzx5373wo8mFujskjOe/JA78iLJ0LfvW2M+6ze6bNu+5uOl97bH3J56j9m7ts6d3+nF11afZPcVK/1z52tvzsKhbF0DW/KDUUw/Bq6v/Jj2aCcxtEryg47kd25jfMhqP8qPaY928vemO/nb2f6xvoflaVB/Z/7kB/r0giu563i01UryA29y56nIfyV1w6X8veBecj2EZKLZJLxNkpVk9M2PruSHmPyIvPh/zPtoJ3edP+b97e0HL7oEV5K/VQ5fcqffE3wjMvHfJ/oi9H+3+oO/zfUHT0l338r/43F8+gmuLP5rmb1cS/g7S27LNuxiePDbmG1CNgy4t+0un9r4nrcvXMlcuwmr+7TTz5W3uWam6pdudcLWbS7ls4FPr7KscRjbXfYT1GKCsZurzSbJXPuyHM+lB1n1dbali2yH51ritTL6Mxkbxi3bpBuMm8dLXxiei3X3QrL1tbptZjYXm+a1Zs+14dcU3fi5b6NOUq0z27bNobJk9m0rHjeWQ2mHSTLX+pVk3TxguPMfpoPjOh7bbsMN77kHcVgv1cw/PH4d17kboZdCSX3rAVoUkvQGdlz+nYv7uZvhbZvRVldlb5rnxfOmL52SrMMLP869OcJxbcxs1trbVhyNybV8H/tRD4bUn6WnNmEXuxWTxuhamwo6ngud9YX8c/HCfc2MD018YWOvfocCh5SKExs63SDFiS4Pw4f6mcZtGu/9dBh6sm9zeDoO2nHbZ5/MrQ94H/tiaivOW/nJJ5kk9f2ydCf8vn8MPp2OK6+ml193Fvr37RP/eejYSrsZ37b+fxq/wzzV7rU+z2xT5uo9tkrHjrOV71rbmf5XW/qH/TSH/TCpLusn2fpAdR1Xko7to9d3I82l4yy/bsc51p/f/0Xm3/vXv5jf/7u+muvl67ndXue0Zz47/I355//Mm/kP/vKv9oHr1hy/Fs0+23WbDs+W6xwi9/bK3Hpzf2kW9aDa+JybG/u+rRunHHtpnm3FtBX7oYcTcbvWv0vnWe1D66EHJnjNk7aaH+pz+bb6ltx9pnvf9+VXkmXn3ByY6Rzd0rw79wB16ZwU81a8h9M0ZB3NuNy8L7V/a+dwvI/JLTS1YozMSw8KcvhYvrLPwwd53BScVH+KTZ4dm49Jpn+GD8k+ydb4ZLbtsEpKq+keEl8WPv7J/W/68tevJ9NWDqdD96/6s+1zazm+eZrZt643Mznr2hsDRSfJ9w+jgaf8586Dh4WFtWDF+sqpqZ6OPeSSzMaP1tPrtQ+tj8LmtXQYzo3xteCf+4HO3MlpWL/98H60z7Ux1f3k3+LLVk1T32/19XnIHT89OLOlX1Wz7/Wz86uP/mN/rsWqn2Tp+tiD97m4D82hl5fLGNN+8+a0cuBahXKLntPp+D0tybKPfqktMhRq/xiTPv1b40eXvnnd923p2rZtkiy7STp/l/r2cegjh/90Oq3+I357/aOLHg8qT/1AAaMcVE8vetkwT9aCPn3kkqx1Ty5J8/r+UHDuXOydfzznxoSuJIM2vdCTLNx8RGef7g6veUmy/CH70PEYf+46TrJeTpSLyNLNVx34HbLpTe7xffhOBz594/u2Ldziw0d1koWNXbrEC05FG1a8H4sDz2d9maSQffAk1dE598CAx33n2DV4PO1LN9viRt/DR3zoe3OIH3eZY/ev14XRwwi/2P3Yl9CvzRd8x+buvu1zPDz14fMd0oohPI9YH6pz75woSeZj971z8WHGJx50f/XV1ytH0NHY9NJQ/yb32kju8278qR972FdeXp6bd+fR5otYs0+vGh1N7PhNfqZY+kJNDPAYf2BUX7pu/dCAdav/Xddzt9HBhx8NBvqm18Ou2LW78OCFgQ1x4O+169d5x7359PbNitf9Zcp1tfEoZOh53xeAbMBMh7yYtZ88rfmkH7992vzBRM5cve/+qU6aE31zCBsd+K+f5gA/3fpJJsl4MasPvzH8Saidj4317Fv34fs50h5nv+NTtm3NofvEsXsN3O4Txreez+j069Q/PH/83tetMmzAwed7LG5LD5q5o8fc8YWO5BOWrgPy5B50fT7qmxM1PeheKGobT7LmUp7hEUf8fm27Ph7FPMOQZK0FOBQ20Y/bcaBBe8hNec0HfWK3eLd9bo25fnLfG5ZMz7X8Mq971wl804vPXtp5mQG7MeXRFjP6zTH95owe+vHBQleSvih7v/b6JF3Tz/OmH/LxsU8fXdu+z7nretvvtTk0n2hv372bU9eb/KFz2/e+RD6PuT33/Mo+2+qk0di3Weu8vp0vH+f1+f1UZG575psPr/N5701fXL6df++v/NL88T/wMtv+zaxfL/r0tme0j/P29PX89//JzL/xz/9kTtfXefN0mxwy+/Y0N4twZvkzPV1ly7z03nxpbL3gvXVs756jj37oHgUXfGIiNuac/8r2Kf/MmTnQ56O5VVfdqMVKLd5yRSzQkqy8YGPFsfrQ9ZOMOUSnDx0G86aNh055xo6+AiO69oPXuJd+MKLDgE+bLnxklEPXGnzsbts+xvd9Hx/R0PCo6WTbPqumix788g/WBy/8ZIzh2eonef0kmmtO9I2LLX10wOyjCQwPGl36Cp4kS55fDx3miV1zRyeftJOsvY+Obd/XORydLH1s24/MKd3kzBtftn1fawAmWPhhXbJJDq85I0efcTrFwzg5f1sr9V+O0XFpnqcx30/HUfyqUvcs9uBu0s5WzNeuL79lhx57kTHybOJVktzPF61TG3IZDwyPeKitSz6LgeDT+bEvA5PU7Qx+Z3Z05eEfm+xMLz7xD02bv2oFja+POsmYC3orWpduY+xUn9HtU3DRTQ97sMH+86+/Hj9YlWR91Dl8WpPG5R4eMvyFWex/8+ufjziai8/74tZ52j3TPPIHBsXHiOeeSY6n04jVtu8LGznj8ho+H9L8zWq+7eXhG7v2e1gfvH7I4poZzx1wPvT4m3yXninxOlvxE37xo89csAUbvfjMMTva6D8u/DWGZpzMZ599Nvw/nk7Lh4+fzvbWPXzKx97zyCUZtpMsXnNBFz3oanGEH054jdsTxRkPGTxV0D+3eWCaXmQUMtYHfeKolq/ktBW6xVURA3qrYulUs6VOGtg2xE/M5AteOhT2yGuXbflHtz7dfniILB7ySRaPMwPseMRmepFLsvYJ8UVP7msL/uPp9P2+DgP+034Yv+0jueNEh53f4kgHv8WETuPGFHzw4zFH+jAWyvdxWHab++TlMcza6PrkxMSaIIeuxsNnNunnJ1uPAodx/GIFq7Ekax+Ab3qRxYeHLfaTfB8HdP6hWwfs8YEvDx1ssa+23txv7Tv2RG35a19Ujqen8aE7+9Y9aZuX5vNv/MZv3Pff5jGfrT//REo38fnxP7fi/KA4Kxb6eqZUWyNqvsDAT3jYgz3Juh9v3Tv196515+y3n3829pBrhbdt74fw9/d5ud3G3sy/JMWZEcd9MtOzxl5e4xVbucSmX4Xtn4XB8yj6eMSMX2Ip1opYG4PHXMKOD8+2bYZWHuP1T4VNz+q33iteu5+7Z/z1v/7Xi/U61z47HPfjXF/Oc81lTtvrvD3/9fmH/+Bt/vyf/tm8nf905rUfRXOcy8fv5k3++vwLf+az+XP/RGZ//Rvz5bt388XnX85n3U/neJ3n6/t5dT7rc/NXP//5fPnTn649XizEVR7CBOsujqfT+EGlRmbwoE0vPng2tj++di/mI9/IXXsuE7Pb3NYzg7lwvyTvnnmrvPFp7BWxET/rXB7S8c03X9f/27IJj/z+8ssvK1l3e/ZDkwP2AXaX7up7yJtPmJKss1CSNed47fPuK7Pf54F9vPSp8fATXTvJ6MOcZD2niNXnn38+275POp/OyvyaXjCQ3ZHcM6gAABAASURBVEpvd/0REzlhLLnnGx3WfpJ1X8XDDj73IT7o840SMYCHDjxkYVaSrDUtLuTw8cXaSdI8uq542vPoE+MHRjjR2eCje6FnvHPPOM777h/mmG73N3bJqMnQYx6+/e67tV6Oh9O87Qdc4+ZVnPhKd7LPZ599USyZaH/+xSTa9wIX7PjpJsOH09Np9uNhrdN373rPvM73uSFu7IjD4m3Ovmvev3v3du07dBkTD/rxK9PLnDlXmcMk67kJDwxkCm6cN+hPsvaZ78cqv3f+xcJ+cegziDjSJybG2E4y4mPO0LZ9X3rI8U8xltxjQEbB6zeUwKMPs7lLfsCRZP3wM0x42NWGAy9M5JKscxg6W2j0G+enQjbJen6Bjb79dOy+w9FtvXN1PrOeYSL/xRdfrLwrx/rDJjnjdKrZok8hYx4UOPiOTs73h2v3pW4fg49cknVGoeeBD2bG6CCnxovOd210bXzuKQ875hEtycoNfEnuedv7ND5yD1vGYVGngmywZz7Z0X+0yaKpFXL61kGS79cg/cm9z3d8dCYZfbLy1zr+vPcwtsU0uY/Th+fhCxsKWXj2PnO/vj4PGX6Isz2DXbam14NX3uIrqWuyO3bvjWyfX8/rh+TJ0O08qoblwUsXHHg2RAVTkuWItsEkXUf53kDyW/vAzI8ucrq/Ez3J/891PzCrlQcO7aR+9MZm40BPMo/r7wY3HQ9+bToU7aS6OwHaaA8+9d9v3Q/7sMCXZM3Do61W/k648SjX3lzwSiK60R4FXdGfXsZbLXtqxRh6krVZzI+uB50ObbxJ/pYcRH+M4/2Riu9z9UHv0ljDcO/bPgp54+rX8+uSWf3F2bnsTarTuXi3bDM9XGa2bgRzbxdTwzBkkvKXed+2wXvpS7ZyLZ0wJpl936eCi0aG3UMfYCalVlafnLJtmZqvrSLv2GAqLS2XHiqN9cw5l+62dN11z0ztdLj0yk11NNHPJbSaVi01lm1uxir7wFax4k5vbJdJyN3mtR9Wq3DoJ0vjpS/ZX3qAg9Xm4cPiXh8UPId+AIXJ+JIrkQzec28O9bQ2zisGp+Np6fYS8Pn5pZv4tYezfd71ZeepNy46bKx827dt8doQYabLgeLUw4KHmnPj/dwPFTDeZoYMWS8a8KPDkWTZpntru6w9YL4un2cy1+I99CDQ0CyceNA+9sNDiuG5Hw3PjctrP/a/f/9xpmlBDTwLS2OxbXs376dxsbPv4n2rnZfl37Zlkix/HE6SjOvKaBuPTfpjH74U/Xc9NNHF/499ECtb/9yWHrbdrOmFvcTlRxlq7zBb9ZuzYw9g21bAHdiL87U3iURc9ynLkrnW/wSezLbta07E7VpsbIjpbWblJjxtlucyT31wbFJVx2XUhwPZ2+z7Vj1bD8iXtjNeTNDDtkPBpbl9qW56jsdjcWzz6mGpOPZivHSBXdtOtqrd+kBymPN2am7ext/y92/QHmabt+X7R//gZ/M/+tNfzi/84tczeT/z8v+cf+Qf/DD/m3/jV+YX31zncHtpPKqjJ2RrtItkLrX/cn6Z58Z029JD6WFKms96AHVoPRTTftjXwXXv+r02z56eDvPUA+30un7C3ub6I3Tigq5o87fH95kObvWJvmmIz2RbF8489yFsOn6ufjK7uNWe3Eb/+Pw6h8O2sF268FOf8ZnXcx88k8a2wMXwULyX8ux7Kpo1P8fTcbaN/HX1yab94+k0rtOncfObxuFtP3TNZKZFTl07B/K7ZpZ8co8VfjbFg/5934vxNmr85+4Xl8t5xGB60XVZtM5H94qp/m3bJ9nKc67u62xtv3SdWV/Krfvuobxb8Z77Qu/cfQT+S/3ea+9c2rWxPHTd7vvWHKyO8qIpeJ/6MUQb1m3bl52XxhztXHynjivive3bwk9uq56H/afGSkTEN0lz+tw5OTRnjstmklXTyx48W2O579ui7/vefeG44jO97vi30g4dv/SFycts27ZKh+e5LxM+dg+A+V3zkZ/69CcpxjsvOj+U6aVmX0zbXfb4ok0/eTyPYgxWMspjrpLM2+7F9MOCX4333DlIUuyn7mvnSe7xeOm8wcvWx64pPrNJ1g84sOXA/aCLwbnzx7/P+nEcL7mXzk0Sahqb66r3/R7H5E5nBxY6np5OK250wc/e1lgejofl/338Lpfca3zw7J0XNX1k2KZXQYcH/Xg6LhxoD1k8DvoG0NTKpT7J/9VunuKh49p19LFzKgZiaZy+h82n5qEXKWiPwoaf4uYbPfxFI+8hAp0eNRl2tfmDrj50/bx0v3/p3ppsK3e/++7DJFlzjE8cHrb1+UNWOfd89LHzmWTFU16gH7rmkns8PaSwi6bg4Rc99MGargf4XponL53jKjM04vXNN9+sfOID3Qa0+el+oQ2jmn7jYppk/VT0tXuAcXRxTO45SR5N3PCQZxsOevSTrHWMjw/bdlixgeOBP8l6mL2V6Xg6za39W2ayb3Ppvo13a87dc9lLjkfe7nXzNmwpSeazfjhQ8MNUlYumr33ofNFDp75YPnwzD2KNzockk9o1zi/+8pUfSbB1jb6sOU/uMUFkd++94vh0mrd92VKH59u+BKKbvP7xdGqVOXSe5Sx85MjjYUOsYWVf/sCM/8fj+g9s9BhLMmrxF2O5rbCBRp/6ersN/+QP3+jH9xjf9n3hMy426HCp8cJLjzY67PDQxdaleUNOWzzx44UJZuMPuXWP2PbBe+66VuAjQxbOWw2QYQPdPTrJeOGOH48xfEnWPk+fOcYL62NcfDoB69dC06mdZNhM7ZgrNpyF5eHW+Vzt5oM4v//4oXk6a37pojvZZjq+N27s8t0YnezLWuecY88bb98c52NfRnz4eJ6f9F7we99c5i/+ud8zv/j5X5vt4zd9af06P/uFbf7EH/hm/v1/6w/O54ev56UvtHtcqd3THN7sTK11I56H5tOh++ix+9xL95SX7pNPPWu8efd2zJ85Wf4cDpOk56ynWXPQWIuPuBg3PzDLvYah986PKyZo7Kjx41X07S/8x2+uvNikWxz8TWN0eQWD+VaSrLUrv8UKjT59uugVPwVdjY9++rQfL13pTrLOksbp8mLmuw/vZ6u/H/2gTvdH8+iZiD4FH7/5pU3vkutahd3fNnw6Hud0OMy5z2YPn6xF+UE2Sc9Xr+ulEJ1JVly32oMLbv7gpVPs7E9sGuOn+dEXH7mFzzyQS7LmAB/ao8D6wCMWCvti/+ClE11MJzPyQQxgwEt+ql/xcem7Dx9G3oihfFW2fV/z/6776qGxsMbks7Y1xy96xM+Z31riT1KDBcnOfexaM2mZdT9gQ3zkjlji4xt9xhRxJqstJvwiI6dvqfLG2HzCok6y1rNnv+PpNJc+u1i38H7sPXHb97HP0Gk/5os2UF/+9KdrHu0dfDieTrPtd9/NC7sJo7P2++kFT5J5xPjaMwh96HyCmZw1oI/uxbB55RM592d804tscreBZp6mPuJNMs99Dkc3x/Reun87V6tTrNm3Pj/eJts22lNZMaVXnOmD4dp9GQZ5QR9d5lDt+Qwf+t49Dy8dT91X+KBfqAMTHvq++uqrkSvaxp4bazHUhm/b9zXn9NCNjw9bcaLJU7U+nWo08nBaL8eeN5MMfXJkehnTPu6HuXa/88HaP1/no4x1TA+8ePiGn8/nnilWfKrv2hzh216MxpPM2zdv+nHw8yFrvuiD+dT8r9m1bxmjX1/9sy9/2n3iuHLD3xBO0ueIvamVRSNvvePVZovNY3VaL2Krbx7USXO56xF/krUHiAlZesgnWbmX3Gu80ws2MeM3frzmq0NrHtDNA318l4N4yNGhxitv1Aqb+vBpw42XPNnHGFmFP4q4s2MN4dMnS6diPsQ4ycBFj3ExoAd+hV39JMsHdvX5ZZ9gI7mPoStJVvyNsQ2vGha2Hn220NmBiW59dPr9QKG+dWycLJ18gV+br8ndPjod7HzeD3lv+tEvycqnmaw/T6enyW36Tu5dy2fzs5/+bF76ru7aPeTa9Zls/eDkrHtb+bbWV3M1XTNJFg1e+KaXOSH3prnLNt/EDFY0NTqs8m359tQ9su8M6CSLlqRnx9ch/6a48ftn+V5h6xo7HprjvRfu2zaf90MvvebMHNALk9wjV5CLR2zEgn38hbv0qxUy+GG4Fc+IQZ+D4YGDbJI17+75aLmdu+Y/rvvy7dp3ON0fXnsm+9n+1fyr/8zP5h//b2SeLr8528t38+Xpef7Y7/lu/ur/+I/Ol8dv5/L69bzvM1F6E/FBZ7prvn13mneffz7JodiO68wEz1PjyU8+ijFM8hNm448Yw8QXuYKepHG8rD3g2jOWeeJ7knnz9Gbkk3jVYN29Dpn3Pa9M92xr0zibYibHHvWl8REr4+js+2EufTwwwJekfmzjSu5YxJFOcs3CZTO57zPob+orWf4mWdjxwm6c3STreQpdf3qZb7L8g50O8VE6vM6aX/zkJ3U1s+378p2/9IrbQ44+hfzDnnhPrzTfnEEe+3pJs/dcxn/yl64ZxQ/rvO++iR/9eJLjl3VvT7J8IiP24sEWDEnWnB9Pp3WO9EN6586bOf/Y90V8dK6wDuvIerY4HU/9ePzl8Nl5gl3zcOkcGZuu76fOtVjNZLbeT899J+aeczge5ng69b75MtM5Z8O5fYoD389//nXvG5fu+8/FfJiZNP9Pve8+fV9famffD7O3bC0wP/esu9fO4XjsWejDHI778gduhR2xFwOxNG/wyR105yg+WM/iouibD/HaH/PX2JyK/zGOR1s88ZpHND9gjW4P0FfkBVl22aTXXJEzrn737l39PA6cyvRqONfzjj4d5p88H6wxcmzB6Lyjptdc/3gsydLDFhxVvfJDO7mvFXrIJGnMT52Hjys/2JMTZPAr7MBEHywKfOItL+hRnO3Pnf+HDB45xX866EYzrq2IZ5JxBtlas4GXDWNw8pGcOYMLDzxo5gE/mj5ec/2w+WM9eOij17hClk50JckkaW6e1zqmE12Mk2AdNjXY+bFO/uClkxwZffbg5Td6krV3atOFT67gpUPx3s4Y/WKLl29qdpO7DjT60fGzfezacx85Ho/LB2fGrYDfNJ/9sNmt6yqT6e1hPBd51r+fsbe59T/rHRZ2H5jpRkuy8gUGtjZgk6pr0a6dwagGSv3oc0Y/qfEe7vWTuyPJDzoedPqSH+hkH7r+bnX/dh0P3eST36o7ueN62HjwToPCdrlXQNH1/4vqfvCTfejQVpK7bfQk39+8knv7Qf/b4f7b6X7IqZXkri+pNy3kHvTfSbdY4EkC5vJ/Nfq/h5xaSf72uulR8NFX8ZUn+uj6j4KmoKuVJMs2WpIVH3Qy9CWZ5E5Hw6fmk/rRJyNxLRx0/SRLd/KDDvTvx+c+/vjYn9z7W7ahN7nLSZMks+9dSN3Ne8+eqez0StL7YIq7S6xjSdYmUMlJSu/htyMLh4WXlH/bxgXLoTdACxruSxcwXrKXWMdSAAAQAElEQVTGtvLtvXElwf59udOmHz0v42/yXTvi5rxtmW3fh9z0uvRA2uU4277XheJqv6DuWKc6s825N0TkaVu877rLWyz0KOceam9l8tL92jrlRdM2bjOBX2GPXQUP3zJZPzGXYjr0Js+3pLFpIC+f7JjPS/tJhs4HDvo8mJ/7kX16GSvLOBDQwzbZw/Ew5x70bbpbGdzEsm2T5fttjj10wbefytcHaf1THyTYsYnTsW0PTI1rHxZsjslWq411+9991xdz5Tn0YULJ1kPK26fmxWH4+bYvLi+Nzz1O10l4nPnYDzz8uNY/NyfjDiyHYnrq5p3agAF+/t3Kd+kNF++l88PP5z7IbLX30g8lr6/wnfuw/1lt7/N5P5Ql5uwyh8Z327ba7AvQYrk1/+hhmz2HPb9OMEkPKa/LN/x783CrfjUbLy+X5vF10Lbqu9UB8of6TteKX7HvjW8ak1s1ob95c1qxuNQHtio2yXbPuXb6Z/b93q/YbPve/j5bO2Jxm/pR3Py+l2tvzOfO7WU2clVwx7LXYmavv8fTtsb8xGH6UORFxr7v82u/a59/81/41fmlz/7v8+W7X5/f++X/e/73/86fnH/wF7f56X6d6+Wl6+I2s08xb/Pu9G7mus/lvBWTQ9zrbNu2yrVf5Z/7gki5FsNL22xs+75+ovQ3fvOrdQN925fi6Jlp/7j81le2+khfh9Z+cNi3sffQl22bJLO1HKpTPt+KTn6/9kPdttN4ayxel969PNbOXh3bluqbhVMeJukh/TCX5o4cvjae06ts9SvLzvSUsG1bqVPZ26Rt/GLLNzLnrnvYPn58mRcYynNrPpG7NQaE5TZ+7dPpsA7tDs2vzVF877o+HCq0D813eF6aw8kdx3O/DOgfj6fJtte3pzXX7L/pg7wHEfl6aN7pw7RlG7ER61NzkPxMhp3z+TxJ5lBbML4W9/RKsh7qr9f7usTHX2sDz5s+RHqA3BtXf9MoSaVmvSDnI32HYlCS1MY2x8NpYHnu2pxeiXm4rbizXdLwm52X5ov6Tief5sZ1+fq2+wa+0/HQ/rlr96UPai+1gW/WnHeW2p81nvBva6yOpWXR6H0cpN++fdv5el220dndOvl8Z4eP8Jw7v8YVPIrxJJ3Hp6VXTPGfG1f+qB1qD42vvvjrq/GhPXUPoN9co9F5Oh1HjLXJsjmzlT1r3thBU0r8FEOtWXGC3dhn3etgkOdSMMl6kDVOt/lke9v26r3vRfBNL3Lut3itHfIlz51/K/9T18e+araSOzYvVg/dZ8gr8G/btuboXefO34B50JIsvPz5zMeHxom9L3/606UXbrz0s6u/N+fM2cd+UBcjNvZtG2PTS02GTTzkEjlwzxe6yrZyHp++uVTwso/GDh3btpc9s3XPT7bG+roeLM3X9LJ+W60/D33GtmKiUxsmmOl90Ajo/+Qnn684srt8qX+Pem+bHgW/f09z2xv7N0+TZDY2mmt00k+Oz0nGJa5sXLunnZu/+JKsPczcww6zn7RXw0ouuc/ltu/Lhny9di/AI+ZJ+uLy3VprzhBwnotD/PjKDv2w0EcGPmPX7kbT9bUe7G+3+aIvjbZ9X3lFxg8D8As/2SSN+WVh5gss/IIVJnWSNU5Oef/+u5VXMD2w0K0PEz10oxmHm29odPIHVn10/OzgTbJyDe1jXxqth/tP+5WXx/jxkn3uxxy66UJnDz5tdLbU6Gwq9HpZju/hJ8z2WzEhq+BjgwxcfGM3ybjvekkGGxt401wRO302YaLf2STJWm9s0kWncfrVCjn22dm3fe0je+dNplm7ZOkz19pJdfY+wRcviJwxF75t6/32tHIeLr443517/xUHfTjFlg9sn/phanrhZ1/O/H+o+5Nf25Ys3RMan9mcc+3qFLf0W9f3+vUi3COyehKgFCnRoAGJoAECCVE0U0jZQYgmQuLvo0OPDkiQvPci3P0W5+xyrTX5/Wztee5xD/d4L+IVmbnusWNmw8b4RmHDijnXPvvSHTY7rj++6NJG9Xifks/zWN1FvhlDZVg4I9fMP/c6bZbP+5dx0xbLFS/1xbGsCOp7Qt6zpzquL/rPUNXayn2PJVJH2vfcmV+Sg3fXL+r5s6d1y/3w++9f1pPjbf2zL1v9z/6zt+q9d66rbv7f1b//f9T/6X/783p7/r4u5sPAur3rvJS4rwP/GQ9tHPYTbG3xBaAxOXK/eMEX2droyw5tNEbGX5o8yhsLY2rfOBtbMbXdWj+cN/mcL3NA/xyTLoY8jichhKf1Jt09xPjL516gncpZpFsrp22OaZ96pSlv29oxeR33xZ64+uH91HmVlqRsW5w7bZ3muZzjMSfsQfavnjwZ+5aYScbZLJ7YyQnDMWmN/sr+uOPLmieXV4PXu4H26rM+aKt97bNvnmr3PC+l7Qv3KrHksy2P8TM3XRvG07Z1cjqDxZBHTMfE0ybbxlLdYjuu3fIagwf2miQljxjyaJvteVm4I+/Lc2LH2lNWnLTUS754MOdbbzUtc92wN4W1+MCz07/4u78t913z4m7/UFx3y1yxTjLWqvr0rVKvfNbf4iPdOdnW0DTNr+xLTraaGw19xkneJONlaxIQaujQT8eMgWvfLwPOLy5YP3d1INf94QZ9kmfPGtN29zjXreeKvhl746xNScbZUdTGVnuP6zrOLXGMmzbpm7qsjZdjxlrDtMXYGn95J+4oFnU4rj598sXvFV8uaVtDnzjuSY6JIaYy8imnLd/zpbp2tt5L7M69yb6xUqe0HWf92cV53fDF1zVzqC/mumfLRO6LrW0WdWqPcUwy/NQe+5tOc1tc6dpiW53qu+NOJY7+WZQxD576r08f8Yy1eSKmstpje8PTz4Qz6O6OO9/deJeh39qpHseNu/u0NOWUN07aoA+ubenGKMm4a2jbTF4tlHmaxjqVRxuVS07+2v/u++/GGeOcGtMHnqGcd+2wqG+T4eJQP/7ww+lMZwM39o77Aw/mgHwWdT2w9vzNCI7rQ1V4/rgdcyfNou1bjPXXOCqrr5bis9XG2hgqJ01+588YSJfmHmccpNu3LWaSsRfqj/Zpt3jGFxWv4qNux4yvuI7ZTjK+5LOv/uR0r5H/yH6oLnW7buSxLU3/tE0s5Y7EzHFt0n7tcTzJmP/XbVPGcfUra9E2fVLGvrV46pVff4y1uuXb6I5ttvzhD38YsdAWc9p1nJzyQZqyYlqMkTjaaklSm+3q/ru/+7txv1ePsvKry7WdpJQRTz+cE+nWYngG60OSSptq5Bz37gfyT7t8nmL7Gc/WO740FEt8sRp7o/fwZzz72Pect5aufs8R/dIu46dtjls7rl6LNO2TV9kT76F6a6/NB/dj7ltiafeR+Z5YV+rorZdrc2KNGa971rF2imm85VGP2J19yzNEXd595d/mUxnnLkkZH+WlWSv3wFryWdD4iZdkrMEqPa8y3/qU2h8ealqmms8XbkOd+D+pp7teV+vv63/zn39Sn7zxfZ2v/5+6zP+r/ov/+ae1u///1by+rELu4e6mXMO9T3V5dlXztKvzi6s68H40SR3JXefIO4bniPu1tuy4bzovlok4aLc4xtYxY6oP0vX9wL1DXvtJSgyxlTX/E2hVY6/QO8/hPTJH5gDy+COfX/IbH/N9w1CXDMZXGenaIfYFZ6NtZbb5sJ2kpHs3NPbyqlNZseS1mJPmgD5or23p+qIua/GslUsy4ukcu8eZC8bDcbGtzYckZXy0IcnId3264nyUT3uKj3VCbFgUWxvy2O/FOcc/+86R9wFt0VbjLP6IDfL+liHx9UF/9SHJmF/ltcv4OqbN9udl4Yv9p8PO1nvph+ea48ZVWz37/MLd++GBd+/OXQ3ctaQdWTfzvJQ+WbRJPfJp8/XNTb14+YKcu3j0KYPXs1xb1LEb+8COs3rPOdJZKw+s03v25quqyuhbqz9pNFOt9zqQu8bMcs9dbuIuYLyNkXao3zlMMu5Z5rb2eHfQf+Wt5RfD9WYMktMcL8TH3zphbRFLPmOzVo05TTJy2rPZmDsHyhyxzVwSu7Ve0i3K6bc4rTX8vCtrdSvT8cuz3b6y+iOvc25clUV1JSe92uu4+648ymunfjkf0l036hZLDHH1J8nID/0RV36xrNUhTSx5re2rzzExpJl/2m3OqF8e+cWwyGsczrmLa5v8SUpex9UnjvaKOc/L+IExbXVcWeWmaS7H1WVx3NqSZMRDfvVN7FfaYVylKZeE/HoYfPIkIa/uy3fnjsunHbaVV1Yd+mtxvavLWMljWxnrJEKOeUxSyktQfiGHkhNNTIt0izjy6p9ta+Nj7byJoU3OWZLhf5JxnxRHPnks7kXKym8s1fvAmlCPvElqpy2F/IuX1VuvhfWiftdJJ2Y+L7mOWu9lOzn51ekXH2ux1EH3Ve5qO/f9jIWdpJI4/qooZLAsyWnMtsWxjdG2tCR/hJH8m2Mnfx7jL+nUps2Wn9pt+MjW98q+jWerk8g+yl/CTn6yZTA+/iWGRblH0tAjzX7yT8dWXpz/urG1waIdySkO2pac2smp/lOe5OS7dPldeNbJiZ7kL8ZKPvUpa0kiaRT7o/H4V3LSb1cZa0sCnYuZX+C4EMwB6RZtkdcx2wXfkYNRbMROOcPO/1N7HbYqa0lOeWW7Cj1cBpJUEr50XGt8qI4cwEke8Y7VehtDx/X0JdWRQ8eyQj2AcaT4AsOXBIdHHobGn6QVJj62T5h2DhBPB23sDl0dPXsu8W4mSSoJY2v13hmvOiKjrgN+W/bUvoxwYzjxrMjIdxyb8J5L396XF1xCXx+3vcfHA3gzX7b7IuYB3mqphg2h7Lk0Fp8jvtp2o6cLfmdDuh/2rDpdqaRV0tF5rD267nkIaa2NDfqIjiQ1LXMZm3O+PExSXsqPYPuQ76+Jam2qTrm92+Nnan9Yq1pHT0pa7xMX8rPa7c4r6aVNNzd35WeHDw/7Fd51HDYeInfYwPvRCj7tseGAf/cPDyWvtql7QS7YecCOom68FPFSkBQvtw7jMiOv8fVXxMjnpebqyVVdXl2e/Lk4qxk5D35tsrx4eY0Px7rnS84HdO7HnB5R0XjYOP1LgHWtEndPnM1f2/qC6kHXvmEzDy+O2++9VZJX5cAcHvENEqJrOW/OY1KDZ49e9Yvz4sV1DV+JQ8J8YLO493zRC/uIp/0ip65v7ssLQZIRU+XU3XsHuA3f5B3/gm3wQKY+MGfOv1/c7h+O1cm9th7Kn3q7IxaXTy7q5v66bh7u6pM3q/6v/+V/Vp++8/+l/g/rP/xird0KDi8Jp7XXgTw6HPd1x8PVPfPT+KK/yI+2TMO3O77cPUK/Jz7TNDGvu/KSseOBSrqHdPG5uLgs7bnDT8s9X4Bro/FnuPbYfM9L83v/xW0z38gh5iRpw0/3Avlu0fNAPFtrIybqKHzesOzf3t6hy8tPoz7Ugfkp4rlH7kDccYkXjHve4ad0x1/9ZX2DTbfEp7NG7ngpe0lArgAAEABJREFUKt+Bef2RC73/olf986yPS+2xTazOXGiL7ZDjR/iNxQP5Jr8xcVz+e/zD1JImzwu+LPDXsx3WfT0c7rHptpzjhdjpE9NQnZhO81L67MXoHtyZi0xHr3MvrrVFH83/iZxyfI+/D/gk/7IspzgyV+LIb9EOS5F8e3yySD/C59zZT8JD4Atiua/CR9edvkFmL1jGZf/Ifivv9tAcjPeBCYGhV37t0C5jpU5r7bIkYb1NxGYeOS9/kjHHzp+8e+bxgflRjzEVqzDceB6Y196Vn4b8lg++cDAX5b+6vBy2KOflsPhssbi+vhkXTX0X75wvrpOQOwdsEveUk4gQhwd03JU4RV4ZK3GsG/HRtyRDdiUu5sL19fXoi+1aNxbaJYb8+tV7I68eyr5j+mlZyMd5dr3ViPfM/LfWhh2dPPBh5JIvqaT7Lx+045YXu9qkvCXJ8F05ZYxX0oZvtpXpvVWjiJOkbu9uh83FRx4xkxNOEs6fuxGzB/Lmnn2+YdNE7umv/AkPoje35O5+zOPKYt+K+uTpvY8x4+Ol/p71nQSNRSz2IxbmhzZZxDaGl7xYUJ9xsr5m/q6J8SVz7LgxS1JJxoO4ejZ5bUgyfEtOPGKoVD7ltc+43flQgd3S5LE4pu1Jxn4nn7Liy6dN2iz91J7J7bmUTcLLxrsylufn57Vnn/VXxotnEUdZcZKUe6k+i+NYkvEwqax2iHnBSxN1KW/85nk3clMcZaTrlxji2jc3bPtguvFo04E9w75Ff9Qhv3rcD+wnGbknXTuqMvTJw2SO89q5lHfQqkauPBBLY+8eoZ2OqWPP2r25vy333M5+J13b9m7AYNt+YN+z6GeSEU91SHOcKULLSY+Y+qsuc0IZ29ortkXbNlnj4pi0JMMXaWJsdHntGy/jKr3g1Y+J9egcFB/1iL/FShllXSNJRtxgG7X2a5t958O2NtgW11qa49Zi649y4lqSEPKVnNhRzl7lmLz6YGzVL+7xMUi3vOB1XB+kqUt7xbW2r84DZ4AvSrX997xw1wZz5I41qm3ivuTLaOWsvfeIl2TsNY6rY8N0XsS1aLv2GSv12U9OcmJLc8yi3hcvXig2cPUlyTh3nHtxk4w47N1vWVPKiX/GF2nV2zjnt/qWPNReZZ1PdftyQFuNi8U4P4hDPuq/NpifR/b7pBWXzjrcHevi7LLatKvl7KL0fwf/nnP+8vIptlbtrx/q/bPb+j/8Lz6o/9F//6w+f+P/Wf/H//U39R98fKynHJL7F4c6m3hZeLbUwt55y51VR72jn12ej/3P9dJaqyRjv3bc2N6MfxU0lbZpr3EZNfPcei/n3vnSL+X1Sznjq8/OizTHxZTXMXHkT1LyKSOPMXPMmFmbG+oe64Fc0U7pYigjvi/25FFWTPUlITbHsXdufTGUUd493La6k7Bf3oy5dSw57ds//PB9+dGuB+ZTXfYtzqt9MX3hKk1MS+hoi9jyPLCvWJtDm1/JyT71wT5iYNuc3HE302Z9Sk58yjtmcUxea7EX+HdnZ2RNjblLMvC0QdvVK1/xMW5iWBwTwy801Zlk7KHyu+daq8c5s2jP3/7u72pHvh/Q9oJ1CeTYJ/XVWFxwR6jeyl93+9Y7b5e/2vT86rKmZSad19rzjPCCM/Se+/4L7rz+UMEDzw7qEkN71Jlk4Ir59OnTCncec804zMtS8iZGukq7Wmtjv9POFaPEIZnLvcLxB/Z/78G2zSljI4+6fMfgfiOmL3bFaqyTPXb5L3hGH3xj5jo1NsYu0GwnJzuSU+36MM4DH73uXfYt5oe+agdmDtu12TEx59ZrRUY/1SufRayXxM26s+7kbb2PvFXWvJJuvPTJF/Py2O+tj3nt8Fvk1xd51OHca5O8wybyVR5xUhl7vn7uHuMun3aIYV7ZTjLOZOXlveeZTbvlvWfteHbZb73XxFmmXn10Hbl+1a+9yjtmPfhbK/vGVH221anNA5tzwrnUXvFYxKXd8klzjtQtv/OuDnVq83Ynsi9d/CN3k7lPJc250gbxtEeZe2IjX2cPrt7GHct+w84kQ27r+78AFGuZ5pHLxl5fzWdtE1dMc9Tna3WqZ8e7CmMoj3Y5t/LuWOfGSR7jIb9jxkOaMuaSMupyXPu1zWI/iayVZNi0+Si2PMqJoT7xtFU5aepUX5Kx1uS3r53yCGyuy3d1eTV0uF+LKd7Z2W7Ex/lSdqMrqw/arU5tEleactYjTuz/1vLL95wvtbU7yVhH0izibvjyimtuGAvx9MW2uPaNqUW75VWH8sr6TG5trm1+ap/j9sXQBnnEEsNafNvuF2Jq08ZzwA9lzUf3P/PF/fSedW/tPvXjNV+mM1X+un3LLe8s1rRSr0Us5ZKU69i8F9PYOgeOy+eXmH7JqS3a1Vsbz3eOabvFefMZ1nHnS9uNh31tP3Dfueeeop/yS7P2B+T0ZeNjwquzb9rXBuNYnBPadQTDuCurvtZ7XXN+yLMV/ZEnMPgltnL2td22NitvX/3ao6z70p795vvvvh95oH7553lhic4jV8+4O7U2ofO6rm8fqk1ndcvd6scfX9YN/bv7Fb613jhv9YtPDvW//B+/W29f/d/rf/Wfv1P/7Osn9dbTHSFOPbt6Nt4H9r7WhKF3Nwe+XJvqgXdOR15Cnl9clmcfLox71cpcz8sy5u1kE+cg89zxX1+SgLvWPfflJCXd+Murb+4z8knzDPOstH/GGdx6G2vYH2Cbl/nVXcecE8d4Whb0G7MN07kV2zglOWGwt8hnXM0h9anHWixllHcdKXfBM7C03lr5Uca58n9Nof+BrrxrxfvRpk975BNDeduOuc+oR/2e8yvnvTjyi6NtFnnUpz/Kym+uqcd8SHJaDzCNvZr9Wny6pOdp31JWv6QpY1ss/bPt3tOwXx/EV14ZbbbtHqOsbfmka5tFeWNkrX/ii/13f/h9+UzgOjqyJjwH5FHWHzz2/jZNU1mkfffddyMvbOt/612VIz/UKeZJz3HMu4Puh0levXOQpqzFuOmL86TePXlpPvmu077vAOS3fMc6qkrd8l7lO+zQD3mkJRlf0h/XtSbOcfPTcYs+6a/xMV7qe/G4xs95f+A5LJ/z67y6/+mLNPsN7JNP++HnvCzj3vKS5xXHi4++uEcduZtpk3R/w5bYxko/fT5zDtVvv7c27knyO2fAjPUmlkWb5dN+a2Mk7r/8l/9yrGHnJMmIs/aab1vRT3nVbdt50X/51H/H+y31qUcesfRXeW0xZ6yNp/lq7Q9Gbnyt99p8sZY/yZiDjUd90tWp/RZpSUb8VvbelfnSf21xXFukJRnrX9+NoWtVWbHUt/HpVxLe0f448lIs514eeY2B/opp33Frx+/Y22xv42I6z9Lkc1ybnAdjI01e/dNex+UV2xg7nrD5MrjZZXzFkEfZJOMeqK6Ndsqb4zj/9FUbzEF1JmPdDBkxX5cTW37rE+9aE+ecbW3ZeG0nIWfuxjkkv3Yn0u6J81RJSnx59U+btde2mLg0clU/WQ8nJ1XggMV2cqLrmLStJD/Rk4yJSk40eZITbWtbi2dtsZ2c+P8x2Mopn2QEMDlhbHTHbCcnutjJqe1Cti8PBo8A2U628aPdQX8dYxD5SxrVGLcWKznJ2k9O7Y1uLd2ytZN/vN3KJ//usMXfinZakp/0OZac7B4x8KkXYpIRi0Gj//ofMewnsRol+cttMZLT+Car0F+iO/Z6ScKUrjW+O2ZAjOQnvBTjlkFrcLgIme9NAArS40Bb4avGOGNwVGgffbnFxnZ0LGABcaB/GHLwQt/zZZnveA9H+kcG0sv+PV9a8X1ghQ1WmaTGCwr1HJFDrI7oWtPgX2t/gEobhOowo7pwrnpv1ThgDlzqIENaZQEhlTT6dk81pg1+oMCrCnKdh80VPXuI6mut46/61lHf8UB6y5cfK7zHwsZa6xhqDnC69FKH44qeVGteIDoX2X05Rzcc4NaMVpuwkwfRI7osPY2Nas9B+FBJHzi9z6X+aVrAq+o9VZXRdoNKggyX55ay76Ezzwu0PfJt2FvgL8j7gvKBi/XcZnDmwXM6MHZVYN7zZY723fMAf8D3lsaXOIdKa8TmUNrMzRrMAwfvXPOyPJZd+XJ5T7x9ADnjS7Trm7u6A++YlJeae8bSiSNTEfye2KzviKFjvc91zssy7g+136/lg4/x1+cFHYb1QGIMWl/Qv9bd7f34oZFbviwvPvrewT/nhaqHlvx7ksrYmUvqsnbOHvBtWubq6F21J1UeHBNzsRKr/bpi87FQWcFOXzgdObBDPCZs96BInIMVWw6UYwFRnXHY8AFZdBTUQGvgHqoGZlW4POzIhaoO1rKbiGuNzwEZ7Z24dPY+wWMsloGPSdiz1j1xVFvgqdZrTStjLf88T+TFySbX9cPwv9W0LLVWK9KWeToQt1Rj7L/7m6f1f/7f/6b+e7+9qAV//Kn1ZCEWZ+iuOsKzrm3YPYHdebrCxPLFyAFEy454p011zxe0tz4Qo0eb0qfanZ1Xw85rLht7AjMvS6X3uiEvXB8PBPhYVWtSab1uoR+Jj/vDkXm5YY5vwT2ujIMnrjKYNWxalrmOQ77Gl0hrUtUCzt3o3/NlvrSG7GFNtdZYhw/lZ+aibO1a7NhksS2PsfPid4pHhtye4Dk/xUdZedXvXD1gow94hf5Tvh5rxrYdD3DiHEjgI/5cXOzG/BwJ4tznmrHrSL67zrzsWwJ+A6e11A6Mhbg3+upxXao3CapSXgoP5EOBfWAt3fBlKGEGIcNmfSk++mNbeS9cXt7EsX/HQ/otXxqLv9stfGl6NnDll6aO29s7cgEldcr5I86I+cCD3DU69c9LpfUtLxavuWA/8HKi0sq4GgP3jYX5v2eOb5lXbRBDHXvy5u7RBv1RZsZv2zPzlKQu+VIEV2pZJqsyPofDA/E8Vm+tFvLwSCDUq1zr0OCdWGNn+LVMc7n37YlTg18d0zSVRdvT1qocWSP7OqZqQab4yOdLMpqsi5lqZW2YdSn1OS6eD0TG48hc29dPmLGzYeOK7DTkjut+XCa1Ud7NntZ6JSE/70uaxbkRY0/urWwACTrBl6asl2XnBncq/HXGF8vpjbPxMHTtyD/9SzIwlbHc8wXSPXt8Q0Ys87qjv6cRo7saL0mJ+wUvNJKUvNqrf9Zi+nByzcvvJMPuILvNlbh74mxxzuf55LtxdkwbkqA6pY/2LfoDkRy8GDrV23sv5axnbLrnpc71y5v68YcXxOpQF+cXtTphCCapa/JRHPkhsXfu4cMn9vGRI3zZMS+9Wq86HB/ImAM8p1qL/H92mgqXxPKc+BlD10CSEUPnwbLZZiw2n4zPLXvdLbG1eNYc0bDnYJuXpZTTJn19cvWkenolDdwjNqzYecDvh9F2T3jgDF3ZK4zhnnV+NAdaK/viaNuE/DwtrNnLSkKezdWJmTYlkQ28w8gH9Wq3dlrsm06teoX/Doe1zCf/dyJJx96qPfsqWwYAABAASURBVHrvWNOH9ViN+M+c09OyG3t4oUffGmvs8tlVrQTO/PBhPUltNiSNLzmXOj6wL7a57jmze7Xa7ZYKa+7+/pY18ZJ5XliPDdpa5s4B31f27d5P+XNgT+m9VWtt+OOYOdGxY8dc6ZMxtp/eyi+6Ork3sY+aItp68vk48OVTznge9JO5E88Hy4n94kg81G27t6l66xX+c25Y/HXgvvrixUteytxVQT/nhaZ887TUMu+qsL3Wws8d83pf/dFO9RUfbb1l39OGib3o+fNn1al/BJMtttJ6VTLmxLMUqPKcmZelGjHZEx8YyjPW+fEH/dx/fVGtryHnO76/4IWP/SImflFoW74Dxq3g+0M1wTZjlNbKPGu9ly8xd3xBcCA2nb7rQDsbPDvivTMX5rnmZcHG2/FDQUnIxfNyfzDWrkVt1j7t0qajelvG/7fWF+kLOL4sTFJ+xLecQb+/vx/2aO8Ddohz5r6EPX4R3vBRv5KUtiVhalbW9nHEfcN1XpMMmm3xX9nH+X22nNWeL/DP3U84k83RVr120EN9x77TyIkZv2/dP7lb3HGOdfJ5t7uoI7X3mgfWyg6b9D98oXpOjvzv/ofv1f/tv/yP63/6P3inGv1138j3Q3lO7sFp6WVZiclEvmqXxXgbZ+PvetAXc0b7jUOD1/lNb3VY1zJGQfcD68T7lrFxvqWd83LY/PiBL3gbOTbmGl7n2Jyzr/y8uAanUodntPmn3pETzLv1GXvjO+++W525x/CaqLUzjLfeRz5oZ6Pvy6suDR77SWohhnfskWJdYJfrTR3qeuBOUXx8+Sy/NtyyLs19x5fdOdnT6uz8cuxPSeCuMle0S1/MN7+Y9UWSetT/5ttvl3EpYmxM7omR69B5EsB4i6FO29phDKRZi3XLWp2Inb5axE3wh5iJcYZfPsdomGPW4hgLfdX+EBNrSxKekU75bQySjLgbE2X0Y88GHebpiNfeZ3/33R+ErdY6EOGsvBz7+4sXL4ZsJ9barD3nzJN5kwp5vPB3sWftx8v4m5vr6mnVW6s77nfavcxLGaf0NvZHfVXeOdjaCVj4qT59mdnDnZ978v6AjeaC86DN1VL3zKe5JZ8xcO8ZeY7cssy1EDtjaTHO5ottfT1w5owcwxn9CklwZA/wC2HXhOtnZn/yfDJe2uiXNjc3N8Ro5Tx9KOXsW1tsO49JQK0x7r9k00/narPBWgZprqMzXpaLb2yNq//CrsBQVro2P3n2dPjrvJ3Dn4SIFF9OXdXVkydjj1y5yyUZc6Yv58uuvLs35kH7xotm4mL/nnlZpqmWPnE1Xcu7yZOrq5qQ98u1XqkbXsSv5Ihx82xPUto0I6etYjreoJufO/awM3TuKH5J6TrwDDAuL8kh47BnzoLzyizzXOaGayLQxL0gr/R5YLPvmLvqt29snVPH9QGRMn/Mlx1zrQ0Prn1s/hF9xlJsMdwXlFGeqS6/WOvEIlMfd1rn3Gck72ZvvfFmefd5792f1cr+zdWj5tb5MvDJKac4O8TY8sJ5FNd1ZF7pt3Mc4m5pvZd5K23C5zv2ZedR27Qp0fuqJKMYp46MuPX4kU+6RX+SlM9bxkJesfTBWrsUc87kd1xe8ewr45zIZ/+Kc2k3L9Uq5Q+LOf9PLq94LjvUA/uj/l/szuoCv2+4lx/IPNfaPfdw9/jCT/c/8ZZlHrmovdoivnZog/0DOVpcQA48q5kDjmuPsvplrisrTX7nXLvdI7376Yd08ZR1/uWR3/iKY21JUtLlF1M7bMujrLqM04afpHb46Zj7wTJNDo8cU1456z37hGfBVtyjCtm0XsZiZg9bzs/JK57liM2ePF6I3bTbwdbGvrryosEyt6WePnk66K/bfMEz6ZHniVvur4dKLbzvmLHt6umzmsj1I7Rb7wh9qjPGbrjPz8yh8b1nj/rx+x/Yp4o9Y18PxNwYuUda9MFYn2GTvtyxJtdUOa9hPRTYxto1bLyGLGuqWmrazaV+72d77oh33DnOLi+qzxPvjx6qWnH3uK6bu5s6v7pgqtf6/fff1S33mhgLnlfcsw/E5MAefPn0ybhfHMCfWRudvHfd+uWmtWtfe1f4F/yW54az8lgF5gP3sVZ9Xkr5hu1tajWB4x76wDw1xlqf4JkpU93wjnKad1U99fKO2HC27F/8of6zv76o/8t/8d+p/8l/+m7N7ccq7Lx+cVf614iTNjvPD/CbR8Ua2J0vjN+NPaGRK8Zhj08W13vHDmOqbdpivnj3WPCjyBfLPbF3TJlz9vUz7p8HfJ2WuZbdAkvGeem89tbrlmdQ/7cAqC/XxASPa/COPcW58r4tfieOYqvzAR3GcqPbdx09sH6NrTzzsowzDYWlf2LNy1LDD7Aa8+s+a76IfcWe4TumJxeXtUxz7eBVxruRe8s1+4TYzp9zd2AuLi8vxz3CsSQslTbOL+1ZySWSZaw181IZcSyuYe3XLulj760q59hiXs3E2vWsHoaGL0nKmImfpPw4bhHP4jrQbmOpX0nKeBiH4PeL65elz7alq2vZ7crzpYD0GcOxc9aAP2Dm3cKzWruTlLZP2OZdy3e99n//d39XJGyp94G74jlzbpz1z3ktPucXV3XNGW1YLq+elmv/gT1DHOdtxoYfOOPMFft3nnvkzWajdNeosRo1Y+5rlupVYa1oF4+h+LvUxPxdoOeenLhmX6nWyzH1HPFDvSv1k2fPsGU39jZ/sPN7bDgjb6+ePq2Gn/fMc5AV51A14nSLH51YHtn33a/dW5xH9yLnWv5KIx4r5VgHFB9wfMe+dsm7jErKNdR6r3F/BVc85/He9ch+cEsx37yftK6Dyqwjfx84w4/g7VkH5iDiQKbuWEtza7UsU+1Y48ozwPPTTZmjxsrivLj21WnMkoznUdeTNlj0xxwMfiToJg5H9jTHpmkqcWxL2zF33nWCIWJaW8TwjimNoeGz+dSYq8JO56yBVS1l3jj/G66ySUb8bE9Tq0k+3pey1ZX72d3tTflJQozZmciJJMO2W/jMT/PGXFDn3Dprm72zUp6HR3zyftWJr750bJl2y7hL2XedGauT/qm0Nb2VfA09xsc1J492W5SR3lob9xnzw3aS6uhJ8JV5U8Zi/CybjHrt1+PHWPsMdmAfPrKY3E+96xkv4+6cmSsX5Ozl5WXt8cl74KN4ySOGNoirL9r44sWPZTEGvTXO7CfsVbecsZxExHHurRr6HohjJ+B31PfcceZ5B0+xH+1H0V7HzTnzUh9dAw3MprIkzHUrP/YdsJ1k0KVZkpSf5FRrrH1LEpS69GvIOLbJbHj2t3aSwSfNkqT8JKdaefvb2CYn3faf0u1LVyZJJRmJufUdh0q46hV90ODb5DZsZSyvjzu29ZMT9taXN4nVK2w7SYaPxUd59WwytiGPmNne6Mmfx05OdGUsSf6V2H+qMzlhvK6r+NjXBprDHuutv2FYS09l8NiXJ4nkQUsybHKs+CSpJH8vJkkYPc1Dkj+SdUB5sbUrycC0bUlO/MXHvgvF2nJkdpMMfSZ9oeaBA4A/bGxrHVg0/GF8pRwrydiUNn1HFvAKRiFnOaIjSSWp4o/y7K+0H3UArF4Iw4cD/dZ7se+LArmz2NdR1DtgWhhb0Qt6Gu3ik8eNp2HXWklqzwU6STV4DgBqowvXtjqTFOrq6F/FBwVbzB64IG982rsyrG/3bGr6J+0klwr22Hbj3LsxzdO4lN9zuPtiwwNVG5KGTXu+zL8fm4o2HAFy8wK+vCweseWOgzxsLI7f8UXYyQ9kwT7gh2PWzpv1HS8i/UKqd30/jovgNHXiKeqpyLvnkmA5UVIPYK/oS1J3HPYTOpd54SC9GxfuMf9rG5chbbvHn3s2xwafvvQ+lT99eI/+aZ7qJQfzNDX0HuqBA/6Ib/LumYdGjDzEH4jfNXx7bPGiPcbx6x5b7rFFfxxrrYNxwJbb0sZbLv3Fp7WGf3vm7Fh3fFFpXz3ap70TNnkQ3ODPHQ/BM3Ewp5xP45mkPMS1feIC/IBtt8Rb+/fE9p4HHsfv0HfgQiP+SoYdsW3Z7arjH2aMC43zcMRHsQcf+dPJXfVom3hiO3bAxz26DuiQ54GLv4eqvIjhT5VffBifJKXMwuXOek+sGvFb5pn8ISY8DEk/IugBOdpVtQdbvgd0eXirS/t8QaKte3TOM7mJLwdeaB9HfSAeO2Ic8m9fu1T9p3/zXr111YomqP5p2Bf6vXzBMvdWxuGOOT6I2av0Q05jt8KpvmHfsL0xXtxl1jLeXiRnfJmmqV7eXlfhW+spa8s9eXZLuXF+0XX6l8zFC4q76syvc319c4u9KyqZHfzwohj0vmTeD/h/y9w/5QUbpJqXpfbYEbgLgmOEjlbqDv7YIuYaeYBP3mLOp6nj93HI6t92Ee3MsfMkn7qO5IDjrbVho/bb1kfHDowbiwPzv8c2x5Kgbh3rzLm65MWNtplLxaelkef3o4jdeytMGjLqlhb4Orbccom+5sFt0MCFPPjMf9vaY92wT75bLpQ7LoDa5iXGMWWdD/EaGPrm+DVr1S//7Csvr0XfxL9Gr3ExDo5rm/LytN6rt1bSC8zQlu+BGCchtgU5JdayzMNmffGhTt8mckS7lE+YK/JBO1bOmJm5STIufgfW6TJ35ukwdM3I7YnznvXgA5p69Ut/jIV464p+5cgN+9qdQGOulJf/AMa6rmXbkgo62L/ZAx94OJnnaeiDpZIM+9XlfBtLL6vWScr6yZOrgaW+4nNDDotBk/HOWCv3cfU6loSHnJmxudwrtGHHHnRLzoohn3MgXfyJmDgu3h17suMPPKi6b7n3WpiC4YN+2Xf+jcmRNSS/uNqQZOQeTpV+7MgXY3+P7/esTe0RQ73K2DaG4umTNPvKWJsTvbURL+27Zy53+OID9y35614n1szcnfOS4urqasytusUS5wnr+cj8qD9Jaa9tadM0E7vz8iWLsZumibV4+2pexJXP4j64grOSR/fuYcQoyeBVj/ruOAdsb/HVr5UYqS8J59LN0K/d8q0mAY5Zq0OfpCdh/qZaiF9axgOo+XF2fg53jTHnT94D+YoV0GZyoZd2iDfh24Q/7r3WPszou7bdMx8CtdaH3B1xrcqInWtTW+6ZL+na2piDJCOfio/4zqW4dFmTp/1OHRfMQ2cNH/Hb+KnPdiG/MHeuzz17mtjuYWJol+PG1RdPPthvc5ikxNCGGZ+WeamF9adeaWK7R9qOT65seOaHOOLK21ofMsZqWc5KO9xb1W/tubpWxtzf4be01lvtmeNz/NEPabecD0dywPVqfBpxUYf6rMdYivRfR5HHmBx4wei4uSDvS79sYS/xjJLHYkyTjFje8kCpTvFf+TEvtWcPXPBdfkvxcT1IpzlyS/x75tcvSPxtR7138u56jE3zxP3ooc552aKc+9E1X+ora+zN32kmj8gb5TxPzLvCLu3Dq3oB/wP45qpjrlNjMy1zreQqbnEPP5ZfEBcRAh3aAAAQAElEQVT9M3LWnNKXba7vibFylhXl1vrwkjPGOUky9hFpli0WhHb4ccfaV+aG2nGx9dt/1X3NF5LuUeowb/QDFTXj18rcMTGsk1atd+4V+zLW+ubc9dYxmTzgpbp7jZgHYu599Q+///14aeGL8gfsdz7vyQe/7DJOYqjTHyoSpzgnimDcsbYOrFFz15ingg/7urm7rmmZ8POmtMsfGpDvwP5SvZHz17Wu+3rBWTqR9329q3fOXtY/+/VlnfUXpQ2ppRo2d761Mc8eHu7Yz5YqMMwbfZqYS324AccXwcZy2MAatG+MHDdfCtsIffnFnL4b494a9h6xh5ff81LeAzyL1X9gfSSpe+7nK7K+XDEnjMUK/Zb4bHN/4FyUr9jz/vDdd9WJv7b8y7/72zpir/qOKV7yYwWy6jaeznHDBv/1WfERz7GV9h16xbUv77wstUePPikjvvdG4+7LtYkckFcM9Rsb5cw56Rbn4ofvvy8SoYxfkmq9l59r8sJ7xuAnLzYcsWwbc/Vaiy2ecsZDHn10XJrY6nZMmjZLty+fstp/ZJ7sL9iuL9KSyEoo12GjPl+zZ7Tex8tM7RMvCWv/hi8u7iusRXUaA9ewZ9PUpzqA36nlb62Dt45nTb+8MKe8p92wpoxLkrIugu+vNb/i/tmYd3PbNeKeYF74hc7vf/c79pmz0p8H9gvXinu689WxU70PrKMb7oKDh3i6f+jL3/7t35b5c6y1GnN/IGfMDXPL3PMHduTTtjvuNfrluhTnAI52H/DL+PqvZN3TO/ccx42cNgQfzh9fBA8eclVd7ifyKSuucXFtGPuF/NJ27dZX89t53vjkMQ+cHPnE2ObRHDSHxXN/Ut5x51Nc80qcJPX9Dz+wNz2UdGna4z5tW37Px2Er90l9WealkrBuL0atTa5Tx9R3urusPHffjHgqK6Z2zo/7g/Mqvr/O3FrbzOPW+vjySVqScRcxXsbpjv13+Edc9O+ee9FC2zvXjlp8+awt6uytlTLaZS1uJx+0WR713rDO9FP+Br/YW9u5UGbrKyfNXDCm37G33JCvYm+6zbvO2eeXZ8/ffGPkfCp1w5743R/+wJ52Wz8S895a6bNy1soZQ+dL26Tp27B3nsu8cnxeltJubZVP+7xjaI/jth3TZrGlyWeR5wZ/9dEx42KdZMTJMeWMh7jqtkgz1uLqa5LxTLTZYVzEkU9sZcRQd1C8zZ10287Xyp3NcWWMjXuAMXA/WbiLunc4x+pTbs8aE1ud0rTVeyHwRLew/77ct7RF2yfm2Rh6T7evri22YuiL+oyxGGLLY0lS1tuYOIme1PDb/WzD0E+xrPVFHbYt4oqhncZaHe4X3v+1yTWsL8M/zpKEPY/9J8mYY2Wnaa5bcl159yE2uQq5I7523PIc4F61Yt6LF9fI7VGr/Zz7PL8lJyzXnvobe/MNXz7CNNa8z1/GWn+LSOqXfMuyK2PeWwPzvoynd48rvpA0j+QzLmxtI1buiXfssZ632tdZ6wu5qs2ecb21sR+4fsZ+yR7oejAOyg7+s139/rs/1LTMYB5xdR3z+vzZ8zIXVs5ufVZPY4811p6Td7zjaa2XefUjX6iI5R43sQ49C8wVa/dgY96IiWvXMwkl9eLHF2Nd+jyxcGdX3xO+ILzjPqV9L/kyclnm2mGfe/uBfd943Vy/qPv720F/9913wHhZ9w83XMeO5T08h5t6On1ff/P1Zb17eVf7+5d1Pu+qrW3491/9V/+ipvmsCr8euE/dPO4lh+OeO9AtPIfac+9RlzF1Dr7Hv3lZKkk1/PM+s7aMs9g5qcfP+MFV6ObGC869a/af1hqjp73b+1hnjcyUl/hv273Wdan/+uz5t+M56giO2Hty1NhLu2EfWRhLSDxQzWOOUM70Y4mlXnlsOx/mzI4zEMPx13l9KL90de69t5vfK7kvjoh7YuxaSUIs7moin5yLBd8tzqNrQH7nWt9cL+IYL/NsNa7kpPcHeVfwHRNbDMwubUxl1GLZd1xdrlvvL/Ip77gYjl0zV9okLcnYy7XBNaEOefRZDPEm9nDHvUf6vztaiMUN9yh/3f60zCWP/NqlD8by4LMczxH6+pLnuJfM47vvvsuaeKgb2tq64qPrwDg7b9pjTO3fc2edzBEwHogDV3fecR5GXl0jf80cEpLCfebtUH3qI492y1L6pm3ao20+t4r3wF5U+KuN2uvZL+/Tp0/KnNF35/4ae5MQlxvyYalnz94c6//3v/9D+XEPNKfMjZFX7AfGx9x6wO5t39ZGz4wVQ81j7+jm4IXvWgjSLXcyx5yfW+4I5rXxEkfb7xjXV0JZ7h1Hzp0H7oi2h1/oSjJyUpq8D8Rqar2WeSmxXe/G1P+Vi3ug8bkF1zH90G73F2XF1J/iMyM/zXMt7BvyOJaE8IXRKm30/moM/M2tK9Qkg24cb/FHOduddWq87OujY9b2HZNHfOnataDX/JDHXFmYU4s+3hJrjCjtvCaPjfdKLFvv3AX3vI+esaRgOdkpdvExxmK7Ll1fBKestUEMWMYf7VB3EvJortY7pbE33lMeSj92nC/6v5Kb4s3LKdbStFOeI3N+yXs2cy0Ra8Lm/dhb3ZvcE907XHNHcLTPubftutMY7RXTYl9fxNZmi7zS1Olv7TKX9cW+4+pWTnlj63yq9wXvJpSdl2XESQzXoTxHbFFWe9wjlbUvj0XblE1S3kF23HfkVY/6zs/PqrHnWpwB51J7jGvvjbV6lJXze4f8JfF8GLm9Yz9Wv4Pqaa2N+0pLwlwxxQQ0EbLGx+BY7CR/n55kOOf4xmdb462T07hjliSSR7FvsZP8fXqSV9jJH9uXnPrJqRYniVCv/HjdhjFQqQR+EjkQEtqP/ipvSXLigb71YR2Y1slP41vf2iK/JTnxSEtOOl6nb21rSxJZh47kxC8hOdFty2exnZzoyYlXepJXdif/MP11DGXtb8V+ktG1bUnyCruzUMkSIrgOWvLHuhRUxjr5aWzrb7U8liSS/sj31+nbHFq/Tre9FQFccF5w3XwHr8SW8qeAVtpJjUXRoNHlTzh0WqXV2CxcCMUngdG55xAYOAhb//1yGHhJiMMJW3vo0idCYJxeAB+rocNSRM0ydK0oK2VjY/jvgjyiN8noH9kkklSSweNfyWmMavCcdGbYAqHao46VQ99S66EabxdWLoyHw0MFW3pPUdVxfxz/cmLvAac96DvwEA97+VP668OhOgLBpofHi66WnLEZ9cYFlQuYDw3mhLYXH9tir1wEj2C1clPuY5NJUo3SW6sj40nKj5utG9cRPbccmm6uK/ErZG3fcsg5noQ564RwHRe+u0e6G3ICFjL36NxsUdaL+z2XKF9c9dbLC/KeC8rMl+BHLs7GbOMfcSJuHni+fN4tE4dTg2UlvgdeWNyhP3V5cXnyo7ditILe4S/x4ObEF8yBXth5LC8GLVUHdCUB5zguZ/rce4epRl9bJy5XC4fFgdjYT4L+iQf7B+SPZQw8BMYlAh77R+bM8sDDwZEbjGXPw44+HJhvyz0PgBbb5qTYp/gWB8P9sOGAferHaPprNYwW18Nmt5vQ/4DvDXsac9mJyYF6Qv6OcltVrocDNlofuST6E38rfEdoe/AaDz935YXi4uIMnKm0/6AfXLbUPU3TyIuba/CIKWF75DkO+ky85wUecvmBh6ojfjZe0S5zr6uLpWby+vx8psYc8t6HygO5vefFgH7fkQcTPGmFP3ty/74m/JzBNZceyHE2g5H7roEVueLFuf9CxfkN+bmbZx7OxD+W+bIn7mLs5l7ac5Lbg9tqYX5X4rqb+lhHE/Nprsjv5fEMrD1zc/3jS2T3I496axh3LH/aeunTkAt6/ZcRHcOVW4lZ8RL/gG9Hcq6Di1Rpr+u3sW7m1uvh9r4O9/uy3aH5U6fnfAFijjj/vbXaPebbHiznfg+ec3KgBrZWcsqxIzp7a6f5YKwxaLnnoriSg9byKSvGEZo6zLUH1lsS8qcTd3NkX46Z6/dcpO/EcL7hmcgBaZu8POdcdjqxfMBGi+3W8I+1Lq/7w0wsLy4uKjnpkU9aEvJ0JkfvR/26bY43fHrABvWligs984tM761mbNEn7cPgMWZcVvaIjj1NWWwS00uztia9xLX9QOzWR7/kLz7muZcwyHWP7MrcQh5xueULb/mrGv0jKtfSv8CwyRvfE08xF4dKHC0ud+clzyvdYqPEeOqbD2fGxH3BeGq7WEf0i9d7Q76NfdW+X7pIQ/VYq+JYjsyrcrvdUjsuk40YXPPiQNrZ+a7uWQ8P+1OsHTc2D8xTaxn+yGee9RG/4AP5ydyJK++eNWc7yfBtWVjPjGuHssbDH+bQRvnsw4rtXRYuvAtyBe6hHJPHoqy2nvS2wb/DB+O1J5+38oD9xZ5yYN3ekZeOK6fvztUR+1x7rkm/lPPBQluSMGeH4WPvDVuOo69uZTv+mhMH1pH8YsPEvJ3VNh+ttXE+9N5GzPujTJKRU43xJOXHNX9G/CdpzHOScY6In6Tk9WGj+PTWRl88xx1LMjC1ZfNRukWaD0nabV4rZ1v7LUlG/MTyIa74ON7ahA37oWueJ+Yho20MttL7XJ1yYF9Nek3TQpmH3J7Ydva8g3sbxflTt7KtdeZ2foxPZ373vDh4gexUnTgVH+2R95w9biZnmI3yRYr+MIz88qo0YiKP/PqoX40c1Q/xpCcZ2NpBc/jimHJiyl98bKvbMXF9mJZmPKZpHutkYi9JAre5edr/lElSjbF7ctD7644v+FFUvnT1X+Z04ij9jvV8JC9dW8rt4VfXjhzQVnVLKz623ROveYFT3AeP7EOOWVb60g7k94OYj+vZPgcQqY1t6Dlnz7WPecS4I3Us+/MylWWFZ+CRe9phDMWTdk78jefKPnl4zPfi0wDbcxZMzNeOc8doWPfeyrHrly9YP+hBWyp1z8vpTu056IupGTnPMtdegz7OWvIk2CDNcs5Lg6eXV5y9E2ffQ+2I/0JO+a+FPG89M8/Qvcf31tqYG882y0ostH9iPrT/gftAsFsbHRs2ElPjLY9r+Ax9V9wH1T3OX+4y1uqVjiuv9iHjI0ZvrXyRCnTt5qV201LKP3D39QdktFffZvx13LbrfZnYC/HlDPvPd2e1xcI2E1fuTXv07+a5Vvb145j3e9Z5L+figTvT06uLOrDHHdijV+6Hu2XipfNd2T8e7uqM/XZC4d0Na6uHdXnL2C3RPtRu6bUeH0q+w/626nhfte7rx+//MGiOXZ4vtX+4LXUtM9jc0a5fvITtMO5N58RLG/0tJN6rdtOMPQ/Fwq4j54T9lTlV5snlZe1mYrNWHfALs+Bbx91qZa8I8y6vmD2t7siXi7PzMmdunSfwjMuzJ0+5092OPcM5d46dg0Y+TtPEff6ipLuWptbLl90zcb46v8CP+7EH+OLYefcLgt1uGfuIMsr7Ukg8fXAdWKR7p5zBN9+XZSnXghgrdnf0OCZtXN0JZAAAEABJREFU45Vfm46sGfcY7fzhu++Zv7mO+CuGdri+vIf01sa6Ud5zKMmwy7V/z51GPeJ08kgs254J5qE89nfsH9bmoriO2fcuJW0rYqmnq4P80g+xCl8C0wJN29WTZMylNNeIfinrPcva2HoXdf7N+YVYm/d7bD6yr5kD/qvfuB45g6+41/mvg4uctjzhC6be0EqeOOed7HTena+eRh7clFhvPH1WqzzcT372zrsjd+R9wZer3pO9U7uvBNwH9Nyz/s7IT/vao13m3BvPnteB/UIZ8Y7klTmnna5B64ebu6GrEYtb9CmvLu3bk7v6pS7tNCf1f2Axr/JenpOD+GGeX7GfqHs3L3XtS0TyAW/rCS86j7SNvXloXkl3vsylhTlwrJEXC/nm/m/buZRu8aW5Oef8G6vdPP/RuvBO4Tzt8dc5l2/YzX6jzsbcim2Oy+fcJhl73AN7uzmknHmw54xJUuo1H801wsMLyYtx79Fu+94htFU5sbUPMVJrfWXbxrtnP1G3vOrQP/vaK9Y0T+Oe7hxqt/aJ55j6tcP1oB59U7d5bF46ZpGmjHarR3xjaK1cklKvL+aTjHVdfMTdZBzXZnWGeWV4rM178gzHyrmT/4ZcMY7S9eeBuCfhzJ2GDvGSjD1A27RDbNdVctJt7PTfuRXTvrX+iSm/bX0yR+RVj2P6pI+OOXdJMI8NF4ONg+Pq3Hi0Qd0MD3+0T13DT2Sl21ZWfPvqV586lLWWtmEaJzGspVsbZ3GSjPwRp4ijvm02iOO8JRnx0n/tkW7Rdu2Qx3Xt3r71G1j+wKN63Tu976pbO8WXrg36YF+6fenabS2tHj/Kyie/sbbWHnnFtm9JUn7hok7H9NWivclpHfnDRXvObqH94RrHk4wckGYM1S3d2jVxwT4+se47DO411gSuVvZT18LCGdAYu7u7Lp9xfB8yTXCxx7r/WJZpqjvOzT05+owvz1bW7+3tS/IwnIGpGne+e+Z9Yl3eQ4cEbeXdT2sB9wG+htpj+cOe82wOZ6x1fTV+2mvbdXnBF5wr+5nr1P2v2Ic9X3paSZ85F55ePSnPAu3xPnjHetnNPDPAM+PTAo9y7umeJ7tproWysq+K05hnz4VL7gUH1pb3CvmO7OHW7u8rZ4T8tl/88CPvTe7G+5enl1fDDunhnBNbu/a8syEr65Y70vkOfXOve+J6d3tdNy9/LGlPn3DP2t+xZ1/U1KqaMeKd1G5u1VP15HJX6+GekD7UIo04ug88sIea47Dwvux23E3uec/Z8EM7tdm2Pk+Nuwr2dsakGwt5tPOWeTwSA+de3gNnkDn2QAySME+9jIm+eR7t5hlbjqWuIifu+OLXuIurPv1Wj7ze3fac1cZX3GLevF+LbXEteB7tOIP0w7yX7vp4Sl494RybmDv3oYvz87Je0P/G8+e1oruItWvoRh/Ij+fPnpWxueI+KH9vrcwfZeQXS7py7lX6maSSlB/7FvPOeqO5Lt0XZnRLc/87os9zbmBjx4IP7kPFs0wS5moufXv29Gn1Rp5irz6pyT28wXPGWtQuccfeQ56r17gYi47vxiPJWBvyqcM7nT6foXPvswdx3c1L7Zk7Y6S8PL21cm1M1N6LXD/ms/Pi3DtHyntfceyOe8314w/0FJ89Z6g6tW3Fr9ZS2iSt+Nzf3ZCzwc9Gnp6Tp9z5kdnNEzlyIH9Xcv8l7X0950v93or5ueWOdM/zw4RtEHhHK33Ps8bVxXkdx/PGviaS/wAtrIWZheE4VdnvJOOELU+439n3TmYecsBWx64je9noE3NjJM28XKGbt9setpuwobVyH1NmWea64Hl2b+5XVSPuzrHrbM96W+YZX9Y6414/YzTWkztVN8aMHHAud8zJmDPkzRH35SRlu+Bxfv3hht6QXo3HAz5VOa/Lbh73I/PLmJsD/taGA1iI1vfffVe99cFr/sqzMqA+2+739i/Yw1wD6nItObYj14qP2J28ckxezz7rGd/2zJ25bt9xizZcs77EWPANiPHHc8mifJJBk0dbXJMW+2JZ2xdPPepXQOwNc5Oz31or+57Rym/1gfkLua5OMfXJcc9q7U6wwwK48pbiwVpeMYyPbe2wv3CHX/DJmDwwv8bKuCYZ9wSxLfJa5NV2fdj62iqPdO2xVoc/5PFAHtlWTv5tXHvta4dFGX2yvckkIV3WMsaOa9sL8wy6cVOntT4lqUv2PGWl+QMN/sCDyWlfXPmTlHqpiFANH21Ik0dfLNqnPmvpSUZeit8UsAhonWygBB+C9CToznAgCVSmgURNTm0Jr/NpQPLHY/IkeTT4NPa6zNaW7/W2/SRD95+27ctrnZx4kj/Gdmxls1uxd7T5K8nwh+aot7HkhCHdksRq6E5ObQnyJ3klm0Ty3+NLfsJLTjyDkb/EoHqFYdsiPckrehLJ/06wN10qsG1JUiaN7eKTnPQneWUT5D9qv95XLjnxSt/6r7elWdSTxKFRpFmkDwJ/2Tdpren+FIeWChuLiylpXLO4jjLHe8uxuFa14nvuasnIuQ2DLn1eY3KYKOuCKjahqXUut2zeSIZDyjJzaPGnTmXl5WKrZWrV4JlSpz6b7ziAeqvd1KtXxkG4cEHtr9q9JhQrOwHmF4hzS50OvhqYkAvogWkt5oR/bpDKzq/arTq40ntVzdgdfPZXPmtXyPXd3GsGcGpVnTpsmlTQIGA7pnIwLmXtuIeqts3DpoIvJd3xKcWBestl5I4L8m0dOVTUsRKjlcM+4N3zBWuhF3EsO9bBQ5+xrX/kheMengMXaOvwkKOuhoz1ygPHKi50xwCos3kiZlX2jat2yLNMfdgmjvLaM6FIHO093831hIvH5dmOuHZimtL3HZeD3TTzMnIdmBuWciuJsmJzI45enOwv04RL+5pblbEMMTxi5xkH69Q7OMdS38Rf52cLl4h59Ds+abP2DhsY78g26PoxY2vhp7VlYfzIwdLQbV9eaQ1+y9k8vYrFiV5Dt215vYgv5Jp1kcehrFxmR82DgP7suVT6wk2aOrQt2LCOmDNfXOr3PPzJoy07dKrbOBx5YFJODHU88OWyD2PSLHObxks/+fRP7DsuGOJonzjWFm05eDCTC7tlGhdNw+F6cA6V1T55t8IklGVP7hQ5R7jIsUMdeYhaeSmtr0cwD9jfGDcuDdAjMViYJ30wPh5+D8aBsudifSQ2K7GSthKLIzl6e/OyXvz4Q+25qB7IB/svX/xY91yMpd1cv6gwTwdkC9mGJdbiOXYgnuKs7C3z1HmJd0MqP2D+vpa5jzYdpciVVhP26fvKWjkiW9h/cb4b+k5+HstxccM6O2CTdPnsTyS2xYd6+SxiyafNFvvS5Tt64SKvMATdKWMe+iv0B74kMOYzCu58+UhOjrlI1YHYG2P75oxzYe3cSovxcw4ozuFu6iNHizk4QDO3xLAUa0hZ28rKq17xLWI6ZjwO5KW8jovrmPIPtzcDX1l57Vs7pj/y3vKlknRtE6ew5f7mmly95wum61K3a8vxerRJ2hG/77iYzcRhbq0ct+yJvXN4T+4+EA/nbk/cDsz1Hfm0Y7+ZuYD6q1ErvYLsNE3l5wjPPDH/2HCg3JGDysxzL3nu8bOTC2fsI3tyS9o8z3VLTsuvfHvEs39HTP3Jfv8F2i256g8cHNhjrO/Mo96qTVMFzJVsS8KXzRdcwvflOWrx8qdtrfW6wx77HX51HXwxQp7v8c8LqWPSHNtjn3LLstSBuGmrfWWtD6zJI18OcRqjj9wHZ5paeSE+smYO+P/y5bWslWQUaa1hM0W/lwXfeXg1Lj5oqDNJyeOYuk52sT8TpyTDr82P4rOiV9kTxl0dmYPEOJxxzh+GbbCV+izJCUM+8fVLuuVIflvrszI+RPaCn1j4JZwy6tM+ffHBQF7bxk473H+kOSZNu4ypeuyr0x+YmGfmDVt8UJBHuRkf1Ws57Ff2h33tlnPiMbFXHatlYn85q5RWNfbGGjziKS++etShTdprET9J+ZHH/Xn7gkOkuXXWyi3r/4H10scLOV8Oyef+qvyBL/T125JkxDZJ6acPYmJbJxlzYJx2u5nxxSFeir4Yc6d9yogjz7CHfLhjvcm4EBf12U5Czt7hf6tOziqjP3vy1b76Wu8j58w743/HWtrGrWdiaq2eF3xRubXFsWiDuvbMsfU1Z5p6xD+Sx3t0iaHN8loy7H1gXRyGT9L0y1p+518MH0pPel0HDV8eShudG/nFtH0Y66ud/MTnlbW9dPjZn4ox90P3RmlH9gT3vR37jMU56sjIt/E47l7onmySNPYM99kjZ/w5a87+4RFHbGXdQ9Vr39q+9IkzNqwL9Tq2Z57CGrOeiYN7q3T5Oynm3rpjDi3a4d1XWW07Q7f8e86gcM7NU6sj53FxNk0Ib+eX59mBfXi3TLXRCUfNUy95lF2xSZ7iLLWWfiRW/muURjy8P+rHnj1cP7Qr6Fk5g+W3FLLaJh+G1Mw+PWOT+I6LOWHXAt0izb61feVta69+OGZ73T/wknhhzd6xPm+Y85ejLZ78D/hv2bOnW7RJnY77ktn7iH3x9FsZx7x/at+m64wXWhMMt5x3pxi2st7OLl9+zVMnrdcKe/Xt9Y/18sX3pb6VWF1zB/I83eGzMXK+jsT9bGFvIjYrc3NO+92336wLzixtEm8iJrulj7m45oX4wnxL6y3Dzx3zrF/yPxB/bZ/RIc346M8B7BvuWcZQPse162T77cD58YfveBF5jZ4a927vTOoTTxxljZfFmO2J65Fzfcwn/umb2OpSt3e8B3icu5cvfuAO+P2YH7HEEO+e8T3r78j6sJjnD+R8ka/6qB75xbjG/hvukvrjXeLlD9+zh94RynvS6WEUfRzjzJHxdS25VrTNfrE2z4iXduqXvNadGI/7XqvxvHkOj2voxvsOtrH0ynG/7DnnLlnYdyS3lbMszNs899Jfc19Z/fHOrq3ekbTBWLl+5dH+W77kOOL/HfZqq/5L1649ueEcWYK+O3zXdjHEPiAn3fw03sb0gIy1c7myZoO/PxKnO+52K/vIis136iQftNX+PXeCO76gsG1eeFcP+uxbO0/z1MsyESf1vfjx+9rpM3kmzR9CNj6OaYvl8uJs8Ni2+NK4E195tNO22MZf2qZrxe6Li105LvbZbq6Nz7Z0y5GcU1YefVlYF501Ia/6rDv61GV7xXdjb4zNMfPCWFqMp/Tvf/+78Vzu3u8cOhcvvv9u3G+dR++/1iTduCuLIeYpt451Z5yZFzGlX/OcE/bBjiH8GT5ph7Fyfs0ntk/O93v2ret6INc8szxfV3aSi4sL8i6l4DTPdWQOD9z1gKw//O4P3HPn8n7mWSvv/vH83F50PrA+e+/jnjpNU/klu9gW4McLy7kxvjsrX8Irb5nR1VurVmH/OlaSWpal5mWpDp48L3me8QzWHr+EFX8be8IXU+O+AIbnrvTNdu9O6rb+4YcfuKv8iP/7uuUu0Xqv1jvfufcJJC8AABAASURBVBwHTR7l5mUZNmjXwkt66z2+mdN74nHN3feWLzMDsF8madcWx/GvAacTrjbCUtqs/f4LQ3n9l7GOSdfW4SvxEiMJ8Tsn1tOwyTuPNunfvCzCjTuRPmuvMo6LL6b+q8Pa/jauvD/s5Fxt8RRbG5Tf5k5fLQlzwf3bedZG51A5ZTRCOZ9V/JfIB9b9Gbnj84y/rec79wDi5dju4rzOKP5QpHJi669Y2ii+dt7z/CRNHn0TXz+03zrJiIe2KHcg9+TVL+Xkacy/RR51OJ5k5JD+qdsv9uXX5xcvXpQffdtklDe/1KsNFuXkUYd9Y6j8NfdJMaRL0y7xxNAn5YyXMuJvfbHEl0+adZKylt+51MaJ3Dwj/8y7I3lnrFYWo+doZ+9xjyvOfhZNPXC2WSb2TPcJ96SVPUg+zzTb7lnz1EoZxCvsu+5xysxuKtwLjsgc2a8JJbD7cj9z3+uKMaaMeHfs69IcO7AHHTgLbjgz7Z9zn3C8wNMm6dfcJV7n0T5x3JO0bbdMQ5c030uKoy7HtFl+9W2Y2iietXTlOr4vc391r3TMe4XY+qiu+/Fl/01dXZ7Xzc0LzvE98TgSvxve9byoH8ldbZ4BXYjVYc+Z/3DL/vd3JQ1See/txO7p1XlZP396WZfnS03MISaM/fts6uxnawGDjodRG/MZhiOx8o6mfcZGP/VPO/VJH864/ykr7ccfvhtzZUzl9R5jrYzxONXHoeOe91y//93f4s8t98EfRkyNn7jyeje649xQr/cI+8rcMZ8nnEPd8WyyMqeeUd/97u/qSNs7xS13ghvuKLbl8V6xsg49z+64U9xw/kj3LHLM88tcvDo/473zzShi7oiNGJ57no1TquQXI5zH6t7uLz5TdPYXbRBfTJyq7777PWfRTWm3fh09n1kbAxP/juw/3oF//O4PxG4tMbXtyJmnvEWs3/3Lf1FMCXfoY6lbXT9y3/jhx+/qgbn/7nv03KOHcnSt5VjX5M09OdF61c3ty7qlHFgz89zRZS7djpxyjpzjW+Jp/Gcm1Ny+Y46c43PudsbcHHVOb4mv6+S0JhsYB/AO3GNv63d/9y+5N9/TX+vIe9M7fLSoo5NYzvF3f/j9GD8wX5Yb9C7zNGiwjHqeetlu/HUkZue+84Im30rsxbKw+Ovy4pz43gw5+xZlfmSNiGNfPd8TY2Udm3rjXn+DjXuG96ypH0dxTZlnxZ6g3St7ie2wjmyv6LbMLDCLc2CM5HHunS9zwVwxd5xLc+klzznm0D3xsDY/f/z+O+5L65hP8+8le49xf8FzgbG3bbz3rENprVW98caz2u1m7gIP9ez50zq/8B3TQx3YdxsMe/J8mqa6uroi976rzvt6/7HbkfdsL7mbbPv5DXdbZdzjrYszdDsX/N8/9N7rxx9/rCN3q+LzA3eSFR51XHCGyptknAVi3nJfVq9Y2mB5ILfFsL1wJ1DumrNIDHk9Q5LUzL3KvrYUn61v7dk9LXN5ZvuPFA6ssVvWxp415G8Akz6xB4XcWBnTXm0QT33qUr9Y6nv5w4/kSY17y8arr/qD6nF2y6u9xkjZhIXPoGe4Msbh7vaWkK3jrqjvt/TvX7sbvPnmm+VvE9roxmLoZw6U10b93TDtW+QxRvLLpw3qdEwbtW1uvd56/kZ1PNlN5ALvhA/E+p514j3GH+5bU2VMDsTJGCQjg8vf1qJeaeKLq922jdeBGBpP4yuvxRj7/veGd7e3dw88C+5GWXk3ZZySjH8os9nZyR3tNN/0xba0JkOSSjKCR0xHAqk8id1X9NHhr+QnepJXspuMjsA2EjX5aVyaYxuffdvWW0kymtKTDAwJymmr9K2d5JXujWcbt287Cfbbq4KbjXEtP0n+InZyGtvkk4BBKrPYkig++qPx+FfyEz3Jn8VOTvQkleQVhv5suoSzbb2VJKMpPcm/FWx1CmpMk4w5Lz72qUbftjrtm5TWqT/WL00+6w1TGUsSycPP5NSWIJ/jluSEl6SSDN6Nx9okTYvNMZ7AQy+VOrKQxq/CoWZqavA+jjvWeuMgPnCp63VkYejDiiyi/j2qmcWaZOjdzTw0tl4zm3WDxrrjwGujJEFmRSYDz+6Rl9/WFvG1wTZg1VqVbRdkAWRbzJZWgXH4Xnn1X28NtnUUeQZGCp9aJaEUG2QvP9PUBt22YhMbrTL90fZTPcPTa+GwOeOLqan36q3VBE9L1URszpelJrDnHr5kngf+BYf6js19Znw39XGQP316Vc8oZ+dnp/6Ty1qm6fHlGw/kju1maL38KU95vZgAUWdgPbm8qGfPntYlF+enT5/wELrUbpngvSxfyHhpefrkiov1RT0Rm7GOsPwXXCTmuQ8ZZZ9eXdTP3n6r3nzjeXnRfQ7/uTbPU52ja8HPhfhcXp6Bd86Gf1HnPFQsvJi8ujo7+c3l6RJbtGtG7ozxy4vLesoB/eQS36At+P4E3WfE6Gy3q5k4nWHXbqeeiRefZ/iAz9BmeCdie0Gc/Qlo8c6wqRPXi4uzUsckD3ZdYf/ZbsZ2yzJiststg+eM+uL8fPh6jo0XxBu1Q4/yz549ga/V5cX5yIdzxt/mJSxJw+Xiop5cXY44X1Gr/0Ifn17Wcy8l8Eo7w1dj/Pz5M/Tshpw4l8yRtto+HzxX5EvG+EJcxTzHpwt0K39xcVbOcyOZLrDZeO7ge4J/ju/w8Rwfhk8X57VwofBl0qVyvHRZjAU6F+LSwViI4yV8xtK2dizgibMw5k+T+mXbOTY8wa+3yKenyO+Y1+dPLurpxRlxSp3vpnqDMeVrfNaayJ+ri4vSxytknqL/HJxd74NXnDeR+dk7b9ebxOXZ5VU9IxeekZNvkWdvPn9e6rf9HNnn5Ny78Nqeeytz8Y2nT5G5rCfgX12c1RPKU+0iHv4gyAX6HHt2dY6NM3hn9Yxxv1B7ih7Hn15eMraUehr71Tn5YEyeMy7GM3Q8wY/Rp744P+Ph8bEQu0v70J/jyzPW2RPy4Ap7nps3rZHfF7VMUxkb7X5CHN+A9wqet/Bb/qf4Zm48eXpZF9Av8eMKnKfgnTGfz8kl+bz0XjJuLd4T5N4Awy9H56lzKX5eb735xsjJc+Se4MOwidp8f/NNx98c40+RFeM52E/ZS56DI+/FxTn5d8m8XY7aPeQpvjzD5mfwPIfftnxPse8pssppy89+9m49Za7eeutN5M/rzTef1du0n6L/jLmQ97kYYD0H5xwbpT1h/ClyF/CcsQ7chywXZ2c1LoA8dOzYD/Y8KLnuLEcu5K7TOy5jDw+HasQ6VeMBwDEvrPfQzeV5ds9YapomHv7uB6++i3Pvb21gHDhkj2NMfvGAGxdbzzD7K2eee4L9Th4nGfbJb3/YyjkjbhL0Nc7AozDjBak8liTsJWGffFr2j8hAgn/iCFoH//bXwnpUn/0VvmfPng0e/ZOuT+p3TCzts+3/8qL3Nuzr2HpBji7LMvzZeMSwrPh14MFI+6dHXrG16Yw52POFrDE1J5W1vWLLVhqx37FurJ8wj9I3e+94cfvAl53KOL7Z6rhFmro2P2172U8yYpNkxFAftP+cfa+xd/XW64BdxZqdp7m8YCt7Rg4lGfFWlzTl1OMF3/6Rh1d9sW3RPn3XV2WS8LLpZuSC8W30lfchRl0nG9qYB8eV1+cdsdLP4mOtPpoDR1kxtpJk+Lcjr9V5suNhzM+eh9ck4yFMenGXqVefjJbY6kwy+Oz7oOGgMvojjn113vHA4hyrTz+1WxlLcoqXc9eZf8eGDA9U4iQnnepThzLqkNdxdUhT5p6HUvksxn0lt+5Yoyv5UnXCScJ+eF7bR5sWznH7rfURL2NiX3ztMZ5prdQrXZlGX18u2cOtD8TNOKurcweTNznN5dbe5BbWgvLiKqP9jtVjrNWpL+fnZ8PWN9lXL8feyx7KnvbWW2/U+++/N/bIN2m/zf3oLeg/e/ftcszyBnucv4r0gw9+Vh9++LP64IP36qOP3quPP36/3n33Lcrb9SEYnmvvvvNWvf/ez+odzrj32EffecR7B/q70NT1Htjvv/+zco9/F/p78F9x1kl7g31VGc8G7Xj29Ir99w3OyWflmfXGG8+5OzyB9pw9+mpgeGZ98DPwOGvfe/edes7e4nnpufz86ZOy/AyfnnMGWt5/9916C95njL2Fb29AF/tN2m+/8UY9vbqsd956qy7I6We0PwDzXWz+GfUz9vy33nw+fH6OrfrknfIt4uoZ8eH77w/f33zr+YjDU84Ez3jHjcv7771bnplP2V/e5OXPp598DN979flnn9a775xs//jDD+o9/PmI+n1iOPS8+w4xQC88HxDrn1G/8/bbQ+Zd4vr2m2/Vxx99VNKecP/42TvvEps3RxHrXXi0w/o9MLXnLWLyNnaL9yZ+G/d3sPtD5lmed95+AztOej/79CPsfKc+/OB97h6X9QF+vM+8fYb9n370cb3LPH/26cf1yUfv10cfvlc/e+dN7Hm/3iCmn378Aefn8/oIXMvTqwvm5IJ5vIT+BvVVvUd8PwTvHV60fP3F5/X+z95B/sN6j/otaMb+A3JGW39GzuiH5euvvkDnR/XZp59Qf1g/Y27fBcuxTz76kFx9vz795KMylp9i6ycff0SsP6mPiKFz9R5z+uF77xG3t+rzTz+tTz78sL764ot6D5yvPvt80D7//JP69tufM+f4/+H7+PZufQyfmB+yFr74/DNs/aC++vILdH1S33z91dD7AbH6nHn95OOPwX+7PqU9aPCb986hMVT+I2x9Tm6J8Tbz8jEyH338YX3zzdf1CXar70PzgRh9/dVX9SW6vvn6y/oYfxz/BfZ9hE2f4Ou3336Nvrfw+cP6GFxjYdw+IDe1ZdCIkTqVN3bG8Uvs+pgcku9d4iKv9pkbH6H7XXLuI3z6CD1vM9/Kelf6Wn8Z/4J5+/zzT+tT8kBb9VU7P/3kk/oM379kXBn1yWusv4QunvRvf/5NqfOT4fdX9TG+fY2fn2CTcfz6qy/ryy8+K2Xl/Tn8X4L5NTnwC/z/DL1fMf4l8ye/Y7/4xc+R+bz0yTh/iP3q/8W335R2vcu60Gdp4piDX4P5OTZ/DY7+fspc/OIb+PHxM2z6Bjt+TvkF+j/64IP69MOPxjyd8N8ra3X/HJkvwPpK+37+c/Lu05EjX3z+ef3yF9+SJ1+Xfsjzc2L4LTyfgG8OfInuE8bXyH02fPjm66/H+nuffP38s89of1Bfga/9X335ZX1m/iJvrn5D3vzql7+oT1kXzs+XjH9JLL/Cbsc+Z66dE/u//MUv6m/++q9L2l/9+tdlsf01vF+Ab558Qg5qzy8e7ZYuruVXv/x2+PztN1+WcXfsl8yHueO6/ZgcbCmesRb28PNx37i8OK8kvM+o+uH7H0bb86v4eJ55DnpOvcU+7PnvmXZ1dTXuM/J1znfPQmmeecp4BnrOSn/Bl6zevxzzDPZfQlXQxYtv+6gZdjjuGaoshLKTlUl4AAAQAElEQVRu2KUObXj69OmgyX/B3VN6AhAE294LlT8f97nTXUr8JOMlqmPaCHtps5Lap736tXDGqGfYB5N3F8997djsUc5/VTu3zhcch5q5/6t3x9l/yZ1BnGu+AND3TlyUtdamzX516uuGvdX+6uMzbLAvpnLabG3MfTEuvn1/kEBs/bN4t0gy7hXSMX/Eyi8X7MsjpnfaJCf/qY2jst7BjKF2qUN9ylkroz/S1S1NPv0Q1yLG7d3tuDcm2MH8dJ4fpcvr84j8yqun+Ej3V3tb9DnJeLbQJvMFlnL+e1olGfc046itYhkb58W4jDYC2mxbng0D8rDLMYv6tUtbkpT2y6895oLFuVfX1lZui4E0Y6FccrJLzC1OjiurXudJW6U5Ls0xscw1x3wGXXjW8TnoijuO6/sz9grXuMU96kv2IPfJb9nn/vqv/6r+g7/5bbm/f/nFp/UL1re1+/O3nkeffQbtm/r2awr7nmPf/vzr+vLLz+qbrz5nb/qY8Z+zT3xS37DXuU8o+8uxn3xVv6JW5y+Q+e1f/VWp+1fsX+r59a9/Ncb/5q9/W7/+1a/qt5Rvsck95luwfv3LX5b7519R/81vf1u/gf838PyK/j/7T/6jEuc/+Y//o/r54574Obb+Guxf/+qX9Sn7/G/+6tf1NT78+le/GOe6Ot0jHfsrsLRX2l+jXz5x/goZ67/+7W/qC84w2/J5v5Xnfc7pLz7/jDP4g9LPb4nJN+yPH3GGeM5+QQz/6te/HLb9zV//hnPg6/qCc+FrzoqPuGP8ivPpS87SX7m3fvYRtn8J1nucG1+Xd6zPob35xhPuKW8h9wl+fFSeAe7b33Av+Ia9/hv2b+36jHn9hD3Yef0aP3+F75a3uGdo27AJfvfp97nXbfy/5FxQ5re/+U0ZM8+ar7BPHb/Crk84F7/gvJXf+ZDv5/j5LefYyZevsOkLfPv5KF8Qp7/+7W+Jx5dlLaYyv2Tu1ePZ8jk8X375Obn21+j8lFz5etwd1Kmuv/qrX9UXjP/yV9/W1998VV9wPnnG/xJ7folfYnzDPIvjPeRb4ugZ+HPy6hv4zUn7jntH+ewz7naMfY2M941vzWvw1WfbmP6aeRLX+8Z/9Dd/U1+Tc8ZVuz/hvFXO+5J2iKf98pg/1hbtfI+c+Jyc+JJYi+ddRDs+4Wx9lzu5d4xvvvq6Pnr/A+b08/qM8/xLcuIzcvQT7ti/+dWv6+MPPuQe/n59Lo17h/VXrNMvwDWm3zD3nzHfv2TuvuG+8C3r5GtoH4A/eOFzHsT88tPP6ufkyNfcDX6F3x9zr/ucO9TnyH8J5i9+8U39ljz/mHwU92t4P2P8W+Louf7pJx9yB3mvfvubX2Ovcfyqvmatf8odVKwvv/is3nvvHfL2fcp79QWxNg8/Au/tt57XF9yrjZ+Y0ryLSfuQ54SviNHn8H/I/fprcu7nrJ3fMPfyf06OOI+/Yr7fJ6afEj/lfsFc/4K7r+v6N9j9i2+/JX++Yu14b/qglPmAe/+73GOV+SvuOp/wbKIfH3A3/ph75jfMrbXjn6P/C/Jr5Atxc+6+IgY/J7/NJefQHHPNf0v8fkHxziuf+fQFc/fFZ5/h+0fE5SuehZ7XezzXeX/7kHvj0ydPK2zOjf18PK7zjmHPe4dbzvInV1fl/u2Z4b7vOQErR89ab7Jud7wf8izwDiCP54rnmTzu88p4Rln7Lsx7gmeUfJ7JyojpuOfM7373u3E+y+P54Hkhr1hiev4qIz053W38YQB5T3Z2ztF73kvecgc41B3nsueTstb2PWvUVchb3/JO7Y6iDdoujrzape6J92H6aNEO6Z7Tjsk/cQ8abd6d+c5EmvZJV694YidBZYZ/8kuX1zGxNx+Kj3adczc1XknGHKjbc9Qx5ZOMedjkNyxx5N30iy3/ZrP8YkiXV9+V1R7vAtIs8hx4J2hbvfJN81ziiq+P4kpfeOfr95jiFJ8kr/xU3nl78fJFHcktcS1JeK99xTv6y3JcPrEuzi+GX0kG3TFtdU7Ua0y0QV59IW9TG2CSIVyPnz+lJ6fx1+my2jcAtjcnbCf5N8YWV3xxbScReiSD9CSj7fgY4K8/pcMy7DCA4UUdLMPP5GSfsq9jK29/47NOYjVwkrzSmWRgKZOc6DIqL+1PsZP8PQz5LfInJwzlkvw7wxZfnclJh/0kY7Foh319SFJ+TFZpRTc5yUi3yOeYJUklkfxHfkpIMmjyKZOc+JIMP5MM/Y7X48eflnHOLEd2WH/iaKU24VFUKzKyJmKk9n57Aqz/MlMc9ewPe1i9sE/UfCHYG18ET7Wy6bAAoGXYlaRSxQPakTo1xqrgO1YblIx2rRILW63Xaqnq/MWf0Y5k7Hi938A+ya2PSDIpu2HabhCL8foj7JbCCOVOZQUbKfjWR3rRrtFuQ8+J3qT6spti2zGhWku5OVnTrGJcvA5EsclI6+AMPQgYb9dOa1Wh2NZfhpA9FqRR2+90htxa0FNJMUYnoICtnkKfc+OYvBbbFtvt1CjbvaUChIXmCQv5Ex1cxgad4MrfTh1kUsLopzXDFXhPbeTAsL3Z4yE85GE60WGGRzzpG43hsr2uB2w51k8xY/7wXbyjP/knI/JFOZJ/U2eQtv1RgN+wNdmyEp/iC8Yh6hyfGiWf40MODPXbVxdRrT6BDW+sqHvjJQY4DcYVflSVb2laY5D+gS8nOm2LmOJYbG922u8dHO0geLBXPdag0FyJQ0p6Q68xanaqyvGGbvFWfaJYSz+VtfwgNnCsB52/FNvsa/TFIHWo1joYx9aqoWHFjwazeRp8TR3GD7M02lMLlh6LYR7SXfNV+tKQ2fitC15r2Fnzh2oIKOtv0+gdDHxnY6hB02DlWwZvp+8PNDTqUfhrxU8MBQcivP5wjT/sE7qjXtHIl5tAOx2jADd+4lQ9tldyZ2CA5w+VqEe6MZlp8KfE63gYijq7RHSPNoPSi/6JfBj8zqtz5Jj8tgsbcblWvoRE7JXd8qyMKX8ER0MbHXmkr9CSlPlm/k0TUcdu5WwXdsGO1+vADC2U8Pda6rYc4TfGGYOFjSAZb/SKs5VpJgI51sAEtCGgXvVom7k/8cJIWpKhr8Bo4E7YVdg69ZN9J7urZvj1f+iAr+C3sig3z53pONQZL1cuuUgu88RLz135hc8yLzUhfyRmvoA54IcXqiNnSRJy9FB+pHvhSsJFbAbvyMX6brxQctyyLNO4cN/xpeQ9X3B6KbOIu0N377Nso0wT5xV2WpvL6tef3eOLPy945zxQeKk76dWH4mXrXfXeie+AGe0jcZZmrb7TSFVrDVuXYaf277AhOfkkr3zyiL9iy0aznWR8YXx/fz98jRpZuL232i0zDxP3xG0i1K7jw6jF1159EjNR15GYPJx4Uah9Cy9JvcTKY18dqEfPOvgadid51RYvySucjv/ySNcvYEccGpPtXO7392PetrHr65fM0wP4x8G3MrfKyK8t2rHZfXN9U43BqbWRVyG26hJLO20n+nUY9ihnvIqPPP4vZx72+DtP4wcFxNZebXVOrXfMsXTxkoy8XNHjw6F0dYhrW37nZU9++hBk3KSJgcrhky+zldlo2mFbu2wbY21IWCEEWnpy8uEHf1o7Nb5sTlo1YqgOedRvrT51+eAjjv0kxHRfyQlTHRZtVU5+28rveXBybMN2fM+ZdXZ2NuZD250Hi/YaF2W1w1oM294FTzhtzO+RmKAemydy9WHYkmRgFh91yF+Fg8yqP0whfvFJglwjj+/qAE5nvpKMOZ1pz/NcSUZ8xTCePuRp47LsGGMPYs60XT3+0FJLZ63dlrzKGyvr4nN9/WKskYXc96HNLxQvry54Ub/jwe+iZnS2nurscdqTVjWxL2n5yrnGtNSKvmL+GnYZkzYGWX/7Y53aVSu53VujPtbKXtnHQPFZ69ReX7VX8ICqsL9DLPdw+7alWR5Y/9IsANbUG0rWWomZ6uWxdPVo26iP1ajVT1WegR0dr3gAA2XEFpc5juAHTBmIYB+HHs93+2IEbAwcdFgxcR0+H7FjjEvBn5OOY/mMsLUdt31kPCp+jItrXNvFk2fiL7a4gXv6V2fqWGvurAtsHrbih37N7kEQ+tSGTYcH9kBiL12MjqId++SpXeMH9RqKujjYEGxQt/Fc8WHQGZsbc8cYQaguv7xVY44m2vwZdNvyDAyI4+6CslklyGv/LBP32g7uBO6R+1YHc4JnPe4LTacCzXYRY4bKceMudkO2MV58zMcVW7V5AijmJZahvsyTDq9lJc5DZthRA68hbyF5qtOOuqilWfInvEOHeAAd0dmxYZmUPNZMTRfNaxnjI2d2n1LKhPmxLNOEbxm8E8LSZmIwgdfBNT7SIZV+MV0FIHv2NNaJ/DswdvNciNRupgZ7Yt4RrwbRcgb9SFwHbuEdfnXHMNA8maaGPGjEZJo67RWmY2kDVOxr6JNE/igLPwtCpHLOxNDvGXoHc+KvrgHESz2OyTPPvdKKvWw/9pDWqxr9UAArfeu9DZ6mfe2ks8CZpEcW8p2xI7aekbsT7egzdUuEKHlbis+xtE/5wm5/ULszoMwyNVxYh4/DVjDm3vD9pLMhDWu1kT+F/xn80mBDj7IwYVvAlq6OTsNS0sGkW6vjsIoZa/7qFNeDP+QtveBXbp46BhywC0Z81LfZ+RxYm87D0D83JMGeUNLx3T1sN09FF79TxqET3GWa2B96XXBXc/yM/b3W1DlnvDGc+0TuLHXG+DT32p0tteMeZn93NtfZ+a7c+60t25jzOU1t3A0uLs5GXprrjrdULTO4ztHUh02aK10/LaXtnQjzfOI8zTJAU8478LOnT+pn77xd7/Py+9233xk/lOT95Ob6uvYPD+X6FyNJeV575nt2Bp/Nj4TogYcpsB6rgS+fX7Z6XnbiKp+0hZgoL480a+ft6fNn5Zfd9pNwDl7i50J8duWZ6j1Ancu8DBs2PmlJWLfT4F/AF1cd1vLJ88MPP3AvuB882mMpPr7Y1S7P83meK8m4T2x2D3nyw/uJOGJqr3FZ2ePVtzIOFHM3M//TmGPlxDYmO+Y/dcL13iSGRR32vbNpj35aKyuucn7ZoF7xtVM52/JZy+fzozZJ++f//J9LHnMgjkUdYth20Fpf1bdhWmuH9xFjLZYxEd8x+8olGXMsXpLxrxbF1K7NBuWTcJ85H/F2zPgpr05lpVkSIkNR16bHubNvDsqvrdLUc8I4lPkozlaMlTYmGXPQWYvao7wytvVF2yz2pSujHeLIm6S01XFp2mRt0Y6NJ0kpa45by6eMPNoqf/GxVkZ/bEOqN954o5LgwjryW5o8ytt+8uSy3v3ZO/Xmm8/5kvWTeu/dd3g+vRw/YLjbzTWxuOeun23slXOvse7pgFuVKsoKXytzs8HfKbZ7K3hXCnVVdTnZE90XYOZata8JbNgYPVbHTumI1zw1xg/kVg0eEoF5ONbcGrzr4O21jrb3tZ5CycvRxwAAEABJREFUT6or7BoZegKt1Fpzb9TyVKlftgnahODWp1mtqpap8y6lqkNo9LslVfK7j2mjdmhjY2zwU4vZ+Us+qpInnDUD/3FcWXl27KPyyIua4Y998eTvNDrxsK3v4izcNZQ/+YtB7AkhBspJ7zQaMkfvJT1lvx73yiIenmlTQw5ah08b5LF4ZkAq9c3EeOXuI7980h0fbXD0V7sxsXbTxLwwD9z3xFNeXfIu01Rzb6PIO7UOfohxauqn9oQuecRcuRtO8C/TBMSB9TxTHwsFZdynqZXmzzPj+J0EH0VGP32g+Nt2VSAnVQ0Ba/etRqOlgFtHLtAaeMZQveas74KashQYKwi0nkqqfJ+3oqFrh3QKQ+Rqx46AtdbOsxEfYB+03hq+Uh5l0gqcKjEtHd6TP8dq4M3LNOTOOLfPOF88x/3HPZe7s7o6v6yzeVe7eWb5rbVMUy3Eceasn6dew17u4ss0gVFlbDuYvRXtVCs+rI1QQYYdDOQbPjUGe0IeVhkr58O+OTDBbB34ZvRYQxrzupIPo1818OV1DLiyHjid/aFn8Dsu1klfDbtWco2Jxq8+9MuzzK3Etcw44L15x7wDM+jyzHSWqdX0WPe2oiPVqh5x2uAVQ/k26KkJw4YNKWLYiVUGf8f/CV3iGZOF2NAlTscRE31/VbRlajXPvbwnnXG/Wph7694DnblxLuExJ5Zpqqn3enp1iZ9LXfE+8Blf+j978qQs7/lDuB+8X/4g8uefflRvPHsG71U9577kbxRIUu7pjcC5f19cXpU/KOg9xv48z+Ou4jl/cXE52p49SWo7r5T1bJA/Ce9erkZZ2Q/8gbMJG727eCYVH+8UyqjX9pHckUcdFvuOiemZBCR+d+zcU0+Uzj3orsxx78WduJxz75Tv7u4WDcXWdhxFPWLrh0U87ey9v7qTJQGrj6Ju/dN2a2UW1ovPg4eHfW30JNhwz/vLm4Gj3Kan+NgP+eD5T3fcI9wDpMvnnN3d3ZVtbVSPdsmvPunSvM9INx7KardxueM9hvGUrk/a5bhy8ltbjK99+TZ/xNhsSjLsd/z29na871HOvnjyHpnHW/StCKlTuxzX7k6+3uLHvCzVmWdt0YcjZ8iBu/qRue3sI/qkjd7j9Nu+eoq1Lz3JuLOgojpzI76lSVCRQBuj7SSVZEyyPEnG5NiW31oAZba+tK1sGI7Zli/JwEv+9bHFE8NaDGvxkpR029KTE3bxSTJslX4qEPnToruGmQ5/kpQYxUc+qmHfn9I2evKT3fInGfzJiS5NXmvLn+Joa5Kh07Y8yR9j/CW6vMXH2pKcdEIaNmw0df4ljNfpG7/yliSvYiaGNHm22rbxs5aWhA3jMHJEmkW6RT3Jyb6Nbm35U+zXeW3Lk+TkU6rUKeagV4aN0vyVGgeSP4EGw4FFdCTZE/q0A238v77YJHbzXHPP4xeE2M3B1eBLHnmpXRRDB+3NRiCGviSVxO6ok5/kkpxsRacMrokkg09/pCUnniR2R0lObXVu+mwnP/Emp/afo0sTKMmjjeY1EeBC56ZdXGDXx3ZoF+1GfFYua6mMTWBlAyk+xsK2dWOs2FwinUPLy5U0C3eUsraglMO3jb68Pa2kNeSn1kdbuv1XGPAkqSSg16g7m1HyUz8JMOuwLzm1k9Txca6Lz5/GK/lJnuGBu3rBgdx7g7QWrgxcOmPcemXOGgPW9ju2bO0kr/hby6P+AielP/rYKvxXIw6EVohKAg8jTEdLqyKWbsRJxljxScBAd3KibTq1heHBl8TmiMM2LkGe5Cf5VhlzoB7bSm322XbOCl2OSVdee4rPhpukkkA5/UlO7SQlf/KTPufhT2nFJznJ0ETd+govySuM4pOc+LTHlgWBst6wN/tgZ+iEZbwtxjnJ8HkltvoXXqApb0GgGB5zsvV7yHzypzlALLJWyddbL3UmKX2SVnxSYbxqIh8S2tCUtZUE+lRJyv9aIzasKefa/sBAh/QTNsL8SRhNMZ/YMsYh6gxF3a5ZWE4XFhsMJxn2Of7nYtLTRhz0x7ZF/Vu/aSG+2k9S4iSBxfVwsiM50bdckMe2WKka+AOHdihNfgogY0xsXMCvzujpT5Jhd5JKAus66iSv6Jse6+TE93o7yQATv6dVs2/crJl3berQHUdB2V+d40YLniSQf9Jr/MQXNMmwx/brJflJpjP3zp/jtld0zr3VJRfhHQ8Hz59e1eXFRbXAwd56wxfBXgSNHZRxNl7wInbmAnc4rJK43O+rYZ9F7Lu7B+xoY2z2jKIk2lBcfvfE6vSSXwYvfl5MtSVJLfB61jgm3qCD7UODfVh4EF/GvKhrz5d+8iijLu08cg5qs3Tzz7E9X756eUx0DD08HMlvUWbPF7FJwG3Yx4PovFAfxxejjsmjrStJMWSoCyixDVYHj8VZ/jqrQxX1Wpl6SZ92YMHrrxiT1lrGepiIYRLi9/BqThHFhk48M/SffNyP8T0+GIOJC7O+uZiX3VTHdV/T3Or27nq8KFqJyeH+oXxg7+CH/Jp7Z47PMTE8uJ/VlFYzOAf89gvhPbW6xE1O9tlXx4HzdK0q/Xb8HuzNjiSv5sNYbDzuMff3d/h2V/cPtzUvffil/MKlX/kHX7CDa1ufXrx4WbbnZSn7jluL2Tr283LQvnYlGbw+FIgpzTHltaP4rPitX0lG/BwXU/putxv+SFNWHcbh/n7PA8UO/irpYskvnzWwQ69tX4DK44tjbdAvi2PiX1ycD17byhsT5ZNWm53SfTjSLjGkX7D+xNAmizqkO+6/DlOmE89DHers8gx7z4DNWJtJxgO28vrOAC8ELkbsxbGIZbnn4cy+PGJaa4e/hs3/5cZLH+we7nnxeaywT+ymGY3rKNd39+Wvs53IbX9lmzLL+Vm9uLkZa0a7xRfPmNzxgN1ajZg/52XCm5Qr95Gpk5OtWB5l0EeNLilT61W0pTf8ck9MUslpPrVXP/TBuvdAWhmvUYo1Kj058SeO1/hIHw3+si1GchpPfqqNo+P6Ayu4GUV6kjGPxUceqjGWxObfa8ujnP4k2PS4r0tXwDpBlrztrb3C3mxLMmjyFZ8EDHiTDPrArhptZXrvZQyNm7V6LT1gV0bcvR9LM95bGX0wjb005S3SU3zQuWG0pOSxuM8sc6/eyi2xJuajpUZbWhDF4tEv7rFdO9AjtmWzsbeGdTXskyfKrTVo8hX6pW21PEMCum15WjryvWxbxF6Nd1XZPvlWPD9Ng6eBLp+4Yow+vL1trapG+4SRVxjKyK8tvbVa5tNL4oZfQw82Wcsnz4bWY6uIRdBMpmLbGIeOWpo4TGPoBKOB11t7RXduGS7Hk9gsaeqxJ7ptBIYO/Q2aeuusikds5OSR1yLv1rfdAhUexCpJ0cPQtbQlVbWVE29qmeYxLr23k62dHEyYdXwoPtq7OvetVwIda1L8h0nqNlbiN2gd/WLTrCS4cATh9GcFLy3VKLY9lzu6bPe0Ma9iWMS1iGXf2n6qBq5yxUfZRGoNeqPtfMur3Ovj9fiRrsSwu8J/VdIwdrR7C/WRspKP+OCXIdgnvzzyGmf1nNrwEwvb6tXWDn/DFlUmYJArSUo5x7XLcdd88bG/um/Sbu00D45vmB08i/jaEfgs0oZNYA86dog/GVd09taqtzbmuOGRMgW90ciYxxWbAHNu6PdWr/q2i3kPwx39hX22Le5B7RFv1Oht2LCCnciBEH+Sn9p0q2GLvm51chpPTrVjSSrJsHvgVWFTSv09aENXb612y1yXlxf17ttv1xeffVo/40tIf+uXuXHLHfj2+kUdOQu9V13/+KLuOeeCfU94uZ1K/e73v6+AU8l4MeqZ73xYe4fwfN3sFDPJq3vTHS9CtzHPbM9M7xa+hJW+cB8SY79/KGXFUkb/vDvLL9/M3qM+X5Y6Zvnhxx+5fz2MO4LnsTTt8o5hSTLO61tssMx80SPPpkc88YuPuNrlWOgfuI+mUvfI0h1nu/eT65cvSx2+0FXnG2++UdonzvPnz0d8tFWf9MMxfdTfhEwif5QV07uRvNYJ2ijS1aO8dHU84z5hWznjow/iWlv01b7+GDN9EEd+bdA37ZOmHdov/8anPseUFV/dtsUT33lzXLp4YiUZ86V90i4vL0dfTGXE1zd913bH/eJDmuPW6pA/Ic7c1+TRl+KjvPqs9UMf1LXZZ+0XAcrDPvJNPHmVsein42Lqi36I8fTp01d3cG2TJ4kw5Zcy2iaPBDHNC+Om30+UJRf7NNWy2438E9Oivfor3mlfOZT3hOfPntSnn3xU/itUv4C6GnfnVFpVYy8J7/qmpOwX/Q49UXsxfio99Mkd97XGYG8wQWrkaENQX63tb3tBh17IWG97XkNWHuE2mpgzX0gU+5ZjvfH3WiAX+zoWshc0acgWnyT8zR+wpVuS1Io81Np0dPQ36KCNe0h/7KtHhMbYKja1PCWebYo2dfgtg441ykhvr40POfQ61uG3tkiXt7dWr9qMv+LBvyYOBrtHDx0ISuvw0cTmFa1VDb7eQFlpQ+mMa3ce28oCUwkxwIfeegWCpUGzlqcjB0pZbEtrjBt7eWx3eKT31qoxNvQ86pXunA1+aL21MT9ohbeGTnl6A207j1qRUkfKOnjEa+Au3Gc6ukYfnCRj/bbHdvEZbWuQG+OgEpOqZp/SkVefcW6Mb1idM9V8RLQSrCMmYm39JGV/w1E+VQPX3BCrp5Vtxxr8x8e7hX1LqyDx0x91Jj/RlOlgyGsZ/NoBjzGUU3pvrU7YVb0V/h2rpU5t1mVPjT5eEGvGWZ+pYrxVw4bQFs842LfYlt7ENr+pYYO8WlWSMj5JSrvr8ZMghY1du6XRHniv5bd9uKq3k932AcZuBB759WujNzD7wFtLOW21r0xjbNSMdHiUCf5ZGxP5xXJebTf5H22RZ6NZi9MfMbYx5RoyvUFZCy01Yia9txOtHvFSNXwY9pE/9drHMXNeLPU0CeS3decvbZak7DYOuQqe3mroDXM50VlmnomqRvxs+57okmf1d95+sz788MPyt0Q8YX92ftzLPavk2/EuYAVvx33FH97zTPAMkr7jHFiJ/XYeeQ5cnJ/XHWfaEbpng/zWyrx48WLcE8T3rCliRHjGuwxpYnlWiWMbc0t7lG3EzSKfeJ6LjnmOOZ5k3FXMK3m0zfEi8tO0ANVQ1zn/llqWs1Hvduf15MkzvpC/HGP3vAPTXvUnKfXZLj76qK4kpQ7tb8S0eqtr3oMcyJ+rZ0/L7/p8z/Li5rqMwdmMPs4Y56jhg3jWZzvf79R4v6OvnrH6rs321VF8PH/1T5pnfBLsX4acWNIaNPmTlPXCXKlDX5T9/sWP9fL2pnyfc8/7OfUUH3nESFKtd+7Kl7UjJlWtjNHZ+WU9cB/0Ny+Ik6S0T5k7fNY2++q0vuP9kW1xk1QnPkdy5467pP4Vn5fXL8v4yKMdHb1JGKlyzuxb7smhJK/88Y7U6vGjsAFR6dZOUnYygKAAABAASURBVLalOZaESU3ZtghafGxTjbEkwyHlpFm2tji25U/y7wS7Hj9Jhp1J0HNq1/hkTPRoPv6VnPza7HskI3cKz0Z/3W7bltf9SX7CTjJgkoy4bBiDyF/KUb2KlVhJhk7bFnmskxOGSVJ8klPfMcvGx9D4Y9/GplOeJP8gtrz12ic56VBnkmGnOC0/xWSb/ySlTsfF2dpJyo8YjiWnfpJ/ZUzCwmb988ftrMqktySt/LK/tV6xzUv3qhSMHL5H6rVcvElqnk4bdPHRbl9+rCweNw5IlaQaelY21j+1Ozn5XHwS8B/r5ERPTjTIA8NajM7is51k0P/9YQd/2ihHDsKqU3+rEw556Nb1+Elvo3XkYvHvw25jYUlSjbird+snp7gWnySv1m6Ski8JI1VJxljx2TBoDrp98eTf2knGmLSNT57kJ3oSh0ZRzob8WzvJsLf4bPQ/xWBo6NnodE52t3972MnJd3VsttlW99bf7JOW5O/ZnfwxRvJTPwlmZ9hdr32SjN6/CltbkvwRRpIxX8kf0wcgfyXh7xo6Nx/EsSQZ9quXJTpwk8B72hMSZE8DVdVqHV+0hvbpT3JqK79hJxmYxWejb7oSsY+M1ND15+j1+Elex+6DmuTPYB8HVnLC3jC3OpHuV6H16pO8jn1ao/Jrb5Khw7a0JAP/T/uOWbZ1bbv4JOHvP453koFZfMQxVvInGXRpW3+rE+0+lp/khJnklS1iOGbZ2uLY3jBsS9v6W53807HVJ45FfMvrOpK8Ov+TyD5sTk465R9E/traytsWM8V/Oc2JXxxf8SXk6XIofeXM6eWSl//29h5dR8qBnD1yKT4fly/xpqmPdeElzi9Ae2+14+WqF7aFOkk19sibm9sh3zlXlJPf8/SWC+A5DwbFR7q8d1wWtVHewk4vfLYd9wGid9YI60W6ODTLS3cH++HhUH58oBLDtnrUb9sL5z2XeXkbdj087JGduMw+DJ+8zGuP9l8QE2U5ahFN7cFWxi/I1du5vFt7WV24WPfWhq/FIe6Zrb33XFaPnFfKHccPKhzQN5f42rzJ6zNKePiYxoOQmNo/9OPgihEruMfHM05cdXqRd2zZ8WUtLwSSVJIRa1/Yyn/7+P9QEz/Y6IXdttjapS7r3ptkHtJu67ge+DL/ATt5SMG3FRsc3PFgp5zFtvjacmTcttgzLwP3PBw8+AL90aaGXsfFMK62VzoW5cWjO2yXd3/Yl//LhURfjsMf5+6cL52VldcHPe1Sp30xzMcHHmTE6OSDY/JLU15dYjgOdMkjhn355DeuScaYvpyTn/JBejU3+/1+2CTv5s+PfFGgHu1wXu7xv/iIa5/mmHt5xLNI0y5jKZa8SSSPWEjvvY0HO+285Uv6A7kQFmcS5mdXyuiX4+q2zPM0MMTUJ2lJRn7J72AnPhbHZ+ZMnt7a4LklZw7cSY+cRT/88OPwW3z9llc5cfyVrds6lxZydI/fT6+u6snVZT3nwffMFwXQa3zgIFeSDP/ESDJG/Kuh31r61k5SW3uja0uSVxjFJ/n72JBf/Uky2huGnST/jcBOTrbrl3EsPrapho/W/1S7k39N7LRympLUPxDvkW/alpxwkwwbta9e+yQZPekbXpJ/I+zkhJmc6n9dbPXLu7IXp/683UnKT5JKgp/rK1uli2Etju0tBralbf2tTsQ4KjJKknFWOq6M9RjgL/tU6DwOnY4ledXe+ludZOw/xScJf9ewOckrjHr89JzmVRvVs2Fsbfs+VxaT3yrjvyNnleJJrCrJKBvGIPKXGFSvdIqVpKTbtvxjsVNV4b8hx16xMme9Ydm60VPSirGGLnUkKT/uYcmpncAHj3Ttsd7K1n/dnySv7N7oG3aS4WPxSX7CT070DY/hgWEtxraWkwy6eNLlt52kkhNG8UnC3zVoyYkubz1+trYY/zawk5M+4f/biJ2ENFhHvLTfuOhLkn+NeK/VcJ8/43/D8unHH45/eXzGl+K7ZTfOwQbDjvsPSsa/4vIcf+B889xTX5LqvJ/xDPdc9BzWBs9Jx217hnsOJxnn/wu+MPfM9aWxsv7K/CTll8Hy12sfZTda57wWX13iWz9w19mwrcXwvqJuizxJ6pZ7g/LqFV7dE2e+2PJZy+OL+I1P3eI5pgwLoEI8Nn5t8It4i3egS878eVmGrgPrTnu0T13K2Fe/PiSp3dnZgHUdiOW4bfX7hYJy2qT+S+7iScYPL+ifGG+99da4/ygjj7WA6vBuqG77vqQ2Dt7t/RLbcXUkznyNe577hjZa1KlPtpXTDtv6qF5x7W8225duXxz9MBfE2XFflm47ydizbWurMj/88MPwSXvks4hhP0kduet9B48y+qKc+uTTntb7kHee9Eu/tdm2dhsX/bZWLklpuzrkFccX6MqoU5ss0h1XTn7HpSenOZBXHfvH+7388lj31sZ9Vd+V8QeDj5wnjdx568036/NPPx3/WyOfkSDxJdexUlU9rVaeb/QxOfkeRsKYdljHPmODZ63qDRlyDZZKUtoKeeB4fgy+R7oYW3+rE/Sgs/gk4e8aOMmJLl49fra2OLY3DNvStn6Ssm0xTorbtk4y8OVXTppla290+ZOc/MG/rb/VSUYuFZ8k/F0DN0ltGPX4+dfFTvJn7A64xrgYK+w5Pe8/QtNvo/mTTqIPTh7nRXvVb50ErPxbtftPsbVDg5JYDX1J/pUxkVkbLWJaxEqC3+sor89l8hNdXuXEsNi3Vn6TSTJiJZ90eWwnGTZKKz5J+LsGLck/aPc/hJ1k2KwOdRUf21R/hJ2c9Enf+LRlYDuVlXIdAVauza0d6JYjz4hcG0dv1OAlGXYnqe3zR9itD3KSf3JMkr+AzX5YfJL8NwLbmCep5B+OySk+7IMp7E4p5zxIt53kFUbxSU48yU/0JIyc/ihna8OwnQTsP16v/ypsf3PBzLuEd959u95/793xj0ouL87LPd3n/AamZ0kn7p4jnjHu+Z4N6v7uu+/g9f3hYeSE454TV0+ejH1g+6JYjAvOeM/OW94JyjNzP3n97FaH95PiI7/4Fu9k6vMdn2Wa5uq8m3vx4mV1avu+50sad5O7kn519WScUfqvHu0SyyJt4k6nDu1AXRWh9YfbtK9e+8injGelJQk6bktbxfEMtPZcvOJ+tMnb1zfHkpTzZVs71Kmc2NrqncU7T3LikzfJuEvKX3zEtW0xjtoun3qMz2aP40mq9V5+Ca/vG//MexrvDOrdir5ZigCoY7fbVRLehfK+lD1efjG0V+wO7jQvdc+9VBvMBetWVYSw7nm321uvhbndLbu6IJe8b3fkLDN0tp3acQdXr7EwLgf2mR13KWnTNNfmm/7JQx5mJFjxcTDJWER0B10Q6fZtWyeaVIMvSSUnmdfHt7a1JfmJTwwNkv5vGzs52aKOJFavCsdRSTFgia2TD9ohU/KTrDRLkkpO9CR/MSb6I4bY1hblLbaTjHjZlmZJ/mnYm67khCnW63G0n/zjsDf55CdMbZWuviTlpdqSZCSSeoqP47blTTL8tC89yVjUScqPdIvt5MRrW5olgY/irzWVLsZGT1J7Lp0HXmzseVHO/Q6WYJepTxPCyhhJXRMLwxo0Bzhj18rjf+JBrA37dbs3urV0a4syFtt/jp6ATtl4/uvBXjEvzE2vwlcLIWE+ik9+oqdGPLQ1SSWBR9n6dxaTP6dri6OxKj5bn+b4o4yNjb7xJRl2/umY/PIm+SN/XuezbZHXWn5rizRL8udjkvx5+usYG06lqvVGnKXUsOffBFtZkZKTb/aTVPLn+/Iar7/E57hj1kmsho02WmtWo8hjSfJKlwN/Dvt1+usYG936dbq4luQn7D/tvy7D0sfGqtYi+VVZHahU+ut5z25P8ifQKeIq8G/fbub4tHRGTqon+fM6X/d9s8X6J/qfn8sNUz7tf13GvuOOSbdtncSKeK2VZBTHLMlPfZmkWZI/pv8ptrwW6dabTtvKW2wnJz9sS7Mk/36wN12bbuvNzs3uf/IZDZi5FupW+FhHFvax5t7qyeV5+ZOpB76A3f4FkpcyL3ITl+LW2vgycM8XoNqx5/zacXFMQt6sjB3qhi8Pk1QCOrU8tuVPwovVXknGnIoptr4sPGgkyp2KMfBSqU7bM+O9Nc7hBsZE3cuPuHvsOfAySh55UVDK9d64KE+DvyG74xI5c8kUtx4/d15KWXMbTT6HsGJg+PBwc30LzgxOBzpD97h4gqk+9T9gg7Y0fFir4J3GQ4Y0L+EsY/Ay6B19yzKPtjGwvyOOMz5u/Rk7LUBxob7jRd/tiJk0ebwUWx/5sl4dCy9fHRtlmvkC/Rr8Xq1nyLXeeWG6jLa+ym/Mkgyew3FffWqDp7WMB7Tr6xv8rVJPEuZ3X8YnyRhXVwf3SOyTkAPHwVOcGA29nTHjlKR8WCg+q4GgT3P8kIF45oB9/bC0NPh3I87amQQ7gu01anl2zKV2Gfsk4wdT7u8fyo86pOunPD7kWEtTve0q8VYe2O7AXXkYORv6lBF/q43RyotYfdJf6UnKj3xi3t/fl35ok0Wb9XtFmfzbA5z8xkRZizzSxEgyMLaXvcVHO4+8PKXJvJzs8wsDdcknvmMWbZBfzNa6pOGXfNrdWhvxTk62a5dMG4YxMm/NqyI2Fn05P78oP2KLoZ7r6+uB9fvf/6H27BViPPDFCAlQF7zYv7q8HDURxoYjL5ECokWkgraOhnijwV9iWBL4KLYhA3kc/Mmfp7+OIf8m9zpdmiX58xjJn6e/jiG2c2X9Ol1cS/LnMZI/T98wlBUzidXf89XxJJUQTfJJJu34h+j/WOwGNoqFrpV7yF/GXkeODsbHv7TF5qbTtvKW5J9mtxiWfwy2+izJn9fpnhJBH8tfxj4xJMb71BbXkuTPzsPrvivxp9hbPxFzLbE2GduW5B+H3dlb1WVR3mI7OemIHfJFuvObPNKptWfQ2RNObP9/9v48yPYtu+sD1+f3O+fkzXvfVHOVJKukQkA0gyU0UEggHDTY3e0w0bihw5YD2gaL0dhuIZVkxCAHIWNaWGDR4CZCAv/REe7oxm2DJGimth3RmMaAoMRgORDIIIRUKklVr967Qw5n8Pezd+5zTubN+969772SSlL9bq7ca6+91netvfbvnL3O/mXmzesxX8q1m6f+/jHG1JWHjiGvTAL2OQH2r9fj+WU7aHJi+HrYFL5B+D3vG1PIfhVQ3psUNU9TvhO9ateIY77KyehDbK5yANGPtmMSUNDHI27xKTduuC53XLmtpJ4kDwddZRK8Ndj6FE8/thK8ddjiSuJK8JMH23vV2IG2dvLmy9Yx52MfKPkht23yMBlq99A25y2r1F4vvfBCfe5n/3P1mZ/xGUXGHz64n+9Vi9Ri3lvzPLW6x/3d/dBD3bF321d5zj2obNBlDkMloP0QAVDLVT8kVcd9d7laadqwtZ9yf4vnIbEPia0frUMcs44C2pzVMxZxJHXc/+fU6urosGOpAAAQAElEQVSJrW/H7t+/X+7dPngXx4m7v+tHPaCU+17xKPv7wwcPWjzWDtYvd+7dzZ7f67/KpV99iS15VnV29dtf02T2qqwTHFNvm31Ff8ZjTaLM1jkqD2RqsbOW9zunp43Xt7WErePaimOcPlwY87V1bsfj5sa+D8cdH3kUR3v1occpvg8jzLP5sDU2oIzf+8dxcXzQoY68Y+bZcecDFPS1GfhAasteQ6mjf+fguH6NxVbZwAVKXnz/Cyzz77jzgT5mPOvUhuo5V3EcF1deUq6d8Y1WHWMH2ucT7wsgny/O22/6qSuGMY1YR+t6iuucxRm59V6QzJkxaw8d3xj8gZnP+qzPrLe99GIO/1c1T1PNGZ8CnIyV7+uVTWKelER49aUc2Ncc7dy20mcq45SA8pKXgAIClw0tA2PexpHu/ku5nWO59pJyoPmQVyYBDVteuRjyA0NeOWDT7IG9zfH44G0lOOhpfBNbmaTc1nWwlbSX5OG14wbae4f6rxe3OlXGZb57So9tHAfHaXOt8K6R8mO9yvXJjHtgD59x1+IxDnm4ii8dZRIc4h79DDc7W8AmU+rtsY4D0DGVD7/yEtDs5NU1Pnn1oNsNua1yW0k9SV754G0leDpsQIg2H2AfjxgOiG0rKZPgoNfkec8OQGynyki/AfKy8nXpuBjISFd1lqxyW0lcCbiq5QJQde0ehGfLSczbl7gSUHAdQ7lxwHW5hsptJfUk+dvk8MaxxXw27E3SvS3jgNeO+9mxn+5zNCB04ti1nF718nn+pP2ApP9NwNtfein705x64LLtbcbbjPLNPcD9SnJfd/6S+4J9H2i75wPtvwAAcrZxkgfz99seJJb64qivna8f5UCLy757mPuM+457oeMnJ3fqJLRYLBPfMngX0a/kc06s1i5zfD5fnlsk1Izt2rmee5324gGt7vGHCfRjDNZM02IO3nmrS8Y+LoZx+F68SM0lhmT8yiV55+B+aZ1lXtY5NzVu7ZQDPddp9el8HPOM0DwYl/iOSeLqx9jUW+fs0da+czEu/R73HZfEOU0t5y9TiWFfMjZxxty0d1x/D3MO+DA1oTKxlTsPY7evjmPi3w229Zt98YD2Wne+vm94VugPDgEt//4wiXOEnoNNztqctz4k8S9ztmRNZh9oePqUgJp0Bn1g8JULOmjY9gW0Vh0JntyHwxjQgj22AdqiNcB8A/K9HtPTRoLDOFznHZfgcXkDzbeRtLDNx2hvsxtj8HjcjkH3s+fDAG0+4qXbvuSBJ/KOS9B1VITHeeAxbOix3bQZeLYSoEojeJwHHsMeN4ZGAwOwmzeDqeVPuQJbCfq4MjjE5ph4yiX70HVv8mO8y+2FogoHvG1EOQIq8iFJ8obfRafyITSB5Y1rrtU8VaKsuaqi5k1VU1FDB8JnrPvpfLpVke+q0tDI8coF3T+QXsWNWo1tPPRx9eGgA12uJnQ58NMG23kf52T0bSXHbOHpcwLXczowbOH62LNiDwztbvJTPlwpcwywaesInVcA3T902dB3TB4OcjjwT4s9cI6xhgwOeHDgb8O+zeYYU14dSR4OeHDgb8MGWl60leCQE+i8culJ2GPMVlLPNubB9rUnRZIXt+8FlVZqfMRFf41CmPS1hwP/yYpbP7djzwXdf8JpvLrAnq+iqvKulQ8CQPjrc1CgjS0c8ggUoLgRdF5dCZ7ch8MYXMcUDHgMe2DCQV/dIX8S77gEqNJwofMKoOMBbUxd5ZI8ILt/v7Uz5LYSdJ3jscHbAm8SO3dYHhgHptzTgPIvySB4PuxNaU9PliXdWS3Lgs1iE/rcLPC8P4B2MBb1FMvbFtMo0NSxoLNodU76OcnD7Xle5AD0LPp+yNk1m1UOXdXRxyb7n7piAinYL9sB1TI6/vkwihTri8g3Nfl6iaK2yxzOWozKbzbbSKum2I/+OsW2Ma1TJIsPNFznoV8N1IXu0/48LTO/bS3mZc3zFJrjd125tWtq/S47yUNoD8O0cb7LxHpxuS6gkf7Edlxf28zR/ja5NtYxj2nqr5t1YpWX1Nf3OnED7QE30PKnrDwwm+f4mRLrun04ARLnZa3zUNacWNgDZVzd7660BWXL2FLrzUX5wx5Auyf0q92IoarLta9cjqVJLnYtL/bnrMEyudi0BE11kgPci8Ttn4v3z6Flxcs/gSZ/vr5sf3Jszv1V81TKlndOWks+ZPnnyPwQsrlY1+XZeVtLQJdtjvpbRM84nYt5lwf2MZnfk8QjGbcEHUMbx6dpSq7WLTfKLuLPDx7ie//Oya3y9fqi5nkKzY1c7ym2+nTc9l4+9ADtgN1AHZ9j75iYxrhMjpSNWC7zYMA18oOROPbVHX31LvPBx1gvo+sHJaDdu9vcR3fzYF58Y63cC1XbxEfukzvtQ6q+JqZ2D4vlvCT5blNZ9+Q42OpWMMTzAM/4gdxr25I3dnPpuH35eZ4yvin/TPIua71MTl7KAe/p3Tvlf8WRxaiZ5C0kH/g0u4z1dTCOurrk4SCHAz8F13FVocuBPc6QqwPYbX4ak2835XDQeVZs4C3HTogN0zjlB9mHQ6xw4J82brHEkeBgf9yv3EtVmVflyusX16vJqqDbAHu+ckH0m26Xixdx+5IHbuWfNu6BAd1PA8u3IQ/bcgbX/TjuGHQ5cIibjKSvDtDk8pG2L3kg/O4KO2xu2iG3lUCdavbQ+coFPVagjakbcfuCPmYHsGmkDvSxwTsANAx5CboOdLm6yiV5QPYq7uu84xJ0uYpwg48QaD7VTbd9yQNP5B2XoOuoCI/zwFNjb7M3imN7jD34m3J1JcdtJej5OuYdl6CPDV6dY94+YNNihq6vADoPffzYbvC2Ejyus8foTMNXt3cfx1YuqQN9fPDHcnkJuk/gLcPW36ciNvR8jNhGnLZwfWzowHW591K2l5qnKmvdmV32rCr/a6z354HlO9/29tqlXjnL4ae/sex/E+Ce/ejsrF5+9ZWyvnFvnAJi/dv3xTk1xVKXOctZtNZx994sSunT/zrK/0Ln9Ll7tcmB55xawR/s20WbYFljiCtp6w8aaG8d4PzUt06wb63kuH11bX/0R3+07e3qjphGK477vwe6HjQrtz5xb/ch/sC2NSdTcnae+fqg+CR1mvaO6Tvhlvb37t1rtZn6L+XhgH99yjyppy/jUNeDf+ev3Dj9rbox5pyV2d+knhB/ndYYgbo2vtm0HDtf43H+xq+OsWinH33r11iMU13xXSugYWinHtBqK/tiqGtutdePMtdDe/tivv3tb08NmXo2e6G+nRd0HKDsq1u5zLE6zlGZfoCWN9fC+ZpjY3dMW+egP20k5yCOcrGMUZuXX365/G8LHFNPPHOtLfTcieuY5LycizJjAdrDf3l92+pfHX1I6vqXEfSR6dQ0z/k896jVvMZlPtTTVh8XF2e5N5b1gc/9nHrvu95d7U/6E0u2+barvBLLhwGKZqaq1Bx5+eX11/kpGhCt5DYG7UtZpa8N+L0Kug70thRP4dMHCqhxQeTap4XOj7GRK/u38cokEI+GC6jeCDqvjgRP7sNhDHocxzZAw2/A+QZdB7pc3YjblzzwRN5xCbqOivA4r44EfWzwtjdtlEGPafDqSNDtj3mgzUdd5ZI8IJslzf1wg3dcgq6jIjzOA28J9rGvwdtKgO5bnDLKbKHL5ZXB4zkZcnUk6DbAtbih2wKq7X3ZGRi2Ehx0oPPqQefVkeDJffWloWcrwZVNat/K62hrqyh8e06RVvnuWJ7XVCYj3GvGXZU5VjUdCK9d+qCDKqCRcVQu6DpAet2uMfmmDvTxwUf8lmIf4x3z+rMPPS7gmePWXhxA9iruOW3vw6GFPk8VofPQx8VQLsnDQQ4H3vdlx9WDLgda3MokENv356x61sZ9Rvmc92ffq+epSnrhhXv1rne8rV547m6rM9wn1HWPcN9w77HvPuC+5v4g7/jL2avUt+8+rJ599w5tp9Q/6vsXfvRt3z1JfccldbVx3DmpL+/eZF99+9raVw6UvoxHLFv7o74QV333RtvtdtP2ZmuDdWpAcTybSsJa3WBfXOcEHVveuCRjHHHoxzH1tTM2W+WSvDGp476uvbb2jcX5qaPMMWM1fvHUUQ4kNMrcq+uYrbb6sy+WutqKodw1sHXejolvTtTVXnxjU9++ZMwS0PZ/dYwbKG1PUieSMzroNZZYYmurb231aUzyy+Wc+z5nSZvLmufURBcXDrfzJbHXORfV1tjyLlDiOS9zrOIkCNAG6uoCAnp9Y3EIsGljMkBLnA5G39Y+dAz7OrWVoMsBu9ewFGhrC7wpbECYhpFvzQ9Fk+kDehwK4Hb508StvQS3Y8Dt8jeDDdcxoc/FeRnLm8HWXoKDD/Ek4Np9oqxywUE33QIaeeNDjw16O8ZtjRe6HGjYyvL+2fjKNTGVfnxrTbfhVomfd9TsqtvNrryApqeu+6s4VK4Ux/bFSa99QRupsg27VaGqwvb7RHnl5WIgRy2o0eXQ485w82srQdcBmtw46uqShz4ur3i0cJDDJxd7m3mZNbJhGIME3T/weNzmJ3ITNHL1enFDx6tcQEGfk3bweD9qLffHLWC3ySF8yOKpxRA+oIlMSWaTvvNxLL3rdunpN83+C4KXnnKgrm6T6phZ48oV+RV6vRlsfQQt0N3n4Ifce3bwjslD15VXBoc+0LAck47HBz/kx9iAwy2fMsAeZ/RttQWu6d0mP8Y+Hh+87SCgsa+HDd3v0IPrfUEcs92TOum49lVdv3LBE3zmvle33SfREQ8OujHdf8FBDmL3Ibgpb2jXXjug/q7goNut+3c4yKHrOgLX5dDHRpxwva+NY7ZwsB19II+4vJMjCb9L03rhRx6u3d+RiwfXsWLWvuAgB57qPmmG+QZdHw4YEe+/4CCHrusg3C73HnRcgoPO6MPrY8DBDg7617GzD2WMmkrtnYftSaT7Ck2S94y8r1rwn6xWtVguWhFWuSzWpLBNZgEm9iDoPi3wLMyA9uHAwnCaSGE312KxTIH6sB2aVS7fr8SxflvnsM/1Ei+mOTxateLyLA+BN4nTPyuV0MqxmKalHdgtUmhqo63xtTYPTi1oxXUMaPrznPknFuixTdPUMMSb50XFTfmn/o1FUr5aLVssQM3znHEP/Kru5AGzRe1lfInTxlKoGs9lHqpWruVyEfxlmYPcYPlKsiNXP0361XLUfRH8KTlatNefc7m4uGz8Mg+Pl8ldNorWH/Nap2CuCPVtkW48Yi8Wi2DNbZ3UfXT2MHPbtBw4LlUuW/Olvj6sT4zQvdU/z+Vv7mh/cVWQqxOzFqNycww0X0Dzp+wsB8ZiLrI28zw1v+qbF2Mksjund2rOuLpz8gokxm2bnzlXb8inrJN4+gfyAWzVMI1dmaQ+UF7qQ+f1aUzqeK851vNdDWObm1DZNovvX3sQx1xW8nqaGCuXGNpL6hmzvrUD2vyN1XHtHbMvwbRfY3G0F98xSf0Rl3NUCMQ/qwAAEABJREFUBuZi3e4bZZL3kOugvjrKKpetPk5PT1v+nJv4tvobvH6NSwztjV0soH3QffDgYe7HXS3yOlBP/W0eTrQ2ufGgefBib5M3cbb5oOy98uKLL9Sc19Yuh/NTWvO3i47kwW5bjV0Czhe0XvMHtDbigi4fvHHIT9O017GvHLquvLJBcJDD49jqw0H+44UN3Scc4jNmOPSBlgNjlG4bH/LjuOH1sQcWdN3R70uy2/tt8qN8Q9cHHLq2DgrgIIeu+1ryp4l7FwApQYXLnZQ3fngytvu/iq+LbahSlKEz5hOOsfUcxNz7Ee/nK3bM2hd0fThgtIGrb3CQA5lG1x++4NDX5M1giykGYNPihY6v4Gmw1ZPgdgy4Xf7JwB5x3MQecuix2JeAll95cwGP9weW4+qNvjxgcw2jCa6+QR8ftqOFgxyenG9h4KDb+vk2atd8/N/XtW8FdqD398Dgj1s4xAKvH7e5GnENHDhgDJktHOTwycWGjm9sQFs/+RHHY3FnPwccbvmRab28t8hL7oe2lX3LffM9735nvetd78qeONU2h8DWEfrY5b3Bvd49d3mySo23arWP+y3Q9u1dcP2tKnHE1db90t+adsx92Ie2Cbx2sbEGcF9V7+z8vPwhA304D6DVEPLu99qOMeO1D5Tj81XtJ6+fbfZu4xJfmfj+0ME0z+2395RXLlsxrW3S3X9pY1w+rPevXPmDCg46F2PxYbNkLk5O7rTcigO0vGivT6C08WG9vuTVkzyENk51JbL/3Lt3r+ZpSq23bJgebBuHc4K+9uKKZY6B/QNp4zIeW+ejnriug6QvcSqXcehLDG2GnnIpKu3zijaOjRjsm3ftrM305bj61kq2+lJmq5369iX1xQDaw/eBYwzDr+PG+eqDB7klt+0eM1/Wz4/O+18EM5/aDht5saHfM/qWxPFwXt541TN39s2P8RmX9ydQYmijP8ff9ra3lT4c937ygZA6Yrn+2qt/nrim1H/vfve7yx+QUMfPAUSWhSxrwSr32Cr9mScgLwNkGwG9n1bN7MYVQb76uusHuo58XmrlJZ68NkW8pANhMqhemv0XHOTQcR2E2+ViOy6pIh4cdLv88T48K3bXh+tY4ktwkEPXfS359bi7PhwwbtqOPlCA3SzbrvHQ7Z27A0+DrZ4E17EGBtwuv4m9zVomCKFaPI25+ga3Y8Dt8pvYwhiPBMQNihopkwGaHLDbYgCaTB3JgduwAYeaTWPyTX24LleWoYZpax96zu0/DTZcxwQanlhiADYtFngy9k6tjPte7OvPfqd8j3wXmINcWTU/lUtf8ARs3weiA7TXv7p1dclDgNOXT5M4/V5H2J33dqhcT8qJ8oERteDsjjB2ippMBg4+4RA3dPnQEQ94yri7D+gYw9a2ckGXh21x7ZJQ4Kmw6+qCjiEmvHbcmjxNTtQDEkclrsrV5xFm/6XX0+z173nPu8rf6BfXvUFyX/H8xla5sbk3uPe5n00583EP8UxPfeVj/3evcS/2nnt09qj9IgPQ9h3/gk/lcu9RTxq2+pF37Dy1U9QS/3RtD3Ovcy8yHsmYxKhc7oGSMrGAch+WVz7OhZTNy0VN89ywxRPDeYgvGYM1B/Q9VPut9WLOEd0n7S/FmKY2L30kBDer1pj0Zc777EzzXObMeM2RsjE/8+uYpF91jN++vK1xuOdrB7SYx9ixTF59QLa9LsynvtzfnafjwydwqEXCO3/npR50DEibOe6y1wN1mXVZZj7LOfmrfq86d2Me85WX9K3MednqW14/29TmxrVNXas/22ma55Yoo4cOLi8ZGFDQ5SYAqCnBaWy/ch33oetHvNeTh44hL92OXXubN4oNPcH6kMSB7tubKZPJFw5d8wU8JlcJuq28dCPuZmMuJOgY+nwrcgK0tbmJPfrGI68/YD+fygW0mzFs+7otbu20h9ePG2ixaAM0bG0Fvw1b+dAd/G058S3yWC5fVL7yLYObHJLaq1z686A993FiqYKp8lXazNkc/QFZ13iCkioXuVd3ueETcEGPO+L2tb3CpiLPi60y7oB+INKQc5iCoUyCLldvyHeJE4Ih40DInKQJZJcDdtuLH9jLB8Y2ttDlKir3p92db5QTfpw4EHoiduYDHeM4bnno8pi3fG3zxjrktsql27ATWvK9yXAwqs/H+MyHBJGHxBlyeei6MYz9tvmVd8wWsHlyTrJuQAFdr81varzxN6YylvG+lpVefB6tpfMBCiLPRIAWy+NxK89b7pVOjavpO/eqoAR5F4byenrsHIJkLs4buq32cHivAtoaQx+/iT3ivZnfm31xJaDNc/D6luxrIy+NvvgSUECLRT1l6kGXqw88hg049NhaQtcVB3gidjPON/X0G7bFYAvYPBk79zJQ/ssKtvtMnBF3M843cS2ewu515aWb+YYnxa28ElsVxGOocomtz7BNnttIttHTY1+/T4BmL674duRtoY/dxHYcuJaDyuWDal8zh5x0+ybPvRmVIv/Mn7x0Exuc+7atPUQ7JJ6x6Vceulz7IZcHkrO8duyEPhnY+g90m7u8ZB9oMRsj9PgcG/HJQ5erP+TywLW4d8kVTEUoA/naFRxsIXwMTxZTnaw83OwPIwemrQWpPi3WbC3QbGMWm4VNw7WgO8tD/G02PO0s6Hoht23j5tD+IgeXjq9S/Kp79uisHSAaq74cs4C2GPe+BNoPCNjX2UkOYk/zwHa72aawXrT5WIwbkzFoP00eEp41O230m1dB092st6XvaZodqpM84Bf77Owi41XTNLXXroegYp7nobjtJv4ykRz6nrT1OT+/aLpzatJ5mhwqD8sEnWf7u+DRsCxklc3Rla+8M6/X64ajbIo90B7QPnz0sBb54KDcotyx3dV7hjndtjWlHZjK75IkscYHgEXyqg/HxHDd5sWcuO+0A07jcw12YZzTNusl+VryAS+Qkf5lXjvXvxuL62gc9+491+LXt/MBapH5Qb8H1ck02wG3OH6oUFfaZg5n7YcHlg3YOJU7ByDrOjVs/Tk/fcL1uLT3/xWbstbiJ9ltPZT7QyTiVa4WR0zPcmApFtCwM9Tuu56DTXzOWcNkIfk0vss8CDBP2g+7V155tX1YXa0WbV2NSxz96+80D+ddM/Xtez8D7VDfvri2Z3mdTPmA5GH7nTt3A7Gty/V5wzRPJyenmU6CTgJ9H1Q2z1P0enz6SKetJ9BiF9t8uN7e04u8zuashzHq01iMS/lZci9Vrjl60zRd+aN90HfO6jkfo5iSk5deerHdc4vcS+pLu9w7lRiB2AfMr9xYZE2MRwLHaLnVRplxAGo3Atrc7UDXhT5u/EDwD3IxJDjIb2IDwjU7de3AAcP+m8UePsWCji0v3cQ2BqCGzcjBzT70uIe8csGzY8fsuq+sSVXH9nOG8diF18YG2utFfaCAW9cSKK9niRso728JeH1sptrXRNE3h/qUbuYbgp33mdvj3rQ5AJqGdvXMcd+CrS9xAljyxge8JdjiHmNCj33IKxfQ5hW2fd3IScuvGBLQ+sY4MOShywUYcnn45GAPn7b6kYzbFrpPoOXzZtzHfflh86xx61t76HO3PzDkocvFvyl3XLlk3NB1mzx83h5b7JGWlHfw/f2gDkQa0v5ZsAFNOnZ4oK39wDiej4pDPnzaKpeM2xY6BnzysfUJFHSfI77juI1RPceMzzFbwObWPSNbVZMDe2yYyr1K8jOEexv08YqB++Tb3vZive99762LHGDuUm+pc5naz4PMXXTE0L97MdB+A8p934f/7qXWLu6bQPuhUYjO1Z/jt97Uh+dDw945jbndSd3gnn1ct4ktrr4l7dS3tjG2Xd5/9Od+PKd+n+epPeifspf3uuJOvfj8C7VcrVInXNRHP/rRljNxfQ998OhRy9MiuVmyqLNH5+Wht0pz6gZJv6+88kqrX6wrrSOszdeXl60Omqc56evvnfqdY2c+jM9YzRdQ9/Ng2zlat1hXW6OIM09TBaDdw8qAVmNoZ70ipry4Pmz3hwOsSSRz5Vwk++ZCUtc5AGVOfQghBtDmYQzqiG1+Je0g63bnTgGtDveBO9ByZCzmXzv1zYutfecp7zj0+JXpU//6Ud9xYzU38mKaT+dkXx3fG6oobST1x1rqq3KJmyZp25VY8o6pa2v+9S820P57hmHj3NXXl/m2dUz9IddOuSRmBcNYzbd6jvuXn07yOez5558rfyD0TvhR+0/Rb5S1zSusrS0g/J6H/poHmkxfQPnPHBiT89dI3nH5aVI/BWY6US/fW8O2L2ODIITUB3W3DR8OcnEHJnS5AF0+sEl+lXa6iT3wu802ut3uuA83sbcNDMTu+gpuYgMtZmOEjqG/twJbHKDdX+Lbr1zyQLhqvpUDe73KBeznmW57XQAFXQ4024EFNP1njptKjbepAOeLhgG9fbPYzst4Kpd8moZvq1z8IZeHBJNBeeXAPiejb1tX121r6ZD2wH4+x76gy9W7KX8t7DF2bHOMcezzWK4d9HwqL6rnOx3S8fUHJC/9XlAmKT/2BZGGYvZ4To5emOZEHRBzV4Ddx+6f/trWZ9dRLdtusMl9VS0eoLUNIN+eHnsKxrYR0GIwDzfnoyywbfwnHrtaHNnmXzfuurqAlle7YK56Lu07HzjMHfq490kdrZd7iDKIboXSVj7nv/Dc3fZe7wLM89T2HtdHXGufk5yjuR/Zn6epLnLG4b4xT1MBWcep2biPVC7/+6EHr76aM7NtG3NvMv9iSMbgHuV+4/48p7Zwn41p0297UzrWEeqdZu82Bv3rN5HXkNmvzFE97cZ+K5710/Ctn0CmXrpME4TEbkxTWseMRVJmPMrkjVXMk8Qw5zzFOJSfnNxp9Yw26urnwcOHwa46vzqDaXPN2aJttzlp5znQ10dcyTF9Gotz9jO8QMvVquXVuelHco7qaiMP1DxNycdpuz+MTz3byqXv8V9Bia2N9tYS0ONQR339SPM012ad9+nYc7Uvm/vV6qTMxy41tLFaKyrXVlz92t/l5lmtlmV9eXFx3u4RfcxZZ+8noLTXRl1p8k3IiW9jrKBy2QKlobxUNy6BlA+yr8ro29pXLi/ZH+1NuTeT5Digal4XiS5xqavAsUH2lR/3TdKxXF5SDrSE2B82tmLclNlX7rhk3xa4kZNEfBUf9EVVr3LZihF2Pw9l9pXLS/ZtgYZdueynaXbqSvadhy1g0wg6P2zUlZdUsAUatrxUuWyBlhN5KeK9z8ErHyS28mMCrmFDzwNQXtraSvIDY5s3D0nZLoPeg2maf5LT8s8t1zbxVW1z46uzY4pV+uS+mLZR39RimkLl/2VR85S2uv+GKw5VZGCXVlnlMo9A9OeKw0ZT7OSBggNG5dJuih84yJUZjB9+E04l1IplbfPGXuH6a6eErEpfufMA2oemzeW6tnmxb92NIquQ4W5jn+lWjtPKq+UozK6Ii12jXRyut+saL3oP3Cv2xrgNiDYxSb3wEgAAABAASURBVHixihywm1h2jezNyaVtm0dGt4kDqB5316tcjk+RO88YV6Mhv5GTiNuXcchoayv2kNmXHJOAckxeqly2QJNXLvvSYprLmDP9Guvlh3b5+WrM+Bxv7RWGtlKgIt41XKDxQ55OzRMNX37QwB79N4Ktj2madB+YnltlQM15c5aXKpct0GKUlyoX9HjDtjFbx6QnYR/L1ZfggGNfe0ld6GP2x5jywSuXgBaDvFS5bIE2n8plP02brxhwHdsxSL5D8pI26soPUiYBt/pUf3LVct/H2dVPyVfB49iVa56mfg9H/3gtXYcMB2Jn01qx4XrcxiJEQJqOfUkj9eWlMQ48MW64DTvxVawTnziSuBG1LzjYAC3f6kiVC8j3bg8HPsHWzFRNEmz7kv15mjRodDMn4kqC2hoLHGI4lg9ePcm++vKSfVvgsbiVqwtvHLtygTMKc/UlrvRmscUo8v4zuwflNey7q66uqI3H52jD1jK6Lz73XOXTYPl+D9SUXFu0epdNs3jUZrcuL8f8M/iLHD6enCzLQ6Fp0sG25pnYVmS0h6xA+lPr+5B8Oc1tPwli9sM5+2E18jCyyVJEQ3xtNm3/AVrre7MP691L5simkIWlB4DznLnmXtllQ3KPmee5TnIwNU1drmybehU6VprcUslN9CvXLrZn5yn856nWkXnwm4KzjJXsc6cptCvt5dlFy1Efm8o/jb5db2ubPdLxqQgaJf4oXlex3cbWuDOYuWzzQH7VcjIlPmW2q+WdmljU5cWmLhLLxFyb9a4V+M5H+/W65992tVyVMv30HMy1zV67XM01zdUeKu+yO6/XF6XOnJxss3dugj/tpsoGXReb4M1TTcn5RfLtuLEPXMDwEvM6tK3l8qTmeZncVedrrl1iXE6LusiHvl3qhJPFsi5zeO76mMdFHnYLYoEv7jTFX8if/nYexnaZGElSzy88mN7G17rNTV3vQaDUs79cLsv/WuBRfHwih+yXWVjXbDdPtU2483JRLObaTSTOXTHFe4gFNS2nst2yDd55LRaxSU4ql/nxPljnHl/dWVVN1eLwA49yoMyz99IcX8rmeW6ymCf328LXWu6laZrKMecH3W61WtYi/tfJ88b7IfN9+PBRXVxmfbJu+nlw/7xc95PksDKvwAR3XYFIvhfhK3Fv6k4+aK2SV4JD/J0/ehj5OjrLljfX0fjMleSHOWM/yQd1+45bf11m/c/P4z/rZly+pqd5LuM/f/igduvLeunF5+s0+Vgt58KJXhFQkDw758ha3cqu5Vx7SDYSm3FkeC8fvHIJKHMlL1UuW6DFIS9VLttnxVZfOykQLQ7gTWNXrqfFBqJde992jEcS47ivzL5yecm+LfBY3NCxK9exjfr2I25+szJ9paI+zVOXZX3GOPAY9sCAp1vLyjXlptVOSrf5AR5b4wzUzFRTPR12wq55uj3u2+4f44Dr2JWL+IQ53BRyXOQq9Y1ZykDCy3tH7J+Erb56vpZsAZtG0PmBpa68pIItUGJXLvtpmk91wbiyYkfro3zoqC/ZVy4v2bcFGra8VNXvPXXhUwe7ch3HB7S4K9ex3LiliPMeuLUp6Dm2A9fnpK72kuO2wK3YQMNSR6pctmKEbWtiX7J/LLfv+gMNWx0JMOE1pZUC0vp5ewy7a/da5VJ3ULrX5PafhK0N8MS44ZAPdcV62rjVh7ce2xgGtrHIS0OuDA5xKx+vD3noY7flxHGxzLU48lKT512PeSqm2Iffy/PagsjSZlHq+Rxyf+4H3p89/7I+8fLHspcuap6meuUTr9TDB/fL/Vm8dWowMaRxWKl8iq6t46/mwbl7893s0+7VF4/OWo0rxvPPP1/Oa56m8gcOPAxfpUa0ztFWXGsl5/kwB8bLVWqRxJnFbg/eLy4uyx+ArZw7PTx7UI/OHhYzNae2ODs/azpO6fJiXVNVbaO3mJdhqtp/sxXhMrXIWfb9Veq52k21iI9ptaiz1CLWUP53TbuAWDMA5bVcrYK1S119UpVD636Av6llakfr+tVy2X47f57npmNNdpH64vTe3ZoWc7O1hmNKAFWpVy6T9l2pvwuemPLSc8mRP3xrTXJ+ft4+R5gPybhinpWsmGz3uMrUdR3Mp77Ut+ZRZu2pzD9PrFzZMjFrM/piOGcfDmi3yNyUXaTWHGsthuNAm6dj/oCCekCfT3Ln2unTNa1cxq2t/l1r8Z2rOsYhb55cA2taf2hC/8ZpO2JUV5tA5pag5dz6bvTFVde+mD4AsdW/rWPG77g4Ykv52NN+YMC/WGFOgIavTRYq6zzXJnX6PE31Ge95T733Xe+sVdZ1lzqVtho7IStGtU1f8nVnnQmU8zAGqXLZKiO8+BKBgCZRGqgDr2DyNZzcalvx0Wyib4zKJPVsG3bG5KVj+eCVS/ZvYisH9utpv44u+9Djk5f0qYr8IPvKj/vywGPYytWFZHQ/z8w0vPLKpc6gdPc5UmbfFngMu66uMW73mLcPh/nY16c6kn1b4DFs5erC08etvnZS5bKdilpMsxPO0uZmuJIDBW8ce5vPePoL3GNf0HGBNmYc0HkF0Hnl9gfO6IsNXMsJHDCh80Pf9hjDvlS5juXp1pOwHYOOC4f4xBED+ph9SX3ltqMv9nG+k/Cy39rYTyF5ydeltkBbB3lxJPnbsIFrOalc6gNPeC+oYLv0o+7t6z9NlesgM27gGbGnYB9yUlfXWxP3JwO7z9e5w/W4zeFx3PYl4BlyUsnH3Kiy6ullmbvPOft3XV3i6isR1HOnd+p973l32tNWY7h3uD8vU+NsNtnHp0X2iFXbq9/20kuttnHPdD+d5uwdeQ0uV6vmxz1TXOsRf9jONVVX35L7t616huK4pMy7Yprn8mG6e6E491+9X+vUM+Q8JLOqObnwfUSb5XJRi+xTy5xfSJ5Vek52J2caZ2eP8hpbZx9fttxdpGY6z9lbFcF/VLtpruWd03qQsy3p8nKT+Kll6iaxgfICksXsxQ8etjpxTnznebB9lnrKvbwm4mfb7nuIbhbWWD0/PFkuy/3W2sB5iztqBuXmeRmdy5zFiOfZ1+rOSdmeZE0IljWl+777OJAYd+1scjUvajnNtU7NuE4Noz9rFXXr6tKX+Dkeqxfu3U0ezyobfZmnOXHfWa4alv9V53Ond2vOP3LY43mf5545xqptzrTEiLg22avmxCt/9969Nmd9uJbObZ7ndo/YJ+dwF+YpZ02kjjhL/nY5T4y4xbBaLZLPs3K9prq6gDZBb07ovEPQ+SFXJi9NSZJ9yT6QCXZ9QHEj6PzQUQjsdYe8tzuHE9y2tXDAgwPfBvMNyPf+BnccD3RdMack3FZFtU1Y4690gBaLcsChRtB5baHzDsAVdhYFOg/sMY514CAHHGoEnT/Glh8xQMdVWbl0PD/7wDWf6kqATVtP6LwC6JjDdrTAE/NtPNo2ytJMTA3X/nE8QJOrD50HrsUHR/Ki+0SkTtA7u1TNQO3iq6LnzU/4bYY3ecPb5qYu35Ry0zteiQuif7UeQBlHHV0Q4/R30XlTcQdnj90hq/Iq8qH8NnF7r+VujKeqqCYn20aVe3BT1R6EEP7+w1cT9jYf2M7r/v1X6pVXPl4fywfkH/3RH6mPfexH6qMf/cH60R/5ofqRH/5n9ZEf/Gf1/f/k++p7vufv1w/+4A+UtsTnenuRD9YX1XxmXr6BTEU+w+a1Y07yboH95KpC8rYJIzHtCpBt/G05MVcQPLHTArVN/jUCmh3QcIbcsWE3+DeCDR1/YNkOPEC2+R/YjhsD0OKxL8GhrxF0XOhybW7K7Q9beQmwaT7hOoa6DsJ1+W3YcNDRRoKnw4Zuqz/oPBxaOPDiqmcMwBNzog4c7IAnrvHQFVsCbPY5saOOBH1syIAWg/Eok6D7Gvq2yiXAZo/tGNAw5CVgPw7s49YQev9YT7kE2Oxt7ahnbEDzMWTQ+44pA/Z2cOAdkwCbvY64QMOUl+BgB+zjBvZ2cOAbYL4B+Z53l6vXo1gKoOvah84DzeebifunG7a5Apx2I+j8yGsT5hv0HA/5aIH9WubN3bf8aFcK5akVwxZ26q5T2DlgEbpNkX9+dpn38Cl6i6oSww8NFEzl+1tgS12LvEUOzyzyzs7OCmhFH5BCu+/LYVNIL9vYcrWK35Nm69xOTlbZL9atMLawrKtL3IsUsxb0Fofz3LEe5YBVfxbRmxwmys9tz602z8XC+GgxVhE/2+Y7t2eTAbVYLpo/41/mw8LiymaV2MRUNk1T0z/Jg1Rw3gRnzpzm8nLcYvfyct0e8s/zVIuF41Ozc6xy+SHDeRrnFMxFfMkPmXGt81DWg8KotzmYxzlzUl/ZOoer5sbDP2MEmg9zoI62QPwvWnzOS3wxbE/z4UE9eX+a14f30HOjrmPir3PgbTvPU/K2aXirxbL8gQ39Grc6thJQPvj3/pkTr7LKZVzPPXev3QfaSfrJUMNUV5xN5uWh5Sb3nn1xbKfkyVhtgXZ/nJ6etrmtVss6WS4LSJ1y2WSukXJj14c4tmLoWxz7ysVX7odQZca8ywvDmNQ9Ocl8F4u6e/ck672Ij7Vq1/wZ78t5WKDt8ioWfUh+kPM36dlc1kliPGGqWm/bn0zzA8/O+icipnU+eH6iLi/OGr55MG/GZgu7di9YZ065r4zN+J2rBvLKgLZWfsjVv2POxXl6X8yxZZ5aDneZ55Q6z3E/EPtQwrnYX65WeV2uNG/v98YBtHnrS4JDX0Wg6UKXa3ObfNg6JgE2e9sxDh1v9EcLtFxoBOzt4MA7JsFPbWznaF6kacqNFAEc8gAHPkPtC358c6JT6HEYJ3QeaPfTm7lPnhZ76OnrOAblEmCzv5fUUQA9Vvtw0LE/8q2efaDNZ/DKJcBmj21HHWMB9jbKoPcdUw+6fzjIAYcaQeeHbRPmG3S73W63xwca/xOFnbD2X0DjXy9uldSRnpTvMR91JXgcW3v1gJYD+xL0vmPD9ja5YxJg09byOB7o+RYHOg80X8o0gtvljkmAzU857JHP0QJPfP8euTIRQ3/wt+V76IwWXh8buJZjijwgv1uf+d73VgbK39J6kLMPDzenjLmv6tv93T1UX+7J7tFADiov2p5r7O6d7snWAe79EPSQvAew4ohhC7Q8WN9Zz2gntq21XYslD8H1a9/aKlt2LVKDrXL4Pk1z6oVNLWb36anJjeH8/FHmc1rLjHves8mZz8OH92uX+nmV+oOAvPLwlbrgsl559Gpi3xZQ7QeA835hreBv0U2RrVLPLFP/nKQe8Le6rBE8vLdOMG7jmlPrTdl7LnLQrH/JvjiL2DufRTDU82BYXmr5m5Ph1CTmR3tx/TPB5mO5cl7VYlNfnSl+qGoPGfwteus2/ayiq1/1tH/48GFbF327VtqqIzlmLGLZ1+4Tn/hEUCu52LSH4dqJ5XpI8sYntrFp55/Ad52VqyOAWK6vrTa2+lffBx62xuuYdi0HybMyx4a+uf3hFsJbAAAQAElEQVT4xz9exi2e+uoYszr6Ut/8gxmpMi71jMX5Oa5MMq/6M17xxDB34tw5PWn1oP8NgH19NNx01nn44Fmm+Xj/+99f1vFMlP/U8/4Cotm/PHuVMwYgt/DObkHnj+VAkxuLStB1oMuHrmMSYNMwoesqgM4P/dEC7fV1rAM0n0PHMQmw+ZTHNlfQYzVg+7ZwmOvoO0cJ2M8LeGJOxIIDNnR+YIgrAQ1vyEcLvCa2toPgxwfbe/TYp7GOecoD7X5Qph7Q5gbX5Y5JgE3T+emC7YSh52XkzFa5BK+dE3Wh2wNPne9hpw/52/KtHH5qYDsX5wqvPx/11AdkG0Hnh3y00PFUgs4Dr7kOe1uNUj94DvLiiy9mjznJvZ/zi+z1ZCzbcT14cL/Gb7W5b7kHuee4d7nvXEZ3nrLPx6d7ElDu3eq6/7mn6u/Bgwc5Y1m2vQhIPbMo907xTu7cafG6B1qHaCt/9uhR03Fv88H4tFzkeGWTGHfRn2qa5pDt1GRT4pDcz3zNi2MruS86Bj1HxjanttG/++Zpzs1GX315oL3ngdmo9kN5ysWRurTavJy789S3rfGrI2/8jkswrKrlQp0Rm36n7L8tL5nryy+/XOMy3/oWQ2zjV19dcywG0PKlTFJv6CxXqbeCbU48FzSmYWMOTnPmpu42z+n0oUxdMYxR38agTN/2nZtj4th37uZynTNOoP3A4PnlZVtr8Xx2ug6+c9JOP5MdC41+YDVlYWmL2eR52DecAG0xlENPomNAs1Fu31bwzgc1N/guFLWmJ6/OtmFvcwNpX9d8qjvPk2p72qV4tjNN/WaTVyaBGFzDUK4uKFe7+9iFnXPjpdl/qWtH+eBtJXgyNogtYu1zI4ZYg8SQVz54WwkO2KNvzPLaQMcH7Lb5AS2PCoae2PYlZRJ0PXnlPd+75Htq9jflxxjqj/EhN64i82xrSQH7Ob9h7GnWVSP9SRDsyPPYvM13R4/Xm9dbwCLYn47J56wilv6EjW3Y9mUsMvPRGosrAeU85CuXuvLKgOYv4jYv5ccYQ257kOf+zsvM10/Mi7zAB699JUiggNruNvWP/ufvq//sj//f6rf+O7+tvuLf+Ir60l/8ZY2+LO0HP/jB+uAHv6R+4S/6ovrCL/qC+tIP/sL64Jf8wvqSL/zi+gVf8Pn1hV/4hfVlv+hL60u/9MvqK7/yN9Y/+N7vzRvfSV7cq9rmRU0C22Vt9DlPc3yGs58B4/IuNVoPqKPavnZJKFDOX75ybdvr8unvE/Vj1h4O2A4SD7iGrUzSH/DEfA9MSPDlPHo8YduXGMAe+7g/bPVRuew7PvoRtS/lMvPRfWJfXWCPXbmUSUDy2uMGkvfcpcnhs2AH7g1hj3gBIVrujv0anwPK5CWg+Rq2jsH1uIGGVbmG3m05yXDDElfeVgL2ORn9MQ59zP5N7NE3Ju0keXXlJej2g9dGXj14ctzqiaOe+pK8MnkJDtg3++oBNm2NZd5oToCGoQ9jAN6yfAOfxs7rD9jfg/DGc+Iau06ut60EB2zl3lvKX28tE1ZiqrxmqubsC8vFMu/Xi7b2BGidB8Di6HOapnagZlFo4QjErtc5QGwq7/NznayW7RBNOws9dS0IgRSzm9j09hAjDbdy6WeTh/i2FoP6l8/Q/h7yAfujR+fp75ofx6RpmttPJxvf2dl5zXnPBKJXmSOJbZG5LeN/Shzrve2UeU2ZO1CrHFZO01z37z/MwdtFeYGZqKYPtOLZvBnfgwePGrZFLdCwnfc2e51xGsc6he4yhfoqxXVUqrLfqiO/zT52dnbR4nHc/jIxzPOUD1UPGvaceVg860+apqnF4DzN7TprFNDMc2vTSB119SMvRm+nloezHCq3D2YpvCvxOFZXl7xjxmLBLz9Nc5ubH+TOz89aXKqLrx959ebEehHMERfQ7By7yOHzlNgl7Zxv5QJa7PZXOdReJU+Omwft1Aeydosyz8qXHiZfrRkV+yyIcWgXyLZWDx8+yhqe1/PPPdf6xu4Hx4vzi5qCl2k79XafLBK3h7Mtl8GSPzlZCZV7c11APrA+bPy9e3fL9ZimuVa51wWZY6//i3zQrVzmbspcIdGFHuZDam2pk2lRc/A3WbO7OXTdpn3p3vN1Mmdu87JWi0WR+T+6OG95cz7m8uTkpN0jw4f/f3CrNePLHKXJ62+Xe+Z+qWPfn2iXHxji2D+9e7fN2TyL6z2vjrxxD73nn78XGBou0OJxvHKNudnX1n7ETddWua15sR2krrz6g7eVoOdq8GLIqws9Dm2V234am/a6MReATcs/dF6B+bM1h4O3lYB2Xw/evMqrCzQsbZXb/mTP95iH83Oekrxzk5fg6XICaNZyBLQ8KhDDVtzB20rQ9eQlOPSHje2I80n5Vq69urYSXMcSQ7lxwNOv5ZvF1qcYxjZImfyxXJkErx/30BNj8IDdln+ZJ2E7f20koL2HyVcux9K015CyYwzlymyP5cok4BrWa+Vb/WOMyqV+mvY+bCupJwGfxq7D9cnICRzuH8jrI+48E7mbvf1zPuf96VWdpBY5vXNS7rOun4fTQLtf3HN9QCrtou2+b00QNnXKsu3VyoBWewx97zmx1Bst0N4/7DtX7w336bOzM9Xab1g5pi1Qy9Qczz33QnvoP7Ns+/06Nab7ufa7nKf4wPZ++0sEFft17ieCNdcydcTp3Tv1wnN3a85Dd//yUtvnp20t0j9ZLuvhg4ctfg9wjWVObbO+XLd5W3f5EMD4pPPUkepIxjdqCH9wIg739bh61hXmQV1zan7E9r8GUCaedRcxdEyZP4SwS71kzWerDzHE0pf6L7zwQh5K9xoPaLl8mIf/2jsHfd+7dy+o1d4vxHGttNenvtRzXo7pa8hafKlnxYLkPvmRd1xd6J8HgPZaFs8YgTwoOW0y+/pX37h9qK+e946+HHfMOMU2Lui+tDM25+yY81Vf0rZy/diP/VhbL2ViRNS+vH+AtgY+bHFcP0Dq2It2n+pLbOX6cl7r1KTKrJW12WzWTfdzPudz6t7pacvvLp9bfL0k2zVPc8knu8nvNrRLfT2FSIm9a/rGrg/xIPKsqUEqt51zj9kOUlde/cHbShCvocGLIa8u/NTHNlfO13kDeW1PLefKHKtcjtl/1pxor10g9phwyLfy18LWVgz1BimTP5Yrk+CTi+389aP/tzruN4NtLMb0pJx8qmGPeKG/vsypMToHeQnY34uVSxvl6kG3i7iG/HjuQ257Uy4G8OOGrT/pkxG3uNKTsJXX0WWu7D5NTsSV4PCaAvb5fhZsfaov3qC8mbca4Z3veEfbDzwbsmbYbDZlTWKs8urb2hfnJOcZQNuHxt7i3uW+rZ5+hi50PTHcmxxzr9TOPd09zVwoc1z5Ov53cWQd4f6nTF5b+QepZ8RzTNLWMfdisZyH8cR1crVp+7YyMI+V/p3Me9H2TGO4yNmM+9/ElBpsrns5T7FvbTRPkeUMx/l4xuP8znPeZBz6tK8v46lc6oF+OomvLENt31RPm13OE5UNjHXqPffqy5w3OQfzYk0jP+blPLWxLpTXVjxrAfXUNxagnZM5vs5eT+YgXnsOlzH9OLbJuazYQFt/47LvOshvElM2jTIP+lwulg1X3lxd5vxPf/4AqWRM9h1//oXna84ZmHhijB/2MF6xJxlBnJA8INvI4GSGHA43PXQ9x0wsHPraSLsUzF2cKTfe20naZhG6bOtvc+cV0HWJnMRpsaMOuXF62/G0lavH5EAfyHfj3qUQktIN3q7hAo1XDjyGoa50cz7QsbUTW53dbtcw5YHGOy7Bs2OLo19baeDIKwdkW/w3+20g327K4WDzWnHHtOHCa8etnmRstkCzeyPYvbAVpWqXorcdHKfbsY17yl1B+5CY1ctIRa9q2lGLaa5lCls11Af2awmUMg2Avdz+kA/+WeMGrmFv8lC/CJq/QZb7OxGWP621C+9vldlWef/u6v6rr9Q3/YH/uH7P1399/clv/db6y3/pL9d3/53vrr/9tz9cf/97vqe+93v/Yf2jf/R99f3/9AfqB/7ZD6b9wfqnP/CD9UMf+Wj96I+9XB9/+dV69f6j+sgPfbS+/U//2fo9v+sb6v4reZCRN5Wd93pVkTfOsMnbzk5VxvwJ9W2ETIm9+nXzPunSanO7LSeO35QPDAhu8I0BeM18A0I1P9B5BTex7Ys/MNWRlEG3c0zZIMfkgYY/xsVSbh/6GFDQ+SHXHlC12Tcm38Z42CaHg86PJ7a+jPE4HmNSBoeYlA1yTB76XOW1F2vw0G2BN50TMfUJyLZ86Q94DNsY1HVcvhnkm30gXL8f4cAPvWMd4E1j68xYANnXjPumXjPIt5tyOGA9bdw3MQLbvm7K4dPYn+o5yVtvey90b3O55jn71mKuyxSt8zy3ojdvm0X4KYWtxd7dHCC64Gd5yO78pmlO0Te3+1vZZQrBVQ7KLPDm2Nn6Wpji7JgsLNc5bBo6jqkrtmTfMUk/FoIWi475wUOZOp0oi8lOi3boarGvjnSR4tMYgPa6sdCcsteIPc9T+39QtXUPOo5JXl/r9bZhAu2hr5hz5mYsxiVdtGJ8anFsU7A7l+5jSo53Tb7Lnjslx/OCxJE9d6p2aa9u6+Sb9vdyGL2YF+1wb5dFMGZb6HM1F0CwPbxdBG9X81VMxq2uuFvrlmlq6+OHEXVWy1Xr+ydqUxY02+Vy0bCm6KqjvTjyeZfr2Nmyt/kgkBCbjdiOa6O+/ryXnLtjxqzM+8b20aOHNU+T5s3/crkM9K75BWqdDyDK9Cutrj48irWJX/Hk59yL9/PBTr9Au0+B0o92kmOVdfAh+13/T7bk0prsTjCnSt5y702JxN+SW+f+sHUun8jBuR9WXE/nFJW2dpD4YuM8jKFSwfhaWOVAXl9+oAJKXhxjUPfu3dO69/zztZ1Oqqa5KrXWIut0cnpSp3dXdXb/fq1qWbuLqt16qous15wYzSFQ4khzbNJtsQSkNrknuoyylSIq/ZvDHmOVreS4OL4u/C2u1s/h9mniWGbtqa7rXw7Qd6YXSf/SXg5o625eJH0plwcRqoBGyiSgxQCUlzJbSR4Ocjjwn8aulmt4ck6g5/ZmHl0vONiZa+mmHA46bzbfn+rYzs8YzZW8+ZCUwSEPcOCHnjZwkN/s38QQV7oph45x29jABNq6j/5NDG2lm3Lo2Nodxd1ei+oDjXdcAp74unyj2Pp5q7HFvBnP8OGYvK10U0/ZIMcGr40EPSfKR189QFFbBxl4cq60e618a68OHDCAT1ls4705n5ETeHNx/0Rjj3UYrfHIT5nXVK75Lg/Hn6vPff9nlw9A15cXdXpn1V4n1hbWBO6bHhBbi1ifKPfA8jz1X8qjOn6wax7V049k378CYF1gvSCe+/EyddCjR4+aH+N58OBB6UO5B7LqqMtUNeXb2aOznKvcDyQ5WD9v9c80kf6uHqXG2mXzFmc1r+rFPPzeXm6qS2Q38AAAEABJREFUptQY8XOxvaiXX/l4na5Oa8lcJ+79mf+j1FPOZ56m9tcDnJc+jWXKeKuP4ts/C/soD9jPzs7awfjZ+XlJzsk4ne9p6q3KJZ5xWHeYN+j3j7JXU/dYx52k1jEv5k29mLX5eM9dpt6a5rnlxYNr6xLzIrXcRFlc7cRIt4Cmr1wd4xLLMf0ao74G7xzVddw5iWXc4ml3L/lzTD372knDRj3nbKuerRj6fXS1puoqV+YcjEGdIRfXmMy594e6jqvvfSKuOkD7HOK4MlvnqK4xmBfwh1VfLbHHmPMZ9sqg50iZc9GPeGLYV67MVtv3vve9dXrnpHJbtfeteZprKtLPHZ+iU36XWtt7M9ImJ+Pjs4Vxii82IFtAI2US9JiANq6sMflmHHCQw4H/6YoNPV9JT40cyJu30ZeHnivgk57v4R96bICids80Jt/e6FrGtOHA02NrI5mH18rJ0IHbseF2+bB7VmygzUV7oL1fweO5eiNxA28K25huzse+63Ycj3rK4Onj1kYsW7GA/dyBtzzuER907Js+Rxy20hi/ydt/vbiH7fCpjTJbSR4OuYLOO3YTe+jCm4tbnDeLbXxz9uC8qZfPjaaJeve735mzlmX7RRSg3Hcql/7cw9zL3C/1ra17nmNwmLN7rbnSVj1byT0oUO3hsbz7j5juR2JNwRhY7nv+SfyL9WUxT5q1mMR1jwVK+2la5N6qMg7jktybh45/5WaO/TbPeS8uzqK7ie4UvF3iOMuee5n32Ar2RfbVqTwvWi0W7Zy01U2LZU1FnvctapVzJv9LAvtzZP4wpHFKxi05F1tri2magt3JvV6548Ym73699occss9Cz/Xc1qMKpsS5KC/1zalzBEpc7ZWL65j5HD4dU1dSl2D6XyuYG/Otvn6A9hrd5GzOvAKVr5ZXbcUBKkq1Sh52OafzL4Tan3aVZ6FVC+dYlfOtTcuddYS2m8xLzMucv61zbhyVeumlF1rsxm3f8UkndihsGgFZqHhovcM3oOAwBr0/NIDGignX9ZRJ0HWAhtUM8g26PvRW3Z0PWDPmF2DT4oLOK4DHeaBhi9F1/F4VaSjJyoLX0QW0nvrQeQXwWrwaB4KD7kFaBV3+tNhDD3oe6ugC9niKAZunyomK0PXlB8F1GfQ+9HbEY+vNBV2uPdzOOybBYdy+1HBkQtsc2lPIZQ7bgsw5XT9kbSPdVfq2Wa9t3gbCuni56ak5ehbBMSwviCAM9PbYT8QFXf5avGPawUFXGfQ+9FYd5dViyhtMzUV4aQq/21Fln7m19j/ygx+pD//N7you17XI2DofHHdbarFc1ZQX97TIg4O8weUVWrt5qtkPehnbLpe1Xc5V+TC5m6babNd5I5zq737X36x/9L3fW7scai+izy6u8gW4lyRP1dopkbHLYL7GG3xdXcAVVwW383V0weM6cJAdqT4RD15fXxzI2ht3OnDg030MGzqm6wJcG7+pb18CbB4jOMjhdv7YCA46Qw6PyxyDgxyejR/2zvEmP/q2ErDPgfrQ+/KOS4DNNYLHZSpAl2sPnT+W3+SHHhzWDQ526ktwkMFB97YxZRIcbOxL8NoyeDrs47jFleBx7GP5sFEmwUEfbufVk+Awbn8QdPmnsUdG6rH7ua4u6LmyC7fzjklwGLc/CLr8Lc2377fVcfUzhV0s5nru3mntdttW5E3LRVmATnPe31XKvmCBuMrBnQWchdqjs8sCyoLRgi2w+YCQvSIyC71dijv/36jK5dslkPGTpr+LQDuxLFC1B1JsX6aG3LY2Zg1fHfHm7EHq2QdSoG9VaTRl/zE+yRgV6qPrVrauSVGwdw17m4MrMnGgVtnHxBdjmz3L9vz8ohaLKbQoi+Jt9MWrXMvor/IAeBtd5+Bv/a9zaLlIDtXZpBiuoqbg69//y8txSb5SrCxXc2LZ1jxPobkcq1xnZ+fZRzelj2maCmh7ZcV/eq2vPKotLvH1qcx4XBd5oM0T2M9BHx7kblOAO19tjVVeEkcS29YPPAmm5mlq90TX3zhcxq0fPzic5VDYeB0A9rGLAcaxLv9CAJCcTNWu8H7w0y8ReA+4dvbFnHPfySsHstabfCg738/fcefrnIwLut/KfTpNfvCbEsei1DFO9cVV1/vD2CSgzc1Y/HN32+R5m3W9c3KS18Ku2Veu3K4NT38PHpxlrPsTN8Ptz8faiqO990SgapN7YJtPRI/OHtQ07+ph2kXun3TqMvfXdBKc1bbyasvh/Cp5nYO9a/P0J8ON+TIPJNb5sNt97TLFxHx6p90zjne53qvZVS7nbP6AJnN9jMk5O/9XX31Qm9yzF/ngu1ou6rnTuzUZa+a+y3sAEJTaxwK934T5Btf7ETU/tjcJDrrwbPzAgoPdkNlCl++yQND5Y/lr8Y5JcLCzPwi6/FMNG2i5Ni5jhd6XlwCb/dq1Tr5Bl4dt9rYSHOT2JXhcdizXNxx04PV57SU46NofBF3+VmNDx9UPPF29BddttDUuW+DW/DkOqNIIbueHHtw+3oyvvkHXGTZX4lv9Owbqyx0IHpc5Cl3+VmJDx4TevhFs6LbGKAFtvmKNvq19QLYRXOeh94ce9L7KcOCP+9Dl2igfBF1uH27nHZPgMH7chy5/o9jaQccQV4Leh96qo3wQdLl9uJ137DaCrg+9fbPY0HH0BZ2H3n4ysfV3k9yj9Ql5P2j1WtW9e3frpedfaHXTRQ4n/fPw7q3WDOpaW7l3M03tt8/d64FW01oDqQe9729ta+MDbOVD95VXXml/ScjDWeUeSBubukC7z4Gm4/jFxUVJDx89KEneB/E+bF9m39Zuvbkof6t/sZyEit7DulxvW12zy17+yquv1C7nOdqokKqmzh+d1fpsm4f+d1sdATjU6h3rMONdrJa13m3rlQf36xP3X00puG31yZ3T07K2MDfOY5e911rF/Cyn1C+p+x/df9DyYp6dh5ja+Bv3ttM819n5eflXjRbLZdO1LjGPjjtP/4LS888/X/7WoPZiAS2GymUttoytupeXl22+6vggQgx/iEHf4gLNh+PQ8yuuetZKrpM4QL388svlfIZuXJU4+lKmPtDy5pwf5YE/kPppaveOa6+O8ak/fNga271791qexTR3+lVX0m7InZProI/KpZ+Rnzn5Mx5b7fTjWoiv3DyLE7MWp/NTzxj0ob55sVVHXeW7rPdyOdcH3v859aJ/RStngt5blTXehdQdLfR7RhnkdXQ1Dtfljh8THMZvk4sPBx14fX7gwEF3yGyhy3+yYwPtPcJ5jHkNfvRtjwk47u556HLtofMOwuvz6klw0D3uQ5f/ZMZ2PoOgz8c+3M47JsFh/LgPXW5OlA+CLrcPt/OOaQeHcWXQ+9BbdZQPgi63D7fzjj2J4LrNMT5cHxsYcJAPmS0c5NB56O0x7pN0b8rtD4KOYx86D71VdkxwkMPt/Ovpw8Hu9XQdh9fXV0+C19eFgw4ceO0HweNyeFymPhzk0PmxNzg+5dvJYlGeHy0WU96DdvWxj/1o2+/cK92X3Me0AdpZjfuQffcWedfYPtDs3G+AVt8ot+8e5j7lXieefw3o+exD0PcX9zH3MLEcl6whfIh9/8GDhuW+aTxAaoKT1AvLbF+7FpP7pX7UsaaoXGIpG37tS8ZtPPrTzr7+3Dcd18Yx7RwD4mvOOdGyrJ2ee/GFts+bn7GHDxvnawz+sCM5N7S/zf6pnyZPPeMZVJPnTEZ8Sb/zPLV6xDim1KLmtnLNqQnc/9UxJgnIWtH0HVffcWujmqfaZr+3DpIgOc6hlXbGYKue+M5Tcv7KIOdWqb2UGaNy2+kqHuerzFpH3vW0ltG3ZOyum/WlebqferT73NZpzqK0C9bUFm6XA1MgU6zWB0pnCoAmsw+0ycrrRApIG5eHPi6vfOjJi2X/uIWOrUwbx6FjKJtyYKZcgi6XF09deUDVFoOMclt1bKu6DxdCHnrfce0loOAgF2PIK5d8mpYTea50ldlXXx4OGMoleDps4xFDG1sJuq34Q66evAR9XF750AM0v5YTdaDH56B99eWhy6G3jgH7nHhje48oV99WkhdDHrqtMvvK5aHLjc++NDGVpJ7yXYTbvDjTlI8ctnmROEb0ygfq6WcysUlMUdrZT9tsr+zUlyA6IXnHt3lxywOxuH5/D7ltG8w39dMU9LiBVuCrA13m+Ii/ySvYTiKkfJsPvNurGG0/8pGP1A//8EdzOH1eNc1157kX6rN+xufVB37+P1//q1/wxfXzvuSD9Qt+yb9QX/LLfkV98f/6V9QX/Qu/tL7kXwz/L/2L9Qt+xS+vL/zlv6w+82d/Xs2rkzo7e1QfzweoH/7oDyVXm9rsNi1Fu7zRlJcx1i7p2hZQ+Zb7NjqJbZdcMU3pb2uz3bSxXXR9I6pc2+QqTftqutqnp3z0j1vlGY6LnpeR72PZ4NU9tlUu3ZTbBxqmvDrSwB4YyuQlx0bfdpD2jkOPD3qrXB3ofe2VDV3HBn8sV+aYdFMOHUu549D7YmsnAQ5lbXb7+d2UqyDGkNvaB/Y26khPwtbGMXXkbQeJpQx6fMrtK5eHLtdeuQTd9+DVHbw28rba2I4+dCz1lcOhDyhquWhMvgHt3tQero+LMeS2UW+2yuWBfR+67Rgb4/a1hT4u79jNuJU5pr48dGz1lEtAWw955erKA5q0WGSO5Y4rs1UuD5/GNg8/lXKybe+t1e4P94K8xVZWOYd6c+2yNzjXyjXPc/WHhBetePZ9eJFi1eLN4hnceza94I28ArTO4Z824qhjgWhhZ/FqIWgb6HwAWFfMSx/qrPMwUt4i0XHvP+9bY9Fekl+tlg4n1kW7h3fZV9Tz4aY29p2fvpbLRWJb5DDvUenXYl5d9SxOT1arxHGZw9Iei3FMqemkXfaizWaXDxDLUNdTtos/oB6lYNWHNkDbg43B4BbJhfFGnO6uFvOizXMXTH3bGo9zvbzcJL6H7X3F2IByTdQTQ11zo37A2gccx1bLVZuTsqFjO+aovnjaAs2/duvNuirrZI7mxKme8/AD05jLaR4uaysBzQ/QMFwj5Zc5GPSDjTbL5bKNue76UEfZctnnvUqefdfZpeZw3JjmKTVWyA8Gy9iLafzzPLV77TwPvf1hCf/M3Dr36zr+1vlQ5P9XW7mA3D9c3QOVdV61vjkDWj4vLtY1TXMZo3Oc4s97Uv+SvHOIevSmepg1NVbl5zl4XyQ/xga09V3n3q7q2BE1mTpAjUs/lfyucz8by8mdZa1Tt5zmQ+yOKffSvXIJpnkuD8DP8nor7w8W7aekz8/PasTp4fccPXGm3Jf6kB851IfjypV5T9vaP8/hun35Xe5Z7aSx3l1vV/7JttXSdaKcxvCzy71qHN1+Z7MnbR0HWv4dsK9cHrpce+US4FDTB9r63JSrIMaQ2yqzVS4PNIyb2NDlwE95bHMBZL0OczVH5sQxecB0NbpNro6Dx/pDZqvcceA18/2pju08oD8SgZgAABAASURBVOdC3jlJzxK3+Rg28gNHDPsS0NZDXrk68oCmLYcyjtk6ZivJqy8PT5fvY115SQyxuMJQZl+5PDwdtjZwPW4xhtxWPFsJDrrQfQw59L7zPsYY9rbHcu0koOVzjKknhmMS9HF55UMPULXle4wpOB5Xbl859Pigt44Bzbf8k7CBa+8z6opn+8nCFv9J2Mrh8bi1AVo+Bq+uccJB7phyW+hy6K1yeBx7YGgzeHUHb+uYdFMOPz7Y+obuS37E5L4ZcdZw02qXFl/qk/e85131tpdeKqLsg1z3UaDpaGMN4iG0dYtj1gvuqZK1grWGWLaneVAu6VPdyjVPU52fnZX66njQCXqr9tDfOsx92r3be89xfzBxmYf7b3vb29rDcO30Mc9TaoiHqQnPy7845MHpVqg8wG3+socv4m+xvJf1tz46qYvLbT16uK7FdFLLaa6UKuWZi/4845pTbyxXq1pvNtG9dLg9ODem5WpVq5OTcu7Gb2z6MR7tpvhyrplmq2GGzFiVzXmA8Mr9V+syBRDQ6jJzdplay1pGezGBAhqGMmOzTtOPWPK2QJkveeMTQzxj08bcWw87ZlyuW+WyvlNmX9441fMQXAzXXb/KxdZvzFoexFYHyEH1afK6a2RM5gIofaunD+PTh33Jw3N/CMR43v72t7d56sP7yNiN2f6wsxVvjAEt/+oYn3EB7XOMvL6Mz78o4Li4PhSQ16d46jkn45W00W9gWjzeZ6f5DFBYVy/Kut18aCfJA3ntbNsaGYvYyh2Xtx1yoIbMVoKAR0leO1sJKOj6yo8xor7HUW5fGna2Qw4HDOUSfGpgj1hsR/xPG7c2gGb7XLROvokxxm0jajrycLC5La/qDrk89PzJS0/CVu44dH3o7fAJvT+wh1wbeVsx5KHrKrOvXB66HHrrGPDU98nQtxXP9s1iA+3+Fwtoef5kY4v/pLiVw+vnBLg17tuwB+bxmPyT1hJeG/s4V0DL2fABvf9GsY1LOvYhtjJ4c9jHmNCxnhZb/0NXfmDJKx/941a549B9vdGcHGNCx7oNWz0J0G1bF322Tr5NkWeXa6+3F/NQ+272hmmi3JPmeWq1kfun+w5Qto6NvcW+fKDKFmj7hnuRtYR7lPu++6V75JwaxHjcoxx3/1OuHrDfX9WrXNM0NTz7xqHdaWovMYwjJm3cOOy735mH8/OLzLVShyxTj22DVG0u+hETKGsEcbV1H1XJeMQ2fuMST5+20PMMU7B3bV92TL/61F47oNUTJ3dOWr4WOQNzzL8qtVytyvrLR4sny1Xdu3uvAlZTUYtpjhrNVt/GoV/zZA1ifQF9XH/qOBdjVkd9+xUdW8fVMybHxALa2jruGZRjzn/ozVkfoK2lvNi22gPt/WWVOThn19T52y+qgEYpTUuZtuZYPfGV6cu1aX8BAGJQHVSFygWUwVUunaYpwKa1QPK1a33HgSaXHxjyYgAtYPtAs1Euo8xWAh7z6SQqF9D8qQ+dFwM6P3xGtcUBXT766spnlXuT7wMLuq79iJsf9eG6HNjHN3QrF7CXjzgcB1os8lLlsn0Sdob3X+qNDlzHcQyuy9RV/iRs5UPHVgKeLW6m8uG2fqTKBdRt2JVryG/NST72bHNoGrWWb+jz8S3CNYepfHFWu8XIsu3ab+nNeVNMr6a02g5seaDg+poZ5zRNj8nVP5bbl4BgT+U1sMUYLz5fzHDlowVLVKU0u1C+tnmoYZ6iljendcP7x//k++vlT3yilvlwd5ED6Z/7xV9cv/+P/tH63d/8h+qr/+M/UF/1jd9Y/943fEP9lt/5u+u3fP3vrq/8ut9Zv/Frvzbt19a//XUfqt/yH3xd/R9//a+v+W4+EE2LepCD9B/+4R+pHXPtppAhZJ4bfyQgeTV3u+RoWwnKQDK2zVgS0R78b6/kroHzHLkAyvkCUT3wjmdq7XVsO3SG3L5ySdnoA83GvnKg4asnAS0/lcs40jS/o4WD/k0M++oNAho75MBj2I7BQW6/ctkex2c/4hbrsVyZBDwTNtDmJa5UuWyPse1H3PSUyz8pJ0OuDTyOra0E2LR5yACPxV25gMfkT8JWbnzQ18Z+5YLuK2zzdyxXX/mIG7ou9Hbo2qoLj2MrP8aQBx6LGzom0HIpZuWyFQMex87w/ks9O8Bj2I7BAdd+5bJ9ErbyqLSc2ErAp7HLt/W8P6X1C/gpk5Mp771uWLlTsmf2+61y2feBa24Gh7M/5B07Dy8XKfjmkK+Ps7Pz9p4pv1rOzWq9drOZIt+VxRtT9qhslO5H9lerZbvXlylyF3moCsSuoruJq13Lq2PqOuD9atEor19xvE8dX+chrPwu+4hF4yb7lTrKbB1X5geBdR7CwrQvZueZAvY+E2JiWJfXJnPwt6yVaW8hKqZ9x+WNsYpmIy8ZxzxPNWXOuygbq7HLm6tpmsv+dDVu3vwQZOxnVwfB6ipfJ95WgGd9lIkPtPiNZ+iI5d4IZI0u974rl9hpap7nJret7Kfiye92m5qSB2mxmFQt8QYBmV9fF20k43BcZftzsG1brE1/7VDNTLXL/eLcHD/LvQI93/5AyGKe2oeG03yA3EQPKNfp4uKygIaRFNadjE/zXLvIvJe2Ec7hV4tl+YFEbPO8XCySm0VluMVcNaW/bHM3hnXuFdfScWOWpqt1cE0q1wsvPNdsz1yL6Nte5EAaaB8011mTqLX45He578TY5mGBcnmxxLYPh/xtNpd1ef6wHXg/Sor+4T/+aP3jH7qszWKVe+Kknrt3r8yJf0nDg/l1Dt0XeX2Is01+dglcXPM/ZMYgr19p6MlLzluZMUliKNPOvvcRkJz5uqNOU/PdzYdloCIUus21MfkGkacVJ00b04+8fmwloG7KtQGajbxUuWzVhR6H/YibnnL5T2P3vQfY5/U4T5ULDrlNt32N/NmBQ36Vw6E/xpXLD2x5YO9zrIPjcPBnv3LZigGfmthAoqx2b0GPsXI9S9xAs9cGDvxt/UDnZeRra9rbqKccsNnTsdwcOvB6+VYHDvMAsu9um6+BMXCH7pC/HrZ26gJtDvZvYhzL4Pp81HUcaPHIS0P+tNjqS3AdRyy4LlNP+ZOwHVPneBx40/d35TrGTLd9AT8h2MbiXKW6uobMLtDuE3nlQFtj+xLwxLjVF1eqXLbKoGPYj7jhHcuVScBPGHblGvGFbfclHOIO2+Kep6nFOM1Tvftd76jddpND4U2rJ6aMDQwPaN2TrROAVs+4t55mD3X/9je67KtjHSGvvbWS++/dO6dFAlHm+Db7vLx7vDq2+pqn/v5hPbBLzQbWI+ettrEGajVSgHaJc7lcJI6LRnfu3q3FybIWq7kuU3M8PF/WxfYdtV08X/PypBbLO5nnSWhVNVednZ81zDm1lAfEH/2RH6mPf/zj5WGycW0T3yJ1O4lnnuca817lgNcxZdZwq+WqHUo7rh3Q7jfrNOf9sY99LD6nuvfcc3V2fl51NW4OnHfl0k5MfWuzXC5rmuMz+vqJSqmzim9bST0fHphndfQnpjmyr46Y6tl3zPyKbV3kg/JpmhMO1fmpHUyr45pK8h7+O66dBDQbYzJ+6PM1F/pSDpT9wetPLGW2/oWJKXm1P+IyVujYc+YutvMb42IrMwfKnLf4/tCCMXqYrkxbfUjiA6WtuovUmMqdh/71ab9qV/fu3a13vvMdyXNiqGprSFrHgTZneQkoWzGg8/aj3vSUyx/LAEXXyHGg2chLKtiKAQds6HrQZdD76gKJeyov52Q75ND17Q/5jye2PoF9fCOOygXs5a8Xd11dQOMGDrDHOJZB16sbl3MfIui5sQ/XeeMBHsOuXMBerl7l0jfwVGsZ9aY3YtFWmQR8SmNXLuOGQ74iujafN5oTcZ4VW33zJ2lvqwx6fPaVS8dy+xLwWL6B8gLavAaG7TGGffVsj+XKJOAxbHWhy+WlymV7jGE/4sfeZ5RBjwuw22KU0QbY+7RfuWyfFjvqDU99+ZtrOeRiOm6rDK7nG2g4jsN1Xn1t3yi2mGJA9ymWBOzn/jTYcIhLzMplO7CzLUTSv6Ja73jb2+pkuWw/ADfPvt/u2hzdf4C2Z6g9Z/+6lzMO9xnrAusLoNVU7vHuU9D3SHlj1UbSxv3KOKyr7Lt/Ojb02l6XMxN9KfPsywfg2gA511mnJjpvudBOPEld+93nLvviMhC7do+FaWdq7rGSfsVTX3zHp+zZ7r9AOyNyH1ZntKD8vJzz29/+tuZfG/3q3xrFPtB+wED5jqp5uah16jnb5198IfXburbOLzXYznPO+CUB+EOo0OenrVjiWquYI/vQx937nYetupKxOnfoa+G87LtWjgEtZmUjn86NotWKQMuVftQ3R5LzEsvcqK/McX06pkzMpfPMWds6tMx95Jh6c+6Xdc7bzs8vcg/tyjurOapcQL5XQXdeuaDzGkPnI246thLcLnfMwGylgXGTty85Lg3e1v9Lva5eHdD9qKPcor18qBnqsh6/vLa2kvwg+9D1oOM5Brfzjh3b2AdazobcdshtJbgdDw5y9bSFHs/gbSU46ELX0Qauy9W9KbevHLrd4G0luI6hvgTX5eoqlwYPXQeuYw8d6OPqQ9dxTFJmu6c2nNtwt5e4mp3yovTG3eYFO7GrOWrCDQxoxs3wcD9UuzePdQZfueSh28lH1L7kocetALqOvAQ0XO9nX7Af/vCH61u/7dvqm7/5m+sP/sH/pL4p9C1/5I/Ut33bn6w/8Z9L/3n9F/+P/2f913/6z9R/9V//6frO7/yOuswh/EVeeORFuDw9qfXJqh4E/OXNuj6WF+rHQx999Kg++vBhfezRRf3Yg/P6WOgTDy/rY68+rM1urs12ru2GqvVU3/xNf6h++2/97fWhr/lQffXXfE191dd8dWt/x1f/jvrqr/7q+tCHPtTo67/+d9Y3fuM31h/7o3+svv07vr2+7/u+r8VCkTeBbV3mU6xvjgmlfZkLyY6tJA/YNALaa8AOHHj7g4adfbiu4xgcZPD62HBdf2DAQa6vIbe1Dz/1sJ2XBIe5Q+eBgs6rI5kLOMgAxY3g6eQDAw76Agy5rX3o2PbhoAtdPnQcP+aBp45bW3jrscWV4Kc+9nHu5aXb5q5MgqfPiVhw0Ld/G4YyCQ66gOqN4LpcXQfgILevHA4y6PxtcvUl6DqvxTs2MOQl6HZDbjvkto2Y8v6YeeQrN3WlU7KpL2uR9/8pzC772y7Fp0VZnkO2Yvoke4KF5jxTqxRx/plR98BFDpTu33+Q9+uq5TTXLnvF8Dta9cSd5yl620ar1aKmiRtF+tw+ICxyIGkxqf1qtWxhK5PRZp673jRNKeDnhuf+p476EQd7bnGrM8VP/0GFagd8TSfzcAySs2ppSCr6BwGxIq45Ohlq+Bb0fnDRZp6nK13tdvE1tTgswDcp1i1sp2luh8iVa8z/JA9cV6uTmifntCug/OCkvrHrb7lY1jRNtUkxvE0uG5+JN446AAAQAElEQVS1sIBezosieBbKYmmrnfHarnI46pj+lJk/4wFquVy0mM2ruk1ve1nL1SKIVdosknc7U3Snec7+e9nmLo76c2TiqmtrbNvUwBepE5QZ38ly2fKuTcNyLonf+2iZMWXL+FHffJlXeaD8wcAL5537D6izHP6KY1zNV3CGzS5Al5eblitxjcf45nnKSGU9Fm2tL1NDrNeJMgE4dwf1Zz4vYy8P1N0cfnpfmMPVatFype4isZ6crJqfeZoLEmewgPIvQRi/uZmmKf6W7YOxNlPGTxZEdlIPzql//JHL+pr/6P9df+6vvVqf2E65cTZ1J+O1vqhFbO/lIcLm8jIH6WLcaTk0NrGMW954JHNgnMocn+epxXuS+8uxITcn69xDy9Wq7j94WMa6WExZ0/WV/jLzEbHS9nlVLjjw6TZdOMgAxY3g6eSuI3DNjwBDbmsfsGkEnxxsfcFPLmxjluD2uFvCrr6pJ2sLB/3bZNDHb+rCk9dh6EK3FVcaclv70MftQ+eH3FaC63J1b8rtK4fHdW+Tqy/B4/o35fZvw1AmOT7IPvS8wJvHhusYww9cl+v35tix7GisvVYdg+sYN3Xsw3Ud7ZRL8tDnOnhbyfFB9qHrKbNvC28MG67biSXBdfltftRTDtfjUeaYNHg46MCzYw+cgQnXMZRLcF0+7OAgV0859JjklUnycNCFruMYXJerq/yYbsqO+/JwHWPYwnW5uo7BQW5fOfCm3tfFEAsO2NB5+GRhV2Key0v/hCFFxclyVe9+97vLWjiissZy/1VnlfplnqZWCwDZ21ft9eZ+659sBVGqHexO0bMuAeosZyfuxe7Np3lI7w8KuFeLr62tPu7fv1/b1BZ3rAWsddapv1JfMU9FalHxLvzrSKGzi/PUbqvUOcvUblXnF9uaWKScWNcme/z65J31PT/wfH3bf/n36+XL5+s8td52e1anJ1M9ePhqrfWTmmcT/NPn7tW9F54vYzMeD4yNT3/GZrvZbmp556S2mWKqqXI+1h7OabvblrH7Q43bxL1MzSRdXlwktk3Lk7WHh8w+rPZhwLC33aTe868+rYNjLCd3TwtoB+zmPZ1WD+kLuly8dWpF45ySa8l4Vql1lFvfSS32xOQ85tSvkj61s56f56nmyO07b/1p9+DBg1b/2ndcHOWS+MqcizaSMnHVNwbX03j14Zh5dUwd4zQe52AuxPYAXz1lttoPfWObMkfxxBmYxqBc0k4cdcVWV9KfcaorLkxtXvrVhzq2jr37ne/MZ7iprW2WuXJzF9DIWMSFZ3tdaidpO8g+0LrQ8ezA7bxj2tge07Fs8NBx1YPb8eAgV2/Yyg86lg0e3hg2HPxB58WEzusT3ji29hJ0PLHtD7IPHV/+WC4/ZPDa9upJ0PW0hY47eMdfi3dMHeh2g7eV4K3HPvapD/vQ/Q/+WH4br55y6HbyyiR5eGvjFlf6yYINh/m/FXFDxwOuvf8MbNtB5mjwtqMPHUMZPM7D7dhwXVd7Ca7LX8sPoEkj9SQ7tpI8HHTg2bDhoC+WmHCQwVuHnQc7FeRQFVBvf8c72t7s3uG+4l4iAalHFjXNcy1SK7mv+MN4/rUb9zxrKfcn90vt3K8qF9BqBPdW9zHnEnGtcp4hbpyWNdE2NYvkfw9k3z0aULXcA2Xcx8QVw/Eqsr8vc/61zHbWz/fcQ9WxHjHGXR4yLZcnOXs5KaC0M16g7ZViOVdjq1xAq2vEkCDZ2e2aTL3VctXqlYvUHXNqIWNyzkCLUxvPuqwDV6lXpMplC7Raylk5d23NlfGMuM2Tfclx564sEG0OttBj10YcsdW33lvmPEt95dYdxvzyyy/XnLNc5+qY+pI2QD06e9Ryo646yuWtL+xLztG+Ps2V4yMWzwZXOb/0PHKep5YHdbUDSjzzMk9zO0OeNKxkYZuiEGgGQ9lWmqapoCcfejvkdXQNR+o7PoYMFGjY6lQuxyV10203DXRs+3NubselSvG8TWEsf6xvf+BNEymoNpo2LMfUBeXbJpuYKhOJ3raOrwNGxo8GlAMljniVy3a32zXZkAMN3zFlUdt/iWHnNjnQcLSrq0teXUkePnWw87Iu7xNDHesjL41YR9y2Qz54yI0WoTmhyAepnm/IHKuusDPCVXGsPB9a/LDj4e1insoPjxD9vBHoc5qmWO5CflFiyzX5EEegHCjl8nV1iQE0+eBtJXUr19AH2k9uf8M3fEP96l/9q+vf//f/3frar/va+vrf9Tvrd379f1Bf87VfU7/lt/3m+m3/zm+r3/Sbf2P9ht/wb9Vv+MrfUL/23/y19R3f8R015T6uxL0N/cAPfaT+1Lf/mfpTf/bb69v/0l+o7wh951/6i/UX/7v/pv7sX/5L9f/5b/5Cfedf/HP17X/uO+rP/vnvrL+Ysb/61/5q9ojLmnKgfXZ5Xt/zD/6n+pN/4lvrW/7T/7S+5Q9/S33LH+rt//WP/NHI/kj9oW/+w/WHI/u//IFvqt/3H/6++uqv+ur6df/Gr6uv+Nf+9frzf+HPt4NqoL2Z+QbnnIF9LuybAyBhZ/UTt/3K5Rh0ebrNxla5LWDT7IaNAseBpj94W2noycPj2HV1jfVQf/AODTvlg7eVlB3rKLM/5PLSwFM+eOXqAz8p4jbWurrkgbcsbvHq6jI/wBOxoa8h9LZymdc0+y8x7Cj/NLaZyPtg3vPk3mxOzKcYYg06zveQ2SoHnnotf7JgO39jhX4Pyiuro8u5271NDuxzUrm0l9SV5OH1sZmm6m//u5rz1ujB3WKa6zSHfe2HAHKYKN7FxWUrcM/OLlIMnheQonrR3kfv5sAuIaTQnhsBrbWAzFtzrVbLpqftcrkoiz0LQZjKa9RhthJQ3edF9oA7zX4yuMTKPNVZYknNXtImDhbBtJhepxZb5x69//BR/G3jZ74q4Kvtv0Brt9td5Ovgrlp/So1mjJAEVBWQuW5TxG/bHKdpavOxWJ6ia4xz8rKrbXkge5KCWtnp3TuJu2q7s97bxsb5xecmuZ0WNTHXcrGMzlQWy+Zil/irMj5Hb1u1yRwucnBaV5f8nJpzuex26zzQtW9M2krmGSjzan+dg1H1B6/uRXJ2kg9U2l4E31YX6jr3Zps4tiHnMgVPHXl1gORkk/VYadZyZP7v3Dlt8wFqm9xDj0PbXfpz+sbihwHjuUgc8vozrjt37rRcAO03z4CG77ikjnZiy6+SP+XKBpYxanSRA3Nly9wPC9cnub1zZ9XWedgsk0dJv35IEdN1FWOxmPNQ3w86U2I6aaSOY/rf5rOIfrXZZp2UmXs/SDqnB3nI7rg4JyenWcu55jlYJ/lQszitD3//XL/v2z5c3/Kn/uf6ex9Z1Su1qLtvf1udnk61vnyU+21dHppfZH1cE7GmaaqTE++r4CRXzlO/fnibc1/0w2DX5aStiTLno562xjdktnM+hPmw4k7u2V3W2jnlxdJs1dentpI80NZ38LaSupVLHgjELr1quo25+massuqrKy/JA01/8LaSupVLHp4dW5/AE7GhY0JvK9fwGbZ9iSGj3DjkJeXApxz2iBEoL/vGLi99KsV9M7YRn+1xzPafNe63Glv/YkLPq33o/IjP9lnjVn/g2krKxBqkL/khV+dm/3hst9u1+1KZutDvb3ll2g66iX0sBxqOdnV1yYshaWsfeh7sA+09RHX7turaDlIOvCb2wLWVbsOoXLfJgYatH22h9+Ul6DHKS7dhVK7b5MAeu64uMYAmH7ytdBtG5bpNDjQM466rSwygyQdvK92GUbmGXJ109+thf4wptw+8LjbQ9vTKdWyfbpMDDeNZ4x7+bSvXbdgRv6XYfXeqFvcxNtD2LmOBfn/4wNR6AXpNor7kPK0Fmm4EtvYfPHxY/rCi+7Z1QIbal/rzNDXesSxIHtRftBjco1epx6Z5bnXbOofFi9Qm7tHavfDiCzVlr96mVl0uVznfeSV196OaIyOY1jCL1ELzvKp5cacW82mtN1NtFy/WK/W++s6/OtU3fev31V/9uw/qwVnVbvswZzTr2tS6pmlXK3GSlHmKTWrK80ePUoectr+y5HpYh7TzrcTnBFJK1RzeQ3xjvdxsyjltU+M5l3maynyscqBtnWke5BeLRfz1HCgD6jR1jPE7Lrb8ndQ42okn7hw7a3pAlYat3mn0gNLWeMS0ltNOxRb75WWrVY3V9RHPH1BwbJC+jFtMYzR27cVzTHxt9eGYZM0l1hhz3AcI2hmDOtqvk0/txPVeckxefeXq2Rdn8MYnvnJtnI9j4mm3Tk0PlLENPHX0DbR7yFisV61HJbGMV1LvxRdfbGtoDvwvD8SJaWzneu9731unp3danq8ynnWj8urQtNHwp72xNWG+KQei3+8BiFVuGHXUBdo9bx8or2EjL9m3Vd92kHKgYcsPDKDFelv/NozKdZsc+KRjjxhtJeOQ5OEwD2V1dDlfu7fJgRa3GJXLVlJX0tY+3J5v6HJ11LcNTMO0ta9cXhp9ZfLw1sT9ycB27uJKI9a3Ku6fTthAe92aR/NnO8g8AO1+ka+r62nyPXRsNbsNe8ifhK1ce+j3sX2goJNjA8N2kHry+hy8ffWBNp/B20rqVi55oL3vpNt0bQcNPPXlh759eUkeOsboay8PXW5fPdtB4skrH7z9Yad88LaSsmMdZfaHXF4aeMoHr1x94GqeKRZyXrDerMs980728G1qE8l9luz/SX6rb9yz3HMusg/biquOch+uVy6x3e/860DpxpS2Z7s/ut85tkttYY3kL4W88uqr2Z9Os1ctGhmDmP6XOuJq436qvT62sQXaeY774unp3fiY2v6pnv6NTT33TNuLnE2JC7SH8MblXgyU83U/1Zfzcazb9B9yPD09bfEpn+buR93zs7OWL/05pyl5Mh5j1Jc6FznvsXWPl9y7t9k/3aPte8bjuPrOT975SoO3NR792OpHXP1YMyj3rHS1XO1rJ+djvKvUbNIu6zlk6g8ST7/iOS6ecTkPW/WUDZ+2xqau+LbqiNPj3LVcKTevQLkG2nl2pk3/LwAK+f2bkB2BoMuPecegv4CGXIdAwXW54zqDLoeuI4Zyx7WVVwZ9XJljyuVBebX4lKur3HF5ZVGJ/2pvGibxIOfqhVU5KNyUB67DTgwQmz020F4gcJBXLug6QFX6+kyz/wKab+VAw4MDxpC7YHCQCwAHffvq2krywE84tnGYN+ixGBuwn6d9dWwleeBa3EMG1NZD3rzRqTtyss2L0RcPEbqGkIJ7Odc8USgLiSEBR9hVfS2rgMYPnYENXV65prw5dH1Rq+FE3L6Gna0ElLH4AvyH//Af1q/5Nb+m/tgf+2P1T77/n9T5eT7xzVUbtvG5yf2VD37bde3SX5ws6yIP6R+e3c+L7mFdrC9qnQ+Ey3v3qqaqf/rDP1R/6X/4K/Xfftf/v/5/f+e76q9899+s/y78f/93/kb9D//j34rsr9ff/Ad/p777e/9+MZuDzgAAEABJREFU/a2/9+H677/rr9V3/f3vrt28rq10h3zE3AST2vkvmJXDeLF34XdzviVvOylz2CTfm+T3QT6A/q2//bfq9//+318f/u4P1/nZeZv/crksL/NlOyVHtuZAAuw2XYjPYCkAMvftXg7X++pIr5dvdYYfW/twHcvYgP0aq2OcP17Y+tGnZIyA7H7uyhTAs8f9VmJD9w89vrcK2/nBARs675ylMX7MK7MPXdc+8Nh77JAbK3BtjbUf48e8MvvwaWxzAbR7ceREmQTPlm/oOIBQDRM6rwD6+MC+uWZPkh/bQscbuo5J8NZiizkIng77tvcZoL3PwSHugWsLtDyN+RznZJciOYOVm7q8yHvycp6yX+T9+3JdFymIpV6o5aBxnlvxCFz5nJr5lPfkiMqC3/1o+NCnfd+S5S2Az67e17WZ56n84QHx1dMXUIELTc2HBexlYjm/WOeAc51Qp5oXc4rqRaWTWLdViVvaZD7SNM8ZmkI0EtsHqpXL2CwyjWmKnb43ObADMrdl21ONVb3K/tV1d3WRIr3L+wchJ355edHiEIepaplDy7PsvcrPL7J/1bb5dw/T9vz8InPaxc8qe2/GDSI+pmmuy8tN+WHGWO62DyvExa6macrYZey27cPLnTsnLcbLfLiCriPvn0SbM28LeWPXTp9dtmhYfpBICsp8xK1s4zebbYvTOmedg11tHQSaL3MkKfe33uUt3OfMd7FctPdMfbqWl7lnoNttgmvfOMzB888/V15n5+fNRt5YtJX3Q4TxG6ekP+XOQfvValGZSPswNk1zy4cfArU3B5lEkXwtcjCuz/P4yS1Rtq6fGL6GbKfo6Q+oRe6nRebiGujfB/mbzS5wU5v/Nh+M5uT2MvehdrvULOqoq3zEeu/e3bZW9+/795OyNpuql19+uWra1AvPn9bF/Bn1Dz7ynvrP/l8/WB/6g3+9/u9//uX64XXyt7pXW1btQ9Eq9c5F7h3jFN/739a+uQLa/WMcQGKk+ayra5sJq3eWD56Dt2+c0zznPkpQVLUfAMj9NzE1S3V39pMXeYhSRuTTtC/HocsHb+sgEOxtlse80dYXaPENDOg6gCZNvzH5Jg50+eBtM7THsA+PYw+5foC9vrbSGD/mldmHHpN9+MmLDdfnATi9lmPgUyon5lqCZ8s3sL+/nNzAkJegjw/5zfvhSfJjW8Du3o+vM+0G1s0+0HKsDnQeuJZvYI8nuLq2g6CPKwcaHhwwhhx6vrQDbBqN2Co9ddPsv4DmWznwRGzfX4DH4r4N+2YObvah+xk+nwXbwIedrQQdDw7xDflt2MYjjmO2o6+NBLzhnIh1W07086mCDbR1NibAptGzxq3RmO+YmzkFrt0nQwfQpOW2Mfk27GwlYD8OtDiH/I1ix03DBFprH7iOvXXf47G49W382sjbLuapXswDeGsKoO2v8v55fPdRomQu46wWbU/dtlrEsSn7J9DqKmsO927lMal7/vZ/6jYfgJ+nnlTX/f1jH//43t592zr50joqWHfunBY1x/Zeat2qy9Sqy+WqNutdPXp4Xhfnm9QDz9U03alL8vB/fqn+y/92Ud/0J/5x/b1/8lKdX76tthc5cJ2nOsmh/asPc+Zzflm7i03NidO/MuXngHVqG+fiPNd52LzKoXDlcp7WJCfpP7z6Acc7wWn1beoFdaPWvpyvazjImmoTLPVPUrc67tys0W2du/jOWRnQfghUzLPUQOobh/WacT24f7/OU9eYT304bt3rmGunP3mxDchW2b2cbamvP2tB25dffrnlXB2g9CHelJyrb18boNSxxhPLeMWQ1B+xnJyc5HZInvMgYJ6T6/Q9wNeXsWlna1zayZsX5+d8tbeWddw56Msx4xi+lclrqz70e1xsSZnY/vcCYkrKTxOTNveTP+MR37zpX50pn4Pe+553F2mBmqYpr51Nha3KB4WRB+j+xILOA9HrfJTb1xi3M3gx5Y0HaD7sPwu2GJVLmzQNw1YcW6CtgX0gc9i22KDzT5Jr+8nEBlpcgK4a35irb9DHnxTfkDtvoM3JPGoO7OdpX11b5yOvHtByZR+6/uCB8gJK/MHbSsNeXhtbSR5ocxn80AVaTEMuLvBUcb8V2M59xDLwbKURk60EPVY4xDfkt8X90wnbfI35vpU5EUts6Lm3D/3+g8M6qDP8A3bb/Saj3HaskX1xXHfl8MaxtRcLDj6BvW/gde9v4xHH+GxHX1wJ3hy284SOIa8P6a3B7p/hxTvGruwFy8Wy9OoPjFmHAO3cwr3EfcU9S7JvLGc5g1nnTMkx8dyjbN2ToO+76mnjXufYnJrq+eefrylnMtYB6806PlLfWDtlLzMA90qxxNFeHoysCmjvd+KIW7m2OcPx/Gab8xH13Sf1d3p6p+krX2RurpO8rePWJmPPFM/90rmIu0h8+n3b215q9Z66yhbzIh6r1Y1kT7VWUCCufsXQThLTeMTTp7w6ym2VA+2vEojjHi6OftTVRmz78o5JjikzT66Fto/OHpW5dMy+rXN0XH/+8pGtcQE5F1u2+9x7WB3rImsacGxRyiT9iKeeMQD714o+TrNm4urL+VyktnMelcs5aqfOiFu9CQKSGw5oCxTdfSsooGhPyiQDGEIIRopUYG/rGFyXa6fcVgLstklA11UgtuPS4Lvc7/1FA10faD7Vreq8EwTKq8t3sgWUh6+tk2/A3jd0/Yhr+ASajTIJuj5gd0/6kLQbQjjowkFfHXWBp8IWT33t5CXo2IO3ldRRF956bOg+g9zi1o8+4Uqe1r4E2Oxz2zpX3/Z21e0Ue5icI03ZSKs24bYhdbc53GaiyPmpfchAvuSnyKvUrAKav8o1hacveT1LTqCDd+w4DFZeGg3XN5M//sf/eP2Nv/438uEwH+xUvTNXLaOUpsLvTiI8nWoT2cW0rnrxTs0v3K35Hc/X6We9s+6+/z119wPvrff9os+vn/2/+aX1gV/yRfWBL//i+uwP/rz63C/9+fWzvvwL6wNf+vn1M77sF9Tn/ZIvrs/9RV9Qn/vBz6+f+WVfVD/7yz9YX/Sr/nf1c7/i/1Af+FX/cn0g9p/7K35JffaXflF99pd8QX3WF/yc+oyf97PqPT/n8+odP/P99dL731fPf/b76vR976iTzwi99+21ePvzLZ5V3ig+/OEP11d+5VfWJ175RD7wbjKJ/jXyZQ4g8+nilgM49KHn+7X0xtjN9gqyrZn8GJeX4HbsERuwtz3WB+w2gs6/FrZ4TTnf5IcudNuIm5+bcujjQ66eBIe4xVMmyQ9d6LbKoesDzc+Q2Q59eQm6rnLxlEnyyqBjyCuHrg9dPmS26gCyjaDrKhevCfNNXhmwjy/ixt+UAw695n0iXlPKN/mbGBF/Gvsp9tGRJ9uRQ3kJ3vxaiiPdxB4y5a6ffQm6T6CtnzIJbpc7JgYguydl0k80tv6NA3jifPZBh1FX0i7d/sWUWqOaPRM1rsZljafITlaL2ubA1ILPcQvecw8NMy7earWsjuke1ze0xWK6eli6LfckoLXq7fLA1NZicRcMoBXHVX0dLACVr3LICMT3roAcbK7awZz+rZ3EvcyBIgQ7++88T+11vW6Host2oDdNU4ttkeL8PA/cKxeQw41tcLcpap3bNrFOTbYOXmXy6hqHmLaLPBSuDDx61B/UW6A6pv5ZPtRM89wKYOMeh6EXl/7FgpN8WDmt0xzcTtMcH5vEM1cFy7yJLTnX7dWHEqCgz5fk/+Gjh4lzGVokzrmR+tr5IcOieY5/oLycqz804DhQxio/JReOXVysW57sG7/t9mpNxIXgzFNZ76gPlHGIbe6dI0QWOjlZlWMX+VDmuGMjloscWjf9rIcfghaJ0TV3XDo7Oy//D7O7OQg3Dm2Xy0XLkR8g7G/zAU0bCWhzr1zKz3MPiv/w4VnWcpc5bUu7KfNc5sH5Mmsek3aIfHZ20fInpr5hjk21e/Iih+9nOUgObDl2lrge5KH9LjlxjcyJmPpaJr5d7ln9OybvB8mTHPAOe/Mtf5H5a2f/LB+2lqtFPffS83V2mXg31N3p7bU5e1c9fPR59bf+wT9X/9Gf+NH6rb/vn9V/8f/9WP3I2UmtE/zlljpZndQi94G5uhM/ruWizY3MedfmYH+ROS9afNv2Ayp+UE2odZk4nNfJyaq9foB2iH2Refv6WcbOeKeiKnOu1KoQPkLnB90PUECktW/HeF1d0HWVT9N0Ja2SVwY0W3kHoetDlw+ZrTqAbCPousrFa8J8k1cGNOyI2hd0fTjIgTY29Fsn36DrKhcvovYlrwz4SYU9YnYS8qOFPk84zAdwuNSDziuArqvcPCiT5JUBP6E5MRZpxCI/SJlkrEMGfT7w+nEPGzGA0d3nCDqWA0DLw9AFFDeCrgc0nSa8+jb0r7qtUSY9TdxDz1aCgy/7QMMc35RJT4OtjrrAtbjh4GPg2kLX0+ZJfeXSs2JrI6528hL0OAZvK6mjLvR4lA0aY2N8yO07NvrwbNjQ9YEBsc/ZpwK2MUCP8ZiHLoOnj3vYj4matyGD6zhDPnShjyvX7liuTIKu45g6QwYHObx23PC47sARV5qY81qutk5w0K9cN3UjqhdyAG1rnWJc8u651hu29n0w7PhJ9mhrBfdpaxv1rV+Uu+cCbT/8xCuvtJp2mq0Hq+3j6rofaw+02m1eLesydZA1x7RYlb8gsfBwmkX29nWdXP0WPNNcq5Pna71d1GZ6vv7Kd79cH/pPvq++9b/6/nq4e19tp2Vt17ta7hZVmzu1S21xeuf5unv3uVpkrza2VWqBVjdVrhQP1mz2nYtz9QcETha9Fl2kBrHG8CG0nw2MvcUYLOfruLWTts5pzjydlznyhydstbE2Um+epjL3yvy8IZZyoGzvPf9cTctFO/xuesEzJvXFt856+9vf3nKrvrG5Js8991yZe230n5mVMm3sa6++83DsLLWgcuNzDkDDVM8cKZNXRwz9us7qVy6xxVI33dSZ20Y+iB8x6M+cGb+25saH8Pa1UU8fHrDbF8tDcn2o77z0L47tsDNn5tsYxQDKcfWh59G8iG1OjF9dY7FdZG1bDuN0KnKsuG1rQk1V6VcwtB3YcHjtQPRzzwBRo7ygt0NfmTT60G2UAS3Px2N1dUHXA/bYV0N7G/uATYtZHGNtgnyD2zHgdnlM9thiwVuLfYypL0mZ9DRxq6MucC0ncJiPmNKxnrwyuK435I7JD3x5OOiOvnrHpFybIYNuYx+waaSOusDrxt0M8k197cK2L3jz2EDD+jR2z4PJgM4/KSfKoeuo75oMGRzk0NcHrsu0UV87eQm6rnI46KszZHCQQ9eHg0wcadjIA+3+EkMCFDcaekDTacJ8g8exgYxUe0+BziuArvu02NoMvzdtbvbhgK2NtpL80IXHYwH28wE0ec24xWtK+Sb/ZOxquFMFc9d59xr1p/hZTtS9nOO4p1jXuN+4p6lTudyfFqkXoO9HngsDiF0AABAASURBVDv42/zuTe5tjutfm6i3Pcs9tKIfd3WRh/3ua3funraxvDGnztmUOv6wonujP1xoDJ6RSGI3+WZT+mi6Od8zJn+5Rj/rdT8zWi5XNU9TLeZVeVYHtHOoft5Xbf9273W+q5xLjjidr/upY8qcw/2cHdmvXPryQbuxOzbPi0yJGrpDTxyxB1Uu40/T6kLPftSVgDIG8+m4pNy+eXSu+gXKWgZo83dMPXOf0m+PoR9tjUkdfxhSPfvWLAPvIg/qnYf1DUxtHRzXXl1rPuOHfu86X2sjY3VcbO3F1sZ7ZMri+teeHFdm3M5H3jk/evioLnKOmtuL8l/lkBRQp93YjTn6JgBQQJMeBwRdpo6D0AMlk6kUODv/hmlaGHJUa+RkZI7x7CtXJn9Mu52H4dtyvEo8saaCqcUN9utWHhzbVeUgLt8K7Ke33Tbe7m63abzjYz6Dh6Z/DdsxuC7f7XaPYQAlHnRdeW0leejyY1vHjskxCQ66jsMbw4YDDtDmJZ6kH1ugxV0pWSt52yY/yqUnxb27mr+tesBj2LvgTTfXLMq7kF9ZkqrcN2IsmIv8U24fkA1mFRnbRa9yf0mON4zc2dvcK0B5GautJA9drj50frtLVJ1VLfhBiszO3/l7f7f+zLd/e+3yRhdpvffn/6z6eb/6X66f8xW/sn7ur/2V9fm//l+tL/lN/3p98Ld8RX3pv/fr6hf/n399ffnv+A31y77uN9cv/9Bvri//qq+sXxz6st/+6+oL/81/tX7GL/vies/P+uz6zA98Zn3WBz6r3ve5n1XvDX3m531249/3gc+uz/iZn1Pv+5mfXe/92e+v9/38z6t3/byfUR/48i+pn/srf0V9/lf87+uf/3W/ur7g3/7X6hf+u/9WfWmwf8lX/ab6pR/6bfXLf9dX1b/0e35H/W9/71fXv/Iffl39K7/3Q/WrvuHr6v/0jb/3f2HvP8BsW67qXnyMFfbe3X3CjYoIEWzAfMbf34bPNn7P7xkHMMnYgDKIYAQ8GzAIMDmJDMaAMcYYw8NIZBBKCJRzzukq53zjid2901r/8avVq3v3OedeXUULP697ZtesWXOOmjWr9qq5au3uqy95yL9Wl4c9bhave93r9LjHPU51lc+PLNsMdRh34VR4+0huXz6XqNo+WCcqOMRVBxe8fRyDpivNA7q02YP+yCO3Bxl2yCF4e5BfqmMfl9OOjX253B5k4KEDwduDHFt74K8kpx0be9ChbvtY/LBDB4K3j+venhws2uzj+sjtQQbeqANvD/JLdezjctpHO0rq9pX9tl3m2B4wNvvZ5DcxwLQH/U25PciwG3Xg7UGODEJGaQ/yTYzbk9uD7tiOzchTgmkPOps8erbLnKFnDzqbcnuQYTfqwNtHcvtyfhNjtKPclNtHdrTZ/qDijQ1kDzgfT9j4BW3GavQPOWR/aH5jC318YUuMBp/YL9ieOvZOU+Pwp0tSXIlrmRfow9D7JMfLvFCtVbF/ZRPEfn3wW0Q1ymuV+zWJJckcyV+fPcq2bJe1S9JHctjk5TovUctL5LSRnDqyqqkEv44rTZsX9Zams6navMichGyL5JQ9Ykgs02nywzryVV5uat2V/4cl5Xodf9tK/L95mpT4jV1dVxlLXpjmpS92TVWrKn3Xmi9XWubFdp9Y7O4nEV0tVMcnqSvrPWAZfyXFv2XGvs7halXVqTsvtteq61Z16tneM15rvr+MXa+ErMQAe2LDGIhfF9/tOpgZqIYY2U6i3mo+3wtGV2yXScRXy3keDBZSOp8mFopPUVWdQ9Eu8zH6uVoto7cstswFbZkG2S6HovbQD/GzHf86OVl5l3h1sW3rSnV64UC2CtN1q4RzlV47NW0dnEo9fvdKzrFW7cQzcZtOZqqrRlYVkhyfnI4rO/6stJjPNYvfzH8ZbeSsj6q2mjY2iXmbsSjYjSul02D0WudlNnp12pIFaZL1sGaOEuS6qtK/1OWBgf66PDTGOTWZs6qy2vjbxf86faS7jL9RVVVa5IV8HZ1l5nextx8MZ83XiTkxXsd5idRtP3FfZhyrbq1m0mZ8w1i7jHc2mWqdchX/1ul31jalTszXeQCF5mXO1mqbqZy1IQ7iu1n0Tmh3/5TOXbyHnv3SVj/2q7fqoT/3Vj3lNVs6q4nW9UST+F7HiYQl8VuWF/hVXSshTSyXqupKbqztk1tqtpriM/1sZR5m7SwPtVN13TJhXEV/ocou/sdKW5NJBijZZSaCSTnUWS/2UCfu9sBfSU67ctmDDnXbwesPsBUfumio1K+EoVzIUxz+AweyXexoGOtjiWy0s136sY34dvnRlhJFe9CnbvsO/UYfWmau7cFuk9/EQM8edDbl9iD7aPi92Sc8NPYNT5/2Uf/2wI86lOjZl8vtQQbGqANvH8nty3kw7UE+2lGO8rFEBh6l7dudP3TsAW/TdrSjHOVjiQw7SnvAlgYM5UIPCit7kFO3L+fRgTbbL8W2B7tRjj68Pcg3bWmzj8uv1I4MXch2WafwEG32cQzkkH1cvqmLT6MOvD3oIoOQUY5E3R50Nnkw0Rll1G0fiyXt0ObnZZXnVduIy3jsgUdgD/yIRYkcGnnbl60T2qHRF/hRHx6yP7LY9nE8+qBP22Vc1CFklLaL32N9lFEis28fb1MHXerQyNsDNjLbl/VvX45NrNAfCSzIPtKlzXbx2x7km3bw9iDftL2SnHbwoJG3/VHHruKe1Zd+6Bva9A8eWaFssuhff+01arPPbm3N1LSttra2SkzR5VB1Ohvk1BlLn1yhy94/zf5K/jvmLrTt5yXzIvlVXVXKtq1aTn7T6dTJHbXTRlVTJ6Pryy+Z1Nn/66pNPrIUL+AnTfb3+F4nZ2mSdywWK3HNtne0nJzSa2/c0ff/+pv0Y7/5fr3o9RPtdldrVTfyrNY6A5lX0iI5DDnrVnKRKRjJfcCwE5WMVyltazKdqqpr7c/3papXE9/OXjin8gI/uU5V1YLsSvvJj/iywvmLF8UZ1TS2i+ThHNBXjYvtOs8W88W+mrrSbNpqOslY41OdsbThJ5FRLtLfOj5Nk0dtTSeabU3iw64uXDyvnZ0tpbuU29rOC4E6/i2yD68Sa/ojR1ryrJJx1FUtZMwJ45tmLpycsq0bbWe+2uAPGJXgq/gyT99N4g/PlxOaxJt7lXLt5CWHkm+SM83aNrnbIi8hLshWxjNTBq7VfCl8aJtWTUjJ207snJRVaZL61aevUhO/qqpKeyPWwtmz59THL14+nDhxUl14fqmIvHESn+uMsW4aTeOz0lk7maiXxJjLC/u0g2f7cLxN9LHlr4TxheDVci3+UtWalx77Czn+TJMfgr1aL3Rx92LBP3XqtLrk087qq7IKGYsIeCy6jMW2uLruyrkccvtIxx541r098NjbRzz1zXYwkNkWvD3o3h6PLYQNZA/6yGxrLGkDg9L2ZdjIIXTsIwxkI9lHctsfNrY94IFvD/zo71jShk+Utu+03/ZxPOxHAhveHnTgoc1+Rh3km/xYR9c+bj+22YN8tLM/eL/Bso9wbJd4I4c+HGxs7Y8PbHwZx2MPPlEfabz/UIe3Bx3s7I9cTDbn868aNrGxLdvl8zH6jxye0h7abFMteoXJjyuNPeJjOtTBgmyXvpBBtsvatE31mN2l2EUhP0acsIe2yKjbAw51+zj22A7uyFOOuvC02Zdj0GZfLrcHGXboQPCDuBf7UwYsqOt6VVUdWSesoNPJXfZ2d6Xsu1WMyI+myQHmOetpsxchXyXPZ09bZ+9YJgchj2qzj+rgYm1XdS32Ovauefb1Lm0Xgott60rs34uc17GnYQtexV4aHL58QC6wnz4nqSt+dqu16mCyH/Iluy59g2UPMZ1OZ6KO7TrnQ332vcmkVQeffIUX2/iytbOjbH9S+ip/sbqyOme4Kcn/eKEN8UUDcg4wS/6XGOBjhiGC1SSfmeeMChzypaqdhK2T3y1SNslpTsSfdfrvRJ4ybVr1OcsEA98ZKz41zSTjajRJLoBcuRgnMWes6KPb5oyMWPPlSXziRX6TMcxiV7sSPFRJyQicPKgteQn5xTS5LnMCvu30Rb4mrXM+CFZMtMy518WLe7qQl/W7mZf9zFmbmO4n9zN5VGgeGWNVXQlfmH8lGJztgo3P9lHfytVk/uo2/WX8ST1xJw7GcQzGhW47qsra6mVb1UG7ctlDG/qpHtOhjhz9rNdD2005vD1gEMyxT0rsaEduu9hTp42SdvCp2y5+xcviQ1XV4qriq+0y0dQll3YdXKM9GIjQh0duD7q2D7BVcEYde/AJXWxsi8seSuTUxzbsqCOHv1ROfVNuu/SH3LZsY178R4/K2DbWP1RssGyXPsCgDtm+bOxSL64qbfQP0T+lfYQx1ovuZfOg0hd2ykUyXLkKcq8gqGL+LHVZODHNh6ErH5yqsvrccDaxbcu2PpDfo01VVekx2LlJwY9ye8A4rCu4fVSLD0c2D3/4w/WOt789DdL2dVfrHz3oK/Q5X/MV+oz7frE+7cu/QJ/6xZ+ne/2zz9UnfP7/qbv/o7+ru/5ff0fX/d3P0nZe2k/zAn/y1+4l3+t69fe4Vv31p7Q6MVF7cqrtnZl2toZyuj2R6yo3g1btpFbdWDwYalpp3WSjmLXab629SaVztbS73Wjv5JZu26p0W/izJye6cCqH2+HPn5rp4tXbunjtjuZ3O6XVPa7S+u5Xyded0CoH1rIT006vetWrwlZSxjvGoEqs4CF4Bm07ev6A8UYXGu26O4j3qGNfjg2GbYrSp+242BcfRruPNTbxgMb+bRd/8KM4evDDduFGOTa2Ndohhx/l9jA26siVy/bHDNt2elTpT7nwL8UHjDe+4jMEj43tgjNi2EZcZDCjHBvbl8VEB9dm+2hju+Bs1lG3TVHWSWHywx5iGrb0gc0mJjz0kfIbLNulL3joY41Nn/YQC3soGbdyjW2jT8jhN+XwEPKYlFjbLnFFbg+Y9lCCgd7YNtohh79UTh05NrYLPrrIbSMuMhjklGPbaIcc/lI5deTY2C446CK3jbjIYJBTjm2jHXL4S+XUN+X2B45JPjzpT8N6sDTsaWFyn81P8jUVnex+VW1VdSNXtaZJ8Lok8Ht5YbpMAti2tUgwu2R02QKjrSSxqySTzeFBqW3he6BVZa/EV5Wrz2HelmpXeTm51DoJO0n7xfMXxeETNpILfzFJZp8O9pNokvxDdZJ7xo4fObcSuJPJNInpMq4P92K7UuUme9YkL+c77e/NhV4XLB1c6xyQrTIWMEjoVUZR5aXpuoyBel1XqutW8aZYkbhu5SB4NpsmgZ/nMG+vjHGaJN+xXwRviNFSQ1K+ysvbPCRlYBwu8rJ9a3tWbPp0vMqhZwFO+3Q6lV2lmt6quoxHqjSbbUmRZ8tSnfkgQXfVpP9F+t8XdsS3yC3VdcaQw1EexLoYUa8Ts1XGi+8THgRSR9akXOdho4v+JDFc5DBznsNvbCEkAAAQAElEQVRUdG0nDtuKm6WfeQ4RmUvmwJIcn/rgl0NSdRowanV5iCJPZgIZ8zoH38jOnz+nRR6E9oMPxs7Oyfg6kYMznW2nj3nWw0JVXQ/zFp+quj5cV5LlqiprDFy+aV1X1NvM8SLx2FeXhzhi3OQhxLa4GGdVOfPap7862DMpczXL4SptTWLaJGbbOVwmhlWV2OfBtZ20weuKP6yPPoNv82DLIfkyDzs9gYmsy5rirxJs59A6wMXf7Tw88tAzbVvNpo2ior6q5GDbbco2elPtLa/RjRc+UU980UT/5odfpP/0e7fqDe+vdfN8qnq2M6yBxLid1vE/sbHUxbd11pkTnzNnbsv89FrkcL6Nb8zRYjXXrbfeUuI5nW6L8TmxI+azrDF8VPzuQ7ZVxS/l6tJPnXiPcttRS34XvVHHDlII3Zgc/rNd+FE+Yox2yOFHuX0c2x7saUfPHtoBtYc2MKijY/uY39hsyuEh5MplW7Y1YtiOVEWmXKMcG9tXxFYu4sODMOubeEZUMOwPD9t26ZP+oQ/Wbx1c9jAuxgMGWLY/LOxNDOX6YLFH+5iWWFGCQTm24St15PCbcngIOTq2Cw66yG0jLjIY5JRj22iHHB71LOmshb7Y2Mfnzh7q2KMPlj30AQZ12myXuCoXcnQvlVNHHpVjfSG3B0x7KMFAD7JdPnvw2G+2UUcOBjyl7YKP3lhHxzZFxtqVcmzDDgH6I099s5026hA61CH7yDds+DzYQz/ooQ/RBtFOyeeFzw3E3oiO7dv12/ah39jb/oDxxr/RB3vQpx/ItrhsH/ZJHbL9QWPbg38fCjY+2hYX9vhtu8y57UP/aLONWpHZ/oAxKcr5QR8pij78iGUPGNSR2wP+WMcG3vaHFROwlct28Z0xplr+2d7A7gr/gfq0j/utXPZHBhtf6R+yg5n84JqrT4u1uuBFd/ZFfvNrmv2TvIEy3ZfYUlJHF53ypcCDHIcXvMhZ784+C/4ibeQpdfbrVfJnJ78kl5aVXGGiWdvkRfO+Jk0tDtj39ve1Fx86r1Xn7GXBKfTW9bpldZUe9ewL+u5feKme9LJTev/uX9N8eb269USuG1Wxr6YTLStp3ZLHJodI7nDbmVvVTpvklZPkICvNg72VfJbPKXPEb2Kto0euyOH2zs625C555iTjXZccSu7Fs4NtLZPD2pTL5FbpO+Pgf09QJ/c5eSpnPMk7d7Z3tJVnCOdEvalbnTx5IrnNSnYtYtNUdZ4Hmox3T+v1WrfdejbyiU6c2Em9K3noquSR0m1nzqgJtnLZzkvui5onRuSv04yX35hnjrokXXaVcc7U1PWQIyW2JVdK2R7QVg69wZ5M2uSWE83zMiHTH3Spjl/MW51YTqdTxf0iZ02cv3A+fK/z58+LduJIvNKl9ud7agtem/ZzGcM62K265Fh98sbJpNE0Mafv3Yu7cpAm01YZTolzm/ExHxfOnSu+21ab9VJXlc6cPaOTJ04kJluJ/VJtxsGYl8u56trqg7XInLTpYzs57WTWqktOPp/vJ+ZLVU1V6iUOTaut2SSxj1H8yk8VJwKSxz1JwctmaVt8RpSLMcD3G3J4CHlUZLsQushtIy4yGOSUY9tohxx+Uw4PIcfGdvEFGWR/6NjKBcbHCtu2GCN92h8Zv0cs+wh7czwZYumTciR76BtfRl3aRh5MeHvQG+vI4NGlhGyXeR15dGgfsS+VU0eH0h5s0R3r2NpHcuqQ7TLvyoX+JgZ8xGWc8COWfRQT26gUX+1BXgT5Yftjij36qIMLfzepyWedMe7nvtbmXoCa7eI7cuqQ7Q/Lb/xQLvuvHrbtki8Rt3Ec8LY/7JjYFhd4m9jI7KGNebAHH2zfYZ/gQCOW7cvmUrls56fKOrYH3h76oAF7+gXLdsGAh2hDxx7k6FEfyXZhRzk2tm/Xb+fMpM9uktt8+qkkWbbFBcZ29s2dEHyRZd8mX8mklD2U8w/6oK1gBWievRU5a9p29qta05xHsdexz86C12TfnKS0rUrDvsf+3Ze9s9fJkyfLfkq/4PBZUa5FzmSq+Ez+YLv4wL5I33VdD3lC+m/biabZy7HjF21iGpc7Eb/JJHthXSHSuZxXuaq0lT0UfTBo39raUl1Vsi3yDNp2ct5ju8xbl/M05FV0ODfit+brfJ4d35CBwxlbk70XXzlzmk4nORPdyfnXvIwNe8Zmu/TDfQBqwIkMP7DD3rZoAxs5PPbUbatyFX/rklstMv4gapnzIsoxhswTfqUz7SS3sJ28ohUX/aAHZqYQUYlfH45xMRb4LvnDhQsXkk8udN311wk8e/AN3LpuVFW1VqyTvT2By7xXiVObHAb5YrlkxcXnGLL4ulRT42cmKZJ4YDtd61idAUC205dLu+1jOvZQt4dyUx8eIwZKiVP2gEMbctsFe6yjZ7tMOjLqUJfMqU/CFQ+pHhIY6NkuMnsoR5ntgm+7tI9yKiNPCdkuuiNPiZ5tikLIINtFF6HtOxUTdEdbSuq2KYp9YQ5+bLbDQ7ZLnyNPCdkuViNPicAe5PDIIHh7kNt37PemLrb2oL8ph6cNgrcvx+bDYg226HVZ1F3WXP6pzwNFFyry3Iwwt6N9QMih28O2B1107KM+7MvlmxiicwQh2HwKpNi8/8b362lPear6+LJgvc0adXm5fnZmnd2ydrca7c1q7SbhX+TmM4/xPA9jjMF5iMxQApO+81Qz+lTnRlnXrepQOhHXIKvz4a00aSZ59rOq2LRuxH9VX6VeqUm97mu5q1TlvKnq6oFfW210JqFW4eN75Xyyq7XWzVqLdqmLnivKKlfa3/ve9+ZztdboFyVttikKIYOo2IPcvuO4om9b9qBnD+UmBjx6ELxtikMb5LYP6/aAcXtyjG1TFEIPomIPcvuOMdC3fcU+wRkJPYi6bYpDG+S2S50G+wP3id5I2EPUbVMULGSQ7VKnwf7wscEBF7L/52KPPow+UdpHYxzrlBD6kH3kN3XaoJG3h3bqEG0jUYeo26YohAyy/b9svO2j2Nou4+YH44bg7cvltj+omNgGqhC4EBX7crntjzts/LWHWH3QfssxwZZShzmWnXt0HjqdxGyZl/PJZ7XKZkEpV2rSxp8l7bI39rXVxRKSneR1Je7jdROMSa3hZWwVWa+uXymQWic/6rJnsW91q07TJLUcADZVdodkklWoj7ytmuw3rWjbSsK+WKyyH1j8F3NJlVw3Yk9bxE87yeWqV9tOcoDaaTlfiW0xbqo92LcaHMje59iSPMd1Of1prdLXJAd97GPr7JOTepK2Kodj6Sf6q8VayzxkdAFdd0vNygvfXspeVhGHjK8PtZOqtDWJQVVL7TT78npZxt9kL17moK7XKvVlDvByKLcKLfdLbFaJ82LRaZ1x1M00yXIXPauOL2071Wy2pUnKLvtvlfjY1ioHo/v7c0nOf5XsWl3Xy6rUNE3a16l3si1iQeyctj5xWOcAep1YK3vzatmpDy6yum7zMBIfO4l+t/Iyuqoa8aWLVYl1FbxKUhW/rSpjXfdL9e7VJT5dGd9KrnvVbaU6455tT9WEt61F+pznJTbjjQtaZnG106mqtlWVOehcZV5XwavEGHjImExacdkWD1x1XZeDcf5qQ9f3msS+aSZiXDxcLDOH1CVLdeYgZRfbKjHp4reqWjbxW6nNmqmqpjzY8JDUxbcTPIT2UpeAQVVdF36ReDs+NnlYrNpGkxzkUp9nTD1+RN73XcGazzPHS2Us66z7XoELWfibaKuPfoauanJX3bb3Kfq1Pzqjb//5d+rXH/V+vf2s1OcF/jR+bE3rrOV55t55AD6R/KrScneh7WqqmVpNMl991qHazHW1jE+TDG+S+Uo9fSyy5vb2dpUOJVlVVcl2qvEp7bYP6/aRXBsXvkKIbFMc2iC3Xeo02EcY9iAfdSgh9KCRt021+FSY/KANsv0hYQei4IEBb5uiEDLI9p3CXuWliH2kCwj2ELxtikLIINt3ChtdqBgf/KAOUbVNUQgZZPv/E9i2y7j5wbghePtyue0PGBPub7aBKGujfLbzeQAXosEe2uGRQbY/ILZ9fN1jD2EPwdumKIQMsn2ITb005ge+pSht9uXY6NqDfNSjhGiD7CNse9DdlMNDtjErMYGxfaxfe6jTBmFDWee+SDnW4e2jfrh/89lhv0XHHtrsoRz1KSF0IHjbFMUPZJDtw7o9YNyeHGPbFIXQg6jYg9y+Ywz0bV/W5yYGPHoQvG2KQxvkto/VkUH2IGeu7cEXjG1TFEIPomIPcnvQRW77ENu+Y/kmBrbUR6JuH2FdWrfvPDaY2EPwtikO/URuWw6NPCVk+1DPHvrE2DZFIfQgKvYgtwdd5LYvw7g9+SYGPHPR99apvMBmfVNvk5uwhjnkXOagciRelu/nQJOcZJocJGbiAHudHOC2M7epnUw0y6ExB8ccrq7j1zJZc5ec0ckfyD1WyTeqyOf7e9q9eE6cj9SV1AZvHYfqSat5Dk7VztTPTujJL93Vd//iW/Tj//29eseZv6b93VOq1q2cXECaSF2jbl2rS5ltSw6YK+vC/kVtndjWPHksY5kmF2pz75skP6pt1UFooredl/VKYnZia0eUk3aqKnrEYhJf0gEjUFUnFwten6R9vpiLF991MInz3rldTZupdoLRBWu+v1SVHibNRPsXF6rd6PzZ8+qS61Z1fHdamzbdMW+VEj6dDwa5aJd8dj/5/P58odlsS5V9UNZqyN2aRjW26UcZg1VpOkusosdvqpFrNm2rPnluVdUprXPnLmiRZ4qqakrJfK+TjPEFjaqOTqfkqSu1iUWdPuYJJLrbOyfVTmZiTvkLB6p7VYnDdNqqxKVb6fz5s8m99jVP3rVKvW7r5OGLzMdKk0lbvthQ11WJ1yS5XZ38mS+1dnk2unjxQnLHVo2r5Hydlsnt+/S9jq/ImszD/sWL2j1/XluTqchV6a+ZNJmTXvPFvpQ8vMnzF7iBEbzjozJPi7wEWOUZg3kYvxDK2PvETSzePpwDEV0lp7SdeH14eaJysSYg27IdiUqJDLJ9WLeP96mDCz2Iqm2KQsgg2wUDoX0cwx7q9lCO+uhC1CF42xSFkEG2P+6wR78ocdY2RSFkkO0PyW9sIduHeIW55Ac6iOzjcbWHuj2U6NlHWPYgH20pIfQgeHvQtwdd5LbLeEaeErIvl29iwKMHwdumOMRCbvuwbt9xnxjbpiiEPUTFHuT2lTHQswcd9DeJXMke2trcs2hDH4K3hzb7ytj2Hcs3MeDBheDtvxrYl/pL3fbh3F1at+98TLDdjAV1+yODDS54ELxtitv1e9RDaeRtH9OnbSR0IOq2KY7p2i51Guw7jsmIg+4m2S7VKvvQiRMnCh7rdC85EC/hIWwp0ZlMJmrqJmdaK5Fz8IsiXc5UWOeUI13Mnjbf29d+qI0+X0QEEwx6JMcCE31ktIG3f/Almaqus//FtcrlZX8fFlrkZTfYddrJ2c6emOb/0wAAEABJREFUPZu9eJU9f5Gyyz69Ci1LHV/RGfuYJYdYr1fRW5U9EDljg2hjDOhTYttOJlod6NsWX0AgNuvkbvTfJE9ZrRalP9slHthevLhbeHRsF1/gIWzpr+DnfmAP7VVdi/YMMznFhKLUiQ394BdC+qfEd4g2clVswUUfmicvIKb89dNl8g3bwhYd7NHZ2WG+qzLnyMCbTqelTjt1/GVObCePmZa42RbjXCXvRA8fyIeh0YbxgYVeNXZaysyi7SSG3UF+0pcOS1u8sF3qYQ87g4fsYZFfylPHHrKdxKxDVGiU2S51eyiR43wR5gd120LGICh1cNEGm+Zgr8IO+MjtAQ8b28XnvmNMdfSGf/aBPMlYVdXRGeq0ggHZR7JRbrvEYmzflMND9pGdbUSHhB0V+0iHOnLbh9hjfWyjhOwjO9uIDgkbKvaRDnXktg+xbSPOmInJwCOwj+zsIzltHU8LYewjnVQT+67g2oPcHuzGPtEZecqkuUWfkjb10jo3qx6KYJXD7xSqy5woupCP+QqOfbwfZMplD/Kw5d+mfORpGNeGPWCnAw2dSV3WRJcE/41velP57X8e2BRY8/yxM9U6TlcR8BLFeeDB1/08nAUqa7UuD1y2ZVdarzo1GQv6Gaja8LUsJZ5NU4kLX/jAwqfzot9nvSqxqXMT6hObKliOXZuHMOx5dgC3VqOmr6U85NWu5fgTaPHA17vJDbsWD1N1HsKUdgVL1dAvD8W2S7f8wA/bsi1iZRvx7fI02oPOyGN3KU/9ryo247F9uzGxj8eKsdqmKGQP7VTsI576/wrY47zemfGgA9lHcbCP+LGNcjM2l9bHtk05PHRn2mznYzDctzZtbH/AtQ4+NvagCw8ht13WyUc6Jh9tbPy3/VGJyV8VbPwciXjD2y7rAR5Cbg9zPPKbcnjljuvsHaU9gir6KZSFIS7kVeUkfnWJN/d919Yq92U3taocZC26haq6Um7mMcs6zQHYOi9/2ZNW2Rd6VXLdqs5e0IVHJlfaT/K3O98vWLLUBLdpK+EPe83wQr1L8rtfDsacTaQOdf26/IZ3jX72JBLsNn40OTQbfOiTUPMCvBM6XV7C18Fdp+SlKFsLPAd1ytg4BOuzS9ZtnCix6KRaWtFP9tZ2lo00B1/VAf5iPRf2js4iB7+2xdVHtwredDrJPAQjwj6bGzGrMt559twy9qoJtsRBYtVOtMoh34XdC1Jt1ZMmnvQidvvLRUmSZ9NWFW30L3AZV1Vk+4lflz6W0e0S62kOIlX21EptsPsc4PGwVVdtfHLmUGqa4FWN1jmIXPFFhG4pYksMKF2p1NvEbGtrqjp9rxOLLjFYRne+mquZNqrSzkFv5z4v3vdVT2o5Pi6zNrpQlTXB4WadEv9sq21bNU1dyLakXnVs+uAz75RV5bIGJpnTySQ5QbAWOcRsMtfr+GtbkzxYrQ9yrzaYPGTwAIa8SZ21iazvlT6n0Z+lL3qT9jNnPGCl68REBzGZZJ2tUk/sE8dbbz0T+Spjr1N2xXaeA+etPADWShzTt23VE8bTxHahqsoBbTqkX/zowy/TV9M0qqtalYKVA+VMifbzELpMrtUHq69iB4UPiHpXWkXbs5O6sL5ar3jnSf36Y/b1Hf/hbbrhfbVWdfpM37NgcnC+mPfaX65l1+UBS1kPp09u5cF5kbHPtMy6a7O2T53YUp+2pm4ibwtf1bUCFb4Xl+1LeCMu1Gc8tqM/6Ni+QzmN9qAz8mBcylNHbvsQmzpye+iLuj20I4dsUxSyBz0q9hFPfdOWdWkPdpvykd/Uh4fsIzx74G1rnG9K2xofcpVrxLOP9CMusbWH/qnbQ/ulPPVNjI+U3+BCf5Wx8d92+VzaQyw3xzPy6G3y1G2XOdjkq3K/UVl741xu2o28Pdjax/vUwWUP7VTtI546GJS2PyS/sbddfNxcC2DSRmn7cGzUkduDzchvyuEh+8jONqJDsof6pj2NYx1fRh657UMfqY/t6IwUBVV1LSXuVV2n6rLPoQ+hZ7vIR35TDg/Zt+83dpfqUMcf+46xsbU/ttiX+oWvtikKXdpuD22jryht8tTtQQceop3SPhob9Uux0bMHW3gIPXuQXYnf1Bl59C7FtgcMdOzLeWzsQT7y6F7KU/9YYdNXfbBO8YVDUWjc52mH+HIA9w/2e0p++5uSXGCVA9QVh77JBfC7Yy9NHnTm/DnVyX+aybT8CfazZ2/NC96L8mqtKvlCGlVPZ5rOdrKPr1XXTXKnRpUnqqbX6u1nTunnfudWfd8vv0XPe82p5A2fktz4pNZpX6cPJZRJ29R3VlU1yVOk3eQLVfxYaSmlcTKbqplOtEwOMc8L9Tp66M6mWzG3urxEXyVX2d+dK8mJ5vOlnByTg3kOtOkG/FMnTquuWk0nW1rN1+lTOn36atFuW3wZgL/S5OSTTcYOTaatqtQvJv89f+GcJvGjV5975FrDfdmaRnby5AmdOnUyWL12dy+mvdMkuVc7aYYyueJ8sae9+Z52Tm7nZfxU2zsz0a7kzOcvnNVe7C5cPKs2uWsb21Vy2cmk1jQ8L9t3drbUBmd/f1eKD7vxqU2Oi3/z+a6atGUYWubA/lzw+uS9y/Ui9bmqOiaJZX5qa2tLdcZXt43Im5X73MnTp9SkH8bRtm3ud8tQp6pqtL+/yBhmqusmLyr2tD6I9/ved2OJdV23unD+YuahEwfubTtRHbsTJzLfWVfK3PZJKrHrk6rCr5a91qFlclbmZdJMhzm7ONc889jl/K1SVb4s0GSdzbL+tpPbXnXqFI9Dia9kV/xQoNVLsh0MuL7wfBaUy3aZl7DlH3I7uqEuubvty+SjDg2bPHX7CM8+4mlDl9J2fOyKH9SR2y71kd+Uw0O2D321j3jasKO0/XGPjZ8jbfo98rTB2x98TLAdCQx424dx26zTbhuRqqo6jD/zjtA+srMHPeQQtpT2kQ515LYPsWwjLv3bA4/APrKzj+S0gUFpH+lQxy/bd4iNrX1kZxvTQ6Kdin2kQ/3DwbZd1hw4I/7Ic7+Y52WcbdV1nfvGqvivXOjag3+bfJoOdeAh2iltl1jCQx+M3+hD9tDnyH88YI8+4BM8BG8f9xUZZB/FwT7iabs0JiMWbfAQvP3hY9sDBpj25fyl/dyR3thmD+Oxj+PZx+WXYttD+ygHDx6Ct31sXdmDPp/9LptPk72tIbfIvoSMvXCk6WSi6XRa1t5sa6Ym+93pkyc1zX6mnIvwJUNokRf4Tdb5Ohh7u7vqUq5yXoIt88JnYBIsPhez4PFFgDZ90i8+0t+5c+fE2dwy5y/L2Dv3JuxGe9vZZ9fl84QN46PNZnzcx6rkAq34Xx0hZyzoLXJmee7c+ezL88M4kAfy7E+Ot4u/2fOQYceZVO3stL3UVnXZb2ftRH3yu/nuXvKkhSaJwyxxa+PjzmwrucBEjGXMMcGxLXyApx8bPy2+fEociA0xUy58QY+x89eIIipjnSRm4NaJre0yF9iiBw790W47OdZumSfaweqSATTTSblHMbZ58sRVckLGhw6+UYIND2afMdM3/WKDnPsY5aQd1sLoN/2iS1/4sb+fnCrxsC1iXr4AkCGXoPdxBmWAYFl4yEo9DUxUiqJLSd12cZ46enSEfOTtoIeQ4TjyUZcSfcqRaB90+zIxYx0920VGO3XalIs6ZLsEt6ocvYG3h/6Vq67q/FTRsX3Mb+wh24ftto/pj+0I4SlHso/r4h9t+AiPvu3Sp+0SQ2SjDrxtqqV/GGwpsbedMVXiok5JO/xoC2/7TmFjP9pt8mBQvxSbhWbfPrbtQ7+xvxI2MtrA7nMYXNaWhzFxI0HeoZAFbhtOdVNnPErcIiwSlX7soR1M+6jvgpEbxShnPLaD4WAUdI069iBHF2jkrPsopmrJg2/cAJw1xQ0vmbq2r7tG2zyM5MFupkoTWXlakfKAMclDxTo3oUiKn2u+cZ6bsPIyYr1aRtaVRIMPH/VlXjCs16vIV5EvQ4vway1yIN/lwSfPg1rlEH+ttfo6twv3WqUNWRc+UvE5jXu56TqeJE75oJWxpFbnIWSiVs2qUrNutNVuSYShqlJ2Qs/hbWszVmNMlAvedjjFt162S4nAdrEbddZ5GN+Uw9PHh4oNLmS73GzBs4c+4T9esPEFPyltl/hQt4/8Hn1FZ+RtH4snbaPdyG+W9scOmzmj79FX/Bp5+7jf9uCXbUzK+GGwobSP5LbLmkE+4qEHbx+12Uc2tNtHdWxHso/ktg/jOdrYLqqMx/ZhO0LbxVfbVAtfmIMf9pHc9u36fSVsxjP6ABw85Uj2/8b+eIuJPcyx7WPr5IOdyz57EPOMHWxuyQVvneTOdrnvZrFJVu7niyRjc2FT9ppsQlVeyNcV9+h1EvpKtjVP8mZZlStNJ20pl0ngV2BGTvLo0jbVpJ3Gri23ev7fUIscqO1nr1lk7+CgTZXUTJpyoMf+4bqSy37SaZqEVHG4Sp/41Gev5jemKLeSSLPW+yCv8wDAS3ZwFtnD2skknq/T0uvc7nnVOeRrZ9kdm1rNtNE6+DVJcuVBL4FpYsNeyGFYnYeNuq1FyW8VWeGrRk3TSnIOGufZA3rVVSOlbZVx82dblU2yimw3iX+d/Rf5hfMXym/Wb2/xIDSLdcUWrNl0u8SmTV/so1V8qaqqPBywFvs8bBGPdJC+Evv4Pp22SigSkl5N6uuM1bGjvyrlJHOhjChDU1VLVSW1GQd6q4M9v66rQCZqieUysnkOVKsoEgnLqtIBPL811Ccu68S2STsPYsj4lvY8D3BxL2OYZSx9/LHaZiq7iq9dMJoiX+UQcpLD4radFt0oZu3s5QB7Kfq4cGFXyzxwQbTR9zo5C/PKONbZw/tQXTn4reqq0qSdqOgkl6lSV64uOU2fdWI7fSc2daOdrW3RbulYH20bnAToqqtOa5m8aZXx8ZAznU7LPZV6kzmZRG9d+pDathE6PNxA+LfMgyfxRjfdBmtZxjXgSPOMvZ1MxVVVjar4JBRVyeFX+QzUk1bbOVTf25vp5r276Hmv39LXfc/L9YsPv1FvvXWmfnaVmqzbZtrJ1VrVpNKZHKJ3tXT+wl6JB4e9W7NT2ttb6LazZ/L53dd+Dsrxsc0Y6uhmhsRFPCmrxI32gVcZt+2450xDj7jQGFMq8JulPegit60rY1dXxKZ/sDZtqI8+2ZvYCsaaZmGHDn2OvH3cb3uwtV1s0IUZS/tIbjvYHc2XYTPPdYKHj5Dt3I+mJT72EUYxPvhhH8nt28dmDLaPxdv2Rw2bWDF+28VT+MIc/LCP5LZvNyZX8vuvAjbj5bPO52CVeyafcQ6PuoN7BmGgjXIk+2MXE9tl7vHTdlmLyvXRirftsvbAH/u0Bx/SbWmzXT7T42eAvZF7Hp8FSvSwpWQNUNoDLjFGlprWB/dm7pPo20a1jLcw+XGp3PYV16A9yG0XH7GLeYkXvH1cTtso3+SRUcfHzRjA28cxRn3LUJsAABAASURBVB37uBx7cGzDlvHYLiWC0W7UoU7sNvuwXcZp+9h4sB/tNnlk1O3Bjro9zJM9YICPDv3B24Mc3VFOObahN9Yp7cuxN+Xw2Iz2tg/HTBv92IYtcvuo3TbjPZQTDxTtQQ7/PxO7Sp7BOmWv55CZ/dN2mRvGy2Er8mHfr7PunP12ftiO/232dHZQ8tEuSRL5gGQ1Va2rTl9VcglyPvphrG09Sa5UJX+IlVMm5+iak7qo6/T0ly30A7/0Wv3BE8+m/te1312jxbJRXVeyLSUH7NNHnXwC/9axrZuZnHHs80KpqjTJS9918tPc9vJZ7Eo+QR5+Pi/LKdc52+mc+FtaJ3fkCwt97Gc5VypjSZ64F92SYyUfvHD+nM6fy0v25ETEh8P52Wyqk6d3dPW1V4u/ALVMbu/4uJ/cbpcD89xnp8E7dfq0msSnSV5CHLmP4PcqZ1NdfD93NrgZE7GxnZgsBc9ZVxeMVXKudbfKGoqnqXOo3UQfnK28cKibKudh2zncviBV7Ou9uG+tMvidnZ28iJ9n7SlzMMmL9h3N8gyxTv43aZtyr2tizxdi0WfO6uz/TdMmzIl5VasN3yb/XCW3289L/XVy1a3k8U5Ot47/OR4rL/j7+NZkXhnXZDIRNhx6L/KMxBqQrDp497j7PQTmNHmiq0qrzMA8MeMvXK2DsVjmOaOXtk+eEO3bO9slftPM6YkTJ5ILTwvOMvFbBrtSpXLlIebq01elFyVnmaltM77k+hfOE9/oBNOWMrWZ8dSphOszAFjmBJwqPsEznpG3LduJY0CihJx226npUF4q+WEfyW0LvIiFHTy2I2/7f2PnM0ZM7CFW9kc+JvbtYzM3432ZeaGOP5TjfNmDT9SRowePnn372GM7NvCUELxt2LJ+7AEDwQeLbbtgYAtdCRsZbXcWm7HZPrY2sQfHNmzp0z7q+1LsVe4zde4nYGFAnTiP9Tb3xJFH746wbZfP0agDju3i34gx9m8PcnTpF4K3DXuZ3/bl2Cjagxz+fwY2fdI347Nd7h/KRT3F4djHsRGTTTk8GOjbLvrojnLKsQ29sU5pu8QJfdtlrxjl2MBjA28fx6ZttNvkkVG3j2Pbl9fRu7PY6N4e9hiT0Vd0R94+7rdtmg/jBCbnfXVV5Txrnn1lWoh9zXbOH/aKPj8W2cPY+9iv+U38NvsPuUSXXGWV85xliH753wXxhTf2xCafDdvZk2cl1uRafEZ4DkeX8c+y7+EHfJvPC/Jm0opcxfFrmT0Ofeh0cg0+R03TlDHs58yKOkQc1tmv8ZP9mf130k6kbIiccTHOyWSSfGFfYNVVJfyH50ug5BL4gh8Q8mVyE0p8Vi76QJcS2t/fy7pZJTfZFTr4blv0g08QY0N3K7kS8tF3sIkzbbbLFxDpn3biAI8O9qMP8PiGTtxJDtCWfpFD4OMDpW3RP30sci7VTiYlZvTHX08AA13slIu+bCc/W5Q1gJwxYU++iy7xtl36RJ/5pQ98Gn3usg5KW+aoIugskOCXzgGFh5hc0o0uSYrtw3bA7KGOHh0jwxbeNuKij5yKPXzA4CHktosOdvbQPsrRQU4wRkzqyCFko65tRIe0TuLZZ9GLo+gkdPYBdmSMyR70R4w+OvAjgG1dim0PNpty7GyXD86mHBzwkKEDbw/2to9h044+hL7tw5iMbbZLH9Rtl5swutQ/VGzb4gLHdumTOnjILsVmESGLZukf3ZHQt9MSKjopaduUUwebdigLT7HIyuplV+UhiXpd1bKNehkzGFQQYWcPbchtH+qCjQwdeNuYlXbktoWcduWyfdk80Fas0qbiWXyT83Czpa08bDkPaBGrVa2TOQ0+vbK2zs+1vb/WiWWv6YW52tQnFxbqz1xQvTtXfXGh6vyeJrsL1Rf2w+9qOl+qTb25ONdsf1Vk6E4Xq9jsq8mLnq0kpFVunpPcXOHbPGhM8+DT5kaxnfXa5kGzCT/NWp/kwa9Z7KuO/iw60/lCk9DJztqer3Vy3uv0utH2vnSqn0q54Tox4B83hSYPc2XsGfcYK9sl/vageal8jCV28PagBz/qwtNOP7Y1ym3faWzbsg2EwBsx4D8a2HT00cLG379K2LbLnI1+28M82IPcdpkb2m0TuqJv+1A+jnfUsV307AEDOTr2IGd+qSOHbBcsjGizh/rYRgnZg3zUAwOeNkrIHvq0B13abNN0md+2yxoddexBD1z8QA5vD3Lbl2EU4PxA33YZB3a2C/amPGqH6xud/41tQvJXNibkGX3us8NcKnOvclXZ30Z5n0PArIS0Wex7fBu3ywNrn3t/l/u4kixzQDfPfpBURm0zVetWjWutcxi2zgFjHd69clZnwWM3aRo1VaMAZ51J8yTJ/PZ4mwOvZXDnObiKa+KwCzllAq3ASarEbyD16bvl4SDYfRLGSTPRJAdxzt7TpOzWvdahRfxdBG8VXLBcp9/K6brSHn5nrUtO0ppjtozLdZUt1PErstguQ3U70Sr9reMUtMrLizqHgnZ08rI41SDUauJDn0O2VRylf/XB6qq43qhPPAKfz2Cvum4Tq1liMMleJy3nK83a7OGTmarYEOcqiAPWqhxWkhArF5/JdcY7TazqOn1WVcaZw89+paZ1aKivVtljp60WOSykE37Dnwch5JVrEQ8llnV86bMPW7X6TlrHd/xeZlw8CCUYmsUvRSfngKpdB64vse7iB18g7BJb/HXmwm60v7+UVOcAO3iZgz5jUmg/h6PwbTPRatmpS1+r5BTr9DVtp6XeR999gOKLU2xNZ6LPkztbmuahjrWntDvxwXaVh0r67+NLgqsm8VhlzrpMynw+PKjFGbEW0Jm0dfBU/K+Coa4v30RnzpZZJ8S3bRs1TfzPhM2Tx9iO/ToxyxqhnwCCt8q4w8adXm3bxibzHN/2WVcJ3DprZoUvGSd/vpXuVmlfRe7EPsNTn/6zQKT0AT/JgfV+8q75bqet7S2tl5V2Fyf1lrOfqF979Erf8tNv1BNeuqcL1UTVtNVkmrnslto6dVJ7mevlal9txfjiC3OmVlU90Sxx5Msabca/zhi6+EEMlatKzBj3cC+olKZIFZcs5HY0Q7TbFtelcjBoh2wXW/SQo4scnhK5fTn22DbqUbetS+sRSYkvZZd5Rg8d25HnX3U5tj204Yvt4t9oRwnZgzwIpR1d5JvYddvoPe95j37jN35D//7f/3v98R//scrnJEbo2wMGdrYTy7xCTkDtQR61Mh500dnEtn2n4237w8bGFwhf7ME/fLIH7E05eviKDB1424gPY2W78LSXhvxA3z6S2x8/2M9+znP1cz//8/qpn/oZ/cRP/qR+9GE/pic9+UnxWuLzkcGEt7qsNXjGtTmeNH5Qc4k+tIkBpu0yl5vyUY84w6NHCdnWpu5m26Vy21fEBhddbOFtA11wqVOhjdIe2riX2S5j5h7y2Mc+Vt/yLd9S6KEPfai+53u+R0984hMLhnKBn0Jvf/vb9chHPlK/9Vu/pV/6pV/SL/7SL+oXf/EX9cY3v0kaoIuNbdmDv7bFBYbtIqeOb8jwDd424tKO3HbhaS8N+XGp3HakmePc320XfQTgoYstvG3EpR257cLTToPtD9tvYvq4xz1OP/7jP67HPOYxOnfuHNCln0v7tF3aNuUI8BUZfsHbgx48cttlzmhXLvtyvzfb4CHbxQ4M6uDZHzy2PdiAY7uMbcRDNvBVkSsX/SC3XfqnXbnsy/22nZbjc4k+GJQQvD3owX8w2Niz1ifJPbAd67zApj6ZTDSdTstB925eiF+8eCF5QC30L4RfZa/l4LZuWk2zt9vxI7RO7sBv1p8/e05dcp5ejVZ9nVe9Sp6x1DrnKV3ObOpmpmp6Ut6+Sm+8sdHP/tbr9eO//j69/K3Xal+foMWqkeR8xtfJlztVdfBzx4pEXFX2dqkWecQ6OaiShyk5alO1WuXspYusydj2kzusvVadfGI/OcQ8+WNf94LarVanrzktTB38Zdr2Ll4sZ06paj8v8+sypmUZe1PXyQF3tcj5zzK5z8W9PdXJj9rJRIo/5M9N+HU+f/PocH+NS5rmDIt8CwKjT+yWyb+mbWIcaoNRuVLbJFaJX121WiZ/3Nk6IQK3yLmVXSUW1t7uvqqqTt4mTdtZifGJnZNaJAdlIOR6e3voNNGX5siTk505c1Z2re3ZtpijLvkZul18RQYGeXJTt7GrtLc3z1zPMmedFjnTqmJLTOm/rSda7C1L3926T/s6+vtqMxYweDmP/5XB2Y9ep3kwFpn72Wyr8FXi1SbnWPDXx7TKs9Ke5pmfLnPVpc5fYbu4f1GL9UJurVXO2/jCZxOb6XSiVfKjDEuTxLbKM8vFvV21ka/jwF7O41Z59mr4SxRpU573qsqSnLH1ubf1sh2qxIUvxIHPALxtxGl3dLtS2i62pSE/0Ldd2rCzh/ZNedQEHjJ04G0jLnbIbRee9tKQH5fK7f+N/dGMCfNC/CHbZc7f9ra36VGPepSe+cxnZm0PL/vsoQ09bGxntlTm71L/dHBdKrcHm005quAh+3jAtodx2i5jwyfbuFliY7vIEdye3+94xztK/B7xiEfoF37hF/STyUN/5Ed+RK973eu0yrMjdnXupx8KNrbEynb5fIGhXPad8xv9EWPkbQdBBe/jARu/cMi24CHbxT94iDHYFhf8nfUbW2zs28e2fdkc2z7sX7lsH1sP4NpOiy6T4x/tkO1DbHymDSPaKCH7w8cGF3xw4SlvDxs5hP6mbpu9Oc7SJNZr0zRaZm+ZjPt89vGtvMBerpZyXYXq7GXLQousc/YjMBaxIbcqPGc72XcThfJZWKQ+Ta419l1VlZB1yRO2ZrPs16vkH8mH6kpnz59PFtST6qiKL2sNexlfpNuPL/RBXlcczg++NIi/jL2qghEZn791/MnCUu1KbT6HylVVlRhLn3OcEzsnsp+3ZR7BA4N2bBk7eMQiZtnP5yU2+Mz4aIMYzzL5FyUY6EK0UQcLDLDJjfAde3RoRw/bsUSXOO1nf0cHf6hv2lxM/oYce/6aE3OGLn1R0gft2NHW21pnvJKFnL7AoA98Qo9+8YN2ZGDb2K3L/CGPeYkV9m3daO/ibplD28Ef9GgDi36rTKFIkBBmDmUPC15WuZD7oFL4tNvOnPWH7chL55HApyhO2LEMjbKqOrKzj9poh8CwBx17KJGBRzs08pT2oHMpj41txIdkD/VNDHh0UYK3Bzx+Ew5a58Vqn1NZ+K5bibKq0O4yvlVikGWfRG/TlkmhjtYmNnUmz3aZYHj0bAerC7YLbcrHdh1cttNnZiwHXh8uNv3YQ5/0QxeU0JWwkdtWl/Gia4fn5pFy1AcTvbHddvGXOnLIHvqU0pYFh0wpweiDneeBxMfiAq+uo5elZlu2hcwe+D5xQI8SAmOsU466yOHRsV0+CPaAsSmnPZ1gGo+kaBT/OQi/5ebbIrDyYdH73/BmPeZXf1NP/oX/phecfMtwAAAQAElEQVT86iP0zF/6LT33P/+Onv+fH67n/af/oRf8l0cUeu6vPUIv+s0/1Mt++5F66W89Uq95xGP02t97nF73+3+uNz/ySXrLo56sNz3yiXrbo5+mtz7qKXpb6F2Pe4be9pinlba3PfZpemvo7Y99ht79F8/W2x/7dL3r8c/U2/786Xr7nz9D7378s/SulG99zFP01j9/st70mCfq9Y98nF7/Z3+uG/7osXrFw/849Cd6wW/+rp73m4/Qk3/9N/Xkh/+elAegMlZJfFuKMLJubSf2ZYGXcY86ykUMU5T4U0K2KYouTLexHuCxt28/3ujYlu1DDHBGu5GnRJeSNmg3D8UcfN1444266aabxJ+UueWWW3TrrbfqzJkzpeSwh40H4ltS3DQX2eQYKzdiCCxklMjpgxJ9+rQH/+DRsV1iYA9yZNhA8LZhD8eDne0SV9oh+zgGOleSI9PBBW9/7LDH/ph3eAhX8NV2mTN45Pbx8SBDF4K3DXsYk1FmD/JxHsCzBxkG6CGDt136REYdgrcNewwbn4tw4wc4tss8KBe2UNiCa/sQwz7Oo8OaGPVH/LE+YtsuawO5PfC2Cz464Ngu/diDHF3kY/nxhj3ODT7CMw7bVEsCWpj8+Gj5TVxuDxs5/qBju8Te9p2O92hnOyNQsR9ldxab/m2XPrEFiJJ7qpPvDHV+gp+NjAaN+lX2ol5bOYzi0K12le3FSYatSrVaN5rkkEtrx1hq0k8laZ5DsTqMs0sN+UivJgdM8PizzAvfkrvkEG8/L0vrqklyPS19zXLw1uaFM7lmm5fCVdVqlcMzbKq61aSZiL5zK8/89ppM2qxXya7E/K+j2+XQsalq2aGcWnZ52TwNViOrW2SM8XfGb6BXk3JAlxRKtVtxKNrnQLSOXc7WxAGe8hK1DXYT0jrDDFbOyYSNOqlhoMkLmiSz00kTnKoc5E3z4ENby7hj2zSNps1EHOyu8mJ6ezaJ73V871XXdfE94VKVUBJrpqGu6nQoVapzyDxTE/tSc5MX6GsxRvT6BMsZ5zq+ccDJOCDqW9PtouveBQu/q6qRot/UE2E3i69JH8PXQp9xTZv0l9jTNzptYk9Jn7yw5+BSiQ00bWeqHR8zb+Sgqzzk9YmJcvHQwZxP0kedccKzny1z8MshaRW7Nn4s5yuVOaqbHL7uqMp/s+BVmTP67VaZuyRf4K6T907aWm1i24VnMigr93nR3Wo6aWLVq88i6buVmKLKGXLiJHVZZ51sq0/w2uDw8FVVldo8xO7u7mUu1vms9YcPbDq4aG+aJp5FECzHnzygaNq0gq9l8afsWC85jRdtrBseHNvYRT0HtQ527PMvLkjxWSyslHExD8S9uvjUpXG+36kOdh9atyd14+paPfPN1+gbf/yN+oVH3KK3JuVbZ03YrSaKD5l/q9faK1VTq24r7Wxvlc9vVdeqE1s+H4y7GkZRYmBb9kDKRXuKQ1lHHBMr2/F9iJ3tYosehI1t2EM5drZVJba0Q7aPYaAzysdSB5ftgrUph6d5mQfzN7zhDXrVq16lV7/61XrFK16hV77ylYVe85rX6DWvvUGves2r9bo3vF4cUpKLkYfxzXV+i2CeQ4CxbzDXOURABr9/8OBsu8SA/tClfNe73qX7P/AB+pZv/Vb9l//yX/T1X//1euADH3j44g57sCjRt01RxgEzyonJZh182yVWyoUeFLb4YA+xGOu02R8ctu0S+9F27NMe5Jdi277Tftu+09j0A9H/WOLTGBNk1Gm3XcYPj8we+rF9GKuxTbnsQR/dVIv/8CM2PHJsnv/85+uHfuiHCj3sYQ/TT/3UT4nDbPaRPp+jURd9pW5fjk2bPcjhwcXOdvFvsw5vD7rwymW7+GgPcmwjPpTBbxJ2tu809qhvD/0oF31A9tBnRIdzd2mcxjbbpU8dXNjz4vo3f/M39d//+3/Xr/zKrxR68pOfXLBGHNvl8/l1X/d1+uZv+iZ953d9p77rO7+zHHTzme2DZw9+4Cu4tguGPciRRa3EBH7EhkeOnT3oUkcOwduDHB1k9oeGTZ+bGHzGR/wryWkr6yj3TdohZBC21J/xjGfo7/29v6cv//IvL18AoPzmb/5msT/aHz2/7cuxiQ2+2UMbdQgZY6cc6/huu6wHeOS2s6+uy2d1U5825bKPcFMt/2g71E2cEIJn+3ax7WH+sLUH3r4ytm1xoUs5YtuDHNnYZrv4jg4y+wi7aWo12YOR015nLx3nFr7J3k4bvwEG8VvY7LPT6axg8ten1nkRy7xiNwnWMrlvVbXaaifl/0h19alr1Uy3lC1cp666ShUJqJeq83J716f0Px4v/dsfuUF/8fyZblvcUwtdo249zRAmkiWok7SuV+q1zGfFyXQq9a5Kue6T6y7Wmkx31CTvdfLBNV945EsGrtXGl1qNGg/kzoK2kicv95fJ6Rc6ffK0Lp6/kFyvSZ64VdpnaZ9lnOSAO7MTWif3XmVsp05dLVLAKnmmklMznC79r/PCvlGl2WSqaXKXPvpxMLmSdeaW27SztSN8q6tG5Ftt4jPPM8I6zwxddPf3FpolTuSOy+SMJ7bz8j+D30qcZsl1edG+Tn+z2U7pv814GAf9zjOOafyd5Flgkpy1qVsxthPpcyu2+Hly+6T69LW7u68ET4zf8bdLPLAnb6rUJA4XRa49Dc6C5x0peetUTRLNdtJqmvx+ndxz58S2XCkxk06d2FFbV9rPS/hleQYY9LGZNLVOJFeDn7aNuuTQEPeKJrE4ldjXblSH346/tWudP3tBjI0xE7M28Vx3nbZ2tjOUXnXW2SQvRs5lzmTrxMmTOnP2rC7mbGqR/KmPbGtnSydPnVDfLzOCdSGrj7oLdeVzGUmXQWiQ2Y6eyj2adW9bto/V+ZzYR3IM7EFn5HfjB2dgZ3IedjZ+kZeNdWScmVHnfIw2yv3kZhD4VfLKkadOTgg2cvyijXKUUY519O0j/5Dbg3/2kRwb24nPUUzQRU4J0d9YpxyxkcOjY7vEx/7YYtO/PfSJH/hHCeHfWKccdZHDo2NbrEHaIeSUxJrc6bM+67P0FV/xFfq8z/s8ffqnf7r+8i//Ms9PK4GBPXqUo5094I31VV7+2YN/yNC1j8cKGX1SQmCPdUrsbJc+4dGxh37sj2/sF77whbrvfe9bniO+7/u+Tz/90z9dvgjAFwO4/zEe5bKPj4cxRlzWJfxHIyYj/u1h20bl0Acqti+7F4zrBxzGQ9026ofEGJDTbvtOzyV29hGW7cv8US5wR137SB9ZmovPtstnFJntgrPZhhwaZZRjHXzbt+s3Y1cu9KGwh32OdWTw9uAfPDKwN+2RQchtFxx49G2XMdiDHBm6ELxt2MOxYWe7+E07ZB/HQOdKcmTFr0BS8kKYezr36abJXpU8iRfltNkW7WCx95AL8QU0Xsa3vNTPntNVVh+qs3/u54X4KgnELHuicoExOThDsp2zv6Xq4CPnPk+/s+x1URUv+U+cOqkLuxdLbLDjPrSfMyf0q9iPny3uP9P0b7uc9+AXMjAvxj7bfomVbYHDuCZNo70LF8t9jn6JAxjY0v845lGODZil7+xZ1G2XPB8eOdhgUKdv3u9A1PlcoAM2mJS0MQbyTdoZn22hjy4Y6BEj+t7UQYYthK/EbZ7zEPSRlTk6eA9lD37S7yx5Hu1gYYPP2NlZADFGjt7W1nZqKvODX4wLATbw+IccXYj+IPBoow/HYJ29oUKBh/HKVZZIry6LAiXk7qUij6zU48hY2hagwSmLYLNEDgYyCB67S+Vj3XZZBNRtFzwGaxvzQraLfNRBaFtXwian6ro++hlTKl0eDui/cq2gXNFv20U+4ikXE5niUD7yXZJAO0ghZFeyoT/a7EEPG/SQQSM/ytG3fTge6uhQ2kcYymU7PyXbhUYMHVzYwY7yEQM5PDTy9hEGNrYpCq59FJMizI/KQ0yZHzAiKnM3YiKjX+q2Cw519GwXXfie1Za5sZ34pgafDy92qzzg2IMtumGj08W2U1U5ZV9wbRf5oGOKY3J8KcL8GHl8YV7px3bwhvEgH3R6ZdEXHGXdW9IkN7DtnR3xIKB1BHtrve3ZL9G7nvp8vf3Jz9X7n/3S8C/Ue571Et30/Ffo/c95hW583it1U+jdz3qx3v6MF+gdz3qh3vKU5+nNT36e3vDEZ+uGxz1Zr3ncU3XDnz9Nr/nzp+qG8K9+7JP0ij/7S7360U/Qqx/1F3oN/J/9hV7+J4/TS//w0XrFIx+vl/1xXuz/yWP1qkf+uV7+R4/Wy/7oMXr1I/9Cr/qTx+uVj3yiXvHoJ+rlj3qCXvXYv9SrH/8kvfpxT9CbnvQ0vf6JT9Frn/hUvTuHuck4lQEqg9e97nUvcXFjoyQukO00VyW+toUMGmKkUlcu24HyoV5E5d+oR1yJN0LbBRMc5OjA20cYymU7P1Vw7SNsdLFZ5Ob51re+tRwMf+7nfq7+8T/+xyVB/mf/7J/pC77gC/RFX/RF+pf/8l+WxPmrvuqrSvL3TTkc++7v/m6RBHIYyW/MgMGDEf7ZLr5x47QtbtxsAsplu7Qp1wfyGx9tF9/RtR2r4R++wyEfedsfl9jauEZfP1J+A70ZJ9beeD9BTj/2EDfbZa0ht30YVzDsoc0+LqcNsk1R1uY4BnAg2yXu9DXWbRfdzTo8xBpRLvgUxQ9K7Eds2wVTuUY5+raLHNlYH0t76FMbl32537YLhnKBQ58jBjyysT6W9oeOzXykKzFueD4X8BB9QcwbfaEH2R95v+0B03aJOf0yXvqDRn6U44/tEitkY30s7aOY2AMmbRBYlDq4qMOCA0+b7WPYm3LbubWyQUhBlvr8jCz/sq762FnZXUJ9qadVVV3l5daF1DtNZ9PYr0RymW0ubdJqvVCbF5bKtZ+DMAV5MmuKvMuh0tbWVIslvxnQ0ZSzvk6L1SKypfg2cJuDrz75D3jKfrbOwVc6Ewdh8H3q8OhovYrPner059rq8jZ7N4eD7WQSn7vUe62iv8pL4XUwZ9NGdXpcLfbVpoNlktwUajJg6tkwC7/Y3yv9GbvoNkGbpo+eQ7IkocscNPbrPgePE02a7DnpYzHPi+KM3QEkJ13nsG93by8+rEKdkNeJHf/v09V6P4l5pdWB/iSHg/PFXMR2Op0In7GH0F/k4Ufx25aa+LHuiNUiXq214jeBUs9IS/z6xIz+V4nNIn5VdR35Oj7EtslIDvKWRR5+RMIczGXi3yTuUJ9+9ubL6IO9KuVk0mSuutKfKwm/mrbSZFZrP/FZ9yvVUVms9lWlXGeeL+6dj+0qD1H7Ykx9Tny7+MnY+N9F8BmtE4/JpFUfn9fxdzJttBu7qunVTCpd3LuQvpYCv01bL5W/0rBczbNeFuqS1yZtDv4sD4DxNZXJZKq98ptctaqq0mKRWOVge522OuO3rUXmcS9z07SNzp/fDariQ1/0VzlU7qLbZbQQudQ6/u3lgFaxHXOtNBgrYgAAEABJREFURfZ0qE58ZSVqvWwXn/rEuItv9GFb9LvKulmv1+Jhpq7qLLW11p10MWuwiz6+pFDBryopfVayqvynLlwl2XWWvNX3raSmlGtfrb3+U/Xf/uQ2ffMPvU1/+uRdnV1tab62dnLwe+LElvgixDLrq896nic2t950sy6eO6ejh9WZbHD7EoOAH9bhK9Z0YgJv+1CHMRJjxmu72CBTLnvAs4/kttMy/MMODv2Rt32nsJULOxu8XsSV+P67f/fvSj71T/7JP9Y//+f/XJ//+Z+vL/zCL9Q//af/tMjJs8i3Pv8LPl9f/CVfXNq+9Eu/VF/zNV+j7/qu7xK/kXzDDTeUOcSnJuuFg+Y6c2y7jI+xpvviJz7wspNDuxMnT2RdLbI+9/S85z1Pf/Znf4ZaIbBsFz+xtwcs7IvCwQ/bhUOODRX0IduHfY5128XXsT6W9iDXxmVfjm27YCrX2OeIQf/IxvpY2h9Z7HR9bAz0iWwke/Cb/vEJue3L/FYudCD0ILCo2y5zRz1qhd8skaP/rne+U/lQHZBkSTffdJPW+ew6Ndtp7ko79Sthx0Q2en10++Inesgh+qEc+6TNdtFDNtbH0naJj3LZzk8VfHuQj3jKNfLgwI8Y8Miow1PaLjh8dmJaeNvFZ9pHPdog6pTgwI86yCDkc+5lue/RDvGZJDegDUKG3fb2tjj8SaelP1eVFrmf8r/BqTT4YLvEBH1otLUHv8FTLtv5KdkuhBxd5bKPY9EGlu1DbGToj3LbH1K8uUeAAZ49YMCDTRzsoU94HVzow9rW+973PvGc9/KXv7zEBFvb5a8A8MUAdG1/yH7b1njhEzx9jH7bvgzbdvGFvkcbeOWyfRhv25EM/0a9ERspNpDt0gdtY932FeNtD3L7jrHtARM8cOkf3vahf8plOz9VZPZxbNtlnMqFPThhiy518JAd8UretSxrls8Pc0obOuwXrHl+UWGSPJT4zucL4Mp95LrrrhP6y+QgEO0chM/aVrPsN1XyMH6L+9azN2mRHGUrMsrZ6au12r6HHv2s8/r+X36bfunhb9b79+6t/f6uWnTbiWEtDsqlSurrFKE+3a5TaqIMRmULt9Qkt1on2didr5Nj7Yr8arFImVyyrtdaJv+rq9jFvkuSYju57lTLfEb38pJ2Op2qriqdue2M2CMh8OdpX+SFfp/niKpudHF3L/nORMu8QN87eBaokktME5e4kX7m6hKHScbM/zIgTbrm9Km8SN9Tn1xplrx4b76rvvzXZe1YXfL4dtJqlXyRA/l20oRfq0kuR/3mW24WeXeTPJncWekIfj/5eTtpdf7iea2CkQEEqxO5ILRKf0vyxDxDXMhBf1VXmuT5pk9mt0wuv05/69jVyff7+LMbna7vdObsmbxg2NNsa1bWUJ/7XxNfyOfPnDsjeMa8SJ68TM7dBWMyaeU8rzBVy+Rk9OX0h69d+ttPrrlKrkwbMvo7d+FcbOJT4pqO1GdP6pLfE7v9C7taJ89dRzZtW02qRrsXLmiZZ6EmQa3iJ7SMD1V8P3VyR8vkgxfOndVVp06qz9iU8U8zL3tZq7PtHNhb6SbeZOzKhQ+OzM4csCZwLHLb0evDKfMT9H7gbZe6cnWJSVUNbbaLHBmfK9viWmTt/Mf/+B/1r/7Vv9KXfdmX6V/8i39Ryn+ZczGIOm18Keo+97mP7n//+4uzsm/4hm/Qd3zHd4jfkv6d3/kdvelNbxJ5LfhNPju2yzzTxyTjo0+Iuj30jS7+jbKRH+Xo277M71FuH/VhD5i2ZQ/yEU+5Rv5/Fjb9b/q9zrzHreLrWNp37Hdd1yWm4IAHBr+h/qu/+qt53psfYvGXsf7tv/235Uu56NjO/aAttvbQx6V9Mmfg2i7xhofoh9I+iqty2c5PlT7tARNdHVwjT7zxe8RADo985G0XHGSY26YoMvtjg80vhLE/2M5Hcl2IZ0buufg7+oqPm+OxB/9w2L7cb3uQ0Q4G5aUYyOkD+cjbLuNHho1tiiKzhz7tIxn2tsvcYbNZh0eG38pFHaJOCY39wo/yqJZ/tMFsYtgufaGPHB1428VHZMplD3XaoFEvTUUPGTzyTRvqtCGDt13ud8ioYwNPaQ99oGsbUaFRDzljQogNZLv4T9tYt10+I8plDzi2i5/o2U7L8G8Te+RtF0zlQh/57WFfKrc/AtjDFiDyfO65fPYh+lpmv2ct8zmnLdtReXfB+6ppXtjzgn+efdK5x7Du2RfQb5vs+bHdS06xYr/K2IglY6vqOmdA03LvARc546av0s7ekz1omrMhZDynjHL8Qh/fxJXx0ydDsF3ONsFs0r80fCaVPfVi8iD6mCevWSW/OXnyVGJeixzCrmKX87yqluQyl46szt69yrtCfGBsdfxWLs6JVtm7eYfDcxF8k70LOX2gS9vJkyc12oBBXNBnLJTYkXuOddvlSxbsh+mm2IIHz3jRB8O24GmjT8Zvu6xzZGAzV+jSP7pN4sGZ2Cr7B+3oYYcO+INOI3zZz3kqOsipo4v/xH4kxghNk3NNN/ZpZOTU4OFD7Kvi2JCQWLbBlfMfg0pj5qcqsvEHHcLHmKIQupAdyxA8DZQQuvZBX0lq7EFvxLKN+sHkWuhjZw+BG3nkymUfyZHZQz1Nsa1l05dkOzT436Vf5UI/RfkHLkTFHjDsoURuY+/iFzrY2oYN7lBSQY4+RN12QpeoHvRpD3Xa0IFsF4yRJxbwYI16lMgpRzk8ehC8/dHHtoc+MqLi8+gLPtjGjTJemLHtSn7TjtzKf7HDvq6YnwHfHuTogUP4IPg0KZ3QdGw+iiA/wILCyh7w4JFB9oA98vgBP2AP+nnWygNch5nqrCGYq666SieT2Dt+VlHo8sKizYOg876kWkvVvFO77lV30eZOB6UeoPgbWW6Wyo0qT0pSbm6lDE6eTeTYFxlyeDCWXeQuug62aYPyIFnlQF3pX+GLXR5UtB/D/czMIuUydvTP02l8qFJWq151eIfv80Cpqo5T+Zebzad+6qeqqg7GnkDbPhY7e2izHYMM5xId4kcDMaSEkEG2j2FdKd7oI6e8EsamfNSrc6NH993vfrd4iU+yzG+q8RsvL33pS8VvHj372c/W0572NPFbNH/6p3+q3/u939Ov/dqvFeJboDzo8IUB/qwmv3V2IQ949NVko2BDg2eToKTfDzQe9EZCFx4fKSFkkH3lmNhXlm9ijDiUm3JwIfvKGPaV5ZsYYIJBuSlHBtlXxrCvLN/EABMMyk05m9CmnE2MhJ2/6sCc8C1dNlvbmJbPPPqbGDQwP5SbcvQg24dr8NL6pg0YtI8Y8LTbpshtpy849vB5oN12kcGjRAnZx+WXYqMLIacc+4THHrKPYyCD7ONyMJBvYoCDnHJTjh5kH8dABtlHcttJvpZlfCMW8zVigoscO2SUkH2EcUfy0RYc9EZCDr8pBxdCbg/xh0cG2cf7BAP5Jgb6yClH+Vi3B8xNG3jIPsK2fdkaRAfMEYt7E3XJuVnmX+6XyhXTrKEcAOXlrm25qrVK27qzmhwy8c3cZQ6zutyLOShrJrXWyebny/2Ua1WNNZlGFvsqh12rXlplX+lyGLXOfX0VW+e+mJu5FrmvT5L8N0n8wG4nraoaJ/okrVZVdYpn6mOzzMvwOn1Oo6NsSLwk7tKj615N+lOVjsLT/yK+8Kcxp9vTbEE5mIgfk0mjnRMzXciBWhWcra2J+hz6kaT2walzGLmzvZU+lcOKRuivVnPNc3hWN5Wa0GTWZKRrrfLiXO7UtC66dbDnOcha5gGlJkbRWmZsjo3cx1tli13n0HGVrXChPrIqcWpyD+/Uaz+Hb4zdrlSF7FpSpXXG3UwagTHPQxD9wDv+V20j1xbb8zKHhhweNu1Ee/EjkVDdtGmvRaJOnTki9tMcrmIPFuU8ccWfNfMT/4ljm3iu8zJ/f7EXDAXLIaWvdV787wVzoSZjb9pKfUY3mTalnf+9wGTa5mXoruiHNsnhp9GvE2/pfOK/yuEnfbfxt0kMGFM7a9Unpp1WctOrg+8X2ptf1DLlbGeiNv0scli9jK+soc4Wv0E3T67QJxB11Wi+v1TlOn1uxc/gsPaUNTKZ5GfGUNWZ7b48OK7Tdv7iBXF1YMaXqq6LnuuqlMSvJtZVVR6qeHDhweTixV1V0W/aNv7WqsOvgkeJjAcqdKfTKfAZe5/57NJ3p6qV1lmvfXpY5TBXVfzqU8t4qrqW7Qhillyo5wPUKypR6qB8JvI50jLt3tLF7t56yVuu1w//8jv0sP/8dr3iHZV2PdXa26qr9L3udP7sec0y/pMnTqgN/iwPxF2why/qpKvEbh29Lv4HtfQ/8lVlRIf3E9ulvY+/NKAHX1XxDcEBIYPdlCOD7Ctj2FeWjxi2SxwHDKmKb4usd+bj/e+/UTfffHP5K0v8hj9E/b3veY94wcs+/Za3vlU33PDa8lcCeFn/6Ec/Wv/1v/5Xfdu3fVv5kuYf/MEfaH9/P7iVTiRWtsu4GYd9xOMPeRx9s+/PtrbUd73e//736wUveEGJDzYj1Yk5PLGixJ4SYiyQ7WIHD9lHdfRGGzBoH+u0QcgpN+XoQfZxLGSQfVwOBvJNDDCRU27K0YPs4xjIIPu4HAzkI4ZtjXVKyDbdFDl1KvagB48Msn1ZrMZ2yrEP+tysw2MP2UcYrA3bNKvnM5DP2/lz51X0IqWlciXnP2QRHa6LS/uyB3/RG9vgITsIIfgRA37UQwbdkd+020Mf8NhD9hG27eIf8hEbHv0R+9I1abuMF71NG+r2lbFtA1k+M7ZLnwhslwNseAgMyu28YKJfO3YH9w/aljn4o90eMJBt+kDb6PcoR4YeBG+7+D/q2T70Bxt7qKM/1uGxHW2QU4dog+BtF2x4ZJBt2YPcNk2lP8ZHBR1wIdtqs08gt13syFFt68yZM2L9oT/aYsP+8aIXvajoUqcd/+yhT7CQUyKnhNCD4G1TFEIG2S6YIw8GPBj2EbbtQzvbhzbo0mCbohAyyPYxPfuojiJ9UNIn5ViHx77ve1hdSW4fxwIDG3TtI7+RA4KcEkIPgh/lo57tMm+XtqGPru0y9zb9S1ZV/hrhzs6OyF2uvvpqcdnDmuf5nLle5qVylz2hnUySQy7EfGIz4rbJfa699rry7KLkHrt5+VvlBX09kSZ1FeyT6tq76E03b+lhv/ZG/fhvvF1PfvlEu90nabHY0XrViPViSUkTE7Nw2ccVqmNvNTL5Qu5lrqS+6pITrLTqV+J/gbUV/+fJ/epJo+l2q8lW9GvrbHKFZQ6l7Yw7/ldVJT636UacM7Bu59kjF8lHK3Ke5Ix11vZawU8+ne5VtROpqjVJ7nPm/Hm5qoqv5EbEYfvEjqZ5cQ4GOhfyUp0//zvNs8BO2uq6EfnzVvLxRfKj3Rz+44et5HQrgUe+nMnQbGdL5Jrkw7t52X/TbbdoGT94Rmm3pmqmE124eFFuai3zUpu9+sTpU+JLAsFodUgAABAASURBVBf3dyX3csZdhSY5hN6d76pOXtupT1/LYt8k/1skZyWf6zJOcuRpdPvo8PzQ5hmojj3+rHNfo48zZ88l172gtp2qrhPbqpai4JTnzl8Qsdja2klOO9W55KDrxBof+Y3Fuq3jayKa8Z44dTq6rYjXVvpcZJ3UVaVp1hXU1LV2tsj1arWZj6tOXaVF5qdL3Lo8v9TJo7eSWyvPCLPMtRMb/pzxhbNntRWMprLOnjmnC3ur9CklGPEyheNvxqJc5MYpMqVZSGE69siUtstnZ1zTEQkesi3bpY4cG+TMI/WRVllrN9xwg57+9KfrWc96ljgPo+RPycNDfBGKMzL+tzL8ZjlnZb//+79f/uLMf/pP/0n80gxf+PyZn/mZ8nlinsAd+xpLe/AHP+zj/iGD7OPy2/MbOWMYseGxh+DtoS94ZJD9scG2fcV5wZfR7zrrhjqEbxC87cM5QwbZR35jt8xnH13Gzrkm+Tcxt424zDtfbCMfRgAG7ejDUzI/touubY11/Bt1RltK5JTYUkLoQfD2Hftt+1hMbB+O8+MBez6fF3/G8eATcWYvgR/HSDnSKL+jmIy64EL2EPORBwMeDPuDiwnY2FPaLvGFH7Fo28SmDo068KwLvgjHWepb3vIWnc19CRnrDD3sIfvIb+TYIh/7gh/llMgp0aO0fRhf2jblI48cXergUbeP7GzTXHBsl7WLHkQD+pQQMsg+rmcf1dEbbehzsw6PPQQ/6sEjg+zjWGDckXwTY8Sh3JRjD9kfGnZdV7qQPR+MWfZz22I+mWOeraGyppPz4O+qJC/WsB9uJbdZiL/2Uuf+NJ1OVcrkE+vsE9iRM/BFv14q8edzg3z34MV8lb1RuXg2d/apac46qvgAVpP9EV3bmmTvC0BZs8ipg819aCfP/jz/Y7O3t1/8D6TwERk6lavIu9j3attJcqPt3MPWhe+yl0vZV5NLVVUtaLFYlrERk9GHOmOcxA9i1cVX6uRH+DPWuQfQDo126NgWvmCDP7ZLnoYe7VXiMOqDgZ7t+LgSF/PBvCDHBn3q8OiDbTu+V+Xci7yWPLDL2NbxlZxgkbMXfMUWH+BtJy5rcXGmhA6Y9MNY0WXO6IP+kKGzznvHNnkSGOiyTijRQbcCJEsyAe/KB7BKgBVnnJ7s4x/SohuZPcijUv6NciqbPHUcQwbFDFGhLoO16UWlX4T2UB/bbGvkad/kqdsutgN2FVGVuo/ZRKiohSz+I7kcZI5uL9tUr8jT34B9pDPWKWnHGB5irNQh6vaRnX2cpx09e5DfHm+7+DjqowdvG/aKftNOoz3o3B5v+05jM1Z7iBn49sCDPdZHntK+Y2wWejQO+seiLwucD0GpJUkecFPrj9YI82fHMkR7Wg8w+lJSR24b9jA+yCD7uLwo5Yed8aQMirixxTCdRhD5Pe91L/3pIx+lhz/8d/X7v/+Hevjv/K7+5Zf9K/Vpw58+kF1ugtd86r11/ad9kq75tHvpupTX3vueuuYT76mrP+Weuuredw+l/MR76PQn3K3QVfe8Xifvcb1O3fNuOpXyxN2u0Ym7Xxe6XjvXX6NTd7uLTt71Op282/W6KjpX3eNuOn3363XNve6maz7hrrr2E++u6z7lEwpd/2mfrLt+5l/TXf7mp+juf/sz9Al/72/pnv+/vyGd2Nbalbo4uZWDoi/4oi/SQx/6UP3gD/2Qfu8P/1Cf/88+vwyVG0JGG76nKHR78UIO2Rl4NOFTlH/wdmJ5OH9HOvYgR9Ee5LbLvGE3yuFtUz3mD58v/OQGxo2Umxo340vXJnoYd8pYKufRss/4u1LyLasu8v3FXO9+73v027/zP/SFX/xF5SGJG7ztsgFw8wRj9IWSuj34Zbv4jQyyXXy1TbXwhckPbO0juX3E4yvtUTvEs33Ij3J0bFP9XwM7s1HVzrysde7CWX3fD3yv/tHn/d/6P/7hP9A/+D8/V5/7f/x9Pfhrv1pnz5/ROg/Xtm83JrbvVEwIHnGkhEbevhx7bB91Nuu2qZY+7eP8qG8Pctsftt9g2kdjtF36t/1Rw+Z/p/GYxzxGP/uzP6sf+IEf0EMe8hDxpZmnPOUppW98grEHv2xT/SsVE3vwHcftwX94xmZfuc0+0rMH3naZB+ywhwofueSs9NyHrFx9Eu9KESVOShLoUtbtluZL5xCxVu82L/CteZd7Vu5dbiZSPicrrdXn5fYin4V5DkHXuZ+7nkS3F3/atFOTl8irfFZqNZNtrbpgLDtd2F0UnVXw9pfrvLjv8jJ7FVqqrxq1s7zQjW6a4mdVdPu6SW+V8u5SnSvtpb95EslmOpPrVssMp1Otc3lZu1/kW3L8XEe2iBG4VQ7o+qoNjoMp7e4vtB+cup2UfhfrjC/6ndLnqtO6p1wXbKWPtZ0xSKoaKf4so6/gKfUq7djj09aJk2lvdWFvLnyDFvigOqoTnb84V1dVpc95+gGrbmfam6+1xxfmCmYbPxudOX9Ri1WvAOWgVFqtrWaSuclDUsd+llgsD76AUE8b7S72o7fSIoe1+NKnn1X6TtjLePbyAp240u8y/q/7+OFGi/ixjF6XhbAfH5ZpY34oF6s+3cef3hm/i4/7wVmn7rpJf0osl7q4tyg4yLFpp9ulbW++LHHu0s8q81o304x1lXXVyNVEfeKyLn7Uwe/StojdOvOXeV33kaXPvOxXYtw7Or0S30Z1Hqjmqz5x3tdktl3WRTvdStysLnPYM5b0vcy4FD+brJVl1lyQtU65n4OYeR5sINlqOdxOLJc59GpymNxMp2JtEN8LFy6GrzK+eca/V3jV6SHrP+5nPrv0uy7UV1b5Bb20LeL/PHNWT1u5qdRX8T1yea3evUo9fBWsmkr0HRV3ikqvbEbRq7QfjD7rbNFNda7+RP3BU9b6tp98i37lD2/TG27s1eXhd9k1mmyf1Pn9+Ddp1VRbWi265LBdYHoFjWGqrquUzuccSfrJ2Mu9QSqyqoqfWVupFr2xtPGMmoocG3uQwevggreP5PYR/8Fgowtkl7myB39tK+6Ja525ouSBtMvhgp1+8q+LHOrLwcM6Y0owM/p1PhOr1UKvfe0NZd/gN5c4kB77sYc+wLSP+Lvc5S7D2shnjrXByxHbiWOtLs+MytUnXiPZPoxPmso/2mxfxiOgjRIaedsFAxlkD/7Yg3zUow3eNmzG2h/ajXJKGu1Bx/ahzihHxx7k8MgheNuwHzI2B8S/93u/V/7c/o/92I+Jv3j1oz/6o+ULHAU4P67UD7I0HfMVmX3kz9huD/GhDl2qZw82F/OCaGyzB9mwflgjKvM5toNju/SPjDpkH/VlG1EhdOzL22wXjKKUH/agYw9y7CIu/+Bt3y5PO432oHN7vO3S56g/6o1124gKIbMHnxDYQ9umfOSJle1DbNuYlLXB52jUq+taPAv1ufdawU4J3+ezjA5GtikK2QNvW3b083kqDfmBvu1wKv3YA28f6dlHPIr2oLPJ277T2GOflJBtoEr/MMge/vCHl79C8nmf93n6yq/8yvJy6rGPfWzRsV3Wku3DPq+55hpde+215b5BHMd4cQ8ZXxjbBr6QPfC2DzFosH3YB3V8sQ17KEcG2ZfLUbSP5JfqXVq3j3Ttoe9NHfCoU0Ijb/sO/B7mEn0IG/ty7E05erYpCq496COwB94e2rFDDtlD26U8OvbxtiMdlT54/ubAmfs+/Dp7yyR5AnsA9jfddEte+O+XObWdw+GtcvjLgehsMsuL1+SnWfP8praT66zrqbbyQn696jRt8jJ3dkpvv7XRHz31gr7hh96mRz97ovPVpyfPu16Vt+NE8qPO2cfn4bOXJcMg70tXST96VcFuql7itz6SNPRlH1wn/1lpJSVfkS7OO+0mlz+fF7+LrtYytL/sVMe/Nnl51Uy0yudtns/o+byAX6TcTw6kvEifndhRM52KF+2r7KHL7KlVzpV283J6Ny/hT1x1MrZrua3VJOdQXScH30uOtIpsmmeILrmcdPKqa0p+qKpVuo7uts6cix6Je2Q7eZm9Tv7j+HIheXPviep2S1UzU9c3yQnXOntuN7hrbZ84HbpK09mJ4GypTj587vyeyEkzKrWznTJuxnghOWmbPNSJ/fndfcEHuOgukgjfdvZ8YlXpxMmrkhNKq8Sa3HXVSVUzLfh7OdCfR7dNvKr4eiE4u8nhm7Tbbfrqim7vOs8yiUXdCtzzF/a0tX1CxHgeQPL7drJT+gD7fJ6DLlxcyHWrJj6S2+8vOpHzn9+9qK2dE4lVJ+ZiL3n9IvlLPW0Txz3tJm9dZs6qyUQXksc2yX+dWJ27sB9/lDnYVzPZLnTy1DXpsxIxnWydUjM9pXU/CVVK58pNQ5JVhWynnsGrF5ftNB/xyCDWvn15m23ZRqWQPeigX9e1pllL8Mq1WfK54n5oD/r2UCKPqrrkWXwBY50YvP/979Mv//Iv6ku/9Iv1spe9pOSDXbeKWpdcd1lKsO3BjyvxyKJ46KvtQ36Uo2MPcnjkELxt2BIb+zhPO432ILf9UcPe7GeTt4c+R19og7cNe6f8Rr/JZ53Y29bf/Jt/U+xhAGzO1fXXX6973/vemYeKpjJWbPnfdfEXA773e7+3/DWHf/gP/2HZL5/whCcc6hUmP+zBL9uH9hGXf2DZvl2edsgedFC0L+dtf8yw7WH92sadY/FeZw8hfsSVRttZt2vYEsNxLOiMvD3goWQPvH059qhPCdnHdZCNGGNpD3hjHR37uN1m26X8qE85ttkWn3fybf5yB3+Vjf/10ed8zufo0z7t08pfbnvnO99Z5oM4YGsPfoy8co08ZapFfyztQf/26sgh+7jeiEVpH29DHxrbRv7SOnLoUrk9xG1so4TQo7RdxrBZh7dNc1knhcmPS+X2kY59ud+2C3ZMyz970LFd6uAVJj/g7SO5fcSP6y5qh3i2D3nkqWi5WstVVe7NzDU5LLbM5zT7Ei/AebnbNm1ZC13O2qA+dou8bFfyjFpW46r8JRvqZqvpevUh2wWbNcR9aJK9Y5XPDv3TD/jIV3kuZzzkZ9Tpn88YsjFPo40vB/JCGn3aJ/ERfc6Bbrn11uLjNGdEe8k/aFdlrch3MsY2OR85INj0DcGzn9kZQ+6TtEODrNZucqmxL3yBqC+yd49jIG74QR087BkvPG3QaIccPXwGwx76xRd0IOxsl/vJdt6tMX5sINoYB/3BO+PDV7CYJ3Bo63OuB+ELeovkgsvklcQOHYj4YIcO/mAHjw+2ha7tkg/TRvwZOzyY1NGHpwQTwr/hCwAxrlzxpU18l+3D0h74Ijj4YQ+y0QFKmuzjcjpETmeUkO2Cjw1Em23B006dcrSFh2xTFD3bZbEicPwmgJJlW1xgQfZQ77LAkdupZ9HTRn0s7cgjoG4PvG3hCzIIXrngU5Q2ypFGue3ix2YdHeq2i//UwUMGbw9y21QPdUolP+wjuT3oRlz6oQTHPpJ/NLDpB7KHfsazzWyTAAAQAElEQVQ+kcFDtotP8MhtU5Tx2AOPAP8oc+uR8x/T02deEtSII03FHvqJQGEpDmiQ2y71sa+xtI/k9qCL4tgnvD3o2EM52uazmAeUXua/PprxIz/lutJnf/bf0X2+4iv1FTl8uP8D769v+XffRpNqVymtyclt/d/3/5f6J9/xEP1f3/6v9U8f+hB9wbd/g77g28J/+0P0zx76TfqC7/hG/XPKb//GyB+if/7t36Qv/I5v0hc99Bv1hQ/9Zn3Bv4vNtyFP+78Lfcc3Rz8UnaL3nd9c9L445Rd95/9TbL84dl/ynd+oL/3Or9e/CH3pQ1N+xzfovunjy776vlIOu13HxYzl9Kmr9NDv/C794A/+oH74h39Y9/nK+5S/bJAJKjdke4gX8bAt2zEc/iGDs13km3Xk1O3BnnqVGzklZA9y20KOrg4ueNulBg8zlvaR3B542rkhcjPlBsYNDRm4lCNlFQ1sxg3DdFJC6HKzX2czw/6Nb3iDOKD+7d/+7Wwku2V8YOMHZPtO+a2Dyx58HW0pabIH+ciPcvwZedrg7UEXHtlI9pHcHuJKmz3IR360+0hig2kf9fnhYHfZ7Mscxe1z587pUY96lF7wwhfojW98k/jNf/66w/nz58vmGpUs0b7MC+PDD8qRbDR0qDO228fl9uA77bYLHjxku8DBw9hHddtF1x7sr9Q+2m3GxB70bWNS/CvMwQ/7SG4PujTZV5Z/rLDx4TnPeY6+9Vu/tbz8/4Vf+AX97u/+rh7xiEeUv65x6VjHuv0/1297iKF95AdjGck+ktsuc4rvkH28js2HFW9Z5V8K5epD1LNKRXLGbSnnLEq3ubcoB0WV2kmlybRRVTfigKt3+HYq1ZMcRdZJkGtV7UROko8Ov+XfTiaqkxCTQFc5RMRn17VcWU3bqJlNFUZ1Evo6h2pd3aQ+S32mPjzU1cG2I2/Ey13F2S6bYScwJmrjQ1XXqtJvTf9VE19nanMQprQtolclAV6n/2VVaZ2Xr114cPuUc1eqt6bqm1YLSfjg+L1IR+vgrupKiq/Ki9WVGy2jn0GltRJjaZqJXNWq82BQxWfZqptGTl+uak1nM23noLdJex9bR16lvc5BKTZtsKfTVnX8rqI/mYQPTlW3xbZNXORh7E07laJTVZPgQ7Wq2G3lcLFpZ3JsqqpVFf02uk0z1ST26xz09qricy1Hf5J4txlPnfYTp06oCd/Ev0lomrhVFdgTFdk0sczBahv8Sfg6Ma7rzFFD+zT4W6rriSbFrtU0L97rNrIcQtJ/GxsHb5oSPNeN2mConsaXOn3MpLQ3wa+LvBU+TNJnFdwm/k+mO5pszdRMarXx3XUt1Y3aSaM6PteR09a0U6mqgjlJqZTRq+qED71J1qjCV5pkTnrXUtWoqmvZVpM5gWzn+bPTeFV1raqq4nOrre0t5Wxa+3lwyxLMuudQdq4uNksOHrO2+jpxtuSUq/UiWGupVrFbBae0py3TEXkVxew0/Tpzk4Xt3COqRl1wOkvsQ1UV+zwo14zD0Vd0Ql3Vat2e1Ly5i95w01X6L390Tv/mR27Q7z9poVsXO5qePKm6rXJIfF673VzrynkI21bbJDaxVy4+53bwwtyZ+0xMyj5hx7lUsElx+M8+ktsDLo32IB/50a6qEqv0jRxCbg+68Mgg27Ihlf6xIzeSkFlc6NtW/qmECWHIlpyxK6VyoZdCXW5wyxxEwD/ykY/Ugx/84LJ/1Jlve/AdXduyh/qXfMmXiL9KhQ55Hl8Yufvd714OM8GB8K1CP/jUbVMUv+0BB4F9XG4PbZf2OdaxgaccyT6OMbbbV5bj26YOvH2kO+JS2kdye/DtjuR3Bps/2fvt3/7t+tEf/dHyJQD2bv4Cw+7uLtCHNPpFifBSbGRjm+3D+UFum+IDxpuDCTCgEZ95tV3wbBeczR/2IMPGdtGDh+zjdexGXHh7iKFtqsW/whz8sI/k9qBLk31l+YeDbQ/4H6zf9mCHX6x/7PGDOp8nCB65PejS3uTeitx2iRl6fH7tQcc2zR9yTOwBZ+zXPl4HnDbKkeyjPu1Bnzb7ynLGQTtkDzrIOPzit1T5bVV+i/Xxj3/8YS7KGkN/7Jv1Bc/Lk/vc5z4lFvbQN1h3vetdxV9+w8Ye+kCfOgRvH5cjo80+ktsDJnJwKSF70LFd+r6S7ahnH2HYRlzmxz6SXwkbTMj2YR9jHRD4zdLRG+v2HWPbFn2OGMoFbzvcsDfAIKO0j+S2L/PHHvpD3/YVsbNFiX2YvJh12ybfoNxOTtll78L2ZPZaZJuHrOhPyXkCwH6AHb9Ff/bMueTY2Y/7hZy9ZuXTOtfdRY98ZqXv+rm36hd++5zee+ZuWq6v1/yC4nMrfsO8yl6uNmOojFAObrj43Kuv1lp5mT1+Hbljkzwh6UTvSlVVx/9GXURN8oXp1l002b6rmuld1E6v1WR6nTqd1HTnGi37bVXt1ZpuXZ32q7V14q6azK4J/snIr9Jk61q1k6s1CW1tXxfskzp58m5qm6vCn9BsdnUmYUeT6dWazk5rduou6tvTya+vUZeyCu68n2ly4i5qguVgr5uT6upTWmlLdXTW6y1tb1+v5WqqyeRaTafXJDfaUeWT6eNkcrDriqyqdrIetzTbuib+byVGM9WTU8E4GTpV9LpuFj+uFmXbXpXYnFDTpG3rOi3XbeK0U+rt5LTq+FHVO0W+7rdSTlRF19UJrdZTLVeT+HNV+r5Kvbc1X1SyZqrq9K1Wrmdq2m3VKfmiQq+JyLvb6Ql1bqVqWmi1rqOzE7ud+HZVyq3kZYnX1lWaza5SnXFV9XawMo74NImv6/qEqsS8mV6bvC7xTuzX2sk8Xl9otnO9quk1mp64u/pJ5iXx8+wuha9nd9V+d0rr5hotQ+vm2tRPauVTUnNC7dZJ9RmJVKtfKfNX5YeKJJXEOLmwU/fxz4p9VFeuqjrK5eyhzY5h2viMpBA6Y1nXNWwh2m0ftvNZUi7bsh1OpbRdSnCm00nmdV2+dPPc5z5X/LVM/gIUWMo14vd9/E/ddn5mRPnM2oN/CMDqI4O3B7l9pIt8JPtIbg+6tNlXlv+vgs18jPFk3+d/zcoX3ZqmKWdgxI+xkkPzBYAxJsix5cyMv7j1y7/8y/rjP/5jcX7DL2u88Y1vzPrK6tuIH7Yj2VeOq31lOT5s2tK/faQ7tlHaR3L7zs0ldpA96NtHGMihK/WJjDb7SN+22CPGNkrIHnTsoSR+yLGntAc5/CijtI/k9uAf8ktjgsx2+RyNGMjgbcOWOYFBRmkfyW0f2tJuH9VHXfqkbayzZsiTyJGe+tSnir+Ey9xzhnrhwoXDl4T2B/Z7Ext8+rENe+i3PdSJne1Df+0Bf7Sxj9c3sW1fhmkP+jTYR+325fJRxx7abq9P9GijHMm+c9jY2S73TXgdXPD2EcaBuBT2kdwefKPBHuQjDwb8ZkyoI7cH3cJHyEv6FMUPYs6ckt+T89jDOmf+WQe8YEYHOp+zdTAmk0n21on6rtOE/Gqd85DQqeRVbe4xJ05kn4ocXQh98LgngUNfEHL65AsB+APRzhjgycdtC50+Aj5/VVOHk/jLgYd+x586/W5tJQ9YJrfK+QtKRT/7HP1y7wObEp9sC7lyUUJhiwy+6+hR2a/2sm91RY4thH/4Bo8udduiDk+/YEHEEDlEv8QTGWOifZrzMXjsaEdGbHjR3iW+8MSONtvls9El1sggcIc4Tkob+kO9FdjgJhlLPrQq/tGOzalTp0pcA1nskBXdOEBfjCu9lXnGF/ymHTnjw7ednJPaw7ixSXuVYK2lbNCppOgDN/xj0HD2sIhtR7crZKer0AFIkcHbgxw78Oh0lKeL4NNVXyYHOe32YEM7dexsR7cvCx49CDm4EHxXJtyHOkEugWHAyoVNisP2LokKdvYRdpcJQ882qoVsl/FQQZ8SHcqxvsnbLn2ApYMLPerY2S5+0TTK4W2XMcJDxNsedEc7MCD7SD5ijDq2MT/mg/2RxbaP8Oi/dJgf+DDW4SMqY4W/1G97wKCNL5ygm0er6CuJ/FqkxePcjbbdOhruo5Mxdhb/YTe22y4xxAdkYNvRCqE3yuHtQRceuizeoPdSt+6k6ELpPR/E+JabUlU762IdX3t9wr3vnYeKLfVZgzHRSp3OV50Wp7fUXXdKq2t31N/1tHz3q1Xd/RrV97he9T2vk+9xrdpPupsmn3w3NaHpp95DDfVPubtOfPq9dfrTPlGn/von6urP/FSd+Gv30snUT3/GJ6e8l3b+2ifo1Kd/krY/5RMKfyL1rU+6u7Y++a6a3esaTe9xWtv3vFZbdzmt+uRMc7xaLdTn5oPvOydP6JqrrxY3e3Xx+uDzEC5DZWxdWUPKRRxTaCyJIzyEnDrxhuzL442e7UN72yWRxdYe5LapFrnt4gN2t4fNfNV5qOHGxw0OPduHGNT5DbLP+qzP0t/5239Hn/k3/oY+5VM/VZ/0SZ+ke97znuL/F0h7nCq/OdBkw4Pn5vi2t71NfIP2la98ZfkSAFiQfef9ti3iAdm+bDyMzXbxd+QZEwLbcaUvNtSR2y71URdcyD6S4yOyUYcSe9vFl5FHbpvqZfG2B11wbJc+40xZC8g2bQGwB/2R32y/s343VR6GswbTm/p83khK8pQsBzQfd2VpZiPfL2OwkepO+Y0vl8YkkOUfY6GNCjylfWVs2m0fi4FyYU8b/diW7Uh1TM+2aIdovLMxuRQbW8h2icPIj7jUP1Rs25gXv8GgYrv4bVt8KYP/HcMoZ8zQmTNnDm1sl/HbLv7hl21MCjGeNftrJtZ2weZ+SiN92i72ox34kH0kBwPZqGMb8+IDcir2gA0P3Vls7MHHBn7sAxl15PaHhp3tIjFRxqzsa5YBSxzoozlIiAOt99y41M//ylP0n//ft+s3//i8/uQJK/3l81d6yotXevrLOj33dZ2e89pOz39Dp+e9sdezwj/39Z1e+Ka+yJ95Q6envrrTU1651jNe3espr1jr6a9e60kvX+svXrzWX4ae8vJOf/6itZ4QvKe+qteTXgZ1euJL+9L+5LT/xYs6/cWLgn9DrSe+JO1pe+orOj01bU96ScpXWE98cadnpa+nvWytp70SWa9nvEZ6cvp6xqs6PSNt9Pek2Pz589fB7vT4F6Z8wVqPee669Pfn6efxoae+SvGx1xOC/eT49Xj8fGXwbuj1VLAyzme9ptPTM65nZTyMnzpjf+7relE+/w29Xpi4vCDlC95kvegt0gsTo+e/sVPReW3a36ji17OJ4+v7xKbXM16zzrh6PaWMca0nx4enZaxPekl8ih9/mVg9Nb48+WUZc2LyhJdYj3pmX8b/hLQ//vldYrXWX75Ielz4J76YPqS/eEGvZ75aenrG9rjndWVsT0+8n5LxPSUxe+JLOz0x5TMzxme/XiWGz2DOEkv0nv06i36f89q1nv062sHr9fw3VXr2a50xKWug07My/ufFCGVTcgAAEABJREFUnvE+K2N8fsb4/Iz7eSmf/droBOcZidlL39LraZmb56S/54aen/E/5zXBC/Zzsm6eS4zT/9Mz9ufesNYLErfnvC7lm3u95K29Xvq2YBXcXs9LjJ+XNffiyF8U3Fe823rxW6WXvF167Y3WS99uveyd1pvONrHtCr3xzEyvfE+tl72r1w03tXr5uxu9+n21Xn9LG5pGd6o33Nbq1e+t9eYzrd56Yaq3nGv03v0tveHmRm85Mw2/rXdd3NbbztZ6y20Tvf7GVq97X6PX31zrjbe2evPZid4UjNfeOBG/nX/zuan2c/DMn+bNp09aLyU+aPlA9srlYd/p8rDRN/lUJmfrkidNtqZaLVbqc79Cv++tPjaLyOqdE5rn0PyW/Xvqle/8RH3/f3yT/v3Pv1YvfeM6L/5Ppb+ZVoGaL/fFt+27PNCSy0aUDnt1q77cr3o594SuyGzLdtnTIig89wbbVIvc9jE59yTIPpKP96pNWwDsO4+NPvbjfZM6xEMu8i77dJ28y3YZx3XXXa9P//RP1+d8zmfr73z239bf+My/oU/7tL+uT/rkT0qOda22t7fUtI26xJCDAvIrDqL4XzU94AEPEP+LJvrCd+XqiHmvMtYv/qIv1m/8t/+mb/22byu/uXL/+92vvOz7wi/8QuHD4E+eQZMzVHUtbCH79mOSJnGhR58jBjLbFB9yvDEHD1zw4W2LEgKcsdou40Nm+5jf6CC/FEMuLSXmYKBj+wNi2y74WOMThwoctERcbG3LduGrytHN83+UbRcZ/aRa+sV+rNuObmKf+bI3MThD6IqtfSTn4II5Awv/bQtf7GFt2qapYMLQF2T70D/siMvYji+2D31TLtul77DlHzb2EYbt0sel2OAiGzB12OdxuQs2Osp1Z7HBBScmpW/sbR/6PdYplcse+rFddJQLjBSHaxO+zxsk2+VgOwUi8TwEQ3/Y2KZa7AqTHx/I76iUcY4YfRJw2yUmSt6CPW3o0Uff9wdtKv3Yg+4oRweyj+TYIxt1bANXxtt1x9cgDbZL7GzLVVXGzHqyXXiwuEehi5w6fsIj5/9l/eIXv1gPe9jDyhe8f/Inf1K8yPqMz/gMTK7oN76BY7voUL9jv7mfq8QCXR1c+GH7UD62bWKhOtbHPm0jPojJ0WdqtKfEBiV4SnuwubRP9MCFbBdf0B/l2Nsu844cAoPSHuS2qV4WqxHjUmzsacOINkrbpW/axvrQt9L3Wqv1SnVV6eTpUzp98pTYL8oXlrCL/JbbbtPe/n5Z533WJb9FxuHmdDorfrHfYkN/7WSi7RNbqpNj15MtLXyd3nl2R9/xky/VD/zK6/WaG++tm8/fRbsXGm3NTqh19qku/ScXWC/niiPZ9xuFyXOplduj1n0Oy6u1VGUv7/FZsio5+49zJrXO5r8/b/XK11b682ct9ZfJd5/+ilZPeVmdHLhPvrmVXFB6+qvq5A9beu7rZ3r6q5MnveWEnh/+2a9p9NK3bCd33dJzb2j07Ne0et7rpnrODa1e9GbKLb3q3af0ojdWem7ywBe8capXv/u0nv7KNvl4rRe+eSZkL3nblp7zukbPeX2jZ71mmnIr+ehEz3ldqxe//aRe+rZTekn6fN4bJ3rJW7f02vddk/J0/JnoDbdco5e/66Re+Jat5NFbetnbr9Kbbr2LXvmuHb34LTO94abr9ap3Xh+MLb3mvVfpFe84nfKEbnjfVSmv1etuvFaveOe2XvXeU3r9LdfpNcF+3Y3X64YbT+u1N12rt565Xu/avbvedu7a5HPX6R2Zg7ecvV5vPXtXvWdxD73z4l1D1+qdF67Xe/bvpvfP76ZbdQ+9e+8T9P7l3XTz+h56x4W76Wz1KbpN99K7d9G5h9598Rq98/zddcv63nr7uevCX6O3n7+rXvv+q/Xm+P+Gm69LrE7pVe/aTv0qvfo9p/X6m7b12ved1g0Zx+tuvC456tWh03rN+6/RS995Mnnsab3u5muT257UC992Ui966yk987VNcvITevE7rtbTXz3Lc1arp98wSy5+Ms8xbSmf/fpTetqrt/SclPDPfM1MT3/pXO+9SeIukaWTNdTIVerZQ7usZduya0lZW5Ftfnb6g3ssMtZ2lGQ7n5mCRFV8pmwwjuTo2z54WeCiV2etogsOLxI+8zM/U5/7uX9f/KbwZ3/2Z+tv/a2/pU/+5E8WX5ziJUHTtLpwYVdg1XWl+XyZl8rP1Xd913cXPHzjM1dVVXTqcp9GZrv4iFKVD8869/VRTgnRhi/2oIvMdsHAP/tIDj6yUcd2Gf8oB8seZPDQh4ONve3iy8jTNzz0YWNXVcEG03YZC7iMZ4xnkxdjdebrF3/xF8v/juHLv/zLxRdjf/3Xf10/9mM/JuaHmEDo2dY97nGPMt+bMvpYr1fAX7ZObBc/0Lcvj/emHAD8QwZv+9Bv6uv1usy5PcjtobxUPmKAYw99Yj/K8dcebJXPA22XYthD+yYGdpdi2Ma8rE3abRcf4WkgxiM2tsjsYIe589jDXMbkGDb1EdsO5sHnGPntYY9ydCDsR79ow2/bNJW5hLEHbNrQZUysDeq0Y2cPNvDIbScmg99jnVIHF/3C2gO2Pdgjt304TvBsX4aFHr4oFzopio3tS/wechva0Ud39GOsI7ONSllvoxw9e/CPRvRoG3nKkfDHdvFhtEMfso/k2CMbdSiVNWj7Er/7ggX+h4qNLWTfeewm+Qxzy3P0+L9zwGdeHM8XC8Up8azNX3m+y13vop3tbVXBR0bJeHj5zP0CDOq2tXv+Qu7t8/I+hPHwfEapXPS34rOdexZ2tkU7/S725+V+U1dVeeE8Sy62v7eXM/s9YWc7CMpZQPzIvQx7fMWedcrLeHI43uMQd+59I2+7/C9neH7EF/S7fIYYN36DQdtohy3jn0ymGvuZJA/Elj7Q43mgrRvt7e6WtQQO7cjh8Qc97BkfcvxhEHz5lD7Q4TkauzGW2NIXPqIDP5I9jAP5iIk+/dhWkz22yb2eNtvFd9vDfTnjZS4ZN75A6OLTOmcftss4GB9ycPGPvog/+rYP5/XkiRMFn3b6x4YY5k7QZ6FU4qKBErJdPtzKBXiK0uHoLDJoUz7yyCHq6FMOdZxW5opy+CDZLgPOeCOvQnXpRwcXdrYj96EcPwe5IktyngRdSbGGh8gullCfcvjXk1jJqvKB7pN09XSm4bIH7KGm4GFXZexNRLHIIZaw3CgxBwOKUvkHbw8+wkObY6eOHcrIhzp9qYzfdpmgTTk8uvYRrnKN8rDFX+oQdfThIerEynbBVq5RTomufeewC05iGIjDf8jAOBQcMGDbln05tu2i1WcuDhgRWnBo6rK4M0WJSVoTsCov3RVBH1IVPFn2QH3aoWiWf/Ygp4IcgrdNcUjIbZeYwEO25eDVlOlH4fHRmaJJbbqWLNVNpfzT6RM7uub667XWcK0Wy9xMz0el09S1JvVEddWGGk3UqskgW1dqeOmcm6ZyU6yqWk5f9aRR1TZynfbc6CcpbamdtlGrlU+E2gjayKrEoamq1CtNYtvGt4a2uk19K2OoJWXdqtX5c+Xr7VLa112fB+NtcVNpXKlJ/3VKxlel/fbmUrls56cCM5TEC6rih505IVYHpFzIUySECV4YsG2XsWAHKRelbaEPDykXJTL7OHaV2Cgu9Pm8b21NYjd8dmIixsDn/O/93c/RYx79Z3p06ElPfJKe+fRn6OlPfZqe+uSn6ElPeKL+4Pd+Xz//cz+vz/i0TxcvnqfZNCbtRLUrvflNbyp/8pybJDd5ytEX6koMsekpM17bJTlgfNCoW8XJohO9YhN/nUB3OWgABwIbv+3jGOAo9zJo0F+Kss+82xl8jNDp0z9lquUfdQhsCCExRAZRH0vkYx0MxlRl/HFRHQ8M8Xfsn5J4Y1t0069tgUE/EPJxPMipb5LtjKErsRr1wasjzyJRXVVq63wGEjdiN8q6VZeXMrm/czuXZLtgjH3RB/3ZjklfSMQucSdS9IEOfUL5COYwpzsk2lerdcGt83lAF0Jug6lgDv0iH+ahL2NXLvRGAt+2VqtVxrqK3Tr8opQZXpGteRkVO7CwC1vGgy2yrjwsZ7wH8e8z533ijZ7tYHSFqJMEUDL+0R7dLmtMicHYJ3WIOWQN0oY+tuhDYFDiA22UJw4SBuSQ7cM4Ucd+GGun/mB/jUbxj3YwKG1rlSRylbFBS+KjXsxFl7GhAxalHYTQaDvK8W/k0YOoI4eHqFPaFnMJDykXJbq2BQ9FXMZDCdmmKO0w6KMHUccn23caOyOUKw1Xp9yXg99XGnC79N3LnXTT+Va//Ih36Gd/86J+4Jdv0bf+9Hv19T/0Hn31971bD/jed+m+3/U+PeD7btT9vvdmPeAHb9EDf+Rm3ecHb9R9f+hmPehht4Ru1YN/IvSTt+irQ1/3s7fqa3/qJn3dz96sh/yHm/SQn71RX/cTN+sbI39I6Gt/4hY95Odu0df95M36+p++JXRr+Fv1TWmj/cEPu1n/+mdu1kN+5hY9+MdvLvT1P3Wzvhb9yB/wozfrq37iJn11ML+G9vjztfHjq3/kFj049A0/dYu+5kduSn/pJ/jUv+lnb9E3Bu9rovf1P36r/vVPxt8fvVVf+7Db9LU/njH8cPDT9lUpH/SDt+qrf/iM7pvx3u8HbtRX/+gtesAP36L7fv8tetAP36r7ft9N4UO0R/aV33+r7veDN+uBP3SL7pf6AxKX+/3AzXpQ/Hzgj92i+8enr/6J23S/9PegxOdr48v909fX/vytesgv3KYH/9St+rrE42t/hjp8CF8z5m/4D7foG34h8v9wq/7tr9yqr4/e1/9c6pF9XXS+7mdv0jf/4q36+p9PnBKfbwz/4J8JZvr55l+6TQ/5D7fpaxPXrzkgbB/807fpQT9+mx74sFv1Nen7QfHlazInD05MHhR/Hxzb+/3IrXrQj90s+K9OfB4Q3x+cMTwo5f0zvq+K3ldlnu6b9fDVwUF2vx+6Uff9gVsSq5v1wMTsQRn3V37PTYnfTXrQDw30gMTlgbEfylt0/9QfnDh9TfCI232if7/vv1n3DX35996o+3z/TbpP5uD+P3yT7scc/GDqWXvUaWcN3id9ftl336QHZB08IH1+6UNvytq8Jfo36yu/72bdL/2h+6++573h36cv/9736sv+/Xv1r773ffqS73yPvvS73quv/IHwKb/4oe/RF377e/T53/Jufdl3vEtf+m3v1hf8P+/WF6X+Bf/m3frCf/tO/Ytvf3fa3qMvjgz553/Tu/T5afvSb79JD3zobXr4HzdadNeIP/NfPmDOh3Cdz14O6pWr514VmSMy+0Q+k+pjs+xU5YFMqsQ+KPVS7lt96qt5J5ffLqu1ry2dqz9JT37lKT3kR9+sX/2jG/XG98207CdS12rJn9mV1WUfXa/mWubhvLJzXxGIMh/63Nc7+o78Svcq2xruE7mL5B6pXNyHkNeMXiAAABAASURBVNlgXS6PSvoY5F3GaPuK9yrbl2Hr4Bp8cWqQtM69euAkMNOgdWLyIz/yo3re816gJz7xyXra056hZzzjWXrKk59Wyr9MzvVf/9tv6IEP+ipdfc3VWue+b1tNHnR5eOX/SfkD3/+9eutb3xx/s9dlv7IcfPbLleqq0uf+/c/VT/3ET+qRf/Kn+h//4//VP/gHfz8+q/Q9xqBKLtgnji6TlT0oe2YXrD6lsv9tytFDjqxPPBkLJcR4GJft+ADOEMMVY48MnVVyhOVypbG0q0Nd7NfZ18G0LQ4GVrGlvlwuZbuMSZlvCHf7DR69UZ++oh7v11rnRW+XsaxDfXxm3OhBo41yIe8Thy5jzwg0yXNEH/00Jb69aN+ebami46zAMQZHOl3xkTq4EPylxBgZq53PR5xEDxr17PSedUcdObrMQ/Gr9I1Hkp3ZDikXOhA2UETlH/woRwAeNPLEAJ6xoQtRp7StYR0P86hc2NoOF4/iI/OCLvIRY53P62q1EP4it13WG32hu866t12wlQtZisMY2y48spEGncQ3M6pQnzkacSi7+ALRh+0SG2ygQb48gKqCPbR38TMVtU2bIveo4NZ1Fb/a+J6+goMthiMOZZ38lhKyXXTh0UOfmDD28XOirJWx3uUzjD16ow3+Q9jbLr6MbZS2VeWzDA/pYM1n9ZT7K7IjWotrrIMLIQMD2trOs23tzMkq99a16kpaZ76U8Y+U7g77xFfo/0/be8BbclTX3mtVn3tnRhpJowgimWywwYAx9nMCCYwNBiRyDiJK5GQjgskZIxA5ZxCYDDbBJoiMySIjhCKgOKPJMzec0/Wtf/Xte0cS9vN7v+/1nLq1a9dOtau6ald1nzM3ucmN9bSnPVU8TPnHf/zH9vPJyLUt2jTqtN3aoFx24NjLnr5v5xFVRfF/UtzS6Ea+kK9+9sXZFvpJjYB7MjLHdo201BcMD1HDZUwodOBtC3pgcsbJSGs7HBJ18NlebTtl5SKH3vYVbLYt26EaPtDa/p0+sf0/lo1PtXLZg15stH0Z2crFWCulZu9tLaQvp9nv1aR1ZaLDDz1MO/fu1mLGO2cWffyHmyY5fOFQ26WLBGn9/Hp1+ceyyn/vV+c6TcNfNh6kX29bp3d+7AI97tln6tu/upqWN/y+dk8nUs4ONLdeexdqzm+K5C5+rsnmlGlXYnOilGNbL8upV2IEkhNHZLpVtdWuajlnLUv9en3yK8v65/cv6gXvW9A/vvFSnfjmrcm36R8CP+c9i3rcqxITvmSbHp/80YkhH5n0mMSJj0p+QuLRId+sR5+0RY8K7viXXKyHv3izHvPKzXrQcy/Qg553SeLlzYnVt+hhL75UJ7zsEj0yMeijXnKJTnjxxXrEiy5u+fEvvkSPfeXFetwrtiRt1mMSvz7hlVuD2xJZl+ixJ2/RI0/arEe+YrMe/7pL9KiTL0rMf5FOOOkiPTrwo0++RI97zSU6PnHto/55ix6XuPaxSU963ebovFiPevlmPebkzXoYekPzmNQ98pVb9KjY+eikx0T+416zJbIu0SP++eLkFycWvlgPy17kIbHzgS8IHHyTHzuQ8wjqXnixHvrii/SwtPvBacsDnntxbErbn39R2n6RHvHSi/SQFw7wQ5M/OPj7P/vC7FUu1IOfP6QHPPciPfRFF6Z9F+v4l4c/6REvu1jHveD8JuPhL7lQ93v2BXpo9lknvPxCPYIUWx4WXz486fj4/vhXXKLj4sNHpA8elbY88lWbdXx8+fjXbUm7t+iJr92sx796i56UNv7jG7fqaW/bqX98w6V6yhu26sQ3bAt+s576pm161jt260XvuEQ/OH25zVLSTLVYNQOnJO/auCqqfd9wLk7N8LEHmPsSDPcxMIkyuW11mdeVi3IyjbltEXON5ZpBWxjqEXv00bfSF7/4eX3mM5/WF77wuSTiuFPby1F8g/gVr3iFbnzjG+Vhz1zml5p7I/Nt5l7u449//GONDl3oBtdnfcA+cLStj65ZbqRZYhfaNE098xe0s9zPijewBZvANb52fxfZ8U/gmjTgWRv6tCu+Cw76MTlCZtE17Zfjv16zrK/wYQs5yR7k2V6V3cffyI5UyWoXtCQK5LbT9lCs6Jxl/adulL0qI7LsQQh8+yZo4RlxPbJiLzrhJ1HHvE4+0oNP0/JAb14PeMD99N73vlsf+ciH9KAHPUDEb4O/vQJPWz4/P0l8Oo06x1dWPKlALR60oU0J/fER/q/pG3TYAx79Csegu4gLHGUSsD3Qzlq8O824mMp2G4PUk2w3vymXbU3jt2XiYXQn1fRUqmJjbXTIxrf2wAdc46PpdHlVNjT9it3k+AAZ+I1Us17W9MPov6iJfK2mUrrAjEyppNEVggjocu8MstPPlnrwyW03eurQBT18dirDR3lMKbbPQDvwVWfV6JA3a3JGWtutTX27H5bD1ws+6m2nHJ60Axy2gQ8mNityZvH3cvKacml80JEGn6n1w377bUz9JPBc8oEO21kzUdBnfVX8VVb0gds32W5FdCObBAIZ4EiU9032wAMtdo919uAP8Mo9jy/79CNpmv4lrxmHJOrJp4kDlDFCm5ADL7Fp6+f0jz3IpN62qIcOu8BRBoYevO34baaxzHhMJ4iEfvQxnkmjfTU2YssscxV5hkz0TOP7WeQsSWlLw3dFbW7LeO2xOX1XQmw7tLWlELcc/AhjXx9a2+mnrtWDUy5y263vgEnKNUscyrfn6cd169drYXEx8ctCS/i8m3Tq5ue0uLygHdu3ti8xTrLnRg/+m+UenEsZ3NzcnFysaXxfEk/1jEfqg0cfPPgLPuymjD6nbbPcz7Psh9fNzWkit3N7nift3rlTJWUeznelaF0ewJP60FPPLzMVW2msatpOWkob0IHMDRv2k92JM4Lde/fEtl4JtaSuiP8CaSnjZT4yR3rbsi3aA572LKTtS+kzePYuLba1FttJtMu0N76ssR9frcueYpq+W0775zfkDCf59l07NZcYcm5uEsrhg+7Junk5Pr50+7aWl9T3ORPYkOdHnZxxMRUvB2AL7UEnttpWiT9q7rm50mndZE7r5uYznnotLu7NecGCGHfTjPsZtkvCVvw/TXl+/Tp1XSce9PMCBHR97ASHDsYD8Fz6A991k5LxvhydUplY3XysSz6Lz2fpC+VyKYpSkQdSuzASAOX2MIAp2wO8L952+N0asS+NPeBHWupItslaw9BDPQjbDQcMntyGlolLTYdyQW+DV9NpD3Cq0tDSZEAzyqgE5aEBRwJPDj0Jx5GTbDeZ1NtussCT7EEPdfvKsAc68PYA24692DcNax+YCYAcvKNjWIBS2T62W44MZLdC/thuNoC3B9h25Dky+lCowWO9vYbXymW7QdCMsoFpt+1VfnD2UKYOJttNv31FfKvXUA/vKLvhQw8OOfZAY19WBnTQ2AZcbU+Na0DNMuCpmORGU/oQvFqdG23GsKAbZdgDHh6S7Wb7WF9rBR0eN/4Rj42tIn9sNx5w9gDbsa+48YREzj94G5w64AMO2KirXe2qqZFsq2YyWN6zRxMVXhTPQKjtIbu4ZlVzZUJTWt06F3VpzHy6c0M2r+Tr3WkemjR6MjfRfG7oiaz18cW6rgtkza9bJ8UuFWluvhOXV2QjvIRqbjLX7HZ0LGaCFTd9ZHaTkoltTrwZJq7gbAO19v93fQkRbSbZA8+Isy3bTSc40r50wL9LNnjbTbc9yAAHv31ZPH0DnvY5gJ2/ZmBIzGVB5WPhg1kWygMP3KirXfUqOvLII1viJ7Oue93rtrecjzrqKB1//PF6+tOfrgMOOKBNrHb0hX0aX33hC1/Ql770pdYeFhdsxy57oFHonD6YhZY6Upuss4DGiOGTemigVWCQ0DNRA9MeJmzbsi0WCnC2o3eW1Au56CUnwYcMcnvgoR4+6oHp71GH7VXfUkeCl5wEH2XoHSeyqAhbLfUZGzFslR+6moWy60qG02Af/CV8dhhCAAyOZLstiLYjxlnkljT6El+FvOFr9MBHWlxcEvIbf+TOZdyz6LGo2bRl1ni63AvQkGzwteFtC5xU1DMQUkYPCd34rulzUVc6KQsytqB7lnsIukL7wz3IUdoPdki2U66tgBzbTe8II4dK+rVvsme53+YbjaPT7lRK7ujwwQOtbXVpz1IeEvWZD0rposOSrBSl5LaDq83vpRTZQznWBd/Hz0uR64yhxeThcAk+tXWAaduoFx3KhZwRTjG6MhEBJNluOg466KCWY2sXG1PVyiMfOPzX8LFrlvFR43foR/kEHX3wky5zX/oaXuYneErsjJVNtz20yR5y+Okv6O0BZw92Id82IlqyB3jEk1NhD3yU7QG2fZk22JfFj7Twk2yTxZ9V2NQK+WMPfCP9mNtu7QlJPsYbahLyp8+YsEvwku2W4ONccbLhKpr6yKSraaG/kpZ1VS0l7ZleSTsWDtX2vYdpe/ItOw/UthHetUlb9xyirQsH69KdB2jH4qHatjiUdywdoe2Uw7Mr8nZMD9GO5UO0e5ZD1eQ7U95VDxf5ztmhIm1bOljQ7eoPVYOD390fru3BQws/aVdwO6aHNvzO/rDoObilXcuHRseh2pl8d0X/pkaza3Z4bDtYu8KzG71LmwIfknSodi4e1GzaEznU7Q3f7ujdEfzeeqXYc2izZWd0bls8WFv2HhTcYdoaeFvkbI+8zbs3prxJW/Zs0qV7D9aWpK1p97bFw7Q5uM17D9Qlew7UpfHTloVN2hwZ22PjpQvBLR4oZGxb3BQZB0UXeXDLB2tn/LB9eVPq077ZIdqetCN27oh9W5cP0s56iHYp9k03Cdod/cHasnBg7IP2YG2fHrzi103pl4MafuvSgcFvCn36KTK2rsgf27ItfXPpwkGxg3rkHRT6Q2PbwWnDxsig7YdEXlLagD9ItGfH8mGtfsf08NQfrG2p3z49LDYh4zDRb5fGZzvSD9tTtwU90bdt6ZDQHBhb009LyD80/RgZS0PanjG4ZQGag7U19Vvi2y0pX7p4uDbvPiR+PSz2HaFLdsfevYemDw7TJYzNhcMHeOdBsecIbd5zJV2y+4joOlKX7Ar9rsPTV0dqc+DNuw8Lber2HK4te47QpSu0l+49UqRLdl+p5VtTRs62xatq68JVtDnydiwfmTF3uC7dfZC27tqo3XvW5QFR5ncl9cpV5AKc2SlzUG68do86NbYDZ6JUobRyn6cGur4PafBUzySHpvahT953+2nBh+i3l15Zbz5ll572ojP0of+Y6tLpRi1mc9dtzDw/Jy1n09p1ASKmcXIwlLilj/zS1hq1y47OQMwHtpsdtmUPcKpWYXvA97Hvd+GRcfm5Cjrw9iDPHmSAo85eK4Ozi+qK/Jgq25DFV/jELabiLfNNB21Syzdt0lWuchXx60o3u+nNdL/73k8vetGL2rdu57Npx1bb4nCAb3Z++zvf1Utf8hJxAOASXVEyTTzVZZ2kzZ6YAAAQAElEQVRBP8rYTLOWssawfttudrAuUA9d2IIrSelfFZWsr1JJNe10w9slayedSE7sMtMksXCIgp8JX4322W442+q6krhlsdVPEovs3r0ruC68Xdba5QZjw3Q6C5w+lkQZm7FxOp2KtoNT5Cn93bcVIeMwuSO/rZnxMzzQ1choY8NdWLrYUmV1TS71Jb7CVuI8eGynT2ap78UFL3uEUjqK4ce2LodCSzkcV2KFXm6yHb5YEwfW7LP6PnoiCx22G28fu2y39qMPui79o9hOnXKV2AMP7SWnnjrabg86Qrb6gQaf2IMOyvAgBz5ycMC2064q6sGNdcgGNwq112TZAw919gCPvOCQYbu1fSxjuz3IGHHk2DCOO9oPDB551NmW7WYjOHuAR3m2IQ9NxmNgeFJo/gRGHrTLy8sZU5NGyx97kAONNMC2ZQ8w/hdXVXD5o2BqbXLtgYZ2wo98e43XHuqpgwY/ApPoF9pBisj2sb3qKxDw4H9o4EU+MHjqbbcxxziU1XipRz5laBQacuQ0PIUk26t7MWTvW4ev+Dl4ZClyu9y/y9NeCo9WrpHeDkFwjVYS95hz700zFwctbEU3MMl260P4bUfkUJ7Oppqbn5cyZ8/6ZbWNO2O/9uKy3dqHPPoQXwCPem03XZSRHcHCL9Bo5QJvD3LsIW8xc/RAgszRF9DiB/CjTNurOsDZjppBjnLZbm2zL4tP1SrdyId88CR74ANnD7B9WRn278bDP8oc4X3bbA980EgT1dkktnS5zye6dMdW7dy9MwejS9p26Vat6+Z04PqckMwyVy1NV+avicokfJmfpstLUtbTpfir5pCTg/GZNqjfeIj+/XtFT3zhmXrThxb1221XzUH5AeqXrS7658KTIRHfVXku9pTIz74vt5HSSnHVzImlGDA+lOzMqel67HYpwVVxOTTwSZ1m3qg9ift2J+2tB2vRh2tPPUx7dKh2Jy2kTL5jdnBwh2nndFNil4MSAx8a+NDExIdob2LgnYnRdibOXOyuvII/VEvdkdqdeG4v8pJ2LW+K/CO0oCPCc3jgK2u5XDn5lTQN36KupD2JYZd8hPYkdt25dJD2Jo4mPt+RmG9n4sVtieN2ZJ+wa/lwLdQra09i7p2B98yOiF2HJq7fpK2Lm7Q9urZnH7B9aZN2JwbelvgcGDu3LycuJI5m77H3kMSDh4bnsMR7h2hrYsVtiRO3EBcmHgQmZtwa+NI9RyTWOyw0R+jSPYclJjxEl+49PLhDG7wl+5xLdh2iC3ccpM17j9BFgS8ObvPCEbo49BcHd0nkXLz7MIHbsnilht8SfVuTtsSW7UuHi7Ql+6RdsyO1LfHr9uUjtLseqZ2zKyVeDjy7sranfTvTjl3xecvj/z3ZH+1Km8EtxJe7Z4dpb/pmIe0nLZf4DN9nD7IQvy6kfg9w+mZRh2kx5SXw2Sdcsm1BcuZDrVyBxZit+Vur7JLSUNfGV8aonXHZ6hpxq7QHeKQBCTzep/bAA862mDuAlSuilFumjdurX/3qOvzww9v5F/M+52D8KgDx241udCMdd9yD9La3vb3FdKOM2ayqZKzv3r1H73nPe9o8b2NPkV0iu5cd/VHSsMFFrXiBii93YAd2djkLIKdMPYl5zg5vjLTd5EBDnT2U7U62m961+aSqRI9Tt7S8rBFvG1bZQ94K+WO74UZ9cYaCUF/7livXvnaluPpBNnUkbLOtMbe9qntfHLT2oBMdtqMy8V+V8Ct2kMZ53ba4SuGvmnwgYj1osGGQj79r0wluXH/sgR+ZCmgX7dixq+m0B922W/xqr5Vtr+qy3eiRe/l1ElvQTx2p4jeQSfbAR32Kqx/amRZr1mcTlTm2hA7eVYIAlOEjTzH2TTWZzDebasbEgKfNvWw3vHLHIJuzM+Q7ToPWdmi0QoO0IQ0ytNo2xZZRp+2sLVPJWr2QBQ+5omvIA8Ue+EZCaCjbA/Pgs8qyJNoaDkFDn4x09tCGUSb1wNQDk9Ongw4322w3OfvS0Xbk4oc+/oV3fp7z/2lrP2XooWM/ZVv5iD991jd4+9yv2ueCfkzItd1qobPd7j8Q9oAfYeqBSfDbQz0wdoAnodO2GNPU2Y45bm1TLnTOZn2rhxYa5ijyVLd2gUcm58P2mi/hhY54HRgf2m73Gjj4ulJU02ZLTS/0yCJRX8okFV30KDYl1qCcfb/dSel77Oahtm3xrysl+9jsr5an6kpkh8ZOTdLoE9thzZhIrlyjzoDtY7vl4O01WnuA61Ar5gDatd+GDToi8/eGxEa0BVxXOu3ctl17du7SdGm5PYy23cZOl30btsCPDhK+Y1zUqOa/z7Qt5MZQkaDF7yR8w4NmctuZ02e5R5fFCwns5xnz1EOLf1xKq0cHCd1jHbTA9A36bcfPJTHfoliD4AdP/e7du5v99kCjXNiVLP3Tx8za9tiU6Tv6mHrai61joh69VSX069oYRv5oG3TwYRcytm/fEZq+jUHsgRc8cmy3tgGT8AGyaD9y8C30dvy5335Nhu1mK7Q8z5jOpuJXGODn/AT/wNtlbUQW5yQk7MMXtI02YQM5OmzHxllL0NAP9mCbbUTn/GKp+Y82wENCFjmyIcocNRgHEiPsoUwlhv1XeOoxhnxM0AIjZ4TJSbZlD7Jtr3agbViagwDQSb6vDMrgbbfBMsojJ0FrDzKVC9rch02f7VXZ0KZao93QUYafOhIwOGCS7SZnhMlJ0NlrspEFfpSNDGXhAA/cdSVZTQo2xkFrr8mmAlrwJTeQfVnZ1He5kcnHBC3wvnhwJHtN9lhGLjA8wOSjzn1lgB/p1vCxJ+2pSfaabGhHGci0Q5f27YsfZdgG3frDcutLAiN0wQK/cvUpAEODPlLXldDjuxDkM+rsVnxCOWjZg35kllLaOANf4lNwpH15KFNnD3zQIgv8SAeOBJ7ctuayCb3B799ADiL7SSXC0XT3Xk3SxfR0SZ6Gaq50mouNtCE329CALL7zmYwoO/xdaEvaPCnOJD+HhzWJjknqkN2Fn0NIbt4y6ZT1SNPQuyvxSRGLgO20tWrw3US2NVuaKgikJEn8/4cEAq2QP7TR9iAj8pSLNoIv8ZdtAZNsLFUr227yQy7oybGRfEwjD3KAwUMLDM4eZF8eT3lM0AOPsm1HX9qYBby40/BgEQrs6huA7Ln5HNzIrTz+seEdFg0m17/5m7/RLW5xiywI821Chw9aJtLvfOc7Qif+xl7bsk21HL+Ap55J9KKLLtJvfvMb/epXv9Lpp5+uCy64QCxco+3ww0jO5I4e2/Fj3yZncPzfOMjYsmVLePc0PDy2m23IQ+7PfvYzkc4+++y2+KIDudhDzgJGjg74gcntwfbLwyxC2H/ueefqnHPP1blJW7Zc2g7iZjnAhn5MNcE+qetK88Wok5+Kp+3w8v/DscDhFxYd260t+JT/YgE62rl169ahXXv26KILLxR18CwniCKAneZQfWFxuS1uvPWG3AtDh469e/fkHpmMZrUcPwB0uU/ISTXjmYUR+t17duf2nLUgY8fO7Xkws9RksOhDW3LfTdPesLR7oZQS/+7W5s0Xt/6kX5aWFlu77cGXyB94c/+FEX/QR2eccYZ++cszdMYZv9JZZ52Vdk7FPQk9dpKQT06/btu2TbQRXv4fN8bCjh07RT3yye1BJzrA1fRFic1ipkgdZfwNLQn+c845N2Pl5/rZz38ufgb1Jz/5aWvL3r17WzuQY7vBtik2nQQp+Bs6/Gm70UCA3ba1LTZDB66m7eikDhgefEkODnhxcVG//c1v2/9L9rnPf05f+9rX9NOf/VS//e1vtbS8lHuhNr+vta+2+y/TYqsb9ZAjEz3A5CR7sHGEsQcYWpt7DUlq7YMP28jHBC0w9CNMTrLXZEPzP5dd2yYwXQRb2jfY0afvMv2L3EVppzKXZy7oIetUPadpX1qSGOdz6vsufujSD+sSfFuqk5QnuT/cDlCr5oIvA35WAkdWaBxZ2RdK7iKjhr6PjKJYlnIvgv8+BzvYw7xWlSu0Vc592+eeoVwCzyRPFO4mo5SJnIRsly6yipBR06AafmClXiqqktxNksfWyK2kXsMV3gwflfAp+L4xOmCJHnR2mikw+MhQV6IHOSX+kWJ6k92rCxybkQEc/y2nsq9FLvFZ7cIXOH5SUpYPlcjrI7uGp0zmpNjb4xCX6HSzF5oamlRKoWM8KFcpJf4P50peayjCX9KeeDU6S3xVY1MqupJyp2pLkQ1tsCqhVbF6hzZp1lfV6FDkBJTdSbLA95JqaBanyxJ2B+7TNmhr6WJvaXKmafMM4vD2NbJVwjcZfBVYZU7T4Gv6skITXA3O3bxmwTsxjYJvcOxoNH2RQj+OwRLamnFVM776+HU6tWbQKHpiXk1e4+PpzKpKG7wufRk7oJ+FJvTU9/2cZtOSfplkPp7TdJY+qOszduc0C0xaWi7BT+LrdaHpVD0v+KYzqY8eeb2muTdm0TWdVpH6WeyNPf20j92Ba1UEqJQi2xov0MAOnn61h7o2BoGTWlwVohpR/TSABppaZ03/sg/Ugq+hn/3mEL3sLWfp5Hf9RmdcMKctu9dpKW1dn416WCX3quEgSUWMd3QqFznJtuz4LIbZTjvDExi7Q7b66Rm8KXVdl79rH2RQgn6EyUn2fy97lGmv0SFrTPvKgJY4w3arpi1d6dTHScTE41p75JWurMc+5rG6293u1tpFnAMDvKwtp7z//Tr1S19K11S5WPuuX6yHrIOsQ5s3bxExCjy2RfuwQVwpz2bNw5pmUw3f+Ym/fvrTn+lzn/+83h8d//Zvn2prDWvr4tKS+n6W8TWLnMF+2obM2Ww22BKZ6GNtOvfcc9qaSRzBC3FTBl707tixQ/x3Bj/+8U/086yvxGTYSpyDHNpIbAGffbm+TBmdEaPSdaop78pBx+bNm/X9H3xfH/3Yx/SmN79Z73vf+/SVr3xFP/npT8R6yxpqD34aYqRp2tIL26fTaeKVXdqWuOqss87WtNnpVb8Tb/30p8P6f84557R4a9//3sf20PYy3CO21cW2S7deqgsSdxGz/fjHP16JI37S1m3Wf/oB/dDSJvqYMu0nVy7wJMq2hV8ow5PqxLu7xa9CnJvY87TTThP9hG3TtMke7EIufkUGsqmDFzkke2jrCGMXMPT2IIMycuBDBvKQg9/PSpxGfxK74Sf6nrFE/2En+wVokWG7+RxYuRyfxdGBJGcc247/p63PkPu9731f/JcX/J+sjBX6AlkkfMHBEXqQd3m7lcse7A8YNcBApJo+6xsOOWBsk7VE27G9FfIH+ckaPTntJ3WZ8223Ayl88ctf/rL18w9/+EOdeeaZeYCwI+2ZabQRXcgiIR89+NV2G4/gbKtGCTTUXZKx/cvExT/+yU/0/e99Tz/80Q/161+fF9nbI3sYxyFvh5bQ4wfGF/rpE+6Ln4SXOQJ9yI2KyPh126tAT1u4R6hDFnbUWhN/L7dvFU2zhlt7qQAAEABJREFUdi4s7BXzBP0PDXzQI9NOv63MAZRp557sNYjRzz///Ha///wXv9CZGSvnX3B+89coY1+7kDcm5I924NsLLrxAzBPDXKb0hdKHzVPCPmhoM+OEdkPLnFK6IvqJNiLbdnjj46wPlAtjUGr+p9x1XUprH+ygNOLHMnzQk/ato0ydPeiAFx7wIx04Enjyy+OhtS3kACsXtMDgbKsNEkVH6mZZH0vONrr5ieifAzYeoFn2g/vNr9OGpPXZ03dlTpO5+baPW7d+Tt180fadW7UhcOn203J3iM7dur9e8fZtevarztRPL7iqti5fWbsX52RivOjI5B+fR2FR4qbafCYX2dhTVVfW1yBCOvRNiBKXBIaGFL8rqWaOqn3NXDnw94GDDmvKsqaxXzVyo65G7iyJou3I7qXoDYv6MLV5JP04A7YFfUCBj+bQSJT7rHfoKaHtI6+lzPez2DJbqVvK3hnaGuGMGSFAyhgjpijxq1V7q5RJrJyTEi/NEkORi5huuaa9JWxdYrsavpRjeK/wJvZS+qEG7p12eiIlFusjT8SFfcqR1yE75T7lftrFFyUxXInMucjrNENP6Jajt08MJ8+3WK7WOc0SG04TP/XB9Ykfp4kdp5rX8qzLg/VOy6FZir7l4GehAb8UGSPcB9cTg0b+LDQqkR19feBpcEtTa5ryNDxL037V/lrTVy7xTdIscFX2V2l7SErw+B6a5tf4XDUEdnwVgkhRnzzJ8aqSZtPUJwbeu2eadkudO4U8bOBDYbWrpta2+AeCe4S8lNiBjhTAkexQJQGT7LVyyAQPOXXck7YptkSd7fbgH7G2Ncn8D20jyB/GUymd+G9SXvrSl6VJsyYzpqTfpoGds40zMnfvaO0oqbDdYHjtFbj2rT3MX8QPJNZD5rVxfZ1mzNpW13WNX7mQkazhyEnjmkBdF3vJWY+IFb7z3e+0OOmLX/yiPvXpT+vrX/96O4sjZmLsowMZtBE+cvSB56zrvHPP01k5T/v1r3+tizdfoqXlZbk49+esnesRk3yPNSvrIWc0yKDNyGZtIFZhfaBNnBNRjw7SqJe8lLQx/cw42rlzpzjPYo3j3Isy8gaejIZ0DnJYJzjrG9cD9ECnyIGW8zJkz83NaUdkwtPFl7ab/eg6N+dA2I3vf/nL01vf4c9BjtK/ffM9fMiyh/GCfMbGjp07Wrz4ox/9SMS5vzj9Fy1Gw/8jD3qhLytjwXaTix7SOYk5iR+//e1vJxb6pvAp4wJ98MA7JmTOZ65H/p49e1ts+Ovf/Fq/zRp8Yc5a6TNkzhLv14wxXgxETo3PyLGFvOsK2eo4GutBQmMPNo548r3Rt3PHzrZGswfAbsYRPCRobK/KRA6J/cC2PHzlwSH9uXvX7twry/HBLL7txdWlXxhzjBnahqwhH+op0y5iC/qcOBSfnXnmWS3WQA80JT6ezZBb2wvV9NG2nMeRiKO38w3l2FgyhuGBnpx7hTGHH2nbnuw5qLPX+hs6cOTYjD3IxI4vZa9GYhwQqzN2sQc6Eu2zB1mUqbMt5AEj0x7mG/yAn4iFaesYezNH0A7qoGdc01YSY0K5kEebkcl9w73xve99N2PqBxmnZ4dCLX6Af3FxIWexv9Spp35RfLHvjDN+mVhwT6Oh3nab/4AZPjvz8Py8xKWM8x/96Mf63ve/L9p+7nnn6dKci08z57MGYAM2YSdrwfp165ocbEI48sjxCfmYqLe96hPlAkeyLdsZL7XlyACPLocOX4Aj8WW5vXsXEvds0Mb9N2oh8HLOWLkXDj3kUEHL2NqT83Vg8PgsYpp87LIt9h5RlrE6bTyMTfocX9srvslYgw+92INM+FtamYvhQU/N2gfMfwVAGTnLK3M8vlqMjbaFbTyHQgYyycHx3zzV1NNmaOGnfhoZyN2w3wZMGewOZDv3WJ+5jvW1tj7ATtoKDzB2AMOPzN27d6XJQ9uoox+pQ8+mTZu0KWn9+g2ROWuy4YEGmdDxwB6+qG9ffsDG0V7aiH+oX79+fdt7oBta+EnsJbGLnHYjGxgabEAW9fgD2Kb3qVW736mDDlnUQ4euUWeWhkYMDbQk7EIMNLabHPjRXyBAEFww2W6DhPLl8eBsNwdCS7LdHGWb6lVeCsi21/D2AFM3yt4Xtr0qG7ztJm+kHeXZXtWJDSMeHtJID0yCxr6ibOjgpR4YWhI424BNvz3AIGw3HDw2cB90H7tr8MNiGsSqfXZtMDjSfyUbeaMNwPag03Zko6dG/trkYBtxDdeA/PmvZKfqMjYgn2S7yaZ+LF9eBnWkmsU21E1fzWxpp5QE/N/ZPfAOdkNrG5T6yAOwrZLU97Nmi+0E1ENbq9RwDGp4lYvc9oDfp4wN2E49cKqk/AEGH7BNvOSkfemAbYNucu0BHvHw2251I06yrnfd64oLXByjvVlA1ndz7csCHIa6V6jcAgbHZ9jCjZdRor4ryl4km5mpPCnK7iDNrJmIO3WlJDKbCRldKaqWSjeRbSl+64o1jb+CUJdNs3KV0qkExtZSijoX7UkgAk2qw1Z12GGHtf+TpWaitiMrFc325HyA4R1he6ChjFx7KENHsh3xFjA0tnV5OvAkaP4r2ZfHQ2uvyR7LyC5lxCPV0U0ulbRfVspxelA1fkom280m4FJKW3zI8cUNb3jDVk8Z2eMESVBvRxhMK6mm/0gUyQlW3vOe9+hBD3qQjjnmGPH/dB177LHtwBvci1/84rYZYQFhkqbfbWdhWVbXudkZc3LI9ivd7373033ve1/d//7316Me9cgWrMBDgPPZz35W/HTlccc9WHe+852bfPRA+9rXvlYEUdjedR2mtYR9JNpFDhKYnLHHQdPHctD8qEc9Sve+972b7Xe5y11aTvkJT3iC3vPe94rAlgUMGfCzWEk1/pyKF1Ko+9d//Vfd5z730T3veU89/OEP11Of+tS2IaPdY/1DHvKQRnOnO91J2P7Wt741gdiCXnHSSTruuOPS5kflkP/CmFcTjMzin9ISGyr+z7NHP/qRevCDH6zjj3+4fpoD8ZoHMNhDu223PsRGkr1W5v/7fOxjH6MnPOFxetKTn6jHPvbRse/EtgmBNwrTD5VsVQZ4NiiPfvSj4+t76O53v0dsv6/e+ta3pd19S7YbD/oakD9sAJ/ylKc0H9LOO9/5znrEI47PpnJzPBaCfGw3fjZkHPDzKxT0+73uda/oupvucY97NP4HPOABsfOp+vjHPx4/7W02juNnaLszjqaRqPipa/W228blne98Z/x0vO593/vojsfcSX9/h7/X7ZPueMc7tHH2pCc9SZ/ORpmxRVuHPlWTQSD++Mc/Xuh/wQte0H5GqinJH/wN7Qc/+MHWz4xxxgn/Lx39FJLmQ2hK16nP/bKQAJyD2xe9+EV60HEPavppL+PlmIyFu6e9j33c4/SRj3xE27Ztyz1cBhmZ22oTONhlm1KzsQH5g+32Gt5eg7E1JI3eHvC2m2z6jGRbl5cBD+nyeNugm7z/qeya+Ye1Py1ofE1A/tRM5naRkqah4Tnu3Px81sCSPu0zbzuwwxMadXLoStKsHSZJstUHLu4iGrgPKmtE5Na+ykwqoqzhCl5y8F3GoSNXSiF5cKErXfChCWfwXXwilTInR36fw7EaG5R6Nj7gsH8WPX1w8FSXiAsf5V7qq5psxQ5HdpaasDuySyocNOtY7JtJVmmpn9XgO8UdqoHB137gKV0nZCC3dBPVcLh0KjnQ7RtN/ODSbIiUob4rCkHD9QpI2eb4t9XThgyxwCU+rzlwrIGdVOQyUYl8ZM/C3KddtDcVkh3aPnQDLXYrfsImaMixG54aPLhZ2pOmKpnAKe1p+L6qj2wS7VF0cviLjF5W31d1aWNVfFWjOnalJQqagmpoatVK7uC6mNKp2qol7ejCFxonHmmy05g+g61WC/3GlykDQ9+HttmY9TUkg68ilvtYjrzIRDcJGX0NRxeCIjHWFdhJfd+rJK+qoj3qVuoj0YGVvKVSpXYEX+XY2lfoe1U7FMFFX5qe9s5SjgddNc2hDzJm0Q2s9s29aKqdum5dyOektEnNV7EtbXKJH/qgq2Q7tlaV4JSrz+a2Rm+Qwu5UB0ReiFOfgrinSioMqm9IxaCkyA/vNLoW5g7R7u46+tBnlvX055+pT3zmQm3fHV0KU8hmvaM7jY+dNYfOUomgQY/twBJ22GvwaOOIH3M7cqN3LA92r/E1Yfkz1gf838q23dq/Lw9ySS6O7UM9skhFTguM0ap9n5IyJ81yyD/VhnXr84BhKmQdduiheuADH6TDr3SE1m9Y3x7c2Jbt9uDuQx/6UMtn6QetXBxyPvvZz25r4d3vfvesv3dv6xkPJiFBLr6xTVGKfb/Iwebb3v523f+BD9Dd7n63tu7d69730sOPf4Qe/NCH6K53u5vucte76NGPebQ+/8UvaOv2bbFlIWOma+1GUNcFjl+/8rWv6iEPe2h47hrbH9h+xeCrX/1qs5mY7F//9VOx5wTd9a531+1ud3vd6U7HtJiGGO51r3udzjnnHE1zYGG7yR/tVS5g23LG3zQTEOvjGb86Q897/vPaek1sRJzz5Cc/ucVEtJ//+5X1+L2Jx1hnOYQg9urbGyk9Ulu89aQnPrHFosRLu3O4J0WPh8Th9gMf+MAWPxJroOelL31piy1aH4dOufrcVwq8M4ckH/v4x/XMZz1L97jnPdLGIW67/e1vLxL8J5xwQvsm4Bgj4j8S9tFOUkRq7KuxzMEPMIcSP8qhMnEyNhE/87IIsoktXvKSl7QXUokjOSCBh3Fiu/l1X7upsy0uYHSOsO3Wx7YbHzJIHIi/6lWvErEpMe9d7nLXFsffOXEbttAH73rXu9oBtD3IVi70JmsfdNX4LHdypoTMTzkg/GX68/Wvf32LV4mJaRNj5dhj79z8SPzz0Y9+tB0OYQeCiO3IR7svD9tDG8Arc0rNOKWfSMD4nQRsW+Qk5JHDZ7v5ARg8Cbs54P/O976jxz/xcdkL3Cc+OLbFooxrxt/97/8AnXTSK1ZfhLHd+hTbbTeZ2M+YVy70kQLmQf+P9Ixn/pO4F9kj3e72t9Md7nRH3eGOf998cf/73y+y/7kdcCMPPmTB+4Y3vKGNV/rj7ne7e3tplPm62c20Gt2f//znRT+deOKJie0fqxe+8EXiHkEOMk7PvPC0pz2txZ4PevBxOvFpJ+q0H54WD8aL8SGyoIPedtrltq/mIPKcc8/RySefrIc+NHPBXe+qO97xmGbzMccekznm7m1ueWv2MefkfmdMkJRrlGl7tR/YGxyXfc79s79jbD/5yU/S2WefFer0QPYyO/OQ5fWvf13i4/tGzx3193//9y1nrHA/8+KB7aynvWqGIuufkkdA+2A/wKibsu3WN7Zlu9kCje20s7Q65Rp5AjaasTzKAE+6PJ722leUPeLhQQY5CfjyMuTUlCSnXf2yDjxgf62bn1PpStunM6Z5CWOaum5uIvM0A/MAABAASURBVOanhb2LWsyBd5mzurlOGzZs1NLivPYuH6xPfGmH/vGfz9Ipn17S9r3X1qxsVJmbV02s0SUmKay/SVMVZYVSn7WjEi/0ZYg7S4xJm6KomaZcta+yg894ya0uO77MmicFHztrkNCEtPmPMVpDa7Pep4HpsJpUui4cEjEjZUVmTXLisF5WH5k1QuBNptJ1oZ0pQuXIgqeEtsuhu2SV0snBl6QuDwBL14nLLrIn4ZO60KfxQY84Bx84vFEX+SnWGlOKiPXBFXwQex05Nb4x8aM7zfoaOZ0cWPGfy1xMc/AW7ZCSK5cV3JD6FOFyzqXUlUZPOeID93Ln8NbMnbOWGpT7QZ00q9OkjIsSOLXgnHMyaPqUY554sZKmehKljuTIU2j6rK0FOLg2rySHr6a/C7akLK6UY4SKJyppZ5+xUWsUGlslx9ddF18mME43yxjeV9kxsLdq5nunLuYETnsaXsokooS2SuPCM9FyP9GsT7GSqhxz+7SzVuAUwpKaNgbsoUxdQ+cPY8New9sDnKor8MBnOzqGRBk68iFJc3PrQKUPapKTWjH5YM9AV7PW3078iuZQ62TQVu3YsbPFDkG0D/YVxk0rqenm4fW/ferfco5xYjtPYF3njIl4hvWV+ZB4iQeMyoVO240XmGQ7sVSfB3rrGx49vOjy7Tz0P/FpT9X9Mp+yxt4jceJ973u/nKHdr61drDWcY3wvD+67rltt12ij7Ta/cMZBvMj6/4DEjtizectm8ULmZ3Luxvp3hzvcoa1Dt7vd7fT85z+/nYnYFrL5JdH75twOfuwgdmOux3aS7bRMTX8D8ocXZIe5/n4tvnzMYx6jE098ir785VPTl9O0U8kzWEL7iU98orUHfxGfoIMvc2TYJH5d1Cc+8cmsI2eLF+w+89nPqJROsww023L6g2/dc15DDHJs1i3OgI455lh961vfip7QeEhR1WxMMfwzii31UfSNb35T90wsfefEz7f7+8S7Oeu83/3up28GDxHtLNE1wvYwRsBxnnr66b8Q8R39fkxiZc647nOfe7eXCOyBltihSz8ROxIXIpu48CEPfZjun7OwMX6/573urXvnrPFpT3u6OBfdtm1bxgc+G+TYQ3uwCXukYTxjC+U1fGrSto45Ijcv+PmsE+945zv01IwrzvGIGzjLPOWUUzLWF2BvCdoG5A82b9++XazR97nPfRNLPlQnJC5+emKO7yamKsWhGj7E5B/Kfof/XoPYlj0OD6V5QDrNfEUfvj36kcP54THxM2Pv2JwpP+QhD9NrX/s6cS49nS7l/p1r7WZuQ/prcw5MbMF5Lr7DxsqElUrb4mE9dfTD3bMX4n55yUtfcpm4q8Yf+/rppz/9aftvk4hXuG8Z54w/xhLjkbH/gQ98IHPBjjZmuDdtt7FrD+1GZkxoH6bO5ezf9y7s1Ze+9CU985nPbPsV7h3mggcfd5wemnPix+Z++MiHP9RsZjzM52yM8YF8EsIok96V+LyNq/jqrhmfj370ozKuzsnYrvra176iJz7xCbnH7p+92l0zB90v+h4ovoRGOzmbQwY2sj8ixn3owx6WfeJdM+/dITHqnfS3t/27wLfXsXc+Vve81z31lH88UV/+0le0d88CZiRWWaea+y3DTM6/PrAdKAm5JPu/8Ul8brvJGmkpAGPjCNvWNL4jNl5cWIqmlJcTwYR/9+49ue+L2CP12Udjw+LepdYn0OND9q34jr0UOeOWRB06eGhNHWXbTR6/zjddXhYyeA5FPf5SLmzjpQJoaoKGDXnYnQkkn9xvqbfdYHTAu3fPHvGQ2naTjQ2MXdpJ3sqRw5rRZ9yuizx4lYv+T9baMw3Nctq4sLDQ5I/tmsU30CAPPuwkx3bwtrOGzDfdzEnYv7hnr3hBE9h2m0937NihNd5OtAs5yICONuAj9M5iB/BYb7vJx17osJH7Dj5eGoAemPrlpeV2n2AvbUeebXFhsz3AlOGzB/uwHX7k0B/w0Q/4DT7os6LLtrCLBD1108Qq8AGjU7moL8nbx15TCiFI200Y8L7J9r7FVdge8DTMHmAq7cvD5XfKHWntgd4e8n3ljfCY22s0v8tu261jtHLZw+BcKV7GDvu/r4PHduNBP8k26IYDAEdOAradunRLBrZt0C3Z/3u4EeaPvUab4urHHvCjnrHCHvCUbUe/AdtNY3u1DNI22Wqyh7I95KNs8rRilZfyKlMAe6APuPqxr4hbrQyAjOIihcxe873tdoMwsbaUMrTKFTB/JTtMuuxlr+Fsa43Hre1Q74sfy+RjggeasUzOuAJPThmY/NrXupbcFZWSNsjau3O3NmQjUbLa2Vbpgo9JNX1fKCeXeyl7itpVzaWeN9vLpFPJBtfZ0Cp0c12nLpsPZHvSqYYuIjU/N6cN6rTOSd1EfRaA7EMEjeR8LIdWuWoWIyaGNFwuaX9nbTr44CYj1e1ju+X8sf/3cI0+27IjL/C+fNRRHpPtEWz0Y8Few484cvuKePuKuJF21DeSMDbxRzOLPy6QtlRKaTbYbgsaE2AXH/O2FxMpZQiROab2873pA/weZpHbgz3f/s53WlD86Dxc/twXPi8O/c4444w8zD+zBcaf/OQn9ZznPEd/+7d/m4fAj2jBDHLRiR70jTZdfPFF+tnPfqIf//iH4i3mz33uc+0lDR7SczhJ0PbmN79FHHZxOD5+QwQ6AtQ/+7M/EzDtsB1TLWSjT7nGPGBb3L785S+LYJ4HxB9KoPW1b3xdfNuHh7/kp556qt6ew3QCvL/4i78QbZnmQJuE/Sx6yKoZy13G1G9+c55OP/3n+v73v9fs51t32MJC8/znP1cPzQH8Zz/7aZ122mnCR6effroYl11X9MEPfVinfulLqftRNlYL6sqcIlZWpz4b7eXlJZ166hf0qU99St/4xtdyoPgDddngY4ty2c5fyR5yrVy22wEriyNBNofnb37zm/Xud79b737Xu/SNr31dNRvwhYUheKoZL13XBVebhM985jPtG3gE0yT65d3vfpcI9qWBxh50wmu7bcToI94e5XD57LPP1rWvcx0dnHuuT+ASI6Xch2xe73TsMXpI/PLWt79Nn/2Pf9dXv/61tqHkDWnSv/3bvyXgf60Ijv/yL/+ytZ3AP8M4fumbndirbF7sITh45zvfmQcSt9OjHv1ofeJfPykCeAJbxszOHbv02wvO19e/+Q29+73v0T0SzD7ihOPbuMUuxjabkAsuulBfOPWLOvXLX9J3vvfdHFrMNNYRgAKf++vz9OlsNtHxpje/Sc969rOa7fiBYKV08aMGH73tbW9rD0d42IAfz4lP2AhdeMEF4q1aNrPveMc7cvA5bNyxuflKlm0VGqzhst0A9NgDDML+38PQkew1Wspjsgf8/6+yBxcoDcknfdb6Kj2WeTnDTRneaZ+VIZ/DyPi5SEoCX5v/8jdjVFY+taXRN4q9lROm1ClXzQaSDU0GhlyFmJZHpZwx1+6pdJ5zuFVZMJKce0wpiys8qIJeoQNudNTPIMiCBX34lMNSJXcffOor9AGjCPVpYJX5V0EmmbVColi6ohSTrPwJfSVrsHJ1qR8QEnANMWpUSmiV8Rg5wGmTWuriR2ugsRSjquO3ErALbVD5G5oq8lp74aumI7JLZJTSqaYdkmWjx5Ice4EjKLBtpclJKYemj7gKX+BKWoH7Bg80duR4MKKqICV6FFsc2UnICH3TVUO7kioHiqHHr9ljyI0GGy2XiWwp1So59ORgG3hQ04v2i/bTTqWc+Zk6Q0scUSRl/qzBN3Xk8QEwdPFck89YwlehVlOPrKIG1wpVjE8rsvuV0EUax2BomVuR0erYnFlCcImu0qUt4nLkTQIkt1Idn8SxtRkT36O4+RX6KC9DSqsgTlJ8WSOjqCTmcmgDCH5Hj7vQS1gpRX7Fxhp6pyDJHvIwUFgpeyXXcEVnMMKk2iFrqtys8nSiSZ2oc2n01C/2G7TQXUO//O3++tyXLtHiktohI3WSVSUVzwIFyGdUH1C2ya6Q7Cvi7SviYLTX8Pb/OWzHxvhnX1mVMoaDTKJsW1360B502EPOeg++xGfAyzk8gP7mf3JzcZBauvRjSBezppeCLidm+L74NopyQQs/LzTyghqHlHxzmpwX+YiH2PDabv6Cng02h7JHH3WUODgiDmJNOffcc1vMBT2HZjykO/2Xv2wPrDm85MCMDTprateVdrhgx6as0+hjHeeb299PzPLFL52qS7dtbevngx96nO5+j7vqXz/1Sf0y8d7wjZoLdPY55yVOOTUPIF+o29zmNuJgjBildJ3o/+ZC5JsxlMbK2pODnJNf/Vrd9u9uL/Kvf+Mb7SErfKyjHMpwcHLxhRe12I8DbeIBXoTAt2zsbSNM4D6ew+LP/vt/6Ec/+nG7L/AP3ddhQwDigB/lgTvfROelPH4ZiL4Y66EvpYgDuic/+cnioS0xxbf+81tNPi+84m/knBa/fPjDH9bDcmDGSxabL92S26jKdkvIsi3GAQbaJmuJn3mkbS984Qvb4drLX/5yfTkxKWs/MRM5/n/e856XA7sHtW/h2RaHH/ilTx9hZxOWP/aabPt3wzGKWUm5ATXNpPq2d7xdf3f7v80D4ack1vmifvKzH+uMX/1K55x3rs77za/1gx/8oL2UiB/ukwNn/Eaboq59gG1HrFtZVe1w9uUnvVx/9Vd/lYPHJ4oXY+EjBmOcXHDBhTon4+RLX/qijj/+EXrkIx/ZHlbTHuSRBmEZI+kv2xrbabvpWqWJPuUKNn/V6mxrvGw3HPwk8PaAszPOI3+aefmrX/+6ONxlzJ5yyin6Sg5N8cNvf3t+G4s/yljinnruc5+bvvo7vf/970vsvjt2KX1b0ueziO6jS8EV0Rbb8cVWPfFJ/6hbHn2UTnrFK8QLNPQtL77ywOf88y9oe4HPfvY/9JznPEdHH3202H/Qv7TRdvTsbTTsF/jmPPerrHavzmWv3GetYDwSY3I/k382cSn/Xyfjmnj2u9/9nngZ4yMf+ag+9ZlPi33NV77y5czNe+my2C7ZTjvqakLmW976Ft3mb26j5z7/OS2WPu1HP9RZ55ypM886M3ud08UvxP3Lv/yLHvWoE3K/H529wnukjDDS8vJiZNb4Ypp50rF3OXubXYnhv95eCOdXPXj5+ke5F7GRePumf3wz/cM//EP2T6fmAPu89ssG7CGY/3hgcNvb3lb/nn0Cv3gXRe3DELAdXW7l8Y+9VrYH2B5yfLsv3Vi2Bx/sWzfC++b2IAecPcD2kI+yqCPZA/6/g4lV+uY3a3lxqj279qQf3O5R5s259eu0Nw88lhPTaN46aP95abrYDmYXQz+dWTuWD9Cvdh6gE99wvp71ugt1+jmHaM/iIap5+F+nhXcEta6Ebxa4W6eaPb1KrHI82HIrYWMQw8d2A2rGFyQMFNurfk4YEbjIobIt2+pzP9H+aJATS0ITlFy6tCeE+VQapKKa+avOcs/gAtIvAAAQAElEQVREPfIjITKCTz00didFhlKW4I8uW3b0wCurhncaGcnEfZDQS7UPfib1LX6UoCHZwYcQupihGJh7VSrEfgT6qu2fsp+oEdSjIw7BToQ0udizIn+0zZEp8BouZ+1w+BxpSo7UWCEXCCVbkoNtOnspeKccNtFU/GfiApIlYZ9qRkf4nXLaq/RJUGIjgA9TKcUuNQGhSX1EyuF1ztfKXHyX2BddZaKQRW9sU3txNHuutNlF6uU0FSXJR3lqFcFHbkyo0x5CdcGX6CuBlPbjnxKcQ1OSvIKPaIn6xIlbt2dcR3yqg1NSIMqtgyQ7BZHULnuAm09WYCrsAX95eKSz1+qZ97us/dCSKJOTZlkDnYbXtIOybUELDbJItrVx44E67LAjNE3ba037JdlWn3FSaYI7ccFH3EJeU8G3ch95/Am6+13vpre/7R3tTIxv0oInjvjBD36Yue5LefB9oo466pY53/nX+DmDl56IfGSOCRN54Yl87+KCHpmHfMyHr37Vq8RZCQ/ceelr586d2rVzV9aeS9tawsPWe93rXuIsBVm2o6O2ZDvz8kw/+/nP2nyObTzQ5+HgunXrxJnEfe57H33vB9/XJVs2a/OWLe2LNr/45elizuZ+58zvwx/9iDj/+2rOb775rf9sL5du37lDcZLGy17pk/jFctaCPc0frAOca73nPe/JuvSOtjbQL8R29AV+/O53v5t47id5aHlmYrDTw/efgX8V26etHZy1/cmf3kI3uelN9LKXvUyiT6X0Ty9ir3SRsOe73/122vkLnXXW2UlntoddDq0Yt3Y41j7oZg6wHTkzXfOa1xT9es455+g3v/61zkts/d2sq//+7/8eO2arjPaaHGwn2Y6Pf976gz7iAdv5iYMOPfQQHXnkldKGXs4/5NuDbx73uMe1c9MXvOAF+uhHP6pTE38Tj/HLQd9IvPLFnAeenL5/wIMe2B7K/vCHP1ixgdZGXuSAGPUzx0hVtkFHZ23taYX8Gek2p5/f8pa3iIfK6OXc8z/+4z8Ss50TXsYNbe3DP2t+CWv7cJ719dhFnMS6Tp/Qp8TY9KWN3l6bN1+ik08+ub1EQuz70pe+rJ0Xz+VMnzNK4u0nPOEJ+m7O3X6VOIP7hFiJuAhbTjzxqfq77BUYpzVz6GRS0g7FlmnknNHOgLGX+4A2jQkj6c+zzjpL3/rP/2x7rq9lvH7yk/+qbdu2if6Ghj4gB0fMxIN1XoJAJrzsy9iDEc9yv/ByykMf+tDEssc3ObYzHpYjok9a83cK8R91s8RA32gP2I/JA/XXvPY1ot3EQT9OLEQffzfjHX3PfNYz2wN7zsVp6/x8nnX0jPlZZNXsBTrNZsuJUX+beOlcXXLJZo2+OuCAA0TcdNe73i19+W6ddtoP24sOu3btbnQ18xgybWdem4o+ueUtj9JTTnxK5qFP68c/+ql+89vfNnm78+D6wosu0Y9/8rPEsF/Xq17zat06ceEJj3pU6jfTtIyHmjV31vLRhzZ93qov88dew9u/G96XwV6jkYv27F1YfZDN2TZjh8QD5Uu3bG0xMz//zzpUM98gy+Y+ZtxWYR/7xklioLn5ec1nrpubT2wUQtutHnm22/k55/TQ26lL4mH+utAzrtlb42vGz+LiYuMFZv603Wyx3Z5l8NK3PchULuiwxXbzG7/Mh73wIou1hIfoIRV7xV27djU6aNYTE+7d285WsA0eZDHGbWdczGL7onbvHniQgb32YAtrmt0JG7quNLnQ2M69VCN3Kn5pcylr5MJ0WfMb1ov/IoG5GduQhS78RN1y1sIyNxFt7LLekvAb/YOfaYtyYSt1yHFiHGRQjxzk0jZkLy0th1pNXklwBM98nvU5sc3EsXc6037r1ifKcMvBEw/Nwrewe4/Wza8TNu1dWtRSzmDQgwz0ACN8luc5fdq3vLSk6IjQDBYMsIcBNxKSj3hymMnBA9tuDoyQllNnW/Ya/vK08JH6NEiCFv3KNfAgIwXZQxnZlMED2+CVDpy0DqPOBlebDZQJUMhtk60mZFCwB/o+wa490ABTR0IPZejtoR6YugGvZp/2ucDbbvi6EsjAs4ZXs+9/L3uYPOFFPDnJNsVVGeBItged6cP/SjZ01CEAmJwEjH3A9uATe8ipsy8rGxzJNizNFgBkjHhycOTgge1BJjB4ku1md58JGbqudE0esE1d1+rTLHklUGlw6uCHTrnsQTZl28Eo46Inb2lfPHwNmT+2Gx0420130O0DD4A94G1fkTbGXP8GN9B+++2f+28mhYb/f0W5QbuuhH6Wm8sq3dAOcCU0NcHIXOm0IZtXXbpTs4u2ylt3aT9PxM/dMclOwrNubr7x1mJN5udEebZzj/rQzi7ZobmlXvOT3ANOeyO3NJ19zOiSsHemaW5wNiJsXizrGte4mrpSVJJo49h25RrhffHgSKmW7eajsYwMYOjtSE+iDB4csG1YG5/t+GRYiGw3XKvMn33pRz5y8LZXdSMbPKnrurTD4R4+feYT6pno5GEsUcOEC32fe50EHzkLy/nnny/K1DMZQ0sdQW8rZ3JPd4kxiiwCWL718dCHPEQEK0ygXVfEm3K2Be98+oqJnImfeYg3cPk2DUEJekr6UxFaM0fUjP3lHIjXjCXe5IOfxYCNwSMe8YgcIv5bgvWl5iv4qCdB39oZozhYg/bd7353aBeDkZbS7zb2zOI7UDVB2la9853v0MMf/rBmO7bN4pMaG2rsWc5BC3ZBXcpE04zj00//ZfsG3EknvaLJrLHTdvxemk2UsXeaDaJyARMocmDPAe4LX/iidhCPLOpKKW1h4/+fW87itGfP7qZnMuk0n0CYtpUu/szhJP5XLnQMts4Ebr/99tP8/HxqlLa52QGfctlDGdkEEDfI/Xm9610vdKXx4rOFhUXx9jB9DU2fwFK5sJG+5AWLU3IYik34IyZHR5+N01k699yz5SD6+AG78FtYU1/zEOBsbd22Tdjf5b4k503eDes3qCudlhNMcLD90ATNp512mmJUC5JKGXxpW8DKZbv1pW0RbN/lLncR34gisBhpavpNGf60g18KeNGLXpSH/j9rARD9v7Cw0NrsENXYK5VIVnQuiHHLxviROYT+5n9+s+misuu6NobxJ2mSPhl4UxtbqA8UGXvV4ODwtWlDKsBBf/FFF4sgnsNdDn2xB3zpOvHzUDW0tpvfHHiagISHAGw62EBB36d9fQ597IEOftuyhzJ+wMYRHzFNHvm+eOrBkYMHttdkgCfZ/w9k9xpsarKBlc3LHOdg8mCI+iJ180XVvTiwIq+uGQtS2FQzB82S5JTpx9yXJTyqyhW6TlTlWSz3ukVgh9+iTVw1B4JhDT4MvUJr0V7442L10+DziUopcyi05JmeRL9SdvS2aSv8ylXcsIogYQr0kSrbcurBw18jm3JalzZHSeT00UGyU5NyPrItbB7wiO3VYGRlDJC5hB4gDDW4PnNO29zTiOD6+Mi2HJqa4LZmbosQDb7qRTnVgqdmAx0yzWLfoCd3cugHv9Sw1UbXeOOolKTYnYU+bBb/Guy0vgZFHdgGD+V+Oc6KTAUPb+UEi/rYrnjNK7yWm+waGY5CEvSlQ3aN3RUKqQZuSeqXp+ozDsKpmrlSaa9yVfSFprUzZXh62pgErVNXGQ8pkKMH2tZX4cU3PfJC1/BDhZBTc48qvk5PydDGqpoYps6iKG1xBnLN4WkpEzUcMPix3cn79Fm6KZxrbRP45bQtsqzSZCuuU+ysSQp1zFVNG0rpZHDhcfQ4OTr72DtNfTLZoa4xOXRWAGwNqrTxUxUwzajqm8+cstX8EKhP31T6IbCrBnye/NfIEo1CdtARoJq2VPog9F3sLsF364oWPKftu9cL1fOT9erigxIVjK2KjOzOYzYqZVt97KPOtsgjpn0uj7eHevAQ2EO5lHIZGdQhx/Zl8OBI1CMD2HbTSdl2swc8NOT2UE/ZNtlqop5kD3hgKll3sImNOeUDDziwfZu1pp2sv9QtL8+yhk90YR5uX3jhhWJdj3L1tRffiifOYg2Alj4t6XdokMl6h71sbt/9nnfrn//5n8W3Z/oQTjNGsQOLoIHWdkRbe3OYU9IXu3fvFg+dTzjhhPagDRu7rkscMtUQD2VsxFb0IY8DNX6ph5c5P5KH3gwL1rwaW+fm5+K/XuiibcjmIAr6173+9dqxY3sbB8zfPHCNJerDx0PW46Mf24lB4Y+R8cl8swO9JXZjG7Bt4VcepPLQ/Tvf+a5mGavU17SbRFuR42KRl+Qop86O5iRoSA0XZnJSwKh34ptz20N3HpSCJ0Ye60opzQZ8RcIucmKPE088Ufx3AfDgB3LlGmHKtoNRDs4SGzzzme0FRw6F6Wd8PdLYbvZjJy8N8s0lDubxOf2PEGixh3YC24NsYOrhHWFye6g/55xz82D6CXrcYx+bsZdx102E3MXFJU3muvSl4v+ZkE1fUscLIYwV4mxk247vZ6GtLS3l4IX/boIYjXiHNg06Fbppo8FPTn+Ax+ZdOYwkXn/Qgx7UHiYjl0Q9uT3Yix2U4QFVVmQ4kw20NWMJvEGE0HbTVzMmbLdYAzhVzacjTBz5qle/WvfJQw5i9T2798QPU9kWOvrMadAOcJ92zNrDeF624eWWXTmQUy78k6zVQ0v62c9+puMe/KA8eH+tdu/cqRKZMUrTzLf20K6YF55pWPvoXW4x7nHHHZcD2E+JcUW6ylWuEhoWFwU3i12l2Vdj2zTz7lz6i36OkFbHGGJvYKfdkzl1pRPfHl9enmrdfuu1mLifxHzD/sF28wky7MEu7sUnPvGJ+qd/+iedc/Y5TT++mGWuty0XqWZu6JPQSzvOO+/X7Vt/T3jCE9p8Mo5528KH9D17n64rrYzveZGYl4qJwR/72Me1+26W+7mU0vyBbOCl7OOAeYmJl72//o2vNxnMY9iAfOrHfMTZg257yMHbHvwXo8fyvrzAJOrISci1Ddh81YD8GfHk0NtelY3d4KizHWo1mwHAk5Oolyw7Sc5D+nXq+k5LuRenGddLSTv37NX++x+o+cm6Nn9PS8bDpKqbC+3kMF26eIQ+d9pUj33R6Tr1NGtpci1Ny8FRmHk58UdV0TR+7bMYVylwFUtwwHyKxEsB0R0T5PievsUuOzYlUXYo+4zdEZ/i0J7U/y58KVaqVDNOoXX+kGrsICmDyLKUemj6jC3gmBhcn5rYmMIsYxydClwz3hyWgE2umw7Gk4S/lT4lla5L2dGolsOnSGw2SYEUcTXjejnk0RU5ItiKr8tkEr8WKYEPMt0F7ApFhTgFh98aba2Jt4AdrHI1W2lTix97KTKpJ9UEfTXtwX6rCJxrUZ+2E3MpOPA1/KV06aP0Vurl0KbLlb504ktPQ5m8qMsz/KISGocHfBe4S2Dl2OXkfWJKEveKws82PxzNLCemK2USy0srN/e1GE8KUlxWFbb1sdtBYArEtLPh05+OmaQ+cYfCW+wTXAAAEABJREFUyDyhCHP01/A7tklFl2zZoXhEtpNqml8VSCkqXQuL+FNK7Ak/OuxQJAGD70MIbFtcwOTUkY/lEabcZTzYaUlkwm8PvMxH0MELHTD1JNuCT7mIwy666MJmpzTImcVP63hwNDcX2/uYXcUFzyz3CWv28Xn4//73f6DVoYt1Al22WwwB/RBbOA8vz2pfAHjlK14h5sY+Y4V6e9CH3Bo/8kCVF0l5QAsv+GnW3ll8X0rX/Fcz5mraCj86zzvvvPZLPJwpUAZfVnxMmbkGnfAw1/JiF2cifDub9b+L/6irK76Hx/HDNGN8Gr20l3pHMPlkhd65r0Y94O1QJAGvywOahaxF8EJju/nxgAM2ijWMBB312FDTJtu5Z3tBz/maYgN1Cznj2ZYzJ2KOhTwcnM14oONGh61dV8TVx38zxmvk0Hf8V7D9SpvIobHd+qvGfzb6ZrFnTle72tV005veVPiAcy1iZGT/+7//u9AN7ygDGLu7+AGYOIGYlXrw0/gtrtF1rnNdcfaGD9EHPePmdre7XXv5gv5FT5+blv6FPyYhsrXNtnbu2KmvfOXLutMxx+iVJ79SxOnImuacjRxidNqXbZc9lPEzcksbD30eJl+w8gUfONXOO6nftOngphOZlKm1kdGnT2atrpROttX+efA58ivESbST8UW78F1crHXr5lMj8QD6sYlHaT913C/osYc+QC8JGXxBi/HJWRnMttu9upT7IKCgUa6SNtmxJglZlJHRRzF7kS72TuYmzf6Qyx508SLDwx/+cLF/4QWEsc72qmzbjY/7Bnt56eHe9753+xKZbVjaeEYfBXLSpz/9mcRJj9TnPvd5EW8vL00T68zi52nOBBczLyzF/zt16aXbEkf9RrwIQFs5C4e/y5giAdMm/Ms3q9HRdSVzx6LYe/ECyQMf+MBh75VKfKPMxQFVSmltBYb2KU85UU972tPFS0SMbdpDHbLLSlscni7n09PMbfN5+HzwIQfrlJwP8wUuXoihDl7sUppPjn3IsRkntekFR50dolSO8L54cKlqn9+F33/jxuHhbu57Ylvuf0Ue35hflzmZuHYhD+PVFdEG2gPedus/7gdw7J2JU9GBnC6+LWkn+kcYWTzUhh48coBJ8CELHvDk49heSswKDXLAMZ4Zl4wX6JSLHJnQwE9OGXr6FPnMb8gBz1wBT1gzXpba3IF+6nlhXbg0Y7srRZPSaX5uXjxHMzdgseZyr+2Nz+BhTUMWbSPvSgn9nLr4wHbuy3XNd9hMW7BfuebzzAFbN6YPsAd65jdkYMeunCugjnmLFwb27N3bRh243Xuzv8rcp9jCOML3yMMe5FOOCpHHhNwXyy3ZbmMHO9BDDg0+ASbHTuqwif1PjVZkKhc68Cm+j6gmi3Fhu7UXuCDEtuxhsOJ8eygjWLmgSdY+tpsg5YI2mai3Bx5gEniSPcgdYXhsR0YniTrlcpJkuyXlgi7ZqmxsQS5JspRkkwdKbiMLd1Mu4oKWBExCBvko2/7d/PBAaw8yKcNHAk8ObkyU98UjlTrbaWdpbRjL5NDal5VtD7TKBU0y2W4JeN9EvT3UAZOoJ/+vZFM/JuiAbTf7lGv0CXX2FWWHpNlCQA3NWLa9KmPEK5ftVfwoW7lsr+L3pe9boNO1uj4Bi21xuSj+65tuULnPG0w7qe8TyJDbK/TJbXw7joU1PHT76hxl7IuzrRE/ylYubvhk7WNHfqBDDz1U+23cX84kgpbd23dkIzuJwVKx5eIE/nXVXm5e/LdfN6/zf/4rfeClJ+uUZ79YH3nVG+RdC9owmW+T0VyZqHNpMJNOV4qcjcjXP/sFvfOlr9S7X/k6fffUr2qdV3SlPuZED/dUUy9n47TET9VYzQ7aePBBBzW7gGmj7fg2UwZOVfiS74sPqn1sR/aQ4B2TbUE/lpULGJz9P5cNfVhb4ECODNu/U7ZtcUFDAiYxmUmpc2lynNxOWVopDzA80HLYw7eh6GP6lkncdpuEf//3f78dBtNXYW8+YrE95QPvbz9dxDfZ68pJQs3422//DdqYcXCd61xLRx55ZR144AGiTdP0WddZp532g3aoxEFmzYhwURbkZbG73pFAlslcubBldxYSHvZ+5jOfTaA1VSkW9lLHgsHCFdLwT9skDnzRRRe1oI23MrGT9tDONEek3bt3JdB8pZ7xjKfr19kU9QmskdsnqFEWDOGaJHDoGnhL2q32LaWXveyl7eeg8BHtsh270gipLVTIgAf70P3GN74x+k5u/NRhO3KpPyhj8EY3ulECvgXZURoZsxwEsDDCywIaVGsf9thu/TcNDbz7779/5NaWoLO9agt6lAs5wHzbjJ/TxLagW/BAHYeUPOiHhvYMNs7i714fziH/ueee2/TXzEnQUI8Pv/f976lPv9tW9vhtjPS5Z6bZtH79G9+IL5YaX58yv7bxxzf/Y4kmJjHW+JYiYyBF1Ywb5UK+HXmRU5Psob+xa5pNJnPGpZdubd8uJCjGh2HLZ+D58U9+LDasvJlbY6+NdLUxw/x0xBFHKN7SClrz83Np56zZyRv0vDzC5gO5BDfoA0YK+eqmNhop19jYbFteVleKDj7kEF39GldPrcS3r/rYwC8DvO61w39PodDT97QF/tJ1jdaOhtTVlbkeubws8Mw8HOBtasaxHZpQ2479Q3uhCypia+t3+7J42w2vXCNtwMaP3cD4nJx6+/+VbMnxj31Z+1p7c0/LyliS8gxCZS40Gi6nrmZs9AkYa1AkQRwAe5Wrj8+S5WOFVOlg2WU4OJMpqs9BTZ9Nf4iCz98M2Lg7cATNwpJ6NTlWy4GT+txnCAg2tP1QFxbw4AryG2+vBoenpI2Z1hp9TbnByW0zxQmcY4LCq30ul9gao3oaEVqq+vAFBShyl2ipUoaV0qg1CVSGtoSvBfqtTX3oQhyzhczQ5FYMj1vCLnFQ6BwyhtdFwXN3hMeBkygpDqjh75OazyNH8Z8UhshutoRTzVcOeVJ8Ukmtvsp22u6hLjgnIcMojbwa/apKfZIsO74IrtJnqafvxuo+64hS5yAaX+yXQp+H5sqBaMW2tF/IDn5s55ArF7RpWWSgs8ZOhc4OPnbVyC0pj3jaXGNHDR11lJ22Z+pTzQFrw4VPOUg1tow2xLd96sErNmWZSX8gmbGZpqYePHKUQ1lgreh2ctpYwweuphyvSOghyWqyow/8aFuDaZeGC1uRY4qRUfBJhNUorRHWh7b5ED0j3GTHgaF3YOrDEih2x04jQ47EpHxy8iyV5WAspU1O++Ve07qsus6qk3kxNMIQmgjNp4TUtvr8qzQwMLYyJ9kWMPQk2wKvXH3GYLJWb3sVP9KTQ2sPMigrF/m++KDax/YVZNgDrx0jJaETflKKTTe5PdR3mcNtNznQkNAFfoxPRpxt/cmf/ImumoNE1gDGdVA5BFpub+lzeKlctd1UzkO7veKAAhtIuf2bHtaQSqeEljjk17/5td6Qh+x7c+DRB49+rNs/8cFNb3Yz8bP5PCznUPGqV72q5ubnk+aEfuKtT33q0+1bU9u3b4tECdsnOehh04xeaAqdllrW7F/8/OcqXdfWTtvqM56Wp0uCBt3QI4M1jnXsec97rk55//vbi39d6WRbC4sL7aDxBS98gT75r59sL0fSLvRGjTjg4VeXeBHu1kffWr93jd9r/18vfqOenG/KPPWpT8uh1flNJnjW+MHujKzV8dJummYvNLbJYm9p/dk3f6vB2M9hBg/bP/7xj4v20w7wwHbaG7m2mzzwJOyJAPFt6Le89a2NDyW2W3wB71iu6SPb7Vs/PPzevn17o8du5Iz16AUe4xAelPILQvgXebZbu6HBBtsxIe2OfHSRwJNDQ267HRAT/77zne9MbNS1djCOZpnnNmxYn/h9Yw5/Mkbm5ptd8GIX9vCtK+KkIcaqzYejPdh3/CNOaN/gQ16JLrtGfh/VDq2avGaTlRhxlrFWWoL30Y9+dHsAbqdSam1BZ8DYOSFbbW9qpcgepg8HXyJ7aLvtwH1w4C0uxhY5bUG/7dYv+OBFL3yhLr7kopQzhrsi5jzoiff2229Dk1NKaTky+syVHJryawA8uOZQiT6y0TtTzXj65S9Pb/fdf+ThwGx5SUEONiGnOMXayiUwMm1wCq6Kb4Jx4MsL0/idPQL22FZXYl/6t88YLF2R4gB8RN91XddsLKHhxWJeuAXua585ZrHp5ECsTffhZ9xFQHQOvgJGHzT8NO9HPvIRcWimuLDP+ocux940TyTbwkd2CMJsO3qW9OY3v0XPetaztG3btmDV5NfYTIF8qR3S094qYL5lyEE7cwv2kmgf9CNM20hLOVTl27PPeMYz2vwBje2mAz/Ylm3Bp1yjHPTabnhgknLZzl81HuXaF29blG23+n3hkK5+Rjw6gUlUkoOzBzmUwdtXlNfszNroxAxd1tF+mTW4b/PgcmIeq9Pe3QsC3yX+6LvIXH+glspBOm/LOj3vtWfo+W+4UGdffKSW6xFyN6/28mxXJCuwVeeKlkvux6zPKunzjAEeGAcUqJr1vWdNbnthtauGhmSHP31oG3ECJ8op0S5nzMHQ8ABJfe6TiBN0NXNLyBMz0a40lELaWvsQZkA6SaDD46CKS/q0glLpOtlgU5EcVvQ5Y1Fas6uPrUo9CbiPLOVq6NhHFbioETTkdhf7NCTFV3L0xgvNTKu1B9uwM2ROvSJ3wIct7Qq6cTYcyhCcVDyJXyO/xaahRUbio5K+bO2Nvx2YOFLR4fS7gqvAwROvy4NN4AU+CZ85Gh1avtTS6pAdmx291FfuV2iDE3JDn22UoDWypwoc2alrsSk2hp62yU5lPmkn5UoeoSX+roqiGiWq8U0NqUVfDai6D6yhXmN96CXtXZohQfRDikImOSpJTU4QbUwFYacPgqQctMhLKbIvi7dXbIYoCbpk7WO70VOwTdbkAIx05Mglt71KP5b5JvAll1zS7MV2aEOma13rWiLOsgd7mIOQyxcc+MUcvuzC3N1nXHRdoSrr4UxdxvQom7zGv13qZznn4FvRr3zlK2NjHzsk5mQY6Yctl25pvxTD+QcyS3wxy/xAfftVFHyV/qJPwNmOr5HjPFTc3s5HmD+pq6Ed8z15MGMPtNOcZ5xz9tki/mEORwd05F3sdnSiGxw6WS+QZTs2D2Oij2zooRnr7KGespzxkTFUMqZsNxvBl7iItZR6eEm2EyssA4Yu46iGN/5i3cXfxIzr1hHP1vi2VzeZNNoaGmyosYX1sUQXcMS1erto06ZNgsZ2y5VrbJtt2W74PrJ4qMR/+3TAgQfGjujBF6nny0Gc0ygXvOggIRf7yImDv/iFL7YvSIWsyZ1PHH7znIvNzc218cADaeKqpzzlKe2XJDlL45aU4ajC72l58zEYdFEXj2iaeejiSy5u36p/zWteI9tJoU7bWyxW4tgwYYvtVRlBtQ945KVKnDcRA9MGcNQxBjduPCB2Thq9PTZO0bQAABAASURBVMjo2yQV21KW0DnoqeJKORn8XVdWdS4tLSZOWIysrvlxaWnafpGUX27gG/bo6uJb/MK9tXb/dKsybOsnP/mp+FWg0VbsTYtD06/KBkeKGe0DTKJdjF3yQw4+RPQtBJQ/nHNPfnGWX65ijIGz05Yk/rtc7mtiYH6RlF81xT5sJhHH8t/UEsvYo496RMeu2vr1qSc+VWec8SvV3KfpHpE2bNgg5B133IN1j7vfQzf4/RuIe9h2fLXUfuHjkY98lD75yU8KPbOs0fZgE+2hj7kPwHfx9e7de/WRj3y0vVDZR8++4x962suZsG29M/uAt73trbl3hnkJY22L8XlIzjSv8XvZex10kBS56xIPr8segZ+f37Frlzbsv58+/4Uv6I1vfpP6NKTPfVJCN8ooK+MOneDIwdmDbyj/Ljw4ku12/ylXnzk0Wftwb2w84ABtPHCjpvHFQsbU8nRZG2Jfn3kFH2EHuvbs3auu65oc9NF28PiKMrltdZM5tftNavsNaNCJb6Eh9iTBQ58zPnnYTB10JPqRsm1Rjwxo8GUXG7CLemDkRFX6d7HpA0b+yEfZtmw3+5GhXKOMPv3KvYqsxcTFC0nz69drv4ylA/bfqK4UzRJHOo1y+JaztpSuU8neHt3YxtyNjKWF3I8uKrL6zCXooN3otN3GRh//g8PGiBNl6OC3LdsZy1UL6QvOvxez7yGnP5S5l5dG5ubn27OCGgGTnL+TIw892IPMVAnYdsuxlUQdvsM/PAsERj+0yFAuYOigBwfd2FfMJeBpM3Uk+MHhw2IPDYic1Y+9hrMHGAZ7gCG0TdaSfVk8tK0if+yhbl/cCNtrdfYAh6U5lXxMfTq90qHu4ux99ZZWHurW8BIuzt+aZSLJHupGvaNc+7I6x3p7DQ8teNvNLuBShnpgew0eaaUMqd+B35ceWtKIAybZl5UHjnR5Osrg7YH+8jBlaGwDtmQPtCOenAr7ijQj/jI0g1upit/3KQRjDzKgtwc9QTefkY+JemBrjUbA6eMSvnw0XiNtenFEtXzE225l/thr8myrpt8vj6cMrz3w/S4YHHT2QAO8b6Lepq7mQe+mBFMHD9XRt3fnXtXlXkM7LA4KuDldSpvsSte13AleLznnPG0941xtP3+LtvzszOQXsz/VfJloPgfI69ety0aqasPcvNaXOS3v2K0ff/M7ujQ8l/78TG0+69eqexdVorfpwIeSStcx8BN0TcVCzmYJc+cy8Vz5yCNDUWVf0Ve2L4MPYetj+7K04En2ZfH45b/C2///yEY+emwDZjJWbC5JnabxaddNcoi3ThL1NfW9mOTswVYbvNoBDwcwP/nJT4Tv+kzy9FkarGtf81q6xS1uoT7yKNeVuQRa3tbkDVzo2Wx2peiGN7iBnvOsZ+uHPzwtwdlP2mHea17zat3sZjdROgIRCS4XxUPWN73pTW1RsQc7EH1pNjdM6iFun3Rn7GPxLppkcf67v/s7nXLK+9rPkvITVRxoE5BhA20jTbPI7d69u/1fVARhyhXT8ldNH29Ronvb9m1RWYMbgrMDEkjc5CY30QMf+IB2eHXccceJgzfbzS/InmVTvbi4rFe96jXi0Bz/k7RyoXss40vaQnC6a9dORUyTgx84FF23bl53vvOd9Wd/9metb25yk5vq2te+jq7GA+QQszgidpLNDDJ5gP13t7+d7n6Pe+jJT3qyXviCF+vQQw6LT2tkuyXo4LFN1hJ2jOmvbvnXOVDafxVf09f0Id/Ct+EZZKGTvmDz2ifArwnqajrDhkbtIJ8H5osLC+rrNPL63N+TwMPbw2x+a7Adtie//vWvLwLlGhksuhySn33OOarRDw1p/w376ehbHaWXvvglgp+3qjkUvOENb5hAdBIpNW2M9yJjy5ZL2wML3nRORfDW8tIsPnmheFuXfqCvFNpDNh0s3pZ/xzveoZ//4ucJwL+rj3/0Y7r3Pe+lgw/apHXz61QT8MzlfvnVL8/Q5/79PzQpna5y5SN1/eteT1e7ylV1cGS4SgRGucNUmZ9lbTrwIF31yKvomr93TV33OtfVzW/2x5kDN8l27sGpeNueccrPZ2En7WesXvva124/e8uvL3z/u9/Tu97xTh33oOPE2+i22zgh0OKQmW9GnhNfLSWYsi1kKJf9u+FUNRr7ivXw2pfFQ0+yL4uH9vJ4yuDtYRxQtge+EU8+4slJ9kAzwn36pcHFMrFMK1R5TnLmbKuIy069AyfZzOUlbbOUsuDjoWsOsDI8JQ7DggN2+EngSurRMcCOPmWdGJLTjxm0jZqccpHFZVulXNbuKinoJIt+1MpFcxqecgq2ZWD34mc/M8uIJBYgDIwg/GQ3qrQpCDhWeMc6e6jHDuchm3KCZ0UmMLRJJXoaVWCtpNJklbSzk/FbfGN1rZ01B31uPinxRZHk/FP8V5MHrivwPnnbiMZXDq5A1XKpYF+DLbs0GfmrlKTgO2vQ0fQ7sBreyZBFKlCn34AHeg100ackp548u4YBH52jf0Q7IrsoUiKjldNOBae0swu+wZFTlKvOIiNJfezoI3klNXwf6pQDhzIfh6aEJnNP9CC7RHZhzHGIu5I7sJu+Kl40zPm6lHWCZGwKTH2De2mAQ5t5taiXGQ+Zf0ocBjy0rSrKVVyjv5dCq8yVTv/W5ApPiXljDmz4wYUTWuRQD31cJrkPxSy5gg4hNmufqxHtU44uSnZoA9C9DaySS1GkSLFP6bRZKqeRHldomn/Vy6nrJK1XH+NwQ8064dSZpw2RXZXNtjqla1TSSjstCD5M7YP99hrOHuyg0r4sHtr/Cm9b9ho9dNDbazj7sjA0JHvA22u5baqaTADWVuQBk0Z4zO2BlzJzBmvJ7+VAxUZOVYl/4GMTzTdygZsbUs0aMMs9P8Zd1NmFTMjrWF9Dxy/j8E165SCkRO4sMdBBmzaJh2R8k+VteSD9xte/oa17X/3yV/TYRz9GB2XtmkscPEtsRyyyLjE2MpUxSd5lHuYwA2Xo5IWTobujMAbO5xDhOte6pu53n3vrpH9+mf7p6c/QX//VX+mAjfsJWbSVgxbk7Ni+o/13Q7xMyCFnV9LvGfPEgZ///Oc015XEd6Wt89e85u/pUSecoM9/7nPiZzE5jGOd/NrXvqanPvWpq+srNhJLgOdlT24LZST9wR/cqP086C1ucfM8yE6ss3I/lzL4Le7RhhxgHXHE4Tr00EPEg1JeLliXvYXTwG3btrb/qooDXeKILn5QLtvZ4xygG9/4xrrvfe8dmofpqKNuqate9Ujtt/968bBNoVEufnL356f/osUAtoN280mq0s5JKwMTv9Dv2Lb//vvrute9bosH+aUmyuimndST4CEuIv62TVH42R7GWEPkDzy2Wx1wUO0zy/ggZiPG+tC/fFDLi0ui/2vmqPm0/6hb3lJveN3r9ZlPfVpf+8rX9Pa3vk38f6rXuMY1Gj+66Fv6jV//wnbbrT3E2oy3X//m3Ear3NiVlPkCnitf+UqJb6+t613vOjr8sMPFN3Xm5rr4aJax3Gs2W24/ycr/A8wLqQixB9noxfZ929L6O+MwyhUB+dSATh7OKuGvkR4YX9pOpaIzD+Qzzj//+f/QE57wOO3cuUPKeGzxXbEOP+Iw/d1t/7Z9A+/HP/5R7Ppe+/lkXqTh0HT9+nVaWFzQ3oXdetGLX6AfnPaDVX0cThHz8+Lyj350mvBvDBMJ7ZtyX/7VX/xl+68ReJnjwQ9+iP7oj26asb9ezljruhL7ZtqxY0d70ZjY7w/+4A/Eiy0bN27MGDxQyOnTZw1Qa77wL3s1fp3jrne9a/u/hjdmTOGQziXxMW2WnD7pwhgXiX2S2hX/Z00xurPW8OLBBz7wL23P3Kc8P5cxGzpnIr/S4Yfrf/3Zn+Ze/0vdNPu6Q3IPdbHb0SFZfeTP4ssPfvDDeslLXqblHEB2XQK73Jt2F3Mc3DR5lW2V+Js9yJk5EHeVlHXpsMMOFXMkv3yAv9mPcC9uyMGm7eznl8VDLOYG+qG4hHH42G6yKdl4CkhN1zge7MvSXB5vr/FRR1KuMQ/YdNiXpQNv/9/JbpLSBzE0/llKZnVz67Rz1+7W5/tlzO2/bl450W1zyM5dVZfu3aiPfnVZD3326frKTw/VrsUrx6791M+KHH9zHqK6LH4CXqy7BCdFauGMq+qEmGA5PFIYki9LZZpkKQj+ylZIV1O75UoJ2mpX6jP5Rajl6BRXiBo6OUVqRN9aoelEHxd1soOQVvOSsaBcZNSgVxlP+N127FMSgshj+4r8IMNVm5yR1kaCGg6wRo5yDVjJ+YcdJMcWcmV8G+fMJPWSMxZr4kgF33REnyU4RRmYnITtNphepUoKLymekhu/450i5b7FxhJabLKqStCqs8jtQ9OHfpa8tuRMdFRDp9CGTVKffzNV96qaqXf6Mqr7FTiCBFxTGzSiFdJmV9Q02NgUn2CraxOZP6FmDOae12qOXRBIze4Ib3bnXratPvalQrY14CMjcu1YjY7YQFsjXDUyF5ansTKlkOXTgCqg0CfD5miSHXnxdwhWYdurMHhSDY19Rdp98bbbPQM9qTSHA6nZDy2lvmde6psOyiTmHfbx/Ioj8xrNhR2Yl8OOPfYu2j8PW6BtydKZZ5+Vue8l7QUl/IM+21q/foP+9E//tH0B5r3ve58+8rGPim/pcj6CPOYx9O3KPf+Kk16hb37jG5ol/kMfsrtSRPz2pS+eKs4oaubZIgv5V7/61cWDSeZuYj4eXvJt6iPbOafi+3g2vuIBK79SNM79NvPxsoilZokPbMvRgx1harI3HbRJf/ont2hrIi9lcs73Bze4obqCdolfHwBq46hK5J2DWYFtR1QKkuw1WLlod7L2oR9si/aEYZW2ZhwtLU0lWVwhIRPxB/6dS+zCi61Xv/pVcwZ5/cQZ1xLxTE1n1Qz4Ud4hB2/SDW54fR15lSvpoE0bhd9ZV5GHboTagw5g0r74rnT667/+a9361remSrbb+OGBNi+IbN26RV0Hbpq6ob0Q4lseDON77EXmbNqLM7Gb3exmTYbt9hIsL3/857f+M/dvxmGYg44repWuJJ7dT1e96lV0vetfT39885vpWte6lg7edHB0dnL+4Sd+wYhf9eLcif7suq71LTojrn2ASymRW2U7eXRZK3BtscfoW+xVLniI5yeTrtkbVKMf6223MvqgrVVCB3QZCSIBVxdNMwdOM65tg4r+mjPjH2nL5s0p13av0jec/536hS+KWPxe97pX7p/1qVfuiVlL6OFXFX784x83GbOMX2KGq13t6uJceH4+62U47EFPwCabe4KYlhjj8OwDiJ2It2kLZ57EscSzy8usjbX5l7qjjjqq2fKe97xHxHf896jA2Dry507Tf/7nN/W+3N/wUO4yJrB1586d4p5Edgwe/BV/MAb5taUPf/jD4r9CPeX9729noPwq1n45Fy3F8XnV+eef377cRuyDbwf5anI/wmPSAAAQAElEQVSQH0hcNfNsKdGcfJpxNj8/p6tc5cpJV9Hhhx+R/Ejd5ja3zv7n8MSAe0UbFhYWY1IfPVNx3k/cdY973k1f+cpXxH89xdnpqad+QY9//OP0+ze4vrrSFLQv+R1zzB111K2PlruS5a1vKUZFXgZBDLL938K2Q75GE5ZGb6/hbIPOakJWY/cu7UjcPstAm8ve9YADDkgMPZ+xvtj2d3zznDTLHMCY5FvvS+lP2+2Bew3fNPvkhZxhNytj+zzxldzi3pL2MZ54ARb+DYk9xziUccFDZPDIIeYHHvG2ZVvIx1rkQEc9ZejXxWbkoYexYzu2L4k6aJkz+EIAfYxuyiTGtO20f7cW86B9Fo8gfzI3Sd/1mROXkhbz3GRPm0+QhQ7S+vXrUd8SvyzFXhzchg37N3uBsbHK2m+//ePHDYIPW0kw0k5sIKd90GMzOOxEBnXYBN52k0EdtPhNucjhH+UCQ4++VLe2INMefGkP/uwtOXNQLfFX5hDySfoN3Jjv2rtH/NcFXc5H0Ik9ttseHJ+PevAtZXQ3P9mRLjXltpvhVNjDQATGQHso20M+4rXPhXCK0JNDQ75vGdi+rAx7KNtDDh908I4JHGnEA1NHGZgEDC7jnKy1xR5kgoCGfKQDJl3ebnAk8LabHHhJykWOg0c59poO8NSHrH0G2JHRtRtcK9flZYOGloRcEjSU7cv2kb1Whg9a8jHBZzs6y6pO5JCgJQHbg93A4LTPhQyKIx6amhuvzwRru8keaVpdnG4PeMr2FWXba3YjqyuDT0A7g5u3mZi8lZtxlgWzJgiKStlDO2pNTUTYV5StlWu0abR7BX2Z8T3SUDfaCv0Ik5PAjTSU7SgPYoBLJt+5HFJcKbJpjTTNgrJjyzaV0BEQzghWS9Gk60LTt0WidJ26LriSACabhpJ2JtPCnr1aP7dOklXCU1yycM9lY7ycfKIu5aXtO9XViTytmlMRdF1u+FkmdUWnisXkX7quBQv87GkYxcHJhiyqV77ylYU/tXKNfkDOCFM1tM9N/giTk6BVLmDbq+NrxKeqfUZ54EeYipEP/AiTk8DtSwOO8oi3TbH50nbsc4OVy3ZrM4sXP9dJwHF2NiWk3/zmvDwk/bXOPPNX+upXv6IXvOD5Oumkl2s6Jdjpwy116Q+AP//zP0+wcJX07XyTTWBAgPkPT36yfnn66e1BMBOo5BZQvPe9720bGoIrJm8m97vd7W4iOP6TP7l56z9lHPcZCx9IkPPtb31HfQIU3sSsuZe2bd2m5aUcfkgqkUkAn6bEtj4Ho38qDsw43OIQloNJ3pLmbVkCKBYUfGO7LaQ8CP7qV78qFgB8XnPD4I8PfOADuvTSS9Uz1mKHch/xQJYHrR//2Mf0pje+Uc/6p2eKFxze//4PiJ+pR+7QTrXgYdeuXfrYxz6eg8Ndskvrd3Sw6MX0lCXb4qpp11wW53VZpP7oj/5I98gDfL7p9Ixn/FM7BJybm0uwengLKHm7893vfnd8ftUs4AuR46SM79Bc73rX16tf/Sq99W1vbW/5HnPMsVnQ1qvLg+uatpHsgR692EwOfkzXzQPtP/zDG8Un09wKg92z+OGHP/xhfDzNmOmTZiq5d7ZuvbRtYEe/jjKQie/49t3OnWm/0s7ctDXt7ErRtxL8nv/b34DNwUOv+cmc/v72fy++jeRg8RMvchx1q1vpsBwmrkuQ/od/+IcZhy8QB+f8/59HH32Ubnvbv8lG+Rl63eteK14CILBYzIF115Vm4/e+932ddtppmNN8xOaKFweWc8CAT2NKmyue8IQn6C1verNue5u/0QHZqN847efFkde+9rWij7GFjfM973nPFlwzvrrMGcwP/Pwv3/B63vOeF1+vk50WJKEUe/iWEy+UQPPpT3+69eEhBx+sGKRfnXGGTnzKibrgt+eL8Q1Osq51zWu2MXbyK1+p2xx9a930pjcVPxv2ute9Tq846SRd+UpXFvoZb7y09O1vfUtvfctbwl7Vp5+VCx8mSz8VstUE3nbD19Daw3gALnEICdi+LF77XMigCC35mMDbXpWtXMgiQUsCtn+3bDf6YX4ppUspn9x7+SgNi2dq/KTcjrOkmrlbSuwux26FvobCKjlciKREgcVd6CRlPlHNWG6iU+eSe7sVUqnICKetkjHdZ5yGIri++dOlBF8GODTYXyWBJ1f+2EN7lKuEviIjQmw3ObZlB2YukZss5CDDiuyYYg95ja2l69SuWhut7Vbs01jHRoq2LyN7huzwVhLyIpf297Elt52cslLHfUmuYBwfYWtOEmR8lfu8pj1Kgg44YO6lKtugxfhqNtDOYIBjZaDQYHcztUpgUJy8xGZkRUSTg00haPAsOsHjjxE/0CNDAgdv6RDs9HlVH7k9B5BBuRTFSYqwlpBDH4Dv8VdokBSw1Td7QWiooJ0l9ikXeqyhH5T6Ep/EfDk5ddAqPnRogG10xy+R51JU0pCYFnusHr+HycFL0ZVk98J2bHSxav6FONU1+FnLHZH9YGyaFRr6MvpLl7EcPQoB/BEt2imu2KTIr+GrMcCOvvCBIyHPqS8u6mOXqEdWxoydmtjYwxuemv4gObTwNhOVC4XJhvZILTf2hUmS7XZPtQNnV9WmJ42J7bXvJE2SSsRFcZe8pj2K7m6mPn6ZOtWsU8mkQWZlfKZcIrvmkC5g+9TYYlsldo8wOQmccgHbFnmKjZZ8TLQXGPqRhjKw7UY/wuQkaJULONmq7K6jPWlXkMNftTp0sM6QUhXf97LdEjLswT7gkrbYFm3ta69rZg2IsxTq8FWlquV8Ixf6LuNB8TFrbx9/NAKhV7HdLR7jMKDPgRdxFgdgxDmOHvih55DroQ9+iNbPZ92Sc5/P2np4jRwUv/jFL9a//MsH9OIXvqi9SPea17xGHHpxIBk1+VSlkRrWMoUbvUW0ORWR0+lv/uZv9OEPf0hvfvOb9Pg8RH3uc5+jU055b2K0F+dg6VDZFg8xaTvtwUYeHLPZ5uBhw34b2rp+3/vcR0fnYO0Of//3Ov7hD9c73/72yHipbnLjP8pcrzbubOfg6vD2XzCdcMIj0/51QqY9+Pi73/2u2uFO2v/7N7iBTnrFSXrb29+hY449ttHhE2wvZaA/7rjj9NGPfkQf/OC/JOb4Fz3zmc/IgccGcfEz95/61L9J6acS+cS8GfI6ZNMmvfyf/zkHc59r31Yipv3Upz4VGR8Uv6y0fv261jf0y+m/+EX7xg42EhOSk2yLetuoan1iux0ov/nNbxaxKQf3xBOvfvWrRQwCIeOAnLR161bxq1vIpWwPsoBpo+3YUUSb8b3ty8D4igM/7IGGmKp0JQ8P7pnY8i0tFuEhBXEJseqrEnM+/RlP0yGHHqxpHtLv2btbk7lO3/v+d/Xb838T3FRz8xO9/o2v109/+pOmS7miNnY4B9ZH6sQTnxx/f1if+cynkz4Tn3+wxVq0r+uccVVbP9E/vFjKC7p79+5dlVVKaePJHtoV8QqKWyhgxmr7S15UPNDUNm8qsnvBPz8/F3l9o6R8ySWXiF/nAkaQlX8u4iWWD33wgxnLp7SH6Byy8yLw0UcfnYc6L24HoBs2rNckh1Dbt+8Q39j75Cc+kb3AzsivrU85qOUbmlGWdlnMl07h8MMP06tfdXJ88VGx32DvQluJHR/z2MfkQdL+Lc4sxTnEWxA/x0pfM8dg6/tyqPy85z9fhx52mByaWfZOfeYJ5oAnPOEJ+shHPtIOnnk5gzh2MpnItqJ6uI8Aqlbt4SEQY6DJymHaLAmdr3nta7R927bQxV+1ZsxOczA50c1v/sfNZ9jLXuXfPvmvev8pp+hBD3xQ08OYIiGTMcshOX6gjB193zf/QIMp+D7iRczeZX241rWu3fz7gQ98sI0TdLztbW9rL/Cuz+El8wmxNO3dsnmLvnTql7QzfYB8ZJLQgS5wJHSgC3jEUx7xwCT4yMEDj/SUgUkjjBxooQMeEzTgoSMfE3TA4IGhg4cyMAnYbd1MB5VO6/c/QNUTZeSHdSoezC95puXJRu2dO1y/vOTqeuW7Nuv177tAF+y4Uh7+b9Rk/gDxdLUQPy3PVDqrnxT1WV+NoxMTDMtvp3SY1IhnyqgNnE83pzAAJDn9rzYHYyt2kyOnIsdOZVL6NH9VI59kFyn3XoqyIwNAEu2LIcEpyUKectlrsGSVVq6t3qXItriQjQzbqtGpyK1Z/xq8gkvW6C8vG96a+byHXvFveIGFnbl/+sRFUlFIohdtXYNDFnnxVQ8uzWq0KUSEXVbuqdgTwll8MurHnzb4XjV1pVillasccUon1CjrutLqJUsqkZcsNpUQ9ZEXMoVMnJE4NLZF1yq6K3ue4FQi0A5jPi6q0VcVPcHXoPg4C1gfQdSVotAkHg0NZdZi2FuK8CYpTUR3iQxHpmKTY19EqI9Q7KsAGq4+46tGryO82R1h+ah0ji4lro9AEBE+DR/abSufJsAa7FauUpy/UZK/fMa+LGWNZsTb1oi3HV1peewAZw9le8i7rlulHWXabg/VhrVmra/ioTxg2Zm5/bzEN29usRHzmT3IkqwubeNlqzvc4Q6yLWSiNwW98x3v0Ne+9rWAzrw51+ZyHkg+5znPbnP0c5/7XN39HnfXsTnDeWFiMOY41lx01NjfdUXbt28TcdnOHTtW28W5E/+94Tbm5kbXaZpzO16YeuMb36B3RO9d73IX/a//9b/EN9X5RvVb3voWHXjQgenOKsaA4t9v5gEzv5aIl8ERO6G7xMe0Q7lsiz4+eNPBevrTnpZY78PtQSHnUzyo5Exkv/32C6WaX0c+ECPcdR3F1bSKj56GjAF9xtyIt531oQof9Bkn5KV0zY/Et/CUFV6mAGyeZH7bsGGd7n2feyemfX97QPuhxHU81C1pax/CZJEh3fjGN9InPvHxtkbygPxVWYv3229j9Cn1aW98Ougs4gK23erivNBVHXTggbrVLW+pAzZuFGfNk8QBYWv/lSjnjfBgI3ppG/DmPNjmp9KXl5dUuswtYYDuD//wxvrjP765StrIGIT/Q4mpZ5mnHAOiOn+rNh64v446+pZ67nOfo/e+9z36+Mc/mvPHjyaO+Ije9e63N3u6UjI3zAQvDzXpe2LZWdb0/fffT9gTYa0t6F6Dc29SSBr0KQ8OiWX62LXmB2IJ+ruP7c7Y75V+Ck+X9oOrgW1rgK3Sdc0WySqxLWwtB56lzxXaaWxTGgqurvR3nKw/vtlN9eY3vUlPO/Gp8c8f66/+6q9yRn2SePECWtuyLS7OINlb2FbXTfTkJ/+DiE/e9a53tZdtoCcpV0h0zWv+nt7+9rfpU4nxP/yRD7X78RnPeEbirvnIrPpW7o1zzjkn8CA/bOrSljvf+c7tfI8z3Fn6B39uyEPh29zmNm2/wv0Nne3MHXvES0OjHGhtt5iGX9DC/2NiL3jyySe3l5v5AhC0ePbIq1xF//TMZ+qoo26FCS3Zzrn9bZhXiQAAEABJREFUWe1etB1X4XW1HN3EUTZ2028leKUdEmfHr33t69pLrB9MbMvZ9fOe94IWbxLvnXnmWZLc+od+wrbjHvRAvfY1r9W1r33N1PQ6dNNB+l+3uIWe/tSn6o1veIOe9rSn6uEPe6he86pX65T3nSJ+pY0+5MWkEhtqFgt7zcaxD7Ry0U5A8BWlFJKAba/YUmUPMsBDm6KC1Fz6pKYfZnmo3xULeUt5IE5Muxwc98BS7rfl6ZI25l4lTfNsiPGiXMSQJPzGPGJbXeJlcCT2achk3NPfIw2xOPUlY5r6LnYoF7EpcHvmlLrxXlnM8wz4161b18YR7SBhIznygKGDnwQOfnh4ZsGLI1GR/qxtLbHd/AMddmAPdpJj93Q6W4mpu+TLzTf4ZZY4B1fPzc03HPqVC/tI6GpycmbP8zLsYr85Sywyv2593F6yF1huueWcLaxv5/p97t1R5zR7EtutrcxpJPQgu89cjHxsJp4Hpp9st+cq2A4t9axrlLELn9hu8wn14Kbpy/k8O4AWGcizufd2N93ooo42AEMPn3LhN3BjQg50BYSdpiUBh1a2m+NtU7wMDMIe6jHMdnOs7caHjBFvDw0YechJY/3lYcq2m76RBnklg92+LN5ek02jJWu8KMNPsge87TaAwCmX7f/SbnTalj3QhLzB8Nqm2Gy0BxgEOuGDZoTJbWTU0KvJoENsNxh65bKh6RsuxdBWslV7obN9hbI98KHTHvxh/89kK9fIR06yB3n2moz/KT7iVu0eYdsN97tkgItXWptnuXm70iVOK40eftvJnD5Klo9NWa0eXtuXgUcf2Q5P3+pstxvIdtMDTUQ1PwLbpthoG5A/v0u27UYz1tkDXyzWlQ8/IrKLlAkhd7QW8qCUBWGSSTJcgpJxUGjfpGsPkOfapDsn2+3GrbmxlxYXo0Oam8wrcUboZlqfCWguExM3Kpu3fmFRjp51G/fXZN2clrIY9FKTIVmTuUnMiFcz4/XI3L1HzY7o2ZADnP3DV0r5v/aJco0+IE9RtoUvKdv+fyobPbavoBM75ubmmh18W+gv//Iv2obgFrf4kxYA3+QmN2kHORzm/O3f3jYHwC9tD8SZ5Pv4s2bhXs6mgm8185CdidMe9OCv977nPfrG17+RvpkTfdMnmPuLv/hf7fAS2eiGjgmfiZWJmQe8/Jz5AQccmAVjvaY5nLj44kv0nne/J8Mk/Rj5Nbrp25r+yqe1K1rTDiVQ2SB+cokHwbYTYO3WJOOGtz0f/OAHi59rYsFkwdiQoAz9bJa+/OUvZ4M0bbJox6dyYMsbjUtL0/RN32RsPGB/PfvZzxZvW179aldvbYIfOde+9rXERucv//Ivmxx0sCiz4HCYfdFFF8e+mnuoazrWbI+YNKLLuC+FutJ+DpSDXV6S4A3df/zHf9Dv/d7vhbe0RZ3DUL75RUCIbuXqwj/NfMA8uSFjdr+0bd3KoodcyYoa2Y4dvbjsAcYW26mvrZ7yfvvtLwLY+fm51h7kT7KBOu2009oBJuU+i/SePbvbhobDR/hIthHfEuDPf/4Lfefb38485SZfGTekT8fH0zyELyFCFm+m3+2ud42+5dzHy+0tXgJ5fvaXYPjb3/mOvvGNb+Tg7/Hi56bQVSNr9+5dmpubZOz+Wfu2fCmOr9T6DfuXE9xhn23VOIFAdrR/YWGp9e3c3LzYoDNWlAs6bFpOgLhp0ybxywD0BwemPIBnjLIRL6W0eYSHKIxpXoSh3+kH25Gk5m/s5XCYcUm/8SIKLzrwc28nv/Jk7di+vdHOMv8UF/FA5dUJmI8+6mjNxzYqsQm75+fmxE9/8XKN5TzkmBc2TsP7vve+T+eec25rp53aJNoBr+1mi72GR67tVXrK0JKPyR7qwdu+goz/Cg+/7f9D2VUKDwm7lYkj1kq5561cOaCKQJVOkKR2pnSBFKhP8KmMSWVMIKLrwhGY+SIEws6SsUGdMhcFITWSPjIs8H30aJ+r60orVeQCZfw4OXjkkWyLzaztJgccCYHYZMMh9aOMlKkvo2xkOnqq5BygdV3XTGvkoXUZ1ndssB2xHurTXnsoI9se4LiijclIU23tsQryFRsaT4kMZKacetupkWrqRDmlmg1A6YJ31sVmSA2PczgkFey2Qlql5Pnb8tJhdw0+80tk9vF9af4OX2TQZuUafCLZFrhkqzD0ylUbPUBSGtTFFmhnsathUh8muRRFSChqUmqCt2MUYO4HeBSfkkMaNORkjc+lqpvEDrVWqMReaO2iUuKj6OvjE6lkyPQq7mS7wZLbv5r60qld6crgAtYmXtiN6EEmuF6ODuhrnYYwZXwcOOpkQzNLXpNaITLSRhWhB/lKe1Q14JODs0MTmNwIj00NH6F91gXLEVzanFjDb8r4qlsz3LHGwcccFWREHjqFUVFYIstJCh/tCXls6kNb5LSpJq5axUeICxS9oC85hPYs0qO7dJZqFYPJdS55VcGMuSI8wpv69iQ+Do0jJOQ9omKD5TZObQ8Y5DRIEVllr+Ht0K7U244Z/SrNOD/bAx4R9gDbg4w+7QRPol32gB/hMbfd5PbxeQxo60kQ+VThs335bYdkoAdPGuXsC3Pw1cUpG7KO9/ErdSSaU+Jr5MJXY6PtrJmJUzLeo3RFvlpf0865rBesDX3u7/POOy/jpotvGWNu9vGS4znnnJMN+1IrI5tDjCppEhv++q/+ur3c+OQnPak96OThP7pTHXpHZW0xd4kdfezpMqbmE3twr17talcTLxH80R/dWJO5Tg5TyNov2PDC5AknnNBgeNDJ2rl3z14RM/EAD7tpwx/c8A+aHB64vufd79bLXvoy/dmf/lnW/bnWdvgn0Uu8hQ0c4hDvETet2Vq0jQPxjCMOfODhAelBWd9ZjynT9piYsULraztQZJ2/ZQ5yOVwkjsT/2Pr5z39OexL/4NdK34cR+3lJ9sEPPi5r8kHNN8Sa+IP/0uHhj3hEO2i5xjWuLh4K3Pkud2kvN9iDHyOifWyLWIS2YxPpmGOOaS8U8BIicQT9QBx4v/vdT/e9731zMLmuxUzwIAQb+SUF5OATcOS2ZTtt7EG1NOLJ4Scn/uXhNzEQvoHwWte6hp78D08WD7sZV+iw3WwlPv6b2/6Nbnf72+m22S885KEPES8F8CLqda5zHU1ny/r8Fz6f+P/9ie+mqhkryMR1XVd0wvGP0IlPeUr69RaRf03xcvBf5kD3aXmo8JznPKe92DFhL5g9gV3E2DglD5UZ09iLLBL9TX2X8UAZNV3kg1dstYe208PUg+9WaCkDh0S1rV+lxbdf/vJXWr+B70rRdRLvv+rkV+mWf33LdmgIz+7du3PPzdqYPPzww8Vh8dFH31oHH7wpvpZ27NgtXqjghVh7sIFxjv3cK06biqWudOJll3vc/e4tzi0lcz83foy70pFX1lNOPFF8u5KxfsABB4h6XixhnFLmRVVi2b/48z9vtszNTULjcCvliRjDxKP75aEM49Ie6qbTaaOxrTQ9dhRRA7x7124Vl9Y+4k98z0P3n/3853lolzZP5rR/5EGPzJNOOkl3utOddNBBBwmb0Hn0UUfp9a97nfgvMxhjyGB+Uy72YO9617viox2y3RJji36taTv0Xfpoljnsz//8L3Io/ym96EUv1lGReYMb3EDE3ne+853bLyHgC8b8cg5Uc6u3dvzm179ueydHF7KStQ+y7bQ3OvaFqbSdfvvv1wx8D+0ocyyDI4G3LfDIpz3KZf/fy46pEg1JWso9xXnGNIepszwkWV7Yo6Xpopa7A7Ww4Qh99ecTPe3lv9QnvmRt3n01lblDs+ymH5WrK5pPvylOWs5NWLO/SycnBpUm7uTeEilrt7JupxFSpzY2xNRRU0huBm3SeD+XkvGam45cMZZ2RxugEhZoFZ++bPjott3w0JKcBvaptwMlNVxym7La+lWVK2Vy6lOKDJNFV5UdOKl0nZwkgZMc+0bZBbtjo+2BHrgUtSuw3CClWh3+iYyaG8JORVXDOzKCjs6MFUVL+gIdNn4IUT4jXOLXGrnoD2k+oUmZ+j5ya/NF0MGVyC1dUZ+H5pEqmzFThYxSOsXF0Rk7VARfV4ocuE/Mip+piRh1kUNe05dQACu2ldDXPpLTt9D2+LtIvARQE49WOjkVVTMRI4cyOqchCFPwytV18a0c/crf2JG2IpdUY0ef9qCvT2wCzg5ji2eqapSXrkRmH7jKjhyIo7skLvdkggXqwYWtksuyQxcTKAZsc5I94Ps4BTrbArbX8Fq5xnqKIzzm9hq9bRV8FEXI+sQnPpH55la6852PFS9NMc/e+tZHt/+q6cY3/iPxYhXrLT6B3saGKv5rTL6QwnyrXNTP4oNzzj5Hb33b25oO1tiQZy8/136q/EmJtXjIh13FdIqELTe96U31nOc8W1e72lWz/s1aGyOyvUTAfweDbOiwlV//mZubazQ9+90Q3icPv/lSAzRW/tX0atpXuk5H3/rWOukVr9Cxxx6rxz7ucXrnO9+Zh5zfysPRP1NIk6w9e/e0ebSGB1192sHYp72sVw/OGRvnUwfm4Tdz/nWve11RZj7WytX40k/YQAJtx5Yk5NhrMHpSamtMg1M35vDhR2TEnLSzynYbS9CMsqAjBiOh+09u/sdtvTgya+mmTQfFj8sCDx3rS7pcfHue2JVv8d/1LncV5zrIQw+y7TU9dixMgp86cucP8eutbnkrEbt2pYueWVt/sfkzn/nMqh+xH/ZpzlLpN8660DXgrYNiI+NtkrnaLtq7d0G88MEDNybUPvcY+f4b99P9H3D/jJ+X67GPebT+5BY3bzEUbfmDP7ihGK8vfMEL2/pvOf7qW8zPr4mdeuqpOSvd1XzXZSygm9we6NIcBUxKOfNR7t4GE//SHtvNh7TfttqLBNzfmXtsD/0nZahUTbNOla40+iCaHPhKKfHPnEp4KNtuMRfrON/QBocueGKorp69xQue/3z96S3+VJPMFbbDW3TkkUeufmEKHuT2bby5xRcD3GVcHqk//MMb6Va3ulU761QuYhLqsXT//ffXTW96E+E79i/8Ou0Nb/j7sbs0ObwAoMxQ6Ahr+9wy+wRefCE+xlbuP+qRi430wZOf/OTWZtqpNObss88Wv+aAnQihXz/2sY8JnlSLvjpg4wHtRVi+JIdd1NE/jcdq/53oE574BK1fvx7XtL5F/4c+9GFt3749NneIbnMlcRVzfJ9xY6c/4xvG9STj69nPfo6OOebY3B83zd7nr8VLJ8RvtsU4UayhPcqF7mtd6/dyHv5AzWee6Upp8kto+fLffus36CZ/9Ec6MefX/NemRx11q0ZHfUyOnVW0r6XIs0dbqmw3WbYb3MfGkKzCtikOMhqkBttreMtBKmeph2jSdS1mYI3DH/iPvRq+YO6tkU+czrMI/Eo8esABG5tk2gk9vgWm/ewfbTe/EsPSz9STw08MDA8PtcErF2X40ev4apIxy68NKBcXZNUAABAASURBVHLgww/IHvcR9B9z1th24IjJXnud4MdW+OAhZ8+LXujhJbfd7g3aiH5sY/6AB1mzrPnSQGOv5bxIsNT++63SnrtMJnPiQi5n5bSLMn1ZM46QRzsnGQeldPHLJGOwalf2DXt3781znKnmOu7tYR7sw9Ol/fgCPmR16SPK6CCN9rLPAaZtk/CQQ4/fwWMnfODoT+T06U98Aj1+omw7NvVt3gUPHXz4DX3YAQ5aytAs8OwwfLZX+ahLu7064OwMNLSvJJxhXxEHvqTjV8hk/24ZIx05yR7o4BvLwGMCR7IHOuBSJrHPTYftkTS42iZJaEDaJbihHpw9wEPdmjx7gPfF25ZtUC3ZA43t/xIPIXpII4xPKJNGmDpgctsCpt7+72Vr5bIHOnhA2Wtle4DBk/5PZcODXPiASfbQ9hEmHxO00bjqEzulpIZPPtKNOfj/iezSZVLLQOdGmsuNwSQ+DK8+uiINhByAz5D/97IHGqjRD61t2QbVkj20074sjkro4QMmUbYHOmBwpFKsTQcfrM5FRZ2yv9COS7dpPpNMu7lKJ+TUtM3FqpFBMMWNuT6LSp/ycoIlZPV5gDg/yVgPbcnh0Nz6dWJDPJlfp8n8nPi/RRQZ0yzU/NSHWSDnMuZjVuYgOf8IYksXPfHX4t5hsppxaB49mzZt0qZNB4uAp9kUGjtcSegn2QOvbYot2QNMu+0BpsIeaC+P/38p20Yn2ots4GGBBYO/bbdAa/fuPdq2bXsLblgk+NbK5s2X5oHv7tTPIM9c0asUJTmp6LBDD2sPZDkctSz8RlsWFhbaIa5y0W/gmLA58GVzAC5VbUJmomYipx/ms4Dc9KY31Y1v9ActOC3pO+j4dgg/XTuMiRK+WWyhRkNuKc0QB6IcrNpDO1ks0EU6IIdl/DTnNa95zRZoLuWACLu63Efjg23lsi1eiNi1a1fa6Mi1ptno8ED8tre9rSalE35jgSAPS1vwkM/mCp0sRCy6tI0DPg5TbYeUVJp+rVyMhSH1OTS7o3joz1ui9lobsBNyNpH4yrYmk4zv9k33Lj6osaGLX3pNs9lzKbG7hGWQEaDV4QdkDfpq2gcNtTX0Dk2V4vP5uXkdffTRQp/ttLdvtHx7ngcGcHTx2yT3Hj/7RH/zsB254KiDRnIWzsX2Jip1JNsiyP3FL34hLmzquiJ+ipeD+MYf+wnWuO8naedVjryKrn+964ufuapsQJKUe9q21q2fS/8sN/vueMc7ivFlF5W0Y3FxOSpKG8O1OrhJDiUPTlCzLLs0n01zYENfvf71r9U555yVsb4Y3xaVouRd2j4LXJovJmkvqUvbsVsrVwkxbRv7nTJjAzrw0JKAbbf+QidjjG/aASN3pOGA99bZkCOnZiMVlmjqY8tybLZKHlre5a7H6kY3umGCq6Vs3nZmTHUJ9rfpRz/8gSw1HbZlO6XhYw+6bV8GT22t9XfiwGMHNCT7d8uwfzceHmTYBlxN4EiXl53JVuafyyqtwgstCNvqUtXFB5BU/MOBkTNH5fCIzU22mepXYGWcaIWGsaMogG8tVTW8+6gZ4LREcihZJJQrcB++mjHVr8AOXOMzkktBi/rYpsA1LDWwsyb1oR8MLoKf5PD28CaHbl/ZPAAVePRBk2QjJPbsAxecsFK2Y3HgqJUC96t2D/ihyqmKDTHOHmA79SzAtD0+rYolrvLKeth+C7RTrtpSuOIrNTn5GzgYwzjKhZhy8PFDH79XS609kYs85yC1NnjA98kUFtKAt5z2Rzg1abS02p40BH/L0dMEWyqBYY4+dZ2qLa3AcpEZJ1bE9bG7j0zWjlmqhjZhoyOijw9of5e2O/SSVbpOdmQEUSKz6Y4uN1iyQ5hPjb8BlSvSRTtJNe1vOX4NbMffGRA1yZ6IXBX5A2zgxEQNH1kqFuOhOgWSqhwcBz7I5gWGPrJ7+rALTRmS51JYgZW8z3zZfOuqBodHkVNrH3khUFKVnH9B5SF7lV1k8L3kwDUxlrjSdqUfAGXa0w/F/4+4/wC0LanqPOD/v/Y5974cuoGmaaDJoRED6BBnhigjWXIYQQR1VAQUSYqAggEFRgFFkoIRHXFQDCOIoBJUPkVHRGhSx9eBpnnd/eK95+z6/r+173nvdTcYZpzv2/fUqVWr1vqvVatq165d+5xzQxdBnhRLaNN8OZvBDZsB71yfomxisFSaEl972q9ZCtKIrR5PPKegWCgcl80uCj20ba0Oe6K/HB8eif5byUPDsy3bK3bR1+XbU/2KvxK241n8gA8vRSFJGRreRMOVhoylU8vU2yZL2LrsiYbR2iCuH8i3oVX9xLfGjDWuF/aWfDL+Z5/olwihQxXXk7W1tcgvNctDwJ6xszsP5Mb045xy+mLMZtwXr7g8G78/rT//8w/U9e/Y0cOa5xxVxgzji/XGMAwiRxdcchtfxvit1G0kd1xAbhmbo2aZ+5785CfpDne8neocizw+LJYbksfEo+mJj398fQDAdspDrmOHswm+posuuFD8bOE8137lQL/WAm0Qv1TQIp+gZCi47BKrDJbozuKDUtVDr2Ujcldoh5fxlTF1zaEj8XWRciufEpKiN2qzw5Km9oTQemK3J5tAbSuu5LSbukN52Mv6ZUxftIZeD4714Af/l3o4YMNTeE3z+Vwc+Hjve91b/MrWX/3VX03fynrb22sDk9gSV2TY4KMP4WETHg8RXp7NTtaFlOGToIf0DWu1bbm3Yf1hu8YOdayzyJHFB9uJR6+Y2YZVNAQ28QHZMWPkE5/4p+D06pcx7ZxnTrnLXe6SzfGz1FMeI0PbRs7nYPXweGjBt7nZyH7TG9+UzcGnip/x5wMt67knY3ObD/RGXG5N2HTmpDNvcqb4FQHuEfDF9mQ34zNiWRc/LJuRdxGHbWEb+vLLLxf3BvhNWXLWafR5PyGjOpy+SHsz5h0Z2hjjChn+yo/UBJt4Kgcy9AH/VuLQ4WuUqsRjrPTIRz4ym8d3KhuMZ2LMRhK6tCnTQuRdD2v27z8tY6BlPM50Wfx981vemE38o9U+vpHGuTwMrnGJ7tln30zgE9u4UTbgB1DO3/59p4lv7fHBiNe//vX67Gc/K34dgLGBvD3F5+ixo1nLbiYt5IzRRrLV02/LPJAjhnbKOBtFfLdd9pLJtohBMh1nI0zTQUzY+H/f+9671Y6WmGzm3D2ibetrevEP/ZDucfe7lz628J34kM8yrzzvec/TrW51q6pfbSRSx6+L0Z/4hSXbZOIqhG/YhUFseLBEfJCFb1sZRvVhAz4cw7yHzkbu8dDhW1ecC9C24++y2kYZ27QTmmRb8Ei2YVVCZsWzT/KpXNWt6slP5UPbrjZTR7INu9JK33bJFHPrbVV3qs4y1/ulNrXRj4sLLN9s3bNrZ+l62K4LLhv182//hH7i5/63LvzCTmm4oRbLmY5vLqWsh/qsS/NBmxkT4yzzk5vEZjB5Io6tJqstpLZpObpatshEL3Okch6l1+UEvee8Zx61h7C70HXLOZVxZlsnjqJTzlrAstCZZA1ZYg2ZrfHYhmCEhmVbY+hM4ViXqHMgktQs+Mo1ZYxfBY1sUoteHIKlFp8QJ7Wcbz0xVPy3o49ePHBkkom8kiPdUh+rjDWK6Chl556DXEpMoAsr9DD5jU9uiUlYYMpN45j4J5eDmbWeFPwxCBXDhqvphjBSjyjJWSfSNT2yLb5o64hI8CJLOYUejGQiVVwDnR4LeBe5aWPFRGqRxRhwpp+CQbwVpx1pbCr+OWtRUvkBHV/gk5x6MCxM0O9Say0+hTEqfgwKp5KJQ+zEfFhN+Cq3yJag4E8+42lUUrcYF8V3irwsYjbZsuGQrJZGTLqWba0OG/lELbk98e0pX8mfKgsNfxjoM9rTyz/aRB1zCb8m+O53/4He/e7fr3879P73/5nOPffT2V+4OnPKouyv5iN0mJNf/OKXZL67DcUTyfH5wx/5sPjp5mX6hevXscyxj3rUo+tDlpLVhvgRf7l2Kgd+Ma/xJRM+4DW0xIqBkb48ePDK2m/Df8bpBz7wgZzvy8SP9k8x2759m771qU8NcldPbANZL9tq8Yf5lC+3vPOd78xD5NeIL/Wwn+bUgauu7OUcSzszhkMvs/fa3ER8+HAjv8i4N+vLVfttn4jfmL4ncR0gty0wSejbU9k+mdvpq7yUw3bsZqxs0clOvDjnbctGZmqz1FJmfHURt2WtI8AeNWRdOp/PyrfpQddGfFHkLdqjHE6bZ5ETjU6Z18pP6JXf0NdNtgsLmbPOOkt8eIB+Q/949usY6x9I//DrP+giR86DKv7FKms4ZBebm/Gr6w63v0N9AQUesWPd+YlPfEIxIim2mtRmM93z3vcUHxw8++yz4zXtTt8M1uZiQ3FJQ2vig6d3uMPtU7bAW407PpDA+AZfOdj3wy/bJRtWfFH6YBrjU7nXeECOtMweKXjgrq+vJ5aOPP2xLAzq0RvaUFjzrIvbMGiMHjqyws/YRGgrwXdrIiaOgG0lE/uEfMCSD2jMsqYYmaA0HfjC+oAPAtjWNB5V/c05JjEuxhKmDgK/V3lL39NHxKPqKaRyOx/GzjjGJ/bt2AvFVqpkuz6syb8iQG5Iu6ijzcjbrnjb1lOe8pTap15k33E+Zxz2+kAjX0xChwfUH/3oRwvTdsWE9rC3iZ/0EZj4hjxJOYgFX6CLSnTCyChgbci9BjrI4Rftokm2KyZIgsfeOPvXtqPfyz582+Icu+3tb6cbnnGjtMNVr+CzruJDrJ/4xMd19dUHNUtfLDLe1tdm2tw4pvX5TNzD0cfz+VzGWOYrMtuyp4RvJNtUVcL2imef5NuTffvaPJRW8kXnDYyrDh7MHummjtWznQ3NhiY+rLqe+7tdO3cKlPoiaebSWc4j+mz/vn3RlmzX2FOOjawl7anMh1Ioz9KmjZynxJdYkBNjzmVy2kw/scZnrQsdqMKFxh4P/PF7957did+M6hqza/GPezow8YlzALlVGUF0ia09xQQ5EnZJ+Mh4IredNTr39vPMBTPh3yzjlHwY5nXf1NosfevyTznwET8mmUFg2k3r69uVUyES0lrW/LRj+44ddb7jJz7AW/mLINex1ppIHUYS9fgGfs0ZqcceiTpwbJcOMrbFAfaqjucu1KFDwj4yJNtp1w5RTx9wjwbusTyfgocvxNN2yVC3wkZ+keeMlJEjR5Y+yZSrOmDYk1On0gDZEx9Be6JX/FVOHXrkthPUaWKynY5YhSmnWs5Y+9oY6JDsSRZMHI0o7Er/HDbyCJHTqSfpLTthuA05zYMPvWXHnuqvi21fmx+Vao898U/aIXxNdksbqbNa7EgTPeVNaXXql8mJCbEYg0f5JG2jE8k02p5o/LInOsr1wnYReaM+mWwHb6yc8oq/ou0JA117oqmzJ3rFJ4dPWtH2hA2PxGXNdtnCjm3YaV8vXhXyZl+bv8JL1STbJedPOXKdkiLPidBzQzLMlPZwge7yFD7yxBg+AAAQAElEQVSpFvRKHp4dAnKir4tNpT35bU+y+AqfBG1PfHTtr0xTj449yUCTemaNWRZWZ5xxQ3EjVZvSWQBfdtFFmZgn21xsWvTyUs+FfZA1o0GZrJzJJkUpbz03JJs5QVlAD8FUh9simzGbB/hDbmydTWZtjLLxY8x9yyiFdIaRE5vJz56brqWG1nT88CFtHDmmDCfgdOMzztTuHXuU8MqOokKmDcnqNYa2Jz5Y9kR/OT71pZS3FW07fTb+P8PGTk98Va1RbKWtudD1NLBng3dZC+M4lFdcyXtXa7P4wwCymJSZ9FOR13S+RlXbt+8Qn3rmJ8me/oyna7Y215A+8NA0RuALV1whvh0yxvYY28QDm3wTm5/uJJ177rliIcuClk3Rz33+8zrv/PPFT2W2YUifRDNOLbNguPzyK8QnnNNl6Rs6mrjh6yC10LEpSw97xMO0/7T9aUOT3bYuWFZL3w7B5JPTt89CRjkWGSOLtB8fr/jiF/S58z4T7KX4GS5ssUCL65GMveB/4wPvr/379koexWG7cFMl2xWru2fja8eO7bkQLkSbSQoI/9drmYUuMbCjl4VGstS4dKkbhpme/vRv186du4M7C3+oJE0yyoGM3eJnj701gbGkDbmhm2xJgwfNWuqE/iQbVdF+4gBtuzBW/pAXv4WfeDuFO97+jtq5fVeoFjtN/GzU5V9Iv37yU9U2Nn9s1+I1QrVo4SL5qEd9cy6624Ov6ElppP70Tz+gL0Q3p0sY1qc//Vmdd975RTvtGWPzPve5Xx7O780NwSjnrwUbf6EXy83AjDkNx+TSkWxuXnzJAf3pB/5Uv/Wb/0Nvf9svi2/o87O4ii59u+qXMUa5mCsH7eSmloUy2D1ozB8bmxv69Xe8Q4/85kfp2c/5Pv3FBz9UH4RBJmrV3p7zBRoscKBJi2ymsoiBzjAjS9tHxY2g94zjpY4dP642NK0O2wxbHfzSlWLTE8zl1vhoOY927dmlD334g/rgR/5CH/mrj+g97/1jffgjHxH/d+zP/vzPxf/u+7u//3vd+MwzC5e+GRND+viiiw6Uv8oxpu3JZLt4tikWXUTekLEnPu2yJzpVpUe+4q9yeOiR2/9e2JJzqiVoFb8eXOUYiXsC2+OWxZ/S5gyrYYycI5GUed5ucv7CzKurJx5Wxj9dAa6mo2dOYmwwvrDlsEkKs8Z0yiUTrKhGJMoNieTRxcme6xIygU99/MjIjJoUmwrHyEe2BzNFiX6ARqj6OUQaVO1FJ4awcKIcU3ZT6W7p9WCGraipciXuE4x6YpUWS8h4S01dtit17EdW5m2Vuih3JUbd6sgmzto6yiy+RaxHEIxqN/5nzDsCpo2hi5/5NCevWnjkPRu9kD03uoSngRG6B5MunfhdoryZjQLy6OSEoSvUke9SYeR6rR7nxziHTDJRB00KzX6uogMfe0Ur+rGZ97DTTzFMWNNkdebxlpq0A/WCj7ExKd7ErcgrNdnchUd8ezqoYyiugAE/LFVbsROsmIzPSIOdEhBbcUWNlBo81dDKATVij2j0qafcq8/McBMxcRzsxKjirIR4TOpqII0qm7QbX5AdWhNlRa9SdBXZlgB0sFOt2I1JxUr1W891BIOooDuX5MSpp83wemJDvZnLUJSU5knjqJCKsOKI8ib0x7GFNUhtTDFzeBZePR6rN9FGxScHIN2ijEIBZlnLYMe1CaePqRvDbYlDm3JqSsahpDHtsSe6b/HJqbQtaJI90fYkix4yJGh74q9kvxKfeursSR5a8Qy+HV5e2jpsl39tsHpiudz6YFLY5Zc9CZ/QjZ6DZbuuqT0x2paHu3b00zalbjZbU5fkZinlBedkYiBTllr4llJ0UmLdBqFw73veM2VnU3Ahjt6a+JWj33nXu/TUp31r/TzqYx//OD3v+c+vn7zkG222s9ZYR7zawbVuGIbyvZh549pFD/f0smKIayJrR9YCtKunD+EHSgNjJzKMo/032Kvb3OaWWS8ty6/Whlpn8M3zw4d46No1RMmRX2Zsjhks2CEtE8uxBo4zXkYdz0P8q6++Rueff2F9I+61r3+tPn/e5+L7XD3ztRM7x79A5NkX66tJb762pjZPfFIxRqYnxWT8nGWdu12NQnjK0VoTMld+6aA+k/VqAq3upjivedbA93vAfbIhEnvxK6ICi3YCYVtr2TC62Vk31b49+7Rj247CBh9c2yK/STaNu9K7VmDzJun+97uf2LgdEnfbxUfWdmolHjQwRijYrnpss1Fpe/IjlbbzLo2MlaImGizF5pgYO3E4evRwHmycW3rI0r/LzLN3vvOdxaYZbaJ9+LMVmvg+aMf2ndq2tl3zjE/Lad+goc0qZwgsN8fQTT1jmnbTJzGru/+Hb9DZWxvXUdMYYfwH35l4du/aVd8mwtYwNNkWBzJ8gBL/bHg97LFSTx/EUOxbFv0rhQjL4rCJC1SiHWCwhsSX9Tu07dr849tx+DuOkY846Od+5rPi25I/8qM/ope99EfqG1z824c3/Pzr9eY3v0m/+Na36Fd/5ZfzkOhPtJm13+bxzH257xpay1r4T+vnpLFx3nnnibxSsNtg3erWt9Sd7nRO8cNSi45t2S1d1BM/6U53PEf8NOsTHv9EnXWTsxLvmWa5pwAHeUWefouCHMwxttNEQi0Hb762BnQl5MecH8q5QSJuRJH7rjESjt1jeTglWYM5b5ouOXCp+DlYKxrpS7BDVh8+6UlPFGOoZyzJXVGnKrz4rybu/e9973tpSKzHcTzRTtbBbKojTDsccNvxauofxXvnOnLTs26iNCF4HdHCqTakfi3n4BnZpAbXduSaoMFjToK2HV2XXdvioN6eeJRJ8MhtF4Y9yYIBnwRtT/yVPHxo+9p8eNSRVrR9bWzq7Im3oslX8hM9amgtrV1q23rOrUTo6OEjGaubNfcMw0K3uNm67nv303WrG46aza9Wm29mrbCRy/BSO9ZyLuT+Ce9yGVZvofJSrkvKOTMmxiMdmnMw+/npMcljS/ijRylk9W/JpK5LyhjIu9ziF/wUip3+zfJJJAUvPalRju+t2tBybiOeTBENjiMbA5lr4CvHGGzcG5z3CLUAh4psCISoz/i2opdzNEuVjNMmByMXhuQSTSs69T3yqClGR2TEEZ+CLSDD68GDjrNS5JHAd/rBbhRVGIpeEV12aIxXGqOXFADH4Z62kwvHY8exnctX/IoM8a/UpeSe0NULL7wwPCSuxY+NsIiJAtZOxDt8YbLLjoJSjp1k5T5tth06raA9oeOSenRWGMiAG4802VbyCCAbyGgqZJLTdjQVPAnqBEbi1hMPcMBDPsJKGIQ9Jf7qDsYg9cQRXypPERrjS2sZuc3cE6A/ahSY0ZLjTgp5XwamaxksbfXHSHtTY1vQdkl/Rbowt2SiVi941Z7cg2PM6Q+waB85QtA22JZtNf6ctkSROuUAh4eor3jFK/Twhz9c8Gu+S2wiVk3gp/85z8C1rWFo4ks3v/07/1O/+Vu/qd94x2/o93//3Xrve9+Ta8b7sg/wIX3s7/5W519wvu55r3vptBucnpFmqQ1Z+4z6m7/9mOShvqXP2gQ7y8TEtjhufatb6U5f9VXqopzxVBmxkmynFUnkldKe9Ie7hLNNVthSeAEQvNTUi+sODw/5Ys2QOb1lTFJhmyx6PpF4QFPMU96I1TA4nB65ZHkRk2QqLtemtGNIXyDbhviOE1RGqMVOwirbSdIy+2Eux6VwksbMfQtNvAywvNgfa/GTB3XEaJFrFX0ho6PMq+tqiaVzvesZYy46lZLsKccX2wlFzozexWG76vHfdq3LvuZrvib7YTsSuq6Wa/Qia/Xzzj9P7/yd3w4v4ziKy5wcl1x6ifiyUOnK4Srr1Hl9MJJvJ8+YjMP+yF/+ZfaMrohEiwz2VWuye9/zHrrjHW6jWRvUUsMHNPjW7dos9wr4F92de3bq7FueLSOQ8jJxXabu4x//R33sY3+nIf6lNVrfvk2y49+YzOKP85kHYiIeGqRweQAZMa0Ox/JsmFX8iKcTt771SzFDmymXF1nKemWodXlLYRiszjmedw9NCiCxHdPvxCIBFm1JddCjENkHPvCBeuKTn6S1tfVUWw3sqQtCu7BZD7eGn9NwTTNzP7WpWeLIWOiJ+TCkPvawie1lbPYItiYdyzWy7Ke+y3Ib4kIqQvPz8JdeerkSPrWUO4Qkzuk3vvmN+rk3vF5v/aW36I1vfIPe8IafE/924zWvfpVe9rKX6JnP/J6s/y6OdI8/i8p5SMuHQVsMn3vup/TFL14R/km/v/jFLwbrjeIDn3zA9td//dfFrwS8853vFHue7H2+6lWv1pE8u0DRdvm2yF7BH/zBH8luYee8SdvYa0ymOB7e9LrxjW8sPphJzCaOZDux7ZWGtJ01+CMf/ojEbyaO9dyTXnnwS3rRD/6gHv3Yx4h/VcIvl7z5zW8W4+nIkaNq0ZvN5hoyJgIkxkQQC3uRfSNwbFeZuK/K0LYpVrKt6ouU7Il/qgx19nX4nfh1tWHI/e5S+NtluSUWturb98EbUr9cjjmnvqCefhxzfoKNfz3127Zvz73ddA7NIrs4viHS2myWe+eNjOllpFTn+PbIUuAeeZZ6zqc2DOUDseVZiu3MR8v01ZFq08oW/bKWdTl6yMJfxpcWf9fX1yvutoHX0Jq2Z+wvNxnPs+LZUx0F7B85ciT30psU6z6Wdm7fuVPDfMha8VjScW0G/6prrtHR3KMcPnqk8p6TEvvYxDZtWuZcuSr34xt53jbmLJiStC3zBFNtzzjbOHpMGru2z9e0Lb6tpd9379ipVZtXPoGnDEDau4jeWmTtQQl9fNrIubs9PjcNiRsxIMePMdjz+VrOy8Q8+rYr/ocOXZ12btS8fzRt6Jlk5vOZhtSPwZ+3oeZRZ94aPIQ/5LxbahjmlYO7lriPcQCfhtil/dhU2toz34zBlLs2Fhva2DyeNeqWAwj10CToeC7blQCEbxt28SDgk6/qVnrwVzT1Kxq5FW27cJCFbxtRUW87QWAwTjzbxVcO5JEJWa8VDcZEu3DtDM4EAiHbab7Cb5JCp53KgY7t62Ffl08ZbHIb/JZO5pTSlu4Kw1t8y25yknJERejje88ADEvwoOFNdA8PPTAyLOMjOpOsyYI9Vs6b7cJUDjCQ7dGxfYJP+VS+fRLbnjDtKQdDW4ftExjwVxjKYTljPkMpsbUn2g43CVls2o6kZLsSfG0dtk9gM0klSlJistILrJYZ7G0IO71mKRhN1CNvw4Hn8P1vjgm+rNpjn8QA37Y4bF8Pe8UnX2FA87+o2DDr8TXO6PBVuUmNviy1YQiLcdw1C61MzrmHUk/9pnoa2CNmKRMCEzd+jcik3lt9iV5IjZvLmBvUl10amto8bQcjujMPgehqAW/R3chkeuzQYS0zwSt1srWNXxyIrKKzamtrLZjSqj0rvh3sdATllYztwEz8Usqb7dj88hgrvX8vhDzV4AAAEABJREFUbBtb+KCtw9OYIDjhDEM70Y4UQyuT4qIuNkNiv5mYLHKhbmkzFyMmyp07d+l7v/d7xTdv+LlFPvllW2moxoxJZNnMuSKLGC62jD9iwq8KvOIVPyY+ZcgnmPlk7IMe9KD6H7F825lvMd397veob/v85V/+VfBOxphvg/3tx/62fEtPqnCV+tgDuzVr5+7t9TPw9D2+Sk6cB9EOknKs5WJz29veRummlNBnBI46euyIPve5z8p2FuHn1//UBFdqcv7Ws9Fy17veNXjW0AZx0Ee2NWRxgyxlfrb0xjc+o+RSlVgvc3FaZHFxeX1bRjls854RJTl+o6scfHqan02zqZeIIylV8XeUbUgN6RcS9hSUFgybOiIjcZGkHlzLJ3Amecm2OE7FliZeHC4KXX6Sn5+0IpaU7SY+Mf3neQA9KpYzhvjWDh/iOJ5zhoULm6dPy4MENjAxs+S8k3XRRRfpr//6ozWuxpxPLHa52Q1MTPb61j7jYTXWhjYUn7GDny1tPHTkkM674Dz9yq//qp7y1KfUz3Y99KEP0TOe8e310//PeMYzKudn9W0nZlM8bAsM2kC+b9+++r+qp59+uuZra7KRzRjIgvVT556bDdw36z73va9uf/s71Lf5fu3Xfq38P3r0aPpyI/Gdi2PMIGJRM6Q/WCxtbByHXSmQ5f+YGOHF0dxMSK4XfihHG5oOXnVlxvRGSlM87fiSRRn/AuJRj36U7veA+yfdT49+3GN0/9Df+F8epIc89KHiHOKmmw+WcI7u3rWzYruRhyCce/SZ7Wq3cuBra618sn2Cjy/wlcO27NhPu+DbDlfFUw4wkl0PAz4YKx3olRz0im//S9hECs2kzMljFl7otvR9OPVqwcg6TIprxD3DX3aT85d7ePWMLVNO6rLQZz6gnmtAl2Tn/O3OIrzn7CYmlkINjTEX/ii5zUpXzSl4un6UcktHhZf6CEmxpxTxQ3mzzTpRPTF0fKA+2nJrxa9rWexMN6C95IbBatgBXwrd1BytYMhhkCoLwXja4qcU7oTRQrVGW3rZaalsTjmy9I9hbPmHn2PGWIqQ0ZRsl17PdTSl+BUceLSzS/gtRSY87LSBWMV2/LGxLrXYsC3stcS3oZdktWCHv0ghtDInOHqKrIgfNltTdrMkOa8keMhFxvCS6Pc2NCiVniMam3mX0hi6NVnqpRWNnEtGIh4e4jc24x9CPTm8aMQ+/lmdLNcVN+VIG7MpkAaEv5ywCy+DJHzcZow5REuKgrApW+VLgVgjHw6QYVVS+MwNnKeyxUYMZqGLn34Ds8dXy8J3+KUc3bgnJ6eOtc/kc/BD2BZ9sCybUhzPGy9LwUNe+Br/xS407Um8J8zIIDokD7/Hj57zUCkqxh0e1T26dpixF7bUGmwp8nICR98RW2/5AkZiH0HZlvJaRtezxDEdy+b4fNY1RFUZCG6LwI4l57KJFykPytFluxKxJzXakxp74o/4kfLqtapf8dGxrVP50Cu+7YStV4KvHPaXx7adWpo+lk92ylttpwKbYLC5RLk552XaPqYv7MmO7dJlPOB6T0xiPWuRC4p/7NgxgVH6icf0KzfRDQM59PC9ZILdgz2btdLx0DSmc4fE/+53v7v4F0+21YZBsao2n6V3ui79wuX62N//vf7kfe8T/+bmCU98kljzPCPXVb6RwoYC1/h5HmJvbEzXrNaabOcattCI4+k1O9jx8aY3u4nOvsXZieEoDvwj2RZ60KwX7vRVd9Isvi4yXuN65JUNsgO64gtfkCVFPNjL6V4gAvzawRe/dKU+9OEP6dnP/T7d//73Fz9/fuev/uqsCb5GfEudtSQ/Q37w4MFsKhyX4leLT5tZp4SMja6EOOMtMWitynnuQFWlYWjx0dlgXIuu5Mgoxxj7tnXk+DEdSZ/00LSjp25tfV4/r0pbFMcX2YgOOzhNbtKQeCsVyJMrh221YNtOG8eit+/YrrLnicf164wzzoh+kz3Jg0FCVznm6RP6Bt4q2S48yto64v4JDFjUrTAiDqv8YK1z1VUHKy6TjIMl3fxmN09fzYJBRLs4hmGKnzX9NdoTGltDG2RP/CHtJ1UpPOa8ZBqaxC8ezecncav9AV9mXpKstWyA0cfryVdjHSzG3OpDKtBjFgHr61t9ZimqaQ9+NolCePZEr/pyzFymHHYqk7fWZLvazoeBL7nk0mCkvWkQdaT/9Ud/pBe84AV6+ct/TD/+4z+Zh/E/qhe+6IV61rO+T9/9Xd9d69CnPe3b9H3Pea4+//nzgqqcI0stMy8ePnykfk6V84k4T/FtarE5y4OnO9zh9vVNdtvlA/W2U686KNP2Gr+JKf7UoN3yj3p7asuCDbucl26UiYOq/5ABbJW31NtOO8f4uFQCUJDL7CkoB2vMZfrCdvxo+sd//IQOXHygZGzHT2ke3+9yl6/LPfO6Eq0pZd5pqbdduPaU8/PKEdA845bcdp2n/Mws7cGvzc0N4Rf0JKOyw/26gms79U0c9D16kdCurIWHoVVbVnwwhsSKBI2OTUyUproSsto6bF8PGz37n+cjQ2pt8sue5P8lbOWwiePUR+ijA5bt8gWaxPVDPTytqefhyph508nnw7qO5gHAkM3KxdEr9A13Ol0/9YN31aMfsFM32PX53GMdSkyO6shVh7QtG7NsjiaMCRk2R83SF1teqw/xJYWFFuot87cVuby1JK4WrB9hZcwlK//I8Rnf8dN28aFJzU09umJh6J41T09ZOWIfR4BOqc7H0OikqMILAfbQhrS5y/mDXwDxocdWsoxNS6GZI+J1qlOWi9+l2MzYDtHH2E5ux6coYsstdPi2Zfg5b4qfcoBkw7dYI6Pv4EU1/Cbnr0fe0VN3aiwnVj3tQn6iJSuyblLsZJkTmdBScon2IE98uP4rAnbq42dhK2qxIXW1YKcoYjLpRcgqfo9TJEeGHDmFHumz2O1y6ckOVPoBfsgqb/FiVdjALhjpLjl/2CNRN8YP2wpbhY1d5UgOW+nrnjkjnPSZcr1ljgtyT5xzL9AQqg+WpE7h0TWMZQ3yGB+zdxd0MW4cXmAxJe6dxJFx3hBIhe34G2zFamK0iont4tMGEnzlsB2c2Igs/LDqZbvyMTGxQ3eVPm0eMn+gDx2TkXNS7CUOYAxtqDluiBzfPuZh3dOe9rR6MEQ9wra1yLqAxBdeipe3zeyzSa5fnnziE56gJ3/Lt+hbnvrUevj7sIc9VN/0Tf9F97vffXW/+98n67e71v7bVVddo5a9J0I8DHN9LtcZ9smuuPJKXXb5F1RHXBzT5y1273a3u2k24xpruTUxTLkGDkPKsW1bzeFHng6zLQ6njrzDV68S7bGn+LFv9XVf93UiNsitcmSgye2gJI2JNzK2YyJYyRXMRfYYO+dKl2yfwEK+NXQl1py2a+x2OsAqWsp4CZ9zvgdDJw4Hq6VPONeXsTdW+4bEzHbKznwwJmXgqUV2EG3ExR15sCVFn+SmHnsk2+Kwpxz/VmUbzE5Rq3ajw74WHwJQ6hlXQ/qAtc8b3/RGsUe6zHigbe/Mw1yuf3b8yvijL255y1vqIQ/5Jg3D5MMwDLo86+JF6vGV5g6pO23/Xp111pmxa81STkjFBwGWyMV3sMYIr+Wh3A1ueLrwBU/xr6fB7N/93d/9feIJ1xpyLVDirq2jR3cY4lfWA4FLPBSIlj5ZJL7LlJfxca46IjCfD3LynkHW0h5QF5uL6EwxGoZB27KWUxwlhkQzYsEYAtHl1iLbxPqDNtjRQzZ+tDboJjc9UzuzTu494nL53Rp5ZqUwGec9OditNYQUiMQnmImJ7ZSnRL1XukimDtjih8a+ZC3SdnhjzoNPfvJTYp9tZce2rrrqKr3kJS+pB/zPftazax34rOTf+73PCu979fznP18//mM/oV/91V/T1VdfJY6EPrGTbNevoo5hXHLJgVoL4X+akJi0+lIc2M9+9rPFQ3Z+ReDxj3+8npC54lGPepS+9Vu/NbZfmgfvH5dkcaBPzpfZ6F/b6a8NseYc0pfUM5fOcu/FvyflHoP22Cf1aS8YyO7Kvv/3fM/3iA9f3PrWt9Ywm2kt+6fMORdfdJHe977362df+zp977Ofpbvd7e661a1urUc/+jH1b0QOHT6U3gNJom9pJ2s/cKGVY2WLsj35YDvxoTck6qlDx7bsqY4ydYEonu2MhzHFrhZastYz1oac94vMM2P6bzablwzn3Y4dO+oB+c60DxxkhmEof6nX1mFbcWYat8HgQymzYLck5m90EOUb6LPEhgQNBj6SKI/pYxJ2kSEO2FzGN2TxlXp46OAT+Lar78Dg4T9tm6dNQ+wjg87KB+TxBR57B+jU/Ub2oeG5Oev0bRqyZuchfiCqvT3v2MQ2OviGPqn8yoAck7gHH3MuHs2eOXjI8wsLfNiZNjGnbBw/nnNmIc4fZMAFD1no9Yyd1hLndC86yG1mjiAG0Lt376l+QxZ9eIxjxtxG9rnhb9uWNqSvjud+PJ2TJvfqy23b1tMkJ6l82Iz8LLGaz9c0xKbd6t5jkXN6lcAfCut4+YyvrbXAdhEjyovcT83mM8aVMxbiua594BQJrm2ySvBItmW7ePaEcSp/RZOT7EkWBcokaPv6fNvCYdtlA1mSfbJsX9umtg7kCDJFe5KRLA462p5oyvZUj45t2VPZnvIVH1mSPfFXNDkJOZI9Yax45KQxJxn10Pb1MexJ71QZZEnwSPYkA8+eME7lr2hykm1Eq2/tSR6GPfGhkSPZrrbDsyfZU/nQ9Ac5MiTbZKW34tsTjwp4JGh74tvXx6Ye7DiawdjS75EJ02pCK+em6kjBzlsK4JJCyp54dvRyQsO3XfwVTU6yr88/FQMaORK0bbITWPBtnyjbFj+LiP+2c4JJX/rCFRrcpGa1TEpObluSwxq4lRAHJ6GcabcNafpYJzc4bWil3xoLpTGio4ZhqBM5M33KwcqLiaYF104hXHxbZhKAx30pk9giE/GkI5154xtraJGNvP3PxypwsiMLkQQ2KeQJvv3PYyBvu+RXNPmpGNDwSNC2yU7owLd9rbJkcTDJ0T57Ko+5GNkWNyyPfexj9dQ8WH3yk5+s+9znPuIiT7xsqyWutiveu3fvrk1X/o8kfbWyp62D8lVZ4Fxz9dWlp+ih34hjZPhW0tWpO3jwKl122WXiJ+VZTF2emxYWUfC5gNknYwXmeZ8/X4vNscbD0IZgByyvDN+MBYlPnd38ZjeT0jTs2Sf1lQNez4nBz8AoFzrbWaSmoisLo03xU/Y9/Isvvlg86E6NxoBnDatZFgz8X8+e8ipmNmPQOll2XbDAX2ajDxs9yti9/PLL6xN/6IO7loufW4tILPYu29mg2VMXL2Rsp00n62yjVnLYQwbcWRYa0CTbVc85YrvkA5JXL9re4qWEPMl26YRVr9XYsC0uro9+9KNrM5JK7JH/xV/8RWFu5CEA/+/q2LHjhcHFe21tXfxc1W1vey1nTWgAABAASURBVNv0TwufJvbk1nvf+94TC9vzzjuvzk3bQIobHT5wQHtgpOUacv6O6S8SHyB4w8/9vB7/mMfqe7LB+u7f+11dnQU345mxgg7p1LbjL20ksXhZldHhX1b8zM/+rPjABTrU2Yl5NoMZpkNovoX4B3/wB3r605+h+93vAcm/Xf/zf76rfkaJOOEf2OCRpxszTma4oTQ4L1dSDnykHXZLaXrZzoLuuIib7WLSt/O1NR0+dChjckN8SGmxsRCbdYvMU8T6yNEjIufT1xtZ2OAH5dnQstmwXfiNvcmnKfZ22hYH7Smnzp5sYpgyCdq+Pt+2bFNdObIk2yfK9pfHtic+yrbJKqFPsl0YxXTGS3ab6H/LYSX1ZKSsB+rhZeSHlIdsEkU0sRkzHiUb2dhiRyTnnRNr4rnMGErTI5DYRyfForusQOaMTx4CNUeHpByWlT24zBGWnaSWPysXIznnd5Pz11KG3+RgcNPbkO1KXdfQmnqAHQcshacctK6rNrI9xodlfBgVgEo9G1vQTp3SwBZFx6jDbykEMXuEMZCGpBjMUaWTeoeHLAtw8riiSUY5YndrfLtJ1A2pnPxWfLX4Y+xbOdIerokzZFKMk3mP9cRQSHqQKwUsvJ4naM6GXmODL/FvMTJh91ybrUglTXSapSFNGOJES6Jsx2psruiURAjQGyQVf5xyeE5bFPkWwXgl51rWFIHwHf4QhZbkxL4pQvGx4Z+GlMKJjwqPPh5CO36ThrSpRaalPKQNK7pppoQ3/W0hp9QLvSYlslW0Uxd0K0fsjkkpyi1CYalZURHyGsJLAsbkUYJGhlR0eGOMohNXghNGXmUxbUwIAx9GBOzkIMemHTqvVKoFm1zhOX7YluNL470vxThzkxI5dQgqE8t4mnIE87IsBZdxVczYI/bGySi20VsxcclJgwAk9ralPqjDC1bPQ7reltJ8oeWQuW1YapE2YmKI6BCipVMMADZja4zumMHQvakYiitd1z2YS0jw7QCFsF2y8G3LdriqHB7J9omyfVJepxzIkWDZJiudMXGCb7vKKzoNLrsleMob9dStWFM5nLQTXqv+SdvyYqOGb8S2YRD8lSzXSL7xvfpAgWSVH4mwctiObU284KYUCUbcUje6wQ31Qy/6wfqGMXzR/4m90ct4YpNumfmKa1rLWD10+LD4ABybTS984QvFddtGOgp5ld3YWGTNDNvOGbgVE9ZLbBrhd48N8GzHr14p6mL9uP/007SIThuG8EcxRud5iHuUm3o7dctcV+daZKP04x//B73yJ39Cj8s64DGPfJR+IWuCD2Y9wibXZz/zmfqgHj/13eOT7ejNEouuFr+wZ2N/lJ025KWtmEU8pMNHSvGj1wYBmzTFiYDtiRQYi6xFMxbDsR2OajPs9NNOV8UuPK7L+KGM3z6iM9m1h2hJtuObKtnBSEK++jp90GRx4HproeKD0kfqkj3VIU9iTKzWMcphg91rDQFeWKUTduz1Sva1McBZyYLX0v/w0MV0Tzt25uFqx75wCN9TiIDtwkeeZDvcky97KoNLfOyUAZK1nk0cNiDRE/wtNcd+S9lycW50xhlZH29TWPF/rDjb08YrayHbwn97ajvwVv580s8oUghXOXqKU59gm4T+MExjJgL1QWDuSehLyjZgo8aMxXnW3mvZDBqGpmFwUst4G6Sg0xfz1K2tUQ4nao7MfD6oeajNY84d5bCdtoyhJNv1oRs2mewoScXDN5LtE+UAZSikDXmHTkXaM/VHiGAuKx5NTjUxUR30gU25y57yFXYJ5M126bq1QPVat2vrsK1LL7lEfGAeFnGectc94zwPD2ibHexU4GHI2Eohr7Wsb7lHasFmnWpPbUKHe8GIlO1hmGIHfu9j6Vf8oleFVPQke9KHBnM9m71g2CarOICNLWTsiU8lZRK0PfHt+B1c+LZjairbU/6V+KdiQCNHgrZNdgILvu1rlUsgb9Qlqzp7srkqkxNP0jLrraOHF5rPdtS4W2RNujbsVFuui8/VHTt8mXbMDuqHnnEzPf/pZ+sbvnpT+087pvn6mD5dJAWFBV6uq21oGje7Wq6zrmt65mKH16Rli/wwSpEz87QkN0ti/OR9K1Zh5OXgUjfxw6h2kJPc8z5m3vRCDiYPuouXB79c7oXqLG9ZE+Q0UaYcjQiEJQdbXdimP0sXP7YSssvUd9oELzo0ZemllvG9w0uqfBgk6pNaeHYI5QjdM9bAUvF6mFt1aTuU5cSJ96S0XfCjkFJClDocT7gCI4d2a/HKUvBAI1d4ii3bshKr9B15o9xb1vetsBx8R6IVvqLWlIpKbl1OsWtM3hP39JOWqQs/7RVxi+We9ZZDI0vOfYdT79KLeDAcOWUt0OCF7llDKw1wyqyjFVyHxj/W1PFYDmbv6cfI28HZStQRw+JFx8FpqVPwSS3yhREbxV8u42onHGl38i7NlhJLRGWoBCKQYWJPIeX8DZEd5FwPKfXEiWSnlLSiyUlRO/GiTIJhm+xayXHKnviJqpBlzjz77LPrCwF88J6fx3/EIx5RP+XNfFYA0WHOYi0Ejz0Qe8KxEz3GSfKWvt/I3gnru1pPRxn8MfXYcupjVIyrMX3HPW9P3TJrguPHNzMXL/Kw8RqBMSaG9EOEa3+JD6xtBps6xVaP3tAS8VG6xS1uEZYDnVYlXk2uv5g/wYO2TXatZFu241I6Jv1nu+pti/awTrJ9Asee6pXDnvgh62WfrKO96JNsx4auhWFPusSG+dtOGZTklaWvKk/ZTl3ahSy4pCAW5jJjTEo9KWuxrqn1yNpWrFIjyAwz8XDKjnzwkoXvShG8nn8rHjkJTHLbYjywt8U+GmNCOegT/LnwwgN5GPzrcvrnn/7pn/SWt7xF7DuW355sf+3Xfo34dvaKxwcHiFVLfRuGoKn8Ouuss+raO8ve+TC0+lBDC65t1ZHMtpY5B9fW1qvPwlKUJVmMWb5lbhe39v7sidYpx8bGtNen6JCO5yFfQpSYKGNjhKX17evaluQW/YzPnpTWKBKVVn6xTqBdYW69XNcxeGPmDJjklKHpseaWmDat5xo/8bta7NixkCkCbPi2IzeII1On7JP1NnSEU4lszoaStS2Hl1qmKdlN4NlwVTLIw6PdY84t+tG2lAQ9pE/6ZDAsZ+0xBsPRjfeRGWZNHL2r6sOqHF3OWbCPHTsm5Rw7tV1hlJztKc6pt2M3FeiQ8M2eeGHXy7bOP//82menHv/wm0rwuyy7iQ9krmVdhgx1tsnSr5EIjW+281D/VnrZy14mPtQypLxz+w4tsgdpOeuQQUNrYr4G5+DBg/q933tXfaHvu77ru/ThD3+4xhnnMeArP2yXHXRsyz5ZRo5EHbl9sp7yqQkZEjzbZCp3sm9aD7+PHi0e7WTuZV6FQV9ShrZd8QVnlvsA5mXaTp8gQz8RQ5Lt8pXY0ybqkeVcAgud7du3Fx5thSYhY7vGMHzbAo/zgRx/sL8t90VgUVYOZBn3zS37v8dO4OIT9snxZTUXr/BoL/W0BVyev+AreOCjt7KB/ZgSuiT0kLNdPoKPDHUrvnKsePjMvRhtRBab2MduxTvXsJVNcuTBQZbYOG1DF/lF+m0Y5ifihJ/IktbW5rEqgQ8G8vjAsynbJ+oW2ZegDbZLlvnr2OZGjTfwiCc5D/bBtS18gcaPVf3m8Q2NuYY0WRt53tG0dSAIabs6xJ6M45Bt2S5jthG7Fg3DnuqvS1MGg9z2/8+waY/t8ltbk4ztkNNEgD8k29WWFU2+Stf1+1S+7cJGxnZVnUrDWJWpXtHwSfhHbrsmV2jSSs6e/LK/PLY91aNjTzLQJDDI7ZMylOHb/hf9tk/q2Ua1kh3+KbEEryryBm37X429kiePeumNuXmQrKG1kzGxqn/sELlA9i37yoGuHf4pNLwUZU98aNKp/BUNn36wXfLwbcM+aTOlU/kpluwqPz2bfpy8HYZcGyL8rIpDL7JgqMl3WNO0DiB+U9vmnPixxcmYMzXtTcsCMmSy5qKKzekE7rJBi4FMAk7mujh3pSKqwcsFHFmu10wClnXkmsPa5KdMosuEcs4d7ygeLIOrHHZ8wdB16BRPnKP2JGMbttC1r09TaU/8FY3sdWnK/zfxPlUffCZF+6RdsPmm1y/8whvrZ4ZYiP7Wb/1W/dwQHwxgsic+6JL4lOprXvOa+sSibdnGhFjYDm3QMv3HQ/QjueAuiX3qbVd8ECTm3My0jEvbIpzLjOExN3MZtVkkcJOBpKqfbGR6XQjgDunH6aJCaZLBr7UsbPft2wfEVJF32+XfmL4mzedr2rNnX+Gmuuqw3zPQ+PmtMHT11dfkZopFmFKM7fiFrnJYGTfxVVuH7S1KhbmWRRQXoWGIXgZWDziJi+4q7pRpA3HIaVk2ACHOnBM2uv0EnzrbZJXsqR4M5MGjwp5kwIFX+OFxQ9PTBtuFSZ1tVBL7k3ZsVxtWfQ0+/3eKT47bzrm2lFvT5z//eZ37qU+Jh/L8zzLkHLgxNlhI8sGQ//gf/6O4oLf0sXKMiT8LwAMHDtQ44IaHC3OqhD43y9V3YSDLVsbmYiN1TfxvYm62+R+4bPQfOXxUy2wYEePZMIgFwOmnny5ulLhgV7uDc2o7UzzR9lX9Yx/zGL3rXe/Sne98JzlXdBJxQnbMGCZfxM4yixbazE9uPf3pT9cTn/hEcQ4sMraxhx1+LmzbtrVaZAzp+zQ3mAENSPPUX7Zlym3i005iFFb1A36RpgV1q4WGo7F9fa0+KKAMljG+2OCNiSN9J4GPv3wqk77jRo7cRq4DL/skDQOfyW0HZ6x6yvBtV3lFn8qHJtkun1c0+SqhB227sKFJ8O1/DbZyDzGKKDmd0nMeoW/e2IjqEnuE2f/KjVp8z7jrScQB+YRJnQ6IHOWePhRM9IOnnoqc78hPcpRzHUlsy8eA0zfYM7Jgy5rOo1HNAEU+NloKeU3owY6oSG5NqdZED1k8Rj5qxY8dpU1j5N142GD14CvlrlY0ur3q8Jz68HvyJLehZFayyrUP3TEbGzZ1kVXLPFwGVXWKbvAnOqxsFMgu/1rGa09cF9lsavMmNlzZXFXayYcnxhBe3bgu40/SuIjHPThJdarEr+wtVDuVDcwTdBtiw3mIJ6liYi0jO275B3Z3U192xUxknLaFJqhN0R3j2bjlk6LbFfWUnXxQJEXZQzCCMwa3JwbjGN0AdngRWCaNKU+hj64Um3nLqycteSMOxCTlMWmZzkN+jC+Uox7/sGMpci3jpAfXSS3jqeehkJPX5mZyK389wHk15KFxTDlCO/gKP41UpciRO7kjIowzyLNZ2/kmXio6m/Gh69MTiU8U1QcUEpfYVEMztMKrmAQIXmghD52+7HI2UGd5Z/ylQ7GR+p7NeWfDXLHBuaD0mTVIaaMAIBDxq0WzypJsa0y7kLebFJod3J5d3JGBICQtV3xiK2UFy20uey4xXjJO5JDgj00e11KYRRLmSmfzsPNyAAAQAElEQVSmscNr4Ut1jsa27ZzSaVFyKjqxDW1fm0+dHTyIJHuqDyn7JE35K2F8OT48dFpi1SFOSbZPYNsTPW75hzyi9mQbHHuScSr4QOKFF16oMTee3PDS3qjWN1y53rXEumcMYZOQSy5ZJ7edmKiOFhqihT8brAc/+Jv0vj95jx73uMdo3749Wmwu5QAPw6D5fBY9OkHJu7hG9/T9xRdfol/6pbfrKU/5Vl1wwUVaW9sWyFaJen560vFHwi4eOeusPcGbFw4u0D7lsCMTvxXZoQ3at3efqh29yy3nV8Yx11bis8iYGSKzubnQ29729vo53Zf/6CvEhxCv/NKViorawPjsam6yXYlYkZa5RrMhMgaTdSnX255gTb5YHKyh+DbSEF3KZGP8m83maeeaAhg7XRwtvlSe4tosYzF9Y1vDbNAwtKxF1tVa0zI27PDLNwViSKJt0NglQRNn1WEnLon1DNxUj8EAax4/7DBIkcR328FzSujHmaJ0gqccyLGJQW6DfVIOXkRKHtqe6lc061jGnDQiltTTLpW8YpYZprnJds7DXrm2DjAgbepGyMiMlfi2oO3EU3LiNCbO2OKDmJR7ysrR0/YeGh7CthPbbbk3WKTo2GuRml6swaBs+EPsnPQHX8KmWlFUFJPhPaS1OuyJJt7EHz3qDh48qCXzXXy1rWU2pbg3HfEvY8qZn3titIjMMv6iP2ZQbmS8DvQjIEldTc1DzDcdOnREfJBmWzb4SPYUD/Swu3PH7pLFhj35ZSPTg6RgTLyppGqPctiTjD3V0/e2S34s3yz8WyXlwJ496Y1p06qup22kNBupPHQ6Fpxeacw64djxrMH5t1yRiwORkYbB4lzbuXNn9UFPHKwJO2RsDyXnoenGNzlTQ+Yae1UPtk/MFzkNNM+6d1k+IZN2Rns+n8fOMBWiG1a9bFfOG+PBnsotDcCPZc5T5hRo2/GFc3GyqRwrfsg05ySfsj1hrWhkr0tTJn62ZePvSQzkbSPyz2L/c3KnYk+NB1+JxUzr25LWre075to8ttDimNWW1nw8rtn4RfnY5fqPd57pRc84U0971F7d/KyrtLm8WlyfpeOKkMbEqWUOG9W5HEvOK53gNlME1PG/jTGdawVjSU1RSl0E897TTyv/VzRlrl3kERFDxQ6eo9vDaYPs6HfXWgR4hT9QPw7Bd65LkrI4c/gtsj22w5XDZl3vUA15Blh4AgCZyIoEn/qqk9rQis31zrIUWVRCxT/alwRjTDuxGd96HnIrzvWc52NWox3XWq9Sb0Y6dISHIbmq3MLHeTepxWbA40FkItFZE0U/zY9seJFhvT0G28FW6rrjx1besx4jbJEUTXJi30fHUKhWygpVSb1V3gKOTHfK6cORdg6DnNRpUwzBKhrZ8FIZfyKfOkUvXSrH8Ji6HlzKim2lvsc9h9dYqy2V5Wj0RkuLrpacRBOGYCuOh4VrCfcyEViG7qEXRQM5Zk7p7oFu6e5NLeajlsOmWO6VbqC7raKjEJMaE2NiI4/x01qNM/skrRzwbZfMmEbYDjfh67EX2j5ZRpYUYdyOkNRa2haZJzzhCeILD+yPkfhgJPsf+/bt05C5nvUF+ICzl/Qrv/Ir4lrCvGNv+RSbg9PGXEdOfoCq57qykKOIbTB6/CQPSy26GY5pnxS2Wks/hld18Y3rJ/PiwasO1pdpZvNBwxC0xBOZGm8psi9DWWlZ8VIABjt2BFLGvm3ZTkmVI0vyFt44dnGMcaZt2ccHeCQwyG3H3zF+T/LwiYft4tlTDp+EDsme+Ct6ldfaLfGzJ9/SjMKhPStf8Ie53vbke4RCapnr84QzqDtU2mA76+XJP1idQZ2qsGuv0YYb9C2btsuefW1+VOrVT5HDH9vlg219/dd/ff17HCde1OHEMMz0K7/ya/rC5VfoN379Hbr4ogMlDw6JtjzgAQ/IOnpf8FuSqv7qq6/SmDnEdhhK25aib9l7W2a93OMHEV9s9c+Q8SIYkqymtfmahqHJLdfAyLi52oVes8Wx6ido+LZjp9f6i3GQYnSUdcFx2VZrQ8q90q5d27VzZ+4P4mPY4S3j7yLnQhPHNJZUesphW8SkxZ/Zaq0b/uqF6/gwpn+Qsa2hNeFryNLFJ2010p7aMAyD3CzOpVUd+iQ7/MTJdvkxy/kLPwWFTVY2bKv4GsObdPB1tW5TDvZI8C9kveo0GUMCtJUFRmPKm7nXKr/cNNYYJCZOXJc699zPJJ6buuSSyyrWjsyQ83jMyT/5oKyPhugx+yl5GYnuIvLLKuOHPfnJnGC7fk2N+8hl1kC2hf0l19TQkSy91d7pmPEAhnLYqY3PlMHiXnCeueVrv/Zrxa8RPPe5z9Wx40dKf2Proeo8a7plzrWevpplnyEwuirz0u/+7u/qEY/45vrl1fl8LtoDHvbsqQ+QJdkmq9Rj357Kp9JUnqp7at0JGr0MnrXsyTdZpAlJmg1D0iz7qkcT03nG607ZFg/tiY9tHT5yuGKLPmtafGZNvZrPiScPzsm5f2R+wifKtksXmrGCHAns9fX1sgUW2OASk2l8bJYP4FDHuCTRJhK8jcT66MZxcS3ctnNHVg29+kA5bNdYAI8H8eBgD99SXffz9tSv2EcOn/ABGeTxmTrkKVOHD/CRpd/whZgQL+RY9xNTYkPCz5hJP2NrjH+LzKn0u7RjfZvW52uoVYywAQ6Je05skLBHG44ePV5jdi39SFtsa2Njs9qCLv6tfIdGFx/wk19KRI/Ywzty5GjFnvZgD3nqldExm63Fzjx+tUobG4v0xUZ8V+YEZ/5aq7S2tq5GAGwXGHQ00tgWwV48yis+NMk22QkZnIeBE9DIr2jbhQNvJQNtm2JhFLH1Zp/k247TTA4qn/612Ni2fQI7516hWyd5tr8stj3x7Ugn4SvKYELbpngCuwp5s0/ybct2yax0bEeKDujVlhUezMbkHiftkzLwV8k+ybf97+b3yjfsrGhiTBn/oFd8BrFlqsr+ir/KqYAmJ0Hbk/yKBo86sOGR7Kk9FYNULrPwTihCEatkBeGKZUr1WulRWNHklMHGDmXb5att2RN9qow98ZGFT4K2DVk2bVcOw3bhrWSIyd69+zIhrCsViOSh+3GN2TThxERuzMWR3Lacfh7aUL7UNX7VULfwVHZ6LlwtcujMWtPg6IXHhs1Kpw2DevjLLJJKsSwrJ334sZeZU0euuUY9FzCLP+lGN7yhRk3n9DIXUFTsqT3Qq7jZkU/CPnwStG3I8tF25TBsp+lBTltsx/R0UbcnPjL/Xtj25MOYeIBJwjdskGzXZJqsYkE9Eyef8uPBKw8Wlcr52tq0IRqlD37wg/pf/+t/nfA7rHp1LvxZ2A6JNQlmTxuJ3Z49e3XXu95F/Hw5P2vGTxfx/9Ge/OQn6clPfqIe+ciH60lPepKe9rSn6ju/8zumn0z68R/Xm970Jr3vfX+i173udfVQmXYw4a+we2zaFn5v5182xF7fSthVjlN9OXLkSJrjU/pCcv42M/5YvOzeszsT/SCOwBbuIhvJBw9eJWeMcdFc4ZNjF9kxCzVSybnBkh3kpLpAZpFpu/jo0I6esQUD/0i2Swdc+PbkJ2V7Gif2JFP6aSdy4CEDTWzAokwKoGSdaK+2DjvM0MjYzuJzutByDoKdqurvb/qmbzrxKwA9Y+iqq67SX3/0o/rwRz4sfo5sTPzbMGjIA7Fv+A/foJ27duoe97yn7njOHTTiX8zgHx8K4QMAfMvnYx/7mOBhg9jwYJ2+siOcF3aWieerX/PqjIeniX8zcOxY5ojY37d/r845547iU/h8K/EXf+kX6/9g8S8puOle4dKuFc1iYFUm55OAbWj6qjvdqX6Z4O15uPCwhz5Ut7zlLeJSO+FbCrVApM83NjYqRn/0R3+kb/7mbxbnwDJzCXVra3MRM+jZbE64q4x+zxs2kxUPOTuNjNSNbnRGLT6pX/HBuNe97lk/tfWQBz9YD3rQf9FjH/Mo8Snyb/7mR+ihD3lozpVH6olPfIKenPOFnwP7gR/4AT33+78/58zz9D3f893ZLF/HXLUDXPBb5kVo27KncYUQfOptU/wXxwkYCKIHvdKFtv1/h53xQrycBVmNnRRsS5mf3aSyGRlusrbnRkI5f5x2KQfydpPbAFuMIVM3NEVFYl4PkVNYyjiqekcxPA/RCc3cP8aWIsS56YxptajGTva71JFpXR4cuufakDk8ZWUZzk0o5npufHvOCco9G1vw4lZ8GKU47mCTZ/JUmLItx2ZPsqQhZfjK+HfKY3yFhV6PrymWTvnTgcgbmPFzjO1wNAyeZBQfHZDU2SHCj3Sa3zXpd7Xo2hEI9jI+RDoQkY287biRm0suT2HFUXkWhIiPkR8NnUT45lFLLMZsyCnlREaKjmNTiUePPLGExhx1PY2JtlR9NPmiHMgSa0fXlOvaG8n4k3fFKbhyM3BpT4q8YsMoJBV2yoIR+y0+K/6CrcQFmtzwU+60nfr0alb4og09/VoGIjOG7zxsN22M/DLYFcPQLf5jZ4wdbsygZWmAHzn6sJcfSgisAaPhOzYbgqGH1LckhY4baiUzqjULX52+TWtlo2FNfNEEKSIk583YjE8OzhC8sWxIaPX4N2FbeUYglexMPQ2xW3A4Vyx7CG/Mfu4ojp5+cgg778EFM0UV35ZbdMOHN9HRaxkESbBb7A6yHFznOqgEqW909U1L3bneJjX8CEJkTZsZcylWX3Qpkmpu6etRtit1wDUd0LarAA2xyu1ELrKUbefUm8Bb/B7TNmRXtO1/NbY9yYJBaimT2yf5YA/DUJjhUhR+FJE3aGyHPMHnm/evetWryk/qN3LD21q0LZ1xxpliw4axBq8nXj1ta8OgGBH8Kkce3MViU2l9sEdJXS1ie/fu0ZuzrvrIRz6il7/iZbrbf7ib7njHO+qWt7hlHuLtDEaXW4vsUNe/ZZ1/0t/8zd/oGc94htjgDpjAJ//ilV9UH7vGJG6k4R87uqEe32Z5sNTiy5g4d/x0cHEi/T5GnrWVt+qjAJxmGSO2RX8rx3ve+1796I/8iFhD9LRhDNYY3VRp544duu1tb5c1wTnim+R3vctdxIcW+dnV9TxkZb03JDZgHTt2TLbj5yhH2XkfWjthL+6GozpoQxF5s52+OKnDhzzrQxjDNB7xe7kYax2NHdthdeVNY9ocCNlOFu9Thlz5H/NKcxAV9PEtH5EJQHiudRixC4gKZavttlNPPFv0e3ycxjWytJm1xAi4JNuxkzYkt13yytFiFPnWOOfjc3i2tWvX7sK2sajodl3FGliTLri2I7MqL2W7EnjK0YKN3JD4p6j9+/dv2e3pW2dsDbWmQsYIpG+JH3pg9K0OWWT9PX2IdjyB3xNHEm1kMwoaHHRtx6+mCMdv1UE9hONTVCFTPflu+wSNnO2qZ90Y8dqoApdEzc1udtOswR6hJz7hiXrRi16ol770h/WKV7xcr37Na/QL8d02pAAAEABJREFUv/AGvf71r9PP/uzP6lWveo1e+9rXpfx6vfKVr9QP//AP6zu+4xn1TSp8xQj2hqHFvmJnWWMRvo0lxf+RYrUHHeRtT/zk9hYdqRZnV/Wcs5yTCWlqepI0bPXDSgY824VNTMaMK9vlS0/se5gt52ZY4gATjJuceeZJrBigz6hnnorKCTz8ac64igxY9uTroUO5z94al+ghxznPr4ZQRnbFkyxsBqLGN3U9vimHPeH1GLUnepb1d2tDxYdWO/5HVDbt8tb4g6OibVdhhUEOw/aEsYVN20/lQ7fWSsZ24a90qYO2DXnCDjwY9rWxbZcM9bYLC7kxMbKnMnXwVimmY3tTR45co6PHD2VT9IjkpWaDtWNtm9a9Jucae/UXv6Ab7dzUzXce0hP+06AXPOVGutc5V2r/tgs1a4eytMj4Sr+zngmVsjTLIoH1Q5YcwVQCNZZPQ8s1emzqPKBPXPs4qpV/LTK9ku3kErGx067IBCHd5+Lbs+SDevasnNimEVLWjK2NEn7k4USMqaeP3RzSYffoSzEmYtKG2EsAoGO1ZJzqoTWR9+Dalm21YLTWBMAYfMnCbzv14Y9b/pWMpDYMktNGFKIrp5yn/h6ywBW0pNTLlqNvHnQkXj3rdZWZUR5akjXWX+bFNJl1jOdNmlk97U0YBa9Hpg3hpSFj7lHievnq2CCFnTZ39aw7+QZvlmpFg71MjHrWpGPwFBs9MRyV9bq7euTtrhZ7tgszl9z4LrW0q8XvnvoEQ4r91hBZqke/UU9Tgw93qPY0jSkHORgWh4MxBnsRp8EmuTU58mMElsQ2WGWDPPwY4CW1GIgMsppNdEcmCTsbWXMkHGomNiQQu5y2pkToZA0iZsrRYneMPfp+RduWHen4FxHBp942RUEXsfVmb/GDA6s1a0y/cv1ZX1/L9Wqu1Xpm+/ZtWTPdQQ992EPVhoa4WmviWkThbW97mz7w/g9oSDuxMwxD2YPmmrWWNg9J1vS3lv011i1Pe+q36hnf/u1iT+Txj3+8Hvu4x9WHNR/5yEfW3tk3PugbK3/a056mZz3rWbnuvEK/9mu/qnf8xm/oFrc4O6EcNM/6SRnrbi02Fb8s7BMf27Idfqdr1YxML55y9PRxVaSXeuJGm8hJ0LLkxAXfV3jwV7S9hS0JPnq2U9LJdUxK1JHQ28jeSliCJl/xY162K8GvBDMJ3E4bUw+fsm3ISmBA0JXM3YxFqlf8BEBIL7O2sC3baXZHJX24o2g7vHDAJoWMWp9kU4Bnu8rQJNvVbuWgPEtf3OEOd9B973vf4jt9YruuZQcuvlgf/4eP6/ff/fu59i+q/fhnO3tuu/SAB9w/KNrCVx2s/VMd/c30qaWcdPzyA2N0LfO+bWGzpY9Q4Hyt1FX2r8oabvP4Ztmq+gSIsbGeB5P4a7vkbCuGq70JN6R4+DjmfFDmLKqR5/yzXTrLZXzKmN62bV3s3ymHc2oghw9taGWXMmtxclLEhL+k8ZQ+pd8Uv/EPB8b4Wr60gEbJjo+n5JNvPaIZg+H3GstKG5RYtYoLGMphu3xh/HPu9QCTUhV9ZazO5RRW8mDjB4lfXOA8R952sAft27cva8JH1r9/4h7pGc/4dj31qd8i9rfZo3vKU75F3/ZtT6v9zGfkHuo7v/M7sxb8Dn33d3+3Xv7yV9SvizAv8AuetJsEPr6xR/qc5zxbb3/72/XWt75Fr8m+KGvO7//+78sc8Mzs+X2P/tt/+2+V+Lb9c57zHLE3+rKXvaz2z++UfU78Zj1L3FvGxpg4z7NvaTttXRNHa40sY2tZ+apsOw9Dj4k1eIvuTbP+ff7zn1e/LvDhj3xQP/7jr9DDHv4w3e72t8v947rsKbbYYE+db5wfOXJIP/ETP6n//t//e635GW/g006M2U4/9Uq2C4P2k+ypjNyYMWBPZergkaBtQ04YoRaLZfXNttwHYo/U0+7Dhw6nttfzBGJCbHhITP3Kp+3bt+ceaJeuvvpqMT/t2bNHs+w50kfIco3akQfw8MDgPhMfqLctzkHoMdcx29Ue9JCJ8cKkvMj8g314xIJxRRvhgwEfn/ANXcYCNDLEFR3b1YfwbNdcggztRgf/kAUHTHTwDbvU21P/UiZhm5yxZ6ctwyDHEfofn8E4nv14YoRNfrlkkecnQ2vZe94WSeV8bnnGt1YJLGTxCfll9s2Zd6HhoYAf2CXZrnMTPrYU6+W/m+i/nvN6LX0BxsbxDS02N+u6t5nrCH606CsH7aYN2N+IDOO9tSE10wtbLT6T08dw8QkedqHxz55iiu2hzRT8yUHbQrhn8tDWgZJt2RZ8e8pP5SOKHjxkoG3DLj34toumvirydl2+PWEjY0/yESufkIX/f4I9YZyCnSDBI4H3f4ONT/aEDY590u9Tyys5bNo+MSnZky580pfTQfdUPnL/Xn6D9a/FHnLiMFGkhdWX6NomqwFuu/j4a/t6fBjX9RseqfjcLGXsuanGGnw78WGtHDg7NPXJqfvX+m37hH/YwT/07ZN822XTjqFUfjls9Ehg2JMc9J48ZK0Ti3EV/3om6nFjKU4wLsitDdXfbUjDCnupFllSWlp0BLLhtqgJvkdGslYnre2cpK0mBnG4RXwRnpUqjbmzDVx4S+H3rAqjjl5zKNJpVybltbV1nXb66SkrOha2kbUnusdv5bBdGDbYFnzbqdH1+GBQT4K2Jzno/1fY4LY22cEpe/IRHyiToPGBRJmJngn7h37oh3TmTc7UbD6rBR2TJBcO6t/whjck/pvVXvTt2EhHQHPh4RNhbRgUrhz7p93gtLr4v/nNb9Yv/dIv6Rd/8Rcr5//N8pCfT1f//M//vMBl8+zHfuzHxINNbnTuc5/7aLU5ZDt9no2I2MLfnotBWHVBzdogfdxkY1Winvb39JXt6o+DBw/mArkZGZXvLDBbxtvpp99AQ5tp/779WRhsS71TP1ZaZHxecP6FiqkaM601tbRJOcBWFsQKEBtbB7PAZtGTqsg0Uc+ifdeuXUWju5abPUegDUPeVZjElTrkVzm07fIFQfi0B5rcNmThFpG3IZhuTVFKkmr+iZztkrOn/LrY2F9msQIuGNQrxzd+4zcK/20LXC6q7373u/WHeRC+yHmCnUUu6LPZvD7pTH7zs2+ue97rXtE++TqYuH/yk5/U3/7t34pv0INvWyxOv+EbvqFihW3Of2Vjgg+YsGl60UUXTX4H6qu/+qv1Y1ksc7PLGHnRi16kxzz60brrXe+q293udrpXbLIQj2jcssCDvm4+z3ge47PSofv27NUTcqP91re8Ve94xzv0kpe8uG7Wbp/FLJv8tJd2bssikvjg9z/8wz/oLW95c8b/RtLx8h0+cRuzwMQmqWdA2oZUhofiVF4Wss742b5jexbMO4unHGPk2STn/3zxYQbOEfx661t+UW99y1vEBxV+5Zd/uc4bzqOfzzn4Mz/zM/U/aF/2Iz8iztcHPvABWQyuV9uxw5ixJx9sF9922aQ+ZuuFbfsk33b5eSofQfDgoQttG3bhwbddNPVVkbfr8u2vhD3x2RhsHuTo1ivEmBvP2rByU0KXheUg7PfETJG0WmIcQc71Nsi58aYr7CbnfGjJs1sUmS7oWMowyySCSrDF0RyeKvWmihW5QveMFaW+54YbXMVGN+e3pSF5Nl97NqfaEOTk0MO8aewL9WzMtSF4ue5ERcpgmEUnkiK14KYY+OkGaEjZlkgteGPmF9LAZl429pQ65WgpC9+CZ3SSKI+0B7nUYQscBaMXP4qOHXSiv0j80iS1xMsFbGEHEsyWG3pyt4Bls7FrIQ2jPO9y2jV9IGCp7vD5cMAQOqnN07LEDEuOHWyAWXxFN+2C78C2xMZDq/FG7mbZVt6kyA3zQcWLrEmRpZN68CnLEuVhJvX0gxJ/DxK58BG/E3slJmwgKrFwaOxCt9TzcL/Bm0tqy9hbqtHGWdqa9gyhq+2pa7FjcEnxj4fpjTjFT8V34R98dSmbpD3tH8N3+L33jIlRrbUYUrUZeqQfumJ3ikNItfzhtpNbMzmDsXlIcyMTo4OG1CSFP7SmoEWmx2SLDMWudIMUbKlrZocPcldU1BnI4WFf6SBrFrFcWxdWBJOWUjaEU1JnNzaqrqCFk3Y4NsdxjIzUhvgUniLTgqVs8Cu5A5RuUlfq429t/Cf+LQ0bks+H49rWrorlq2RHqm2o901FPHlPe6TBUrqoaNtpzhhZVyKetssHYmj7BL/FP+pJ9sRHED6y8KHJ4dv/Nmww0APDnvDnuTFNdMt3+KfWI58mxr+h6qkjYd82ZK0FeND+h3/4h9rMze0wDMUf01eE9253+wadmQdw9PCk11QyVEayueV9eo3pd4qdDijD6d7wZjnX+dDaLW9xC/3Ac5+r3/7t39L/+B+/qXf+zm/rl3/57Xrpy16qr7vL16nWfVkTcO1j44jr4J/92Z/pp37qp8r/wo/fh48cqTLt5Ro5xtfLL7+svmExxt5yXJSP+JaqONcSA9rr+iWpDI7w4lva0JO4N9ieDRjbOnrsaHz6ZV122eUZg4ns1jikzfe733318z/3c/qdd75T/GrVu971Lr0zNL/Ww/WR9QLAbP6Sby42M+K68LPDSFpLf+FJSA2NfrGcwizn85DY9/ifouyWLDXxj39tsDObP/E4PClcLRajDh8+UuvkFr9pE20ZmhObZcbsUrYrKUcLn9gg0wKdqnCVe5ZcL1Y2A0I9flBZvkTQdjCnFtgTbVsNIKly9EIWTU7ZdvwYywfbJzCoX2SN29oAmfXDmm50oxtV/UqPnLUYaz3bkcv5nFiE2MJTsE+2EflVHe20Lf51hVANPUYXm8nEh0on2aaRsZqmtbTFjnDG7ZB+uOSSS+LPMimVEbYt+Pw0s3LYlu3iYZtkTQd0KtUz+KADPVXkHYyVf9ikPux6MZbtJnjIKL4tMobudc976Bff+la97rWv1cte8lL90A/+kF7w/OfXBiybu2zGPiMbwN+Vzd3vyEbvt+eBDg9rXvCCF+i10eFD0GBje5l7eLAtZ3nS9elPf7ps82aHm0Q9PuCfbapkxk/8kS341GvrQJ6NeSW4nbGUkI1p+wi9JWO7YgUP3daG4AyBG5RhV3XKMUZvSPxbgkbC71vc8pa1OZrqyMefvBj//PpUTMZsVxsGjbFHmfPejlAU0P/Up84VHyy3T/L4UM0ZZ5wRCRUmthybPW0Epw0u3B5Ae+oT6JLbwoFWDnJ7whZ5YrXIPGY7xQnHdiRVPto+wUcXXBK07ZKDxg/bgqZeOWxfD8OedFbytsv3lR660PZJOcqBKzlyku0vi43WMuNmlvXGLGvMljXGYtzQbC3y3sxG/TVSHlq3cZvOOP1GOnzllzQ/frVuuv0a3f9Ox/Tjz7yVvudx+3X7Gx3Wrna1Zp19D85dZYk0ZhxCpw8dL3KddqsBpL5sktOv6YOembQlrj3jI07L+ZtoqUWm1guSbKtnHDg6yV8S18gAABAASURBVJTlsCIh118X664xPi+9oTZbRneUnNq0acxA7LHhWTAspVIamsZgTXT4kTEyqR7ji1uLiGut0IIT4djvgrYdqdgEO+OqRzfCaUlRalvYbpZDd5obPDvEGF7yomUhSz8qvnhIHTFy7ERvTEN71j5yi4X4mLzwUoojUmSo7smRUQqtDRK21OQhtK0xyeH38AUdv2t9G1uOiLL+VNa6jfholPADOjzqo5px0DWE1yKfZmmITE/b8bsFU1aOnjCNaqlzi0rWfCobFuUxY0DBZxx0dC1czlqlS83CbleX49+YGGSWnnjNIobC//SNxha8ISaTK6kN6hnHzS1+he49vjTN8rfWtsVIXrCS7ND8T4AMoCYFQ2E0NQ+a4t3VWpMdwVTZLr7t4vXCTkVeyNsn+bYTjrQgMs1NUQj2VE5Bs7SLh5rELqJqadeS/YO0+b/+1ydr/2n7NeQ8VA4eVAzDkPXAQi//0R/N/gDr2QnLnmyy/tq/f3/il2s9NltTT3we+IAHiP2w17z61fUBsje/8U160xvfWHti7AGs9s14EMgHRNkj42EfX6i5973vpd3ZY2LtxMOquCLabDtkr7WY7WvFJI1M3fSaYqKtpo9b+bLkiatWRzCMvynDX2ZenXSvjY3tiARn4iPLvteKT05CBn1yZKDhQ8cU7HoIx4PRKmwxaZXtU9qY1iSWYUWsl982UkqcmVccHjIS/itHGwYNQ2Qypu3keaVLxRo+jkd+jJRD+lp28NGe+BEoOfyFxnfyVaLM3h9fGqk1VeaGaGqZB2bXXH2N2OdibYM84wbslvH19Kd/m25+85vFNj735E2OEOsdxk/Ml103JT7XZM4/rPrgR2TG9An+2N5q+zS+WMNfdFH2MbvkzDl5l+3EYNDtb397ceAv/QRNsrEahQTm6NHDaiknzBUPbASg6GViCD3LunltbS7qljlHaA/tAkuZQ6Dxg/6kDnvI2k3z+ZpWR0sZOwnX1E5ZtlNtrWf/NETZtae+oRyyZAuvRRYGKZVjzq/ip4zNsEpfEeOcoS4M2eCpcrcmeMoRdmK5KHzWKtwT2S65ZeINxktf+tI8nH9Nnbuve93r67z9hV/4hTqnOa9JfJFtldjDZP/uB3/wB3WXu9xF+HDOOeeceIg6pvGL7LHCv+9971NfPOLDBM9+9rP14he/uD78w73YT//0K8suv8xL+Sd/8iernv1R5FfzATi204Yev6WN45tlk/asYpKmFo8yyXY9/OfBM22u+a0NGTNNp+0/Db/FrwG87Zd+se4jf+GNb9ADHnhfsbfJWLANZPbnN4NzXMSDD5ATM9vXs2VP8rQdf5UDP5LVy8b/Mf67EnW2qw4d2yf46K9lrNB+7if5gmDfiimyxJZznYf3tjNXb2ptfV2z+TwxGss39O1gxgK6jF3Ov+07dujw0aNJRzTkfppnI/hCnGxXH7bk2NgWTOrs4CQhixw+rfaXA1/2qMNve2onetTZk3/UU4ZPG0iUaQO+oot/toUMD+yxMQxD4VPPWKXdBw8eTJ8cy7heCn3kwKIev6utbjVX9Zw/4KFXmMeP1zXuVFx0qUOvZz4Ag4RNxg19TplfUWua/ENn586dGU+DbGv//n2wyi+weyaBRe5N1+frOpZ9Bqe8fS1rg/gza4PWZrPMZdIYmSG+jjlfevYIiMECOvK0h3OZLwQMQyu/Gctg027ihjyxtZ2xulExGRIzMIgxX1Cep9wkNdvlLBWA2K4BY5/kR65kVvW2q0PgwyM1JpgwoJNdDwO+7evxkbVdeLYpFg2BDunfio38qj0rHNsn2rDikSNLjh1y9GwLPjR821/Rb2Ts62Pb1uqwJ/1VGWxwKU+0yjf7pJw90barbiVPTkJPOaCTnfAPPj7Bt12db08Y8JG1/+3Y4NWFLBdPe8LjJLAnGmxk7AkbO/hCjhx10CseZdvV19CtWcpLwS9aksMzo1TTYftEO22XLjXok07Fho9PtgUfGhnb14vJio+MbdnXx1YO23lX+YCOUtyfxS8nfZyRHcbhw9o8ckxDaxpTzFSQxcBcTDoRkMNnvYJPlLGptHmZBQY5Jyp5lqtS2q+c9KnmHkbZkUtVr0m9DYPaMIQeahJAr3zCw9yIXPPFLylXAbVMKjuyAXnGDW+Ue5smFje2Y9pIBr5XomC7+PgElu1qqz3x4SFHgrYNeUIfPduibdArmWUWFba/LLZyIJ+sbJGTbJNdD7uYebNddpTDPinL5AceLHL6xra4cP7Ij/xI4eFb1MoecfvIRz4iHtjbTsg2i29bhw8d0o1vdEY92FxNvOgdOnRYn/3s53XGGWdmkj89Osv08bp27twd2V3ZUNpTaX19e/Ftl69Mymwu9QyAY8c2JDXty0P6EOWX7eTSlem7P/7jPw7uZspT/zB520a04siFqb5F1nvxuJjRXtu6ZTa1YN70ZjebLt6tVS5FP7b5uTf0baetyvhZynbobFMEzrZ4wM3DbeUAm5jZ1h3ucIe0c2e4KnlstmEoP4uZN/qAuNouvh274TMekl2LtyoTX2iSHfm8Zmvzitsy5wa6JOrxhZxkRzDEqo4cn7Afdr0oo3OzxIOH9LP5rHzIm3g48Tu/8y7JjWKStWv3Ht3xnDsVb9fOPfqmb3qI9uzNxbxkel3Q2ZRnkUq/YJM28ysTu3fvrliu7B/b2BCL2C9+8criL3Jx5+bp3b/7e2Iz9Ta3uZ2wwb7EVldWXBkrLKzsqX32lOuUw+lXZY7YyEYuPpAWWSjwM2pf93VfJzZp/+AP/qB+ZvgDH3h/fYKWDxYgAwwxgeZDEPwKAHGCf/TosRq3q/Is/cvCMMGpcdQzIdkuP3scz/pFu3fv1Q3PmDbaWQyiezCLsvM+/3nx4QPmIG4eubHnoQOLFmJFG6nbloUlMcMOsVx9WjVmBBZ+0T5y/LZd8YSGb0/+2Cf5yNrX5iMLn5z0lbDh/19jx7ZkETflyHpdOf0qLVhUqmdOlrbloaxDI+fMlUPq5s6JOEpOcPvGUspCUCkrc7s4shtVG+OhI45q7MQWMqTwbYc/CiiGSp7IxJuuYbBanLGt7AepZeANTRoylhQJtZwfzvmQ5GEWVnBCC7oN8jBoyHWlhwfdo0Py0FIX2ZRHNamtMKJj+OFFV27VFMUP4pFiZFX+O7yWTT6whX7kuy1kZ9kUVnyszcbYomEtDUBn9BiZYGSzL6GR4zb13fAUe11xS21QIs0miqTgVmzUItrEXqE9aGjzcFrljH3lGNaa2DSMoPDDg+TylVwCN4Gs3NSlDXLqkreZFEC10Jlh1eNrm/XyEVn4PBVmA3nIw3lkSafyZ7EPTy1+zGIgkE5s2pC5Vz3tS/utKY9fainEgTbEOM4lFR1eVzBa+rgDorQjGBkDq7j1xFDRd/wVppJ66J5gteT4jKxix/EnkELW6Qsg27wFVCoZeHFljJDja4zFR0luvNSCoWZlmMuhq2xrshN+pBv249PoLnwbM+cUdlP0FlLL+RFdbW6IOK4Rw74p8FTjJHitpessxY8WWhkYaXJMNylO9xRs53yJjZSHoYWO9GhlL18D52XUPR80OoTG6C00n43Jr9Z8zzXav/dSPfBe0jP/2y11o9Mi45nGMfHnQyaDNOJ0fA+V1yKeWLb1leYZfNLWAW27StAQ6NlWS3vgkewJz/a/CfvaGNJAXylHYpH38tGesOcZU81D1tHEahLAF+Rsh79M7LouOnCxXvlTrxQ/f0cd1xpy21pbW9NjH/u4E2sJu1FVfNsKQJUhl5n7wGcNPWays5zqrqIRSBlhMHkwe5tb31Z3uP0d9YiHP0Iv/qEX14P0X/3VXxXfdlltDBRe7/qTP/kTXX755aKMf4ey5mvDIGwxLmY518477zz9/h/8fnySZm0t1lwP/ajHLnrHjh0X/w4ogwyWFL9ms3ld+7geLzJ++EnMj370o5mGF5rP1yS5xt83PuAb9dqfeV39Ms4559xBt7vdbXSLW9xcNznrTO3du7seKl9wwflaHS0+8S0A28XqiUkReeN62tOuQIt8fdtauUn/mnESGXul19WGVj5yPbadvuvRW+ozn/lM6FF207Fjx4T/I2OeuQuc2FwsNiKzmdgtgjqW3jguBJ/88ssvVSDDT7Va8i7Gle3wrZ5rEDV26PhMH9gnaergkZOWiaFtyNK3HdvY7VVe1c+4NnXEWtljQ3gt4822YiZr9O36+Mc/oaNHjisTSmHQh8Tr2LEjhZWK8GnLIvkIWHS7TNtT4qff2zCULO3A5jJrrw996MOJSXyKjBO7ZInHonSppz3nnntuZDJnpdLGp15+smajPmzZE9+e2pteUUwLO9hz5syeB0irNqODLvElbxGez2e1AUS7zjzzzMLkPoi+lpwxOBNjm2+9sGbbzDp7mYm4Z25EH73epbDKf3gk5bBdPoM1z4bWOed8VZ278/layeInP5fKAwFwNjYyhjJe+GAUseY8xM9pM21TtGlkTI3LEz4rR8xozJgCI66oDU2t2t4rhmBQZ7vKtmVbbN611jL2HZQWDMXfmbZv35n+GKvc2ky3OPuWutnNzpbzN8v5CtaYOfov/+qvtzBmwe1yZO2pT7BJG5grOJ9XfTDLuFMOzvdb5h6MDwbEgdjcrjFjV7FhB2PUiaNHwHaVO8EOBX4yEVtyUktb7OhGpiVHBnnbacso25XgIU+Ctg0paAj0bCeGxGQsvn3t2CGDvP1vx8ZP5UA/Wb1W8bEnPOps6C4x1gar1yAbNF/boWUerm7buVNcyxd9Q8cXxzXk/FX6oA+DFpmHrjryRWl5WGftOKJve9BpevXzz9Y973SpbrD/cu3ac0xqx4NzHHg1x8zmcTV1ueU9GGPWE9N6Ji5mTusZe7bVE99wKj498xOxkFoAmobYrz52F76Jh9bxpT5sGSOjo7meeT2b7ouMYw9NHsJLnbMMEGuSLToIUvkgObliv64dLaaC3/EpGF0WcukpOXGaZLqwj15PPeuuZAGSWtaJLDNGW4qtDoZTFd0eXws39lhHKWtQPhgKtqpOUvQ84GzilD6xLScOTdY8aznHz7iXkqXcyw6pjxnBU+iyLclhQndJ6WJZUApfOZxy0khS6CY20p17m5x6cXsoHpgOSHPTGJCM8izRrQgEx1qmr/JShJXq8FuS5WGQ0s/IQ7sN6hHqTn3qig5vyFqOPnbqbKln/k6WUk+hq6etIiWGbfAJvuOTN4Meo0O46ap0kRV0jZtLcV9WvkeGtePa2LV9kJy8pcJStCIdo7WmDYNciVmL38rRq2HSmNjblu2i4dsTbZ/kR6VkVvW21fEdnNDUS12L9BlfQOnwJ2a4Xcz9fHnhP//n/6Rl1lu2q3aRmLCm+Njf/51+9/d+r3icz/hFGlrT2WffXI7vStuWsUn9B//ig6ItO3bs1I7tO3LN3SH24njQtn/fft3gtNN1eh667T/9NO3eu0eztVkwlD4dY38p+oXYfY3zAAAQAElEQVRfRLrTV90p/FZtGxM/3OZfMI5bccEWKY2I3rQOiUt5CHQ4D5OvTn5EXGNoh22hf/jwUW2mn6YWVpNOxBYs2+U7NoiT7WBP12vlgLcjD82GjKUUyzd47NlQhibZkwUwsQ8ea00eGCOHM21gYKgw7BZWl+1Ki/RVaorX0/ZZzj8wxjH1aaRtpZKma2hNs9mMolZHCzTXdTtyYeITiX4Bx3bZgZfq6E62oU9NK9kV77a3va1udatbaRhmiZsKg+ste6isJZTDdt5V/f5t3/ZthU3sJVcsl9mzuv3tbqt92T/vkmwHq+vAJZfo89lbbWY8tFQo/FEcTnyIyZCY8UHLT3zin2AnWbSJQLDHd/e7313LcdJB1o4vMU47bewo/Z81R3gplm9ra2uFsch4j3TZPHw4D0SHuabYzyVZhZGcvobmFwsuvPDC6ErD0Eqv0RfDmsbMZ85cscz8wfUfeTsY6srUIdZC1WciAlM77dSXXw5m20qKrDUd1EtrPDhUCz9zW+QH5qecfzt3bo+OZM7HwKYqfg1CexWTqT8jE3nWGHv37q01Cv7hOw8SWf8Tk1WaZ423Y8cuTfmO2F8Xe7bDMBQ+7ZhwXTFQDuaTXbt21bhMsV6s+z73uc8VbeOVZLsw5rlu4s/6+jxrn7XCx595+PimHMPQIt+TfAJ3zLkRiPSNijfEp4iWDDnJdup7YVJPwhb5kn5K/TAMNTa3bd+m29z6NnU/9lu/9Vt65St/Ql9158xDkUEWf2gv/f6+970P+NJjTNiu8srfMeOwZTxQtl0+wUPIPlle1VNnT3x4yElTmXOLNScx5HyzpxjsyBzLuKWeuQbfrsl9LGV82pG5Cizu4+hbPtxK39G35NyfI8NcATY+wEMemr1YcurZs0WPMrGDTmBlT75gZ/u2bem/bRkja7neLFLdq1+wTT0J/8nxFx9IykGsbAsf8QUb2KJN9Bc08UcXv2j3ZZddVvcM8NFBFlvYsF3j0Xad8+AfzcP3QdbQmiiDhZ7t8rXl/lqhaS/tI4bUg4995OFB4x9y+EG8wMM+/OPHN8r2qkwbJ9qJzSwxaTVuZjPiNOZadUxD5ptt23YkbmN8m+ZXbDFfXHPkcNY/GcPb1lO/iItpQ8Y6MbQnGrsk/LAtDmh8h8b3nrmB/efDx45m3ZIZwnaMNXHQKBQQtF18eKuyctgu4/BTLPrUHP51Maj/cnx4/97Y2FrZB99u6YgOW7Yr6FXYerNPtmelRxU0ORjQKz+h4VGGRsY+iXFqGZmEWMhN9OQHZeTAaekQ6myXHDzKKxn7+tjKYZ/kI4tO2IVBDg6DAb7t4sOjjLxy2CcxUqz4rHLbidtYPHRy2VKk6yQBBwz4tgsbmgTfdslRxgflgE4mOyhJK4zi5W0YckImH7OIHLLRXPIJV0TLD8qtTePUPokRlcJc5bZLHll04EOTY3PISQPf9gm/4a9k7Otj2z7RHuRKX64FzmlZxNpWBJKkw1ddreamYZjVWFuyoI7NMQNhaIPcmvgGD/I2eoKsZQALBQVXWwcTBpU8lOuR7YkNJ/yQSWqZDZv6mZDgIT7ERosuny46kofUijzt2p4LAA/eoPELWXtqj23RHup6/LOnMjQ86pTDduBccU2x6FVuT3zbcTUdloqVHhj4BZ7tsgUNHxl70oFHWTmgk5UN22XTdlgOvgojheKjs5KHJk1ll9wyGy8kPjH1oAc9SPe65z0Ld+UTddA/+cqf1N//7/+diXlNHNw0cLG7zW1uo9tmoXrs6FHRF7MsRq74whfqW/98+o8Lzb59+7IwmtekjO5kH4p+7eUnPC4mcLlQcDGwaU8vf+AjY7vk+VT0+eefXxc2fMQ2MiRid17qPvKXHyld2swFCn02+u5973tnLHWdddOz9JCHPiQx63UThH3GIj9bz7fXj2XTGh2wwRyGlpi5vsn2rne9qzZ+W8YWFyBy2gk2PtiObKuYxICsqa22iw8uyaZGsl0JO8qxqrNdGKs2wk91eFM8OU84j2xryPhe1SvHiravjZ2qeuEzBDahWYw+4AEP0LJurCTOQy7cnHOWRGq2zrjRGbpdbnISRHHc/W53133+83+uehsp6X9nrPD/e9EnfnwQiJ+9g8YevvUoH8tF9rOf/Wx8zzUo8wDn39raPBf7IxUn5LmZacMQaVXf004WYHwAA5oK8GgDZduynZucZeS7MiXo0OHDNf640K98AptF0L6Mz3POuZO4EWNBy68MgAkeuEeOHNX73/8B5fSvPt+5kwX+WvpgFr8HLXIOVZuihA70mLmnNYcjcYO0e8/u+vUC6o/lgQFjjfyX3vY2feqTnxSxjtO1CLNbnS/L3GzhI3Fi/LYhtjY3a+OVeCoH4yKZ7MkWtrGB37YFrRxfjg8PuZWM7cKBH5WiV7ntxHIsPHTgr/SQh4Zvu2TgUYavHPZ1sOUERmoeoIItuYWVzmIed25wu2BIp+2ZaTZPXzoPMNumFosjOr55WPZCYz8WvYVa6jxmwZa8h6+2EJuAtaFHeSaJnSi+Xjwox6gxN54tmwbwezb42jxC2WGDX5uG8SX3TjXMl5sLLTM+exg9N0TKJgN5z0aJelP9qg38pbTcWFZCdowOfdTdtcx5tViMGoPYY3ss/FEj2LkR6ilruRnfujpj6vim4JWd4Bi9YCxj09mkFPKkYHcwsqFGDB0LbLommhqzkaDYcnQn+cDH1pix1cljR0mJtEawNxZyRHra6VCM4WX4PbJukQqf86DnDf5y0RPHUcvoIdPj5wK/k4/xc6S9GbPkiu4iciM6G2Pc6RqPbWqZRHuX0UMGV+GNyBbOQlo6cRq1OJqYBHOZGI/BUOJNvjgOkRanD8bUg1H6wVBPS9Jf6mmYmnraM4Kbdo+JGzbH+LrckqUOGUUWegQ7sVBwx9jt8bNHfky8e/R7+NQJ28cW6sHpqe9Vl3GTnHaOZZfy1HZsIINXSp8xHnoe5uSuQ2zAL+IfqaeRpGXiWJsl6fPK0yB0FhsbGtM/Y8r0izLvLDP/LOl7+ix9PeTh/3rWRGN4x3Ndm2eO7ekPY9yJbfpEGcdOO8FwMKgaGTuph+7pc9uQGTKjWhsUCHmwWk6dZfxcxC70kPE5eJlz9TLtP+MLuu89DutF33umXvyss3SPc+banrqxfn0g/RG/8V3B05Z9tYy18G2HhE6E0sZWfMl2JdqtHLbzruLZaU9k7YmnHCs95KGrjamHTrVWfGjbhQNvVSZH1naN2xW94pODOWSObq0mmGkOTx+u+OTLlEl//7//Xs985jNzXXl/8NL6rdi2tG+WjUr+vQtrCXRIoj7xKFpWG4awepJCt/J/yAO6luAfr3Gy6p+uIbKz1G1kHNqJZZcspQ+XIOomNzlLD3vYw/XqV7+6NqFtaqd6rjsHDx4sDMc31jrEpaXPh4ynRcYWa+83venN+sdPfEKLnFeKjXnsIYd+azOxEfSe97w3dpuaLdqpWOcDh3v37NUsPvIvg754xZUa0n7ssAbkOvmfs7a4ddaZrAvAJCkHGOj81CtfKTaNKduuayibDis5uyVOY7UBvu1YVuwMuZ5vZA25WdfUQOaVusR6mX6yrZ3ZPGJtwGbF0IbaILvm6kP6H7/12/XvEY4dP16bg7P4TFstV1/wYPenf/qnxTqVbwPxjb635VrPuog+JB06fEiK/CzXoDqPE0vaG2fDDlKb/EbWTjkJv2gX9rR1UD8kfiTqbAeiy7aIiXLApz5kvexJZhhmuvOd71zremTBPXToiD760f+P/u7v/q7agh581iv4hz3S7+WBx4//+I/VWp+13sGrDop2yNKNb3xj3fzmN1ccEf25yNy3zNj41V/9tcTtwvBjf0wWb8BOpjYM9S+gfv03fkObiUUPEzu2dWYe0D8o9ydDZIgzibVcuipSku3YnnJksNuGQcPQ0r8bahVLEBXeUOvLK664ovqTmDIO73KXrxMbiKwJd2SNx/+GPO+8C/TeP3lfNtyu1JBxXA/isJX5BUxZGUsTLr4SZ/h205jJkcS4ZQzvzENb2jWbr2WMLvTJT35K73zn74jzSzmG+DsGd5bzahiaPv3pc8UHaTkvX/u6n9VrX/uz9a0qPmzD5l5U0sxRG5nb8aBFZ5lrkOTwe2xsqqXdyjHhzsNb1Hm/lg197uEiGD/HksN/zjn6YxiGkuNh/f3vf3/Ncl+3SJ8EKq9WP2fMB6XhIQs++kpsHJvHc03ig738wsk8utQTZ7BZX7N+nc+n+3/0tmVTOcD1cpM2cg1lDrA88cBNAseGZ2GX1CVxPYQW8gGg3eAiD60ctmW72pti0avcnvi2ExIQpZUeGGCDZ7v40PBXMrYLD55y2M67ime7bNr+N2PjScv6ZX2+PQOtyblGb9u+XbP1dc3Xt6llrKhJxzYO6/jGMW0mbsvlTIO36/iR49o572qHD+rOZx7Tjz3rq/SCp91YX3+bK7V3/YC2rR9XGze1yEbsbH0tzvassRZSxm3MZDkwahwXsTlTH5to86q9tLMNg1aH7YyXsRJrT/u41OJ9Cz/n/oL1hRxHF1kfJV+2rOWOx96ozlppYyl7JtZaPWso1lN9M/pZW1V5lBy/RtZewXPGOf6MG5sakcncwrq4IwMea8qFlAuSerCzvJKyXhuP5JxIPJU4KXLEE3o8ulH46ksFsFLPdZT1nplkgmtZ+ARPsa+413OdUNoeBW3GNykyyIdvN42xg3+KcM9aquSTjzmXqjym/WkPbelZ13Wu0T0xCl+JHWlMHyyDPVubSWlIRzfruBQk96y9NxXVpDH+5fxO2xdZs/YtH8fk1Cv8nn4YM1+MsaP4uYxtsHvo8id+iyPruOXR4/KQNuSeZCQuTcE/rpKjHNA0UfgwLo6pO52k+K4Nifu18bgWi6PqbSnu0zQb5bVl5DY1tk15WwLYNjRbGyqcynDqWRfGilr+nEHo9FW6VlLiqumwXcSYGLXW1OO7bUErx5fjw1vJ2cGKTpWjD1o8UUxoyHV8505+wTFFNynM1mZam69rvramF77wRfUN6kXiNOTc25E5nWsG8/E73vGOeqiOH7ZrTQHNdWs95+qE1RKLUX/113+dB2evFA9buGbGnViKX2NaT0Gq+Q3sK6/8YmEdzgOOIefc0JrY/1hf364nP/FJWs8DpYirDfE3dv/4j9+jd7zjN7VM4IZhJtta4O8wFI0s3x5+9KMfo//6X79Fz372c/TSl75MH/vY34nrKtcp4sV8TW47bZ+XD5SJGxgtfpDDwy/48GyL+f26fPD+9E//tPprq4lCBj30uR6x/3Lw4EFRjrNVTy5jSQIfHRJ6JNuifpn20o/mvJEEmzIy7PFi0/G54q0cCZdEzHPepBJ55UAeOyFluxL2VuVVbrv8W8nCJ5111lm6Z+2jqnTBs51r2kaVlYNYDEPT7W53u6y/b1L8uFB4s4xB0g1vcAPd4hZny5HvmX9afP/SFw9mDfCmcW2z+wAAEABJREFUrHevCHfQbJhXWmQuY20xRJe18JuzHj/3U5/eijVRkIZcb+93v/sJ/4Y2jUMwAyTFP+XA12Gwjh05JrQot8STvcGe830t58Bm5o7jxzZ0LPPDJ/7pk9rIPLnMHIzPtnXk6BEp5y1fwOKXLXlYKUs8YMcebUG26DQ6r/T3LNYl25WIN/w2DOKwT/JtV7vgg7FgPsxcYJ/k42cPAMk2opW2bZ0rAWAmLVtXX3NIrOPxCbtgIkwf8YFQ9riP5KHoalxxHvLhzWPZx7MnbHS7ukrGrXBXWLbrvBrSFvwBnzr6/uu//utzni5LnjowuU/ivEcGHvLo2s746HHNYm10/Pix0P0EdgppFvUJ/1bbW4ObcrKWfrTBGMteWJXbE48ytjg/xow32vzJ7E1yzl584GL1YBLXoQ1Zaxyvh9h7du+pf2/w6le9Sre97W3CW49vWVOkT8A6cOBAranpI3SxYbvsjlt9tuLRVmj0qKNsW5SVA96Ktk9iKHFPdcURO/hNfOjrMT477YYeEn/0uQfkgT74xJt5hw8DMO/h43w+F3zmQnKwwUUHDHJksUM98sdzHwgG/QYPXcaEnb7K+UE9ONhEDhkSuvDAX19fFzm4+Ig8ZXymPdhGxrZ49sL4JCbw0YGmndiiHSR8wF/W8ZTRJwebBAb+oEvCFniLXC/wbWhN23Zsr70M26IeHVlaZj7Av1nu9WkDPioH9rBj+8TY3JaH8uDbE892zvnhBC6Y6IPDCK65ItdX5mvmNfL52lqWhUsdz/qFeU7p10wzasMg/KJdYHBtVA6wksl2jQ36DLkVj3raCg/fjuQZFnVVzripOtt1UiFsu8CgEUQJGgXKJMrwoa/Lp84+iWH//w975Z9tyKSuMR0aooJJTsJnErQ9+WtPOXzbJ2JiW7Qd/nXbDh+MFX9Vhtdjtyfgtss2NMmesMdMRsoxZsKAv8KAJsFPdemSk+CToG1XH9pTDt+esFc0GND/p9joob+yZxuyYvPlsKm0Jxn0bJcsNGlVD93caorreR+GpsbAr3hJU2h6eA2Vaic62ITR2sSHhk+CtqdY2FMO3z7pg22BAR8M218RG7lTMVc6+Luehe/pWcjAYzHfs0g7lgdqYxwf0wZOZPDHjAGnXZXHFjwwE5S0utcJTBwmfg/bikPTPWb0lplkIxRZl9+Fm8WQHbkAjRk7TGoh66bsaH0AILFJ/e5du2qjz3Yge+kjZ/sEjV17KtOWVRmaBD468MlJ8EnQ9uSH7bIB33a1Y0WDAQ2GfW05MKizT+pQhm+bLFhkvfBtCxww7QlLObhAwEeXNCNGid9GJlU27b7v+79f8Ba5SY14vcA4lAeoP/Mz/11caIZMuEy2TP58e/nBD35w2dzMpk+Iihnf/HjKU54iNtmQQ4cLClj25A+TNZ92ZIEIzUUA22BDYxxd/LSnNqbTw255wPzx+oY43xaiPSvcVNaF6YUveqH4lOaKj0yGm3gIfc4558j5w5+HP+IRYpFXernoDUPT5Zd/QS996ct05ZVfqhhin7TITTc5N0+/8RvvqIv1kFiQ8PfWt7612CwDC7vIQlfyNGbhI087bVcVciQKbet8tV1xhI88CwJsUD+mIWx4IT+0QSsaWXj2hGs73TGNB/jokpOQJdmWfVKOGwRsIdPCx99IKCeWWLiT7vYf/oNOP+10LVnkRWbP7t16Um5E2fRHz3YtoEo3NH34tV/7teL/9lKPH9gGlDgwJsfMB9TFE13xhSvE5jILGWRXF25o9IjDG9/4xiw0N6oP4JHQJydB/+M//qMe+chv1l3uelc98BsfpJe//OU677zzqCr/bNcHlMbMDT3zDxUsHhjjPTGGTyywxy8UDLmZXltbV6pqw5zxgwx+OcrE46/+6q80ZEzYTv8tI9tTbmJBRGzRsV0301ER4/d78iCID0HYFvPWMnPkmHgUnRgvMrfxbzMe/7jH6UMf+pAoE1Ni19pQNvDX9om+tP1l+coxVnt7je0U64U+fAqtNbJK8EkU7AnTnnL49rVtggH/uhjwwTiVz5hKM8MORkzyjDZwiduYmzNpsMSz++2zL2iuf9K8fSK8j2vHts9o+/xcrae8a+0z2cz8jPYk37326eSfTvmz2r3+2dCf07718yrtmX1Wp++4UPtTrrTtAu3fdr52zz+f+ou0e3aB9q1dpD3zC7VzOE+7hvMrbffnkp8XzIu0q52vPcPF2uWLtNsXal/ovfNLtDc5fHi7wt8zHNDe2SXa3S7SnvUD2g7e7ELt2Xax9qxdqN3zi7Qr+c7g7Y69XeHD27d2sfbPLg5usGfRJTl+DRdqVz8/eBcEN/yU9w0XFb27na99kds7v1g7dZ5263ztbRdqd/T2tgvi74Xa2c/T7h5aF6buIu3Bx0oX6HT8D72Xuujsiuz25XnalfLO6OxMW/fEp11py87U72wXage+hL83/J2R2zdcEswDlfbPLouNS5MuCcbFle9tl4a+SHt9IP5cEt8OaJdp56XaE/ld4e/uB8K/NNgXx9+LtXu4LLKXRv9S7Y7+nnYg5Usif3nKB9L2y5Kn7EtDX669yAdzb/pid9qzL77tXTug/WnfabPIJ167lFiGv38NnYsTN/ixFfm9acO++YFgXqTT5pfF1gGdNrtU0PsiT7t2i/Zcqr3zL8TXA9qliyJ3qfBtb2zvGy4N5uXak3xPu0S0a0d0dsf33WuXaXds7ArmjsRuZ7tYe2JnNyk+7Yx/ezL+dpEyFvdkvEAXb4vetX6Rds0vSLowY/SAwNiVcbYr2JVDJ+2ZX6o965drZ/Kd8Wv/cIX29ku0ntSGqzVfa9pkU7xLPdc8JW9q6t2SnLznHOyyXWmMgG1p62ht4nOeu7Xso2ceHqIzLNWGMRvShzUbjmnP/kO6+VlX6rnfcaZe8ewz9dB7zXSD2SHNN45oTU1D0pKNZFljsJe8u0lJPTbl8LfmKvukTewyn5C32NfWQZlE8cvx7ZMY9v85towFCRu9q+Jlu5j4pQiwAYAvwzDItrjJ5hsRzN/P+b7n6LGZy/l1nY1sHFguDOXgWvOf/tN/1POf/zxxIw0GdlKFobIZ4by6bE/sTKLYOZoNKcmaz9d0OGvsP/vzD+pHf/QVespTn6oXvugHdeGFFwXDwgaYQ6PPe/qa6Ft8Q591mD35Y7vscf3lelM6aU+MB2OUbXHt5nr153/2IX3nd3yX/vAP/zhrxKNikxCfWNvx732+8zv/my6++AC9WgkMcPnp/h6O3cS339Zzv9BCo0sMuV6yxnTG3KmxYPMEX/lW1Qfe/wGNuWbin3KQIxtyals6ybLAZWNaOegnu2kYmg4dukYXZ6MKnUUeiLTEhYSMrGzm3ku7du3OWmPURq7FCvPDH/5LPfEJTxb/IihDtOyszdfTEgnfXv/61+tlL3uZXvziH9Zzn/s8PfOZ31u/MHSLW9xCYNuuOLGWUw54PTk+JFMHNGiOL1WmDdGBxq9F1gXQ9tRX6NmWPZXtKf+X+IHNmvju4ifZGRdgDuljPlz74he/OH12cbXNttbW1hKDRfp+KdY5tO8Vr3hF2vf94tedHvyQh4g1F/7tyj3Vwx72MNE+fKAfsfWP//iJxOHNidHxmIqPcsbKptDh3w5877OfpXM//enYGJUqcaD78Ic/fPpAQRiz2Sz9NkSnC0zb4apo1m7LxI61I5gKSM/ajrGEHjzb1Q7Oh1WZ/JGPfKRY7/WAIj8MTQcuuUw//MMv1bt+9/fi50IcyNrObEWPqdr89Kc/XU94whPqp1pZyyEXmPLpeB6w8isL3HfEHUVV+ML9BefG7//+74cXvPiN7TH3Xsjw4ZEXvehF+uEXv0T85OwLX/BCff/3fZ9++Zd/5YSfjI/tO3ZoNp8VhjJmWs4V+pI5Bzzb8YNY9Zob8B//kEEfGZLtjPNdJcv4GjIO1rMp+dCHPhTxwkeOxGbZc3/gefqT972v5MFCiDYfO3ZcP/van61fjSOOrFfBQq+1pkc96lHi3O/MW7OhfJrP5lHHx/R7whqxjIGlZKVJ8MMMacOQ7KbWBnE47bWd8YAueeRTYVu2yz9sr9rdAE89L/gkaNtk19KxfaJsu2wgD4bt/+fY5VDeZumLecb9kcPXiPuM47nXPp6HPmvrOzMHb9f6+poOH71GXMKtpjWv5/o6iAeTa4nxmDnuxrMv6ZF3W9ern39TPfMJp+vmey/Tvp2HNMw3cz5spG09bW1Swp4JVXJPGrJGaMWn3STbKbvaThzgkezwY1urIw+FBMQ8GHkovDY7pG3zK7JuuUK7Z1/UzuFy7cr6aP/s0loz7RovyhqWdED72qXanbpaU7FGYq3FWmbtC9o7u1ysa2qdlbXP7uGA9gRjF+us4RKxptqzfkXW6we025fFRnjBYk22d365di4vDMZl2uNLYveA9q9drr2xUXn09w4Xa3/WTvvmqW8XBuMC7V27ODjnZQ13vvbML0p+gfatXxxbF2rf2kXakzXbziF1yXcn3zlcoN2zC7UbvZR3t/O1M2l/dPfMw4+NXb4wdi+J/mRnb+T3bQs9u1j75hdnHXxe2d43P6Cdw4VZG1+g3fFn/7ZLS2dXS9kX5D7mMu3N+nF36L34nLaAvW8G9qWpO5B0ce4/Ijc7oH1ZG+5qKSdue1Pek7TL52lf8t3BOC2298fmnvi+L77u3XaRdm/lp+2+LGPmEt0g+f6dB7R3W+wn35e0d/0C3WDPJbrhvkt0+p6LdYN9F+m0PRdp367P6wb7L9beHeelfKH27jlPe3Z9VrvWz9Ww+EftZQxmzFj5qzGkDL0MnGVPLg1WHWSMM5Jt2a4xaE/5dfkocc7Db61RLHkIysxVPXNugOTUU4beu3dfMtZGqnxzY1OM49lsrjvd6av0kpe8VHv27tEia+eN7Jut5bqInfe+9731a4LMebbF2kiW7naPe4iHiGEJOYU4koek/ELi63/u9eqZB1sbwk6KH61ZzL88yOVDVA9+8Dfp0Y9+VNaEzxf7al1SzZ8h7hHsr/marxFtlBz8rsOHj+p5z3u++LDdMusi2xqGnIOxgxx+vuUtb6kPZfJhgbe//Zf12te+Tn/zN38rBeNY1pHz+VytNdlgjuI6Tozwy3bZA8t2yUArB22H5pvmrLVoLylV9eIDbZ/4xCeKtl1+4Zty8Eujb33rWwt7dT1x+MPQcj8xSxdkXk8ntfilHCtc7KUyfkid/kxcxlzzIxqe5chu374tItHnvTe1YZDboJHaxBtM27Id6ekF7soG9RM3NgJMHWV7igX0SpbY8aEP1iEruVUOjj3ZsFv91Dv7j/Bb/ACDGIN305vdTPe4x90l5JOomw0z/cWff1g/8APPF3tZ2LAHMTYPZU/7Xf/zXXpc7i1e/Sr2ao8KXNuyXR804CflV+PVtqC1ddguijFz9VVXp6F5bY2ZM864YTCU1LV9x3qNh0suuTzj7AX68z/7oMaSk+Y5R+NENj8AABAASURBVI4cPiLGFPtdr3/9z9Vel1sTh4emoSUlr3JsLnOdwCblMf1nu/xWjiH9lEzEr0XPnny0pxx56tuwhR8+srPZLL6e7Bt4pF07d018lJLw6+DBq7LXe2VKKruLrK1bbJE4z1i7gRfFjJcuYv6bv/mbtb5nnK58KADsh/jSwYO1h/kd3/Edes5zniPWeJwbyKc6UK6HuA984APTdzNYWs9aC6z3vOe94l+Dsoa1XXX4bkO7dN/znvfUnEBf82/Q0LNdsrzhO7HLUI18+jHnBDRjkzpkwEQPesUbc37Qvh/M2v9ud797/YvUxz3uCZW///3vzxp4s2JEPCznfmijzs1tOb8OHTqUeWtZYwo8/Gdscy9Q8vEPm6Rr2UyfU7adcTRClg17KiNvx1oSNAm/ybGDAm1jvmHOXd03E+/ZfCYeICNHPOhbEjLbt28ve8gRe/wlPuAhD300D4WxxX0sNDxwsE2boO3JT84lEjz0v/SlLwGl9Vwf4HG/it4Kw7bgg6sc8PGJBB9Z/AKTduE3iTFEgo9cVE+8bNd4WuniB3K0AfvcH4GBLdrLXE87yMGCR+Lh/qE881HwNnLPi/4Ky057E3D4+IFxMFc0diiv7OJLVCLWxRhBDixycFcJP5DlS43YZ43LeJytzcW8Ac35il0+BIBvlIf0MTzbNfZoGwl82hLDNW5pI3zs0Of4aVvIkTjXwQGXeK/lfGw4ZLsmIIBsk0XGlaqQN3uSsSc+emHXC9r2V6Spp9KeZGz/P8Ne2SHo2LWv7bcyAdhGrNpsf2UafQTtSebL0cjYrvZAI0OyJ7vXpXvuYOwhtp2qJocOkdcoOxfwbBj2JOiVr/ZJrAhGt0cW/Uj069MrP+xJBh37+rTtwlnJIwdtG/KEHXuy35xFY+K3kiFH0J7kT6WpI9lTHTTJPlm2VzR3ZGlLLrJjkj3Zm+TDTxuVS9MUE+Lka/ltT/K2ceGE3xQmjKmesj3JrGjqV/Qqt68tb1+7jBwJ3XlOXn52NGHRhGwdveawhjbkQrqUbTEZaHV4zKS8nHhuirNSS65lJNKXWSSFiAztVPKFcgbnNVaO/JBF0jAMEetJCit1ReUtsdrcOK5jmdhztRJyNzrjjNpQsY1A+YTvKVyLhmc7eBOujbxKxr42fyWrHF+Ohpeq0iWnbF8bAz5pVbei/7+8/QegbVV1749/v2vtcs65lUsvUgQEO4oKKghKERRpIl1BpKk0QUCxgAVERaNiiWjsQaPRmPfMU2OL0SSmvBTfSzHNl/ieMYq0207Ze6//9zPXWeccLuTFvN97/3XP2HPMMccYc8wx21hzrb3vtnm7tQO6tKyDtmnxsls6vgYg244LRnFvJTvlGVs8zOf/+UGWVrJgonchBw58C5pvdMwH7xZR+M49+xw9JjdG4Cz8U9lYSQnoX/ziF4tghZ+hYTGeZLPnrUBuQs4++2xx8/Kwh+2uF77wXHE4jhz2UWcH2Aq0dJU+A//dHHAfe+xxuurqK/VfvvJf9Ad/+D194Yu/IQ4e+Wn3NKrwUifyO+20g1547rlaPbMqw7Ep7eaFAH4SiwV/kpsGZ9zUCR6/mWDniCOP0Fveeqt+4ze/qN/97nf0kY99VEcfe4ze+Uu/pI2bNxV5NhLbYqM+44wzxGE1dlOfbfX7tVxJk9zMQrcds1qAp6N1OCmAzbSRcnzd6bWtKnNgkptP/Pu9tPl/5mD/X3/6U917/30a5fCQzTPLqCYZ67bFhR5SANxeptstbrv8dNlT8oA/g3xJHluQQRYgsMe2bmxA49uKe+211wPaxqaK7bbFz12tX79e6IIfeXROD2d00EFPVJOx16v7amL41q1zetvbbstN6Xvz0IIDaOXAeF73JqjmjdSbb74lh8h3lL61l21HN5s8+rnBfvs73qGvJVD+u7/9W/2373+/6Dz44Cfr0ktfJnz30/gMO2wnQJjX97//57mhuVb//b//99IOytBHEMsb3eivqjo3NPNat25deZOauqqqyngKFj2f+fSnxU/VcgDKt/0Yz9zc9DOmjnzGESLgZ6yEO/2o1Lug73znO3r2s48v7f3zP/++OED+4Q//sfwywLe//W1dccUVOXR4vX7zN3+z3Nzd8JrXxNbvF1nlsp1PxXdNsZsMvrUzp5uG7BLd9hJOgd3y2C0dOegAuG3QX0g3jHbL3+GdDrutB3qB7OExJGjo+VTE4G2yzteupFHmZ+bj2r706pcfpc++91B99aNP0m996GB96UMH6asfe2LgIH35Vx6n37rj0fryhx+jr338cfrKrzxGX/nlA/WNOx6pr99xoH77l/fT1z90gL72wUfot27fR//lvfvpS+/ZV19698ML/Od3PlxfeMdegYfr02/ZU3e+JenN++kTb9xLd968jz71pn30K6/fQ7/yuj10x2t20Xuv2zGwk971yu112yu2021XrtfbLl+rd1y9Qe98xQbddtX64Nvpncm//crQk3/fq3bVO1L2tsvX65eu3l7vumaHlO8QHTtGZnu986pAym+7IuWUvWJ7vf3K7RbLN+itl69LPdvp7annbeDhe+tlq3Xry1cLmXdetUG3X7ez3veq3WLbznrv9bvol1+1uz74mj31sZsero+/cV999A376COBD924p37lpr300Tfuozte/7DYsUHvTpvec/2Oet8Nu4ryD7/uYfrI6/fWHa9+mN579Y66/eqd9N5rdtJ7YuftJb+j3v2KHXR7aMCtL12rW4BL1+pNF68u+M2XrNZbX75ebwn9LS9bV9I3XbxKN6f8jS8ZJp3RG5K+8aIZvfmSVYEZvfWydbr1ZWt0c/IFf/m66Fqddq9P2doCb79ivd4WvltetjoptDW6ddEXyL4tPnpH+uTtV6yLXzcUv78j/nn3NTvq9lfuKFLgPa/cSe8O3H7tzir4tSkPTlnxffoBXbe8bJXw85suHurNse2mi6Z144VDvfb8Wte/ULr27ImuPXOka86a6OozF3TNOaPQxrr2nLGue2FT4JXnTvSq4Ncmvf5F0g0vrvSq8yzwV52nlEk3RefrXzzQTS+Z1k0XTOnG4G+4cEpvvGgq/piOf6Z1y6WrdXPglkvXCJ/f+tI1esvL1sYv63VrUuj47qYLhnr9+T299kWp5xzr0udPdOHpjc4+rdbjn5T1oL5fTQ4GpUrOXEvIJeefgjSZc1XWM6Zkk7XDwW0vzX9o48zdpmpj8aw6cn9Q9DmyvcFEg9WzWrv9v+rop9+rD938GJ112LR2aLZoZnZeun+seq5SlXWeX+ioqnF0TxRLYkEjR3eQrKeVqMtu61Yu2/mUbBfQ4mW3PLYLBbmC5APcXqbbyzjtpDxsS/psL+EdveMhD26v4AkOHbBd1mQOZY444gixjxJf8I1X9gT2wKOOOkr834g//OEPF9tXqd1X4pP4ev/999eNN94o/hucJv60jeoCTl8Nh33VvVpN+gYixcQgm7dsyYHztH74z/+ky668QjvtspuedfTRuvnWW3XnZ35N73jHL+Uh7Sn6wAc+mP3lh/rRj/6Xfvzjn+iHP/wnffnLXxEPMN/wxjdodm626LZbnz7ucY8rD4dVuRz2UJdjZ7KpPg/EEwuyn43y4PzP/uwvdMbpZ+npTztcZ511ro477jnl4fLrX/963XXXz9LO9G/0RlBKyjfEiRtsl3uB9dut1/rECKMcwNkOi8uBAd8i+t3f/V0Rcy2kbBy/8KtAt99+u/hmPf1oR0diopW+tC3KtHjVVaXdd9tN3I/Y4U+s1CTlxYnXvu51+s7vfVccut99990i1rAt4hf+z072f/BxDiuHOezCBvb347JvE8d+PIfov/HFL+r98e8LzjhT7779vfHXSOP0Ez8f/PD99tO73nO71q7fTqpqjRMHb0oMaTt+mRSfV4t4Gp4/h9YabrtF8klM1fV9suXPhrdZwkHgsR9Mxz+Ud4B/OKw/55xzyuEJ5XViYMklHmccX3XVVfrwh39Fn05sc+utb9UJJzxPz33uCXnw/VdKFdq6dVbcE/CCJ32Kzkxg8f+dPvYxj1XlnsZZb+rcl5G+J/121lln6zOf/bVyb/A7v/ttvfqGG0ps9J3f/Y7KFcW0uqor7bv/fnrZy15WHk7TftuyLeys6lpcbXul//6Xf6kf/OAHGuTwBhr8g8Gw8MbLcvSNxiON0vd3fuZO/dOP/lmNpamZaZ162mk65tnHajA11FwOvereoPT/j370o/Lw5bDDDteb3vTmzJcv62vf+HqJx847/3wRD99555369V//QspvFjHmTTe9ofgE25gfjLkTTnyeqozBhcyVGCLujXnx5PIrr9JZ55ytT/7qp3If8+WMnffoGUceoV/99J3amvmYRVGbcs/cxOa999pbvATAWMwimjHSlIN9Dj/H8XGVtYG2zc7N6Vvf/h1983e+pe/+/u/pT//8z/T3//j3pd0cmI3CO58HyPjIjgNi6CRjEr0dbZz5RP7QHARfcskl6uegDf/hL0Xk3nvv09lnn6uXv/xyff0b34ztX9WvffazOu0Fp5UXIeZn5zA9rC5jvJ+HSufHX8cff3zpj1RZyrdLLG24nF0gMM69gG2NMtfVhCt4PktbbYMWfDAYCH/all0r7in1YH+mnWzoLvy2S54yCLaLDttkHxJfyQsTebuVI2+3srb/n+hu0nhXUpNzr61bN6dtI/X6lSaTke67+x4N+kNZtbIcymn/+h12kHtxWDObft6kelirNzOjUW15MJ15uqDxpo1av7BFL372av3S9Y/QM5+8RTvvsFG9alZVxsRgYg3iPPZyJY16pXnClkxk0ffMo4KryalT6qvwyaTgpXwiadSTxwnec98rz2u4eqOe8oRNOvnoe3X6MYHj7tOLT5vXS89a0EUnb9aVZyzohgsGek1iwhsT/11/Xq0bzh8kTurr1YmFrju3p6vPqhIz1brmbOmV5/b1ynN6SXu66gzr8tPGuvwFY1122kiXnjRb0ouetzW0kV568pwuOXFWl548n7IFXfCczbrkpC16+WlzuvC5m/WyU+d15eljXfH8eV0V+evOtq4/V3r1i2rdeFFfr7+g1q1XrNLNL5vSWy6b1ttfsUa3Bd52xWq965rE6YFfesX2em/ix/dfv4s+cP1u+tANe+g9r9hR707M/I7Eq++8ckNitu0S563SdWf2Es+t1XVn17o6Nr8u7Xx12vOqs/spn9GNF0zrTReu0ZsvWpu4br3efPG6xM/Ir08MuD5la/XGl6zRmy9cqzdcsCrla/SGi5ImLrz5ZaGBk148o9e/eKg3JL0pcSWx4xuDw/vGxOJvToz+lsTYb7tye9125Q562xXbJ17eKW3bQW+/aie957rdE3tvpw/esFvuJ3bW7VfvoF9+9W56P/ca1+2k96etv/L6vXJ/sbc+9oZ99Yk37as7XrOHPp57po/cuKc+8Ya99Jm37Zf7qH31q7fsE/zh+sxb99Fnb9tVNfzbAAAQAElEQVRPn3/nAfr8ux+tz93+NL324sdru0qqsy5PMv7GGXRNxrOqjC0vZPyNMqAyDzIebf+bOPOTQrvlsR1ZQypgtzjrHATWjjBkmDcFwOGYmpoKCtbWybpF3NNkXULmmc98ZvmiB3zQXVfl/JAHOcQ6PGRh7cSe8WQiYhr2L/ipF7pt3Z+5yL384w96vN797nfrO4lx/uxP/1R/8id/UvaYM3KexEsC/BIP/xXThz/0K+I87b99/7+pqnpR1Yg98IqcD6xduzb59m+chZDztgsvvkiPffzj9LrXvU4fuuMO/VLOrZA/66xzxH+3FHeWPYp1lriTs4lB1lTbS/5ID6SuSqPsh1X2Lrsts9uUGu0Wty32C/zLL/bsu+++RRYafPiEsw1eFnzjG98oYjpeoORLEF/+8pf1hje8QfflwfMkfobfdmlf2dcW61auzn9NFr4lm9JdtCfFsX2kSiG0GYGuXbtGGzZsr64PR1nr5rL/ffTjH9cXPv8FsX9/8Yu/qb/7u78TVxNltmW3bYMGdPRt8Un62bZIsyzqSQc/SfhUWRXhtU2SOGhcdNqOPRtETGHXarJw0k58RR3oGaYvLnvZy7X33nuLszH4RokdRtkXP33n5/SMw4/USSeeonPPfZGe85wT9MQnPkmnZ8x85zu/n36dk+3opQdV6iJefuQjH1lszIiX84/6bBfbqNdGRuVLUIxt/Ftlfd9nn721atW0Zme3an5uXoPBMLqlv/jzv9SZZ56l0047XVe/4pW65JKXxpbn6Yorr9Q//vB/iNh3kn4ax+a6V2WPHosx2+tlb1B7Ucc4sQb1g5NSElNUQNgUi6PHbm3FP/CMMtaRBW/SB6S2y7hTLht+y7bqqtYOO+4Q2wfBK1WOPZHhS2oXXnih+K8+mWv/88f/q9xrREi9fl9HHXO0ZlavSnubkFzkiHdvu+02PeMZzxAvrXz729/WH//RH+sPv/eH4lcsTjnl5PjlzHJ/8p73vEcvfOELEyud3fq+afX0ciZ43nnn6VGPepSkKveOI9V1XXg+8YlP6eijjy2/rvWHf/jH4r/k4v7qG9/4hi688CXlfu23f/triUH/U/kiHPNpPF6IniagYmvry5KN3W3afeJj26G3voVuO4LS//jhP+u9731v6b8ts7OJJRb0j//wP3ROYj3Wmi/8xhfK3P21xO+8CHHBSy4o69KPf/wvGd+j2N9Eb63tttteT3rSk1GdvNO+hZJCoH5SwH6gDV0Zqf3Aso7fjq1kgII3GfPzpQ7ObMvD3NFCoW3duoUpqYWMwWnioaSI8aCduJmxhN8BxjxljCnbWrd6jRhXrOG2tTkPxeGHx7boQ4A9YvXq1e3YSh/i+w6G2U+Ysx1PVdfiBQT2A+pDHoAHAEc/9fAQ/L777xcp9mMXeuADJ7Vd7o2wn2cs6ORBO2Xk0dXtSciCQ+O+ZJA1hvoA5KjTdmL9fmkbfUDZIPe8/CT+1jw7g2e0MBLtqwd9ZTin/rVp+1RovfTBuAD1A9jQZN2aTl1T/Z76VS1njd+6abNGWUuSU8+V4IHeq3tlHmAjutEBUC91kmIrYLfjAzvxB4AcPHX8TPsoo93I8kIs5fi+tCs2Qce38CHTZL2bTywyzqgpLwAgABMM4HZbqd0Owo5OGWAv0+2W939H//+n7s4Ou7Wx5PkIWC4LAM6z/9/abbf68Z1t4QPlWpkHD0l2BkdGgm3ZhvQAsFsa/HarFwb7oenUBW/HA24v80LvwF6m263ubfntlo6M1eLwdPXYpigTpSmp/eC83crBYC+X26FnICaRMzCjJH+NKsPTqCT5oM+QlcK/6Cvlwo4kRYbURi7dvMjTlXe2djzQbctu9UEHOnqHk9omycI/Kfx2K2O7LCJ77LFHqb/JBp6m6J4csNU1fSqNszA0saWqalWVA9Vi2yTlxrdBIOrDUvRPErjZIUhLdUV5AtR5COJy9PSyME0SHABVFZ0Bu5XbmCBzLodWSp3UvW7d2rLgocd20QsdsJfzRXfy6KOMPABuGzQqmgek9jLd9lL5Sh12S7etbenKhf4kxS7bSzrsf183+pAlBcCBDkc30E9Ahq/B+dbJYYcdFn+Ps5AvFJtYgDnE5fAaeRZaNlDb5aH3jTfeqO02bFCMTF8sCD3I8KD15S9/uc4666wStLxk8ZsyBEQ8pGdz4NtiBF+8eMDPujOWWbDpc/TYji2TolO5oHF45vQzD3H5NviZZ56p5z7nOTonB5m8XGC3Mv1Br8gOhwNdffU1OuKIZyYvjTLuqqqXg/adddHFF2r9duvUy+EZdU9NT6uq6wRAPxSBFbaeeuqpIvj55je/lcPbMRNoaZNChgPi03KAaLvYmQRLC047qthqO+7xkpxWXLZLjrbZ0ZFxXgj56CVQbN8gd2yfRD4bZGj/8Pd/XwKvs84+S2eceUbBf/bTn4nAtptXTeTtbXRj0EPQQyp/V111VQ4nB8V2JG0+VWzfkD4+7rjj1F3YC06AhA/wBWMLoIxNmpcXOPSDVsev0AHspG3clPYHg/TJKLanrti3eeOmcsNKf/IW7dXXXJ2AmhuN03TrrW8pDwboQ9vFLmwAtm7dWuyu6loHPf7xGiT4quMrxhljlgDgV3/1V3PT9MIE5Ofo1Te8Rm+++eaMgYuj/8zcBPwn1BTARpAjjzxS3LQiD3TBwymnnCLaNE5AaXvJDt5wv+HVN+jkk08WAfJcDnFpK77jpoGD8l5uLNLYjKWM61TyzzmIfuV11+qE552Qm6nTInuKTj7pFL3gBS/Qxz72MWE3dd1zz73lZpWbZ25C8HfEl+rGZtvFB9CRgQZut3TbZJd4SiYf9jLdbnlD/n+im2W91c1nIAPVrPfZI6rUPUj/VfFrP2Nhv12n9YT9enrcXhM94eHSo3cf6VG7N3rUboFdk99NesROY+23YawDd2q0/04j7b/zODDSw7df0L47jHTAzhM9IrRH7TaJ3CQ6Jnrcnir6nriXdMh+0qGPkJ52wESHP6rRkY+xnvFo6ajHVzrmoL6OeUJPzz1kWic+faiTnzHUac+c0QuetUqnPWu1zjxmbfDVOuPo1TprEX9+ys84ep2ef9hqnXr4jE4/Yk3SNTqF/GEzOvXpq/X8Z7RwWtLTUn7K4eEJDv3Uw9fq+Ues1mlHrtXpz1ynM45anzq20wuOXB/aep36jODP3KDTj9pOJ0XXc54y1HOePNQJh0yV9Pgn93XsE2od9Vjp6MdLz3zMRM96HLj1rMcGQjvu4F74p3XS01bpeYdO6/iDhzr+yYO0c6Bnpfy5h6b8qdMl/7ynTemUw1fpZGw/YkanPGMmvgjtGdOxba3OPX69Xhg459nrBICfHV+ceXTsPyrlz95OLzp+O52d9IXP3UEveu72Ove5G3TucRuC76DzT9heZx8bvuO207nHb9DZz16rc5JH15nHrCl5ys84arXOCv2sY9YlXaezj12nM48OJH/Ocet15lHr0gfrdPqz1hb/Pf/IVUlndFIeQp96xCqdctiUnvfUYdo8pRPTppOTPzll4CeGfvLTp9NP03p+2nda/I/vgXOO3RC7tout2+tFz9lBF52ym176gj118fP31EtP31svP2MvXfqCvXRJ8i87fS+9LDhwGWUv2FsXn7KHLj31YbroxN118cl76JLkLzpxN134vN0K/uLn7hL/7KLzjt9Z4OcnD/6i5F/0nJ31wuN21rnP3rHA2bHl7GPXp+2BY9an/WtLu2n7uc/eoPNi34uO30kvSV0vP+Nhuixw+Yv21pmn7Kr9HjFRnsBLVZ09LPPOFWFW2Vca55aHQ9eQ2a+yQBS67VBU1gHWE3FlXoI3eSCqieXMV/Xmsjf9UE884F/1pst31U2X7KcDM/9mcrM4xc/989O+2dcm86NoaBZ1x45JnbPeSnVTSbkxzDJQ6mLdsq1ST+rT4tXRyYKTdmC7oNDtB69hFNrL9P9T3cgVSHV2PqKYtRjgkJNDXP4bIVIOlfilIw6a7EXeHHiBrbSTFwQ+/vGP56H5IUKPDYfSDVkc0c/amLSlLtKT4ZCNm/pG1s677KrnHP9c8VC31x+kP/rxXy9SKt/wv/b668qeQqzy/Oc/X6eecorOPedc3Zk9kZtgRQc20TZ0XHvttZGvxE25ncrUXv1Bv+zX2KnI1LlpH+dhz/z8gv7qr/4mB1O/WR7u8jOgTex2DjibHLZNEnehZdDv6SUXvLj8V0LoTiO1NoctxJ3KZVvss0H1R3/8R+IB5IUXXqSrXnGVLr/88nKgxren//Vff1oOeeDrAJuwv8uTNhk/tvWYPJB+9KMfnViv9ckk/SBX+ou/+L7OyIP70888QzzAvO0dt2kuD1GxjcOat7zlLTnMelK5T5jbOq8q82c++9P9GzfqP/3n/7wYP5ytKy6/Sl/+rS9r65ZZ1XVfabrWrlmnm258g55w0BOl+AF7Nm/ZKmKVqs6Yr1z6G7vn5+eFrQq53Q8b2GW70Eeps5SHSgrYeFRFR8hLvOBVVRU5cNulDHwlwPPSl740B45HFzI22NQncajHf+9w6aWXlvjyzW9+k771rW+W+KuXeBl7pEZ77PkwoYODN5TUda0NOQC8+Za3aN1228W2Ro4tVV3Hrwv6z1/6LV3w4peIl2WIrXnQ8bd/m8N3q9hrp/4o2mXXXcXBNf+nLnaGFF2T0g7iyrBrkvpDoChj7691c+I54jT4m5StW79Oa/KABP8Sb/YSe+E3vvHIQxHaO8hc4eWF66+/Pofyh6mu6uirNDUzrSpj+977Nuqv/+av9aa0/wWnn1G+ucc9x6c++Snd8/Ofa5x1zXaxDZ/w0gB6qRPb6n5P/CLas5/9bGFzHT9wMGi7/DoIL3defPEl5f7lhsSk3/3O72kuh6/wGolG8Yv0yldek/XhKaWeNE0cruObZx71LKmMGamOvdjDr2hhIw+SiFWZQ7zc4uirMuY4KE0jZVvFV5kj2Atut20hj2+4v3vms55V+CjHf64r8X+pfujDHy5z5+yzz9YFF1wgHuagGxtop3LZFm3nFyOg2U570jups6oqcX8WtmKL7fizKfO6YQKlwHY+VWTsVnY4HJZ53EQHgB7SwpiPkPPZ/kG3l3VAhUZqL9PtVjf0lfrslsd28UEnq1zgdlsOHlKxk9Reptv/tm7kbD9At+XSv1k2Q6/Vz3qyamq1ZqZniv7R3FYtzG9VL33Zr2o1eaA1058S9xqjhcyKCI7zUMD1WPMLW9UPXzWaVTV3v6qtd+uAXTfr6nN21TXnbqfH7vUTrZq+S6NqNs/uLbmWs69X2d+reiJlltmhB0vl+cuAXMRty+nDEPPXZFhmIE6q7OlhsNRMtmQt36jTnrudrr/wEbr2vH105Vl7J+7ZXRclznnhc3YScHLiytOetU7HJ+48mbjtmWt0amIwYs3TEkOe9szVOplYOjynUxb81MSjpyV2PjNx8FmB8xIrnZM46Zxj4TD3WAAAEABJREFUttcLEzuddez2OvPZO+hFJ+yqsxMTveDo9brglIcF31nnJf46N7QzjtmgM47ZTmeG9wXP2k6nJOY+JbH4CcS+h87o+ENmdGzuAY49eEpHPranZzzSuTeo9fQDx3rqAQt6+iNHOmT/eR388K06ZL85PWHvzTp4ny164t6bBP2wR0nPTMx9zBN7OvaJ/cSfa3TswX2d/PR1iTM3JDZdqxOeukrPyf3Fs580SAw+lXqko5/Qz31HX0c8utEzHjXRUbkHeebjrMNS39MPHCVf69lPgtc6MvRnHdQr6eGPaXRk7lvIA0c+rkq+Dn+/wNHhOybtIT3ikRMddsBIRz5GOnS/rXraI+Z1ePQfut8WHbLvZh2y37wO2mOLnrDXrB6/x1Y9ZteNevzDtuixu2/W43bfpEfver/2XX+X9ln7E+2/4ed6xA73ac/VP9fe6+7WXmvv1i6Dn2jPtT/XzsOfaNepf9Wu0z/VToN/0c5TP9EuM/+q3be7RzuvHSmjtx0sGTqjxTkvZY9uUpI9c9u9MMzq5gwp+W3nK3Q7AzCF4Elkt3nWNQVFBnqBjOEqZwV19rWOv8Qrken3+5oQK2TYcx9/8SWXlHMvYpTZnDmU2Cn6/uqv/1p3fOhDIiYLq4gfmI/PO/F5enbOTdBrhzEVgqcR+tu//dus668Uv0b5vBNPLF9g4cypvcefC0uT9XCiqrYe8YgD8mBtgzhX6WU9qKtaxx93vPjiDvrq7CtRndmaeZgFkC9M3HLLLbrs8sv0qle9Sp/85K+Kb6bCS9vxA2dL7Jn8Aij0Qc5iIlrqzYfs2BsY56EIuuEhRb7D7axVWW/I2y5xEg834aEO/Cc57RiL/xqUeOrEtBU4+eSTy97IryrVdaVe/K9cdquzyrqFTbFCNp8pzJ+9jCeLqUV/QyarUEn4CGH9+vV5IL9ffEg8NImeKmD92Z99X+edd74uuuiSEt+87nWvK76lHcplt3WQt506ouwh6CEVfVVVgWpm1YyuvPJKdflC5CM68IfrSnvutZcOzAN5Xthw2kgdqSDt77XtSCfwEsWdv3pnbN9fddbkqsqcEHU05SWOr3/9m/rMZz6jr3/9G/rRP/9zxC2nnip2oI+6ePnw3e9+jzi3g0YMVDl+iI9suCW7TZWLufbDf/yhtiSGhR/Ye++9dMSRR2QdnxJxTZNYfzAYCv0bN27WV77yVb3/A7+sOz78K/rzv/gLTWJ76ympXhyTtpWKVFW1BoN+UtqhpXLlqmJ3ksU//N2i0KMy7Wuiwi0x+myX/IT7xkVZu6Vhtw2uIkf+EY94hIhRsa9V0trAl36Yc8zB008/Td/4xtdzNjeWLB15xJGlL23sYV4xfizb4pewLrvssjJnn/vc55b/UvaCxEC/993fExd24298Ruw1yRwBsAXgAfSnPvUpPfaxj43PJsXOOuPfju4/+kO97OWX6cSTTyr6WUO4N+HlAB7wVhU2tG1jfFOfDa0FyuPq6JSq0KmPexrqh5e8bdDwNCWVrD0Ty1900UXCbmJZ1hp8f//9G/WRj3wsMeqLErefkTlzkS677HJ97GOf1N/93T8s9mMlZGg3Lz09+clPWsrXK8eBWrtty+782hTcfmAeXdgakfIHbnsZD4Z946zPrDPD4bDUiR3UWSceRoY+IG3Czx/lyADci0GjHP9QJ76Cxn8DB42H/7bLSwDwDbJOoh89lKOD+3BkkOf5CLrvzwN8u7WXX+XCn+hCDlvttr3og069tkVZ2V9yH0B9vGCAPvTDCw1d5KnXtqiTMuzCJvK2Bd75BjlkAGymDBp4lbE3zPMP6qEN2AiO7+CHL9uxXLmsk9BcV+JF5c5uu13/sa2qKlgKL7LYVddVyWMPY4x2Ugf88GBPnbFCOXnsAoePtIpOygHso174KLdd1k4qhY/24w90ImtZylpBHqDeXvZ2ZEn7w0FZ39BLWXRUghGFtldMFJWKbMt2odsuvPDby/QoKXSMtFs6+jo6uO2iAxygcrvl7eTQC9jL9E5Hx2MbcXV0MvYDdW+rIw0o9k0IvMJrt/ydjv+I7l/UbmxAv+1Sd2cntAY7QrBdfGI7Jrrw2S2e4iUauuyW3mQlQAc0cLulw9/RwW0X3eDAL2o3OtAL2K1ucOjFf1EGbjtY+7etbvgpga+zc9u87dI+Fis263EGLTx1r1qiu6rjE6gKrXpAe9BrL+r4v+gT5dpW98o8OO2zU7daH++2226ykw9g8OzmzRrnIDCqVGeik4ZTaYAm2BpauJWIu8gpN6GTFQdftjWoe1nkxxEJpytNij5LGTtM3qquZdXiEMKO9ugdZYPgEHLL5i0aLyyorirZ1toEh0z8YlMcTn/RN8pFe5IUPlLKSO1Wp506Q4Buu/DRfuSRBeyWHjZ1dHjsVgd027E1AUcydkuHJ9kiAw5IKnn0ArZLnR0fNPiox271UIZ9pEBcockE3zViASY/SnDfi08BFk0e1K9du67oRt/adevKgeWvf/7z+spXvypoABsDCyzBD4dNHJa2/q/EjRIHQfy05+/9/u+VQPUTn/hE+WYR37Ri4R4nIFqVYHmS8c03rTh0xkagyiYzSbndtpH6aBdl1NsfDNQb9LOZjBKsbtU9994bfEGT9LONjDS7dU5r16zKDdY1esUrrhabKDr6vYGwra56Ovnkk1P2irJ59nIDuCmHuoxL+PjlA3x37z33FN3cnExiKzbQTjaVxzzmMeItTw4QbQu5JuMwaAmY27zKNdmmPRChATY2t31W93sZ36PifzanQw45pAQE6Co2ZT64qsQB+x/90R/pu9/9bjlw5/+nKn2ZdsA7iR3b6i702NGk421jQgHbxfZDDz1Uu+yyS8En4YEPv5DyMJyDV+Xq9AYt7eQmlIC228iRsV2CWwJc+ICufnCAh+snnHBCqY/xMEgAR0Dxs7t+Jn5xggf23FR/61vfSqD5d9mgF0oQ34+P6Bu79Rl66VP6ZXo4pQsvvFDn5FBy9apV6g8GVCX6lbHzL//yk4zD39fb3vo28ZIHD0B+8IO/y7xog/DCnA9eXuLglnFDP6xsM3Nkn4fvU3Qz5oA6fsemufm50jef+MQnc5A7l/E5W8bPAQccoDe88Y1al0PpSW6iev12jUJvqtNP/vVfxVvxP/jB3+rv/uHvM6bvy43IJHNvVvgTey6+6OLyQGTNmjVpT7Vks+0yXtCDLzqddusf6AD22S0vfWq76IDfXqZ3Ojoe24iXfoKXjO2yFoADv6hu1S51ZnjF5khGdZVEspr4pckBJr40DPOzmsm+VwcfVo2m60pDSYOM4cFkJOWhUz9zfpjymtRSnfXNOfysNVIvxyF9N5qqpSr81WQ+tLHqZhwdY001s6rnt2hqMqfpZl5TmtOqapKyOfXHc5rxSNPRMa2xZqCP5zWMnhlsif7BZCEyo/AuLPENwjPdjKJnrMFoXqvDu7YaR25OM9Gzygvq51B2JvJAfzSrVR5piP2xfSYPY4d5qDDIPF8V2UHW5yH0OGkYu/ujuVLnVOb3NDrCP6V5zaSd07GHOme0oKnUM5X2rs4h7lST9izMxsYFzUQHPNNNeMI/lfZMpZx0OnavrkfFF/3RZnnu3rRhc9o+in1zgfnoGGkqssPonsLu2EZfTKVt2DdIfsoTre4pfPMaROdU8eFIM7GrR3tj97TmNBjPCrlB6u+NtmjacxoG70c3baetw/Tlqvge+pTmtapeiL9nNUifFTvSb9PRP5V6+gvzGsbn+HUm9kwD0TekL4O37ZzV6thNe/HPTOTRMxV9a+LjQeKDUif8sWM6dVZzm7TKCxrExt7CFg3Tf4P5jSVfz2/ScLx5EdKGyVb1c9DeT/l0DsCHCykPPtOEZ2GjpkabNNPAt1kzGSvYsCr2DIMP0xfTGsX/C6Lt1dxmTU1mNaP50Oa0Kukw8sPxFq2Kr2aaral3U8o2lXSVZ0PfEv2btaYaaX0vcgv3abspaS6HlU38ZNfKsFKGgcw/Z0JNVGiZVtlDJ2J/sTMfw5StRpPY1QSq8OfsKPmJ+lO9CG7VcOp+7bTDT3T+C3bRh295tE598pR26y2oPzunDFVpYRjdPa3PujdO/cre7qoW35CugqcKqdxZos/RKdl+UExkt2W/6DpTVVWxs1vDtHjZ/zHdyAM29QPKIedA48QC0KkH1eCk7EF2y+e0z7bgWci4qtJuY1fWK+UaZr/j8OmLX/yinvKUJ5d1nrUeXbaLHHgVvNfvK44pNFVO26S6ruTo4yB6ZjgtXgB473veo7332lujrI1AL/GwcsHD/sJLCX/yX/9Ef/WXf5UHkPerSRl/TTq/Di/f4OKb98QCVXQTU0AvdoVnbm4+h3gDEe9xYHTSSScWu/v9+CRrFfb2YyspMM5aVld1sXuYm+xrr32lOCAaDoYi7q5cxZ99nX/eeaJuDtA35T5hOD1VbOMFis//+ud1xx136KMf/WgOPL+pn//8nrjCJfZQLtslHzQ+qQve9YONrybi/z89L3XQDtqF37KBiTjnX3/yr+VA7w++973yssQoa9jW2a1as3q1HpmD2ltvvVV77b137GmEn2ZmpjXKej2f9aaq64JXaWMjizZP0ubp6Rm94Q1v1POf//zSPmyrVGkh/RJrhZ5JxlCvVwsZDogcpnF8qNhst7oosx2SNU6dYSl4VVWapD8AaAC8HZ283ero8G19Qj+tS3x/7XXXJlZ7TOKZvvgZxkH6hpdzGbPT6YdJ7BynTQt50OiMvdnZeVVpL3B9HpwfdNBB4v5hEnuwsd/vlYe+H/rwh7Tb7rsXnZ0N8WC27fkcpm1JbJT7seilLNtZ2lUVX+y8887im0jPemb74Bk7un6Dd5ddd1aqV5gjUxLNx6/81xp/9/d/H780Ka/Lfchxxx9b4vuF+fnQJ2V8NKmMw9d7771Xd/38roznfvmlqk9+8pPtA5X0NAdyw6mhTHvn5uL7ieYX5rRl89bg41TdRF+TVLHBZT5ceuml4oWGVYk764wLYtK6qrXLzrvoE7n/OebYY8I/Ki9RTOWwTblGuX+t6yq0zeK/BekPErXE34xLvm2zZs2qjKObdMEFL46dw2K/LKGXOfjiF1+gdWvWapx75XhCw6lBub/hYc+9tO+uuzKm/0b33H2PiE0V4aqqZFv0lXKRHyXeaLIu0YeDxMwFj5+I6/mvz4jjoRXerGWTlI0zVrnv2Lxpk7ini6q0r9EgNqCvjg/4phz3SOhBFj7otst9Dfea8WJ8OVEVWkyIrgXJGQsZT9hju9irXOjoZX1BB3gqzF8j8mPmRxOm/GGr7WAq7bRddEBHDr2A3dJh7Ojw2C56oQNFdxC7pdtOTv+fddvL/WC71Jmk+IIK6qrS1i1btXnTlsyXWa1bu1YVG3j24y2bN2khfdHL/pkQScqD+9Wr1pVfCBgkbp4kFprbujG6Jlqbe+3p7BG9xIlT9Rbtu90mnXKo9f6bDtDZJ8TyLWMAABAASURBVGzQdmt/rMZ35+H/fOJjJ3X6JH6NHtYqZ0z2q1rGKDopfQu9Sd6xMYYLCEuREwXhUeKq1f3ENAs/UX/Tj7Rq/mdaM7pbq0f3atX4fnnLXerN3ZM45371k/bn7lWz+aeq5n+uZstPEyv/PPFNyubvTvnPA3clvrlP05P71I+u4ejnqmd/mpjs7ui4W73QpsZ3aU29UcNRdM//VGurjVqtezUMnfJ67ueJH+/WYHxPYtyfqTe6R/3J/Wq23qXeeGPuCe7TwsafSbP3aPa+u9RsuU/V3MbA5sDGyGzU7L0/1XjzvepNNsXW++X5zeolZp5svVdKG8Cr+fs12nSP6rn7wnuXhpN7Y999qfs+VQs/L3UsbPyJ6oXwzN4XvfcKGyZbf6bxlrtj08bwQbtb1fx96uGv+GW06WeqFu4N/93qje7TaPNdwe9LLL0p8j9XPbpfg8Sbo80/UzN7d2y7P3bfFzvuTXp3SZut92iScqeNvYX7pfD1ElvWiRcXNt2lfvzQbL1P2np/7NuoyZZ7Ihu+pONNd2u88Z7UvUWDxLujzdGZuNiBJu1oErfWie2VuFnxy9zGn6ct8wV6iakn8aUSS2/dEr2Mk8riYWgvAz9TXoxjOWMtUMZUxhdztZuXdhmFmQeVoCuX7bCiLJn8MV9ty27pyDK/gTJuM4arlNlWBIsu1pUIJNuozv08e0ZUlf2bNarf64v17MlPfrLQwXkFdMY/9n/0Yx8VD7kVldhF2S477SJeAiSOoG47hSgNjDJ3sXPjpo368b/8uPwK0cacQblyVFjsucPhQHvlgfFVV72ipP2sfaPROP6aaO3aNeIXBNAddbKtuq41YR2URH28oDDOWp2s8EGXsu/feOONOvbYY8s6PD8/L8rRjw48iW3gyICjj3aRt134bZd6kbVd6jw552qcjaGDb7D2Ew+EKfzSQmImHlr90z/9k3hJgS82DId9XXPNNeIFTeWaJP5KomjOec/q9HETmEAqYFN3e15TFYpS3shNVVKpkcIjK303KC+N0l7bsi0pkL/N2cvnc17DQ1Xi4oX0h3LRRsC2bOpqSrugde20HU49gA6BePakk04SD9/Jw9/EnjpxXhUgf8ihh2jHHXdUVaevMg4pg0797L2tnEtMcsstb8m90/q0axJbqhTVKmMztvYyRiWL8ddk4kyyRo8ST1UZP8PcW/CS4/NPO1WMW9vx/YLoQzuxc/b4Sop0IHnliin67h98T//yk5/EhU6dY+24w456661vzbg/QrzcsJA9ZTbxEHbWsX80WshYHIv4D3lsqNzT+nXrtf0OO6iOjaPRqIzLqu6l/lqTMNJeqiVN1YIH24BJCBbW0Z+TyFSynfHTFHySttouOu20P1DkQu/KlAvdgCztsfseem4e1DuZbJdyLdWxf25uQTxo/OnPfpozxz8X/9WGw4OeqcS+zBHuG2ivq6q0FZ0ANjNfiSGJt+biF+xgLlEG/qhHPUrcP9gu9UFHVrkY7+/O/dq+++0npc+Yq1XGSIoE/rOf/lT//D9/pP/14x9rY2IsV1mOc64d92nXXXfR7be/u7x8SzvGmfPYTJ1V1Uv/SbY1yZhQLsqTFBopedsljz1BC+8tt9xSdNqOv5X5NyPm8GhhLEfw7rvvLXEIcTD3BuNRk3E1Km0b5L7h+OOPLy9NEAMzBrt6Jiv6xnZ0N1nfxsLeqE3dk0KzLdulDLrd8tomW+i2Cw929+oWpw9HGWcAjH3WycwR6ucMl1gZOjE584x6oXV2UYa9AGVVXQlAHp1TU1PlPqLLk1I/uquMC9tlDNP30AH6hZRy6hkw58ILD3nqpJyUeu+99974ckHTMzPFH5zzIkNdrF/ogw95ZKAj37WdctYE6qOMsTmd+wzWN9ZcZO3WX8gjx5idCg8+abJOIceLC+Spm7ajj/6s6lrM5zqpbQ2yxjRRhA544EUGX5F2eewFJlnXKcNn9A80+gDd2G23ttlVfD1V9qWoF3zooy3kO991MthK/ei2Wx20Fznbxae0bTZrPfaiC5tpKzj75Vz2P/zd2VVRkd0OPpxMntR2GezggHKRYgAADoRcBjS0DocOkIcODpAntf2/1a1c8CX5D+nGYXbrmE621dMuqHbbzpVl2LcyDz8AnRSgHN2kDApwgDzl8ALgAHTbJAXsOu1QIN2Tk0CKmqSANMkkGC3yOfik8EFoEtBkHmlb3U1WRmgtDzpbIA+dcoA8dtoWdkMDbJc64AWgAcpFCi1o4SEPjp66ynBJ3eShQ7Nd7FOuQsvkUppu5yM0u00pA9DNxpRWpuWt3ekd2eGL7sk4uaCtvVGwVKVbnpDsFkcfEFKxFd0dDh0gb5tkCaDbfkif2C71wAMol+18tn92i3dllSvtRJDTSx9TFh/NbdycB/hVNtFRjtcn0RfZbFBVArc6/EzOpooeZwMLPaUJZsOHY5KZhMZkJaCZuM6YiJ+y8YVJypjoVbUGvaGcFGABsieqE4QQTG+6f6M8lrhZjvu08+67Ct9UdXSlf+qkWrzsdixMsnHZFmW0DbDbMttFHhqgXKTotFse8kCKCi9pl/+3dMNjt/LgQJMxgNxD6WYhC7uYN5McDJBW8SM00kkW3lECN1J0oaOkYcBnEcxfI/qMb2sc/ozDVaffeBjNJgJvHKzXvu61+vt//AeN4vNhFv86/mIBven1N4qfrOLgbj6b7t333iPXCd7i03H81zgaAiWNXakom8dABxzwyHLQxwETvqiqqtgR7vTthKSAbU3Sv9zIHPrUp+qMM85IYLJKgwQcVcqwrUkbnU5tsn7Y1i55kH3tda/S1Ve/svRdUZSPmKHp4VREmoD1iquu1u3vuV2HHPLkbLzTmiz6r+5VWsiGUdWRCOs4gXXEpWSjXvwfXR/84Af0qEcdGJvHcg5WqFu5Sj/J6te9NDUCodXxFUBZspFpRHttF7yjT9LPVXyfKoufn3HkEeWnqDLSFWVS+JkD9qJc0m7TQv84QVATn9euwrrIE51avGwX+mK21N3h69ev1zMOO1zKPIt0ITOHsJMXESbR29lZCvNhW7xJPrNqWlUv9WX1GqcPZlZP66xzzlx68QI5AF2kcVexg4DznBeeq/XbbxCH/2WMRO9sfD9Jn8M3yg2vXecw/lE5SP2Uzj//xWLzR0+njw2dPDaunlml29/9Hr3jtnfoSU88WB2P7YLDC19yktLS0Os6fVVVwoe054YbbmhvGFIWJuFjUodn+x13KL8ewEOFqq4FjTlI/a5YS6x//B//Qz/L4fLU9FBV+pN1/chnHqn3v//9OugJT4j9A1V1jUrZLqkqayE3VE3yrjIXZE2vWqUDH/lo3faOd+r1N96UwGhV+gx+i3YpF/V2kGyhr8yXtkYn/Cvp4NDs9FvGCHnkSaF3OHmAPHRwgHynu05boAHQSeG1H6ibMldSmgqqNCaQvGo5c819shaygwTxk/FImYqaMK4zrqocflbhq6Kg368y2iZyGJDFlsq1NIkf50aR6+VQQEmrQF2gik9rW4ypSfh6vfRD1Ys9PTWTKofnc6rTFm5olfVrkgfLyh5iqdCb+KkLOB1d1Ak/KRA22VY2uLSo1mRhoir/eu6lDWP1o3uqP1CvqqTJpOSDRLeXoEk7WU8mWdPqKnTsyLoEDTFBZ2KE1k/51KCnOuqwzXbUNsn3JNcSddcD9bIHUl5FAThtEjrStqqOTNpJWR2ZXtXPHmkN66HqqlfwQa8fW3ty1oZeVadtVsQCqcsKPW0JPd2jbPCq4qep9F/P1gIPDeteDpYrDaI7zVM/KeD0AemwNyy0ZkGRtZy5j7yjZ7QwSj2ps6nl9FEt7KhyM9hIjfPAYD5po9Jnsa80K0Wkiv5KtSajiegD2hbVoq0d1OkT8Cad5jRglIfxk/hjMOxlnIwiV2thdqHYV3SY+h2tsSQ4fRzrRF22NVzcG5ULvfi7yf5RyWrSHsaJXcX+cXQ06aFJUqBJ+5JvlDqrUp+bSk6pkhb9SevU6fiidl+0B3rtngD6pnLqSbyIjOcb9ePTddx8xnfYQfuVaxJblLrcZGyOU0986VhjSVGRj0aTZl51r5E1CTSxqwnHWAveqJk1/6LDDt6kW67YTa88fY12ynisNm7JofMospLSmaPxnFRZ/Nx61espJWqiPNYmlWJ2Phot/cucsK06fYKvAOUitS38CQ4oFyk028W35EMuOPQOh9763b+wbvhX6lCuhYyjucQ4tKmxREziOr6rHF9N5KTQKGvC37ULehwYirRhu+101FHPEj8hybec28NCx+YWqsw5GLHZhhYt6asqc7euUle9CIXPGiYOUvxWheeYo47WBz/wAR1z9NFalYOEUWI19i5HTrGt7LEoD06SSlUFWb9+nU488QTdeeendPjhh4fcqIoM46lhTsUOJx9Wsf5xg71mzWpxCPWCFzxfvZ7Dr1yTMmeQVRpsW7bFXnldHjS/8pWvDF9VaL2sKfAo11Oe8iTxbbUNOTTEn+zRvV5viZcxO8lhk22typ548smn6F3vepd4+ZJ+ioqic5R9grppM3R8SBnp8054nnhIuz5xDuMLPqeQlP0b/i1bt4oHbjNT2WfTbmK4pz/tUH38Yx/Rcc8+VqtXrdbsluwRrtWuK2Ohg7WjqqVeXWmnnXbQja9/rS6+6CVqslanB0X/KP2zdfNmbbw/D1Iy4sOaNWCicer56c/ywCltq+s+bAFGj8LViHnKi5GTOKHu94R/Jimpe3WJF5S+ZMxBS3OKz2gvQH6SsUGKP6EBVfqShxb9rHGH5kD65rfcrKcf9jStWj0TnfOq0p+qJH4KtIxlGllXsUXqDfra7xGP0Hvf/z6deeaZqlyhXnXSugJvih9OOuG5+shHP6TDDj9MVWx15OvM66qq5fA2UWxHcaCqKtFnT3nKU/SBjF++3RgnqA7/YDAI2vqDNjwxMd0uOQB15XhBqmoLe7dmn/nyV74aQiXzL3r5FbLDU3/dgxZfpj8qV+VQ6S/+4i/KSwL4Q1nfdt55R737Pe/SxZdcJO5lGIPKVVW1qrqODVZVVSV10jpt4mXnU089Vfz6GN+mXFse0FbF7qnhUGGOJdJ269brA+97f8bEhdpx++0zhrZI6ZdK0kIOoVN94Rtnr6NRVT723HMvvf71N+mq3KPUGRdhjchEzh5gRTJ72xMf/wTd9rZ3aKcddyq2MTdtq4694CparU15WIx/R+OF9O9czGr9yWe6QRtTTlpnzkGjnbXTjsCjc4j94Q/fodPyMIFfTBuk/9N8ubLSiOiaqOTdiBhlPu1Zv2GDLrnkEvHSzp577lnssS36kjmKz6czlxgTipo2raTwbOJX+tI+V71kHf3NEjDOp3Iwz3iqUmmvX4s9e35hVpPs2Y4Kfjo/gopUEgu+pkkuoFzg0OwH6k5R4SWFh5S5Y7vYDw2wWzm7pSsX9CTFzv/PuifRlM7AvfO5H+hP9eXMR/yG/+wXiPGaAAAQAElEQVRao7RlIms+42XT1i1aSFA1if/HGUiOX7JUiHvB1atXqTfolXkcdk0Sh8xn/dpy/6zGG+/WDtX9uvz5Q9186W46bL9N2nHmXlXaJHFQ4qro6NdWD4V5wMELtalGca5U1VKUNtGplDvjucn88mAiZd/RXMrHa3mGrN5kqDqPqNNFka20NQeu46znffc1nh9rLjbNTE0n9pNYcxdmZ9VLOxOSKU1SL2NBueYjF7erjk0zM1OqM6/HGdPz87PR30S2Cv9YWzber7VZyybx3yhl01ODUt6U/JymM4bj0tS9kBh9pEHd07A3jN1Sk9iJuHSqPyz2NLkHqdLg2pOsUXX2v7mk/aSRzb3pIGvyJDbUqVoxdhB/11E+PTOVhyezkZzk4dl05t28GKu92DyJzlSkYb8X141z37FVVTocQN/c7BalQNNTQ8Fbp4y2rM2eCx2bFvIw1fF7nQ4BeoldJznnGc1vyTlYE1+ki7SQ9WIh9iq2bFWvX8dnju2z2XdG6aZR5s1YU6mHhyNVlZZmbNmOfKVVmWu0bZzYbpIxNk7/DuPLJu0Mi4gvRtlzFzL/sKFPe9LJddq4EFvq2D2dhyfzGTsVAtE96PWLz8cpnxTvSLXr2NmoThtUQ23UhFeMr6RV7FIuaB0kG5+19kIjT2r7IemUAf3UH5epu6rwNxm744xZyqndlTVg/Q4TtNrUM9Gg3xcPVjmHqpCLbZSHTT/60Y/0+c9/XuP4A5qzPleZxwcecED5kga/YLRLzqXi8PStVEUncpPUXdL0ZYil3dBmZlbp5JNP1Re+8EU94/BniLUPwLeT9ANt4MEQ/+XL+Re8WGvXrRVyil2200ONXFdy5ZCsuq7FQ5SjExt+6UtfKr8I1ev1xEVabLYKn0OEn3Qc+ziPCUlV+gE+gHypLwh5G25pp5120qte/So9fN+HZ9z1NIp8r9eXI6vYMs74UCW5lhhLxySuuu5V12v/A/ZX3a9iq1TVlarwD4dZE5KiHxhnbkZdeODLGMEJtsbxdVqruq7FlZIkwXOfdOrJp+V88jLtuMP2csYbf06/hKH4i36/77579fOf/0x2k3qVNJwr+pa6sUe5wDtINvzYYlWxo4lx/KIV/wVD8X2dsthPHZOMr37Gz6mJF4p9jeTyT6rCR1kTu+xatmVJxx//bH3iUx/XoU87RL34hgVplLUjbCKWn2SBxJawRketOv3JA+XP/vrn9ILTT1Oviq4U2lYvZfCmido58cL2G7aPzZXslPX7ke/prp/fnbH6NWF7VWVtUqX99z9Qb33r22PL8Vq9dpWwgbrHWQ9SXORHuS9SjIom7bvv/nrf+z+oRxz4aI3TX1WdMZC2u641Nb0q/LXyEWjEemhPVPXqMl4nalJk1Yl3Ol8oF3YDE1kRUr8/lF3L9hK0/mtS53hxDjVJLWVs9KLv+mtfpac99WnqxQ5ihHEzSr3WJHWOso4PhwPx36rysnQdMdbYzHrd+pZbc458tfbZZx/14ificFVWmiun32wXG7BvlL6pqkq88PiiF71IX/ziF8uLHMOsJbZjd+ZBUuVi7jz9sKfqjjs+KP57kek8iA1ZNfY1rR/sVrdt5TZBw6zHp+f8+/O/8UW98EXna5B1exJDXLd9NZ5I48g2juWTtB85Nfr5PXeXdo6zxtgWNmIvoFxN6FNZ1/EhZ7If+tCH9YQnPFGbt2xVFd1Om2bnFyRHryyp0uzWeTGmksk57yqde+7Zete73qn169dCKkA9IKS20x+xKfZBW9lOyqE1KbO95APyykVqu9CVq+QbaTax5ijrLXZ0+xfxQ0Z1WetSoZiTo9yzkzqy/cwDUU/wLkbv5ibzFF3c98xmzwIn5kI3dZKfCx0cm8GjJuqa7KkLJZ1PjAKNuoaDgag7BfFX9t/UjT7k6H/qI53Jvfqq3NfyUH4h8tiKHCm28RCfdlJOvcOMJ2wBbJcxjx7qRXfHA44cdPxNSh45YCF+ae8t236h/6eyX8Nz3333CZ1l/U+bJ/HZXGyzLdu69957RVsXshfdm3irzt6PHHWjt9SVPhpmH2uqWpOMnVHGGWsH/qMNpAAy/f4gIlV0LsSXo1IH+rCB84YUlv63XeyyWzuQpYwUXtK6Tn1Zi+12ztXx+3T8C52Xa5zxjO+x37ZWJfbEZuQH6bOcpcTyaLWdvmuWKsTYkItxpIBtkgJ2y0/Gbum2Cz/Koa/UAQ7YD5aD116mk+902CZb9IKgg7QDuy0nj0Mot5dpHZ0UoKTTTX4lf4fbcOkBdaLbbungytXxBy1/9nIb7JbXdvQ08e0kKbiXeEHQ0ekjDw4NG+1OH7JN+mYMS9EDj93qgpcCaKR2K0e+07eSDr+9zEMZNFIAOdulno4OrcNJyaMbfgCa3ck0ae/yuKIMHgC5cIGmPRPJEhtTJMRgVa4mm2mdgiX9bm2NUtktbrvgnW77oelRt8RX6g5fJ9OVQYdmP7QO+6HpxeYo2bDdhnbDy2RLo7Tl3vvkbEp1FgL0AnZ0ZIMKu1xZ3MQqEUpjQ0pJEztVUgiT7HATdBAwhIUFSVVKIqPIN0ErVeXmcZIFAGiy6OCje+76uZpsFixkTRazHRME9djQw1cpytRedovDs+TrFNmOmiZNmchucdsFp56wFBw5+4F0yjp6h/+iupFDxn7oOtFjG5ZiH4sa9iAHuYpf7r77nrJJ2NnA03bbslt9CNrB42VuKF796leXtzc7HehnceSNXX7C67777yv1UE4ZMvyE1qc//ZkS7ECzoy/1hLEECa6qdCK9owSU++vGG28UP//PzyZxIIsu7EWWFIC2ZFv63MnwU05vf/vbxc//H3zwwVqzdnXGWE9OG22XTf+EE04oP0XLW8XYZre22C5ttl18QR1sCGfkEPPOO+/UO9/5Dj3taU9LMLNGjDN0wkMzlI+6rvTwh+8b21+fB9EfX2przFr6s9u62LDoB8WnFNIWNnlSoIo/0G23NkGDD37bGmdThWe3XXcT//3CWWefXfwILY2IOU0SF9qBBx4Ym1eXNtXZ+OB5aN0qMtTVlZNq8UL2iU98YtFJcGBb6OIwFDobpm1x2S66oHEISsBbVXXht13eVu9+1rfjJ6W+Km3HhkrWI/bbv3wb/x3vfKeelRvTKhu1Il+v0EVgdMwxx+jDH/6w6FveLuctwk4PetEH2LErBAIZAvBf+7VfE+OZm1LbZe4iZztcKnl4aYft8o29j3/842JclkCgaucLzKwbk6wl1HPySSfr/TnQ5ZuS+Ip22a1O8I0bN+aG8udpisU/ZOB73vOelxv6L+hVr3pVuaEgCCLQwwbbUgB8Qw6Jj06bb7vtHYWfm0Z40W2HT1oaA7aX8JDLn73MQ3s7Obvl7fJdarv4AmHbS/rsZZwywH6gbmiA3fJ2OrvU9pLulq+1PVMqzXXqgqqCK6qhZ0mW7TKe6JuuDeBhycETB1cT9RJ04lvbJTjsAsZeDqAmmUPKtZBDUngGg37RN58bmV4OJNBpO7Y1mTuTcDo6eslPktZZV/oFt7w4i1Uu5GhbnT0IHN2sj7ZzQDRQk7UKGrZQntYKvM6Yxv4m2kihobvOnF3IwWSTsQUd2bquZKfeOIMgHhqVT+WGL0td9C2I8ck6AR1dpFVVFbtpY8SFTuTRRxn6sVU8RHClXuYbYLd1jRbGJQAfDqcEf+VKXM5HE1vq2DqXw1nSXm4MoQF18KiIvjqcin3EZE79Cq2Xtkjog2eSm21kANtxj4W+uqrCUwcqSZGNH6mfttsu9ElioLnZudJftmVXGiZgh6eJX/uDgRwHcaMLuK4ENJaq6HfKqrrKDUZ7s2Yrto5UpQyYzw0O8wzccvGlIjxO3GG3NnAzuGrVTJGjDfQDQBvwL4A99MlSefqtu/GxaqGzl9iD/ota9Qd92S46O3nWgeFwUMYgeibxf6NKcrsmjWITNzZTOTigrVEg15X6kZnncLWZ1XQeHkwPpCb9Ol6YU5WD6YaDm4w1W5okzSeiEof+OXydKP9y4KsqdQUmqac/6KlKf0zGWzS1Zot23/AvuvqC7fXWax6mox8/0CAPTgfxkzxQXfU0nfHTQ7ZaUK/f2suNZKrM3kZPNQKnXXaw/DWxJSLqLjvEZJq023bGUmSS2i2eItktbrvg+P2h6OioVii3DduSTsptFx3gpTAf6LNb+jiHWAA//05fow8o/PBEvwO9zCnKgUFu1IF169froIMO0tWveIU+9+u/rk9/+tPlv0dalZtSdNhtHfYD24PuylV8mr6IH5rY1LA4Bsc2yuuq9W+KhC5+uvLTd35ab7/ttsQrDy9jqopee1k3OrCV/76Jb23ceeevlhcSnva0w9p1JW1Fd9EZuTKWU29QUS901hHG6M03v1kve9lLRXxDmzs52xqm/Xzzhp86v+6660qcgo12296Ol/lzxRWX6323316+Cca4Rn9dVarqWqLhqXSPPfbQm970JnEIjz+JAzg4ox7sauOQKpwqfdnVpVzwveaG1yR+u7HEJ7Sf/kQ1dlAfwOi0W/tYD9Dx1Kc+VcQFfMObh9Rr1qwpYwe5sBafEAedcuqp5aHnS1/a+sNu9aADn0/noIEHorvvvof22nPv8nPCa/JQh3GArphZ7AYH7LTFKvon6fNx7l/gAbC7nVNtvzJOoAN2hIKgo9QdWduyW96OTnvx/bHHHFteTrz22mu15157RjJ/qYC5H6z81VUlfskI/3/uc5/LA+HTylgJmxwOe1F31gnGWxykZz3zqDLW3/e+9y3FO4wRbGrTWtut304HP+lJui3j9Td+4zfKz55iE/0ZteXPpobWD/vvv58uv/wyXXrpJTmUPk6Pf/zjxTetDjjgEdkXxsVXZV2trPXr15cDVn5ymAckg6yz9C9joRym4d/UQF1N7N7zYQ8rB77cD5z2/OcXeey027ZVdV3avN9+++mSSy/VZz/72ei/Q4wJ5oLtMt/wr23ZrZxy7bPP3uJw9XOf+6xOPPF56iV+sNvyqewP6SJRFy8iXHzxxeLw+LLLLivzCn1A1MStaUGY8SF78Bk5EOYXE/bff//yzUPmod3qHWWvtV1sti3aTDnAvdF0Dvs48CNe5VcP0O982K08fglafMzLq3zj9OAn5b4r47+Kf8Mq7CCNSZnvU6UvP3THHeJn/xnrtosf4EEfbaQtjD1++Y36iy05BO0lLsO2tLC0025lkUO+Uvp03XrxIK2XdXYq9m+fWJmyUeYGcpEoY4A1g3rsUAKdDrttm/1AOjoA2ySl/q5tEOxWDj32Mk9XBzxAl7fd2gEx0NGD/u91x6/Uke1QZVyoUVXXGS+9MrZoJ/3OeGPdY66wls3lgTDnIaxp0PHPJJVN4oiqrsQ9adE7HuXgfIuqQa35ufvUm7tLhz9yore+Yh9d9oJV2mfdj9Wf/Cyenou0NM4hO/u/q1rzOfQfzrAeL6RsnL53+CppUiftS3ngNklsWTn4Ql8Lc1Wg/CUR3wAAEABJREFUSXsnmkmcsnrVmvLC5nwOnvv9xNpZPFjre+n3UcYqdrPm1nU/7R2orqM3fiTmwnb6m5S2ENdOsk9VVdXGaZJsFxl8zUPnQa+NPXmoM0fcGl5LhQc59M/MTJd4EL3QSLGDFN9SJzZunZ/Tlq1biix06oiqUicpcwt5+JUY6u6770r/DUq57eBTpZ4tWzZrOg9ytqIra8AwYxgZ2/HNXOlj7Jrk/mWU+wL6c/PmTerhr+zB4/Tf/Tlwx8Ze2ocf5+ZmxYH9cDgQtvHAQOl39kf48WnUY6bw3UziV/jmcrBPXczFzZs3pz+rYid+pez+nPWwN43jZ8ptZ44Piw/QA31N1gJ0LWT84bM6bdqaeBD/oLvf75d6sWGUObqQvm/SjkLMB/tak7W3iu6GQe+q+AxdKS540zQltZ2x1OKUAbZJlujb8pKnX+yWj3a1Aio6KccueLgP+zf30UW7iEE4H1i7bp2Gud/AV03agw7ig9/59rfLvKc90Gg/L0ByDvHVr35VpyZGGCYuol7lIqUfvTg2iRd5SP+Zz3ymvAx3YM53wlZsJW3Sr/h1Nn2ObmKem266SXcmpnzc4x4n2gHACx9+BLCBNZzzJM5zkMU+yjp+O/5NX2APfUrfTmfeLvksSu3Wj9iNnO0yHrTi4pzjk5/8pJ6bszjsY77bDl8lunhNYh7O2t5y61vEeR76WffRx1xgTh74yAO16667igs6dvLQib0KWgfYev/9GzO3RsIm28VX8EvOfBiKXyriV6SIGdHV3s9p6Zpkrt1///2y0/7cx9grdWiR3o4726V/lYs6bJd6qRt/07dPSjxTV1WRC1umYpO21+VFWHwf7enFRrKkRXnbQb2k227zxGaMhetzZtTtdcpVV4v6MzciqCZjkHHzyU99SpyXySpjAbtsy17WzbrwrGc9K75p11jmJuOhzn38MPdutAuQrMq1Hv2oR+fh7rvKS33EufBSji8Z/7Sb/27pxBNPKr/4eughh+ieu+5KuyViDOYMMdNU1r0mLVeuWKRiW9qBDjv2ZZ1h/G/YfkM42j94AOpqMjaRw178DB07SBnL2AEf6xIpdFLbImbg5dLTTnu+pjJvp7LuDgbD4gN+TQPf7rbb7rJdKkYO3fxaA+fbX/jCF/Sa17xGBz7ykaU8xqd9jaq6Dpo07diwYfvyX2oRF77rXe/SXnvt1fLmE1vsVjc4+nHFEc84Qvzq2utf//rycvMoPgh7+bNddA9iL3Eu597vTSz9pIOfJOSxj1gXfa6s+azBrP34gf5Yk7WZ+cvegM8qZ/5lvNgu7USOihz6KOtynbSuKp3wnOfqi1/4DfHfrT3qwEeWF0x7VS3F/9naik3sC/vuu2/i8EvFf+vLPdluu+0m7EIv/WEv12O3ODZTJ2Bb5OG3Wxw6YJuk1GW3OISOtwmNfqYexgJjmjZCgy+Cgg4/6wtjlnL4odXpN9siZb+C3tkCL+sKKeMEXLnwJT4lTztDKvZ3sraLPuohZqEeyqgDHNvA6U+7ba/tEpdjK3TksBdb0IM8NGThIUUXNlBGCsALHzrYm5FXLsqQI48c8vDSNtuynbVzofx3s5SzDq9du7a0o+zVGS+MH3Q7+qARCyCPXvwDbT7nqikuf+ihnLrA8RsFyGGz7aV64cEno5zT0m7sRxa7oQPIogc6/NRpW9hEfj7ndvQhbSRP38BDHttYg1hj4OEFIPTB4yC2iy2jufnyQmiTOLSiMoRRFp7CQB46NHDo5MGBjm63HUuexgKUw0+KDGUANAB8JR0cWMkPbre6wZEB4EMH6bZ0aB0PKQAvMMlkpnySjYN852jwlXTbmUtZtjMQ4AXgsb18w51F64G6J6Wsa7vd6kAWvo6Ong4nBagb6PBOBl4AeWiUk1YVuidlIjaJLiiHjw5uYjM4NHjttrPBt6WTh45Ml67U8VB0yjs5e1k38tBtF7tY6Fs7m5JHVycLH3kWcvjs1q/YzKRgcKMPYDBDp8uc+GFJx2I74UHXyr5EP3TSjt7lkYcfWFlGnjLbpe+RRQZ6xwcNgE66LX3Ph+2pdavXaJKgP7uC5jdvVR2bo1BMwsIfu+O1NLsJSL3cCKIr1UqW4EWkdlVw2+Kwez43RtgyGi8oAy2MkiurP+gnO46PuTmFluI4a5QF4v577hEBBO2iL/jmlVMH+SapcqETsK1Cj33KRRuhQ7Mt8JBTz6TgpS0QFgF+0G3pyNn+D+muqkorr211o1Nxll2JYIVvlv16Dpk/l0O6j3/8E/rkJz8lfu6chV2LFzqQoz2QFhI4EBz0EgASoBLo8Fbi05/+dHGo+cIXvUjnnHNO2VB//OMfy/ZS29HBAn/EEUfoW9/8lqibn3k97tnHiYeY/KoA3wbhkOpP/uRPxDdvrrv2Ou3C29CpHFt6uZENWnSS2i51YCNgu/iZgyJeLHnO8cfrt770W/ra174uHvJ+/tc/L26uvv8X39fnP//revJTnlwOBdBtG5VFnjxAfZ1e2syD9gsvvEj8jOjv/97v6Vc+8hERkF1z9TW67vpryy8VfOXLXyk/Ffua17xWHFzR7nZ4oL8F28VuDoxvueXm8vCeB9cEePiUB9EYgw0r0weMkwx4bGqyllHHrjvvog/d8SERZL3xDW/QSy64IA8SrtbNN9+sz+YBNwfT+LKfucPa0LRGLfmy093ViU54gA63jTk6/fTTy8sT+IFDe8YQ9R5++OGCFybSrh78yDzi1yHe8Y7b9Evv+iVdffUrAlfrYXs8DPbid+qyXXzT4d26RuD9wnNfKA5/v/Od75SD4Fvf8ha9+13vLv77sz/7szKmGJe0hYfu3EST8tOk3CDzCwUEDlSIfnSDcwPJyya0gW8fctPJjQiHpcgSVB911FF6Q/xK3R/60IfKYS7tQr7zGbjzYWUcZj3BDm62futLXypjnsD8TW98k258/Y3ikBQ9j8qNQpNVDX8RfCBLH7Eu3vDqV4u58Ad/8Afivzrg4ICfSv1kbpp/+7d/W3/+Z3+uL37xi7nhuvgBNxHoihlLf7SVDPQOJwXs1BjocNoCDq+ddvwb4wR9ALyk8Hc4KWAv64bnF9XN+gu/Tf3K2FAZV65Y39u8SllTDsPi6sKDqXXWJsniBslGPhMlf8pF/UlkO+v/KDAmW+YAfWXDL9V1lT2mpyr5OvpoCzAYDnIj2FddVaKP2IvncuBHwBmlcv4t5AbJjp1S5CsxxkYJFrGNsYcNyKQ4ddRCFto4D1BJbavOTQf1kZ/KDWgVe2zLtjh8Yl4x9qrKqqqqtIMgG7l+DgDnEqQqF822qtTTywiTRtljeym3LeUP4OHQJDGecvESRC8Hc7aLXvTVVS36o1v34anrWoiA2y43JtikxWuSDunnQA//gNMW6sY35OdzE2A7dbj4hzZUaUuTtQygXLmgte2UkNu8eUtuQsZpT13AdvILpX7mTkQ0iY5+vy57EDZgKzBa9C/BfRNvuKpSf1XkbYsLGylrkmnSYeSp165Efpz4NaIZA4PiS9ozykHrfOIG26UvR4k5oCWrle0nX/hTztvFxe+pA73Ygg5w6sSv4PiliS+xAbpt2csQM8v4H6dt2IYOUsYC/LM5uC060iD8gh84nOYGCv3YQ3ski3TVTF+M3GZ2Lmlok5Aja5ticcXk4I2c/uJFggZ/9/pqJumLjK/hzBbtuNPdeuKBP9Pbrz9A5x+/XnsMR1o92qrV/UH4JNfWyCNNJqPis0E/h95zI/FWO20otmKIlq8mFdtW255GXNAA27JjY3ig4y/o8JLvADo4fiDtAF5w+DucFLCXdduOzRNBhxcZ2yWP38mjm0OGT37iE/rdb/+uvv3tb4s9A/id3/kdffe7323zv/sd/f7v/34B/k9I/r9I/q/J72Zvu/XWt4oH9Ntvv0OZ29RFnXZbF/UA0Ei7cva6O++8szxM/XwOor70W7+lr3z5y3rqoYcWG+GD327bxIHWRYln+G+Cvhw+Yo/zzz9fLzz3XJ17zrm6+ppr9LGPfUzf+4PvZW/9nI477nitW7ceFUUfc5NMsWNRpzOvoh1yAXzOeOSQi1iEOIxv2POtcB6Ac+D6p3/6p+VAkINXYkT04U9SoLObdJjDuBNPPFG/nUPyD/7yL5d484kHHyz2aX4+/dZbbxXtueKKK0QcxeHTm970phKbcdjGSxX8mhTrajEwH9hou/jazsPD9et16SWX6L8mDv29xHkf+9jHy4Pv9733fSXGemvqIMZELuJlrQEHiK35OVDiTPZtUvZuYqSvfOUrgvaZHMLzQgWHY7TPdhlX6KKN61L/JzJ+fudb3xL1//Ef/5H4746ITaSWFzl4bSudUeYOB/tf+PwX9OXUQ1z2Gzmc+83EB7zQoMULG0GRB2zLdlQ0JaUc+krdxJkcfFeutN9++4uHFN/73vf0pf/8pfJg+z23v7ukxDm8AMz/T/zKa16pR+ZQcN3adWqyhjmVbqubPratuq602y67igcmxDu89EusdPObby5x3mc/+2tl3vxO5s/LXvoyEesqFy861NmLghb/Ybft0o6dd95JjO2b3/zmEiP9wff+QMytP/j9P9ArXvEK1VVdAJlB1iXiUGJw6ueb+owh0mc981lljW2y4SFDXamh7AF84/JTn/pV/ckf/7HwNQfHd3zwg/r0nZ/W72We/2F8xC+HcY/ESwa2VVVVGWeDHNbafpDd2LNq1eryCxtfSP/9zd/8IPcqn9ftt79H3Ctwj/DVr/62vv/972dMv688dGefw7e2VccfgG2hC1Au7uv42WHGEX33p//1v5a1h/XoT/7kj8vP2vLiNPxr16zVa1/7WrEe/XHaBg//xRaxJvMz6sQaDS/tsVNX/INf+MbgmWecqa/99tfEWHxDYuZLL32pzjzrzPL/KL/9bW/TN7/xDaHvlFNOVTeP0NW1ocOph7Z97GMf09/8zd+IGJ/5w70hL+5SDiBHSrtJbWuHHbYv93z0DWvv17/+9aU1hr6kDofZ5lNCB7ROR4rKH3SQlXT4ANulP8GVC17wJZ9kPyJvt3V0uN3m4Y9Y6TPSDjo+9IBDhxccmh1/R7dVaSF+n038sWXr1jKuquzL7KHs7YNBv8RX7PfEPbbLWoVP4bkrD1+Yg8pFOQel0IkdhlNrVGetXRjNq2rGWtNrNJj/mXbs/4vOOHZaN7/qQJ1wZKOd1/xIM8P71XhOW7fMa1LVqnqVZnOOU8U+JzZpEjeVX+VyG0fFdCmhN6nroZpJL7GS0gcL2pyHwgsLY1V1Pw+Z89A9sTNjLSaW2JeXF2gP63dd15mbs8Je/FPVdXzZk6tKWQQ0TOw8n3i8qmrNzKyKzrrQKVtYGEly6p2ozrkCMnY7N/v9gXr9viSL+gZ5EEuMRR3UVUU/azd5/Iw/sbHu98RF+TAyjj4AHF4O3OvYCD/+rqo668iw2E+bBlkT6I8q+uHp+ruODDhl8HVriXLBSxlAPeTpw/gqZegAABAASURBVJmZmfLiGHExZdCxgT0b3ejqcNuCh3rQYVuU0UZsIp6BH2C+Mk7QwVoAX8yQbZHHNvSgj/qquhYPCpDFBvxHOf2HHCn2wg8dHnTCTx3wjDIG6qoGLXZKzliZiKuOftIO0AOOng4nBWzLdtFhu+iADq/d5pGFxsNRXsR617vepXe84x161y+9S7ygRpzR3ft1vPDbrW7aPBlPxF7JQ9nrr7tOV1x5pW686Sa97W1vzzp+u94ZfZwlVZmrtkX99Ktycc7BWQUPB1nr2AdZi9n7+bIKZ3T/Ofvu3//93+vLOWt6bh7CrcuDGEe2USP+gpYUG9A9n/vBuqq180476ahnHVXiOdZ0fv3wVddfrysTK/GlnW9kXWZt5Qxv7733ztgciH6gP2gjetHHC1uc4Xz+858X5xC//bWvib2S8yx44AVsP8Dftos+u6UPB0M94aAnlJcmv/nNb4rY9Zac6bz97bfpc5/7bPbQ3xP7yBWXX6F9H76v+AWbW255i/7yL/+q7Fd/9Vd/XWLsQxPfdv6zrZ133rnEa8ReAL9kALA/b9iwARPLGACpV4wfxjsvJdCmLyR+5qzljjs+qE996pOx7VfLlyw4E0IOoK9p50od0KGRbku3XeqlnHl1w6tv0Pf+8A9FvMTZ06c/8xnxBSlit3WJm9ABL6n5CHT5lbrpE9viwepNN95U/itM9tj3vPs9evUNN5RzQMbfx7KP/rf/9t/Ll6p4ODyVh/hV5DqdtCdVZA1t5xr+IJ4mJmK/5ryPGPav//qvS6xmu/AyRiaTLOiSdk0cx0t930p/csbMfv+2t761xIdfyHghpvj8r39WBx30mNJP6PzBD36gv/jzP8951p8VH+/OA/bowi7W1UMPOaTQ2cMZZ9/61u+Ufn/O8c8p4yus5Q8/IIOvaBfr1gfe/wFhM7EqKXEd54IIdD4k5YG47ewTM3pkzuQ+8YlPJub4QWLG7+prX/vtwNf01a98Vd/4+jfKiyKsTexf6KmqOmvJuHyx47GPeaxem7NffMY9HWd1t2W+33LLLWX9oF9+kFgGW4488shSX50xiN3oAsBtl3UBHFAaxZpB7PoPf/8POa//pF6Tvr3o4ovFfzdKv38tZ4Lf/MY39aKck263fn2WgiZ2TcpaxPy3XfKrshfyks+P/vmfS0yFncST3J/ZLmNUuRgP1F1V2U+TTwGfRUeUlxe1ud8h1qe9f/VXf1XG3l/+5V+KOJM8/z0bawr1cf7aPRhnzNgu40e5qCdJqzsIPkmylMcGeICuDBywLbu1mzxyAHjIKVNiiSl1D6h5OQh98HAOgy3sQ6xz3Oewd0JjX4KHvZr1hT7n4TR6SEc572BPt11emIPfthhL7JGdDujg6EAfcrbFXosd0PE1dGyGh7iCPDaxr9JmAH7soBzcdonxWE94iQp+7EWGFB3UQ/uQA+/6gHqolxQ5bMRuu/UndtEW6qUMXnTQZuh2y0c9vDyJPcgD6KNuZLCNell7B4O+Nm3eLF5OpGOcsUU5PqJN2EIdnJFRD7qh02fUSTm6oVFOnbaFDHXZLvEUdXey2A+/3dqLHGX4urMVnVsSeyJnx6fEjUlZRyjjvzDbErupnzrRWeEgBFBOAzqcPA6DBpCHt8OptMuDd+UYBR0aOPwdTtpBx0++4yeF3tE62c6mrpwUgE7a8YMDnQ7o4OMccNJonDuXw25onSwp+U6OOsGhdzjlHYxzIwBOWZdCAzoa9E7HKDcf4NAAcHR3OClyna2Ug5MClMEPDZibm80Nw1Yt5EHmQjp4Lgek8ACUd3aQRw4egIFCCsDTpfgEHF6gk+vwrgw+fIgsZaQdwLOE53CYcvgBysiTopsDZXi37QdoCwnyaAO8HVSmVrXrdgYz7bCdeedS0OWpy3ahQyuF+WCgUxa0bEakADyUdbht0CJvtzg8tssCbruUQSuM+ahkNbl5XZ/gtQt2lPxC+mSSgF/ZXeGvIquAbRHQIlPXlZJhD5LAU9ZEBn7o4/LWgzXKeMP+JgdQklOUOqOXxUjVRPzET1XXSkH+GvF/4N5/7z1KlCpk6v5AO2y/vSISaSVtN1Tb4ir1gQTAqyxmQQuf3fKQ35YOr23ZLrzw2Ba22ia7RCcD/7Y6oAPL9GZJn+0lHB7b6b9e9DfRq2w80zrssGfopJNO1ik5hDn77HPyUPcMPfWpT4tcXXiUa1vdvRz0zy/OHXx44YUXloOvL/+XL5dvNH30Ix8tbyNz6MX/XdS1h/HZ4fh1mBvdE094nn7pHe/U5z77WfEW4W/k4PL9OWC99JJL9YTHHyR+osexAbk6fYQPANux0SmRmBsdjbQQG4n/xqGuKk1PTWv9unV60hOfpJOed7Ked8IJOioHenvvtZcqWeOMmV5u/pGlHtpLaruo6nDK7dAaq3at6eGMHvXIR+u8F56n197wOr311rfp5jfdopde+jIdecQztWH9BtlV/K340kkbOflxbgwZS+Nxo6rqJQh+oq688hUJpi/U+eefLw61+JaQ7ZRXkUXOsl3wzo5QhB8VZcwJUsrw69G5wbv+uutF4MsDcoKz5z33BB3wiANEW+mLzp92NAWQBey2XtpNHn9o8bItZG2XGw1e2ODt4Oc85zkZRyeVA3j40Q3fSnn0EVSd9vzTxEsfADec5593XvpoKua37aQq5Ozl9habc3OBzioMw35fhzz5yfHblbrqqquKPg6O984NK3UU/sx7XgTgBu5zn/tcbpS/XF6M4FtQ9nI7Ol7b0azSBgJ1bsC4MfliDs/BuSHk5pSDb242Ca7s1sYimA/ss52+nghtHBLQR3VVif/rjJuYC85/sbjhfvWrXqXLX35ZxuSJKmtf1j14B1lvSJHn4IaD9zU5DOam4uyzztYlCfZ5aALOyxa77LrLYuDDvG59iP9iTvEpfrfRppKHDmxLt5d56EN40GO3dNuyXXR09G11IANsS7cNucj+orpdpS58wviuEG/4EL4BCZkkjZLGo4nGmVeSs6+PA6PSBwvzOeCLmO2Uj8tasbAwl/1/LvOgLoCtowTxxAHsmXbLO5+9lP6cT4zAS2TjVDhuJpoNfX5+IbrG0bNQ9OKPuexZ8zmE5YGrsz6Msq7MzS1oy9bZ8DSxpwn/fGwbR3aSgH1UyramfJT6CUipnzq5sehwUsqL7tnZyI6ia1KAMuqgHL8iC45O8Pn4pVGlLbFtIevN/MJY49KOcQ6NFzQXX4zyAHZ2flbEmsiic9OmzbF5XOqCPp/2zs7Oa8uW2WL3OHrxi22RLiQ+7A8H2UulUebpbGJEfi6s+C377kJiGtYE22l/6o0PqYdYhX6jD8DnQt+cQ2Psx6ej+GXz5i1FhrppE0E+ZQs5vJ1P/26OrcqF/jRN86kbX8JvW+hFjpQ+QtZ2+OaLXuqw2zxynS20m36I6sIHDi96uHFBJwA/ZegdjefV5FS70SR9vVV1DsG3bt1SaPMLszm8nteWrZvi6y0pnxMHG8Rz+G8UH85lX92aG5C67qlyXWykDupEP31MGxYyJlm3sI36KYMGDg0cGexFfj7jEr3koZNHF+2VHFvGsTF1Zp5N9aU+3/4PxSmrXWXOKZcL4GNVPVWq5cxPZ05ksGhh86z603UODO/V9ut/pJe9cDu95/r99axHjbT9ZEH9rYFmWlUULMxt1mQ8K3tcxmEQedKXo5Ob1EFig7BJoSgX7bKpX6KtIZU/cHuZbrc4hbSPtOPpUttFR5f/j+pG7qF0QwPwN/WC77//IxJPPbX8nCR7Bi+V8Ws3hz7lED31kEP1lOxh/NczwBMOOkiPedSjy4PN4WCoXuKdGCrWO+oE7NZ29P9bdnPQzqHYqYnp+BWc4487To9/3OPFgQ82oQd5gP2lrmpV0cvPkR579DF6/eterw998A4Rx92RB5lvfcutOjex4X777puYcSjknTFht7aQR1ere1LWDPLQbct2xtdckYMOH/+f7NvyEJDDWF5oY+8+4IADlvR3fHYrTx59AO1mzuAjHu6fffbZ+sivfET/6Yu/qf/ypd9KLPk5XX311eJFR+QYSzyw4IWBc889V8SrxAD77befsAV9tmEtNuL3hcwX/M7ei98OfsITdd6LXqSXvPiCxHeXihcrD0p8OuwPig6Eu37HRvIAhywcFh955JHlVxxOSAx2THy89957izbAY7vUa7c2JKM4LQeJffFSIry0k29G7bvvftp++x0leale6rNbHcQb63No/PSnPU3PPuZYHf/s40q8y3jgJcNx1tMK2fBv2267rR99+EW5wG2nT8cZI7XWrF6b9XQucXlftXvaYcOOevaxx+klF1yYWOaK+OclJc8h9PrFw8dR1jU79mWtoG3b6iaPLZPs39TXJF29erX4ttN5LzpPr7zmGl1x2eXil5R4KMIvhqAn5sWG6gF+QBd09NhOS53Yaq2Ivbgd5JtJPNhel/tN/FD0sNAs2jbOvrZ+7XZ62O57Jr48VAc/4Ul69CMfo7Vr1mmKnxjOmsxyx9o8iQzzBh2ke++1t5hrF17wkvjjJXr+qafqiRk369IfjlF2fEBdwbGvzvwmTVZ2W0beBldoVVQXSe2zz8P1vOedlDj3Ml1xxVW5RzhPRx75zDzg3kl19opJ9ljajjygXF0KPdnyZ1uM6UGvr70etqceHr1PPOgJaetTsvY8Rnvk0J17Ls4RqHnV9Ix4aQfgxRJ+SW3//fYvfo9xGRNV0UtdtlubJxJ+7OXh7XAwlX48Uq++/gbd/u7b9eE7fkXvf+8HdM3Vr9Shhzy1HHxjeyePMuyFhn9IodkWc5hxBTzqkY8SL/VwbydRbwvoUS7bGbOjYt+eezxMj8g6/JhHP1qPzKE+MfMO2++guop/4zfbaUqCxEW5JCVvW9RvP1h3R+94SQHqx/4Otw1aYFsZeG3LdqkPJttLdZKHhxQA31Y3w8npgvnEdxxa2227N27cpHZvl+YSD9WJQ9jziR1GWQMoIw5AH3nKsG82eogEiLHa/8JmoiYP5hO4aOCRFmY3q5mLrxI3evwTPWa/e3TdJbvomvO21147/EirV92juj8f32+R+3XMrlWNa9XqiTihSayZFqpAzl6qXhP9gah05oPS/plVq1RFdHZ2a+KQftExn/jTtoh5bEv5mwTSieVQf5RYm1iwjo5x8NnER1XGeEJeLYwnqrNOizLFH4kboTvzxr2eqn5fjavCN2JOJz/IuB/Fuf08HEMX5YOcIyzkntK28Nt89gh8OEisgl2j+HUwNSXb5WG37ex7Cxqn/mH0bNq0RVIVM/rhqRPbjVLWJLYcq98fFFpd1+KFDHSDD6KbPmMfof+J66Ik/h0VmEp91A3dtuDHDmQ5m6FskjEODViKU2MreXTRhv6gH3vmizyy9D9yAOW2Rf3scaTQAXTQPurlfhi7oZGi23YZz/gLPdhDOfzIb9q0KW3vxwcLhY8y+KgfGe7lsQdd/BoC8XKbd/xVBVzyxOQnAAAQAElEQVTswibbRYdt2Au9IPnoyoMWur3MQz0r6eQ7fs5heOjOr6vwX8Rcfvnl4kEbvlVUrORdqcNOYcYP83KXPIi+6sqrxH9/+dobXpMHsa/IPnmBzjj9DLEmVa4yTuYyLuriC9rf6UI/6y513njjjbr11lvF2cQNr3p12Wt4Ya5KXZOMSzWRCsQrUupmv3NIW7ds0bA/UF1V4gFNr85cDH2Qcf7kg5+kyy+7TG9+05tzfvVWXfvKa8UXeXjoS18D2IA/IiJ8T79BY0yedOJJ4iVGHuod/MSDxfnSTOYOPDa1Y0ojexlHD/LwoI8+xxb6mv399NNPL/Hb5S+/PHvoaXr0ox6jYfaRbt9Vzt9222W37F976YD9DxQ4ezM2Mh/Qh37goIMO0lFHHVV+Nv24xMGcVe29996Y8CCbICLTzSUepHGudfnll5U+P+uss3I+enr55U/GZ1xcdNjLbbP9b45Be7mMeqgPm1fNzOigxOfcDxB/n5lxcfJJJ4lvU9OPQCVn/dS/qRtfMg6IWZusN6TE80cecWTp3zfe9AbxAP7GxPbE8o888EDVGXeTjBvHEEc/ttjBAuAhlz/8yUM7XgxkPuBH7mPw4yDrE0zUT2xVV3Xu63JukJgPH7HfEmtfc/U1Yg685IKXJI55rh62x24Ra7KGTTQc9rX77rtqz7320F577yViNf6LF9oda1TFHtq/ds1aHf70wxJPHKEjn3GEDnv603Nf87jyALqzt0ujXLZLjA2NuIW+P+7440RKnnii46ON8DEG6X/o9JHjo91330MHJY7jF8+eeujT9OQnPUX77/eIEgv3+0NVaXOTMQkv9mI3UFdVmXfc25115lm66oor9cr44WWXvlSHH3Z4+S+l8FsVPtsRaecJNNuYUGgFyQd+mJ+dS/xWl75blxj2nJwH8mUi/suoX37/B3Lv9rr45bDEq2uKLDF1tw6EIIB87exDqZf/bmrHHXbUXntmLuVsmC+rEXtPZb/CH6lW2EdK3nb6bFTWKWisD7bLvky+nzVl/fr16c/dxf0cX5pi3PBCE2OFttXZ4+AF0A0NHP2AbdmtP7r8Sj5w+IGufFucfKcXHD7OkbIVFt30N/ZwJkIs1Fu0if3onnvuyT3ObImf2MeAzVlDq7pWL+1blXsTfjFhOvO2289IWbexjbqoE190Y4mUclL2SfgAbCDFJ51NHQ1b0IWP0Yc8NOwBJ0UXsrSVsQtOm+AHxwa77TP0w0c8QUq7oaEDG6iLFHlkAdrFXoAe9jzbiVlyL5ixY7vEDNiEHvjrxFPUDUyapvBCRydA3djeHwzUG/RzSiZxTlgg5160FR78BD5OnIJN6LOdtWIobOI8EXvBgU43cvCjg1ink4MGH0BbkIUGYDs24U/k2LP7aUeV+so5QNpBGYA+ABnyRQ8dhnMAcCoAJyW/EmeDWgnwUE4nQKcTSaGBQwdW4uTRC8BHCoCvBGgAtJUpTuho0KmPFICOTStx8nSiSndN0v5JNqJRSTMOskAogYFL6qwudW1l1ZbrShXfJEtKvsOhA9CAqq4jW5WObeuJeFVFJ+AlehVaZwspQFuAzm5o2E4KgAMdDi840OJ19Felro6PMnDKgX8Phx/AdtJtYaUOeMgD4PCCA+RJgZU4PORJAQI4UgBe7JvJjcDUcCjGRtef+ITySt3VtIhdUrtNSyYfdpu325TBbbe43S7IYSsLKGXggN3ygHdgP5Bmt3m7TZG3o7MINGLhYKFZtFCzW7Zq8/0bRVAxzqrNgmVHlr+kTM7adZEuH9mAlZu3JsEPCwd6nPFC1ET7qY8JG+PDNinjraorNZEJQcoktyvZTgAz0iwPFXKzqtSHfwkWgoa1UbhKlXzYUMEk+6FxrbjsZZ6ObLc0bOxopHZL/9/hlHVgW+oyi6nd6lipu4pfAPwEW13XaX5T7AeHTjk+pxywWz3gVfBhfyB48N9gMNBwalgCMcYkizOHs+C8xIEe9JJHHiAPoAMYLo5dxiu2ArYFj3LBw6JLHvtCKvaS/luAjO0lHejEliZjxa5jfy/tduY/aSN0t+UtDj+gXKSUBS1/tiNfyXYBZKmPFPvA7ZYHXLkoS1LqI+3otstGiX7qsU1xbGsKrOQrBYsfdstHfZA6vi5PfdA6iLaM3wmsiuJit93qsNu0LWw/7WWa7Yg0pQB91GG76KBfsBs6DLZLe6jfNqQiS7kdPZnPMaTMo3hQBnM7BpXLbmWCym5x26qrWgRqk9y0sC4U2ZiEXuq3LXxou9RXZ1yTZ+/kAJ2ftdtnn33EeEVGuZADh5d2gNsufctND/zclPK2O79ewBoFn708bvCFciHL+KUcPKRiD7qpBz7otgUNXui2SzvBtXjZbRug2S722K1fWf9ta8IdsaTK8QR+gBbfIhNy8QH1gQO2SQrdbnEI9r+PwwfYy7zkO7BbOnXbLU6Z/e/j8AH2Mi95NWmXqoLyYXvR9l6yXvSZckOSMV3hm4lGC5OMvSYwUVwhWTnYGyc/LrL0zSRr/ni8ELkFcdEXk8KMrlE5jILOvkNKGWAzRq1Rxh//l1WWEbX6JrK9VAdBKHIAfUy/U0fXF6T4CZ2Uz+dmeRI7m7RhlD5tqkYTN+JBPQeOqirNJxAexUZkAOTQYzvtbOunvs4eeFhvu3qwiTLSJmOFvRC74OtwbASQs60OJ57ocPQRJNttvchSNjfbHuChj3L40M9NxniU9mRfpky5eokJwW0Xv9ntXEIPQNuos4tlOnvstk70It+ldfTV/Z56uaEAr6pa6JjPA/fRaKHUMZqbl2LDsNdX5d4SjPPAx6pLvkknUDYzvUq9eiDodXRhB/qAOmsK9nRrSFVVslv7sZlyaMoFD35gb0MWeymDTp6f7KUMGWiUR0z93jAxSDopGcbG5hyEMy5GGQMLOdhumkkZa+D4odNpO0OlEpftMo473dB6uakZpy/GafMw+22vN0gf93NTFZjpaThVB5cmqYN9uwq/chnIRxP/qKnJKVlV+fQk2cwHZ8xqOMqBx//QkU/eqI/e9mi9+DnrtPsqa3p2pGZ2Xhy6L2TwoWZ6uEr9alp1L22NrVvmt2icevt1LzbVsp25NcnYbsT6llrKn03NoE3hAQPsjk5uGewH0+0H05Cwl+n2fwxfKU+f2C7tqJKiyeZTZQ2yLC7bou+Uy3bB7TZt4ifAtmyLMUdeuUg7uWRLOSl0O/xNcpF3ktpVKpXgtx2KlnDbRbaT6+yGFxop49Ju+WxHvip9EqT82S46bJe8Uvco4xT5JhnspmBS1txQYhd66/TzMA9UOSxiXLY8k6KLcnRAA+/mBbht1ZmDjAlqpH2MGXC+hcIDcw6wbChqeTNHsce2aA/4JGup7bRlou5Cf4dTBzzksc82aAHoAPTONvLIIwd0c9P2kr/hsaMnPijxi6ty0GS7tJtydGTAS063BaQqY8aqKuZFP7geYLNtdZft8MHflNS2bGcejUpeudBvt/Rky5/tkvJhPzROGWC3Y7Fb9zsaPu1wUvoFKH3DmMjcxi+UAfZyPeSxCx2khS/jhcZOsrZAA+ADbKeoKW3rZLrx0pWTApSTAuhAt11HHorKOmpb0OG1W7sYt+QBcMptL/mRfoemXNRtt3LJynaBDqde+pY8+rZNodle0q1ctvOpJRry6LFddNvLaSePQGcT/LYhFYAHhHQFuehiv5aqglNOPcPsD0v8TSnVQvZQ+tQpoP1Jyp8NpaDlAxsoRxdzpBDzAR29+BP7QqJWVZHHh9QLdLK2hTz5WCfuNW0Xn2QlUT97eak580m57JIT9SZb/tCHbjJW9FU1RwLBVOYR5baXZGzDugR2m7fbdKVumOyW/oviyNuW/eA6KUNPB7Y7tPB3GXuZXlUuZfThYDjQVM6BWONWrZpJ+xrha/RyQOq6EmtknfUT/xObsU7Bz3yeXXy5FP5Ey+oPe9E9zhq1WXVihYkG2prYYVRLI000ms/nxvuzv/+Lnn/EjD55y0G69NQN2mHV30nV3RrPbdLqVQN5MpYTLDfua+JK40ATW5zgwfWCVE/SNGqcJFaX5vJgnXlP30/loXu/6iUemogDXR6O09YIlPiGdm3csjk6Kk2lzdOr16g3HApZeGgL7QMYR4wFxiDAwXVXvpIf39TxEWX4pOOrqio7msoZG+X4FpiKz6vEoPfGF/gUfvwKD/eepPiXOqiXeJIUm9APoIP6sBmAl28Y2i5rFDp5wQNeAB78QZuoC9uQoR6Ab8r97Gc/E3LA1vQt7aLOVatWCRw6urBvY87a0NnR8RN2YpPd2kDbkIfe8d599936+d0/1+zCvLbMzZaXf+2WH3uoA1vm5+a08f77xU9H01b8Qjn60Yc/sIMy8rSJ+mgXdZGWad5UxXbkoNsmeRDYLR0+2w85v+2WB2F7GSe/ErCLPLpI8RH34Phe2ac6ur2sw3bZU5QLPtuibeAhifagl3baD5RjTNGH+KfjRQ4ZoKuPsg6HF9x25qyLfvLKZbftpz7k0U0dtpf4oMMP2C7zp+OhvZQrl93qYnzYbV22UyJx7gdfXVUlz4fdlnW43cp39UBHhrR2pSb3aF7cb6BTt93qsF3aBi+AfaTwwItO8rQTv4IDlEOjHD/ZrQ2U2SYp48N20Y8u2kcBcgu8MJQ4pOsD9FVV1qT0PTy2SR4EdkunXttFNziwLbNtUa9tcXW43dpKHrrdltttii57GYfPdqkLHFs7OXuZTlkH6Oh4VqbQ7XYug1OGDDrxIym0zi+2yQp6peDxD3Eu/UoBOmzLbnUqq6k1kZM2iccH7Ofp+7qqYC/+KMiKD3RgQ0ciD9itXtulfnsxH+3U7whUwYGgS3/IkqGfSW2Xecv4oV2T9DvyyDEuHR2dzEo77LZeymi/Hc7ASj9pxWW7jDnq7WQo3lYnNMB28QfljE3k0A2uXLZLuRYv24uYZLuU2S73AraLj9BF3aSuWn5waOSq8GnxsqG0GbvFsQEK68mSXMqQxzZolOMPaB1Oin+h2y7+7nC71W23qVZctovPINnLeJcnBexWtqvTDq+srbNzYp/mpb7Va9do/YbttGrN6sQ5A80m5hhnvE6yyfQWH/KzJ7Fms85gL3EH7WI/I+6gFsrZr/AFQB459klwgL2Ol6W4LyUPwIsu+g8cW9EDgNMOcDtrcezZmv17IffV/cEgs0XCxmHijkFiHdK6l/Vo0XZ04ntsYH8nT6xASp520GeMbwCc+ii3XfoDm5DHRuzBZlLotAc6bYKOfyiDNoit9CWAf6DTDvJd3ezrxA3YiDw6kYUXW6DbLvtlad/MdIm50INvKU9Ty1iGnzagEzp5AJ3wo594h7YA0OADaAfl9AtfmkA3dkDfuGlTqZO2oQ/6OGsUfgbQRVr1e6qoDOOVC8VJykAFp+HkwUkBeKHbLs62LcqhKxf6yNsudHiVq6MFFQaRQgNfKYMe6B1QBq/tUt9D0TsddgZcBpPd8kK3wpZ6/QAAEABJREFUrfwFWtpwOKXOWcURdV3sBMdh1DccDEtdyA/6A/V7/aU89cM3yGAmBZDZlj4YtDKUdbzg8NutLehHDgC3H0ynzG7pyKID3o4ODk25wJMstdXO4pHRBi9+pQyctAP6x8ZHLqSuHH5wAJzCSRYZUtuljo4OD3SgHG6lnDKg0Kqq8NutPawCdVWr8MrF/8plO36uCigX7R1x8po2JFv+nE/0TjKgg8puddptSpntJTp8tmEt47ogix+UdfykkEmhg9utTrtNodte1t0kAMj4WZ2FeMeddlpqx2wOG7Zu2VryjUVzW6hcbohqWf2qShUpzGd2NE2yQDbh4kZ3IQ/vSwkBZXjrwDibuZqRlPp7mbi9KpNXVq0qN6iKirHY8HMXUw6sc38qLnxYvmkQObtoLXbRFtpqt7QOX0mHhg5gW7r90D5hLKzkRRY9tmPjpPSB7ZJSBnT8dku32xS6bdltHj0dMNa7ukjxD2V1+qNLH0o3GwX0uqpKX0S76qrOQcFWtXO9l8V5IXVK1IH/2EA7nbaLHHnotgUPeWzAFgCcemyTqF5hF7wABdRhtzx2286OTvsB8vDDi55ON/V0ZdAot5ftg9d26W9w5bLb8qDlD/3o7lL40Eu+MOTDbu2CD7Ad/7R6yCMD2I7vRkv12Y60Sl93+uxWF3lkAHD0UC95cGgI260O1groVfK0syuH1uH2sm67levKVuqyXcYiNHRRLxs8KQCNMnST2i0/ebvKuOinTRK8AHRS6gK3re6iPWzClNstHR7K7TZvtynjiPFpW7ZTTy/1NKWeTjd6kEUvQDAHjT0GHttFBh7ANkk5cEI/QcNcDjTgRR6a3cpgFzRSdDKmELZdbIBue8l3tktd2Iyc7VKGrHLhR3R0crYLf5Y51VUl518IRSbsQgepbZJCRxfygG3ZrQ7otKGjIwBOupLe0UihU24v64AO2P93dTfZG2Is1WkSPPeGBedjsrifucrcCFQVsUI/7G2f13UPNvX7g0BLp5+AXg7rSGHAt/hsenpKBH6rczhGvldXbQA66GdNCyRWaVInMQm8yIMPQq+rXngG5QUo8jMJWKkD6Pd7WpWDSVL4GTvKBd+a7HnUtXr1KtWlvmHqHJbYCj7W0jprHmOAFBmCffqgSt/D09HRb7vIwrdqZkbwzExP56HsQLwcOExMNoy9Uzko7ifGA6ZyAzEdHnTNrApv8sitis3o7hVf9Ypf67oq9qG/e3hdxQ6AeLCOrUC/3y8+x5+8REOeQD7NTjvrYiN1Qm+hnaPDYb+U9yOfpmh+fi71KoH4MPRK/UEventpl/Mgr62jqiv1+r2yn+AX6h+mnf3Em+vWrotcranpYeEnRe9g0C9026LdSUqeepGnn+vonc6YmI5vlKtKO4fojW3wgdvYMSg6aD9yw8FUbIz+qlYvPoZuO22YLt9gxEbk0dvvD9I+l7oH6RcAfmCQfkihoK3KmMROUuyAhjx8gHJRd12nrVPDIkNbV6UPqQugv7AH+am0aZgYvrNlkpi0P6i1ZXZzDt+lqnZsymHcRDHBeXCfmIODmp6lzEMFbyYLBa37VjWYzdi/S48/4F5d+cLt9LZr9taB2y9oen5Wg3H4sljV8VsvY2mcWHS0IEVxeYgwlwcK2D7IfO1Xk/T51sB86c9eJbFXTVJnFf9PEq/Ca1tSu/7Y1ko65Vq8tqXbFuXQbctu8w/WrcJn+0G6kUc9OsBtF150kAfwc8dTp0/gBVKjKj2Yf6WsbURlu0DJ5KPIh4Z+e1kH9I5mt3TbkWjbAGK7tMNepiPTldltOXajDwCnHFhpH3JdGbjt0n5w5JoI2G09lktfUhZymReknT5wZLo8elmP4WfMUk6ecnDotkEFjTLiAttlrpHveLpymKkDfaQAZQD8pLaLf+C1XcYe/YYM+3JHRxYbkaEe8vB1aUeDH1nKiG/JI0MKDT7otsvaQd5u2wXeAfy2MxfrJR8rl93yUi+8tkt5iko7oHW47bIe0Fbo1E8ZODat1NHRSVfS4aXd6CDuAad95NFBue2lum2XvqZv4IEXPnvZbuoAkCUFsI16bZf+JY8cPAC4csFDGTTbpe3YlKIH2NCWV5DDo+jEjwrOKC3k4lv0kbNd8tgMjXWWFD2AcpG3Xfg6nPaBYx8Abltc4MhC71LotmW3QL7js9v2QAOg216qD9vQpVxdWdCiixQa5fayno5GOWWTrPcS5fl0lTE4La7Op5PFdRYagN2U4Y+ufvRQ1vHa6Mvdd2Ik+DtecGThB0cGIE8KzfbS/IVmu7SXOaJc6AJnL6hiN0C9KZJtoQs90OzWp+QZE9hLqlzQVvKEVP6g2y445SB22x67TaHbLvXBT53QwG0jUsaV7QeNQXhgsF14ujw6wNFj+/9YN925kIfs+Al9+HvV6tUl7lQKicOIH4Du8Jq4Abrt4mstXsguolk3iKtmNeQngVxppjxcnxYP72dWr1Yve3a2bPVzpjJ390+182Crzj16qHe9+iCde/xAe+/6U81v+WfVveznnMcsLKiKnrrO/GvGcvb0McFAtSDXIzVpA2WNKvUSL9SJN7bk4T7ryJoc2HNQi83DxEaTjFH6lTxtVi5S1ifSOvsuOOs3wDhABuA+lTL8j27KoHEfyDiDP+qKX2wntlldvg3IA3nOh5CZZJyjA1m+MQiOLchiF3l0dXbYLmsidSJjW/ARH0NDJ+sI+KrEe118R3/RXujQ+FYyfoA2TKzHA3bai2xXHy+q84UV9NBebOK+put/+NGBTts0NX09KPsedkCnXnDsR4ftcn+EzeRpK/qpBxpK4MWPyGMr7YQX2wDGJzrxDQ8kKLNdfIuNtkW94JQhw8E+utFlWxky4rLbuQTfyjx1Q6ONdts2yh+KDg9lK/mhAXYra7cpfNxTjMYjOf+QYfzbjk2VyK+U6/L0kxYvymkTZfgBf+E76PQN/UcZ9E7OdukX+BbVyHZBaZPtkkeOPAXgAHrI0xedbvSii3LqtQ1LsR95ZEjpH9tlDqzko2/gAaCjhzkN9DLnoAHooAzcbusAB2wXn4HTr+hSLnyCfXbLb3uJD322i53wYwfy4JSBk9JO22WuUb/t0ga71Ul9ygUvMoDt4kNwyikDkA9rmafUg99Go3FsIo7IKpXBiEzHZ1vkkSUF7GXd5NGDTnDboNFXFTn0IEtqt7o6e6DBbLf0Tt5u8+iFNsoZODrAAXBkwZHvUmidr+zWjq4cHttLPmFsotd2sbXT2dXZpegEGOMdTYsXOvEfWXDKwaEh0+Xttj3wUE5qtzTyHdgutigX9sCHHtuhtH/QKIMO2K0eu03hol74wOGhncjQBrsdR9A6HtvFL7YRKUAf2S70ThbfIgNAA+yWBxoADQV2S7dbu6BjCzy2YSnjg3pYQ+2Wj3L8Z7c8yNjLOHoA22XeoAh5+KCTJy358JDPrbqIs+xWDzTKqct2sYM68QmA//AVPOhayQfN9gPmH/y0Ax3ww4MMuBYv8tBtF5+uzMNCnhSwXdoGzXaxD5wy6kJPog2NEwfNL4zKC3HUz15PGQAf9WPTmjVryq/3sLfRPtYkcPZL1iZ0w2+bKgrAQ39DRzd6kGUvQy97YlcPKWW2y3kyODrRbTvPUGaFbeiAhm8B8uy5APaw91AnMQn7acfT1U+KbnSw/gOcv9gu/YGtlGEPukmZ59DgRZYXDpULXtvluQQ81AU/9VM3dcED8KIC5XY7d9DNXsK4A7dd+gse5Gk7gD5o1E8KP+XI4N9Rnt2heyH7L7HhYNAvMUvMK3/4BV76iRR5fI9N1I8u6qAvaFvCt+L/Lk8d8NZ1exaJD2gXKS8HZCCWOLDOmR7jidhrMD2l+YV5ftGySbkL0Jhi0eIHRoCupNteWrwwSotXx7uYXRrM0G0v5W0XFugg6AbAbS/p7mjKZbfyQcsfZYDtJbu7PAy2SZbqpAxgow+xdKLd6rRd6qQcUC5Sy8GkSQ7wALvNFx0pgQdAX7KyW334BDqdZHuJDq3jI12Z7/CVPoHHNkmxDwTdpPDbLnRwZeWz2/ptP6BO2+Ky27Tlh6LCt22dlNte0k1euRhQth9At110aMWV22jMKXTbpQS70WO70OEB5FIcF64cgy0Nu5Bj8bNpW+h8/SqJ7WKHcsGTZBsd0U4HpMBuK7HbFDtClu0lHR1NuWwv0bfVjU3wAuJyFc9LTKwN228I3ig7kEY5/F+YnVU/QeU4VGixSNzo9vo9ObIL8wv5tOroUCgVbwqw0ENPcNZO9ARqKR9l8R8H5Dq+bdTLDSYgpX6qrCtVkWkiP7d5i8azcwLHBWwK69evF+qxAdsB+G38GiqMQnXqi56ggocUsF30K9e/5xPk/g9169/TneqLHfay3bYhq46v7Ra3l1NsgQG7SDs+6P0siGlovK88ZJoqaV3VYoNS/Ao/cizq9nKdyNougXrHQwqd1HaxE1ktXpTZLjm7Tcmw2G/LBx2abdktIA/ddtGtxQs+yuq0HxxYmYfNbnV0OLzggG2SotNucXTYLW4vp3aLF4F8oMdeplEvvkpR3LrowGRsF/3Khe4kpV1dihx4B+TR3eWpwbboG/oFHTZUFT3wKxf0JIXWpXbbb+Qpt11ssZfpdnuYrcULPlDbS7rIA3aVxKqqOm1Eh2STtnPHbvGVOggMtHjV6adFtMiBd7ykBABVxbxu/WcbltRXPYgfPjZ5GJC1W17bS7zdnGKcdXzYYy/baS/zw2ObZGl8l0w+bBc7qFe5qDOJujbZXqrXNkWlrOO3W1pFSvOy7tguOrV4dbzotlsbbRe90ABYSeG1Wx7y0G0v6etoymV7id75hHL7/43uaBWXbcX4jBUanDU2Axi7oeUcMAckTXyUwC18ddYjy+IwovMpNoIjQ8r4YI6R2uEOwNO1Sbl465983Jubh0mC30lp+ygHAOwlhT8PMyc5tLQr8XZuk72D2IZDwqqyAOTRFeNlt37GDtuxeyJsmEQHoLQLwMa6qkXMBC8AXxP96Fk5Du3W/knK6sV5QZxR7EnlTQLnJk7KyNeEw9bwgVtSFdlxDgzg6VUVVaedo/gyeMoXEtyilzZXlTWffXVuLoe50blx46ZwqATh+AL7RtE1oa6qlbddgmxok7Sx8CXAHo8n0TUf/1Spqw7PqOga5WEwtsPX5CFzVTv0Jr5dUHlDD/+40XA4iG/GyQWiF/34aNAfiGuUm4QmpUA/scI4eXSR1nmqTH/YVi84stRnO65tSh/x3w9M4ifotImU9o1T10IOsSdpI3XU8XcTPm7Y7Fae+sdph12lf2Nf+qBaxClDF7baFjrI2y43feDwcFOiNJ14A15opNQNDoCP0w/I2Bblo/h/NnGLctmxJz60XXysXNgNjDOGx7ERWSBNUDOp1M/BetVTrknAqupamU6q4yfhTw7xPZKrUbJzmlRb5N69Wr/+Lh39NOttr9pJl560nR42Pa91XlAvvqrTkHFPErYAyywAABAASURBVJAHBX0r466nrXx7MH05Hs9r2OtrkLrGzZx6OfTv9/vqVbVGsTGSstMW/JhxZbc4dlNGStvtlg4NsC3oygVPEpHaLnRwQLlI4bVbHeRDLvwr6dAA20WHcq3ktf0Aut3qQ0ddVYpCcTkfyNlealtID/qDpyOiw275OxrlHR0c6MqgA+Sh2wZ9AECHYHtpjNhesslexrV42S6Y7SW+QshHVx9jLNkH/NXpX7v1B/UGLfJ2S7PbdCUfCtBpt3WRRxawnbHSK+uPbVEnvPDYLT/5jpeUPABPl7dbXtvpnqwYGWedDXZbB7qRsU1S7EaP3ebB0We79L/d6rK9tP935cqFfsa47WK37VI3euxWZ9jKH3Ig9gPptktdytXxBC009ICvBOqEvpIXHJrd1k8eGdtFj3J1tKClLRwAgUNHltR28YltipZgMBgsjSt4KbBdeFfKraTbLj6hHLBbfnjIk6Krw+22nD6y/SC7bcrr1Jn5J0sF8hk6egAbupYu1nro1EFKge3SR7ZlPxjgwwZkbCOyxFcyKz7sthxeyLYfZLdy2V6io9teztsu+jsdymW78D8UTYsXZTayVXjrUB1/N0lZnprQqtJntgvNdqnHblPaSYH9wDx6V9JtFz3QO7BbGW1z2S0d3fDabZ45Ais0+sRu6bbLPX8zmYiLctvFdnBAuUgZ9/aynN3iKS7tIu3AdtGhXPg7yVKfd7ahs6NDs114tqV3PKSA3dZrL/MjY7vUCQ4oF+kvrtuRUPbKkeqqKt+SHyUOGAeYf3zjGo5+v52L8/Pz5UEu9zz4l/lMW/HvMPv/IHMWOn7j15OmEmv1sndNmoU2ZnOlXt0PTgygcj5Tu6fp4Yy23PsTrWl+poMfdrdeff5Oes2le+jx+22S9U8aTm+Sqq1q5rbKk/n0n9WMa1VVX1bGnsZy9ojRKDn3JVeBJu2aU11XmiRmbCRhm21VsQkc24exmxS/dQ+MbZf4y7Y4pKbMtmxHXx3758XFwTH+Qh9nPOTRaztx6YLwD/o5dK9j32AwLHo7/xKDdfzUjR34En0dHXn0cBCNDvI8HAA6vbM566KcuA4ebMYubLRdbOZwm3Ie+lPPOHEcupSLuigLWv6o33axn75GJ/rwAyn6sWmQ/u7aDN12eVkVGepAGbYxbuzWl8jSVnRSJ/Idjj70AMjji+4lAcrs9EGUQqe8swfctjp/UI5O6MTXy2lT+j4qSl/STvAJQawMulReMvmgDgBe2w+Yr7aX+OHRistu9U0W15kIqp/7F+4tK8oSK9itvm11217SS5lWXLSr6zfqtFsd+Id2r2BNlU3pe7u1pSuzHzpPXYDtrOsT2S0f9VEv8rYLHb4uDw5gD3z0A2UAeVLbJeYCh8+28IOlxdRycP4oR5/t0gby0O3lPOXopgyc9sPTAXRwe1nGbnH8ZLd4x2O7rA/kAbuzhpxku4Byodtu8+BAyKXPbJcUmzq6bUlV+qKX1IH2z3bhVa5unCBju9QFDqR46c92wVfSqctu22O35dDwT2Fe/EDG9oN0Q4eXdQBW2ySFDz0ls+IDWseL3fYyv93agU5ESOkbZMgDth+k225pdpvCj2zLXyVp6UHKmLDberDbNuQlsNu83fLYLvXZXuJZidgu5dDsVgYcwA57mWZ7qc86++BhTAG2xQWN8pU08pQBtkud2L+SThkypCvBdsl2vF1qP5hO3XZrc8dHPSjoysA7sF1soS+hwUMK2G0ZOLoos022gB28kZjLgILDR6HtB/mKMtrXjR/lsltbbRc7QlpK4beX6dTflXc4+Q5slzqRA5TLdj71AJ3KRTk67Lb+kB7wZ1eJISaBkcZ5Dsk4xke2SwyALPsLbUEXZexp0KHZ7dkMdPZLUvZ81kd0URl5UuToI/IAvAB60Uc5edvFHmjUAS97LHsmOqEjA50UQL/d2szey9mR7bIeU97pho+9GtqWLVvLHgANu/AFOtEP2C6xIDj8LY+LjO2ylqIXfchhKzj7PyltQQawWznGD7poh0KDFz5oXRvxI/qwCxopwJhCF/z4gjy2US8P/ut+T6OceY0mY4aoKEMvKfJ2O0bQ3clDRx6d6Ov4h4lriXHIE3dhE3VXlXPeOCp+dVWJX6OazzkW7WH8lLpTDb92NMl4gqeyXRY0KgNQai/T7BZ/KDr828JKPruV7XhWlkGz2/KHolO+Lazks1vZjmdlGTR7ZXmVNqblqtKv9b+LK6zFQSBRVnR3eOk+RUfTwmI5PEEX/yZJmzIYO/rK1E4FcCwGYUHLHzx2W1YI+YAGBC31kdpd21a2R7I7usqFnL2sz27LOzopjPaDeTp6x0O+yaAhBZrYTtqBvaw7hjzA1o6H1HaKW95g8WZT8gxyOxQrNymTTJAgERgngOUwOUU5Em4k05dJpSKnxcv2A+rs7LOX6bBCt1vd5O0W7+ikK+kdvpLe4ZQxTkj5f2IKPfomubnZeO99GvQH4saQtjFBW6slJj001VXbpvi1qizxFyBtcnA9ineqqhKHBVv5Wf+qFi8KVGGo+7Uon9QRyOJS1ZW4tty3Uc3sAmiBddutF/+fUhWZUmeo9rJP7Ba3LXsZD5toj93SyNsmKWA/kA4vBfaD6bZ/Ad1GvID9YB0U2A+m217SDQ+ALfaDeSmzf3G6/f9WN/YMchNrG7T4GwT72QTAAfL2f8xu5ABkgW1xu9VHmd3i8NjLOPkOVvLZD+RZWQa/3Zb/W/SVPCtx2/9mX8Y5cpjt//u6sTOqZf/buikH7JZnJW57SRY6gE77wbwPRYcfsB/Mb//f0Y3+DlbaYC/XSfnKMvJ2W/5QdMoBu+X53+GUdTrAAfKktknSxe0Kabd5iPZ/TPdKneCA/UAd6AXsB9Lh3ZZOHrr9YJs6Oil89jJPBgRBAmQ5/zoeCN3WycHgKHsF5b1eLWctHxEgxg22Yc1eONYkAk32Atuy69AmgbHqul7cS5rgVfibkh9nz4wzVWdPmeTB5/+PvX8Ntm3b7vqw9htjzrnW3mefc+5bugIhgkwQQgLZVrkSkiiYhCQUKUwqSSWVYAKEShwIuhJ6Xb3u1YOXK+A4MRjZrlTKn/KZDyQfSAphU4a4SBzsGEwoCERc6T5073nss9dzPvL/9b76nHOtvfY5+5yzr+7DGme12dvz31pvY8zZ+xxjrX2mrCEJzcYwsbFt8jB8igIo1wRr22YN2iXHarnMzc3kXK+zW9qGdlXeoNrsKhXWMlgLpsbneWeR2rzJOgdrmXrkCY765TSX8i4b313mlQJrjs82NcQ9/NRuVJp/nXzLrGludLUvF3PcgxT8Xv9UjtvIQC1yM0ssoIxVr5ygyJt8QbpOC3ZtzleZrxtrbeK7qQbKPJVar9eXDXvE62cuoKa5grEooHyIbq1Aq11+nqdaLhfJd5W86/Bzkf+ucrOaifIYuaf0bps+K1vzOg/3rQco+Ymp1TRPc+mrTl+xlIGmN28lxyY3lte5fpSdiz7+tXzlSJuKm/zDPqf30nKx7H+5lPxxbbx6oGDK3BY1sWj9Uy+uX6bkHdc5V65b6kfeba6Rfcw0lz5+gbJ+YyTrAMq4yrHNdeD8HSO2PivLG+8/zb9Lv/wyuMuElrk2tRs/T8taX2/Tr6qLi03ykQfxVQ9Wi7w3tu1cXVxe13Z9lfksqzZTkX7V9rqmh1WnL71Z3/iRX6gf/CMfqz/ziV9Tv+0bl3W6Oa95S+3i6z/pv91elvVf5Qb3Khf7lBv9U3Zdy6VYm1plLuvzs9okB4tFTbl+/UK+3W7Kc4MTCUEwU3/YAmornxFoPVYvOUc46OC98UDLI564kjw8jfcsvTHwtD98/WE71067m/ORzzy6xtdFzq0EcxHa+YUkBuj9AQo6H3X7eVZf79O3gLzAAQM6D18+7KRsP9BzWZsKR0keDjbo/NA7SnBbfzdWH0k9PO17n15/CZ72v6tXvg9DnQS3MfSX4LZe37t6ZfWAbCNlqQl5GTwcfOB+7Ljvr5URp24Q9Li7NmU44CsbA93/Lq+sD9yOUadNGjwcfOB+PDjoRyw8HScmHHzhaR/j4baPceolebgdd6zXrgy3fY719/HGqIfbccd67cpw2+dYfx9vTD7Yi/yXLUVJQFPrD7fn2wx5gdt6faMuOOiV1cNtvGO9dmXoPoM/1r8dD+xzAoa3z0I41AFdrxFu698Ltjhn5xf7v2ybsz8BapF13jUeSEt39eTJW22f+PIrr7RfNnQ/ZD73DUB7UHySB+neCFV/eXlZ11eburrclBU/XJ7U5dmTmtnlnsyy1lmfrzbXdfLSqparXV1cvlHbaVvXWdurLmr95j+u/9q3V/3cn/xN9Qd/36q+4YOfqUcfXNf8YF2bizfrZK6Gu91Qu+wXyF5JxWpFLebTmherYJ5nD3BV01R1+mBVc8YpgrU5Wrt7HMmH0JVDfYb20F/eOWlz7XHvY4zkQ2nt+voHHg8ePCz3V5L6OX3U/yL7FrADmVX4dfZ7YuljD6XL9XX5Ly741/n2r+13sne1j6+//nrqnxpZi//0rfmBAkrZ/OrMZ173P+JI1ieedfkLA2dPnpS4g7Qbo+xoXf7T//o6b7HsjzVfp6ZXc/63+S5xssp9tQTvsn8k45O33mrn9ZWXX26jeGIBOQebMl78geUoNhhdbe/uDXUpcM3f+Tov/Txn/rWi/fSmuvHiSeZxjuZ8kvnpr12dcxBntTpNjuvMvUK71jv9zQXWsJO9Rdoh19dud8tfp2ObMnS/+/TaJeg+b8druw9DnQS3MfSX4LZe37t6ZfXwtO99ev3v0n1+6iR9HSV56HmUofND7yjBbb2+d/XK6sHzpNTPoTqlMQ4ebvuph/vzaDMeDjHQfYfeUT942mfoj30Gr00eqKp8+EQhr04afNTt+nKU7ur1vatXVq+vvCSvThr80DtKd/X63tUrq9dXXhr80Dse6wd/rL+P10/9wFMe/NA7HusHf6y/l9/FM9+BKcL0n2Psrumvxt9nG/rjsUf0a+445pgfPo4jVl5SdtT/7Xjtkj6OxgzeUXnoB3+sfzveOEkfR+MH76g89PLHpH3YHJW1D95RGnpt8se698obJ4knriR/rHuvvHFF3utuFAUOHWNvcr9Ne858+QB5t9u2XzBzLau8nxeLVVvbXF9cX11v/OOQde4HuW65Zrk2LVertp4p77KW+PBf33XWUf30Wed+jnZ5dWKO9dv1TFkbUNr1Vx48kFLJDKrlUm9Nro+bYLtmL/MdWo8T68n+xLV8lX2esmMWxtzPyb2Z7JHcS6xWyzY/a3bO1mcd2sR3LXZUr/3s7Gy/B/LelDrzuwY7X+dhgc7L2oESS92Q7QlQxp0Hz/2RWMOuXn6Qc7Qm67An5jRGXr05tTmHygG0Go9xom75gLRg1/ZaQNOJpS+QPfCT1mNzO+fKoc09izn09ZcrrWHk066/tL65Lqzr5PS05QJyJVU/BAFaAQJAL0i0wsvmAAAQAElEQVReAOgy9HHoK4d8hlago7Ix8tJXGts3kXXs8maTbIzyIOu7W7O2bd50QOuJfN0cw7fPcbefd1zj62V+45hB3wzRTw6t8TI9ttobavD6SsrQ+wx9NMa68x4OhjmmFqtef8dBzgdoOcWrHI6SvpI8dGx5dXHb/4ihcJ8eeDY2U+syPI1tnl1V4X+x21OgPKD7A2XOTW7WOlbQ1jcfhnDwaVhpRvep/fE8dQ+fgQG0nMrQc8i/HbbzqBzQ6//4N3xjTeQcp+5N3myPX38jD0cqb+SpyIeab0A/BDf54N3ki8vJwwdVi6mYp9LR39SZ50X7q6BMqyoxmzDnF+c537ta5yFGBXcHVfkArWnOONV80hcC+zTF//risnaXV4q5Ptb18qOXgrksvyzN89z0dXOMPkzJNXhNzh0o9YN3lNRVDnnovYrYfB0HDTz9B69txKkfvKOk7thHnfLQy0sDT/3g1esPtFoG7yjpWznk4fnq1jch7UceeOHYoy64jb3Owlk5gLzmtOXcwvPXfbdeZXNBx7grQ9ebTD9HfRzhUMOwqdcOPLMn0DGhj5XjOD5irtGtwx6jCXnxvAJ7PXQMc4oBXYY+Vg71GfY/YiioN05eUg983WM7Z+deOeQzFNx/Lt9tT8Qb2OJKYjjepwdav/UxFp6WoZ9L7fdhVI779EDDNg5uY0CXoY/63IdROe7TA3vsymG8pK8kD8/ATqudb8IahuOgvJ2zslVNNWeDv2kbw22+QM7ZKO9icZ3Q1w2da6FrCtDeL1PGeZpqk8+IzfW6lvlcd7xyjQjGIvJ2u2n2xTwXAdpm7diut+Ua5KZ2mzVoznoDWqtcG5yLm0s3tkDiKDfn17lJqL9k3TG1OvxnyazP2KQo17/u01dHH5g7D+2SuI5uvNepR1rm4bl5wbntap6m9iXCLzPGahtj5dilbnXr3MxcZ/6r5arEvLq6zDhV21NMlZuup6V9nTwJa5hALZfL+M3NJq42x3WwdumdWJ7Xq9xwdJT8VxO0Wz/Q4q1hnnMOst5fZM0V116sk2/KHPzf7uhjF9XbF+PFXS6W6euqgHbeKwfQcOecO/u9Tj3QdZVDTGMdxVonD1Bu6Nfx9QsT0G40zvPUcHe5OT2llk1q3GQPRU21zbiJDFPtdpR1ztOidtsq6xWrchh3fbXOjez+EHxOXeqc5ypf4vSzDmMW8zJ1nLYb19pJ/C45lrm+Vum3dfvFC2h9Bz2q8caL5TlIWDl6HYnjtWjsyKMdaHMzRnkxTzWxzkP7q9RatV1Tp6uTgm0tVpvabi5qm3MJc50sdrXkcb08/0L9D/9bc/35T/6W+h//11+pj+Xm/+n6vBbb61w/myqmzOdBrdKX1W5Ree5f13nvkPfm8iS9Wl/GtqtV/La5ZrRd5Rxc5v03pd/r7PH88lfUrWOba1eFPs5bXpIHauiBdi7Uq6sc8tD1EZuv46D3ig0dE/oo3sgpL30lsM0JtHkez13e+qDXC32sHOoz7H/EUFBvnLykHriFXTnUVz57w7afEQdkD71quvHSfWuPcawH9nro9ZlfPOgy9LFyqM+w/3lR2CPnHjjMMXbEdp05jhpGDPT67spwW2/soLvYx3rguXsyctbR8ZXGNr91Aft5DBmevyeuMV5ifsY5inHc+yGrO85ZOZSBAiJVKcvo6zhIPdDqlBcTuiwvAQ1HXroPo3LcpwcatnGVw1HSV5KH5+9JINqPtQINW75yiCUBTT94R8l8dXSMuPv0QMMYPsZL0PWDd5Tuw6gc9+kh/cxn/+7mM36XkysG0HIO3lG6D6Ny3KcHGsaou3KIATT94B2lgSFfOUbc0EfVfo71g9dgHPCO2NDPceV4T9jp0fpmH7fJfsF9hTdsL87P2xp/knsbi3ne/6WXOUiP11lfXf/dVyV12zN4A9g119rda2z8F6CyJs811dn5WS1Wc11vr2qbxXy5CObJSV1f+pD+uqYF9corL1dR5Tp+epo1//yXq770i/W9v//X1ac/8a31e//FTX3DRz5fD17d1dnF4+S8qGwxqrKH2rGpablr/zLQ2fmTevPNx7XIvsf6rdN9TOXYZZPlPmqV/dNFHsjbc6Dtg5zLSWpS795H2VgguTYFlPMKTPO3F7vdrpy3Me6bxPYhtGT82G+qh+DYj/TThwAnpyf1ygdebZ//1mctlcOc3lQO2/rug+/znA9rEke9dYqvrw/rxTO/pN781ua/SjDirHea5/IXBsxnrDiSNuOMgdSZ8yuu14I656ePZA5rEMM6lYF2rRpjvZXD+bh39F8e0Ed/yAmOTUznYm362SdrdpT0V29NQMP2n9L1vHkO9PFmu/jqxNFX2flYt2QesZxr5djl/AOt59DHqBu+4y7n0xEOdTpndZI1Ac1fX+gY8vpBl6GPQ19HhxiK+jsOUg981WE7h8oBt3sy9GMeyvJwe+7QZejj8Avk/se5KxjvOEg90Hoibyx0WV6Cjgu9Pv2A9n6tHMoZGobjIPVA04tTORwl65DkoePLq4vb/kcMhfv0wMAuD+MlfSV5+OrCdu1M58q9kfxx3cB+PvD+6h59swcSPA822W/1+xr2r46OhhcMpqmeVbc+I5ehyoBsHevlj/GHnzr5FpAX/YDWE/VDrhzKwHNdg3HfY8hLA8ucg3eU1B37qFMeennJGhzVD15Zf6DlHLyjpG/lkJeASHWrPyoGnv6DVz9i1A/eUVJ37KNOeejlpYGnfviolwfesW6g1Vs5xMiw/7kXO5fUHhuvn93+vGXmNWev8vnPf6Euc4/peB1MmrYvENx41yBH16OL+Ko3v78cN09T2UnvG7pGXWTvoe+c9dg41zTXLdc0a9TmmmW8pD+IUC2nOYx1zRu8/pL+xmuHfq/GdVqdZC5rMNdYG5Xlgdx3yb7s+rqMsTZzuN6KKw+0e3jWaz7XWf3MNzCcgzag7Y9GrPnFAvJe3pb6Y9+cuPzs2nd99y6SMQPX/Mpi2xNzazO3+wuxtYvrnkls/dTZJ/US9Lq0GyeuvLhiiTPi9Hd+QAGtZmC/BzRu7F3s7XXudWUSbf/sZxF0X7K3eHj6oOkvc/632WN5/3gSADq4fOUAgrFrCSPe4pWh250YHGKPZf3Eg4NdHfRYQPFXBDtzb3Oheu5R53F96iSIT27quQhB+AQbBwdeP2MdY27zANpFtbvZ5Gn35MHQ75qful2CJHmV8pKyo7GAptYf9eq0TdPcdEDBARtob0446AWA7gMottjG5EU8oOkGbx7gKeyhT9jNPPt8jvViaK+Y5OE2NkTOF+R2k756Dv3bmygfUikkc8id6CiNF3uKfp2b3QkrSPxN7+A2ry90THnj4f6eiKkPkEyVtCm4cZ2Hd8b2w7RyrqeKb4r78Ic+FC4gxqbes7ee5NFObKm3+dqUXFer5Srcrh598NWaH5zUdrepevigdvNUF3nYD/mAW+Qc5+b7ab4o7uL9Vr7Arudg50vsLuOUL8Zzviy6OJh/nqYYyYfCdb7UXqSszMef5Pv4N3283RDfpo44FZAeb9oIlH1QPwVDHp7dE/12wQHKURloGMrw9YUNfW7w4nsCHdMvz9Dz2M/RR+j2cU7Ua4fuqwz39xt6rO8rYzy3jsZI0O2Dd9QOt7HhtqyPNGqSH7GDh+fDtjagXYfiiQM9Hxz04krDfsyrU4YepwxP92TozQP/+cF23hIc5nws27v7egK09zegyy1eBXT7wLqL8Sy9seNa9Pwfy8Yow3vHhh4LL75ueBrbegdBtzsPoH0mVlEQPutE5XMcwmetyJCeVm42bmsXIR/Tzc+NsBszfcWpHKt85p+cZM3I57kbQ/V+2leCpiKuu7w6VrGrLrcx2Mk7QdMvF4vyZuoym/45tM7NwGmiFou5ptQgbqLb5hpoG00fRLv+mL9uDjesV3nQqX+QmxZoa4oP/FWIr93rQtlzrux4lQ2quVveaSp9vRaU9W2lZ425jJ8bY3Mvl3PbuDr/OfMAarlYthqtbzEvgjNFps0n5vhfpce7jNfRLYTe//WYG+ppotkfPDgtH4Kba5qnprNWCTLD0DZ9FAASU7uss2vFury8avOG7ufcNrmR3fpAlfO3PiC1TY1OT07zMPm6SH7nPvI4B/M4R3l7Mk1Tq18fZesU04f92uZ5Sv51y2Mt+jk3+ytfOa6vNjm/c83THKx1gXOspjPP9fUm8bt8UfJm+Lb8Z3OnaUpk1Zy+TombIq+yF7E2oJQrh3nMJ6Ut+y9vQKWR5T/hu00/5nluvW89Dpa1ieWcAtPOj5jK+nrDXmz9JG3OW92Yu3pr8ro5PVnUyWquk2VlXttc7+n65rJ264t6+aXsrTIupie1Wv5S/bqPfrZ+8A/9pvrkH/xo/a5vX9QHdhc1X17Xqk7qdHlam7wvLi/XAbIHUy12U52uTjPnVW2Zar1d1/XVZZEHCTtfd3FdntTJ6cPabnZ1kn2ZN7mtjcoRu/MCCkivt00JnQciV9oVx8Z1Hg56YG8HGobzB+pp7NrngQNG3RwjTnHwjsrwlcO2Buj5gf0crEsa9mNenTL0OGV4uidD7zUE92OLo329znuTav0GymsPaHLluNvv58GGACZ2+DpG3M9RGXjqXA69dQF7f2OlYT/m1SlDr1kZaNcMHDCGHnreEeMoDftdXhlo/Rg+d+t7lv44FlBsONB5FfDVie11YH2ef8chO1dleL66IX7ZA4wYR2n0UH5gmkN+2O7KQDuv+kA/j8Ct68QYMe+re8Q5StDx4IAx9MbDQS8mHPyV9XWU5IF2fgc/5gE8V93Df+A5SgPPUYKOB4f6hv6+uu3Jlwsb17ecX8BS2/wbk5dRk6MEL77upGk5gf0IvJB+38VWhveObQ88Px/+yEfqpUcvtX2VD3Ffe+21dg2f576H8oMHD2q5XDad35e90Wnu8zyYdk/hngH69e++Qv1p1uHN5qo2ORfrOG+zOZ5WU03zrk6Xi/L+3pO3zrOep/7cVDkL1oPT0/IXZS/Orsq1/MMvr+ry8/+ovuc3reuTf/ij9Yn/2a+pj736T+v0pS/WfPJW7biqcptQ6/DZbyTHjnVu55xmTzPXNM2tZufo9Xae+biHUfbB9JRrRR7I3Dflw2vn4x5Cf+fizV2gnUtvCqsbNnuifHKyygyrxYsJtL8YG3Yg9SxaLfbzKnvrdW4Ak/z21hrEHudDsHmecz/qov3VoTbzaD9Pn/QX2z2O+STPC5A5T20de/PNN7OnPGuyOfze4Fg5jAXantC5fPazny1rkhfT8yvZK7HtCZAercu6tNk/a9IuWeNbb73VrnOxJP2crzbJGpyDcc5BXHOkpPb/yPWXKcz/xS9+cd9L8wDlw4CTXFPiqXMuzsOcYoqvLJa8+c1jbeo9j0+enLXzqL9+QKtXOWw7P/agyzRZP3XQZXl10vA75tUpA/tcQMsDBwz94Gn9cSyg2HCg8yqApnsWxrP0x7HQ8YavNglu2MxDrQAAEABJREFUYwOt9uEHPQ66fsQ4SsPvLq8MvOe6PY9ieN04Dhk6pucFaNe7NQwZuFW/8UA7t/pUDug+QKRqNTYmL2IBTTd444A9xtDfj03LDwTtqxy7KB9aWShMX7a6PXejh+ayf46SPKSO3IMY/Db3WqIqoNU09Mf93tedz9Rt1hy43W9zij9ilAeO44iBHjf8oOc01pjhp2yco3rHEaOsbfhCx1AHtM9nYD8fY40Z/sr6OkrygGwN3lEFvHhsoOUZ9UDPPeYHtPNg/i9n3dDzQM8/5mxeeTjogVazNqDVN3zuqxvik/tKcMAwVjJumql17p2c5x7T66+/Ubvq6+V8sy67bskD5ZrleuN6Jm2ytosj6ePaI2+M92RefvSoFsFxLTOXBKkn1609d/0S0/VSPGP1cT1zLRPffECpU3Zt1GY+MYwxr/ZxjhzFFkts/fWVVyeGvHW6F5KHvpcRT9ImjrFiWad66Hsc8fTRbo3WL1mHdbpeawfankMs48+zN6votOlnrL7iGStZj77uKad5rm0+I9568qT8X5YOHGPtgfHGKIsjr955nmcP5f5B2To9D9rFVlYvnrz5zescHMXST95axVN2T2Kc/TCnn0dieJ7lvcrGLwcscl8vF1RJE9AuXCDzR6w9CQ5P69QLPhyVofvJq3eErzz2cR25LdjmqM4a4f764EZfFKBrIyr6dM25A113M+7yIFdWbEkfR52O+aFzlCCYuZD0G/LTPDVNi6qaQlXQY4DG180x8sBtPRz8b1z3gzmNGwo4+AJD3fLoCzReA3R+6NVJ+BJSf4ytDLT4di6KeFXmlmvx5sNwmrjRTQWd903QlHmBrhPrGBt63XHZx8nroy9wSw/dH9CtEXRef+OaMi/QfcM+hZE3T9SUvwDgG1aZ3Ah+kg9t33y5XCqfFLmJvKo5OM5lzpfZBy8/ql/7bb+xPvDN31Qf/PjH6tu+67fWK69+oKwgX0/rldWDOtmSm9qrWj18UL/ht/6W+vh3/Kb6yD/zLfVN/8VvrTlf+qZ8cZ2v8oV2WtUyD0Zs3ZM3H9fu+qqSqtG3fMu31HzzkCeFlvjOzTkCBahuBH2ecFuncfjLS9B97+p/FTtXdt7PcOjhs3piH/3n/EYPj8exIEDHgXfXb7FH3oGrTrorwwHbGH2kY7/B3x31k6DXOezqJLgf2zzDF3rssT+wvzYBTXlrZRt0w6uArwA2U+3aFwL29R3XAgc9pD6qxjz1kyD6XCPq7YO6XV7k1QHPhZ2Q58K+62eOY50y3M55bJcfpK9krUMHfT5wGwPu1xtnvDjygEObizptTZEXuB8D7tcnpOFAx1SWxJV+JbFTSDuPcKiFXD+5fHJjcpcHpLlx6Im3wNByOVeeXhZQ1mm9V3mA6zjNue6q2g0wN4PTNJXjPM9Js20xysvc3Cy2zW+ZdWZ3c51d5aG9G0NH8VarVeKqXI/EctQ+T8mTvYxriT4UbZNfbIqp++unvw/L6uawDnGauGuvrQb1+ppTrT5AuXmd56k2+ZIzJac+lcVSbP28eTelCOvdpmFz5qk+qsRsyn8Zxy8Abqa32Tto98G7n5tiLLLmLVdz+3IkrvnFdPRG3/X1uubFVJd5mCvZu22+AJVHeqYszlVulspLKa/maSr5uKR/OYd5YCxm5Wj9ytzEsW9A6681zVPObXyyOrT4sG0e+g5q+JknmaQ57JE1i2sdF5cX7VzYM2szrnJ+xj/7r2zMVc61NQ3ZcQ7uFNx5nlrvp2lqtTmaa47dnlzmettuN5XSQ9QUZrPe7b8sjbyrXFvyu+xRrMccztPzsU5P/DLnb0i7L5krODf57L32yuG8xPA8Avt++kVFLK/faZrbObRG8MvgWevbnHrNSYm+zA37qs111WLa1TSFyQP6TR7Wn52/UScPHteHP/KL9Xt+z7b+7T/7bfXHfu+uPrbY1PrJRS2Yk1f/bU3buU7JvitfkNbrbW1T83Qy1W6iPNa5FnabdZ0+OK0Ni9otsjfLg//r68vaXF3Uycmi3fT2Lxid55tvvlWZeuoJRi4YoIAaB5Dcu6d02j1/8LTvXf2UGocOnvaH27p3whZPH0n+GFtePby3usUzXpIXD3hq/nf1gCH39kpfSbzmlBd5dcC7wO7XfI8NCJW34y5M7c+fQrfvGi6gqhEcegJdD30ctTTHvED3VS9eVO1HXh3Q8JsyL9D94aAHYkmNN9dVE/IC3Vcc8aJqP9D1wC3s4ecoQfczaMjyg9RJz4MNHQtu5xRLDEB2T+qkr2Zsa7NGi4Zev7KkTf3Ol9i2uYKAp/oNeOIawaFHYkBsxt8Q0OK1qYKDDJ1XL5lfP7itP7bJAw6N9DeuCXmBQz1w8NNHX6DVE9f2Awf/pjh60d+4oYLuqww4NNJHX+AdsYEWo79xTcgLfPVgZxL3flalzKZ/L3V7TUnvhA29P+aCF9sTeBrb8wAHvXMbOjjoodcCB51r/Bt5UOx+QN6a19m7vPryKzUz1bxY5h1Ubb/iDU/3FldZg11b7cNytWp7KWOB8ru0ewpx5tOTmh88qMXD03qQG95nF9d1fbmpy4vL9mBbjJcefbBWJ49qvZuqku/iyWW98uDl+sgHXq3lalFvnr1V/u8DFo+/VPPn/r/13/2u6/q3fuafrd/3O3f1wVe+VKcnFzXVZVVd13b3JPuCTb3yysOaZmoxLaOnVu2XB+fsWdbZH5zUMnv8q+w57VMc2vXgPmd7fV1zUc7b+czZ3zgX/bQ7b/dK9kq9+0L92h4IytGH8O65TvKgGoIVjEXuC11eXrYebrOPBurJxXldJR9MBexrMFZcc1xmrznNc03zXA8ePqxVMLdZa9Z5uOAN8DcfP24YF8H2Brj/4kHl8MG/9VqD9XnD2vOmzn2eDwU22V9+6EMfav3QZl5gPwfPTaDaufVG+Tb7crFGD5TlL5NbP2s2nznsgTHa7NfQO6q3n/qbQwxz+9f91imvTT97bL36eS68SS+mOYxz9DrX1xig5M1j3hGnj3N2nq+//rrl7nuuzXqq+ntCGQ585Ri6MUK3Qx+HPq7tB2jnU33HbuqCrgca37XVeH3htr5yDH3Y/Y866VcK21xAyy8v4yhBn9MxP+zQY5QlfaT3W7fx4ogJPT+w72PT10GGzquXRjzc1sMBS79jMp9xQwcHX2CoSx99gQK6Pq9w8I9460d/44YSDr5wwNBHX+B9Y5sLcGg0sAOcn4MeDrU0x7xAt1uLcVG1H+i+CtB95PXRF3if2KLVLYx3g103x4hRhF4z9NqsU700/KDb1ElwiFE+phGjDnrcwARUNxp+wK35wNPYQIsRBzqvArrvXf2LwB6Y0HOYT3oR2NAxRw5xpa8IdvVa4NDXqCynrYVMtP/NjutPPtTLNcm1x1pdY9RLrlOuia6R8q5jL7/8cunn2iS5Lg1yT6Cva6U+xri26ee6JqY+QFuDzTv6pa8x5rNQbfqrE0P9WAfVidf3E5dtTuJYhzb9zfmBD3yg1eo6KaZ4jtbgPB9l/+YojvO3dmPF8RcF1InrGm0+azJeEt84fcVzVC+GMc5HGaZaZK9jvP5Pzs7ansla7JM4lcM6PBfGS9pd241xTsbHre0FRh3mtd7ho59xQDlqrxzarWfY7SVQyuJaR+Wwbkl8oP3y4ujBLnulVe5fzUUtp7navwiee6xATdKuan15lVvEu3qwOlHXLz4BofMjceU41kcsIPPPbcxsBqHzQ+84yDj5McqL6wg9jzbo/NCrk+DtsaHHDV/jxYfbelDepu7MvH2dqNbQ4zh544F2kdoootjtEpcw+crmeWJXBIPMfWZK86bIcWw/U16bZ8bDzy6+SpDII17dMUGP1d8Trk0ejNtG3FbY9H4TftfI+YaJnpKHA4Z66a4euo82IHhPn0ttxjkCe+ye1ddqOUd9leMWHxl4CnvvI0SoVZK+wlzkv4Slp1XTRLs5kpeWW/02fgkJZhXEXv2Ange6zhxagBYLt/XatnmTwEEPB177ILEkuG2HG+ybgnb5UvTBj3ykfVHy2iBvuMdf+FIti5rzZbBy3UzzVDSe2uQaOs2XzP/BH/9f1u//mR+rP/wzP16/9b/622uTNKtpWVPlyLUy5Q28zE3ml/IF7L/0O39H/fc/8Ufr94Z+++/53VWLkzqJbZUvuuvg5eqoObHnuensLwZMgSD5P/aRb2hfKtfBs9yoo8UhvRyaeqpX0H1Gr+yDBNyKUycYdD30uKHXNjDk1UP3GXp1EnQM/SR1jtD10OOGXtvAkFcP3Wfo1UnQMfST1DlC10OPG3ptA0NePXSfoVcnQcfQT1LnCF0PPW7otQ2Mb/iGb6jf8Tt+R/223/bb6ru+67vqu7/7u+t7vud76ju+4zv258Q4ybgxwttj6ysN/8FDj1MPndcmqZPgoIdeu3Zp2O/yYz7aJbiNoU6CroeOq04sYD9fZfXQfd4rtnFiwTtj6zdyOioD7VpXhs7jZ1Mvq6Drhq/j8JU3P4Vsw4Hb/vpKEJ+8PyFjvI3LUMDb9kSfQeIYB7Q4ZQloufUDHPY07CqOeXHUDdKmDrgXGxiue7sK6HrjofMDR7t6SV6CXqs66Dwc4obPXQw4+EDnB4YxEnS8oR+jNvEcgaf6rV7SB94ldtxbXPuYDbb7Ca+fAF5kE7bbUfNibjlnpjpZLWrCz+J1+ui6vM0m9Lo99K0ci0Xs81TXuYFGxqv1dezrmqa55nmOR9Uma8/FxdUNvynzV9aHRfIA8Zva9eDm1R6s15tgbLP5DTZzrTe7WmRd2eTB7i51N9pW7MvUNrUvISe5GbhaLeO3aFibrH/TNBU11SYPTjdZq6dpkZhFHszuUl+3zVmflovc1N2mooa9q+t1rxWo8/PLPEi9rkr8Ini9vnWtU6P1P3hwkl5sag72Og+Z3RRLzqXSS2pOvvQgNaifmGqep9rkoe16c1XqpDm9moJPxZaH25Xx/OyixNhk/lPwF/MicupmLoJTuUms/io3qK3Lvoq1yk1o8TbpgaTNOV6n5sucBxK/DeY2cxL/+mpd2X6kpvR5XtY8za1P3hSV6uYAMtd+7oE6OTmtXD5l3c7dPJe5hpQ9R46S4Q/ygHrOHL1e/OUAIDk3bf6bzbbUA6WPOMapWy7n1HVdZ+dPapf/vAl+nWtsnqf0dReq2qS3Xrs+IF8tTxoGUM79/OY3m+WB8ri4uGhfhh7kQbmx9hFocfpt0wzJOuxn5VgG1y+xzlf9nLlE3X6UoWOvcw00yvllqlRc2XNVpdqqy7NaLi7rdPkP6rf/86/Xn/nhb6pP/S++tb7j1051Gv/T7TpXy64IavtfLeWG904EdnUZfrlc1GZ7XRe5WW8PpNn30DTXeW48G/PkyeOylGXel/08zvXwNOcpJ2ST4i9zk33j9aVT8kSd1yryX0UAyuN4TvYCiDnV3Pho108aPHQfOGBolwaGvP7QfYZenQQdQz9JnQRdDz1OnWKKAakAABAASURBVHYg19G24KCHzr8dNvDUfKDHfTmxrel56tanvGryPv113/wt9eEPfjhfql+uh48e1cuvvlIf/PCHaptrY5tzmsk392dhN2Neju0R2/yh90EZOu/8ofOApkbQdQrQ9cNX3cCXl7SpA1Jij1UHnQd0a+dPBrjF66tekofuf8xrA9pchn6M2szvCDRseBpDH3haP+LEk4CWB7qvccNHHrp++Gp7ll4bdLzhP0ZtxjkCT9WtXtIHDjmNVy8BrVZ1EJ+b9224hjd8Okak+OTdXVmyIuRz68ZfYY8RofuLEuHmR/sN2wbouRWg+x77HGOol/SVoMeqg86rl4xzBNoc4J2xofuMOHEloPVHvaTOEXhbbH2O6bgmMSTgqwc70/czIiUdl93mqAJ6re+l7kDXLmslyInW6UX2BDr2qM8M4sPz1W1cNYhc3bmmja9dru/sObKslva2VxMvxjcfP6kn2XednZ3XJvul1WJZ7ldOc7/jcW7ATstVTfNcF9nnGA+Uf8HmX/dP01TzNBVQJyer7BHXdXV1Vcvlsu1Rz56cJ8OUvdVcu+wTVtnPPXzwKOeCmuNjjuVqUdeJOT1ZBuOkyOb76vqyzvKAfOn6n73PcrXMPmCbdX1RnL1Wv+HVx/UD/5PfUD/+h76pvuWVz9SD6bUiew2c42auzcWmLq+v6iz1P1w9qFXmUEVqOq1F5jdNc1Vk7YvFotXbbnzPU51k37Y8WZX7onVqtvfe9JVX5019e2is+yrt6rRfZ68hHlBzejalN/raE8dV9qlJmzXtpQJajidP3mo90/8yexrxxAHiM9Vl9m7+v3DVb1KPNnFOs8epHF6PJ8G9Sqw1TPPc+rjOXlg/67Fua60chIx95dHL5V/O+a8ubHOdkFqvg38RnLikT4tWl/M0t3UsprnNa9S5yXtBfG/6Oz9/cWRmyrneCFH2zXofPHhQ/ssOm+t1vl+c5/xv23iS7zD2yNr8ZYhpnktsINfgaeuPdemnz2WuE7Hc6509yf44+bU5T+scWGI4R0ne+QO1XK3qSfr5Vrsu7YSUUvP+yBujfJ9ESt9v9Aoh5wZdd8zbF3han5CGoa8EBH7XdNqMcwRaL+BpDH3gaf2IE1cCbmEf2wfvOHzl3y22MdBrkZfEc4SeX15SD933mNcG3Xfox6jNmhyBWz1RJx3blY2VBg89p7KUT78i/8kfx8oDqlvfGpOXu3roPjHd+jGnBN1unA5wu2591Ev6QPdXD53XdkzaJDjYgVbnXb1x4jpC97/PR7ukTYLuCxQ8ja1P2xNRtc1eG8IEQD3c5tVJ0HHi1n7UyQBljXCIUy/d1cPBB7g15463M6zpZYCnsN+p7uOcYkgdu1ov6uhQD4eahukY49jnrl5/7Y7S4OF23dqg6wbvqD/0/ANbnQTs+zB8HaHrocfpq14aGPLqofsMvToJOoZ+0H3kpWEfvKM0MOSPfYZenQQH7OHrCF0PPZ++6qWBIa8eus/Qq5OgY+gnqXOEroceN/TaxHA80DZ93fZrofmTNfKs7Y8ePHiY9WNZ02KKvbI+rWqaqi6yTxF5kbXLdelh9g8P8jxol/VXfNck1ybXINdnR9fL119/va2lrp/H5P0b1zR18o7KxirLQ9ay5bLtt9RJzksy35xazG2Ma6N6caSxFwHaGq+va6Q+y2DqD7Q9hL/MOfzF1Uf7qEGbvXOddV7a5fVxzv4ionFAW8v1V5b01c89gry1Wp812E9rsqf6+ouBzkfbSfY98tM8t/6595mnKXu8Zc3J495UXOuRFpnTfLPHM8669BPb2s3t6JzEtwbj1GkDyj2MvLWIscy+dJrco5y0a2CTe1m7fFZ6LVzmvpU+u9jXuUfsZ9Ii+0nm1Jj9x869VjCdt9eL+7dpKKFfrMrTNFlDLjYaNdCbYA3Drl55ENBY9foA+3ggBU/tg7NywMFmTiDaaj4yYjgOAhqrXuwRA29ft/4ULdZXaZM3iIpjDGV9j7Eneh/UQ89jfNg2DxsIFGB4I+NlxHZUlj/GONZrGz5AyVufeui4U05o5djkZGfIzy45q/lGaLUYN2IA1flA2TWfY711DFkn4xzVOwLBpsVVDvX6OMYS2z09uYnRJ0lripzQhgG0+pSBmFNTRqLQX2zrqSjm6OW3uXineSqgvdGYprwR1vnQqWKKY1WzVQ4xMjRcoKb4Vg718uIBt/zv6vW966esX6Ceib3JdZS3RcvpFzc3LQ9zo9uYx6+9UVcXl7U4XdXy4Wld5Ybzbq6aVovaZg7X+TD/4Lf+uvr4d/3m+sbv/M118tEP1G4Zh5n4LBu/CU/e8MyLOvnAq/Wxb/vW+pZ/9jvrG7/1W+ulV/0Nr7l2weFkWXlekw+6fLnJF2q/DOUKqWU+sL75m7+5zd0PW4rKZBoBBZSH85/SN+cMNL06ZfX6OAL7c6kOaHOvHPoDgU/mjEC01fyNFQv4msZ2DpLzcXKOQJujsgQ8d0/s2a//9b++/vJf/sv1t/7W36q//tf/ev38z/98/dW/+lfrB37gBxqOi1PlgN47c0bc57Qe6LahHz5Aw6gc+g29I7x93QnZ/wCNt15jxQLauZSX1OvkCAdsQPW+DjFUGAM0DGX1xh7r5SX1+jjC82Prb9zzYEOvRV9jAIen6lYJtOtc3hzGWCfQ5iMvaSNOQNPrF7Hxjtodh94Y4FZOfYYeel5l9UB5DFmdvDp5x4EtL0GPUa+P/kCrSV5SD+je5qksGaNS3nHI8tBrk9euTSzgKWx9gDZPfSSgPIx1NN5x2I718kMPPa+yemOAllMM9YDqlk9GveOwjTj18kMPPU75rl5f9dB9tIup3nGXl12xz7nLJg3c/+QzcVdZy3KjKrL6B1kj0ujyJtAUvL6ubGuxnGpe0N7rbgQvc4NsmwfJ29x88oaUm0s3mW7C1flZoZ//xJfybrcr6zo/v2hrg3wVSZU1OJ/3c9aXVdajXRaxizysnqa51XB1ua5dcliLfxW+XC5Tr19QEp369E9Iu3kp7w0ygmv+dW7kzsHZZNxlBzpNU4m3Td3zPDWcxWJZxq1z02+1WgZn0ep0IzzPc27yroOW2yjpk7rFwhuC1zexizYXdW62t6nT+oyTd5znRfYLmwLq8Vtvpq278uadtsqxzJo68gLVa61Wk/w6tV9f93jndXlxnS9b/qICqWEdhGrnZJ36xVIBZB5L2drkQeIu8z09fVD+IgFMwa4i4zb6dW5GqreezLJ8uDylT8qee3GlZfruHO3VdWKM10/9YjGXPdAmVQ5jxbi6ui4gdWxS76bVepG9yFlutJM76R1jEZ8KUR7L5aKmXA/FtrSvc/P7Ml8olqlhk5vb1i2/Tm+Wy1V85oZtrP5zzps99sH9afYdQOzr3PhetTp2u0q9y3r55UeJnUp/697enD+g6cUSY+eGpmh+2+wH9dfXOfuQQD/otXvzuFL76UnVeW6wXpx9rl569KX6+Mv/uP74v/xN9Zd++tvrd3/3w/qm1eN6tLuu87Or2m0rfdmUNXiNLVeruo7yyeV5TdmHXV5dpP7rm3Ma59o0fs61+FIeDG+yF3+QL9yLzPsyvfWL4ibXg1/ENtkXWudFHlysoyuP1JqfgtS8qzaaG9jzys6rcjgCqdHcUeQHaD2qHPYiQ6sfOoayemPFgq6Xl9Tr4wi/MtiAKb8sdcPbYztPk79dT6D3ASivu0987yfqr/21v1Z/49//G/Uf/M2/WT//7/179XM/93PtOoSpfZZUfO9im0eyz0BpN2/lABLS80RsvKM+jsNPHmjnVF67toEJ3aasDdCt+StL2lTKOxrvqB5odVUO9cMn4l6v39ADrVZ91QO67n3Vqxi2Eadefujhdt3GAF8T2NbqPI7nM3j1gC5P9SQnpch/+uqw74kCVX6nrRxi6OMIFNDe88rq49J0jmI4QvfTR1k/bcrQbeqVtTkCrUZ5CSgP7Y7GO0pA860c6vUZMdDjlO/q9VUP3Uc79PkEqv0Az40NHWdgimeOyiEP7x7b+BEbmJymXeuvOm3q5OG9YwdQmC8Ldu9IfVmwR5+hz13ZXjgZR+h6ZQm4dS6BfD5mvcoIvdJd1lSvdddEMVwX11k711kjn/jPrhZtf3CRh6PuXa/y8Pxzn/989m/Zc4Wfs5ebmLJ3WNQ2Me4D/IuwXfYNxkib7E/UX2Z/DJT8Kus5wX7rrcdtHQfqyVtP2j5wlyrdc33pS1/KQ9/zWl9dZn93UScPTmo37eokGwl/MeBjH/tYTdlnbedFLU4eVu02tbh6oz66+FL9S799VX/xJ7+zvufbL+obPvB6TfWkzt46q8X8oJipk+WqzrMveP2NN1rt1rjO3snRfZQEqTBUOax5uVql1nWk/mOv3FcADUMfb4wD7RcMrvJQ2p4BLWCdvYbXsPMSX9mee8P35OSkfa4wTWX/1GnbZWO2SV/9K3ix1G2z3xLHfZzA7nGe5KH3wNAPaDjmsA7jrM+9mHXLm+NBHsCLrZ96bzz7fQXSo9SkzXNoHmt2vvqZf4zmW2Ufqt08ytYs75qtrM06xYKc69RrDeJaX94wpY8x6p2Peuap3Tszn3qvIee5Sm3Of85+b5NrDWjnxn4BZZ36jb9AtNZVzt+U/lrbwBFT3Twvcq1d1ePHb+V631lWOx8yu+Dvsr+Ul6CfT2syduSEvL9yvpTVD1+gYamHHjvsYug3bMd6+aEH0qK8M4Kv3higgHfEHr5iyRtvXmXoGPKSNn2g64/91A+7euVBQGPVDx8Vg38v2MYANTDuYh/btR3L8tKIhUN9lSOdbL0bduPljQGaLW6t53f1+j7Lb8QAT9V9T0zzOdY/L7YxlWPUFrbVrB5ouHex7sqVQ38xwra5Am1UvqtnQnWzazMWaHmPsXXSDrRrU1kCSn3l0F/+GCPq5n9Xr+/w00c73MWuYKP5XgwN4hg7sKBjKKvXB9jPR3kQ0FgxgNYDoPlqUC+GWND16pTV6wOkxnye5fOkbg6g6SqH/se+xkbd7NqU4X5s44A2d2MkoMVWDuOB91T3fdiBvDV3eHHYwHuq2/5I1ls5HIH33JMpsYG5iU/fs3aID9Qu9Dj7iavcy1nnftJ11uiz7Je8bzXWO9ezs7Mn6VNl/3LecXJ/yV8AEOfs7KyteUCbr2uR66XnqnKIM9ZLsbSP9cx4/fRxvXYtVOd6Dn3tV4bUHTJ2kxrtiZhX2Zu4HhqXVDXs8uLqJ+7gR6yjOf1FBX1dY6Hvf/QV17XVf0FIDGtQL2+sueXVi+O+QzI/0Hr0gQ98IGvwpq3h6o2XxLVn7iNG3eY33rz6rjNHR33Um8d82+xBd+m9NajXz566B5LG/kC/kUu7c3QvIob9sr9ijtq1D53+mUJqX6efU8ZNO/fb7Neq3FPs6uFLD6OjSRfZD1uLuG1e2UM5H/surjlzDcY5i75JVQ5SlpQBh0bqJKAlUgkHDOh6fSQ4yHd9h+wo6S9Bj1GCMk7WAAAQAElEQVQH92PDbb2+kvGSPNzgoGSLXJbrHeuuHGJIYfNjc7ctbui8kQq9hji0H22SAnSbso2GXgQc9NB1+gDt4pTXXwxJ2QsG2OcH2getNni23ngJuv/gHSXjJegY6iR1EnT94O2epM8geHts/QCHff0DD3os9NEzBNTEVPJ5afN0zK3a9qUwl2ptc3mLoR6eD1t/YF8DjJzVdJVDnwz7H2U4xNyVp3w5tB9eHX4g+MHgX2Uqn+fmuW9i57Kb8wGWhzyLecobd24fyktvuOfLxXK1rEKUDHmY733vXeRaVK1369qwqSkPgZirTh6sanWyrJMHy7zRH9QqmFMeEq0Wi7hTuYDq9cdv1i7tk+Zgf/ybPl4etJ5tK5Nt5FwkIKpY01joY+UA8tp/9JOUoOuh+6oHnsJ4lv4YQ14/SR5w2GOpB/YyvH1OgwGHRsZLCtD18PYY+gNP5RTjmPST1AEO+xj1wF6Gt8/58ssvt2vCL+Z+2HsdAQ3z+EVcCWjY2uDtsfU5JuMldYBDw1InAU3WAO8fWxxxJXh+bP2NHaQsKQMOjdRJwHPXrX8LvnlRlhQBh0bqJGCPrdyMeRk8dLuyFNP+R1lSATg0UicBe2x4+37r34LzMnggUu0/JxW0ScALxYan6xv5HCXXKkfoua1DUjdIWVIGHBqpk4B3VTfQ4n0xXpKHp/XAe8aGPv/nw9Yrn+s3n6tVxuaVyo2g6yJrHFCbPGiWgKxv6yJ6N2xuGIGapnyYVxVQfi6M/spDwIK/zMauchijvz6dn4J53eLsiZtjN4Ta51lcXDJqlXVizoPMyhoxJV+Xp9zw2sbeCUgtlWOXWqrpxQTKXLtYqojPlGtx20bzuCGuHPM8FZhvG9x1TXPVYjk33VW+5PiAe5H1dLnMWpZ18Pz8stnMIY41LWKv1LjZXgexmt3cQLnZ1XdK/WKkM+WxXC5Tz67Vay1i6WMfzvJA3Pg5c1c3z4uGaRzQ6hRzmTqlTW5c67u5+RLgebq8echrvHHijj7vcvN7m825MZL1OwJt877NF4aT1UktF8ued5eeZC3f5ZwuUot5dvFZLlZ1kpuLzmWePS/r3AA+38/LnPpe5UZ2oJvevcc2NwLmzM28fvFb5TwH+si+a3mNucjNanGck/mn9PEktY05Oa4Sbw2L1Khd0tfc5jFWjKt8+VOvTl9jJejnX5t+Ykn69Xo3rR7xJGOMv8r1of/Jyapdz9ZqTKsntTxYPqizPLi/yA32i8vHNW3/UX3PP/ek/nef+i31g7//19Q3LJ7Uw/Vbtdgsa+ZBneTmrrXbY2sxlyTvGqz9QR7u62Ne5wXU1dVF3ruX7VrSFlWuY2q58ppdVNdFzjX34PRBSV7H4tp359MpV2c2aEA7F113eO3+u6aA+IaD7qsNaH2Kuo3qJOj6wTvqc0zqJHWAw70YGuDpnMZC1+tzTNokddCx5dVJQMulDjrGsX7wjpJ+g5QlZcChkToJeE/YQMPp19+2PvrRj9a3fdu31Xd+53fUb/m231y/9bd8R/3G3/gbKx87zY9K3RGOc8pLQPORl4H45sQfy+oldRJQgKpb14I2lUCzK0vqpMEDik/FagdarA5wqAW6fvg4SvoNUpaUAYdG6iTgqwYbaLX5Ym2SPDytB95V3YBQjaD3UAEOevNJwK8ItrmsQRo89NzKEqC5EXzl6rYA6LVAr2PUB12GPg69MfIS9Fh59XDwHfIY9ZGAdh4G7yjBQT9kY+Ud4T/f2NDnP3rhKNkfSR5w2PdXPbCXqTmfjvm4zOceUFUh+Xlq+6mKDqb65S+9Vk+enJfruHsA19gpew7pQx/6YB4uv1Ty2lcnq7ZfqhzqvDkMtHXY9dkbt67f46atsn7e6NS+yB5BHGt1NJ/+7olc6yVtknVok66yjxHH8XHuq8h7A3e3u6z12efq2z9+Vf/qJ761vv9/9Gp9+8feLC7frCn7tnlaVDHXdW4KX27X5S/rjvXF/OapHGe5QX9xcVHWI7Z5rFXeOoAC2me7cY8fP277H/29iW39kL1vMB7kQbtxztn5AK3f7gHN53z0MYdkXnvjzWlzKVujsS+99KjENs56tOmz226zB7pqZC7tkjZlccXQz3yvvfZaq33UII4+Ylon0LDcc6UdOeePWi/0956Io/6nmds6e2nrtQ/GW98i+yx3SebcxL7NlafNmvSzT9Zg/6+yd3euI6928a6yt9TPa8eb9tbY9Ll5Lq7+1neda8HeSOr18a8MzWWseNZrH7z+tEvqrekq8c7xjTferMf+UkquDW271Dzl+462tKP1S0w4nHvo14B6/QYpS8qAQyN1EtCuH5VwwICuHz6Okn6DlCVlwKGROgnYYys3Y17sQYZmg0NOdYP0l5QBh0bqJKDFq4QDBnT98HGUAF0bKUsK8LQeeEds4wEh2vmQAVqctiE7Suok6D7q4N3VDd1/xDqK6ThoyNB9laHnHLyjBFRVj4TurwRdr4/yoLuy+qGDQ/xdPRxs8O6xxYOOYT44YEDXDx9HST9JHro/dF/1wP5cwdvrjzHkjZfkAYc9lnpgL8PXJrbzaBPLy+DhMK+o2xwdJX0kecCh2dVJwF6Gr82ewDvX3SZ+8+K8JUXAYd8D9cBehvux9TMQyNB9wmRfs8sa8VadPTlr6+Nb2Sf4i2iuF65H8zyVo+uKa5o4rkGuw+usc65X6lzv9XEt9iGzo35A7vn1PRVQ+gyac7/Idcs1zHXO0c90oLRVDmWxgBJPXp12R3VT9nJAOVqrex3rE1PZUX/XXmXXXXMpa3MU11qg16ufspiuvdr1dU22fqDtH+yJOrCv1eZnbmOtz19ycDS/fQLS823zM2/l0DdD23eqM5f5za3evMr6iSW+a7l+4qpzTs776vp6fy0Yp49zHbHiW4f+YhorhrTJPkG9ceaF2aHtA61FX+Odr303HmhzMV67ebwW/JeaLrKvMc7xPPvGqaHlxQKAgt4MINpqCyDQ9MNHwzGvDDTfu/yQHS0GOpbywIAeC6huONB5FdDtd3llMRyBdhKhxx3nyvePVr9+kg1wlICWb/DHY8feJbYatrI0sKNNbLadJkgg0PzCth8g9lwWsZvT2GbIy+CBWzHqgeSkxQLxrsaLoTB8HJWh+8hLx3prVSepB+7FBnRpBD23Ahzx1XmgvbHfLfbI71g5oOckm/fMsPwL+qhrmit8vxlcyZl74EWU6zDXeUMQ3Q59PDdhqlp/oNcXsaDr5aXjnINX7xyA5q9eAjQ1TGUF6Lr7eN/Q/rb4Rz70kZs3Zr7YPH5S0xtn9c0nr9RH6rS++eEH6uMnL9c3Lh7Ux6aT+iireuWaeul8Uw/Or+vkyVWdvOV4WdPrT2r7xderXnuzrj/3hboKXf7SF+rJP/lMXX/2l2vzhS/VVeSKz/L1szp586w+er2o61/8Yr35j/9pkeaQQl9+8FL9mm/6NUX+y2TyVSNKf/Cl90wOiHkn2+huT6AH2At4mjcIun7w+t7llX8Vuwp6v6H3zF753naUoNvl5yzI0P2gj5UDbvP6Rr3Hlpfeqd/Qc8FtPGMl6Pa7vPKXE9v5AG0+I485j/WDP9bLS/DsukccUO8Fe8Sb55g/luG9YQP79yIc+LvY5pXUQ/dTht4z9UOWl6D73eWVhy90H2X1cJDh2dj6Q7cf91SMZ9mO9YM/9peXoNdwl1c2zhF4T+cSuNVvsQbdxT7WQ5+rPkAz3eZdv3YNW/1047PJp7Cbr2wJ2g26aZqzydzWYqZmptrl4TJF5Lmm/DeziFQ1T1M22yflXxkTvyly3RxzPiPsuaJ6N41uGLe5YefGdJWHmYvVsryJxmIWrK6SZ5uAPIes6/ipX6co/9rFzfRms2sPO+XXebAa18ylortK3c6NNk6pBYh5V+Z2rj7Mj6JcFy/yYNnaAp3z09cY5dVyFXnbiMk+bRv2Juv7arVKrl3w1wU0co5iuHG2JvHX63Xb8Dt6g05cb7StU68Pva+ur9pGGPo5tj7jzs8v8sXquuW2RnXajDePsvNw7HZaHn0kN9zW4ZeqeZ5qscx5q02+VOVcZS7WBzR8mNo8rGuXfc5yOZfHOrU7FlXrfGkb/DzN1eInyt5uch426QlQHoO3R3POu76O1rRcruJC6lgVUOqt/yo3OXdpnrKj10bEdn4qh7FAi7Eu/QbuVW5cTtPU5r/N/st45+2ovmPtGpb88NeufJEvGeJVDrGf5Eut50bd1usuedV3rHW8qtVRN8fA62L/wmmsuNvUs81EprR0NS9ruZ1qdf7L9Qd+7zfWv/bp765/8Z97uU42F/UofVq/dVW7yyl7o5yrxIhnfc7T3C+99DB9W7b9m7Z5XrRrEGhzm4MxfLep2xh15+fnrTfL5aI2udm/XC3a+3Sdc3p5dVlnF+f12muPg7GtlFvGFlXbXAt1c6gDCtjn1GQP4Wm9NsChEfQ4BTjwyl+r2MdzH3NwPsf6wR/r5SU49AEOvLYRB5TYnstFHhL5XvGcym+9RmxxiCKf2vnsio4A5Cpq5ylsQWzRy0ugRzU70Ozqj3MO/lgvLz2PDXpOfY2BgwxP59RHgu53l1cWC3qsPQFU35rH8NFwzCvDVw575H8RdYs1yDnKA+06kZfUA+3cDv5YLy8BrX+DdxxknDzwnrCNB4Ro8dB5Fdoc4b1hA1+2uuH5sMccxjyUJaD1Xf2Qj3l1yoDDno71g9cIvR51wNti6y8BDnsyVgE6lrwEXdYOfM1gj/cR9PoBp9OuCXia1whd7yvV46q25d5um71R5RM06qyvm7q6XtcXvvDFOjl9UH7eSmLYJ3P7eay8XC7Lv7T2X0xyj+ANTn31Ozk5yXq9KvV+bktjT+aeQdl4HxTrL6bx7l3OckPdtV9/H6SLYYw+8uaW94G7sjjurVbZl4pB1u7N9Xltrt+oDz08q//pf/vX1r/5o/+V+p3f+dE6e/31yvaztvOutmxqddrrdE2xJmsRR14d0ObhvMzpfsJa9NHXebrXUTfqUq9d2TmIZTzQ9o7WrKyf/RRD3pvm2uyBufTRLplDWZt1OWdj1DlC9l55EG+cBJRY1iH+2ZPc78o+0X5bj7U5Wrc+9k0syVxAWY/nAoJ9eto+x6xFXEfzeOP6+uYGuliS31G0eX6MP0ns0F9l3/Xm48debUXq0SY5J/MtV6ta5Lrq6zs1T1NZjzkX2eO99NJLNQ511iH2Bz/0oXL0/PhLgs7Judon/YzR11EM89lLz496/bV5Pf/SL322/AOyTfb16rZuDHPPrirvHGjvs8oBBz5i00P32WYPCqi+pR/nSsMxrwwHPDjw2oYv0M4DvDvsZ8W/CGygzVEsOPDK5nUE3lPdwC1ssQbB7R4MvTmBgh4LNNPQNyEv0O1hm6/jIH3lgVa3vKQeaP7yEqBpX6cCsJeh29VLxjgSvdeJvKQeeEfs4WeM8YBsI+j8sY+GIUOva8jD5igd6+9ia9MHOoa8ZPk/eQAAEABJREFUNPyg6+HpGoyFbjcGuo+8pN0RDj7K7wZbfwm+9rHtB/R5HPPO7/32BA49hgP/q9j5DpkmQO/J6Dv08+AykDdn9kjr+sVf/Gx5n/Cllx5FRW1zv+gjH/xQ2yv4ddOH/K6Bri+uP65NrrdnuR/x2ptv5F7aZftcAdr/Dmeso/r5y3WuY55n1y9HZeh1+K/y6A/Jm3XGPMquw65f+ss7ahMj07qpbVeup9bl2mw+1z7jx2iMPtYrBvQ9kP7QefcJQFtz9RdHneT6ak4xhl4c+ymmufVzz6EeSE+v6yr7iHYGIrv+u0Zbk6MEff7ORdJmHvcN5hFrjPLWZQ7zZiPR9hzWBNSj7CP8F6tEvMw9MH3Fa/dZc+/V+syh3hzyoLdctXNnTScnq9LHeb2evaXW0+ybgRJDm/sMazg/v8x5v8q9pk2L16aPOPZ2zj0O/dr94OAuQpMTAdpFprFyGCgPRKr9QtOEvMBBD/0iiboVKp6xYkC3KQP7HEM2Rt5xENBY9dDjVYh3jC0P7DGHz4gDnq67um7EOo44+RErDwN7q0ubm4x1QMcBou+8MZVDuzjK0DHk1QH7ExPXfX0jxlG9/oBsI/XGS4PXIK+veujYQEHnh8+wK8s7SvKAbKsFbsfdxa64wtM+EENQxMvQfuThoAf2Oe7Wre8Uu5Srrf3M01RAzYu5Xej6MFGbdW6k5pOSEq/2mNorx23sKt84EO+Q84lLDR/o+uNY7foBza9yKGcooJ0//YHywwCoaZ7qgx/8YH37t3978wFq/fkv1f/hT/75+ks/8tP17/70/6Z+7pM/U//Oj/+p+nd+4k813V/4wZ+sv/hDn6p//Qd+vP6N8P/6D/xY/blP/FD9ue/7ZHQ/Vv/a9/9o/YUf+an6N37o06FP5QvmT9W/ldi/+MmMP/6z9Zd+7Gcazs/96E8H56fqz3/vJ+v/9Of+zXrrn36hpstNLfJk51/47u+uj3/0Y+VvZMNUfiHye8a76UnlGPMNW4N3VIbbPRH7WC8/5VzaQ7jdb23iALJfV9jOSwLaNegEofdK3p4c90pfCWh98ENbWbJ3jsZBtyvDs7GNAQq6v7HSiBv88Qjdd/iM+qxVPPWDh/eHLZ65B97bYUOvCzCk9UfGGEc46IH2HlX/frCNl+A2NtDymxto/dXP+UCXtakzvzyg2OIac/MCBz3wruoWW5jjc6RsHY7w4rGdy33YQJubdqBGbdYCtB5pqxza5IFI1eIac/MCBz3wrnvyfrGh5wTeV93W4ZRAvF3bHLpxP3tyWYvFqj00nOc5vbIHm+qbViJP5cbR8yrGPE/lJlD+Og9y3UROWQeVK8c6m8mkaD7rfEnQ33Vpmqay/+Kkycm/y4PJ05qnqZY3a6r/XOfWtTQAbugrh3Hr3MHcZuPvZ9CcGiXzWb/2uNU8T7XMQ89tboYuc0Ntk5tZIwZoduOlBw9OmmyOKfnV+XB0nXqNUWeHHJWlk5OTlL1rNxmBbODXecCadS21m2/4ijGnRm/q1c1hL90MO3fr1tdR8yLxjvbxNDcO5c2nr30D2rzEtU79rtfXqWVb0zzVnPjtdlPkHCyXiyo8f7t2/sQxZp7nnI+T7A+uU/d1TZlz5bi+3tTZ2UUBybGMpnJ979KbuXY5D9a9zg1Mc19eXpUbdnNY+3Vumts/61ytlg1DWWjzGjsnr74CW4ej/ifZ6AOp8ao854vMYeA6503Onf7iOFqveJ6jeZpS47aMCUQ7H/oZZy5zmkceaHPVriyWY+XQX1z917m+omq9SUibv3qg9F/nujDWnPpJxqrXT3zxWo2Xl3V2flHLWtWrK+oP/Pf+y/UT/8rvqI8/pBbb81rUXNvtVPNyVeSh/jrXNdD6t1guMp/rzG1R/mKCPTeHNfhP+ZvXPNYiL0057wlva7pfqqxF8q8UHYFa5xzad7/0evPZG9IXF5eGVxKXB5C6thF7LeZUL8kDsq0fMuocgaZTBlodQ29+eXslDzR8fdVL8oBsw5FR5wj3Yw88/QYPvC9s6zPnwHs7bOh1AYbcW7cGMYDWV+V3gz38fU81vjrONu+NKZj+Mo76Z9UN3V8fONQ5alIv7zgIDn5AAW1u+kGX9TUndFmbOufm6HXmOGR9lQGHhge8q56IZR44YDSwmxc46OHrCxv6fID9+XDaL6In8GKwgXZexzmyNmv03EOvW16dtuGnLO8oyQOyDQ+49zqBrgdaT46x5YE9RmPy8iKwA7P/fHMeyuJKcMgJtPq162dNw8f3B/BU3fpqczTG0RgJUGyYcMAGWn+Gj/HAvdjWIMjXErY1Q5+Pc7R+SR6QfY6eZE2LJ/RehW17gk32TNOUtTgwn8nN7XysZn90lT3JZbnm2stl9pGrPKC1jpPs/4w1zv2Xsuu9a678+Jx2bTbOh7Hq5nluey99B69eTKCdK/X9Bvpcn//851t+94IXuVHrXF3zxZymqf0CgvnEqxzWOrOqxfSwvvj6a7U83dS8+1L9ulc29c98w4N6lDlkt1G5TVXTNBdhttnviO/cjLeWQLV9jzezla3x7Kz/iwhA+XBbvfWY31h5dfpKYkje0NcmtnmAdp7sjXHWbpw2dSPWOco73ylz1Uf5i1/8YvZDT0o84+2tN8H9XuKexnMFPYcx0ujdmI9x4ottjeY2h7VYg5ja1fm/LFAvjZze7BbXeamfc16NczTOBxaSv8Chnzf3/ZcCpnlufdX34vLC1AV9nySW8xPDeQC1yPlS55zkxbRm6zUYaNep9SibW7s998a7ecRVJ46j5PVlD4zRLgHt2nQP/tnPfqFSWFVRJcXmPCqHPZE3ZvBAQe95XHJtTe0cA4qNb8zNCxz0QPvc0jTwXiQ20PKLCbTaKodzAL5q67a+lNnqlR/1A/t+waH+YTdG3nEQ0Fj1cIg/7jd0PfBcPTFWUGsDWp2VQzlDk+WPc0LHVj98hl1Z3vFZ2MC95xJoPTEeeg5xzAPItjiZd4s9MKDnGBjHevOql+ThkBO4ldu44eP7Gmj9Vm+89clD1+urXpIHZBsmHLCBWz34WsUG2tzGXKHP90X1xOYBrVfyL7Lf4sFXP7a9laCvPffVPfqyzb0fIO/nrDW5z/P5X/5i7teRa3Yqf1nStdJ10XXFtatiFVudozj6bHNvw/VIPfS1xvXM9bNyGOs1q2xMVG1/4zrleufoXuPs7Kytoa5n6l3zxFGWN9Z13tyu++Y0t7yYYphLWV/jlAeGOtdf18iBARjarkvrV289QPvXDsQ0tzrnoLM1OO8hiysPtPrFcI22NuP0NcZ6lSuH/trV6S8pq7d+oN03Nb8+ziVhbR1Xlh+++lu7/XOuQPulCOsWU7v+zt38YknqxLB+a7RXypK8NYlhDUDr0TGeWPpYz3KxKP9ITEx1juLmYirz+suT4/yrz70N2hsViA8N3CDJJHDQQ7cf6/UDGoYJBQVUN52ygjag5VA+xhg2x2O9fnA/NnQ9dExj9ZeOMdRnkm1e8tD99bM2fdXLA6pbjeoVgBYrLw394L0pDuTNm7flblseQOSpzb9yiJ2h/ciLAbQ85tYANH/o+uGjffD6KYO+uWWe5OIBmhre8FWvbzPkZeiBNh/oMcf6uO3rNlYMdfJAq08ZaBiDP8YYvtqO9criqdNHHnoNQMPe1bYW4Zt2V5lP1SbfFPUHygfYm8z5Ol+otjcfms2pKgOtJn3zXSZyAPJBaZ5tPhiBNjftlQNoOSG4IfVSTIlljwW37eIButUyN5T9UE5A+UXk9/+Bf7mWq1XDXU7L+vzf+4f1d//q36j/+P/81+rv/F/+Wv3HjX6+/u7/7W/U3/2//vv190L/4Of/Zv390D/46/9h/aP/4G83+od/8/9Z//Rv/7/rn/zf/0595v/xn9bn/s7fr8/+R3+3Pv+f/P36/N/5z+ozf/s/zfj/qV/6j/5e/cJ/+J8038/8v/6zeuMffqYWV+lhUR/64IfqD/7+P1APT04j9fnkCq1K7c7heXsCfa7DHzqWGPZLkofuJz985bVXDqD1BUgJtP4CsdRT+hFnrDx0P/kvN7YFmcfc8sBT9UGvZ9QCtPmMOGOBNk8x1Os7eO2Dd5TU6ecouZAoDxv0HNrgnbGBF1a3Oa0FsJw2L+cDNF470Gx39cZpl4DmryP0+tTrA6hu9rsY0G139cYZLwEtVhB4/9hAO6d3sa3BvObR5igBT/VbvWQM9PqMAe7FBhqGPuYADG/zuovRDHnRT38J2H/GDRluY6g3Bm7rgZZHe90c+ilLcLAf16Krsr7y+jpK0OcDh1j1kjFw0AOtJ8d6/YB33ZNjDOsB7sW2Zn31kQdM2fqgHmi89mbIy1093I8NU3ImID+uW1m26jprmetZVG1Obu6miZoXU5m/bxB3+82red0gGiPvZ8ImD/zFso7KQWid9VCfsLmhetWwAMWWx03fNuvlnFxgRP/MFXN7sza6cQSKRJkD3LwuI1Ut8sB4nqesxZtyIzpNU3B3zUYi1nlgOwVbGnjr1AS0DbD81vzzlLlN5V+FGTzf3Kybpkmx1a3OuWxTl/WNWppD9gdJl7723PpIQM3TAaNy7G72Ysa7RosL1NXVdazVMIx10zzyu8HW/yw3YoE233Xm5vw323Xk69wUvartbhOMbb4YnES3bj3xi9I6D37FmuepPdy2V3EsSJduaEqdu5zAeab3dZrLOvxFCvNrN2aeFkVNlbBQj68c8zwH25yLsq6Li6vUsGk1iGO9cSv9HCUgdV9HN4VoccNvuVzUlHO3Se3L3AwFGp7x4nlT1B5tc/6ANmf91Pklx7kom2ebc2b9yiPe0WsYSJ6pkX7Garu8vGq/MS5vrHWNcZucQz/P9oLM/brN1S9y5rFnc/ZhF2frmrdV/4WPP6wTrmrOeeb6NL1d1FVwppNlXeW8+b9Y2qbOzSb9mHov/UJkXsn5gD3Ytlr90qS/dHVlr9etBmV9KwfQrvNl+qdemqap+enz8quv1PnlZfsiW0W79qCfU32h8/oC5XFXL552CShAt1ajvgrDRx7I3LfND9jn1KY/0GzijTh56Hr91OurXh5Q3eLUA43XDjTbXb1x2iWg+esItPrU6wOobva7GNBtd/XGGS8BLVYQeHfYxnuNijfn/bXJZ6w4M1PN0yRbaWDDh/uxrc14sSQ41KMNujxsjhJ0vUn0E0Nem6MEPSd032Ob/soSUHdloDygY+inD9zWA21+2vWXrAcOeiBtyLe0vH+g6/UDnvtc6i99NWDbB+twzvKApbU+qAcar70Z8nJXD9zbE/H0NVYeSHQ1PPVA47XXzXFXD/dj6yemYcfxQDsPwP46qJvDGDjkBJrlWK9CXDEleeh+cD82HPRA6wX0mPeLfbceoPVM/fNiO4fhK++8jJeGrA5eLDb0XnwtYQP76wd45rl0Tse9kwdsabvutllvgcbru6uqaZ7zUHxbX/rSa+VN7dPTB9lnbNuNVOONcVt5XacAABAASURBVH11X7G+vm4PoDfZk3zwAx9ITZvsX9ZBqXb+Xa9d912vt/ks8jPbv0xzrTZ+u91kj7Mo9e4z9JOM8WYp0GzzPDU/Y1y7xXUdmFNr5Tg9PW1/2AG0OivHNM+ZTPZm06pe/eCr9fjszTq7Ps9af17r6zxwNjdV19nXbNOHBVPtsp6IbQ3m2qZm6zKP+awp0G2e1mGdm8QAZU/00Vc/9fb0LDfpp6xNzlls/cTwO4S++pnPUf2wG+PeST9x9LEeZUfxoOcF8n3iMudpk33fafmQ3Xjp8uKi/ZIC0PZvxprLXxRYrlatr+b1hra/zKDNuVmH87BG7WKZ035IytYlnj7O3fNgnWK5H9Wun7J6/bz/5qhM+rKbqLPUaLz9mXNjfJrnNh9r8DyYX5sj0H7x2ryjF/LmEXeVvZ1645yLtRonqRfHOvU3Ttk+O2djzCk9PnuSfm7r9dffqC9+8Uu5Q7kLVfmHOZAacm2M+UEupCSArgfa9a896vZjLjjogfa+1Qe6Xkcg19e22awRUN3w7mI0Q17u6oEWf6yPW8MVU968jhLQbEDLc2w7xlAP3IsNNAx9zAEI3fDuYjRDXu7qgXuxxdP3LrY6beqlQLZ8jtqAJmuDd4cNtPnAAUNc6S62+OqBVr8y9Dh9la0T0K3VpB6oaZpaTN0cQw8HLE1wkIFWm5jaxHeUjL9PDz0GaPmNkYwBWg3KwDOxoduAW3XDQQ80LKA8rAdoOZWtzTySPKC64Q1f9do1AK0eoGGoBzTd0qsYcfrIQ/eT/1rEtmZrd27OyVGC5+uJMcY7SvLwYnoy8BylX2ls+2BOc8vDe+sJ0K4rMcSz54Mf2OqAqLMG7CrXXdWbj8/q85//Qtv/tPU2a5brixiuOY6un8aK45rjmqfetca1Sb0+8kDWm027Z+IDdyB7lev2v/gB2nvKtcr90+uvv54atu1ehjrXLXOmwBavLKb5XMvMZ159rEfefQmw9zfWGNdheaDtvaxbnViur0D7XwBZu7qxZ6gcI96c2oH2MNs4deZ2D+G+SfvwF8cateunPOal73Xu7V3kvszw10//pGz7TWV7D7S9D1D+4p84zlU/64TeR3P7hzranJvx+prTUWx7aJw9U6ffyAF9LwWH+ekjnjU6X3OIIXmOJXWbzS6fdZR7js31uvUY+rl/68mTdj78g57KvkjMdfbW16EJaBeqxQoEtIsADnoLBtrFIm9BjhY1YoZOWZt46pQldZIxjrBLnnUwN8m/uxl7zuE/RnGMGbLY0H3l1QPB2waLNGJqfOWA6HMzWAwgeXbNxxhJfdya3lE8oGFA968cQF5rH1s5QLs5d5H6D6jr8sDWAuqfxtDHnMMH9Ovx6rRD10Efu75jOQdlR6DVLd6Q7TfQ6lZfOYDWH+h6faNuPZAHFJsMtFHFPM0OexIPeFfYzkcA8zgOjHmaKpdE5UpoeNqZquY8HNnl/AFVcxQJWueL1aW/WX3TpnUuflkgVn/063UDNQXbPLvceIf+pgBanmP9sNfNAR1DEXDY98K4eZprtVw1/Gme6/f+vn+p/rd/4X9fr+SLoZNZ5Cb/aprKcUqBU+4+T5uqKfXONdVcVYtQ3MLvQlOt5mUtmGvaTrWIJlxN+XawYFnq5mgXiZ22FetUSyLtploYly85LJb1oY9/Y/2xP/F99bt+93+nUlwV7SdD5pMvGEAB5eGcJXmg6Z2bOuDe60TfYR+8o3FAUvb33/DZ3HyZhY439MMf2Pe1cgx72L3+2Fe9pJ8jvLi6xZTg2dfJcS36WoMkD8g+VbfXoHYJnsYGWu8NnnMtSfLGSfKAwztiH9cnP3LKAy2PugaWF3kgXL0ttg7HGPIjVh5o2PL6SsM++DEC7TrRLlUO44CmrxzqpbANF2jXo7KkDZDd1z109kxe0mFgQ8dQD50HGr4++gIND1BsvIwx4g7eUTIO2GPoB7Ra4aDXF2h4gGLjZUaM+PKS+nfC1kdfOODBgT+2iz1kx3fCBtqcxNfXGDjolLUBsrdIf6DFyw8/eTjoDYJDT6Dz6o1xfC91m8dY4NZ5GJiOEvRa9DVm6Mx5LMtD95XXH56NrV2sfOxnA76tLFm5UXYV9VTk/X3lX5XXpvJxHfs613zHXuaB7LygfP+7aXVcrfIZn3VE3s3bImui9fm56sP9eZ7KY5HP/znYjrvdrq1N1uA6s0z8VR4Wr/NgdNfWH+p0uaiTxNRmW65B22wcofbn7OLiMnylvm1unF3tr9W6Oa6CxUTT7zLBOXWsVsu2eZ5TRz5Nyl7BVEBN+uYhvjVZ+zRNzdd/2eAkNw2v15fJc1kebozbPNKjzfa67Il6Y4FgTalr00jfXVU2uYuGt1wu2w1bN/liSMZJ8uaVT0iLn1Orsji9v4uGf3KybJjqtUvLYIth/Zvc7F2lbnGcp7F+AVqvN4lb5ouUOORcTq0ukJ9bT6p639qmvKrVIb61RWz5zXF5eV1Ak7XZh+VqzilbN5K3b4vllGtpqu1uXZdX521svstlrrvLYGi3nqk8FstFO2+XuVHteayinINUOZyX+S7OzwtyUWRn5rwWuWDtF9C+hOkz5bwuvI4SZzyQOXvVVakHWv3rfOHSX51fACuHvOdJvX0Gmu8ue7Uhn56u0r9+rgc+0HrMtKvFCbU4XbQbvutcywsyt4xzNpSnq0WlUdkxVc2L6/T5osj7K1uxujg/a78gGYhaMNVc7GnBXFP2VctpbvHr9GmOHUjeRWguD+dh7Z53610sFqVs/XOuK3XWvJgX9frrj9u52OS9kvIK2PtWDqCdk7BN72isowQ47H20Ac3XfBLQziPQ8PW5T6+ubg55oEnyMsYBt7Arx9BDz6M/dB7Y54xr+xl2BfkxQvcFVLWaZYA9hv7w3rDHORBD3Ler2/Pk+1pf4zyH0OswVgIcWm366CupFPuubuiBFqOPOqCdP0Cx8TJiiTF4R8k4YI+hH9D6BejSMOB+XocRcxf/nbCHv35iiAW0WoY8xuE7ZGOg+8qrh0Pd0PmBOexAm4/6Yx2gqs37WH8f9qhl2FpgXoZ+k+8jYkTVrm/HIRsD3NIPG9Dmrk/lAFo90PXDz1Ea+eTjvvdVL4Z6IJ9Jm4YLHU9f6Dw8jQ3ocovEA1rd8u8Ve8RVDvkML6xu8aDXLv882PoMX3nnBrR+Db2jBOiyv36G77P6rbNxjtLwB/YY2iW4HxsOev3EgYNOWXov2M+qG9jPX1zx4aBTthYJUNzPR3/gHa+TETv84dCTyjHsYe9gV2qrva6S3l9ujLbOs598LQ8+56yFq9OHdZ33IZC1dNnqqRzOeR29D3cjtl+aa3uRbFDbOE2qG76f23d1youbPYqO4qjzPe9NVz/n3Yf4l2HqvKGr30UeFruWL7J+GwN9vs5Tf0cg6/d5bgafZzd0VY8ePsi+YsqD/23qvKyz7BHOsifebi9qMW+qWNcudbOYywNo+yGxRk3uDwa+N+jVKw/9eLBt7cadLlflfubB6qTck3gD2hvM1g60zxLnaLznbnW0P1V2ztqdp73WT9wPfehDlph59H+FQEE/bfZK33ma6urqqj08ePUDHyj7b13efCc2R2PcC41+Op6cnKRvF6XefykTqPOzs3pwelr+4vErL79cH/nwh71UynN/kZvyJ7FJH/noR+vhSy+VN+sX2cuOeVqH+a0LaA9M7IPzyu2yVpu8fs7BeVuH9eknWe800XzlK4c+1uz/J9h5//Iv/3L5F3XDPuLsZdxbrJjK2uSBgkNNzttrynNhTda3yRXkP/P8pS+9nmufyi1O4cL369t6rVuCjmeOIcsb4PwdlbXJAw41ZEdgj61cOYwBWq3y6oH95z10Pq7NZ9iBp7D1OSbx4P1jiznmaH7ld4t97D8wHKX7sO/q7supDrjVK/HUO0p3cUYd6uX1AcpzDYdeiQG0HgOKjaDrFMRwFMNRPKCdY/ndbtfO2bvFhkO+ujnEM5+5oNvVaQZanmP52G/43NWpl4wD3rHuEa9/5bCeDK132uQBh9Y3GX2Bd4UNtPkMTEcJKA95x69l7NG7MRfnc/c60Qbce33rP+yDd3ynnhznNd4Y4Fa/1WkDZF/ouRTwnbC1S/D0+3LoxzyBfX3vhA23fQdGJp+VYApV1seL+sxnfrG2WSBgDmSPcd2Ys2dy7XO9PT+/qDmya4nnzTXLtcf1arfd1db7e7n3oA56H10HXdMCmjzn7S//XZP85/6B3KtalXsNY1yvXO8GXWbN3+S5kevvcrUq113J3OI5F8+tsrz7F3n75XoojmuqvpJ1Wo/zkvQB2t7COYnlCLT7eNrNJ477FWPNI9kTMa3bvPLmdhRDfOg9UCeJby+sw7VdDPG1iW/d9lTSV7xXX3mlgNa3odNXH/Oc5T7ZNM+1XC3bHsbzBP0aEldM6LJ1GqPevMryzlNs5+c5UC9vDuchhnPe5hxf5F6u+a2tigKxc585N5bcR6rX3zyO/uH05fV1bXMe59z7W2QvpW3SCLQPycqhg0Uc69UNGfpFqWzxCdm/CQDFluQuhgZxjDG2ipZTnQRTeQAFNIwhH4/6Pgt76PWX19dccBvP5ugDOLR8MvobJ2+cBJQ6Y5Qrh7K8BLT5Aw1HP+i6YU9IFqq+IKtTFsPRnPZEXlKGjqWvBF0e2Pod60eMOm13sdUDbR76Kg8f6NjqKweQ12pzqRzqoet2+ZiiDnMTQyzgXWMD7Rx3jMpBMPzQq/Rzmy9Q4XMTOEK+NM0Zdvlg29Q0y1e+A21Du7zZqsCqSHWdrxzWXRWdGFVlngwtp/0+rlte/+EDFNB8jQEcmg66vvvumt4PxxRYE1P94T/4h+qv/JW/Un/2X/2z9cM/8iP1v/pjf6z+lT/6R+sT3/999b3f94n6xJ/4/vq+P/En6o9/7/c23ff9wJ+o74/8Az/8Q/X9P/gD9b3x+4Ef+sH6oU9+stGP/NiP1Q8F5wd/5Ifrk+EdlT/5oz8W/E/WD//oj9aP/PiP1w//2CfrR3/iJ9ovIPzb/+7/sf7o9/7xevjoUasvhRf5b5c3/5RRJZCSdwWUc3H+9gG6LK9OW+WAIITURWxxYwRar4CGqX7E6f8i+g0I2/Jam4I5xFcG2jzk1WmrHECLURex8WME3lXdxonz1YRtTdKoadRnH4DWk8ox9GFbD6DPfchjhK4HVDV6t9j6m89g6DhAyzv02iR9HdUP3toloNWvrXIAT8mVA54P+xgzYe3cj5zAHnv4VQ74+sIGMqvaz33MdfTBXg9em6QsaTMYuHUuAdVNJ6Of/sYCra+V4z69uuEXl4YB/Roc8vGo/7vF1n9gwG1soH1mWYN+jpL+yo735VSnnz6O0Hug3phMpMjNJaDmxVRPzi5rm419TVOtfUC8WJW+V1ebevToQTFVNtZ+EdhlI3yd/cKm3KD15YvGm0vdZW40rm8epq6ykVsHT6x57nNZeMOxKjdcz/NaKWUKVbnB1M9SiXQMAAAQAElEQVSNY+XIcpDXavN//PhJ81FhHn2ls7PzVoubUKDVvE5u56zdjbf+0zzFbxv7rk5PTxrmdrsLJu03jnfe4aIab/zY0M7zXBW9D9PFc36VY7Valr9EZ97KsU2xkj6OuzSm/bZrbhbLJ2Hr65T+SuocxxePjrtLfdv2ZUe7WJCbkW7eE2dOddZkj548OS97vVwuWpx4KSXz3GSOp8m3buS+TDzt1mR9+m0z/4vc9H78+K32RWa6uR5OTlYNw98W1s9+GOsoLRf92khp7Zyp8wvFyLNNL3ygvMy5N69fYLT5ZcG+Wr/89dW6jANqzjXhnIA6y4Nv/8puEd1Jbs6Kt1wuysPz+fBBbs7ny4I1SdrnnCfJfPqpk+95r9t51a5sHm36XOTGuqNkbcZak376i6/OGH2sG3JBRKnduZ+dXUTq16/+xurrCLm+/GWa3XXlnnj2YOsi18RynnJuruui3ZDf1S5fjFbTXHP8nSOQ3q7is65VrjVrsxeOfsE24SIPAzz/67y//FJF3qSb601yTDGTuFVN05Rr5LJdH8bG0HRiafNLtvwm1/8q74s33ngz/ldxS025hu0T9PkOHsjl3O1ixLnJjkABLR+gqtHwsy/yA0teh6GXB/YYQx4jvH9sc5pvYI4ROrayBOznNWLeqe7hN+LHCLSeKA/SV95a5J8Xe/gZC7d7pU4Sz/FrDRuw7NYr5zDmKq9hzEdem6RN0qYeeOb1o10//Y0F2vuhctynVzf84tJw4fa5BG5dJ/pLwFPYlUObZA2SPHQM+TmfZXHbYwKK+54o6CcBLcdxnWIOWb5yAK129REbfzyq11dM9fKO6q1HPXAr1/CBZ2MD+7rFqBwj7usJ27lJY27w4noirr16t9hpdTvPxgO3zh10Wdu7xQb21+aoSQyvk8ohpqRN0hZ1qwVo18OQxwhdDzwTW0ygzUNeXPErB7xzv6Fjw41v1rdsgVLXXG9lDf/c57+QPW7fS/nLd49eelR9jb1MTdu2h/CB9iLvT++pmNsHwtbhGuoeQZ0P7Y1bZv/jHmCd/aiyoz76uxZrU9YvU2g3b5XBtX/Z1m/3G5LxrtX6iuO+Rd6/jNP+6NFLmQe5L7WoZepbZ8/xxdfeyF5gUQ9Xp1Xry+wttrU4ITeBp2BPsVXNi2X281eZ367FA23PAVhS/Fbt4bi55uCaS/Jmtzrr1XG1XCXvQjb7luyNw2l37xe2YRsvGQPke8WjlldZvb2zN85vlRv59lq9uRyB9hdk+gAN0x7qa4x6/exVgNt1Ym73cyfZR+qrj3W5xxJ/nCttxnnjXSzjHNXr6wi0fbL5oOf/xV/8xdYvcf3XBczrTXvzOXfnJs4ugOfZa7rPEsu5uo+1Fv3cl6uX9zyf3tQ7z4uGn/Da5nr1unev91LunfnLCcb5YOTs7KydK+twvkDZN/31gV6vdsm6zC1vrfZNnfmsQb0XyBd++Yv1y196vdLsll+9mPrXzaEM7Putj/MD0o7DPlGdvpUDDvVE3P8AjR8Y+gNPYR/r9R1y5QBSLqU+YuOPR/WjFuArjm0tlQOev+64P1fdLwLbcz36K579U5a3Dnh23dDPg77G6C9fYcR5UdiBa+fZHEDrjfj3ySM/vLi6zSOJDeyve+dXObRlaDUC7drUd+jltVuzMeqBNg959cMHXmzd7xYbaPOrHKMmMV5E3fCVwc5U2pzsNdD67pwqB7xzv+ErU/dxvSl1f13Jw/PXDbQ5i1c5+nl1TpVrttp9il/4zC/V6uS0XHt8MO8+6OzJE5eJrIurcl10LdHmvqRjVOtr5dhmszXNc1uXfLitv2sd0PZZrlNeQw8enJaj66FrkuuyciAaljnc/wBtr2Ee11j9oc9Z2RhtrmeOzs1Y9drFVefaCbS6XOv1MZe59TWX2Ord+7huGiuG/vJAu2dmLuj8NvfBjHWe0HXWoY/4YgNtXym+eJL1DLu9FAf6vKDXCeQ+zWXrm5j207iRy3mpN1ZMcST7bb3iOz/95K3FfYP+QMN99dVXc15PWn3O27lCr0NsY4B68uSsdjm3xkpiOsdsVwJNO0dhch15Pe3i/0Qx18tJu14fPHhQ7mW852ePJ6a2J7W+CXqQoNCTy4swklmM8tADiqUM7BPfleF+bNilsE2LFxsOfuYUXL2jJK4Eh1xwiIGDXn8x9B8YvVFV29yE064ekG016As8NQ8dtEkjRl4CNDdSNidQ+ilDr6/r56avHMM+fKD73ZXjuq+nY9Awhp+jVDmgY0Af1QP7eKDEUG/+hOznrV556OX1k6BjqDu2D374iCF/rFdWfzdWvaQeaHXAlLEaeXFOVFHbfPBRXvhKvhnm+FWOXWidm7JX+eK3GSc3MbIH7KmIPwQjBvVAQZeBWz0BSh/peevOFVy7XMvQY6fUtSjqX/jnv7v+13/0j9WnP/Xp+jN/9s/Un/7Tf7p+9k/+qYx/tv7kn/pTjf70n/4zbfzZn/2T9TM/+7P1Uz/90/UzP/OzJf/p8J/+9KfrJz/1qfrJn/zJ+vRP/VR96qc+XT/xkz+R8VP1E7H9RGyf+vSnms9PxOcHf+iH64d/+Ifqj/zP/0j9N/8bv6v8IEo5tfM/508V5KWqxvyAPe+5gy7v4j9keWnEqA9E+1EvKUDHBkqdBLScgxdDXgw4+KkXQ72jpJ8kDzjsawX2vDHQZf2HLC89LzbwjnUD+/l8tWDbGGuR4FAf0Hp0V69sTxztlfGSsiQPODRSJwH7uQP39kq/d8K+LyccsMWAg2wRxqh/v9jw5asbvv6wAdvfzrXM8XkYsqPk+ZGAd7xO9H/WuVSv3VyOkrgSvFjskQsO5868cJDhdk5jrEW/UZujeqCGvorKnq3Rk7OryvPHqso6t80rczazYdRMVf4FfELju41+0zaH5nDTKm7c8rMLVc5FFdze1FYO/Xc7ynXSGGV5SIKq3OTaJnaXDeeq3GAHKdqqbYo0T6+b+G1C6/huU8cUyg3PPBwWT9pm0316uiqgbSKBtlHeZD3eBqv77BLf6xXXDXGvheTblrrKoa+5oevl53lqdtf3XfZr6rbJKSWk9UfeDbM2N8JtU54HsbvdrtUFtFG7udfZJ7i53uQkzPmCBLQcboC1qXO8ysNiMfQFWi/VbzMv6PP1C8eUXOodt6lNnJM8fYY+D/Eqx7r1ZNtq0c/84jtqA1odV1dX+35tU+M2+cQWZ7NZt555zoy1Nv3dy7pXUt6mhk0eehsj7yit8mD7pZcetnmk5OSirNWeFFXX657X/s3z1Gowh7+MsU7Pmu9y2fTrzKVyrKOfAiYGBCQ6f4yTxFK2DqDFWq/+4skD7RpU5xdZewqkvqnpxakcjuaac86MHZjWIB+XXKvbmraLKjZ1efW4antdq5ki14Kx6X5N81RXl5d1+SS2xUnrhxjm7zi069weKi9y0365XLXap2kumFqedXowR85lGVtFt27Xo+fmJDeUp2kqyTkuFovGr9Mvz5HjNM+Z3yrvl6v9e6dyOE8JCG5/7wCxVJOBgoNNA+DQyFgJ2PsB7bq5q1d2jo7W2gDyoiyFbRiOkjoJbmOrk+CgV34n7JFTP/Gh1ymvDWhzFgveG7ZYxktwwIBfxX43PQFsZTsfMp4f48e5U1YvqZeAdv0M3lGCg15/MdTfxVCvfeiHDOyvZ21Aq0sMOGAPWQx5x0FAY9UD+zrfTh75R05l/ZUbWF6U1Ydt73lHSb0Eh1xwf93ArfkZLxn/dtj6AK0X0Edj4HZOMdSPuuUl9WIMvbx6SR46JvRRPXz9YcNhfs/bk+EHtHNnv+wjdNleDVleGjHq9ZfUS/KAwztemzqNGLHk3y82vOi65yxgU11cXrd/+j9LctbM6/RqU1fXV20v4lrpjVVrd/11Hq6V19kTua66js5ZN9VpUx43Y9W/9NJLrVfy9gTIGrtsa7x9EVucD3/4w9n7npT5vBErlnsKRzHF19dRvfdPrGeVB+WSOmtMsnZj9eGDR7XdkPf7ohbZYi/nyp7jOvuMs+z1N0X2Av61/tX5eW58P2x5xTOXOd23emNWTB+SK1uXpF1fa3FvZMzp6Untss+7zD5GX/XWpJ/+QOpatX2MczRWm6N57IV7FPtkzsohrnZlfR3tlX7axFXn/H0ork6b/beOj3zkI62nQPlA3Rzq21/2Z99onfqLbU3mNp945lFnjHNJOe2Xap2TZC591VtDk6+v036yf7os3yX6QXKfntYi+Woid7uqHj16uS7OL2pzvc61sGrXmb+MYP98oLLI9WQt5ldnHnnrBnJ9bluvx3mxfqCAdl/Nvpjb68XajIdel/9igDqvH/2cn7WL3+Z8eZX6r9pcrzIf/xWMf/L/+4V6/c03Uz5ON9fU1PaVCmIA5SgBrQ55CdCt2WXg4KtsfkdJfwnYY8DBHw56/Z2H/ncx1Gu/q9cXDhjw9YUN9GsjH2R35/5+ewLvDdvzALTzD330PMDt82B96kfd8pJ6MYZeXr0kDx1z+AGtB9qMgS7rr6xeXhoxQ39skwfeU90j1tE8cJirsnp4d9jQ/Y1/0XXDu8M+rt964DA/oPVfvX0FWg+Vn6furxS29cFhHtZh/eq/musG9v2GQ/3vtu4xRzjCSBPW621d557PL/yCf/m/q3Xu47ieuD65fp76xyLZK3n/wl+ecy2yb6+++kpb11xTAlOuofM01yb3KMzlGuvaKz9nvdNPch1Stn5xXJvkXbdd09wreE9G21n2Lm/5CwjT1NZ5dcaKqa+jseoBy2g1WaO1a2/rbj4vrUdfa3DUZpw41mkdzlsQa3Q++ool6SeWdqDl0V8SxxEoR7HEF0casrFDL7YVu5cR33yOQHuAbj+g5zG3NnGA1mugrdPiuGerHO4H5M3hnMxt3OiZdYphjWJKQPaHD9p6rN16jHf/4GjflrkfZc+Sol7K/Tzo80xbM99N+Qcr1qH/xeWFbm3/exlevXW88frr9eDk5o+Wsu9w3yPm/l8AUDASbEu1gqDzlQM6r58Ez5bhYAPaB1QgGma1LVq15olz0Fezw8G/cugDhEtkZgy3ee0aoeuBhqNOggMedB76aCygW6sROq9i2CA7+yig26DHRpU5LBJXBd3mCQCaPOIrxzEfcW8fekf1I15+6ADF9iEEtNjuNzW9fsAtXp0K6Ppn8UDDG/76yQOymdtubx/6Xc7f4JtTXqD7h23+Y4RDr9Qdx93HqxN/os+N9kCDfNFaF8nrG2QXIOZF+Uba5kb5Oh+e1xkzVNLFi32vGt7NNSOf0PjcrvWuHmg+x3p5wPB9TxQguRpTLWaTm72L1DZvqxY11ZQvJCf5Avno9EGdRn+yWtZp5JPcHD7NF5aTvLFXi0X5RfFpflknsS3nqZaLOT6LWoZXd7qco5tqtVjUyTL6XKMvm4NkzYKyTF3+s7ZpXJH//LGvFX3lANo8wkZ14O/KgKrmAwc/6Dx0+339UWcw3Pa5qwca/rFexnu7rQAAEABJREFUHjC81Qmdh55XAxz44e84bGOEgx90Hjqe/nCbVzdiHZWhxylD9weeu+6BYbwEOOznpl0FdD3wZcc2nwR9boDiviYF64KuV4bOD73jsR5odauT4Gls9ZKxgGwjOPDamjIvgwfeN7ZY0GsK9B4P3hv2wBNr8I7KgEPLAZ1XAT0/dN3w1yYPBz3c5rXrB10PNHx1Erw4bPHMB8i260IGaDm1KUvygGzzg9u8do3Q9UDDUCfBoW7ovHrJWED2hWPDIRf0HCYaOR2V4WCDZ/PD35gsOxmmurha5+bfdVuXcluw5nz+76apaqbI57nr2ToPeeNcbtYcJTeNQ/YvxdfZ2J+s8vmeD/ZNviS4wR75llkDFlkLtrlBCG5a13WIN4OIlZ73PdSIm7I+VQ7xpmlqa6ojUFWk7nXDcS5iL5fLrGlTNt+bdi7m2TVuaj7TPDcbEPt1eQDZoK6jp63Jl7n5NcdPLDe/juYe9RhTybvLE1btQMPWT3KOxkPXu7FVXmfdXedm35x6Kocb8as8zIeed8rc5uQFWt1u9sXbZWLOaZVzoqzfVW48O6o3n33WpqyfOmVHN+a4zmfd3fjPrk3LWl9n8a9+WJd+4jkuFnMB5ZxX2QsoiyW2EZv1LjdxT+JTjaxvk42N8cNn8NqAds6cW+XQJoVt8/Sv6Iw3H0XrJZDzMRUkNnuSXXo95Tp4662znO+rMs8ufTnG8cuMtXpOnIc26z7Jl1Nl8SuHOm3q5KNqeF3eJKeaajc/zekXWvPZVy3iOJd5nhTbHMwLqTXX9zrnWf/Ku+kyN8L19y/7F7u5ltNJtjtTYuYykbXutuTs5HywqcVqqu20qMvsj+aba2G5XMSV3JC9zJeo8/R+1WRrlxpGetHyZPRa8AtykrReOq9pmhrvWDnsnXW+9tpr7YtiVK0HjtY8Jed13suvv/5Gy6k/0PLqAzgkxW6v00cl3G+Drr/P524ssMcd/voAik/lha7XCJ0f/o7HeuAdsfWXoL8X7/Jiwm3b8AFkG0H3ga4zrhnyIg9dH3Ff09A7HuuBvc/Q6wMotp40Ji939XDwgV5T3PZ4wJ4f+rsY6qW7ekB1yw+/stgmvluPOqDNR5uyJA/I7mtVGHpHZeg+QMNQJ0GfG3T98D+2Dd5R0gd6nDLg0GjYFAbvKEH3k5fgIEPnR5wjHHIM2VGCbgPafMRTL8kDss/VEx2h+w9+YEDPo14a+mfx2rXBbTx1EnQ98GWpe+SAr/667/YKbvcE+hwAp3XrXEK3aYADf1eGHgvc6jf0GMCQW9jWBd2uEbqP/LAN3hF4IdjwdE54d9gppDa7bdvznV1c1Gc/94WssddZJ11vp7b+PzhZ1iJ7YPdbjx49ajrX5aV7zKzPq+zJXC+dm+uwfj6QlXf+jt4sldfH9dcYR9dlb2LrI6a8N2ZHnpOTk9Qyt5vaxktiG1s5tIthvGu/NV1lP1lFzdPU9knzNOUeT+6qbC5rO2/q5AOv1m5a1sPVy9mHzHV9talt9oIvzQ8rW/YSTyz3po7uEcwrtrI3t4GyXuuwhspxlf2oe5HL9FFfeefiXkTfuJR/oW6v3E+p0zZ83es6f+duHnOKke1My6W/vuZxvtahn7ijRmUxjHs9N5KV9Xcu9tx480jW7r7TPPr5V/vq9bNGcR318ya3OawXaPXIO3dzmdO+yS+z/3PvZU5jW848oPB/JWAti+yr7IP+1xeX1faFiXF+m+y3Ntk7Gt/i0ktjVl5rOY/NJ9+pzp6c1ZxzfLJYZt9I2yfbk8ucg1V8/V+kua+rHNZgXc5TEld8+6zsOXJuzkXb8Feep7nOzy6qcn9TDHvjP/382mtvtM8A4/VPmlaDMtBs6gCHRsOmIO8I3T5kdfJw0MNtXrt+0PVAAaoaQc8PNP3w1ygPyLYa4TavXSN0PdAw1EnwtYE9anWU4MXVPfAcJXhf2EI81eOmzAuQ12p26Hnq5vBcQbcf83DwgwNvGHT/Yx5o+GKol+QB2ee6TnSE7n/MiyNBt8lLcJDhNq/9GGPwd/XArbqhzxUw5F3V/avY1XpZN8foh+LggeZzLMsDuj1Xv4e/o0HQY4GvCmxrkqxPkneNzGOrPPzf1D/4B/+oHr/1pHKrp87Pr+ryelOf+9znwp/lnkT2SVl7gLZfcf1w7Xrzzce5t7ZpexHxXHvEdi1xzRrrh+uL/q7rX/ziF1s/9HdtVj9nr6Wvfq5XYrz00ku6tP2benXaxHUtV9YHaGt25VAvlnVYI9BqU6e/8ZJroSSu+wDXc3GtJzAtpzHiW5e8+wD9nZs6441R53ovrn7mVR42Zf3VGZOLKWvurh5lfq7nxlibew6g7UGtQZ3+kvGu6dajv7K41u2ch6+9dM9rLv30Ecs5atNPUpb0kdQ5ius8nCPQfgkB+r0p9V4v4q2zl1lnL2NuoKzRnNocd2HW2XuLCez3D8qS+J6jB3leeLJcZW/qTrBq7xi2XSQWBiimb8JW01cObRmaDP0DcsiO2uGgd3LqtEHHBFr80GuTAIeWEw4YcL/+LrZ4cPBVboBF+0/eCweejQ3dZiwkjin1eO3sCobcfaooD+twFNtRAmroB5Z2oKDHq9cH7pcrh/YM7c3hOAhorBjQ41Xor04euh4OvuoHwUEP3VcbdF4c6HzT1xF/o4cDhj6D4KCH23H6DGw/CHdRME1psj+7AvlNzYlbqNdeN/qipnlRFZtvBm/+e6M7zz9UNf2u+R5yPqsncPCpHKOmsDnnO4f9CLfnQzbwU4pHt9ha/YnY5j3FnPqZ8qG+Le1T+DYW7b+41ZSYgGfCu6d4f0NHe4/bNp8GWdsyLOiZYdQB2kW3zZt+kYVCvJ188k2pL+YyYFsVrxQ6JX8AdqlRgmfLCWk/w09B/ngEFJN2lzSHXk45Z8MXuh6oY33l0AcOGFE1LEc46IE9/oiBjjvk58EWVwIcWi7oOCqOMaDrgeequ24OuB8bOp5u0HngawZ79Nmxchz3KuK+l4N3HARv3xMxgXc8x+Lp6zgIaKx66H1VAZ2/qz+uG7oPHDCMHQQHPXRfbXC//usF2znaN0dgf16G7KgdvnZ7Ar32MQ84yM7vec8l9P4Y4/o+Rje1m2zYVienUeUTe5fP4Hzuks/gxWJuPZ0aH1s83KCZM2x+ds0+anO8yhcD7W4u9XXjWlTed9X2BmOjOU0dLyD5ArFqNuN6zqqec9H0u6wV/nWRm8ftdpMvFWvDCrgZq/k7l11qXy4X7QG2vDHWscrN2s1mnZu8l81mLui9FGT8AsMU3cnqJHhTuyFaOYwHwvUf57BOzx4+fNBq8Rfqlq5rMa+z8bW/xojjeNBN7cuINbnBneapzU9/dZI1b3KjT90y81DnlwUx7OWcGH3UA+0LjL6ScdDr1J5yynlN09R6pV2sZWp1DpXVWUx91WnfZq+gv+R+RTKfXwguzi9bT7bZxGzjt04PJO3GSp4n887T3Hq4Ts+1r9MX9fr4xUDZc3Kdm9bmMv/6Zt72TT99KtPJKc08rgtoXyas2frneRYyN7M3rQ9XwYKc09Rn7DajDotcx/pKXpfa1EtAq1PMjd9umdpfUEWd62TbvtBqM9Z5WGflGL8oon7kAdr53eV6dU6Sdvc8V9cX5Zee6fRh7aZV9lxzHi4sy3Owy+titbzZ+0yViZaHsdbkqCxdX/c+yDsPc4zzpzzsy9Wq9cp6gcxlY0gjewu0Whe5FrY2uKrJQOv1vFy0ufu/hvBG8Zjj7sY37nlPW3mlXBoNH6A89IWcj5sYeJoHyjnoWzeHPBwwbtRtgIMensYbsY4GvB9s6PhiAW2O8tJdbOi+gKZ9b5qQFzjoofv+/9n7E+1IcizLEr0Hoqo0c/eIyMzV/f9f1UN1Zsbgk81mNM46Cd7eEApJ8/Doyqp6VW+9WiVGEMAdzh0AAaAiJA3yN5jJM/2l38lCT54x1F1L8kxPFll5ye/T/2fBNsZ1LJI85VJ6EqsxDsl/35wkC76+JHnyw75O/Dbf0lZesshLs/yW/rK/8pNFR54l+fv+Kmu9liSjuepYS0h+n/5bv5VPnmXVXUvyTE+WfMhLfp/+Pzv2b3OV/NfnJHnWNae/xV5p1sm3+U4W3VUn+f2+upZVbm2/rJNvsZWV/9uxlCbPkuSb+yGJ7HFf2lDGOnmmJ4uP0n+LrXySJ0xlLCt9bb+sk9gdNpOwz86cfOYK/y55SP32LS//Hw7Q2HuR1OZzQQod92BtfP/9d2Of9OziPor4eC6ivC/opSlnX94q594ohsX91L3avdmivOcSZTwbiWHfM6IPcd3TxVHOvX6li6O+xfOZ+sfjYZwpPVeFZyu715zrecl84Gxz5GX/q82uGmexE+f0Pee3u9OhcjGVD4bFET/J+I0vMa+urka8+mTRL2MzDvvGYfvAC+gin/aVESvJyDnfxrlbXnHpZ5LhpzEpqy1jP3K+UU7MDec2bSTL+UW6ebDY9lwGHPDLOWT1Xbpt5cyfNobP5EE8+VGRoh150pOMB+zKm1t/WCHJiF/f9Ft5Y00W/41VX074re/qipdkfDbQltj6Iaayypw466orb/+wryJ3TMC6YT7OjMuJs2yDtuUZonb9jOFnk87ZUgzzlWR8dhJnBs/fhpRn3P7gifXgcQ5OMs7I2tM/i/4ai2NsrL7ESDLOjcolqe95EVHMo+PhNPLw4cOHevv27YituDpnu7XQ/eYslyxZli8vSSVL3ta+tfwkT+OYRPLoJ890fVZWZrLQk2dZ6WtJnunJIisv+X36/8Ku/7/Pd7KMs3MkyZhrti1JHP4R42g8fkue6cmiLyv5ffp/ZJ4kz7orVvJfj50864r3e/FIk5c8206e9f6R38mzjPriJM8YK806eaYnz3r/s2AnS0xrDpJv++ZA3ss6+S/LyctcrTjJM4a0tSTP9GTxRd5LjGShJ/lm7S0ufU2eMSA9fSXP9CRjLxY3yVjbh25Lvf/4qf78l7/W/rAvd9mJPXR3sRv3kecQ9+4Byr505AxwYu9yn0sy7r+VfzqewD2PXzhIMnxd91RfXp84k2izuNxj3fPUtYY07Nl3T9OuP5jnHiVfujLiqeueK10/rN0rLauce577sfudeG1q41mHfP1wX2yt4e+y52lP38RWxnYSTQ6/bIx9kkay5FIbYqmrDXWlqSuGbXWMIcl4PqNMkvH8yba+r7V7tG3jMM5ksWMfs2U87vm2xdSOObJvHnYXF+VfzTyS58PpOM5j+uA5KVn2fHGVVTdZ4tOmGEmenv1J04ay5sp4zFcqnBE2Ixbpxm38xiFfHWvHJ8l4zqQP4uiHcvrou9Trr1flX5SQj04bE7S4kjwlne4wlmCaouOWJGOCCWi/uAAZGPaTRR7yk5ztZMWO3YFtQ91VT0xLkkoWefnSVpkkqv0D7MF6wk4WjMR6rpkbKcnAVvIfYWtPnjK2q9RplSyTqbhWPqSRs3UAEm31J/8Wvxzm+f4AABAASURBVDu6Hbn5iQ7EaMtfi4PPma+0mWhzwfo97E4sL+VWPB/i204WXdsWMZJnzCTDzkuMjnHjsrbYTqI6k28a8kQx/B7Ex2//JdjaEzsJOclAaCyGg84y2KQPaq+C7QuUqZn7In+9pkBH7shiaL7G5IZ04EPXAwvh+dwrQZGDtXaMQWy0B11aPV6/57dy5jDJk/yKIU6y0IXofDBobcnLjE99aoXZCrULQfC7BcnwjdziGXOzS/gGW58sDfkEWSSmqY180xz5fiTbhX6uUozinHaRDYSH21sWkm1NaTWulup8QLHIL2S0btwNW8VlTFSVxAr/zqOdoIvPye/T1VfXkmToCLDSjSdZMKQnGdhre+Xb159kwZC+YvwWWzl56sizThY9eWtfjCR2h80kw7+Vrq4lWelV4kpbZawFSP7jfidhbOZRkgybYvyPxNaeJflv89v4f+t3EqFHXP9t+e5/l+9kwXYMtKsh29bJwtNmkmFf/5K/zzdT9h9iiyvGiimGbYv05D+H/Y/9/u+BXZXy+u+BnTxjv8zzy5xo175FP5Lfy/f/e07+Efb/N/L934qtvjEam23jTPI0f4orSUmnOb7+3/wux8s1l9r96OZ2Xyde5vrTm23Qex15+HTkML+hbwEc6Yw1Y7Xj4fbIQ6/NxnW8jzXs4mLL2j6NdnHphwfUiYdY6iUZB+1kwWppSBXwy/jYObJHdjaoMw8sD/hhbQmyxm9bXPHsu7cqd2Rfte1hcn05q8zd3f3wW9kT+7Ey0qdpGg/EDsQp7/7hfhz4k9TD/oE4NmXe5amz3WwrWeajD9U2PJw84N+ri1d14iW3D+i2vExdcdU7z+cRm3Gpk4SD96HM23Y7SR78P/zwh1GbK2PT3vc8aFZAnFevdoPvvjhD1I5ywJX2PPh72DYu2HXikG/xQN/axHjMPCjcPsVzd3enGPEf8WfPA7/N4Kmv3oGcJEHvXO7dxuhBvirDD3M9TY2xXDAncvndd6/AyMA0VnMiVnF54Fe/tVbGIx/ywDIW5YZNiObGvGlTeX2yPjF21sbtGIthX2xfYqtn/szd3Jf5qO4d439mLpkfbWgfM2MMrJMlTrHUpUtOG3k5jJ9wXvW0K1857dhfS9IqySjK++fOcIH8XEAr5tNdbV5NFe4nc+W8l982W3J8Kh/czqeqi81r5t3EeEzohTFbxl2bScb/u6fPYnhuMwe2pRmb/k3MS/Ojb9Is0i3mw2Ku/L/gfGEhRhLG7TCK+Uky8rMn5ydyd3V1U2tM2jK/1volnmXtq29JMmJ4SVcuiaRRkiX3dpKM+ZAs/DPn1iQDY9UT15IsdPX0Qdoqk0Ty0BPDTvJfju34qC++GC9tSJMnPVmwbVukJxn2V5/UtSQrvaq1Nu6FVSaJ6oMuhp3kvwa7Dwzt/c+EbTy/lxPHwjgtK19ZS5KncVBOmnLJQld+pdtO/uvyLa44YthebUizLz35Fluechb51km+GbviUk6MlZ8Eao25I8+OfOtk4Tl/kjzFnmTIK5c809WX9lvslb5iyrdt+V/Y9ZTXerx+LyeuH+Y2+Y/n2zwnGevgIzT7w3nYSxZ6Qg3T81ry99iuzclCR2zoO5629cc6idXgJRn4q20Zv41HfXUtySKv3Epfda2lW8tb29ZJrP7OpnLiWpIMXxRc6WIlxGxCZVB+618SqPUfwvYM1TLVkWcwX3jZenXtb7V1+qeRd8825tY90r38++9/YD/elr+dlqQOvGDXWKN94pylZfdQ5T0XuN961hk8ZBJ0OE9td7txLtN3giz3bc8+7sviGf9ajN243cdty/csd8e5TR3l1FdmtS2udvXjiF+vX3+37OHnYxEZD3+rbi5vassZ7BUP8NM8T/yxzq3q7vRQr16/GmuE5ylxEiOr8QLYh8/i64sxJinb+qQ/3/OS2NqYLatvYpnDZMlBklrjVd9SXMYghudY86e+PPvqG2eSkTNzID/JUz61bdw+8DZnxbXjLK6sPiQZsd3e3JR9bTgP9FUdbSWLjNjq6ueahyTjLKfcip8s8knG/PjhD38YNvQjyZhLuDF4+q+tljbGZORtsynxGrJb2tpsbaqptXq4v6/9wwMY83gILv/MHEoy/NA3MXwp43iIf/HqFdMqNe22w6b5nKZptM2v9u0ra21s4ijnObC4rO2bT2XM04HPeNpo+HXiPHjkXPb+w6f6248/jznV8clcyneOADP80I7FvjzblrXvHLYkeZJXTppyyUJf5X+LLd0iPVlkVz0xLMkz/f9X2Pqhn0kYTzNlr/5urUoy5o/yyX/Mb2VFS/K/sEmEc8FxpjlyaZ3E6n9ovp2HGtUXx+j3+knGvP+tXPKfH0t1jDVZMMR/aStZ6Mr9lq6sdMtvMZJI/rtcrRjGkuS/i9//47D//vPRmhN9MFaTsNKS2P0P5uQfYycZGIIlyxgnv4+dZMxf/Unyn8138l+KfRr4ybfYzocz56wNe+eeZ1t/+dtP9eNPP43nEyfOS+bEZxXrs4cT5wyL+8V2uxuYJ14u23evVd4YfMG/2W7KHwKw797lPun+495icR/ecUb6l3/5l3JvSlLuQe5dyeKnMklKefXF/f6778Y+qqx2k4w9Vj1taUNZdfQnSXk5zu51//zP/1zbzXY8a9Ev6do/s895VtAnsSzGKqa2xFPeIk3b1sppz71TOc8LnkO0KZY8df70pz8NP5VJMmKQp552LPKKSz3jkCZfG/onTV+l2zY/+4d9KWMc0qUpr2/6KG//eJaQD3wxwYZOcRlzkqez1Zoz7ambZMxj6Z4XzINt7R0O+5raNOaB9vQbyIElX+zvvns99ip9SlITZ5T1M4v+HZl3N9c39ac//rGMRb3xXwDY0JCluKyTjMTZttSLy36yDLZtixiK2F6Lfekv+zqfTGBvYDccFse6oLVKAq2PgsCoxVjbL7Gkv+yLrZz0KjH8gNdJmnWesJVZ9RZZpPsZW2dkT8MP+coliz9iJymTivSQrZqp54ErjjL1eK36djsv6zv4i3wf8p3FwJIs+MkElj6ag6VdleHLb7G1Iy28DBfXMvuUE39aE+8MVi+v1cbid31DF8OinJjWq/zatr8UfZsgN3I0Uy9YSUrsRaZXov0+/E6Wtrzisl7t2V4LUjW1qjzmhKGr4sVJq/ChplXPXECBWVydF9xVu00riURaNW3KP6t8PM31cJyLs7Tqg9/JfUO0g120tdV5eZAKOGBjZ/CqynqxgwK5NK9Qoc/Dtjxpa8kGtPTKlALJP6dRnXHQ3gWLchhz6YX/MIuhGTgLZi8vbTYV6Nh+KvQDvafwJKOwTxTGwNhWx//iasHXXjVxs7/iw6LykOGGKoi3CjK4iQsI8qUszPGVpLQ5z3MlGTj2LcVlneSRXsgWlzqFfCt9V0Z96+KSVrXIWM/kOMk3GMnCT76l16NesvjtsKlvLe5qI1G/14zfxSXP9sq3XZVqbULmW78beU3aE10dy0IXt8alzST/0G/l1bMUl7W0RIxOriza7pU80xDF9kKbGLeZ/GirKoNu3drv+93wXdm1FJc0qkd7HYzfH8t55KpXYyKuc7iYWZ37orWCXmCcR6FFLQ0Gfq32rJM85qQPmRr853g6Qpbista/JPRAhWfjJd32WpSVb0kCvjYW7EZOVFe2hs3C53UOvsRe6MWlrGWJvV743eEuOkl+l95IikV9S3FZJ0tOTKf+zIwfrIFhLa1zIy6yeUF/timuRRlLPV5iJ8a9EDoqlkbsUlab0pIMbNsLxqLX8FucRdb8GWdV/s7vGpfyC4bdBSOJHcpSr3xlLTDG2FQt8i9p+mIpLum2LXSZmwQEdojHtFnqBUbwcbX1kr62n3lVC/YSm3zHIQn0Cd+kY6ue/VO+uJQr6InjWFypjPYiC6GUfbb1SAduSgObhkKVEU+nLugngjmwB93c7ev+cK5qW8ibOjEQm22rTTvXburUc8282J6Cj2xWQX9iHfDQaNH2xJ4284JwN3GAhncGb+YF/iYbthMwsLdDJuXVx8HRg+QEqFhHZNnm6nzCu2T47CHT4sFys5lKO7uLTc39VNZtwh/WgouLC0GHjjKWJOMB2TRN7MmWNvS10TKVRfszsSJaaX3gns4H9LZ18WpbflBRXxkN2FbnwIPfJHXiQw/BVZtS291UJ3LUGQR/gGAmF0lKXQ/z6k34YlEPa+gVNtrQO/NwVlkf5Om/8vpkObNHz4xVkvIHNXpL7flwdcBekZdpt6kHDvL6eGEuuJeN88gYdP+sPPFuNxeVRJE6cLDWT32xmFtrD+Xasa3ohoeRFmWTkLPGB5UTJnfk6KK2203tdts6MSfu7/3hgWnYuL29ryP+zYzTiRwZSz1e5qITi7/N5P/x1cnT+Xga//8pJupwfBh5KVw1D8aw5ntAcDZxbMROEII4M4baockHy2Pps7FoV5ELcwLTDyGd8fFhsnxIY85st9tKwvTflDm1mGM/AN/t92V7w4Ny6dbbVxf1wBw4c6oZv1WHrjnbko8jD0m1K+/24b4maNq0JK2mtiU3HT/n2sytOJKV8vc85J2r6jt/iGR/qiNlA36IbZNWnRzv+VDlXw6YyPn9/mH4e2Sgz32uM/uiPH3Up4XeS1mmw4gzyajNqzbpMn7c76fDmKeYry25OPGB14fIFnOmvHFl2laj3N7d16fPX2t/OFXCGFCMr/C38GNmvnZ8SjL4nZw7RtbaEM/avkVekpqmafgnrbisk/wuXQyLMmspLmnJEudKT/J3GNosLuVn5iMu0lOvSppFmhgwhr51VSpp5cXQWA2echYJ1klqwegjpuJ6Saf7gl5Dtmqxv9itwf+9nBTXwNYBfE9HlnaSSsRYbGrPkgQNZACGU84X6Sv2jK4C0pL8bjzaS56xi2uVtxYCeOYRFmgoL64F0UGvyiP24ktxqausxbYF8ohdWvJsc+VJt21ZZZNFzr5FniVJJcH+PDClWcR4KSfNvnTbFvv6n2SMjzRLkoGlbLK0pVdpa5kbz235NS7lSQ26dqX3SmLnd4uY6si0bfltX/9WWpKBp5wlyfBbGftVi03lLdIsxWUtjebwTz8dU/vS5Vvsi5fkcSx7rZd8ZZPFjv2VJ922NIsY9qXbt9Twr7jyiO08qXHJV9Zi2yLDWlo96ur3UvqIXb6luFab67xf6dZiWGwj+vQlzY50ixhGnNZY6fooRbyzRqnbNA0as61WemO/FkeRGpf5qeFf1dIWe+UrW1zSqBiPXkkec9JHv7hWvvIsA8t9XSnb+pcsbX2RZtyoVZJR1Lck+QY7ybCRfEuvxyvJo++Oz+rPDK24sMZzBJ/1uA/oG8Rvvn7PpgLSlU8W+/bXkkSR4ddo8C0JNtugKZcsemHDmzIVW1BJL0cEn5q3JjAn9qcZ2pmEX3Nu+fDxa33mhfiRBxYb9t+wx2Wa6vs//LF2F6+rKuW9IBYmOPvsqk2A0elVdYbpGWPTJs45xLICAAAQAElEQVRCy5544BzgPnrk/FPItWli3z+VNHF2Fxe1jtEtL/Ole4bx7GLt+URMzyrKu/9a+5BXnvPQ31rzobI6B85/6iUZL+qV/e67H4qQ6kTsE+fTHQk4Pxxq4tzx3Q+v6+v9Td2y93fOEMf7h/rDqx+qoS8uYZUPq7Vr23PATJzaluY54fXrC84up9ptL0Zx+/dcoTxA5bnpwBn1wNn2gXOdZcaXV692nNHaeAGv/xO5sRibutrSTip15qw6URfnRI7odcEDen00N8op/5oH/52GGJ4n1e2MrXnxt/H1yYff1tqz1v8iVmUbeZk4645xYLzsA1d7zn5iaD9JSTcH5toH9/L1hUlG/NvagjG1VqninHwc8emTNjq0m9vb+gMPs7//4ft6/d3rgff9d9/XgXPdgfPciTNzZ17uLraVVvUauQvkvvvDD7Vlvtwh43zYkC/jcW55zttwNtV/40pSxri7uKg2TfVADK5Nni+dH46pMegTLpUxSZPnLy+lWn33+vua2qbuOMePGMF57Q8hE9iOs++ZG8v1pE/batwv95wD/4//9P/U+4+fHSanQbWJ+48x6AiG4B2PwrcZroVblLT1UZLASnkNORrWjVzSHDL21yLdtnFYW5LUSrdfXPKlJXnCgDy+pI8G35Rfy0pXd6UhMrCtV7ptZS0v5Wwnz7Eob5H+W1npxXhPfH7s3BfKiCtd2eRbv+VLV8b2yyJ97csXw1q6tby1TjLyLW2Vs73KSrO/1snih30xrJOUc1s5S7LIiGEpLulU4ytZbNqRvpYkrK3MCOaKvN/Dlq68uEm+GcuVvspYi6Fvti3JoiM9ye/4XWN8xS8uMamGnSQ2R1v9laesbYsC8pL8HXZxJYv95BlLPTFgD2z7Fvsv6fb/EbbySYbvti3FZZ1kjDHdb/BXbDHlrbX5Us+SLP7KV14Z6fatpSWLjP21JM82V9kkf5cT5YtLnBVbmiVZMGxb5CM6YrT2flnPFkkGdnEpSzW+kgy6NEtxde6zsKbyUoHWeSmsY9KlFYvUzKfoDseib6h98yVWkpLX1R337Jn8nqEV+e6jrY/yrZclzPl9LvszZ48kyOtMIc/iWEudZNA794KluKy1Z7E9s57ChlNDtspxKK61XuiL7Ay9xv1lQ4yZPfwMRg29uRpxr/nsI6Zesj3/nGi8/fyl/vWvP9bHz1d17hPZmWra7NCe6sCZ4e7mprasX3/84Q+14fmeZwf3Gp8diFes9xfsT5up1Zn9zR+e1IeJ92Hb3aYuOAu8/u5VeUl3v5mQbSTOPda91r0uydiP7XcSMFN8ee3+dnV9vexzxLaZpqe92P3Y/T9Jbdib1XXfm5DxDCOOe+YFe6W1vheX9O12O8bGfTFZ9G3rkz4qr49iiamOfdRLmWTxVx3pnm08r4jr/qy+8ap/c3NT2rYvXZo4yttOUvK0YxzW8myLb1+ftCt+Es4UB+ZHxg9QKOt5oKB7ZjAPD4zdq+2udoyZGCHfZ/Kn/hg7HUBeukW/tKHvxqNcknGf6aO+WDyf3D/ccc491d397RNfm2sM5sq+f1FSrN1uVxvyrR3zpC3LZjPVK8bm/v6eM8nr0t9Wj1eSMUCCJUs7CTEu7d+j64DqySKTPMsnkTVKsrTF0EHrJP9dsDWYfIvdWiSPklp8HR2+rb7QHJMieeYnS1uZ1W/byUI3/mRpq59kYNi2JBk5LWwmE+16ul7i2V4ZyaLz0o68JAM7IQLKalve2lbHfhIr7PVKnturXJLBU0gdy0sf7CfPesnSVj4Vq6GfLG0JyYK52lgxkgy/X8okqeSZ7qK28P1Oj8VIf5JU8dXShr3ikj6t48kCu9tsyof6ldTEh5kzi+w9H8pcbE+nznKJbgEiBjWfeyqNsYDjoRky/p1HSYIdZJHrvUErrlZBqCNsHcaR+xr6VKlWNb638b2QaW1TRa+qVUO2+HDIvgYFm/ibpJKAvWwmSbC5jFOSRzr9Wi6R2VMKRk2RNleql3QUq+NMQ6+DDaOWzWfZHG1Lt27oznwwLXRFsSQQafQOXmtlbUmwAG1poyE2epBxY1YDOzWKMsWFOvryLPg/nCb/BN/8pIk+SOhImweOeKv+0l50Fzm+P9ptON9HG0PgGE+xdRpPa9LUm8t2x56lLYCcQ3o1wuzkCQeLyMo2pCLi0R4QwCw2ZltlO1na9Y3NuRboTp1ROrlCabTXOsmIceh2qfPwD2p1xqHBr7mXZWnPtOcabewVZYlnrv4Ye3+0I282HmRElp48+9JUlEFJgr4579g3UuUavjof5U20yQRzt2qhD+jRxhI2gQCplzaXnMz0Z/T6qDv+JWLZL+hLuw/dpZ2kvMSwtsi3tkhPFhn7ydJWJhFDewV2J54lJ2GOdWzjJfTCP+d9H+3+aDtRt4/YpRVX8lvsDrXQW2SVSxaZ4koC9kxr/ZqR7aOMuTbmd+FXR+486A6BOGpYW5LAy5CzLy8JOrPNUejS77Q7smLK6/SrzixextxawDAHC11aJw8W2zPzC030V39UV7ZDK4r0mRop8lRc2qU3cG2LBRmZPmj2xbaWruxiRxx9sRZf+SUHxT1qUc96yRXavYoQRqknv6s6vmg7ihArBOy/oMPoyCuDyPha2tqcGWPz0oeONpW12AYFuFWuo2uB+miTFnk3hhp1f6R37C1zExXmm04n4fBuzFUhkCQ8FOzlvnN/x8s/oLcc6v2Njs49PsE/8yBsu93UhjeUm8n7bR4PMEGpV7wc10ZxveaBUMe2B7YTL/GtHXdYxJXablu11oaP1lsOevI3G/edIVUTB/IkQ0Z6w0eLB1t1PKDbP/FyXg0/aHiA1Ad1fXA2TcFORs6U1afiShgE6iO+KWupCn5thz39La6Jw6a2PYDSLfNw5qWrbX2Y2sR8dt+dx+Fa2/pnrS/bzYLnYVp/Qwz6YNuYd9td2fcwq4x6lhXfOsmwodzql7Y92NuXPk1T6edut2V/bTXzsraIR3x52lvxk4wPAPv9YdhOMnItZrLk6vXrV9B41cwYqtfwu7WqpFWjrY8WbdeLa8vcSFIncrTiuQ4r26YqWOX/2zXRUVefreWfeChs25hOzLPXr18P//xQVlxJ8GkCIyPWiQ8pTOsxZknGByxtGms9XvbF3Gy3I4eOScN/Y9fmK+ap9iwTOZQGVL0mfn3QtnlWL1lyk2Q87Nd3zSjjBxzbySJje4tNdcXe7rDPPpdEFq2qPNrTjnanxn1FIWjydxpFDP1KUs6lVOMF+2E8zC2ul7EZqz6JJd25oN+rvrwffviu7EtXzrb0JOPhtHrmB+jxdWbw9F9ZfUky8u+HPv2WpqAPnKftxcDw/5f9+vWafM81M39QIKRQimaj2O4lZpJaL20nS9+28VhbkkXnZVu95B/TxVfGop51sZZ3zlbLWlr41L/xR5uLXJV56E6wMVrKnmH1UeaxN820pc9gSK8RU2uDPL4lGXUnD8niaxLkl/ZKT77tlzbRXPiFfA1sxGinvJJFxziThbbQ24hr0YXO2s33Cv86+1Gy6C2ysWK9mGvK4viTHpy1bW1JMvywDZv2c07O3L/SLPLNpXnu5LC1xQ5RVFvMDB/boHdVCuhB6y9yJSPJoNu2yLdOgn1zv2IXGEtbmSRPekmG7EqvxytZ6EmG7spPMnSTPErW4BeXMsZmneSJvo7DS7q0YiwRe8QDgL50adaLPFLkyXmVLLYXeobfykFG2XjN1wzekvs1x9YWMdqLHKuL4vDzZXuNoWM3CXji1t/J9cfxQGT4Yi3Nkix6tp/x+sA4swdpL1lkkpSXNGt1bCfP9MT2DHsGo1MveZFskWDd8bk/+mW90DP8s21ZsG0taw1IYGbEmSy1Mvo9pB7xpImZLDJrW/oqZzvR1xo2E9roA84KHT6vVXXWzvYbenEvzqwd0q07cThm53HvzMDr6xk/jX1pgwR9+UqyNPiePLc7tpOgt/jM9woy40GuNphz0nAKeh+l40ce18OiXsvz+qg/c+mf+DPxJCnbQI8vaTakJQtPWqL1epJNlr48862Nrl+cRTu+S08WfftiSrOdLPQk+LK05VuS534S9pzzsPlS78w8TFIMzFKwKY2hqMpUPmPpVRX23v1xrq9XN/X27fu6vbt3uEZxr/O3wXY8lDzyUv2CuuP/iRflnjeSlPto48brxHPkRb/+u89qa+UpK10Z997ikp9k7Pd0SxvWymw4I6xnww1nSWliy7f2IbiY2ll51p5Bk8Un92htaUf/rN2/1T8z71rzgarnvUnYuuDcdYQ+9IjH3zY/cx4r5giQrN+tjOF4PI16w5ndvnb1wzNPkjFW8pJwXroY+TGP2l5i5LMGD3FtW+SdGStr8dTVxxVPuuWCM9v3f/xD9Zba+iCYl9lF+4Hac1iS4dfV1dX4C00hhoI/kUtj0sYFevqx+mwetSf9TOxr/pTRF/Wsz/g3ZDnbNeJe5M9j7F6TN3nSxNLXJIMnTfsX220dH/YVMu3DfX8LUlsNuXJCsj+fOJefmT+DhtyaG30R33yYF/Gl6RNiNeGPmNJ9ee9YSLdIG3bIhb6oYzEu+cZmbT6UVXciX875mXkunrLy06p2F9tqLeWLG+en9NZahfvJHwTwZc/MfTAT0+fPl/Xnv/4N2TvuTawQK6w6ksuETNhBDu3yfCIWUpXAo2E/Wdp0wei/y0sy6EkUG+1VN8nQs6+f1skiN7Ou2e/E6ZpcrJUv2/aLuX9mXqhCmGC5Rj/ri2kRy9KNCS9sU40vaUme/FI+SSmT5ElmpUtIgq2Z5jzy/VsMGODVkHGdtvQX59uFL0YfdsRGesgXMRnvS0zlLcpJX0sS7GRgJEtbuWRpK7fqrHRpa2y2pVukWVuS4EsfJYmkYScVbtlWDEWVcyO0a7mSv9eRo40kNkexbyNJaVP/7FuSRU4Z6ebMdpLhi/I0R1t5edI6c0S6tCSVLPL2++OYJwtNebHlWZJnerK0k8ga/o0G38RJMrDFgDT86MN2pzsjv7xc1m8IT7Lnx3uqv/BFjD50F8wOz5J860PyzNdvZVZs2+IkkTTsKTM6fEuCT/Og031qJxk0dcVIFjnbyiUZsa1+r7QkTxjrHABpnKtm1kjbxbwo7l3nPCDVaetTJ1bLPF6qd+x3xDwXzMDPL/rcw1CKfIiXXmP9CbQuVgVWHzYb/kgzDtiVyDuDe6K74OsHZGgztOVL+SRD3vZCrSGTZHSl6zdU5F5idezPFPzEOfGX8Z6HnPJrf1mTlO8Dc4G2r+wgDR0xLOqps2B0ePhCHopkWxE+tGmUuXPvASjtjr3px59+HX/d5Y59bLP1+VXxEv5Qc+/j8/8FL+93PAdyD3FcxUwC1lIu2HuNueOWPxC54ywlLVn49tVzD3WvU9Y96Z6X06iMc4TY7nXJoqOseMqbSzF27LWOm233yY5/6ikjplhJnv6cvvudRX1/c10Z91mLe5x7oDra0rY08SzKRlLXrwAAEABJREFUakf9LXa1J19a4lzp4xwgtrG6jycRrpRZ4xVbLOvXnCes5alnkSe+RRsW43JvtzZP8rRhUV4j8tVPMuzpp2cl49B/caTpi3Ji2BbTfpKS73kgWfz2TKhvysgzrxbb6qz65m/Fk25Mq1+73UXZFqe4xFJ+rR1DdcWVpv1Xr15XWkq6usbcCp9mbvyZQZaZLEkHcxhQWePJt3T5Omy9FmVtK7+2rS1JKlkwkvx3w9a+wVnrRxLvI7ssCE71XtIlJPBorP5JX9vWFmnJ4i+iT34necIpLmWpnmirD0mGXftJnnKg/D/CXunKWNR9iZ3E7vAlybCpXLLYWtvJt31x5RVXsvCSBUt6kuEf7OFzkr/HZqETJ1n0i0v/1P9H9H80T17S1bckiw+2gS43j878nBpTFV5nnjqgUysOOvjAZpaKomU1tYaHnYX1WPvTXKcziyt7DWLwM+I5QyuFS6TiBm3QQ2+mFHmtcrFf/Ou12KyneqHXcqGiS6kMDNtF20VfveBPgrMLA+xF4QnDKVlgq0A9GRgR0IS42E5SjRt34FWBsdBbWiXkYGB36Cd8nEc8NTA60tLP1PMjHfv0xLIkqdbIGRjJgiVdWrL0xZp56FEcfBf/aA1/O/Zr2FQH8fLqjJfFHLZHv5HCv/OQba3Q66NdXC/nD13onaojs9gXq4EjnjgwB2/1JVnl+ogloY+vQbATlzojHvp+peDjIxXykVQrtvK2tWdbXWPvyAM75Gyr9Ht+d+xJlz/xQdB6/EQkDXkADJu9GBNMkwU4VWOeECPBl9eQZQyH38jpx0KfhWAsB1HSKIt8gb2MpcTVjwXDmLtkxsGqD9kEZHwelIUN9kT3sWMLvnKGs9oR27b05CX2TAgr9jNdWaAesYsYMFyL7SSDvsqIXVxJhpx0mvi9zG/HxjHqjAkI2JuRnsFgYjHu0iBA71Yjzj5iCBiLf8kztkLaVOZlruxLl7+OpXbF79i2rS8d7P744XHpL/403JGXRIjhj31tSBDb/optX2zFpfdhI0NPW9O0jG3HXnOuEOvMYV0d+8r0oQPl0R91Cjkxi/nU0bU9Tfo0k996zMnSTrQ3416H/o/yzdwFa8Feclz0xUbxKd+2pVmSYGvBpgn2Mg6ttUf6grPmoE3QBQDXqhOXdSPupd3Jixjz0E9W7A727/ttflY/bVuW/oIxkROxFxsd/D5iMc5O3qCAPfPyv2OTsUjVkT3m6/VdXV/dwYPeNriZmnjRv9tOyM3ltaU9MMCxb9vaeB/87WRemG85AHfGSvpE/BevtrWB3lob9WbTeFl+4mHtDG5oH8YLzWmaoJ2R2bDvHarI2Xa74X6YaBcfLlad4vCnf8W+OA95D4H+JrQYCvsw7MwHxf3+OPQuLnaSwWqj9tvMZuphVN0zH5yNpTEu2hx0aGdeZMuXZ5kZP20kwcd92b+4eIUP26cPEicejJqeadrg37l2211NbaqZvWbG5kScSaskI/bi+uH7H8bBnCY5mJ9kxZ7AueBDkxjW/qDDDFbAMKcDD0VjSKWk6bOH5mla7LTWBn3Ctu20wt62vJSTpr6Hb+sTceMecS15Npcn5og8Y/NDgz5cXGxLXfviHA7HUldcZeWfTscxB3d80NP+kb5jZT794GGuLcprX90RJw80pa192wcevmuvMU5MD1kjh/KSjLxJF0+sJMO2vmpvu92Ovr6IJd2ivjQBjTUJc2w74tee/oi3IX/m+ECcW/zzRYAfSnbg3t7cVhLyylzrzF4SJbayJ84dxq5fr169KtuVGv7ql31ri/bs64t929rfci/oo0WZEw/l5be0gactfTSnts1REuaT61xVZ844hgveruTbtmhLTMt2K6+V2KgPH7fENz60Iqi8cRg33TIO+eawUJiZ4z4A/vTp83gAbz4tE/N4xgdxtSNO/eaSlwTfVvskqfCdXKqTLOMJafil/G/p0uS/xJem7SQD23a9uMT4rbw60hexeVSd+9/1dpoafQZ5rHOdXM2EPtc06d9jvvG5U5LAk95HrW3prbWnPmCjLd2SpBKpNeK0pU15lpcY4khTZq2Xc1gr74VksS2/TZPVyMFo8C0Jfi/0ZJEVR1xLPV7SbE5gJDpnPFIK32vcK0loL0Ufk6WtrnmzLi5xLWtfWdvSksUHxJ5il24/idUTXV/UkyiGdZLhg/QkkkZRNnnuy5ch3doibcXRpv2Vbp3kCdu+ssokf0+X/xLbvvJJyPcyv1cbYti22C6utRZDOiTmWRG7862+GcNioJ/lF+zFVj35K3/B6WDMYPWBkTznW5ni0ibV05dYdqapUTnui47y7XEe204CH2+Y9xPzRN4g8E0MudLpVvyH/KonPTIo0ixJKgmUBVMMO+Imiw/2pSsvhv0kQ09akpFvqhGzNIsYFtv14hIjecZe+comC67i0pOA/XzvJItekpFbZYprrcVocXxm/DOmWS4YbfS9R1DFz5l+H/Qaa0xBW8YtWXwQ0wJAifvcDqTOuu++O4Nj37oPel/XsDFuNfgzazZDNtoLlvaKedKxWwM/WWIrrpl1PAn+TUOnq1w12skil2T0599g17gWGZvas9heS5K/w56xWVyr7Eubti2OHSJPX8pa5Klvken5sLWJu6aqZarDsdfl15v69PGyPvHCsvcQ+6xoTcxjzyvH44FcdM43x3q4vx3ng04ur6+vh4z78eHxfOJ+mKQCgr9t5sNjXxAnGb+11Mi9++W6j7q/21duaq08Z+w4L4mpnrwNZ+gklWScMVYMbbk3K9t7HzzlbcvTP2uxLZ4//umf/qkeeIBvPiyeGcRLMmLUpn39SzLGXx+1YT70TX+MVzvKibvqHDkD+wK+uCbOSco9PDyUGD/88ANn8iPzcx5501fPEvoojjL+90NJxp6if9oUWxl9FU89z9+vXr8qkjKwfHCvb22ahs/ifseDdGli+MBb+2KaMzH1274P7IvL87VyJKLkORbyk4wx17Z+bnfb8RnAvvlKMs47Yh55ga+uMasr9v3dHXOtMX9OdVzPj5zrfentb95px7mCC3WCr78WscRYcy++vuuDRTuOgbW6M3NAf5RRT//MledVMYxNvnkwL86JJMMv+eZeGxZlrbUjztevl6Sljzx4TyQZeRa/apk793f3lYTxPY+56G8X+id7//3f/1w///Km7u4eqvNCS0xcrZeX8SYLjvQkVuNeNMZk6a9tfVvbxmp7KPDNPtU3uskztvwkY94kwefi6qPQhd5o14g3yeiLb3lpN3nGlJ4s/USdqbwS8TN8sW+c4ti2tiSLjG3zon+2k+DD4of9l3T14cB3ndb3Io6GnU6t3kLXL4v6i/xcXs3PUTR+i6mc8hbYAz8JOVjikb+W5Nnv4lqx1LVAGl/SbRi7tfrWFnmWJHbxfy4/r4weNNsyVp0k38SXLH0xlHtZVp2Xte1k0bGtvLVFn5Mld8lzrd90FS3lVlvK208WWdvSlFfYvrLW0pNFTp70JCOvyeJP8sxfMZKUlxhJxj1nu+pbWfHr8Vr49YhdI6eykkVH/iqvH5YklSz8JENnlVtlxVBWum3rl0Wasi9l7EtXbo1p5cuzyFNGuvUqV6lKMnJOo6bWrCRWr4LON/hJoz0oRbfEnMfZo9MPRdmOcNU0tcEfHb9xwyWBPtVyZVQNGixwa8g3bK9+2rYgAnbI1YLd2kRfH0OdoStYQ9d6LeIkAXcqL/vWkNBZ7lvb0mbOPvIT8Tq2lvs3iezRt5ks/FW2tcA748eis9KrpOtvKlmKsss6XjVni16RX+RIwPXtQ/37X/9a//6vf2H9vsNn4it4+OVesu49runuIR1N92rxDuxl+u+ZY5ra0D1wTrIob3EP0jf39uISM8nYZ+gOHWtllbEWWx3p6p95HuJ+5n7pviuG/NbaOEe4B8vzfKGcMvqlH8qttf4nGfvX9HiOMD71tC3fc4XxFZe+qC+2NGXE1b8VEzHyOY94koxzg7L6oa61OtqzLU077tHJ4ot42lLu9nb5LXoxtPv169eylm+8FuMVT99tmyPpFrEt7vViWCcZeRbfc4jPtDwzKK++cVmKa41LWdva0e8kY+6uuVXevMlXzris9VXcw2E/8qxvqI5fvDEGfVNGu8aNyTGGtj3PztzXyomtbDszEQsEJ54HoGRxREUNWWs8iU1EM4o0S5IxQEkGX9po8M128kxPntv/rdgzfifPeMnSxuwYDG1bkozEJnnyW5kk3/i94iV5klduxYBs9wnbThKrgZssehKSDDkxiytZ5Gg+2RRXfvLM+21OlEkysGzX46WeskkGnuRkaScLnvLJ0pavjrXlJe+3bftiK/dSxwmULHjSk6X9Ut52stCTjLyIs9J/qyfP8lt6EsmjDF9Ybzn3DrzGwlwskp0PkJupIdMrLLQbXo50XnrRqe2OB8nIOacfDuc6nHo9HHrt+bB6RiODZyOMddXMh9aOzRkcetiZS586eD5Y0JZ1YXfmgXSVm8giE12A3ikg8kULnOW33meoWGzQ4KRaNezAxi5+l/bnSlL+63Ov6rbasJ+kvLoKSBSlw29tGF0wHmWSVDKVl/LBsaWW3pCVY2m/gy0d073X72HLTYIecYycVNGlfwb3WSdRprhSRFIjHHp+AV3Bb+mjnSUGrFZryEPsjGlSA9sH32u/w3M8ZgERwAvsFlew0Ut6QlxDTgvQ52KU+IaZGVykyg9PrnfWhZ3Rrl72Ua0a2PWELZL01qZa28FOPV6tAU5b/5Kg1yvJKDPrE6zRPo8fOFlwz7xcQ2rI6hcCZW2R7ozp+AtMzcy1Tr7FWWjdJnTiWjwa7SSDrq+jwbeZXOlfh8gXZhYZvKjW5pqx0esMfcYX8LzBzBj2OrWQ82MMwCGj7QVDPLGrjJnvgyy/wG6PnvVK4BcXNd8HRrdBX78QWGQFlE7RpvNkhqZMEqh4jWJjHOzAQhU70BL5qZl4V7pt5Szzb2JIlBevg7G0lUuy+EInWdoI8EUb4P5IPz+NZWcDnpeYZFaGD4hVEujaWPCNA6KsUUafVoIcVlVPQu4CxoxoH+3iWtcd19/O2ICKjPfdLBdZ8yBCPbZrXEl78k+C+uqKYU664z9KL0wj0vH5uV2VChi91KrKY5tWVeHnyIlc2uQ+SXlBtqIEvKrkmR4woEDv1ca9o825FpE+6gS9kZMzop1Y5ffSC322pvNIt9XBU2ZtF9jrOlhgeo+CiWN8PfZBAdI8YK68XmJ3BJNnHfkztKqpeloduYfveUF+e7+vOwqgNW227DMzfhX+ZDwU8rfIpqmVoQJXLHNCjQPZxAHZ4iHSg9j5fII314FDv3tZVa8zL5NdA7ZbY+hgGyeOw/MQpy5K2OsllhgNY6ehpxwo+C2tYVy6sakz85Le2r55UEaMhqNJxoFbvryqjHg2PEg9oyctyYhDXIsPLjFVSfD7NHwVT3z9tH13/1BMudpuLoqljdJH/8geXexrVRKvYn8AABAASURBVK18iLjd8CGK++zEi/OEnM+MxVxVvdXpeEYn5HRTPoAeMozLZuLl66PsA2OiHTGR5IHtAZ965ZH/6uJ1bbebMpY9B2l9NKYjDx/1074fFA582Drx4SjJiL+49g+HUoZmJaGd8jJ/HuTFTDLi1wZNxvQw+mIpo/7hcBr2baubZPRtS7snBuWnTUp/pFvLs2hHf/Vx5It1Tlqy+LPh4bGx6Zvy1jP36YH59cAD7DTnVD3GMBHHVP6AwZYX1trxA4hl+MBc1b5jvPbvGUtjWejH4WNxiS/NIo54yhW2G3yOQuV/UbDbbIqAa9Omes3DXP8sv7/B1Zlffoj64Yfv+VDzmrHbjw9ofqCxLLjzsGeMYkvb8VBZe0kY2+0TfyYv+70/FFNjvqpjDNIf9g8jftvGmiy5s6+ctevv7mLD+DuGJzAmxnNPYS6zHu/390Q1j7IHzw+NE/l6ID8d295nex7gI8B8PzNvGxjMXfIvvrJpqUyN3bgqbcLWqXzY++nTl7pnrPaMGZwRkzEWl7pUZZ3E5uCPBt+US57pydKGNWK2tiTPdPvqWScBr4ZsYrtV1VKUSTJse8/DQJZ7udeQl0/oVRXofEeW78gjUF4Z7SR2aI+Kbw35XslCFyd5bjdyhtCTTCLOMhde8AZfOYv5sV5L8oyXpDqM1c6ZRWlm4SASTkB8R1T+SkcUX+fhnzoWadbaScAjIbalWeTrm21Losyg8s02Rsq6D2yI48t7eTT4NnPvJA3+IiOOBVYli679RKwatGShF1eytJMM3rwMDpwauUoW/kuMtW1tSRaZocQ3MaTTHBjGmAQfpSxFmSSDr2yShcH35O/pSYZ/ylqSRSZZ6OKhOr5sJxntVXZ0+JYsetLpYr/AbaPQop/R7uw5yVTFvF5S0kabVJfzwM+SQEGby3ZnbjgFGQUwzuXaUMyUerz0qfcOPWU7yVP7UYQlT72M7iprx/Zaq2t75pzhBE0teJ15gGG+sAEtCC00GnxhuhKpWWRor7jJQkPsUcZWjbYylmSRScQgspGUDtZyjyULfZWtF5c0u8mCsbaNZeVZO0/kSbe2vGwrI20tykuzJGIvnLBOGi/eQQj57kUw5TWbJxvlPePY4Te60ocOXaQZi7lmCLblWZJUe8QuriTE34FGqWxD5Kszd0xP0uAXRb7zxzqVJ/qqixJfiRidljq9ktQM0BqfDNuds07AqArY4monVcQU6NrvnS5fyhc4lao1nqI/2NS253nJFOLVmMT217a1RTx54tlOsL1MwMIsM30g1gmmZ9/L65v68OFjvXv3gecrR8xs60QsG84Q7vuzbc6Mp/MRlHPN82nYnqY29rgzZ94LntVYNuyZW84EU2t15szlg2L3dtsdHJIwdGxPrVXDN3nqTa2NHw7Y7/fjAbGy6k5gJhk/JGtM7unS9cuz03qeOHPmaGDIl24xHz4Il6aO+p4bxNzttpggn+RBuQPnRDF9GOuL3ySSR6zqPbD/txbin8dZxtwYn2dMBdVVzjB9cO0LaGWO4ErXB4tnC33dkFN1tCu27ZWv78pYkpS1fOOz1p6y1tKMzbZ2trsdY5in85N/Yt/5tMcPZbVnDtS3ver98fsfqrNW3fOifiaXg04w+qKsfhuPvmhH3STDljmTdsEZUP/kqa98svivbf009xf46JkxzOeZeUJSXZprPp7KtmdJx9W8JEss+uCDfrHFshiHtba+Xl0xP6u0sWHuTszDi1evqk1TTa2NOaXdINzANA79FhfS+OEM/TVeedIdX2k617lzLl5djLFQxr/kZazK/eEPf6zWpjG3d5tdXWyx2zY1YVvZpFXhw6cvX+r//td/qz//5cf6cnkFFutapZLowpiPVakkpGGm9NFOpDX4cGkXF0PD9+XLKdzAX3rBVBt6xSXdsaE5vtZ2stgYRL511sKGz1XaCbYCNeBwL/M5Tn7ykudQzZUEuUK+j2InUf+5bz6TRc62PlhsmyPb5lLdpaQavmizKrQnsFNJqmrBrsdr5nNla1NVGvla+JXQ7tDCnNAPmynvgw65TRvaxbXkKVFviQHi09fM/Ez+njfPS9wv/batYhJ8tbWUGQxbScr2Szn9kTcxT5Kg15EBu4XZ1su/JlGYZ2gGL8moC2ICo5ZLXFuJNGXsLaWj3Jgb2lUuUWaJNVna9YinjCVZMGwX10y8VHw17FeJlyjTK8noP8ss2MWlvkX53lf6ogd76Mq3bW2xbXnZXrADWftBr412le0FT/lkab+kF1cyVbLwlNMfyONLbPtJRu4lKmOdhHj7KPalJxnx1uOlrnTH0PqR/FSJbyeJ1VNJVux69M38LO2ZObNijbyhihc1nnWPdo02ivhW+B3mOYyytMd+q6RV1VI688D2TN0faTP3TsjNoNO2tt/acr/1F+cXeZ0xBHB8dXAWWui3CrakWVvErmEH35BdbS6Y4MNb2m3oVwW/VwONuFIFzbL4U1ypYMdynnvxVaFf5BJmmTfbonS+8QV5wQ1y0pRp3A9VGTnr+DbPM92Ue0ZHbk7VHc8G3334XD/9/Gv9+c9/q8+fvxbLIGs2ds/FlXLtpzGecbhXuOf7Q3juGe5TSWqaWrl3LvvZvpI8Fcf4lv32xH6rjntXkrGPuDYWlzaSVMNn97vimlgvtKfM8B1akiJp5Z+Hv2B/9Vzi3qOO2EnG3qh8knGGSTL2RWWSkL8ZiD542tA/oEec2kpSnm1WujG65+tbsuRDnn39s21JFp52xEvCs5fDONNJSzL2X/H073A4DD/k2bf2XJhk0PVNHHniay/JOPOIoax02+ZdvrJrPozFc6H7v/z1nOFZdGpt5EGbyh04j06tjdx6bm3Y8XxkTvVBGTG0pU2L46i+di3K6bPzQJ5+rOOqvjSfxe15xqW+2OqJoS3PkMrZl2fbGI1JXLyriv9wrrhmpzZOC0b3d7+S/L/S1U2WhCuYPMsnv99WzpI88+2vJVnoK/Zv6faTRcZ2EVOtF+ShJw0Z2yvLdpJKFn+T51oZ+Z0P/ozimEDJs6z8KvtTJSmv3pelw3ayYNl2UORZknwjv/DO39BWOXWTWA37o8E3+VTjy3bybEuiNOsk3+AmS3/lr3XyTJeWRPVhU/9Gh2+p8H35Sn6/vXCrkmd+cSVLP1nqZztOw4b8hNTylazxpNJo83g0PHDlFmP5n5ENgr2mVtXgh7zT5PBTSDIGzV7jnUGrOakzC/WBDwz3+9P4QYATIrMI8OQH1EqrTrEu9G33R/pcqZW+tln/y/ulEvSqgESGdtlWfioxqmwv9ELW0ksacsFmcRFDwes0+6gf6aOtrvLSbCP0RAejUjMbbg3aYrNXqhftR/879Qythow432JIn7s639K78vhYmRABj7bYZU2Zwe2lbxO5sAYbeke+4OnXTHum3S22ox0LstKGfhsx6EOhnzYN/9d2obfQkKsGrw172lkK49021dEtSpvwFwzbodb22ra2SNc/29Yzfqjf6xlbv+dBnxZ7tuH3UX+bK3E6pEqq8GGmwxftaZTgR/BR3lJLD118R36RtS29QX+Op4hfPwq5etHu1WrRM5/OhSrt91r6laXuxUX7TFFnBufUs8REm9WnjL3WdqVsV1K98jg24MOfh03ttkf6IjswqgbmwO500D1T9UecE7SZ/tzBpO7QbSsz0+7gI1KDjq6yJX3Y1M40eL2W9jzqVkVO1JHeka2k1vbcq9a+taWX/KpCbqZYq68fvbxCHFXSeoU1papDDmNY2HL8LB1/F1qD39DJqPVh7hn9pUY/gZeFZptS1Z6wO3Y6NOVtF9gztGiTebPaanwItb3K2FZu6Tt3LA31zbDVyz4v3B79Lmp1hv/VqrBT0mivGPOgterQZ3yQ3sEZ80eebeSLtvQ+2lNZz8hL957qL+hiSLfuxTV0sYG8cp26koHR4RWlY6e/wJgr9Xv0RXex/9SOWI/yYC3+2Dcf2p2W/CAn79zlSTcnqbAHzL3YOxg7eLe8/L26vefl3L7ueEF74KFTNz/w2jTVzodG2001HtAlhae9Lnab2tL3gLjud0nKNqgc8Lfl5cHOw9lms6kkNYHXzURr1dwbaHtwU8+DXHElQf8VrRqHYg+BSYb+IPJtmtRv5YFP3dPpXG2qmtlLtSfWjkP/ib3Rfife1hofVs7jMG9f3gk94Er5LTF29MVpfJtJkrqnR4ztblcNDOU93HpIlucD3hM4q+w0tSHXkNV3a+0deOGpDfsTebBOMj7cHHgYKa4YB+TkTVOrCZ9Cni2N9sPxUJar29uSVsjY35+O5Z9d1445b2nj/+2aOR9M2LL4klq6fntAN+8ewBt+yj8y7rYdK9TGhyPpYiy0XvKrUjO5SVJ+2JkR1uZutx3j1TlXGqc6liWmw5gb/rdG02YZB/X0ZX24rC3xOkFop01tjEuS8lLeMd1td2McpSX6ci51v//+dc08sPWHJnbbi+Gj9EZ82rEt/tS2JV/6ibH1z/4nqe12W9K0n2T4a3/HuGvbtjJ+ULItnnTLKrPkcKokA0ue8bfmnL5g7p3qRH7EUN+86UNxtTbV5mJXM/GrB4mvjNiSlJdYxT1jWxnHUX3Z+mC+9dFamdba8GXRk9LBIzbm69317fgjPlvsdvpIjj9Hu7+7L39wgShYpVITfH97z/nih9ji0ob2xNUGpPGVpPRLWQm29WVDbv1/ky3ZbGuPvc9fr+vq5raOJ0+bGVG1aaK2zb3NPYvzj33QxGZNkvxbei/yA78oTE10zNIzTT5TY9DlK7fSzhBcE+3TrEobcr248oyhTNFdShtrbCFbmZ7aZPexPVXBmxWO8Viq6j/Q7qUs+N0YqmropOYRe2rxY+U/03vRtnT0EvQaJdWmxZd6QRMjjGuvRqyLLGqjrZ3ZDvLy1UsTa5VVPship6wtVRVlbC/lJUZHbuFP6K36i1/Bj4UXqpc22ohZnLVUMmiOpTRxe3FBL+xLW2Wse2XYW+kV+4u8POnW0jNinAa+tN/asK+cOelALO1v8aSJ02uhr3UNu9IsS95W2+KJrWwRg7IW+/3Rjn1LL/UtMJJlD4dWtGfmx9zr0f+FX+BJk6+dmc9T50IfeqfYnu1Xq+48htZtc+d36JVUDRo6VSVvxZP+3HYslVXOgnCe+wXGUlKZmCeshxkFvVFDC3rBBrV2xe609Vm7S0EGaPnP/oWY0YMuzbLwG/SFN/fgOwLgFfZmmkW8GWOeRzlrGHmuxZp7wZf+6GMFrEaxrlErU+hV2hgT22I7rrZ75RHDOuisehl0ZWf8KeWqsYZMlNQYE/rWBX+MV1LBb2PoSdVjPNoo+oE36KMdIMVb6gKj42OvVr0WG/XYn0sZbA6ebWUy/KsEeWmWBi2UJYbVrrV5sLbUwH2Wm7u6i454RXfuVZWAXWVtkbSU1NlGyaddNeQ6/TPtGnpZZEYb4qiVL2Tzwsel3xEZNkeMDZlWR4x8ZR968+b9+I0VD+HgAAAQAElEQVTkd+8/Pv7QK7zDuU6cizw/rGW7m6qZc849h8cftLxg3wa6dhcbqvnxHNTHOaW1Ns6z7pnu1QiMB+Tuke7/7pEW5dwrJ9Zr99mLi4txNtSuOsqoY/2nP/1pnFfc/z0/+eA2yaC5Jysnjg/gV131tGFfP+QpI4Y6r169htWGTW3rbxLSnBGPmMqKoZ8Ijy9/YEgfD5xh9UOi+PY9S4lj+zyfKq3I0U6RUkeflPUsQTqrtU1N03Y8hJenX58+fRryfhNL2Vd8JjF3YvgAXn+0JS/JwNamL8ivr69Lv5Q3LuXkaZfgyh8EuH94KO3J185US9z+IIa0f/7nfx4P522bM2W1+TKH+pIw5whEW46LtT4neZoL2vX816ZpnOU3zJ27/UPd3N/V6x++r4vvGIepDX8ac2fHeSlJ/fM//VP97//7/z7mkuNgbvTFeNaXLElKv6QVc9Q8iWHRD32Sp77+mh/9ubu/H/aMV0xp5sGivHGaWzGSME5tzAltJRn5DvbMj7kx59ba9Tc91TUX15w5Hd+TP5RYVa9efzfK5fVN/fXHn+v/+fNf6i9//bE+8XLpgWea8+OaUdioNO7XUFBMqviauaH5ok2HL/sFT5rFdj3SO42lIE5ebReylrXdq5Vrtv0Z23Ovkj+PNkCP8pUJP9Z+q5W/1FXq9NLXb8uKXSOWqqVuj1jcHAO3SvpSVv1CpkraaiPku5JaanUDf5F3fdS+vDnQ0oaPvcCxTc2yV2UesFmVOnM2mKk7xZq7dejYFmPuRX8pJWZl9It22pKPXg0/LRn1TN7kW+ZHfdsvS69gXnmwwdJWLy7aHd78iNGmqdo0VUEPflv34qJfQKztbmfQII56ldGGpcpxECPksMPu6CyFDjqrzUojxlAWujKVjNjEsG+Z+zPftt0lF8ouRbq6Bab8DNv6qG4D0/a3sr3syw8+ZPhdWdoLL0OvIyK9l/16pC3tQr6/4Ov36kuvDNz+yJe3+L1gzOTeYq7kFVhre1aJvtVS8mh30ZVWaaVOL2Nb261OTL6X+mtb+TOdXlxZ8Iq6wJnxpZc4C10/2rTkbaEv+Kus8rZ7MmI89aplbmU8mzy/wBo8+DVkn20bs+SZb3PX9t/zeoW4ixLsLHVHrMDqlTFmc68K4z3sJ4ts1fCHj8Kjnh9lSc3QqRiP890SuvaX0pEt7ttea7+BMWE/NcPr6M6hjc/iddvYO88rjpitMu7bRa+jIy4VGK0eDnN9uryuX99+qn/99x/r//pP/1Y//fKurnlW6Jk82dTN9R3WpmptM8rhcCrX/ST08Ym9sIh2mqbxrOjiYgs9PAc51rr3bHk2YDnz0t99zD3E8881+7ZteeonqfVyL/GFvjruQdq0uG+556nXyLd9S5Kx/4rrWUBs90D3tgPnFos69t3rkoy/4Cm2tsSQZ61N/UgyYvLZSGttyCcZ5wTPSspoS2x11yI9SbkniqXftq3dk/VLTOX0yXqaptIXccVTXp7y0rS/6icp86Wv0pU1h8obm/uxdGW0L4Yv8n2xnqT87X/5xm2O9Vts8YxHHDGTZRzNpVjKJhk5KS71k9CqkXtxxNVficaTLHz1k2WMVhlrMfRRu+pp16L+1Fo51vplfNLF0T90G9OuK1ctbdSdB29JxgSVkGQ85LPde/87OiCDLy9JJYu8dBOy0ld965d0+dKspdtOnjGkW5L/GLayLzFsW+bHuJJnbOnKJy+xQ4xnYmKJgF5miLgT6bMqTzHa6eDqd/KM0R/lk4DTR0kyJpyy8s1PcdlPMmxqK8mQhzW+Vn6y0JMM+oqRBN25xFNWpm1rZSwv+9LXIl3+Sz37liQjTnmrHJEMO+orYy3fdpInv+1LT6LIoCcLX16SgW1bbGVtJ/k7+fQaNpM8xTmxaHXyDgkcska+Nzz432yYw7SnqVWQaVMYvbk6T/XtK3w4n+rAofn27lj3D7RZwPf7Do1y7HzQ6cVn2Tqeq/b0j+x61vvjzIJc0AN9rpN0dB8QPMI78IB2tKn30PfUp3OQLx7kzvVwOqPX68QuBzT0Xmd8RbUO7D7SgawT7Q4d8dGeaZ+Zdie+uenr2wkZ6cqc2TyOYOon5LI+YvsMbQ9hj4ETusrqo3p7+LaVUdYHzfpywAHbJzCN7/AodwBD+hE82w/ER9jYmmvPh/+Bh8yBzeme/gPMPTal37PZqXsP/X60Z3JBIZB7aQ9nNlEKOg/7c93en+qO8dkje3tHG/7dw3HQrhmzL1/v65Zxu0P25l76cdFB7h6/bqHLu9vPteo/4Nv9wzx8lX4Pb49t8277RI73R8YJuQN+M+xjzI609+Rk5Jd8Howf2oH8HBDaE4O65vBIgh8o94++A1X3+HLgRdUd/t5DV8b6ntgOxHuH/zf3B+I/4dtMjMeSJ936gXico3swjE3dAzb3gD/g/xk/1vbwgYn1ALbjvce/B2yc9JsYHhjLPXrm0Dyf5mC36gHaA1jWe3QOyN6P/gn/Z8q5DuDIuyPHR9r3xCWeNsXSt8Nprjty/KB9bIp3j+wDWOoNTHh35OJADm8Z01tivz8e64BN2w8jzjM5OJL/EwVMaHccPszJGA/wHsjlgZdS2hB/T04O2L9nEI/Q97QfsOVPSKpzD8YBmQd075AZbTD06R65G3zZD1+PdacM8nvycqcM/u3R1d8943t9d6ir2z1za18P5OEeeXEXO6eyfWKePKD3gN6Re+IB7HvsqH9PLPfojIKM2NqxHMiD+vfMiyWG87Cxjr+8PTgj/2CYkzvzia97+mv+bvHRXOwZz1ETj/fMLbgPxH/PONo/kCdpt8R5wMc98+1GGW3QvkP2AfodfX3fY0c/bR9HjOc6jPjmEbcYhPzYPjF3TvWA/hE7Yt+LQ/8en+/I+YF5cMRH/diDfaBt7g7mgf6ZebSnLe8ExvGxPejI3uP3EYwDsg/Ef2B8HJMH7ByVpbb9AO/IvLDeg2PODyP3vfTlSFt5473Hrxvyd3V7qKub+/ry9aYur++5BzrrcVV48LbZXNioM/ffhoN5T9XpdODwGfb4cJZKTa2xX5zqwHgXu5Bly/605yFWcSUN/ozOZhxyXfN9sARrfDX0pd3yQULZ169fsY/WwHO/lH/Y76GxQaLhQdE4zoyHeksNA9uLfGrC/tT4UFNV6iujju2lBJ+OA9ND4zS10W6tEd+JA+pp1G1qNU0TvHn448HSYqz+BncSLNSQ8cBpR3nrxZc29vI9/ptDdRv7tf5YDsxX/TqQuzP7tYdXiy+hJ2y3ttg/E+uJMZ+ZJyfG16KMNi8uLsaDXrG1a5E+M2Z+eJA/jRh6mfcgcMSe2N/xcNEHpn4QUG6zmYj9PIo67dFXD9yH46HSqtrEtzgWvXzYe8bvpPBhQ6znEmNC5sxDve1uy6h08leDZ6yOn7b0b5omMAJf3zZgbMchfv+wL30cvwVVqTOxW9IaeFUzZyJzMDDw2Xlgjs2jbcuR+89a2gn93XZXU3MsC3vFXLygUSXGWpLUkRt7p9/YmPCPdFWSIafvHXprrc6Mifm1Vt/YpJ8YH20mKT9MWVYMec63qlRROvuxstLVdRws4lmkKZMEn/v4E7LKy5Ouf2fWhVt/AAQZ86ofTJM64Z9jNrVW/j+9fqhryFi0fsZP5/DUJsZsU0lGTOoX19TaeDGhLctELoy/GAFr+/pnjXMlfpLSryTjg68841EuSdm3GK/z1f8Wwfx1HN7tLurAmvX15qbe8tLl/Ycv5Tp1x1zYM19v7x9G/2F/KNd6f0jpgfvqlr31+u6h5N8/HKj3dYfO9c3DeDhxfXdfX6/u6gaZS9a5S9pXPKi4ud+z5t3Wze1dudddQrtF5uZuXzfouyZ+5MHzFx5SX98+gHFfX8H8KgZns2v2xiv7Vw/YO4BvwbZ+Dj8Odc+LhFvOcpdg3GDnjjX3ilpfb7Aj3XgeWL99kKLfe9bwe2K0fYvMPVgH7rF7Yr0j1gfm9Z5148BafgfvDswTc0CMgU28Yt8iL84tsdzgkzHdILvm6oaYrm7u6pKXXZdXt2MPuL6jf3VDTh6I9Z78XNcVvl9C09dr5D9f3sC7W2TImT+48RX69c2+Pn65LH24ITfXrOfm7gsPjb58vS59+Mr+8hW8T1++8jDpqha8K/ad2zIPX8G7BOsG367BuKR/Dc7N7RHcB87DFHIy/IZn/m+I94qcXjEu98T6lVqcW8ZSuv1bZC6/3uL3bV2B/5V4vxiTNfG4990gL/3z5VV9wt8vg35VHz5/qU9frsjDXX0mFnMhtmNoXNfM11vm0jU2rsnlNfaNdfhFvPI8C90Qj7RbfLxnP9enPffgHWO4ZyyvsW/7wPpz63jZp74mF5fk7Aq/r8Ew35f4bTy2pX/+ck1c98R3Q07vl3uAl5HX5O6OOXiDf7fMneE39vXhxj68W3n44Ly6IpZlnuzrijXlDtkr4rpjLg0dfLlhjow+43CDjHL6d4evNxTbl1+/jlx9+HxZ+mr+PpHXX99+qF9+fVfvPnwac+vT56tRfyW2S+7Lr+YPjCvsXJFH41P/C2N3zUuppa/OTX3+elX6co/vl+jd4OcV+b4xHjC+guf4X5GDr9cP9ZWXSjdgfCWXn5l/+qZf18yjT8xb+87Vt+8/17uPn+uSOfCR+/8t69D7j1/qzbtP2LyuT8wBX0h9+PSlPjNHXKdGm/n0kXiU/Tjwv4Jxg/xVvf90WV8ZM+U+IHOJ7CXnrffgfyRH795fkodF9uOnq/qC7CV+fWDefaR8JYZLYhP3E/Y/Mt7W7z99rY9g/Exef/rlPQ9nP9ab91/qF/pv3n+qn359T/9zvf3wedS/vvtc7/BlyPz6AV3m+pdbxuOy3hH3l6939QH7H8H99PkG/nV9IBf+ptdbxmzQ8eftY07U8f748Blc7JlDYzSHb0f/a33Q3ruP9RG9T+TlrT7gz3twP366Jq/6/Lk+apfc/EqejUk/3pH3T+h9RO49OLY/fL4mp9cj9x/QuSRPX8jlZ3z/yjz6yrz5xLh8Iq6v8D4x79T/OvJ3hZ4xkTd8+UwuP4H3Fn+cm//6b3+pP//5r/jypW6Z5xtetrJFl+eOtkltLzjj9BMPd1+zXxbn4tN4meyZx/0sCdtjH2eF29ubcl/bbDa1Xu59SeqG+8w90H1V3oH9TZ6yFmmeG6QfXRt4+G2tvPupe6wy7qvSxUsy9lfPF9LF0cYqr39i7rmXlbGvrmc76dpKQlwpL3XPnCGSDNyV7wNjH8zry4qh7DQtcarjOUQfX79+XasvxufDZGtlkpQy4lj7Qwz645lKmRWjuLSjDX23rbyySUau9V8cRJ8wjd++eknGb+aZiySM33fjbKOt3QXn592uCHzQ1tyIqa447rUWZaRdMx6em4srCWfGYyl/dXVVzhV93IGpT7bFsG/c+m5s5hN1zqG7ce6yb66SjL7tmcnn5wbbHeHXnNc91505g16znn38+HHMP/OVlDe3MwAAEABJREFUpLSjPeniSbdsttvyN/KlGbN+6YfjmKSUcaykieFvSd4+zlFp5kSdW9Z7++IY7+Xl5bAvzTPzOibGZ6wXF7vhk/6rY/7PnlXYVzbcW9K1m0xVZR5PVdRJSp9PnAffffpc/kWA//P//k/1f/6nf61//be/lS+g/u0vP9af//pT/e2nt8s6x7rylnXGNc/17/3jOuh68ubtx/rp53f105v39esb1hv6f/v5Tf34y9v6mZdYf/3x1/r5zTt4H1iPPtF+P+hv3n2od6xTb8B9z/pn+51r0liLLlmHrsr1/xP7x7uPn+oja/EninvTZ9Yd95CxJkpjHXP9Uv8d680id429j2ONfMua6pr93nUT/F+x+Y62L9l+wrf32H3D2vjjL2/Q+TTWa9esX/HxZ9Z+5f7289v6kXz88uZDmYcfiVkc6x+R+ZUcyTPuH8FRfuG/rb/+9Cs678jJr/XXkZtf62/I/Ntff6x/J8+/4IP+/cT+/f7jV/aULyM3v7x9x77zoYzHHKyxveUM/+b9+zI37gn6af0L+445+DByYvyf2K8+kvuP9ZY9SH9+ZXx+ofz065v6+de39TP7mfo/0n/z9v2w97P+kI9fiVXZN7R//uVD/Wyf8uHDV2J5R//9ggvez4z/T+TBMTeOX8H9699+YR79iNwHcvqF+fQGvTf1Cxg/4+uPI97P9Rb8N8T0lnnwnvHT3nvG6R0+v2fs33IvvmO89OdH8ib+e8b0Z/x0rv1K/Qv2bb9hbC1i/wz+n//yczkWP5L3v/z1V3x5X3/58Zf6249vhh9i6csv+PQX5upfof+ErDlR7hdy9AvYP/7yK3l8Txyf6z3n1rf48xb/3jF3nD/vyYlj5578jvvjs/sf9/A74lHuE3PWMTLWd/j+/tMnsD4yzl84P3woc//2/Yd6Sw5GTU7ecX+8+/CxfiGOt9jTpx9/elM/kYM30I3T9o/0f/z5V+TeM97v6m8//TLaH7i/3374UMajj2/x1Vh+4T59i1/qv333pd5/vBx2f2b8PnD20q5+fuQM8J7+B+oPzMtPnI3efbgc56036H3gfDXmJmP3nnPNe8bsA3v/++H3F873V/UOO9J/5f74xNlB3hvy9h75d/jzjly8Zcw+oif9Db59sk38v9J+A+9nxvcDPn5A5wPnGGt9+8j54j1+GcPnLzf1HvvvyP0H6Mb3C/PyV/L2kfXhDXi/cD85Fr8wz9+S51/B/sV7HLmfWat+pPxEDn759WP99ce39TNz9M9/+YX2m/qZ+fHm7Wfm77v6699+rj8zt5X5y99+hf+WnP9a//bnn2i/qZ/A+Qsyf2W9+BW7rqN/Zu79yBryN9YN5f4V2f/rP/21/o//618p/6n+/d//VubmmnPWuTf29omnARPnoLn8Ky/uie4FPmfaPJ4H3FvcK96zFhTXBN113/3AvTQRp40fZts8npXk+0N21u4pR85H291uPINzH1rp1u4z7iHue/Y9C+lDkkoyzgPytLviq+NepA/6p7w17o29173avrak2VbGfV896cYkrjbFsy9dmnGJrc5KE3NtW698fZKXLP4ar/oXnEu0K758z2lfvnwZ54zCKeWSjPODfDHVca/Wrnx9kZ5kPFsTQ1+1qb+2tWXfH4ZQVyxrz1ral+8zI3H+5V/+ZeQ0yTh3aU//tOfZQBlxjE1MedqQn6TE0i/LSldOur6ttXY9p6w+6o9Y+kboI2ZllE+Ws5227TsXxNf/JOM5VBsOFAmmdKas/aKdpAQuroVGg68kT3SBi0t+AgbFtgXymGBiJBntlZ7kCWOlFVeSJ/p/LXZxJeF7jYEYjcdvLW348Y+wn+lztZYSpvfz0EkyUIzHhn5bipxZXtKTRVa5ZGkvsjV8UjbJaEtPFhltFnjarOKNL20xlLdeZa3tS9dn+0me/EyWtnTlkgXftkV6EuJb5JLn9m95a99aXSSH39odfXT1w/aTDLQESYr0tchPFrptizxrMZLFH/vSk1SjVGrEVlzKUUHqo3QO/GiN8fJDpc/f01rNfECoVuWD+GkKdY2MzuQ0Uytf2GTIpc4cpg88COf5Yu2P4WFriueMLCi11IdigU0d4PFMBXpf2rx08mXSgRdRD7ws21OA4YVXryMv/g+HoN/r4WCZy4eUewT2J/r7Iy83z+UDr/3hiM0zLz1P44GpL8lu4fsy74EHoA++ZLSPvXtqH4Qpc8dLtHsL+Hucv7fwAG2vHL7co7cf/XPdUd/xkHOPr5bD8VxH4r4H/05MdLV15EPIcfh3Gv4oZ3yIl3raewBb2sG88NL8AfsLvWOnP8Y0E/c82so+8ML9Ab0RCy8f7ynmeA8d87UXwxf/0JXf6zvYe2Mhxjv6N3en0o87BuEeLOM7wKdL/gpeHzjiHcj/nvj4KjG07UP0B+I3ZnEetAnu4Vz1wNgeiHsPX1t78Ac2/QdytEf2AZo5V+5AX3x9eCC3DwAeeSF6xJ8jOdxT76EfoT3gBN06czDQ13sMHn35DrY/WHBiMj5Ae+ABpzYPAytsCqk99P1xLmM6Uh/Q2ePrifjuwRcLeOLvdcODS3GO8B6UhXEiNn2+ezgik+LzZd3w4P1+35mPM2M81+39uW7vaD90HiR3HsKc6gbaPX3tG98NL0TvfDG8Pw5f9uSC5y/lON4xZkfs3GL/wAuLB3y+5SHo/tSx2ZE5li967d8hs0fYOXfEP/NzxcsC5/WgM9bWt/h4xcNJMbXxgA3lbnjgbV+bN8yHWx783qFz/zDzgHePrXPd0TfuB+6rW3w2T/pzSw60+UAMN/hnIU11IJYbHyqjhwrxncF6qJc+XfMQ3xzeg7FnPtzyIPYzB+I78aE9MI/vyNme+pZc3VAcm2Eb3Afm2Q02b2nrv9h3TIY7+rfEekv7gfG8s02ObsB9QMfxfsA/8Y/kzfY9Nvbk+B7dvfOB9q3yzMk78rTHvwcC29M3VnUHHTymWD1AvyFvB+pbcqidI+2bYfvInDiX7WW8jnXDi3B9vEf/Hh8fsHeHDzfEaH3LmDg+d8R/c2v+Z+ZZZxxm5tiZg4Z4Z+bYqR6YU3eMlWN36cui6wP2qlwLbrn/77Ghr3f4pW83+HQvnbiusHN7dx6Yyuq3stKUs62vpImxO9c1MV7dHPDjXI7bNfp3YN0wdtL14YF49uTqSh7jeE9OLXtyzjO+OpDfE/fTtNlVr6nStpRN9aQmDuW9qjo7S9hrtrsN+84ZnT3lUIE3TVNtt1NNUxvFh1a73RbOPB6OuY829yFeSicp+Z29y0NgQJDnYdK+xb5FGUCw1ytJbfAlydNPlR5YnJMowt5ZlUbbzRFvfQFdj9eeh54rnr6o16apVtqRCTPRT7QxoT3j44lxfCgPpvK1rbz+KVuY6uzL66FUutir7Hr4tm9784h/Op0rQfnRN6tOLviySRydOiWWdqwhDB1tJBkyZ3CkH1mglBHj1cVu/Ikz/VRXvjxrS2fN9k/TT2mM1xacovRREnGL8ZtG8aF2VUqbr1+/oj4ylgdkz5S5Zs6MJ15MNs4dx9OhLECMvHXmyjyfGa+2yNIWS7+SlD6Jb071vxt8ChvnUmbHA8uWNl54z0zQLeOuvGO658XWCVq1lHNT+dc8aLaIG3wurhMv16bHnBuDNo7cNDN7VXXiYl0+sIZIV0/ZtRyZDwcWSeeNfIvjPE2g45c29Vt5sS36jFli3lSiXJ4+qEhfix9qbJuflz5KF8eivSTk+1ghTuWkLz5M7JlHIahPo/be0Zc1jkoZYk3k0fGemStbPnhfbHe11v4/sv6AxYGXgIfH+yjJGAPtG6PzdscHb40YbyJwjR/SUGbowTyw4e556bbhHp+maWDor219FwexSjLmljzvqx0v/ae2qSrs4qP1ifFpm235A4dfeVH2lRd2X3ngcEXxxZ0vz6R94WHVRx7CSF/lLnnpd+3LMl6gfYZ/w16kjjR1vvJS744XhJc8PLct3Zdt0m7A/8KLpC88FLtjPb4BZ6Hfj5dzn6HfuqaCLdY17a+0te8efoP8NfvnF9b7jzzwueKF0x17hf764uwDL7G+8pLqkpeZH3lAdInuJfYu8dn2Z/zV/i25/MTDIB+0fOTB8hdedH7kAdc16/xn/Pfhy1debN2yl34ljltefF7jyy3594HzJ3Tu2Wj0Vbkr+F/Qu+IlqS+ib/FTn7+S18ura/atPXvlkb3wjj3wvsT5ysP/A/P/wJh8IsfmULwvvOC44cXYDRhfeQnykRd/2rzlXHF9d8tDt5v6Qhy+aP2C35eXX+uBe0lb0q95UX9HfNfoX+sP6/KDdpC5ZVxu8PUOrEviUs7833JO+MwL5Xv0rohbLPM18Bizr9A+8ZDP/F2Sc3294iXgDXqfyPMnHriZ16/Y+0q8l8ypz/h2je4VRfotubuCf4V/X+CZoztyqOyvPFj9Qv4uifcDDyu/krcvYPzMy9W3PCT8OMbqSzmWb3iQ5wPQG8562lT/E/wvzB1t6qvtTzz8/gTtCt+lWa6IeRR8uKY4NpfYumOcv5DTjzzQveNevYJ2A9+8XaFzy0vtS3yTf0vurnlJ8xn5DzzU/EIs73iIqP4Xc0iuP/Cw+pK5d4Wc+B/J3SU4n4nR2CxX5oLcvEP2KzzzpC37zuUv+H6ND+bhC7a+kg/z+Jm5p9wlPopxj+9XzCX9vWf81NmzLlsb3y3xOLdXvz8wz2+Zy9fYH3HhkzE4n8Qyx8amT++J6wMPZ43lCzn+wDj7IvqGufWBcRL/HQ9PP8P7zDxU/p0PgYnpIw/S7H/CX2NwPIzhkvHQnrbMh7m5c24QzzX5UO6SnH6l77heEvcN/Hc86Pa/MtE3bX3g4fIlOfrIvaPNL7R9SP2FeLT7Kw93P+GTc/MtPlnENg5tvmXsPhLPL8yxN8TwkTg/UN4x34xnyDDX3iN36Vgy773nP4OpjXvO/vec867JpWNxx73wldgu8fuO8+wt69QdZ8Ab1pSvrEdfr1zj7ury8rZu4X/gYfoXzv2X8C5Zn7R9hb7xfSGWL4z5Wx4avyPOr+RA3lvi+EjetW/+35GTj4znwr/lBcqH8fL9nnv+E3kR6xLda+7VS/LyGVxj+8R8fA+u42f7M7Y+ss68B3vIs0a8efcevPfgfa3PYI08MC7KynvH3PjCfP8CzTx+ZQ5eMaf05RNj/ok8feIedBxd07TvOD+Qt93Fd+xRu1EemLMb9qJx7jjuyz+R8/qH12xTfZTG3uzee+Y84n6+J7Yk49yYVnWg7w/ZuQeu++mBvdZ9ese+utKTlDhJ6gZfk/BA/Q+ljkWdDWcg91F13Vd9EK1d92FlpBWXNOWk64/9VQf2OFPIE0+eeraPj+fIJONcoYw+JintJ2GvuB9t8Xwoq+4qs9qSrh2xVwzbxuoD7K+MywP3vTRr7VrsG4fnuNUf29K0Z50svtm2eIYQV//U1x91Czlr9cR2bJTTN31ST54ymVpZ2mYa5/5AZLIAABAASURBVBYxlJPfWhtjwHGxTpxh98fD6Eu/Zf3UrrLm25gtLSl/g54ZMvJojGLq3yonTVn15Vn0uaPbpqmC3e++/37o6/fCKz7jPZS+eu794Q8/jHO08TkG5l+/xNZ3cye+D9K1nYQ5PQ3/1ZFmKS711bGvj+ZImralmSexpeurdIuxt6mB6dn9NGr1gBxzxbYvBLbb3Zh3zu071ufvXn/P55TXhJVxxld+x1lwPXe/evVdHTgT9EolU03cK7uL14PmsyTPPJesGR/ZE2/Yh37hBeg71pt3vIT9248/lvf8Z+bZW16c/fkvfyvXpk/c8+4Hv7x5S/8T69wDL+8/lfv1Z3msX7/4Eo81yzX7HWvIG/Tfg2v9C2v2W9adv/34Ey/YfgXjAy8w3/LS/A0v1f461qGf8eNvP//C2vQBH77wcvFynIfEk/eZtewdL1Bdh9wbfual6LCNrQ+seW+x95b9yRetxvcGe75ovWHvcS3Vpw/sA67/H1nH3EcuWePuWGd+4uXqF+K4Ih+ucebkE3vfpfsD+l/Il333yU+sse4Fn1g7XXNvWedsWz6yLpq/e/Zu19ZL1mjXc3U+YtNc2v/Ljz/Xj7zE1ecP5OwDY/GGs9J7/P8rPOVXnn6bA9f1a/x7T7yfwfqM7x9Y1z8Q+xfOZp7DjOMDeDecZT7rH37fsy5/xOdr9i9rYzGHn7B5yfnkEhlxLzkHSbfvmv+FfF9iw5xr3xx+xq7nzE/EqZ1b1qI74vfc8pU9wn3nEjz3i/fE4h5tDq64398zFz7ir/HI+4if5vsnXry7/7/nhfkvzC9fvppDx+5XXoz/QnGshh6x//I4z8zXJ+L69e2Hsn7Lnv4Zn3/k5b9z9RPj9xMv+v/6t5/GXBPPufE35qAvij+QN/c+59Zb5u+v4P7EnPoFH35G70fnIvPtF+blT8yPt7yEfU9M8t9AN5fv8cdx+UAsl3we+UK+zOlb+ObvlnngOf4Deh/Yh3/lBfXPxGtOP11ejnvo51/f8EL51xLX/yrHcZD2Ef/eMoe16VxxfrnnvnWeU3w5b2717x34jtEXxvwN95p+vCff2vkVmx/I7c/Eptx7fP7pMba3H8gdedLGW+T9AQvtOM8/gvULc9LY3nOeGme9L9ecG67G/el4vCXnV9wf+vSZcf+MzhgLbHwG1/nki/13nLXe4NdXcvTAcwRz/p74POf/xEvzj8wL7V55TgLDeB1Lz7a/MP6fwPrInHvDS/q3nOPegm8c77mf34H9Dj/0+a10cLV9yXz/FZvSLzmPfeaM9ObtR+bKVX0ijvfo/QreF85p+mj5lfOivLfY+MTnH3U+Ul+yDny+vEPvqr7iozLqfWK+Xft5hbOfc1aMz5+vlx+K5+x3x7PD0zzVPfW5T1WN53qsyWmsy9sdz33OlWlTrvEW94V+nsvnXTvWbdd29yL3gSNnjCN7qPtIEvaLxj5xN/Y59y9IYz8Qw33Hvcs9LEl9/53nsmnouH8rI477VZKxd6vjDxkesXPNWuCe5n4ojvLylW+tlbjSlE3y9KxGTOXU1X/9UlabxiFPHYu84hJPnnjKKmNbW8aNyNj/pmkiT9uy9rzn/qmsRSzlrbWdpNx3lRNbv+xry1qZtWhTmrjKaU89+WJrR7o+K3vLWqZ/5sYzmbU5SjLyq4xYqao966N+vbq4GOda6eKJqy+IjDOr9vRBXHnac7+3ti9GwtmI5wdirL7ZVs9cSxNTWfWki2etndVv+cpJU864lPn++9djHogj3biSVCsuCVRVvfwvi8qD2kpLDBUWDyKT8NASoapKFnpxJd/SX+qubcSGbvL3ssok39KVtyTf0pX9Ld2+9OSlT/XkY7LQOwGmUuuVfIu90q1NVJJKFpkkkp9iGJ3Hb9q22F3rZNHrxSLQyFnmKkqScThNMrCLKwnfn3M8Oo/fxLPYXeskww/7yaIrP1noti3/iC9d/lrsJ8849uUlC16SJ19X+st6batnsb8W+0nW7vDbTrJg/7Zt/7c6qUgeusnSljC1Vk7g8ZLfBg/eW0ttKf6XAIpOEwzyvtk2bmBtzqPm/SuP4qsaH24qU1k2m1adlyQz8sUD7TMS4y8HQJ+h8/62pM+DX1VtQj5V2qCcIYWFzL4y2VRZn/CrWqszAOeesn3CAeWVtZ6TyrQpvKtqG9pb5PGXdieec/VSFoYzimpbPVN1MtCj38SArDbUL32jzIWMjjTxGnoN/eJDW1EvejMY2eyG7cW/afDO5L090k/4vfg31ZyGL4tMb63CB3AxCnvTtKmeCTubsj9jv0342ha6D7Dld/qFXkdnxn61DbjT0Cnkz9CGDH5rL9lUlOkpDI62sbfNRWnnNBf1htJqRqaHGowZX9pO+1OdoRX+jRgn/N5uRh5U7WGskO/I92zI/YLXkyET5Dv6fsiqRg6QzTRV9LWHmBv+N+qFp+/mrIPXthfgwWtt8YE4UER+KuUaPrXtriziaT/kpm2nMjfKhIct5q4m89SqWqvG2Eg7zRly6ipfbRp+nAyMtn3p05Q6z514OqTtkifGeMJWpZHWVtvdVMFG0RfbcchmB29XNW35IhZip1ExJ9O02G7EB33ktuEj7WoL7zRsBvkNfiFHTgKW/nXa2rGeyNOpVx1gBB/Mh3RxINW0ezXyZT4KffMkvbA3caDS9omxaOCI0ZgbEx+ebQd5i7pizti1tNZK+4MX24vPId/qbdDfvXo9/D7hWzXywJwMOZnw59SNa4df0yiA1ZxNnWuqzQZ/sXMaelPN5MRc1LQZuddmA2dmDGyH9hmZAr/wl7M0OtPA5R01+cMOPh7n1NAb2Bl09b2XrA8YnLE/Me+t25aDKXgz8mGstWPb+7umDfgbxndb5kr7G/K2YT7O+LK9eAX+tmbsdvQ7NIzXBObcW1WbqsiVPikvZk+rAles04yvyDbszug3ZPWz28aG9WmumsmB46eOcse58Kvh065OPSVeQ35+xJ7Rt2wYd/GUsW0MxzmM1wbMibh2Jb1nS3sL3nbwihw7F6ptlj75Md+N2FFA7mLYFM8yfOy9ZuZya+D3qtZaXZBj95rOw/sG37rz0PO71xe1mTaMQkbxYefUWm3Yb5JwqN7SDhjFNVcS2u1pj5umqWZeos+PPxhgP1lktOvBzsOjhzv3y2lqT/oXHEilF5e85dxRgy+eejvyBnt8XTDHpSur3oz/ytif8CNJidGr1267K2nyLMonATvEM1E2Ff4VRR/FFSuRv+FDzf04LCfmsJd8cRq52ZHLaWqVpLw8bCepi4vdY742tWVNPPMhSh1/099a2d0Gu4zNVODC98+zb9tUW3BZ9Ors4ML3/wq9YAwadPGnNT5ANmBYfCiaZMSpnGPmgVnZ7XbDQXoe47TxTMGauiOXxuoHFOt6calj/MfTEb0z/m8ryYh7iNFWzzjMhbYrfchqW5kjD8b9YKEPymy3W/LdBlZxHXgh54cB6drTh9P5BKfGB0h1jOvIHDXmweCbfr96xZrSa4yb+kng1LAvpnjqWzbkbaWJJ88ij2k6dPywJG3FMi5/G10Z6dpMMuZBG/fRMgekK2uuJu4bY3csxdGW/VfMA3EsZ17Y+fJeZ9UzZmt15a+lYyP4fSAfJ+6nSuMD55lyHDErp661+klGXte2+CtPH9b8yV99NidinEmC/uvvdrvBxjIG9sWxiGFf3YvH+1R8eVvG1SJfOenWYs6sLUfmcDLVxFp1wUPfYi2+5+Vw7/p8UdNmx7yq8iHxDO/cW212rxHb8rL5XPZdY133esDZvqrDuT/JnMCZXa3A2YrfNnVg4dvQntjrzmAeTsxNavtiwK6J9UOZwq8TGEcwZ/At2sq0q5m817Sp41zV27bO9M/4t3v1Pfqv4E918ZoXO9gW9/X3fxy005zaEEMHT9zCp4bMjA+NfX4ihnNP7QHeH89V+KCc/BmdGTsPh1Op19HVf3ksEXU+9Qo09Q/kVr5tz3gBR0z1LGLog/QHZA+nefGPGGra1Iw/yqlvTm1b7PuQdseD+zseGKonhvvRaU69+u6Hurnbl/jAorIbWGfwlPPh0gFnxdkjoJ09sRY5tC/eGR9O5PWeOOUrq0gRW9tcMO6pW+bJlhd4nZxoS94WnyzSlFty2apnM/LV0J2ZD5gdNMfB3IrfGAP9U1f5tchb6JuaGB/bYszEo6651fYDoJ2xKeKYsdGGrVbGumGuSb/hQbc6s7rEVyOeHb5MtWFOXPGCNMythi/m4YKXJ8b9wAuSRZZ7Ah86MevLniQpq4/Ob9v6J4Y5MYZCNtnU3FN//NM/1wb9Bx6yZ9pUx4+JtX7Lfbuc46aqNpHfhtq2dq+/K0wQQy/xa5qY62HOzxX2lkX39ZBx3PWppi1jf6a6KGMNfenXvAzKZlf6fjh37GzKGOdgE7rxneaUY0oqa7O7wI9wH5xpvyoA63CuMb9Ocw2bHd2QLx/m17QtMaq12nDGE1u+Ofzuhz+Wff2Z06phb09OG2OkjHTrw6mj+3oU+3uSr68bxs/+AcPT9tV4QNrA2DBmM2N9w1yU7/1mvDXmQBv+nOZgu5f52YjTJh64PtSphxzuyrHYE7D3fqZNXfGAGrO1YY3yh3I6MU7oVdvUKI9xNnyfK9xbU03bHXlt5P1EvzF2m5G72mxpW3bDB+M8cu/N5MBibGLc3D8M+RDT8IucFuWOeWJ80vTdfDivZnxybp17yvicG6e56sx80m/9bGDNyKkfsHbMZe/NDTmzLuK4eP1DbYgttHesm64r6ryi7TrmD76IZX5mfG7Eaaz707kOxHHEqDT1XVfMlWMkzsQ8ty/PYn/Gv5m15eH+yLmPeUuij04qaAHfF+3b3aY27K83N9fsOxf1pz/9saapjbLjPHfizPGnP/0JmU3tLnbLb5sTR+/kAn/c45KwVx6rtVYX3Fvud+oV1477Tbp92+sZKFH/VFv2zJWvzJ4Xfu7RSfBhGkW8JCVP/Q33or5P08IvLnGUk3/kITmk8SW2PspX3lp9saztW+St+spb7J9Ohzp79iAP4uqbskmgn0f54YcfRhzG7l8R8KynXXHFMS6dueSlknbNg7X0M2f1JENfXPG1Y1scfbS94qx8zy/q9i5yjdy/fvWqktRTDmRSvufzr/+9gzblec4JY2URX79/+MMfasNYnPDHs4rFNoA1mW9e2uvD1FpxeB7+GqMP8I1z9dW2dHGV1+bkOIHh+W2uPnJm7HpuPOJr50iOr29ugO/1PfbEUM7anGhLunraGMV47+/HOdmcGIuYvtSQr219sviQXRnrFcN8WOQrb21KjX+aWFfOvTgW4t405rjx+PlKv9S7uNjW//a//cuwf3d/U9c3X+t42pc+a3vNS7KMsfqWJOVaXW3Dvd3Z3w9jPctmV2F9aNSeB7yPD9xn7lcb1pIz953rjuuS972fnW0jUu6P58pYo47nPvDa5oK1rpVrWgPzjP6Qo35wLWibEn+uht0uPYEzAAAQAElEQVTdwGB5Zl2dmFRb9qN5+CZ+tW0NXib4jTKNveEBomuPfNvDL2Sm7Sv2zirPTcakT/qhD217MfTvHo5Pvu04zyjj2qa88T54JgLrAV+1YT42rKH6fGBdVM5yz+cJ+1vOSDM5mLa76mn4/lAb9tZGTs3hDM1YxNCWumJVm4bcNS/xD8zD7/7wR/r4f+5gHDgHbEbs7nnGqB39VPeHP/5TTcRzQFZs94rPvHx0nzj3kP+MsbCvPRJdvaYKuVdevNMc0rergrZhnB2jB2NnXBpj6Pi4Lzgnbth/G2NZjId51Kc9a7vzwj1MPc+LnbydWev185rziG19W+M+sqfc89nzhvMrQ1jXtw9PY3HPXviZl7JnXoxq1zi0U/h3mqsmxkDb9i+++2HkSp/Mh/LjDHLuY88/kwPHduSHtn6eqHect5wj9kf+ABZTHGNQbyYGfXnN54nXnGs6Mds3NnVRKXXcY2dyZRxXnCmM/0zs4iirX408qnM49TGvxTnOKQAY4z3zsdWJ/oaziPrHc4e3Yeyn6vjBIDPfj+XZ5s7PAvDFDHOryIsv2b2n1W+Mj/jmYWas99g094FufjLtytg2nN2KmMQ499SJoo+Osfa9vw+Mk/w98723TZ2Is6eNe/XEXJembKbNmGeH0zzm3Ble8G1GXmzP7sqde6F7HvP5RHsW6ziP88wB5oy/nXjFldfI2xkMf1jdmNr2VT2QaFQY323dcJ7S5owMpqsRjzGJsWGe3PA54IH7s/SdueNcMH/6Yr4aORHfuGftUtq4f6dSVpzzHO6XbW2xbUxL4X7Jpo4EEc5+jVjF7OhP6Gvv69XtyIVjdu5h/A7Vpg1YE3PgNEpDDyL75r5a2jjDbDc79qkZ2kNdX3+t1jLOPlv2yOI5xL/80x9rmqbxUt/z0Xffv0KmsVfM45ziGq+sMr6wb62Ve8/UWl1fXdU9L4u37InKHB/PK/fsYxtonm12nJvq8RLDPc2i7AVnLLG04R7rOUBR+e5J7k3i+ldwxLOvjDT1lFHedpJKMmLRx+12V+poxz3Uor409d2DxZImr7hWH6z1VXyxjEOf1JOnjrryLKgOu9+z1/vDDZvNZvzwgnumRSxzYpzK6u8tL/jFtUgzt2Ja9FE98yPffpLakUv5youpP/bXGK0t+p2EObYdfumv/hvnKi+2OVixrZXRT22qox1pa1tdi3alGYcyto1HXf1KMuI3V+ZHv5XTxi1rWucgopxnTGvtMS0VoXDQawCoqIEkY8Kt7WTpJ0stXVk0n740bOf36EnGBFcv+RYjWfrJUivzexjF9Xv0JE/YxaW+JQm94qbqo5bWqw/ZQXj8pt/yxLZ+JKM3j6Z0ZezIt0hb+8nit30T2wu9YJOirPTkWcb+ipfkyY6yFrGTjPwnS63OwGacbFuUtU6eZeyLnWTEucpYW8S2KGM/WXM0jxs5yajlF9cqm4Rekb0++NLVl2htkWZR136y6NhPMvSUt2+trPVapCf5fb/TSvmXuMVlTho1yYIfHNS/Xls+lNIrls1yXvfzPPjeDNoRKy01sxizB1SmsIEhMwHGC/5Ob7tNpXViZnuZljrwpk0wd65CNpQZ2eDEBvmz/38bMs96KenFnEgiOLpV+qEPEMrauDqW/DBtu2hn+Hcu9p2aNhs2FGw2ObW0xZuI8HFOhPkmycVikapqYCztjs2p5rmPcZjYfBY7Vdvtgp0E3zofRoi3NeQ3Q7645hk/sLPlBczUVpv9iW88Yp/I89QmTKb8t2Uc5jM2wbAPTE2tPY5JH9TOGMwsTvrRiMd2gg1o8nyRNiTxbwb/zIfMibg201Q4MLCmqVVAa2LD6+gSTPkyRR1IVdUhnWszNdQ6ZSZ2czLX2ZMH8XXyMyE8tVYdjD76E+0+8IcuPiQp/Tjz4d6cBH/P0M/4pv+oVwMHMWpM83XCxoa5o68zcuwr4M58MDzhyxmJmdJHEUN5ZSHAn6vjn/pFHEcfyIEvT7plIh+T8xg/pCdhLMXMGMsjJ67WavjjXFG2wLK95WWWsZqHzaaNvEyTsqkac7egNfzoxH0aGPrXmZzBD7G3Wx6eIc1w1nazLfGOfAjZbi5oz+P/iLRd6lSDVtDOzIdNtdBnnqiXasu/TDVDs0zTpqp6Gac5PpP3ht0NdmwfOCAuGys6jFknjY4HShWwjxw4q4J+jZy0NtVEgPf3B2Ka6xUf8jb09ffMBzj92DSwyOUR7FccmuQfeBmn7onDtGPkgefIWMzYDHb8zdkkI9/Dvo7gC67zEG1HXKnOvJrAbsjZ3pG3Qs44xaA5fFvtiLPEKVAbPO1M5GSaGvGcK9hefOrY3tVELEwxYMP8OpeXtBNz8Azj4mLHOJ7RPT3KzuRhye+Mf/rgyDsu282mwr8TOYyLHuOnr96XZ/IwtQaX0UEpDUni0ufdblMTc+nAh+8z+WlTiqqSFBA1aG0qrOLHuVqYA2A4xrvddsgtvnRiOCGjr61mFhFjsBz1CbyGD2fmSnEdjwe+VzkfG/7MGBVzJq49H0w3m205x6VVpdTdsE4pf2LsOxPYWvwN/k9TI4+n2k6pDXhnZCARsDk7l1fH7yMHcTFekVvtzER2BmuGp4z3/KY1lqQ+Yt1tdjW1xhw/18R4KdPAd46J1fFbn8W2bPBRGX3bMCYW6croaxLYnfzM4DXiyvgAonySR/o06kTZQm6qE/fSBfM7CXmZKJva4I96E4GKDfD4YDITzwRvkW+SyY02iam1Bc/8ILPqmRMF9VVd+/puO1n8UvbAfWaqjNPD9AV5VPbkHANvu90wZ2fiatRnDrvHOmHLAswYbzEbflwQzzQ1Du8XI14/BGhjQw7P3NO7x/mlrvlb/bOeyXsnzgaO/SP3t23H5O7ufuBJNwb1kywf+riPuwHAVFZ7W2gTvicZeTUuZaRZOnNSX6XNzOs8jv/ggWV94n71Jb8fTrSprDVmRvxtajx8Xx7e6s9L3gy+RT8syZJvMZZSA0MZ+2Lqtx8elBcvyYjZ8Xn16qIaebEom4Qxb4Ovvj7KE8Pavv7Y1oZ5KS7xT4yrNLpgTOX6bVtdbY8246us2P4mijjy5dk+jPW4jdwqI095eff7B+YIH9jxUR9WWyt2QbetnvLJEqdy0pMgkhFvstSOhza0a50s4yoGC8LIpXT7333/esQl3krTN3k3PKhOMuSTjLl7IlbzowwkcnquMB8ahZusUgVtriRj/ouTLG1YiPTBd65Xtcd+p6bXGvfvAd1GCeKp1qbR1u7E2qZtMRuy1kkG3oE9PAlz7DX9/qg3UW8oEzFuWGd4+AGeegfuYzHMobGr7z1UFe6T18N3ZS54eNXQcY7Ie3jYD1+naaLuYD6M/Ezsc/L9sK6vzpMkjO0R+1vqM3WrZBr7xJn7m1tnYKwx6VfLVJ17+8QemLSaWEObNfF6fzlGE7Yh1WY71Xa3GT48PDyM3zpNMtZqf5jrxJ72Gv9dz2ceIG3A0rcVQx/tH5if8sSV5tjo33a7K+l7HqBOxGcelJnx7zUv/4pLuzP3r5j6b9Hvhr/SkpQ0bczoSV8wZsZpKa4t0oAbedcn2zsOn+qJc+I+3LMvivU9D1Psi5eE/Jvbaejqc2fjXsfScVNHPGNb9KpCAo1pyfMExszc+Y6XMn+g3Rmjc1Xpe6Pveq6MdrbcBzwcZB6YIzGsT9wX5srx92GHfj8go6/6ooxxKud4G5Pyh+OeubHH9oJ55KxgXK95cGxt0caJ+A/MWeMTyzZbd3nus+y2uzpzdj6h/8DDc3+Y7AceWvsbIAfG1xyYY+skI1eO846HjTPjJ9174cj5QHn9e2BOFZd9qlLf8evIyzcedY+cZaSbazHE8uGfdWsT8R3Q3TAPUvLFm5jD5t6HQ/7ViB1j7fh8/foV2anEPp2OzJHz0D/i14qvXwt2Y70gdzzMtt97jbj0STxt6Ke60k6MkfalK68f8htzVXvFpazjYpEfaPJtq0N3/AnyDeezex4Kd+aa7Zm5fWB8zP1m2lXnnOd9u5229f13f6gzts1bWPM8v3svf//d96XMib37xPo1syZskL/gnH/mfp3B0P6eB/EtU11sd3wWOVWYu84xfXU+VGXgKHNmnugLlHKeWF5zrx64d86sKfJam8Z9bb3lpQ7DWbbP2Nth23E444t1cT0wDybG64ifR+ZX0qBm5P4Izb6+QIR2sKokpY/m29yeiN+y5CDli9w998cdL6O2m20xOeqMzGte5DqvnZvqWpLA7tyHxp7SlmPh/mSdpBpjKL7yzhPpO+bUTHBnfPwnXvD/8Yc/1J4x8x5VfsN6qJxxai8J820e+Bgc4yxfPLEP3EfiacNSXOZFrDsedotnUUcbq5/2k8VvVEZurM2rtdhimCdt6bd9sbRpEUueD0S1rR/iOn/FsMzMQXXUvby8HPvCbPyczZTVV22Jo23LKi9NGYvnJ+89c6KOMqt9c6WMuPohz6JN+6536umXcSifOF9q5FVZ5fRXGfMm3g8//FDakmatPWvjFdu+ObUt5paxS1IT2DPxieO5X/zistZH491stxXmx8gjc0x7xmuRpk2L+XC/VU8f5SdhTu/HXHA+K6PsWsRS3piPzA/33Q17pbE3dJ3vG+4d56rx6DfujS9tG48+mjfbxime8tbqyNeXC+azMjviMV/We+7N7W73NG/lq+eLEfOkrr4Yj76aJ22YH+fb1BpTvZf2taG8RXxxdNTaeP1cIpY+6bu5EEe+udGGusmyzrs2dNYR7+vO3NQnZc2VtcXxFU+fxNxuN8yDVnd3t5oe+4B04xK7s8ZP5HfPmUSfFLIWw/j0Q9kkJd0cyFP3yNqlfuJ93ivMHe0ak+udfWNKMu4dc6Xelnz7Akw/lFfG3Bm7NMdXG9pTLsmYM8aprjpJdHX4pJ/S1Fn9NTdiadPYWptKv8yb61fnPm74+5q97vaG3PSqTdvUPZ/1zLFz7czav2M/V869g4+HdcF67pzTR+eK8/M7zhZbPmMe2a+2rP9VGX6Z1yNrpb5tNtvSB2MyZ/psWx/bizmz9s2zfOM1Zw/7fU3GsN3VsMO+NjFuDdqesbMkraoW2+bB+TBxr2w2m+GPf4FFzNbamN/OFfGTZX7Z1v4qo9+rn+KJpc0k4wyxISbHTT3HcIOd4kpSjVwmIeee74y9DR+U9b7Qhvji7rjf9Mk+w1JenXNAZ0y0OTPXN9ha+BCJ8cTY3LLXvWJ/U66g7RibHVjaKC71tGMMD+z56kAeZ8MZQ543Cr2qVklGTMoYU9LYH8/jZa2xiXtgfMUrrrV2TppHSOO+15Y+O2/198T66L2vnBgbcpSY7wvyMQ9f+mOsYjiOe84Wtn+Lm6i35V6+G/eTMtpKUuI6Z6Sdsem82+Pv9999V4Eo/4653TKNsd9ud7UnJ86lIDE11ok2lXP7xH29Jd8319fjfKTOjnm9Q8ccFPJJ4/PRH6sqI0fe78bh+fOPf/xTHcGQ9BC4mAAAEABJREFU5rgGm8Wlf+Z9FM5GR+6Nqoy18sB59Mx5yvsyVfixo2zL+1D7e842xTz4jrPXFWfaA3uD+Ob7Fc99gGH8jmVc2vT+d24cyMEDa/qEv6/47Da1VlvGYGYd1Za03WbHZ7xTuc9op03cH9zsZ+ZIcXjabDd1xN4F8Yul/99//0M5T16/foXdw/jrRv8f3v5Fy24cydIGbQMkj18kRWVVda9+/8frrsyMi/x2ziE53wc6FcqqrNUzs/4ZhiAABrNtFxhAkHRXfFzfi6koY+6cX5F5f3+r1lP39TbipGzDht84T9i+M1fF9fDwUOYIzYGbhPxYwcso0nvv5TwmGffP5HPekd25Z7uWxLNom+vAPDWP1CWGcbG2qE9bFtaMtfmapNTz8PhY87IM3du+j1rf9cuYJyn1iHvjeUVd3vPUq43aIr7j9k8ZsaUVl/JJ2COWsXak38wDfBFPm+S3tpyY5ph89qUnGfLS1CnNeJ74j/iSHPYaD/WIK0+SUk6aNhor5aQ5f5hZ4tm31heLPMZCHONiLYbFeP5ci2Nffcppd5IRU+1Njnk0dhbtUJcx0Hb7YiYZP1Bi3zExtS858kFszznK2nask+vW0rVR/xs5PRaWAz+DCJxE8ghocrQlJEeQTx7lkgwnbP939J9lk9j9fxxb0ET76ifsI2lbcJcEPnm0NcmwW5stibJ7GTj5pFknf9KlKXvynOPSHGvwbrzMtQa9pP/Mc8rJm8BBsS3dWv4kioySZGA4dvJYJwddpuRo/2e6Yz/jiSFNPtvn2NmXlmTExLGzb9v4KWvbOjl0JrE74m3jxJIvyYilOGc/OeSkJfmHzU2e4koy8JIDm06F/xiqI2f/nEv1bWzSvTdyufiwtFVa8QCTgT21Dj2IbWxoqcamW/TmuZUfP5UNH/i3fWWsap476rbiS83ob3zUV8Sy7fcqPog6tq6+fCl4dtDuYBV6kaM3cQisHG31yVFco20OMpZgE+3OZi59I2cqVf7wwIYtE/b1DqGqkqCnVdHVvoQGerRpNGkbu96JQXOshg/KT3x0pod8KsnYrBuCyaE/OeiHfB88ScpLWms7MZkGnn19sRa39xq5KfvOHNy4yXb086d2btLW4uzcQCd8aTDCVqLv+I4ZNRFvCQyVZYfB+HXthnGaU9PU2Jyv2NH4kKotO7A7/DtzW9DIB+LngaelCs9KfVM/6Lw1om97L0hjXN6TZ+WFWEdQOW3FBOxfwc7glwZsXRZ1b/i8VhJi2sixnb60rToBsXiT8EG/uG68LF7woQU+DjsbH9wQBb849E3c9HrtzLcx7b0NO/W3mNOGTTOy01ToWInBHb34AN8Kzp2DkrwdvW70J4ZyHR4L4MjUuPRv6jTJ40YOzsQYFTUT34n52bZbpVZs4G8ORhP0nXnaiC1S1WG27bpJWjVSUh2NRur4T30fHChXDuYNR8VoOWK/kwe9YQW58XBZ0DsPqRU/itZx4JyY74mD2AYl5Q1uZ0LOor557tA7fL0aurdP+1YODPLN8zTomE58l/Lmef88YHljLa5OzCwe9LwR3zmEXpYZ39W9Dnlp77zY0v5lXqr3A3eapkoCz2Ffgk8oM/7q8UavHcpdODzt+N3gUZ+0VA3/xJ+wQ9rGPtN7BmZxwT7ap0+4CXWnFHTiib5p6mM9X113vZOLK3myDR7/ulyMZbPJtGyfZSd2jbg41mmH8Y1YNmjLwJ56q96Cjfso+j6BL21hXyI1iVOreZqrKhwQey2XqYqBlbx0z/BQP8+9EAMTHuSGDyl0TcMW+xM5BkSlVTV0Kp8Ucq2S1MKc9N5Gu7UaPPYfHiZ4MnTCht/3wTPPB7a2TMRnJSeMg/QGvgWhgZNk2LFi81kcXxaxi9h+wHqviTW4szamyXhca2eudnKut4YN/UeBedhgPeHvRt5e2Vvsb6yndz4gEKLxsvSNF5vFOpjJKf3Zmc+GPUkGRsPniTyT7uHwzhqxLZb2rfjlPjPPM3aukPdhx5WHjSv50LAtObCSwHMfZWAcaYRMlf13HozsKLcQ7w1bpEu7XObSjt7dp/aBoe4d34Blfpx3cWq0Fx7CNvJdmdOGhTUAB/vdQzl2xUbnprUwDw27Gz4XYyv1QTsf6vTxzl5i39JZI9qoPcnhn7mWHHLy79j/wcsQ9WiDttiGjA7mEPuen5/Ky7FnPnwpM5OvvqS1DdywTTzt/9lWae4ZM7HXDnUYky88DNqXLrY0x5KMteJDhbQ7e5EPmeLIJ8+8HOtxYs6lWy/zUhfiWTE223jAVH4hnupJUjs5lIQY9lGUSVJJmI/lx9xpk5j6drnMY6/wRUACBoHRphM7OWgPD4f8PM/EbRv4zl+S0n/b8zyVmMWlTdLMpyNn70NOf36my68+7dF39TpuAeYf8Hpvw1bHeu8O/+gbG7GMh/a01sacXXgQHoXYvZHb2qJskuGDendyQP7iUj/V0GtbTMesZ3wX3761fNIe/Vc+mCv5HZNm3Vob9rX8afeFFw5JBl0+9b+y/pMIN/Rqn/LGKq6L3ojxa3X2sAU/fBBv+GdslTVntccYSPNh2PtcJ0aP6PMhU7oK1CeuMZd+9pXfWcfKiCPdOBrrJDXPx/wnRz64hnxZtv+UL0lKu04Mx4xJkpGD0i0nj9iOq0u6bW1bRk5P6JzHHiOfdOdO27Q7OXS5jpR3P1Bumg4ZdbjuF14AJuG8dKuJOSqunf33cjn8Ue8MfXMPZa9cmOPT7pl8RpS19oFUDR98aBbbF6epqgu2+sL3gh4mb/CIqS8Mj3m+MGf6kByxW5CZ0ZMc69I4J+Hl2dfhs3LqUOacN2m2tU15dSRHHtk+Y+J4kjEP5kBxia89yqnXoowxdR59aQHb2CMcU++p33F5k4z1mxy1cVcmyVhH8qtjYw9qrQ9ftEmdnfsaaVKd2jHraZoNV/lisCrEmPNmWoXiXBpn6zEvvACSPs8XZPYf9w7jqr/6YftCrpuTZ27ry51ns+v1ozbO1ZiKj5dyvZy83i/meSnt1qY79xfHho3Y29tULItKtVrZq8e+ztq7+UKWl7TSn5+ekd/KSzuSoGepBp/xs16Y84k8c70ap5PX9sb+Y6ySVJJh3w1dO0FTduN88eXrsyLjJa84jiUp9Sn7+++/j5fA8psn3759G/qNgfMr/ePjfch39oUkJY703vGN/DdfxFI+OezQbnUZ4zs2aYR8SaqDo35zwbGGv/aVt+14kvFi0ra+WsQTwxeP6tNG8bVHurzyWJwbbVCHv7Ei/kGfRoy/8lFTuRvnCKJXM3nlC9yZWO/EdWU+LRfiL457sTnlmn1/e6sH1uYyL5Wqsi9+EffiGc32wj5x50WtNuJKvX+81cS+oH8PD5exP/3262+1k/dP5IG26ZNr7okX7d/5kORHiULDwh7R2M/1tT4vcYf95PiCjRs4xtJirMSR3x/a2PBHHvETLa4RA3nl01791P/Ch5lY2O+t1RmfCzZMzJvjZ27qizG3Vpemabv6xLadZOjSVuXMY/n194MPUbfrvV6/v6LnVt//+D5yzzF9+P79e1nLp+3zvJQfz9WjzcZATPUtxMD7l33pScp80o4kA7e4xLFor3oct7i2kww+bZVHHeqXr7iki59k2KWcRX/UpQ3i2nbtyI9YWa88H4ijjdKMjVgr60e67SSDVxzpFnnFVIftnU1Ff3fmyVpsa2Mlxikjr3LW8jpPScrY2FbG2nH9FEc+izTXmDT5zKEkY92a/0mGndoknmtPmxN4yBnnyywzNp5Ri0ssqpEL6rWYC+afGHfic6MkStbYn9TtDxaII6ZFOX20mA/aLo92G1PnzdjLZzzsu1Zdu3PrtbMWfG6Srqw4T7zUX9mjnDdzXLlOrqvf2qKP8hpTfZVHu/TLmGiDOvxnf10zyvr/9XXcPfmZ/cZnogvnSu10XN+NidjGUnvOeTQmK7YmGXuFuuSTfidn3Lff3l7HhyDtvrDfOG4ea6e42q0ebXVMmrYn4X0Gz1HgLKz1Z/Yb8eWX58LeJr848j/yYcpxsVbmaGYfA+LIB+Km7fLt5OZOXt74iCOOeEnGPU6eeZ7H+pJu37UgzVxzbqU5Lyt2mXPaIe8j8+OYH0Kt9VE5+bTrxh5o36J+sU4ZaRZ5//rXv5bj5oc0ebRbO8QQW5pjto2rsdMG59J6455q3OURS1zvDeaN4+b7t6/fRmx6a4aB9x9beb/prVN/4wPftXxn1IiNtJV7jXtu2Osb949jPm5j3vVVEPVZzCft1zbHOnmaRJZxvzSWritjoA/mmv4lYc6PHyg2/7X5nfdSSsojrzL6ZEzEtR7+tTZsUb+KktTEXGqLNHmVcy7EMWa2HU/CGe06dIslrxhv3EOVkaZ+eZWTph22kyN3koz9wHO5+MlBd87Ek9dy+q5ux4yP937joZw0Y6eOU6e2SEsaNj6Nc6VtebRDrOTQJ69089I8tS3NGHgetJgn4umX8vLomzjaKk15i/F1Hm0nh4/64DoT31pZ7VeP8ieOOvVBn6zFcJ7FUybJOO+qPznuhY7L57hyxsx811b12RY/ychf6TeebeZp4l1d5x35Usr+9T/+o6RZfBdlfeH+a065DpZ5Gfdz89o90XOFtN9/+32shWWeKyGHwHVekvCc+jaKc2YMtMN2cRlPbZPXoq3GwhzSH9s/+7lM87B343lN+9z/nx6fhk03znuu0QV7F+xw/IPz7bJM1Vqq9cae+p18w9e5V2utPjinvLHXYubYP/xByN4a6/hj6FnYDzuyO/u1fO7h8n77+rVKBZSNfaPzHP7IXrqyh05gazsw493nDMY0TTXPM2Uae6bthqx4DfzHJ39A4GPYZG44f/oxL8uIp3nSWhvtA7vjy8uYy1TqF872xlVcdcljLc1i7hhH59H2yj6sHses1YVDlRxz98i+7Fw4Jo5t9btP21feuUkyYrgjLI84FsflkyZGkrGHKeO4+IiwLh+JyWxz4Gi/c/KfeVwH4jgutvFRyHulfcf1T1n1qkd79c/1YElS531CfLEcP7GUMc7iJTmeuT7vP+qWVx71iKd+9Uk72+q2LY+5fvovjyXJOF+e82MctDPJj4/2YiunfeK5VrRRebGliX/KSdNuaadfScZ5TJq6nDf9Etu+fOpWVlpvrUJHTP1UrtEfiyJJJbH7o8iQ/FeadEFOxiT/FCP553TlxEj+f4fdWHDqcVKrDjvU2dBpXVzJQadZyWFLctTyJPlBl8dy0v9s29r4a6vWi+W+UvYht9OqVLkglYOpkkNnkn9oOyZPEps/4jk6/GW8HbfQHePWJ912cmD/3E7yX/Q4bkn+HDv71upIUmLX52V70Ou/ygw6/J+so0r+K19y2JccY4ORv35g/yc6Q8PPJDbRXNX4r2ip07gWV+j7cMCuWz7AT4205oHayp/k5B1QtfTqbap9S6nPudoYaD3Ve3Ft1I36+NP70U5S52JMAk8vrwb4D/PaTT0AABAASURBVOzq4IO9F/UMPjykxFS0eVlUfPSd0uAqzFvHb5IG+yxzS7FblP989AymPvC9Hd7UzsHStmPy9Cro5Bgbe+eg2cwvblpC+EG2wbDz8dYfICg+7lrvtcG1l+2Nj74749ruRgFc2d60JRntnQcAadaWaWp16LkXzYoxA/No74zVoBc3yJlYXi5TYWHt+zZqsQv+hpEbtk58cNbWlZtohxZoFuOw8zCin7aLcf22jSvo3bBvH5iFD5EIbowDQVqNCfq1V1qnXfIwPs2tpGnHTNsYGI9pTm36A68HiJ22cr3D6cc+eDtj4hhbZW58zOv4YFwJWTXG0zZq5gZ6Q9Zx7ViWuTw4+DFU/dIL260t2rERpzHWW7VW2LnVzsfF7X4dedL0ER6GiPVWwcZifEGXc9DxMcxZx0/jL18xF8Zv5UFO+oSN1lTYs9ft5ke2ji65U1XhxnwrYLhRL/AUDwzwQAi6xX1Y+tDvA07Dpo25Wv0pR+avk2Hq1NcN22biNs+dtRLwGuhF3UdfXwv+HWz+4HMbpbg2sXpH/05vH/QkQ+7xceZQ17FxBasVZGz0Ies6xpdlgrazVlsV9q3mj83RvjFGXIndnbga504wnJfCFgQYD9jMKmuhwTDP09A/z/M41Ggb5DEnOzmwEVtLkXc/9y9TrwXsMAe9jktfkwPfdu8dsXXonKaJ+fj8cA29EW/lF+bXHNh5CTkxt0VcbQ9c5tz5lNd/CvsydLZy7Okys0fso020anOu8UlMMRrxUDbQZuwUY2OfkVbY3IjRMlXpr4dI59OYWYyX9e3mRz3LioOWI7ZFLJelE7caZSYPjvl2/OAPtm/Eb6X0psQGxs68hXjQxs9gg76etuJEGYMHDLvzAKDN5r65KU8518TNHA2xWomZ5Xb7IK/fagfPQ5y0ee7kzbVs78jcmMe7thCLIjbPzw/let5Zpyt7wMaeWQPzXh1/OooX1nVj7+o4YKGpKLkxF15UseeH1XK/7TUxvx7ups5YGE2N2LbWaia3GsIT87fysGPMr8TWvmMruSVtZ6Gosz4vZTbmz1q+jXXz8HCpJDys3z5xG3p2HiIvh9Re5YPc0am6EzPxk8C3DVltclw82x4g5fngQ4p0i2MJTtDRtw07LPJBAqtq6o2Y73V3j8AHD7b6sGGnoskhv+Jzaw2ZDd6VWM1AHD7I31kPvTfo07DvxkG9wX/lpfP7+wc5lh9j8iUZfEmqah/j2nBi6Y9t49v7RG5ciddR5EMIu5Ek3lUhRzbKOmKo7ZKNd5Lq2GZbv8V0vLheedC0T3PwJEd8xV9ZX9KNW5LyXiJGYetOvolhUV5c2/IMWeKYZGC+80Hb4rhYxWVs7Cv7zgOxfcfMe8uNfYB0x799PDQYe30wr+QDYoxZq3uHWbyVs0vvjVi2ofvOXiG/4425aOTvdz4A7ARH/jtzbnFMPtvammTISzNXnYtHHqaTMIe9kgz9OzmijHhibOi78xJDOdcRTPXIxwwfcIpLnfL6kH3EEiLxHDHFpiQDW/7kaMuf9OrMoUVsZcVKMh5YpfuAppyxtDhucSwJuXOvJCM2jt9Yu/6LH+u6Dto7OZpk6Ekyckn51nv5clid6k7yuQbug1cedTheXNq7Mf8762Vqffy2qj809Pbyyp4zjbJMc1n8LUxjW+TTjY9W7uuNfe0y93p6WMp+scdu3AcfL/PoX+ap7uyrbG1gi9/BDPexia33VjNzzO2oVvaBx2WuB/iPYnupnTliBoFdK+wHX/kgNqVxpi36W3Xmwz3bsrHfXtjvni5Lfby+DEzHpTnu/m1OOfc+8D9g84RhV84axdWJnfmxsscbJ/d2ZS7gOV+O27/j3zvrxNgl+dwTUzd8mDgv5vOeAOSI+eWBWODkxn6fpIrcuRDTC3F7fryUpcFsbNVx5wPzig5CM/J3wqeO/OPTpaxX7h0LZ+F56TXNrYJOaa5zea/E+wcWa0abLcsykSe30n/zfZ5n9p+HsWY7vhsH1zOmsH95f/vAtwn+Ih/fkb3TbtDmcW45ZK7srwddnb60KC5x9Gvm3qef1u+v30eenP0H7LFtrhR58/H2wp1tG8UcukxTfXv+Qo405nurVz4Chhx44qP8MU8rNq0jxs6X9jhPScbLF9vacSMvJub5gVg/PT2SMTXWYWuFPzV8ndB14eOGMTE+uDD8tH3nHq5vxtk5ENf8WZa5Xl++V5hvy8sfv412Y00U/ujfyjnBtr7dP/NMvPf31zK/1KuuJLUwp85vcY6RVvi6cl/aWZ9nLZZrTR29QlyKNTOP9fTMS7cOztfn53rgxd8HL9LtTzj6ygfTR/1jnqVd5rmuvOQXZyE2V+zZyBXlDl23+vr8VBNJGOz4xkeqGy87r+R98Fc565DLM5iXmfVMzkpzHxBPO/XfvUI+7fjjt9/Afa4vT091YQ30tDF/N/w8Yn0f8+H8GhtzeUeHMT/XnHwW59taPufDffrMA+fLtvJiy3P0P0Yui++Y2OJ8/falbLv2f/vt77xwfhl8zpE01880tSKU2PdWnv8c+2AfvFxm1hF7FXGxbZnnXssykUN94Ijh+nJ+J9bywOpVxflPzDDnj0+XMsdm5P7l29dyPt5eXqq4t3dWxdJZi3uNuLkPPnMuA4pYPlfAgZGXgE+jbd7rVxLiG55vLmNNtJbayeeAOdN2X7xyrlg6M8o95sZ95f5xHTq+fXmqj3d9vY11ZoznecanubycD/uttfEy2Thfprn++PW3EmMDL+ROh7lX6u37C2u5D2zbD5e5Og5Mc6vC/7f3l5qmXsu88AL9Vl7e95w3dVgXfq6sLcekJRm2qXue53p/+2BNvtWG3mmaPn1u4E5lTN5YExfXAbzyb5wJpHVy2ByznwT5rZKUl2eWhfUkjx9zk0On+s0Zi3LyaIcy5z6oDeJKd9wYGjdlpDkurrmoPX/5y1+GzcqIr83yWLRD7JncIuRjTk8+sfyII9aJ7UvdO2vavjhJRgzUn2TIi6usfBZ1iKE/zoV95cWyrX6Ltlo/sufY1lbl5BFPW6yVFddy8uura/W0QxscTzJiroyy2swrteqfc3UjZ3dy9u+/k1/45TwaZ+PakPWeJtaBWz/mMMn4/+Wq17HOXGuztX5eZvKZ849rilvp2BffyRN/4Ek+8f3QZFsf1KGcbT8g2HbMWOh/kvGDU+NjUKVWzjDGxzF1yqctf/vb39hHbsNOsT7YW8Uz1n4slMdYGBt1iGHbHLSvTuNk21gl6rqPe7N5UdzpvN89sE+IpZy+GDPt0B5lf/3117KtrmfOV1fWv+eJYk3Gwr729vJHXcg7S+P+trHXez/vvdW3X76haRtrzLW0LHN9/fpcf/nLL+TyUyVhX/rCeGMvaj/s0xf1uyb0X3+0z9oPDtpjHjkP+tOZtyTj3i2fH3DFMF5J2GevYw93TAzzdyNnxD6L82+MlTuL2P/rf/0v9vbGvv+GndP4ASHtcsz5biy4nXPhL/hV7D9f+OA294zz59x6cejmvHkr2zf2TPPRnFHOOdLGDv/3778z59cRkyKOO89Cxsz4O4eXy0KMjnVwYZ96fn7ErqpffvlaXrhZ7pveUy3a4r3We+7Uqv7g3uU913KZe1l71vA+9cb5alkmYrSyh3dy9Dtntyv2fNTf/vYfQ6/65Fl5hr8zx97n1CG25zRrzwsN231ft3I2MUY792jnUp8n9l1j6w9qOG7u2X/Un4fH8vz2MC91mWbOLss4w3x7/jL6jzx/LZ37JjGVf+Xspp+eJTz3/8vXb/WVHB19/NVHzySP7M8b95uzhP1/BsPy5fFp6Pn3v/xr2fbe9M65zWcE76E+e1ymzrp/Leeu9J3n3MeF+xOZPX3Om/fweP/h/um8uo7MU9tJiF8fuW1fny3FNU1txNn4m5euf3Navu/f/6gVfbCNP2/ci9UhL5CMrSPfg69/+/t/1GUmZvj6lTPejfNYh+nfuGcwXJ73HhhbOUv9yt4ScsszqefOh2WquafME9eyufyV3JJe5LNz6vyGtY659ZV7/2XuQ8a+c6Cs/PJdwGstw19MYL28juIebN6u5IW58+K+cZnLayIv9H3Bxhk/zpwxf8yb3vvwV7o0ZVw71hYxk3CuWsY6dS27rl64H/jMOGOPc/rrX/9aF3LLvfz58aEu88RSW0d8XnkuFF9brN1fxHGta7d4zov5+vXrF+btxj3zbawR5+SJde/66MTyznPa7c67Itp+gHeOVp7NPJ9MxK5Bf+CZY7nMtRHXhee1f/u3v/yJdVnIy2mUIgecd8cxtuap143nySt7SSH7ShwX/Nj3nTkhn8hP9wtLcb1wTjSn5vmItbV+MMS8vJd9c8s5sb2zXvXZudjYI/XX/tevX8feJO5f//f/qXfeAxjHyzTXG23nRR7jZ1FePRZ1iZukfv/9j3L9Oy5N/N47sfwY+/QfPI/4w2/qubLGxbIt31mUc87P4v5ytt+4P4tnkU/dv//+e9k2DmIkKWUcM48s2plk7PFi6bO1tjpu0UdxlBVfH2yr88IedsZPLPmSlHLySFPfyWctjzLiymc/ychjx9WhHWdbPeL8XCcRdpyzk6OtXWKJbdv4aYO1OS2ucdA/297/jZG5Yp4nhw1iKGdRVkVX3iGIq13Ke16z1n5tsy2/uK5pMeR/JQ+ZBNbNvVpYkIJtJFtyGK1QcrQVSo62fEmQ3UdJjnZyjMt78vx3GP8d/ZQTw5L8f4+tPO6wSNoo3B8q4z+1VAGN/Sv1XsXgziZMg35GMiadLhJpo/4TK/SRgGCA7dCsgm8vxvYyoGDvlaS8dhloEuj/SochOXXCRF/+P7F3KIc+G9IdT/7klZ7kP2FLrWHDfxfvn+n1eYn92Rx4tpNPbOIUDhT1GSvHfsZQNjns+pkun8Vx67MkKWmW5JA7x5S3nRx0+8nRJvOquMGXFyTlD1qN2DtjlsGOrT6sMz2lTMOHniKgG7w2KDv9hgTFZg0SLdZF865KH44y9taWiY3f2pIcDI5bdnRKB4Fo7RUUWgauueAgIjs+WACGB8ugYVS1+WzDiA0b1cljexRktU1cMRo6LAFjR0fvDZFW9hXfsSkJG2oftM4D/Y51rTEK1p1D84gTbemWfI5tyG7I8k2rLMH3TT4Ldx3179SNWGlbw2Zvkjs3ROsGju1CH9rYdFYr7GD+ay9PlhtjYjaw1XGWGw/+W6p2MFb8cvNSeOPg2AB2HjZ4dsbgGvnUhn560JpOUKda9c6huqpWHiJHW9WMi6P8ETOUZS/IR8ln3xrZhD61f7z5r9yUd+LTuWn23riBowN90qZ5qk5MzDvjuUF3Q/bFf7Dn5gcZHL1dV/acvTr2dTDSWjXadz686POOPys6VmJl7NuIkTmCLWnlT90bv9V4K99Tdw52hU1i3WwzP6iqjQfFBl6BtcsvHWxtbH0vD5mhP5Mfk3xtqyL2FuUL2geHqYkDTJumCrqqw0LOipGGwOcgAAAQAElEQVRUDR9SxKLTzijSWyvmZx39qo35R1/RIoaOdbGwa+ZQJr/zatuDnDdIwlfLZa55IcbwTdjYkHl4XNDVqgEihjUBFbh2cmPFf2kbOePBcJomckA7eu045fjlsvCiZR4Fk8Aq7CvqwMPsgaNNfni8cnDfigt9xsP5uYNdvdXEoXlasPECHodK58RcONZB6s5Dif1GHPWt8KOIxbIwn3x42HKv4BevzGvdebnGnGx8yFnA6vNUafCZn+hyztvUqhOvszi/0u1XS92Zyzu2297Q1ckd2xajb0waWA3e4trhF1MfC7uSIgZV2mq+FBgzB+Qij+y7Z0jzITP7XjsHZKEu2tSwFdt3cVpVxy/jcB5O/GECMaY56KDga+HbDnYnHubVjX3JQ84O9oZtBVbH3pWc0bY7L23uvGRq5MGEzg1fUVu2xerEZ16MW5W2+nAo3fGJnH3yh0qI6wymuXJZFofx1xy5l5cHwmnq2NjQjjfYQtqQYlsFhhsH48Q82Up9vVf50Xb5jNMYR2bGvoZxl8/D6TzPI5+LmOpbxwfzY8M3+aSPeVBJb5VOvtLe0Kke+eQRNw0isevwNSbAeHX4bRu/JGXsP/i40VqriTWQpLyMmUX6zmbb8dX43om9OHdi3IJunaa01kkfYlqNdbSXfB88BE3E2uC5nthiWaeXSpuq9bn6tNQVHG3/8AUAPuv/nbl752W2djTsVtZ6wgZpO3vUvm9wb9if6sOnNmptvvJhOMkY2z75rjcepJaJtXwpcTYenG+fL0mWy1StVZ0fyJMw1/OYyyuH6SR1x06mC75QaoxBLq8k4yFixcEG0A6jNQY6XL5MlKYf2ifR2r58tqXZTw677atzY7/HBXT2unNvkN+ijLGybVn4sLaQQyFeV3Lvyp6S3rD7PvaqJPg9DbvVM0/En7iZW70Hf3tN5OKO0Z0528nqlRiFuEzkhTLqnD7l7F+JszTbHV2nzadd55j0Rlxu7JHWxb5IWvLx9Am9c0mb0KHcPE+yjwdN8R1LUq33Mb/FlaSk9z4N/9Tv/fNj+M36JAbeG+V54qOh9Z2c+uDl6I35bMX8mW/QptbJ2MbLttvYp3b2Kvk25hAltaNLLLPtyti7OsSA3rHJebVowzzPiGTYbt+HK3nu6ArHm5mcn9tUHfveWBsNX/fayziNwj1JOWUa8UoyctgHxMQ5mke8kvDR6gFdjbnFMvbGVz4CTsyfZcc/4+G/cHDH5gdepBQ6r7x0Ej8JHIXsoVtXO3aZZxv5NrEuLevI+Z31jPFIaJe+mlsb/dJGYtCXuWw7h+/49c5+0rHFe5Z1Y4/v7HuNvJovc439+zM/J2QDxnxZqrG+bUvzvibmhZc2d/bvDX5fjm3sP3NvvEi9VMMGy0zu9NbKF2i7uSWdvrl9xZYJvTt7xsPDI5BTzfMy9oEO3b1/5zyzep/lvrRR8Lhar3p6fhzx1+d5npGbmbterU2jmJ+9TxV0Ob4sy+AP9oU1taHT4oO5xTlemWPbO0FPvD/shy3EwL24oX/GrgmMd14gdeiWKzmHW+U9dWdO1QUE+8595Js8fixgVrGhRlFX+7TN8Xc+UlhLcz1oc3H5skJemsNH1+nb6ztQQR+BaPg8TXVl/boe3vhw6hwOH9knbsyNviVhP7/WnX1jrTtnFf6mfeaBMlf23Atzbem9kccXdPa6kjcbvHfGr8wZZrO2byUPsDURz0YOJxl5e2NNtdZr5By5v1ymKmxZOCPs6H59+6Out7fq5N7Kiz3t+/23P8pi7JflsSpVjVjfGDcvH5nvB/JNmjkcZH/hQ0gnd4N+c+iRtZSGJvLlhq1v6N6Y58487UxIa62cq50Nrs99xEO/P/xhgirsnflbnjt8d/oL638fL9eUdS6Mv3MjXpJaHngRSpnw0di2qY+cubM+gzEr9x3nz1Jc6kcM7KmmuZEjN+IMxuVS6kgCVw3aoacqSZkfy3IB+6Gq2rDrgswTMXl4fGSnqvqDF4nes6tN9Fvpd2Ne7uTAjb2xtULfFT0Bcx91MS8PDwt4K7QwfhsvgX0ZiSJ4WmnHjfxybWjHaafzK82+tjiPmIqMej7Ym26jrQ55k4z8eOYl+8J6NIYb81JcSeoRPx6IJV3s2ZBfR0kOu+RXTj0z83dnjjfOXvZv+Gdslb3j77LM6G6fOHd8a6UNE/T5wj5HXvkc4P7SyDNzwvwyr/o8l/NqbohtHH1RdyMG+qkNzmcSMDs+bWM9PH55riLeh+y99lQ18sE9Z6uqx+enevryzBrca2Xf1J4kI+Ziip1kxDvJyLsZWx4ulwo5Pl/mcn037PWZ7uPOPsAZfOceYw5vzKXlnZfYxuq00Zj6ryF8sHb1V6wv375g21TTstSXp6+19Eu1rY046e+d+6/1jP55muGbSxtX6OaA2BZ5xDdOvvw89eobYCOX5LOcvNbF1Xqvzt6V1mpeyEFyQb3mU3Epo64On3Y4vxb1yadOx5KUtXLSHFPO9Sr9fNkqnn3HbGujMkmYw51iXcT9RnGdTOBO5OUz8zwzvlNPP+ZHOyxiqVN9Yp8xKC7nVB1VO3vKB+v4DapzvICXkaNJyJ/7iJX2G2dxjY0xtLROrCiPT0/gXMeHd/n0wbw819TXL19KnRv3sp0cM3ecM22QNwlw4aPDS904c13muVqhn/PineIa/MbHit5aNXjti19cgeZ9pqB/kYe501djqt3OkbFwjtS3I9Pniazca0emsRbmeRkv2+VxDcivn8/YfSO3PriX+vFPTGMppnuML9mdR/304554Fz7AL+SNfslj/M3B3lrp+w0s7U8y5kwbxRHTth/HJnObGEz4op/a44v8d85jmD/mR1/U01srY2I87+wFb5//GpSxgJGc+SA0GevEuIiprHbd2JM88y2XR+KRuvK8UOm17czF+5V70Vr2O/ZslSoKXtQFu8aZYu419Vb1uUb0MwlqG7mzcR76UitjSatt28e+aR5og7YkB6951fDjkXvlzqFyR8ZiXI2v+9wff/xODs31wDuMnfvn5bJUEvTcwL5X5947c++6817JvVZMPw5dLpfhe8BvzHXrrf74449y3Lg65xs5aVtag88PJ6v2blUT97f0qTZi8k4ufuejoufwhXn+9i+/1AWbO/EQw7nqvdfXr19Yk3M98fH68fEZv3f0PWPHpapS6njiOaO4kpAHvTzLJYHvCX4UV4PWa5ke6pdv/1J9Xtj/H6taH/Pycb2POWt9Lm7n7NdrrfcNrKW69m770G9u3+CFuS7zpXp6ffvyjTp1xR9CPfRs8Dewb5wR1GUu/PVvvw7sBt6kfvJaH10DF+La8bW4nKtG3J7YB8xf22Ib08Y9YrnMrLWtPDd5r/BM9/r2giupDsb2Gf87a624zI95mcqzkveI9b7XPC3Dxwu5Ok1zXdA/EXfXcqN+Z121earGHL/wwfCd8+Gd+/Aj9/VqQX+V99YL9/O19prw5fnr10pvxdTWSt5dWQ/uZTNrz7W7wPOEvLrM7V9/JR7uYQTtjq36Z8FkYhjsu9lkOexj3V2xyXH9M2bGTmzjJfYDzxfL8lATvi3mWcKcPQ1fpSurXkH11R8Yk6a8OAv22U4yfujGfLfvPLh2kiharbVSziKO9qysIUvjvt2Yo5U5CHw7MlulZux6Jz9+//5SK3n1/PhUG2foTiwfLkvBxtr7qI0YT2BoT2deXnlm2InlynPXH6zZlWePd868XR205e29YddOvD7K8Stz9fb2yrp5Ls99Yr/wEZwZG/Mstr723qtar7//9nt9YIvtwmbnTbtHjX1fvn2t6TLXxjyhiHW3EOPpR641ZKQnYQ1chw3a/ExuPHDOz576eMO328Yz/l7vPNu8/PG9AKwFH/2hko08aNhiLHf0OLcwEJMrehqll2PGe4X3zvq6EMM9rcxB9Uu3fOPc88B+kqSu5G6jnuepVuL1Sv+BfeSBPPz6L//CefqtPnjXbwzeP241LZdq+DMRG2s6LPWtihDP5PGxvy+qIw4P5X7gB3Dz8Up+auMbOlxHN/St+GJ7S9UrZ7aEtQPt5O/oEczaYnvG1iR1Y00Yc3HvtskpeS7kaW+tjFkPhiF0Q7f2qt8YGT91PHDWNp7SxDD/5bFtrOSx7bh6lHPcMWDHfOqP2EnGHDhu/ogrnzY9MtfyizcTJ2nyOf6VfUF5dchzykmTVz5p2nHW2mLfIp+ylpPfcYv4f//738mT+9gn5JemffoyLwtrb6k7OaO8Y96P1Cmu9n4QO88CyjwRLzG0Q11nbVsZ7U/CGe+d9XYj11dyYK7We7nmxejTNObOXJM2EY8kg1ds7RBLWyy2Le71xi0J53SSxF0hyXBMQzTYOglDGZNx9ovLcapBtz7HktgddHl+ptu2SJcpyf8fsHdUHXpwbuir2rFvhU4L3zGjWsvoGxztS+xHEWTaKI5pfxL6GUE++0BWSwMDOhsrHCUNwqDLt0pH1vagtwa+tmylTulJRtvJOvvF5TjV0JnE5ijS5dO2RHt36AGj/1PsJPjO5ojfyhZXcuCJQffHnyQ/MBLabAoO0hx09YphnWTERAz70g/eWA2dNpIMPnnsn3y2E3RgVxLsb0NGvuQf+40+KFWpcR1xJ9zISjv6O98itkrA1O7Qp11s5sVNbqINqXpaacMuHbTRpkZw0FdOaDv95FDmeBLm4cBmCNYMXm3Vf3nKC5HW8QO73Fxtt94Hv5iTm28vTNrGgmaAG8A+NhAMK/uWtPzgaeDZTzJkbHdu4jvJpv7iavC7+Hf8TDCCsdaaUCU9SdmfOHAVww3+ZZlrx05xCv7eGz7e2Xiu5aVfhVxaG3yNOshJ39Cj7J2bUKKt9yL4pV1+dBPTTU0esZXdkdEW+8ZCnh39dzbPU4+63MCK68qBptBXhcGU3qcqakS4OS7DpiSVBLvXUYpr+5xX15MYzrO6Vg5GtmHh5oYF/HFjPtZoDfkrm/VG7mhXkjJetpUpYqSPxq33TpzuyGzYUaVM1WGLbeV6N25befXWqFIzBxLtmKh7m8q2ZcPmG4f5wLeSf9phu6OnQcPUSho3zHvdGe/M453YV6pW+h8cLmbmc8P2jQB5k/Dm4EOjtuBKNWIZzPCBy1DOU6r3RiynmsinYn58sBHz/om9QRPj4gGeG01xzcuCXKdVNc29xBbHsjKX2oAJ2OqBca3WGjz5IbOxJ6pPuQ8eknvPiJ/93jvtldjeqO8cnt7BuYGR2rFlA1h5Dw2oKnFWPmqoN8nQkypicuSDeOd47w36Xnfi7I10xccdPNjRtYK/o/c+amkdW6pS8zyV8Vwucy0X8q5qYEjr8GzYFWJ79QUiHyI7D7YT85Nk4Hb0Wnb4jI1t46ac+ZSklG/wbdiTpJ6eecgnTkXOqaf1Xgl8lA2cBu/O2AeHcTHNlUrV9il/tIuHuHsFXu3BbPzfCvHqrddGzu3w3zn8vTMPN2pfShS48zxVEg74l9LGhn8P62ejNwAAEABJREFUD/o/1RjnpXkHt7XGHEyF6hE7D42ON/gdt+3gBVngyjKBvWPEjZePm/nKh4ECoHdtYr3Qtj/Pc4n/zoeSHTvtT+TpRGx9IO+9ofOKtVWNtjodGzrguThXyDlWcJk3vfcqwHf0JyEOjXhs1clBD687/BMHrFSBfSvzxP5Enq8kXJJqjXwGwwNg8LPYwX3pAbk2cKUX1439y4+DNEcOFzaI/+FBHbmp97Kvzb03Dn08LPBCTX4fzJyXnc5dvfAPXAxT58g15n5nDm+8MEgatk5wFw+z12pNP5VGKz450DSQhjo9uBtP4y8dt2oj36znuZPfd/qsB3zQ/1TGy8U7a8d/UcDYgsz6/ID3BmqNeK3Y4xppvdc0zzVNc23o34jLvNBmvifie+pWMAkY68jNZ15wT/NUd9bmxBwac/3W5g6mRXs9WGu7++SVODhP7msruaRsiNc8TyWWGB/w7NigbnWKIZZt6x0bOzkg5sp+mgR/1pLPMfkcs63/tp0D+/qWhBzqzAH7A1jFpewyL5VkzPPgxX+G4Js/6fYyfqvuwkd+be1szur4YE2qRw5j4D4wEU8EayKG2m2x3UJOomee51JG3WJNxPCN9RPiYXz+LHdy8uOzXMuXEOIoI4a2nhjWNx7gjfXC3i9PVYaMurRBmhjWTTuwb+q97uwp2p6E/HmnvxILpOkr67j3U3Xor7zqvpPzYmlTEnJjreH/PJVjD7zIc+yD9SLOhfuTWCtz55rTB2PiftRbq5W8XYjNIw9glwtzxDw4f534zMsyHuKKSwx/EMC9MMmIpTRt8p6jPrHVrV7tnvE1lZqnubTZWF2wB7jxoCav8vr3AN2x5MAWI4ms5AR24J986uzEz9xyzibsNJedR2vtvvAS4oEHY/d+eY2PtXNkUY/FtT5hm7U55h7/wosifZR/0n5s8KW1PrbeS3zv+8bI8Qfi7fxvrO8LMWy9DZtfeRHkS4s7e4dlpVb2+ctztd7HedX8e+WlhQ/CpM2gFfq8f13ZX6zneSIvtrowF+5DztvMfHUwnnlRuZJH2maMzTP9mpHZmEcfuJOUdho7msRyrjsf9758fUbfvaa5jzk2dspdyIE3bHcfScKe+TFKax07dmTvmNjYA+61o8P5S1KXz/lr5JRt9WvPMy98pM3zXNba8vb6Bs46cM0JfSjuAVc+sL+8fK/eG2viDT0ZxTlz7bif+dtiG7E8X264LpT5QlyfeBntWGvBvhs4HfnC54X8u5f3seTAvOCnE3XIv2Bb4G+s+xvtXm5V/jP6+nHm0QbRPG7Yt7FnOj8rMZBHv07a+/W1POvou/lhMb7aV/hp8d7dWhs6rbVDbPN7WdwDi/i8Y0vDh2DXlZjda54X6NdSn3noy9w3Xky+vH7HR20vxjr272D3sU6LS7naW+F9pfX6nZeaYkAY96pX5vyFjwJ37i/Olfk9bCFOvmTauZffebHce+ej3UP5om8mz7Rb/80v7ZdXfy+swS98QNDGhdy1mCvmhHo7e/nCSz9pYhgD6RfySB5ptl0bYj8yt+p0DgujH3jpPLF2tUf9FjEWdO3MzcvLy4iXNu3MmxgWfbJfXNbmubX6zEX7yvzBxxX7V557rnyQAoI8eqwXcjfk18R5q1Gbb87rTH7P8yTqiP2NM6+2zNBtq0Msc/2VOCfMBEWeJGP96Iv9B/YR/bFWTrpxndjrkmDHMnxD2Wg77ktz14QxM36OvfERzTE/+oknljZo08Tepi5r9XhOMz7mrDJJyCP9qTKuScr9xPhZkqhi6L8RHzvzMlXr4SX+M/Rp5J658PZ5n+3kzm+//1bvnPPk16fk0PPmPsh93diLN2HfGzl5u33Uw8My7qnzstSFvHI/L+QsaY39a4b+wIeWdz7evrBWbmMOxNJW7TZv9F+a+LaLS/lOXL/yst0ccx2snJXmZa6NjwsPT5eaL1N5dpNWxf1p5W/0G8fimsiFxXM8+RCKeNbKjPsJ59DzJeP7+wdreEaKXYCk2tkP9LX1Vn60cU60UYaGb9pq2zk1fu98mGi9swYfa16Wkkc7xLBcLpeS7+X795Ej9mEaOuWziCeumNbmhrKWJGPvNE9cQ9qiDotYSQaWvOpxnTgmhrjm0umDtr4xr/JKu3PWEA+3Kwn71cZcXcdcKeeYGOaFmDuMymmntfqcxzv3PPkcF9u9FLiamMc7Oiza6pg85rRt/fn1119HnvjxQN9P3Dvnqju4yqnPnFGH4yevGDf2A2PoWlFevxvKPTv88u1bqYsprQtzk/K/qon5WtgHtH/DJ7Fti+GaFVec5Ii9cdMOc0ab5DUe6nXspM3Lwr3gA3V7FbLmp7wW7bmyLs1B/wlg50EM9Vjkqc/LeBt759wzTBp2g+dwcsy3cVQuOca0Qb/EdEy/xVFG27VHHOfVcfGN8cI+/u///u+lHvviWMRxbq3di8TZWIfyHO3NauwD6hJTgjFR3jnzvDXPy1gX4rueHjgHPvLByvv095dXRELOsT/4ZahCrl+rpRVJWDN7jnZ+cHYWNwk5eued2FoXnkEeuOc4X9poHiUp91bnRJpx1vbLZRm4Yhl388TYGnNxtdXYKWfuav8He+KFteu9xP3nzn34wb2O3ElS8g4+ntf037nFmVKvNhh780ge9X6wl0p7Y7954T7wyn3L8g79gZiEvUW+O3n/xp7imdf7u/Y8cP8x94zxt2+/VNKG/t6JE0pX3it9+fKVuXgcfu7cb/UrMV5rNbC1Q307+d77Qo5WXXlW6tz3IVXS+FD6rb7wkUodfqAmiyvQ+zRXa32UD+bir3/9G/o/6Ld6Yi53ztqdcQvmYMOdqmPPE3vAzNnxnb30uS7M2bws9S9/+Qu6b/UOVlXGObC49NP5cS5dk2d+fxAz17n4H8Rrw78Lc/rKfdt56MyJ+/aVuZC+Mld/fP+jxEuCDdPYe1FRf//73wpSbZxZW2v1DvYfv/8x/vcwSYZP5scrcyRmpQbOnXmx7bwYlwu5IM3y5cuX0iZjLv2d3DG/jWHrfcRaG80Hc0A+58MctDZ/LI6v6LEkqYVYSZNfW5U1V6WLp6w+2jdu1klKXO133PnWH+8LykzMt/QkIybKvXA2M94X8l05aWLZLy7nQ70WsZT3XxfRJteXtfyw1p3YP/AM1tn7vXeb6659/TDPCr0fzPvz85e6kA+//frbsHflLPvGfH4QO+8bvWfs3eaA/ivb2AftO76TA/qjLcpoQxHp2+c5DzVsIVvN859z//z8NDD1T1mxPsgn/Zq4Hzwzj65Dbfz2yy/VegeR2QZMvjtz437jPCh71jOy4jl2Y483Ds6h82C7d84XwEysoy/4vePMu/9yVlptrJ0L5+531rx046KujecYMW/4Y9uxHZ93ZPXVMfNuXpY6fxPes7061S2fc/LM897KPViZhh/8KePoOtdP4NhTt2q9l77f4TXHnaM791/b63rDjb2KtWBOzMT03//HvxPbuZKwht7KOVeH+ahuZSf2b/f81nt53/PZQV+kF5dtee3Lr9/21eGYMTHG+qFfjsmrHsTL2r465dmYn1NWOTGNhbzKi3nmq+0kpfz8OX+3z7kT95X1r6w2jDjDk2T4qx3G31o92i2G+7644ihr2/ocN+/EUudpj3Yrq06LmPYtyieHTvviiGE7yQ//zV/x9F271K8OddtWh9iucTHlP2t5LOa2upVj4dRMriYpYytNfMftfzvPVVWlTnUY69Y7+byRD+/1zrpSTuzk8EFZ7UMMFTt5t47zkraIP5NXjmurdWAkZzOYaf/4oyF2FLSdyCqlBu9JSw56cmD8TD/b1pZD+vjbvsVecmDYlmZJMhJBWvJ/x04i6yjKW+wk/5We/ElLMgIqf3LQbVuSP/t+DLObHPxiG0Rri/zGqhBJ8rmpEavR2qulVcKga5xafksCDYCzLYbtf4oNXwK2Owpt+SzyJgdOcoxLT3LohDc56DR/0GzLZ0n+Oe8/w1YuidUoyf/72OoaQvz1f2snGbaefEmQIqaf/h8d/qZPdMtSbPbyn/EOYwlybPZhc3djTjJwkwC2FX8Xi2DUSUqcME+tqjrzNureKgml2NAadUosF1RxJRn95Kgd0w66P+gedjbyAQJmoqDqwOngth1y2BR6Ta1Rgp5eXo3+WKyAJUespTl26kgysKQ5ZkkCZqvzEuOku2nYNt9snzzJiZ+SP8nAkFddP5eTluSHrRUPBHN5OW5hw7A78Ag4dQam+I4nKa/Wgg9EacxZlbadh0j5CBGyHZ581vJug0+sRPkM7MHfWvkDCD5cWE9zqz4+dMMHmO2dl3zrdqttv9eyTMgqH/yZRkmOvrbs2FVcnU1YfGm3z8NDAial4UNVyotuJUfbGCcHbuflyU4uKj9xiNvBtd16VYb8kQvqSFLWxXXo4k0Mbf3ZeFmjTxOHgI5NveMv/Dt4FvutQSPnknzaso+6w++YshtrZqUAW3fsUtZ2kqE7OWplimuMM897rTXsYG2d/jn/3qjkSQ6dDZ+UTTLwiitJzc6Huc9ic39trZhX/mJOdnzDxNGfiNc8z8zPMuTFmj7jZtuivvt9Gwfd0y9ptp+el3Kur3yQv6/XcYBOghVbbTxw25RPfkviGMPEbeMhRtqEDRt++oLUkbP2hjvP5k2NuBYyhf3iBYeSfNKLZeC8Nnzq+JHyMm4W286FxXaSwafu4ko75I0TXezexrh6TnnbnaD1DjNMqK+JOFmAq1apGx9ZkhDLqegODLFBr4aA/lwuMw+TD9V6H3p2csJ5dq2IvZNfKx/X5D9i4uG1xpWkGvOdpLxSHb8LWhuluJRvrerME0hjTOyOzt7bsMuDj8UPZbfPg+OFh9JOzqwcmKU5P0W8pS0LOTL3gatd8iYZByB51XPGVxuM242XrWIZ18k5Ju8+eFCSV4yGoWeZiGURtJeXtypq4+TYySfmncO9MZzJV/kdTzL8m+eJnLfMxHUvLw+O2mHbIn/vnfl5KK9HH/R6G3mtD3ceGCwFZhJwNpoBd+bj1loT/hc56PxojxgNHzbW9ysPRNM0O1xiOaZ+2xu5Pc8zHyk/JA97tWNDTvqE7/M8caD08Pkx9BnvDTnUHYfYPvHiaIhXb638Z2pdJxOyUvVTzCTM0QrWSm6QVWBM7GFXclM+9dhPDv+U81CuP888YKrTwjCH47nkVU5fxN8/bZY245Mf0Ff2ht6w/75j21wZebkP/TMxU049xZWk3t+v2LdVxyftP3TsZSxhYX6cxwk/7rx8eSsP8+rXRmv57szVlZenJ82+diuvTUnQYRw2SaWt5qwdbVnmC/MEvh8T4FVWXO25cd/xI4N95eRPMvzBOSFG23EfWvVvmZehYwz+9Jc8FjHks7ZIu7Hukgy/9WOep9GWT3uSFH8oKWnKnXOlvD4X1xWceZ5pFfIZtX+JoZy5JP6VHEjCvF4cHvHdSLCVPUi8JCPnHRQvCfF/H+tDXWJZi9EJhogAABAASURBVHXhZYs8tp0/5T94MWJtX77GXjWRn/KKqT1JynGLLyQXXgDIK4/4SfChjfj68FpcylFBK21m3m7DptNT7bCoWxwfEJMMHl8OqcsxH0DlM46//fb7iKm6r+SR4/qiLvvyaI96bTtXjoklnzzStD/JeAm48vJo4r77wb7nvbqz56nvmZcYymlbcsTffeyZ9abeJMNnbRFTvTP71GWahw/Si6u3VsX6662NnFh5YWAxTvKIpT3Kw0689oFrW9sfeVHrmDrsS0/yg8eXbNoplrGSR159la4v0pxn+wfftaRpg9jaIz3J0O+YvPruuPYlGTLJodv5ks+4Fpe1vMqpf/wWIfdFcS3yOqY98hZ334mXVC1TLazrjRht7HtiGGfjkhxzBDz7z7vVWAfaI+8HL+60Q14HfdGirmfmTp/k65xvL9wH/SdAV+aaaYB1Y5+5sWfN+LvWxJw/Pl5q6q0e5OXlt3bACM8yXiqrZyHvN158d+y+XdeR0w/Mz8K6mhi7ICdPErDYW6aFtfjGB8nvxG6n1Gj7okc7V3Lhg5cWxlld9hsGOnf6l2TMs/G68eK8uIyh/XmesH0v7ey9MVLccx6hFTZfRl8+9Yjf+zRozo16LrwAlC5RHnkt+jnPM7Yezy2dnNYWea4ft/rXv/w78ZoqyVjXScacyCOvcye+uEmY5dQjupTfmGPt1z91nPmnHdKti+vgZZcjf9w7V+YtCXO2luc17TTOyjuurHMuXRtW4uoecpyZO4hV0uWzlmDcld84zybYyDw2Yq8N8jzykeFyeST+vXby8hsvaudZrA3/2/D9kN+EG2t+g0/5JMi1si2m/jZopFk9XuZ65GP2Bx+2i3OaZRtn7p17UcfHG9jXOn0pLnG1d2ZeTt+k2dd/46XNzq1tRMZ6SYKtU0nXVm1RXmx5bCtn39r4aHNyrPVhNzGRrrx8tuUNdDG0w4IIOXMfeu2r01qd2uR8iSeO8o5t5IN+6YN65TF/1CG2chsxfeCjm88yf//738c8iiM9yfgNWNva5rpSr3GxSEtCXOcf8UwyYmLcn59dLyvx+aiQa1fWYpKx3pd5YS48i6yaQtkHxp37zszZTGztXFj3D6x7GEYO6C8Qoy2P/mpfcc+2/cGe1XtjjS7Eaxs6TvkPPgyJKZa8yulHI9byfGCfvtt37vTVtrxnX56z7b5k24Iy/LyRW/eh09h21rbF2Ith2+KYNNeUtmiHesWxrY3yyaP/ScY+J4Y+Jxl6bGufvEmGXu9n+iTNcWuLmPKqz+KYa1h/7CcZ8yifOq21xRhY3Ld80S22dmurGNoo7tlXl/L+U/lMaK2cSeWztkyfMUky5khex63Ftq1uY3S2xTx911bp0rTdIq+yjp06xJBPH7yHa5+xkT5k+TjzQXFtaH+SkVNJxt4rv34r67j4tk+6a8E1KpYfvOSVx75zqR5zyrbFcWux9NW2PmmzvPbl10aLcTXm+qds8me8xHDufmW9Gmd9FFP6V/bRyzQLO85f4iSHrPGwL77/TL62SrvdP8Z+qpA26aPFvjzKWGuPbenKWdStXuOhjLmhP9aeZVn2YE+s+WfEjhyV31yCMPaK1twP19p4Dr5xTsTcsbeLo//OkbFNMvj9WCGGtvgc7ZhY6peujHuZ437Ak6Z98vls4keT1nrt7H3GsbU2cl9+/Vev9OJyTNrpq7VxkC5fJ5+Np7ptS1ePNjsnJ4+0o93Q5dliLX9z+coH7j/++K3838sU96tp6vjYWRvTGN+4f+qPOa5ui3YmKXUaC3PHdwpX4teQl65udXpmK64zhwZOqny+0S/7zpX8+iGfNDE7N9SP69u45yyc2/zfBaB2rA+x9fXEQEUpnxy5Zt9xbTWv7ScZ+1bxLqfTvvFstPKctsxz+cPR6tU/939jlWTkgXE1z+TTriTDd20wNtanDu3xo50+KSOeWMakc19Rhz4ql4Rte2M+5mGXfP7rIco7/+aJfGJov9juAdb2Bybzr03S5D391feT53JZyrOSOOqW1/xQn3xn33YSePdhkz7Ip07tke9ymblHtzEHF87FFnNbWeOvf8ZCmvLKmq9JxtnYWDo2E3N5/+M//mPsE9qlP9okphj6pc0WY3H2HdMWbRNPOX21GHNtEVu6eSVdPnNZOdf+jfu8868t4lvkkV/9yogvnrZKE08brKWrRx5pzzw39h7WzTJio359EdP2M88s6tBPi2NJRm6LlRxx9wfR1K1OZf1BCdvG0PPMhblMUtf7dfyCk78BPz9c6vL0WP6803fOndJWziN7qib4W2/l3CTex1+A30feJRm2mjfaxsDIa/va6JozHtpqX7+dz55Wv3z9Sh50ltLKPvEy7l0r5/jX1+8jd1bO6PM81S+/fBv9D85F7hHitXbo9cz9QB7cOPcYI38wyfJBv7DfH2g47ZZ2uVyGvfJqb5LSttbaOPskGetoBlMe/ZHP+XGe7J+8Z//kld94mxvmiH2xV/bo17e3ERdpyuuDY8paJxnzbl4qr04x5HXe9EFs+861RZuMkX5J1zd5tNExsdWjnfJ7H5HfMWnqle68SFNO/WKddiojrjwW8S22lbFW7rRXXNsWsZUVz7b+yKtex8Wxb62d8kjXH2033x1TXhzfz8qjTnM8OWImxpU9WHzvmfbl0wfbO/H3zGZbPGNgW1z5xNMmbdAncewn4Z7/BCtrhbXumEX+BrUqVRsv2YorORYfzfFHR5JUctCT/AN9dPgrOcZp/uC1bfkZQ0OTf8RIDtnkH+nKWpJj/Gxbn0Vs20nqn2E7Jk/yJ7YB+5nuuOWkO2ZJ/pRJjrZ0eZP88DOJ5OJuUY0N4ehUhf/k3VnA0q3r85JuU51n277tBEnK2ZZukdfakgR1IHKqky6vdMvZTjJiIs0iPfmv2CddHkuSH9jJ0ZZukddancbbtkV68n/HPvmUUT6JzVGSo/0zjwMnX/Jpiz4TW7nltSSp5BgnKmMeoAw/TgwmqNgfoa3VilH4i7xvbMKtMUo7iezEbWdTTyUHZoMHtWx+0lvZ3vhgFOQ2XmrstVXnBZwfnCtVrVed472LIezOX3tN9M/1BqGMJeK184FiUh83jI0XBklqY9FTsbn3z3YUGX0b2yefGEmwC/ypD8wdI6Vbb+D03se4vpQ5iU+IQNsGnvSZG5Uby9neOPTKY9mJT++tjrZxwEmM2LChg01z2GjtprWrf/h6l4RciN9KXeibCsU1gzc14onPHWDOuaWHx8bVwFuZh16BZ8MHgcTVRnUOGh+kWy9uwHf4sGsK0Nz20S+vMh37bFsSx3d49nFDdryBb+3m/A/YEB3b8LERrwkD5UkyYjzPnYPxVEm44a7QtL7wc8PuYL91h94Yvw2dHYyN3JnmVn5c5Y0MdnQwCrmVujE71sXNdEY2Q67GtcNzh76M3kZM9E2bBubU0SnPVuL6E4aH3RNy0jZq7djAbeV1YLTSt9LHywTGMX5g35FZGT/oO3F1fowTmg4/8cc4FXNx5/Az/KoCZ8e3qYKMZepttOkytnHo+wB7I4YXuGvoaK0Rq5U4FNided1oZ4x749qYi+SIiXa0jh70z0svYzrNHd+KmIlhu9HeR8ycrw8e9E4fNuI3z/PA9q8Lvls7buk9drGjDRt677Q7Nq/joCdPcvBoty+vk6C/8fH5vbb9PsrCQ1uSUt+dD8XWGzb7U+hJBl5yyO0Ex6JvG75OzClBq3cOg8Y1CfE5fvutiHdlr/nTd9s7m4lz49rtvaFzHf434irers9grtsNvfcf/hRyvTWqrRbiYLnz0qjj82lPcW3IU/2QU1eSoWPDXvmToHerlY+v99tWNX4br5cfFeTRtx0cbTL+0mwnIa4fJeYd3VcepPleW2Ee/AGVYMvG6vBAv5Orr8TknQ+HHvjfONxsYGrb9mnH0EM8k/zD/G3w7dC689IbDxBrNWPCPnThcK2/G3vfDtiFB4crOjww0a2gd+XBWYwkkoavDbq+SGjQF7DtL8tUrbV656XnFRsdN0a4URMPwit6Zvwi/OU9oKHUsqPjmReul5m1Ttv/J9+DmNMsxPBHebHEv17vxG0jN9ZhzwKvdIs8FnUZ26lPY770yX5vfdhoX0xlrvicZPBVBex1tPWpY68xSoPOHO97KkkpZ75eiOGUhj/MPbbbLq4LNiWpO3E2fmLM81TiaYfrR5qxkjazNkEe/iA2dADDn7C+biN+8p/++GHcg7e2m2sTsWr98M14LMs0sMwtbb35z2eCNvSgQJrlyjxpT9Xh/501a1++jdyS7gusifmDZWAqZ5GvuBzTB8s7D33aCRnf7yWf/ZXYLLxYt2/b2jnQ/xvxf3+/wjuxLU/lOtLeztyJKb686tvIZ2vtFsNx+xbb2poQd9aUcvoh3Xl6fnoe+680x+7wiKdd8ohn0Sbtl6bt1kCOB86jnVJGnSfW4G+Neeojd15eXkt87bQkzG7aGCuuE0f59Aalxph+2pGubWI0cJ1rx/TDfhI+Dj4MGXkcs9hOMuwQ550Xzh+89Comr7dWjTw+cZPUZV7KrVWauMVlrR6aw09jpQ/a4FifelVvxSqp0J7YN+TVJ4t82iLt0P9R0o2lNHVJTzJ+k0Jf1SePeuz7YCttxj55lVG3tWX5zKViMwHmx8cK9Yqjrp1csRZv4gwitrLOm7V82mN87Nu2KGN/9v6Kq69v38uXvg985Hvko/KyzKwD7nechzv79b7eyFnzt5WxUt9pnzqTwL+x319/1C2d8/FSvU2j9r7x9vpROxv8Mj/UPC3o7KN/Zf521uXUGufIXhd8tz1KWk2tM49zzdSWJCP39MNyxtGY2jdHeu/gYxfxW5nJu/dvEqHNrWxXL6hrvfEy9rpea1qmSk85BxNzXmzqYhhv5yfJwHM8OdrG8OzLn6SUMTYWx7XH+bBvkeYLp+TI7xQX8zi1qp69GvZurNug/8aL+xsfEjrn4A37dyzeOGs419J3eaFfr+91xwdfLEt3XqdpHvNhLJwv7bLM01Ir+7x2a9e27qyBB2igYccd3fpsjWXDH+d4cn+EYFucN14g7Ts3OGj6pA4xHZOu/L5vJR0W9vjjLLAjI9/l8lATNmqDPBP4jtm21gZ90dcLeblwjrnxgjAJctPA9cWUcpfLZexdvtBVr/ja2eB9ZOzt5aU+3m/lyzdxHU9S6nZO7Gv3O3vJyx9/kOs3XvL9MnJBfjH1QT/lG/Zx32u9l3uBurRbW5JUYDYy0hx752zz9vZR4iQZths/f/NSLHF9abuw7uyfL9iAKX2zb/Glmzl+Z604ZumdxKGhnP50bNIn+ZLUDd3X99f69uW5vjw+kWNkFrZf5nmsKaXfX1/Ju6oZ2a+81PWD8Y375ldkWJLkgDZ39rLHKvYEczTk3kr75fWPengkp3hWuJM76jdmFu1xTvRPOmaSa8so+itPYrRqzKnjDYXan2TseUnQ30cc9FEZY2r9t7/9bYxJv3PVlQs3AAAQAElEQVS+lO4cFNdEbj084C8+GTv179iLA+xR9zEXxnb7zPmJ/EOskgxdZ1sfnEfjqX/yJSl1mi/WxVpd8d8x++rTDzHEX4m3Y75AFEP/znHHxNc+7dEHMaTJV8SZkJAzfeTrOSa2H6LO/BO39YZv27BNuv9yzpkzG2fTYn9R3tg1QK21T57W+sDXBmkLa26+zJyn72O+9N85U096q3fyQ//RNj529N6H3gau7Zn80obE3AGHF6Lm1AdrTL07DnRjzrgvpKUNbOhmxMzYZVlKfu0R01hph3zuocbKMWv9skacWM0jn5Qx7so5J/IoK1+S4a80/ZKm78rLo+3apI/GWb5lmdhnPsqPdivzbc4pm2T4Lob+a9PKnCs/4cchu4yXt8ZFHeaC2O4D8ssrX3LYJc0ivxh+XP4f/+N/lC/A7bu3KSOGurTZvjLSbF+Jeet96DUW4hsHP3DathhPbRbjxBX7C/sATtXCPIrpxyptTjLWjr7qu7qS1MPlMtaOviUZdoovbnKsKfNZu04e9WmXNMeMv3jKWfTV4pg2yO+8a7PtJGP9m7/FpR+2jYXjz3zAcv8RX3nHxbIvvm3pzq98+iPNMdvWyoj366+/1v/5P/9n5Iw8/samv4HumLrkdy6NuX3Lzv06ychF7Tb2+iimfju36tUe9zJjLF0eadpmO8m4H2nPH3+84PNcxkAe3B775GWey//d0I0zwzv7/TxPw1YxnAPnSyxtL/art7cX5mtnrfSR08qY8+oX93KZWfczKbCzHy7ou/Dc+z6KmDP6nskR7ZjIMWXU4Q+hSdcvYyaeZ8qPt3fsa/XIfV//5TVec5/K5+GNe5p9x4yptoqtvPrELC7HqEZOa4My2p1k7EPGKMn4V1+MdxLZx1nIhrFwbizyqk890sW22JamT+ajctpgUUabrqwtfZBHO8w7+WxLsxhrcXaeM+1f2FN3zkTqFOOXX35hLvv42Ch2kvFB2djvnPPe+PDpudz5+uC5k60VFdvYfzyre15cODh++/JUl4eZ92u8S+pV3o/dm1aeSRFgnlNB2H9dwzhql/masG55LyHPjf3qzr2QQw/zvoycla6tG7Z83N5rukxVrdB/nGV2znIX9mh5PjhnWPTDvv4aC2NprMz/N86M0jy3GWfbxu2Obvm1S52OWRs77bVvrO+3a/36979ypnnDDHKXvFNGnFOvtWtJW5Rznq3Vfed94cr62Hme+be//MKZ6Km+PD2SkxcwP2qZpurE5HfW+jgTETPnX9u147Rbv80t/VSftjuf2qEu6fqlrHGWXx59sozx5TLOY+b+zveCL09PNaFvIxY7a4FbdX17/jL+2f+Vc5W5IqZFeXXpW5Jxz3cPmyYmn/NCEqaxjXnSzuLSf9sX9mnlnRfXKENjLdnXRos+6a/42u9eYVs/jKt+yW9bXPHOcena6Jg46lNO3DGH+GJb2tXnFvrKJxl5p19H7r+MHJRPbPGsLUnGvmRb3iTjhwG0yz1HG5RTn3KnDb035Db2s4tuj/g4p76j84e+5FeupeqXr8/1y5evvPday1+CMXd8ZxfWyPvrS5lDX7m/ODfPPDPvnAfWcQb9QId75mXENQGMw87Uej0w5yt8jXnWTu3XX/PcmCQZc+m4Nks3n7TJYq47Lys5YlsZ2/KKlWTEUOeU86O0uWsMxExy7N/Id9aO8yOfcyiOtliUt0i3eF9yXBn1aot4ymqj+i3SxJTHWCpnXtpXVgxlxdZe88RiPwn3onnYrw3OpfmpDmWtxRJDHeqSZlHeWj5jkoRnleeBJ694jsmjnWLLJ117xNJe9w15xFOPcUsy7h3KSGv05ZG/9Va+d9Y//fjgTPzKHue5QNtb79xpq3z+kz/JyA11a5d7p+fbV/Lphqw5KLZrTn5jK3aSceZyTBsc6+xVG/vvxH34wh7evMmk+A9mndKJRqKddXIot3+WJKMpf5KRfBKU00DpZztJJRkOnDyOJ7H7gz46/JX8SU/yT7GTg57kn2KrG6ghm8TmKMnRPvWfdXLg2ZeRLrIrtm3gDwrtfZT/Dlu68nBVSxu8qYy2Mdm4gRfXxgNVaymG4NkoeyUZtRjFJX8CD23/SB/YTNzZTjLk5HUsCTZv5XiSgfezbBK7P+h2Trmf2+Il+S/Y8v4z7JP/xLC2yJ/E5tCZZGBKtyQZthZXkmH7SU8CtQYtyQ85idpgfepNYvcHb6O/s9k6D3UMVW8suNYHjzrE2JkPeZPwfLsP1oDkwWnqtkDgACaPqxG2Sit8Yc4gtBbae1nns404ujrVzoGgVQLOTpc/6qTisHWvguwQaPzZy48j6tyZX9nl3bGvY4f4kMsrSSUZftg/xrATBsjVe5PMuChC74Nf+g6PpbVWFuMns+3kwHSjkOZm4bhj9pOA3ctLjCQ2B06S8cCQZNx4HfBg38IaYB4IVfWGXfpDPTCxBfYRv8E/9WFnknJcHaUgMtvnYbR9xhiW8tLGnfHClMPW1M9+ut6SjBuDmKdvO7p779h66Dz7YvTeoE/DriSjvZEDxbVyA75zwLKfpJJwo5gYKR6E1lFro4epee4D484LUwc8yIqdHHFW5zxPzNPG8I78jUPFFZkCc65K4Usf9UYMxe3YbJmIleOtwcMh/s5BSB7HOvY7Zo2qmpBZlrmSgH3kibzTPI05U7YJVESbuDh2x88Nn6Vv7FWMjDmxn+Swi7lxnehHceVzbux3dDb68lt25ogusezDDg+q0tUtvrJJGKtSjuYnL5qxicU56BtxOLDb8EUM+5aZOCjrDVJ93hSTYGsbN0BlPcQm4RC3kBMzce5lHLTB8Qsfaw4M1jd6xfWw0VqVN/H39zf0HmP109VwrsGTZOhTJtAm5smb8MqhyRJ4dg7Zh407+qd6eLhgywLuXvrjoWnwgiWONhTXlQ+BtiEPXiJTBswcn7mRN/Tph747pm7LnYPlynza1tfe29CzM7/aUVw7viYZdGUbdiYRnsPxpYy/c9WZ1xVfkuBnH3YcGKkrH2LkEctYWpIMTP2QfuWgIr21ju+9LjzUtt7GGoB16JP3XDvbyL0q89Hxae7ldcOnYGTrfeA32iu8Yjtu6Yxpq3rFlOeRw/YChnTHLc7P0Ec+a598Hp6M1+Pjw8gV/VLmnQdpa8etV/alf8R/GHExJtp7+9wrtOfj41Z3+tpi6b1JLufvzvq1o/3zNNmE985B9LHCfxJ6awN7Is9ZTmVseuuVhPYmy6gncq6RC621ERvt056d+Z7nuY69NGPMmHlQlS6//YbsyEFsLS5tpWKua9hk37iYJ/rfifPtdkf3/mnfNPYy9Vr07YjVOnS69jfyrbdWvVGQT8KLqHcwtuGP+rRHHcZEnfMyj7H7sGsftqg7Cbgp23fi6G/WX3hY0qfi0kbt84cDrC3OhfOuDuNlDCzq2sijRgyWZSJH53JcO/TFODqmnDj2k5T5oKxx0wYfNkgn9t7pxx4rr3wXbEtYL6wFzBt2d+YsyfBDnETMy9gX1OXHefGSMA97eR3+rp/70vvQo436ba0++Ww/PjwOPbbN8UP2jr42YqrvY02Br/9Ug64t8ovjQ0mSMUfa1HurIzaFDdcx59JgYc1cykvcszYHrp97mLE3Fq214aNjPrh0ckF+iy/2p3kq17m+nLz6YIyTDBuTyD5wJtbOqVOi9strTByzr66NtSCmWPL7AyPenz/Yw9SzcZ/x/rGyb7rvX5kr6ZYxxgs8cW233on9Vn2aC4Nq5DY0seVXj7UP0+Joi2O2tenx8XHES1qSMU9Jxtys7LUWxyzyX3gJI81c29kI7Itp6Z96tS0J5mRgm78W7VBmZ/0VlzjacdKVl5Yc8yymD5bS5TnHlDdfgMD3Y107rt4bL9oefagEw76yE7GxlkdZ46asRR0T82btuGOuLdvzvMgycl55+ZJAS81gLrxAdF0raxzFdt6k99a4dz2OvDBW2i4mYLWwD1rUlejrOl6emgvqMaZiJOoq8vxYx1UZ8yNOcoyJsbM4Oz4YY+X1W7pteS1+jDj72rmwD2i3dllmcn3Bn+J6efle9mmyz63EeLNJvVaSapTeW03IqNO1M+NTcRkP/VC/PvrSR1zHPQvY9hxU5I65bUwRG/nmmLZdedkphmWeF3xmHaLTF/RVGXZ0cq24dtbSgt36p05Ty7XNUPlCw3lxXJp61ae/Fm1rzJNY0m3/HHvlZnzc2JNn/HNcPuOrjP1lXngJ/opVGT4kh33aI6/56Msk25biurF+zQkxbGuL9um7feudPQDWUsaiXzNz/PH+Qei2MQevL6+yMEf3IgXqkX1WWTG0zbVlTMRWlz5ou/OAweVLH8ct0uXRlukztuo1ZmKdsmLalldcDViIvyXJsEUMbbA+ixjyzsRznmfOFs+lT1f2ZGWLy3zQjiv7nUX98mqfePL50lNMc0Oa8+X4iZ+ktF8ebUyCnn3E0dgY9xv4D5eFGLYxNs+dHOvDdvWrR922MWvMq/aoR4wD15EduTbuPQfvXtr35csz+vqgFxOjrJjmm3xJWF/s10Dog37TrCTDno2cTsLLu9voa8uVOMlj+4Ltti/sxeb3Rq5okzTjoi79P3PQMfk+OD8qrx3ySF+5x9gWyxgmwfZpzM8zL/blOfHls20MnBexrC22e29D9sr6feMD0Mr9o7G+9Nlxa/vi/OUvf6nLZ94Yg97aiIl82jIvM2eyt1KftJ39QtnEuFwJ615eYqq/k7O2xe6cUa/cB6Qpa3yVVY/tc0w93ufFMZeTfM5ZjbmYyFOxjZfzupOwV3JHXLHUN6FXndpZXPJIp8k+v5Q6HJPHfVK68n4UsW2MlLGtbdrrXCWHLdqtTnmUs1bGdWlb++SRZlFWXdJsq1/5N17uym//cllGrk+c+/QjyThDXsgn7VDWYttx5fThgw9l+qad9m1Lk0d+9ScZ66W4HBdT3fJoq4WhI7/4CCtdv5Q3xo5Z5NNuY6Yux19eXsoX3fplnORLwhrsP+ZLncpZa7c2KaudSUo5i/jG6c5eLI92aodxdb92PMnIScfkTTLsti+euEmGbtsL+WLtuDZrg21r/dCe4rJWF03euXyMubCvTm1R9vX1bejW1/NjiH5pe5Ih55lOLG37n//zfw5+8/jMrQfmU36L+OIab3V4f5E22uS1NZvNsEU9FvNefvleX1/H2rDtmD5Z/IEM+dQhr8UYaJf+Off+8IEyPvtdyaGkDVv1VzxllPdckaqxfxtLfTdH1eO7j5W9yr68+mwe2lbfyrOXOt2z1MEGUf4giPc6sfxfRQBdr+SQ7wXVmbDGkFOPsu4L6jKG4ksTe555pmRPs2+5sH5c9x+8jzEPXr7/Ue5l6jSG+jqTCyv734U5sD5w5pGr6pam7/INOYyTpt5ffvk2/qWV1kK+PTEnt3HmeeR9gPbBipp97I/2tcnyyFleDHWZx8ZGXfK7drQrCfe9lHYVl3LOrXrlV067xHhjzmFBCRoVaQAAEABJREFU18Y5dh45pw55xL2xxz5ik/a754ulfmvHbI/4L/PYXxq6jZdzJX6SEQ/5zU1ri88wyhsb/Suu1jvPee+jDB7ueZBZzwf9Ed97a8NG/XRMHcX9VzvUO2OH7xgm5tO8vTM/+qo/Fv03V6zlF0cM9Rkf9yf5pXn/ktZbK3/ASX3aapHuM7gY+vBIjJTz/GZfeTG1y2JfnfK4lh7xxaK8cRHPXFfW3JQm77LM47lBepJyHm2LIa42ieMaTNjjwZ3IS/cN+fRZLPnUr7/mhTr079Tv2I190qKt2n7UVdb6LB6JMs4/5zxL1w7l9OGDM8zL2NeWkc+9T5xxrqOtDot+iW9bf/Rb+8RxLMk4EySsXWxSvzbLo/3JQddH9XoG6r1h2j5yxXi0lqFz41yvHv00lk9Pj/hz4GtDJ+fkF1v7pcmPCkmc+19GbQy1Tzzb2rxzXhFPOW1IAnYrMWmylx5+OzfqF9cYttawcxr7o219ELdhc5KR//Lbd80517bDuDY4pyt57TOh73b/5V9+GfuHGPPSy3fm2qgdHRn/5Tj1PpGjxs9Yurclhy6x5de+1hpY9/HDAdKS4Mdt2Kufzrd5nxyy4ikn5jlmOyEXfUb/xEtSqRpFPmVcn+o457E+ryAj3a55qu3KGBP9d8wY6N9pk7RjTvYx7+6FyiYZe6gxFk//LDv3Q3GVV846OXzSfnnVp94kpYzzKK80edRvKS7lpaknSZlT+qi9jjmHsI09WbpYYmqjPBaxxJfPtmMW5bVXOWvH9Fd5df7bv/3byH19NnZJxh5Z1MZWP6SLq4yYv/xiztzHXN847964RyYBp8bac16Nj+XL8xdFuU89/8jZd+7xxkF7rLVH313P0pI/426etkTwvcJ/GiHTQOUvhakq+eT5rOVJkKCc4/JKFyOJ5CEnPcloOz4G+Os/05NDx8902IacNGX/n8AW8yxJRlDti21tccG2FpqEiM0EtmFHcvAnGX3tSsLk7AMnacgUtz3i+Uk/7R4D/CXuut3LzeBg36EW/Xxi/HfYKS/xkoPX/s9229b24kOTbXnlsZy2Jhn2Jgfez3T5lJOmrO3k4Esy7JMnycA42/InGT4ol8ShwZ9k0CXIJ6Zt+awt/x09yT9gKGNRJskPG/5z30MmkyC5ptZq58ACd526HUB80FthHwR/cq5DDBuQ/JPzz9zDVFNHmo29AJ2mBjdzhsDU+g/7Ou1hW2ogrtzgEjqFFJjFnCQZG7aHrJZWdKu3xoeZtTZ09Qk91IjA18aGWZVq2CJEIt7x4mMdH6Cqem/lZQyltdZKOyyOSVfWtnwWaWdfvga+9GnqQ2fn5pukDr4+8NwIf8ZWZsPHlQeD5ODdsX1urTY2rQ7N+AAyfhhCFTcO8vYbY4G3t0PuyuEkiSaMMnXofOjbwC7o2qEPTWzmcpra2PCC65BKui+Oi2uHUX435SRjI00yeBxLMvyRRz+lWZa5w7tSXJtBbTB1G/OwY6s6pqkPWu8oruIGfAerBu3GgXzj5dGdj1TW8mzYmoSXETM8+8AUo8ijjo9AIL9TWaCiR13uDXdiCGXIVJk3vZKMHyCZsXXbyRn2kUYA1LMja1u9frRlRypf1ItjXuzExbFGzFdyufeObxNxCbHsww75ksPvvRW5ddCLSzkLw8OO220d4+pkeGBYX7lpqWuUWgt15UPHnbgMu4nRjq3m+rxMPNxM5W+1r/iy4ZO2227ERx98iEkKO9uYG/VZdvxJgt1b3dd9jHd80ofOPB3jbdi6o8+Yat+ND5bWwbANnRV7NeZnw7btc86cJ/294efMwd0ibUfv+hk/b/JKK7OuN2w559G52RwiLvM4XChXzPvEi2T9bvoHlr6cxTGxDt7CpgMjOYzs+Nd7K2M0sQaK64x3Z6y1VkkoDLA/NXR0+JIwVyF31jHW4S0u9c2zP4iyjnnAHF5M40cY5I+xFLP3Rq/AaMgb833UDX1Tn8YD5mm3mLaLa2IeCp9pItuHjL5hWjmvx3jRXomd6+nGQ8n9B696l2Uu9YjZmDNcGePKJhlj6tSPeczTVOelnDKOv79f8e0+hu6sLUTRuXGovxLnfcyT82pRlzzGQz0b+5x+ON+OPV6WEjMJPhU2X0s5AIc9yiXBr/ugD5/pd+KuTRt5VsRF+ka+aVRLR7bb/LRlB27Htirl5nkCbxv6OjEf9wvwtMMcSDJkqwJOwz7xjjWjio/325DvrVeSUTrySeBlH0irRnw9wO/YduMBr1KV8FdVyYtBtI4/xkee9a5Nwc6N4X34q4/3EeMMbG2Ut/UOzyHvA5K03tsPHUkYRzsBXPhI1lvH5nv58qoj+84HmDv7iAjGbSK/PvhwK465+vFxA6sT2sY9ey4veZyb1trA6r0NHdb+Nvry+SL8jr2duCpjvGZyaWOeNjoWHyg7Nog1zxNsxxqwL93caOgQL8Txzr0rSUnTf8tKHmmrbQ//QxYZ8XEZ21NetuUR9xjbJbPOLuQGuvdUb1PJ40ODfDP2FteFuFGNnJT+4T0XcXVpmzmnnDljkSfJmLcq41/omNmzloGfSNu5191K3uJaOXvoF81BE28jVoW8mEkqyYi3OuWVru/2i+u0Izl4k4N/zAN75J24yy827ANLnA26tfLWvhiyVs45kK6uIofVJd1x6db6IIa4jXncAJdnpn3IVbVK+VuQSSrJiI38FnnEEI/bThGA2uG543/rvdQp/qkL+JFv1s6BxbEkksYDYZIRa3Fn5vH9/X2sJ/UZA+1boKvbtvhJShx5xLRWXn7b2nHjTDLj1yMvGB4fL/Bn4BaXPGIpK6/+JIdNDI/5fn56qNv1fbzcUteMDcrZVtZ4N5g/sJeKUHTW6krsbsRQSqGzjfjJf+pRp1j6IZaYckuTJ8mYb21yXD225UlSN/YmMeSVbtsx+2LO8zL8lK78NM1jDhZqz6Tef8RURruq/ty3lHFtHvTDfuMqj3q1UZ3TNLFGLsO33tlTOOv89tuvw2778vXeR/5cWYPiYsSYb9sryTPPl6pUXW8flHfuz7d6YJ52nhWKCD6PB/yUl/oS5o9zhmdnf7OEbrn+T13aLfbinoav5rByjT0mCer3MUfGwCL9kReTxkyfkoNHGe37/v2lklateUYo6k5ca2AkB6+2WVrrVBnxmJe5lstS2jFefsCbHGPapy51GuMr50Vp9i0NWxfk/W1ZzwiP5O4HH08BH/YrazvViSX7fTV07sR9xb5Wh+3ryJEbeZIEmzfG76M8fvrrmFjmgfqNY5LxgijJeDk16MSyVepheRy/+b6z91keoCepRlmmaehVt5jKzaw72/pncU3r7yNrqnPfKuT0NcnYb21vnCv9cGR7Zq1ZF5cvpbTPeEr3paZt8VsL/t9HLsqjDuPoWP/MP+1RvzLK+/LJ8VQburXbOCgnjzhJSrvN3eUyjTzzJZK84lpsW5KMPaK4jG/SaJHXzK3jdtQnvuOtUss0MYMhphdsmDiHvY8X2NqnjHaow7726IPlQl7psx+linV7ucw1ccY1V97eXsiRjX4nR43rNHLQOCbRjFEufBiyfPCyLNiqbZaZmKtburp/tkFBx2/sqff7FR0NXfuIkbziiWHMkoz8M+biKavvzo1t+dVhW19eXv4Yuen4jZxVbuOcYz7Ia9zF1g9joQ5lpd05//gvL4jjM47zNZFfYhkvedStrHIW+5ZDrtWdvFPPya8vyzSVMtL0wXHLsBv/jI156fo2LvKIqf3qdDzJiINj2u24ZznxbRPAoWPjwOOLziu++1tQE/OgXvHl1Vd1mDtJhsyTPyCBjXsVc91Lf5NUknp7eeX81wZdf097tMkXvvbF1x+LdH2V16KP2qvd0pMw3xPm7qNoi+NJyN0ZC8hEfBBXGQnOof0T37ZFWefq+flp5Kbx0naLvlqrU9+1Sxnb2uW4tqnDl/T2kwzfxVGvxXHlzBvpYmpHEvbMj7Efiq0PxtRYvL1x5sCHR+KaZMRO+lmSDHv9QO/cnXQCMta+H371TfuKy9q+tmi78Xh+fh7zIz3wOKZv2idNGWkMsadxjuBMrp7TVnH0x/hIk1dZ/TQW8mqbY/LIb62f+i+ucZEu39lWrzLaJ80x7TG3lVFe+9VnUae1Mo7rg/y2G3Fy3ZrT2iSPdpmv2qKtnbx1XNq//uu/jhy68FFGfnkX9if91C7tdr/XLmnWluSYd2XEVY9t5e0rK592SXN85d51532GfNrqmDb4g57jhzGMN+/deity5M4c3GHbmPeZNZfxoUFMsZVrrY3c00ZEylxwXv0t6I931iDj5sXL9+/s83N9/fKlwp4tBsC1sM6V1Z6d87M2GltLEvQulHnY4XkAOM6Xd8qtOnv+tt+rdTTy3shqWY79XuzOvc9aTHPc9hk/245PYOy8GxL3cpnL/fPG/u4/L957q3fOHdaenXEO9471b540hJzLBP0AJiFm2+Axv9Rr6dihfsvZn5h/8+nGfiev8TTndtYfUGON3nknOrOPT7zrSw4d34mjufb66rmsqjV1rjXBt3IudJ7FUI91wl74+lo7+/tGWaapPKtru0Us7TC/LdI6gVx5L+YZQVt2nrecD/neuV+KK98dfR88G5jL9neY9VV/xNUW+47pr3IbuN6f9PssJ8+IAf7LK81aLOUtyoup3K+//jrirM3yDtt4BknCHB5FPEzihLPXlXkUz3kzzsbHvrJiyDfP8zhDOSZPknEW9PnSXDcG8lm0SzukWdv3BxHEUK/Y2iS2Y++cg4zTnTlQXh59Ur8lydgDHBPTMfNFDO05+8bA8Su54bsL+Y2J9LOtTtvaoO36Yj9p1aeZc+07a3ar1nolGTnrfOmjRXztk2atf9L84S91iSumvqpX++z33n98nL7ir7yO39lPJtbZRI6+vn5HZ3FvCfO3YdZGf8eWo+8HcdegPqi3tTbsSzLi88TZuZHz6tIObVSXfNqqPts+h228a5nQK472O2Yxpq5l5bVdOTGMlW3l1a+M9Am7T33KbuSw8m8v38fzWmO9uDcpv8xzadML57m0qivPde5JE3b07l7J8woPn1fWzc6+I87O3mVtCRFRh/ulzwHaMdbi998ZKdb5xF64jjgb39Ya++NS1s6BtfplTgI9Q6a4buw1O+urM0/6Zq2MxVg4ZjzEsHatqN8xeRbuSe7T5qW1+4PxMmfMBVSMs557om1lpCtvrU5p4uurtTHTD21Tp23vdfIlx/3mHEtC3nRy9z7OG2Jqh/jF5VyJKb91Yk7tI172xdSGs0hLUsbbWIgjhuPaIY6xPOX0Wz71om78kd+4SRfH/oXnQu2ybXxs65v7rvlhTHtrzE0bGOpJMnxzTBxt8wcBOvt1khHXt7fjhwDlUUY+bZPP2v29wfvE86269UHd2ifeA3R/4FY5z47uRe5LrVKVpDYSUuaENpt+kkGXVlxJWLT7oNEd7Z9rlchrka5RyYFhW3qSsp3kRwDsO3wsM3UAABAASURBVFZcycF/9s9abIZ/6FQmOXhty5f8iS2v9CQ2f+hMjn6SH1hiKz8Y+cv2SbMNafAaUNvJn7LJ0ZY/oc3hJkXNQvvBC+1sWzM8fNe+o7/XNjaBquQ/yYLzA5t28ue49B1afV5nOzl47CcZCyDJP+hMDp4EaynyFpe1RWy6w++zlm77h910jElyYJz0JGU7OeinnHUSpP7xj7z/WZ8c/x32f8ZJwNyVqBG/4pLHxWBdvEzrLcOXxliD30VOk5ggy3ircFCgzSG0p5Vlpz2xWTb4tdFFnoBTVQ0esfdUNRYzpAJiyHFXqFYHXR7pFpZUIY4dW4VxCxX9vVrvlRwU9UjfmFvbbGHwbIzXmMsq+fIZ46rWwrgBSCUpr961AM/x4WwDN3jrMx/ty5tkyGlra+3HDUO5jl36nqS8kgzeJMOWc4zuwBZDPuVq6NnB62PTdky+lYMjaqC32rlJJ23c3Hf2n3lu5ZiHhnnulaTmHuK6V6+Cr7FRtp/wAvXPP26M9tS/gW3bsuOsNP1Lgg50EzLzwI1f+l4H1sZE2S+u3htxZuRThgq7+/C9YWgnPj9j2E5SVw5oNz40z/NU6rYk+dS7j/qDFzcnXRuWZQZ7quSwI8noa8/KxyTDKb965wleP1btNbCSDLlGLljkK67TPvvKrTwAJu3Tpo1YwsQfwjN0yUO3rJUBlpj/7IOjeyXa1ojDvfzn4zpzdOPB0lF1JhkYyZGb4rVWxHJDT2P+PAgF/f2Trzh8L+VlDGcO40nGmO1DPuV14icB5w4pAzcJLynnYZuxUsZ8MHbKOCfFwMSBDlbkdnybkb2XP4BQ2Rhdq0/BpxCj4sZ7pz7m63KZyyvJsNv47OzbO3m7crDvHV961X29/hh3XpOQD9fSL/viO6e99YEt3X4S/A2yDR9qxLb3Nng62JbiSo447EyatPY550k+Y3vY3JFNAlaq9RqXvnug1O6JQ6lrUdtX8wuOlQhUiBI+HfjakmGTem7kdHFpr3brTxr86Jk4+OzUO/LzZaorLxN28m3Gjqm16owddRFz4oyinZecnboxngQ9U3n1T3/VAxl6Jx7riKOHqd7baGujJUkFQ+RfmYvSD4p7gDnwwQOg66sRK8fm+c+cnqaOPcz9ZzzFE0PfPnjgbR1s5Do6O3a11vBtrTFG+64Pn/TCDu3XjobMw2UZtisnrrZIL2zzhduVB6WZXFfGopx1R+fBV0OPuqQnwda9blfmeEutfHy/ftyrt7lSvRpy89zJmbVuvKQuHjamuZEXvdSj7UkDYxvxW+YF3mM9r+yXrU1j7OALuOggntrde6tOrO74e2V/E89SXNp3xRdj2XsHY+ch5YGRGvZ3ZI2nPwgkrwfRKxgeUO/kiThJBv+FmIkj/YMPZ/6AiQdhMZ55aercWMTbxv2tV0entCR1xq21Nnxzz3Pu9WFjb9/3VkmvJDw8zfC3EsuDdWPO7vj3Nn5jaxs8yTFOeow1fMde+aT31styxfck1bFjYR1UpdSfHHVLIyZbyeu4xXELLJVkxKm4kgy7G7YYC2MjrrzaAEudvs7TjA9HjiUp9RRhdF6LS7nC3xt7c29HjtiXr2WqkDNMe+3kkv97AXO09zZsNVYzuaS/2qCP2tQ7Cshf4ypvcRk/bTJuSWqepxHTA68P35JU733EUF5fqol54heXOOp94eG6tTYwjJV0sSw+iClve+qNl4Hr0JdkYEsvrt7xD1qSoV+ceZ5H3l8ulxE3cZ137dq2Hakq80S6PPI37HD85cWXbvjeW4V1cPvkP3EVfn9/Hw+ntjdyLUm1T3lr8YoryfAtSYmtPvlP262NjbYUl/764OYDsxhiOW7sjLkYsA3fxLJov3zyOy6GOjrzZ19ZZayTDDuK6+Dpw+4hz0PojEzx4sN/OvTOy4v1vteFD6Ihf8qLxNxYFx0cZZLDP3UnYX7m0qckQ4/67Vv0o7ikKSuN7phL+9pt/2y7f+jfiZ1kxFIeecV742HZdnKMyWv/jo0WfZT/1JUEf4OdE3Zu2NhYA75oeQS7F8NjrLWQH9dyP/Hesu8Hb3Ks2Z1nieUyMb78kNNu92H349Y7OPNYv9p0+mx7J4YX8lL+s+jLsJe93NivvFByTP/lNXeVMyY7N96kV+/i7+hf2A963a5rubanbn+qsf7bhL8TduzE+TpsEkN9J64vdoyTNLE/Pm7VWVPm+zSB1cDmpZJxNTcn1sTEmaK8dvQTK22T3zw+PxyJ34mDL7PFd1z/b5wt5FNcndZiWytjbSzkF1cM45DEoZLHcWWUtxbfOVumuRbjQiy221ZPFz6+EY/nh+fazeXp8qO+vl1LXPUor03G4o17gn11aK82qCfVRiyL+sY+e+XePM8XaCGH7rxgeh3lzhx67nL+hk2XacRdrN9++22s3STk3z72kCSVhPvoU+lrEnDey8tYGnNtmaY++OTxpZx2i6nd8liSDIzff//jhx751u029kZlz3glIS/WEYMkww8/rPti74yLtbE490TjoLy+SU8VH2HfwVhotVGSXp05sJxxkkaqsLXcxnOee8tIIdaVWPphjgNALDfO9w/k691uabN61XfyJuEF91slGS/vjY/jJ592i2lMzHfn1blQ3qIt+jFhBBAjDr6svfMSWznxHD/xlDGO0rUn0fMqaclhi/OgD/O8YPM8MI2bdlnEs9Y2MbRLB5VZkHHcXDvHtF390tVrvXOvaQjdOYe4B8+sL/s7Z7fg1NQa2Vmj7Dx/q09/EBlx9TeJktgdfW7vIzdPvb4wlN8funh4WMbYnXOS/muXuWG5s79ePvcw+8oYY31bOBdZf/32tThu1IoS/5ded2wUQ13K2tY/ZR0zVhqmvDzqlC/JWCfyyye/Y5Z5mojzcX475ayN7e+//05Ot39YV44prx55xNRWY6v+JCMu0hyTZi2vPJ5JxEgy8s/xZz52iyfflbNukvEBVRnjb9EPMS32zZUrc2gcjZv+nnTtE1M95pK8Yo08IbbqccxaPGWTjLUgr3uDuPJYzCP3YOnaWcyHvrjPGUP1f2CLtCRjf5UuvtjKOcfaN5FvSUbeGwv1KKcefbRWzrhoi2P+P27lc0wMfbFWXl/VJb50+XeM9LnBGqfKF9r+sIhzL03Zb1+/VsMOfVNOX8RS3qIN9o2P5dSlTeoyHknKmJ682i+fL9rFkM+2+oyDHyzkTTJipE/SjYm19sgr3dq1JL79V+4p+mSstVls49Fbw4aFHH0c9wPHpFtOXc7X42UuNs9aPRfUVu6ft4+3HzTHv/DR7NuXp/K3ipVXx69//70m9mJt0HdzTtx5Bo84206O3LEt3XhphzGw73nm6fmh5qWzz/exPuSVz3OqcfOjqPMoXR2W5fMHlJ1/50c8cyktY18RW5rzZ74Ys2fW0kKON2xzrxPPGKpDfnU4R9Z+jLtzr13Z55ZlqhuxGR/ksrP+HovQkj47+8Nt/FDCZZ5L3A/mwjlTn3rdJ4I+8Y2ZvitLcNnHM+antYn5kavh/532ig8dqQ09Db4jLtp+5x7ivcQzwNXnWvYo7TUfGrHeOP+s7BPXt/d6JEb68/zlGTvXcY9Ogt3HPrSxzy7TxHxfyz3+K/Fxz7/xvuLc/z/eXo576u2KbduwxXw8Y2aMJzDMZf1z7I5+/dUui/PlD2Y5bv/x4eHH/Vf7cLSkyedcOu/iiG28jCVGj33a8dY7cbtU/3zH5hxqg/jKmYvGSmzn3/xUb0dOPD9Ci2lRxzmW5Mfeo03S9VNMa/NHPc6r4+oJ7+4W7vOuF2avfvv7X+udD9RnnyFiexs04FmLT2MutEP92i62usTTniRj3tXrvBoXx7Vf3a7zJOMMJkaS8pL/lJeu/9LdW4yDOuU5SpjLacypc6Ud6ikueceezV6+t5T7i2PfeR7qzLVxEMO4Sk8CVh9FWemOa6+6z7koLu1Sl3G0Vh7y8EVeafpgLJKMvVDfjZE0+e0rI76x0K8kpEjGb/RLk39Z5hFr92PtUbe1chZtOPcz4yq2uMbDuFvri/b4nsHz3APnFtcu6oZt8iQpbbetbcbdWn36Y51k5Jb7gXuKMdROa3Vro368f7wa9RJDPGXn+dh/fv/9VzBmTRx5ND7S8k5y6q2Yprqybt3XjJN2W/TJNaOQWI3NR2zjIN855rOD/PI5X8bGtvyXy0P97//9v8cc2XeOlZUvSclrPN2PxLOIZTno1zE3tpWXX/2O2ze+6tI+246Jb+ws2quM8XLM9uPjA3P9Ov6VlSSKl2PJ0RZLfdK0x/iKKV0d6tZ+fZHHfDEXlLGoQ32Oyy+PGLa1WYViWOSXpow61DdzP5DXMefYWn3F7MornzqVF+uRD+sWed65h3gvk8dx9zXbYmiT2PphvkgTT5q8YiprrT3ynPrNM2nWzneSsc+cPopjvLXBtnqTjLlLUmKqLwn3w9vYO8x7MZsB2nUubUyEBgpSXEnKtjT5kpRXkgEu/exby2st3fYpY/tnum3HLI5ZlJGe/HPsJA4P4+VXNsmwr7iU/890aQwNnpPfvhNsbZF+ysl/tpP8kJPHAFoXlzzy2k8y4pZkxMQX6bTgMmV2FnizMexODl4He+tDTozeiD1zIF1saZbk4E9ApGh3EtmGrLx2tCU5eO3/TO/cPMU66bYtyYGTZNgthjzJgZP8SU/i0OATW3nLiZ1kxEoM6fIUV5IhI53uaJ91khETeZWRbtta/v+PsSuKVpJRxjzQFntnROyNh2EP3Cc23U/e7dOWjLgq09iZ7zzk2k5SygIz/vwDNiBJmOO9frbb6exhXhkXo5kGtKvg5c/KSw7pxSV2kqH7nOPA5/jUetEEe2XDpl3HNXNzEW5dybGWQUxS/OHmuVWDps/yJNLD4W1l/GiL3TtGIamf02Q+Fnq2cSDYeMGtLa0dPLCBu46x5MBIMvqdHNt4CZGkij93vioEOd5Jlu0+TxXtQce8LKXvV14eNvr1efXe2JzuP/RL7uA2cFY+JBbyVw6o6pGm/dLlse1mNrN5O26Z0fkzxp1Dc5JKMvxo4Clz0Au9+xgrJk68JMTrsEccdW7E5E5OJBkYvYc5mZDdyvH/qnMddG3ciI84FuM6Y2ty2KMdG9jSk3zKtIE740fSakX+jg/O546Nxq9Spd6iP+h7YfNa9ntvHDo6ZR62KjsZb/TM6J54KXrlZaV0/bU43hq6xksZ9e/Ibp86asyPejZs2T5xqDhg3AqzS73ebOZ5Qm4d9oc4Oyjuhpw3NtsW/VVvVeDdRy4lQc9xk3JcGeMsn33l1WPf4niSaui58XJ3mXtltG+ljhlfT57i0l/7Yu2swWc+KiapJDy8zaPeoKuj8xRw4YNkEvw57KsR6x0kY6OPKzfYpcIyufMQtxMgb/rqsK2e0w6EKtVq6h4MmSdglnlhzo48671XctiSZNB7b9S38mqtEZv74Jk40KvjpNtex17QiOUGTxv+aEOSsbfYFqNSpY/qw9q7AAAQAElEQVQetANmeuOj9q0m8mNhfcpXXBuT27HJWlqXj5dCDMF7zLE0P3A0Yj4R+zu5Y175/5ZDbSk7eBAyFoRn2LKRC0kY36rU0w67G7X88mpPax2fb5WEh8eHH7LaU8zF5TJXQ8aY994GH6rI+2Xw2u7Dh23EY55n8vU6xhpylofP/xWDNslrXJRz7Iq/5owHOGvtSuUn/zu4Ew/pV+w85lFZ/fxgv9IubbWIu7KXXaGL7aFNnbiBTTdybB2+XFmXN3JJ/y+8UL2QgzdkxPUnpJMM+7VVf37W4bzGuSA/5JdHW9QvnjGTnoSwb9g+DywPkzvzcEGftiUh78zvbfiqndpuDMw942BJjnl55GD/8XEVuhKwB9Yy8JWbWEuPHJaNgUx38kQs7d9Zb+L3bq6vfOj4GBjyvfLwuuPABt5K7J6eHgemNP2WZyOXzNuJ/JUnCRjv2N0HjnZ1cuARG4/4FeMftYG5IfvnwX8b/PqXNObkSgxu1Yinuk5sRMCeKtA9C6i7pZEDH+TADZP2au3IRfHv633QtZlB9G5Wn3G/Djl19n7olM/53z7t21BorKSbO/M8ob/XlZc7zptgHvpvvGRKUme93jfsv4+i7H3cP3b06VMjjtPYc53H859OXolxw3b1v719jL1NWXPVmLy8vGF3jVx942VVkbxX1ohFnuK6c4/sxHtmrYltrX/iWJR5fX0fuu3rnzoRHTRzUL+SYx7d85WXz7mSV7mXl1ehsGUb8VbPnxjLwJJXWfmVB3LMxYbdSUq7HTt1XOZlxOuwexr33R3QJ16yubauYx0GSv2YxztxlX+apmGHvqvXnFGn+hf2VYWkX4lXksGrrDzFtZInK+tCXotyliRYW8Nu+xZxLIgxnx/D10fWl/I/601SSYYu/VRG+5wrdYulfktxnXrtiyWv88EQa+Z9YCWxSw5OxGAfMTL2YotnMR/VJ6v+iqOQtJ/bCb6xvpV1LK3Yu+eRm+uIx702XtZJ751BXuQW0fCF6o38b+Sqfmjj16/Pn/a1Ucu/gy3faZ82dHJzI876aBz02SKOtmq/ePZX+NRh3jlmXionXpI62/I/Pz3Xly9fR/4oK+Ypf2EP39nntF0ZcbTlwn5rnWTMYZIRV+VunJGHHnx0n9FWbW+tjxdN7+8fVZUKwZHXcduDVq3maebl0rWqUkW5cV+5U+Z5Ie+P+81OfLSpsZe11sp5K66FfH0m52nyUeu1klToGP4rem/ksLYro6361ImrfuubfV9YGEuLfkjTRvvKJhk5LZ0me82FtbyWmIddNdr6vvFM0Tk3Bb+KB4tzPIGC3b5EU067xT9rbercC93PbDumvRbnVDuK6/39feS3PGJrk2O25XNttdZrZh79+HQnLxAbe60+mxv2Lcqq3zOD/opz8YzBXKvX+HRi5T798voy5lI5+Ru+NHxyHrRVLGUszod6lLVvTJ13bZTPWlukW2yrWxxlHrn/yWNffa3Fiv18L/m1WVzlkoyXla11xpYxD9LV01obfe1Vv3K2HbNfZMq8XJjbO/n3/2LtT9QcyZFsTVAOoKokbfEtllwiMnKppXvm/d9qblVlRfhiZiRV5/+hRo/IulX9zfTXTEcCEMhyRCBYqEr3OMPbSbFU0pjflfV9YM96qY8fP5U5qaw6i0+S8oeCd2ClS+59qU6sxKXvBx5qXscZ1VknM+NPo5b2RF6unJmm9Av79M1XZdVvX3xJxro9sV+6FtTvuDnmvmJ75ox95iGt/A/+zVVkXsh57Sz45tkjnzFxjlfOaOOqziRgmsqH0Y5b9EV+MSzLQkznUi7J8I+KNfkCrm3ER1sWY3HDJ786nNPis3LO2p+XpfRRrPIk+ZpTSdC3EKcvg0fb4hSTenyB8/PP/zlyINlj79p27eqTttVrsZ3kK6++mpNieGL93MZnzn1xPPNgG5h1AN+Fvaw8SCnuva4peZS5FfVcWOdi03ftSxOL360atu3ffH1B5xfmSJ/UIb96X7gH+Z/2Uc54OyYWdd6w2Razunzwqn/yqivJ131Q2sePH8vxZPdd3K5PdSUhjz+WuJKMuZSuvWTvt5ZKMua3+Dj+yy8fx3yITdxJ/iEnxOc8OUfW8vkSwroIpJiU0wexucfpr32LMjdf1JHsGDA/fHNcXeIWjzUTO/A7pk7r091dAX7sjWLSd3mtHU8yfJdWfLSpXnNjzAVrxr5xll9bzq9/8106IsNvx+07F/opnw+p1etLSMe1KY84LPJIu9mU5nxJUy9hAvo+Z8kef+WNh+PyG0NzWF3qke7cGUPb8mtbXNLFbZ2QIzzwN+b6I0bn5Kbj0+fPZZ7rs/ubbXnV88S9WZ2OicFc2tg/lL1h0/4XvvuI4Qt2jINYnBdpYtbeDb8xc8y4y6c/6taO+HxxIM1x8+eXj7/8Q2yUTcK+/Dz2Cs9Ty8JathaP+rRnjI2BNsX+8ZdfyIEMObE6JkZfPsmr/+Kwve8163jx1npHro2cIzuRfyr9FyNQxph+i015izos+i4ex42jYxP6emuk8cY97IGz53kU6RDLvdTaudAvfRFrknHW+bc078aZMAt/0IyZdpybmy3jK4M2LdKTjP3cWJt/vbXxnzzQhrxfmEv90L8knA2PY18WS299rAH16IuYnp6/lHiU7fjljymMozxiUY9jtrVh7Zi2pSsjfeI7sXRx2Td2zqU0ZeTVpvPodxz7+qR+7Z04h+95Rvb+w7sxH/evd0J90ZZ61H3kbiPNM0/bysurf9rVxi2WrgPvdJ8+fRx3ZemOq0tsrhF1SROPOJOMM01ei35oR6yO32Sl27/ZfOIMUqf+idNxY2L9hXUlr7Lq0Z521WvbeVfmwJ1vx3omBhn5av45ph2LvM6bMSs+9o3Pw+MjveJcX8d6m1hP87KUvNoRh3qMVZKxN+v/DZc86pfvQIytLcY5SbkG5ZmmuXyu3plvMehTBdOcPY5rQznHrG/+3jO3G99LlmUefiExasctE3dndZ1YF+Iw9sYzCWfC88jbjQuX/liLW1vyqEsZcYtBWXnkvel2zJjLa8ySsA98+ZoX9+SbujYwWv+WV1v+gGXlzmCsteGcqlu94lCv+JUVi2Pe3aT74ti+9zsxOa6fG/7c6OpQVt3yOea//iVWbRpPcchjMc+0LZ9YbD8+PjCvn1jvM3eAZ3w7jx9kJfuZpFziZNWIpzFXt0V5bRu7v//972xfG/KXSnb+R/JLLMqIw7a84jc31KFPSb7Oa5KRj8bS2By4U2tHPnVIt6hTbMZAXf5oK9nXoX5rRz51OE/qUF4ZY+mYbeNQfJKwfvrYJ+VPQkyW4ZM8yjgPxUfc2hWDepM9VraNrWPy66e1dHkt6pIuLjEaP3mUMz7qdlx/pItTPjHZdkw/xGJfWy98n9BGsuen/MBkXj8P/AfW9ML6vOlWr3blUY9r2vqmW5yD12dHFOMk/6dPn8ox5bXtXdy17txYtCuPevRHPvGpWxvqEac6HDcf1SMOZfTRWnpPq5ZkOLBxWzJgyWufRaBylUhXgcW+xfZ/R08yklOe5Fddya/025g6bFury7bl1re2SLMkv+pI/nvd8ovbWp3Wylr/V3qy65Aub5KxMJK9Vi7ZbcqT/EqXX50W+cY4HenGEqkRVx8aJvQo8vmg2HrwQEOkdp5t1I4lkTyK/aEb2tDNvDjwW3qSYes2fuOX79a2VibZddu2SJdPWWuLdEuSMZfSHJd2aye7zSSlDsfkcdy2RXpBuNFpDpyO2U4y+sleS092m7e2OmzfdNi2SFfHoIcWRbolycBt+2u8iVtaG3S4S/rKwwLu3aWOJJIp28DEwqjeWiHAH8aQV18qg7/4qINq/OlpOz+9pi74UYSdQPHPXn/VAb/Ugndl7a0ASUJ3j0WSMi8c006a/Ws1a3iVtZ3sMkkwtyFf1Tu4KwVp0IbNFPQOLdSp/RPaDZ0NvmKsqHf/k9DfdWpnnvvXfpIhU3x+xb3b3Bhb8d3LCAJ4VsOPLTAzRkCqdXSBcYOkvKW1Xq2JQ2qVm5S4G/5Kv4yHPm3Q3dAcSzL6C9iuPJC70dR35WUo6sdhKV0d0pMMH1fmXloygEFbRyzcOCV5qbiNK6/+JAPjjX4+X5HbBk2eJLpM2fkSa2kNHNdambeO78rX60c5m4l8uz8blx355F/BmWRgG3IEkvtOpVrVRqkaMbjysBw2Do8+8MirrPU8T3DJt44vpS98Kd+YI8f2OmP8wgMl+0nQuQ49Y4D/E4/8NAf9wqElr7QkgybPlXm4oEe6/dZ7rSMLamCbuQAr13sqyYhfkvKz0zvNbYw5F+qocjzDRqJMVZJxWdJO8cGdQSNc1dJKeu/ta9xaa3D9+sf+lZzaiGeSMTeOXvDr6t925IUl5K/zdhtTroY/27i8zFycV15QTPB3Lt+99+GTfEmw33dczP22bVWlrW3Ys5tXXCvjxcf42V7I6STYv1SizHXoNSbqlkd9F2Lt4e+asKBi8DluOzF2NWg7/6XOzBFKwQAOfJnmqXyA5Ljlpv+mL9H+ii+NuEZR6kadkSe9t1qJwf7wFKvZoF8Zr1GLJcnAcGtbbwYAdgYKGPCru+1dxvQtkZaaiO2ygBNbif1pYNiYv191Sd/jnwS8ffB05iTJwCJG+424K6eP4rBMzKE0x4pPstu2v5JYScYXt2WZmfsZnPva3/Po5vNuZ2U+k91ndffe0FjgEeOEPzf8W4U9bsK/JGDe+cyDJGP+1T+xbtQhr3tx76mqwN/R1ctPEigU6hb0bFX+2KQIrvrEtEHrvVfDf4s0ZWf0X91Y6PzKu+Hngo02vuzpR5LhtzzGTh2IjD+O23DMuRO34/qmbvNUmnxesOUVz8SXzMTYvgx/7VuU3Xn2OIvVol0v+bYt7mdJYA1Y91ioXz8dl/9mWzb3ducwycgJ7aivMQ/KJCn+1OEwo28qP/LM80R/139hn/CybW2slTvyRUq+jVzxkt5bL4u29XllX7eWpzMHN722pa/I6bftiXwwjvJo10u9thzzxfvz88uYB33Tf/2VVxn1aaP1PuYvSflR1rIs03igfWHvkC8xDiv6irKNOZBuUZ/2V/LZ/t3dkdjkaxGHtifmUF5/TKP9C/HRpnRtKivd9oqf1ssyyzK+RCmrL+uw0wc+eZLdlvqSf2wfeRFze8CknPJJWA/6dxk6/FKkHu1rY57NZ/YILItHurqN4ZV4BLo0KuQv1ZgHf8Doi4kVovOQtBEnZdSt7SRfY638zHryC16SkWPmirx+iUtSyvgQaeGL4y1GVRl6xSmt+IjR4gM2cSa7f0mGDvVpT93qur8/IVVgP3M+TpVktOW5FfVY5E/CQ4mXMl8t4kp2G/Kbu35ZTFL2jfGtFudhOda8LJzxNfJG/iQl5iTDH3UWHzFSDZqyxsh4isW+Y4iUDz/9Udm8TOiemM+OHzXo5tfxdKiJ81EcyW5DXJ8+famJPJSuzd6n0seqlHgsmVlGdQAAEABJREFUSSqhn1YA4Q8bYu3xEofy1sonu26xqVNd+mDf+bSWpm1l3NtW7p1JRiwcV04Z68uVB4g95T8Dr+/GyhyybRzkv+kVq3TlDjyEtZZf+sr6+fd//zuo87UkKWXFzzZD+7mul7UOzI977Pl8IQZTNfx2fJkPJV73vWdeom0Qkx33hbW7ISSelfVozMXyzMPU3tr4p3s37hBEEPtVxkB+efRDrLvcEZt9xNjxZMeokLot8lnrl0U+aeq06I9+Pb88VW/TwFyVkdPilEebzqJtMSiTpPysxErcK34ku3/yaEua8bfcHmhpX37HnVd1yC/dGD5zdx4vHXmhL4/rTx590K467b/wwEiaPBZluapUkrKvT50cPrCHqV9fXH/Oz0ze+mBPmmP6p25xJeHlwZvaXv1x/oy3Y/qvjH3lrMUtDu2FuZOmvo35bpx39l/0iYfhym7Mu0Us+qIsJOJ+LXkdE79teZIMn7QvXQy+DDud7urudF9Jqwvfkzo+zdPC94+NlzLnOh5O3E1m5vEydCcpMVt6b/Xxl58ZY720Nva5JOT00+C9uE+jd5rmur9/qNZ6dfQfOH+PR/RCX5n3pJd4xXQhpxu6io99qrHn9dczcvdz4yXDcbz4SfSrxoskdRg/edXfsaVt6UkGPv1Xp/Mh3ZhqM8nA4JhF2z7QU5f94/E4xs/nl/Fg1LWWtOGnL95apSb2tCSDpg8rc3/E12Wexz7jGWjcLOqVXwzyJnm9sy7jpVvSh4z49NkX8/IqV3z8UYHnoDjVJ5++y5Ok5HPsnhcHZ17AWxyTpr9iS3af5b2y7zzzwvME3vGXGZgXa3UvPDBVxpeTxUf+CZ8so43frXfyZKre2sgP8RQf7fk3ZFvv4/wy5/xBgHpvL62TjBz6qgsdtr0TGCP9t3Y92NZPa3VjoqQ7P8bR+fWuI10fteOYbf3XD+WUt69ex8wHedVx0+96OhAPx2/6lJFHmrrUs9t8LnHYdlz8jtuWd8QfJdbSxCCv+tQhDoZH7DzHjZ941OmYPO5hylrMpS+8vJZPuWTPO/X+1oa2taEeeR2Xpo0kY01oR5p+21a/+G3rg/ZvfW3ddEgzbtbOq/zacY++8Smvbnn0QWxJxtpVr+Ott3JcWWv1KGOtjDzWjbwwZvph+1YcF9ONRz3ueerXd+N2ZS26r6rf/Gu9c2dZBg6xi9eYtt7Zq+7HWvZ7gDrF7BpPIhtY2fd4MS9G9T8+vhnz5lkgvv/1v/7X2APueSmmgDbFJ07b4rKtf/bl0SdjKd2+ded7rt8v9Mf5kldfHL/5PrP23F98ASFGdajrhk27ylnev39XunDlfnPDZpz0UT/ULV15bczzVNpJMl72zaz5l5cL+9J1fBfYOJuK76zOtz5pw1gpa1Gv9I2FlOyxM8fENhHnO/bUBqM+9Naqt1ZyeWau3FtudHUaA7GoTx29tRFzbatPzOIzbjeflBODtOKjrLzGSLpFW2KZ+P4wEW/3fIsynz9/Yl96QbLqC2uttzbOAG1J1J7+v3AmiE8Z98hEL6q0J02b8lvs64cx0Q/lxHEbs+24Mtby+/3DvVAZ58gfJMqXZOBRdvRbDbxfnj5Tn5mny5i/DQZtJanWe/lRd5KyNmeTjHOt+Bh39dGs88tzGUdjpr/iuo3pn8W+OhyTx/1W3NKHDs6fJAPPLY+THbvyynXy2GI8LCfu0kVu6bN99ajXNWbbXNOWsvrgmM+M/NdvGvelu7v7ksdxZaxPvByXV7rxeOE+5fpw7OdffhmxvI27JyThnnEa9+YkleyY9euGW37zTX+lGYckY18Vu7zasbAM6unLc13Ibf9VFO3qm+ervisvHnU5lmTYVlbfTsSk9zbO0WTHdpMRQxJDM+4R2tXHhXvrylneWhtrVvrKXmhM7u7uRo6aX9qQ/0SMxGQ8k/1cVlY74lLOtjTzwrbFtnvHmbUgnzRzRns33mWZh70z+dDJQ8dsO48CF4PYxKGOYv6l2ZZHuvjUJ03ZjT3oMv4lkevwO8mYxys2lJVXnfqkv+pJ8jXvX8jvd+/eDlzesfwxj/nf4FG++KhDrNbuDepR5+aEMi4u8RgzuuMu6niSgUlfk5Q8jjsmDuWlic0izVo7xk+9+rjwvV0+x63Flez65JcuPnXbt7Yk+/w5lmTkrz8QMEcd14Zj7i1iUq9zdht3zLyyNu7y64v+W8vnnDsmTWw3rLblt68P+mJJdtzqVN7xG37jIQ7HrNWtP44bE9u3Me3Z145Y5E8y1p0+6F+y++yYupW1kCDjfBaXdMe1oZ5k13Eg5knGdxn98EclYkiialRsY26NmbIS1SOe3/LdYqvv+musLPImGXmnfn0Vz5XvP5596pWuNXNy/AsASYZhQScO1ZjUZG8Xn2TnSXaavJDHH9vJTpeQ7O0b3fq3dNvSkl/5pCX/2Jf2Wz77ya88yY7pt/QkYxEqZ0l2niTDpxut+NyCRXNMsAG2feOxtp/EahR5fku3nezjKws3tf9vZQNJMmRs+8XezsajMsnK2U92HttuDr+l20728RvW5Fd/lJEuJtu/5d94IZPsso4lv217dG+VZBTl5LHYTmJzxCTZ7d3o1pZk55Ex+d/bSYZueeWx2E5ic+Rb8o9txx1Mdvr/1E7yf6l7ZYNPmuK2Kre284OsdjZHUgOH/ST4uyGTSsJCXqu10C/o66DZWZnXKnjRpY5GOxyEReG9V228VAy0jg6U+xyzktDcEGNktGlWVUsDxTbGb/8sXjVo2B2602pFnzblRWT86R069uzAPnT7z5hb5MVE2d7A2rpca115qTlo5N+Vh5R96FhrRU/D3srhjUtcbtS9KjRwlQi3gg+8bR/beTd4ezVoPtxKdh8d6xzCKrDt+IbiJPA34noB74ruon0tPxu5euaAt91esSi3Zq0XLjWNSzTiyIWNbUY2tAGFgLov+ENz/FHOIl3Cb9vSruprbeC2fxtPgo/rwHij6YdtixunskmwLX7rbfgA6Sum3tW9jyUBQobeJMgZx19lkR72jNMNCwKDBju+Tuhfkd8gBxuNurg4Xwb+JKN/Oyg8JCSoy9qi7iTIYp857sxNr72dNGz1gUvfLPK31iuM2VeH+qQnyDGX0izacywJOK+SqjF/dKmrkp2/tVYri+OCbOeyVp0+D6dn6FiqzQd65OHKw6JQz20qa5J21FceINbrZ56n0dJ2kZvT1MBPnnDhath20LEkYJJ+qd4nYrZ/cen431ob2Br85p0+TOSYcrYdv/nrmgFErdsFfVfUb/imzW3vMzXyXvCBwfHHA9YLyKa/lZrS6soX3F6tJmxu5OAsDsaK3D1Mh3Jsw/cbvjPxKT5i2WmhtxVulfaSXe9hmoSHjT50qM/49SL2YGobYuwhRayMnZiUb73Xhf1B3VfGp6lVge3CS2BFkpRj8hsncciXpPxsyKqv9xCHC7ytpqkzF1slO0/xmdC7onNl/2mY8G9gq3fmS/+Kv611ZM3zrTY3QWTMO2NIszZj2Ds2Vi5G59G/cJmRngTas2w8JFvguXIZXoe+XXdj3i9jvJMD4j+TS+pugDk/o484OzfOUYHner2gZ61GLLTR21SHeSk9Wsf6aWUNrIHFS+Ey92E/kauqg1f92pnxUz1ncrv4KNf7TcdW8tz0MTx0KnM4LHbHeEefuIo5lLiihD/jC9vti+8NL1HE5/PAKGhtN+ZomhvSa5nPC5fQ1hrDra6XjWnvNXXsbY2L6fOQTwKWqkYcjJv84rzhEksHl1NmOROb6uhETnoSoZYvbrZaR7sxrnwSWIPunX8l7kl2zFWVBBxPpPJWMw+JAVhncuiKBxccX/jCOhGfDWwoqiMPozu6t20d2FewTOTihfz3grzH81B+kgy7rfURW2PhHPjgfUO3pfeOnlvehDisJa0qI+bGpLVWfq6s5Wf2ngt5s4HPyzhs5MOhAr7W25D1hxjqkP/Ml8h5mgfPRmzYSap1tHHeNeaqdzuM4Ie+vPAyaWIdNWzuY4XOVvN0KH2b2AP0Iwn5fyltTH2ujbhOxGGep1J2om25sueo1yLvPM+VBJ0ZstJvRdtJG7HaaUVszuUnSan3FrMk5Y8TXngAcmGN3oo2lF3Y+60t2nRNSDscDqWO4qN/fnnWH9uJ8d/GOldPkoFlok4y/Dc3Xoj/8+Vc5kSbJ+4Nl5rIEYv5Wb2VdGt5Xbfia62VtvziNxF3aeJ3jm7FHNI28OqGyZifyMMkkmslphfyrTMXpFG9MMedeOuX/iqvPvNDexfiYwwUdjzJiKWxULe8FrEk+5i6lFOHc6K8smKydi84s7+NPrB+/vRp7PHVydXWq9pUWzrVNH4ENrEP+GMw9fgAxlqbxedmqxMT6T6ESFK3vj+KeOLOZmnoveD7hXxtrVWSUS74qN/K61PxSTJy1L42tCd25W60ZJ9zx7WnDnXd2qgZc3Yl0M65dleIAeumLOvucHdk/1jriVwcdw/yQ32BT31Jyrmy3ZHTtjidG2nGWJu34rhj1mJVRn1iT9DVZh50nkaeSr8VhphX943nETvnN5VSj/qSlB91quvEg7Jkj9Ft/OLZ0TjnWdNrNdbYlxFDZdSjnLxDN+rc4y3X9Qwm95m5prF/bOVec7m+1N39sTADfYLnOIqY1aHPL75w723EWV+vPNyfyOcktXIXUtOwi96Fwp+xL1x4aNaRU4c0xxp73P3pUOGeP7O/SX/7eM+52gdtReaJh+JX1szGfjoxf/L5nz24gGNK1dKnmtHbqkqeCz4sB2LCBed8ea6NvX8jH27FeDifxgen8TXwbCVm11QjT7+Oo9M/8nZyQR71JBn+SzcfpB8XH9wemdM29sqX55ehW3vK3taR8jc77kGlT+yz8qgnyZBrxOOJB+tiORwOY16TFG7V+G8pPz8PPnNSHnGr9/7hAX+uY6yD2bxxzCKve5a47Tvu+m1pZb/4nFkPVwPTq/oyFQMjPxkaD6e1pZwlycAlLck4m8UgbxJEW/lxXP6NuXh++VLm38IcHU9LTdw/VvLGvLRt/j083pVFWeWSjPVjLJM9vvevL7vG/szeql/m1sZc3+IoFuX1TXqSmuC1n2T4Je+V/an4GB/55VWfe5B2YK39fhq4trEmkoy8vnJHTnolex7pqw8xxaod9anXPThJOW5xXsTruBieuXP+/PMvI68wMnQfmHd5L5xfSYjvF4fKHF+J2TQZX3e4tUhbZKcaOV/XWohvGFbe8vPPP5f2tCU24yAGi0o99/TXtvjFrpx9eZbDUo1ctW/Ob8RZ7EnKOOuj8h8/fhpzdeYM0JY6tHfhHDBWE/ebiXitxG2/E5xLPfJ++fKZOFZ9cc2z3qU/j326Rtz8gY1n+oG4XDlDtOtD9Ik9gKQfOJy3iTm2Xpkuz3aLc2zZcEBbSfCnjXWvHWXO7DNJwJCBSf3FR/+TnU53rG9lfDivb723Mg+NizIXsLXWBmZtfeZlnpjHWvNJiFkAABAASURBVIOe7LpMu6SDY6rOHt7xo/c+9KvHeVBOmtjEoT3b+mfMxa2cNi/E2L5Y7rj7attyIZaFzYW46b/61GNtKT7yuEdpl+7Arv7fth1r6NG3JOBu5Ue/xKT/ScYaU1a+L1++kLdPsg2/9MGOdsUmrvG9BWKIjbQkQ0b/1aEu8Zpz9pUxrz5+3P+msHRto+IrJmnGzqLOC3PyC2tAXY7d/pafeh0Tj/KWfc2npOmXMtZi177lZu/G23pn7V3cOcuPdHU7T2Lwwbx6jIfYb2XkL/lqX1zffvvtiP28LGO9GtskqiRXr+PHAjd/1Od834q6jZn+3PCpN9nnRCVJxj4uJv1o3TlkT2MvVl9jDvRVnfJrSz/EYa0N6bb18TDP5d+ONzbiT7U6+p/SAb//2oE4tKWcum9yxtb5E6/5Ko/nvOd645xYWAtzm8uX9ravfNfZyO+TOcyd4+npS9188753x3mgTkvxMe6WRmw7GKWLb9DwUX9gI6br2K/0PdnPM/PcIlYxy6ucsVCHuF3T6tQ/eeQ1buqU7hxIt1bW2nF/oOXedWV/tFzOT7Wyl79QL3OvlTvP6TCP74DKqEudx+OhJs7KjX3XvrUxE5OxTVJikF9fbrjkE79YHG9tGj8UPHN3VL9j6lDGObc/z/NYR8qoT1/VY19fbCtrjJw/91/3whvvZ75fLNNUR3LgC23jlWScm9oo7n29VXn38y736dPHYe/2rxlY3/Jp568RD/WLVT8c1/5vcTfmVXw3mrzFR7qyN7/O5+extudlKb8XnLkPf37+Mr4bqlff1KF+ZY2zff2wrx553If8m+YJ88ZmLs0x5+OW0zcZ+8qKzwKssR+qW2w3P7Vz5hyyyHPD4LzI5z5irR3LDa9zor9icHzoI+YzeeM6dVy75oV6tSvvTb/jYkwy5kI++b031G8+6tWu8mJSxvnQZ/uHw7GMyYXnZ+IwL/TJH6qIzxebyiqjbeVUr7/qtqhfXnHb14Z8V+4Myb4Xeh9zHpWVR33KiVm7Fn2SZ2ZdWcQln3g+kZf6r4y21WNbGX0Xm/OVZMyTvKRXrTxvcj3Ia39Zppp7L33StvLO+e18ka496cbnxLMB+6gtMRoP++qzb1tebRsDcdzmfGJNOZZkrCVx64d4lbftGa6Pyhq3m4x99YgnyfiRq7aSDBzyOaZ+9Rlv+dWV7PzyKONYQlzIefvaNj43/0+v31X1Rz+slTVutvW5+Khbm2ITu/4YI3VqQ51Jxl3YOMjrf+5DPjFqV/3yW6tPO7e2tXOBqZHTjiXhqrjVra2sbe2KXxljYFHOcWux2E722Btb+2K/YZXHfpIRU3EmGedt8dF35cQtr3bt32z6n1qZ0sYPZ1x3YvC+Je+Rc+/F73zo8QW9uizGBNK4L9l2zUhP9rg5ZrnZMX7qlkf8xj3J+PE+gamVu6I2m8ZTKb8c1usn2YOXZFDkGY3X/0t+pSc7r0PJ3pY/2dvSb47bTn6VvfWTX3mTX8eTf6Sr15L8Sv+vum/j6rZtnew6k72+TZ5jlmSny3/Tl6RsFx/pyW4z+ZWXoa9/brwrlxrCWeUNnNHklR+CMR62YZCsXlgqueludpmfV+HRq684lH0ljSrJqNWjfeskX/UJIgmb2TpoMstjfStJRlN6kq+2k3+kazvJ0COvJdn5k3zVMRr83+s4LVBwmUl2XgnJr/zJr/SbDzee/6pDuuW/0pNdx41uvRHvZKcrY+ytHQs7+lYZcU12LAFjk1YFPfx/Ebdt1Lf/U4cUdY+2MsiLe/AwOKmbA6zQlex6fJjTqnjYVdWhpdANPiriXXJWS6PN4zkOHtSMdpIauiFos7deI79q/6w84LfYG37Bb33jUUZbrfn/2GQjv/FaJ3t81JHIs1WSYVM9xSfZca2vsgMPdFyvRJldh5uMMpYkY2NMHK/Bd5Ov1496pql/5VPOIp1glMW2cjf6rXZDHWo22fr4AiVv54CWLp9yFunWbq5JHB6xtSFd3Nb2lfPyYVs5+7ex5FWWS22Ip2PaS1Ir8yC/ctKti/m9+pCNjda+45aVOFpuc+KY5UaTZ2MPEceK3vWVn6ogw9pqM/i2XnEoQ3fEYYMpDes8bL3ZuIIhyddYj/ihw7/tUXw22urQH+tNHfAzNGxJSzLaztkGv7wecMkelyTEYd9nxOwXDy9RG7q2V/7kV54zX/QufNFzzKItcdlOMnJGmmViXpMbLZIGFmOkjiRf+ZUnLUrMYh3MzIV4pfXexpgxkdfxW237VvTBdse245aGrBfeJCOWY0Fnv2Soz3jffLCfZMxJ8WmtEZ+NS85lXDTVn2T4wfDAL+5kp3kRkkf76qrKsCmOK3nlg7XCr3Ex5Yucc6GNZJdXLsmwVXyIEH5nXIjkg/RVn36szJG6k8DXKml14zPGxcdxqkF3bynWgrI3OqKVZIwXH/FTjX4CAoo6pXe++Bsrx8c88mXoSvlVV0of5L2Sv9Kt5V14kWhbXNIb6yBVw1fjRnO0V9aPOrR5JWbSbSsn/cjDTmvpXuI+ffzMJX/iQcEL8htftGfm71o+4CgMJHl9APgyHkJeedgklgv7/cxedvPHvBPHRu5rL0klGfO/spD14YKsl1v7t71fLEmEQ5F/pd6q9WLeel3wQf4LL/mYrhGf3js5VOBdS50IlDb9Nf8mE+rUP09z+QXesVQKaMMH9V3Br/9J6sCXZf1I4FEehfoz5KA9PT1DKWKzDHvKJ2ikFPl44fxCfe22wQ492XVpQ34xv4z1fymGiMs6dHqx1fb1H+b7Cs8uL4ZRUsNH/bUofCWuL7yIv2FdmXvxDP7WwDsPTO5L0rRrrS1LVSpJ+RG7Y7p/Kw713piHaaxh234Raeh27RUfsZyOp9/MC+c5vqxg24iNejvzZf/CXCIy/qjDMeVvds7MsbzzPA1cK/7IJ80vMT4oUsa5NWa2HZvZC1SaZMSVasi/8ID9+fVllfOQZNDl1X/L09OL3YFfnerSpvwT+d1YZzvGjDjYvo1rX2Fpyhmb5B9tXNjvHZNvJSbasIhbG8poQ12OPz09DR+04Zh8yhaxcF7ksUhXrzz6obx95az13S+l8tp2/JZr6lPeseCf/PalK5+krJVRd9JKjNLUsYKlKtWnqVpvrEPyFT2ttfLlYO99fIm/1dJXfC8+2qIa69BxY3FhX5CmLXkt2nZ/ll8e5c88WHT/cCzJmLMk4wui4ze5JOVaXwfOGmvWsSS1giNJzcvC+ljGQ2f1q7f4JCl5tSsei/Z84V5p2NxzU5pjSS/9sK+e1jt76fOwKf3M/q5ux+3rq3NcfGw77piykFhn+4/2bjLGW7p97Xm/SDIeEEvXH2sx235ir7Ke2Pt8AFgkzb5PvAzd9uW3uKaUE4fYpGlHmn1xWZtj1kkQ3yrJ8Fk7yppf1sZsIieUeyKPk4x4y6c8oR9rqPhoR3+ku8604QO1Cw9vz+yT7gWspDFH6jzw4MWXPMbLvvy2Uw0s09ArXexi8TtJb23glS4m7RlPcVqkWRy3iOXEQ6zeW33hhZ1+SZfX2qIvFteW+jBQ3tUmZMJ+54Ml5Rq2LT4QEo9YtaUuMYjf8Z3WmZt9ftRp0VYnl56YT2UTokGRpv4n4qte2+pQxqJ+dd/qJGMOvvCyKiFar7i0fdMrf7LrV069+mc5HI/VnVMm75kXudqauYsYA+fQIr/0Dt7i40sLsfzK8zT2CHlu/Nq++SBdPD6wqcqYS8fVq07HxfKFFyPGxaI/N7p6lNWeNOvio6y5pR75Ped7b8T6TEyu5NY09gH3ivPLpVr6wIlodXzRjm1jbO2DJufTeGknydjHHO/oXdcLul9g3dDvnfdCeyVFrgVrnXm5c+U7Svo+J+oQ182O/0majl19t05S1uaLa1U+46q9JNg6jwdq9tVlacyv8ZCmXKpGPMWsLrpgCZi2sUfZl/cjLxyVc34s8vbeBt/KProsB9pyF76tw/ZKTmjTh8+2jbN958q2eDv+LOy1SYbdzot9/dOGMlfuYdbzPDEfy3jArhXnUx36cPNZGWlJqrVez+PsbtxP74fuZPdL/doWh0X7jbic2EN8AZOkjvhjPvg39Tf8m1/vEMVHWXXsuObhqxg2EkUdG3tq763EBvv4I02eJ9al9tTXKl/HGvbtqNt2Jy6nu9PQnWT47j1KHvV415HvmfudeXebf8ctrbcxf9oiGOw8VY8PD5XsNuUxVuLSVsP+zR9pliTjHJFuXz5r80GaPohXG0nGvKvn1rdWRv4k7JlfRjEuye5T8quceJKMuKnbuVFWW0lKW7fiXBuHK3dGbTI8dO/zsp9B2tdPMScZ8Qh+tt7LvxXqvnVkzrXh9xn76rJoU7krd1XxiuemT1xJxl4gZvnEJY+6lLn1rZ0beeQ1Hq13pqQNeW1ZpDuuvDLq0p66Enwn/z6zR7sf6JNFGc8T5eXXhnSx+zJEXcbJPhM/ckhfbnLql19ZbVsbvyQjVuay2MVj3ipnEZNFu+pzXD3aVKc6tGvbMfPTcXm144N2datLuvzm+oXvSWJ1XP3yOqYOcbjm7cujnJi0oR71ufeKKUlpX/+NiXp8CWedZOR0EuJ/Iaf62EOTsH9tY72pUz3q9/7/wj5y4buHNO2oU/valcc5sW09cMN74Z5iPC3qM2fksW8cbOuH8o4n+/rQV/XrqzK25S9WsG35D+xNyotHHmm29dk4qbf1PuZwYw++6brFzloc1upWl3q0bfElibFzXD+1q0771r5o0Z7zvXJeXViDxtYx+ZMM22KxHA5Ldff16wuxbmN9b+yV4ibo44cO7mfKW068uH1+eRpnp/TL5Tzm88CLoI5f2rAYN3227ToQnzwW50K6NpwTi/2kjfl33U+sKfcDsatH35OMdVJ8PPOMk75qy7Z6rS2wVOc7YLLLyKcdi37ouzrFpX5jmmTsk+reOCcufP+ztrj/bMSl4+MNt3Z2fRsxeKE8V5LS1m1MvRu67FuKj3apBr9YxLCh23GxXFlr89xZA9cxV/onj3IWbSqvvxe+f7m2rM0l7Znf6lHG4pgyGzgcdz70w6L9JMOWus0fa8fUp5x9+dQjFteZffXcMDiv0vQ9ifDGf2pGHMprW+KV8/pCXPVV+thb2MefeImoLsuNV57r+KH6ZcRUu+rQB2t9u9l1XWhfvNKt1S8effGHOc7bL9yVWuum9pgrbZkLSUZOX4indyJrx8Rg6cy7+tWtHos2HXMdWBf7gHRty3vzxTHljcWwBfgNn2fu5j5DfH76XGfuCjyaHfeAx/uHOsxLPd7vdyP16Yt4xNU4J9V9ZW1//vxpnK1X9Hk/Wpa57k539fH1X3IQj/Yn1oI4cbPUJX+V++0y1tSVu5zz/fN//ueIQ/HR1xeew7S0Eqc+LNwHzTfXiD5Ke+E7n9gQGX/EJ59j2nr//j33vLuRy8ZAH9QtBseHEP+XhHnZxrpQNtn3Xe0c3KeYA3NAf9Rh0RZYXfhBAAAQAElEQVSidasP7ENiUfcL2G1rQ15p7qUW+bWhPuskY++T13IbF6d9MdzsJHt+qzvJsK3uJCW/tuQXp3TXifNw06k+x4yFtm3LJ155LPqRZMTsNi6Pui3Sbjzi0J7F9o1urt3axUdbVOO5ibwW+cVjW73Wzq25IA4xKqOsfXmVSfLVb22Ye9KLz9cYsN84BmnwGndtqEv92pImv3rFK03ftGVbWTEoo67WW6+VzdKBZE8Y2xYDlKSSnZ6kVGJJfqXflAs42enKS1eH7SQjGW1bHJPfYj/J/2O6tZlkBEn9SYbtGz1J+fktBtvS5Letj/aTnffW/q0OeZNfdTfayd5Xh+MWF7zyGxtab9Pwsyol3fHik2QcGkkq2XUke61N9SV737ZyFtuID/9s33DbJl8cGvrUYSfZdSQZOORPfrW5y4EUYdtJFOMysx+gdqRb34q6kww7Ykoy8KzrOmjJ3ldOezeeJEPFjW4n2XltW/7/0a1e9RtXZS22peHRwHJr0yHeN3xVPqjZgGN95kBlYfB6C6nXOCh35YKpPvUyUv6KR3zaTVKuI+WZWHRfme0qdY7xQjkXyCu6lbfIb85YXzmYCx0bA9pKUr7EcawQvSDnRYYmdA/wFCzYWWs0qmhfC2olGfFPUi88dL1wmPXe4QAP/vTe2Aivo99aK+3ZScKGexnySQb9NtaR19cbX+/B3jrs3DYYx9TnBiOvbeVvbWv1yGc70cYVm+eS17JyoZHHWMvnoW5tmbnEubm5scvTmvJbudmtzI08HswJUaDIc+ECIv2GUR32tW895gZe5eWR5piy0npv+HkdNrRzVR8xbK0N360nLvzyNvBcOfjVqZ1kx5GEeF/wMVzI+4grKkiTCd9v8W6afo19qwVfq7ZhW91h9MwXrQtfuJKg71ovPqhr4qihUyytq2cr8+YFfmW9xExcWBK1FLJgSavDMo11PTMmZnkb+iyYw+c+Lg/G3HFjmcShgUu+JCMOifQMf3rvyE7Qq+QxnmJXMMmgeXnSnnoXLkHFx77F+U0yYjFkibl09YpFmu0F/NKlVQVMayWNGE/E5qUcm6YJ+nX4XHwurKNk1023khCDNnAvXPYI+ZAb7aqverTXmN9l6ehbB/3KhfHK2tL+zBcsfdQfbWrbtrU85oPyqCQuG/bO6LnaHTFeyXtz3fyReMcDsQN4rtiYphl7+xdD88a+POsaZC82R7mCJcnQK6Zknxtx4Cg2L9he8bfj424bljFXZ2Kskqm3Cn6KVUytNWR2vEmVfWO4gXddq/huNfQpK79xMtf2/lqfvzzZHDbELhZxfvrEJZ381N8VRcZP3TInDXzr8OMw91Er44UlCWMb+uaBa2J+5b+w7pIM3surL1fioW5reZJUkpEL0lvvX/vjb6mhS7/UKU7/5pL+HA6nupzXEp+453nikj/XwRcCfV9D5/FL6Cb8MVcz+fDCRd69UH3q6b0NHer2cib9hUv1M19WxGhRARDBVcR155femIcOXsdnYmKtnoW1o7/6s8zLiEkS4jOxv7Th60ZSX8ijJIPmOdJ6g7cGnuKjDfVoQ11J6nBYwBFiuuLTy9CpTf82i7neXjEpmwTeVu7bjqlr0MklZdR74MvECzGRfrNhf2L/lEe6tbw+SPNvUdhPGmt6Lj/qPbOGJ/as25drc71hp0N7Gb/6T4mtKuVHW9auaXW3VsMnv0TYdx6cpys5pD351X/Bjr40dD/z8tx8OBATca7kvzYu5Jp99SsbeJOUY0lGjJOQL8wNMvJrc/BCP/CA64UcOHNOmzPq+sIX2MNhz2/tiu9mz3H5L+Tb0IE9pnfMs/7M88ye8DzW+oF4y6fs2E/oP/ESTfsH/EjMk17JHicxFx/1Ug2d82yuLyMXE3KGgcvruhJXEvLkULe286a8ffXZPmDXtrj109xPMvRfiPGO51BJyLNz3fOFW/lkx6XPmGXdr6zDc7lPLq95r85k55PHkhB39hTl1O0DCDE4Zkl224nYl9d4ub++DBvq1v4N+xMvMi7Ms/TdD3mfedn+PDBf8eEZHl/WrtjVhraN0w2fdItj6nLcnFOfdrQhzXH5xOuYOKwTfHIDhWFmjuW9yalHndLlla6cL5FhH7mehPo65slx6RZ9si9Oi/LOj/rVKRZp2rB2/q7k8UqZprmk7XoOVvXyfCHXD8zttbI1cuPInL4Qq6cxrl/OyU3fxJ6bOO8vrJVtlNuYvDf9+iYmlSgj5pVY33jEpS/y6IcPdAKzco7N7NOt9xEDyGPelFePfiqXhDzv4wcb5rE4HdeeONRr37myL49y0tVVfHwAkmTol9dxizggsy5fqlI1coaHdMqJ2z1GnJ4v6lP/M3vOle8Ft/mQV6zy67e2fLigr2JUsdhuuG+1+q7k70a81Ku8eoqPupOA6zxyQz2O73jDfKzE41A+pIJ9n2/yUCzq0sdkl4eZh2UnfLuwRjtzfxh/A8X5FIs4i0+S8ZBNW7fiGjWe4k/2ceOmj9pCbPyNNvvS9f/mgzT1q0te8fsgRD79m9jDpIsjSfnfcRa3D02Mufz6a/vG47iyymlH/zdAiM8zoeiIeSKvtCP/zb7xVka7nTPJcfWL8cJeoV7xq/OFs7+jwz7qx/6jjZtPtzNOHOpVh7Z66+OBsHPQyevW+pjDC/OsHtd+a620bZFm/NUjPWmQQimmbatwjqzMq/TPn79U0qqjN8nApG/iUsB5cswiFnEZN8duuvVnmjpr/7k+f97/xrc6jMP5/FJJauW507zse4g6HL9htPYMVOfG92ZfjBgLY2fRrrZ++eVnWUZ+2peubYnadW6lOdeOi9lxadpcucAmAacvbPqIlzzaMFZJBs05F1+VMQuxJsfZh9UjX/FRRt3G21glqSQDmzrnZSl55RHLl89P6DmP+EtHBeNbTeyr6rDcfL5yN1FGnhfuUL44vNnurVVrYCe3pOnzxL6qzs4cikU5izTHnAfH5NfOlbv4BK99izTHzSf7xrJhR3lr5X0JYF++jbnUL23Ie+Y+Yw47Lm9nHWzkl+3T/d3wW37LC/cff4xOtGrDB3V4RxV3sKk98cgnnt7a+NtW/k0qc3EmXs6vYxNrnYC6PDmDLsOO/opRLOZVgiWK+i2OadNx8Rk/sdq3Vq8Y5HG/FYs8+qm8+i3SlXctOC5NzPalmx/W0izyaFs+Y2XMfNGoXm1Jk18MSSSNtSS/tpS1Fp9FWZm0Y944ZlzsK33kHubeZwzk9yWcGG5Ykow1f9OvbdvyWhsP463PYtSGPOIrPurSB+fUeCmj7JVzxzHlxWTbvc+2NPdR46ou9Vv/7ne/Yxq3MYf6ifqxlpRVtzFNUj4oF78yxkub6taubXlt//3vfx/6lNPm0FcZ51OS8m9yGid9EVeScWdRVn5fTimrTos+qsNYWqSJQXy3gkHuq5dKwhm634Pk8cx4GnvsvjfInwT2bdjUvjSLeLRlW1l91J7zKp++a1uMG4Dkk+dGSzLm1HPGNZXsfWXVrX/G17m8svbmeWEvcT9p9W//9m+lTcflX9i/PFecY22YByv3wGXx+cTLWGvqEe8vvDDzhwjidE6VVY9xdE7evHk3/J3nw7gnqN9x64l91Xrj4akxl+7caDPZ56X4GAf1ml/6e349+8RnX9/0cSX/kvzDHi/P3d09d9Vl5EBVBn751ZnsdrSrHrrszVeed6ylbn0oPsZHGXn02++IV76bJcg/7/u7+bjMSznnU59rGzFbxveOL09fqrZt4PA5gAW140+SSjLW/N3d3WhrzyIGi7Ex5gwOXPoqZumeGZ27hfFcsXHhe1uSr/E2BmJXnzLG/LaHmFfaPByOA4v+rpxBrvskA680By/EPUlpU/viWcgV9TtmX17tOGfq0F7SRsyLj/akKaee1jph2deDetRrcdw4WyfEmO9diI87XX89v7T5whmpP/rwhbX2iRe7qcZz1UOdDncjF8wtS/FJMubD/E5S7fWMcbxxNxK7tL/zQtf2wl76wrll0YZj+iVW7RefJ+73+puk/M93OC6/fqjD2Fvc+5zLW+zNF8THXiC/fiQZLxpvdtQhj89409rAqx71ds7aC897Wm/lvqeOBs+F9W2MxKRfh+MBnY9jjxWH8/T8fB52J87UqqC3k/cb8bpwZ799hzvVgbwQl8+CnsYzhamS1M0HfRXLxD3kQn4YI7EUH/FoXyxJ0P0y8sm+OmHB5gqOL1/1iU8fbtiTgK2NnGu09f3py5dxV7s7nYrkqcNhqV/+8+faWP9XMGysuxO43ZvUJy5tJiEO9/AfyMeXoVfsziVDxOdc796+HXTlxDFzz3BPdU8Sk/SJuN/4vRslGX7If/P3pvNMfmrfvmPKH8ipo3+BpPWxJ9k3jo45N/Jakj1m7s/qNheeWAeOWaSJy7br5MhzSnWpx/kw/lUZ/kqb57msi4+y6qJZSar1PuZGujzq095tnrSTZMTdcfHKK49xSTJ0Jxk/aBVLR6c2PRvEI23MHz6ow7gUH9vi1g+LcUoyYqpd/ZDHMWv1al8+9UuzLw55tSV+x1Ff9qUrr8/aVYey1mJyXH+s9Vm6cvIqZ1t90tVpLZ/8jmnPf+3HMWMirfVWn9j3b31tq8u81aZxcUxd4vdcv7B3649FXcassaaVFe/pdCR3z8MnYyYG6fJoU7zq0446HEtSbeXi3tKKWeKPpmoEOGEQAzJbio+1CpMMXvuQR1v6rS3dYl+jti32dSzZ5e1bHLMkqZse+er1c6PJcysO/U+6k12/vPLxWKmqpdLb+GIwaByIjjd8TDJ8vtGrGjgmuvBzCdko0iBAJ1Y0lE1Cq/aFgh75Nl7KFA++bLdMlerEBz5pjEkPdPlG23HoyohFvcUnCXJbJRk2fxsPeeRNdp7iI82S7LS9jed8eWZ46LDe6WKqQUt+5f91PDaHffktJpQ2bd+wWCcZm7B0S7LrkzevbenFx1o6zX/QbV+64xb7/5PudSMmxDqUlVf0a11ry4q+K/7UiNfGhp+tamPD32i3VxzStFPQbVcLza025zeNlxfIULfeizscetsoPIOrah12+is24M+Ys61ahQedBRL0pOCvWtG78VLjWlXAqI0+KEVagQ7nGIhzD0MLWtqGJvIOjYVunktUbzN8jUtnVUsf7YJr4lJ3i5P+eDEznzA0fLlesIAOaVNfkJ2GjlQraSv+K6eO1fgQy72NP7SlYaySlB/H/uv8X7hMtJaybNs6amWuXBKn18vDip1tq7KuCpsT/lAXH+07lwhWm5a6EtMrvFfqMy/bJi7KIT7KrmDUxzMvv+d5qs7Yim7I6Hbud9zFR5xF1BvY6FZnLhPmGeYNMJfzBoJexjPVaiKW6xUaPMomARK5wIabpBAZ/QsXiBUd+naFX13FJwkYdvkVTPql7QsJlBi/jfF14FDXhn/ynHngUiBR37bV+ChzJX7qvmDjQoxnDueJS9RKjOell0V5eRRaSRTN3PwM7EHWkAAAEABJREFUOgsbG/Nf6J24lMi7gj3ExH8Od+RgqyJy+LfVBZuJ80OewCevesV44jKlPW2JRZptD7abXsct+tEylXkIrLK9re21Dl+G1xLTRvVCjlabaksfa22t1BmfLWs1sIWxUDdyYxs4gVjGQluB5/yy1dRnLvVHpDvtXrvuS/lPYm0NPSvaqDvz/MKly/iuzFMhMWKz1lgbnbVmbrRGftHm/lxXMIYctOgTgOrCnPjPUhnvbQ32gqZejqtD2hW5FnxDd58Pwwf9pUsbVhyZueyF3LyIj/ndoF3xvyrkS9WXz2cOdP1udX5h90C442tLw2ZVa/iKzC1epFtNfOlala+GnQbcVPoEtIZORtKq22ei9L340MR/4og+hIatVWWMNeK2z3eqIwfUSnr5wG3bAo5UVSpJXcmhbSvq69DXiWNRJvzfkHlB51UZ2m1aBjZ/LJXeYOuaHsX4mTvDVvV6Zi8w1/qw7xfC5xLTlfXZe2c+LqNM7KvLQi4QgyTVWnvFdQXTWn7kTzLGxPpyOVf1Vh25L3zx8Z+NbnMfX0hWALQGLnJF3qn3asiKxbynWbg74qrv6/gbb+fqHX3yYn+eJ2I11Zoix1ce2H8aXzIn1mTx6W2u4+GEXvjmXvOCPc7r9bUw+9hYdxsEJQlS/KHyn9K9rmfW1HNNPaMUQFvRbr16Wm34MNFOAq5eF5J696sxR7ve4pOkZvaZJIPnsBygVj3xBdZY29HvAk3HN/3esJWWWuhzdI0Ht/4gTj7j2uYJJG345nowh1f2b3kbsupZiHsjTnQrSdlu6Lyw124b+DDUyKEkJU3ZlX0zzEkRj+1KvLPVwtwnqVSvw3JkvrfBb46os/dGf88D9X/58gzPddgzHhsAklThn31xXcY6r5rmXdb4dHyVPuNb1TrkvYhfwPv8/IV+1RMv772Ub2B85gVebxNzswB3q6QzXyvzoqk2XpaKRcyWgN8yT3v8tddaGzlTfG44jXGBVWy99fJs6GCDZfDK18mJMy9axCb9gj+N2N74VvCp++X8XK1Vqct7yoW4F3zKOK6ulTzybBr/bDTjLOPxzygO3t7qxmO8lbN/5gWAti7EZmWuGkbsW67koXSLYe+9vc5H6sC+eObByh31wpqfW6+Alf9nbAFrZ/2fh82GTmPhPxsqj/lhDr58eSp1qF887vvGfp7n6n3HezgwJ/jlC1d5DtjzvymcqY972vPr3gALa+MAixi30hc64GhV4JrRdyAfjuTyFV99yN47OtifksCy1TP+tN7rzLg/yOzs98XYvCx1kQ8/DnxJd3xDeeud2a3BL980z1CLGK2Ua03I+0ClM8eIMrbil/m7MtbqzJw+P505Q55Hjk29D7ye5c7lFZvqEKdztZL/z6/z1XaFX+ObZOSUdGOtDi0ZW4awHexd0d/BMFWmuT7zQCh9rulwGP7745PeG9gm9tbnMobaTYJMI77z+BsN0sWWpNQvVot2zaebjLX0I3P4wnq7gr1V1cU4U/vPjS5TL8c7ug7Toc4vl3qBb+ahV4GlL3NNxDUJ2NsoxSfZbWtPXy3aI0TwdDlqYX9sLIIX9pEzcb5wdqRCfmIHG2LTDx8MJBn+vYDNmB94ALWyhp4vz4VCxg5IdvBdq7YGtLlYLvXLp0/ledQ5EzAKaxtzIi4faMzLMuQ92Sxn5nTNWmfWlv+ENgIV/DSft6Rsz8RrS9UX9nX7W8JcFPN7hn2qDR3jIRo+GMsnXtxar+YtcV7Zb8/gNmcbeeLetyzHmqaluvM9TSW2JPg11+Ew82DtxFy+8EDrl1FvnG3F3ml9Jk+t57mD4Ym984nYHpE98NL0zdD7TGyPx7vRVrd2LS/Pl9o4WKe+lOV0vK/e5rpwX3j68sIWNtWVe9jHXz4T20sp44PV3js+r2BBnkm94FuSuuK77eITeLyX/fzx4zi37x4equGb86qeZPdP3b98+ljGfT7O5T8x67wup6Wcuxd0P/FQy3m/2T0Rryv3ucZcW8/kZtLw/7mO7AFicM95enqpQP/7z/9Z6hFTeivLAt8WgLZOf67T/cOYUzHePdzXw5tH+k8U1ho7yRPnwEcegLdphn/Cl6WeuAubS0cehjt/K3uZD56er8/15v1jHe4PQ/4zLzFe2Au114jBm3dvB55PPGy9kKhhnYlnxc4zds7EEdfKs+GyrWMvPYFpa9kfeqXK/4RPR86Y+4Drsl3q4e3DiN/WNmQv7B3g7FUX8KyMt77Vmdyz7f27ai1zx73F/qdPv/BS+FC9h1h+GWPH4zLWvDFr2HvBDzF+5uHbFWwHHpp19oBpORCTub6wb7U2oWM2uDURryv3Wmk+gJ3Z57X15ctHeAp7p0oC30SuH5ABIzEoYuGD8CTV8Fs/L6zL84W8BIdxe2aNOcfX64aOVvN8GPrE//nzx3qBf0urC/PyzBoQyy+/fGR9PeNb1QR/WHMW//NLy2Eq0qG07Tw6t713dAeZL2V/Yc9orVVRLiSZGGy7Xz9zN1tYZ3cPb9i/X8iPFyJclT5Vx9aWQDtXhs2pVtbO4+MbxNtYtxv9L18+14W95YSdA7lyxYdn8ueC3xsxCabL+WEvNM+f4b2SL48PD+XZOSXsfdc6Qy8+M3t17x1f53K/1gdltOU/k6psMT9X7oTqkDfJ4DV+ykzMr+fvir8zbXk8O5OMOXPcUnyMzdD9ii9JTfjhGnb/duyKnhMv48RvPNUrDnkclz/JWMvakkd7jluUk0e6ua9P9l374rMvDmnqtXbswFmqfvPwQs4sfG94Yc7U5zjwxxyrQ0zauhJbdYld3Maht8Z+2WvDjwZO41l81GPRvnaUFf+Kjqn3kUfSzS1tIFL25UsybEvTV3NDexZp6nF+Q0e7H3/+hXleh07HfCGjTuuPnHuwDd3Wnr+O2U72XLZtPKx9YP6FveiF9WRf/Pr19g3nB7jl829MGiPL8Kf1Os5L+c/M3zOXzoM/JPiZl9Zf2K+bc/7yPHK803YOFnLHO6UYVxxxT9WuOl3rxsF4eH4CnnvX/h3jwh7pXDgHR+bQsc/4aBx84G/MnVOxK68+edXnPNpPdXL1OOL173//O/vkpfoylTjvHx/rytqzGPdqjfX7NGgHnt08GRdo2ui9j5fJ4l5Yo7fYStevK98nV3bsC+f88XRf7gUffXnKffp0/+gKHnuJObWxf97dnTjf76rNU7nfP7H3/fL5l+rcWTKljvfHmtiX/uPn/yjPxSu6T/d3NROHL+xp//Gfv1Sb5nF+jf2F+8CVXefMmp6W46Cbe94/lmkaf2vW+ROvxbzY8H3u5Ce190DPSvd0bVh/Zj6fWM/qv3t4KMcXzk/3P8/3x7fv6/Htu/rCd7Utrap1piis+4WXj2/qwnOLM/vLf/zH36FNNePbgbN+5Uyapgat1ZV4OV9J6ptvvinj84m7093DQwVsnznLD8QzfUIfUWD9uqcXn4Q4cQ5d0HegFvMVX8Q3MUcrPCgc90F9sq8v0rzH6Zu8tz3JmDi35rT5Y/+FXLbMy1ynh/tSfpzfzKG2PJtf8EHdH7knPME/wTv63G+8X715fDdy6pk5tqijMSfTsjCHE/F7Ls9+/R262V+cQwaRS3m2zIcj3Rn7nf3iyjn9XCvrQ7yu00/Yeua8mOepFvK7yrMx5d5uTF0rSatQti3In0c8Z86nz5+fmIuZ/orO4nzu1ZjLC/fE03Kqyf9lqsN8rC/MjWtAfd4JZ9a2a/TRtcR+54vVZ86gE+vHHydVen3iru/c3D881DNr6gt5NeG/uNWzbRv2p3LtVkLuEmfmzv3IteW4dlyHE/aMOwBLHNLVk5h30zhPER33AW2IxX7vvcRgUV4crkFlzT9tPLFWH+8f6h37n7F9/807ZKYydzb1L3NVI/6ssfGXc1rK+6Lz6LOIZTlUa3P1PrOHnWl34rlVJ3cX4nwij72HmF/+K02///3vx3e3J+5UM+OtTUDNWEMXnjkQlprnhbl6IjbPhqZ6b6yZKzxrTVPHRobPZ3Lrwh1NXefzE2MT/Bn8b7jT6qPx1a8Ld+uN/HXenjkH3334lrXN7rVVfWR+p2WuPvcK+9DPn36uz8+fa+Fevm7ngsx3nXMdl6XgqDP3vmf2uSP47/keccf+cFwm+FLFc72VnNCuc9Va47vMp5Fnd3fkAvuGtBmlZ/avlT30ylryHHRejqe78hnfm8e31ds0XoK33osOOi6l7Ik8W8AykU/6//zyNPw2xmdy7Zn94+PHT9WR2wio+fRE/mkjMT69zF3PCnnMJ+OTZOSQOj5x5phH+qEO2+rQvrWy4ig+O44L87PViu9XYv2MvQMYz+ylyopXGe2pz71GmnOkvHqTDB+lyattx+QXnzgxN3Lhhj/J8F15izzWyvnjHHVpJ0lJu/XFcSvqsu2YRb/kVY++il+76rYYH+sbLudZmvzK2xe/OpWXrjxA68o+553lif1ig5jsuJwbYyK/viZhtMa9UD71td7rhfmdl4WdrkZ5YA9qvY9zeuQPuegc+EOb3lpp85k5+MydRzza0B/zwzyWV3z665xrWx778uujepXRLzRqGEgAXIEggwqsi0+SkQj2k72dBBxhY1jhqNG+jScZ/Enq9kn2tjw33Um+yklP/rEvn/KOWZJfx5M4NEqyt+W5yThg39qy8iXKfsr/1Vfcjg06OpIMehLIRILNxY2miIlx39sM8Wdl0pNUkq++qsdyw2D7xofIb3Tbq7Hw5bHcZByxLc2S7PqlJ/kHHf93dCcZeG+yNxtJhu6bnRvdvm0x2bYk+er3f6XL+1vdyc4r7SYrT/KPdMcsSawGxv9Jd5OHTVDOVqnNuSB9FYRcCSMt5WU4aVW2GfTwW8ecbtVaZ1a3GljG+Ar/tRpfTp1vRsov+itfYAuZwF3aoW5cUDcuLS1wkVeoZmhVDFMZm1kBhOcYo6+NFVnMlC8+4phC1JoL+jcOmQ7uoG/jcnhrs7sgU4Wp2tiI1blyqErPBioup8r40DvEYBR0TCQsnhfAkFurVdCxcYHGxw198Mjbwwg41KeMNCglXRz25w4FmVZVHT0bF4ebTfGI1TJor3aVtwTdHblx0OKfOqaWgafA4Fjwf+oZh+1KvMMDQvtFjCGXD3PlQXVNKBhxYB6kyTND7OBiCN68lkbdKsR9wu6MsHIRTwr7a3VwFLZX4jpPvVYOOXla8QHbhp+d+BQ6GvoP81LKb8R8ZoNusDluvTInHR5jOLUQ94K3sJNRS9/1VKm30L+gI+gmYfCrMc9b2e5VtXKhkW+ZppJHGx0/bvkjj331Ovcb9hcuaId5Qv9GLHtJ7+BvoNjIqW34o3LHp5qJCWGsGBOwB0zqdM5XvvA4t+rviBzRa3vwolNeMbVXOfOnwSe+Yt5W5rEHAnO5r5cL81H4WeUDZeMun3PbW4GByyByU0u5rpSlCcu1Ch3OIWzwbehJicl+w4GV+ZvoLPzfhYeamhXrhALljOmG7ylvWT8AABAASURBVKfDXCcPWvilBb9X5nLh4rYy92FdLxO6CUCj7ZqcAWcpMACmpKtX3kDb63X45Zj+hJy68sCrGD/wZVG6so5dOeztH7mcNrDv8teh1/4KDmPZiasxuHIhxjX8vmIjzCkS4JcP95DboFcZM20UPqnHvuWKvQtf5oo8C/Mbxo2NOjdyYkZJHINu/G59x0t+xubXPFW2M/cFrRhzrYijF/bBa75IU5/yIQ4zTszEdCMfxKONQh5yzcR246JczHtvoZ8S+8oXgGI/3IiFfA3dV+cVjL1qzGGjtm2ZyOOgs8AkhmWaiEkjZttYU66zGR6xisk1Yp5uxHFj3ZgLDX3q8EFi0KNex607686Hmg0cZ3BYa+tC7jBU8zyVF1ujsCxLncF9wV9pn/lSgdi4BJ/xq8OLqfHndi7g1viyG2LgQBIgXdmftF5MKX6kVcMHL6NBocWL3YSvyth2PIndSvbajnRSrcL/eus0N8nVmVflE0ZSQ/8YgO/KnNh23HolvvInqSSD1/7EnuPDEc/gee5jbGCER/8S8hVZL8HFR33SlbU88cVrmnY5cXopVZ/tK2tW3gQdtN3PpB95KGzd0mqe5nJOyg9uyX9hTi/OAcW5cU5W57Qzc+hSb5Lh/zzPfInY7Yu7tV6tNfwopvhaF/LT/jxP0FIz/NrYeVv5JcF+8Zn58uiFelzs0XEhB2bkGBq2lLF4+TYOK3FJMuxV5R94IKP7SjmTG/Owq6zxaeYJSZNk5Il/g0QMHewJGIlJ8fGuo+9PfHFryFzB45cE29PUyhglQf9SmK8kA0MnL5KUH3HupdktY+64Hek7HlYteK6sJ2OlXuuEeXv1sZMnSYYNZWEffp944OV8X5gzZa7Ms77MywK+6+BRr+Umd2D+/e8DGz9pFmX8IiYm+44dj6exdi7kgXR1rOS1vJbeel0Z23mP1fUb4eRX3I6d+YL/wkMVI2AsL2A0ritOPLE/+0BxQ+ZMfFtv5Rc686K1Vsqr90psbjTptjFVfqmz9MZ8sFcH4tR7WYutt8aDEx6SIZ8EfVc4/MOewJz23ohRyjXRkbuwx1gOh6Vm5vjKOXQ8zHU1j1n5K+NXMBdxcC/c2Gdtg7Q8nxo6r/gx+Gl3gCjTkJ3RvzI2TxP4LpxFVRt6xzh7vfIzAkG3NmyvxHfneSmg1sbDkRVM6jvMvc4vX2pGBkXs11f0XmsF4zJPZby1F2wjWIXeCUzB1uXVhzK/6MszT519P/hNvRuj39CzYYcYIh9C17Eyk4/uJ2FfUMdK/r2wFzXG7FsW9J15ELMxtuKHZ8Zhnsv2lXPAXDCPjHUS4hdefr3U3LBAblzIG64SnEFFrFp1dKurVw0e50Xfp1bgrMK1msF9WKayPNyfaiW+EwPL1Bjfapn74An3E+P0hReFiNQDD+JneYiV4ZRWzO2zL+TwYerFg8+pzjxcvXAfmGBSNxVo1lFmdE/o0Oe+K6gOwzT12rjLzPNEWJijFA/8jshs5OYXHmB+Hu3T6VDyyHvmQZjfn4r4+tDojrVo23KYl/LccA5W1tKV2LrGRo3cDA7tq+eK/1dy7gUf1Gn9GZ9bK3SkzC1zSZ+u5NVK7kAcMcIVcgrfiIN6lHf9K1vEr4iV7cNhrn3sUgMzY+o1h1d0TsRgA8NnXjAb0xCLFTufP/5C90xc51qmqa48lPEuMnfihU/+eML2PQ/3zJ1nHtgcyR95zsyBY0VOrvDqgzZeeIjamW/vhxd4xKct15Z+uWZWsFzBdSVW93dHbDce1H6psZbBNk+9HFPuTNwGT28lPYyH9aJ/6tzYV7yXzfg4Y/ft4z36OnG7ljzST8tcdKpYa96hz8+7LczUE3OxshYv2DnMfeTtTOClPX/+XK2qJpxY2ds6a6TR//jzz8WGxLrYUKud685DHA4zsSR+yzQNe2fOrhAjdVjEL+4nXlIs2LMYqwnsKAPPJ6pLydPJU5SUcVkA+8CLvvu7U4V5DzFggDixL4HrynxemL87zqPwIkaZw9KJWarBvxLvzuVynloZr0aOuH61E2L6/OVjyVO0w0uuCTzPXz4Rxwu+ValPOf9pWm0FeWlH1vo96wZ4gw8lqDCnpppwQP+GDfjVLwZxGeuWtdbry+Cbeo21iCucB8XZeaZOreT+hq+uqYeHu9Fflhlcaz2BrxifsHMHho28slzIqwOxhVxF7PX1Zcz5lXW1x+OJfWXlO+LKnF1Zw3fEdmPPa8y1ZZqm8eC5+Ej3DP7EA+gO3bNPniOxdmwjr5IMfsfcVxf2CNvep4LOzz7QR7aTG+q6krcrcvMrrSE/T3PdH09gnPC91YGXjO4xxeemS1l1vDDX3l2meR4vHuwXOtR7G0/C3ZC9GD3SlmUZvOq6YU4y7k9JSOkrL0Pvh2390w/12dZ3fVWHL4CSsLf2wZtkPOz1ob74xN16LzFpSx3KKS/N2PpCWz3F5/awW7pFHWf8s22Rz1ipZ8ZfdZxOJySLvfsLuXIZsZdXP7Ujv7zWSQavdMelD4zMi/2BDY6FOMmv/pX5sXb+xCNdXnVIV+VKXiLG3eU4YmhbXT7kV0Ze+9oyli88YDeWRx+IM/fSxSKv2A/Mj/GSfmXctg/JneMN5dJ8aXdhrHrjhfS5rmAQt9iMz0J8jFfnrJvQ98BLNERHHrywh6lDXzb8u3AH0L7+WJzjjx8/cpacR0z1XawW8alfPv26+SiPtvXPcfUl5tKq2XJM/15YkxtY5XE9XpnfC/FY2bdWzkj3mzvuxRtr+MK54X0AF8c6b+xJ89QqrcD2MvaAR/b5Mzo97zoL3Rduh8PiEiDvnqk3fHgqNqOaGVf+QEyWubG3Vq3sh0f4L+z7Z8qUwHpl/R3rSNxCjK1fOPPGHkHsPAc34ibOYl+ZATi11BVdbJD14d2bGvqhPXCuXV4+1xfOFzEuy1Qbfoi1MW6Zpk7ezMMffSn2SH1ALc1LAag8J+5Px5rw/Zk9y/4bfPecvRCnO14IPrN3h9g29vnTccE/7jXsjcHe/d2hXp4+14KtAxh6hf7TOPNROegLyhsXvRPxCBj054q/jZgsh6nETwjLPfTEHB0Oc12dM+TuyGVtn9h/PbPFqo4JgWXu9emXn4ecPDOOPRGPTx9/rpV59y4nRvk9V87Mw8p+Hvx4Ju5i8I5izIp4r+TGAZ3a2WjPU/Cjv/r7edwNMTHORH3QhrlVxOHM/r8yTxZ9VZ90c0K7xm5qGbqmVhXioL8FnhMxvYDtmfhr+3iYyZFp+OXZtsEj78Z3gxde0p6Zly+ff6nTcao7ZL0HPz9/qgvfFU7EuDifV849MTluDNR/RO8FjGdfHINFOfE+MX9c94nKWpDR8zxq58U86jh9ZT4KzMpb7u/v6nQ61kdiLZ8vZO/ujrUSixVe/Qs547w9E5sza2kjxiOuxPhC3/lxPo3RI2fvCezGjqnF1LWezDFsviPvxbihz7lalrkaMZRGChXMnCt39fPPfx/0Bf3Hwwz5WkAn1lfuKY11ihD4jLHr5sK97MiefEDfMk3MTVVh40x8jYN3nQVdV/h8uYt0NfA4f4989zgy5vgvf/97ffLOxjxtlJXcc171/0KsO/cQ/Q62lf/3//X/GTl0z9ryvvvCnfYZX83RZZ5YM23g9e7zQuz2XLvUm8c7fEidRpzWOnD/cn1q8wCWKzhnwD0+nPBlG7n7TE41Zta1MeHUHeuLqk6sq5Vc+M+///vYA4+HmZybR1vcd6cT96WnEc8v6DizXjfuL+61B2K27+Wfa+X7i2PmwAW/HfPe0HtH/pnxtR4e7qvAkGScEyt735V9rjGJy7KUc6DMF9akcjCPM++RF72eDTedSRwqeeZ5HncNa/viWtEpxiTgbux9C9/D7kZ9f38/aI6rT9v6YL/4KP/CmaE9aUmGnYeHh1EXH2XEaBF/kjGmPjE4blG++OinevVRHvV7h5FXHvVM01T6oP+OK2NxXBu2b8Vx9dxsiNXYS5dfPcpIt6/+JGXb8xNIrJP7EQ/lPnNndEx+MYlFniQjbtp1XPzStS2Psrf+jab8DYdy4kjydb7FbAHMmAd1yHPD7L1AXUnG82Ff4Bu7e+7NyszEqTH2Bczmi32OlCru1tZilP9E3gZwP//nf1ZvbdjSP20nGX1xOg/SxG1RVt9u2NWXpMSE3YCBL2OvSVwMyFh8rA2SypKdD/JIfGuVW9+KvLblv7WtLUlQvetIMnRIlzfJwKBsEqvRTzJkJMhrLf+tbW1Jdj7bFnmSyD7ke2+jvbIB2mgEzzrZeZRJMgJYfPSbLrIsbWQcb23HmGTwSbMkuw51Jhl+JTtP8dl15atMkuGbssoUH3mohqz0ZNcpzSLNWv5b275ySf5H3UmGzuKjnEUdSQYGyF/HO5ua/VuRN8nQrR3lpFmKT/KPOqTLk3ylD93S/zvdqKjf0uWzJCHu/7uO/043KVu9dVUNGWZr2ETDwM2ezpGWutK4Mo8Qy3KlvyGlXy7UJEN+g8ey8tCv2PynRt7Aa7scYxNGjAMIfGz0GzxIVgt8r/3eWtGDfePA2eBtNdXOX3xWFvWOm6OLSwMj8FVt0NW126zS38L2Rung6/i5YaNlaEdgrd5bMVQreuRtdOS/gn975VX/xngqNcEvX8AhbcUfNxi6pYy8K5fDlS/2Daa9vyK51QqvutXRXu2s2FBOWwncxEN8iMJ/GXHo5hWxK8qVg/bCgwPH4S5jX/h3xd4KRtsWx6WdOfTdvFoLGFaG1uH3lQvgymWk488GroED3X7xDc4EnRf6KzqtN3A28BUYrOS/8U7g2+DrraO7SrvyNRSt6L4SS3UUOi0rvCtzteGrdMeZBYa2IStdfStx9EursVzRU9iW/4JPzrG+GU/9kwdzIAeCdkiQFXlp09TxHTp2N3Ss6JK+DPpWXioHHR+lb9SX87USeui6cnEhQVCwcfm91Eqs9d3YN3g2/LC9ov/C3GzIQ67dTvgieKGsow+sCv+3wnMhvvonv/0zD7x1QNkNXWfGr9jawKDNKxdn2wka8KFe9ZgT6piYy9aqegtqthFLuvgHP/oacuKTP0k1HshtxEMbZ3Drw5WYXbh8K3dl3jwMtXOTLT/KYF/aCv8KX7FLXMHqvCbYA/OZi/KK3QJn0b9wodyoe0c7/l/R0Vu4BNBHr33ncuMiPHOg64X/xKcy6rDf4N+wjwX8O1Mu+NvwJcSXuSGnL8zXmRyBlVgjiS3UVydPjblYem9lW10r4ytYgF2bbYqyBdaN0lvjQr4/EJQ2eKHbvgzfCxxn9F01M7BEn9Ej70qMxgAytjdsXaHpj7l5pf/ig1o2EuV2XNe6wvPCpXNlrYit8HvFvzLWjImxiY320Iv+wYdtay9P2liJR8f3DTzGpiForkzQjFOnv3BhvuLLMy84hh0wXZGTtzf2WWxLN+99cFPY2JjbBAvYHXTm33k7k7cr8hZGxxw0dPglyb56jGtD9pmct4jPcgWjl6tVbEtgAAAQAElEQVQLPvuwKQkPVM7su31ctuZlfr2gXqC/1MABNh+iqnNFHmi1zEut0KX11qv1Bi/cYsUvxyTIb+m9l7zSLNKSgXbYkf+Kv8MZGC74upKnrTUeCp35svGM/Eou9+qt0X9izV9qZo8pAKkfMb70vAy6fYvy5kDrneFU7234ebuUGsvis/BFiKrE5bxemCv/FsyVOLt2V/YgL6iOJakkxf8NfnMoCd1g/5li3Ioxy1bGtIFZWyvxs304LGDp8GzUIRev+LehQ7W7rgsxUKb4dPCLETMj1r5Uby3EY8Le89Aj1iQlfZ6XMp7iVfbAl0bn7PHxzbAzT3P52ZgvRGyCYY9vEmJ+qV22YaPTnqCdKS/0uS3AM88du+v4wqBPvTd8adC28guEedea8q+y5IUxdK7FY1vMHd/EsSwHviDdDfkk2Jyxdx7zadz8wsRUFw5AvxCrYC+D/3JZoZ0ZWgedBvR1/Jpd2RfWjPaKT5Kh0y9ou9155KBYLPL5kMP4m/e3PqJg6sTpOmzJWwNQjX/62x/W+KVWe/pn7fzp3+l0ZP86g7cDbWOO2qgX8k49fkEUy4W8a62PNbgyN9O8r8cLudCJk2tW3iR14suWMZmga+9wOA798j7x8FXZEH9f/q895d+i2VLVehu5EfKnMS7OedntmDMb61p9jgGy3NdSRVyLdT9zDlxr93sb7Q4WMbmvuv9dOBsuxFu/YByY5H8Z59UKaRvx7tgvfLzA39DxwkO4K3stTcgrc3RGbCPelxG7lf3hBR1n+Df2hpW9emM99R6wbcz3tc6Mq29jrOqM7HO1tlbrK3vGJx7qfa4+bfDDy8Oh5+eP5DPx4Oz3gdi+J2/YvYI7+HdmfX2pxkOk4sXZCr7eG+NrXbjjtRT352D3CZ1VqaoL57AsK3ivtqed37HQlOb9itDDfcXXDf2ofNWt//K+cDadiaPzKz+M5R6/4bNp12BEXT0z1465XjdsPvNA60yMeu+1THNt5NQEIHWe0flCjIKLHVqDuKLvyj439kkIV3LNdpibM/Y7eizauIJxhbdhe56m6k0EK3G+4vvGPL1UZz7EuPEg1FHbF+IQQLeWMT71Pmq8rg3MKzafeNDl3F3YJzbs9NZqJnajPzBeCrOlnxf0ibH42O74Yt7e8RC0Y/+Mnxs5Io/9Ew/e5BHDntsZ+dJQqL8+QLu7O7HuZnA1zkMCU3zQccfaVU9ryqzM74XiWm4DS2uFGwSUeDX0NQgbbV8wqMWYQS7jZa3vL+S6/XmeRuyajMisxoL4PnNPOByWscbVpQ7lbG+sz5l9wXFtrcTKGB7YSzbiNHEm6rP+zrQd10dQjjxzXtV/Jg+kezeyH+bnMy+uz8RWPD//8vfawGR8X7izqs89c2WtXFlfDaYXcFoXdybb+uccNnQlqd7aiNWVORXHiQfmrrPiMzG3xtZ8neeJh6sN6jrmYFkm5qCXcl/A1Jt6LqzHC3Hs+99wIseH3NxLPWdiCtvAPJEDh3keuop4AaXEv0xTLdpi7P7+DhutemtlHOfex8PQZZrI4zN71DO85APj6jBW8kxTrwP7pVOm3uKzMWeu0QkdvTV0BqzXUeSxOOacKT9hQ+xX8vR0mNGwgmEljNda0L/ysuGIjUce3r7wommZe719fKhGnCfithH/Z18cMAeHw8S6WHlg/7k+f/oFn8IDxGMVuesD7IUH1WH/2liPE3FBBHtX5uW5rsxlodPvJIVO/WrwXciN4zzxINiXQS+ljDrkPxzmWsfetw17n3npoy31O79iDhsMESAOVdYbeW28VmyYU661jtLzbQ6Jx0ruFp8N3MofZuJC/s3E9AweH2T7MmMl1s6lc3I8LKWOFT8Oy0QM99hPyHTKyr0tCRgo1NIwUd4HPCNb7zVh54WXpSu2xDaB5YqNZV6GvpHzr9jO7IfzPBM35on1duBeteJbver2obn6PvOgVF3qtK3OC7K//PJLnZlz+wW2UQNoQadti3IWz3HtLdiBpV5e5cRmkVfdK9gs6lZuBr93EWUtjqnL+4LjntWNHBW7vih3syG//jqufvmfOV+0Jwbj5x1EPnXKoz6L+PRfuv+MunWSEUMxJLQpzp9yxsO2RSzyfyFu2lKXNvzhhjb9p9rF4r1dXvFaxFZ85FdOXh9mS9eGdPUkGTiSlH3HjPlNv7HpvY2ztBGbUDq5ISb1JuFFykNJE4v6i4/69V0s+mjs5FcuSRlfX2KI3XHptpX5hK/SNvRoz3Jmn+xTrxfXBfP+RH3HyxPxiUt9+r/y/U0/PnNmJhn5qN3O3Mu3zEsV+Tz0U/sCRtufPn4ce6cYLPqhnD7JC5QRA/Et2L/1k5Q57v2RBvvCcejRX/P/mXNAHRN7k3KWJIhsZb4vcy/HJnwjtMQxvEg7oONjTb3VMk9V5PHG2p/g8QXZPE/IF/vUmXPwgAyW2VfO7AXLMhfbR4U7mXvFxL7mPrl6FqLj7o6XoewJy2Fir17KvfuBl6YNoZW7hrqXeQbTVBt2hz1it2DzC+eNZ97Ui/NjAv8T98Yv4Hihfir3uiv7n3ZX7LXWyjVkzMynCUFIYD7Wmfk7EMdGLA7sFfa1VXy8yx3Yv+Rd2UP80QNgSvqRc3JGT28NHc+E5jz81/bKHjrPHZ9e6iMv4BsxmXhZPo0YgA9/zqxZz6ONvdw5CvY2zsGVfa23DL9m5sq537BtPBoYQ64Uxb5+QBrr5uXpmXmaynluKJunqSzAK/2RX72uz94aa8WXjiuyqQfy92peIyjfxvxcOd88R7TxzH218axs6q1eeIl+5hw/HudxhunbC/1CpnGGXbmbdPxEVV2J/Tz1gcO2/p245+n7Mk/jPAwy4Xxb4dVuQ3AlPlfwyHMlHu5DRWyc84J3A5vnry/wpYlnwuYV2xPyy9w4/86jiGW9GpvUPPfaiLdYx3laF3L0Sgy2UeQL30Ue7g/M5fpVfuZ8XpnTZZnIR3Rj35je8f1On5yD4uMekGBnmoj5YeTiytxBqqm1EY+V3D6SZwv+QyJv9jnYmNNlmipJtQr8nbHryK3iroZbo7+9xuaFNWYsp97xaRtjzv0LeRXybcWuGBuCKzGUf0L/RhwRGM/zZjCIZcgQV+dWnRZfeDtPvsSfmHf7z6y7ZWp1JB7HPlVHZkN30En46+HuSN42cvBTffz4H9X6RsxTj2+O9fbdHWvh75h+Aesz+9NUh0Or//yPfyPOL8iFmG+Mn9lrilg91+fPv9TL+TP8LxXy5B79j/cn9H/m/vc8aHenQzn//rDROV3AhjQ6el3JoQvr+5ef/6NeyFFz+M3jPfSXsVe4B834k1zrgNxGDl/dN4i39zT3yHtesB7NWc5242WMr+zt7led2Do3j28eqrVW5uqZO4RnkMU9/Znne9I25vcz8bO+H/tcw68VH0BLDDdiWHysD+SHa2BDZmO+X9AhFs8HdcH21ZbtZ+b8BXyubfc45ZIMTLbF5txP7KfFJ0lpQ7qyyvz7v/8737+fmINe7kfSHLfo14ysJcnALU2bnz594oz4xHzy/ITcRv1oq1+bSUrM2tEn5fRDvXfE1rNXe+pSVh55LUkGJnlv/otLPot4LEmIY8idjXl+GXUS5vjyNQbJrktbyY4pyfD3ZlNsxkHbYr/htu3YrWhTTNbJbte+sfjMncG2vumT8Ve/Prs/WPTF80j6PXtv8VHXQoy9F8qrbX2VR/vW0tUtDvv64j1OmsWYq5sAVEujhD3opc7khvzaMi+TsP8/wLaNGGF+xEF58YtZ2/KKS3vqt22Rrq/mm/Smcg0qaEkISoplVCWDBm5020m+TtiNro4kDg9go8H/3cZpDnryK89/p1t+S/Ir33/tq8vyX+nJLuOYTid7Xz5Lkq+45UkyFkMSu//QTvYxB5IM7Lc2a5pmQ1d/rdsY/20MGBj6bj46Ji3JoCf5KnPjcdy2WH/bToKtnV96srflTTL03ejaSfJVdxKHRpHfhvqTnZ7kq+4b3frGqz5lkgw7SewO/cmv7Ru/sslOTzJ0K3Cjqy+JpKFjNPi//0pPfuX533RvVeF/zAA6yFNuzUkHX1VR02WD3Yrvfx5x5cv+aoyn1cVNuaq0J6bf6m5BK7o7fAsHc6fvwT9zONieOTRn6FO16q2V9GXq5djUUrNjyMyMtaL/WnOOciGAvzcuFkt5WMFevaoatlo1xnt1ZD0IUUO/sFEchIz1VKfMXkKnVh56lo6SiWJ77q0meKiGzAKvdGlinBngz5CdJngZH3Rq+Q5zYyzoaOOXdfPoS2vQwliHPpU6vFCow/ZuJ9ADX8Fnm7oXfdpgmmgDc/Cod4KmrHYt6josE7ITsZm4TGgndThMJX2ZJ3zqjLdRjsdp/FrweFjQWeNSN/UacurrGJtf8S/KonvC52Xu6FE3vPh9oD+BZeo19E605VHH1NugUSHT6wiWGZl56gPT3g4x+RXXjLzjmMf3xtiE3DxwTYyJRZvy3Po3/aRKWWZwOmZ9mDpZtJIXW01c4FExMC3gaFwSR2GXNpflt79yGZlgnHqV/YU4TPaR8eI3of/Il5/Hh7uaMC5WZS0j1ox/bXOpgmX4P6HP9oyeBR5zeJn7GJupj8s0/Fywd5Mf+hibsH88zCNue1veji+9xOTFXB3KTRiR93iY0N1KujzzPIE3fKmdBw220V/mzpqa0d1H/8Rl70ReGEtjLc556jWDeUKIPzzMPKC7D/5FvYwdD/PA4ri8d3xB8kJse2H8jpipWz/ZCcvcNIYPXAC0g4sjF23P2NPWTKysnYfjYap9DTds7+0TOtU7z1MZqyM2zWkvxSfGjMuJC7Kyx8Pu42HU8ndk+vDrhG79XMB5wOYCmBlHDszFYe51PEyjdCZ7hmeGZxp1GzkywW8ceiv6hc4+YjPBtyy2G7bQ4Ryjb2BF52GZy7lZoJlTEwoO81TDJ9rHw1wnZaZeJ9oLdatCV0d/FdtdGUP5JzAggr5pzOcE1sPUij9jHS1gmeHxCw2nbS0MhAu/9uaps/c2+Dq659E+HabSp4Wxw9xH25iewDEja/vusNRhmur+dKj7u2M9nE7VsbvMc91zyfcL2MT4hS8FqeJM2b9syhNOlmLtyev6ayTcxpeA8/la5/PKl6KtjnwR8FLmmDyoQMc6LsVJ2Lem4jjiLNqQuVCvxL/JViu6UoF+rgtfrpPAu40yT3Mlu3zvvSwzmBXcUJjEJrauo9b+rdxwOHDli5D1kTWjfNLsDnzLsrCeF3Ss5ZiXVy+1B2KmPe105sNaPeq3Pp8vYFyRu5YwlmWuRkxVbG3pvY1xGbxQG2NxeWeTr/eOTKuJ2rH747HOfIlyXFziUc8uY8ymwZ/WSnzFxy9uYuvYuvDyWrmVC4EYkz128zyNOXji4YuX/SsPBlZyKuyty7zUykUvyYiv7Q4e53zXUcDPmJ+G3YQ2X1jX6wa9V/BZ+oWXgyt2kxq2bG/Mkb6c+XK791eUbWTTOsqFlGvLqwAAEABJREFUL7EFhjN518n7lYcXKw8+Ljxwm+aOns7cENfOSkDXAlaxreC13qCpv2Ufn+cZTK3ELh6xGJMGRvktrbWyrHwJPMwzZ07qQlu+K/mnTsf9AdaGTws5uOGXPChmfc3M+zawzcRVnbcvGMmuW/lk12sMZ+zoo7ivnFtJiLnxy29iPlWCDBgaa1kZeZ0vbS/kqdheeMGwj11KO9KeeWgqbxJwTYNe47ON3ALw6MnTiIVYlLvpFFeSemaeZvLYH4U4nojnyr1yrY6vFx7W+EC5g2Vl3sKcWfznwC88pCoefphT4QxvTMOEHwf2+sNhYo+Yx4OXI/ofTuxB7EOnw1J3lDfsQW94QeXfjPrw9s3ge/f2kbvP/Xh494Yz/OH+yH4J/+kw9lIfkPgi6y0PSu7Q9wH+R3S8obzjQYf0N8i9f3PPC6/7euSBzPu3D/WG/vt3j9Du6i3td28e6/2QvRv1O2R33kfs35U43imHnbfqo638+3dv6u3DafxtLmVGgeebD++gPZb9b96/GzZO+CxdTHfsQer5gB7tPNwd0HM39uY3j6eB4S16fLj35tWX9/A+gP8B3x1T7u4wD5/uoN0fD3WYJ86eqd4+3hGf+3qPXw+nU92j/16e07HurO9O8NyPGD/QfoPeE/v328cd893xWIdFXUt9/82H+k5/mJM3+PqeuH3z/m09MF/68w76B8Z3Px/rPXGUx/kQ7yNY1GX9hvYRzDNnknF3rsQjjZQE893QeyJf3uH/G8trvLVnvL/VtpgZe8vYAzn0cH8s8+cttHfYfyMdnz7Aq517eOQ9YFt7d/QfGD9x73COHLc84p82Bw9xcvyEzBE8+qP9t+SGeX00PtDf4NOH9+Qr+h7EgQ5jIIa9PjGvx5EP74nVPXPwhjk1Rh/Ap7y+6ccb8L9/97beD/o9efpY337zbsT0Hv0fPrwt8cr3Bh/f6Ssy337znjVyInan+gCWN7zclVd/7ojVO+3ekR/koHL6IF1edTyi+80rpvfwvkfve3Lb4jxI+5Y5fk8OvkW37e/A9TB0P9Z32P/+22/qA7lhvL8l57//9sOgu5Zt/+H7bxl/U3/8/Xf1w++/r59+/EP99c8/0P++fofsH373XQ0+atuWd2Cx/u5Vl1i+6kPHN+/elTlo+UDcvv/2/eibB9+C7zty9xvi8fbhvozbTz/+UL8Hh2vhvf7pJ2vk97/7lhi/qZ3vEd7HwXfzT/+NuTi++fC+fv+dvr6rd8h/g88fmK8P794Of/XhW+Lh2Hfw/vDH39fv0P87ZPY4vS/Xyvf0v/32fb0Ht7zfEF9p4vtGefCp1/HfExN1fv/dB/jfDDvfETP73xGbD/pIXn6Pb99B/w5dD+SZ86rfv4N2Tz6/JTddzw+MmePmgXOp7bfE4S06jPm3xO0PxPc7dL8Hh74POv0P+Pr7331fju38j/Xt8PMPJUbHfweOb8HwLbzfYVvf37/GSb3f4/t7YvcB3d+Q04P/m3f1wx9+V/r6e+L1R+y/Jzbm0x/Jmd8TA/nkN7+N0bfffDPmW5vv4P3u22/L9jfoeos/ww50cX3zzXvm4buy/v3334218v1335Y6P5CvH/Dh9BoX94Ij++ELZ+rE+TVTXniJMXEnWvpU/iCxKpzbU/mfI9g4I/2ntz0729QrFM9KH5B2ZF54qFl8lnmut2/fjfP5dp633tHTx3l9wGZr/fUucqkX7kQL5+yJh8/zsgyexuZj6cj5UNVzvLjbztM05JKM++aMLXnktahb+9KBMmx2ZCaK4+KRJ9nlpVnu7++rQfN+k0TRcQ/0vqBfynhPeObBvljVZ9GO9tVrLY863r59O+7YysvnvcQx+xZtasR7inL6Zy1PEl7WfOQ+uJRy6tZ+wn2UWMkj7Trucpcq6OJQp7bVKb80HwqLX/32rXtrIy53xDvZdd7kxKq8upLwsPoZCNytiJ+4k4y4yH86neqFO5pYbCubpIylvM6buqSrT9w+zBaHNOskA4sxTcKLpOfxssOH8cq+kFMPD/uDcXlumP3PfazcrJm0amDzn38ncXgWuJbPBn0ILwZxqsMfOCzTVFPrY17E2Om///ABsTZekIhXXu1Y/DGz3xe1+ebNm4Gzk4/FR5/VfYszpIFdmr65dq7c3fVRP+RX98QdcKHMM2vq/FzuvV94QXHhPurZ++MPf6g/sj/89c9/qj/96Yf6049/rH/957/V3/765/rpT3+s37E//PmnH+r37Bvfs+f8+c8/lv2f4P3w4d1oK//HP/y+1PWXP/9U//xPf6v/8//813KP/hP6//rTT/Vn+B3/608/cj79qf75b3+B9sf6E/v4D8r+8Xf1N2k//WnI/eUvP9Wffvhj/QSef/6nv9Y/MSamH9Fn/y9/+VP9FZ4ffvj9wKrNv4BNm/L97a8/lXvQj+iw7T634/ye/fQDWH9ff/j97+odZ6E6/wiOHznHvvv2Az79ODCo33joq7zqUv+fiMsf//D9iNtfwKGdv4JFrPL/kXiK5Sf4/sr4T/j+F2pl/4J/fyO2f6Mvn2M//vEPY3/+AZ2/w/7vvvtunAN/BJ9nwu+Ju23PE2WcE/dbMVm+R+ZH4vd79nPj8QNt92D36T+g48cffqgf8c+2cybGvzAP6vuR+P3AmLx/hvYH5vkH8PyR+s/E/k/E75/Aa/1HdP0Zn/70xz+WuI3pD/j6059+rH95naN/+ttfx3z8iNy/vOaRmLWn3+q/jf0B2b8SN3NHTP/EnNk3H/5KzpkjfyUv//lvf66fuNf8BD7t/AWaGH8kF/6P/+OfS77/41/+acyb4//yL38b7X/95532J2WZ2x+NAzL2zeG/kC/qFof+iMGxn4b/vxtzoo/it2hP/H/gHP0L8/j+3WP9gJ9//cuf6xvOOf34AzH6kXj+gZz+HXyO/+2vfyUXv2dt/VB/IVZ/wQ/n5y/4od3vmN+//fUvI59/YlyfxfFnckSeH7Eh3x9+//vh1z+xFv7IHA9bjInN+ZOu3I/M6e84i9VlXv+RvPph+P0DNv5E/nNmj/E/jhzWx78R+/fv3tQPYPde8P79m1LnT8z3O+jfvn9fHzjz1fXN+7fclT7U97/7Br8+lHeS33Hmmx/vuMta/4XYGs/vvn3P/eP7ode4/L//X/9S+m/8/0wc5PvXf/2n+gHM2v4TOH9ivfyJ8jf8d/38E/P/r8ypfv2BO9IP8Bhr+Y2BOP9CLNVpLPX9d9yVHP8R3t+zh/0zeWlf/nfckWxrX3x/wkfnQz1/Aoe19x33hgN3+9l7R+O5As8P3DeP7qfQis/UJ543rGOvvrvnGRPn5TP3m/PlmWNyP1+OfIc88t1v5u7w+PgI/4Vyrc+fP8Kzcd6tnHG8pEXWc8NjJuhmoFaek/jy3z3d80Udnqnu7e7xyW7D885zwzFt2ffs8F6QZJxBjjfaSbCbca955n6R4Btnx8JdSBvS1KG89jxfhJPscp6r0rQlj5jF4lmrXcctyvqDM/Wp275y6lJOecf05cYvjzjl1+dkx6n+ZMcpRvnEeDt3k31M/co9PT2NOfG81Jb6tSU+y60t/02XbfmUt5ZHmvK2lbN4x3H8xqc/4vNOIs32jV8+SxKmcxuYPPfl84y3Nm7asNgOCu+5HxoHa+Nzw6jvDI/50zdjkGTcYeS72X1iXhuM2l55tuQdW/32jZlti/qsk5CT67gHev+RdvNVf/VJXttJxl1bHudQzNrCXA1gxYe05q4EWW8QYKA224zd/iT/hfA6kOx0wSYZgXMo2en/v7SVvfEl/7sOx5P/nX6Tsbbc+JLf8BY4+ONYFT6+liSKjEAmKR/YbTzk38YvIO3/qmOXLXhu9Prqp2MGv/jYtiSht/Mku54kQ94BeZSxTna6bUsSWf6BdxD4P8epxh/byX+nu7i0ToPH/0ti9Q8l+UeauizJTr+1rRVMdvr/Vdux4v+SX3npfv2T7HR1JnvbweR/bpuDG0yDhYfc1fC3thH71RrRq3W1Wm9teKQ5jmityGnTePOstqbWauaiPsE3o3juLBDSwj7PcUsLE3TIPBQvSihsBthp0PlTPuDdaq2WGiXYaIzvMluNdlXN2DpM06ilqbujoCNoLZaeGvwTtIbOzvhMuwO2Dx1hfC0xSfflonT55dllavglj7Qe+4FWyG7YV8dWvRXtNuo+7NDGzgTOmdJT+LrzzGCYEbCo0/5Cv0uH17jJr9x4Wd2qlqnVjX6Yeu0yvWxPMM/IqWPuBa3tZd7rmXH5jnOv09KH7GFqNfixec/BfM/Dxhm+0zIhu+s9znt8Z3TbPkw7fe6t5FV+Qn6eWh3mXjPt8CJjhn9KG5gP0zTqmbxQXj8W2hO8M/ZmeC3T6Ku3jRju/Yw4T/g/Y1MMQx7CXnf8mQsVdRuztjj+1d7UwTdRek3omRFYqBdwiE++Cdph3nkOYNYfdUxglG8CgzmwTL1mZDt4bR+XabxgsB1eeMk3IzMxLt8ytZrRPWPLfLI9vY7BVtqde2Mu+u4D7dGfOmP1KtsY28dnZMW2+9hLWwd4DxN2kHWOF+opRdxTM7btWyZkLcorZ3voGfzB3gaO9rWoU/ydlTsBdsGHIZfaeaZWxsoYSD9MnX7Hbh+1NFjAkEEzl8WvTnHO2FWncndcJk/LzBpJnQ5T2T7Mv/os38NpqdNhJhYTpaOzYWd61d9qxum5FX4U9L4XCMMWvi+ML8Nmq141dDBcvEsavI7NreNbHzkovnnqQ+9CbX5MxOG4zHVasEt7Qu/Uatg0lrYP067DtjoX4maZmYsDPs2vcjNYxLxQL9BaFb407Lca+wJ0bcpnf8i2YmzHfneY2LsafkwjB+9Yw/Iv2NOGusUiLuWXqZU6OpgH3zQNW1NvpQ15F9qNl2ywDr0TvPMrboaGbWM2sccdXuXLixV86gdeHbC/8SVhSpU6lb8b89bq/niox7tjnU4H4jqPF+SeIRde+J55MDPPE18CznVlH+no8WLYei8vecWOO2HThzzFR7lMffyt9dFO1Tz3SlKX8wpHjXb5YUweL4bWScblreGbFzpZrNXtZc62tCRDRxK7Q2YDmzokWItznubqvQ1eZaU3dM/LzP7UZB0PqnxZK90vQyt6Or7ZP5+vg6/1Gv570dR3jr8hq1xVhn1jIP18vowHgfa9rCZBR77GQD/UsfKlxkvxZbz4X0csp6mVdONdfOST32LsOnH2jpBk2ISFuXoeX5Yacz0TZ3GrV18T9PFi3fO7M/FJiEcH30tl8O9xSIKep+Hjiv9i1ze4wT2XuvQ9Caf+Vske9yS84D2UNuXvvaF/j2snhi88EBV7ghzBkdZaG3b0rVBjX3vWjk99qmLA9jLP48H2hbxd5mXYCWNikV9cxUd5v+g9E0vpHR2OJSFOfcRUHLcvJEAZfiE6YnHxiywPV8WkvLKOrayhK7Z7b+T+OrAoq1/SVubQ4he6F+Qt87xj1t6Fh9IJiEdpw9bT0wq95rkAABAASURBVHN1YmPRhrbED1cl+zw41ohTJ0/NVX/05hpR/88//zLmw3HlbrzqkaZ9+SpVnXW4bet4eN6JifYcF7PxsvZLXAfz+brVC3Fo8KlnZaaf+KJ6vV6H31fGrvizUszZwzTXw+mOfeO+3jw81nE51Olw4KXs/aDPrdfD8ViHZeIF9LGOh7k6OWc5HZeaehvF8Q59gc/afdyyTI6H86RTWs291Yl43OjKLeS0fc8S2Mt9cmbPtj7MEzLII+dee5g78kup2/NqsX9Y6nCEb5l46H2o42muI9ju2AdP7Nvy3tPWljoe706lrFju2DPv4B19jN/TP6Fvwf7gX2ZwhzNgRmYZtTYP8hwm8m+qA/IdH5oy0Cc28S5e6BP4LMsr7zz6GXLO6/63VzpzO9WkHBjEvWBXTAs5JuYTvol3YfzE2B12MEds2jhLDjP4Bn0mNtPAqt93+HNEVl8WY8neI00fjYn6HLsD66Adj+McOfGgxnIA74wh7U3M7718jh3muufO8HA6vNpvNcagL1OvhxO5gl19uAPr/elQd8oepsF/ZOz+dKwTug7gugOn9o/LjB55D+g4MT6P3LtnfC/L6/hSR3Q5l4e5Dz5taO8eO8vUdjnsvntzX/LIe0c+nMBjaXxvWcB6R/+IzGHUh1oOUx3gm9A7MScHfDrdvdIZGxjx/R5Mj3esDfHDc5xncEzly9uvdPQeGT+h+w6Zh9MBLFMdl44fC/l05IWJ9Tza6jQWD6cTL7VPg+8O2Udy9ojtNw938C1Dh/QjcdRn/bN/h70DmO9Yw3OfkKeAbZnmYc+5PqHvuMxsLStzAWbGT/AfXnHO5hzzsmBvQtcRP0eeYuugLP0FmRl+Y7PAd4S+EK/DNGHnUN6J9NtyB7/jR+SXqY95fSBu+nhA5g5Z5eQzt0/YPuHHMk3kzOG1LMgdR9tYnJRB3/1pp93BP5un2HogVnfUCzmgPnkOs7pm4jGP+B2XmbXTR/vA2HHex5Q50j+8FuWP81z6dgLXHj94oZ0O85iHhxN5DJ47bO7Y5hGDO8ZP5NE92O6Ph1rYIw5zHzmi3jvoC3N0B8+bh1P5I4mH04G99zTkpb19vCt/BHVifhx/+yjf3eC5uzuSa0fGH8ihY92flqFDvW8f7vHVWB8ZOxC7A/2p3j7e0z7WCbz32PKHL+o1Z+2/Jb/uT8ochw3z7YFcvAOr5S1631juT6UPj/d3nBt32DgN3ffovKMYh+Myge+Ochrl4QRWHoy/xcYb5N6/eUD2NOzYfrg7lHLiuUeH9QMyljvs31PULd8d+B/xX13fvH9T7x4f6k+8WPAF2Q+8ILHI49nYOI837gAbh34n6z9//DTuWsWnk+s+JE0a95kL+/LC/flUjXPbh469wbReGHvhbvVlPLxUj3eClXuDD1o90+1rB+6ayFvP25kcsS2/PLYvPID3b/bKd+au8fTlC1f867gLHJnjhRxLMu4Y3j08u5PIXjCBbx4vo7V3xX6ScS86ICte67u7u/KhvPeHJKXO4iNWdYp7yHMnSPI1FvJ5R1fvBPYTep54yPvLx4/jhxM+k3p4fORGgTLk5DudTvXu3buBS9tJylr9+q1O7Y2CPe9AG3cZ/RKLvI1Y34pxCuqNpTr0YWPejKc61OecSVeHPtm3qEse9d7f31eS4btj/qcIPhNr9V/AIU1e9anb2E/kwr//279hvUYO/Pzzz8z7ecRHfPJq1wfU/g2+R17iv33z5utciVdheb2jakOa+KU5Zrxsi0M9tsX9gC6f65if7gnyOu6YRT3my5m7cRK+ly3jPqfulXjK/8z3PEu13e+FOTRnDuYUDPpoThob80N8xk/dDJPfT2MebRsT7crzv4jJfxILsTpm4etFPZIL8n3yLksuqqvA8vT8BZatvv/++/qJF3Df8uLyuw8fxv5wOsw1insee8BxmdlDG/sA+wT79j1r2r3IPdw1/Xh/ZH+4H/vCvkcc2e8eKQ/ou2PfOVJOr+0T59k0zgj3MMuJdeGPEPxh5MPpMGy7n2hXHIdlqiOYjtT37NEn8NheJvZp9hjbh7mPPfMOzPfouO15j+B9O/bCu3pkPxSfdw1/6PYG3x5Ox/rAfveGvf3tgzxHcN/jzwn+46jd45S7Y2+T5/2bx3qLznfk1QPrzxi8JTf8oed7xt4w9khMHoiT7bfs53dgsr6nlr7ju+c8ONUDuB7AKZ63tB/v78sfln3gJerd4UibPjrU+RaMd8TrzStef9D+Fppjj5xDd+h5wPYbaA8nfHv3ph6h3RGnb9mD78b581DjR2x3B3Q/Mq8nCjZe9/pHMLwhNo/o8YeRj/hzD6/z7ktT+2/w9xH6W/JLDPenE74c6/H+vt6yz79/+7beMabP9r/hpbE+qeMbXhzbFqM/1nMuPoDTesQRve/B8u2Hd0PnhyELTjC9I77qek/9ARl/9PD+7ZsaNPq+vH5LHOTT7p1zRuzU+zDm467eM9+P+Gj/LWPqeou9Mc/E/APj0r4hXh/ePdb337wvc0as7xl/z/h3rJe3jL15e1/+AE7aN/Tfgl15Y/6eGKhH2rf4bC2P7Udi+w149fn+dCQH35bjbwd2YvjuoR6YY1/Af4DvPfj8caF25PuGmLwnBt+wr39HnL6BR136/Q1jH7D97s1b4reUfonpLb5qW3n1fIcP1u+J37cf3pIDdyOOH+i/R7dzqa4H5n6PxZvSr0fi+AFf378hlm/Ais9vmJtv3z+WWL95xWJ8zY23+KSOI3vce/x4wPe3YBnjpwP3u5n9pdcjc3LP+lb/NO6JM5hO+HCkHNgzlsEj3yOxOR2mei9O8vs9esWgXuddn+XTF/Nsr0+lv+/gtRgLa+OgnHH4jlh+YN7F+P237+vHP/yu/LGGP1j6p7/8uf70xz/U3/78E/vCXW3u5bzkb2DtnEv69/T50/gXRi7Xl/rwzftxRnnO+HyPI6HGvYL9d+Ou4x3Hs+LDu/f4duLuaRyW8V39cn7hXPM+s+/3nXvyxH13ZQ/3TFXnxJ7n2TJxl7F275d+4bmB9wzPL2nzPJcfz0Vr+56/C/NhkW7xLPHsU145255vnh/atSirjG11JCltSpdmHKbW2YvvyrPyynOpT7985LHYVmeexzx//lInnl8s3Kln+HjYM+5x2hSzdtVr36It9ScZdxbHO7HWZ/EZC+16Vt5w6mOy35nkVYc6pdtXh0UdSSQP3dqzJCn5vvnmm7pjf5fvDXu9PiqnLrHat4jD+Blv5ZwL6TdZMTpubYwtnsPitV18rO3Lpz+QRlzF8/e//73UKY4k484kjoVz4P7+fsSvkwNH9uCVe1jrvazVpVxjTP2H47EmckH8YnHMoi71aCvJsKUfScZd4+aHvPotNrHa10959V09FL6yk+AyJbHiMrqNeoW+0UvtRiSqRIcTqBT7KBkgbCf/SJf3Rr/JW/+W7rgl2WVvY/L939GtjLLqtE5iRZBX6lSy+yPfpo9OAhfmZKfrd2/tK18S5PY/vbfR2JAZDeLTfsN7o0tz3L7tJKVf3clmU7jR5ZGe7OP2k4x42rbcxpMdR7LXNx1Jhu7WSCRukUJrYKra6cVHHfIn+arbvnSGK9npyf+kuw05ZZJfeZS96bB9G7e+0ZNdt5ikW5J8tSld3hv9psf6K73QQax9yG/xi1Khw4v5isNrhUdPVVd5uKxvjMmTLfuXwetaEzHp0Du8U2ceSfOOrP1CLvQt2tS27YHJDnwb85aAG3mCwZ8V8/ZrxD8JtM3RYTPMBVYGjf8bdNdTozWktqJVfKCiX5pFmy3Ge0VMzwJPjfZOR3DwS95lpXfmHyaJowTt6rLYttiWF3dh/f+y93extm1bfh/Ufn3MOdf+OPec+1V161bVLVdVbCEhgUIkUEA8ICSUhyAUnnhwUNnGUhTxEJkPEWI+FRQpkIdAHIhFkMhLLCGwQE5iOySWEC9IwAuBIIiEII4tMHbde8/H3nutNecY/H+9rz7nXGvvfe4+557rqnIYZ7bZW28f/9Z662PO3scYc6+zxYLYToyRfwQJlvctlFe0fXxxeLCvgvhFv+bzE67If9fY4iujAmWusd9iK0Z7kKVJ/cY4YxUErSsyNVtiniLeKq5x2/Ilz+D7TK+VbGOoPtwDNkq281v81oHRrbdacm6Y2+rcBHicB5Evemq6xZLQ4LttsLfYE1hfW8bT5Z4P4adcGfFsIeui7ZSRTvdL63kV9FiZ95YcR0xl6ZT6tWNX5/VrrUW9pSZr9SNxu21QNoNslbq1avaT75JzQQxVRNZt40Och3xLLZZgltq0QYmf+vKI7dLakJtLrAiZC9Gv2RCJGTbNGru1Wuqpi3rl6ZZ9faQWRV6x30rdlnjmIh+A/pJXFqPgbYEJJZdUKmMf50M3zMAa49xZ59xoGn5ZEiU+4rfYQLzTl+/zEjtqyLbICa19jJWbrEPe48cmrrU96KKpPp4M1xzkIdL4p0l+Wzy22u1a2jr3V2uVkfTxZ3Jtjbsl15YO0W3GCLNFlm6JlyGWdp3POT94KlNbUVQiJ8axt8sw6nyJkZwC3c8fbcsjMjGXABBLa9Gwhltc1tQbrWK+pY0seSfdWKYbx9abrTJtcl3ePYK7X5b0t34DpdJfguumozW6PKLuUw/Oy0LGkFf6pr7kbUsNJH00drxSC0Ks+00jCJfx+XkQP71+Hm+RyUtdniGYuzgtuZzl8d9l/F2e3MzLGM9y4anMH/+Zm+fDGkx5fZ/td9nwL/UyFy8vc+GzzybtsM8No2zeM4qyvyX/Hjsxjse11tRP/JfZlK4POjeF93lgWLGR7u4yf+H3wU9le/2A+K61LEvNcepvfuYKlP8Zy7jqtFUvP222CJxjIFxlflsBnffN3NY+xtbP2c63peewJl9onZ/zoWxJTo5X3vhb/L1YqsDudksZO289dzeu/qvxNXXQ1rFUDohxWmXi3N7elzEOucARXzvl9pW7WX3z5i43HnfJZ82F1jH2LRcBh8gOvVZb8n2TG3l3uRALdNfv9/vofei85iLvi25n/cXueSbpebFiLtLUuxn3vJGWzPXMyXy0c2zE3xoCyevUx7ylHuLrP/KoyFtKsuX8PfW8Dod9v9AUMxC1Zm8CJNdDxnST8d33XI1jnmLa3t7d5vrrmFhrsI51kwuz1lLzBFoT15yeP3ueGEv0I9aWz9ezXKSvmQPn6ZSH9gl1jrHLhZ1jfP36Tc/xlBu5QBDHa8l8t9YS85RzZNeF2ngRBa3nvsv3XVfkTftTxqOPFzHWU16yJs6JNpIXMLa3uSEe145vvluKumY+uz7YJL4pTTxt1d/72YvOm6biiK2PutYWzXodZVo+67a73aHXxvHe35/6uO5y0bumfm9ywZvQmYeb+G25CZ3zLOf03em+lv0u34Bb3T/UxxvB3niXrKHRvvXyo3qRi7rDLt8VqduhLbW0qn3eWtYMEiNsabt1funx14y1tZaYa58N2e7WAAAQAElEQVQD87TGtkC10C54SSDzf6oldXfO7C+JscVfarGjqC3YfveJsUW3NDo25bH1mC22FQBjEx/5LedK57f0whtjC9ZmUXQNbcpjvwW3pV1aq019SMyWfgQCZOytk7baLBmDeREcz4st2PJAkKhKf8nYtsRIatXrGrztAXuLUJ5Yt/j0/KKryCeP2Dmnt2BIYmjbvwdjO/Nz3DHt66M+9rforTNQQGATMbJp57gAm+iVVrVGRVIRJ/21zjXJWJJWN1rz2dNJ/IB2m55HDHZLK2PrL6+d9q1VMIOc+Avj86fOccYtMFsnfZW1AAw+PpkbeSpH8gDK2m+RS/ITAzjHEafLqyrSfp7YSuK1LqXH1Vaa8lO+V8zvsD/U0saYKkfgIzbXmt41/TwXjDfqUkOeeZs+ynf5/NsaR3nD8Fu5Tge4z195BIzKfxqRD9tWBZR/OjQeRVXqfIrL1uOImTQjzSu28kvmIr3qNUqgsU8Y50Afe2IEpWMtwTYHCHJqvIVaeH8gAKQGS8ch1sbaee5XpaeE8nz03LSnvnKAvTApihxhDTn1C63kl2CFqS3z6edoaSOWui310y6uBfT6QOLFVqwWfss5VaFoNStxCAck75YhbmW/tZaWUJU+VNWoSZj4ZxBRVD9PZNRrZwz5WHVf43Z5izR+RAr077Euz7gSIHBrn5sMP115epu3eFSOLZRXGuunfGmtgKwdS/I4VjzCN9PpFFW1xDXOfr9Er/9WkCz8Je05n8gNnHkU157dVgRn63Ux5kIr66LulM91C468+EtL9Pg73jU64ttogdqqn7/pB6y/IkyP4C7R5bzM/LTWumwLv8RPTLHFEMt+S7w12ENOfNfM8VbjWJN6+gMl75HnNWJvFdfot+p/Cn3JOEgqOV92OZ+MsSzinWKzZh6q7Bsz0sCv5b73l37pe/XruanuXxs4ZS00H1sxTlmPdxnDlvy9Yep+5JA9neeoff9F3GGfPdlu3//l0+2bN8E1zpI52yXe0v8luXsy13r9ja+//9Jb2V0e9hvPG5tiA91Pu2N0z3PTlHJcW5nT3d1d3+u4L1iWpfP6WZOY9bj6vUku4oojaWv7Int37YwnlmQ+tpJ23swWz3wl9crlxXB/ot4atNQH6DeqzUkMZfq4DzI34/kjxKmzBc7jFNNa6OdNZX3v74/l/keZcYxvHyhl2gC1ZG+yPNTBVizz1NZ8rL03l99kT2YMY7vX++ijj/q55ji0tVY+zDdf+/rNGoqj3Jr5QML4xpKspzmII7Z666O/Ov/loTpjOn/OpX7GEM+6yCtzTOYP9P20+YrjOWkNPv3pT0uZ43OOfcDhXnvLZ9QH//vUYn841LM80DMX6/8sN+n16RivXpX/ut8Y7jWPOd89D41hDo7TMesnieF41DnmmavxHZM2ZP7XfOdMG8egrThrPtd+JvaZH/X6tRTgV37wg/rN3/iN+vf/+/699YNf/n4trZWH688p6+5Cq7mWGGdpSx32h9oyznwS8tqqxcbvDMdCUREWjFZ5Jaepa0X+qz7fxNI6iSu/5bOt/RbsXeKc3OsHe03uxiCe1tgciK+YEpGr19fWudVHOdoFl9is+T5KE0mloTx83yJfFmpZlqTqeChtiVUJKm1VdrUFatdaVArH9+/S6HvxymHtWvRiODbr1+KzZVwt45HEVtahUx/vEwWwf9/SMSgIxeB0GnEasRAjjFjpJWe63RaMZSGi2OZVYVvsCLNbWl+/ltYqkCENKvNG57eMH0jUjL3SRi0+4aUoYts69tbjLIp6X71jbLFtGZu8axSx2MQNVoqaXnWMljjKFSxtKePoV8HtvtF3efpLa5p1P/Ut/S1zKe+5jdrYTfnE2VIz+UnOQ0S1z9qwxV7aLVnTH7DMqVPGANTJeyjBxn4ct4xDLOOaozzRL8nf81HZ0pJrxroFv0V5yrm7RBSzUiURLO9ZJERJ4o22qmMs1NJ0yvqSvanYQCkpj+CLvSWfCpZ8hlG2aJTCy1/rt+SzxV5Yz8MtfaHinvBrLYl55uO85rO2pS6jPqeYbp3IvleMpbVat6zjsdF3F/8152SHzdvhEH2+y7bIluCZ5xrbFl5bIPlS8lvsKeoU+8rRossr+hYppZ82zps5amu/ZbDSlNnu832rruwEi04DQ1zt14xNeVR9fzj6kaQ+yqSBUYm/9fjR1mb+kVTuk3rNUDn2uyV7lhf9Bx8/+tGv16//+q/V3/Vbv1UfvXxZS2sZ0zHrxrOMs/W/Lvb6db7vX31Rn3/+Wfn96/e3Yz1kjXCcns+zDpXjzZvXtabOrlXaS64By7KUVA/jjGm9Cm5LzInlWmDf73hxxWht6T8Y016cFnt12hgfyD2Ju46t3PVwSSzXK1vXI+3011c/81W+OY/xl1dmfPct5tyWVva1MT/3UD5Al8RzTZv4Yrv+ScrsG0c/W3HAGalqyV9/44lt33GZg35AH+/r168zF+NejGOx7tor11ZeXMm9iWQsca2DYzAX9cr00decjD9jzfg//vGPe1x12tuKBznnd7vM1aueD1BTZ97iaGfdHb/4tuYntjqg7zncJ2hvbvr6CbWOjs3nkl47+Fcln3m/KHuOtiz12RdfdN+he1Mt5++Wc8h9kbGszYzh3ss6mJ9jMIfP4+8PMt1LmI8yczCudTIPazT76psG5INjR16avB/I67480CdWG6ly2EJQQvJSxGVrIkDn7SsHOkblmLKw/QUDx446CYZMXpq692Grn9TtrX4EQCURX+nJbgWt4HF+Xfnwpr9FBrpdFTUPdZMHCi44Uwf0k8g+DH7mLe6Ui6PcVpntpKfyqYeBZx/o46KPpyXmHN/I6ymG2EBNubnUwwHDR1zlILa1usjVaQ4XGTzmn2LrAxcb+2LYagsjjn3lwMiPjCUfhMqR77HKM/2iZYy1lX/Wfy3qFJtVPeGzWByzkJh71oPasSs3gy2OS2yX2LbY2qYpC5e1s7PAiFmPD6DLzU2qHARLarSCkTtEEmrNSAS7smGsfkRcsex8jym3VZH/XACVSVSODFRcSZlE7Iiq26bN8Ad+eOWD8h5f7SVtJXkp2vhspayZULetIEv0Vjv1VI7ozXlpvo++ekmbJWMfeWyPfNtb2JWYLQB5bdVtqeqtY5QXcxLRLKlheSQH0pLJbGHciKeJRd6DpY8YMclri3xLW71VHqs+5uy90lbyoBaBRuJlqh2j6Dp5iapIqm9EmkbCPuRif2mX8VzbA9X0fLClKj1CtoNG6DEPVI7YKiNWQLWJXVVA4LfeXsvLI37GMp8YZXyxK3q7NDUxig3Kwtou7Voe4VZlnSRzEIeI5YHUaul41/LlYW60I9gXqvTqbC+GuUn62ydqeeMtrT3Y1tlvaZFVjuQ17fVZmu8R5qX8gvEgjzDpdjyxJW0kLWwXWsaaXq9J9ZhAtYeY87NdOaYMRv0jGthJr0UmXjQdQ35pFNBt8pY4VeS/JbWiciTv3oZtsVtagJJH0i6giHxpQyY/SWzHoo98P49jC/QbWGH7a+beggHJTOyuyVv4awxxmhG7nH6Om4dy47a8Lcm7PJJ314XvGK3iOYQJU5LjlZZsZCqHuZhH2OgDFoAhI3WhqHqgcMmhchhPH+0g8sh8AQWU2FMH9DmzXzlgjBfodvXkAM7y6WPbMpaWwcoHoagcyWe3tFoitx6OK+4qcgNhqSVWN/td53fZpC1Ly0PFY0y3PDw8lBc6Ma5l2WUdTp06KOVm0DjH3LQhPhlAf6CnbQWzsj7Zum4BBdRNHvK6eWutVT+ouGXtyxrnpnB/c6glm1Zx1QM2g2TTdxPphaobRecP6BcSjqtljBluNrxrj3fKhdSMvzzM5SkXyto41rjmJuqxlqXl3Gu1ZPz7wy7+97Xl+3mJzxpjN5tAqV9zodlaS97ELhem0dfDoc68bB2DvO2o1RorygfY+vtjiS3jXpbW611Fcrkvj1S5dqnDLhdrLWOSb63F7hT5kgu9531+xN/vl86LBSSvVjBafZa2lIcbcSDztuvjhZwhyX0LqU+pOo4X7T0erY6ZWzfpS+qgzX0eMtt3fPYDYdNzkjmltpV5EnMNoPEduzpb5eZh3xiVKi/LyEnfu9v7WnPziWrJMzf9tqpT//HJFsstsl212G+ZG1rVpNN6LBL3GNsl56nnWeVwjr1IMBeIQWQzJ3MxB/vH3Oy39Xy5ywP0ZVlyrq+dJu+4D4d94lDKtN/vd+XhZ8QLGkMApc6Yjqll/tQpy9DqlItsS27fi5uZg+dZy/mn336/7zfV1ckHss+NPuolcdVXatXarna7ffKttLvYprKpnWMx9jE3mPaHQ/9XelurVG+t+8wtyc2bDVvm7cWz5/Xxy5f1yUcvyn/BcJOxPfMcbK1I9QdV9n9bxk+1+JLPwty/VA7rArHMAIFIqoDYL+UBQybfwu/akJtw18RvicxxJmQp0077JXMCj7G1U65egngEg3g2Wk1c+/JLayWeaw5xIHZpShxbzwlA9i1SJ2kLj22u5fI6w7BZ2jKiJK85JiJpITR8kJufuT3OOwbRizHlYugbTX8BBaMuCoA+Hhiy63zMvZ4cMTv7T1tzWUgUlTmPWlriZ2suYcu+uQAVy/QJVWmjv2TO3T5jmDWvHMvVXKbbX0DN/MwDKA9l2svDkKlXpk5eXafEMb5kfK0l+ztjxmj2w/ZczVFbbSTlfgeKrdwxdnmwyQjl0eiqv7SmJNp6RAuRd7shF888ljbkYg+s6rkA45xNzcN1LDHk9Z329sWxVT5bbdsTDMdhjSToluUBlLrKoS5Nf8262lE+SVugYJxX6o1tvIU5nq2IQmqdS2eTtgLeSeID/TtCvnIAea+aMXsnb0DHMMd0H72mLZDvwTWpbV2vvDN5A85yGFgR95d2kxQA55zgYjtztIUhl5eAPn+eU7MmkRQP/ykvD1MLEb7FZ6GFyyuyJNgx+jmo/Mn5Q7BafKadfeK6aJtWXh2xW1rLedXCVad6OLruwX7YVulPrFqw0S65yFuTpS3RVCfPQeXaEAmV4yFHsbTVJ9KMo8ro1mZprfTThigHUcsD9sStHOqWpme4YEfUX/ovrXV+fp/0H6lE0jIeks/Et9ZLx6bnoVx/aX52zOvZzaG+951Pyr8M8J1vf1yuhcfsB8TvdqmDD1wdk+u1uhZcZaf+oPoma+4+8FvfL3uD033Zku8b127X38ohr6/rbaXG3rj0QewuayzQz1nxY1r6+q/mK+vrknHtg9Va6hcyZzG1kZ8+6o2rvyTudeuN3ru7u+yh9sl3128a629O3vj9KA/FxdRHkpe0EUtsyf2Uevcg8vpr54Nv5d4sBmrKtUkJ+5iMb562+lsT906v83BauTXVz2sBSVztjCu2OvMR87oG4sCooTj6+RDCVlsYOvvWwb2cOEC/dlAO9Dk0nvOuTNLWuEAfQ+VQ3uNk7tLt9dTGOgHdbuak3L8CAAPfh+LaBsvctwAAEABJREFU+eNKzwXjec5o5zyYr3tBzw1zFGdprZ9bn3/2WVkjY7fgeV7c396W56HnyuqDrcjVOwZ4GF9b+uf7kD3iKXtBcYHyPNTW+XCcS84z6y5fOczT2mtvnhH1efWBhOedduq1M3dt5vwfdrs67HbVf5yQvaR/nvyP/JE/XP5p7m9/8q1qAWv5kA2q8vPqd17ElYkowjhGW0ne7wh59UvL58Ex+P2QE2zIKzgUhOJPyJdjlOQdCwyNMqDbK29tKWK0PLSDT6YPMcxBMr6kXjJ3Sd4ctZFf8tnNEM/j0Uc7SV7Szta9cEsu+kvKW7IhpB5IZmWvlqam+uE5pL02S+ItrfV4ylp89JLUE2/ilTOxouqUbn85fqBa/JdFK2HWbrMFTHljYDumbpG6QHxCykaMKvLfkhraX1pLrwRLy5gfuTlnVV22tPZgU9FW540HyTZxIukvx7S02NqL3L6stpJ80j1jEE75zK/bx29JfksLTnjzJI5AOc56OGZNQG0VXHLpmFU994lN+mIttC6Xb/FRTrVyjuXNr1NV2fc70FaqHDA4Y+gvTpckVz/XSzPv6r7KtdktkVVFlsLGTllr5LtpiawqbHk4l8uy9HNIXImu2GqnPLnbVTaI2A6MnnPgK0cLqhQ2HKFwD3GX9qBJn4iN0TImxyOvjHgQ3dKW5Nb6fC+J3bodkVUstk7RPvQj6/q0SSZs99vtlmpNNO0rtnSqHM5Njyv/QI6T8IEIfnVqAVta6/wlx8rYW49B1Vm3tBaekDK6vnJMjLBdZlxiRQRAcmpdTmTGaGn1MUdzkS/vCTWqcpWes60qNbQb98xPi7zitfUH/9/+5OP67d/8jer/64RPPlFR2t3mIfSS8+Hu7rb3/ccSfq/7He06A9Sz5zdl33Nc2TH3A1xr/E73+9zvePVd534oPkvOD+3vco9EOdDXA+31U+9a1lKflqRdDyT7y9LKB8auvybl+uFaZ8y5hogpjjGUuYbbXxLXXJRpI6Z+ymZsoK+RW/ZM2ujTWiv9jSVVDiDhh616Y8GQmY94yoE+trhkCrb+I0/IjGQ+gJxvrdyDmIsYxrPG5iWpM7Zy++rEl68cxlHvPtBaw1irHaNy/cS2jXkpd1yS2PYlx2UdtDGGrf7mZN94QL4Hdn2vI6Y2YjhO8cXQTh1QyvS1L455yxvbNgUp2xknxagtfhtV/q+yvLd0eHbTfwTgPubueF/+lag32X8ay7HfhQc6jnlYA+Xm0dvsyx0XEPjW963mJWljTsa3b459PDKVJHq7Vdh0Kkd4k26R2KoHwqqoAnoilQN4JNc24m4zefvy8Lbtu+QWSx942/6p3P67MJSpSyK96W+05Nq5iCd2G4L5njt+uRdb1FIw6gG2ww6Gn/hw4SvHlMGQR3TGmLxjA85yQFXy2s6yLsibeFLYrreF92NrC5xxAF06wfCbNrYq4GJj/0Pk2sDFz740/ScPFxsY8bWBd/Pq9IXhtymoYavcD4z/765TvvTX2Jzy5bU+2HgR4GJtd82mfclc7xcyi1X72C5VuRkbqgpiKODI5QtKbHnbygEjZtiCn81rpy8gW2XT4lfV540I1KdbEHlifiivnb6AbCcY/JTbqoAPx9Ze0hcG3uxPma2kHD4EOzOQG/blYvxgDxdsGLyY8C68NfW5xrjw5iDpu+VEgOEPAxNGqx7UjT7IZ7LjDB/OA8ll2APxrjGX4Y2hAIb+y3h1k/SD4QOXVv21zj4M/VflgQ/O+6vGhN8rbFKGlnH5/e05sYX/8PoAj+wD9t65/HlqIq70Poz3yfW5pms7uIxTm2udfRj6d8lda65trnn4spqg6blmX4ZdpW2rqjE3MPKB0UbRX+/CUCbBxRb4mXsLAYE+h9f+8u/TXcs/lNdOTDJGKQHDVaeWBeVZHnA+z4PCw9Jqyff98f62tjxcdaMJ8Qjd3h7r9vauWviWDXblaFQf431uQO1ucjM0AtczcmFWAT77Rx7zxItDGDpH9zUv7SIucQHZzud2fqlX4CZ0Ce6aNXOrTVG1xbmSjWTbgrd1+5b8bg43GctSy7LkAmFfQKjOh/Iqah76uAFds2m6vX1dLTkrW5bWcc3RXO5z8xfoeqBv0JVXDtsl8STtvUBddi0XFPexW0On5NPKOEDPVR8In3iVtrXW5be5+LrPxVmL/Ca1XbNHWJaWuK08MtyYk/nY1Xqq3CBc+2a5ckDyUhjePLbUa5e89BHDVrl8TCslLWWVPaM/ULi/O3Ws/X4fhPGa8bcYH7MvUXrKA2Rt1sRygw/UPjcbW2u9rRzHjCNNz9XNvxt4Y7+5fVPHjK+KXo8lexxI3sE8hfb7XQGp/amc82VZ+sPxNfMjju2WpI/BiFkucu5TG7Fa5/fJXb3xpq0YymwPOedvcrFROcxn3oRU5/w4nqhK37tc+L58+aLnqc6+OFsMxL/1c5Exe/Gkv+PXRl/7kueNPnHp54HtLuez9fGCBujnqbloB9QxdRYD6LUQU9vKueCftavUCegXu6fwxjf2zc1NLcHepQZAzNyPpJap1/A/1rcyno+/9bKeP9vX88OuUu2+r1xMLHYtbSvKE4MMFPnEzalUFcyZIxCTLSLKY8pt7cPQf1Ue6JjiALqf4yhTAAPbPgz+Wv4+HvgDj+3YpPeNvcuL8lxxzgi/OX9xgrdrBbEI6ReT/pKHt22Vd4OHN/tA78Hb9kDBRa7h9LG1D0NvH+SVVvfLR76qJkb1A4YNTPnW5b5dMIYMtM23YM5rGLx2QPn5mrx+X8ar0wbo56J9GPy75L9IbONdx3/KX/e1hZGncglG/6kOhvza5st4dRNDXoKBodz+IGVVQFUNynSUBwxdRQ6TrxzyFBB+vEBZpf50+TVGFVWd6uEYtvC4HUplFDC6NfoTz3bmD9OmCrR7fF5VDrjI001+W7eVl2DoxYTBX8s/lNduYshLMPCm3PZa/qG8dvrC4/Fey9XbhxHzEb9Vkf8y+PKAi419fQHZTjD4KbdVARc/+HJee0lfGHj2YfBD7vmS5KKAyDO5QTXTWlor/3zvb/7mj8ob60v2W/75/ZP7iti1uHkfxs8yUM9fvqxjvpBa/J7d+INMyoefx+xzINiJsWSvAvTvFvcR3tBU5o3tl/Hf7Xd1zD5KDMn1+pQ9NNBvzq+Bgazr2XfoP2NrKz/t3XskXPblt9n7tNrlwStQfs8bTzIvsV337VsPcbzxKra6KXPP5A8CjGGe2hsL6H/VYMu4n2VvceO1QvYWh5Cyk2OvKnX+pTD3mu5FHK9Y5iW2cczD+OYOlDZtWbLXOfYb63e5QWxexhYD6HJ9xNDfnEn9l4zXG+liKZMHeh3WzJ2xjalOP2uRNPs+UrkyczOWtqeMT7195eYB9NzUS0B/KDDn3JzE8gGH/6LNvvOtTBvH4zjE09+++D4U+clPftKxtVUGZA946HPp/m7NtcbNbp97f9Sz1Fxs/Vvs/CGB/8qxMk4fvogBdF/H5Q8OHLf17ZR580+736e+/mBAe2tqXHO3NrNfOfR17j/61rfqRc5Za71F7r/2sy7mor1+Ymirz9KWMvZ3vv1J/eYf+lH9yg9+qV5kn73LdVBlI5JTu+8zjR+4pC9qFeS8zViUw+ArB9A/R2HPNtc88Eiu7oJhrx70iR584FFM56SeHBf/7cF3O1tc6xTCwHuXfGLDsLm2f8rbnxjykn1bwOZR3te6d/E6wIirHuSVtry1jKt1vItujBG0G3ysLFrsK/YXOVz4yjExwvaXfQm+et7w5dgw9BPf1qAwYk0+Uy37kLcsV/zobw/3X+1J8KHYoz4w7K995SXzAmQ7wbCdclsVMOSdr9hvPwtbewrQpRMoG/vbLnh4MwYMO6/hMuFdA8PeDlx4+9c+9mH4T7ntlH8VXh/tYeDZh8Erz4kW0RoKlxrA0FVd8oN385VDDJg+A2PKbKWYFbwbAy5y7SR9JHisgxHnqQ4udvDhPNDzMiaQZnw24V0YW77jq065N/Di+bP64Q9/uX7rN35UP/jl79X+sCvyHXvY7+qjXN+/fPG8913rXRvN17XB723XJL+7Jb+3lQPBHrH1qRz63d69qZtnh5o/HlDmd9vysG67lrkuxbz/wPAma4064y3Lrq/H7ic+zlpibOVA/1437vTVX971RXxb9a415qleuSSOmK799peM+S57tlPG7/7J/dV97ks9/+hlKfN/gfP561f15v6utDM/MY1hu8teAqz9OHdg7COMI2nvuGatbK2hZF6SuYplTuqBfOTG59Ixi+NYjDX7Yuqjv3r95LUBeo30UaatvHHcp2lrXsqsga1rufOh/MWLF33vZGsMY+pjjdUbY+5BgFKnrzjW1labWSN9lDnmXe4vmZOYxhbTvvpq2a/k/Ntlf3ib/UZbltLXvI2hj331ftsds/edMmsnGcOctZeMoVwMf1zw+s2bsvWvBTQDk1PdzUfKnaKvyaGLVaXvh6YV0HkY7QzajR7eDCTrZNhOUg6cPyBwwdAWRh9G+01iVz+28Z4vRxkLaDvJ/ORhxIeWLjmBtiJ8a0vGHlFe5ia11gqIfIu0zu2SCeuChzdtZeFia/865uS1lcTWRh4ufj8LGzKTIfGAEkeMymErKZPkYWDLK4vZ+SXGlNsCXScvo/20Ac6x1KuDL8euHNqlOb/EAzqWvFj9nMwXU6NVhR6msPyXYV6okHpvGMs5qFr9fynH6Ga/ryXy8WvZoESWz1Zl2vq8Vo6OHzkRSrE6z6m6d+UXt2AkF5kHMlegy+Urh/4SCfoLw36I2eOEt5U+MO/UYe3j1d689QXKvrwkD9Y31Umt7FcOdWk6hu2Uy1cRefVDudh29JGAcwygf3aUa1vx3TbPtRaMtTyGvGJnj/gu5XHxUTfyA6Jvsd0KnmIPOxjyyjGxw/bXzFW5+F2YN3nga2HrWznAcY0cxI+ov9QDXwu7Ho6vmzeMWsBohbvOzf7fadiOB3hvvWHUAkZbOT60Jj8PtudBQvXz1tb+ddyvg/10zRBDbHHFl5eUAx9cE30ntnzlgHef30+xM8D++dTPPGDUGUarfGIHtr/EkNHeVhvb6748XDCu+3CR/yxscSVjAuX3t2tNPrmKe+4QeQ3MfMVnk0Y2661uDvvq/awpbsLc3Jmrm7u1f69tHeOLV+PPXnV5HkAGrsvJu/bXlOUvry24+V4Lt+YGqGMQ3w2mvPZx7S/zlhy/8iUXEv4r8Uq+krwPbVsSPSW243JTysOyJv7RC4LQlnTViXOfm2rrumWcS/9uvr2977VY2lLGcsMrOebKoa1+ymwPqQ3NaFs53v1+52hyI/OmFm9y5Uqb3DU+9R9QHMsLNTet+hxyE29ZWp16vlX7rO93uSAhMuB8MzBhSztvpBr/eFzzUPvu7GcuYrSWWmZw1tDcqGDHNqWtloDqJXXaV46YB+cU/CUPjo+9Bur9c/KOWd4NN9Dr4ia755ILpGMuOgPRfRI98ikAABAASURBVMwrJh3rdMy8tqWO96fkeZ+6UHf399Uig6XGXO3rxfMX9ezmWS3Z7wAFxGa0jhHoeMfcUG4Zm3ZL5t2czE25Mi+E1Fs/oKoooJzL++Sgri2tvCjc3xzKH1LEoFKUWlOANTd673Jz/T7ngth9XnJBswup80Jjv98lt1bGUqb9aO8CRT17dtP1y7LE5lAeI78mW9qKfZcLIPFaxiM5d/vMu7ZrPw93vc53x/vU7Fh3Gbs3W70ZvWYiczpVxW7J+F7mgp8i9RzzZqBdcjZH58xf/Msb7+4uWImtfJ/zkoy5Zewf5abAR14Y7ne1C2YLNgFKepVuuEpLz6lymHOa8YrhlpwqLXHYgjcU1e2BXhPlMDDkJ4Y8DHnlmPKw/bUmRxnl2spL8sB7sWFgwmgrhxhpzq+/07AdD/DlNck3U8XG+lWOtoxzM2x/iSHTnsylcuBLsbURF3Iy1GX+w/aXepmvgz1wB6YYyzJiyEtrzlnblu9+beWlNecP8KV5aw/jPJH381tXhxh2zdt2knLgDwy2Y6sccxz2r/nZh1ELGK3yr1uThOvfA2IYC6g1c2U/rOrel5cUqLd1LjPjsp2Ua9Nyyuqv0K8b+ZZ5bw9ybZSpa5EPu83GUz/t1nOaugjOObRgGEd/cezLSy1YQPcd/Rjr/EBrzjVZx2k7STlwPk8qh/6StpI8/HzYxgn0o/x+UdjAeTzw/rw314aq6mtDXQ5zBTqGfOXYMmES0OWTt5UcS10d0++JPHO5Zp7pGNNGfwmGPKFi0x7VqnJos2Set+R9s1/qV37w/frl73+vXmaNXLNvbPH3s/AiNzPdI4jjeu6a+umnn3U8H/b6gNWb4mPdvSv3TObiGq8/5PsrZN8btO4HxRBT39ZatSX7pJxT4th3m+2+UP+k2m+s6+P+Acie46bHF0v9luS6X9r9YV/mecyNVW/kuieYuhdZ++WN6z5E3fS37w1goD799NNeW3PW3rja2ne/rmzmao7WYdp4U1YsoLQzR/vGtEaVw/yUGccfEWgnnlgwzjHr45i1Va69+0r7jjcw5Y1wdeYmmZ8+5mPfPymrn7El50Vf462plRj62HdudtlPAX0vbq3E0F5fW+f2eWpoXKDvV/X9Vh5uaOtYxbM1lmPwYYo1M09rpL/Y6s3NHMR2XOa+5jtzjdDPkftCz4O2LD1WxL21btZSvDXnjfj+4EC9MYHy/JW++PzzPpdrzoel5VwL6VM5HJcYxga6nTmAe9xnPdZn/jnpm0PdPHuW65znnRyL49RWf8ez3+1qzT72+9/7bv3Gj369/2WpXWLlRK1JxgWSW4toy+eS3jp+6wijD6OtHMZKc36JYUd7/eQl5UA/55SHvcLmHAsGtjYTW75yAHk33a3j9E7e3sa+YJgHjD6MVryJHff+EkNGe9tJyoEeT15feLsPH44tRuWYsexf87MPAxNGq/ybyFscCTjX3f7XwdYvQ7may3EOK4dL3nN82kprPke2rZFmC42X8ril3mOelYoliSHJw5dhr7oFo/V2vq35LAJdLkblsJXEleThq2KTz+aWWlawK3yA8xJLElcyvn0gWu3W+NBJgXpbbW0nKQeC3YK9loc4EtDlk7eV3oVROd4lBzqGcSqH/hLwIHefVsnTejrWwQPlMf1+FvY1prykD/Do/BFTne1T7CnXT739a94+0POevK10bVc5nmJH1F/Xcv2qzK+SY7gPwPa7dsu+JV7ZC+zrB7/0S/Xbv/mHyuv7F7k34Y8W/QsxLbjGmmvCljXP72zXJz+LrmNj3dv1H58d8vDe7/Nnz5+X9yBcnxwT0McLdDsxXTP0B3Iv6b7TtHdtck0ylrKb4LpmAbXknk7l0Fe5a4frkPmYp3L/dL9+xnadcT13L2Nc87OVAtN/kGc8yXj6aCOvr5jGUKa9reMH+rluDsbWVp3+1sm+MRyna7j7E2Xmod690sTTXzKmf8VJP/MX27GIYUxlYmhrHGukXj99xJR3LNoCOSe2vs/R33jGNhdzFUdsW/uO1Vrpq5344qkzrv7q7OtnfvpK8vpob2te5tR1WfuBvi9Sf8q9QM/BfVvq/vaubnJv85R7V/L+MPHu9rbbLtm3wPAzfo+RJGit68U3jzexd8zmr90k81RmPtbLPZvxxZUCVQ3oE5mvkALK/1K1tFVAeQgAg7cPxCQe+UAA3R/o9iY17eXhIr/2Bex2HBi8AqDL3ofxPvm1r4O1P22TZs+t0b4UWx8wflVrS3xaxrZFTOcnXgQdB5DtBMR2Pcu1bZkoGHKNgK5Xbl8bINgXuTLrNm20k1cuwcUW6DG1gcHDBe+p3L4YtpI80HO65uGCcS03j+lnO/ueVNd9fSR4jO24YGDLTxv94SKfWF1f2M3tuJxvvntXN7bG9oRe80UecTbba07mVgut/P+t7uK3xG7LA4OWVhRjCtYavW6kjVkfv626HjP2thI82KaFwU/5+/I2Dhix3ol9HWfawtfEFiw0cwrbY8LAAwoGP21G3he5PtbTVp3t7OsjAYrP2FMGH4Y9xymIvraSPFxjt3MMeIwNLfOW82CrguFTOT4cm44dl+6v34zvuIGz/NoGsHv2tTP9rnll9oHkefkugMd9bSTjw8+H/YvM++8UbOcFxhwAfY6VOQeSPCDb5xjorQLg0VzOOYP3y8XTV5KHD8OGx5j6S09jKpPeha1cgsdYTzGm71O5vtLUP+XtA70+0wZ4VCMY430ndnTTT6xr3j7wCPspxrQHeszpYytN/VPePvBB2E9jDt+8Z62BMbYeJyJ7kPf+2vqfcNznRtjt3W3Pzw2Yn6NuH7tXDw/+gX4eqnMDt+aCO6I6Zr06ZoMIQ5/3s91pPXVerJbvQjd4QPU1MGvZMZtIdZJrouQmVgz3QEv2NMqIb9zKf06yLC2ifFfVmvWTTmsuxKuofW6Gagf09fWQfuUAytg3N/syJondWiug9rt912mrzI23+ezz4HbGM+YpD/nbQh0if/X6Va0Zmw9htb25OXSMJXU83Ow7rnLT6vGMk5vOu92+lqV1/Sk36LbMzy6bZsdaVNdt6ex2uwKSeXUZ0G8Kq1tir+8xNT/bUX1c1sEfSkCrljE6FmXPnh2CswTjtvSRHK/kxZKbcSC6pccEur+xrJlYrbXU9FQejSXj3wadtlpa8q2W2uxis+Yi7U1/QO+DaXPdp2bmdJuLB/NR5lgOh/gllmMRNyd7AXWTC0j7005bINinfrPbvMxH8iaumFscJG9c+mOAlvFH1F8jPoHfOv74MUCV/hosuUiVN562xttlDry4ktd+WVoNXZU6be/u7iNbasmcqLNW1r+1ltqsPV9t/UyJ05KT/C71qPC7/a7/ObXdYd8vtJfWastJszTb1JUWjDUx9qX/feJVDjHNyXF7gXrM5yjifg6c7u7qWfB98P8yNwduMo6EqiVvLaSPJJ6tfkDPVxmkzjm3U6iSug1hH3whnaqeT5r+mn52Jm9rH55g57wHAj3k1zaA3X/XY1s7GPUBeq2U9eLkTR4IN+YBGDWLCOcp3yvTxvkDOob8u+TKOlje5IFwF+zWcj7me0l/oGNpd92XVwb0cwmGnfIOlrepD9vzBWQ7wfAbNvWAUYk1+CEfNkDkg6+HY+rtXvP2gR5vys0JLhjvk1/7AnY7DgxeAfzeYwO9XjMfW2mO6ylvH+hjmTbfRE1azj3xBlbV035C9jy1ATqfJnM55njmNf3ta2sryQPJO+t/zsew8aXjTB2gab43T9FVJ/Eqh/mk6Trb2ddXAoK9dQI6LhCMwU8bv/vhIhcLhg1gt2N0Jm/Tz1aCiy0Mfsrfhe3nzzHA7w12htDHAyNXSB4h93GpVpF5/7p5vwsbRpzHNeE8D/p8eU2q21aOiVHZNaabZRebdNf66OXz+tVf+ZX6lV/+QR+fN9LH7ZrEz76mtSXr8k1f7yuHezXH6c1S13Gxn2Wv4g1j1/+YlDXRru9jMw7lQL169aqvz+7JgPJfW4vRWqu2LP2HBEta7d13iGUsW/dDkueAZFx91Yvng2p5Y7iXE9M9gbb2bcXVT2x12riPEF+5Y9DOOOqVm482xhBf0k9bSWyr6Vjvsu/QR99pp6/Ykn72zVsbeXH1Ma5YYjgGZeZrruZgvcUA+mdXXh9z3WWvI46yF3mQIba8eD5oMBf7zok/krAv5iF+d9lPAX1+9RPTvPSz1WbNfmU57PsDD8egr/kBfT618yHAzNX9tDbiiWN9lKnXVl/J/LRp+ezc50G6PwLZotglr7YsfZ+rjzGtrw8BHKetfmIpN2drFdf+55f1MabjVKZeP/u24pnXjK9MnfP505/+tPLBKVor8/BHBv7YQR/HIFbl+PHv/m657/z3/JE/Uj/8wS/VPvl6rVS5Jqt8zqy3PkDpYz6ScpCLVf/+HnwgE3bYTpvuF1v4crm+0vR7ytsH+ud72gA9r+u+dk9jKgO6L4xcp486CYZ+yp9ivE+urzWytf62s6+PffgwbKCPZ/rYSuLA3968Z0xbCUZuwM+cY3OGi719MWwleaDPx+RHvSvY1Wsw5dY0pmd55QC6DZBedZzO5G362UpwsYXBT/nAJthDHvczD9j9ObEreJVcqx/5OIZfI3uMPc+XUQPKvjnOPoz8lAH9uxPoONpUDn3kgfTqnXmrmBjTFr4+tjGr9N8KWtnP18F5jKBu7vF4b96Vw7lI0zFszVOCy3iAPi6ggB5n2sDjvhjSHKe8traSPCB7xpwyeIxlbsA5pk6gzRh3FR2jHo6JY3fym/fZ8p0KD7Yp1LK03GvZ16/96g/rO9/+dvkw1h9+tdi0nCxLvo/197vddcI8fNAurjqgr2f6uXdQ5rqyxUB7H97rm27u5bwuZXON8XvfNfx0Ona564YxtXc90u4ue4HbkGvRixfP+/0L1yzJvPSRF8dWTNcjdfoa17Ud6PHFFFu5uWgnOUeScnOYvHHFtG9eQM8VxrnkeLWH7MM++qifD9rpJ755iWkuroHKgD4OGPMAZG94qFP2B+bqmByDMa21MWDUWZl9beSnXlzl1sD45mRM7ew7RqBcg7VT5o8GtFemPdD3Cu6bxDYf8xdbLP2snbau+7azNtqJpQ+Q+4NvCujkjy/VQcade0in7JX2aV88e1atqJv9odxTuV++ff2m37Nzj2Bc8zgcDrkHeFvGnzKgz4P9JVj+8GTN+Wzu2utnfsortubrPDhuQLbaLEr5wcgZC0Oh9qyz80DKJIEfRMG+TCJc/OHdcv3EgIvtlCn/JrEH3ojjxZUfamNJMORA/8ID+ljgq+VdD4d5G09SNNspVyYphxFr8tfyd/FiTPl1q1wMZXDJ2/4keLdcvb5iyEswbCdvO0lbGHlPma3+6uQBm07K1PVO3mBgA73OEfWXNtrCYzkQ/VbkP/VSBDlV18o3/XjYv1WR7hIbcg4vC3VY7EVe1edVP6CASB5e4f2wRFjzYuFBE+it+83zLwiAAAAQAElEQVQ+fPW8jfkIOxjiTXnn8wbBLgdRMb/kd6nJYznEPh/yNDUPGH5iw+DVwbCdvK3UsTsGj2Je6+QBm04fjr1L/arjwsUfRi7wWFY53o/dgrPEooWc8i19ebEqvK2yS1sPBxhHeXW7vJcHtJ5fhl+gjdKq99UExBgxhmWd/d6X91P5dX/yT9t6OIDOTX3v5A1GHk/lv8i8n2IbO6n08cvDyHXKbN8lVybBxf6bxhbP+JL8jAeXmDBqCI9l+kx7eQmGrXLxlEkw5ECvgzIJLnL7EmCT8+3t80dc6RrbPjz2mbLZwtDDaKe8B3p4UyZdY8MlPxi+msPbclCvvB7GaL9yDJmfnWtsY8GwkY/hecz2gQecKipH3t713autdI0Nxhz1gzjG3Zd2MHTX/LVOfpI20odgV3BzuVS21WbM0YoBg6+Ho2/4turrUQaeGzi7evH8WddueXhkTBgby93ukO+aXbk5djMnuYFzs3bMQ2g3vfmmq2W3T/h8V7k2VIWnPDLiSqf/aS5x50bPC5stE+NNubYs1ZZWpzx4bLmAWbMuqrMFKqLoknBelWNZ/I41qjukrW8qlyWxu1/1TTlQax6mOtY1clvzWOIrNkWGvtUxFzKHwz5gW0GkoW6bOA5F+zU4xzxkdaz+UALoMdSJpX5N3XRpJhvHLSPWp+uMH+WyW2rNmIF+MXHyxxO5gHCj7gNdsSZmBSMu5UPf4/19Ljb28VmSY9UuOGKb51025pUNgf/avrEL/hq3RA/2wGuV9PtG3HGSHfuytPSVb72d82k+a3Jd49AyjtGv+K8Z75p5aPU854kXZPrc3BzKvBMwtVxDlQuBQzCX8FsBdXO46W3YLj8cdhlLLh4yhpSiy4Dgn/pNcC9+HBvQdZXDh+ppenxjL5lDa2DrGO9u73o885a8sH0TGYw5rtrysRhzS4CePzskp0hNIH1jpklddzY9rhcdd7mItQ5iHnOuL9mrAf1CaZcLGHXWyBy8iLm7OyZHI1THMFcBxRKjiq5fltbzBfsXXhzt/KHE559/0W2cYxh25LOtPpnnXBj/v7fb29teu5b5WvP5ebY/1E0+i89SX3JOUjke5nTbTkWrTpXzgCh7zNQnBaqcRrVVFWLJEYPEVCbBqCdEXuOAwYsDg1cDw/ap3DynDN62h8cysaa9vARfjl3RV/LOGeko0h328PNjA2e861wAu51g8F+Wt3XoxnmTn7YwfCM+x4HHMnXTXl6CMUbl4imTYMgDVtbkPMcPckCzTjB4MWDwKmYfHrAiBAI5+jD4iPsL3pYDXTexeufhTZn0rryBHufBtPPawkUOdPWU987DmzLpw7D9LFaPgR+UmofjqQLjSNUPcaUPwxZj6xhwwRBIDHhbpvxDsLWDgX/NfxPYMHCBnruYk2as2beFYafuaR+GTrkE78aGi1y7axL3uib2gW4i35m8aWMfeCvvqYvZI5326pRLcMkDUNRJG22BR/5wse+GV2/a6zdFcLEFpri00Rb4vcVO/P5dkTUSOOcHI28FcJF/lbxh+M1xiiXBl2A/5AHD99oeHsvUPcLeKl99WfiyDlYeUhLaZX2wtf/Jxx/V97/3nSIm7gXu39z2P4PfWAJFX4ffRLbG3zXdtd/9sA/x1+yV7NsectPT/dAxe7qb8D4YNg9vlD7Pw2n3ATc3N3XMXlL72+wvktq5rxyoZRn7J230cQ8gtjG9ySrm7+YhLND3LOr0+fjjj2viG0+ZffNzn+B+xhjOlfsV5d4Mti9fOYwpnjHS7bmoc9xi6K/PzMv8gb4HIfsG4+qnrX7i2bd9+eJFHTJ+/7WheYkzY4s3ZbZvsq/RZ8k+Syz/lZl97c1PTKDfZLY+2pubMdU59jf+6djsnc29LUuvldjq9odD74u3tOgy+c67e0dv+lsfb4Iv8WuJI655zIcjxjSOMY3z6vXrvk92wzFi7FSf8zOONZ1zMG/gW7980HXrf37fc8fzQpkPZYz7ne98pzyXHDfQfzxiLayfenPYtaVePsvDlrRbzknruZh7az0vcxdPmT7Ok7ztxDFHf0Br+/rN67o93ve/DmEtHKPnn3/y/1d/+MP6Q7/x630Pam0aVa3o/+kL4zNjAWDwgN3+WYLBd0HerIukb7r9BRc/uNjD2/KI4pPdnvvb7Gsrn+9B1eM9xbYPAzNfK/EddoqmDqLvk9PVHQciG93+rq3ULECXVMHb+VUOeLc8qnLc4sjDiGFfUqdcgndjaAdDd83rM/vyk5RJH4INAxfoY5sYtvqLIw/YdFKmrnfyBu/GgJ8tj/uj14diG19b4FHecIn5CDgd7fUL219wsQW6zDdttAV+DmzPuVyP5Xz1mjw9oc/nAoh9OQHhkks3vHqDoVME+o0+DF659FXyBnR567yHga0Sho38+7FbMOqhThf7ygGPsWDYVlFAzeMxdpvi3k6dHbj4zPlRLsHjWMqka7vJP221k2DgT70yCd6NPXMDHo2Hh3ECcZeqYLSPsddqbYtyrcp32jhP1iL84SbrS86d733vu/Vbv/Ub9fHH3+r3Jfw+j3H6H9dHL78l2x+i//jHP67Xr97Ulj2MQu38rnctcG1wDXCddL21dZ9h/rbm5LrlOuAa4tq3PPyjCdck8cTRT53rp/ufHjPromuma43rxyn327R1nyWm65iYN9kXuGYZy74+9k/ZS0n6SvqK5UN0Y7v2mb85ALkfdd9/CPf555+XdpI61y/jieU4jKtcO3mxZ/5iKrMm+kvm4rgk/bSxNtZIbHHkHYe+2hhPX7HVaW98xz5tjCkp18fxWQNl9m3FML4xnTex3P+Jb2x12lkPfcX+1re+1cc/caettfrJT37S9wTiSjDqNmObH1BAx9B3Rz6buQeWG7F1zL6VqpL84cnSWjnf/T5c9h7iGFc/62W9zc06WB/HoU4bx2Od9TE3xyM5Bsey2++rllY//vSn/X/p4F9IL6BTPRwaAmUrAQ+ax406CYZeXgugFwQuchi8icDgtYfB6ycpk4AeHy56GDLtYMinrbKJrUyCBxs/pKF8vjXr9Ejfdy0tcpJ3nWtxjTf5yrF5I7CDrT3HiM5ty+RtwQPOMvWT4CGn2EzZxJ5+yp/y1314jAEjVpq4mtMp7XhNbHvXGPZh+E25rXJp8jBiwWinXJun2Nc69ZOUSzAw9FMHpN5rpeDlka9mmyHrXN4i3PIhAGJGalrZ3OfDE5UvIILVc7p2mZMlwljFLrixhOgjmzHDdnwY8p5XPfBRQrwzN13+wEfcXxMDeAujG2xJJQ8KEE8+OJ2P0jGkSUaxCbOJkfYUWzNd08alujznV1R5bbVux7RrnLbacg6HySv9LFouYPrEoIDaEk+CwSuXlBXhIl9jA1R63d5WmmOT116Sl7S3L01euaTMdspt7U+5vNjX8qe8tpJyW30k+5KybXMAVfTGUUspxbZF1oV9PDD4EXPo9VdsG0l5DL66rzwMP/l6OAbGRQ6Dn3JtJXhHvYMBFzkM34j7a/rZuea/KjYMXDHEkiaGvHIYNlOuTIJLftpKMGRTr0zeFqiJYV85XLCVTVInwdDLqwMezdO1/MuwYfhpD4MXT1ImwZDD2zH/IGA7Fhi5y0tzXPKTHIs8jPFOG1vlkrwEwwYuuDBk2sFFbv+CnU9KPlsDQ420+dbnb8jfjzP13eHh7YxdI2a3eeAfTN7ChoutNkA/BycvhrwkDxd7GLw64IOxW2yzlHR7kh8B2Poa5B4h38OpCyiNIq+55octGHEOeWD47GbJjRxrpk+00blxc5O4Pnyf7WLnv4rZsm5kYPX82U0tuRjwxlXAqtwoBsKbp0tbNCnzMx83fJXDzZ4P+93cLcGTN3/tl9Yqr9rvWiY064a5x6eyxvQRpO8DYYpqoUqsMre0x2xQoeK/VJwLKPNtjVqWVsd716ZoguG/ujkd12pb6zhUxY+8j5e5bkW9zoPkN6FqS157V7Ha7XMTd92qWBK61SnsbbAVnfK2xm+3P9TusKtD6kNiJ2S5llUOozTbCHet1Y22aV+9el2eE0XmJDk7rDX8khotwYhLbrSutdvty42ztm2JbSUBqpbwQBHwLZm2YO52u36DWdtlWeouD6mPqdOaPKHKdh88se/v79KIv6St4C09HwK4LC1xdxW3jHft/3L9NjeyDzf7asnVOMZordXhcKhDLugq8ioqUxcieK2M53xXjrvEuz/eBTc++6Xrl+TYqS0lDvqnEPN/LWAMLxBuMyfmnxLGf1f7+D1PzCVC/yXfKTd+3W+s67GOuehcllb7lvFkAI6/crTkKi3xFfOY8URcxnD+5YGMr5XHq1xAK9d+zedLMv5N5niL3TEP4I8PF6zTBsi4lo5hrDXx9akc98nRuik/iZexLvtDZq7q2YvnZf3WYG4WsNeynOl+Djx7dqi2tFp2LXXaJedTLsJ29TJ+GVYMt7i3RBmvFuG2ZS76qUKEk8Jum78HqJb4W/iWnP08yttquSU/kBM69g/8+iDXVgJjbAEdL2VyMORwwVAuTQx57WHYTLkyCQaGdpIyWxhyGH7KzbuP5yE/7SaJO/nZ6iPBBUMdvI095eLAxR4GP+XiSTAw9JOUSTDkMPyUqQfyOVkLLnIY/M+D/a6aGBN+NjYMG/OTrv3klcGX563NJH3mWJTZl4Ccy9ujsasHvlJN9JkkrgT8DGw9tgcb+XqIKf9YrkQSV4KfhT3qN231dfy216QM6OPXVoIvx9Yfho28NP2e8vZh2E6b2aqTtwUexo7dh5oMfuaoQnt4W65OutbLK4O3sZVL78NWB/Q8xIHBT7ntpKcY13J5oNdXu4kFA2/2bbWdBI/1yq9txAIU9xxh8Argse9Tv2nzFEO59FQOfxuwsw5Q7897jgGGDWCqfeydydv78tYXht81H5f+UiYDwwYo+1Mu/5Wws2rm01vViKuYafrYqnZLK/cJ387D8x/84Af18uFB/bIstWbf8Ob1F9Xi9yLrKmlvs1/xBvXnr15lb/imspxXy03KZdnV6d67I9X3Zu71vJHqD/LW7A1TmMShSGhz/+zTT+s+N1J3ieMewLG5t3BP4F7E/j647vNaa6X81ofimZctGB0v7Zr9xiF2N9lz6eONVfcx8uIYS1zbItFDYsq7V3EP3vEiJ3HMW/9uH3xzM74Yh8SQd/xAH6f9JXvMtt/VsluqLUtS28rc9V0e+uYlpuMW37H40NzY+8OhfMh9k/2bcRyr45JO2SNZJ+X66Ou4tNVXfONI2jhubbQ1B/venH+TBxE+3DdfZeaijbHe3GYec464T3/+4kVpsz8c+jjE/eKzz+uUiXZP++yjF7VmIT1lX7FV6pkxf5ZzZMuDGn+k4DnwxaevUjnqmHPlWfaGxlK/O+xqDc6zmxeZz2PdZA+3pG671C9I9eqLL2pprV7kHLQPFIhz7DmZt7S0lj3foZP5m2/l3Dxmn/i7ublP9GImiT4GoG5S2z7vEfov06RjdwAAEABJREFU/a0R+FnYSnv/9wnf/s53ejxv2ltXH7JYU7GMe/fmdf3gl75fP/rVX+n/aGlJzMBlTKtN911TF6D39QEeyZVJMGJ3w7wpk2DIgUir5y8D9DhwkcPg19S0aLElVInXqkqdVP3Ix6ZA/ZZ+KLU65fov0x6fre6PryM/hZcqn/1T+aAjgoqjZtXDBCPaGhTbyv3rUCXUGszq+hpuRf9vi6NcnLq8YpMM6nS2Jw7RmqRYkSfTyIKtLPbrQxthME4VjxC1pt7xLCByUe3FKvag1WNeLQzbr1/vtccTSwxJXoKvh62v5Hjgw/PWZxKM2PbhgmFf+rrY+ukP9HrDN4EtRgueyC31lH9cVzWS8UH7x3N5LddOup4L9crgq+ctDtDPqWtePEmZLQwbuOSnXDL+EGf17eej0sqY3x7nwBvn7+ArNXkX9rARu3IA3c6+fjD68hIMjJj2lzIZuMjhwqvTBpDt44fHvHoJHvsBPRd1EnDG6EzezHOI365J1OeX/ilZVb7XOuXaPZ3ge57IVeWsqSRY3/roo/rRr/9qfetbL+tNvqOlzz77NOvPfXn4ve/D1+9+97t9zWhZH8zjlPtALSiH3aFa4rj+EIfdsq9Pf/pZ5Wuobt94T4i+nruGuB68efOm98WQdx2NW03cm6x5rpXKXDuUu/5/9tlnsVm6r+uL8qW1/mflxXJ/ofyY+zDau7bZF18cW0mZ4wGyjt7Xi6zZysxNTP2B0ke5MvcCQI9tbcWZdvYdhzG108+xKgf6+epD6pmfeObmeGy1dZ1Xr495GBfI/ba7zMPxHFdfxwqUYzAHffRVbut8iWE+ysxHW30lY4pvrsb2Yb9yfdTpI642YmujzD3Qy9SqcmLBGJc/tDCOtmLMWPbF09+1p2WPcpu9WE6UvpcwtpgwaqrvsmQuY/Mm+1T3Ry9zXjoe8V+5X3YPlv2q+Sh3f7dmb7wEwx+LAOWPUoCsjVtWwq38X3q6L2tLzptDzlNPKvIGvlfGsuWkapFUb2EMzMSBfGDoOt9aTjbbpzoHou5aLi8p1wfoWNoqh9GfeuXaSUDPS169umsfeUmdNjCwtLOvHC4YgOIzJoz+mo2FtmIBffzyEgx/4Jz3ms1CuuWhn62TDMMGho9y9eJIT/vqAMX9wzH7Yim0b2s8/SX7yuWVg7FWxT0/GXXTBuhybZUDmvQxyii3lYBHchB7LBQweDGusSevHOixKod9dWF7vYFH2FMXh2wKtzRDP/MByg+JfbEqxxaCkYcfzJy1tcvmuYUq37LAOYY+8LjfY+ZD25SHtsxjPfQrh3qgz0W6/QWcMc1Fm4kNlEfvNz872xhHUWfsyIFIqtbkuObjWBmxF8vEmcQHua0qLchXhr6UR9/calMULMHNBzqmzvgpBmF7fkCZX0T9BXS5euMCtW1bgTiUh/aORx4Y9onVx5N+5VAPvBM76i4H3os9sYBuO/v6PsUGen7aTL3tJKCzM2/tgO6jzL6YGrV2kduXYpoxIttzAT4ob3GlC3Y7x+xgeQOC3crDXGDEsQ+DVy6GWEDHkJeUa2sL9PzsS8Bb2PrAwKgcXwcbLv6BOMf4qtiA7r2WM/+JYV+l+dlOOQwf5dpcy+Ul5frYwpfXRDt9gF5X+18HG4a/MSeG7S8SW3wJsOlzP+MrmLGVOSZl8nCpCdDHrVz9tJMH+tzIq7/WvRt7YGk39YHI+YEQPb/OPLzBRS7+g7jHBOLnZnstrZr90Px+BAqGTeUwZpqzL2C3x7zGnrz5TR7oWGIoB7rv1CtXMHUw9Mq1mXJzTAJ5bT33fCUGt4XoeUw7oOsrhxhp8lrz3V21zw2tqOuYm59LNl3HbNj8M2F+L7m+r9lzuPm7Oexju6/7PFA+ZcNuLG2jrmMuLIx1zA2WU8gH72bc8bSNkQ+dt76ecM6PZKHcFsgGfknepzzwPCXWrttBtAl2Ck7Mu8ycTnkKv7ouKgz5L7GkNbHMJS6pSyW3Y7RV5D9r54Z5i419MOYucXe9PsfgQav94aaqqDUgu92+ltRovz8UrXXMJTd/id294y6qQsfTWrd397GhjqnhMfmaxyny+/AZei1tiWXVbmlV4Z4/f9Yv4CpK8y4oYx0T1z6Jsdu1Mmc31bv9UrvksjTz2OqUh8Vrcq5+jHPA/nXsw2HfLwLXjDmwBdT98b7ncpObhMfk+urV61LvRZJxIDbZqG/ZB1RS7XXY77vvXeTa3mWshhXTeN7c1W5NTuqAzONar1+/qZZ873NzdGktuezPeVPajPleE0ucJeMT13PumPoC/QJEDHHVLTlPl9biTW0Zl/0Xz1+o6mO7v7/Lhext7y+NEsc8W3y09eLKi0hwnPcZ+5oYhwJqWUZt19T15ctxc7jFz3y86KscW8Da0jKOtfu26I+ZY31Oqad9baynMqCcN2Oqv89Fk+3+sCviu0ttE7yk54lpnIjrmHNH/zXxfvzZF/VwT6COmb99zoVvvXxZVFWDAsJVGdf4dmwbLTluUSipbqescoitrz5Ax6kcXZ4EphxS5+RgX8yYlC0Q7NVuJ6DLK4cYQM8H6HEj7vb6igVDLi8p18YW6Lb2JeARduXQB3gr73o4zvqMZeajSvmMIQ+8FxsoD/31mfZAH5t95drYAh+cN3x9bKDX1JjGNj9b8wHeqsmUAz8zb6A8YLRPseEiN/77sGHYqddOkge+8XpPXPhmsIFeX8f+TWID5TExrYkxlMnbzv60geGjfNpoN3nt5G2Bt/K+thXD/rWtfeVPMbSRnsq1nXJ9AZvzea8O6Hmo0P4phnLtnsq1VQ5o8tZ50oV5g6HX/ilG1P0cVw6Pz3fgnKd6bcWwBXrOxrc/9fZh6JTbV2cLQy7G7Guj3la5rQQ8Go820wcoD/tP5WIoh2GjHi7j0A/4ubFF/xBsoNcX6PWqHOao78wT6HWe/Zj0/GDI7UtAl1cOMQCxOy4QaXWcr4OtM7Q0BGMrwrt2ihW2XuSB7He8Sb7L3iZW+92u/MtKrtve7D1mT3y4OVQ77GsXquRzzD7lLg/yffi7tNb3Zq7nkBhZ+73pqr/7gd2ydP3N4XB+eK7uFLvK0eLvHkzyxwPqIk6ua/YLu76/0OZ5HhBLYlpPb15bKx90q58+h8SRXx7iut+QPvv883L/ApQPg9VL2oqpn7jm5dgcz9TrN//SgPntUqOb3PB3bN70Ne+X2YeYh/76OR7zE8u+D7iVqTemOn9UYC7yxm5RLE5KWm9wf/LJJ/1G/8R2rFGVOYiZk6T807HGMEdlWwxsjWVrnXzI4Ri37OeAcu/neI+Zg9vMo3jGBzK99H8BD/T94D7jPPmvzBu9ft5Mv83e0hvUh5wPz3JurOux7Lv/ff36i8qU5mHymj3aVsdcozhvp1wTZVLrLnvhY/bNW3IxZ2tmPY/ZO9qa86yHrXLH4hjVvcpN9VPyzjATp/V8n794Xtqp00Y90M83x2Ycx2z9vPlvTTy3gaTk/twH4ZV979L/JaUY5nLInvTXfvjD/pcytpzzJOiWPWCaHtvWHB2DcqDL5SXllcMWRqx0e85At60cYqTJdG5nnX3l+ooFdJ28pLyKjgFjf7v1zXHlGLZVWx9fBGlP6W215FrK+5me3/udmqpcPtT96b7astQuYz7er10BVF5lHmKD9W5jX5VYzmEsKokXhCNuW7pxh3TCA9FFtiWX1NB9d8RV5JVzyn199w8/ZZVjja39rtM2OBlAumuNsccor8nPmtgCBaPesx/Ts5/jsT91gN0+TvGu5fLStXzyymH4KhPkq2BrL4a+tsAH5Q3DTh8xpr99GDrl9qcOhtz8lAOavFUThcAj+VOMyiHGU/nfDmxjJnyvE4w5ti8B31je8OXYQM7F7ZxH5XD85mdtgK5TZl95TLpMXrl9KabJG9l+DsL7sWHoJibQfXQWFy59ZUCwW3kYE0Yc+9rbKpcXE+g5Kpt9bdTDBRuGnTZTb2sfhs6+OPpey5XZVw5o1mtpv4rwlYPChST9NV9Q6ra0QMZD5RulPvroZf3Wb/+h7GFusse463U4ul/JHsDvN9dlv/NdG9asN37new/N2Eu+69wH2WqjvTEOue/leuHa7LoLJF5LTvn+CoaYfW1IjO9973t9fXZt2uWezbLkfkjWJtca9xyuQ0viiG1Mf1zmWnbKPR3XFnlwLJWxfNTXZf0OwTYG0B+miyG5vokplnlUDnN1bMr0cb3TRjKv1mtYfX3UVjv3FvLqXQ9tA5X7Ugebc0zx1OnjmMxLPzHNE1pfL3/yk590fG0dq/loI7a+4kiCOwbtxDNX9fo4R9d9bcQB+v9KCigxK4cYc860E1udcqCfB45fmfnKazPJeTWuvsY2jra21tna3mQOPJe8v/hF9hyv8iDfmAnf84CR18QWT15/66SdvPj+mLPF3tb/rYAzvua+lueDPsbV33N6i6N7KeuxZcFzHeyfXg2k6PvJONspA2EDkYVWnTR18kD3UwYXW7jItVM/28nDsL+Ww2OZOunaBz4ce82HW38YPvISjL64MGJO3laCIb+2l78m7dZ8gJXBwLQPFIy+Ntd6+4Cid9ZOhSeOdpJ9CXiECaOvbpL2MOIqg8e8Mkk7CS4YMGynXDsJhnzythI8lusnqZs0+zBs7QNdLe/JaIecofY7rz60es4pj7CXOJtDH5b3+ha1a0v55zRydqZHwYgR8/6C0RcXBq8C3s1rJ02b2SqTAEV9zmBgTHkfh2rl+YBVeLjYaFd58L9wqqWO1bZjLaGWi6CWTanjatngSulWbS0orU4Zs6fw1qjexgZ2gc/HN/VJmNgmeniTgy4poOdp3Fbkv5gFES5yQJduB0OuAC68/tKUz1aZBG9jvE9+7SuvnSQPFxz70tTJw8hJGVxsYcivbeS1k+Rh2MOwVQ5DNnlbCd6WiyGpn+3kYdjDH0zsOY45LlsJvnw82kj6S/KTrvvyEow6aQMfjq29/pI8DBx4G2PqtZVg2E7eVhtp8raSMhj28sokuMjg7ZjTxlY/afK2kjK44CiT4CKDd2Nf28lPLHlp9m0lZRJcsO2rkyYPIx4Mu6fy675+kjIJho8yGDjXcnkJhp38U9vZt5W0kWD4KIN3Y8NFrp1+s508XHCUSXCRwQUDhnza2EowbMSGx7wySTsJBoYyuf59nk3ys2z49tnE5+s7N4JaaCnXr3ytl+TFiP7KhGiLNi0w9M1vmHw/+17d180m0DGAyjd/rX3BqBKjof8Sn2iyJgBnnJZ8jCVpawuUmPKnbB6NtCxLv0m3uuAkwuGw79hA2tx8y001sdyQ6gcUievFinL9jrkYAcr+srS6CYZxKkdLHmkqSea15WH2Kd0teSwVl+4TQW/d6B4TT3Jzu2YjsCS/loICsafbibkmX+VrbIB6mQe+bVk6vjJzbZHPHzPc3R27v3Kxbd2YW8O6OsRuS3VbN/5JPHPReu7i1sOxZR72u9QqbUpfVOs3N5eFjMxhU+4AABAASURBVG0Xn6USPrJd2lZesHXsNrCWZSkPW3Bs1X32u115U3jLCeNcbBnftFta6+M/5gIxU5X5yQYhSucCKC8Etm1LPOdu7X1lxl2W5JALW+eldRx6vDV1XBNjST7SlvHYTjtr4EXVbf/LAZzrYMxKEmJd+1fRx+8PFiqHOM7rsrQez7ndkqP+d7mJq2/r+bRcPOYBQcZ/yA3EuPbxqXcMtuIcc65tPUc/NxXMXXKqAnqttW2NWlrrn4Xbh3k/5LNpnOdpt5z7jsn/L5ufWQFgjK0eji05ytpK8oBNj6VMgiGbvK0Eb8u7c97Up0nYrZM8DHsYeWgDQzZ5WwneloshqZ/t5GHYw9vY2sLbcn0lGL7y09Z20pTbl5dg+CiDd2PDkGsj6TfbycPAgWGrHIZMW3hbPm1stZEmbyspgwuOMgkuMvj9gW1e1/nOvjJ5CT48b+2n72ynDC44yiS4yODLa6L9xJztlMEFR5kEFxl8OLa+4sPwv+7LSzB0006ZBEM+eVsJRvxr+8nbStpJMDCUwfC7lk/eVoJhc20/eVtJOwl+sdgw8GHkdB1z8rYSXGxmf+ZqCxc90L8XlWtrK13z8Nh+6mDItYcLr16CCzYM/ZTrM3lbCYaNOng3r500bWarTAIU9e9nGBhTbqsShvwpr16a8tkqk+D92NpOG1v7cImjTJry2SqT4Bp7+L1Pfu0rr50kDwMH3o2xLLtyT8NWpeXzZ4f6tV//Yb18/izbgrU/OF2yp3DdFjNbjL4eu59wHVb20YsXtTDWcWXH7P1sXeddr73BWzlc072hqu+00V989xfeSNbHWNrYan+XB9Nx7/sR9eIA2WccslfY54b/fb8xrFyfSWKbh9gv81De/5WUN179sYI3iLUzD0l8/W1n37zAqlR5g1488xEP6PsabcS5zcNs720ZTztbGDbq9bcWwPlBgTnBsDG2NmJL7ggPeeAuvvmI0eWZALG1NY75Wh95oNqydFqy/9JnfzjUzbNndbi5KbKXstVffpf9mT+GuLu/ry6DAspc1uxNnQPl5tAa9fr1q2ostd8dyrHcH+/rebA/evlRrXmo73682qlefHxTu2e7WpatcrLkntmuqEPdZ4/66nib+brt9wBvdjfluWcM879JjsYe8VoZX9lutysf1Nt6Lil3zLbayutXOdR7Humn7OOPP04Kx8S8HzlnrNbdfw2q/8T0BxYtY9cPRg3Uvc7Nfs+bH/rw//vfq10+L0trlS+UAtJsnYBEV7yd5V2QN8eWpttNHob9tRwuMvhy7IljuwUkWXT8sD1+Mgn7oMkeGOhy7Vha3R1f5fz9PHc3b4vlTZ3W1Cj7aXL+bLnHueUaIw51jJzs0xEjiODYzU3KNdDaigptS5FrnUSpyv3Rik9umNaWe6cbOZtbIke2heIZn8jqVBVaQ1syiXudgr8Gb9uCHYIK7lasoXS2GEnVqK0SatsKwqfdQjD4qM7yydtK2kkQcAUhGH7X8snbSjBsYv57jg0jd/MyH+mah5GrMhi8NvBuXjsJ6GO7tp1yZZO3leDdeHCRayfBLw7b3ACbnr/xJBiyydtKcMkP3s1rJwkKAweGrXIYssnbSvC2fGKol7eV5GHYw1fD1h+Gr/zEkpdmf7bKJLj4wJfHvPaV11+ShwuOfWnq5OHDsa/99LUPF/yn/Zbv4GuZa12+heo3f/M3+1/Tee1aFZtXr7+o27s3/YG6Pz5zvXBd8Lt/vz9k3/BFvbl9bci+v3iRfUK+Yup57kP53efacsga6g8GXIflNR78vlyX7Ispr97WHw24FvW8kofrig95jS+mPrZzHN7HcL2RlKsHSlx9HevEE3/qlZ3yXW0++rk/MoY4QB+Tvubhw36x5voohljWwvVQH/M4Ze13vOLpo/984C22MYC+nqqbf44f6Gu266t1gDH/7rW001d849o3rvmIZ36TtHFcMGKoNyftzd087Ytjfvppfx1X2+ua6AP0HzTAqCuMVp3+5mzs11nz5c3RnNesK86TudoqA3ptzUEZ0Meuztj6Allj13OdlGsvvvnrJ6Zy+V32Y+ZsPvt99kvZqxx2++zFX5T7JP0aXD4UlUNHCwAXOfDOL8FrO6BMMhAlxuTtywNdfu0z5TB8gfJQLoa8ZB+G7tr/Wqf9te7ap/rSrnX1cWhXDweM2HbFsJ0khqR8+thfs3lQBsMXRm76KbeV1myugXNMQHEncWSAPqmzr7+8BHRf7SR1thLwpfXWX3tz0F5SBgNz8tdyeQkGtjZiKJNgyCf/Lmzt9ZMATc952oELhrbKKvW0hWG/ZlOXgWfWtviSTeNWRSs3af5LeLHX3PCNMhvoVq1RMQ5tcQtfYa19DT7dmG42sW11nbc80OXiwvB5H185znmH96WtrXLx5KXOB4/WenqVfNzL1mnJBnRfddxlb7ur7FIrGVex1ZrN7Smti4Z0n020f7bYjfR9rbUmPVIKATlVLoYoN7OVONpvUQDlYV4wePstjoGushNSn6bMe/L2zRs4y2FgaANv85VDjDTnl7Z2lE/e/odga6cPjFjTR7mkzvbrYOsLA3di2ErAo/NEW+XSzGHGhIGhDbzN66OtrQRfHxuGL4w44n2T2OJdj2OOVTmM2PLG1E5emnZTrg7IqTh8rvvaS9raSjDs5JVrLy89xQYU9/kBzjGAs1yM3skbfBj2jBOX3/fYcBkr0GvwVfK2voAu57H2Tt7gsRze7j/1/9B6w9tYCXnOAcZcwcXuy7D1nTRz0v6bmMuJayu27cSWl5QDvf6Tn3JtB69+yRjXWrI+3Rz2uXF0yo2jY2RbNo73kWcNiPHt3W0dT+kvLZu7XZEN4hL8vf1d1orc7KgsHLuHf2HRN3u0YN0H5y44y3lNMx/XT6Dn57+Od81sy1KuD2ttVclHnr4ubeWfhYpxSS26JXGtZeWwD0TV+obUDaUbaOPIV47WWi3Js8XXzeYpa1bXZx0/ZSyuWce06fYbdf5grxV1yM2vXWt1ysPYXVuqr+nZC+wS75gHy8+ygd1y8UBkPqD9qN9Ero7hOpalsvZL1tbsBcy3Jb5tQlVrLbW5r2NuJFpLIlxzI3kfeS9BWnNs8XHDvKQ+0EqdGBlW9hY7m15bL15a9Ot6qt1uKeegiqqQsXa7lnldcwH4Oje/sjBXatKW1CwP7ne7zNUp+q08jslXMo452Co/7HZ9PCYx8JTS4x/2u/L/CTZsqUqN9vslDcE+9nZZkkMG0FrrPmvqdsjFpn2glozRvNfsjVKOmod8Sx3sy3vRMnLYPeB4c41y/P4LPnGsh7l7Loi3y/ht/UGAY6sc6rU1pqR+yEZ+d3nQbywx9ntjbaX/0lrt21I3u3318+L+lHNl6X/aLiPuskPOHclfPYvtBbI/6jB/x2v+4ntBWkWvveflm8RcDrteC/M5pIaVY79bMr4qf2hxs9/XkrlOlaMZL22BEtsxwNC+j68c2qbpLxg52FGun7z0s7Bh+MKIqY8YthIMvbzyv13YMPIxHowcgILBTzlgap3MrzN5g2EX9lxXeemr1sRYXwd7xjGmGMA5f0BxP3d+v2Gbq2SCMOpoH+j5K7f/oXlrC/R5+KZr8k1j19VxjS0vqYavVxN9J00sa2hNruUw6qwN0FXy2vZO3mDkELbX1XaStvLa/37AhjEGc4IPy3uO4dpHGfDoHAQ06TT1dhw3PNYpf19NlF/7v4tXNjFsJ13LjTvl8kCfH21g5PM+vnKYR5rzS1s7ysWTl+SBbwx7xqkcPxd2/H1NPPOevPKfB3vNnqNl7T6dtpwDWU8Xyn3cd7/7cd3d39Vnn32avdNaS/YlRct6f2vIrL2tr/cvbp5lz3bsN8KPeSC8z1p8yr4tX8LlDfc1exfJB7Et+wRveB6jd58zW6Bj3OVBv7ZAf+DuDXN9gHK/sNvtkiPnHKyBN26XJbuM2Phn9MU0rjqg5+B+xbi2/it7ef/1+tJafzBARuSeBMh+/tBJTDHEN677EnNTbp7mr/yQ8foXvgKRmpBhb9lTvur1UGYscfQ1vvld3xAXD6hdcLSxL3mjW1vHL446/WDEcIzmrB6o/c2hWFqRfVF2rnXM5v0+e3H3869u39Qx++CbF8/L/1WBrTb7Zzf9/pSx/esBz1+8yG60sj+9L8fmg29/MJELnLo5pPbBXNqu/tb/92/V6f4Y21P5r/5P2e/t2KeWz+vm+U1qcFfb/W354wCKartW3/r4o9rt0mtrtZuql9/KTe31PjXLFU5wK4f/StAx3dzc9Bwi6nV07BDf0KyhNdXO881aKJfX1gcSQM7bU58LcdS31pLb1jGV+fBAX0k8ff0hh9cy7lNv9vsS83vf+2599zufFAz/tizl9ZgYMOZDfuLLS+IBpXzylcNYMMYz+Yh7btrKS/B+7Omn/ZbPWGZel44BA1sBYBP5Wv5r/8pF2Gm9rZvdbW2f/7Vaf/rXa7v9rO7uXkf/OnZvMuZDzpetXr95kzndlz5VztMpNlXVqk5pvE7ccmHnPdBajqnJsYatdVqraisasd3ChWK79bneqtFimjaFXNZWge+yVlSMy8Z2S5DGkm7rciA5xqaqHHua82vzYiI95WtqEra/lAMF+iantCqUaysvwdDLX8vta2ur/PcDNmA6ncwNRt/cYPAq1dm+L2/l2sDwueb1g69fky/DnnFsjaOt7aRruWOacnmgz7028Hbe1/LK8XuFbR4J31/fdN7X2DDmSBnQz3ODzv5T3v6X1UQ/baQPyVs7fQDZfg8CBq9Ana0xJ2//KbY6GH7yEnAejz5i2Eowxi2vHKjD/lB/+Ld+u777ybfL+1ZLa309f/3mVbkubDF23ZB2+129ePEy3ydbLbtd7gOtPdYhex1ju87nSylr17fK+3L2fQgL9H+lDy3flfvu79rsvRHXEqCWrBGS9q5rtpJjliqHa4v7C3Mxf/c4YugXdV+/3APo5/q1M8es6XMvYo76ffzxJ1lbd6WdffM0pvb6TXvjqhNbMq4xP/vssz5n3//+93utXBfNzTyshWMzljJbMYzjjwLUGceH75LjcQz6WQsxXNPF1EdevXbqYMyhOn2AMi+g52KexlVnXH3Vi+N4rI99x+D4Hbd2L7KXEV9fbYBeIyBr3V3BaM3dMTkWc5B3/2rN5M1Tf+sI9PkWWz/tHaMxp41++hjb/CTtIOPZ7/t5Yb7W6j57sh9/+tP67NUXvf76OM6OmX2345DMw72U99aaHaAPwOJIBphy+/K2U24SQF33K4d9ddpPHga2spicfQC7/WTvzMMbXORAz0tfCej+lcM4cNFH1HXaGdv+tLGvXAK6XeVQn6b35adeHi7YyieGbWUnoY2+k5RrJ8lL6rQDeozKYX/qtI2o64A+acqmXlv1gE2vFXBugbMP8Egujk5iycMFQ7n0VA50PHXTTxv75gKc50OZNlNuf9oqtz91133l9tVpD/Txu+mc/QRJhbfkkq+VHghpAAAQAElEQVTXVmV/zYVl5dBGWtoSMZFU2sr3Kn38W+yAyHSs/qUH9gneWh4zPgy5eMoleUC24wG9VQB0jGnjr5qBxBpybTr2tnYZkHGsEW9pcU9a5IJqo3W+dpHn4c62kE3tUl+8vqtPv3hdv/uTn9bf+Ft/s/wwv8qm+e7+fiwmQSJIax4GlZvftqZXPb8tm9VkEn70IZaRxaXnsmYD222g/LKDWIeUa9Pzjg0MubbKJXlANvhbx1OmAHhUk28CG+hxzA0oc6sc3wT2l+WdEH1sxpU3rjzQ5dNXnTwg23OFkbMC4K2aXMvlvwq29sazhW8eG+hjmGM1N2NZb1vgPB510w7oftoot50+s6+tchi2jgPoeFOujXJ95IGfWW999bEFbHoucMGeeNpNHniEDZz9BNHWdhLQWeXAOe+Jp3zywCNs5eqBM0ZnHt7gIof3Y8NFBxefr4IN9HFOHxg4wHlMMGTaSHDpP6TcG7jI4eLveJ0/feXhooOLj3q49Dvowxtc5HDxF29iw5AD33i94ZvBnmNMhql7Vb7ia7fkez8bbnVu+PJNnRtTuXXm93Ti3h/vYrtlPpSt1deX1MW1Lk1tD9/Phb3qG9olFwZ3ubHqvyRRaguXMeyid5GA4QT071NreTwdi9YKYp81q3KcHm7cRpTcjmVq5uvnepcbb8DDpjM3CIXcqsh/2p3y4P/Nm9wISse89vtdQm/B6EZ9XK2R+NSStnKsWa+1W1qLbKlTHo7f5wbgPpvbuzysJTZiiZ3hV0v8iHoLlGmrBy2r5MVcltY36G7wK8dNLsIaLTlstc8avAstC93GzXZLfOcjQ4k+F2FmnnEA/WbyYX8of1ixxK+3y1LWpB7szLni7GacxGnUQ/227l859vtd5mwXrgpIrq0SIu3Sse4zXse4BPv29r77Wfstg2wBdC6XZcyXORtzie1+v1Rrree9BsC8PL/uc17cZ++gTrstwfb7fS6I9rFP7dIHklPGG75ybIkF9NyNsSyt52qMqHPhel/GWBLXC4t58WK+6nepjyQPKULqc5ObyfbNyXZLLG3siyPeMfNu3i3j0OaYm/rWdre05NoSc+t1atH7OdDnkDn1pr548s61vL7H4B0Ou3K8x2CpB8dlXbcyvjhfZL9lnNevXpcP//3Xh36enJgt56ZxgF4Dsc1NkgdkY7o90gPJdz3LHZeGMOTyjuNDsbU3ni0MDPtAP2+u5fI/D7a4EryNrVxsGDkYC0YN5KU5Vu3sO0ZboNdDDKDXZ8q1Ua6PPPContqpB2Q7jowyW7jI4YI98bSbPPAIG+h4gFCd78zDG1zkwDnvifdl2NqohwvGA2xv4CKHr44tyJfVW/2Mb13tm5O88skDj2qiXD2gy++7msCoFfBW3ib8tCaORTlg08cDA0OB4501gSEH3sIWB9ClY3Tm4Q0uchgYqr4M25jT5vcC+2lM+Op5m/+76v0ubKDXbeqsjf7WAej1llemTh6w2/06k7fpH7bLYeDan37TxtyA92LDxVf/6XfNK7MP9M+/fRjfj/AHD/sXW5Mt6/WoyZa9iHullr3LIXuAb3/y8XkNz7agz12zfkW9+uLzfiPVOt9mD9l9sr67B/Y8cP02b2t/lwf77msqvuqAjrvb7RK7VT8i623ePCf0DdvtxHLfIYZyMd07iOUNaPc1N3lo7I1YfdxD7Hb7vtZ6g3uXOO4ptBFLPYzzYZd9kXsiZfqavzeSxVaun3HVmYO5qVMu743jZ4mt/pT6iafem8DK3uR+kHbGtm8utsrMXVtAkSXue0jjiW/ddtn/qXTM5qi/cvuOW/8l41uWXfnnaY2rnXXaH/blfE4bGPsp/cW8y15T+7vsOz//4otMD7W0VvpXDu3cr91kXl+/flU3+0PlxlZ9++PvlLV4/cWr+iw3sA/7Xc/bPf/d3ana7nntD89radm3Zn+55jrp9ovPKjev6zvf/rjanvrdT3+3aql6+fxl5mkNncqb4ruMxZqaf1Io/2W+skNysCaO29r5QMFzQDugzNlxSuZs7sqsu36OUwwxxXv9+nVpa62dIwnIA6R95Kfg7XI9t5YP/6UUp5ZcfxhfPxjnj3jmo0zd5IG40D8z00Y9YPcs7528wUUOJIc10qqJp+/kgQ/C1keKec6tLVSJu9bnn/2N+t/9lX+x/oV/6k/Wf+o/+HfV3/Pbf7j+3v/Qf6T+mT/zz9Rf/bf/rdqOr3ONcch1R2qw3cdnqwSsKgZfJVceYleuQYJc8nmmETFVLBlD2qpMcyvzaEVB0zRENOHXtJDbo/KVts5HxOETO9cfKlbbSIRYs9e3CyTOWhCMkHFiUr1WMQDs9videXiDixwGhqrul8+xODDkQMdfI582U29f3nYS0FnlMDAU/LzYE0+syQN9bLNvDPXmCryV95Rro4+tJA/Idjyg11WBmPpNG3ng58IW613Y8/MMb8eHEXP66i8PyJ7zVqYABoZ9oH/HAO/NG+gY+krT75pXZh/o9bEPvzfY5uFc2DpHtuYjAXb7eIDeKgC+8byBjm8uQP/sVY6vMpcz/+kz+2IG6jxnc2xTrk6Z1H3zfGaf9ei3f/u3sybd94fifv+L53oJ5F6J8jd1d3vb1xzXMteLqM61cW1W5prhHmL67veHfh7N9cKY5rLPOu0aYyxltsqAjml88Yyl/aefftp/iHbKFybQx+dY3HNoK6/tIeue66KY+ts3jrw2roHi2Veur3GVqTMPcSRtxDF366W/66M+yiR9gdxvyXd/vu8cu7jauW4aX0yx9HN9VmY85frPWDA+F8YR27VWO3HkzcVWcozGcF3WVp34Yik3X3nnQXsYdVVmfsY1jj7aOn+25jTzE1eZrfjmoV48YwD9fHBM3ltyLrT1h5BZheqYe8HaSm1Z6i77p8lba7HFdf9iHrb21QFlLHPUR97cjSuv3Jpqaw3cU3pvWDnE9/5YpJP9N/3DBhQMPvL+srhwkZsQfHnfRIHuD/STFfiZ2EDP4zqGIOYgprw6Wwn4YGz9YOQg3vQHzjGNAajquWoHnL986uEY8tZtFMHAGPLhb7zZB3qe2krGudZpq9xWna0kD/T8pr12k7e1r52tBJxjKRdHuaQ90PNWDiju9kCXK4CBoY0YyiR5MeSBntfklcPA0E+aOnkJHuvFAzTrX4Aw+G5bgy9auUmD9BvV48Qjz76rpd1FLp9kuq5jRr5lM5emv5R1v9jKi68CHvDSAoHYChInymkPoz/99JWHB3ny2/KlBpRy9eWR/unhIb2WWx73b6x1DN1nE3lK8nfZCP+1/89frX/tf/OX65/+H/7367/23/5v1j/yp/5L9cf++J+s/+zv/E798T/xx+p3/vgfr3/4H/7P1z/6X/nH6s/8D/5M/cW/8K/UX/urf7Uq2GvdV9/E+iOApfqxZuMMiRjaIqGN+pmX+UF0VT3XOUbl6mPexz/l8DVrYsx31ATocwT0OMYEDPtIrkCdeQF9XuwrVzbzk59y4BGGcngbW/n0mzwMO+W/aOw5BmPLwzeXt3iO4etg66Mv8M56T2wYtQLeqrc2kjjiScB5rq/72sHAkNcHkO32cx6Ang8M3VO5fuJKQPcVBOj5KdcGUNz1TzFg6N4l118Cuq8g8OHY2ks/L/b0NxcJLvlMHXCulTYSPLazFuajzlaa/sokeOwDoz91thIMuRgwYis3BqC4zwFcdMC5jjMuDD2MVgy42MFFfo0NnPGBPvYeNG/vw76Wx6znYjzpm8Zu5pR1qGOTr+y16pAH6Dc3+/79azzz8aba4fCslrYrN2hAuZGjyL2x05mUae9mr3Jsuf0ClDhuCu+PWQ+qIvWbP0xexpZo1FwbgF4rSJv8xBRDu+PpWC22d3fHWqNTvua7XNkuN95Op63nNuWHw77HMzYQ35YbPftaYnsXrPtsMvVzjVyDt2STG7PyMJ55266J4abVONqc4qufG+p9LoS036V2thIk96yj+kqjJls2xKeKSpNQKhSbZ89u+nhPp7XnboWAPj4fWq/JSwxjkbHLr8kHyIb8rl/cqTtls67OPE/Jr+XmnTmt8XejvcZnWVq/0ZdlOH7ZYAcjKSTukGtzl4f8jhMoD3lboNqyxO8+ua0dB+i5VyWXzIn1Bvo5YS5hCxjjrthmNlprJZ2S72F/SOylgGq02B37XmtNzkCXy1ubV3kAXjn0dbySPNAxtDs67uA7J0tydfxAabdm/Lb7/S5jOIbue+7HPIg3F+2PeRDvxVVrS/JYyxhLbjQfclEqD9QSXMn+Mb7OrWM9xneXc0As+y15qJP2+5yHKbR+yrWxVrb6BbY89DNWyzybrzLp/u42W6mtDrvg5DzZJ6eUstcH6PMBo15iALq9JTe2ekkehp38jCevXgD4/YcN9HGbn7le5w0oPo/bcUhAn2uV+iiTgI4lL8Hoawd0HHl9ANlub0yg89NP5VO5fuolGPbawcBWrg2guOM9xYChe5dcfwnovoLAh2NrL/0isR2fOUow8pSXYPTNAehzpFwfQHEf19P8uiJvT+VwwQC6b8x6K670+wHbHMxFgpGn/PV4vum8vw72zNNcpGsM84VR72u5djDk2ogBKO7zMG2Vq++KvE05DF8YPtfymHUM/SQxYNgB/fMK9O979fVwaGdfAjqGqqfY6rVVJ28rwbux4SIH+vkL6HLOBUZfXDElebjIZx7K1QsAPMJQDsNn2sPoTz9t5OEin7bK1f8BwO7z94vKe7/b1em4Zr9BPw9yq6PW7Vjeq/nkk4/refZjru2H7Hn3+0O1IlR5dx9zrMrCuywt+8joUmfXcG9q3uWhv/+C2H85R2tlu2SvULHZ4uXDclttvJFqjIj7TXH3CPLaO25vpLpnaPH1Abv4x76/2OUh5U3/V972gfKmrT7uJ1riimtO3lid/S17j4mvzhuuOVlraU1x3+eYvzjeAD/kAf8ue5a2uA86Za+3L/2APjfeID5E3yl7I3P1xrHxgHIc8uYtOT793VvJm7t641kf7V+9etXHIm9+tkCvjzfL7ZujeKfU4ph6Vw79xBPbcRon4l4jZfoZy/koaowj43724nkZX/0hYzAvsa0fMfShemvkocldPb95Vvu2q5cvPso10FKVDfQh1xCnXG/cHpfa2rfrnu/Xp29aHbM/W5a1ltT8ZtnX55++KvNmv6t1a7XbH3o9P/rooz6X5m7e+9Tzk08+KfvmUjmAMkfz/5t/8292Xiz7UffaqDfnQ8Zg/mKp086xiSVvLTwnlGmn3BZITrvkeFsvnt/Ur/zgl+uQXPNcKWf6VqQGgJBlXOMZQx6GHEaeQAGlvjvkTXu4yGHotYEhj9nZT/mHYdPrAQNj+BGoNfJT2ur5H4+39Wf/2f9O/ZV/+b9b/4Hf/uv1D/2nf6t+qb2p/8e/+f+q//qf/ifqf/bn/lxuV36R6wH/lWSNPIo6ZY7rAZtty0P9qpbrktwqrZYetQt+y9xnzqvC5SLQXAAAEABJREFUk/qQfXoLVbWcG2uuD1KMwMSucrRWRWxzLVIpMKEtgOS+65Z7pqdK3pGp20jtY2vIhB/Y6VcOeHvsEZfY76v3I3lVAUlt6/S+eiu3rvVwPMJIUjAwruWawpDrKwaMxIHMzdpjK1evvXSNoRyGz7V82ukrr52tBO/Ghosc6OOFd2PD0ItrDBh2wDvzhosc+FJs8cSV5GFgy88xyqt/Oh74/2NbEwlGLawT0M8l5bOGgN18XvKZyzmqnXWFi3zaKlevA3CeY+BL51IffWHY2RdD2YdiX/vIS0Afj7wkHiB0l8sAZ159vniqqOxH9vVrv/ardcpD2haB3/muJf5Vxtev3vQfd718+VH5IL5yvPzoRWpEvvfvzmM1d9cSSf75sxdZCw7VWAqI/aWmz54962uV6863v/3txD+c1yPXa9cWMdxPAH2tU2Y+5gaUD7crh+uSdubrOmjr2KST94mytpkTUMbVX51rqOuZZD9QPQ/9Xd9g2OsjvvmIp63kPsO/4uTeRV79JMclL6b44pk/pNgRmrN+knZA1pD78x5Ge+XOo2Rcx6YcxnmjzNyAXl9znHmJmzD9pR+MsTg27ayd+EDfTxjDGmmrk/mpN575A31+jOk4lBlD0jYJlHspfZbskW3FbMtSbVn6OSKudsYga5n7WPvK9VUu9n32Zi3x9BfHnG21N77z5hw6dnNWn+Wu3Fea11IZa+a8svg1wYESQEAYPIyiKZ821+3k9bnmZ18/uGAoh/djX9trK6YtIHspUHrT1slMt+u0lQcK6DIYvPJpC9jt45WBYTv9JzbQbZTD4IG3sNVPHFv9beHLba/t5AHdOgE9f7HNG+i5wMVGuXodgG5/zasDxoY8LdAxps2MCZx99VEvtq19GPprXh28H3vaaifBwJi8rTa25uFJCcNmexii8myfaov8uGbjpnFoDZ/7wLXsqHjUln7ENXOWx7fQlo0gUEB6VcaU7ABdvsZm9uVhyKedrQRo1jFktA1AWHpdR9+M18jWrvri1RfVf5G1VX3x2U/r/tVn9f/8t/5v9U//9/6p+gf+/n+g/p6/+++tv+8/8Z+s/8Kf+i/XP/lP/hP1P/nn/2z9K//yX6h//V/91+pf/Yt/qf7yX/oL9T//X/yL9T/+5/+5+m/94/94/Wf+6O/Uf/g/+h+vf/B3/kT9+T//5+t3f/w36/7N6+xnk0O+yFuNHG9zQ/uYm/VmA/RFqOeXzO7v7wvo9VI2x+YXB9B113J5GHJtK4etBKQ36iozbZ0L+WnzVbHFuibI+DJPwM+Vd+WYOYV9NJfALxzb2BLw1udyyq0bcJ6Hejim3q687bS13sok+HJs/bS31X/62J8Ej+utjaT+Z82lNtoC5/oCis994wK93tpKlWPKgf6ZUg6Dj7rb22qnTh4eYysHuq28VDn0Ac51VQ4DGy7ymHabqbcvP1vgbzv2nK+ZR+V4Op6IvjTv92G8Tw4fXpPr2DNH8/sq2NoDQp3Pk4kFdNnsT1vg0Xkyz80ZV7vpI/CUa6ccONfMvjb6wJDLK4e3P1PawogPw15b5bb5yu/YQM89+7ny+3hZWmW/V8fTXT+PjrlZClSMS/72zX2RGyDyLm3y93enurs/VVt2VbQ+5srhJq8F2I1euueX8SGYkUy+xa/zQY+4v9wczjGKsySxmJXyXW7AqVuWVv4gwIf5rQ3MpbVqoW2jf4/td/uMcY2MgpZxnHqOxjvlhp0/cigqOHc9rm/KbYFs7I8FYq2J3VKfXd3exjY3btbtlA34Unf3uZDKDZwttNtrE8Dol4XaH1qP57yKOYjktPVc7KuTHM+aja+tBPTYbtJPmYulLVVU/I4FJJelHKsXLF1XlXz2XVdlzqfkvMuF0b7X4uhNqcy049Nv27a6y0N/Y1cO9VJrlZy34O/Srj1exe9w2CXvKqDj6Q9JqCoXGP51BW3vyptbBMN071Mb58jzpeEPSfbBXeo+e4BlWTq/dexDwcCC0VbkLfNqrvvDUvLbQ42NcTzdZw9zX/5/7byIW9pS1FLHYLu3qczBmhv8S/Zja9bozz77ooCMYQtWS22W8ImSOuz3u34RdJcLmC39ytESG4b9Ludc2Eir11ibNXMFdKyqkfMxN6jvcyG+ZGy7XEztW3KK3Y6WzIav9T7lJuF+v6+K39Kq9Nuq6jbz8Sbnl/1AZ37u6qOPXibXVkmnWuxba3W9f1wzNvMB+nwBBZSyQPaXPHDmZfQDquNlzNPG/ICOoc2Uy1cO7dP0WOrkAZtzTG2Br4QNnGPWwyE+0HvyMu/CVm7eM7dpq1weLhjwuDYwdPpPW3HkJTFmTOA8bhg88EF5iwU8qknl+CrYQK8xEM/qvMzvR+zrvOQleHfe1zrrMfvAz6w30OsAvxhs84G3sWeO1l6yP22BR3l7bsEFAwavvX6eb7baiQVDD6PVbsrh3dgw5OLA4IF+buqrfLaA3V43GfGBfm7Kawf073mgYyivHPAHBzvp9jECsn1OgD4ex6hwtvLX5HiBn7sm4gPlIW/7dbD1e3qeKIOfHxt4qybmChii11DmQ/OevtMeOGOok+Ap9tpzcIz6TRs/E0DXXcvlYci1NT9bCbB7jjlsK/uNVtlWlDcdgbRbcLe6Oez7v4A2dizq7s1tzpUte6ebrMH3fc13XfdfK+2zrpvTjOM6LgHxWTv5Z1qN6R7A1vXcG7diKPPP0APlTVPJG7tifve7382e877nvmQP4TpvTsYSB4YPkLzu+udTv9vb23rz5k33M5a2Myf3NGLYSubw8ccfd1/tJKDflPdGrLaH3ITVX0B5WxjjgxFbP2OrM1fjTlI+f8zguB0zoGn/PDlm92zH3BvypvCr16/7/ktMsST9tPnJT36SOaLnK475uK9yT3WfecomsKTDsitlz/aHunv9prRRbu30MyfHZt962bcW0iHjtTbZBqWux5wn2admw+W/nDS3U64VfGBw9+bzurt9XcvuUN/66Af1v/0//L/rL//vP6v6+Id12j+PfKv9UvXq889rvVvrk5vv1E29rJ/+5FV9kflxfJJz5b/stw6VwzH6v2wwL2Xma57m6A89lpwLMOqnv9dV+quX9DP/733ve/08EMsxiRP4/vAE6P97Cee+8iFYs38+ut/N/vFHP/pR3eS8ruxVs73M56LKaOB7+LSzduZVOcwDKKDklcPg4SKPabeZevvys4Vhq0xSLh4MubxymNjV8ZRXDvJhXnOBAaSXkeUBPkX9G/+n/2P9xf/V/7L+wT/6h+vv/o/t6+/7+z+u3/q1qk9qV3df3NW/8D/9c3Wfa6Il12zxii+1sXS6z3m55vpuy0P605bPYx7Or7n2uM21xev7Y/3uZ5/Vv/PX/536N/+v/5f6l/7Sv1T/7P/oz9Sf/m/8o/Un/6E/UX/0j/3R+mP/ud+pP/Vf/EfqH/vT/9X6s3/2n6t//a/8r+v//H//N+qv/o1/u37y6sd1XN8E7S7o97WFM/WUvtat1bq2yKicfklr7d9h27ZFvhZkZCHHrqxynJJrmq6bcqB/XgBV3Vf7LcgxzGvIlWmgH9A/m/LK4YIBdIzKAYMHOo62Efc8bQGbc1884OfGhoFbV8c3hS0kDPw5nm8KWzz4dxf2HPOsIXA+H9RJ8NVq4hzpZyt9k9hAP7/Fh8ED7zy/jT0JLrZ+P5rTxPBzCQPjWj711xjK7AM251rpB0MmrxIeYtrJd7d/yef73/9effe738ne4bZct107XYt9IM/S6rPPP+vjU/ZF7oPErY/tee4trIFfsv/59IvP68W3Pur/OxTXEsn1A+i28i2Lg2uy641kCq5PygG7yeG+t7/8y7/c9xTmItbh5nDOAehrkeuaYzcv1z371k2ZPsaSV+aaOW3cL/ngWRt9tJkYro1T5j5MnQnNHD/55OO+71rzhQvk3squfzc5DjH8oYTxtHeM7k/EcD+zpnCurfbFtCba2lf3ySef/P/Yew9AW5aqzP/7qnvvfc656UXCE0Qw4RgAEZUkURFEUYIJw6ADjtkBMTAKCqigYh5zwIQgZsXsXx1R0HEUkSAiIA/JL9x4wg7d/+9XffqEe+97PHig6Nj3rF2rVq361qpV1V3VVfucW+PP3AsWGPiDLj6N+mDRBmS0yXb9Cw60Fzz0Kad9YLBGob2k6OArddGlj5Gjjx/IqYM/EH5AyMEdCV0w6TX8pZ/wD54y9Gg/vkI2mqqxIyZgUo4N0s1z54QNeHDoL9uara3V8bPI3hhjE2LMTrP/ZbvGi/+mijUbsR1xCw5ANAaHMASPzHbtNGSU2YNztqsx5MplO5+qujDIwRjrwB+Uw9uu+uiihw6pdi/ksLZJqi4McnTh0Yds13LKxrw93MBjfkylQa5c9sWxR93RDrgEfV8+YCBHx3Z9mFA+6sFDlMfU3kIBGfmDeiOPHH1w0bMHXNuy9xcK6FGOLjwD1B50yY9ycEZs24diNOrYAza6ymU7n6r2lAv5qJtslWMb+bsLGzywsQPPxrLzEMx6TH0eBk0pdfN2lYXkpM1LQxbq6Cuu4gM89UiF/5HjHxjI7CE2tg/FwD6cx75y2Q6M64M02cqPqT3I0cU3e9BNUvsYPR4UfR58G+vrOnn99Xrxi1+UhfDP6iEP+WTd+z730VOe8o36gz/4A11/7SlNJxviJnQW101ZqtvZVLva0iR5by9VlnP1i23tbJ5Wt9zRW970Zj33F56nz/7Mz9FHf9Td9FVf+T/0vOc+R9ddd23sL7XMYcCElwwp+ZWI5Ww2S071pYV4jbGiDRQQq1Fuu8YIHeSjjj20E5ly2c6namxsC7ltUU+5xnrI/6Ngp1m1nWPbbNf200bKbJNUme2qa/smxYSK4BzEhkdGmf3uwbYHf+gn8CH40YbtfzO/R19s1zGoXLQfue0aR3wlD8FH5VC8yY9ydMiPGMhtX4CtXLarHN1RT7lsV3zkye79/Ce26zghILZJavxgiBXxGeMIf1AOb7vqo4veqGP7ULxti2ssRx+eOrYrhnIh5zkT9qLjxPae/KAe+uCRggF/Q9gH5eiSR5+6tg/7LSOWPaToFxc1Sr6XSuTzHETGqaq3zMLNmecmeUmAb5qSjdFpLZtM2izg2syBq7r4K9EDj8LKZ+OMxSD+OPgQPDTJApD9iLopkQrMBzYaVlRV62eOZQ2Bft9FnCKlUpN5lk25pimyh/iVkjRl6EZU/Vlmw6a4yUvJss45bduoKUVN6isXh/lNIU8buoybBCDyEtlopwQXHxaLVcq7tH2i4lLt7v2FgeSJDWRbTYnN5UJNNiWdMuZd5Woa78aq1BcP22qaptIyh/yK/8SPmKWo+mxHpy2iLfjRBpPYYUO7V5fg0G7KEZE2aSvtBVOy4JesUya88LhiY3toq7Own6qkrfR9TKatSzEGNrKAnwRr9G+VPqVO05Sq38T/UorwAb/gsa9c0935nW5bZhxtZWOWOKaZ9YUHvXpQZnMAABAASURBVIN+0x9d1ie2g502x9/19bXq6zJ9Sdt3stnNiwt2IWJ1/Nix6PSpY7HGABc/lGsVfwOXTdCZbNdYU4Yd7V60mRc18OZsimaBR70u4w//5twP0e0T55IYYbOPDi9d2KJtyKKSkPXVBn2OHEzbWqYtq2weWkat6lF3a3uevmnj/yo6y7ShiDjyksT/h1bVMyzxWbn6+FSapta3XfWVC19HHduyLWQpqvyY2oPcdsVAPtZDH39pm+0LsO2hDuXUsYe8ctn7Nu19OXoprr7cGDY6tqtN/FAu2/lU9d92xbD9TvutXLYvwLYHLNqDb8oFn6TqkuILbUBu+wK5ctmu8q7rxGVf6DdyMEjBI31nsalvXxwbPOjfI7Y99MPoP3EZ23p+e9CxvRfvUU+5bNexQv1k649987BH+/ZhbNsVfyzHJvzoDzwKyBlbB+XIyKNjD/6RR486kD3I4dGjHLJd265c4FDnoBwZeepEpcbDdr13xvzBFH10qYMcnhT5f2LnwZtgvDfExHZ97tFP9EvcqnlS27Wf6TN8RQc5PCly6iC3XccPMvKjjr2PoVy286mKa7uOH9t7Nsd64JyPDS7yUcd2xUGmXLbzqSqz/a+Crd3LZWCYR/Hb4p/E4f76+qwe8LaZX9HCXzZbaQe0zBpmpPXsocAjp73osZ/BxidrATZSWR+gQx4s9Jjz51ljsImqtJ0NXWzVOZ+5vZS6DmCdgxx8yqhrD7Eij+9gs87ALvZt17WHcqE/YtiucrBsiw1d/KMeOOBtZ12FP9QD1/FjFX/sfZvYsp018FRgo8uBMu0Bm3ZSbzKdVnvk2YRHl3hhkzhgj/UWPPZr7LPOVK4xHuARK9KmFJFub21Vu9SNal03waNHn+EPNik7s/unh5tk+qwpqQ+BwaY5erbrIUVUqr/UZ91HOzeObGhne1P8Vtt0Nk2bZ7HXEKKM116b85VOLo/rR37tdfrp37hWr3/7CS18iZR9wHbWaro202bqz+ebOn58XX0OatuUEVvGBTEb17HYpR0c6tM3tT0tXzbeOeQfsaLPqAsG7YEnZrQJGTjkIWLfBgc8CP3rs+935szZtKFLW6xbXHllxj6HM6vE2ISiym1XnSrY/aA+LP0Gj9+2U6+Ia5TD265yZKOectmu+MiT3fsBjwxy+LEO/EE5vO0LsKknOT9Fy8T6zdmPVL+t45ce0bLf0nwy046KNvsdNXF368wpbZ2+Vs5Bv3KtlnkTzZo+bMWe5/3tulOn9KpXv0Z/8Md/rJ/46Z/V057x7fr8L/xCfcrDHqEHPvBBuu997q9HPvzT9eVf+VX61m99pn7qp39Gz33uL+oXnvu8HPz/mJ71nd+tr378E/W5j/48feonP0yPevgj9DVPeIJ+/Md/TH/we7+rf37Na7SZg7dutRBfZFiuduTSxQWoV7FlXpZCYdXn/SOF1T/SPv6W3Buk5G3XPuvyztOUEv1edjB2CR0Fi9Q2SdU/iAFPAfFkvIFtu9pERn7UsV3xkSuX7XyqypQLObrUSbZikCL/T+yeULzbYmIPff+eiLc9YNuuYwrHsUN6sb6kv5GPOrbrmEBGHdskVWa7jkHb/4mdqNiucSFW9g3HJKpVr83eTJfn3e1v/35i/mCOZU6wrdNnzmiZfYdjx45X3aY0mZ4mNc7go7e+vpG9hy7z2zRnNderzT4f8x9ztO1aHz3mEdImayPmGg7KmWOQ48ull15a9y2wzxzFOgicZdZMq/i3ih/IGRsQY4Ny/GB9wF+6Ic/8BR52IOqSImN+s13vGdu1Tdq9bNdzJLDxCbu0AQIDbOTDHtQi7VrWcYc9yph3Rzvo4xdEGSaoC+atbnWrzOfDFyiJB3JS2+q6rs7X1Gd9RxlxsC2wyaNLSjntZg1AXrnQwZ8xpS48sWJ9R2p7b++MeszntJl20i/o4DfrLWSBrX0Lj23WBOiAO37hdLlYCDnlrI9op1Oxz/qPw/mjR44Innpg0+/4g6/YhAeP8lSrX+ZkHDRZe6A7yZiahAefNleM7e29WOE/NsFZZbyw75W5bwgogADbFooQAKTIKYfIQ/A27sNpr47tOmDQsfex7H05ZedjIwMJuT3okocog+xBDg/ZQ5466I1+MjDGvG3YSuiRHfUQggPZfod+266DOeuBvZsDTHBGTPK2azm4Y952jRF6yCHb4hp1SA/KKSOP3PYepnIdlNsXx7YHue1dv7PYKVmVpT4/IwY8fpFCyCHbezGhHBnl9r7cvhAbPQi/0acuKYQcsg9jIIOK41/KurxMoM8ii7WUHf3SZLFWFK4S+hB6tmt8+0FZLsmH73JzjeUjjz+2L4gJWNBBPepCyCF429WWTdohCtZKtrXMBnrM5uXvTA7/T+pbnv4tevinPVJf//VP0ov+8q917duvySHQSsemqxz0b6vNi8uxdqWr8k7zER8g3fsjpft/TKMH3fuI7vWRje78gdb7Xr7Sej+v+jNt68hkpT4P+jdc/UY9+6efrS/+ki/RIx/xcP3e7/5OXqy3s9ju1BCrUqqf3PS0mYcTbbDxO5HKQLYTzdAop+3w6Nv7eshpKHJSCD0I3jZJjQEyyPZe3nZi1FV/wLBdefTeHdjgQO9JbHu/Pdh6d/pt/+th2659RRtg7P2+GPNjig5k+1BfIoPsfTl5YkJKP4ABkYfgbZPsYSG3vZe3932x9+WjHpXhSe193TE/puhA9j6Gva9v78vRu6l+g48+ZO9j2P+J/d4SE9t0U32+VGb3w96X294bczfVb9uHnmG7sNUOGOT3xr2VaeDwMzaKysNZbTPMYTyPme92duYqTTa9Iu+lLCQnVZXnNgvjLnNhTIuXkEUON6OS8l4lz/eK0RREdW6MxdqukjLbVU/xBSxsmUy0R39ZK9mDnp1SS/McxC5yEB+I2JBsV9tjnWSDq70L7J2d7RobhCxiFZ+7zL34PM3CNMGIf85L0Cp42sPDz+m0rXhtFq9NU1IeJ2RRH5+bxIayEodY8CLjiwxRiX8Fk3kpaupCd5H4bNfD3qZilqwDuvhC3aYpwtdMe7XeKhs4tuuhNfjs+9hpa9PKduoTzfRIfjh4p/2TbC5iEB48PIW3vYfZxF9sRBS/JlWOD+ghx1Yp8bv+Vk2veV4MlvF71JGspnFtv3LZlj1QU5o9OXi0x47PiV2U8uPdLxmUYDQ1jw66EONpbW0auWr7Ah8fm/CqfqK7nb5kXK2vrQt9fLWd2K1q/y2z9hhfmmynbl/xmrbEZhucQQY2/U8K2U55I2TgN02TeuAuK+6UcSKlfX0+XcvQ4QUIH86ePRcfllVu75fbA59K9Wccf7SXesQbfpmXHvBQGsZ9L/qVL1+UYPQZpOjFQH6sNKymyCDbh/JdxjdY2CCF0IPgbZMcqmN7L28PcULf3pePeSqPvL2vi9w2yR7W+Xr2vr7tQ3rvSb/BxpcxJvA4apskIe2rL/bF/bMvLgdnD7uUisUHcgjeHmzYF8ewLy6n/k3Fxg76kO3alpEnhex9Ofn3Bmx8wHfbGnn6yHbtE/y03zW/RzzbFRusdxc2PoMH2fv+2b6o3+jjD/r4QB6e1DZJrWcP9RHYvkl+24f1qAuBD8GPNuGRQbbf4Tixbxib9oD37wWbNkPvCb/Bhd5T2MTZNsneOLFdeexSYA95e0iR2z7Ux/iHfOwzeAg5GKMcHjkEb5tkDwu57b287Rscq+8N2HKmTebRkOKrjYBnfhFP7SxrdPzo0bSxj2Jf2zLPQX0ENcbMyynRdPdLjaw/kBEv1gFs5BITeNYQtBmifNz4Zo5nzt/JYTu/WT5PigwbtusaBAw28o8fP67xwg5rBLDgwYDHDpumtgXmaA8f0B83gcGkju2sqSa1beCgTxvZWK/r1935Czk+s5ZiAxdb6IGL3jzrcGTwpPaAiw3aQx10R9/Onj2btd8sYXddJ+EbvuMX/zVCaZradvwFc5640x7bWbOVSk0ptT5yNok3z50TayM2r2t+c1PTyURsYO9kcxmc9LDMv3Qc/WVJx44czTqvrYcF+IkPY3sH/9usLZeiPv43k3b4rcis0SbTmY4ePyoXqStZc06P6M1bt9SP/dKb9QPPea3+9vXrOqXLdGbVypOZ+jbjyDuylzk0OFrX8/hvW8QNG/QDdrCNL8QdGeUcEigX8UNGTNEhxmMZcYRoHxiUcRgDJvIu7xjUhcCmfH19LW1c1Jjf4hZXqikOpVG8BISwoVy28zn8IINspz2u94Q9pOfLyXdZg5KW9NuAoFoHGXnbJJWQQbZvArbq+EX/IDZ8l7YWN8G0NreWevXrO/3aC16nt1xzB/3mH16nF72y01aauXCntWmrWWNpuaXs/sntRF36+Jq3v10veMEL9GVf/lV66Kd8qj7hEx+sz/qMR+srk3/G079Nz3/O8/QXf/JC/fOrXqMz11wr5Z1kugxeJ60tOh3prem8k7cXanh/2trU9W+7Rv/y2jfoJX/1Ev38s39eX/f4r9N//bwv0MM+5dP01U94gv7oj/5Qp09dl/dvq8SbEv+61SLtXEpx0TyzQglPYtjVdxLab1u2VZxaiXcXsi0OBKWU9dq70B8yDkZfyY5OiDL7huXgokOMBwzV+sjJny9H137vw8Yv6D3hN7jQvxU2/WAPfWgPKf7Yh/sB/5CPfQYPIQdjlMMjh+Btk8i+adj2vt7/y9jEDyKu9rs3JuBCpVg81295i1vW5zq2prOpWuaure0c7p5Vm+eb85yYTqaZh9bE/EC/MMe3zaTKwEG2vrGxN1+vzdZ07OgxocecwxyCDinzNGsH8hwgo4M/tmW7PqeYY5ULHQjfmAOZm8BYX18XuJStVqv6XCFts28EoYMdcJFTN3B1HYGMclLmPzBJWYuhi95YFz1k2Gf9wVxKHn0OsbGFD8SRcuqhO+axAR561IO3LXQoA2eZ+YOUPBjEgzw+gwM+curgD/5C5MGlHJ761MMOfpDyRQ3KwKGc+splO5+q/Xny5Mk6DmgbutPpVOCPuOTBoq/AwD/0iD94+FAp6zHk4ACOz+inc8QeFoRVsPFHWTOQYge/0XUpdQyAU9KXdR21tZU5ratrK9a+2Gd8oEMd1m3Yw5eCwHatMPIU2q7A8JDt2O/3ZAd1D/KjLukoJyVvm6Ri2AOPwB5427UMfdsUHbKJwB7k8OiR2oNvIz82dCwntb2HPeqNcvKQbZI9m5QjsAf5yCOH7EEOD9n7fox56sDj08jb+3r2gEEZOujC24OOPZTT6bb32mAbteor9chQ1x7qHeQpswf9kR/L7UEfOTTKb4inHLL369mHsalre89X8tBY72J8lLMky4IpCzApC60erXAZ4NwY7osmuWECK7TScLEg04HLds0dtGMf9pOyqpQP+3BZRHHDlUY9e9CxTXHM9rWcTNagSkZcjp+k9AV/CubXf/1Xdee73Ek/+iM/pHOnr9diOy9OWmo9i85LmqU+7DZH9OgcaQExAAAQAElEQVQHX6rv/J9X6TeffSe98Dfupz/+xU/Q7/zcA/VLP3FP/cxPfKR++RcfqN96/qfqj3/z0/Unv/5g/cR3fIj++2dfpo+643G975VF09Jptex19sym/vJFL9anP+KR+vzP/3z92QtfqDOnT0o50cCtLhHjgTQ+PGibPbQLn+0b5sdy+0Id2xRrxCMz8qTk7UFn5M+X204Ibz42+P+JrRpLHbjOjwlFyGzD1r6Dsffz9oX8QR14CBxSe9C3fci+PfSrbdSqLftCnkJ7X07+fOxRZh/Ws/fz9oU89ezD8vOxbb9b/LaH9h60af8n9r9mvIk99mzD7o05ZJA99BE8ZA96KNsDP8pJD8ovxqNj79dDBzosz0ZFDnuVGc6ySvTZPGBDLQ7mp88TevBLKVtmoUd95hIWik1TNM/mx5LneV42Sh7qTeZC1gQsXFN5FyM4qcvhOGXavVJNTWmzxmPuKlImrp2dRZ07mjKJP03KJ0JvterVtk2lPnqSlQq1Lna7bP6gg39xVbbrQnOZl4qxnuRanz8V6ug3yZOuuoUm00bgrbqlXHp1/UrL1VINf0K+X9b8dJrNweVOyoeY2EPKYa2D1atXl02YAMm2msRiFb/xrxSLNGL1aRDfRA6jPvpQGQrEBbtadVrmQHuZlwrbiUUJel//ck5dX/QSf4FAuWqetJRqt48m7Vgs58Ho4tOqku2k5Pv44viHvmpMbFe8PmMBP0tTIm+rDr7QLpv6St0irj4+9PlgDnexeCEgb7v6ETeqPWQlvpXoQNQ9snGk4lMXGmOFLV4K+MLEfL6M/+kPWXsYLoHtZVuMsdEv29VWk5cN2wLTdrURb8RLWJc+7xLvoV5fMcnjGyl+MVaIOfam04y9tG+Zfphn05vyQIo2oE97kfFiZQ8229jnBZT6+EAZL0W2a3x25hk/Vvwq9aUafezbTqwT71LSjr7qNm3Zayt48VgZCKrDX8OFHM42SY2L7do2BPbA20M5+vZhHtmoSzrSxeTI7P366Nr7efswj/5BHXjofLnt6vtBObxt1Gt77At5Cu1BDg9Rj9Qe5LYrNjLINknFrMyBD+raQzlie+CRkx9Te5Db3sOm3H7H8UYPsk1S/bCHegjsQW77Pzy2fbjdY3xJ7cNlY2xsw1ayBx17kI31KLSHspEnhUYdUvL2UNf2v2q8sY0PkD34Cj/KSW2TVKLMHvQQ2Ptl9mF+1EUPnhSCtwfdi/HI0LMHnYvx6NiusYJHB4K3Dbs3psmMclLy9qBzMR4d2zcLG4yLYY8yez+GyNC3DfsO/UYXRXsfwx7q2n63+X3QDvbIQ7bJVj9h7P28fZhHf9S5IX4stw+3B337MB66o5yUvH1hvVE+pvaFOva/LbaUuTV7N33WBKus0fB1LfP9sWNHtMy6b7q2nnm+1DmatQnEPM2cPqbU4c+WsragHGKuJzbM+6wRbNe1B/WY6ymHpy6/YY8ueerCI19mzcfmqO2sBTpRDywIPcrRI89aCRk6pJRde+21IkUH32xnbdFUQo7/+EdKPeVCj/UMdsFlYx88NmPxb9Sb53C+61bVJ+TgsYm/zDp7e2cnB69baiaT6veIyQYzh9gQOBB1xw3mc2fP1vGMffAh1ugbOXy49PiJek+BhS+zbGoTwzFW9rCuShOqHtjogYWMg46oiP8aYNK01Q5fHgCPL1qwVoPHH3A3c2BSmkbEdSeHu7McpKC3vn5EW+fmOnd2RyXvBEcvaeWyUj9vc+B/a/3+y4u+6adfq5//s229afOWOnluTY2OaDY5ppwL6+TmGZ06c7p+GRifiBv+YZe27CR2+EzssdfEB/oAPfppNpuJsUb7KKOfbNc2g0c70LVdD4HoX3B20gbqUB98Yo4edj7g9ncQXzLlFdA27lQ8GHyyB9lBnjL7sJzyg3LbezijHB3bZGsf2BfyFNqH5dQ7KKfYRqePuNuzg15pmrwf9WrTz1dccZusk4/oG57yD/rUT/tTfd3T/0lv2bSWJf2W+ne520fpdW96m/7sz1+o5zz3OXrWd32nHvsFX6CPvstd9fCHPbz+ZdQXv/iv9Kar36hT112nVQ4v2sWOjsXqJVro8n5HVzUr3WFS9CHTRnfamOrOG2v68LWpPvzITHdca3XbVrpt0+uSvFMeyT2znmeN5522z+0E86xe80+v1y8855f1uY9+jB70gAfrqd/4FP3ub/6W/vGVr9DJ63MPx163WiReK/XBWOUeK3mHahrXdtvD80F5R2FM9ME/ffKUrn7DG/Ta17ymvh/VvtWgr5SjazutUNhe9mGeOFJoD/KL8ejYrnXh0YHgbcP+m2LjB07Ygy8Heds3y++D2Af50Ybt2nbyEDq2YavcPsxTTqG9X88+zI/l9mE5de3DeOiOclLy9oX1RvmY2hfq2P+xsWk7ZB9u+yizD8uJp33TYgLGSNSDt4e6tg+NQXuwYxu1dzhOqlLuZdt1n4N8yTNh4+ha6q50bvOseOZfcslldb7Z2d5Rn30627ErlaTbkWkVXqVijHMMczXz+DV55nXqtbOYaztzPhX7GOILe8z15JvsdczW1qot5kswmLOYR23XLxEgS7W6t8QchV9rqbO9va0uezHwyJivmPeRUYe5inmKOmP8kIOFPn5SB3voNk1T/SClHilku66FTp8+Xddh4GMTHezhN89VMJkvwaQMm9ijLeBAfFGAOXi0aRt3ql2wwCLFBnjjnEs9sCgHB9rJfI8MOxA+oQcg/iDjS6DgEKuzZ8/UL0qw1nIp4pdzWD/C0x876aPJdJo4L+sXFukfCB3ig1+2hQ3aiL3RPr5gd7lYCD38Iwa0HR1skpK3XfdViQE6rN1Yb+LvWuxP0g/YQ/fsubM6u7VZ1y3k0SEmq6yvsY+MsTjNevHokSN1vU1d4lQIou0q1O5lX3ij7BbVxB46BEP2oEuBPfDny2kUsoM69j4Gcggde8AY/UJGmT3IydtOzG88Tx10SW2T1Dowo3xM7cNYo/yG/Lb39dEBE39J6VTSMW8f1kVuu/oy2rEHHdtUzcOFR0Bl68f5NqowH/ZQDxx0SG3vYY/5MU2VC7BtI65ye8BDYF8ot12xKQfzoM1RRgpRbhv2pmFHs7hU3bHukJaUWM7iK/u0IoecOJLaKQuRj+Ih/+yhDD3IvuE8daFRb+QPprbJVh/tIVbYpU6fh7hS/IpXvEJf8sVfoid9/ZP0lje9RfOdZR78ndbbXrc6sdBnfvLleurX/Rf90Hd9hJ711A/VF37mVbrHna2rTrxFM71arV6jWfNarZfXaN2v1CUbr9ItL3+1PvSDr9HDP+WYvuWb7qRn/8hd9aPff1896Yvvqnt90ETHcohSEh8eFL/zgt/Wox75SD3+8U/Qy1/+MhFTHm7dbjl8H56GjP038rTFtmzXNiKH0LcNuydHhsDel9v79Q5i266TkO1/t9gH20O7ab9t2L2Y1Ew+7H257b3ygxi292JyUJ7qVd/ex0A2kr0vt111KTuIYfui2PZ+XerYrv1Bv4950rFtpORtVzvkbV8UG72xfORJR7Jd2VGHFIHtQ9jIbev89igXZUmqz7arH2OelHLbFY+8PfDny8/HHsupA086kn3T/abOf2LnSZjniz3E/l87Jtgb+9B2HSvIoFFOH9n7/tkDT7k98OijhwzeHuS2ye6NsZrJh70vt6Ob+aDO4uEFP8Yki3EWY+vZaAI7YrXNJHPESsss2Fhw8hxvmeyCi848h6J8WYCUe3WVQ+sU1XukPs+Db7neD7bVlKb6x8JvXHTa0Qhhb5mDVuqtdjc6yPc5LKcsKmoaZlnl6rXMJuliEd+SRlBx+yiW4vBIpKY0eQmZyh7qjeVt28SnPm3roturlCLbcq3bR74SMvyAmixqbauLL7brBtsyMenzEtaUpmKsssEDPv6n2SIe5KMuriYYlC3zIkZKvjSlLrh3duY58G3zItHEdld9KfEFDNrZpV2yZOdDGrBjxPYgs7LwX6REdV6lHvjTyTTlw7jHZiklNlpJjs/5tOq1ot+yU7RKm9BD2Gc8oGR7sIcPKQAbnGX6Cj6ivBBMakzikrALBmV94tXv1qPOqm60Y3TwibrIIduynfavtLGxHtODDnhdcEinecGAX6bPD9axDVStM8r5C028ONnxf7c+SpSDtapjrNS2IcdPxvGi/sWDDlHaUhKvoX+Vaxw3XfrddsaI6gWe7er/Qd+w0cc2Lz0okh/XPcvEj3rIoGXaRApxb9DWIErYSmX87ndjaadN6R/b8aHUdmv3Qsd2zcFXZvfD3pfb3qt3U7Dt/brA2a7t7eLHmCfFpv3OYR+sN/KkI9mu7PnY9mBnlOOL7ZsUE3vAHOvY+1jKZe/n7YG3fWPYe/HU7mUPNkb/SCmyBzzy9sAjP78fxnLK4ElHsv9jYNtD+2mf7Tqm4CHaenNiYr/nsEf/7MM2RvlN8ds2TdwbN9SxfSgG9uE8FdAb7diDfdsU7WHVTD7sfbk96EZcbZCCY+/L/yNgj22w99tOW6GxvQd5ZOTtfX374jE5iG3v61AfHPviGPbF5SMe9Ufedu0f8JDbJtnrW9u1nGcXBbZJarm979OIR+HI2651R2zK4G3DVgwYZKT2vtz+t8GmnbZvlt9d9iKUBQpxSCNpWsWLKPN82sU8GxtXXHZ5nvGxpVDWS7O1WV2TzLPBupnNzEUO5dpJk/XaJGvLHPI2A4+PfeZnUuZw1kDM+2xost6FbMdWUzflObS1FFulYlE+1mPdgj3lwl/WA+CwXsAGhC4psqjJdsWBH+2ypqDe6BM8G68jJrps7qIPgUVKOf7QBuqS2t49FN+p/lMXfWzgH/wa6zYKLJWmqWtCfOQ3ztADizx+oIYd4tDkIIGNfr4gwLoHwi/0kS+yPl7PoQFy2zWGJ06cGPolm9b4Rzy6xB8sqDSNjh47JjCWeU+hrnIRW/TZXMdnDhJIT548qe0cimAXXdpPrJY5gGXcdFm7lmaqSTvTue2zOrP9dq0fZZ04T2OPalvvo38+eZV+5Jffrmf+xJv0h3+9rmtOX6FVd0Lr0w01Wqkpqv7Qt8QAn0db5OPeXozh28QF//EDHhkHENSDR0b97Rym0I6S8UpbZrvvcOiRH7E5BAFvkXisRefEieOBcW4H1tq0hTfDvo6lFFS5PZSTtweePrQHHjl2kcHbg9w22YpRmd0Pe19uD7oU2QMPjj3wyG8Ye18HPbvEluVksrTXh3zIh+mjPvreuuZkq1e/Sbp+1WrliXgM9OmNP/zTv9SDP/kz9RmP+jz9t8c8Tl/7tU/Szz3neXrr268NQrDmO5ou5zqRCrfK4fuH9Evdq13q0y7t9WXvf6me9GFX6ZkfdXt9x93fX8+8+x307ff8AH3HPe6gZ37s++m77v1Belbyz7jb7fQtd3s/PfUu76sn3vFKPfb9julTr2j1MdNet824OhEbzsHO1vXX6+/+9iX6zmd9j77wue7k9AAAEABJREFUcf9dn/O5n6fHPfa/6anf/GQ9+yd/sv6FgNe//vXizz1zj3C/0efXXX+drv6XN+jFL36xnve85+lbv/Vb9ZjHPEYPf9jD9OmPepRe/rKX8XgL9XXc2fsxs4mU1OeesfflNxzvQTfB2fuxL45hX1z+r4U92rH3/RidHttLfuRJydv7+vbFY3IQ297XoT449sUx7IvLRzzqj7xt2TeOjT72SG2T3Ghf/nvG7vKOafvdHhPbe/eF7Rq/Gsh8EFvb4fbHPTIE9r7c3q83xnjUeY/7LWdOybMq9zC21tfWddlll2XPohUH8xyk8vznWd9kzwv/Tp86rc1zWxrnFA5f0dne2pGCt505cJm9iWPHjop5A4xV9oWUa5k9CuYu5kbbdQ+OPHLmIntYg9iu89gqD2Jsok85cxS6PL/wl3iSp3yW+Qh725nLqBNztW+QMcdRbluUgUs9cMhTn/YoF3aQUYYe6wvmev4qDjIOrmkvtsGkHvUpY61BOWsA6qEHRmDrWoa2Ug99dMlTxqH6kSNHhD72kUP4gT6Y1CGP36S0CTvEAQwIHfwAw3a1ie8nstahDF3mf3TBta1RFxk8dvEZ/5rSKF2avUHO+lY1ntgHh361h3FsW23WS3xZoEkKtnYv27UeuNSFqE/caEeTNcqVV14p5qV51mm0y3a9l+Ah2tm2w14y7Rj2OydiXOIrbQYTn/kFtD77kQVHEOKHPQDCQ1SyLXuQ265Oom/vy3EQGQ2yBzn1kYMBb7s6Cw8htwfdsR4pONSzB314ZJTZgz71kVE28qS2SXQQG4E9YK3SYNu1PcipD8752MjBQMce6sJDoxwd8tS3XQclOJB9OD/qUka8D2IgUy7bh/xGbg+20QfDHvLwlEPwqV5jC48ueXjK4SHk9tB25Lbfqb48328wR7oYNjbG2Nje8w8ZZfbgCxj4yk3RZwllG9EeLfOQtKwmG/XZ441GXzff8UcHrlJKbc/52PhGGarYJrVNcqPxti37sN/Utwc5APx/UiV+LRZzLXZ29Cu/8kt64APuJw7h3/LGt2qt6XViw1rPovaT7n+pfvC77q5v/sY76XM++7g+9I5v1Yn112jqN2lx9s3S/IymWqrb2dQqC9ZJJoF2tamyfLu8+pe0+fVqHf3yMt3uqtfqXh95jb76i2+j5/zgo/Q1X/RfdPtb9To2y6FKXqBPXnudfumXnq9PyQL1Bb/z29qOb20eIMSM+BAP2gJvD20c2nPxMUgZcbT9DmPyHxWbGNhDrGyTvej4Ia6Q7RorFN9RTNCx3/PY9De28AceGvP4DNk37De6kD2Mk5EHxzbZdzkm9lDfvhAbfMBvit/ookdb4G0f6gfGMVj2EG94CLk96I71wIDsffl/Ynf1OWu/98aEPqIPIfqW1HZd1NKf5JULvTFvD+2JuOoxHuDtd22c2EVdJixs2SO2hc1MhkmdhX9b5zWX7FhZ0e81mU7UNEU7Owu1bYlOI64SnaZpapkyCy4zP+zsPtdrGyJrSlPvPw7JqywvLE3qdF0vaMlcmgNo2xUHzKjEDjbigBS/SjCGzamSuW3QyZwbnphAYNqOj/PgdlrmxYU/jd80pmlaxre8SwanC6KCX2KvUVPayFaptxO9Xixaic90Mq35RTYZu1S0LOxC4C6WiyyuF7u4nWyry0uPPegpFwfKSYLfVaymKYlIp9lsIvqBlMV0KmtZ14GqupLV7r60NWkj9vGjFOr3hFr4gFy5qjxBI8bwo9ypS7u382LXO9WiQ9viYuz0oa761WdMMBdTb5U2TCdZsKfNtV7qUEadyaTRKrqOb03GAd88TrFsZz7fVrWddvCC0TRNzeP3KhteTRsHaH0qbG1vVbtt09a62C3xlbTLuCAu0xz4N+m74eU0jcwPvoFHPdrPWEPWB3MSn5HDEwde8GxXH6bTVsSBuuihYzv9MPRxl7YS7zbrEfAG3VXqrDSZtJXwDzk0zf0QkxUbfbuItpNOpzNt50WWF59VYgE2RPlsbZrxVnT69BkhG/1Qvfr62TRFk8S2T6xKKXt68Ogrl+303SqcZLvG0ia+qnLbh+TYguxBrlzgIQPTdsWIuNajTSNPOUSeOvDQmAcDst81bNtAXdRvxto+NvHpapyR4YPt+FurJ73pMaF+KohnHPdh7oJkfRFsi8t+R9iu9UefwIfsfTmxQ9Zz/9TnXQ90tXl+vGtBPpDb+xi263gAx96X72P31Q/bqa33emzah+84S5v63FS23y1+g/eewgYX/NFf2+JCTpvgbe/dU+SR2679Qz3Idm3riKVc8OCErX19UA8M5PaNY9uudcGy922Ci2zEtA1c9eE9iY1NDNm+0ZjYfqf9fmewaTf6tvf64cZigu5N9fs9hQ0uPhz082AeH+2hPQfl8LbfYbzRo+/tAQN7o60bwkbH/tfBtodnr73vn23cvmDOuDG/WRPgdzpeCUqtbwenV8a/q7htGh07crSu6+p6qWop64SZZpnXm6xXtrOWYh3Bb9axXphmncIGKTLsI8MOMT19+nRwWWfMqq/IKGtiJwVClzqYsV11juXgen1jo/KsIVhvTLK2wY7tuk7FFnnqswZCJ83QxpEjmme9ij6yg+uw7axJyKMPLr5g9+TJk2nbtG44swmLf8eOHhWxgE9k6poYvxgPVRY/SCF8AbPLOp7/RqGR65/jp42TadY7aeux48fFZvY0G/2b/DZ1O6zH8GGatoGDPnnS0Q/kfBmVtiGra7qsic5tboq5G//l2AsuccQX2ji2n36BbwrvDyutr62JtqOHz9QnhsimWdMts2fGXwjgrwUsu4X6bpWxITVNUXGjeQ7Pm6xT+36hY0dL+q/TYr6Uug1tzy/T9dvvo794+VF924/+k77zZ/5FL/2XdZ1aXq6uHJP7NuTUmWgyaZKWrC+X9UAmy0+dPnNGtK9nzbgIZlJ8bBI/x//SNPHFeT4u1TSMg23RDuXayHiZZ48NfWJGSv9Tl9R26jTi2to8p+NH409k5Euwu7STLO3t4ozthNXKdBybJTazQkrGHuRjPfoL3kaXXiKnOnbtQRd/bFeMw9j9zcDWrn99UvzLajn+KVeTZt7iFlfqiU98km5x1VVaZi19Lm1a5obuQ93KuuaaU3rbm67TmWuu1zTvtBt55zmhTsfnW7plN9cH5uD/Lll/f9qVa/qKD72lnvGAD9UPfMrd9NS7f5C+OAf5//WqVp+0saWPb87qfu2mPmZ5nT66P6l7Ts7qbstrdK/mnD75Uuthl/R6zG2n+tIPOq6vvctVeub9P0I/8Kn30Lfd78P16Nse070m1u1i+8pupWnuz1Nveate+ZKX6nd/+3f1Pd/9ffrKr/hKPeIRn667f+y99DF3+9ik9wjdU3e+80fqQ//Lh+tOH35n3efj7q/P+szP1FOf+s369d/8Db385S/XP/7jP+r1V/+L6EDbNc70w9DX//p9Sb8rl+241Icbfhg/9s0bJ+8MNjFA3963eWMxQRdP7Xfs93sa+/xYjX7joz20B19HOf7Y79hv6rw3Y9u+6PPk3eG3/e8UO8/sZeZ5u9Tn+tB/0qWXnKiH71ubW3VuueKKK7Rx9Ig282zhIHptbT3zTlufxZdcckmecBIH85PJVIv5SpddcvkwB+UWZV5cy3zJXDKOKcYaPHMNc8tOcG0LPWTjmEOHeWea+Z/5dxacumeUhzO+Ms9RTh0wNzOfY4f5DBm87doW/EaXOQ4sePRYz9iubcEu5diFsIF/zOu0gzztREY98Ent4b5BB1zwx3HFegc/qYvMdo01+OiPZRx+d11XYwAuNsChnu26XqON6NM2fMV/2owcXeS2sy6YCHx0KKft6CgXPOsA8mBD+JGi2mf4D09fQMvsfy6zjphkrYUcTNpEnMCg/chH6jIPIccuvtrOemde24wdMO1Bhh7tbNOf4B7JupM9YnTwgzXYjPVyaeTs5y2yNqEMW+jbruOTMdgEw3Ydh9vZO1axinKNgRgrYNT2XoCQKxcpurbr5EI+4sojH3nkYJDHKCmyMbV9o9hjXeWi3j62YmugURYV2YM/1LO9h61c1F9lgWc3kTe79XPX7ZaBYzs5cA8ubtDdz4/YTRaEygIGXGdzSVBqk09Sf9AlP2LDU0AKISeF7MF3ykc5vD3IbcfvUm8+7V7UQ9cedBAjg5CT9llY4d+QumIM8l72UA9dSLnwOUn9GWWjPmmWMnITP/q+6vBBHds3iG0PdqivXKQlD9Sw6YchtsjIl+iSrrJw7GXZTtZJo5d4l8Q9aDXcTslYj3Ski2E3TRPt4ccOQvwf/aZsrGtbXcoc/8Z2UkZN9MG2o5MFLvllt9Qq/7rQuXNn9QPf93368i/5Ml37dv6M1aZOTK1LN6RPuNcles4Pf4x+6Dvurvt/nHWLS3Og318jl7RiMVG/06rRujr+bNapotWZibZOF516u7R9/VTzMzOtzjXqz0nNsonuJC6t1MxOyeuv0pW3+wf9j6+6rX7uB++lL/3cW+sjPmCmjVYqeYF625veosc+7rH6rvh2zTXXaDuT1endDXHML6PT597oQnz727KaEluJA223XfvJtmg/Mki5SJHZgw55KEVVl3TMEy/bapp/PWxsKhc+4gcPS1LIdvUR/iDZFhcy0pHAAG+Uw1OGfJSRh5DZF8bEtmyjUol6tv9VY6Jc9uBb2PqDH9BN8Rs9yPbN9hscbCoXPERcbd8gNjraveAhMOyhTeQpJkU+8uTBJn/+GERu+9B4UC7qgGH/v4GdJtd7fUxt38yYLKU8t5WlLzEmnmPap6Q0TTb/8gzNYogyFlk3Nd7oB+LQOCEPvu29diAbaayDDXiIMvKk5Ecif3CckB+x0R/17MEWMnvgKUM/zVbjokirP3mkJs39n8bbkeZwqiS7WPZ5Icgs0llNmdQXsEUWlMq0NU+6zIYFC9cm899s0sjJK5eDjJy48cyOKPi97JSEmixGSw6PoTZ1oaakNzJ/wSv2yUP42qUfDEgWkd2uT1lCqLjJi8wk1KqURpNJq66nb3tNpo0Uv9vSarVcihiBy6ZbyboIO01sKgb6zJc8g9umldO45SJtXnYpKiI2xcFdKTi9JEeu2Lb6tDefctYFO1s7KvnXr3oVl9hLhbTDASj8dwLuVLIJ1bvXMva6tInN6BIfkMViPMlnGtYnRo5zq9RPSNS2kxwmLxRzmrRTKT7Yrnb64IeLb10W6suUNHLsI2tKG0ylXl83b9u20SKH8Nq1uVKnhFA9vjUS7W/S8fhEKvVq43MzbdRM0qasJ5bxj75vIk/Ds+G5I7fRTBuxW2rGUn7YaOUFtY6PYBCvBE19MPr0Jf6VODDPC0pTmlRpxHp4bW2W+r0Wi1VoHln8n0zFhmxc1jQxWJ+tCexY1kZeaAd/054orJYLFRe1waT/FVtd+mVne662abL5uxZbClmLrDNW2bTuEugV4yTrDafds+mk6qYZWptN42ci32AAABAASURBVLO0it4q46+Jz+CCudhZBmOZcockAlpit4tNqdQXP3xcpc+VONP2YmuZl6Gj6/Ej/VfiSSlFANQ09o/nhd1SSpxc0pT3yQ393asPnm01aQ8yyI5u8GwLHGSQcpEiswcd8lCKqi7pmO8SC9sXYCuXPdQPW3+oA10Me8Tp4itE2+fzbbH2bxpwVkIGEBik4PSJHZRbJV23ksI4sVTuhz5jsMs9ToquBE7ikXZ3uUF6SU6sukSti6wPdRlvSuyVMQq/Ck5MRFEZLWjGj9joq7yvX26RgxuMPnU7KG1Au6GbwvfEKMb6jCvLatyo7xQXESr3XJfaSePvIn4tMrYYP338cQl2/OmUcZNybCjX+X05xq+kPdSDopaYxEYw7OAEb5SToosO/EjkR2y86i2t4j9y9Ee9hCD+pxGJCn2EfXQoJ7Ut27CibJSP2ORt1zLbOoitXJQjsy14KOKqRwrZ+/jkby62PeCBZQ/86Ls9+EGeclJ8wkfSg4TMHvSRo0+KfOTJQ+QP+k0ebNu1rehA9uCPch3MH+RTtBdz5OTBJh3zpLZ1MTn+2TfsN/cCY2GZMYqP6JOCqVxjCjbz+VhGmuL6gw55xjGU4bonH8uG8r72OzxEme13yW/qjqRc+H0wD37Ee/Hucp9AK8Z9bCr3D/qjHrq292KNnHLkF8O2Xf1GB7KHGKNrDzxy5SJFHra2nzxEHjk8RB67ti/AVi57wLWdnPawwLCHMnAgFOxBDx5CbvsC7FEODjykXKTI7AuxkUel+kB6Q36DYXuvH8grFykY9nsG23a1qVz4hj2rqCmtuDISxXOwyzM/YimhQicNyrzvbERuKA8ydawFs8leWssummQttsy6JDltbBzLputa1l1zbZ49p6MbR7MW2RBzwjLris1zm4G2TuTgO8Mt64elpjnohrifzp07V9cHfIHSuWl6SWcj6zJW2RxGZ219Xb2s2dq6doK5zPpklclrbX1Ds+maNs9tpbRobbZeaZW1VB+d9ehvb+9EtpZN6fWsURbxfappNmQDmLozVRtpUxvnjm6sa5U1SUk8ZtM2U2Wf9idKwVLsbcUvcOdZQ23EVolV1lezrMUylemS4ye0NplpnnXwfGeeulL90mb6IdW1trEhDuxXtC3PmkXm0O0ctJemkdL2WdZz+ExsV1l7d7G7nbjzX4t1mZi25juJ8042jBc1ZqwjpusTTdenYm5f5X2E/pskvrPZTPT5dg4m2raNpxL9Ot/azjyt9MMibZ/nHaHVbDZRs7sWWQvWLGs9xuUqttORarMOnCZmZ64/lbZtqp1YR46u68hkXVes30KTTJfdaqKSf1kmxJUSW0X99Ki2Nt5Pv/+qE/r6n3yzfuh3zurqs1fIs1tpMW+zPrDOnDkVtxaJ+7aOHj0R3BNy08iBSJdkrEx17MgxXXnZZTq3fU5nQpONNR09cUyTWZt3gk01Jfq1hRZxPpax1rSt+AII6VrGj+yan81m8a3XfGdbpSm6xZVXCDtKnxO7ppmoPh5LmyoWMiiVKl9KHFNy6UPkxDhZNU1Ty5HZDkZX6yOnHPmYgmF7T/+gfOTRv2nY4DjVSvAksJu4OLSpF/y973VX/dJvPE+3vsPtVJouQ7+T+6LjWui2WQ/eoel1x8a6a95PHnRsqkdecURf/L6X6+kfdit9/8e+n559/w/WM+56O33J+x7XfdpN3eb6N+vKzet1+Wqu9Yxf7s42gS9La9okvqv4tFRsTwiUEgxNXKSdudZy/x7PGLzizHW6w+m36hPWdvSkO72vvu9+H6Lvvtvt9ITbX6lHXXFMHzUrujKYs3mnyVLq5712zmzr5HWn9C9Xv1H/+MpX62V/9/d67av/Sde89e06d3pTznvJWuyU9KXpp9A8a9NVYu3ICVAXTMrSfSopT+Ai7veIPH1G/CHyXQaE7aqPDLLTxoCAYQ88cuUiRR52DxcZedta8d4bQgY2cvSRIyNPisy+adjo24MuPdwHpKbxkbIla+9dm/DvDHagDrWd/Og3sYLHBnJS27CVsIUMwiZC+JHIIz+YB8+2wFYuypLUWKILIYMOyu2h/cghytAlHfMHsZFB9lDP9gXtpBwMe9AhDykX8iTVL9KD2ORHPVLb7zI20WTesV1jAh5kDz7Zfqewbcu2xmvEIt7wkP2uYd9YTMCF7Hcjdh50zE+5g9MP0mySuTB7XieOHROHsedy9jPPGuDk9ae1WK4yB8+EfpfG9y7a3NwWf1FkkvlikUPX7XPbmYtWOnP6tPrcM/PMn9dfe62UZwprmKYUcUg9nU41yTy7kbmFupNp7KZdy9xj65nnjxw9WvsqgRbzEffjPHjXnLxe5zL32K71wWBOGmMPLgfEyJFBcVXEFRlj7FzWIfVgOXPZRmzxW/2UU4YOZTu0Jb5TznPldNrDb82jgy42WRdgj3sUObYoI7Ut7NBWDsJt1zXHWAefRltjXfp2nvUTdVZ5ZqJT11dNkymg04kTJ2pMsIFf6LE+QQcfIMqwDw8G8/dkOhVtQm898T6a2CrPtfW1NR1J+9vgrxLbWfSQM7KRWxZ59imIKX0Asbakn2zLdtaGa1kTTutzmbgRk5HwkfgxlmgfcbNdddGh7fz5f+pB+L/IGDi7mfkoesfi6yIxSQCyFtzKmmdFWGp/gkefkGKH9i3SjtI0Ys1C2zNrVv3qKBwGMUIle2gAPGTv31i2Y5Nhrlp3LLedmPTVAeVCDmbYPT1k9vnYSr0uan30FGwaMuT73Bw2+qo6YaM3/NiuTJ8OG/1GYA9+nM+TP98fZBAY9oBH3h545GAjg+wBO3O9rBKfenHZjt+d7KEeduwLeXTBAxeCRwbBI4Nsv9uwbVe/wD3oF3kIu9iHh+x9feR5P8iiTiqRUw6NdWxfgE25PcixVzGSPyiHR17JqrGDj5qWvKAkwF2olBSKGPd7dmxXvtt9ENhDrOzDcvAg2yQ1nqPfCOyhHjgFPnaKXNuJTLlsi5snbEp7rRiPZCJ/ew7Wn/T1/1Pf+rRn6Lq3n1SJHPqgO/R61jPurqc/9SN1z3tKxy95k8ribWr6bXnlLDY7rXZmOnt6qre8pdFrX9fopX8v/fXftHrhX/T6q/9j/c1fT/SPLzuu0298Py3e9v46+8Zbqjt1K/WLK1WaI/IsWOtXqzn2Ct3pbmf1+CfcTt/1bXfTZzzkljqiudbLXG9981v1Iz/6w/q2b/82vfbq12g6Sxy80ioviO20VZcW7eTFr81LWFxXmi57Pyb2wNvekyuXfVg+xipF9cd2TenjG4q3fRgDXSrZh+XvCjY2Rzzqt5mAwUZmD77ZPjDmfEH7qIc+NOKNPFgjITvI2wMW9Ue5PdhC1x74g2Xw6NvWqGMPPGX2wNsXYo/66MHjKzxkm6S20z6MgS6F9mE5fiCHbNe66IJLihyy33Vs2xe0E3xwIXsfGzl2be/10ZgfU9vVz7HuQTk8GJRBtkmqPnLKbf8/i037xz63XfsFmf2uxqQTcSXIpAexx+dol2dok8NSFj/YQo/UHmwerHNQPvJgQ7ZJqs/nY6ALju1DfYselSiH7P1y2xRVsgcenbGO7T2sEZtye5Ajo3Ky1Sd7kA86KemhPhhSSrTMYXHThOulVKhzbJcFXluKoMaZTYhVcJArPAvSUloVN6qbednIC4IyVabYkadORW9kpz/zjO/zpAeqS7rK4R6GOg7GKGN3MRP8KhuGbNguIw+00F9knlDgkHOIreLMHUNNl0ZqSvJSHx77XTZ+kC+S6YTtop3M5XKjNv1NHJqmEQvdeTZrUlNddJXLdn1pWeZFqj6vUwesNpuwfKt5OttQM8mcFcdWnUXZEsei17ZTNZGX5N3F4U4qbqtM6KqpsWEDcdpO1LOZGSqJZ98t4sZSk9ap08kKRd6lvEuZE6NS+pT1aopTnvkzB+ABzIJ7kVB2VU6+DUa3nGsV4ksQ8SQbvdI0Nkv8Mw70fex3wZECkLTTJLiT9HmJrUAET+rpj9hx/GlTju2+dCqTaKXPOih+NZNGS/wNXGlbLbIm6m2VxLvLXO/GatqiecbaoptrZ7Gj3vEh9fvQznJH6Dg6rG2W8RFsHG+mrZb4ET10ln02UzM+FolLl7SkTmkk6mCjD+4yh66LbN4tYq+L/cnaJJqrvCDvaLY+q7arDwkONqm3nTXIknEZ2TLYZVrUzhqtIttZ7ahkU7jE1nYOt/u02QnS1nxLYDeTqfo4MZlmE54NORVtZjOwJ97tJHUnKbdWq4z+xF652sTGdmLcJ/4R5KdXeIfJT0IoOw0Lz489FHQpsFMvOLZlD/yow/i2Bzm6yKFRPvKlpKFkQrbzqdwHGRPhR137pmF3uUdHvGVe8HhxroC7PirpQcxVYuSMpy7yZe69rRwonD11Rts5TNnOYceZM+d0Ni/3p3LgcvrM2byobwrZqZNndI6yvOyfzcb6VjY/zp4+ozOnTouX1LORnwudPnUyeqe1efZs6qUsunz5dGdrS1ub57SzvRna0jJ9zvjv8rxbLeaJJV73yg0l1/CkvzJynP7uMg7kTs447DM+IacNfZ4ViVLqLjVfbkq5P5Sr7yxzzytjr2+lG+hL4tYnDnb0Q/CQ7dofSkpeBy7y9qBPH9uupaOcFBqxKbSdbuhzJ9M+BXaoU9KGcU5ULtvV7vn1U7RXB5sjtu0qRx+yXe3Ygxzdse5Ybg86YFAG2SaptpGfrzvmx9R21aWS7UM20QGDsoPEXE/eHmzBj7r2YYwb89ver28P/IhDansvJuDY7zw2ONTFR9t7bR3l9r4NZPaQH+uQQvauvO9UXKpfYBIf4jHqIAOnydyIjDJ7qEsZMupITqwdf3Tosh15L9t5zrF3IqE/ji2wwbBddchD9pCnDEB7H8ceeOQj2a4sdcG3HV+6KlOK+jxDkZMaQUps53P4sV39HOuTDiWSPeghA0O7lz3UwUd74G1XfWSo2ReXUwbZJqm2353Ytmv78dke+GooH7arPXy0B972e4Xfca/6QYrvNzUm6FLHHtpBHqI+KWWQbZLafspqJh/2EAdiMsm6RWWlrZ2trBHn2l5s52m/0CJrjGWelGtHj2iVtcf2zqYms1bT9Ume8Tvqs6aYrk2TdlpkbZBNlbqO3ji6nvJtsWaIGa0yN/ShIznI58ujrYumTdYCmf84SN88u6lTHDrnwD2uyY3VZL3TqY/1rMlyUN1OsoaMn6dOn9Jm5q1V5lrWQ03WYPjVsdbJmqqP5/Osebbmm+ozR+Grs3yYZx04zxqutLFbIghtZ907yVrlXA4H5ouVNrOZ3sc31rnb2cztM4d17rOmWipTWNKVsqzWVtY706ylattjbyuH1W3mj0kpmrjXpGk0SX7WNnLWrhNbR9ZmWiS+88y9HEon+pqkvIl+G91pW7SxvpZDh201aX+qSGk982s6T63TfuW5FQdmk5mmpa2kxHB9OhPpIgcgrDkyjUppX9vOlGWF+tTEJUFFAAAQAElEQVSTG23loL+DT9153gW2E2/H542jRzXP3M8XD1ax2UwncuovImOdV5pWp0+f09lTRf1ylvFaxDocv9w5y4GiLF212R3R1dcd1/N/f1NPedYb9Zt/1uiMbqEyu1TTtJ/2NNM2a3Brfu60rjh2Qn0cXOSwetl22lpu62zWPWvtmkoOgldnE4scNl92/Aqtz45IlpqsR9c2plrSl/Gd9nLIwJi3rbZtxTP79JkzYmyX6Nz61rcWX7RFhzzykSe1LdtVX7ls66Acnnopqj+2awrOKEcHsl2xUDiYRxeZffOxwYXswdaA3aefe11129vpNre/fXox1rI+4/D/49/nhJ56/zvpm+9ylZ5+j/fX0z7m/fT0u99eX3OXK/S4DzmhT71qTR81m+t2i1O6fOeU1rdOaS1j/EjusUnukWn6aNK1Kvzik6WmWWjV7chtxqOb9L8y3tvc/r2Ud402MW9VlK7SNOvFjUmnY+1cx/szet/ptu79Phv63Dtdpcd/1PvqW+/xgXrqR91eX3KHy/QJ0053znPmA3NP3TL38OW5n4+FjgbjSGg9zyPacyx7qicyj19qxfYqvqwUVm18UaJQf4rV1RshcUlqW7b3+lW7l+3KEc+xL23v6XYXec9ARiV7H8/e58fypmlyn+Se2bVPHewgR4d3BHu/nm0hR8/2nq/2wI/yMQWrSxziLaI69sFGzj0w8nY0Qu8Iu4Lkw3Y+E8n4TUzswT78iFEV8mG7+sx9l2z9wb7tGsOL6aOEDngjj5491KEMsoc8ZejZPhSTUU4ZZJuk6ozYCOyhHvr2wNs+5J99cTn1Idskh7DxccS0h/rIbL9L2F3i7aZUO3zYA+Zo4yA2/EEd+7DNsYy66Nqu/YQcsl3bQrk98PaAgf5BHXuQo4t8JNuVRb/knq+ZfNgDHvr2wNuuMUE3Knu8PcjRRQ6hYxu2+ng+NgW5LXNvDWP0+PGjWpvN1DTDvbaTd2b2tNbW1qPTiEPd6XRa5wW+BDDP3H7k6EbmhKxdEvNZ5jtsrueQmblkvC+nqXPq5EktM29Sh0Nsxjn8Zg5+0aOcPDzEOp85yXbw1+TE5dzuQT7ltkV5iZx7lHY3eU6AN9ZdW1vTLO2hnfhOPQ7GyXMwzhcBbNezMMrQAQMCg7aAC+ZoBzm+Q8hpCzpgIhtTfMI+Y3H8y0Xgoksd/nsj4oJ/9tCWsRwM20LPtvAZPNrLX0Ma6+ALcuqR0oYRc8QgpujRH9THPu2iPcj5KwRjvmmGe6Y5EEdsNaWoz0BBDgYH99gCC7v4R9521hPLSviOHF3btR+QESN7yI/l2OcLFyV28JdUGU+0Ab+RYRc59mgj9rYyPvEBHPoCvUIlACHbh24QlJEDZA83FPrISWkg6UjowqMPj57t3AwJyK6DlCkXZeiQtwfsPsuHPosHZXFaMpFGLf7w2ad9XZg+WINuMpEh76Nzod+Ug03aZ7JSZmfSmMoN20Q81B3lpNhEJ4UXxUbeZVHSpy1gxyqiSshgkI88+S4DwXb8HmJgD/6jg65yoZOkPiiR2ya7R8jIoD/y5Kln+53CBsPe98EebIFru8ZSucgnqdik9uE69pCnDD/QP4h9UH5j42TUkwbb4HSJsW3RJ+kIFZdKNja7yLUXq/Oxu8QbhYNyMCHbssHoUdnDOOi3UwIG+iOG7brI4WZyfGlKoy5jap4Xwmc+4xn6qZ/6GW1l83SajcqjM+mhDzmmZ337PfXgB050u9ucVDt5o7rFNXJ8m5+1zp2a6dprj+rvX77QC/7gLXrer7xeP/vLV+vHn/N6/fgv/LOe8ytv03N+9a366eddrR/5qVfrf/3Iy/Vzz7laf/Yn2/rbv17q9f800cm3H9Ny65IEYqKuO6dV/8a87L1Od/0vm/rGx99dX/w5d9QdbjXTenx60z9frZ/9uZ/RT//cT+tcfLZcJyVeZps8vHi407Y0XTy4aPvBmCAfY4Kc/EjI4cEhhagP2Rb68MqFLjwy++L9ELW9H/TJvCvY1LXT0l0ij10IHjqIjV/kKSclD2+brA7m4UeqhbsfyGDPxx7z4KEDjW2ijLxt2e9aTLA5Yow2kN1cbOqDM2JiAx4ZPGTfuN/ooD9ije1GBo3l4I48KWTvY9vOOO8u6Acw/hO7r/eZ7RqfdyYmxM52rU/MlYu+sH2z482igyetM5dntg2yVBcj2ZziecOzhgVOLdj9wB/Y98Q4sQ10jZHter8hONjukSeF7EEPHl38gx9jBD/KSS/0u0Ms9LNskKzYH2RNY7VNkYtUEqP5ziIxl6aTqSKJXpLeIkaZOmq+lDYQRfNsli6yGVXtZb2EH00wDJ+1jkJg0gepEKCiVUBKadSUzBnpGLC6zLWKQl0wNiVsr9JkYyObrApWMffcSiV4ytVlcwb/mtSZc4AXmZt4a6UdRfApEhe/IbPKPNnH7pI0BYwDfCxFmmUzk3xJHLqs+0ojOXJoFb8oWySNVLbVTNu0QbksvpiQ81w1pWgZpsvGYqoKW1HVtG2jl0YmfkvKIiTWTWytsikMr9js41dJ3Lq0qwQA6iKn7W3daLKWiTPNb5om/dWqT0dOgt+lXWHjm0IOSSkUv73Vpp+W9U+WxgfE0U04laEf6KI29Z2oFjdqksaN1C8Vf7lYZlOpzZphpS6+zqZrmrQTdakMxjwbuvjAxtPEk9Rr1CdOizn91qq4jZ0+Y4m+S5oN1SJrOpmoKenJtHWVDa9V5JP4cWR9XaxnopIVuLS9s60uOk57l9ELoLbT1xzoz2ZrhEJNO9E89pZp1zJNLMHdjo6b4Kcxq9QHD+KlZhW9JhvI8UilaVN/Vr8dT9kim8nztHmZtqYZ2slh8CI7u/Nsnqf7NJk28adLzIqc9cxisaNVNvya3f6xrbVJK9uaNNO4W3TsyIZkiZfoNu2grxivttOfy3R98EpT46HxSjuG/rRK2lMbKlXbxNu2bAs+4j151UWwS9iCbWKXdCTq2a7Y8MqFLrz9rmEPtl19OZlNg+/8zmfpCU/4av2Pr/qq+mdNv/zLvkxf+qVfqi/6osfpC7/wC+v/XfrYxz5O/+2/fZEe97gvjuxxesD9H6i73uWu+sg731kffbeP1t3vfi999EffQ/e658fpnve4p+7xsXfXve91L33cvT9O9yL9uHvVlLKP+7iP031C97zHPaJ7D903Oh9373un7j2jf2/d/7730/3uc/+qc//73l8PjK373y/pAx6g+973vrrPfe4T2QP08Q98oO5/v/vpEz/xwXrQJz5En/RJn6xPe8Qj9MhHPUqP+vRH6bM+67P0GZ/xGXr0oz9Tn//5n6PP+7xH6zGf91/1qEd9uh71yEfq0Z/9WXryk5+s//t//2+NhRNb5ZCgZAA1cvoMgZL2lWzLRt7XdOwH4mkbxdpP432hKkKXogEDRPqY/oMnhYpLHYPIwCOF4CHb1cflMuMwAw4Me5CNeuBA6CODh2zL9l4bzvcbHfSRk4JNOtJYDu7Ik0L2uxfbHvCwbVv4YlvjNdpkIwIe+XuD3/hgWwdjhO/4aB+Wo6Nc1ElS20h6UG5ZTWk0XuDAMwc0eUbwHEZGCo3yEdOlyHZ9btlFIzYY9jAW9nSTB5MyMJnXSW3XevDKNWKM9cY6Kao/5+shRAbZaVEInvq2pRB5cPdkyhW5nfKwyJNEdfB51EcGD9neK0dOHeTg2kO9g/Lz/Uaf8oNy6kP2uxd7tIVv4EOjXcrIU2bffL/BAY+2/Vti48foA6k9tA3fxjJ4yPahMXe+3+2kySb5mtbXZ5pljdOUiZZZb5zb2hRz7yKHgF3WoaUd+q2URqwX+C13nhlNDrJL7o0Z6+U8R6dZXxzJYT+/ob+VjXJlvdRnQVEkHckhd5d1YrzVRg6FSY9srFd+a+ucNs+dVR6qmucwvtn1OysZrYJRkt84sq4+a5g+65qYFJuz/AUC1mNN7mHWUWs5EEeHNQfyaTbyOSCYZlN9mbXWRjb6+/iSAV6f/5PZtH75gTqbaTPrq9KUFBfNs/7JLKMSY4scSq6yJt3J+or/0qlTJ54JG1njtInhdg73aZuyfmrtxGg766Fp1kKNemSlVYnhLm1ZZC0bSIGHfXxfRn5285zarKF49kwTnzihppmkX2ZK9IUeBxxr62s6F92SdiyDvZY20M5kRZ8vcmiB37McghAj+nFapiJ15uKdzZ2hTdHr0mfLrM23IptnrZzQajKZapl5cdLOtL0zV9tOlCTxasWXIrq8j5RWKi5y+nYjh/KldFqsJjo1v0Ivf/OVetYvvE7P+NnX62Vv29B188ul2RVqg+eyzDnxthy7k9Jqmv655rprtb2YaxGbR9c3asxmsTnP2Dt3Zivrx15tmdTf/CTG9AcHK7STNtsmUZf+ZWOdsnYyyZjeSMxKqMkYWlUd6tqucULQZTyRElvSkYgjPPojTwrZlj1gjHl04UltkyReXU3fndj4A+j5ftvW+mxd681afJuGrKJOH7ze615HV/r440vda+2c7jbd1AfMr9PtF6d1q63rdOn2WV2S/lxThkfGAeFY5WUi3aNJaWo/BUxq0tfOqGokt2l7ngkurkXKu4Ypz7OglyXIKEqrPEu6lKdYbVlosjqn491J3b6NL/Hr0257VF/5UXfQMz7prvqOh95JT7nXHfTEu9xa/+39j+lzbruuT8/+6SNuMdPDLp/pIZdM9fArZnrELdb1kNtfpVvmvmuw1cdi2p9PZbmplRZqJNn4knbRGEklN93YR6SQ7aoHHxURV3h0bQt+lJM2DchwA43l6MOPKTi2q03tXrYrh06bdz50EIzpjWGjB/6Ycu81Jc+W3NTId/LMpKyJf/ZghzzYlCMnPxIyeHwhhZBBtvdiQn6kEYM8+iNhwx7qICNPOurDUweyBz14yHaNEbxyjf6AgewgRopr/5AelKMH2fvY6IwYYNqH+xL9gxijPulBOXqQ7T0/z88rFzaSVP8oP4gxykkPytGDbO9hK9c78nu0FdX6gz7MiD3m0QMfOlhGnjL7wpggB2ukEWusj5z6kO13q9/avS7E7vfiGpMZm9zToYz9EyeOZ96Y58B9Vn3pcq9PpzOdy1mQbXFIa7vOZ9PpVNx388zhzLeYQ1ZpMhUHyxD2J7k/OQxHh3mGuDSlZE5Z1yRzyypzDXMM8jwksnY5Vw/lV5nDjm0cyfPHQk45eLOsP/itdrC4V4krvtiuc+Ay9abxbz6fizmbMuqSYg99DuCpSzn6lINLih59BG+7tpM6toXdI0eO1PZRDzn+Y4t6YEC2s580r3GkHF0wOcAHl1gsl8vaF8jRYV1F2cnse9jDeLJdY2G7zrvgEANsUQecsQ34RRk6YzvJozu2lYNy6lCOLfoF+/iPru3sY21mzbWTkPdi3Ukb0SHeEHXRpZ3Yomysj4zYU44cGxD1yLOmIMV3bKML4SNyZPDUIQ8OvkPIsQPRjjbPZ/ROnDgh1SHSq1DBTk6qSwnangAAEABJREFUDbD3eZQjPiS3LXsI9liXBttGtepWJh/2oBd2rw48dHFsyQU/smDKhK9c+9jciJHnxpO6asfet2nv82DjG2SPPvTxITWzyuyzmFZw9tMuA2sVzG6X0N3Hs/f5UproDJj2fmoPfFyOnYG3h3q0YZTD20M5fMmNTRkEj88Hedt7eMjtoa49yMEY5fD2UA4PHmVgHuRtI65EmT3k4SF7P1+V8gGevS+39/mLYduufqdq4jXE84awbSf+Hap7Dy+lj5U+mmTQNikPSPD6JAOW7ao/Yo6p7apTC/PxTvsty3Zqxnoe6LbrgwSBHez4BM8N+b/+1w/op5/9M3nAL7Jhv9Klxzo96lPfR//za++mu921qFldLc9P5yE7Uc5rNN9a09ve0ujP/uxtes5zX6ef+vk36Bd//bR+90+X+quXdnrNm6U3vl16S+j1b5Ve8fpef/2PC/3+/zmj5//hm/XcF/yzfvU3r9b/9wdv1V/80XV63d9NtfXWW2uyc5WarZnmp7c003W6fOP1+oJH30YPus9lussHbuiWx9Z1+prr9NxfeJ5+7Md/SpuZhCbTaVrS7z0saVOiK++OxzGeyG1fEJOx3E5MEif0oPPjjQxC/2LjhDLbJLXf7AHPdrVJvVqYj3cG23ZqqGJil/6iPmT7AmzbdQxiz3atBw/ZQ566gI4ye5DbRlzr2D6EbVvYH+vCa/cCZ8zD294tUa1DZpSPqT3YpMx29dk22Wq/MvlA/+ZiU/+G/Lb3bdoDH7MX+I3M9gUxAdc2xRf4be/L7X0ef6hA2+xBbnsPe5T/J/ZNj4k9jCHianuvL4jlzY237frsHJ4pVpcnTpdnRXFRm0PAsNUedrg/7ZvuN/7ZFtf5PHgXk5+vd36eOtD5cnvfzsWwbV9kDA7zlOTaRqXt4kqj7ciGaKhpSuaPrGsia6cTlTx/+2yUZW9L2zuLbIhmcyubI/PFKrqt5KJV1jDT6DaN8wKyE3kRh+p9NjtSXdrFdjZX0Flmo64DULGbabbvpRIcKFw2r9IzVdaoBzt90xQrGU3bRpOm1H5sbTWpx8bnKpglfiprKQdwlU3EoKdctV7bOPWstkiT1pHHRvxaBr/L2o7UcdbR44Woj6zJiw9zUNM06oOrtCdV8VqK/5OiuinUFmeDM7EI1iJzWQqVlay4nLJUT7TToAgGPCdOc2Fnm82K0qsDbzKLhivfthN1tMeNFMpecTAalcTCbrVMH/Qpx7cYS5nl6DXV56I+5shDAVCTepBdxMaWVCK2SjPg98FKlZT1AsOJxSJ93Mt5gcrc3EuT6UztZOC7HJKX0qpxSE3WE9m0zCZlUxp18a1RSZwnNQxNMCax30Z31s5EKBc5YHdsluhNIyt9I8rSJaoYKV/mBXBSitrQIth9gtDEVlPrTDUpk6xzyFnObtc0MZs208r3yWOvif7aJC+qZRq/+lpn0kzUhOyi7e30QzZ7iyzkbdqE/7P0xTQ6fKkBzBIc90WTlDdKm92oCVE26LWaTdaqDXW9tjfn8aOXaWzGxc72tlZpT2MlVlvBcQ4B1tMSa9K24s+79X0vLttiE96OcgSjPKzgS+Ix8vagQ/58Obq2ZQfvAHaXAWCbKhWvMvlA/3yMiOvP+XJ0bV+AvczLu+3UKXnJ3tRf/MWL9OY3v0W0v4l8PWPo6JHjuuKyK3SLK2+h2972dvrgO36IPuiD76i7ffTH6AM++IP18n94pV579Wv1mtf9k171qlfrH175Or3qFa/XK172ar38Fa/Ry1/+av393w/8y17+Or30Za/Vy1L+d0lf+vev0UsjI/+yV16tl7zsdSm7Wn//8tfr71L2ty/5J/3NS1+jv/7bf9Jf/tUr9Jf/5xV68V+9XC960cv0or96mV74Fy/Vn77wb/S///xv9af/+//qD/7oRfr90G//7v/Wr//GH+rXfv339Uu/8jv6xV9+gX7xV16QdfNvhH419Gv6mZ9/nl7we3+s3/ytP9Lzf/HX9P3f90P66q/+nzp96lziJDmD2xkLRMfparrEJqfaD/Y+f368uyg7CMrljNuaD0gXvN3hIPqVfhkJDPiu51nXVxtwgTiku8oGDrI24xDeNlnZ8ThjBQywqjAf5O1B53x+1Dsot12xkEH2gGs7aEPbK5OPsTxs9dfe17m52MTHdsUFH8Ie6Ujkp9Npzdp+r/Dbdu0vnLJ9yH/ahBzCd8i+uN/Ez3adr9FnXHC/7mQO4qAInvroUd5kbrCjn/GBzA6fscQY4bc33va2t+lv/uZv9Id/+IeV/uRP/kQvf+UrdO1116ljvKKfumDag9+2gdY747c91AGnVs4H9e19uX0ev2s/qrUPSaE+/vcpg7dd/SBP+5BBN4Y96lHHHmza3rMxysfU9gX9ZRszVW7v8zcXm/r4Drg94MLjC2Ujbw9ltt9lv8GC3luwbd+kvsRn6GJ+lzxXlXVDyazM/M+aIhHS+nRN67Nhbt88vZk5XZnfd7Scr3Jgf0QT1hxy1oA5dMxao8n6oKgRf14XvEmZRKdV0zba2FgTZlb9MmvAnex3zDWZtbJVaT3ll116STbxp1knrWIr67FiTXMvcrDe536CP7K2ro3ZTNO2VfUzfq9N19V6oqNrR3Vk7UjWIzOdOHaJmqytdrIeWWwv1XOgmWd6ILVazrW1dS6H6m3WH1OtxY/ppNGRI+s1P5s20VmEVmIZU2jT1o5YB03bqY6sH9UkqbOOO7pxVCXroe2spaZrG2ozz6s06ksOylO+k/Vcie4kB7OdrN5Fq8hLO5Gi5+gtsr6bpl29ik5ccln60+I9g7JJ1mPtbCp+O//M5mbk8Uu95lnnz/kSQfyerU9UJlkb56BV6rQ2Je4lvq+URqhNkPkvAZz7v3VJ/80Tn2Ox5vBLXRab/AnbjRy8r8fPjfjSpE303/bmtrpFn3jPlCk3LYjb6U/eE7r40UXSJM+6NlO7ypE19bOJNjN2rl+/nX7vVRv6xp94k57zx5t69Vtjc/0WCqRKxtWpc+ek1C9z68TaMR0/elzTHKzwxYa1jTXteJ5j3IX6pqvyVcbdfHOR3mjrF0Rm06maUoKg9Eebpqaf08ZLsrG+NpuppGya9NJLLpWi1WQsMf61e8Hblu36TBrzPEtsVy1klckHvL0vtwc+RemzRGI3jx5k+18Ve5E1aJNOaDK++lUvlyY9ZE3y7D+aSE63Tmq2c0bT1Y5Kxo8Xndr888rSMtQ1Uteq8UxNM1GW8+oTQ5Uuo2pbnqzUFWvVObFtVJw6uZ9FtcQdmL7JuC+RN9Yydsk7Cl4VBSSY1qrptfJKpVVKVpouz+rYzjW6anlSHznZ0UMun+gxtz2hr/kvt9E33+l2etqdb6enh771Lu9b+W/4kA/U197xjnrIZVfqirxzTaVA94pDWuVf705t/ImjgmxHQ7WPK5OPsX/CVrm9r8O4OV9uW7ar7lj3hsbJKLcHfdtCRr0Rd+TJ2+88NvWysiXZ82mSe2e00+yOdXvARhGbtqu+bUSVr0w+qGvvy+2BT1H6O8+TxBQd8rbFeoi8PeiBD9neixW60Pl6thFXoqwy+aA+ZLtiRFR9tPf9tgeeMoj6tmH3dMmAc2N9OerYA57tapN6lEHnYyMbibKRpw5kDxjIx/yY2oMdyiDq24atflcmH+jfXL+pD37gaptIoRvCpsze98UefLVd61MPHQhc27A3yW8U7X19+13B7jIGD2Ioz7a++nYiz/vpNPNT5vd59qH4gt80cwOHshzgksd/Dpy5R7g3bNe6tAV5U0rWJIvsLy1FOUQZOIzz9fV1HTt2TJtbW1WP+NoWB+Pokcce81cfP5BxWM+XCbAPBgfkp06dqs8C9LFB2egTeWI1y5yF7OjRo9VH8m3WO2CgM89+Cu8s6OAX/tNO6qJDnvZSzoEzuvjC+w710cE/26J94IPJf09NGXqk2ITARQ+fbWuxGOKETkm+y9qMOthDD59s1y8doEMZdcEhhbCJPik+Xpd3J8rxzzZsjRN+4j968GNdUtqMDBu0l3bTBxvpK3AgsCnDL+zBQ+CNbaMOMuqDZ7vati10qEs/gQeN9sCmLn7gMCn10eULA9Tl/RI59tABq0lfjvbWWGtlvVa/AICCPTT+xnjKIHtfl/xI9iDHiO06iOAh+3B+rHMozQLCmZoz+ytzuMaL+gd52xpltseiao+MPchGHWSQ7apzMTnlEB08lttGVMk+zPfxFT17kNtDiqxW2P2w9+X24Lft6gcq6I827UGODEpWyqLC7mua5UtNlWUH8pGQozPUGTCUizzYVT952/kcfuyBRweJ7erTwTxy8vbgN/mDZHsva+/ycXUU2ruyXQFYsPYgJ2+72hWP1X6oHBFqlfC/lH37tqvcHtKaOfBhD/IReyyyBzl5+wZ4CuOCZbg9si3bmQhKvUFl6bd+4wV62lOeoVMnTyvvFHkx7fWpn3QLPe1Jd9X7v89pTfrrNIni9sm5vDiel9Mr9aI/O6uf+8lX61ee81b9xf93Rm943VJrE+mud7Ye8bCr9FVf8hF6yld/jL7hKz5GT/qyO+lLHvMB+pSH3Ep3+chjmh3p9YpX7eiFf369fucFr9dv/vLr9Hu/frX+5kU7OvmGS9SfulSrrfjXn9Jk8i+67NK36LGfe3t90Wd/oG53yY4mWVX/y9Vv0Xd/77P04r98UZarncxiLWOp68M7jdJw2fs8kvNjiWwke9A9X8ce5OjZF+cpg+z9cvIj2YP8XcG29+vycOQhzGRjW/ZA2AGbdCTyEOPOdhXbrn1v7+eVyx7GJfhQRPXHHvTAqYJ82INu2Gr//DLk55M94ByU24PsYH3K7UH+rvDUgewB4yC2fdP8toe6B3HgR7KH8oPYlNn7cvuwLcohe9A5nycP2fvl5EeyBzk27f/EJi724ZjYF+aJF7qQPZTDj2RfKKPMHuQ8xm3LpdRFa13g5BmDDn9Kc3tnG1bFQ59gjwUOQtskF5A9yNG1h3oo2YP8pvDUHfXsCzEoty+Uj3VIIXvfJnnIPl825O0hHWKi3XVLJpnMd5bVTtq80C7ExtoqsjIpeTavtLmzpUkmh9KWbGisqmyZXcFFNts4yC5u6ubUbDJRkUQs4/mQAp+XgRUbMy4qwVXi3+BLMPrsqBUrG2tLlawvGjKUJ3Vw7TY1iharTsts6HTZYemz+ZL1dvRjpQtmdNgIK9Hv+4DlsFZJ+9hGV8k3DThSU1rZaUc2K9nUa1TUpr6j72CX6LLp59iIe1plc8VqxJjoo7OHG2zlahrnU3IwmzKJXsm83IviXmbvJbzljL8h32sezM5Fik8l1FuSnWyrmNXm9pbQXylX9HoHJ+yy76VsNK6SR6bU6xOnZebTlEjYSNmKvCUw2AhibeamV5eeI1/ic5dcX1IrtFgttExfku9TT0XqvNIy/7psfFGGzK3TDwvR79V2Nr5iMu1dij7tulXau1CJHvZ2dn+bqUsEFnYnoVQAABAASURBVKu5lhkDvTthX7Z4OcCnLoF22rFKuspY4bfLVC9rbZYN5WamJrEtbmKmqE3e4RkDVqNSivhLBfOd2FgsFIei04imtE0J30qJXak2GyUTlVXdaK/juljTbIA3Gd+B0iTjfhK+SV1o0rZqSmwsV9re3qn2VjHexdemNMHKmiX4k9SZz7cTy4XAmkwn4mXHbtS209gtNW1KKyegdhE4k9x3fWKk9JvUicv5iLv5zA+Z+Biu/tgIKnvow75Qbg+yPv4dVLYHOTL74jxlI9n7OufLRmzaYlu26/+B95jHPEY/9mM/pu/+7u/TM7/jWfqWb3umvuVbvkVP+5an6+mhJz/5G/SEx3+V/sdXfYW+4Aseo0992Kfkhfm4SrsulZnm/Ya6cqU0ua365nbq29urm36Q+tkdk35opX52J/XTO0mzO6ufhKbQXdSTnyVd+0jpyF3VJ0WmyUdI6K/dZUijR90q28Xqo9PPPkK9P0hqPiD2h7Qv7z/kmztI7R3C3y69Fd/K+8b2+2pRrtCyuVR9VtuLjMWrX/86nds+k25dqC+rtCX3hzuxD9xHizjaJqlkX5wvpaj+tmTGS8c9FzXuUztMavK+ZbvGHV3FK2iQx1Luqz73fsc9HvsqfWoxzjqVjCvuS9tq27aOR3vAsh294cfOs7YHq68C+3BZFebD3pcnW3/sC2UU2IO8D6494B+U3xhPGWQPGPAHyR7kF8PmvkX+ile8Qhxi/9Ef/ZF++Zd/WT/1Uz+l3/mdF2iZQyWw7AED/iDZgxwM+z3rt33Ylr1vD59GH+xBD5m9z5PnviSF0H/Tm9+k5z//+eKvcDz0oQ/Vgx/8YD3sYQ/Tl3/5l6f9vyPeTdBDf6Re1j+/7mo9+6efrUc+8pH1r2V8/Md/vD7lUz5FD3/4w2vKX+D4b499rF796tdUjBe+8IW5979bT3va0/Tbv/3bYnPNHnwD37ZsjyYO8XvCMPagM9aJqP7Yg5yM7YzlUjHG/mXT7Xd/73f1zd/8zXr+Lz1fbAAejIV9uD742r3sw2W74oo/8mNq7+uOMlJ7kINrD/xB+Y3xlEH2fj3yI9mD/CC2PYwN29VPys7XH/OU2R6zh1J7kJ+vYw9ylO2L85SdXw/ZSPZQ73wde5CjZ1+cp+z8eshsH2qvPcSBMsg2SSX74rxkzaZTsU5lrcDjuelbNZm7GU+z2VSKsJSmjrM+czXPS9KItcr6lHvkzObZ8Cv1WRuszdbUNE2e/xKH4GtHjuQpbLGWnWct4Txvu6wD+lIil7ZzUN5mE3+Vde6knanLgf3O9qJ+4QCFWQ6Uz57d1CJr18lkFjt9XLJKbVOvjSMbOnP6tBj3852d+J6y4vhQxF8VaApr006rrD9LaTWNrc2cRHNw3TQTNU0rEYf4bTdC3sbHaeLCJj7PBWXiof6Ywu9sz7UVnOlkKvTbdiJixpps2k5zUL0Q/8XBJr+NKCd+bV2TTWJTaetiZ5E1eKP1HLxTZ9bMtDuFabWzUpfYLjKf8t/1bKxPs9ab60gOxydtkTOfLRY7Chsbp9QtdzSbtprMJprknYW5rgvYbH2mNnI3zvpsqdla8pNGVmbryE+fPSmX9EHW3qzhSuJ25uzpyKwuc+6yrpHj50RyE8W2lZpWfdi+6cWavEyn6fcoZIJ3HOo0V99PtbVziV771sv1U7+10tN/7Fr9yUtn0tptA3Q8B/5rArtpZppM13NEnVp9iprIF51m6efZtFHXzaU2P9OJat+1a2qbSfB7TSbIiriWWWO38a3JuNvY2JDt6JeMjSPisl1l8P3uvAtvm+QCsgf5qEuKkj3Iz+cpt11twJ9fTn4k25VFz3ZtCwJ7kJ/Pj3r2xcvRn7QTdRlTq/RXSb91OeRX+riPrE88pyo5GHdeiUqGRquuzLTom/Rfk76MPGFM16fKSsq4wWaXe72Tlaqp16msrKZLHXDT9+xZ9twXbaN5fOvzHmTPNW+2tRNaeakm465k3Dg4jYvaMkl3tlK6tayK+G8z4ona1Y5m/ULrsb2Wd6ZZ9ieOpw1XaKVbdEvdslvottrRrXxGly9P6lJtaYIfIbAnGXe9hqs4+MUpGfK2K0Ob7Mj7QdMe5BTaF+cpg+z9cvIj2YN8xO7y/LMt2xm7XaVSEtxUsF37Gt1kq87BFP4g2a5Z9G2LsT3yNI742xb4kO1q74bmeuWifpI92+Ttwc5B+cjbAyaHWqwVf/Inf1I//uM/rmc/+9mC/6u/+qtDWGM90puCfVDPvrgf6IxkDzpgx7Ay/ERv2oMcPfviPGXUs/fLkY1kD/LzdexBjp7tmDVs7UvbF+Rr4XkftqtkxH5P+237kH/YrQ7kwx58Cbv3Y18oo9Ae5NS3B/6g/MZ4yiB7vx75kexB/q5gU9PiX55WuecW2f9Y5Tlx8vqTmXeXykNNy6w1wOa+4TfNuTeXmSdms4lWebZ00afe9va2bIt5g/uIOZ+5ZDqdRm8lDu5ZW4CFDnJ0+OsCtAUM6kHY6rJHMmnbrDOmdU0CFl8g4AsDtuPXUqzJwVhFF6IeNlhr4OPJkyfFATI6pNhGDhY2+YLAJPPfbDaraw8w0ME3iDaN+dFndOE5pMcOOGDD49/a2lp9xnC4Dd4yvtFGdMjTvo3MrfiBr+BB2CEGPCPQwza+4SO2KCePX2DQJmyDgxyfyKNHiox2ogsesSEd+8G20KEcm9S55JJLdPzYsfosRJe+JqUMf0ixT1vhqUd9bNIW8Gg/dvELPQgcykc96oALFmW292yO+rbVpm+OHT8u59kPLvHZztoUHPDpf/Y2wApmqQ9uCm2LC54UI6T2/g1NGXLbdeCSD0i94eHtfTl6lIEBTwrZrjZHnnqSxYWeXeQQc+WYwoNlO7YkeHSpa5uqkfeyvYeNDuUUkqIPbw/69pBSZu/z1EP3fDl1kZPagz48hNx2tU/edvUHDPBsV78YUOiig5yUvD2Uo2+71qWMGWacbO1BXuv1qjrFxMpC54awwemyQBqwh3p9n+VV8MDqE1wIvYN5e2gPZaMcHdske4T/ZGzkvZx/1DkoJz9iwNvRCsFDpTRAiDolA9dpF4JV/CYGtsmKT/TRQ2C7xsEeUspsyx7yYKE7yqkDT3pQjqxHSCzyUHd4e8CwXR+cfWLWxs9X/cM/6FnPelYesIssKKWZV7rvvY/rsZ/3wbp8402alZPavP5a9d2aSrlCL3vJtp7786/Wc59zdTa/lnlxkz7wA4/qMx51G33tE+6qJz7+4/U5n/URut8DrtDd73mZ7vSha7rffd9Pj/78e+l/fPVD9aRveqSe/NTP0Jc+/j766HvdTpONmd52/VJ//bdv1+/9zmv1+7/zL3rD1UfUZtN2uVXi+UrFJ3XV+yx1z4+Y6b4febne/6pLNWmKTl53Uo997OP09y97mYjr8NBZ1Iev7Rr/PjGwLdKA1R9iBWMPcntIkdt+h/G2/R7Dxi/8IIXwe6SSsYQMes5znqNnPvOZdUP8m77pm/SN3/iN+vqv/3p99Vd/tR7/hMfra77ma/TEJz6x5uG/5mu/puo86X8+SU9+ypP1tKc/Td/6rd+qZwTju77ru+pG20tf+lKg089lLwb4Yu/HZMyjCE8K2TceE9pgu/aDbVF3lFEfnvZdTG4f1kcXot5BfWS2qw3k9rvmNzjvDPb5ftuDD+fLwYX+LbCJB7ZtY77G6Hz/7Hfeb8DABd/23rj518TGBwgfsAuPT6QjUTbylNlDW5HbN+Z3Hi15hsxzGPmzP/ez+sRP/ETd4x73qH82+kEPepD+63/9rzp56qSce5PnD9jYIYVsk71J8UbRHvyCh/BvxCGFbNc4j2Xo0W7KIHsoh0c+6tlGtfoCc1COLjJS5LarDfJpWq3TZ86wR7lkNgcSG/QTJUE7Ofzos+GxM19oOyRnTskLQJ4o2Thb5aC/0fraVE1BIjVNNk6CsVhkoy6n12Gz+b8MVslLQxe7Uimt7KbyTTbNbMu22raJXh85s11fnyk28VPqrqpOXIlcKmxmuIgXRurVg+K6YRo/ArNM22Ra0Ks0VpdDLxburEX4bZrNLV5uSjZfl8IaC93J7mZRFyO0eZWNxqYELArzbLIqxipsfOoyD3c5EGcNsMxLU1TU598qdZd5QeiyYdO0cSA/Tdq1iG/z+U5tHwvdPvXtodbajPg5sWzTdgmbLJpX0ZlMpmpDO/O5+mD3ccDxI0DqyIea9FvNZ1MrLtDsYDgbo8uq0zQlxRYYLKy7dAp1SykqqdvH1y5rmflyrlX+JbiRRBq9PlR1s7nIJtUqMeldhG9xRU3TqslL3TL1Md9OZlrfOKJpNm9tq6Tt1MdmaaQyKRk3zOlt2tXKJb4Fb5mYrWhvNqH7tAAemucFdpYXsGnG3Cp9CE6TuDp+b2UzTMbPrvqzTD/QRtsJQy8lhUrTZI200jI2trO5DK7tjKlOZ8+eE1fJGFnkJZiXVPquiy+0HTk2qbNIfErTaJ6xvUwc2kka5LJre1Xju8jLdWmQu+Zn2Vg+evSItrZ3Um8Z2UJqWhGrQEhuxdCaz1eSihbxb8mGfHhZ6fNO9FOXYOOPHWE0R37007aQpaj+nC+3h3LktmUP+Yq921bbtS44tjN2uoppu6a1MB9gjDpjelBmD/r0GfJUqb8p8JCHPETISsZLXyxnbDSTNsV9bK3ik9JWq0lfTCbByJiapnyVMbBYNWpOfKDucN8v0i0f+HW64hO/WZd/wjfpigc/TVc89Om6/KFP1WUPeYqufMhTdfknJk35lZ/0zSn/Jl3+oCfrigd9s26RsivCX/7xT0n+KdH7Jl0avUvB+cSn6vKHPE2XPuibdOUnPU2XRQ5dgSw2LvuEp+gWkV8ZnFs++Km6ReTYuSK2Lv/4b9RlD/h6XfoJ3yj0LvuEb9AtY/vWH/+1uvIjPk3NsfeVm2nG2lkt8wzo05fKPVzcyEof556znRgcjnefey/FF8j/8R9fpa/7uq/TE7/miVkDPlnfknXft33bt+l7v/d79T3f8z2h79X3f//379EP/uAP1vXgt3/7t9c14pOf/OS6lvzKr/zKrLcfq8/93M/VIx7xiBz8PkT3ve99db/73U//kPcI7DdNU+3TjzbequbxCzp//FAHoow68Lb3xg955LZlD/LzMeyLy8GkPikY8Pagi4w8cvumYfMcti3ayGbIE57wBN3znvcUh+Cf/dmfrS/+4i8WcT179mz1/x1ha/c6vz2I8Y0UDHj7HfuNHmTvt4f64INFGelIF5OjQx17H2MymeQwb6HXvOY1esqTn6IHPOAB+vzP/3zxDvLHf/zH+vM/f6H+4A/+QD/yIz9cvwTwtre9tfb5Ks9X23lurqLz53rc4x5Xy38vh+pgsRHFvMVGGXTdtdfqzW9+c9VnvPLlAN5hOIDnSwLfk7GKfzfVb/TQh+z99iCnjaOceMCPKeVvftOb61jniw18AeHRj360vuzLvqxuYo56tmERFK+oAAAQAElEQVRrWyuTD+reEDbyqNQf7NlDn45ye8jbQzrq2EP+HWGP+qQYIb0hbOS29+6pMT/WIx2JspEH03bNjnJ78M8eUuS297BvyG/bNXYjJmkFzseIEbbeS7ZrOsrtIT9io2cPspFHF0x7X04ZclJ7kJO3B3/hqUP5iE3eNqLqg+0L/O6zrjp65Jim04mYe5mrl8tei8zNm1vn6hqGzfNJ1juuc7WzPp5rkTmrZc7KM34na7ZpNqIzqanNGm+ZeZb8IvcRvnAAPslcuLa2rqNHjtTnEM8k7iHKtza36p/qZTP5LP8NAC6H2ulEakr86sWfvT+7tSk2UadZazhyvkCQzqrrnXY2y/pimfWc9Lbcj/iyls3qSXS3498y6xX8ZH3K+05pGnHxW308J4jf6A+b1rJqzErWbczl47PzzNkz6vMP2TLrKBeLZ+o8h/HLHFKWpgjZznyrHijAY4f6G0fWRB2+lEB7sLOTtd11112rtelUfWJabE2yXugSwz6Er0c2jtZ9rrWsDxXHsEcK1slTp+SsrWazIzp58rS2EyMw2qbVVtb+6PKXlpoSv+TYX0RnW8Q6oponveSSY5FNczBxUhux06dfj2VD/cjRjTzXlrHfS4kuz0al/aJSfF1m7s5STg0HsDu9mmVRk3+MIZX0yWpDZ/tb6m9fP9P//MF/1jf9+DX6i9ce07W6hRaT4+onU6WZWm7P09Vt/WsHrJk2z5zWfGsn68Rl/e8OctqrVem0mcOa4lKf67bF87fv+7RjWcm2bCeW0d3clOO14m+NZ/TsQYKYeshty06dlJe0Cxll9g3LKYfAoQ7pmLcHLHDsG8agDkR9dKlvG5HgYSgjHfMjT94+oNtJpVjih6Vmob+csTTTaoF4Imec1Hs8OnKJsMiNcnWJUNalZVXTjnFYioRO+rJoqp5X2zwrApJwpn05vFdD5V5t+n5aGpWsXUu/ptYzrbVrwYpqcIYvWPdaBbfLGrex1cS/vonTOYQTNmKrzzNH2Eg/NHn36fPeieFSlpp4qeK5pmWutWapWdurNPFDXH3wSiWM9llzyiU/pcZxjJUd/b4XMb2heB+UU6+ipw5y22n+PgblkL0v535FF/lLXvKSrFu/UV/7tV9b/wuwL/3SLxVrrx/5kR/Z8ws99LFj72Mjgw7KWXew5/15n/d5esQjH6GHPPjBesD97y/Wt29/+9tru5r0CWQPWOdj0HZsQva+38jRHeXYhSeljN/SZV392Mc+tq6H/vt//+/6iq/4Cv3qr/6qeG7a+1jUs/fz1L8YNnqUYeNgOXLyyO2hHbbzHMr4TF8gl5Wu7pOkPA8Q6tjhx/IogXFD8hTLHvTtIUXf9p4c35CNGNSBhygb86QjoQ9vD5jwfZ6lh+XKWC5CNrrbR7FPxvauvN/zI0X1Z5X3etuVP6gLjj3IKTyYRw/ZSJSNPGX2UG+U265j0x5S5Lb3fKHdyA7WHfmDcmSjHeTw9oBpDyly+13H7olrYnbs2NE6FvBtlvmeOQF+LTw2zuW9hjGKbJHnD3NizGbNM9Xa+nqdN5hLd7J3QYqv6IPDnGtblPWxRTkH4tznzKHosn4gBX+ad46mNHIE9Bf20YUHky8BMO+T2q5rB8rQSRXt5JAYHkzb1bcpa4PYxj664GxtbdW68PhDm9DDB9t5Jrf1ecBBM5jUo+34Qx10sQchg9CjTccy74/txpcmz5TZbA1VoYMf6I902WWXVVv2YBdFfCJ+9tDX2IbsIU9dfEVGPI5kXQhPfLFNe8ChDF38Onr0aJ33aQttoD7l+GO7xg6b+AzRRtvVN/DABocy2kR9/KQ+eMQKbGKPDB3y6KOLnPqUkVIO0Rf4aLv2CV9oIE52bIcWWSdSztrXdn1eEuP5zlzsw9W/AIAB5QIcCivb1XnlAiDJ3s2JPnoH5ZRDyCDKxzw8RINIkYNBOubhpRK7Teyokl320lKQ04GOKukwmSYTnb4SPFRKITkks61Rrt1rtI0cHqKIFJntvQcicgg56fk0yqk7ku1qc8wrF7GxaYP2sO0hD4Y92Izq4H+Kiof25Ekj519aqyRCzqIKfOUiPYhBPuKKU1igZRHNAiuWEV9A6EN2rITwlTyK8PaFcsqwiR46fQTVv6TIk+y1Ex17wICHKIf6PFCHtM9k28VncsrCqqlMn4fQKLStEbvKpRT1sl0JGRRxlaNru/Kj3PYFGFauyF0y7sKOumHVNCV+1ZWofviHflB/93d/K2ezfJaF5Id/UNETvuLO+pA7rNQsrlPJbvOkXc8N2epv//paPf8X3qA/+9Oz4t3wsisafdLDPlBf8LgP0yd/6u30YR8+1WWXntb6kVNqjpxRNzmnV7/un3Ty3ClptqPZ0TO61W3m+siPvUSf9hl31hd86UP1CQ//GN36gy7V6Sw+XvLKM/qtP3qjfuMP36DXvLpk8/OW6uYbofiydZ2uunxHn/8Zd9QdbzfXidlCWbvqLW98k/jvC06fPU3TEocmL93LXX4Yawfbbjs6h+WU24McHlIu0pL42RY8FHH9QQ5zUGb7ZmPb3ut32+LChj3wtsUD+Ed/9Ef1Dd/wDfW3Y9h0fMYzniEO8n/gB35A3/t936fv/f7v0/f9wPdX+q7v+W49K4f8z/j2Z+qZ2dRlA/ipT3uanvr0p9XfbuHLA0960pP0kiy0sQc+qe3aHuxDymXv+2EPcYm4xuemxgT9URd+JGwgtwdc8pSRIh95Ush29U+50ElS/bBd5cgg5bJvvt9g2b4AGzn+2e9+v98d2MqFf0kO/by7sG2/R2KiXLYvwFau89tDW+yhj1Ncf5DB2N67p8hDlNm+ABs52PbhvlSuf/qnf6ob2X/913+tv3zxi0X6yle+UsxdyoRG3ahVW7ZhDxHlN4RtD/bGCujarv4pF/kkez+2qx0ElEH2IIOHxrKL2bR9UWx7kFMfUi6mK/tC7DSZn9p+NiWYlt2XLMakxtk96YpK32qVDYmdLNJ6DkLnXZ7rK/U50ezZJc0mQx798aXNc22lVeRNFsp95HYTeZN7Wpl3+5R18SaYeSZLjn6Xheyylju6TdNWns1J6u9kR22VXZsSx0qjbMJGl3VDqLAxUoKXA2F+q3yZTRXa0GcenC8X2QRdqGkKZlSyMWNbXd9Xf/gNkV5SaRxKezPfsynaq9dONjBXadBk2sqp3scWJEuKXgKiVWwsczg86C6rXpeyRTY++6QcYC4XczXxG0pCZa2yAG6zqeldLPJ9Ykh8m5IXlRhZZb7uEudJM1FbSswV9fG7z0tvGqC4lI0lZ74nnit1wWwqoKpM0UM/tdSmH5T+jEuyS14M5uqzsbTMJnCaGpxGaUz6usnGUit1rrSK/WX8WNKX8Yt8T1msN27kjItGrRJyJVSSXNM0RSs2zeMDG6+K//P5QsvkOymmetlFS/Djd5d2LWJnlYp9xktTJiqx1yXfJcar9H3Xpy8Ty0WIZnZ9Fx0Fc0erbh6+D79S207UpL1NSYTcy43j30pOtoQvTSPq2lbfS8XJp328fGyzwbpYCj9WkSm+LDPmF/GT8kVelnnpGdqqGkerqJ1MVNuVOgtiWhotk+6kzdhaph197C3TVjt25fjcax5bJf526QsOCNqMzy5OrVJXufrwJY7bqROefMTxu1ehfcmMsrCyfYGccnuQw0PKRQqGfdOw0e92Gw5vOyjDjz3wyJGQjti2xQsscXPGfJNYOX2gYjVJ28gk2jNgzPPC36TM6XfVXdZWq+WlOnLbB2hx5SfqzCUP0tnLH6LTl36CTh6/j04dv5dOn7iXrj/y0Tp97O46Gbr+yMfqZOjU0Xskvbuu20j+6D11KrKTRz826T10Jvkzx+9Zy09t3F1njt1T10fvdNLTyI8OstMn7qPrj99PJ088UNeFTl76QJ25/BN1+vIH6eyVD9bWLR+q7VuFbv1Q7dz6YTp3xUPV3fpTtH6rj9Nqdan6rklTixbzuZqMa+c5qmwMO33epN1Kv5ab2JdsOvKXFDjw/87vfJae/vRvCT09G6pfV780+vVf/6R6wM8XRZ/4xCfq8Y9/QpWzLuTw9ZnP/Pb65YAf/uEfFr/l/gu/8Av6tV//9Rz6/n6dD/niKBsAkuN77pn0nT30i23Zw1hRrrGPw6YJPUkl27qx9lAPUi5SdO0Bl3zEFQ/5yI9y2zcb27bathUX45l7kt/qmKd/5vM8S3JIh+zkyZPifrddbeIDpN1r9G83W32mfJTDQ5TbrhjKNcrC1niijwxCRmrvx5o8ctsktQ7M+XJk0EH5+diUczDP+GDjnMP7jmdyHuDDl9LQ6NQ0JQeQJ/Wyl/19eMemcnh2Tn/5ly/Khv3/0J/92f/OeyRfpKPMVBKxrAwf8fXSSy+tv+3PWBs3oShCj1jbQz1k0I35TZnt+HHxcWIfltsGUtj58Z/48foFB+zarn7+4i8+X4z9VdpuD7q29/CpjM2S+9L2Xt8it/f1bCOq5bYv6GMwbO/hklcu0hvCRh6VikkK2b5BbPTBg5TLdj5VbSrXQbk9tMUedCizfZOx0ceePeCQ1+6FHPagzPaeH5RBlNuuNuEh7V5gHMyPPHJUxjy87YqhXKPcdnKqNu2BVy7KwbDfsd8lOqmS+bnLHJ41XTK92vSHq71V1iLzrEGYo9lQZb5nbPGFAWe8KGZZMzZNW8cfa4DSNDm03UqR1WVuL5Lm2Vyf56C/ccmh7jxrqV7T1FllzZANUDnzAvdNk/Xt2sZM88V2fFpm7Zv9kln8ydpmknRrZ0ubOeRWieFYWGatobQh1ev6hPUE1MfmTtbuk+lMrFfO5uC+pE5Ua76pPm6mqjWPD1s5WJ5nvVPcxO5KlPPcLE2j7czRfVY87aTVZDrJsyFtCxD8eg4Qmqxjdub4uxJpaRy/l1Ia3rTBy9y+TBzPnD6T9fk8cosvdZbUW+ZZ1GVe3M7zeCdx7i2VrBnWj2xENxiyFlkrbqwlv7PU6TNnc09LrJNLM5HcKlNr0qLZbEOsX+OqmjzzjxzJwUjWrzs5XC9xJiFMnK10rrrEreuk2XRNm2fPJQZz9RHwJ3RL+gjQ7cRk61xiJCn785I7xWWl6dJKwSlyKcpwQV3Ovz7rYHUTqcQvK+WutGyP6Nr+1vq1v230LT/7Zv3wr1+r17z9hLZ0TG42pLxfNXE8y8MaQ7vV2vSIThw9IXza3D6rM5unNV1ravkifXX99dfXebtJH7Ehj4y5rPZbKfU3Am3JtrgflIt7I0n9sV3lyCDlIkXXtuChiCuPfORJITsGYHZp1Ld9AbZyjRhh6w/60CiHhyi0L8S2XdtD+T5FlgHvCDyxVhlPjKM6x2WN3riR6/tQ2uSiWpZB04KVer1To2QUhtz0apoisOhUo5y+7tPJfeIspcLK9f1MGX8rxtFSuUd6nV5Odf3Oms7tbGi1PKp+NRX355J1bQtipwy8xDIVpr2W7VJdiU/xzYqPKlLecyJRT52yna8jpgAAEABJREFUVJ/D/j6H/13IJbbdq6ZRVa4mxL0pBzu+lXjOs2DISbYrEVNIuUhLxocdS1EmH3HVQw4/yuBtCzkySLlI7QuxVwfmWMbkr/3ar4m1B/ueEPuc3/md3ykOm2wHSRUbBswxtV39QcbzlpRDfuo/97nP1W/8xm/oD//oj/Snf/q/9apXvSp91gjb1B/J9jvEBle5SGmjfTgmyFNcf/ADBj1sked+a+q4oETVZ/tCDOrYh+X2kFcuypOk39O/kR/Mj3JktskObe0zXNLnGkS1LoX4ZPuCtiuX7QvktNEe5PCQcpGONuGhiGXvGiQTOihHP6I9X/AQsi3ixZeymGtWuS+rbqC6tKFjHsjzl7pVHmbEHVPkIz+mUav+kB/JDmgK7CFFnmzVs119s/fLbN/smCgX/iWp+KSQ7ZuNjf/nY/eJWaDVlKLZbJrHSp5huZcj1iWXXFJtMkYZC0dycMw8TZ41DFi2xdWlDuXMGU3T1i/wr62tibnEdrBnFcsualMOnnLhE4e84MLPM39TNs0E1i2XmYcXsl33Arg/KOMLPMxZYKNvu44JysgzPjg8xk8wwcYXfGY/gbLRd8rR5/A57lQ/KR9xZrOZqL++vibsQ9Sxh3aTHzFtV1+Z78GEiAfl6OF32zZq21b4ggyfaT9l2EQfv3muweMTOvgLj23aDTa+URc98ryDg4McbN5P0QcPn5CDgR3KqbOedRe+oIOfYFGGPeygSxk4lIMBT7yojx4y6oFju7YNOTbRAY866MAjA3vkaR92yINlu66jNre2an+As5NxQTn+rnJ/gwEefhzLuGxLw6xH81Q7AYOQ7XojwSsXKWQP8oj29Ed+TGnEQd62kB0k7V62Kzdi10w+0EUWttYlhWzsU8d79m1TVP21L+QptKmX2zY3nD3wB+Xn8+RHsgd9e8BGbg+y0UdkIz+m9oU6tMsecGxf0AY6yDZw9eYs6aA+i+iehVAWKunDtDPl4Ue5s3iBJ1UuMJLsYZc8pMhDtqt85M/3dZSTQtRFx7ZKbsLqhnLVhVNmwLC286mKaw9ttgeZctn7MnvgI676YMMnk2en1aS9yoSe9WESdC0ekgqc7bQ9NsdUkr0rk24Sr1zYtAMYnh97wEAekMyX2FDYQa5cfT8s6Ygtf7ry537258SBQZOF31WXF33VF32s7nzHRpPmem3z/4vlJWRnZ6a/+T9v02/9yhv0ir/fTJn1YR8x1WO/7G562KffXu/3ATuarp9SXsfEwQaLSBaXi03pda/o9M+v+hfljk75pkpzJq8nb9XRS0/rAz9sqs977H30JU94mD7+Uz9csyvX9Y9vnusFf/pG/fIL/kVXv/6IFmeOaJIF8Wp+RmvHt/Q+V53WVz72LvqI2xc1mex5AP7mb/y6/u9f/WUO/hc11qscrqSp9cd2Tfu+l70fB/td4+0BD1B74N8T2GBC9mADe/SZ7bpo4wHKmKb9PKDheZBC6CJDH1plIgWrEjdeFJCDgR4Y5ClHRmrf9PjYrrEN7F56QxjI0RuJvO2atS+0abtiHtQbeVIq2kM98vbAH5TfEG/fPGxi9u8BGx9HGmNE3r4wVvZ7f0zwfaSxPeenlI8yeGjM2yY7PIPD2daN9WVU8hLeiY01O3XzLEEGcb+Bm4f+Hh7ykSizUycC23s69j6for0xPuqTQjdUNsrfkd/2YTtg2oM/IwYyyN7XtX0gJtr123t+UnesYyMv0ZGW2VDKVKJZ5ti1aaPVcsV0kDljosZtFmlF0Vaf59CkadVkJ6zLZsQiG3tugprNCRdljlhplc2LJYfiKa8bKtFdZf6a53nGy54yd5fYcdNEv9eKydaWSqE7xAH2pJmoxCI0cexhJGsOZwEwa6bxQ1psL+pGTEGupv6Lproc4pKbtTNNcgg331rEMddy5eI3vLtsSraTotJEQMOdeSZtaBqrNjyyppTY6RObVXDaxGYajxrhT1vaatvxfRp/sGcXFeSA9oGJr5Goif/M1UUW1Gf+Wy525MSkSSycVsOTTpoixbcucWVub1I2iU8l/nU5rHIiNkk8ycNHWeSdbS8HTxnjTez0dWNqpSYWiU+T+BFTR9ITHxcl8EK/bRqxIdqnLW3a7PRxYwu+BAue8bDIYr4trhvXJXKnfdTvsunTBK+JLafdk7S/La56k6TqlmnrSpNGIUdeatqv5qKNTnubVFyfpc/Tl6WP4kpq8q+EpolvG/9LbNKfTWQlthqnCVkzlMQEe6v4VxKD9bwQY7fLhvIqcUZ29Mi6pvGxDcb6ZKpZaNq22sjLbpdxWSS1iT1tETGM3wNuQpS4NxkPtGM6KdGzuE/aooyBTuvTNkp56Y0tyqdxzLQ51KcfJ8mDRf3Fznbgu1DeBSQ1KVNshRUbln38dzK2q47tyB2J9tI+/tlDuXLZ7xpvew/TdpDSjF1s22oTH2yNFK8T6V5s1HMowCb+mXNndTqHC/wm3rXXX6e3XfN2vfmtb9Gb3xJ681t09RvfqH9+wxv06te8Rq/MRt0rX/WP+vuXv0Kv+IdX6g1vfFP03qZrrrteZ89uZYxM5IwdZbN1K2vH7W5di34jBxvZTF8kxquZltut+kU2VpeTrFlbdf1Uq9VEy2y2rvo1Lcl3M3UhZMvUWcFHn3TVBwNdZClbRt5102BEXvm13BYbWvXrWZciX1cXH5bLNS1XG7GzoVV3JGUblZarY9o8N9XO6azPeWb28/TbXMuy0jJjhltERcFopL6t8Sae9uF4I6MD7KEvyU85vEkfjPKdHEgsl13sd9lwnosXbNZ9vIRDy9jf2VmoiyurVa9V8n0c6MKTKo70sro+iLGzWq2yvJ8rbMgRqqbYVi7baUtfZfY+n6I9+fm65O1BFz3b6nAoGdu1XtiKOerag9wefBjlpAd1yduD7ii/MWx0qAPB20PdId/HF8UP5errhhdYQ5ki957fOnBRbjt1h7iMeVRGnpS8PeiRtwd+lGNr5Cm/MZ4ydOwhPuTtAW+Uk47yEZv0ec97nn7v934vz5km42GpNExc9oC1WnUqeeafOnU6B/5/Wf/sJvf9Ms/Epz/96eKLkqs8w0r0+141JtiiDjhN0wTSuuyyS/WiF/95jaPtKkMPus1tboNqJfsd+20POlSwL85TBrY9lNNW7oeXvOQl6jPebO/5Op/v6Gd/9mfFeB/rkdoWGOfz5JHbhq1EHrKHOvAU2EP+pvLoUdfex7YHjFFOip49yG8qjx517X1s8pA9YMGjZw/5m8qjR117H9se+PPlF8tT3963SR5CF7Jd+wsZZB/GRmeUvyu8PeCNGKTgMOdOiuU8V517oVsuNM3EPptM1LioTz4jXG3ukT7rgJK123TS5HB2mpthpe3Nczp+dCN1Gk2KNcl8Dsbm2dO1zlqe4Ys8k3vw8yzmrwF0i5X62HLymVBTZ6JVntVrk2nqtOoWndYna5qUVmuTmTbPnIu+lCWeZskjn2Z9vMihexf/uvg139lS25SUT+K38qSPftYSTXxybtxLjl+iZMWXHnfObVVcDtXBctZcjRsd2zimrZQVNdlD2hZfSp3Fp6MbR7PGWRP/ZdY8h+n8yf4+cwr8Km0paYezR9jEKmvvVfwHg3LaeHT9SJY+nahDXcniUP9sDt5nOYBfz+H+Knhr64njbE3LxIK+WYu8catF1u/40qYPJvETftpkbp4vNcsa/+j6sazDGs3zPtAnZjvxaSt+8mWNtp3KkZ3d3I7VUg8FsM8h1DKH7s6cXDSLf0XLea+N9eNqm1n8W0W/URM7y0Wv7Z3Uypze94u0MmWJuelDST2BFc/WLnPzSh35XnLaFNSsa7rIMpactmVN8/q3HdcvvGCub/ux1+uFf7/UqdWGVmlHulRH1xLn+NRMjigLe53dOZc5eifta4PTB39TzdSa5oBjmfm7S99ed/31sh1fm/jSV7Jd0/L/U/cfcJJc1fkA+n23unvC7mqV8+5KgMHG2CbamGQMJoMQAoQwQZkgCSEEGIEIApGTRBTB5GAMxhLIIBGEJJQjymEVNuc0myZ0d9V933dqamZ2JfwHG7/fe7V95p577sn3VtWpWz2zky10kDUtS4ascZFD1tfPBvf4TJxk8JhO0kOhm9xRh8cN5I70RncITv6YyUfW/OT/W/ekeDSNDjkDSLRC9umEOFQDFZqDAa/tHjRnbbBqIfUT2uhIJCmXBFJbbUvzU4DJdPtCpKT58gknjX3NOdvS3croM0tWyqnxib5qwBa2TrSwbZcDMPqYJyK94CXg016Abbs/FL1iN/QmiEzrJnyvTJrkUudLX3YrOd3T2uypLVMBtKD6tQ+2NdKq5FOJJDvU8xCrQv4NoCwK9M2X5IfkCOin8UoL0XhCpQJPPXfkq5IAgOSD4tAxlUfh/pA1b0N329Ar3VsbfCZ9Ju5xw4IFC/CoRz0KnU4nbPdVU1h+tZ4NLrzwQrPsAB4zgaztG/c8mE4SV111FSxLalx+FMqFg95vv/2mXjSa13KkeLTOG/z30Wf63eCWMU4y8ua6wf2m9bjBOk0zbiB3tGmZnenum07SaID7BrKWN+4Bsu4bty2y7lfIKHXtWa3nrBV6vlq2fDkWL12CxYsXwy9YXb9ZxkDWdqyTrOUbuml/KG4+85O1PvfJGm/obhv6NI7IofueL/8XcM973vPhv7z1qle9Bscf/3q8+/T3YrmeBVkkNAc5rTv5XPRc6tzz3hLUZlbKQg7dzo3lzGecfGCcZK3PfPbFQNZ8xk0n6/4fi5PTuskat07yf6Zvpn2SEWNDc2vdSXTHWuleMzQ0hKHhIbRVs/RVq4+ObcOGjet0Hah0L+3Dz4iDuq+Q1LopMTY2IbqvEEn3li5cN6eigPfkutoH9L2xUr49X15nha5RftdAGR+b/KsyAzqnPT4+MSF9YwHbtmkvQPsB49p3Se0WvA672pOxnyTDtn21//bHYJ8HdC+DZtPXB8OYXiD7pbjB59e4br6WGdfzr2PxPJOMuKzPL/7ti+Wsz34Y5K6uPQORF4+5b1v2y7YbncZNt58Rp3T7Jbz7c+fOhcF+GOzTrFmzsMsuu0R81mlb9sNg+9ZhX+2n/XLffAb3bd/XRLeOt8mRx81rXwzWZR/sO8mpdWAd9t10j9sn58XyJCNej7tvO+YxuG86U0K704FtuG+ADrf2W2iMkfX6tX/Wb377bNwx24+ZPnrcNPMYHItz4Ocx66AUd7VePGYd9t/xJ9HjBmEnSSKEtAAxedgxKyZrh9SIvwpIyWqzOGuoVKB7Mc3kyTpJGrrHjM8cN24wn8czpFsLMhVyTeqtGSB8UhinyHERwiS39GsYlC+VcMs3rek1VwZJ+ZwDUrISKdCHrOlCo0hwGzLSZV/dN7/zY9ytgeQOOk3Lypt5zWfc0NBJosHdekGbz/zGzWvwmGkG4yTD54aXpNEA8xsxb4O7bzm3pje4W/OQtXxWfI6zjjEjKX/um24w3a3pdW44HpgAABAASURBVJvqeDU3hP6lJEz5lKGsuA0kpUd09aGjUpvVpqIQb2hXD6hk23SfDG7FBjP4gmcG+93XQ1vg0hnj6pAUXwZZ58Q2zauhqY/jdOfB6CR38M/yBvMajEt55Nu4adDRzI9PGv/m+MjICFqpQltxvOBZ++JpTxxG7q7UBukoBmfvge7EbNxxywQuOH81Vq/oY/8DWnje8xbg6Nc8Fo/8M90sik1otXvILJELqtTN8Y1r1RXI2hzduj5h+V1rkMoWUtjvi6+nzd8NuvCuEGUFHvqwNl75mqfh1He8HE/4+/kY6xNX37QJ/3nB/dgwMhe98UI3GugmM4rh2aN41EMqvOw5B2P/3RA6/Y3wT3ziE7JXia8fFx0phuM2kAQ9x0o++cB8m8f8/12+Pe4cNrxuDSSn5oH83+veWaf7tosZhy/GpnkufT1zayAZXHWT4XgsT50P0TIj/qnoNSPd17xbl3l9MbZuX1hrfoYO85rHbQPmN266eY27NZBEQyc5NQ+mkQydDR90zMTVjXG35veYcYNxkv+t7obHLXRYh5qpz4P57UHzk/yjdDv3mHH8/6pu+9XEZ3dn4u573K1z5THjBtNJRk5MJ/mAuZxJh44/NCf/G922KVO6vNXr3X37bpphpm7jHicZcbgPHSRD3mOG/85vscenN6GXMnooBiZldR658IjfHAdAcsqGdZKEj5m4+40Pjc8eN31m3zj53+fbcn+I39ZtmyTDP8tBh1vDTFvktM3/l25SvBW08ZGRWET8A4PD6IMY1abYmEAGgSKhp02mvq41pR64+rkEdDOoBD1dk7P16BoF31t1ne7Lt4oJWRAtfNUi/OdSXVGVuY+uHlAq0VkQpfRZZynLxlNbsh6TfshmpU22UpAK6NpSIos/i97X/Mk8UtECbVc1Xym9ttbSg4fv236QUTiwHbelZFyzUfqzhEvFVelmV9h39d3KffRlz+NJekvpBYnUaqOrTckKgO1lxWy8IsKHvvQ4Riim1GkpmoxxbcxqHw/OW6l7bFebSL2qqw2eEuGTeCvp6cmvrnwpBtqwbK/qIzMFj332vdl+O2d9+Wn+igDkd6nGX8CwP5SPmVCu+6gS0OpIn3gqyXT0QtzzaDzJLosE4xTuGquv3PnP8jj/SblOLc2ZaHIDUI3RK7uqiGUtQff/nqzmgFJ+U1gSo3NWpIRS51m/n9Eq2ihSWw99GZTSCW3WVnKQRSt4qgx0BobQV/yWkZvo9ZVVK6R+CIpWS3MuRnUh6Mue57jdKVBokz7Lq0pryl/oKNU6LoYPygEkp/xajkUh3WXE7PO+p40ouQ37bdtggunGk+RbepDOkqfku3qYrbTmOnpIbfqWrWB9mhX71etLl30l+tr8Bql+Efag8Z502L/ab8J6WHgOIB6gEI4Zh895d5N8yU6MOm4NJNHQSUZ+TDcNOoyTxEwdIk99ZtLN6wG3BpJTut03kDWtqwf5Ky6/Iv7EvH+j+JS3nBJ/Ov2YY47BEUccgZccdhhe8IIX4tnPfg6e8Y/PxJOf+lQ8+SlPxpP+/ol40hOfiH/4h3/AM575TPzjM56B5zz3+fiHpz5D40/DC198GD768U9jk+pZso9cjQOay0K5V9rVr5RCZVvnpdcqW84r5Cc1Q1Udp3gpELN4CWhdZAmnwri64lQYMA3CU5FMRJIMqXkoM0gipSJ4sq4zkA4Nh/5S5zfVyeLRchVNelMLYAK1kIeEt7TmtYg070Bf/KXsVID0+QdgV1S2qVN/suaVJFJK4qntm2YwjWS8rEjyqdS1x9DudFDpHCgFSXKUTwABAVnAh+mlrlskkYpC518JCIcO6ybFL6jkd6VgetrwkSuwnFimPh5zx3TLGTeYTjL4TScZ/hs3L1n3ybqFjkJ+qJn6WIc75reccYPpJP9g3Zb973RDB6l41c7U7fyJFB/HbhaP+xpA1n7P1G3czGSty337bprBsiT/pH5j8thZt8m2b7APZO0vWbemNznxb5X4/6n1M2Nf509cTzXn1tHStXXffffB3/7tE+KcffWrXyX8bz0E58Gb7ddddx38wtJ2tJzh6Eli7733xhOe8ASd7y/A056mc1jn/SEvOgTbtm6DbTu/1mHcm2t/8zd/E3rtm8H6yNpfsm5NN38wTv5w7EbN77YB00lO5duy0NHWdXv+/PlIRaFztMK0HOHn5akvgorXOtTM4HEPIUcy6OaxbrLuGzdYLzntt/uYcVjO3Qejkwzd1gMdbg3mNRgn/3e6bb/R0+h03zj5v9ctt6fOeZIRz0yb0OE+SZBUr86rEfvg1v64ndlv5t9jBpKhu8HdGmbKQIdtqQletw3MpFvOdLcGksFfqd6qVJsVaUi+DkVt4non2+1UaNkngLq2kignLxYt1TAioq2aq9C1v6+6pa/raKHas9S139dU1wt962alelD3tSKjPdgGVVu1BlQDqX7oqq4qBmRDY0W7QCqKWH/+wgp0fXcdQhAQFDpfx8fG4fM2qx/nV2qhaLUBOZvkI8mQHxwY1Ib8uFQUyLq3Od5S9zQmYsB/Flgq/deyWp121F+6i4JJ9wrFV4jWVT3jP1veFi8SkIqEUX9xUS8dZRqOM8nfnmrECdU2Bm+KV4rdcWfde9vtDgrdq3se707AOUsksu5NRUHVfh3t93R0f+pjQrop3YXspERdf3ryfwzu07WAbrUT42PoKL8tybZb9rWPpBrQtivVqONdxSt6koOdVivuk/2JHpQASCXaGnNe/SW6tuSCJnul5q2j60aC4hRMjI6jL38HOm1UquFL+d8S36joWW2lGMQGqZBe3+HjqQe5UmyaBxbKuXwQAa4jFK7YW+JVECUV0yB6nIPtaV/cunI2zvzGEpz57RW4buUe2JR3w3jZhuvExBLbx7ejix4mlGfP+/DAbNWxWXNMDA4Pw//Hrl86+GVEpblLKalmGIz89eW7c1/qPk/at4w8yUPWfbJuoaOQ32qmPtXkfcI6LdcMmE4SDZ2sdZjHNLLuk3ULHY1u86gLkm6m/ImOfvwhus1jPeS0DlK41g/UUPOAqlC+kyo4yk/NUeEVropM68RfSK/0HFawQpE1pglqKfaCCToZwFJKFLvtFK0WsshJz6W93jhyv4u25NrIqLolNlcdbNlrHlrPeD72Pvb12O+1r8HcQ1+EOYccgt0PfxmKv/1bdPc5AL3c0b4sdBRIqYD/YUL2q7Z8IMgMnQjQKQp/0Tn3RJNhCkr5Ao0nXTey7uEKSrER4S/hLkSAw9b0wkdRJNDIJDgWo0nrw20DppOUTynmAjqcW4N5SQadrFvTC+VKbFMf63DH/E1rmmH27Nl4omr/Cb30IQmy1tPX85f/GoDrEpJaz5oHCTe6bUfdsO3WdMucf/752nvuaX37nAN8zU1FgYc+9KHw+WGb9oNk6CQZOqzPOqyrAfMaN7/bBkwnuUNOyFqPeQ3mweRh3YbJbjTNuHmDMPnDdJKh27jlyLpv3GAZsrbX9KHD/rsvFMokbrr5JhymZy7/N15P17OV6zD3Fy1aFLGbz/wGkmGzwd0abAszDvvk7oPRSYaOhsfyBrKmN7hbQ6PD/FnXIOgwvm3rVlx99dX4+c8vwLnnngd/QfUHP/gBtmze8qB+MxGVz1NkTOi67Jp27bq18F9H27BhA6yzsTXTrszFmFuPe8xAEjP7xklOrRP3ocO8anbQ4X4Dtmvc/A2vWwPJKRvkn0K3dSB8JGvdlU72lIopO6657ZNrYJ9Xvh/7nDAdOnq6z3nMz/FJ1wHjprV0T9WC0juaCZDUZahEu92J88m1e6fTgXX5HuNz0DotG7jOPcc7MDioe/kA2p1O+OOXyH6BPqA9E4N5bNN/9l2uhB2/tCcdV46+wsGuu+4a8r6n+dpRSL9tDQ8PxXnvvn0xzfrsn2P29cU27ZNp9tlxOg9+N+IX5CRtOuoKy3icrGnum9dytmEws3X6CzXmtR7btG+mGyepXLVhm47R9knCepr4TDOvfTY4f54T0y1jWYPH7IdtG/eY7dqe6cYtY7A+P8uY1+PW2fCY5nGSqjWKyKft2X/oaKnWIRnXTusQKX5Bbqacac6Hadbtvv0xzeA5dYy2ad0kY714PTkW83r+HYfvrZax//bLOknGfw9lPveTJ9CBWYFxMxs32IBb02oebaKquKl04+6pOHOhYzBumsGFXqmbpcH0rAuIcfO5NTQ8Hjfu1tBX0V5Kd7c3oWKrJ+ijazui96XTeE/2vYnYVVFQ6a7dV4HWFf80dFGK3xesCRWm1mm/sle5stnTyWhwPI631IaOccdo8NiEiuJS9uyzaYaGx4k3j2kz21J6JnSzNXjMrWmW86I1mObWNMt6ckybye/xmTSPmb+huW/cNIP71mXc9MZmQ/eYYabf5q1pKsw0P54Dg+PtKd91viqd+F3d8Hu6MPUFpbIHXZSz5kU0zVOpAqlU6wHrt+1oRc8mEpqLMiDrJtJXjiq1voB6HvvKseW7XenTA4zb8fEJ2e3pwaRumaCLFKYOz6OBZFyUG9x2SYqX8lFWNN8kw29ymm5FZM1D0t3QE4h+2E9ymk5SF5pW+PSTn/wEN990E1pFAnVj/fOHFHjpiw7C7KHVekDqK7JCfB0sX9rHRb9YhZXLgQMOHMLhh/8lnv+8gzBvQYHhWRkt3Vh7EyVSasMPoq1OQtEptNYnUGp95ok+Nq4eA8SjCESbQFaeiyQZdjExul72RzB3zjb8/RP2wxuOfw7++pF7YVQPnL+9aRN+cMHdGBkbRmdwL2zdPIbuts2YM3scz37K/njcX+6OXYaleqyLyy67DOf/9Hy0ilbkqdK8kdOxKx2KCWhyHP3JvDY0kv+7fE/q+9/otqzXntukG6xb++fWfcdl3DSD+774GTedJEpt9KrR+tEKiDxAF3Eia56T5ktUZJ0rJCWSYXsd3XR9Ie9pzmwnKxYNal7TnzwnjX77TlJ+0qbCD5LR95iJJMM+SXfld5yNUzg5TSc5NU4y5BwHqZzofCX5/3e6nQfyf+f3g+XbedlZt2lknTeytmkagD86338K3WFUP8jaJ/tC1n5Zf9MXS3xMI+txj5no2N16jbt132MG90nGmnGfZKwZstZhfT4NSAYPSSRB1jnli4m4pvlRHyTjnLE+y5PiEuzc95hpZD3uPnSQ1M/604y7NxN3n6x9auiWJzm1vn8ffaYsSXenYouOfpA7686hl2TEW+uG8KxYC7WVzt0sPUDR7sC/hdAaKlCKf7xMqLQBAhWM0EOCx7raZeixpU0qYFQbIL2SKHMbY3rp6S8OdCUzqvtGPxeiFxCqPZVCG6AtZBZotQeQio42Kwr51UI/M/ggnT1tdvQFFROkTj6k8Gesn0OPx7va2OmnAsbH9Za7xwLdTPG1APlZ6h4yrv6E3rz3UwsT0jdRMcaqIkV/vJ9QpQHp7yiGhG4lP9DBRNnSVlsh3a2g9aSjmwttwBXIykNfdvvQsY5TAAAQAElEQVQpoafcZOWjCyoPRNA0NiHesbJATzx9+TUmX02bkA/Ww84gKsXeV6xlaiMrF6VwaGOyx7ZiaIPtQZjXMnVsLehOHfmbkL4ydYS35WsKvj5kT76PdhMmqprW1WbTRCm8IuxHNyfxAlk+9nQf0Xt4QHnqy99S8lk+9cST5BNF9xxn+c+iDeOgciv/0OqgGOio21LuEtBKagvNZUIu3LZkj8iJ6FdJ80qNAz3Z6GuNQLFFfnKKnI6M9jXWUixtOP4JbYb1U4GxfiE9rUkaMa752d4FtnczuvJ5m9rxqtB4S7UGMSHdE5qrUe31urX8aC9pblqY0AbdRNmJ1vGOl0AfLfnV1jwTPfk2XhFod1C2BtDXGum3NA8d5V3xJm2k99DGWJnkRwEMzJKuQudFB312REtq25Jraf46aA8MIxeD0tuRvk7Mt+eU/qIDzAsUeliudK5m5UlLPc49ddVmnYslSAb4umA6yThPSbobfIHoR30+T9NJTo0nrUPraHh8HSX5B+sma17LW88555yDF7/4kPjvi/xS0b9Re+655+JnP/sZfvnLX+Lyyy/Hdddej1tuugULF96DxYsWY9mSxVi9ciXWrl6FNatXY82aNcLXYf2GTdimzfkVK9Zh8/YJrN2gzZ9MFNrcbyVnpwo/wQywQnswIbUrVLmH+M0PQuuuQvKmqMbVg3MZoLGiVYgvi188ynNGRiqkI/AKWXopvFI9S9mkxhwnJMsEJL2QyXquQyHzLYhgDWr1oc79UvIlsnwgSlSwj1IBJV821bBQDZ6lLkFmgD7ioHQ7lySjHzYDk0wW/ww6SbRabQwNDmtzZUh6s56D+mCSEslU4s9q1disQP74/iaaXEMiQdaQJNPSNYwas02Swd9XvTmo9SjrweuxndeJaSTR+E0yZKUqPs24OzNx90mGXEOfqcP4g9FNs6zBOGmv5aECJWvcYyTDj4bH+khGHMZ3plumoTkf7heae6mVj7V+y5lO7qibpHiqsEfWNsxnfrLuGzeN5BSf+41N4wayHm/oliOndfw++kxZku7uYMcEckfdl1xyCZYtWwbH2+t2UamWVoK0oTcc/zfvjTfeGH8d4Lvf/Q78p3Wf/vSnwxtX3iz64Q9/GM+/ykz9caJk5IADDoA34i+44AJ44/a8887D9777XRz+8pfjrE9/GkcffTQe//jHo6Pnkr42+v1C/nGPe9wOvjYxSt0U3TQDycg1Sbla47+PbnmSocMxpiLhLW95Cx7+8IeDGsw6HwydThuH6KWMNzF/3/remS7xyJtbj7lNOo/c2h8DWdtu8N83l5YnCZIRm3WQNU7S3YghEP1o9AkNOjnNS9Z4w/Nguhs/PWYdTd8yBnLaJlnrIznlX8NjeXKa3uhq4nTfvG4bG82Y+x5r+mRtxzRyWmfTtw5Dw2/cY24NxkkancpJQyN31P1gfpM1DzmtI5RpTrPu/d1qV93bd0HuzNH9vI3tPaIsZoMDu+r+31GN20ZfdeOo6KNdas+kha0TWXVGgY1bu7qP9cWTVFe0YZ6e6jK2ZwPtIRR+casaxXVOqbohtwZRCcZL6tbQRm4Nge1ZkicqDgLFsPQX6FUtVGkIPdU4FQbRGpwr/gGgNSv42kNzNa56Q+MlB8SnmiMNIUserWFsn8iyPQeV+/KlK56uYujM3kOxDWOsGpD/HaC9i+qV2arLhoTPRSXeMs1W3C30Oaw6qxV4T3gxvAey+Lt5EBMYkt+7SG5YMnOjHS8HULV2QZlmoeQc5WyObAyJNlc2dsF4f0h+DqNKwygln1uzla8CEP/W0YztXWp8UDHMwWi3wHg5GICBXTGRh1Vfz0bZnoPNEwllsQt6gi0TbWyvBtFvzcU28Y/aBnbRXO6Bbd1BbJnooBjcE720C7b3BuTTLprX3TGWB4CBuehyCGOqFaMtW+imQVTKcTG8O7pQPO1hbBnvoZ8TUruDSmuo78WTstZiGedNKgpANUxAQeEViiIBqaW6juITWK6XAerT6mAMu2J1dwEuuGkIp39+IX58ObF0226KZRbSwAAK8bclX/VtI8F/EaGSfxTNv6WZWtZd6TpVwPf38fFx2alkrw//lw9VVUqHXNG1myR8NOeMW/dJxjXJfbLGSYKs8Qejm2ZZg3GSRmU7h1x09IPcUQe5Y18s8WnOeZKhI4j68WC6U0rBs4MMMirti4EJ1BxpghS0FDCLt4+UpFdzVVL38FYGUqnBElT9SNV5AZRslZFSITUFrF9pQwUqnxnen2wl2db+uv+biS1VwsR+B2H3F78Ms1/6cuS/eATGZg2gyxLlcAd49CMw9LxnYe4/PRs48M8wruvKRCVduielooW2/BQr0K/QJiHrQK8EpZfm60Prp41KTpTyEYrFQPVzry8ZQE8qUDR61qoA62ACPK5cFBQqWyQ1RNTx5CmcnKZDB0mJ1uPq7oC7T9bjzZxYHzmto6FPKD/JeZIfvg4/4xnPwJ577hn6zGMw/eabb8Ydd9xh1VM+uUPWdhodjR3XMa5n3Ddf1g9Du92G64uO6g2Rwo5bstZD1q3tkow8kA/02z6R0/RGh+3ZF/cNZM1j3GNuSbr5o3Q3Om3Xwk3ffhrIWudM3HwkI19r167Fbbfdhvvvuy9qvBUrVsD/3ZOvAdZl30haZCon7szU1+ANL1nnp6HbN5JhzzyW/2N1m5+J9bOLdD3qr/5K1zFdq/ta6+rbX4NfGNqu7ZC0qUm/Ncta+/6y2fe+9z2cdtppOP7446POPOWUU+KZspEha7kH85ucHrNy++XWNg1kPd7gTUv+v3NC1jzktA7rNjR6ZuINjazlmv7v87vSdYlsdFsTQP3zT+iodJ43OgZ03/BLYdfejtG4W78EN8/uu+8e9wrLmLdotdHSOeTf5Det0LWp02nrmXMAm7dswfr16+OvglnfhJ4h7KPPcc+Z9fn8kwsYnqV7ls77QvfBuXPn6ppZxn/zEXK6Jvj+ZH4/Wxg2bNgAz7nfW5B1Hmzfeq3fPF3Zs32/3yAJP5s0+iznZ1fHZr2WsTxJND6Zbn9JZUtg3PLWa36/+zSPccs6Dts3n/UaIDnnybYdm68zM3VYzjTrsZx1mM/+mzYyMhJr3/81gOfAOs1vHbZrXvtjG8atz19yMb/jcIzmNY/1m8/5sA7z2p55LEsy5s0058d8jsc27Ytxy1vWfdMta9w2DJaxXeu2fx4zbp0Gy9oXyxknCeuBDpJxzjYyzq95nTvTPN/mLft9dCfXhPuCpDwzFKkzhZOED7JujRvskJNhpcab1kE7CNOMm8dgJ0w3NLjpDY/pAXoZ3NOLfEMZeFeT19Vi7mlDZ2IK7/drWqkH6pn63Ldt65qp2zQyRXI85hjss8HxujWNrOMkiWZCPa7zCkkX0RpP8OG+vzlIMng9RhI+0UiKPwUdOkgGbh7DTN0N7tZj9sU4dJAMPdBhOllPsLoga18b3OO/DydrOefBfIYG7znPgkqlzEwoVcT0tUFnmnHdBqxe89DTfPTjZut8O59VWal26kchZN6Qs7z0etx8BuNZF1O37hsa3D51tTD7k4Z62ikvpdd0uaa5C/NClX8K1PWYcyY0PmQdJ8kd8mMe85I70slp/lAw44f5pQTxTCF6XzfMvvy7+De/wei2UUBx+M8AH37oAXj0Xw2hqjajpHbBtU7GxwrceO16LLp/HPvsP4jnv+Qv8Hd/vw9m7TIhni76uS8gitYAbKNQJVr1t4LlNrT0WFKNbwO6PYzrAbJfjgJ5M9qpi6I3jo4K10Ib8C0/PHUzOLEd1fgy/PmCAbz1hJfgYQ/bA72BAhfdvBW/unIdNq7pY64e8gq9mCgnNmPfvcfxzy+Zh9kyPSS+UkXvWWedhXXr1sqVOj+OnVRuiDjIGmnoQdQPUjwqNIWGrFvDH5Nv8k+je6Zd4+S03sZvkpqnagdfScY5+8hHPhIvfNELtMn+Yhx++OH451e9Eq9+9atx5JFH4vjXHR+/bffmN5+Mt771VLzjHe+IDbwPf/jD+NCHPoTnPe95ocPnFEmt1RxA1j7Ynz9FTmbGYdx6DX8K3eQf5ndjl6z5yekYyRo3D1nj9o+seXem7+y3x2fykzvq8Jh5yB3pphnIB9JJxnx73PJk7QtJdwPIGjcPWeMxoB8kHyBPTusgKa76Q07TawpCFjp21k3WvKY7D2KJD1nTSU7JeoCcprtvIOnmAWvNROs1zNTtPrmjTENrWsvOBMt7zDRyWtY0j5luIKf9I2u+mXTzk9N0j/l6qiDDf/cNJEWqde3cJ+sx0w2NTrcGclqu6ZuvAdMMf4zf5I42rcs6SBqdAtMMD64bEZN+oj5qP72pkXQr060O60a2YcP2Cqs2VVi/jdg0QazcDKzeAqxSu060zf0O1m0H1o8meNNtg/BtvUKbg4PYOt7C5jFqg62NzbplbNLYlvECI6JtHiU26payfqta4Zu2uwU2jyWMjBbYJNqIQTIb1W7qFli9FVgrvnVjbayS7VVb5I9oyzYCy0cE8mnJxoylgkUbgHtWV1i0LuP+tSUWre/j/nWCtYL1pcYMfdy7pod7Rb97tVrx3b/B9Bq/b12Ju1f0cfeqPhauLnHXyj4WGldr+j3C71lV4s7lpfhKjZWh12P3ir5ItpduqLBI+NJ1UB4Tlq7NWGb6WqollqhdsYFYvp4aFyi3yxXPGuVlreJbq9Z5XqPYVo0w8rxiE7Ba/XXiXWNQDtYITPO8mNd9j5m2Tnn2nDWw1n3Je2zN5oQ1srNGekbGiXXSs1453zxRaM6h+Sc2aU6sc51yv7mX5AOwQbye63Xyb4PmZ7VkVkl23TiwWnO9TPrcrlTruVmp8aWaoyXyfYVsL1O7UvGs1Twu3ZCxfFPGJm3MrhSPY1ih1rLLNI/LNmd4XpeJZvllmyssl90VWxOWbSbWjHWwbMskPtqO/trxDtZqk3e11tLqMfmktbhSttZ1B7CxHMYqxbLcfdVFa+T/Wq3JNcJXKDer1F+hMdNsc6lsLFWOzL9EPlvP+gnZEd/q7QlrZGeFeFbKp9Wyt1x5WK4YvUZDj3K1TrBWedzQbWGt8I1drXNtjI9o03ydzqttqoV6ZQsq4aA7ta4/QEqFIAlXTaVzm2R9quonWZ+v5I40DU3xGzeQNa+vBeQ0f9KJ3tDIaTpZ85PTNOsxr+sJ4z//+c+j3tiyZavq7DI2BMb1cL59bAz+IjSlWxcYsFUEIBGFNqdb7RbarYR2u0C71UIq2ii02ZArqoYnhufuiUc9+gnYa795AAb0fFWohm8BeknSQ0JZJORWRq/qiqa8aAhQ/VQQGhYGwDyy5+eELD8ygdIjDQ8rQHKVqLnIgOhZNAPlm1xBlnwupDnorOeFCZUmSB/lWGMylUUrRcgsZCFJI/XSoUBXdexEy3YE2lwuw98KlAxkEpO6S2hXV0TnlhTicQFZ4zvTvXH6hje8IX7T+jnPfi6e+5zn4Z/+6Z9U6JXLygAAEABJREFUJ74Ih774ULz0sJfjsJe+FH/z6EeDJAptvkCHWz/b/PVf/zXe+c534n3vex/e+9734r1qTz/9dLz97W+HN89OPfUt8J9prbSBZCCJ5ByqpiYZOjF5kMTO/pGM0Z3pJppmsD73DeS0DrKW3ZnuvoGsx62DrHHTDaYZ/hDdDX/DS2a9nNaC0ECluVQTH5JTse+s232y9sE4dLglHzweDT8gVw3Nco0vppEProN8cLplrIOs/XHfYJphpu7rr78+fuPF46nQIhRCMtaEX5Tvtdde8G/azNLmnTd0vPHjmsitN6G8YeW1VGl9kLW95zznOXrB/1jMnTtHG7kdwSAsTzL+3K+/SOAvB3hz+qqrroK/IOBxmX7QnDT0mX6TDx47+d/TBzoDOPCAA/HvP/h3HPqSl+Axj30snqnz5XvaOP7Yxz4W69l2nCeS0bd9w++jzxwzTtJNgPVYLjr6QT64f+YxL8kdbJLT/BLf4dPwN0RympdkQ55asyR30G2Gxq5xkm4C/re6yWlfQuGMH2Q9ZhLJ8KmxR9LkgIbmToPv3HrMQNZyzbhpBnJHW6YZmrhJhn3TDGTNT9LdgL5uJBvGMu5cOqaak9g4Pgeb+7tjK/bEhu4u2NSfi9HWXtjQ3xUbu3tgtDgAI+Uegl2xYWIvbOcB2FzuLZ4DsLG3J7ZxL2zs742Rah+M9HbDqpE52Di6O7b09sXaLZLZvhs2je+GbeYt98P67XMxov767btiS7U71k3sIhBPuSc29HYRzMLmvAfWjM/C6u27qJ6YjfXdIazYNqx6aEhju8vuHMnsGvimco5qIsvshu3F3lixtcCa0SGsU1xbpGdTb67q5yRdw1i5pcCmcrbqo454OlipGmuJ6tF1Y4Mxvm50GKu2dlRXD2DJ+mGs2DyIpRsKLFGdu3RTgbWjs3Hv2kK+zMJ9qusWrmth0aZhwQCWbR3AopGE5duHBIMaL7B4RPRts2RrUH4Jts1WDIOKbS6Wbp2F9f1dVE/Olj9zsEJyK7cPYsm2QawY3xXL5cv9sn/fyBDu2TiAFWNzcde6NpZtm4O75MN9I4O4a30Li8eGcPtIC7dtaOGOTS3cuWkQ98iXW+Xz3VsHsXh8Nm4T3+0b21jSnYt7tsuvXhsrql2wTLlbWg3jPtm+Z/uA2kEs6e2BhVvbWDU+iG5OKLV0cip0Wy9Qoo2cOnDNAfWKpHu+AKojwISqTLrmaZnp0lsxI6c+2CrRakO1hXjRQuoNIPd3w+buQTjrWytx5tdW4qc3AmsndkdVzMFAmoU5A7tolQLbx1Rsak/U+5JFaqOjWqrVacN7qN6HLlpt+IsBPk8KXe+ZZUP+ygP5kR/0XDCvzxfzGEhO8ZKTwhogp+nqxoesx62DrPEY0A/TDDN1u0/WfA2+cyvR+JA78gVx8gfJiMWyQVK/UobcpyZDWYeyLQA6bIM9Imm/MqnGRC5A5U4ToRpO86AXXmWi8D5yW5LMAIGUCg2qDX0tzWUhMN8Atg/MQe9hf4F9XvFytP/2sahaBCa66GiPFhNj6Pe2ohzvArvsCT7uyRh+4cuQH/ckTOxxgNZQgbLfA4pKQCTZz15U0KH6uUqV/NCY6t6+6kUWCYktrZEEogBJyUBLrAIVIQG1UHyAuoDG6RjUIcXx/6jlSGLmETl8EJrpKaUpVvLBdfulkHn9HqLQGnzYwx4WL+hJyjXCdI+7vnCN4DrVSq3bdOMk4/xoaKa7llm3bl3oiHrEjIIDDzwQj370o6fWrHlFnvq4bz0NgeQUL8mGDPOYl2TYaAbImt/jjse2PUbWfI3/ZN1/MB2WfTC69TRjxkm6CWj4ozP5g6x9qbLmXjhJUHNSTc6x2exPI9u0phtIupmKPzr6QdZ6Se4Qe+MbuSOdnOaXeHxIRruzzewaW/619SzosYc99GHxktLXqwm9BPTLQL8r27ptK4pUhH3zkbU+KyUIvzD+whe+gO99/3v42YU/w68u+hV+/vOfxRcASMZ6sZz5f5/fM8eMk3QTYFlyuk8y8uRBcpr++3STNT85zUvW+P+FbvtVaR3oNIefrd333I+NjaLbHZfvZdT+phkGBgbg2t4vpnULwUBnCCMjm7Ft23bRy3i5TlKyej+k69j4+DgKXZs6kiMZ50dH95vBdid4XdP7+cCxOSd+Ye15LKsKtrfbbruh0PnvF8rQYT6SU88LlvFfBOh0OmjAvG3ZMNhft7bjdWLfx7TfYJr1um/7vp6477b54oH7fp6xDtsgCctZl+n+UoTlmzVoWoPbF/tmfY7H53sV67cd+fQ1yPEppIjT447drWnbtm2LHNoGWc+/6QbLORbz+6W4/WspR26db+fIOMnIk/um2yfH5i8wW4/js/8etz77bl9Ns33niaxtk3U7ODQECDe/ecxrGfvtWEnlSHOx6667au3kmG/Tbcv2zWvcuTJ9y5Yt8ZcD7J/HDNZt29ZvvV4v9s24ZS3nvnkNY6Oj8PmfbMAMBuOeLE9C01rQdLemtdsDmtCOFs4ABgYGA3c7MDAkmv8cxZASOCx8INrBwSEMaGxwcBCeGOtyopvWuMHjA51BFVbSKxtD4u+0OxjUg6VhwLhOiEHZ7LTaQfdD54DoQ6KZ7r7lohVtWInvSFdKBSgo2u3wtyOd7bZj6MRNsdBCaHda6AgKbUw5TtMMxlsqDgptXrXbhU6sJCikp41WqzUF5nXfsbit5VrB19Hkuu/WYNz8xg0NbrrBOkw3PhNMd78Za+y4bx0DirnVckxt2XV8A/KvjQHl3/G2lYuOc6z4O4IB4+LviF7jA3DbFq1ddDAguscKXYxSStLVCui02+i0ZKPVQlvQ0njdFmilQjSNiVYE3qp51TdPx3LCO8rJgHxotVoYGGhj0NBpw/ShYfkx0BHehk8cV1ck4cMnHsk4UWbiHjN4wbslGTcmclrOdIN5yGk6WePQDZO6quuaY1SspmeY33/25sorL0e36oFiePQjhnHYi/4Sg60tSLrw5vEJoN/BwjvW4nfXrcXsIeBFhzwSj3rs7mi1tVOfJadiN6tATGUH65ePYeuK7ag2T6Al2f74CNjfDpRd9PoVJrYClW7SqMaRtou2dis2LV6h2nUcRdFFoYcZ6sEncRSpvRbzD+7i1JOegUc+Ynd0M/Drq9bh9rs2qXBuK6KEUrqGiu142qPn4tCn7olZuhMVeoi6Z9E9uPzqy8RTKtUSFBZ5BRU/Is8kow36JB6D+mGaGpA1DzktZ7rB+SOn6eSOuHUYyFqHZQymuSVrOjktZ7rBut0azG9ocHJHfq9hjxks52Ffk971rnfiO9/+Lr7xtW/gy1/6Cr50zpfxhc9/EWef9Rmc/enP4BMf/yQ++pGP4SMf/ig+cMYH8O7T3wP/Kd6TTjoJ3uglCf9TtqQ6IwqvWEuMtUOqVV5LFw3GtX7s545Q6YLcC3n9iI99NOLWvCTh1n3TjcswqlyKXolUYWJiPHCS6kMFRj9ay/gmmCdt29csuUrrINsv+WeerHGSIVcJ94oIBfrRyAuNj/uB6IdvLiRlOweQNa6hB3xsQ+ZgsE2SIKl1rwdBET0+rTuj150IHaYHoh8z8TqviDz4L4pAOgyOTWrFDdiOEcsZ3PeN0DQQksh6jtSDowi27TGSICkKIh+Wi45+NLjzU0lajGHDerPzqcfaXq/WJ/apTyW6rwHZreSyoDIo19ZhRuuAxqlrRVnWa8I6s+aLrP2xj5a1fct43DKQrhr0UzpJxnyYx2C5Wj9g3LQGrCtyaYJisP2+Hpiz9JjXhYtl3TfLuApV07N8zbLrOMSqMKhcIAqZokjCq8BJhi/9Xg99vcTSQPBKFFnnCwxWLMKECulK8epiq16loTJaEMJzcPmHix63WYbtj/GZYH9JCYloHgNZ+0FO0zUMktiZn6x5TDfPTDCNrMet10AS0U4yyi2ASUDpzoFCImXEmrFKL0KPee+FeP2H78NxH16O4z62Aq//5Cq8/lOrcPzHhX9iFV4neP0nVuKET6/BG0R/wydFN3xiBd74yZV4o2ivn8Qt+wbRTjhrFU44ezXeIF0nCj/x7FU48dOrcPLZa3DSWWtwwqdW4iTRLH/SWatx8mfWqi/9kn3dp1bL/mqcKLrtHSfbbxDd7bHy6XjZsp9HfXgZjv3oShwtOOYjK3Cc2qB/cBmOUSxHf2i5WuMr1C7HkWcux9EfXKF2BY7+kOQ+vApHfVD0MwQfWIaj3r8cx4jHcOQZy3D0+5fhSINwjx13pmTftxRHq3+MeI963zIc9d7lgmV47emL8dr3LBEsxpHvXYyjxPOa9y5VuwSvUf+1AUtwpORfdfoivObdi/Hqdy/Cke+5H6993xJ4/NXvFv7eJdK3BEeesRjHOA75d/QHl+LoMwUfWCr/luG4D61QfxmO/MAS9ZfiyPcvwVEeE/9R4j3yg5Jv4MzFeM37FyvOJYp5CY48cwle/f5F0Td+tPiOMojv2A8vgeGoDyzC0R9cJJ7FOOrM+3HMhxYJFkvPfTjG9DMXIXgk4/5r338/jpLeoz4kH63LrcA+GV5zxhIcKf+OUo5fe0bt72vfr1a0o89cJp3LpXspjlI/6OJp6Mco7qOsW3CMdL/uI8twrHQf+6ElOP4jS5WHxQHuHym/a189tgxek8d/bDmOEf9RH1W+xH+kYjxa7XEfX6b1shTHCj9GcKzG3/iJ5TjO+j+yBMcYPrYMx4juuI79aD12tMaP+fBSjUv+I5p76T5OY8doLR4t/Fitu+M+JDn5e5z7wt8gH07UefAmrfkTP3YrfntHQk81W5F0PpI6X6lTUucoILz0T11rAJ+jJNU3veZ1p5Ks2wZ8vhvIaV6PkZS+aTnzmG6wDnKan9wR194nINp39QJtQve/ytdjAH+mTb1XHnEEjjj8FXjZYS/DYS95KV7+0pfh8Je9DK951Wtw3DHH4XXHHY9/eevbceaZH8LHP/EpfPazn8UXv/h5fPbzn8P7z/wAFhzwEBz0kL/GXz/u6dht972kVbWD7jVw1HomKIsBofZHdI9q812N3UFW7AQ1nqEEiSxcfdPViXG3KSUY4DGxROxqKXpWLFKgj/RXqk9kmyRMz8ZjKqTffJLRABD3GPHLR6qOhvlF62ujVho0TiTTNH1FKduQoPUYAPUY49CRdVEmNS68mQfTDKT9yNht17l4+9veim98/Wv44Q9/gB/84N/w/e99H9/59nfwrW99C9/8xtfx9a/9K4455qh4TrGeBhITXvmKI/D+952B09/5Lpz2jtPwLrXvffd7cMb73ocPnvlBnPH+D2DPvfYGlQ85BzhuARSf77mUe1S/ivzUPmHyiHuuYhCr6vsSpTaNKCX23zDJNtXYL5KwHJQzSNA2svKbfY8VZz0mRJ8JPStk6xduOmn7FWrerLYGkpM6oXub5wYgKbwUj/qaQsiW6yDHQhI+MiiqMHVZ6IdQ28ulZIT7QxKVfJAlQLi/7A7t39kAABAASURBVJJhbUBP9YPQyXFhGg958ZOUbUlN4hqd+uzM4wHTnB/jjtX9HHmp4Nzb76wcVWUf0hy0ft91nWyodjaPvbJMpT7JqBX9W2GNzjpYYO6cXfASvRz3BpRtNkASfg42f1d1UVEUIK1Hixl1fjz2aG22Q32yphWRuywKIua29id23W0uFiyYH3/+9xGPeET4Qtb8eaecVOpXci4D6KpW7XutuR/xZ5DTcrIgrhwbcULC3qg2kUhlRXpMK1LCXz7yL3DOF7+g8+X78F83OPTQQ+HrADnN57jNT07T3Pe6I02r0NU1D1qr6npIedfakB2SNR7U+kcTV6O3piJ8FLtayUpXVlyihjxZx9bIZOk2NLKmkzUPWbcer6xDfeNBzdKodeu+Zb02g0cd0wxCdZ5WAs+ne4gNPNfTZGiRjznybX7bllYxao3JLyExPom6C9vQqKKSXq3PLGoDtTxCH3TM7Fu/SDHW4O4bJ3f0ZSbd4waS4YvHDKa5JWs6Oa3DdIPtk9N0ssGJRct7eO85N+NU1aKnfGoZTv30UrxN+Ns/uwanqF59i/B/OWct3n7OSsEqvO2c1XjL51fh9K+vwelfW4vTvrIKb//Karz9y6vx5s+vxLtEf8dXV+OUc1bhraKf+qXVOPVLkv3XNeqvxUmfXYkTP7sKp3xxFU6WnpO/sAYnf2EF3njWCrzpsytwyueXC1aqFl6JN35qperiFXjzZ1bJ5jK82bKqtU/+7DKc8oWleOOnl+ENZ4n/Cytx4tkrVKcvU80s2ieXSXapau8VqtmX46RPrcCbVD+fqNr+jaqf3yS9gat/gmpp096oGvvET6/A61S/nPCxlXjdR1bhdR9eqbysxJul+0TxnaQa5g0fXYUT9Txwsmr0Nys3JwtO+ORq+bda+VmDU7+wFid+erVq/NU45bNr8SY9A7xZMb5FOTxFuXu963/R3/z5NTj5c2vxZoPwE84W72fW4BThp3x+neJfjTdN9k+QvreI/lbpfvNnrXcN3iqdp35eNtX+i/jfrrFTP7Meb//COpx2jmE93vmV9Xib+qd+dj3+5YvrcOrn1+JfzhGu8bcJ3iw/TtIzzSminyq+k/Rc8hbpe4vn/nNrcNqX1+K0z6zDeb8ZRcVh3SKTlxPYIlgECg1AJQl8hpOiVwLUfLqU1UyiQwVVTi30Sp8lGhdeJaqEaaNfzkGvfSCuu6+FL563Bh/65mLcsmpXjLX2QNWejQHtRQ9r77ndamPO8By0iwI93yO1T8eywJBeSs+eNQfWPDRrGHN3mYs5s+bKX9b2J3/6XDGQNd24gWScU+Q03SIkFVsV56r7Da/x5pwyzUAydHjMYJqBnKaTtX6PG5rxnfEH022ehm58CnRRStJrzdbnHMhhOBneF1YS5FeJVFhCvmh+kNSK0fyJCUQLvqwCSXIaIJAK4VJCf3GU0D2/wHp2UP3NY7DXEYcj/flfIhdtXVP7KHXvYj+jzbY0SFe3F3nD4CzwYQ/FnGc8C7P+/hno7X8wxlvDGktI9lsArZxKe7o5Kc+FeqIx/MsI32Q7iwdyR0tIviZ5pVgUs0hCJOMFaMyua2FKBTRsChyjEZKyW4kuhSKYTtb4zLzOpItth4/HDGQtZ9wMZK3b+EwY0vuPF7/4xeh0WiJn1Wp9JMVmuO22W+H7j21rMPyyPpKBm04yeK655pqgebzd1p68M6D9i+c/97nYZ599LB5xFkURrflMLFUP+Qsylfj72seqdJ+CcNdZHidrv8m6Nc0+1ff+DHliknxOSEUBkhYH9U9qNPdljOf4Wf/ITn6Nhi8ko2e9ZI07toaPZPDZVwg3eCxrQRqgua9bKH8lqH+7zd0VLfljHwxiBTXvRaul64mjzSJnlBFvmI+5rzGEPYTeEiDEC/eEq6MPdGTFYXBNCXFkGbHfGpqUD0x4JUT2NG4+g/my5KF4nBujKaWYq13nzoWWQIB5vBc3un1UsUmPGLPXsoRcx/jLTiJhYryLLSNb0B3rolN0UCBhVC+7121Yhzi/J302P0n5JC+kg2Qdt3BMHrZpmOzKRYrf/ucpvBlr+Miah6wNNXTzOVZymk7uiJvXQNY6LGMwzS1Z08lpOdMNO+tGzRL+Up0kJud1eHgYPi+6uu6kVKDTGURSvltaDySx6667otB6mTVrFopWQqk6uygSinbS/aiHrvZYt2zbiu16ye7/VqfQOcZWAd9LfI8a055+q9NGX3Nsn6DD53ZPzwrbt2+XJ0BHMkVKsB/mSUWBju5ZXveuq03zb34zA5oUQUZX+7ejemkez4/ys5BMko45c+bAvtuGY3NLUmukjDgG2h1A5//WzVsw0G6j0+nAL6VHRkbi+cB9y3fln1vrtZ/OufUPyC/r9BegPZ6KQisckVe/wB7Vc4V5B8WXZHdcftp/x2Z+6zdYP0lYt+O0r5azbvPuscce8SVr0x2TIg8b5rFsrPF+34Z1f+lFfPbNNmzPYD22b/3mty6SVqVnlK7msoLzaz/N42ubY3Trv+xgsJzPK7Jea86HdffLEgYq5309X5Y69wZ1zfa8Wb5ISfe2/pTPY1oflrPv9snvzFNRIBVaK5LzX4LwWrP/jsO+21G3kRPNk/XP2WUX2IbHdB/MIAk77cQYjEOHW5KwUXXFlwQUJHVNz9H6IkEydEBHraMIxwEG3TSDdRpIwoeT4b5XAMVbpAIkkbXAnFTzkIyFZ56sJBUK2LoITOmGnDA/QbhtdFoGOpxcaExsiscXnJh3+DBv9sklkCmNV1KXQTJwx0/WuBrREfRsZVYgsA41sYhIeTEJDY/HjRvM18TgvvHGhsc8+e57zGCaW9Mb3C3J8NO81l8pZ6Rtq0jJiDHScwVQrXmsRz2Q4gORkvKtNksWPiTnkZQsJ/2iu18p725dFDmn1lNYNvRIUHIes1w2r+hFStIsHcoTSTEBJGVTdLWahcD9MEsQRbLfWbnNcQFSBBCbgKLpBgUEDh22o2aKbpxk6IMO+2se+0lKu0DkyMnOdPMGXyKyTkqA8ekrdsfSarVx1mfOxn33LZY8tDkIHPLch2LBfkBvfAMGNF7kFjat7eGqy5dhbFuJJz1xHh73uH3QGRyVjxNIRQEXxCTR7xW4+Gf344pf3I9lt21Gd1NGp0rIeqgY18WvzD3pBbrbdPKPldi4eCNuuPBWXPSjG7H4roVIqQumniAhtQkMjKM1ayse8bA2DnvBY7DHrm2s21ri2ps2YNWqnmIifBHojm3BcHsEb3zVE/DwAwjq4rdp0wj+4z/+UxEr9sl5IoVrDh0sSfhwzkgqlsrdAJLyJcGHc0hSIhkkAxq6ZfMM3eZt+ubxOMn/sW7rIBm+WK+h0UnWvvjcIYnmME+pjZuBgTb22mvPeGibO3dX+OFt9qzZGB4axpzZc+CL7NDgEPwFI89f0povNJcppVijJOuYUR/qhR/u9fRg4nNCV5PgMV6qKPaYc2Ad9sM3jqS1VxQJpebENLL2teGzTM2XIrc9bYKaT2eLdFfoyRbpeW7pxjQRfY+3VIS4JRl+pZTELynPLyDc85nRVxHiMZJxQysmY8y6Jja587j9yZpLt+Zx6xuSb8hSFzZITs0lWcdB1jSSspnh88r8ZN3v67wrVPQA4tfHuh2vC9S2ih9MHrZtIAmSaHwrVVTZP+jilOWzISmnXW0kGidr/izf7a/1t1W8+EZaiUYm2L5v5iRRKH7osH41mJlH962HrHU6B35Jk4oi4hYZlmtkHId5SEo01yC00gOC+Uiiks/l5NogNSiunubYMXluTCLFp3mzvlQU4iBIopQex2o6FL+BpMYR+TFiO27tk9teb0IxElmy0OOHc0JyUl8lLfYTsH37QTJyQDJ0Wp/Pjazc6QP7TlD81FoqQVp3lo1Ccgk+SGo8xYNbVqzqwuvAAB1MGlN81un1VEVOdJ2jfCEiR1o5ods+mc8FmX1330UPKUbp8hjJ2p50kjUOHZX6atDwkLWM6Y53Jt24wXSy5nOf5H+rW8pB/2NSLqFuRtJ6FAk+fC1RVJhoActHD8Ctqw7EzSvm4/olB+Dye/fFZffsg8vu2w8XL9wbl969Dy65az/84ra9cNEd++LXwn+zcD/85u798as798Uvbt8LvxLtAo1fKPyXov381r3x81v2RoNfeJv4btsHP7t5T5x/01644NZ9cOEte0b781v3ws9u2R0X3LY3fnn7frhI9i5euO9kuw8uX7wfLr1/X1y1bH9cu/IAXCO4bvWBuGmD/F11AG5aNw+/E9y4Zh5u2XAQbtv0ENy0/iDhC3DrhoNx89r5uEX929YvwG0bFuCOjWrXz8etkrl940G4feQg3D1yMO7eLFxjd4h2l/p3bDwYd246GHcJblu3ALdvnI+7RLtDuu7atCDw200X3Lb+IbhdcNv6g3HL2oPwu1XzcZv4frdmgfCDcNOag3DDqgW4Xjn+3aqDcc3Sg4QfLHgIrl2yANcsPgjXLn0Irl68AFcvXYAr7l+ASxcegEvvOVDzMA9XLJqHK5fMxxWL5+Gy+/fHlWqvXjofVy6Zh2uWLVA7X3wH4BrT1L/COqT36uUH4RrB5YvnS24eLpfe395/MH6zcB4uuXeB5nAeLr5b+ML5uOjOA/Gbuw7AJfcYr2mX3nOQxufjEvFfdt/Baufj8vsOkp6D8dt75+OqRQvk78Fh3/5cLdtXL7VP83Hdyvm4cfV83LR2AW5UPgw3KR83Kg83qm/6Davm4boVB2qOFoh3AW5ep1ytm69caU4l+zvx37BygeQXKFcLcJXivkYx1jmTDcV2tXJ55aL5uHbZwRpfEDm4dtk84QfgqiUHas3Mx5WLD5Sf8wULIodXSo91XbHoQPGIrjxesegA8c3DlcrbVcpf8DiW5RqX/FWCa8R37bL5cHu1dF+3fAGuFP0q0a/W/Fx+/4HKzzxced8C/FY5vfyeebhYef3l7/bFL2/ZBxfdPBsrtuvMLHQW+vqi+w50LkO7e6IKpQfga5LP1+ZcJwnjhp2vBU3fYyR1ntfXO19PyFqO5KRuwHTLNPxkzdP03bpW2D66Hffcew98byQZ183XHnkkvq0X0N/9znfwb9//Pn7wbz/Qi7bv6cX0t/HVr/6rXvZ/Dp/73Gdx5gc+AP+2+ZvedDJed/zxeN2xx6o9Docf/nLss++BqnP20QbDnmgPDAHU9T73EUcqtCmRRaoEolFUJsUOOCe+RosdRB2jLvxQQID8ywCYEiziGA10Rz9Mhw7rgHiiRQZ9TdQNJPt+MInDdFowC80wj3MCyYEMPyQCYfJR9xr5DG1L+VZG2fDtQg1KxyRCsoxqvZARTkpSHev0PJjXLUmFUrkLkhgY6GDOnNmYrY0bw27ayJmrh+ddtEEye/YsDA8PxcaLWOGDJKzTdcVee+0V975C9+m2arCOag3fewcHBjGslwRD2jSSEYlJRj8t53uqVOh+WUQN5/s5ScS91bGLzx/rjDE+FKRKAAAQAElEQVR1ilQoLQmuG9WNj3UZqXSfMxg3rSiS6kLfTzFlw2PmKeSnW99LB7TxQjJiSWlahmS4TNZj9sHjJGsffC4BEXdds4hPz1At1XV1bITv19D8ikucWlca9z3dtFQk0RBzYN32ud8vo++c9rVJ4vqspVxm2bQzljXdgiTdhC8kQ846SIqVQYcOx6kmaCSDTnLS7z5oN4gYN6/XakqMeUhk8E2Mjyk/Om8US6/sASHDqJ0dq78wDh0ppThvxQbT77///pgDr4WiaKHJu1iFt9BX/b969Zqw7ZhNtw7XQ97oqpQvg+U8BisW4utFE6tplebeuqyjoZPTOZEBSSp7Og/M2+50pCXXMSYKR/gSiH6MK1418Usc1uvNqHouIb+LiM12iyLBG2/+v4H30nNV45dlk3JhWbfu266hmT+vO68/13JeM/bb4+YNmQzlsgp7HnM+SU7Nc1EUgZNUeLRYzFFSPOaFIq6UP+uq+4BxM1qfcdt231Aph03b4CkpVl2rlDnNo9aKGaTf447N88qkxTDpg2mGQudAofl2fO57M9ii9sO2jVuH2+wf8pWk/M8RE0CoCx+WcV6hC12pc8IDrpVJ81fqMmSsj+RUjE0fk0eyn8JNN24/SNup5Zu+WEIHWdPdN5AMOnRYB8nwl6x1iBx+/D7dShvKPIjFI7vjljX76aXrAtyo+uW6RfvihiWCZQfguqX76V6/t2qUeaod9sfVS9Rftp/w/VRP7RW16BWL91GNtR+uUX16lcavkuy1yw+oaav2F8/+uHLp3rh65X64Ye2BuE6069fsj+vXHICrl++r/oG4XnXsDarBrxdct3J/XLtif9ywWq18uF79362Zr/pmf/mxHwJfMQ83qN69QfXT1cv3V41zQNRM16+ch7qumi/eA4L3RvHcpJr5ljUH4lbpuVk2bnctrPr3DtXDd6rmvU34nap7797smncB7tp0IO4eWRC18sItBwd+98hBWLhZYyPzNb4A92w17zzh83DvlgW4c+OBuGvjPCwcmYc7Aw7Ewq3zccemA9QXvk345nmqt/fH7ZsPxC0bD1A7D3eMHIjbNghXe7vHZftO6xN+99Z5uGf7fNy9Zb50zMN921Srb56P+9Xet22BWoHGl40djPskv1j2FsvOPZv2xyLJLhZEK9q91idf7pOuu9cfiIWq5+9RzX/Xhnm4Y/083KPYF6quX6i4F26aj9vXHoDbV+yHjaP7aJ20vJxA/cw+/3yz1zmiLny+VUzQLR4gkXWOQwdd46mF+knnbdbLZ4qYtfAq0SvxsqCGk/bphjHBPbBm9ED8+qYBnP65u/Gv/7UdI2kXbMcuKItBzJozB0nnTKXrQql7XZFa2ieaA+S2XnxMYM4uu6Kr8zGDGFbNUMkhkrIkFl1nLUsSzXnlvgetz21DJ2sZ080zk27cYLpl3JKEed0nCZIwHToautD4kIzWdPNYF8mQMW4w3UxuyVr3TDpJD0/bdE/xZc2HQdGqGgN8TUJSNlqV8L72ITMKJti2VaQk3f0KWfkkCEiHVQGV7iddULLZe6GiTwzugtZfPAq7PffZSH/xcORWG1myKCWhl2peA/5rA6x0T2Vhs6j645jQNRf77Ifi756E2U97NnDgwzHWng1/D6TSHCJXSFoDWeup1NxFzBmQBg1VIIGkPdZKa06W1C9gWzZbiZCQ4NyAUPQCD4gul0EyQN2I2brNS9Z044ad6c6P6WTNZ3mD+dzuPGb+Zoxk7Y8YScZfsJo3bz6acfP6Huf/BmDTpk0odM8kOXWv97hEp+j+r8Ouvvpqk0KHZeUV9txzdxx77DERn/2xfrdmJKn5K6WjNSWTCuVJ8+w8ppQiH33VOua3TZJRO7XbLbjWmdBLTwUS+s3jGth8IESu3IRu07IyT2pAjO6Xnlfh/hi3X74vG/c4SZB1ntz3OOVTY8P+mZa8PsPnyqoUT4GsPkk9P81FkZKeEQalK8H8fa1H51PLR/wVEhh5cJyNTtuTuMbrj+WMuXUdVOlaVU3aMF/W+nSLiFGRamFZl3masUpr0zxuTS+KJJU1r/uO27Bw4d3wf19gPvedkwm9cxjZNIK26hMyaV4y/KK4rRrbe1T9Xh+777Y7DjxwHoqiiBeSpmX5ODa2TV7VdvwSu5COrvhJyr48lq8ktbZUH4tCEkk5y6IbyJrPNJKyXecZOkgGL3Q4BpKRY5IgKSqC37KNLpJBa/pm8jhZ0903kPwf6bZeQ+jUPJW+XkhXqfXm94t+ptu+fVTx9mPeXSN7j9R1eyoKPdPpmibXvSft/Hb0nKXswfPe7nSQigQqP33pI4ktW7fCa3JQz4v+UkDsVSvvXk8+D6Fjtt5TSGXkxnNJUnVpD+bRMHwfss+uO0nC17wkG6Pbt2ueu2Khzrd2+GYZ++WX8NZvez4XvU78Ut5067K9jtaHn4nHRsfQ04t+rw3H6rmyH+Y3r3Nje9Ztusfn6D7qvnGS4bvt7DJ3blwDLNf8xr35LO8vC5jHOkZGRmCa/WqeQZrWL7pt23L21zYck3U2vhh3fAb7bFnj1m9+y1q/8Zq3D8+hn0/8HNToS0UR54TnPSuT/oVz6/Ic+iW7fW50FK1W5KklGbGGHMl4v+TcKSBM6B3MhN7j2BfL2V/7ZB/NY7vGHeNe3l+QTvPYV+u3Xstaxrz23Xrst1uD16TXgnm8zhJZT4CFDRZq2gYnPeWmIibLdHKaRtY6TK+5aj5ymk5O85uPrMfsVNO3bIOTjBOdrPlm0o07aPMbSLoJfiMedzsN9bj7ZI2Tbq3bkEHd8pFFywBZ06yHFA11PGrixHY70775HIfpZC3rPskddM0ctwxJkyKnZC1HUmshhRzJaKHD9si6T9a8Isc4SaPCdTlRIQMVUNTDIaBghENQ6QWZW9Nd7EBj9sFA1vJWQta6d6Z7rNLNSBZkhwHmMZD0cMRhhPz9OsxvqCXELRcTE6zbPpG1rEbCRk1H4JaDDrcGkkEXKVrTDCRNCn/IWl9Dd+tBsqbviFtOJV0SVTepQnkTG9asW6PN1h/qpG1DjmKfPdp48pP2RJnXyu6YaH29sM+4586NWLYE2Hf/YTzuCfMwMNzVuG5qidIEqAQGtHvqC1cuC6xd2sZ9t/Rw1w0bsWnZGFrdFgqxSyHG+xkTYxnbVk3gjquXYs29E+huAPyXA3oTCZmFdCfpbAkfEKg/WOFv/mpPPPtpf4bWYIGFy0vcvnAM49tKlCq2Wh3LTWC//Ss85e8PxFC7BPvATTfcji1bxkD9U9gAMhx31lqiPHfODBoQnW6iNc1A1rQGd2sgH0i3MMmYG+PmMxgna36yHjedrGkN7tZAPpDe6PC4cbcG4ySnfHbf55PbSjfyhqfSzbXBPWacrH1x32Ba0zY4KR5C+hP0zKfsKX9Fgi/KlfJnvb5peTP/hhtuwMWXXIwrrrwSN910U/x5JZLwhTxDh/ToJyzj1jaM+8a3cuVK3HfffVi8eDFWr14dxdzIRhXxqZBtwjc+89x999247bZbsWbN6sizdfim1tXNZfPWLRjZshnb9HJh5m9VVfK6qxfOo9rou2/R/bhKRf8VV16BO++8C1u3bwv/SMWpBUJyyj/7WOimZhsNmEbWgZjmvmNIKjwiTusQ7pf7Td9j5gleFUBee93uOJYuWwrH428YNuPmtV73fS4lEKb5JfzKVSuD/84778SiRYsiJ+aDDtsiGbzGTW/pgcM3Tcv6HPENcqsKL+iwDet1a16RpvLZ4J6X7du2R4GwaeNGk80TEB39cH7IOmf+82ueP8/jGm30bhrZBNunYiiQoGlA1pokRRFIHCxSzMEqzeeiJYtx3+JFkZctmsu4HkvW/jkX5jfYZ7ck3QioNbNGsArbtm3G1m0j2LZd60AwNr4NlR60N2zcgOXLVuCaa67Fb3/7WyxfvhyFbEs4CkrnjORU/qDDf/ZwzdrV0rsaGzdtxPj4BEjC9g2W0XSLE7CPSfOedR+p1569B0r1K0HdA7pap+Pj4+iL1uuV2KA1vmbNGq339Vi/foNsjKPQvHnOspQXWn+Nbhsi65g91vSNG8h67PfRGx63BvO5NRgna/mZfeMGsh4zn5KgqXREGdS/oOnabpZKPucgKCdCKr/kmNBDgyD3MtjNKHRdbpVEUh8ap9ZE0gOmTkQJKWfawejqYqPbhPIE9DWuqzl6ag01XkVfrOhJR1lRfJjEobzX/Ur+9WMsQybFkwOynM1MioO6iolXxvTMEy70pbSvfqVRP/w4psAVW2nQtbRfVpLLU8AW4SVeuTbxUickneHf+u2ZX3JZtBIZJRDQkx3jlfo9/eiLx7F2ZVsf8VTyFbIB9GSvZ/4MpaxUX3qCv4KGtP6yeCuNZdhf8yotwdftV0G3zz1df5TGWMOOrbROGS/FUxmX4VJQybF+0DNqegXnpN8tUYq3r7Xb65pWoZROQ1f3YSg+hQOvWfvRl6JSa70S3bG7Vajhq9useXBryMpPX7zmM16pr3AVX4WegvE6NN36SsXuGLvyVR/03ZeSvnLdVULkHvoKtK++cfvTl46+fA9cPlcarzReir+agYdu0fuief7ss2lQrePWdJmC43Nu3Palz2NTuGSN96R7ii6dpfqOo5rES+d8kuYcVpbTWDUJphmqoOepXJeKxdcPj2XzSoevtbFYlAuSoJJlW/B6VP416SCp6REosSRFEiKKP+Y1GG9gZt+4gZS8GBrcrYF8IF1s8WnGSdmUL35Q83Wwofv67j9HlxVnqTXjeK2t1JpSOKGjL7zb7SmGBPNJDTxWqv6nAs9aO5Xy0NIDfKvTRiU9wRDS+tHSRnvYF+5W/LFelR8lS8Qs3W7UQtbFo54xsWVk5Tn6opPT45ATpPoeNOg+AMVhlJxJlw7VnVCd7DmpFQMkRcpBUgdQLLo0AVpv0de4iEKJvtYZ1SEps9aHoJN1H5NHlk9G3RqMk5Y0hklZxTmDRtY6zO97WTUZryXIWpakNlU6Jk3pcIesxz0nBGHZ0bHRqFG63b7O376eNdbC9VZL8+PYfH54Tn2v37R5BF1ttlgu7nlSVAmkCq4RzEdC67+n+u82nH/++fjKV76Cr33ta/jud7+Liy76TdynfQ7Yf68nkvJDNxvl0z6GXsVkG+YhCcdZ6hzMUH2bgY2qWe5XbXXzrbeoVrgmbPnPhEKHfXBai0JrS2tH2Y8ckJRfJbxBIjZ9stxmQIQwOY+NTZLQIFq6z49rM3jd+nVYu2Yt/Jv1a9auwSbXGqI7FlIxyKhlG4AOUjrUNjS36k59mhjts68R3jC66667cO555+ErX/0KPveFz+Nb3/k2Lrv8cmzesiXkSuXGSKHzxLifXZ0f1+O/uegifPvb38aXvvQlWI/1m5es/fAm0sknn4IzzvgAvvrVr2lOvocf/OCH+P73f4CrrrpGL5HGcfHFl2LhwnuUK2UuYqqEl7Ex9sMf/hDnnnsurrvuWvEsjFysEWIT2QAAEABJREFUW7M+NvL8hQt/6WD5iuVYu26d8rMJS5cuVb203i5ojqtoScZ8VDrvw3f1+7qpOze+LljHTbfcHPXfFVdcgRtvvBGrVq3SRveA1t6EZEuQhNeO47Occ1cUSTZK3Hrrrbj8sstw2aW/xX333KuYRoPfxs1fTNZq7huo60ChlzQ9+VBqvXT1DLJsxQrcfsdduPX2O3D3PffAde94V7aVRmqd2CbJ0Lsz7rl0/e44NukFx8jIFhiAJP5C/ucAP0/YV/92o/+7BD9j+PnJG2eOh6zzZP32M8lP++8+Sfi8dA1qvyv5DQJbtm3FCj2j3X777bj+hutx/Y03YImeX/zMVSrf5mv020+SMa9eF14/S5YsiVz7i19Z96W+7l8kUdvWHT9n+HAOs2zaz21bt2Hd2rVxXi9ZugS2PaINUpIhlyVjIOUgELGTjPb30cUGsuYxbj6DcbLWQ9bjppM1rcHdGsgH0hsdHvfl3xE5j24zk/IqH8VU6h6VFaPQqG2MV7pQ9HRt7+ta5NVcKrbSuPj6yq8ypHowq6YBRI6251oG1NUt6b6Qg+56oyu6PqKVomWNA6b3JKiPZLP65q/UlpM8WfQKlRyvdB0opaASDvsqPAuvTHdfvk3h8tu11zRUMC429DXHpZBKPKXiqORJJbwnWql2+mU16tisV0nxWCWcpPypdI3ImlPAtFLj/pTSLZeg8GFflCK9NM2ymcUPWKASg9Sofq0CjNdgfbmmqXg0rVJslfglGfowA7fdLKZSeRCbTNLqYdy0ckpHhnFqwrMSbaDWukIXr8b0vFNO1s+I8Up6CLIIf0nj1Nms8xkMmu2KDHeVMiRfI4wACDqCTT/VTvocdPmbxZdTD72xHpJeHlfaW5vAHlixbT6+9rPNeOun78evb+tha2sPjBUD2KY6qvBfKJ01G+3OEFKrAPVcMzR7Dpha6LSH1G9h2/h25EI5CKv1D/tZY/LDtgWkYpgkkuIXzXxkTW9wt5NsyoeSp45pBqGKs+Y3bpqBnKaR/4e6ZbTUeVmq9iRt04DwyX4IwdSh+MjaFybNYdIIM6g2w3OdkdQhrcN4C6PKK/7sYdjjJYcB8w5CVq1UVqpxkVB4XUgW0gHJtXIHrAoY1w9QD7R9ENUszdUjH4vhpz0LrYc/Ct2BWagouhZoBlCkJC4h8q8SDRpTouF1iZw0AJHo1QImIpGIQ03EKLmaZG2oeUXzGCkmAA3u1kBKn3g0NMXf4G7N49YwEydrOdPIHXWT1HlUWSTs+UXRk5/8JPUpG2r0EQvuuOOOqB8ca6PHbVIe3JpOEv6z2+vX1zUEaR2UBsB/+dRf8mv4LWOIQf2wvPf3zL116+bYi7tdNl1P3H77rbHvaR6x6nqkGZLuQrVB1/f5SLpHlDOdryThMQdgffAhxLZJIUp5pWcGMqPXm4DtjahG9V6b7/MbNmwIG+YPUcsIafpCsXlkM/xfHVx9zdVR096kvVnHbR/N531B7yded9112hO9U7VQN3zyC0GPj46NRR28WXurpWqYLL/lvVzOwZc1z+ZTejUv9Trv63zZoLr2xhuuw3/88N/x1S9/CV/58jnxF8euv/5a1XAbYZmsK3+p9W599tW6HIL3Hn2/dw1zpfaT71GttGHD+kn9lVhzyLtWW7hwoerOM5SbrfKJ4RN0WJdz5HtQXzVYoeuZLsfw+azh+AwMDmKWzh/bJyn9Iivni+9fglHtfY6NbdczzDaMqs2aO9c6brNiFicK1cqk5SQkAjmNm8cgcvjVtKYZSM2viA3u1kA+kC620OFx424Nxsman6xtm07WtAZ3ayAfhG4lgqwrgD/URMYXJDSHfjbo6bnMifFfxPCXOwutZefQc+zWX6rwWnL9Z/BznOvNlHStAuN50S93/eK70+nE+hoa0r1EvtinlAi/aJYLO8yd7z/tTifmy7bGtA5TSlPzbtu25zXQ7nR0zQOGZs1C0nPV0OxZaA900O504rnMfPbL/vulsfcevDbst3V63K3H7JN128ekGCxnvz3mZzzbsz+OyXyF8mG91udzhqxjbvSY374Paa35N/99L3Eda1pKCSTh5zP7YLAd696gc9vjfg60L25t1zbN5xiswzW2fbCMfXVMzqXB/NbncftjGffNZzmZ1tRq5rWe2+3pXJvHti3n2Pq6B1qvaR3l1Lrdetw0r37rtw/2zfNvP1uaC/M6bwDj+u1x762P6n2MY7Je6PA5bx2ut4xbr/U7r9ZlvJIf1m3bEolnDMfkL20YrMtg2WQGgwkkY+E0OHTYGEmQjCSQFFWXAiXDCqIz+cO8Rk1vcPetzy3JCM5jJMOWcfiQWl94Kp1dBp9gzRjJsG0263bbQKPbdCeAZPhqumnmy5M3B8Ca64ui6STlg3UTPlIqZL3G3bcOt6R5cuglp/GkhWkfyWkZ0yxjsDzJkGtw0w2Wc0syckLS3YjTOsi6T9atBwudRG4NJIPXuPkbfe7blluSodu4wXSSijlNyUKHZa1DaHxIxvjOdA+a5paseYwbyLrvcZIRs+nuN7rJmm4aQLjQgw6dWoGXeuhRNy5wPimNUz/MT3LKb9JUhI/kjrh5oaOxKTQ+M+nOQxD1wzjJ0F3p5oXCuYG8y0LlmdbODdoEWbdhI1qpjbZG/vIRc/DQgys9GK4VTxcTepnaHSuw6N5x6F0pHv6oPbDvvI4etjYjiR86XGxmrRfoQl50Wjhg3q7auEnYsrGFNYsmsPqe7diycgzVeAW5A9ecm9Zuw61XLsHGpRNoddtIKmZ7XfknP7QaI/6MAlUu0NdJn4qMPfZo4wXPfYz074b14xk33bcNWzb30deDGQsgFT20W+vw5CfujT3mFtKZsXLFGiy8+z6A+mTlVcWLfUjyN+ukJDUA0XMG+UBcQzCv2wZm5rvBPTYz36aTD9Q3k26Z/41u62p0NHqmadCNU9cExWUew/RYivyaZvhj/K6kzw/z27W5e6lepL7xjW/EM5/5TPzD054W38h9xStegUMPfTGe/dzn4J+e9U/x3wn4G7le8ylpTpR3kvKtRKFz3ra9QXXkkUfiGc94Rujy/0f77Gc/G9btG6OvfSeffDKe8tSn4kUvPgTPf+ELcMb73x9/1p5FQqEi7Lvf+x5e+rKX4Z8kd/gRR+AXF/1KpWVGpSnYooX7qbPPwiGHHooXHnIIXvbyl+GQF70Iz3r2s8LeWWefjdV6CduSHtsq5FdzA0ry176TUqRkOYckY600uFsNRTzLli3DBz7wfpx8ypvD/3e9610454tfxKL77tPpkfWCdwz/9m//hqOPPhovfelL4Tg//elPao0RlXYxss5J67JO58Y36ksvuRSvftWr8CL5fIj8t5z//Nmxxx6Lb33rm1isl+bj46Mxp7652l/LAsRl2rD0f+lw/Oteh9cJXv/61+MjH/mICvBNICm7KeTIOiaScVP96le/ilNPfQuOPuZozeeheOvb3gZvPJKE8zSum7dzQ9Zy9vcd73gHnqZ14Hl8ylOfEvN5uTaYCYQtGYJx+2b+K6+6Cs7P81/wAvzjM5+heX0hnvP85+FFivFlmsv3vOc9uPKqK8Mf82PyaHDbN+m2225XLl8Wc/n8FzwPxx53DH78n/+ObdtH8Lvf3YB3vONfcMghL4LX1SsOPwIve9nhOOGEE7UhuSaKU893petCqU2ZVBSxyfwvp70DXifPetazJffMiOsVrzgC//Ef/wEXILZb6WG6AbJe07qkeMihRm5JRwx0+z1UugZnjd6/6H78+Mc/xoknnqTcHqY8PVPwDDzrWc/CP+mcOfXUU/Wg5oekTbGmXFS5CGriJin9OYAkSEorot/kxASy5jM+k+6+dZEMH40boIOsZdwn+QfpJiWj6qJSDpPuAVlxyhvoeQtMSecgUaXCe17CE/ri7Wqtl+Ltkeg6jyoUK/GW8iFD/BnKF+RfobhEZAIEMiFpCpU+dSrxZhax6ZhlI+nlUgXJilaRYdP0LDxnhmxP89wXVFLZl46sMQhEkiSQ5JdcgmkZCcaDR/RMkYuELP4KgK8/EoDxoOUc1x2ItxReIaOSTKl4jUM2jcs9yQJ+wcwWUAhyUtCFaGorSmNLzKlCJY0UmoVVwot2EVg2D7NiVEbVWnfl3wyWDhCI9UbCPmYCSX6T8l1mWIiJiIOppsldJOFB1A/jjiFkdW30/JrX9MLy4vEnpQJ0QGLsazPUtU9GnWtqLIsOJlA6stos3qzWJVHlMfHoFq5cFIKkeIBsP8yTZUHjmVTMwqUXggz9U/zOQaURJopSSk4CzIq9bzawoEa1qjQOQRaXWxZJPBWycqCfsql8xzhEtw63FSJmSofWdPb4JL/lIN3OD+Ur5aMNJukt6oWPVDgvCZC/SXSSIGtIkjGIALdkTc85i0QUSXKV8CKpn3QOUHxEqyhAjdlGosbkSJJtuQcFgVYGsuSkBqlIAAiRALWViTkhkVBS0ByVFjhJJOm1fQMpHgDGDSRBUpT6Y94aQ9DNAx2mN7i6yl8V4zvT/eDqextt04yCPfbYQ75mJBZht4y6r8Y1DN93KsVGMny1N46loOJUbC3pSolKQ4VUFNJjDkCIfmTIEdC5UrLCR0L2+qCSkZJwnaP6CR9ZOZEqQAPGoTUVdNkhiehP4tIc/lK8kG5IH0JfBduh6FmxuIVkTXM+UkHZr0Cd7/BalmwhOwmcyhspW6JrmkNXJb8sT/FAR9aYdQmNj8dJyu00pQM68qSvJEMPSVER+Ex5cnrcugxmtLz5mj5JkPRQ6CA51aeo3fEJvQj+Kk466SS88YQ34oQTT8App5wS98/12sj77W9/i/erTjrssEPxvOc9R/fuf8Rz1X7ne98BlA+pUxbLyE8WxgRcdsVlOPyIV+A5z302XnvUa/HWt5+Kt7zlLTjhhDfila98he6lh+LjH/84Fi9ejPBV18JC56I3CArl2rRYU5oPr70mJpK4++67cPq73w3XVa4LX/jCF6pefHHcj//xH/9RtdCp8eLbtZV1KMSI1xsYJDEwOIDB4aGgAQTkucjhhzqRI7c+B1NRiMM80IboD6Nu/sdn/CMOUW1rW64DXqbasNkAkvDvnUvrnAmOseln+eAvEl74y19ELK7JjzzyKLz5lLdM/gWNN+Hlrzgcz1XNde5PzsOoavqeNkpTUSApb6XWluf761//Ol7+8sMjB6eddhq8WWw7zp9tGXdOXPt+4hOfwJve9Ca84Q1vwHHHHRc18KtUu7785S+PtTAyMhI5cR59Plu+kD2/sD766KPwwhe+CE9/+tPxxCf+PR7/hMfjF7/4BYqihQ9/+MNRI7mufO5znyu+F+I3v/mNxQPsJ8nQrbDhw+el/brgggtw6ltP1bp5Dp773OfhJYe9BC956WF43vOfj6c85SmwfxdffDG8IWZfXEN7zZAESeU+w5vQhx9+uNbZKwNc455++ul69tT1QzzOAXXBiPPUDhhX6zlYrZfYH4Bv3lUAABAASURBVFbNbZuHHnYYnqVno0Nf8hK8VDl5xStfibeo3rvy6qsi/6Xy783+meAvQHidnXPOOapzXxrr/DnPeU48Y539mbPhP6Pa1/Xlxpt+hzPe/3688lX/HOfJK3SuvPq1r4k5fvVrXh1fmrGfnjeSWlbyTtcF56oGZwx1zEJ1ZcKyFavw9W99CydqTg/Rc91LtC5ffOihOEz1+aFqXyn/P/e5z2H16pVICWhp3WzbtgW/+tWvcNRRR8F1/PNe8Hy88EUvxLOe82ydqyfEixfn2XMGHca9HuxXDdBz/Za4brxIdfvTn/50/MM//AOOOeYYuPaueXL4KfH4OK5AJn+Yx6jpDe6+bZKUryniJwkf5iEfiHvMOtw2YF7jpje4+zN1u6/pDx/N57FK9y7zk7XtUgVnYhHry3RozZTiKTUnVDL7KpAyzEuUKpAUMWAejcO+ikfsSAWBBNTXFiEaq+RAahcAgaw+C9ONiyQdVpE1BuGl7ynCzRM6kKDbkJgzkmyQCQBhHBpDRRSpEA9FJfQDFXRIV1LNar1ZuKHyoGRIwvHDdONip9UKsvCGbtmkeKJNCSRjnpyfJFnrIAmmFC/wSaKQTdPFDIDwkaQjiR/qm9fxShHEDh9JCOVAxiR/Sh7WrYcRV6W5ocYTC2Th8kR0gEq4ZRMA5yiBgGhOQCsJzwg9cKs5q1QPmy8LNy/Nr3mFDuNZ561jM1SaB8gvoI4ZgUNHRpJuqRQOkTUum46JpgsPVv0IGoAkvNKTVtXuoyoEsjmgl/qtPIhefwBj3B9X3z4HH/jcEnz0Gytw79ZhlJ3dFUpCq03VUKN6UbMNZbeLwkr7ADXvVa9Cb0L1tPQ7UJK1P+JxDGTdhw736zWjjj4kJVJHYbrHRY6PYycJ0xscOsxD1jobXOTQY17jBvL/RrdtQi77vDBOyo4M2rb7leaPJArdwyrdL8naV9PNY6hUVzbX8yyelAA16JUd5D0P0Iv7JwMPfwTy8FyUE1l5huZBtWMB0IwZ0IQCrNQCmkrhHRQpgVqbRBuQLB/xSAz8/ZPAeQdiPDHmBVpTTT7dJvsnNUXSAycgP0qkVCB7/rSOSscjnBqr1FcTY84Bk6mmIHRbBjqS/FAz9ZlJr2S/GTCd5JRs0/f4TD6StU0NzNRt/kJ5Fhmm+yWQ79/Dw4Pih/QqHuVq8+Yt8SUAkvBhGZJKhWM1jxKgE/buu+/EypUrJJcFkE5gYGBQ99iXo90eEM0y5kXgJOHDdcuiRffh05/6JF77mtfEf310hPY9//mf/xmvUHuE9h+9r3XppZeaPcAyJOG6YmBgAFIosC9ZdjWPqHGytkGKJjx6mg/nx1+8fO/73of3nvFenPGB9+Ed73wHvnjOF+Ev1ZGEc+I6ATrM7z5J3HnXnbBP3vN8gfbaDJ/5zGeCX6rhus17ia5v3vnOd8L1uVYfCt3L+329A+iOaU/zjNh/fNObToo93bPOOivkqqova1lQwevf123/AtYP/+NHOObYo3GE6vKTTz4JH/zgB/Cu00/DiSe9Ufl6MV716lfip+efB3+RwX72ZAfa28ha73I5vrDwvOc9H4cccmjAc1XzvUB1xDe++TWMT4yBJHq9vuZvZTwD3HrrbSi0Npxn6PA6tt7zzjsP5557HryPnBWs6/7/PO9c/NfPz8f3f/A97RUeDc+T82XZLPtZfK5pnLNXv+qVeO1rX43DDnsxTn7zm5TrrToVqqnckZS1+mMdJCfHcvgIHdZH1nwzcQ0Fr9sGPG7cvje4+/+XurPOUZK6xCTYJknYnjoY0Mve3XbfHe2OrlXKi/No37wnSTLqX+e93+/DOXft7Dz6nud75ayhYQy2O+gULUyMjqHv+wmo+0ovwM+J27bUX9zwS+GW9u8sb/uu9azP54v7TWtbtmmYPWdO/OWuiYmJaD3mc8BxNGB/fd5ZH+l104MP85o2a9YshZphnr7mf6w7gb6u2eO9LmbNnoUiFaoLoMtvxvatW1EwRUz+YoRfzA8Pz4rYO8rRxEQ3niOa/Q3/RQDbhw7nxz4JhWO0zwb7Yfrw8DDsi9eoeR2veT3m+E23PdtxjKZ53DTb8LjlrMN2/WVh7xsXOi8M5nE+zecvY3gObdM6rMv8xs3reTbNduyrffSY+/bZuWoNdJCKpPOwF/EU3t8Tk8fIer1Tc+11oEd6lFojGobjauw6NoP12679c1697kyzLvvrmB2bx63DvCmlWKeO176SjDl0HNaZGiLJmGALWsiDJN2dokdHP8hpOskwQBKNXCPr1jSDcbLmIQk7Ch0kQ7/9UHdKhy+U0JjpJIXWfNZjPrfWS07T3Te/W9J0hBwmj8QEGYseyfAbIMyv8xY+Egux5KDV9Axy2r5p5rMdtw2Ybp8Mxg0eMx/J0Acd7jdj5hUpxow3dPOY3oDpHjeQDP/I2ifzzqSbl6x5LO++x92SnIx5Kg0Rm8cN5PS4+U0zWI/bxDTFb5p53DZz2fTNayDp4Sl/TTPBfJ7frNsExJJVRKVEkAxe85E1TtkE7W+2aEAz7k6Du3U/dOti7T7JWGckQXIq9oaHrOnmtSzsj4oekaER8VPkAr+97FKUuvn2+xOYM5DxnKfPx+zBzbrgbdcNIWtDuYVli7Zg9epRzJoLPOzPd8XAsE54PSRAd3s916iRLin2hSK1uvjrxz0UabAvayoK+kPYviFj85qeLvgZnSFi1nDG0vtWYs2ScWCirYKWSKLvsf/eYGohpQKQdKGXoZ4XoIXumC7a7GGffYfxpL99OHKrwPrRAmvXj6PbK6Wjpwt0D4PFOA6e18H8/QbQaQHbtozoRv9dxVsBJPyvzkmCD+Mkjcb8kIzWBJIh1/B4LZAEWdPNk1IKHrKmm9d0g3GSRkMnyWhNIBlyDc//RLdtW5fPE+PktC2AutC24f8XZea47UGH+U0nCZJTfmkocJGEahXrhkhS+a1AxTo+MQ7/Vok3gryZ5d++uvfee1UYjcIXa9/4xnUz9maaX8y6kPJL689+9nPYoI3fvl6ESrHmOIWdoijihuk/4eTfgFqyZAn8bU9/+9Pgb+m++c1vxve//30sXbpMRedyrF2zDnfceSfG9NLbL9N8vi2WnDfpbrvtNvjPel2tl8tLly6B/yzp2SpW/dtil2jD0C/i/Rspo2Nj8J+M8rd23/2ed+MIbZb5t4KaefCNxrh9bfnGposoSXfDbyMkpwog59XgIv2z2hCzvW9+8xv45Cc/iQ996INYsWJ5/Nb5Rz/60dgg/fGP/xPOm2/Qa9eukZ6u5sFaMdnm+DbuO/RS/dWvejXOUxHrItfxLFq0KH4b5r/+679ig9Uvt+v8LAGgc0yFiFto7jwP5jv/p+fHBuDPf/7z+C0ux+75t8+eAwnC8brvTVo/CPzrv/4rfnLeeXBeLrro17Fx11UBZ57BwSG49U3ashs2bMAFF1wI/+a/8+u/1rDffvvjUX/5KMVD+Cbu9ePCyn8h4D3vfS+OeOUR+PSnz8J111+H+xcthv8CwIoVK3CnNuM9l97M9wbj2972tshFY8tr17YNJHHLLbfghhtuwMKF92ij9lpceOEvletlsC9f//rX8MUvnoNrr70G9917n+ZhRTwMTKhQc+HUU1GSigLeuHRh88Mf/RCHvfQwfObss2MT847b78D9992PO++4A87jMdqE9Ga2v9RiecduCJ+UezKh0LXJNPuXRau0dlw4LVm6FP6NxUO1+Xvcscfhm9/8pvy9CvcsvBd33313/IaZz63Pa/0cffRROPODZ8LrqdSmsAs26yz1gO7W9tzahluSbmJOSMa1xQTzNfNM1nSSIGu84XH7h+rOugeZn4q10hrzWiNrnQoXwlDp3uCNCkNf8WeNlwRK8We1BhaMXBkvzaP7pOMhCfttvBId6hs3DSDqeIRN0qHWm6n2v6yybNgjANJn+UpOiCx6FTTTswr8Spsn4kLul5E3KRZeoaFDQlJtFmTpyOo7PrckQ8Z27WKlcY/Zl6z8VIoTlKj4iiIhFUXwOw7Kr1L3NmisEq/9Dn4p0CUW5s8SrTTXlWiNDDUYtvwDsi9/rAvCrcd8EA90JOUWotsX6LAr1knZVlehWXOdJ5JIolfSZ4AOtxQt5EQPk6K7rXTORLzqm69SDJCtlBSj8tBXURB8IScNTLq2VJFXpyWLB9D1H4BlK/FB8tmD8sV+luKJNWFFgpTELz7bVReOi5IxGHcOTYd+pCJJHaW7nleSME9SCx2V/M3SJTQ0FCmpRfCQNBmUz0nxuGN/KJ6suOFxQeW5kY8et09us/SWil2NlOnMn7TR0OWa6ECdP/mm8SywP9ZB1rZDt+gkFYPW7GTrnFi39VST443dJCTpRLKGViKodaOCCApDuVcEFE2dbAXiFRq6SdPFbaWiJ8WpRjIlSKLpV42caMaz+EkGH3SQDH1CQ8Y85I66yboPSE7nnOcsFcVU3nfddVdYb+VzAwg8KRaDOpJCfW449slxNSCJBFpA4wWgviIG9S/SoD6lByxQahM7MwGTOkjAOQn+lJAVV9I42cSjEeEkkQrpBuDY1IhXcyMDZCiB9ZhuoHQZjEsDINnQrVrCdJ/vpoeomFJh3Tl0U32POfd+qIaYQlY6Tavko/skNUQYt0/kdF8qpsZIuht8gUz+IKfpJMO2h0gGr+/Z1k3WfY8V8tMP46YbyGkdHjeY3te5cqPuyd/73vfwzW98A//2bz/A7266CRs2bsTPVIP45fDHP/FxXKgXvFdffU3c+/xXmS6++DfwuVDp+lykQvNVYoU2aT/y0Y/gML08Pf/88+G/xuO6xjZ6qifNu3HjJtwk/X5RfPTRR8O/OWQ/oPnpaKPCsdg313LOle/dvievWLESrtf8UtMvr6+59lrVmUtVq27Axg0bsWnjCO644064jvVms1+Au0bx2iWpjWI9v+haQCZ4IwKieY40RcpnhnGDfSHpYdjnsfExuHY+XS+RXUu4Flx490Lce889cH10hDaR/Rtu3kizEFnPAUmHEfMTiH6QFEs9Pm2HuO2223HCiSdG3i695BKsWbNGdfp2SXh1Iep1b8Bee821ell/PE7T5q//upT98zngPHkOXNt5Q8g5NDSxk7VN8znGmI9eL76w6ecAgzfYnC9/4WOj5t41lhyIvJjfctZn3Lzr12+Iunz1qlWxues59V9v+slPfqLafxkWq050zb5w4cJ4bnC81kHWvoTuIkWctvkmvbj2xrz/csHNN92sGnYttmgTb/PIiOZ4Pfyb5f/+wx/Bdd2xxx6reuyKqFW9QTWtG2F72fLlcG1scG15ww03xuaX43cMmgXUh3zR9cW0G373O7iG95eMf3vZZbG2nAOfB0tVD157zTX41re+Bb/QP+2dp2HJksVh37YtT1KXjlbk1HFfqpcKro1d795w/fW45dZbMbJpBKe/+3S4Lv3wRz6MX+qc8npaumw5Fi9eHOv3p6r/3/CGN+Dss8+9pTHaAAAQAElEQVSO35SDDpIxD7aVkq6J6ut0Qalr8733349P6bnJX8b1l69/9MMf4mbV2Yulz/GvdJ2uZzB/CeOMM96HE7XOfqdYs+7h3nxst1vwiwfHfMvNN8PrynP24x//OM5TUtkSOHcGn5fQYT+yTp47VG//8pe/xM033xK59/PEox/9GOy2225Ta13sgVveMiTR5Iykzr/KLBGjecjapnljQD+MkxSGOKdIRmsCydDR8Pwxun276SuPPb2kIKk5LCBnofRECyTh9fU+a63kyWuIWKGLnj46R5UHaEwBhIxlCf+DjhzkrPtyZR6zu9UIBUqErqMZVqGHSwUnojpZPtmWevGh592yZRW8WTWE4415kD7HbLuNDeuuZLOMOifLRlnrCR0lKskEIds/rSl17KO6wvwRvbAWhykhxWN7jttgedfw5ne9Q9a8lWxW0u1elq+kMDFV9sMuWJUWr8NxIKVqe/udJWOrEY94KtEhm26lQXlRDMpJJZ3QUclO8uQJ93lg34RKZQZJxVcp5kpy+ojXY6Tomj/nRIwQE4gUoInUs0MGnFfZoagw2J789/WdgOZS60P93OgUjSRINipFgVRn0QDaR/NnwAT7mRLiqBSjhlALaj9gaED0Cr2JSqSEojWo5dFGbu2N7dXD8JNLu3jLh+7ChVeNYdXWXTGGOWgPz0ZqVWhJtKfYuj3Jd4HBgVkYnvyNWSmVHicfcH7dd/7cknQje1nuUX4rZ6KYzzy1vynoJIPHNLGELuMk3Q0dgUz+IKfp5P+t7vDDuQ6TGZp81GhWS5B1DJpeICVk+ZhU46mR38q3KFlA6WDhcdE0OZX83lgV2PXxT0JL17WxfkZf85PY0copkFX/ZNXBLbZAamK1UKpUIrelWboggwWIQi0ril+WO0PAPvugvetc+CAJiFxp3bklKQnGnGWfF+rLFWSdKFlIkv/mqGfKGqAxgKLDh3SRjDlz1/yV1qtlyZpOSoPA9IanGXffuFvLujUfSczsQ4f7HjM/Sfkh46Lv3H/MYx6DvffWvrF45ArUqK4Z017UBRGnRHT564tuHU1kyrXqU/9yimsU89hWpZw87GEPw9Of/nS4xq2ksN3WeaLc2K5rH9cw/kKk61fXbhf9+jdRr92rvaUl2oO8V3uhl1xyMT7/+c/DdYfv/bfeeovqhG7UilP6pJukTU+D+gSRmNDSHlIOHoDqk9Se1nL8SC/Wv6F62vtI3//+93RPvhmV/KtivVSSa8GH/W3AsXhPbuOmTfBfDlqzZm347Gt7Ty85XV95z9X3WNcljjv+woFspiLBL+Q2btoY+6rf+c538IUvfAHe1zQ/SZnLkeu+rhM/+9nP4ksQ/iWWSy65JGo4/xb5uvXrsWXLNmzevBVr1q7FRb++CK884pU44Y0n4K4770KRCsBrvOprvnpTfrr2dL3hv9j5O9VvP/3pTzE6ul32+li8ZCne+ta34rLLL4PdcDyeI+hwPeH9aNdKr/znV+ALX/xC7KU51ve9733xZVT/gpn/8pT5nKuealfPT6V14Fr5yisvx69//ev4q0/X6rnguuuuRtY5SWot6YQiqdwDVcwT5QM1Xq9TuRA4SaNTuO2YQDLk3CepeMqQJ2u6eVJKwUMyxsxrusE4SaN/Gt2Kx8qs0rob2+1OJ/ZLx7Vf7rU/cx/SfM55nTPdH5S/oiji3Bme/A1/ORd1uufFvIMDg3ovMRDxmDcrd5anrmlu+zovqbhJSjTDc2IadLidpZf1Pmety38x0DTjJINXbPFFANfYDdg2yXg+s6yf/bw+HMvs2bMj945lYKD2iyQ6wq3b0NHzo9eI9fVVz/kvHpDE+Ni41vPmmCOvAfM6BuseHByEc2h7lvU56HHHbLCtxg/75+cNP//4udbxOA7TLOe+9VjGut33uOWty3bsm3HnxLjBfdu0rPWSDJ8s73Hrgg7rsQ/23dDYcU7M5/PPNJIxb86Hv6hhPSkV8HyZ1/3R7dt1/R1HoXVAUuf8lsAdG2UraW6Nm9+49TpX9tM+kNT5PRpz6TVk36zL/ieNSYWuD/2wYf/tr3U5/8Y9p9ZrmvgZk0MyHDfRCgwWIKfpJGPBmYes6eYja7pxKybrMZKh23SSIWvcYD7raXCgHm9sQkfWCUfWJ755SYpaf0iGbpIgWRP1k6zpAEEm+CAZtkOHkmuagZymp1SIZH7LMXSLAJIhOxNP0kHWdLJud/A7bjZVyJKc0mUdlm14Se6ge2c6SYuEPFnjEYNw83rQ+twaSE7xknyA7h15oPFyB/6Z47YzU7fxSkUQoX8zdFvGY+Y3kPW46faRnO6bZh6Db+DuGyxfqtgniZQIH0WRQDoG5RE1zXSyxnfWTZpXK0a5T6mWNb/xhte4bZtOcofYTZcYfIPt64GJLhpRxEbATTf+DoVe5vu3p+YOA4/7q73Q4Ta0mDCxfQL9cWBkHXUiA3vul7D3AapAqSeB3ELKBZKLXeqmpxtjX5txSGPYY34HD3n07pho6+W8hrZvI7Zt1ove0Qpzdwd22wXYuG6LNjWAnsa7Az3M++t9MP+v5svHEpCPOfdRpApJRUUhO+00iKyHEMj23z1mPvbacwhrN49h1UhXZ1KBvi7GlDLqAr3fnoN46EHtePBKRV8bEbcCCdB9XfoJklofQkH4aHJI1v0ml3XeEshpesPb8FieJBo6SenOUzIz6eZt5P4Uun3BJRm2yB3tWn/RamNoeAi22fhh3GMGkg/it72sRC+lFwGVM6wLujcGvXl7wkknwS/Y+3oxaX3W7RuFb9bQYd32rd3RHBDaeFwLbxJ5g3Xr1i264fbkE5SnMoBaPz0VopYrZMetYYM2YF3g/eAHP9CmWE++EFmTKLe1SbgGq1evQpbs2MRE3BAqrRXqHBnVBt8v9DL6gp/9HB/XC/fPfeZzWKbinJQz8s+fuNkIsf89FS7+U6hHH3tMbETbd5KwL46NrOUanJQfsgMdDY9Q2Gey5s26nliPW5P8ov/97/8AzjrrbJ1LWxR/0o1uDNt0w1y6bAkyKtFqWZ9HF154Yfxm0he/+MXIn+okZD3YA4wboM339WBnn+7WxvFpp70TZ575ARUkIxrv6kGgkL6EJzzhCXBRAFmwP775+iHAG3nQka1IrT+Oxf3LtFHpfl/FmPvO0aqVq+KLHy5ITLM+84SMdPul/ZYtm7VutFqk0zfnxz/ucdhNL3XM12q30O13tWF5M/zy3wW5N1FRUP5WKHXO9/VSvvIcKkb7ajvm+cY3vhkFuzcRHa/pJEHW8+AHgkoPQB5rt3Ut6JW4+677cP75FwRUWjPWn5VjBACPk28uPBxbqbxOdHu4Xi8s/ALBm6u2T1I5JEpdv6GDJFxM+bfS/KUEP+wpVPEk8eh8AcUlKyJ6XVbq9RWPzxtvfvqB0bH7Cxye4yK1AF2Ls8B+kIw15y/t+KXH177+rzjp5BNxxRWXA5N+m8/xG0jbQ6y7pk/WNLLOjemWIafplRYTSZjucUweTd80suY33vCTNY26j5kuw0hMuq3UdNOydGVkkBTUvokDWWs1ZYDQocQQqklKjWvjI1F5UIs+pK/QGhI9eJJMKA7jLKBTCrQ9QZYuKG/uV5of+rohuqYaEQeovZqsnwnQz+B3q9gRHQJmFpDiUWs+yG9kwCAO+S3jDb/opKhqs2wCBEn4IG1P1zPpofWJxzo8Zv+cG+NNSxBZa5YUJmjopYI0v3kDZNvxeD3mSd2V2sBTETFCuijcbYBkss4nqIWO7JgpRA5VWusyh4hd40lzaX1msR1IV1ZejVfWoVhSoXmQTWAyT1q3OfggjdQPxZKzfClB85qkfkqSy9DK1Q/7p8b6YXxSHz2vshd0EJUdgQ6GEkCtc+N8E0QckqV8yTq3gm550SQMSl/luZEtsrZveTmKSmswB19Gth3xuDXd4wb3SfkhHdaTpTtbRn3r84Yu3BcPshS4FWTrUwtB2JOrGsVMOnR4jMqLwfaUUYkQqSjEawnA5xSsG9BYTScp3PFkEIDlKq0fofGJvMnX/gSQtSEIcVX2E+LVHGfhZAJl23ZFBqk45TfJwO2bwWP13ClP8oPccdxjJM0G45V0uGO8kScfqNs8hkp+N3zukzWv71OOnaDJ2jBrwXNA9YtCPFn3FtsiUCmeQnEJhXVJBRxXV/dyaPOsUpx+kSAHAfEqDEDrFmKMDBbOpfRBa1Z6pERDFHsSu855IPrqgKiPrPVWY0CWHySjzYqnpudonGP7BI0bD6J/yGblGGwvJbmr/BqXAX+REcJJ6WQllPC1wOd96BHd3lpvkiwoeblJ6B9rqCZ9IqVDAZO0VTwY3XoMJEEy+KzXNHdIhpxx08i6TzI2cEw3PJjuhu7NnlL1uAyo1u9iZGQzrr3+Opzz5S9hybJl8JfvrFvBquSvNN9t+K9A+OW4lrLqgr5qvNWxyffhj30U/jPkWTlqajfLVnrucL/TactMkkwZdYo392677TbFoPlVjeh6xL7aN0O329cm6CKceupbcfq73o1F9y8Wb4VSNY/HXRMqnSh13hdFC86NX4L7RbL/ipLv4Z4bkiiKQnxl+A4d9dqA/JnMKxOy5sMgavBfftnl+NjHPhbxWY/9c5u1Vl/3utfhJS95SfBBR5INNfFxDCRDt/WRnNJNMnhMv/7GG/C6178O//7v/w5v4Eog+AjCm7t9xemYrK+l2swbfF/+8lfgL9u6/vE6tU9Zq9RzktK0HcuFr4rJsdue9dg4STcgd2y9CWY563RepRatVETOyZq3Uuy241anCdqttur+LjZt3KR57cvvPiBWkiE3opf4ZI1DB8mIcWx0LL4wfMIJJ8Ab1q7ZbA8WBkI2q4X4DYN6QeYNan/J4OST34Rf/vIXHg2otCENCdt/n6Nea86f/dy8eST8clwG55RgyHn9/Fgvu71Wzjv33HjWTrLnDTKvI0P4JW7rcw5d575RG+JL9Kzi/BZaV5WSlbXGobuo+et+eA/bNO2b3/pmbMpbzuMkUere7Rwia+3pnl8pt/4ytb9U6415mY0PWfsbHf1wjP4ijp+7PvShD8Ev4vvSZX+UXCh5mNBmsKX83GbfRpXviy++BB/84Afh84Ip4alPeypOOPEEVHKC1LxId6Xrp/PiP0fsPIo0tcZJghSf1pRtXXLxxXo+qjcCnR8/dzz60X8D1+yWI2te5815IGly5KRSzkgG7nHoIImGTlKh5LCnoR3o7luf5QzGyT9ed5YiMqHTHpAtaAUBTERqJZSaj6z5SLqnAQQELNqArjVEApkgp4BUgPqXlf9QIKVZPFoKyNJRaT8kxoW7Tya4ZqvMI9z6IDuUnmyacdOlx07ZFlR3J41b1naI+qikE5Afgux8Ssa0LB1JcZAESRSKJ3wD1Be/xsMmKB8r+CCJmkc0jWetA9PtQ7ZujVemCxq6hJFSQp6kGYfWBuUHxO94mCbzI55kmsw5/ozaXvBkmVb+TBcV9i0rzfLR2QAAEABJREFUNpKoZFvDoOzYLqXHbalckQRJZPGYZjBO0ii8NkiNKxbTwz+NBB0FVFYAuomRwtXWuOKR7cBBPTcBiSla58SxGawD1q14ZUgoQen2x6563ENMDRUgCZ1q8CFUeCW9BVK/hd62vq61esbSA5hjhurDAlT8wESZ0M374N7l++PDX9mIj31zJa67P2FLmoNqaC6qTgs92dHWGnqZGO124fsz4cwBjrv2J4NkwM792idJyGmPWYakycFvn0gG7vEY0I+d6eS0DrLmF9uUnGX/1Lqtr9S9six7mitbQ0Qu68pfFfGTKQZIUQXmp3IWewC6dqcioYrYSxi3oko07rYrWg97KKqB2RhsDYF9yaMFsaLQuOcIlXUXspkBlrp2aB9MpKTJrrT/BuGVcBYa740CK5Yir1uLjiX0vAOt36RFE2sUyp/O9yIVIleotHZJ0WwQCBrlNyma+v5k6TafRMOvLF5S42qNWzdJs4JkrUOt6R6PAf3YeS6bMZLSqypD+kiGDo8ZrIOkpHf8eMwUknjEIx4RL+yFIikXplc6j/1y37/k4n5RFGHD+irlgyR8//VfBsqKT6YlW9t5+MMfjv322y/4Let7EVmPuQb4mOrQd73rNL0MvyZ4eqpvx7aPR9x95dt9s/e0n+n77Ze//OX4a0t33nlH1DL2wXpJxS0/SU7FTA1kOyNkQC9eqXiy/IPnUvRmj9X3fENPzzo92ZEmJM2beekLiPSQokqGZNTrpJSqnwVG1+uFvPFC+/cjmzdjbGIcrU7blgQAU9JaKyNGrayIr1R8pc8FtZ12Gy3JOj/WQxL+JZZPf/rTcO5dm42Oal92rIvuRB+l1p1DqXT9y7r+aOmJVuE/fnQu/uXt78CG9RtgXYXuJwaSiinBh/UDjHGS8BcML73stzj8FYfjP887F+MTE4DjB+B4Ss1xXwZIYmCwg1e9+tXo61xZs261njm68F+MGB4ehmsJkpLilC37MKA8OK/+61mF1k5f7zWynvG6vYk4L7ValRegikwBJCM/JAO3vyTho5IvJIPuvuff4wbjJE0O+w2v6R73APn/Jd2gYsqA7AmBDzLFy3uve41E3l23ed6dO/vruXDb+Oz8kYy17hey5u9rzRh3TMZHR0eVR13dxDegF+1Ujke2bNEz4kTk0bZTUWieho0G2A5Z6/WXAKzPX0jweWybnU4HvV4v9mftm/cSTPP82d+wI3n7avskYV8saznzmO5YzWtZ0zze5MP4TD9SkUDap4nQZTnbs2/WY72WcQA+X/0y2/7aB/vovvltx7jzYx2Oz3lz32Omedy6rNMyhqRz1LZMb/rWbdxy/nKDn92sy7z2w345NuN+qe6xRp5k5NA027Nd67cfplmv9fgvNYz7ryRoXrs6N1p6fjSvfbNu45YzmN/XLZLxBQz3zdOA/bEflrHPnhPj1uVcOfetosCg1ol9Nr9bknrXsTnyTtZrd6ve+/S1BtJkXy1jgpwUB0EyFhg5TW+UNePuG5/ZkrVcQ7c+stbR0MxvuluD6SSNwkE4cLLuu+jzgE8q081rIClWUzHlNyYP6yZrefOa7NYQOnQx8k3edPO6JXfkN50kgl83Augg+YCckAz7jW6S4Rc53ZIPxKUu5GznwXDrI6d1kzviHrfczv41dJLhq3nIHXHzkNP6rKO+GVZi16V6Ml7TRYgPyYirkc3KoQdITt1s3G/GjTs2ctqOaR53S9KNtGRQ/0y3Tts0TlIXvqSTrA8fJBHFm1r3Gx6S4VdDc0vSzRS98cO6jTeyPplJgiRMtxDZ4JR949C4asWVK7BoySJUuqFnncyP+nPgofN00e2OAbpRd9IAxrZlrFgxrpd3wPyD52KX3Qrd+Erplo5USF8BMUNRSWcfOfVRtUfx8Mfuj96AbszaXKlag9iyHVi8ZC1KFbGtdoHR7aVoGWOph4Mftzf+/gWPRmuoG7qom3fBDCVSDzElqAey5GJJlnO5HXvMrbDPHrOVxxKbxzN63YxCDzKsCj03ZrT10n/ffQDVEpGvW++4DSNbtgEEtBLgAkHa1SIO59CIc+c8GjeQEhDS0EnGueO8mo8kPEYSJJUTadc6I2ucrOnmhQ63BqHB79byppH8H+sma1nr8UXULQgMqPix/koPIRVK9MpuQL/qYaI3Drce6+qtQU8vZ0ttdnVVUEKHc+KLsVCpUpwqgDarUPzc5z+PpcuXYWj2LOVPcy2Zvm4Cu+02F3/xF4/AQx96MHThVS762rDrKSbITqUCs4uvf+Ob8VvV1k0y1g5J8WZdyKuYq0oFE3SQxMaNG/DTn56vzbPtwaP7HVwc+pzxn6D3jYPyzjcrv9Tu6yVuTy+R+70SN914E9777vfgO9/6Dka3ae61fiDYdZe5Wh8tWUDMne1lzZmvnfffd1/8eXzfeEhpngTzkHXfeAhP/rAsWY85rgHdqHzDS6loOOT/1ngI8DeHXQiQ5gfaunGG3fvvhzc7sxa8b3AXXXRR/JUA/2aY9RusrNCNsNVqqzCajV0UR6czoJwRpm3aNIJvfevbOP7446P4soznZb9994svAThXpnk92MbixYslm0EyWkwennM/GLmAb7f1QKDcOOZS83/BBRcEr/WQtVzypIDwS/GtOseYtFa04WL6n/3Zn8m3lqLKKFnhhptvxJHHHo0fnftjdIYG4RccVbdEku2W9Pj/SJo1OIRSN3EXAGFX1wL7e5k2zP3NY9Nt32MSi4/XAqXfNM99kVq48IJf4/OfOwfr122C/z8ruSg/KlD+eT/myU99CtoDHdhPK/G3mU8++eT4AojXyUBnAAX14K41Y1myjtfzSxLexLziiiskWuew1VKcylWRCtjH0tcs8Vm/v13t35D6sTaEt+ocGlCxWvVKkAU6wouUYPnZOqcq5Xncf9lCcbsg9cPUsccdj2uvvT5yDx2Ok6QwBI2cxk10ftySjPGm38iRhHHTScZ5QE7rIHfESYYe67RMFkKKpoxqABB71nnrWEWG6xvzKAURX0sJbylWlEChDY1C12ntJiFpcxql9HQrtJHAUmeA1gOccwm7X0ghbUC0bNC9yreGBCALjwdKG9MYJBOy4refYkFWPnUTAdxKPyZtEgU8v9TDqC6PGqf8kSX5CD2sJvkMjSX55VYjMd6MUXosm2zbeisgOUbJWF8jB+nLGjN/6JGc8xSxSC7rXGnolgt+rSNKppA+okAlf0LetqS/0LokksLST/FY3hA2bU95sE3nIil/SfxZtiCdVG5gHbqWSBpOC6k5UP4q5VMogIxKfUzKOcdMFDlLOsE+BsiHiEXUzKTUikfSphkLHzQGzbltUvzOH607Q5FBMQjUJ6Ve/pmv5jFh0pZyliv1FZtjSZ4brZskDdSYoZVa0lUAfSB0iJey6zH7mqU7W04t5QeVN+fEtADRITrEYzpBQD5CvhWKDbLv+aHGobVOjdkXrznH477xZLoga15n0gvp8xhyRsy99EJ4NTlXzre6skmRDYijWcfuhJyYpB6lWyMaKIqEomghpULXfiBRRFSInCpwtxSxkt9SDmi80vWFJEgqnErkHLjtkYSPBnfrPjlNd9/6SCLp+mUeA0n4HgMdpvt+YvpMKORnXxsyvvaRsq9YzOsHX8pPj5GUTwifkmiWbxUpfEXthnDAOSGJnu79ni+pgi74yJKh7ChR8KHogEL3MyQk8ZsGt8pJ1kmQRahUA4fvUkJSykXUhynBvDloGZanaPaJFB/qwzRjDd2t+0m8biG9TUsSqShkQ5aFUyay5ixrkXjjOGveKq25CtIvORZJ4hmFZWCxDIkJQ+SbpPpUTqbnsqqqoJE13cwkQw9JdwM3kmXDAJFL2c4iZuEBGlM3PiSRFI95SYJk2IQOkqGPZGw6+l7p+5qGkOWLN/l+9IMf4cYbblI/w/lKOm+zjej6RCQ8/vF/K9khFKmt8QKf/NRZuPjSyzSlHdWTZdjyujlw3oH4u7/7O+y//4FotTpa970Y873Xvt18863xxQFvdGLyIBH+klovqjH8Z1r9p8q9RvuqYTUIy0KHNwhtJwt37eNcem04dtdnvp/7t4RIhl2vWct43DrcklkqCddRnjeSod+112nvPC1ersol+FysdO3tqN466qij8PGPfRzevLEemQ8dxkkGbl8aeoN73Js0pt95551wLeP/09X5aHc6cP7txy6zZ2O/ffbFQHsw6uCCCT1t0HrjpJD+317yW5x0wklYuXwFksZkEfPmzYNrbsfvOGzL8UFHg7u1fufAm1szwX/J4C//8q9w0EEPkcT0OraM9bi1bFv18JDqwt122xUHHHAAHvvYx+JRj3oUbNN1c5Wz4gDMb7kmduOOven7t+L9ZWN/6dLxxxpUbJKO/JGE4zZkXX/HRsdDZ7fbj99Uf8c73gH/5pjtyGScX14jE9poDh9EdC62bd2mddcNWegwD0l4Lfznuf8Jf0n09ltvxcS49Ot6O66Nz6y20nUmSUdWmzXv/pJMpXZs+3b89rKLccb734sNG9aH3tqHLO2IzVjbJRl9455r/9cAzo/z5Hk2N3WOmsu0jp5JGj2u63+sOtR5sRLTK52b0co3b+L7v976za9+jYnR7VojVD0+gSSb9D1LkAVt3W+g65MWBopEPU9O4OcXXoAvfeXLkROSOpcfj6GhoYgjQWtfcuY/76c/gTcR7YNtkwwZ+2Pws8pVV12DCb08QAWYp61z46/+6q9BSo9yRzJw89t3t+YjiaTYjZtOMuaPrPln0o2TNd280OHWQFI9hO9GGt4/VLcuoRYL2/V81H57/STlK0t/zowYzOt1CPUr1Q2uMwokQGsTui7CeRPd+WdO8HjyeOBZWFLtk+C6yXRKj3mLVMCtddNOGKQrsUDURNLpufSziPMsb5BFg+bVdNst5CdJ5cG5UFsBlf1SdFnrptTeS+jq6b6jOjXJtk6AsBu+a11HO2kbah03pCMxyXdKYYb9y/LNbZEUi3yoJJszkJWDSgBQtsvgDT0eR32YN2jyL3SLF+G3FKgNLukoZJOyEzz2VX44zgQiKx6ERwmVYqHGiUL2gTon4jFdvlHgeYDHhdf80iI86DKbxWucwp2TatKWbUtjfPxCrdJ5l2ULsh1rIVsAIGUPQKzHBBCQq8pzBFqqBzhVUH9SBNZNEqmQgFgKdmAou6Lp5TJ0VHJKrkmX7qeyiTSIMg9jc7UHfvG7Eqd86jZ89twR3L99FvoDuyHpupwGCkzkCtvHe+j+f5j7DwDbjurKG1+rzr3d/ZL0nrKQQCIIJHIUOYhosI3JQ/SABLZnbJMMBkwwxozBxoBNMDNkMGBysA0GbJNBRBEkggCRDMrhSXqpu+899V+/On263xPwjcf/mW++07du7dq199q7dtWpU6fOvbf39potV9kOmgb/1mgY9gafco1ztps8NAn+eE7ZFjR8e6DtQR4+srYPsIMsfHJ7kIUmwUfPHvjQ8G03O/YGH2/0/GQAABAASURBVFnbvxS76ZXS6hPmoQ1Rmky6rDsmwUuQZTnn2v522GO0ra7rItMrEOLo08GOruie+V5lclWZLGrvcp85sKqWiWr6rkZ3NffFfe5zFJqx6er4YfVZO8szeVI0c5UXo5P9O/3kh9r7uc9o5UffUy46UbPq2ljvgst5GnEpvJqx2Dn3TO4yRwXDORdLkeNkl0RO2/vIlvBFH5ZU5GVbdrDDQyYs9Tl37IEPDd92sOdN1naTQdZ24LBpii3ZA4+CPfDBoAye7YYz8mw3vM2bt+rXfu2+6rqsF92ppJ2p0rnn/lTvyz5TzVjvs0dJsr1u98xcl/lWPPgbybrPfe6jHTt2iGs5tlrbI8A1iQ8U8iHJSy65TKt58D/L/NN1+KXmm13EuLAd36rQZc3w8Y9/XPy8Pt9it92u41U5rMj1skOkCM8eaB6qDVQqMvCcjtv/ejlP/+EDa5uMmvV2jbFCy3bD5hrcyulH2kRivUDuYrE+44Ep64mafmxjlra5xMGaNcCkpcWsI7kOd11Jvw5+d4m7VLQnayg+7MCvAM2yrsE/yzFrdVkrTCZTLWVvr5QubW4tzXo+c1nG17/+y8fFl6O0djBP7thxaGI5ae3Cz64rKvH/0ksvE7988Ju/+ZvtV1Dxx3b8mWsyLcEOZs6xmsHeJx12+GHtF08f9ahHir7At7vc5S7t327x5aitWQ8r8cUG+CQ+mNyVrtme51zruq7hY2ueudo2GirkVbLdErEHx3bzwx748JSDnGQ7pVjN+QOBnu3WPuhRZrRlD3gjHxnb6zaVgzqS7ZT+A9hpkT3YCXBeVumKtiU+27dvb/cwjD/22dkfV45J9jxLKe1coY74sldLvNjL5V6AmCEHzTjE96i22CKHz6zdwVnasjnjaE97iA9/KWtHbNFnyIKFDeqIDc8jwOoTR8YzPlB3ySWXNJyV3ONRxid0SfQ3tri3I6cOmf3xbQ/tT9uwky4W+9VbDz5I06VFcT1c3LxJ04WFtr+JD7QRWR5C2xYfFMAG7aXdBx10UMb/UpNHBt+pw2cSPhMHfGTflzZTT7toM35SZm7CHjrIMC+BRVuoh7bdYkjskKX/aCP+4Sd2KC/mvoCEfyTkbbe+QY9Ev5HwgXps4hM5OvixnGcutoe1fpS49mGHdtgOZxiPjB0+aI6P+I2/VNJm4k959A0+Nsnhk7CJv8jCp83I2xY0OOT0MXK5x6rrHakcgCAQcp0Pj2DYg6O2Wx38UY581IMPPeqMNOWRRh4nkSW5DEG1TZVmmVQgKI16lOkge5ClDAb1pJHGRgkeuMjYZX2yUQD7fi7bLQ31Jmsy6IIFA5ocnBGbMnz8gG8PvthuePBtI9YGCbLgjXxoKkc8yiMNH3lw4dv/c2x0/iPY2BltgIHNDEHI5rc92IY/ylJpbfBHv20LGWTBhFYOO9JJ8FOUbbKWQ/W5CNlQsZwJCj30Z7mwcnI0YTkXkaH/qLMHeduy3fpMOWznXY2nHNgc8VJs/pHD/2V+O4u9mgWkbbmTVrPhdeHFF4ifD8x1MhtCVbe4yWGpuEjOgskZR7M8jNm7u+qyS+fKekNXv8ZRmmbxyoWhTDthj/7pcoFPK6VsuCNXu7kOv/ZmHXPCIbp0z+W6dNeqzr1gWT/6t726fM+q9s6KdmWzxZuKdhy/XSfd5try1tiY78nidkVdLkY1/vVJbIZaK8FezY3Y3thf1dLmXocdelAu6FWXXTHPZD9X56mUG+K0Lm2Z6/jjtijP99Lf1s4r9+jCCy+WrBxVaWB8ryqJg+3I1Ja6LgwFplbZB/LpH1KqRezJaT868G03PjT8UcZ2w4KnHPZQRo6EftjNPvmohzx1yNj+hdj7yyJPmQm5Sx/FqM4//wLxicxnPuuZ4ifd2dh68pOf3B4us0HIgvaxj3us+OnLU087TXxj6GlPf1o2Jr/ZFjzYn2UxN84pPJDmZygtiU2tQw45RHe7293Ez6x/7rOf0+mfO719+vMLX/x8FnR/omOOvZrQBwf/Ltu5s/3vc9pEmZzE+MF3aBLy5CxwY0pdZx1xxOG64x3vrHve81663e1ur5NvdWsdemjGa1UWkqstoQMOOqQrrriytYOL5qMf/ej2f0T5GcxTTjklD9E3y6WItqAHzYXrq1/7qviZfXj4CJ6NlGS79QN85bA3+Bk1aetq7M3WZDImu5Jxpiz49+qcc34QDWlLFjlsbt7ylrdqD+ZvfOMbRafX979/Ttowaz93ybf5f/zjn6TdXTBnsSudcMJ1xP+65VtKbE6yCf2GN7yhbYJzEcRfEj/D/6pX/fecEzlX8hBbcZGfri2liy99w0SOh9e227ijjHO0i01tvvVDeRhLEyBonk4//XPiW0Zd10VPsh3f57ps52VibJjrEhOApEN2HKKTTjwxcpxbEvPhOT/4QfswRKoz71ymg7OwvP0dbtd+lvTjH/u4Pp3N5394/wf03/70+e2T3SX9U3NDEjMqweZXEX70ox81u9ThL1jcHNEG5CRrORvaV1yxW5dcfLnsLj7WLLymrc83ZQGH/4xLywJj3769evGLX6Jvf+ubKgGx3RZQynF4biDuf//7tV8teO5zn6tf+7VfazdMK5m/WBAtZpIBAzwWfOTMiczxXOcvvfTS9qESPjAQOLkU7du3rO07tuvu9zhFr3jly/VPH/6Q3ptN2ef9yZ/oTne8oxamC+qKRduLO+3etVv8HCr9DAb+Y5NUggfPTmuS4I1l8rEePvQQJyeeRRzwwdufD48y8sjYV8FO3Ab+BgbtSi+HXUVfl6ajXDd6zV3VZ04vncVP3/OAyV0JXcOVXJxxjoQkx1afTFamYfXZWAxHNTeKgVFxCa1cJ6ocGp4iWHNjVoJZEo+eMRiectjByTU35PDKJmDDS/08m502pVRVMDFsNYzUxWnhYBEYVX18EPQgFkoCAxnl2ppLfvwb8NqGYCSGkqMbJcqxR13DDu34WzPGa7BpmxVrLlLq5rRDNWTKClJ4yjGnDaHxJ81QSfyIAWViEBGlWi4ldvG7V7HTljrwQ84TV2yGTCzxLVrIj7ECOLZLQSKq8QWaNsKxLegsEwb7UbdTk9TnmsH4AQIZIFIT+armX41wKond6ENdnUuxofDtopqYKDEJnFqOTtR6/IZOwraV2ISeRd+yhH76ouS8qdGv6cdScl2PjKgP3fix5dBpYtjBwGZ4TSwYbJAFLRpWn5jYKcGPANjoMc66Et3wHcmuDH738b0ED1+Uw3b2+WaCr9AtRUeyiAexsi2OGl3yEizwoWuMNX5knGA2OhXIUJ43v5FyNhGlGjkFu8/mlx2fFKclIZ9M6JeuU40Pttf5+DfK2AMfnnLYzrtkuyX4thuGcox68Ltg20MdNDx70MMmZW4Ad115ZcNChrS0tITzWeNNg6ghXvEd+RGfeXUog6cMmWxip/3ThamcmGkyUcn8OS9d6gJjDT46hItWMh56aJUsAzMew3NNXTBUwsu4kSxi5JSx22duiRuyLXjYpx125NZiqBw14z5Ze9EbpbPkqj79oElo5YhOgBo+uOBVTpJWBV7mQcrpZ9vqphOpdFofC7GHL8VFHAyXkvoavm2V+Kwc+DjSthsf3iinHLbjigU/xcAyTqwueMox2689KTYM9Em/DBs5km0FPPP6TKEGOhsyytEHd5IxcsThR+hWt7yl7nznO+t2d7iD7vsbv6Gb3OQm6lLHNYS1CP8Gig0HfDzs8MN1ctZN/z3rm8985rP6yEc+qjO+cka7Nj74wQ/O9X1L0C3Oh66zvvjFL4n1UkKjweeMifQl7XrJS16sj33sX9uvMbHOYfMggdAt4g/ffOab8+/LQ1zWz7e73e2ybtsiZIZr/mLWQqeLh8yUicU0425fHvTGgfhf1u0tLC60uGKfNnzpS1/UA+5/f/Fvi5zIwO+iS9397nc//fmf/3kgamqs4rGP+2B2DdMOv5S4yjipsmnvXPiwkA0pNlf4/65f++pXZUmM49WVlbbWetjDHqZ//McPNt+/9a2zskH+fp166mk69thjgs9mq2S7baw+4fFPyBptp5xxePLJJ+sFf/aCrJFe3O4j9v+GHP7jO/ZZV/NB0K997WvtXzJ96Utfaj/3zkNq/iUDPw/LQ336lzVSJTLpHNZYj33saXr5y18mfu3rg/HxIx/9aOu7BzzgAW0zjfM+4vEvbYoONulH7JMWs5lFTl++6lV/o5/8+MfCp2KLTadk2rpli+55j3vq+X/6p+2+6OlPf3rb8D94+8HBddaIk8S1tn8l9YhHPEL8uyz87HJ/ywNrm4g680oVx969e8Q8hl3SYtaWK6srGXdf1J/GxgXnn6/VlVWmgPSldZvb3LZ9KOWlL31J+7dgpz7m1LbO5ZcyZjk3pjnX57m2s7bnX13s3btXHLRjbC9lfLKt0nXi3yvwIZftBx+ce6N76olPepIe85jH6Nd//dfEh2RqFhory/sydic5L+YiPqeffnoekJwrfFYO22l3n7X5Lv3lX/5l67vl6DDncJ83nUx1eO61bnLjm+hX84DkV+/zq7rxjW+sI484IjFb1EoehoALHv/W4v0feH+L5wnXOUGn3OWU2JE4n8d2cE6fedaZ0V1ocuguMH8nvDVz31mp41cokHfGeoTah1BOzP1E3E3RwRz6wHYrEx97g48usvAZbzVjxrbgQ8OHVg57AyPFhjfmtoWs7XWbox78X44tBTVvbjbnXF/EEZxktvMuzXM9kosC3spg4x/yXfjYGMZ9UWU9kwnfQYZ2NJgj6CfKKeY6kbhwPUt7+WAJPIUGs9hCrs96Bj2FTz0xpr6CnXhD25bt+DePWJURRD48JdXMo+TCufDxG5nhmjbMVZK1bgfslDMc826ZtsWPsX3YLnLgatZKc9mhlVQlxyflqImh3aU/wpSFTeV8UeJiF5FLbn99rjGKfJxf46sdc/ihaCO27cQk/vdpj0sn/KgNz4llnzT4grwd7PjSpz6voKjJKxYJQ5/2NM+Chy+2I1CzbxVusJFR/CyhsdHHP2h4ik4lRsFXDuyRbMvGl2A4Fbwi68hR36f9pVCR+tR1eShc41wPdvaB5pHNS6WzGFN13UYvlUmwJ6q95dJJk815oHyodu67uv72fRfrv73iXP39Z3brguWDtM8LmiwVqa6IfZLJtBuaY6uUoj64+GNbHLaDHb/DpzwmZKGRhx51oPfnQ9v+v46Nf2l0a4tyNL+ThyHqSq4NRH6ePX2u41SRuszNyMIv6R9iho5LEWOwpFM2z/dp11lfVn/Rz7Jn2Wlx22at8OH/2itdqGmuae56zYKNHQI+9aK6Mm331MvzVbE/qtXd8qXna/lLp2vl7G9pmhujSWz2jA13Sk9onuuQcsSsasC79D3+M2Ynmd+hIyj8y8gQbaJPBr4lO35ToxzUStSnINoJjaztA/jEYX8+spSRVw7bgd4YJ7bDVeMpB/LIopPiL8TmQS5Gwj0PAAAQAElEQVTXBmRnOb+R79PG92RPhWsjPtiDjZLzgGs2D6tnnK9pip22JVYnnnhd3SUPh/uM2clk0nyYBY8Hdvzk/j/8w9/nGnll3Ojjh8Wag18MOO20U/XsZz9L/DLAPe5xD+EL+3zzzClgkX70ox+3a/+//du/tQ93BqTh4+vYNjs+pu9L8mnso9fqWkjaW4v1POe2PZTRJyGHvD3wbTd8eNjqMh6RgZacPah9wr9I6drXupb+00Meorvf7e66wQ1vmPHRyyYmc6F3cNYWf/Znf6b3v//9estb36o3vulNbZ1wwgnXFZjYYG339re/I+vpK7WSB4Kp0Obsdd73vvdt62T64s1vfrP+8A//UDxQtKRprvk1+XLG5lve8jZ94QtflHLt6rppe5iIf9gnrWS/DUzWBi984Z/rUY98lN76lrfor176UrGOOu4ax2lOf2bsI2c5WDXPCQ7VpHS6xtWvrpNvdStdNz4/73nP0wte8AK9973vbb+01c6JOIIN9pxti34/8sgjdcwxx7YPhBx99NVEkkrgq4rHXK1sW/v3A7Ry2Jadfs2YSrHRY24PfNsNA/6oR0y7tT6z/UuxkUdWOWznXc2G7TZWbP+7sJX2tzVa5JUDmnmCc4X1Gfc23F/wIJsHv/CxTU4/cS7w4BVfWLeu5rxBJ1AtlqxTx3K7z09FzVhv677QtBW9pTz0T1FgXnzRRW2NWNNB9AcPlLHJuUn9lqznJ4kR5wqY+MDY4uE7ZeTQhc/eKfjLy8vCFnwwbLexBg9d2ojMFVdc0eKGDDbhYZ/7PWjuB+DTXnSg8ZtzBRxihj3q8Z044QP01q3bhG/IoIsv5PgJD1+IMfzpdCrS6Mf4QQFkqCfnX6CAC0278QN5cvCoo0yiHr1ZzhVwqccv2kbfIgMOfPauqbMt9KifpV/xk5/nB6crJfEsrY+JgT2MN+r4EEjDiwwxW0hbiA9Y4IONj9gjTtDI06+0n5hQJp5gg4l9cnwHBxnijBwxJc770seUM49uOGO7nRgokzBIDjCGSZRJ0LbJWoJHsr2OYR+I3QTzZrudeMiDTZIsjsZzApaAlPBst0GGL7Y1yKrlyJJsiwOaHFlFd5TN9CMO6pFcE4fVsBs/THuwZXvdP4RsNznb63w6xAYt6Dn5sGl73S/bTQc+fthDGRp7JHvQR8b2OrY98JUDubF+1A17Hdu2bLfyWI+ObcQapu2W78+HJo3YtoPRN52r8pEZsRGAtpGvzTb16MCnnkSZBG0PvkDDI0mWPWC0C0VmV/j2wNfaAS8RbrJrrPhZW3so2yZrCVmS7SY/0uQk+0D+L/JbeUA+y4nPA7PSVV188UXi4VJOFHWxcuOTjlHRFXFpJZsWWVzm5vTKK1a0a1efvpcO3b5DxVPxEKdqJkepxSUXbWuauqW0dKLeVWW6Wze97fHa3a9o555gLC9GY0HZv9e8LGhfFjGzyVx3/vWbavNhC5qv7lXJgknZQKk9myY1cYiV+XJuwvbEp5k0C726K5aWdfBBW5SmqM6m6pNW42ufiz8+9VpJ/WL8kUoW6PO5xf/yTHBlzyXnlZTrjzjsFEKMcQzZXrajUluinfZG2bbsoWwPOfpXlaMfAINPjgy5vaFjb2BRb2+U7Q05MOyN8v7Y6FEPNnTE2kNMFjkvzSLppS/5K73sr1+mV73qVXr1q1+j177mdXlw//r2rfG3vOWtbTH1hte/Ua959at19ne/09oMlh1fNKRbZnP0D5/6VN3utrfTNY8/vv0s+5ve+Kb2v66Ov+bxWswGGJP19U+6vnjQfve73z046brMIWDhLz/Leskll8ge2mE6LJXU2QMPOqy8rFIsFvg81H7zm/+2+fuud727/V/3I444Mn1cxCKARbpyjG0n77qSDbbr6rWvfW1b8D01vvP/n96ShSM/x87FSLHZnIwu+WU7d+qnP/sZpVQ5Y7BvOU1YW8PFp9LqebMdtRoZhW/NZquww1N0pS4LFNpjWwcffJD4SVA2Ft///vfpne98p97znvfqb7KhXUqnnTsvFw+Zzzrrm2sYNZhFd7nLnSP7Dr3whS/QXe96im50oxvppje9qR74wAfqj//4j3XooYe2RQI+7tmzt2FeeullqrkJIg53zEPlww47LD46PvWC9/nPf16X5uG07cbHoO32gP8nP/kJxSaHbEs5s/nfYZ/+9KfX+ANO6bq2CXn2d74TnKgFI+86Kovno446uvlvW3xDl41+Nifx1y66/vVObBu+j3vs43SbW99a/D+3O9z+DuJDKo897bS26a7I2U5cZ23Tkk1lLu62mx/YKoXFuFKWoEtiyUI+vZKbjS0tTm97299lwf8evfNd79Tf/d3fiU3tnNlN/se5OfuHv/9AbGTOS8xYSJRgHnXUUXrDG9+g17zmNW3j+9nPfmbOmde1D5Icc8zRzd7y8mrDsB39mdhIYrFTM1i6+EEsP/3pT7cFLXXgTrIxc//73z/n4Gv1m7/5KN3+DrfPxuq99VuPe5z+/IUv1A2uf33xyw0PeuCD9Dev/Jv4/V7xk8aL2RCgL8bxZJvmx4+0hM5PyR54Idf5tmUP8bKHHBz7QD648PERfRJlErRtspbgxWpwM0YbexgPkmU746wqoVQNnctO5v5e81KlziLVTqmrQ8o5XsNH1mXoSzYvbM4zq+bmvCh0tfjrgjmW08jAlcbvMSjJtgbjvTjslGM67+GHl75pGuH1uQ7VJOosbKUdwbEpRTx12CgpjzqRSkWNtFTio0MVx1L6oKKbsh1GVfPdKUu0K+0NTyk7eoorUZHTZtpj8SfhO1RpoKGSIxe3ZSspHgSH+tYPa7Q98JUDfjLRl134UROJGIFlpxQ9tRxCkbUo04bS4a9oukpk7JTjr6NMvJCJdBOADtFkbctdJzu5FXbaHL0S2nLKeaUhDl0i05RiHtq2aHtdq2910SWHFzTZtLEmlyKtxq/Q4Sf2JX6C0QdDawf+uhQpci3lvFTkKMpBiZ6UHH7GWKPTTnCilRorSxqVrhMHVdix1mISCfyowYlkk1WEoMFourFPTlmxiX5E1NxMuYawLYl2ZAzGOTvWI2SHTwqN/wYr5UhRlEp0HM34vzyTetoQ3RKZmkWOlfro1iSFZ1vNv+TwSLZTtSE3xq/EltYO5EgUbZMdoGN7vUzlKAsGNJi2NZvPslF0RfK54PXzebt+Mb/NE4c+5zvy6PV9DWbinHZQns1mIoc/z7lZOvpkGGM0j29PBUzLwcmSUPJE7aCyhDZY4bhLCBLfNXwrdOKGXdtS5PpgjGX6rsZPynFI60dw4dmW12JVbAU8rwzeLnSgFf9bfeSbLrKRi+dS6mvqVSzOHaXOTl+4SarxXVqsKvqW2KChtkRHsuzIp456+8Dy2A7iprUDORJF22TBKBlPeFRbeXyzN7DB4PqILumq2PaARZ3jmzswgxTfXEpsuKXb3e72eu+736v3vfd9elvWY+9597vFvzu63nWvp0jkOtqLDYff+93f1XHHHafVPCA94TrX0V++6EV66MMeKh5CLy1t0o7t28UHHJ/3vD8VPweLb7Em7O/NWuiD//ghtdDGNrySnA8x8qHVPXt2i3uhLn1E3V3velfxc+1P+YOn6N6/cm/d/R530+8//nfbh/R44Iku+Gxkkbiuc32fx0CXDVvG72Cbd+Wa34uNkq5LDNL+c845R894+jN05jfObAKsA2rGXzpTPOh+2cteJj5Ua1mKPMm2bIcc+uSq8W5AecMf2+IbWGy2Lu9bVjRVuozz1LMW58MFxP3II49OTK+pu2XDl83UJz3pyVmbblcfX0rpmt//+i8f06c+9an4obZp+oQnPrH9ewB++eBa2TC2N3yyB/qe97ynbne724n/o0tfnHTSSbrmNa/ZHuAv5d7gqKOO1NWudjVxMBZoEXFn3feiF/1F+yDyr/7qr+rmt7i5TjzpRPHBXTZ6ulLaZnsGZ9ok2W6JzR7b8Xfe4mNbfGjkX/7lXxqPeaV0mR/Cp2/+6I+eoTe98Y166lOe2u5dnvOc5+iNKT//+X+qw484XN10oslkqqWlpWz8HiM28qfTBQxqkjrbsascaW/e92WjiU0s2218plb4xL3F97//fdwVm5MR1cMf9nC9Nw8knv+nz9Pjf+/34sNT9PKXv7yN/9NOPVULsWNbXc6ZnTt3inuDto7MOLCtWW529+zZE/uxkjJxI80yHx577LH664ydV+fe7YVZP778ZS/PmvXVete739nuFyYLE/ErFnb8Dt55550nfh1BOdAvia9tfeifPiTuTTjXxJjucr7KulEeCrzyFa/U3//93+uNb3ijuH9677vfo+c973kZr4eqRHdhYSEb/6tB1PAB6kx9Bx90sB720IdqMXUEA39JfebVz3zmM5rlfh2FSdbD3DfV2AxU+5U47hFL/KIPkbntbW+b8bBdtim2vKYtJBj2z/Ntr8vZQ9uRB9feKOMPGPDJSciRoG2TrWPBt71etjewwLApS3GfZiuXldBFUZCTtXGfGCiHEVrLa3gjdlg5H/uoWMp5CYhV5Pwp7VZA+lz/yPfntbrIw7PjR+iC0eQ1ib5SDtpsbAdr3WbkUyUbvR5STUYltJPyirwdmhS6lJxf8WXALtEtzQW7S55rSWRsa/iTsF9zfXeCUiLj6Dqw5FFQEIRMK4cvYpJ2OghKwg40eZ/2wFOwFNrKkWs0OIosecMJRk4AtSO+1JSxQXm97ZGvDWNoO3xFdpSRwo/fFVvEs/ldJCVBE8vGtxo2vFrlYslJVeGvxSq0XGQlVgmzodbmqWZXkm1xUG5k3gInYycV8EvDzvAAw/Ev/iOjqDpv0Jhiv659CDvBoCzeoqO0x8EqpUjRny/PMg9lD2+2NQ8Ij9fnvrJZL3j1+Xrha7+u75w71+LSljwsWdDC0iT3cxLx7RPLwZdghMWLMgnaxgIU4vuNh/CRseN3HB1pe6P8/wVsYoMf456DFf/SHPj4HFLQ9sC3k6c9tlW6TmWtj6KWsFfRf3bqUprsuUJ7z/669n3lcyr9LnVlVQtbFqIzjItETDX7tDUYvTN2XKS55D50ST8FZ2ESzEsv0N5PfUzzs8/S5tk+FeZRRbYGIWPCazTzhYORao3ni5VjzV/aSZ3duKmQIDfa6VZWDngkG54zFGrqhvwX8Rt27BCrqLcXciQKtslagkeyvY5p/3LsI444on3DfjH7IwDQV+Q8dOTLPNi2g5WQOBWs2fhCxTz3ISnGhpr/t7/97bMuOg5WK3N94rr/rW99K3umr85+6h51HX5YtON+9/uN9i+W2F9lb5H1xJvycPxd73qPHvzgh7QH/eyH9umDNF38EgAfSO1zziiOtFySnYJy1CReKfJwvHRdqzP9J2cNMGvrmjamMn5Qww87EqXEt052lKXmf7JWti1TwAnyJOKL/RpfuE4/84+emWv7G/TsZz5LWzZv0STr2YgJGdakv/7rvy4+3HC/v5Fq/AAAEABJREFU+90vbXuwHvyQh7Q1IzK2dfzxx+sGN7hhW99tO2ibTsoe1ite8Yrsl71erBn54gxr3Gc/+9ntl5HmsTvLXO1cPxzfr9y1S5/77OfTvtzVxk/WfvQnfpK6xL1PHOezmnuAl+hZz3y2HpIYn3bqaSm/SC/MA30eOJacK0psaFdx0fHHHY+Lgt66ZWuqqjblvmE2m4mHjNe+9rUTK8mRpc3kfXzrsg5kr5w1z0c/+s/6xw9+UKyBlqLbZPBdLaqyGRPD3Db2Bz6TwFIO+MnaCz6Jgv3zGLbXMe3/d7Dt2FRsxSlih3/4zPqbdWdXSq4J+8R6l9gtZE3HPcfWrVvbWOHBOG1dyto5EO3FOhK5LXlQf/DBBzd92y3vuiLb4gM6fBkVBc6VxeB2XUcxe7ebBZ7tNrZHLOXAB3ycpx/wg7oSH3kYnOq2Hqc+RprP0GOy3c4l7KE/tom2Yhu/wYBvu9lmLMKfLixoYW2esYe60Rd8VQ5ikazpgW+7+YC+Tfv3Cl/txDyJ+PChBXS4p+C8wDbxRA6/sQEWNpAHCx7tpn+QwS7+4yt6yJDDI6evyNGLWcy1OGAHHuMfPORtt36lDl9s5zngrsZLz8lVQrZmbbZpcanFG3ujLnrgbcp4wG/6FR8xig/2EBNo5LBB34HJfQ9Y8MHDN9o4+k9/k9C13c5j+g69xdjDNlgFg7ZzgsfbWLadd2VMuCWtHfYgY7txRj0K+9OU7UEGmkQ9Oc6MtD3gwbcjnwltDBonF5MRsiT07MhE2B7yWh3/ygF+IxuRNT6UQg927MgrdCY+2+IY5Qd6LjY6pGFytd0mdupsNzvI2xs0dSMPmqDaA/b+NDK0ARloe8CgbA/y0MhQD20PMvZQP+LZB/KRRw8daHuop2wPutDIUA9tDzL2UL8/tq4SH9uJy4Z8pvAWC3vgjXjkJHvg26a4LksB+/YaHzsaaDbqNvpbmRRKLnJzVIT4qGdvYNsbNIKjzC+jqafOHvR+ER2X5FTYVl/nbQI6/7wLtLJvVV0qsj+jY47apK7siehMlQeZvXT55Xu1d2WuhSVp0+ZFDQvErt28V1ajwYQndRld/WAjDGufjjp2k0684UFatbQ3F+7Vvmg1Td+bh2Z5iq9rnbhdWw/tMqlIe3buVknlgjXYjo8uvWpdjb+rUvwp2SjAQFfm2nbQkrpJZLMYLmWqPouDkob0dabS9VpamKQtUp8LBA8Dl5f3RrWPt8rkZZUsFOibWtPrSXYMS7E3zBXwU5Q98KHh2V6XsTfosZ7cHnRsN3309udftUwdPHsDzzbs9UQ9BXuDb2/Q1DPRMoFCW05c0yeZoJlMa3qHRdc85bQyfVzTDgmIIVndpGhp06a2YTcJ3WeDZv3cSoxYKD7j6U/X3731LfrSl76gJz/pSdpxyA4xtynx56LQuahmAbV18xb9pyzQtmzarIrN1CN30UUXi/+NpRzNzxgnx0fbGuwpR1qQ8i1veXI2yl7ZPql57DHHaMfB23VUHvwfsmOHuPCMdleXV9IWR0+Kq+q6kg3kg8UvH/ApVBaxXGS4gHIhedofPk2/9Vu/JS4cKOEz+fK+fbrwogsTrbqOBz+upDxgD+WNvsJ/Uimlndtts60M9Y3vknHY6+53vYewywbp4YcfrqOOPlpXz+b2KafcTUccdbS+/o2z9K//+nH1iR9Y5PwE6l/91V+Jh/5LubgtLCxmAbUi6vHjTne6k7j5QLbLwon8G9/4RvuG2Uo2zW3rGte4htiMxReS7fbQHjkw7CFu6PJN9UsuuSQxrInhRMSldJ2cP3Q//elPt01Op605O8U5xDe+Lrr4Ys3bExep5DxkU3f80EGipnluto5Ovz35iU/SP3/4I/qnLKjfknF0tbSbTVKw8aXLST3J4vuh2ThkE3kYh1JCklTFT7d18QdfydGZNbuGjJ158niW+WNpaapTT310e+B///s9IJuhd8/G/q+Kmxl+BpfxSvv+9m/fpAsvvEAjHguJTZsW9bjHnaa7nnJXbd++Q7bFuNqSm4hHPvKRevSjH93GTtjxq9ckN0w18x79Mk0b5tmwLalkgcs3XeFbFv+monPRHfIA5PDDDhfnhKPHgmYpk/CNb3JDffBD/6DTT/9c+3AEdvipY26IahwAJw2UbbKW7IGm3v55GiH7QD6y+/N/EY2MfaAecpk51u1XGJGBB0mQLCsNyxwj2YmbUiwW3zYImVekMy+XUPSBMj90kYOumXPaWiWFmj5sdHJo5azsU49f1enjdv3JudUD1ElZN/XBpT6Gwyxxx3KZyHEoKuoSe3yuDChb7UjedFohMImz7ehW2RYbJ2N9H71Up89rxhqGIx9en/nNdtPpUw43dC+XtDX929qhkU4tII795GD3cW4euR6eBhwlV45oyWmeItMnFtnhEe3vU6cSWcWXRgc3tGw5ZdpYwU95nhx5yoN/EYiumt/pieT8FGxJfODR5jRANfHs0z/o1dADPOjRz8uO/So5sXfymnORHDlSwYYkQhLRQPay0Ylw+LzANnbDd4kv8RW+fRU5QKhIom3JgpfohG9HNm7NE8O4olTkVWWHn7Y5zBJaoXNjoKImrIQ0FHRPWBsff1SiB3sND9wxbtjug4P9PrFJi1TjP7x1usaF8JT2wCNX6WQ7NlMZZdt5X3uFxq4dXhJ0hAOS+tiyw8/4T2vVfIt/GcyxGw5jzFW9i7JUk0ITQttKEJKk1t7eqZMU3erka69mK7Q9MG3HdNoPyBofGdspBS58+0CaeirtX8wf65pcmn/uuefmOrZPzJul69rNZJcc7VQ3+336tetKu0mVnPNtLtvqVZMrTaviKF3Wf/GJb6KW6YKcm3TlGtItLqS6RtbiT848kBPJND5rUYcOlGqLyySAEZcVKJWSvlIJr8jIpaphxCeH5sU4UPyBRql0kW190at0wYkg7XXGQJPJW6MxQEKXPHxFpsmGV6DDswOgpNgUuaR9Kyu4HCqvmpQXesnaa6Tt6IVjW7ZDDS87fsWmPfCQtwc6jW1C8BrBW2Qp2xt6rJlGnj3qqtnpK70jlS7x278ubSJGpC2bN7dvAp188q3bg1e+acP67KCt29SVopU8WC1dERsZ9773vdta4Z1vf7temwect7/t7bSYPq48vNiv/axx7na3u7WxUkonQkY688xv5h7mcklcCwaFT37ykzr//PPbeCqxR1uuefzxet1rXtt+Hr/E75aUNuf8vvENb6QX/PkLdevb3kY3y8Pp+2bj9y/+4i/EBudRRx0VbLWxbJtTL02sApcKu4gOO//8c/UHf/AkYbsUq8/6YJ57mqWlBZ1yyp3zYPr1OvzwQ1X73Hsl5raFXwOGyWS7pVbImz3IdF0nEt/+f/GLX9y+pYb9ngBk7iBejzvtsToi6w3msW46yThalkvRlm1b9YhHPVL3f+ADcspMWkwCrSt379I/ffjD2re8r9m0B1u227oHGRI+2kPdUUcdEZ972Os6+AUDuYWcl2xe4RdlfCQ/+OCDxNoW2TQ9+IuoqMuaCh8pME/ETPATzggVucVQaV8hxskTHb31rW/VBednLVe6CKqtt2j/fX7l3vrt3/ptsSYd7YLJuHvsYx/bNqWPPeZY3eUudxHfDuTfYF3rWtcSvtJ/+AlNnrDFJSdWfVsLpxCfp23sfeVLX9bZ3/5Os7swmbaNMX6961nP+iMdffSRKl0n+sB2dDpd+zrX1B//yXPapjrxKV0n/PvKGWeID+l2KfdpW5os1qU9fRqD+FEzNrfmPuvJWVM/4mEP1zFHXy3X616LifMhWbPe/KY30/Oe+ydtTCNrJ0JJ3Aexjrbdxg1YfBiYD8ZevnOnbIujz1rrhje8fsb5y/Qbv/FrOubYo3XwjoO0NWPmasceo4c9/OF67nOfq1MTvz/4g6fqnz70T/r8576gZzztjxouvp5yyilik912+q42bPYcPv6xT7T7QGzTXnJsMobf/e53t7jPsklfuiLu1x7zmMckXgsNAzmSPfiJrn0gDW+UGWnKI20P8rabT/vzoW0j3uzZB9LUU2kPbYImHcAPwxMJ/+FX13Ckmr6EgNev0eP4YqzDJ9kDNnQcTL/OUWupro0BCj1rshD2IB8SuBY/aFK/Jg8WdETjCHi9nLlIDK4I2hsYzeaanrjiZl6HFzFh3zZks8PltMYq47rJBA9bdlFNZR/Z9hAzMtCKTa4TfSBqZAhDy1MPRlTUpy7K0nCyhayyrRBJkvOXE6nNt4S2BqS5qNjMXpNriUQngKzkKbN0hq/QfeQVCcVY03OJbFpRa9jQyuGgRZdQIRu/02AoKb7QRnLlwL6pD92DkZwMfpNJobXJShPW7KRtVYk5som13SoRCEeyU1aK8TWioUIHJxXrtI1M8Lgehu5zXSEuCLA2LWmfu9gIvkraUiY0QW5/0Que01z+dWeZ9OLcLImXS+auuqDdywfps1/crRe+5IP62nd36srludjfqODFnm1MtWTHDnjJYRAfe6jfn6bOPpBP/f5827INqyX7/w720JeDbXy0Q8ejPu23Lc6/RFFOBxFv+rN0Xfg5tyKnjIk+A6yknuK8zWmd4G/atKDukgu1+1P/ovnnPybt/IlKt08la4BJ5NmvS/epy74nGPx7KHHDkoFUvKiFyGjXZVr9zte1cuYX5J0XatKlM1er5tlLtT2MtYyJzkXOOK6hS2j2AWsbM6X5im92/IJIHw5ZWhMMqVeA5AJeI2UbkZbsgV6Pz5q+jXw9QIaCPfDtA/WoGzGgSfaBMtSP/JHuEm/2wfgggD3II8MH3T7xiU+0h2+UkaffPvXpT7Q10jztx1XyQw/d0T6EaVslce1TQc43md/xznfonHO+n2v5vLW769hTO67tu7E/x4NEHiYrx47sS7K/x4fjTsm1j2s2OPPM07t27W7rk0suuTSSeSWevWrOx77h1owTy5x96kr6K74ose9zHVYOfO9zf50a2C1NSvos80ONvxFpWOS212nst14Ijzqt2USnRJ8c/7fkQS02WItx7e26km7v44sSE2me9WrNgOxyv6X4qRwlfpL4ktYnP/4JnZU9zB98/4f69Cc/3T78d8gh2zXJXnLN5BtRsabnyyx8MBS78/mqptMudqq+852zs4bq47faw9/t27eH7lud3anLvtrVr36c7nGPe6V+S6uLC8Lvm93sZu0DwGDahi3bOiZ7xq2Qt65LrJIHUEsLm6ScR3aXtpXYHT5cYUc36aCDt7Q91+te96Ss0a6bNcwJ4t+NLfIgpFd0BqyIgtgStiFsk8l2S/vzoW23+l9Ew6PSHmSgSVfl2/4/g12VthVliKjPeOQDrSW2iB1xtt3qoRnTfFNeOVhLM2YYP/Qx+5xL2avuM99ATxL7SVe0vG+vFqaTjKWZauZQ7iUP2nZQxshE2Ogmk7beKwyW4MJjPPIAGB7PCdijR1e1tvFku+mChSx+8AB4NffKJMr4x3mKzCeeodsAABAASURBVK5dw4PsYc91SRzEFxu2GyZyYPGwf5ZzdzlY04UF0b5uOtXSls3t3oj4cO7gG+tqPrwLDn7Cxy5xoh0k1vjEjpy63Xv2BGdZ7NUn9GlSzdjerHRuaxO46BNTfAIbHGgwaBu+4yt4tJsvQyJDgsYvMJZzL0c9beADB8u5z7bd7r3QH+WoR5eEfRLY5LabX5T37d7T4kEc8YN9fOJN25GFrxz4h/8kYo9dYnPQQQelmRY+8e8BsEuijG1sDH4vNzu0hXriZ1v4i13skLADLrrYyj4fIVUbsFTGl2YQ2jbFFvBGrL3ZG3zb6/X2QI+6OGJ7HW/kA0PjyeGRbFNsfkCMutC2fw5jrLcHm6McWJLFMdBQQ9lOnubCt9HrlawleCQbfg3PzRd4JHuDrxzwkq2/xvaMflFhu+EgS0JmrLcHvFGOetsU1+PZCnlDL1nrYPIx2QMGusj8r2Dbgy30wAPDHvCY2X4R3xr+kEUHGWjbFA/w+6p8e8SW7DX5zKDFXECJt1SKhe3MWaFLoyXL9gFt/3dhB8T2uk+jr8ox0vaADV7YedWWqM+6pz06ufyKPapZPDhpS66H2w7KzUENr32+13G30759VfuWlZNeudAuynHdk2ysZhFQ08YKUhalPTplWV1uIlLU1BNpdqVOvs21dfjRS1rt96pmBVpUMvmvaPM26aQbHaPZ8k7N9u7R0uIWJRCJR5UV1Cx6ilbUBaxTpz6TMKm1p8afPOjPS8vhV89i11qFpi4Xm6XFqYaQ5zwoq1rhAwCpc27+VDspMeyaAGQqEh3bsoeUYtyJ7loZuyT4pQz9OtK/aGxSh7xtyJjbsAHjqjrIwt8f2/bP+YBMS4Gz3XDRBQ8+E2LputykpUdysyHMR5a6lkKn6YqqqLItp1PDDpbaxYCfyqyqwhdwyZuNxJcFJ5Nr5yIedBYNPiCnHOTIk/hmSuAFnarWlllbRAY9BkvpGs92y/FLKmvy1uZcZJ/xR89oPzeJfZI9yHZpI7bA5SIRN+JxlYsFzc3Tybc+Wfe696+EL5VuiAmfNlzMg9Z4IL4VdfDBB0fe0SstZ8E/LmpYAJXW14yRVq1QiVNNPrxsCxmtHfjS/IwefGj84ZtPT3/GM8TP2E4m0yw4+4bTldLaTnu+/o2v68pdV7byGpx4+Hud65wg2yOr2etzzoKzuLikxzzmtBYjMEgsEvgk8mIWLChZ1il3PSUL7WnTxScumO1bOBkjlG03fz760Y9qbMM8D+0Xl5Yanxbb1je+8Q2NF2twGW98spmFUMw0WcbHXe5yl/bJvD6LPObBlb371Lloy6ZNunY2Vnmwfo2rX6O1lX63nTE7T19VuTib4UeIb/2w+LIZi6YpOvfc81rOG36Tz7MRCgZtp1zVByPzy/VP0O/+7m/Hp5RtdYXxFvyq8GpLLCrYcGQxYVuTLECTiRuHUx/zGOFLBJvuysqqOKZZAD7oQQ/SccddI/4POMShBD8NEIupjvGW84VFmmxRBpt6Fkkf+uAH9Z1vf4sqEa+axTZjc2G6ID4YwIMFe2hzn76mffbQR/aQK0elIrk9yFK2N+rtgb4qv5SSZiUQa7pjfYrrfGiS/UuwFX7sD7pFttWnnC6X85dTecCKGeyRkG2Y1IfouiapdFnEHXnJDi8pkU24mvJ6nsq1cSIpbbCjEzJmRZ3cqR22nHrodt0IESTJeXnUqbIdmCIM45sz9hSZPv2hHKWVIx8D1IfVXrQFom+Npb5PsVfgWl6jD20HLPRGGVN9ZKoG7JBpHe+2w5NKYqKM+Z6ghEccFBdzAinacXUuWTl6GT4psshRpsrZNFKXPg52n2SHm+QS4eRKssMLim01/lobG50xZ1tCPjK8Gj9ESUwKdaF52SYDMpakFpNwapJS5Zik/cQ0+wdSIV5Vfew12lLb+E3ZtmyrJq51v3JrT6E9AUU/mSx5je4TY3GMOpFtRTwKXbOeoOzo9A07sQs9zC3SwM/8Exybii685JLwIwUIYU/gxU5dw7YdluXEWzns0JEJGbXQIfrEM1nKCUYIyhFL2SlpyMFMst3K2C20LzziEWYEcSO+S62odiTS0SGW2fcTFeiSmn6vdjim4UVayPSJg71hS2sHMrZbCboRa2/2Bt9OP8U3qkpJ36zR9sC3HTOmWtTzb2L4ieknPflJ4tuv3OgN+NZ0sqDNeZhllzRj0B/96zrm7V7LuYHl/2hyg0kbJhnjfcZ9m3sjszvryCv37lZNzPrgTDKXNuNyMDsJHxML6qMWbpVtQTfXTYBiOzJcU0xZqU6ckok2WNRHoMKR7HCSQgzjGVo5yEkBpo3GdujUCNkMKrXDJaf6GkYYtBl5RBlfpSvhxmbGGnW0PdKBCC8+IGNb1NlW2c+O7ZipTVY5wE22/rLdaPi21WM0HBu6b+uAKIejZF5P2LD9S7FrfKXPJrmWtnEb3JYrGEl3vevdxL+6CULW9X04VnERbcCXhaxbas6XSTb8sMXaiZ8d5ydH7WhVNdvKYQ/l6XRBO3YcEo4aDnq2xQPFSy+9THZsJ7Huaf/GKjQybewkZg94wP2zwXe04OHDPNduaOINKL969dY8XH7ve9+rN7/5Te1Xim5xy1vo4B3bm+8L8RlbyKJPW0rG4batW9t66QlPeII+/OGPpLqu+Tf4ffLJJ+vlL3uZ0E+jRNzQj+C6L9A28rW1g/Iog5+Up9Np+1AnPx8PzzbsZgsbfLsNBnWSNYn8atZ38/TNjkMO0WNOPVVXv/rV03NqSdFnPcpauIZDLLCJf2BA2xs2bLd1DG0mUU/S2sG6v+uK8NN284sYweMD2siOyR5x5wlJVZdx1HVd4mHcag7abljolFLEwbrq7972tnVsYkod+ZOe9CRt374dseCUYWxXBc9inPIrVO//wAfSt28W/yqBh8429tx8iGSzGxUxzzsmeRDG+tG2sLOSTUJ+fYCY4S9jzRkDt73dbXXMscdmmqnNnnJwrjl+k/PQ4M9e+Ge6wQ2un5pBhn9b8OY3vzn3CbPYl8AnRaCV7SLKrBN/5VfuGV6fVFtMiCttQvYa17iGjjzyyDauKOMXY/477Re7LNstFvxyBB8Ipm54SGVt3rKk0x57qk6+9a1Uuq7F1R7ko6ilTUt69KmPER+Eee4f/7Huda97ZU18nOgT28I/Yn6/+92v+YVtcaTua1//ur73ve81TMYT44Kqr3zlK+LXE2xTTH0Vm/s3v9nNFeCYHfqDNiJgD3KjTXL42N6fRt72uj4yJGRsQwa+HpDbG3x7sIvAvwc74uoyRrrSoZJ5bt5y3kr49D10Tj/FqbStT55Xxoty7O9XiQLy8FKlJi+1+NqDX2Od7bG6tcd2JLUu2wp5W8dzCvGnZt3DeS7Ka+e7olubg5HJK0U5siEbNvWKPOdDa2zoFsGuBCFStCW+D4VUalA2fKcMNvlacosV7YlugJ3UuYhrAxx8cfBaHp2RXi+HV1I/8tEZU5c641yuK+Am4LKtvEG29qAXIqzwwUmXKIdLymmEnTwJe8ilqr2G+sAEO8ohpBId262+yZa0PesIy2u8iMUfIxdOw0zefIhejSw8O/EIvw92yKbU2pgC9SR7wGxZ3uBFRXLJnJMsuTiyBnZiXuJDsdV10cv+WmYOSZ2mZSLFzjwPbcpCzTm7V5OVn+rWJx6kxz3krtpWes32rahkPi7oBst2dJUm1paPb/YG304bIkudPdD4aA80fNoED9oe+PYGBvwx2Rt8e5Clzh5ocOyBhv//F3YiWHNugMP5UdMOrNsWuKUraXxe4UOPdS4H2reRT23yhpG8W5xqUzYxpxeepys/+gHt+/gHpYt/ppL9TKVulX2iefAzDrv0Ex8i6heLVhdruil7renP+qMfaNeXTtfSlTvVre7LPLMafaWHq0reSXFNGb6yLclyKepK0XBYpXSt/+wiO35LsqSQkiynLeIIkB2o5BTtyIYe20MOvwT7qrQdxVSO/JDtZW/w7QGPCnugkbcHGv4vwz7hhBPaA1vbsknSrjxw53rMtXDE2ZN7hI997ONir8VFiqtJ1k1uchPxC6fI9Tn3upLKGPzZz36qt7/j7QlfDa5yPR7WJA9+8ANzvb5Bi1vE9ntZ2Dv66KPFHhF47O/YznW219e+9g199KMfaXqWFeBgco2vUmRsN3/AYA6wHbbFARapzzmasAdDOUen6jr6z61sl+RVtltCb/9E/CizVuG6GzGK8W2uzZs3i4dy8Esqaux0xfGvV5+YTBemkhWXgx++cuAPvvSRtd2+PMY1/+CD2VcdZNt79NiTjUieI2zWzW9+U0EHoj3IK4n3+edfmHu8ZUGzZtu2bWtot8S6RDm4F1jIg2XbYm1Oov2sofAdf2wH25FWe5icYvMfXNuha4sR5UliZ7vJ2w6/b7Fw5reFrOn7nPsNU0XF09Qr/hRFtOHXxKVPsh0e+rXxeWt64Y/0/rltisGrB+jhE3pU2o6vfau33WThk5CxNzBGHrm9wbc39H4pdvqyplcHXTWbxBQW4xA9YsG+MnbhQU9zD0Hb2e+kvo2b9CP39fA5x+a5xyjBX1kZ+tW2wAaTtBAMvEUfHXTZS96xfXtrN7L20AZksG+jMfiJPGODtTZjmnNtnns3cnTJGRv7y+A/WNhn/ECT0EOOh8joUae1A7tLmzeJvQPW/bt275Zc1GfwE4tRj1gwDpfzcB08sNAlxy68fanD30najo/EERnlsC3iMM++PHXEAh3qGz9tG+3BQwZ70LZzbm1p95L4E7h2T4Zt29qXB3nI0VZiBR744EHbPmCM2c65PwOmJTDRR3bUp73cq/Dwn3qw8Qk6HdjOJXRG+TGHBw7A+/bta/MOfqILJm0mUQ+fXxIAu3Rdax/9gxwxpZ+o25T5i/sxcCmnf0tzQDnsAxsHuO34OPBtt8CjbG/wA9L4OGwP/MAJPhgjTT4m+PYgix58cEno2W6BhoaHDDRy0AQBDMrw4UHbbu2xN7A5uagHB1l7xHb8nrcEH33koPfHhk+yfx7bdvMTefTsoQyNvREPfej/Fb/tYGVx9YuwwSJhZ39sbFKGTz20/fN+w6d+f2x4Q6z61iZ7I4bN7yymBpnS6qFJYNgbsnb8zkmPL/YGH5/gYTdckZhUu9K1PlM4JRMhMsphl9Y3tdHOu2T/O7AjYw/yo03lsAfdkO31c37Hds1ic54JuYtPMyaSnHgTT9SVqARyYeL4kBPec8GaR2aeqlmc5NnXfLY3pT4X3lnkckEMpnKVKKWq5OagdFV9bISl+YpTtaytO1Z109sdrm6LVCa91BcdnAt7zYJhccmasJjtl/OAfrccjPkKNmrw3RazNRNhjTdxWbX1UVF1l4lpNTLBnPah96q4qsuNiV3UR26yMFFJI2yp5qHzfLac0Za+7x3+MC/UXNyVo0Swpk9JKUa/l+0m1+fiDt/++TJ85bDd+th204NvOzX6OT54tv+3YI9YykEarX+LAAAQAElEQVRf2W7257mBW1xcUJfJkraxUUPedUWLSwu5KCy0heNkOommIlcyqU5bYrPo0MMO02w1sapa99N2o7GzMJkm3kXWcNgORpd+mLWcCZnNUH5mks09dLr4ItUWW/wuGTt9xkAppeFSX0q3Vh/Dko47/njd5ZRT2oJaa0cXnBIdbEwmk6Y7lvv0IQk7INzxTndsP4+/nMG7d9/e9kC66yZi7NsW3/7hwgJ0TT+Tk7ggFhcpMvQleMoxn9ew3BJ82yKnffZA45fTNvD6YOKbo3v/+92/bWStxBfJLf59xh+LCTA2b9qsb551llgcLC4uapZxT1vB4yJNjhz/r36afrOL9uWCbjtt3CF+5QAZfOHi99nPfjY3QLtk/iLDBjYLc+WwnXe1/9vPAgo/wUafjUDbwrajyzdvbn3rW2s8+Dk0+rVEpqY/F6YL+uoZZ+Rcnbcwhd3axrf3W9vDAH/Lli3avWuXVtP+rVu2Rjbaa/GpiQOy2Jz1M11x5RXtvOET3TlpE2PHn/SHpIsuujDlKuRTbK/FxaXGw07MNV6Ggm5605uIG8OuKy2etqOXViW3Hcyu/VICPwk8nU6bDHFnXD360Y8WN3F8inWWOZO+Wlycajy4ETnssMODp9ZebNOOSR5K7Uo708A2bq997WuL/xM3W11tbVrIeemM33e/5726293vpqc/42nNh4Xc1KCbkCeqQ/voD6VUiuNraW1UDtt5VztXbLcc+7Zlu8mVUhq/JhD2wEcJPmME2h5koUnw7UF21AOXZG/wG0b6bJQxytWtfTEr53qQUxuuWDDbTmznrQ1OW+LYup/YLF1DSEtrk8FeGiEFrEa3WmLTqWIzUvBbvYo4zwwm1vq8WWplp23zvtlxKeLA74pjiQk0vBoae6XrKDa8KKklScylyVK0kLWHvM/5acdYKkd++6BBrj02/Izv+Ntn7JQO+0OZKlKJz9RBizbFD3J8mUeHNlOOlhz9Vo1cFz+Bj123T9b3EuXINHkEG3YvbJTGTw0ySh7/iLfjEn6X5NisnIuZT8nTUJWuU038Gu0IBbcmdrZzrtdmMmQQhxdYQ0wkezCG6T46febNLgV74CNbcp44fjY6TpSWwJ7TSkDibBUHavhSIl9ScNili3/4lER8YhRRTaaJT6MkMPGf8UZ9n3VATZ8EWDVxGPJe85ybB/BjA52amLSxQxk78RmeLDWb4YHhlHtilQrbqmt86uDHXXHA77Omst186xMb5bCjAz9tSlHNBkQSMqVLmyIjcGMLUpkYa3SUrlFjVOFTmqJ5cF2C6VRGp5CFp0TWDkByRd+25sGwHYjIR9Z2rOoX8vvEg2S7ySNIjOHRNttxscLWyAc/wuJh49vf8Q494xl/pFe98m/0pS+eocVN27WiaWxZ08Ut2r5jR9Odzx3viuae6KfnXaGzf3C+PnfGt/WCv361fvepz9a3f3iu9mYdxy9L9WWSJeVE+3Ia/OSi3frJxbvVbzlMKwubNcs6RZOF+JQ+Zl3aZb5wgkEsyGZ9xrJUghEhKXxiXyKnxKiv87ju1EdYip/zvEvOH7J2J+QTcHWCayWETb7mOkbBBF9BC1YJjbxtla5TnvyLuVKBH/m2pbReWUvP4vOMD9Z2paHTrzUGavgNOxARbq8S7BbrlGz8GPohxea3bdkD37b6q/QluJ0Tn+Cn6SqhkYEP9v60bWBbwqbt/bAHjBqQ6TTXy9QhCB5tBOsB97+/tmzeomiJjYPVPDidJB7Ucf0l5zxZWV3R+CGALvW222Zhn37iGo1vDTtt37Nnr8455wdCDh5+Uc81dOfOy1t7bYvyv/3bv2XttC8hrE2+64pudMMbpM3KXDBTV4q62OsTo8WsxdBZzdxxzNWO0RFHHJ6N0k3Nj+l0AVOiDnknZtjENyrmmRN+9rOfiX8p8IEP/H36oZcjU0oXf2rWJzfT2976Np1wnetqIXawR6+V2Md/MGw3P6FJ8O1ELmm0RcxYI/KrBiuJJTLw8AOsa17zmmL9xTkI/iWXXqLLr7hCl116qX6aWPCBiM9+5jNy7MpYofeqfvSjHw1rSDemwOoSF3CRIsGzh3o2kLGt9D11Y6JdCwsLaf+8tQW/7aFd1IVsfOS7Ludz4o5Ml+tR4yUvpYs+3ktdKTnlBizq+cUIfOfn/3+w3xhgE66Lv6zlWMPazjpkFpy5aAOtRL8rRUubNunE650kNgsHn9zaaw9+Yp9Twx7KnIt9riGsn5Vjz5496dNe3/72t9fHlm0RTx46XLbzMuHfBRdeIH5hiw/6Xn7F5dp5+c5WXsy6kHXiPNfKfXnIxphjLc4vSHVdWY9Pia/KQXwgjzrqSG3fvj2+4leffBi7tJ3zjz5hM542Ra2Nf/icA5Tpry4x4qeSsaX4bDsx6tuvc9zxjneIWG0J28hPF6Yt/n0CwvlJst1iG8HmA/5BY+s+97lPezCALhiLGQs7L7tU/N9gyiTkqX/f+97X4oguqQSXD7Awfugv2mE7brrJ7V9u8gkKPPBsr8fNdto0b3r2wLeNys/x8QcMku2mg+DI/3dhRyGqidPaPoW7cBLHSVWf+btmjFMfT9ROl4x7eJGQuxLZ1CS+pXS5RvVNxA6v6Tn1UvMv7S1JMOyhvmZc2oNMDcYk9QM288+aTPiOT/AVdDvymVctU4zNIVbgJohyQa8Kec41GbkqfK3oVasrRZHisiaXwMznyrtgGL+VI3Zr9idCDa+UHew0pq03B2yU1fC4DigyYxtpT4l84wfBdt6HF9Q8c65t2fEkemCjMw8NRgkfn7rElTitY9dwI2NHLxgg2o5bPaSc9wo/PJFStsONTmt/Cb1WLqH7xAS7XXhFllMuofvEpK1fHW5sKnzkStfFlcQ3eIFWi0NiVpPsxkm9VLpOYDSdUlKBjtR18XWVeBfZnVjmNr0Y67POoe2OtIIXUWWLL+O+qrjAVU3/ra706nJua1HqZ+fryO0X6on/+fp67u/dUDe+RtVxhy9o07TTlTt3Rs8ZNQrGXLZbwifbMdG3ZG/wsd/H9ihju9mFz3lPwXb8qJAtwbf9fxc79vsEE99brKzW7mnWlvin9AHnADJ4TppnfDt86mhvGpB5oE+senVd+obWJRarV+zSpsVN2jq1Nl90rq78zL/oove+Vdp1fvrnci1u6rSQdWxRkdM/rp32zFfVZw4pk1Vp5wVa/dpXVX78Y3nvPk27oj5rpqra7LRxkvFVSpf+qHHDKpPQWcvYbuU+9Xbw5fg3l8LvkqqkSMRu0CIjeKRaVYqD17e+siOVpByllAEjtO1WH7K9iJU9yBIT2w2jTxzsDT4Y8EYZ201/5FOwvY5tD36zV/TQhz608eNicuUa34kPuo3XOpAuzZrnzDPPiu20K41Eln2XW9ziFuI62aV/sKEI4zMfUrvggvNz3Zw1POp48MSvSC5mzWYPvrDu4lpXSteug11w7njHO4q1F2sE2sSDLOTe9ra3ybYYM+CNKSYbj3Cjb1uc/xFucWVN13UZDYl/qtIPErjEqiT2UuTTJttNXjlseLQ1FWks8vZQD806o4uvrIfwzcYLBckNu48zE/YZ0k99Erao7cNXDuyW+APGiBV2073ooov0V3/9Uj3jmc9sH6z8xje+rt27M+Y3Lenww48QpsBWxmsf7H15HrF373L4OR/yMG9T5LBHItb0B+sZ2239zZqAmLPfBr0pazjaARY60AuZz/CvRIc9OMvpx2nzDz9jej1WtAXdLu3F1jw+FReRnHyacwf5hDH68Tr18G03DDvoSdi23eDBsS3bgj/awI498BEc+cjYgyx8+/8FbMWPJGwreem6Ft8u7d26ZVu7d2BsMI7pY9pE3JXDdvvQBv0znU6y9t2bdmYeSd0s88zuPbkfz/xJX/ChWsbJ7t27cz6tijaPfQZ/OXPYQu4ZHV2eH9gO3j5hF33GB+ta9MhtC7tgkOM/dWOCZ7v92gfrc85b6tDFB2zCA5tku/lEW0nUo2dbjK+a6z9jiPl9Kec+drl3xa5yEJtkzR487INBX8OHZn+fdriU1jZk8AF/pmk7NPHdum1bixE6tjPeeiBaoh7b2KAtzAvwkMXPMee+gPs+6jhv0MEXbJCTsAkGMujh28inzh7aTrvBGvGxScxIYKMLj3MGPXyjL4nJWD/GlEZgAz79Ac19F/4hgy/0OTll5NkvQJb+gI89EnbQxy9sgYMcMgXFUQhBewik7dbR8EjKQY6i7QzgtQlzP37IdT4GKXcdJoYLIWUwyEs6l3xM8LucVPaADd8eaGTtgYaPbG2bRQOPsj3QtnNhL+t+KAe+2FUuFnNyzUIh7CZjcyopNDl65ApGF14VuqMsOb5gD9pGRrKtA/luuvDsgVYO9EjwyUn2Rv3Ij2jDjPXkUumkPjdEeZdMLOcifPaGbq212bQHHmX7/4HOLF3yEGLAnjfdmriQSpmIgxiPiTiM/oE91CemsbE/3x5swrMHen95+OjGoEjUpUWqaVC8yEViwGwy8bHDwRTiWt5RqWl7SVx+OTaYY0IJm/uXaYttdRlvI9+2cq2S3KnLxU3ZYOSmvST289BxUHneG/96dc44iW99xqBLaJzrpdVlaZ4JXambJLa13xfM1fiacZJ6+GD0KulUS8lXtar50hU66qSqG9xmi2r6dzLvtLJ7poO2dJm8HeA9Kt0uLSzuCcSqukyCMx6AxC/H3z4bvfwPsxos50IS0+rZJOmlWUwtdUVb8/CsZvA3OVdpYu3pV7Q8kzpZkzoRnw6qpROfS5irapKLmyXZTldFR8NRa208Slel4ZXEhJw68l8Wb+ptC3loknLYWE1Tr2InVU2WfJT95dhpfGLp+ML4Is0Skx52YlZiYyWbSEcfdZTe85536Wtf/YrOOvPrOisLsK+e8eVWJj/zG1/T2d/5VkvnfP+7+ref/Ej/+s//qmtd87qJT+4CVeJOaX7VUAmMVCxupi+++FJ94AP/oOc890/0m//50fqV+/yq7ninO+uGN7qxrnfS9XWDG95ID3now7TKDW9X2qI4TU6sJS4QtC3upzwP8nB+cz4yl3Wdw+vFxs9SHu6m0F7EhWS7YUBTsZrxoqigG8CwrBLG1i2b5IzfTcHYvLRJYkzT9xkH1BcpUlHMGCuJm9PIPjdvffB65qSUox6NqphMHAKRRtQk5SC3HX6JjNVHuJdjJvLJlYN2dhlrdz7lTmKzf3FxIdwBZ1Km8bPTNPGJkr7/ve8qIFl8zeT4Q3++413v1Mm3ubXufMpd9Gv3/XWdeuqp+q3femzSaXrSk56gRzzi4eL/a/F/OUsCajv6K7r4kov1nbPPVgUk/l4rm8DHHXec8LnG27iqM795lr7/g3Ok1qe9PvzhD4tv9yODk1zcH/KgB+pX7nmPiFT1fd8We/xKADIxpy9/5Ys6++zvyCnQr84Zd+tb3UbXy2YqMspBzsJg89Zs+ndF0Mu5UWWD+f3vf79e/JK/Qz8H9AAAEABJREFU1DOf/Ud6zGmP1j3vdQ+dcpc76U53vIP++qUvbbgdc0Jf47V0aTZSZ7OVtCORtoPu+LQ3eU1S+JLbn3TTm9xcUuxlDE66LtzUJx6MM3zqE5evn/mN9u9Mxk18+quPrZNPvo2cNtUEamGyqEnGDDp2MGrV4tJm8UGZeCEeVCgxjJq6ybRtIpfo9nkIdMzRR+mRD3+4jsgNTzedaCUPjhcyFqeZs3ZecaVe/NK/1m3vcEfdIOfN3e9xLz3qNx+j17/ujem776h0cb+Nw1mM9gIznLSxkrUyPsG3M+7iF2UqyeGPNOU+bafcJRaUSbZbv9pexxv55GDYbjYpK0fMpLmlxVM5d5QY1TQeWamX8DlyffzPszzVSGIz+5LhRq9MYlNyxngHHX0VSYktc4u6Ij44EKPBqi011x3ACDo2XYscmzVxxx9xRF+IM6XEDa353apCz3P9iCoisd8LcZt3TPSIyR5wM0ilOMwHy9zmjV6dqxS6pI3pXsGnHr6j3uV87jwJTlEpnRx/SzdtZcdvJcWFwFbF9RS7+GIpsuoCDQgJ8DTKttqclrndxKjHNwWlU8NLO8lREXTqA8hL6tJnDmZw1JJyhBFMrp9qmMo1XbKDCz9BLthW9HLOQBtHo4/FaAc7MchFuHcNbBqdWJiUstGNLHKpVJ8bJkeDNtRgwzN4SdTBi5oIRo2sEpy4Euu9wACPMRfIVq7xifiTkHeELTf9Ei3Hjz4y5KNMiYzStkr80j9SSbGo0E9tMBSplvRlaiJnO6q9lFzpv7gkyVJS5ZOQKiLWGQYqqU/zhM1Uq8IMw4gPinLGJ+1nnDh8ypyHfcaW4m+MiVQyBoIs23LiaGMxKQTyymFbjg52Kp3ehZky+KnAcpqS/rHy2NiENdiRgZU+Y93T3Eq55hxFr7vKXEC8bQu+coy2Q8q2SnxTDvjIhlznjWXq+hojyGe9OUvA+ti5fPee+FM0dVH1Jh157Vtq6zVupaWjb6TZlqvrj174dv3u016rh/3Oi3X3B/2RTr737+lOD36y7vLwp+k+v/sCveQDX9bnz+/0sKe8Qvd45LP0K7/5x7rHo56jOz/kmTr515+u3/+Ld2nf0TfT6tVvpPMnOzTbdLCU+SVv7aVJzrfO8nxFynXensSPSU6FXiaOma+L4lvOjXSm7IzxxLkPn/Y4fkvRj0xRp1TlfaIu/IimbZJKl9bmZEy8SwkrY0sJRcKgkuATv2SBx+Y8eXxhbRvVmnOkRLhkHDn900+ysluMsqVJzu0au/N+VSVlBSTeRTqFiES99Rl9QLLTouDZVrOZ/oCvHOTw7OjmXGwDJRiN7xIJpQ1VKzmXlPOmjy3bst3qprkeI2tb4ECTlKNGtrg02UK93P4YE7bz8Hxz+7ZVRFXjk+3cByyu02Aj22W8LE4XxMYDZR6gvuOd79TvP+GJ+s+PebQe9Z9/U49/whPEz7c/6lGP1B3veHu9613v0Dw+226xUNqEdXxM8FOs2rNvr86/4CJJJZ1j9RkHC5OJDjnkME0miyqMkdSOvoXUwsKClnK9jpOaZj53+hSeU0m/L+S6jvyWLVsyimqG1iwhrXJX9M1vfUcf+Pt/jGSRnfGXeC5m7bAwXdIznvFMHXHk0Rl/0pybp+Au712JrET7wSTZFjGwrVIyQhK3ka8cXeyzecJD3BQ1xn2etQblD3zgfbrVybds37q6/okn6qY3vomud50TdP0TT9LNbnJT3SXr9j98ylP1/e9+T7RHNVoZF5fvvFzf//4P0mzs1+YD19AYUJrREn5hz1FZzMOMLvGRSkobL9aRlGiTEiFo/B9ytQ0+2mU7tjLK00Z7DcMKr1cpIfJK0xOvXnaRbZWu03RhQTV/5/zwB9q1d9hwHP3Dzl3vetfIdlL8mk7Tx6WE3nhZnSZlIms48BO9oSThG+XSOaxYihPEabYyS79lbZZYLS0ttQ9L4AO2Fd9s5K1/+IcP6qY3vXnuZ27T0k1D3zzptre+jW5xs5uLb7hf//rX13vf8z4RHsuJtdovOvzwxz8KK+2fWAtL08Sixp9IWFm39tq8ZbNsh+/kJXqRTfsYn83n0JOFqSIgxc8it41FNtj2rexVl4lpdbYi1uKryyuJkIVs3nXYoYdq+/btKi4iBvQ1fUld5yISNPLIdOkLG1+q7FaTqtz73+AG4gGLbYHRNhxz3r3x9W/IvcO3I9M3n37yk5+If0GGDKmUiQ477Ajd/a53W/PJ67i2hU+2oz/0Ce1VDvjJGp8cLNvCP2RI9qBnD3zlQC5Z0wPDHmSQJ1EHn3wso2P7F2BLCxPc7qXE3VJGaAn2qjSZycXtXCvhx4qQCVMRUqZQpaGSHLal9GHIVNWBbuNvrpKRkQksOPP0Req4bgTQyKtErYtayfLCKTlyfdJc7pqQKgPVjs3wM28inYl/4EcDPxwEOfJzhWM5a6aadRC5M19Bl+B0qa+5b+Ya57Q3rgS3UyZkyatKc6MbH5Wj+SfZakeNvOCFAW0NcjMciK81ymOcUahUI4uRyLTrdJh5BdNCNi4pBfWNKcV45o2ZevdB7+NWlRX/qoS87ZSVOqk5i15Im/jVgR+ZBCdCNXDhZQzTVsX/FofkgQ92bKCfcp+H79STam6G3GxalGNdzCN2p1yqJRU59hwKdXcZQKmraQymkWXZ6IKm4spcJUwnBv1qlSKLo2EF16pZU6cqfOhkdcCfxy/FSEqy1+oC3NcVqezT4sJFutGJV+jpv39N3esOM01nP9Wm6S7tXb5Cy6u7xb/Ww+ES3ZJ+41wgKQc5PDu4NTFKCju+VsEfaeSIO+Wu61o9PNuB7ptfyMMjIUcOz/a6/P78kUbufxe2VcTcRlzBjWlZ0my2nLwmznPVxK4Uy7YiraE9GQPKkTms5pwp6feuZB6eKzKTyE7EekPp2yKrK9L21b2afPcMnfeGl2j565+UL+Tam72NTCSzaMmLmtYkKw/8L9b8m1/W3m+eqS0za6FMlItRrmPKMRHjLi4F2aqxYZcW1zrbp1JyHvTL4RPn8DNOAikBkba0dgYlAoJvd6I1FZ7AUzBKKyE7JhhD2zf6vc/Att3kRzkbjNp49kBTpxzkpfxibPjUkyLa2kOOTXKuoYccdighFb7Ocn7yobYPfOADacrg0/ve93798Ac/ysmTNsS2XbR581adcsrd1HXThmk7686ZusT0nz/yr1L6ryuJQeZIx9Dhhx2ik068rlT7jIOZ7C5rxCURZ3ybZD2ZSm3btkXHHns1oZNKLecBN/tIZ575zaxBz41IbX7W4JfYQl85kOccDikFW7VXzK/51qlWtYNskTVBJu1a5+FV2WhLXc6pefoVf5iXDYYjkhen/yxv3OZMpul09dGracOk5XEsa4u5nG6ImFYTx1TkZVlhVg251HxqNuLwJPcFfZxjDfTfXvBnOiXX7ac85Q/1ohe9WKc95rG67W1urxNPvL7ufOdT9MEPfijtcOKH7RLbC9q9+8rgzcKvzf8jszZWLPVxgod7yrEtD0aVqLG+EXFL/datW6PXtzTLmpdxUjL48Wtr9hzJXYrwj4jXxKrrLKmP3Y029xn7Ct48c/bidEnTbiElKQ6pZhyHUgkuuaMOZp/22m7+Kge2koncduRLoykrBzn+2RvjHl6qmiz5WO5j03bDhkeyBz3bTR4eSTnI/9ewifPgX5yUbfUZJ6TJdEF94s46kXE7S1wXFha0mAff/KQ/D+u5vmzZtKTlvXu0Z9eVuS4kXhkHS0uL2rx1c+K9oK3bDtI0906Fa5mK+gy6eeJrOX0/aw/BeYheMqYWF2Iz5xhjVznoc+7nFL+6nFMrs1XNExP8oM9tiwfC04w75Gxr586dooyf5LP4Tc76HDziw71SHxw+OMIDZnRZkyLnUjK61OxMF2iP1epivytFRU6SVvZk7Rx7+3/7Hnzssma23e5r9uzeLeYD/KB/FuLr2E7iunvXLjG2ulIy56y2xF41MUFvIfHuM8YSHnF0LlqcLgisK6Pb5fxdTcz4RYI9e/dmL3pV5Hsz1/Ahb3ISstOFBW3OPeryyopoN/erxJpkW8SSOC1EbudllzVfYqi1YxYbxAHfSLRhtrqqEj3aBgb+Ig+/jzw2iDMxx3fiuy3nb5MLAzw++GAPtvfF5y05l+ljPpDNB7LQJa5XZHzxy2oLiR9+0nfIg2G79Tt+nHvB+bpyz27tWc51Ljbay3bLR2cInm3Zjr+1JXug7YGPLEr2gXx0cYo6kt01/ZFPPvAHPcq2czL1sFv6RdhUwN8fGxp90gYt2V63GVLj4RDIJmsvaPQojHTGUnSlkT/apB45u7R6ygM9Dj39XBtso9L49kDDABt9EjQ8EjQ8EuLk8G2rz8RjWbz6OGmH1mDTHugUtT8GNDzbsg0Z32ujwRALXnXKud7qbK/X2w6/b7JU4os9YBATe6BtNxnqRz60PfDhoW/757CZLMLMa/CplEGGkyVNbBNNUFQz0YJDe/492Mhgc0y2GwkfjFbImz3YA9v2WjukUARWRx5xuErXiU0d9p8u37VP8zy1KSUTH6vBzMqbtyonuVhbamU1LcpEXmunSbdZxLfPQrJkc0JOHcip6+om1X1ZhO6tUhbK04XdusWtr6Yjriax+CyTirgm0etXV9VloVJWrbqSczE3MtOlLbG3qpWVZU24eORCL5JTn4mFzbIrr9wjjm2LVYuTSXAXVN2paqp5+n1fbkb59SwWOsXWUjanFP+6Ulq8IyQjn46wLTv2QyuHPdD2wCd+Ya+/bDf6fxZv6m3/H8HGgURDAc9irc9N5zyk20U1YZJkbcqDxhvf6Ka6zrWvq+uecL0svk4S33KBvv5JN2jfPLrOtU/QNY+/tq529DE6ZMehYtIdxudwbjCpKgcxZCJOgLN4+6Ae9OAH6b/8zu/oBS94gd72d38nfnr0C1/8or75zW+Kn+m94MILNc/FV4kp/thDHJLJHuj94zrSttfPS36+kotGzAempo/Td8EjrvBsk2VR0SevSUNZcpPHV86HqAhR2w1bOcAgUW8PfBv92nQ7x1YAkDF0QGzLdqsPxDptO0WrzxwWQkpxbI9y0Ibjjz8+1PCyIxASmVLc8GxnA3F3o7GJXxHRviw0fvSDH+pLX/iiPvrRf9a73/1uve51r9cb3vAGveY1r9Hb3/52fehDH2obeOChYzvnzmr7Zjk4trORdpj4P132YA/+ueeeK35y047tK3cF93Vt/IDBomj79oN1xBFH6NBsBCqNKoXx1Yt/HWAPbfinf/on8QAc24wVPtX3kIc8RCyybAsc5cAe9Vz8uXj/8bOfo8c97nHi/4E9+1nP0Yv/8sV661vepk9/+tPZNP+WzjjjDF166WWZZyaZC+aZgyyXoj15iMTCQvEHm8rBuCRmIWWrxbAkrvyaBTzGMzny+IGsHcEw+fZ/FEK5tZ16FkbXvOY1hTxio7y9ETvkOL/Qxa8ANNu0j/JPyF8AABAASURBVEXgULaQO+200/T85z9Ph+fmdFzAOP61ERtMFoJswH7i45/UO9/xDj3xiU/Ugx70EL3qVf9Du/fsi4nKSGy57dgZ/Bj9GnPbzWflsP1z8viSqvay3XLaOPJtr2PDtw/EgIdS2M0f24rCYCfXCjtl5TrgCWyxGcbD8Zrzoub8UaprLsY1N1ouit480/BcoTJOZqqZKBpENiyUuVkI5dR28lSJVAxINBofuobfiw/8KTd2mQyksBWbbAw28TzAoxyT8Y53BIpcSoAi7pzruWa0ONSwwE5dhZ+kbqI+/FymItypj4FWV0KH38rF6uNgzY0l7vcoBL5XjW6EgqccNWXnmhsyKJbBRzZhMG2OH63OTnP6OJNXsImNuoHuFX6wsVNbkKOB7fBLV+RgOpWEQ4oNbMcFtSP14aUbUkod/tI3kSEeg9+xHYw+fOeBWAQ1p88miVPzJTl46MReH7wafxX/G0b0ZEtNNtrJe8f39Ikib/TCa9jJq6tKsAlDrZYTV+KEuEsJALwSflHz25TjY5EMXlKvHNFT/K5JCl3lyFeVNYyScnGReqtWySavGmwEOzenFfu21IxXhVAGpzLIhqRefJBLyfuMqxE7lSrYjAoYcjpLwUmyg90rh+XQyElFhu4GuZiNr+EmHrbbMC5dZIKXU0tdZDmHwDbYaUOk5dD0s2XxC0zLK/siq5SUkRajia0YI8oR3LynaVUtDhSSbOddsd/LHujBVlVpsZMo2245NHxyFMntDT1USqyXbEyVxCla0ZtrZXk54lU9stuO0PXu8Wgdcfff15EPeZ76O/6W/u78rfro7Fh9duFa+u6xt9EFJ95Le275IHV3OVWb7/VfdfC9H68dv/Yk7bnFg3TBde+l80+4p867zj10yUn31OxW99fC7R+sY+99qq44/AY6Z8+iLu2XpG4pK8Kirp9KXkhXJqBWjmzc8jGJMh/oXmnrQrxOW/Neug4i52DquyI5xfSvkto4TVnhz5WzMXlVWro6kzOGFIFYaX2odGznrtGzjJeaVNwrFxtlZ01d6kt0asZbCXaWtznXSuI10WKXdXDW4wrYJDe+NYOfa6hiy5ljcSos2dZ42APdp6KkI2qtrd52MGtL9kDbkS2Ou71CNYgaP2w3uZU8EKyhldoanBFvf9q27EEevh06DoerriSG2jio35obfNYT0Bs1ahjKMfptW9BcT/nXETzof/KTn6zXv/71edD/Lr09a86/+ZtX6q1vfWsrn3XWWe2bF7bbBhD4+EBe0n2Bjldpf6+26US5JUuOwJZsFDLH0UblwHay5hcYttfpUYb6Ric2qW7flIEXQ4NsLhgjDv3mnIuTSZc1zG45cWfdtjvrGdpYLbFRw4ZPw8ibHWZyMLBzVT/gx1CLE/VshjRezViNE5Nu0uquuOJKff1rXxPfhvth1pLnn3eeLt+5UzuTrrj88nZe2oOt0QZ4rLNYy9sWZdZZXc4L6AyQmB50sMnGNhtHMb3OH7HItXawHmzlYMIiowwG+Vgmpx4eOZt/WCuJG7yacYov1Dk8cNkQKl0nrltsQOEnPh133HFxtza/ausrr9Pok+xhvP0iWpbmfPMy5zX1YJCT6NcawnbWq5eKX2HAbs/1Mrya85CfyCTWrLdJF1xwgVh3fu9739dPfvJvedB/ni688GLtyUYqcQicuq5oz5697V6qrtkd15XIlFIU+Iz1SWS70HEyivCTtfaSd4kHeUZ+RkRtckiysTvPfMVIYdzzwV/b63rosFnHWthmPoKzkexBFl/sgbYt24KHpG2yPAjZJu4JRv8bM2/EhA8dM67oJ9b8jFHbDce2TjrpJN3oRjdq5ag0/2xDrtP2hs1WkTd7Q2aMSdgNh/7DR3tDBt7+cpRtN3lk0R2T7UYis7+O7eYT8kiQSq4+Tvx6LtLpAbuT8iBYov+cWFUpevSDM1YSaZWM7Qw4lYxrhy65xoQUtDOuZMGJXrCCl2lGPROIS+ynshQpCpwHDs31tqcuY6EPv4LZRSYoYAmZ+DbHRxYbOUfEEb/a2IuLyNEuhUdV5UIVHWkem0kl18Fc1+Zgxobk+KtAT6SaezjFt2YzYJkHqaytLVUNEtvwgwnfuFcd7CBFwArdV5X4Go7solK61MO3SuKAeidr4iJHtpPUpRxIlVAl73E376kPZk07S/BsMHo5dFTQUOnCc1wPqLM2bc1KTXGYuV4PcpGJnYikzyweugYyVZFR2gte5PvEu90XJEa161WnkQ09xxnsDEqKqIh3IhLajYZHqnRyYKHjVdBTyL1ClhNy/tYghEnqa2wWl5CgVSlO9hlfffqon/aaT1bVT2ZZa6ykbi76s2Q9tEk/04PvuqT/9nvX0U2OukKHTHZmjZJ70OivzmYKhHZedqWIW41RO9aToEl2/N6Pj03lsA/kIwtGqtrLdsuRh0+9bdmD3lgec9vxpW86trU/HxqMVpk323lXk4dPve1/F3ZTJHwhbAejyqF5IOISirYmL11JXWJaSOnjLrKR6zOGGT+1JMYl/Ox5rtSZZi6aTxYYAQqZvdBJuqjqoMhv+unPdOU/vldXfPCtKt/7grT7PHWbq1a7fZqV2I9+veinuvQLn9XCrt3q0ik1dp2xNe9XVdPHyrW/Zsyb8yKjJcNBBUMp41OhPn06r6sq8ammHZJFO2yrSpF3UsaQJNvqe7g1tH4u3rY1HvZAg1nKhr7tptfHX3ugbQfPwe6buu0mYw98MGy3Ot7sgYYPNjnJdvY3T9Qd7nAHdSU2I1bSL1yf+QDAnj178oB5d/bNXi/WNWCN+lxj+BAeZfjosGfXZ3763ve/p66bNv/itsDcunWbtmYdSztYu6EzJnvwn/VI13UiNf/k9jfLvjTXuyuuuEJ2SSClPnMpMvKAEgiVVCmyjQMjhD0I9OkHe6DRG/2+Kp+1JvV9HKdNrYsbjtoH7vrMY6AgYzs2S4u91g7k8YN6MGykFZlerGXhUdfEI0y7/vYtf5u9qwfpL/78z8UHUrFBfc0bcWft8/nPf16sg4iRbXHtp471K37aDr7bz4LbjiY2a+ONawgrfyV8t2rZQ9wp1Qx2e6iwfUAdsarxFd9tr/WP2tG3uErRUKqSLI4+8bMHmvJIBiYxG/j7Y9qDL/BsNxzoQXeoswc+2PDHZLuRyONrK+TNHvSQtwfa9v827JhoYxybtim2cs1MYFmTjGXW1/QT32LnfEIIHn1Gv7CvSz3lK7OfzBiHT7/SHn69lrqa/plMJ6i3cQgWiecFtI+1KecVeoypTUtLYqzMsl5lrHBuUqYOPH72vaYz8J0H2GDAAwf78Mg5F8EFAxl0SfDAs938AQdZfGJvdm/mDtqJva4UsYdL/UqeXYHDOhkMaPCIgW1hl0bWjJ/FPFRHB9v4ijxra9rCQ/BRFtvUY4tE3KmDj4+bN20SPmEHvmJnsjBt4xgZ7CEHBragkSXRP/iwtLjY5KnDd+TQw3/8IUeehLzt3GcMcyBxoB4d7NEOdIg1deDgF/GGxg/W+djCPjK0Cz79y3OC0QaY2CQu43Mo8JGHv2PHjpxvpX0IBb/BwBbPHNBhTubDF/gFL9NDJogMDARtJ1YbJw6NgI+wPfBxGD45TpGPCVlo5Ec60JkMa3PKdjth7CFHxh5sokeCRz5iUCZh03bDoWy74UIjqxyjDDwSfHuQS3WTTwMbBmXbZGs+KfxB1h4m+REDHLDJ4aFUSifbIYdJd4PfQrpWpzVsq+SkQMYebEDDUw6wkzVZ+Da44WShk/fB7xDIM9mEzKs2edv/U2zbTVY5wLCDT8cIfg3XbbBrvwM/KHaZ1KDt6IRRmexCgwM/rIYNDc/2ur+0Cz4YyI0JHjT8EY8y/KinPW6YtoPVUyVnoQI+MjB+GTZ86pElJ6FDsi0bTNo89A18ZG1HtA71ucilmepKpyOPOFqTaac+1bvyPP2CS7Ix1W3KJBhGmUa+atuWTts2S6v7pO9/73wpegHLDUNVySRecnO0kof88ywm3Umdpvrht8/Vh9/zNf3grMu1esVmldWt2rb9IN38ltfSwuaZarciun91xZqtLOmyn63o+18/T1/+3Hd06QU7pSx8pm2SmqjPJOuKxXn86aUsbmezTpdcdIXKTDpkW8kidaZ28xoHnE1el03auXOP+EW0vlgswA895FApd0vm4lMYx0ltnISdCXqMlfY7xnh3GScjGzmSbRFbaOVAFhqe7fRtc7r19ciP2PoLeQr/MWw0B7+h0sJ1e5S54aSJTK4DnbYKnyS7yIkTTXfoNL3pQpfSybbGw7aYgO3oqmrX7l16wQtfIL6F/pnPfFoXrv0cO/JcvJHlYjCdTMSFinKfG1fabztiGzFJYd1WibOkMSa2RZmNYuWw0VXzM8Wmh+yI6xL/0iB7kIukuq7EY6SH1DPuQ8JP1jBqxgIXprHcJxhAcMEe6AEPOWTg1dgp8ZcyNAk+5S7jBLrdaIVBnW0REy5QYbU2jHwbv9V8wQ8ulGAoR5+bD9phDzLzLNZr/OVCCL9fa09E2wt928I3MBayKDj7u2c3e8rBhZJvQlX8dwlHbSHBA/c+7eb/vbIBRz1l27rhDW/YPjjAT+EzltS0qr773e/pG2eemY3Ln4n/sYZv2KT6sMMO0+1vf3v1sUOZMWATR+ecvLx9YOEud76zXv7yV+hTn/qU2Pjk30TwqUHmS9S44KNLor2l65QgpS1zsUnKYgNIG1zlWcos1QMNy4a2WAzQFuWw3WTGclgixiwUUyHiZju8vn14gbEHDzkScSGHB92VounCQlStdmRow6e9C+E3Xt5sB29Jj3jEI/SOt79d/HQc36yiXYMvtdmk7IxjNmNZGJ39nbP15Cc9WX/wB3+g886/oMkoBzrYwQ/biUkMr/GTZdwnVhBrCVlI5EeanGS7+Q+NzL8fu4o5ufWxJfxmTCrHPBN7ZmqFrUkNd2U5Ps6b/80OFaSMOco1ea/M6x1tSe5WKWX80xKwnUHRMWSzSYi8oeMA/iJdI8s8Y7dSfKuyg8c5El2nr2pmA+yFmzo1mT62FZWIKgabj0M5zMxbYcb3aK5hKP1TYcYBsCAFNgDURa75AUgrNwkp5y1+oy9nXkq5ODYir6RGU6b56IaXWnUlDW00FUlpv7OJpMaeS7kWKlg17W90+D1tSruB4yYduzVldEScqQczssmUsIhjvT0JdE0fCoBU9Ogq3sRv2qZaKUmpj+nELGRJvYhsYhW+wQirhsZAbf5JaVDMVYkNJ6cmWIoucnPoUT6iyLa6iNfI9vE7pErHqIhuQUhiDFKPPPU1GEBBK2NKiWFUleGiPm3BZzuA+FsdE/EbBUl2kfOndgQhfMc/sGl3oFKTNgaE2EZZfTbj3CrAkUrk1+AjK9RaKokJDHwIN3J5jwnmbbkoai021NtSie+NjlKNHzWNsJ0SelEM5bQHTtd1bQO6pJEry7tEN3epnzhjLag0qc9b0ypSKXkpTkhYAAAQAElEQVRL20OpDy74tmXTBtpXGx2I+L5BU7ZN1vgNp5XUyrYHbBaUVVIfO/OiiYqm2axe2btb1fOs1XpNth2ulUOvrX1H3Ux7rnYb7bvWXbTnWrfRnmvfSt1N7qTV652s/sTbqr/uyZpf82aqx95Is6NvoL2HXU8rV7ux9h5zE1125EnafY0ba/maN9fuq91A/dVvrNlh19JldZsuXVnUvslB0nRTrPdKCOUu83XWJn02UUsCbsPPedTV1KXtxNNFEjFIxEpo0shPLlml61SNfGTmM/WzpDLXdDF1ZW/WTMtazCb70nSmJe/SJKnrdmtpulcLZZcWfaW2TPZo22SvDqpX6ODUH6zLdXDdqR2RO7js0+a6T0taHTYR3GnvbEWKz7PV+KzYrmoH7sXbRtOPJNuykaktH/uY/rIHPgrwyUvHaFGTVW2tVxDUqATOoXghD0YX+dEOPGj4diSj32RzjsAjUbZTF4JrI9+asC3b4cRKbIBhu/GgOS/4Gcg3vvGNeuhDH9o+dHrJxReLzVLWCnbJRsyCwJ+kT7nhX8w9A4CsH2xDqsYPfLT443zoG5835g5y2w2nxo8mmzKY2u+gjiL2oO0hjgNdGvqmTUuyjRiNapi21/L0UvCVAz/ZJHrHO97RPji7d+8+YW/zls3iPI+IwCXZbpgjjX/Q+GG72elKl3u2VVHX0TfpROpnGZvg2pELKB8IWMpmGjIpNpvUQ4MJzVoVXfJt2w4SaxHW9nFI9B1y1DedzB22m3/EcqzHD3vgI48svJGOggwziZDMc60F0x65rVmplWzHdG0xZGjN57Xx7NLam0pxoM/mEmVo263eOWdoCzKj/TFHDj6+kVOmjjTGqNXhZAQCybtsY6bltuWBq4syPtnMs63Sdc3+NOtwBBiTKIFNHwNJKvGv60rri66bZnNrQYxlNrhYv7IJqRyllKwjN8m2oMFRDrsEdowJfg3jDBnbbW3MWFPkLKvP+YBd1pucYxkqqpnX2JyDF0hRTwJjOpm2MnzK5H3ksU/ZduorbPUZD/C7tB0GNMm2fuM3fkM3uMENYLdxhCz2PvnJT7YxRnxOP/30PKTZ02R4w7+b3/xm4oO8yMOzTbaeRv5okwpskmwLH6GVA1loePbgN2V7wBxpeygjHzX9h7Cj2E0kZ2yD48Sk1MwTuR4qCVvpKTn9WtMnJRftWueqWSu5SCXX/wRUXNPpn4Eusge/bYcFgqSu0I1KZZJE36U6GOFbwo9qDUfsSRmbsz7i6TeEqUQoY7FSTt5AGl0GvbX3mj62Lac9VNuxEd/naQN+qAQ7MmvicUayOnHgrSHmausxR9ZZK2TZ0uSUWOXSLDtSOc9DhF8z58fP8By/+mA7rcWPPuOwhGfHh9hPeBOTXB8DWBKTWJEULAUmsrZVStozwImjT7xTK4fdN+yUghUyVpBISkMdGOqJS9eVoFq2pbzgRUulG9rZeDzapT+LJPoStPjaZIOv8Ju/iZ1HfkQbPQBIwa/xWzkcm3EbVkwlJuFb+TPxTr6GgY9OEEk1Pji6CcoQ70n8M4b7eLOqWtIRk7m6skdLC5foxGvs1n958LH6L79xiI5fvEzb6+Xat/NyZahoYXFBk1xnt23aou0HH5x5ZS7bgQ5W4lMSV9tpHl6q8THdjTGhkNTGV3LkR5qcZLthjjRtgUbW/r+HzTxEituDfyHwK94qDNFHlQGDj15re6/EtUsq4qju0htVLIm7hdJi78wPc/eJ1SoiKt2C3E90cPKtl1yg7ltn6LIPv0OrX/ig+nNO1+LsAm1ZWpH3Xqpd3zxDk50Xa5o9zd412CvqLTnXkDikeKFZxt+8B3uudE/YcSoDr9aMmbnl0MWJax5AB0J9xmW6Mny1xPu061TDV44u4xi5kO1VEQ5F/4w0OckOfhJ0RPR/qi+xDT6Jtc1v//Zvq8s4pcxagZwPh/7whz/UZz77WZ199ndhpU1qY5gCezKHHHJIeFW21XW0OTHN3LC6sqp51lG2xdH36cP09ZyYJagtT53tpkt78Ym11EinSsQWfdu5xu1OuUoJZp8+imL6J+NkLZ6pUTu6IudMjVh8U1vj1cjY4SaP+fAjnZft+F1aGRnlIC8RYr8sxdTxPiT8ns1yvWESCot2JYsfHVlyNfmYaWWwah3s9mm/7ciUZrNPnC684EI99rGn6b/+1/+qM7M3uGfv3ujHMQUn8sSU9SFrG2LNwzxilOr2gQzqWQOQsEWZh4DU24NdaHg2ZcayZFv4gw5tJdWYhZemNx+h7QPlbDf/WIsjH6QmqxxgpTdDqeGX0mk8qCNFPfJpW2wNZac8xF85CsaTY5v6sRxWe8GH6DLWyEnIkWwfgIUsfDDswW/l2J+f4voLPoV/H3ZtcbDT4iTsoBsyfdtl73rS1qPw6b9Z7nWXcp912OGHaSH5IGvNcj5Acw6ylmS/m/Xr+MFSxiAy9PlBBx/U+gya+DMWocG23T5cw7oXLNpAu1dXVtoHrPGBMQKfsbR169YWKzCwwf0KWKyfwWPte+mllwo82zmX5229OZlO1z9ggh62aCO4CYiYF7G7KQ/cRz7Y2CG+JOprGs1Yty3mHWziI+0iDsrRpY/BQJ967keox0/w8JE62gUmZeqj2vwefUcGu/BX9y2L++Ca+Qg8bGKHes4veOAhS5yog+YXCfAZf5AFE1vQxBL/8Il9fM41MPAJHn6hh99t3zyA8CijT04CA1xiyjggwcfHkY8/JLCRIweDRHtJ470UcrQB3Jike9rYxBfbbf7YvWeP8AkeePRpoWAbnSjVdjJTgI/BkbYHGdtNhnqS7TZQbSPaMBqRt7E+ZPhuetAksKmHtp36wbY90FflU6bhtiHXbYIBHzwqKO9PIz5OXvaB2H0Ghu3mV58JWrmQjBg2E5VjR7IHmQ3sjQlBOeyN+hTbq8+EbnudbkTeRj5Y0KOvqRI0fGjbGzHRQB/ILxTj3zDJUwDPHmShwYNPggabZCOjoJbY7JqdDf7QD8oBL5lsNzvFg82RTx002CNtD2223fT25yNrG1bDa4SCnQ6yR/7Axf9BPv1Av9SBP/As240xlsfcdmtPq8wbOPaBsmE3mZ/3uza/utKpacQvHnJt3rxJtRQtz6zvnnNR6K0Ccj5fUe79ddC2BfGQvWYd+c2z/k0r2YCcLmTl6tXgrWRYTeQIVs9juo9u0SXnX6nLz+t09pd36bMfuUCn//PF+vLHf6jzfrZT06WpumyU0qavf/4cffFfztE3Tr9AP/jWlTrvh3t0eR7c14xXNlWnC13wZ8Gdy3nwUXFCnXbtsS65YK+2L1hH71jU4kLs5qZHTabGh036yU/3aoUVcdp2xFFH5UHmkW1SdxZca+vZYEvmzxYHPtnWmNsDTR2p32/cIwOPBP3z8aZGsv9PYFdxjDZZXNb4RoPsKvgJYbvYdR3nAD5krGUBh5jNWB/K0DV8kgRPsod2017aRuITm0960pP04he/SDt3XqZpFtldVzIG5lkgLOkmN72xHvjAB+hP/uS5+ptX/o1e99rX6bGnPbZhab/Dtkr6BEzbrR5aOWwHrw+lxudCRh3Jtjj216Xc6kKQ13Ss17D7zH9ctPo0GFVSrUPcbK/1cWl2or7fy+LiCSOhFPPCoKXmN3xwbEMewONU5oKJXdsNG1kufJPEC9p209ugB3T8LMWt/fTh0JcSeoccskNHH32Urnnc8eKb6fxf+xve8PrtAT3/25T/NXb3u99d97///fU7v/M7espTnqIXv+Ql4pvntts4IG63ve1tcx4cJsWFvLLf0uuzuSk677zz2jfv+d+k+IUsdu973/uKPrj61a+uHTu2SzkClxuYPfrUJz+lc773fZ359W+oC7PPzcSkm+iE61xHyNtpS+LdJ2V46cKLLtKf//lf6AmPf6K+/vUzE7dhXNrO+NmsY465uq5znRN0z3veSw960EP0sIc9dO2XB2I0L/yyi1gEQAc2XF61faMPnymlu1vfMjZZvMEf5KtsWj3k8PqMERYaUcgr4y7xp90sUrAz4A3y0OiQk/oY6rPotfJXlXeSs3jdov0P2+3GjTF185vfXC/767/SG17/Oj3ykQ/X9U+8ng7atjWLmfRRFtbo0S7bIavw/a1vfaue97znrS9u4OEHyUZOst0SPJKd2Mc/2+KAR06Ctjf49gYN9lVlbP8S7CpHGH8bkcEfk7JLuMOL86dPu2o286yinJ6KmCSrUuiKyqQThzNPqUQm4yjvctsYmbVc0Jm33UVPfXSH64EwUBW1SSBSx0Bz6OS2ww926p2b3BL7Tv/24ATDuV44uYJdw4tpsdnq+EVdBVtgpz3BUMaKyNNgh2/Hy/AQI9VsXlr8pYmMC2TX6gvg0QHD5K1OsecIp5BXCV4KittCPmZEwY4MOCpykhJkx5EixfWMERc57VWudWBEWlJilI0fu4pEWWkXeelSnTablG0jrhslcYmoanb6yI3x2MQPy6ipix3FRkqBCi4wSUK2Qki4Cl6FpxzJHT2SgmcNf8QqtUIX+ZFOtdSVVmxvkPFT6qWSVqcNaZlqMPEVzIaRMePEnzLYJY7QDtTcgPIWX+DX+EGCXxPL1KhbswmPFDNSmcjuVGW5xJHYRNwlAQyND4Zf4lcMtTGTHP+iEreqGEMl46yu86uUcp/xBo86N0fn6rORxylAW/tcvGNC6dhgRGWSsWa1w6mALLZKF18SGvorRdX8SUV4FEC1w0FEJgLOOEkYGls5J2piUWhDODUVdoRD82J+s4fyWAdvpJEhwbM35ODFTEZWeI7fsaO+ZPw4N6zLIk5d/C6TqfZ1E013HKRuYUGHHHSIlrK5zI354sKitmzaqq2bt2jb0mZtT3n7wjT5RNsWJ1pK3yxNFrQwXVAfv9P9au3JGJjxrfXMOTwo75a2ScXqnQAUSZ00U3ooPiXE6pITO9Gx4Str2FpnKtGpEag5j7tEM52ZrqjqwEg/Kf3nyOcGUwthTrVLC/VCbenO00E+V5tXf6xN+76rbatna0f9jrb2Z2lr/bY27/umti5/UwtXZvP2si+ou/jzqhd+Rj7/E1o4/2MqP/4nTX/0z1r68Se0dN4XpIvP0mR2RfzOuLHFmN+zJzFMUyzaUeW0rTa/+9BOjeIu/A26FBw/kG+7ydOfpBanxMHI1shmLM0Tz4A1zBGDwkijtz9tO1pVQW6J+j6Y5CT6nc0GrrF2ZNN38G0DG1PRDQ2PjYVXvvKVesITniB+HQeBebC6rKOuc8IJ7YN0z3rWs/TSl75Ur3vd64TsIx7xiLZ2Qx95xiHyzcfYolXMkVyLqY+p+Ku2prj0kkuEf7YzHMbYDrS94R96JNplE1fHb8n5Y7y6ho485gY/ah5gzTXpSnybxBYbyqtayJjngfUrXvEKnXfeuW2jxza9Grwq2+IAw96gC/2Tiv35UWi+s+mFX1Fu7aqRYz06yTX2P/2n/6QX/NmfZX3+J3rOc56jagVg7gAAEABJREFUpz3taeIXFZ74xCfq8Y9/fPugIbznPve54le9Xv7yl+tNb3qTHvXIR6krXYuJbRUNvthDjh/KUVK2LXtIIz9V7YXf+Dauq6iHF/Fgz5uM7TSlNgwYyNgDHrqlwB1Tjd7QT+M8xiYRcgFR6TqBz69YsAFouynaQw52Y+TNdsMKuW4bGplUqc8FAVzwwLYd7IymqvTnTBzU95kvbKut/2EmzWar2r79YN3n3r+iRzz8YXrwAx+o+/76fdsD8Yc97GF61KP+s37/9x8v4v4Xf/EXelniznh+y1veone84+3Ru48Ul6eZL8f+xS8SFYxl/MKmctgRTj7Uh8iLmMO2LSeINaMDedvC70lixXiMqGyTJVfqhmQPPGTBLWUoQ9sDbTs6brr78/ENJvcRD3jAA8S5v7q6nLxTF7tnnnmWzjnnnNxT7tTHPvax2Bz61HbqrTvf+U7Ju4Ztu+Xgk+yNstYOfLTdSsg0Im/Qoy/Q9iCTqmbTHsrUkWyv20KG9L+EbeX6pJzzGSS56tjOpd9yHrx1pQs27UxKXyiTRqY2Ofxq576MHkrfSKHzFn6volyuxbpDcvJgdUU1tDjSJ/it8AKhPsLVEmke2gWhMHoFqeRSWJRLR/JO4ldmco2WJlKuiQqmg6d2VCmAYJdSQsY2zmo4KgbKVHJwZhOV4FgOTpWL2uHY79zH3jw1VldSET2TwsnppeIuKe2pCqdIeXfs2A4VZq67zuxIUhRYOynlyrU42HWNrl0VXwYh9Q4dvrvgpT3z6M0VSUcz2CU85ajhJ8urF7ThB1ekyMOr+JF1WJ+8j75KpUalFIGPLdZ7jk1l7QCEIwEd4OEVm1GI8RRbnEroSKV5jkJNnho5+DUF8sZP/OAreG2OEQJu0M119JIcOORqmCV4jU77yyTyKfC8v2T8qU8/J95O3Ba7fTp44Tz96h1W9ORTd+gRv7KorcsXyZdflrXHRLUsZB9tppWVZW2eTjVfXlbtV+Ruo/2BVm3+GlK2W4JHsuNr2m671cNrRN6g7Q2+vUET24j8X8XGP/wgQTf34iLzGB/WT0M11jGGVafqymKGhzPeq5y4pDukMpETyz73wnxjv8vYms+WlVM7TUx8cu9VOPcydmbLuzTNWJvOV7V46fmq3/qcrvzXd2rXJz+g+pOvqj/7S6rf/Ko27b0yuumPyVwlQIFIf03bulY5XyalD3+W+C1LniX1mRfgTaQMYseXUi238VXj9ySyVePhEFxfHIK2pyjay/XWDlM6QB4Ze4Nvb9ClDINzfxnbgXPDGPljHujGJyddlW8b9lp7Ssth3PSmN9Xxxx8f0mk72NIll1za9rk+8uGPannfarOJesk5wkMvvrBCO7FBwtc+47XL9YlkD7Ym08RH0kXZyxrXFMhyLUUe3VQ3Xyhz3eVDrDEol/iY8xd6U/bcsSdZrLFZ6zbdmHFSF7/GXmBOSa9FUpGdt9RkpcTHAqediRln4YTbH5D6jAPWgKurM4FtO3pVq3mgio/o2J3s+BdVclLNuCjxWXJs9knrHomYoDv4UXXuuT/T7/3ef9Vbs2bh5+ATAJXo9bl/WFxayr7edfTwhz9cL3rRi8R+1vvf/349//nPb/t7nEfg2NiZi4My+aa1h6/Q+IJNHiZSb9OOvrWFOnjIIWMniCnUuLx/eZRD1h5kuB+hPRFvWIrf6NHXNjYCIsl2mtW3XDnASJbXUI+dFNqLOhIFe7BD2XazYbvhwEOGhL5tyCbTiLwhg98hG98eZCjbA42M/R/FPhADXFKfScseMHmQvbKymr3Nre2hOf9mg4fezH8ZJkovaDXrXPygHazD8Xnfvn0ih8d5VjKu5xmP8LBBzjliW1zX0F/JuGRPlnFtu401HuYqB3Wca/vy8Htcr1K2LcYRD355pgUmCXxwtm/f3u63wMFGN+E+bKbSdUKH/V6w0UmQ86ptT5nIgMu6e2Fh2j6AYLv9JP44ZvaljegyzrFFwifOOfCgsYkMOT4RD3KwbbdzmHFNWTloW59NjZoETeJDF+isZm8Dnzk3IqqVXI/pHzBJyFDGPr4s5j6zK0XTtDkNE23l3AfDtpAl3uhhHx0S/J07dwoa35UDP0a76HPuIGd7/cPJ2LWHNkHTfvwiTsSMsUFceLgfyKwrVto9FH0z2iFO+ETZdutbsJDHn5JxhD648MGjfeghg5/UlZFh05VUqZ14WjvsDf4a64D6kUduD7Jg2k4shxPfHvjKlFdKh2jDsK8qkykxPNtNZv83e+DhtD3o2W44yGGzlALZkj3IMFGFHHhyy5FtxFXeBtlBz7ZsN4maM9gesYvsoQ2tUoOMPeRXxbY3+PhHvW3ZbuqUr8qHR6U9yNhDPvIVf0j2Bv+qGOgjf1U+PJLTniFZthFviTqSPfD2pxGwTNb61h5oGPYGTZlkH8gDa+TbXr9YIJWibCgFW+oy8YRCXM5f1YFjyXaru+qbPfCxZQ80Mvb/nNZ+MjULPjSufswxap+uz2TfB+iMr16aCWJJXcGjZVkr2ryp6JgjF7V5UfrROcu68PxI5iaieDUaWXxGprhGtqbNc9WyrM0HBb2samVv0WXnSj/73m5964xL9L1vX6bVqHeTmuY7D/F364qLl7W6Z6JOmzRdkBYWIzCZBWtZPQvkZmePxGLWWbhG7kc/2qkLfnqljj3COnTHRC5zqUvM41HNTc3evdKPf1TboqVmIXfHO91ZTOK2lLmj+RoP4mvcSOxtR/PnX/bA/w/Few3OHjDWiuuZPfD/Y9jolrTDLc1XVzXLA58UZCcOtaZVVbN54phFWJ8YYNg2WUv2QNsW55Fy4EuyvHp1iWeqGm1Xfe70z+pd73qHmHDhL2ejHVw2t9h8/cTHPq7XvfY1+sOnPlWPfvRvtp98fEA2fALQXgN2fGPsBcB2zoXa6uwNX2yn7/vmExck9Ej2IINNlGy3tkJTT06ynQyMGpyMC1GW7CHfX1Y57A2+7SaHXWIyypbwI9petlvO21hvWw6jJur4V0PbcDK+0heTbN4t5EK8v3xE2sse5JgTjj76ai0m2KYSrJvd7CZ6//vfp49+9CNtg+zznz9dZ5zxFfHNfRL/euEjH/mI+Jmzt73tbW1D/E+zuOan9a97wnWBke2Ge/TRR+cB+z0bzYXZdhbv54qf2OVT0iurK+IEwS4X2tvd7nYZB53QO/LIoxLPmqS2APrSl76sj3/847mAz3Ke5ZyNJdu6173u1RYDsuRisZBMWIRv/+O//3ft3bO32WchQjv5lYFXvepV+tznPqdPfeKTes973qO/ffOb9drXvlY8MFcOfEW2z9ghhiTGZJ+bZTuzVBaNybTfJTKLhqlYoES92UOHVEonu8AWOpMsjBxF+qzmPGGTiMUKP1Vmd02ONzsNCgGGPdjkRjAs9dGDT1pc3KSum4adtodfgk0Koy02WeidcsopevX/eJU++clP6NOf/JRe9ld/rQc98AE6/NBDNY1uDX7uzbWSBeBq0pv+9i369Gc+2+yAYw++QI/J/nkedfbAxzfbLRb78/+faOpI9oABvX8auRniqilgg8hmClbNH22Qp+qywTiJQJdUsvHQNgnDL9nw6FTy1yn7IXIodUU1faQyaXkfXg3dx4daipSHGRWZrgt09DqFF+PTpK5KpVcNr23IcR1L6j1Xn7yWtD8YfSz1YKTva+ga7B5+MLHTB1KhFZ2YF8OlOtzoy1ZLjc75nXbWsJTUcvhgpyzoteTwFIwBJ9GJr/NJ9LM513e9SDVl/GR/rk6q5mlLn7bUzMUVnGBUpc0aYlRxLH43X0P3Cl7KFbnkfXxw2uHETCkrD1w36oIROWejKXBybCi+VFcJOnZpE3U1caBtTr1sKa9IqcUn8vF0oKlH15LwtyQHB17y6l41edMb64ItVzX7iSXseCZz7tTAqLS/zo7ZooimHDrtsa2GBW6Su9gLXo0Q8WKOSESEGG1Q6p0Ys0ncJ/7KmOk7i1TJixqt+B4YxIVYuiEsp2zxl+r4kWhn4FM2eXxt9uJ38z0+0I4SjSaf2+QiybETMBHPwW6kUoH9efyr8akmjvPo12lRGwvwSHGGcYFM48dJ2jXL4/aZe/U5T9QtxkheTjnzo+K1VOJv3i1BxNXkFNQO+xfTnM+2ZXtdDh4F2+tzyVgmbyl1jN0Z/tGmPABRfGQeT3ji0USThU1azcN2TVezxuy11O3TlsmKNmXtN4n85oWihegvJLaTpIVoLdZpxCda6jstZnAv9tJi1q7TuqIu68Sa9c7iZFH9alEsqGdHlOBLsjqVzDnUaT7VpJbISJ2LWmfQIc65Fd9reE4sa+hccmR16iPfq0S0pCedXOrLLOG8VPXiz6g/5+1a/cYrtef0F+rKjzxdl3/wD3Tx3/++Lnj/7+nS9z1eO9/1+7rsPaHf//u64oNP0s4PPUWXRW7nvzxXl/zLH+uijyf/5PN14Sf/TBd8+sW69BOv0iWfe6f2nHOGtHx5bsQludfK6lyKR46PpTpOOF5pvS/s8DQc9i+mh1rJ3qhXDvp25DCmuR6GvY4NTWpy++naoxa1G8k5RynZQz3XycXFxWYXDOrG3B5k4NkW6wEe7i+v5D4gg4ZvO5Tg8ROvH/yHf9Sb3vhGPTVrTf6NEL8QwAYjPzOODa7pjLURy97AXlxc0lFHHUVVS9if5zz56c9+tt5O2wKnCay92QMG8jZ0xk3qnH5IFnll3bMlZJHtpJB5OQmdSebZkv4rYcwzTkn055fP+JJe/ZrX5qFVr9Xwu2mue7VGS8GI8P+Pt/+As6yo1sbh56na55wOk3Mk5zgEiZIFFMxiVoI5AipJMqKCAoqSMyiYwAyYrorZK17FBCiIZIZhQvdMxxP2/p6ndu/uHsD3vff93e+/p6tr1aq1Vq21Kq1ddfoMyod8frishdrP4UtWsqRzm072mQ9/3/a2t6UPU/gbhU477bT0ocJzzz0X559/Pi688MJ06X/OOefglFNOSR8G8H+58NLDD0fXs/orxogYIqRcmaBH+oYYYb9TRdK/kfxJMuVCp7yjS3IBSPxAyqwnxh6JSpDYUu66KNmJTxjjjctFWGvUATnU/Wec49SYyX+i84/7sKOxc++997qoZtf3q3lISgeO15NMZddBMx0oecqyyCiMUCRFB8W+mo+CVYPpM2bA41sNIdd7F0lYxKIFC+HY91rFtF9QbPvVr34VX/7yl+EPWFx99dX41Kc+lfz+gQ+8H8cccwyOOOIIvOQlL8EBihPnzZ0L6p8v6adNmYoge90WKSyBug4m3cfGTU7W18m4ji6S7AsvFy6TlIoFSMK+JQMWLVqU+s9+tjy5FyPDI4nOcpyMBwIAgiQmP4XWYXJ9nOstj2Si919aLlmyJI3VQg24bvXqNfB/m3D77bfjz3/+a2qP0se81slfzUzSxZTMZ6DKybLOZbKEXU/+z+CKhyx9U5Wd/7/IjmL08IwN7RGZ9mLtaWDT/WQAABAASURBVNpC4BjW+0uhMQ1GOFZJLo0BDBEhZOIUXp1F1QsJkkoBBYLqDCvJf0ylQmNMKZUL0P1gvPJCc02HoGqzAEQcKH6PH2Xa0oQrjIbRBqwzRadOUJ0BJNnUJkgRJD8EMwPeG0jzt6RVR4nwWC9yIliI1jqEHGAH5svVCGVz8oEbkphcNLlyx2NFcEwMOM8VKxSiSSnVq0/Ubm4d5KNcMCSLUXNd5UJly1bDKORH5yKFZUH8pPSMBK2DdAuih/kEl3ySgwjLg/0fxBSjdHcSLFppAFIoySpkKElQVU5Bss1SthMQGBEkLzADnVSiCYWLIKJgFuJ3onICylJSN0Li1Y/CFUqqg1LhPlBO0tIQlKsIDQoIdKac8Acsc8ntKKkASDHrFaBHS5VlJ+HyccAQZjeexMlv3wxnvmsDbL+oH3H0aXQpBovar0ZaQ5g+vUsxGVFnAHR4N6LLl9EiR8dlifQPSWfrJfK5OBOQJd5jgpRXk8FIumPsIUsaF8kJ2GUn8rm4yfj/bdkeL2TZZp4XpfsKtWic0YEwDeRcaryX4x4a9wDyCBQZYh4QC6cItINIomJQJQX9UXFtUF3ebqLQOV5bfg6saZwQweclK/pQe/wZ5Dr76b/5Rqz7ztcRlz+G2BmQjGFknVGA+vG4Ey+lW8hVVk5XCC60H8FjQvOTyqlx4T20kM5qCO4GkggxAsox9iS7COgH1SOxCSRL7P+mvy3Lwsn/vmzzROmda6+fq/3y4IMPBkmloL2mQAgRt99+J356112lC9SHAJPN/qOYPfbYA36iZHhPspwg/1CGbrnl5q5KcsgAicXadevwh3v+KH7LNo6JxnqYzwkgVqxYgUcffRTkRL1lz50zV/NqOhJWbbR1qVfoACSM0TljsH55okl00DBSJ5nf7agI0/lc0Xq7rGrhonpUQoUgqTLT/qqifohSN+g9oiWbtDZj/SfJp3BuH0XiN846kq6AcJAciL8NP/4mz7vk2yCePPkW8k2O3XbfFTfccD1+97v/TOdd73//e3H44S/BHnvshpe//KU6k58iuk6SZflOufqQtO0Fpk2bZvHrpa6urrIsGitiXzgZaX5QkPQoXC+wPK8u5ZEEWcLmIan3qkbCkZQ9uThQlhFRPaZ1qsokK7CkHSubhmTCVQQkK3C9nCzxFU9VSZZ4l8nnh13nRE7Uu1wlssT/32Wbjuvpaxnmc8q1zjumt1+dPNZ8KeuzUZd9RjyiC3DnPtckmS7OTeMLXfeV692nlmc6y/AcczuW4fE4ffp0vTt1pz8E81+eu01fNDuZx3c3HuN+FwlqI0btXENDiJqvjrctz+fJbsMXw87Na/nWxWXDbtPrnmHzmk/Ga/wFWF+nSl/rTpa+MTwwMChS6n5sVGO2UNxdT7G/Zdum1atXwx/2afouRnGXbXZ7IQSNsVq6N/FYNK0vt/3NCP4vEjzGrYvpLMt/xV7pAD0JrznRv3ZtkuP/Cm1oZDj5y3p1tHak+Ey62hckk14Ur9PAwADsE9tqX1CLRKfVTmfR1sXJupKE/wDQ7ds/xktEstN9YBrrP6L9v5Lp3Lq7znpaH+vgdoxzP5rHyf1h+6yH5ZnO9U6G3X/2i9t2u6ZxMr3L5nc+ovFmOdbPuZPHXvXBAn9wYlA2m1c6hTSpTUQydZxhC7KChskSb5zLxpNMne2yhKwngyzpn40v+f0bid4QSWdKZZ5rcSSZZAuZcrfhZHkkE6/hXJ1uvGHTGq5yw8Y7B5jsytWxZCnb+BAIPyXsTQqJznyW7TrDJNVm4aIGTltwuQiWNEXiMUwSJBMdyYSfkM3EZ3mmNZFh5y6TZb3LJBOvYe0vyLXIkEyyZQI8QV33bNnVQKvwpnk+2cY7WZbrDTsZfrZOJGE8SfgQYX1dSp+43vxObptk0t94stK7SIuIcRUNKToZSAY4eC/xloLUZjDeSgplWFn6MZ3lkBOySckSrevICbztMW2FtwDDzifjE878imhKqywPmDl9BhyMANKxU+CBBwqsW9clfYmg/c8XyEEX/IsWZ5g1k+h7BvjrH1ZgdASAXmoZgLxoQdIQGRF00ZCziY23XoxpC+uKfTuo6YCiEbv1AlFDo1ZDJpqol4u8Q7BoAOxCU/BIu4Wsq47u6T2SJ7imQCbXG4si2VyHu24HarDdquGPf3wanaEc223chZkzgtppATEgRAXajYiBwYDHHy+kGyWzGy960aGqDvALMfQo1kZ68VZLKsK+ck7KEvmJLHPjSYIsyyGERGt/kjQLKti0Few8VeqX8crGZZClLONJjuP/X2R7zAJF0qFcKEt4cnvCIMaQaIwPgcqE1bwTMD7npYp0gVKRbKzkhRDS5vj7u++GF2l/XalxITJ9ItAXu29+05tSsNbTrb6ToMp+B8AkYfoYY9KhULvVIk+WvojqN7KESUqHMo0t4qlcjPULWdbZfxXOOfSQAbk2X4EIstPtkJYL2VSALHlNT1K2d4TPE946lniINyRdSYIS5vmrLNGWNJZZjNO5zoSuS20KYf2UJRof0nmjcxvGm44sZcgsk6W0wQYbgDQ+T+3HGODNdPHixemv/X145gCpu7s7vUA4eDDsDdS5/eVEMumKsbFBlmWS6XCx0egCQ1B1kXxw66234j4fklLWFlJF2YEHHohtttkmyfFXwS5ZsjTpFsQX1Zf+P0zvv+/+NDaME1cKSvz/ddo+J+NiiFg3sBZ33nmnApGhRO8N2/Wm9cGf/3LPh/Lz5s1LB86Z1gmSyQchhuRDXwAIlfStfBjUx5aTa51wbl8aZzoZlwJK6+AUQtmnFZ1zkuU3IoiAlNFKJLUX5Lpw/wXcl+Zze04kkw/M29fXB/vAsGlIJj3dzxh7YizHfFbLki0O+KogiQiYofV3m222Td/a4D748Y9/kuDe3ilJlvkdULqNm276QgqurQf0kKV/BCbZxpMT+lkn48xL/nt8xe98Mr35jHNuPDlZhuxSLKOGQREV+qWVOuks5wmnQeSfCOSMiFrzTc4ARK0bQfiovcj8HcU5PqAic0tSvYgEuS6GAJIwbHusi6tCnMDTY0Ay4AZAkEoa96YzLkiGhCa80dTeQ+M0WGgiwYwBpnU9BJOqUX1wbtmqiCHAOvvDcUZT9VGAdUl5IGh5xgsWuUo5guwsLMMv+JIdRGU6sYLGSzaFFxoIhZLYtEZSAiybQSjJo9D+CboITnghYvQYMLaAyCEyF0ASjFGw6yXTkCqts1MQLFSiC5JfSLdCbUbJs75SDIZz4ZH002/ZQUI8BTLREblgJLoYAqJkUn0Qo3AZS31EB8mlUnA9IUG59Ayg5EIyYgiJFvJbEE0hWlUKR9HlMI1TkWQTlB5QipJN8TPxSUaMoKiDErQeMG/D+rpcqBwE5MIV6YAOMK3lpJT2jAKUTOgJ1kP65ZJN8TkJDcgu0xdmjgHQD0RHwbl0gaQGjS9YDqkidezfgeVSQhx3QA+ziKAkCkBtGfYcgWSBRJA8Cg8CiECufqByJLkAlQfp4jZ9SA7XmR5a45ihLb0LACTtVrjKbrWKhP9B+AJuI9cYLERPmrZIeOgJIeh3SWfAdKR4lQybx3jTVWWSRklGLpUky91nTJIVvDSADGjrQirTOI5dEbGug84eGaBD50yxZq/AnjoR8xbq4s+kfCG5LeU+S5VGsM3DnaZ8m6OQbKkP6+DkT7cH9XdTQWqh2JHaSzpi6IgoqwfEWFgEohahorDN0pkNed5rdI4YA6BxIixiCAig/kF5ASkOyJHUWkXlwfX5EDoP/RrNP3wZQ/d8Bc3770Tx9G9RrP4DijVO9wD996JYdz8w9HcUg7qMVB5a/wSbDyO0HpWty4HOM2DsR6ytRczWaR8cxVSOIrbWaVloat/TeHYHaqyqaauB8imELRBCTD5wv5CEcyfT2C+GyRJPlrnxJEGW5SB7CnnCKTAk+1VM9aa1LNOQJb3Lxq8vOyC3gqqsad8zvUDEGJNOLk/eI11+tgzvu/5gow9Uch1cZ+INMWKLLbbA5z//eWy44YZpb3fc47Ydq5JM8SlJmN9y3a5hJ5IqFjrQqMHxFElYD5KKsVrwByB9UGJdRJhkWLblGGfY+CrJVci1Jrnsuo4v76UjSeFz0P/oWqYDT/9Vtz/ouNHGGxopX+SKl3rgQ5TrrrsWttcHJYVkklR/dxKdZRufCvqVP2u+CiVZBayn/eI40Dgn22e/G3bsQTL1A/SYvqonk6JJhqrSD8lUrmn+uH3nZEnndzrrBT2Woyz9mCYvigSTBMmkG1naYx6yxFNULsucREeWtEHz3PgxMeN1bse0lk4y4av+t43mmTZ9ehoXEl32geigAey/LO9o3pQytGZMCFctxmktw8n8Ve74xHCVoDUDKNQ/RdLBMk3vfPasWZg5c2bpN61rJGGfjOjQbEQHV4br9Xris+7W231gnPlDiNKlkDimPNdY6Gj8y1r5ERqvNfEGgECuOUYKcAEY71frqSJIppTLaU6UX0lKTpHwUWPVdFXaeuut4X6NWdQ63UFQM0888US6PLBMkppfzURueRWuzK1PJ/FJOFxv/RKx+Mr3VGCp3m+W7bQs+cQ0JNPB6B13fC/9ZSDkV4CJ337x1zn7Qx3QY3q3JRBkaZvLxpMT5SDFjXMdSZOP2zwZ73onE0zmqcquMz3J1J7Lk+lImvTfymYBeKvJIuE9zBfxdOyRFci1L8F7OoEoOZTdIYa0jqsWIUKJSb7MkT8K6QBQfVKoP6kqX/QWGtMUl2mCYke6j6HHY0OwREpyjiCYGkvUGU8whrm4chQx1x6qsxPx+jxHd4NilnD9LjTuYFCN2XZlydbcbarAYGWAILiQLdbLKMq2vGgLX0jvDjxdGGiJEBKWWUh2gQIklXIE1RfSyDLIAozCw2OQSGNC85UMIMtyopc9hfCGTVO4TnLUKBBEa+OFs6xc/jAtAkDFTSCQBSAQYi1glFiMRibfJ19Jn6wGuC8gWghfSI6JophTLCcB/qCm5ZumkN4+VwrKc4m2P4P4XAfZZdlF0lu2aXDYZqovpKbULpJ/DQsQd1INufqMJKi2ijF7O5KRK5GAU6Ex4f4v1A+QYpQxBO1hQHy5/E31cRFbKLIhzb/VmD/9abx2n4DPnbINDt+tha6RVZjRGMVg/yoMDA4jdvWg0duDEV+0yPhYRIw2m6h11eD3dxaEGpDeGkfSi1R7k/JcOpEEWeKDdDLONpD/Hu96J+iZTG8cWcoynvz3MsiSrmpTosb1MOxkGZNlGuey8eSEbOO9d1R4yyyE9If1DANlWxCP8QrW5JM2cqrkcaI5xtjRaG6jnWv99PyIQC7/kRk6urDXwgkgSEQd0HlorWcahpodNEeBqDPSYhCoDeTo6RtF9/IV6F2zFj15QFTfFl5TNIsV8mocR3gdgR8NvEI0eSdIlwwFMuQakEH4XJdGaf2JhI5ezQ01r2GXg+INskUZSKbk8QUaU6YQKFl3ubegAAAQAElEQVQT/U5SvAVCUFv5BN7U9qnzfBK+wjk3niTICRnGO5Hr401b4S3TcJUbJkv63XffHb09PeM6uc7/VeXf/vY3iAJp/mqsOlbyt2Z6X65ke9+xTCfD/iOYIHvr9QY8Dgr1W0dz8kc/+g8MDQ2bLLVjgOS4XwqtFf/1X/+FwcHBcVyMEZbpP3rxpadGCHLR2W9FUSTYcnJXECAlT/WCVFekdkKMLoIhqAydp42kWBV6LKOtOFSs6m8knr6+Pnzve99TLUVfwHYCTDy2J7DEQw9pTiS6SiehE49pDZsk12CzHNvjNh1f+eKwo3UmhFLGYYcdhu98+zt43etei6nTpsLxjvlNb95SXqH9v6P2oLFjPTRPpL9p3I7XGfM4mYdkurh0uaQhSPPZYUDypfzjuiRUhG7HiSQsQ6j0k2gE2QbXC4Rh0jIh9glfuc7JPrEM85I0KtG57DojDDuvkukNk0y0JJMepiMnZJjftM/Gk+vTu97ynEzvnOS4bNcbT3LcN/9edlhPF/NW8mKISWY1fhtdDaxd248RXT73al+o6d3OF+Z1xbN+v6rarOl9wX3d1dWteHEUvb29SQ+/QzRHR8fmUNlfJNXvQfNoCH4Pclu+hO7q6tK4aCW8ZY8odsbYYzluq0rW2fYZ79xln5mbx217vrkcNS5cP6T9zDKtp3Hmsw3+kIHbde57Dst3TjLp7OZdtm3+NgOPd+M8dtyG2/J5vNu3XJKuTvcilmU6y3fuerdjWvvQ+vgbFewVy7FOjpmto+k7WjvdhlOP1jXLGxwaTHO4S3cBJLWn15Kelmc9bJPtdVsk09ieMWOG/B3hb2uwT+wj01gXy/QHyG2bZZAlj9snqX4f0ftqt9poJ1nWzTxuy3pZZyfLdZ35nGyz6yt9jDOdcc5J6v27mdYH321YF/OTTGPTdLbBY8Nn4THLUvtux7pDj+ss177zGDM9SW3FWlQrIjsbYw9JOSLAz/PhjXOq6i2DZJoQz8ZXNBWeZBrwxj87hRAlA0ru6jInS3o70zLIsp0QguUkJxhvWWRJa9g4kgZFZ9oguZaZUAkmmewsZSM9cknCuWAZToadYrScQrylfsY5BenivKJ1TlLtclw/komPpEnXwxvxHBneokQaGKS0fqQYIRvS7ofnyLYNlkHy/yobekjC9Bh7SI7rR5aw7XD188k2nmTSo6IzzjDJJNuwE8aeye0Z5brCG7joSRqVEknktle5EbloCpUNk3yObNeRHNfFZehxXrVp2EnoRDcZbxxAyMugA1NBUCDjC6gdd9gRXQpuohbIRx8D/uuPy8GsVxMeCIyoRWDO7BxLFgR0Z8A9/7kc6/o1PhRYkpnkQRONQIuKKXMFlB10zW5gj4M3x6ItupD1DCDqpaO7u42gFxCwLR4qBYy2mlg3PIqRzghqUztYtucWmDV/mgLlNtqtNrIQRSfaNP46KBTQPvLwatzzh4exYDqw3Wa9OrQYQa4A238txyyTWTU8/sQgnnhsRD4GZs+eg733eqHkAJSN+o3kJxJ+SOLZvnI9WeINO0GPc9OSTDJcFjr9GG9gMo7k/yeyvfg5kaVN1iHLohbrjl4gczhgo/rdqUhjLYfHApAjxiDfFLInT8lzgWTSuxgbk94Q7r//ftUDmXzYbnVQaJ7607Y77rij+IMS1Y7lIj3Wxx8AiKK3TCfSNEWiTURjv2LSYUJ3o0mmTQGYoLcM11mvkMaEaqWjy04qQcL1QwgN/wWLcRIle4yznQX8mD6E9dssZVbtrk9PUjIC/Ji3ykmOt2ecdazqXTYc5QOylFe2Ia2soAnGkvG77fYCbbJd8uOEjg8//HD6azgHH5Zl8iqv4KrsQMJ0xksrbawtgylZBwO77rorNtlkEysgzyIFEV/72tdwn/rX9VHjJmoe+S/qHGxYr15dSC9btizZ77ac7r/vPvz2N/85ZnvpVwcQlu1Nm6T6oIDXNn/F7f333yfxRaJ3EGZ9/Onr6jBelYm+EEAljzkHCB5nbo+h9L3HFUnYzyJLPx29NMggyXbREoAQkcYPSeGZZLvWKckT3rI33XRTo0D9tq0ihAtf+OIX4U912qfQQzK12dEBmIrp2xjcN1F967JTEI3XLOfu3lzTwcFbrkKIUS9C08DANC9DiCADqGQ6p6233gaf/OQn09elBdlrG0mmPvK3NKxcuRLGW/8quV2S6+Ghx/WmJSmTipSETrnxFWw6wySTDOipcAJBMuGNc4IeTX1Q+qsSEpjGERATTObaDzzuivJcw2gfdungwxdynaKDjtadIhQIwsdM+omHBGha+wqAPKMzs0IJkkxQuEgmfKEXcEgJ46g80epwQ4JB52OJDCgMa72CcwBSA1oKU4LkBOGQ61ehOiXoJdb1Uf1ke9VkqnRfyEAUhYk7AnOpkGvPa6d6VShXnQTmekFWBUKkRAsnxYqEK0ALl8fUI6DagOQVaUzloPAQLUih1UYqqyn5xPIK+a7QQCl0QVlIXqEcTsaPJdPBNLID4ivkHyilZqWhUBYoPwJqBblok05yTJJP6SHiwrn6CD4eko6UXa6H4EJWwUkwpKN9kicbCkBt5ZqPhfSDkk1MzhZtiAEuF9JZJgLizaV30lntSSFQPnNbxufWwzpEUareYwfWQ/iO2oDrqLqkSwdBeLcV1IhtynVJDNUZX0gX11kntJuAP7go293fUkRVOaAypU+hPrCNOvOEL447OtB2W7lsKNSGQic4t76QTWloRcX21kUOzlGgkB1wki4FVZFsYGIp2qJQ/wThozHJZ4V0UH1BpL9cT7pIM7VpksK5bPFBLgWLFSGE0mYd6AVC/G3Ukk8kQzrkagOSJzaYXiSQZvChNVwAkgxlKKS3cyeSzsaT68gSRxIk16uzHiSTjESr2iinaGoLsltdF7SOuWjeHFmmOLFWoB4icvPWM8SsLnsI88YQEWJApgOFoEOGNBYUO2a1Nlq6dGeWY6Q9qkOGJnKdYrbbAZ2cOlBto9NuqSvVxzEHoTUAEQxAXowiKlYUhKbGRiv5PQO8XGktkAORKyaF/OsxnMuvhcZq4THh/mAhVs3LThtqCB0d0mK0iTj6DDCyHBmHMWVKAzPnzMK8BfOxwdINsMmmm2OLzbfGLjvthhfsvif23f9A7H/gQdh3nwNw4H4vwgEHHIq9Xngg9tz7IOyy+/7YcvvdsPn2O2PWkqWoT5+Coga4C6H+iSjQaY2CcqFx0kYY6AmqLhCCjFTJfaAs/ZB8Dt71ZIk37ITxh5LPJC+XzQL0U6yHq+hJPkc2xh6PszHlEq9lkZT/Y0qVDOfP1tsv9L6QjzHCj3md77bbbths083SYYdxTiTHdfB+7ZiBnLChkuF2ZAjqtQxbbrllkmGcDxugx9+i5A/0dbSOGW8+yzfs3P+vqb8a31/T7r/k/uEPf4QHH3xQMZbGmfhDiBgYGFQTZT8UyNVxBWbMmIoTT/wIXvayl6YPX/qbmWbMmJ50bmqsUbxr1/bB32Tgv6Ry/OY2nUZGRsblOR4imfigx/XK0o9tdtn/9dI222yT/O0Dl8qWTDHd3//+d82V0SSPdKuJdbxMln1uOeZzrWEnyxIhCs2XTLEhOcGf6ECQZQrKE07jdXIeNDbtxyqequrGyOG6EuffkDy7T17UGCStG9LDkLL0y31HMsH+NXfeXGy00UawjjFMEH7v+9+D319M40SO8UjHQoO0pXn+07t+ijvuuAN//OMf07diDQwMaL1qI4SS1vqLHFAxlx+CxRcoH1W0teY4/vXXCVOV9lXU+DXe4/I///M/06Gmv42BJEhKtoUA9jdJ2NcA1U9a09QGGVSncQTTB8WzXSj3nQKUXtYDY495nUiCLGW57LXLh2UoSn+SZR1Z0rntWi1L37Y1a/Zs5LKFNA3gv8y/5pprpENHvuho3mqtVHuk64v0F46eN7/+zW/wyKOP4h8P/F3v3o/hmVUrk5xcjdpvIWoei8eHi3vsuadktZOOJHXOMAJ/K8Jvf/s72V/qaL/53dL/bYX7Uk2qbckwoGS7lCUZlu+yk3HOjSNLHV023sl455NxJI1Ksgy4zokkTG/YCXqcG0f+92TLfHHpR2O41gF0HyhUCwhtGaqkPtbWAmrvKbynaM3weMzzjnwhBoo3/eTIJUNIQHuQaVIK+u1yik9ErB8EADGAij08chxfmzeowolqE2q0UDxFxXZRdAXcltokoPtjCRj70ZgxRMpe86lAj23l1oXQ+JRFZqLGY6G9EpZZA3whTUYJjNIdVhuQXQozESQvQE8nV1hFQPZTe3cUfWSQP3LUo3kL8RUIIoX2ZKqtAAoHxMDSn5IB8XJs3EJ4iTcHIFwJ+HehX6W/LCDXOh8kU9pJYi49OkLLB9LRH/J1nb9Z0TpTnLBQ2y6ZuftK5YKFanI4N1Soj6xjKvtiVv2jWkAXv1ILhWTDfSX/54pdgt5/wFwyiiReADzGXFAzLoJiTLB+EZQvCTUI0rBJxC8ZRfI9Ex4gpGqZKPICcvEIar3D6Jm6BjtuMYwz3jMHH3nTNOy0cA3qg8tRjA6AimdqrCOLXRgadgwV0NQFNUMdsdFApgPAoJgN8l2mNki3E+An6S3AOUm1HZItLkOP8xACSD4vXiQJ79yJZJIBPeZVlupJJrxxTtDj/Plkq2q8PcNOpiWZZECPy8rSD8mEN84JepyTcuIYDBSSCYQo+wR7vKmq1C1GVVN1ypGrr5ooQlOzaxTI2ggNoMUW2qGDTg0YEk3Ll11dvRjOpmCgPhP9jdlYVZuBvu456O+ajxWYgWeKKegL09CPKViXd2PtiGKNoYCRPEMLUX2b6XddQ0vjW2PQsaGna7sAckYUzEQTQAa479QNUI10ziGSMhEIUfWEygWUpVyEoBkKINd8sT80FBGEIykZatMIEbrOeIHr4UkmeugxjbL0QzLhjXOCHuckQf73ZLs9kuJEkmXAf1iyYOHC8bJlOkbyWQxloi+qTecP65Xnl4T3HOghOd52Ll/6D2G23XZbua2jWsDtWd4Pf/Aj/O1v92JwcHi8jmSiIQn/lfRtt92W6kk1mmqQYpMXv/hQ+L/LNCqI1nmtVnMmvykLAEn4nIyUTP3Y9/7rX+chanwJn6uT//LXv2JQl5rNVguFcOJUP6lPUMDnRf4WLX/bUKrCxON9v6N1zLY4uSaXveasYHKiD0bHL2/zpBs5UedvOehoTYgxIJdOHg6vfOWrMHvOHATZTpS0JC06+dofxlizpg8lSoNLNeYLgcK5XMCXh0LLJ4VwNJj8Z8A6OxkmmWIK96/X4BACqNRud7Bu3YBJUqroq9zjwGecle/Jqg35Vxy5/VFA7UN2aa5IwSRbdJbhJLJx3Qw7TcabfjLOcIUzXCXzGE+WvnK5qjPe8GQcSTwb73qyxBt2gh7npiX/e7LFkn5sv/3jS9mG3sHnzJmNnp5uXer3KG4bVhoat93zi6TOr7uTXh4vfm9w25bTxwH2HgAAEABJREFUbI4iZlnqJ/vb+OqdJmo8+/LWOhpuKx63PH9o2TKMI5nmgy/gPS4qese2pnGyXJed+4LeciyTHNNL7bjO8myg2zC96ayPk/U2jdsxncum8/h2vePRKvf8tB6uszxfqJvHNB5/Tqa1fMuzLKdKV/O6jmQa18abp1avJx9aD+vn9k2Xa/y5LKdjpNlMY9JtuU3LTTQas8NaD9xvpnX77j/7wXCjuwsN7TmmN5/x9rPr3B8u278uu33jLNcyXDa+4VhAfWl7vcaYx8ll15NMa6JxJKXuRN+Z1+1apt/zrQdJvfOMpv413vX2qfUgmdYL4wgkm+0Py7E+bsN1nvskNT574AlrXCDLAU+a1fgiKWMlJWscdpksaSu8B20Fu34yTHKcl6Sr1GYpGwjrlckJua4gg4wwBJATdSRRPSRF44V2fZz1cCJLfAU7N68MFl9hULJLe6u6yh5XahypvpSRKyjVWmn0JBtylZ20HYi4klHlJBOtiMblVLBpSCZ8BbvuObD8VChwLwqqOsCwgHG+58AOpou26gsl82A8n5AtOZJH+dg4J+ipbCdLvclShutJghzDo4TFApLOUjKdAbKkm1yuZLu+Sq4nS35vgGXZtYX6J9eAHhsj2qSNrTKylG8cyURbwZbx72CybMs0ZAlPpq3wBFEU6lc1Xwj24vGKl7+8PAxDjhHFOD/++QqMtGYg1CJazTbq9YipvcDSxRHzZwGPPtCPX/3kITRHhNTbYpbV0dZlfYhE0AV/sz2CtkLbORvVsd8rt8YeB83HC/adjl32mo0NN+1V+210dCHT7rQwe2EDW+3cg90OnIeXvG5HzFtKdNiP9IIsfdIBrKJYaQxmRN8a4o5v3YPVT41i2826sMH8LlABNrMCzXxUNAp2s1m49x+DWLl6FDIxHRhuuHQx0lPoNyHJgEyF64vCSIGkdPufw6QEonzIErZM8v9NniWRJS9ZyqtwzifL1jDWLCK8IHoc5gq+ojY5L4ptvRC21C/+pFhTh8bDo0MYHhnCyOgwhkYG4fLg8AAGhtZhaHgw5SU8pIPMAQVO6+ANxAuy2205wJT8jjaYoL6224aHhxOdP60G6RpiBKjBJa389ej+qyYv5NY5F190PcqHLG10HTBhJ/SUOCCLmUplHbl+bhqylGGd3A45maaA9ZMA9at/AyQ1p8o+1jIBb6iWY39ZP+ghqfkZRYv0VPXOjSApeUVKLhvvJHTCVXJcR1JymOS5DdK8SDjoqfgEpj7cU4dj/iv4ECAeIpe/h7SZv+c978FtepnwZpmP+dG85nMimTZQ95FTrjnu9lo6YK7qnZtntg75/KnmqA08U3+Q4h0ZSRs2qTYVyG+wdCle+epX6aWxkK72BWEekhYjO4nVa/rx2BOPCy5Scnu+TPdf8ltHSPco+o50WNvXn/QzTaWbdfHBqHEW6rHR1l5EMC2H99//D/z5z392FWrS1XSFZHo8kpR/YmrXbVlWrjpS3PKdQNVncIDgOpLwY9g5qTY0gL3++VKhp3uK0BEx1JQDLQVX//jHP3D9jTegpXFPlvSutAwfEp9++umpzmXrRhJQ0msCOuojkvBfCfz8F7/E61//Ruy73/446EUH4YILL8S/Hnk4BcJigB+SqUwyBdB+6bRM+8Tyc8kbGBzQy+Rgspks9XEdWcKVHNNWsOv/HUxKX1WahixhFWVCKa/CO6/wE7KhNbQwGjo5U1cbFp/0hBclJYvUlo1G1gSjU0u0bfGMiGQUIbaR58PI28NaLVTXGQbzEaVRFMoLjKpuCOgMoShGUHTKRF3iJTrRB0qeaSWnpgvFqDpIXhQ+GNbBG4smgvaGgDK3nFKGdBKv6y0vqA0oBbUDyYZ5dUhXNKWX4w6Vi9YIIBg6wEPeArWLUJfJhS4ToV2POoijL5bVPsQL0VL7HJV7TlN0hfZHDWdQeGhuRI324Hqt18HzVi/lQW0ZZxpKDiWPoYWgg2OO6Wz/QTZTey6d62CJ1t/7IUfl01FE4QJGpOeI/D5a8qsM+ct7NURPly1fPQrrLrvgw0vbpgNKhlyyWqnvKF9CdhauUx/bvkJ7ixysNkSj46hCKfklychRyC4kf7UlXnuybKUHRuqTDqiyAgJQ7cCw/SkeyhcYHUFmveQrGqdLFkgWtUbRePnOuZP9XYjfPiskA6rzIXQhm2wP7QvxBnkiau4nebLFY8M60GuP+Kg+ov1vP0tH2kceE7Kdtq0jP7KJYLrWEILlijbYpxpjdJ4PgrqkhvJQDMN51HgnRwDJq4mHLeE1nug2JDNK96A2ovvZ9YKpORBke5AvUm6bKr9L3+ALbvkyRHWP/NcdhtFgPwptbmRA4fi6Q0A/8JNyoigUUVmOcUpkqhC+AOn6Qlj8H+Hccx14XhqJANIY6cg/Asd+cvUh1JRaR4/yDWoRm2nOzNYhfndWQ6GD5rZuvHMdQrcZ0dJEGVJf5802ZiCgR4c5Uwf6MK1vFab1r8DMwX706KIuDmhcDReKSYlOMyJvEZkORymY4gvuZzUctK7XNAYa9qPKhXyoaiR9tc7DH8wAVSvlVFHoYiJXsj+LvEAuXUybkgZSUD+1mv1oF4PY5ZADcfKnL8K5V3wB51/9JVx8w6248pZv4ZovfRPX3vJ1XHnDV3Hp1bfgs5fdhIsuvREXXnY9zr/kCqXLccElV+Giy67C5dfegCuuvRYXfv4zOOHsk3HIaw7B7LlT5Rf1ZSeiHjL1keYRC1D9LRU1C3JpTJDSuxBeOfQUY7BzFcfrXSZL2gqfj/WliGS7ZED1gjqyF6I1nRNJZzCeFI3aMIIsYcter6yC9zFl0rtIKSrmqHDGkyUvWcq2jLYOgHyA43aiLq8LE6otxxYQmffXEGOS5yonx0a+5PahgWU4GW+xbtOwcTVddu691156r6mjLfsYA5wee/zx9O079913Hxw3OjYwvXV44IEH8Ja3vCX9P+3e932Jf9hhL8E73/1O9K9bC5BgJNb0rwHUI4XGmHmjZC9ZsliXqzuhp1fvPqp1LGdZWb2GoE0h08Gv7XEs5K/if+hfDyW73P7oqMa1eExnPSxTRTVX+sxlkroYbhid/trk/e9/Pype/4Wb+Zy+9a1v4Xe/8yVrAfc3ycRjGfa3P3DxjW98A1dddRWuv/56+AMPjv/Jkk6NakSknkCU7xPz+C/JVP9ApLnzMbxlW/exYsqsi/GkiBNm/V/kBJ4sYcsIgRgrKi/tr8l3tsUSSM15rRdHHHFE8qv71noyBIxq3vu/OvCFNsk0fiUEHa2Dfne9+/d3461HHolXvOqVcAy+2Wabwl/9e/HFF2NYsbHb94Ga24kxmFV9pBKR2rI9jqed/NX9vuhuax/3IZUosHbtOpx11jn40Y9+nGK4KP9Zb/udZOoPf9uFPzD92GOPYc2aNSmZzrIdg07QA1J7TIcCo9ojTSNtxn9cllgUGof2d9trm2qNV5Z+gvziceLcsrfaaiscfthhkkuEGBFClOwWbrzxC/jAB47VePiryqOl74AEf/GLX8QRR7waL3vp4XjBC16AV73qVfBfX+6ww3bwVwKLLP0QTLkzx7ZVvwXp4Lb9YYtRXTCYKKpt6+mLmSVLlhglO8pxR/J/BJvZssix9oUgS7jCOxca5P9MNlnSk6W8SoZzy2wLGFZVXhsGOIje7iL5juq8oD294W/A8RquGCB6Pc9bCIopovbNIJjNEQTFAFCcENWPQXFWaDehXRLUeKb6NFiW5hu1flNrJrWfWT409grFllS8lJsuKJZW7JErJiuEC60CjRhQ157CZuHwCNA5S5AsOEkfOFk+CJKa+4DrbBt17iOVUAjlH+dBNMwDCsUcHdlHnQGFMAKmvbcN6CxCExFFS+8wiukDmqBipUIwFedQcZHj/CAdofgL5tP+SsVH0bGTaOA4S7EqFI/l8otpQ4rJhpGJj82WfNNC8Lo+PIIoP0TBQZqmZD8N6p3CdPJVZ2RYOnTQ0RzKdS4ShCvk544uKyADKZ0L1WWKWzgyKtltsNB+K5mF1gXK50H+cl/Y10HtUX4vmusQFYOzPQi2h8Q3gkLvEVC/BcUY/tCjzch14V7IQ4XbdXvIAelon4ZAZ3A3yLVQMyoTCabA4FTIsg4o2kLFQnoF4aN07ChmioqtCr0/QJf2zEYwe1o/jti3wIXHL8Yh2+pds/0YRof60NYlfyFd2kMdzJ02G5nix4581BSu0d2LUI8Y0XtVS+OvJbzEQk1KJ7cK6cQEp7HBEoYekjJHNo3Brhc4Tk9yPdh1piGZ5LlMlvDz4fMxX5ElzWR6ki6mZF4nsqQz7ApyokyWcIWfLDvhZDBpGsCSc/m6osnl77Z0Sf0g37XczzqvLNTJHY2JGDIUeUTRyZDVupGrk0bUT+um9ODh+hT8AdPw/aE6vvjkEC55YAXO+NU/cMJdD+DDP/sn3v/jv+F9P/krPvSLv+Ds3z2IWx4cwh+Gp+LRzhSsaDYw3O5FpyWZ7RpQ1JFrTheFYgsNmJreDzKvMVpPCs2pQnOKmfrD45kBQZZEzfsaoiCNJQ02oSGKlIJsLgxJlgjwbL9BD2mfrD8OSHtI6oiPLGGRgixpLYcs4Qpf+ZJcH2/aisYwWcp7NlyVgwzwN2luvvnm6HQ0N0Rf1RGUUkzxC2PAJptugg033BDVYzonstIhh/dyx3u1unyr2VZvKM9zPPzww/AHQX0B1hrVuiCettYDy3Isd+65H4c/JBqCmpQfqn3Nf4BzxBGvRUdzXuIQRODU0rpg3VVMc2b58qelfw4NLeQaU0FnU2oW1q+muMc5Jfsvf/krTjzxZCx/ejn6+vpAEqNaqxzrHfO2Y/DZzymGGdb6nxepzvo5md/jFnKJy05UfztOdVzgsuOZQko6Fvd5mOPitnw6rDVxxGuk2pKGaMsWqZj0tS2Oe3wZGBjFLV+qEQbBIup0Cjz55HJ8+tMXYvXqNbLH/rESRNTeDz2keOSzej1TqVAqf0giU4znktshzQeQhHW3XygH2rZER+CZlSsBBDiGEoCkl2jsS4Dwpav7zbnHi3nb6otkq/rT4/LZekEPWepIUqXyhyxhyyDLeteQE7DLVZpMR07QkCVMlvJMT5bwZJ4Kb9zzwdb9+fCmJ0t5VT3kiwpvPvc7Sfgc3xe1UE86PoUejzP71+9aKqZ+M4+Tz6vdN7nG27DGnfvb4yGEiFxO9ztJkP/dlvvEOMuyHNe5HwYGBzU/cli+2zbOfduli2cdd8DvJWvXrtV468B95/jRctxnnq+W72S5bsNtWY7/OtxyMs9hm6/xbtm+3DaNL+RNb/keJyQVtrTR3dODWr2Oru7ulHtEtjQ2LMuX7ebx2EntaS6s81/nK7cO/mBOR3aXPghpvJFMNlgny3L9qOJf62Ae29JpdzQ3iuQz+8FtpTrNC8p/hs1rPusbg2RrXYghpDHufjCf2/W3KlhH40xrPSvYcly27w2ThNsyvfUjmToyCDAAABAASURBVHQwvWWRTPKj5qr95jbsd+tuX5rXsHOS6T3GOlq233Gcm8dtmt5lJ8NOHgfmtUz3rWWZv6VYzO9gpjHe+lS2mMf7sfvXa1Vba5Tz4AonO5Qk3JAFkkzONWwcWZZJJmONt4GY9FiGi6Z3vWEn40km2YZdRwaYzmXoMUz+e9nmERlIJr0MO+UaOCQTvpJlWieyxBsuaTVYNDhipIvjyfUkkz4lDD2iHZNt3Z4t2zgRJV3ICZ2MtwzXOVUwOUFjfCXPPqxonBtvGU6mIyf4JtO6zvTOTVvBLqdNSwDJ1FcCk56mMS3JVPaCVXj31MJV+qQQ3qFNkfjkKvkkCi6Sf5Mc0ZIUPgivrU1EZFkuBDtVbdgWl6039LisbFyWy2SlC7RYuW2mxbKtyR20+GDssUwxSr9SF/NOlj1GlnQynOgNjCXTk0x6mw96nDuZ1imX/mRUjeyynRonhfyz5167Y/MtN4Xu5DGqDfpPfx/BQ4/XJGsGggLCjl60fLmy4dIubLCYaEjCXT98En/+/Vq9PNTR0UIYsrYW7GGAHdRjQGu0g5ZeYHMOYaYu+RduMgUbbDZVhyrzUNehb0svnbU6se2ypVi2+yZYutl0FBxQaiGXb6AJHBS4OkjLHYDqxbI1PA2/+OkT+MNv+jF/RsALls1ALRtIPqEuihtanHPUMNSchx/d9RB8JpzVGjjs8JfIjmpOUD6myoDMBwqANK4QvpDNAX4K+cq5/eo8hBJv2GkyvqJ17kQyyalg506VDMPQM1mGiuM/k/EVrXMnkqVsba6E1JeeMiHpriJkiVzXNqhKYrUOks4862x88Njj8P73fwDv1kXye9/3Przvfe/XYed78d73vg/veMc7cdTRR+Ooo47BkUcepYOwtwo+Sulo+C+evNDWtLHMX7AAagAk5XP5Kgb06WL3jjvu1CbckQ6Ax1hb48GHqT+966e45557hBet/BeUbFsYG/e2xzjS8spAHWOP8a6naJ2bz1XjePG47DrjYoiye0KG8SThr9XxxiwQuXxmnhgn+jLX+He98aT1yBFCSEFmrvXRsFMlz7mTcSSTbdBjXKE8MKidPPmInKivK3hQ9dhPOdZIwnLy1IdErVaH/wL8DW94g/jDWAJGR1tKTZx++hkK9E/Cf/z4x3DAAz1u15vqd77zHRx//PE4TumT552HP/zhD2i1W3BAQzLpJHLJZApA9thj99S2N0rjQ4zJlqicJJbttFM6VI4hJLz13GGHHRLOsHlyBTgkk0ySMO8+++yTLrBJwk8h/3qjtx4xRDAEZBpL9q3Tb37zm/RfAzjYcjnTPJZ38LRefvy1ZcM6xDGPg61CfgoxwE9eeLwVyQbzNfXCzbJJV0sXKEXELKgsieIlmXCFYKcgXVSjNWlLHHDAAfBjWQ7yYpZh9erVuPTSS3H2Oeek/w7gyaeexBNPPonb77hDc+c9qd48Hj+WR1LzoJ18TZY+d93Pf/ELfO/738fdd9+Nn//8l/jEJz6JYzUfv//9H2DlylUat7l8jNT/Ty1fjh//5Me49JJLtH42UXgMMoD6t4VeaH0BYh3dnvV3+05k2Z7xMUajxpPpXZhM77LxJGG8+aDHuZNxJGGYZLLJ8GTZFD00p6pxr+U6ydIpBwrtG66raSla3PsMdtlwOfba7GnstfnT2H+HtThwx3U4YNs+7Lv1auy/zRocsE0fXN5/6z68aIc+HLzDGhy8/WocuvM6vHiXARyyYx9esmO/Uh8O36kfL9tlEC/ddQiHCf/y3Ybw8l0Hcfgu/Xj5HoN4+W6Dqlubyocv68NhO/Xh8F0HEu+LRf+SHdfg4O1W4uBtV+KQHVbjRds8o2R4DV607TM4VO0csv0aHLDV0zhox7U4YPu1OGj7fhyofD/pub/SflutxL5brcILN1+B/bbrx97K991yFfbc+Cnst9VqvHCzZ3DgDoPYd/OVOED2HbTdWsleg4N2WCf7BnCwZBy63TrpsRaHbteHQ1Rv3Iu2XK2DubU4WH44eNu1OGT7dThom34cKD9ZzgFq8wDRH2z/SYdD5MNDBB8i3CHWe6cBvHjZOtnaL97VOHTZGrxk53XJphdttyrZa78esqwPL9p+JQ6Wjw+WjQdLxgHbrZada3HQsgEcJJv222IF9pFd7p891W+7b/QE9labewu/16ZPYfeNH4fhPVXee9Pl6tsV8sPT4nkG+0nffbZ4Bk77iueF6vv95B/L2mdz1W+5Eu7rfbdwvhoHbNuPA2T7PuKxzH2V77PlitTezosfwR4bP4ndN3kKO23wOHZe8jh2WPQv7LTkUey+0ZPYTXrttuET2EM8e0oP67qXePffZhUO3Ha1xtcqHLD1yuTHg+Wvg7fvw4t3HsIhOw6qT/rVJwM4UH1kPfdX/d5brMJem63GXlv0qd2VSurXzfrV1jPYa6NVZXkD4Q1v0ocXLF6OPTZ6Rno8LdvXYJ8t12LPzdZg701WqdyHfSRnn82Vb7oK+wl/gOQfvM1q9U8/XiS9DpTeB0vPg7dZiRcJv6/sPFT9eZB8eIDGz/7y24Hyzf5bar5oXL1wo6c1rlZh7w2fwp5Ly7TXxiuw+5In5ZdV2GhuSxcHRKE1I+rylJ6LnqvCQOuJ522k1/uETHPcc5tkmr8V7NzJawH0GFYmEbkzTF4LjPB64tz0WmIFZoDiSS0RINVqAEZGh9ReDn+ga3q9wILR5Rj83R3o/P0/MSc2UdPBJBTDtToBQYy1fAhT26vQs+JeDPzmNjx5++fw12tPxF+u/Qj+fNlH8MC1H8WK2z6NtT+9Ee37/gNT1j2MeqtPh+0jurhTLKn9JNQj6FMDyeupAXMbTfTmz2Bq7RlM6X4GPfUn0V1fjkbPWtQaQwjZKEJsItSaYFcO6uKGjQ5Co41QbyGrtdDo6qCr0cKU2lrMqK9FpouMBYs2wIabbasL+4WYOmMmal21dDA21BxE39qVeOTRf+LRR/6FBx78Bx56+EE8seJxPLN2BdYOrUZTlyBDA/148P6/4jc/+wF+8M0v4r7ffR+LugexdEoLoTWARqih1e5gZLSpK6JCR7k5CnuZGaj4OBVUdj+RRAjl3k1qLKhDjDeOLMskUfWZ+9KyoMd0To5ljFeHCauuHJNBqi8TBqlfTes0ITuHH/NnGn+OB1NZ+jh3quidu+xkXUgmvaEnta3cL/6OIRwn/UJ76e9//3usG1inmGg0jUHHp/5L/BtuuCH9BXdLF15kaVsITOq7HZJJttvxZedee++dyo4djCsUq/zhj3/A0cccg/POPx/fVkzlvfjKq67Ce977HvXbA/J/S+85OXLRQm7YQnuyvwLRNlrPnu6eVEe6LSbajTfeKB0guR3HQbblfYrBt99+e128qG9DSHGVDzB+8Yuf46KLLoIP2qzTtGnTYHuczEvaHkUt6ovK344xTOuy08tf/nLsvMsuoGx3nQ92RK744/c444wz0gX/7xSLPPSvh/DY44/hnj/9CV/92tdwzsfOwZvf+ha9Kxwre9+Lgw85BD+96y75r2yvkBDL15ROfocf4YwnrVeOQnMMGohulyRI48uRZR2dSEIVMB/GHomBZbtY4Y1z2XjjyIrPWEgEE4/rLdd9kmm+H613mR122AH2s99NXVdo3fvmt76FY9S3l19+efow7a233oprr7kWJ5xwAt72trdhuWIv6MkV1zZ1uD1nzlzsf8AB8LsP1PRclT2eLc9tWj8yoKurG6QIxOs299lnHxx66KGw3z02G40GzPOvf/0rteUPFXxLuviv5oz73e9+h6uvvhpHHXUUXvrSl6ZY9MUvfjH89fd/+9vfkh31ej214Ti5kI9DDJJZCAf4gNH+UfMIGku59HcfuExSdLnWjFHAKqpc0VpX0khVKbeOH/nICXoH2Tr1jes9B22DL/r9oZUjjzwSH//4x2Effv7zn8OXvnRLku/x70uHZ1asQL/eOXfdZVdsteVWCG5Ujqra9JqwxeZbpA9ZQI/5rLPbqcaM9fBY94cJjBcZSCadLMf0xlXJ9IafD08y+cR80OPcieQ4nnyubNNAz/9JtqrHZRg2jxPJhA+aBzMawLYLVmOvTZ9W3PKIYorHsecWT2KvLZfjhZs+iX23eAr7at/fZ7PlOEgx0L6KDfbdbKXilTXYX+X9VD5AcWCKARUj7q/Ycp/NVqT4am/FBntuvBz7KTbYc5MVcNp702ew0/yHsfvSJ7HXJiux24ZPY3fF3nsq32XRE9hjg+VqdxV2F93Oi5/Grhs8jc0XrkOj1g8WbQ2bdnkuAj2yg2TqX5VkE1M/QP0pQngMykRA6wwIdMTOjIhZG0vmtfGqfdo4Ys8BvHbvtYrXV+GVu6zBq/ccxqE79eNwxaSHKPY8fNdBHKy49LBla+FY9FDhDlH5wG1XKUZejQMVWx6qWPzALZ5OsdJBW6/CQVutUDy8UnY8iX03fQr7KF7aXzGm46F9N3sGuykO2nODpxSDPYM9ZPeui5/A3hstV5z2KHZd+pj8v0p2P6748QksU/3O8snO8tFOiqF2XCKcYqrtFj2KHRY+hh02eBLbiX+b+f/CLhuobuFD2HXhI/Lpk/Ltk9hL8f5eGz6JFypGe+EWKxX/PqOYeBVeqJh9N9XtLn122egp7LrJM9hJ/t9l6XIsW/gEtpn7KJZtvBJbCjdv6gqQTUCxT6H32iB/ppgt+RnJ3QYpvMcX9KhbhM9BvXQF+VwowRmC1r9cxEXoIFPM0lH81KW4ZZbewfbbaQQfPGI2jj1iLuZxDVr9K1ALEbFWR051oIR0tLaMjo4AurjuatTR29UDOhbTpR07LZ3dUethptgD8LcnSXHpUaTk+UcywSTHx02MEZOfyXOqssf1xpOE5RhPMskybBxZlkn+t2Wbl5yQ6fJkWc8uk6Vs4yfrLQuR/Co30f0AYNRnDoKlJCwzxICOLikig/bHTHu/iEJN06OGtnzY1MlpX5yCR7JZ+D1n4bYVOT73p6dx1s/ux8k//APO+MmfceFv/4kr73kC335sEN9/ehjff7IfP1vdwS/7Au58ooNbHxvB5//yOE696y84/Vf/ELwGX3i8ie8OEveEHizvmYGBrl4MEWgyIFdcWKhPo8p1/RJGSmlMBSAvtF/L3hAjcu8ZLFLe1kSmJnYhSlFABshEl4AYIqh/UL2qRZ87QwgSmKDy17P70lj71Mm0pFrQOCWZZBgfpYfpqmQZhk3vvErGk0xtms/JNOSYLOk2Y/oMHKL4BXpcb9nmM0zpmqttw4don/a39hgW6XoyzUMSjtv8ob499tgDgTHFY7V6XfFnS/vfl3H66afD52+//tWv8bOf/QyX6OzmiCOOwE033SSa0THfFRoPHSxZuhSnn3G64sFuxBBVl6NWr8MXaSoAak+/MDzcxG1fvw1fvfVrWL2mD94bAwPmz5+f+Eb1DhDlLwrXFHzLLV+SvYfi5JNOxrkfPxfHHncs3vCGN8IfQBhS7H2UAAAQAElEQVQaGtb+PwKGAFK9lxKSzEJjAHpIqvlC9SH916Lef4VOuJhl6bzxYx/7GI499licdPJJ8AciztG52NDQkHgovRZAksFA5JLps8evSfdf/PIXsmUY1t3fxuoPlfq/8DpAcZU/IEgS7jvoKdQnXV0NOO5QESRTDCV0gl3vZN1IJt1M52R8FrNEZ7+oMtknBB5S3DU0PIQQQ0pdXV2K49sI8keFA4FmqwmfTRq2PNvmvvzRj36UvhXKsZfbcvJYcm4ZpjXs3Ilkkl3Bzp1MCz0VL6lGVZ5cpyKqetO7zjjnTiT/j7JNAz2VjOQLlaufCv/8sjEuO6gfzWN5vlDPtTf1r+2H58KoL6q1plAEjvnct353GR0ZSbo7Xu7r64P70e3UNb6du2yf1us1uA9ddmzsNnzR7FjQ47yl+4OpU6akeWb9nYx3fVvrq9+FoMd/yEYyfUDHc9jxtmktS9Vp7FgXt+Gy2yEJ97Pl+b2t0eiCbfJlsX3jS2fTW06mc+qGxop1NY1tsP6Wb93N79x4yzeN+SzHuc+RGTXnQkDUe7D1tj5uO8YI85L0cANJGGde6Ek+E+/AwAAMm8d/TDYwNJh8bLoQo4Z5Ieryx+OTZKo3j+01v2lth3FBulDJtMbbp9bbvrPtxltP462r54qlu8+r3HjLNo3XLZddZ17TO7e+xju3/2yr7TOffejkOpdJJttdhh7r4/FjWdbR/jZdjAH+MLZht00Szq1vlC+C7LKN6UMC7rtaXWdIevEj5WQlM0p++jFM8jmwERbkeieydCjJ1ElW6PnwxlW8znNNEIDjE2pyvWEnkqkD3R7J1HHQQ3Icr2KCybJ9l22sc8uYnAdPWo0HL5jG589jO8nUDlnKK2kAkvBjXSzXeMPGOZFMekyGXU8yyXs+vHFOJBOv6V22bLLEuUyWsNslS9i0JNeXLZ96sTFPRUtyXLbtrmRDQYCTqlWfKxWyURhtTsaR5nMZwofUTiXbMqDHOigrNxIBVdltO7ns3Ilk6mvzOpFlGXo66ocYgiConSLl/pXoID2kqzfNsgeQdLVs01SyE61kkpSMyh4m3UiCLPHmIUuYpItJnoGgcsLol0DhhRVQr2f4wAc/gHp3L4YR8fdHR3DP3wp02tP1YtjQ5MylYRPTprax07bTsNGSGtauBr7xtfvxyINNBHaBGdBmC97ks5DBnyDOO1EyOsh6MsTugJCNABxGpsNYMiDqxWXqjBoQ9PITC03mDjojCohQAx2Q+pPdoQ0pIDk9+NPv1uL2b/0DA/0F9t65jqULc2RZC7WsC3nHvsgRwhTc/afV+M3vV+sFhZg9b74OVPaXCMreDgD3A6FCgpxXPlaligVI05Y5Sdj3FY0XKZKJxnjzkCUNSReTjAToV8UnMOFJjuck/99lqymP92qceCEkhVQyvkjjnPDXH33329/Bdddejy984Yu4+eYvKb9Z+S0pfelLX8bXv/4NfOMb38S3dCj1bdF++1vfwbe//W0dpt6OX/7yV+qXdtpM99h9jxSohhBlDlFoPjabLZx55ll405vejDPPOkuHVu/BK1/1Kuy3/344/kMfSn/tUlghcTi3z8igftOAQfmQkiWaqEXcqaIzXNITJJOvzEESpiHpYsIXGqHuG+PNV8j+QjJH9TJrvAlDYElbYD15EH6CJqguwEEA9FiGsvRjmORzYJLiIewP62GCXG2HYFlMbWYKol2u7DGN5Tn3ukP5pNPJFcxM1SHhidh3331gnbq7u5Lvfbj89NMrcO211+GII16LnXbeCS972cvgw15/otiHc7fccov6+VpccOEFKVD3V8ZLDbidKrk9+2fZsp3SX4t5k7ZOFd4HpiFG7LTTTql9gInfNPPmzYMPrQ1nWRTe00gWuxEg2Wk+16sI22ubnPtr/jfYcAMUWgttl9u1Tj50fetb3yqbjsBpp52G444/LsEvfsmLceWVV+rlYUQaUPM3giT8WF7h/lWfF2qbJBx0GE9SekO0gF8mVBTMlCq9yLJsPciALgWBfrFZqpcz6BlVgOsgwkHtk7rwv+iiC/GqV78a++y7L/bYcw8cedSRuOeee9K8sB0kk+3WxTrYvyRh2P3uw3j/f29BY6CugHJIL2Q//vFPcOSRR2H//Q/AEa99Hd78lrfiFa98VSq/6c1vxi9/8UsdttS1rukFWzb2dHfj+OOOhwNdy4cet2e4ssvtGedEljqRpa2m+Xd4iQJJVPUuT4Zdfo5s+V+SAQbkgqG+0DSCnyJEgBFa5rF0BnDRR1+Ka87aAtedtRhXnbEIV54yH1ecMheXnTwX156xWGkhrjp1Hq786EJce+p8XH6K4QUqL8AVJ8/D5SfNxVXKTX+l8xPn4pITZuOyE53m4PMfno3LT5yDz314luBZuFT4Sz8yC1eI7nK1cdmJ8yRjHq44aV7Krzx5Pq5WW1econaVX6N0+SmLcPUpbnOxdJuPq05biGtPX5zavfY04SXnCull/NUfnYerPjof150hvHivPX0+rjltkdJ8XP3Rxbj+tPm48uSFuOaUObhKtl6pdq/96Fzh5kreHFwt2686aTau+ugcXHPqXOk1G1ecLNjyJftK1V+j/CrxXym6a06bB5evlaxrT12Aaz+6AFdLn6uk/yUfmYurk3/m4rIT5pb2qWwfXn36QrUpmy3XMk5fgCvV3uXiu1o2XSNZV5y6EFeorWuky9XKrzptLq45bQ6uVbrhrIXywUJcf8Y83HzuEtx4ttI5i3D92YvwhY8txg3nLMUNgr+oOuc3nL1YNMKL7zq1deOZC5HyMxbiBvX9dWctwA1nzMeNqr/iJMHy29UfXYSr5Pdr5bNkp/iuk5xrz1yAqzVWbvjYElxz5ka48WNLcc0ZS3D9ORspLcXlH90YV52+Ib5w7mLcpLprz9wAN529FDedswQ3KDm/XvKvko1Xqy/dV1dpbF0jW67SWLv0pFm44tQ5uFp+STYbL59cK/2uPWsRrpBO10vf66Srx+WV8vl1py/CZSfOxzXy2dVK1vs6+fja0xbjavX7DacvVd18XHbCfFx54mJcL3qPqatOWoir5XOP4SvEf61stpxLPrIAVwm+5tRF6qcFuPj4+Rof89WHi3Gp+vWyE+QDja+r1dYV6tOr1T/XS8fr1Ob1suu6Mxfhevn2euWeWzeofz532jIcccgiRVAdtFsdzWtNRR0Gd4oOvM8VmqSergRU1NzVekxSJc1grTMJ0K/J87+Cq5wkJq8n5TpKtVXixS44eEUAtD4omIOfArnWmI4iTKKjl/w1T/wT15zzIfzsyo/hz9/9AuqtQWhRFVWGQutHpsPrRv/DGP3rj3D/zR/HAzefixV3XYPBv30dxT+/h+zRn6Bz/x0YvPtL6LvrSqy8/UKs+uUNyJb/EY2Rp4HWEPKYAUpaRZHnTeQDj6B35D6M/usOrH3g6+g89X3U1vwHegd/jnn8KxbW/oX59UexqGc55nc9gbmNRzFP+fzux7BoylPYYPoKXco/gfm1RzCb/0Tv0D3oe+CH6Kx4APf9+Y945F8PozXYh+WP3otf/fQOXPKZT+DY9x6Dd779jXjH216Htx/5GrzraOVHvxbvOOa1+NAH34azTv8wvnjD5fjnvX/BaN9KXPu5C3D5p8/E9Z8+FZed/QH85s4bFSL3IS9aKBRTDGh/CgiI+pfn6lc7V6lQPEZSEORnBTkJKmFyAk9yvN7r+uS+LFDA8QhE7nXdMitJprVI97dfug1XY2IyTPe5EJYV5XuBqT23YxlR8YVlmNdl40mCnNDLL//+yywfPpnf7flDI7/9zW90sPkGHXYegsMPPwyveMUr4P9r9GWKhU4++WT8TRemlm0et+M2JFbDqp10MN5tTpnSi+OOOw7+QJ336EKTolavw4f6f/7Ln3Hx5y5WTPtGvO71r8cJJ54Af8X5iPyeaOUj+2TDjTbS3v1avX/UkNUyuL3Hn3gcMgS2KUQKBmr1TIc4NQCED9HquhDefPPN8ZGPfASLFi+GD87amg9TddnfUQz45S9/KV2wrly5EtDTEL3lkUw2kJIrfKH5ShIxREB9b7tJpgPcd7zzHemwudlqoamLipkzZ6hfgV//6jfJ7pcc9hLstvvu2GXXXXHQQQfqwv898CG29XC/SVWsXr0KTz31JPyQZdvWw+1RfWg8QhjzBhCFc+xEhlRV6UeWvPa7+d2XZIkjiaA1yfiKvlBfkISfCm/Yujl3Mp6coLFsKVIesi9ZjLPPPhtz584FxmjanQ6GdQj8/R98H77wP+aYY3D0MUcrTv4gLr30Ejz4wAPIFJ/JwcjlS8e6xi9btizhPQ/mzpur6gK5LsPk+qQ31GiMslftDA0OaSxkWLRoERzLbrvdduM+mTFD/g8B/is6fyXvkbpI94XCvvvui0N1CfHhD384fRD23nvvxRNPPIG//vWv8H8H8aTiz1xrtPsWeuy7XPq5XTUJuUrJ66r0El0hxULQeJBe+aS1wWMg8cjXUf0kUevNCZeD9Nt4k43heeSDPbfV09MjFxKOr/1hhW984xvwBwBOPPFEnHHGmfjTn+5J48v93tT86O/rT39RecGnP42FCxZYbOJPPWXdpLQPd48++uh0CGyCyjbr7rJjas/7XXbZBYaNcx2ZpKCCc9lLMsk3XOEtj5zAm5+k+jVPtC6b1rmTYZIGx2VXOLLkq8r/E9naeTAj6+CiE/bBlWduhUtO2wSXfHRDXHXqBrjxjA1xyYlLceFHFuLzij0vPmkxLvjgPFxy8iJ8/sQFuODY+fjshxfgEsVJn/nQPFx4/Bx87F1z8dmPzMfnFBd84j0L8Dnxfu6ExbjwuLn4xHsW4zPHL8RF4rvouI1w6clL8NnjF6i8BJeeoHTcUlxxwoZJ3oXHLcT571+AT7x/Hi47czFO+eAsZFwBhjaC5oDXNlL+kH/lMP0w+aXQuGMIcFJXCieXiQztAoFBBSD5B4PYcglw5ntm45x3zMUF75uFzxw3HxccN086zcLFH1qIS06eL30X4PMnzJM9S2AbL/7QIpUX4rz3CffhJbjo+Ln49AcW6z1hoWxdjM8cuxif+/BiXHLCQlzwgYW47ETZecIiyVyKK08xfpHqF+Dyk5fikpMW4fMfWSy5qhfPtY7jzliKz3x4KS47bTGuOWsDXHHaUlx95gb43MmLlTbAtWcbXoor1DfXfWwT3PBJyT9lQ1x/7sa45OSNpMcGot8Y139sQ/XDUsWkKp++BJ+Xry3fsfSlivuvVtx78YcXKdbeSLZtgEtO2ghXnbkhrjh9Y/X/Ulxy+gb4zElLcf6JC3HN+UvxrjfNQAyjkBM1RXPkjtXkTftY7oaTne2yOgOpW+TuoBesQhczJT6A/qf5neuiPu8MgXEIU3oHMX/6Srz5xbNxzrsX4rV7AY21TyIOD6OpS2NNWcSshrou3mK9hrbWjKIWdJbXBkKOSKAuBdo6R5na24M5s2fq8rIXpY/FqAAAEABJREFUDb2PkrRaIEUEqS5FSOMKlSC9g3TNRVMkmlyKkxyHizH6yXjjErN+GSYpaEJ2KuiX1yrzVTSGST5HNsmkg1iSPs6dKr5nwy5btuudSCb9A+VfwW4nl965CDvyVSbfQf5RMbUtEtHnCIp7RjvAYKeGwfp0rJ06H493z8X3lg/i3J/cixN+cB8+efeTuOaBPnx/9Sh+q3PP+4oMj4Q6ng41rAzAgBaQfgL9Er6ONawV/hmdmT6aNXAPAv5DQ+YLTw3i/HuX49TfP4pTfvEPfPpX9+L7T63FiplzsaZ3JtbWpmCIDbQ7AUVbtjS1T0gvxjo6IGwLNI6oVGjPCBo/hWo62ljUdLIFehjEX0BlF8SnPZAkSMHq18pX9g85gRd1oqnqXZ4Mu/xsfz9bRkX/bLx5STor1x3BlpUQQjsunD17NszX6cha1cuERGuabo3hgw48CI1GI+loOuMrGW7Xe2C3zuDm6Rz57W9/O3p6etFu58h0wTRr1gwM6ULuK1/5Cj74wQ/i8Je+FK/WOdFJJ52Eu+66C6OaM6T9A4QYMW36dJ2Rnqnz6AOhBvVD2K/d0mPOnDnwXpcr/iMhneqKFf4JxwWXXHppsqHVbmKDDTZQfDcT1D/b1Gl3UKvXVAIeeOBB3KQz3nM/9vF0tvvYo48hhAiP3QIA3bceu+ovlRClk3pUfVqAJPzk6veFCxfCZ2F1xcMdxaXGZ1mGhx9+GP4goD/8d/PNN6uNm/HAgw+4GnvvvZf0qEvPAqDHSoFf/frXKT73NwLt+oJd4f384IMPxqmnnoqHHnootQs99rOTQNTrXUr11Ee2zz6hVCOJkMZgkfwEPRWPQLWbJ3scN7jPMvVPwqvf/S2iN950E+697z48vWIF/AHWrCZdUcBx4ULFa47Dc/mm7Q+/qK16PcPatQP4zGc+ize+8Y14s87kqncLkslf1Xgh3cd5wrnNyXoZJml0spdkssO8TiTH+WwvWZZdBz3k/0x21R5Z8lXl/55sNTj2k2ttkyZJ17rHgfwYQ0hlj1fH0m1dxtflZ59NdukMtZbV0v1AprGyYMFCxdvDqa98DmuxlplLzmq9VwwNDSV/uE9Jpj43n+msc0djtEtnpX5X8vx07E/S1amvexSXGtfU/YNjU/d5WW6muNKwfehv0vJlsmHHtJQNht2uv0GgqXcj22MbSaZx53cmdUrSfVj7pOeJdbNelVzzGl9IT5/t1sf84PdHy3Kysg3Z4G/L8B+yrV23TmvCaGrDl9qj2nxr4rMc01snkrAtbqu7qxuxXkvzKoouxKgRC4QYk78q3cxnO5zcz5Znfa2rfTdjxgytWz3p3TbEkrdWr8M09qNpzGs59pHxlmOdKti5k31n+aa1jrZh5syZyS7jrDtJGHYfu2we+5ik7jempHnqviVD6kvDpnd77kvLhB7Ld1ue0yqm/qjWI38jQyafkEy2mdc626+m9ZqXydZAMg00ksanRJawGyBLOFXol3FOVkjF9ENOyCAn6MkJfCKc9It0nREBZMljuU5kWXatk3HO3aY34fEDs6JYj5cs+exQ01eJcuQ4HEoakiCtQw7LIwlo+JDFGL7MSdNgHGddSNOKWgsiWcLQQ5q2EFT+mNZQ0lu0hsmShiz5KhryuXiypJnMZ9ip4pssGyK3f0gBIjINSZDPla3q8R+yrK/onbtSaGeJnxSN/YMJealSvybrQFKY8sdyXFeWJvxFStaYPyQSpvHmQhJkWWccQPy7x7LJiXqy5CMJkuNsllPRkhN4coJ+nFhd53cLegdESVtow3ewd9jLDsOOO++EolbHynXAbd/+hy6Pp6E12kAt1hSQBMQwjHnzOthy6wDFQ3j84RF897YH8eB969AaqamZOmpZt4ZbB7XQgr+SDXqpbBUjyNkCahFdPTVN2BpazQ40MgG9ZLTzFnK9RMaihizU4YfM5bommgpA2sMN/PX363D9Ff+JNas6WLZzDS98wUz01ofTAhJZRz3rQozdWLWmg6uu/RlWyQZkdWy3/XbYZOONESQN9omEkwHUPyuQcuEK9RdJQeUPOeE/cgL/P/E3WfL9/0W29Lf0XBuQNfbiV7hzbacRSoVS+hnToyS1XZDfXCOvqBM6KZjX5qJxUVRJ1ZbpBdy5F+LDD38pdt55l7SBkZIjGrfvhf473/kOzj/vPPivsL7//e/Df93iDWjrbbdB1GWxe1Pk6qPgLK3JBuwbpxgzkJReOexjkilHeor0m+Q4nxHmI5n4DDuRJQ0p28TmD6R0FFQXgp2MN2+V2gqg3R7MJ6RlxEh4syMpjH2Vq7qEXU+WsCvJsr0Kdm55QiddyVJWjDHJIE2PBGPs8ZqW5Co4kZqYNmM6Pq0DtB133EGHay20NQfM7w3ffTE0PIh/PvQv3Pm97+POO+9MwbQ3Pm+eUb52+75w9+aea36THG/P/eVmN998M/gvldy/lm25TpQO3pC33XZbWA40nkiOwYC/vhMI6XLJdaB+y7Gm9YuDP4xgebbHKYjXQZKDEH862f8nmOtbCrSDdHWw5U9f/ug//gMXfuaidPDt/4fVB6X+C3zosc5Olid1QFI+6SDJVtvGe/wgVRaQq+V7pCDJeuWikZjxH9J9UCQ51g2yYZ99Xoh3vOMd6YKdJOzP3ilTXAXKJ319fXj88cexfPlyDCiQaytADlF+UN8wSICkWw9lar8c47l8708lH3jAgTjr7LOx2WabqTog07rU0Xo3ODSC+//+d9x+++249dZbU1/+SxdIq1etAUn1fVN2FCloOv744/Dyl78szQ/7gixtgB6yhN1+kK5CpR+yxJNM8hJSv8jnx6sqtUfS4HiyXKfJsoN8bbdquUDBAElM7vcvnRNCmiPIL90osOPSLiyeUsOsOjErBExT6pb909XCTNHMDMAstTk3C5ihuTdThxzTlWbWKFpiumnqAbN0MGX8jCh61c3MIHrAuWlnicd10yxPbU0jxFvSzlZ5Zt20xOxGUCLmdQXMETyrQcwX7Hy2ZMwTbo7am98dMVd1cxvA3BqwsItY5NQTsKi7TEunBCzsITaYGrFEuE1mBMkiNpEi5lnUFcQXsKALmK/250uP2dJ/fjcwRzLnCDdXNPPUzjzJmaO2nGY1CulGzFF7ppknfeaJd67snis/zFGar/JC8c8XzwLRLbAMyZ4neFYMsp2YLT6pkuCZsm2WfDxH7U2Xn6cJtt/mCD9HvpydqU3lM9Rns2uQv6WjyrNFN68RZUfEbMmdW4+YJbnzu7Mkf67qFshX8+W3mZI7R/X2vduepfJc4eeKfnYMmK6RMsfy6jnmSP950t/6zlQ786S/62ap35wvVP1c8SyRv+fJ3qVTMyyZEuX7iI3FsLg3qg8z2KZFUzKNFcD2zO3KYJtnyVezJHdWzJOes2rA9FioTkn4aQoAZjfEI/tNP1d+mak250iPxVNDasd9voFg9/Mi9c8G0yIWS58latt6LRTPhtJpicbBom5invjdDwtts3SeHSi/BczWmJwrfeap3VnyyXT5YRoK9GjvnVoAHuMaOpgieAaBqTkxXXNimumMk5zGaEv1xgf0CGdfT1X9dAb0doCpyLCxOm5+LwVRMVFN64UIZadIxue2xHqapkRq5moik2pU89E/ZAl7zpMlXOGNq2DnTiFoNRiTQU6iV2W6tMYoOpSC0NrMiCidZQ6efOxf6F/xqELAJqCX3TWtiIF2A0NaG0ZH+zH6zN/wyA+vxd9uPg/DD/wMHH4UaPUBbEMA2pKbK76E4kuOLEex6i8YvvurePonV2Dq03djRvNp1HVYF9GV4sqeWhPrHvkJ/nbn2Rj6yyXAn67C0M8+g/47P4GV3z4Vj936ITzy9ePx1LeOw+Pf+gCe+s6xWHH78Xj6u8fh6e98CI9/8wN4+Lb34JHb3o2Hv/x2PPaVd+Kpb38ErXtvAfJH0G4+g+kaKz/54W349Dkn4JLzz8JPvvsNPHzvn7H80Qextu9prOtbgYG+Z7Dumaex8tFH8Pc//gG/+tH3cfO11+ATZ52On/7oR5g2RatmPoq8GMXw4EoMj6xGoXi6hQ7a8nPbH+zIgaDFN8inufzhv/gTYryP5aD0QzLl7jeyhI0gy35PeHWGRBmdUiGZCdCvtNcoJ0t697XjBB8YmFdVz2nTOCeqn2tZBvOQKimZpyqbxoksZZN0MSXHLm95y1vKA6UYE66py2yI5qmnnoL/kugXv/gFbr/zDvxaB43+in7v2Y4t/BcH5agvRE7FCu2ULMT2OLcOBx14IE7UYW06wNHBo/+SyniSej9poq3DKst0jOSDK2vX9n6v+vnz5uHcc89VDPVCeauDUm6BgYGB1KZIoAo3BeuUq99C1Ehs9KDtmFPwYS85DL4Idpxhv7R0GBVDQHOkmeKgL33pS0htK3Cv68DGsAWalrQ2LiH5v9LbepDE6173uhTP2DZTWS8pJpVyJWBtf78u+Fdj1cqVWCedbad1tGwJhGPAl7385XiRDmzh8SH9ybF+UrmhQ3PLNW0pF8pCejeQRqieJE8FsuQVmH4SXjgXJFq8E/aQGtVCutp2mYYkHJO7PYEgS3mOeS3LiSRKemL//ffHxz7+cfggO4aQ6EOM6ossHYSNNEdh3rb6E3ooGh8uBa3NU6dPwamnnQZfzkfxWLbnhA/pu6f0gqIpbSzgegmXWgWyWpbGgem33HJLfO7ii+EPENRqDV0UjKiVANswMDgAx78rnlmBlToMXTuwDq12C21d3DVbTXgu2r977bUXdtttN61dEX487zwGYgxqR2MbRJAu/nCw+z3IBkx6SKaS9ckdr4aY9PQIoPrQc9jyTESKVjgRpEP7t7/znZg6bSrsJwgfZVtTOtYa9aTfSHMEHb1veswwBjQ1Nzt6z+rtnZouLWx/GNPHupFlf1kXknjRiw7SZcZSkITpJtPYTvt+o402kjqdlKCn4hWYfshSJskkJyH1y/IqWpLClD/kBH2JwThfRY+xh5ygJSdk/E9kdyQrKgYY6luOAa33xUg/mv1r0Fk9iNaKQbT7ViFftxJxZBiN0Tbi0DrUhwXLt7WhPmQqN0ZGhRsUPICpeT/qI0Po0UXQvPowpuuSd4bStPYgFncNYmY+hOlKS3qaqhtRGsZsDmJaewRTNd67mwPo0b4yNV+L6ViNObV+cO1qNGRfrLVA9bHfa6AxJdXV7QFQME+O2a/cfnKdQCRYgzXo4pK6YFRopS0o1/bcRmuoH52BFsLwSuRqo7NuDYqBlWiteQaUzaMrViEMrEbe14c4sAZhXT+C6Iq+Ptm7Rmkt0N+HxshKdNb0oSZ5XPcMssE+pQF0jfahuzUoGevQ1exDofWsMTog/6zFlHwAM7VfdrfXYjoHMCMMoFdxVn14neB+TNPbyVTtrXOUZndGMUOxxoIwhNny63ydcc1qDWCO8HNk+8JsGDNbQ1gof8/v7qBHdb2im451iJrHYbBfbdqOtbJlJQtNZd8AABAASURBVArZ1l61Gt1DA+CqPtT6V6FX/V7rW4MZnXXoGl6BmejDjNpKTA9PY6Zikm6dgdX8tewooMkAP4XeHUG5XzoUaS1UQfX+zeDVSEk5hVC1WUysPsnVby1093QwpWcIe2zXxsfftxjvfkWGWehHvm41GlkdXut054/QaWJwTT9aIyMYkV1dU6ajr38QBQNGOyMYGF0tfD9qivWbOdCvPu3tmYYZuggttD8ShdosQEqRUosEW2cnz5cx9DieZIKfDz8ZZ9gySBocT8Y5/Xdkm46UlmNOIifgqm5csADjnCbLFlpW+jcQAktAvwMjvG5B6yoyrf3C5XqXaGoiDMWAtfWpeDhMwXdXtPGx3/0T77jztzj97ofx7f5R/Fkx3CM5sRY1DOn8sim5XXpHnrdgJrbeeivsscc+OPSwl+OwV70CL3/da3DgSw7Gshfsik033QozZ80EuuoY0N60mgGrshoeEf/vdCF3y5o2Tr3nKbzrjj/g0r8uxw+faeK+Thcez7uwul1Hs+hW3zfQbBLIy32lKNrg2FiSSYiSqw6CulsWiUzxhzrZqOQH9bjoKVTZ76RkJUqI5vnx0GO/khO0QiUZxocQXEyJfH4Z5PPjzWR+yzFMMPWL937vI65LeEYE+UuNugjX+wNvLpiXpKpkncaKZbAA7Iu24rW69r3Xv/51+MQnPgF/sNB75+hoM9Wbt39tfzoXchzl/atsk9KjgOEtttgcN954I445+hgNlQyk6jR/7NApvb3wXt9WLEIG8QBttem60ZEWHOeuXt0nNQN23HFHvOY1r0F3dw+of1HjzvuuVFW9+koyQ4ho52rX/Sjsnnu+EPvvdyB8xg4EhOTrQnoE+ALS+juRhP3jC703vvGNKQaMYzJsk2HnHY0H6uyuX3GLv43Ler761a9OHyQliUL1UG5afzupP9R4zz334P7774c/1OqYw/PGMT7J5EPrZB26NK7dDsYewyJRaaxfVLDOQqgJyld5ykOMqKmPNtZZv3ksnyRCjLAOF110EV75ylcqNjlBF9OjsM4k4X9bbLEF3ql4Z8b06cKX7TimynRO0Vaf+Hzb/y3Tww8/jEpPUpxKGHtIwvqTHMMAZAk/G1+VyZIHY8//hmxyQiZZtm/x/2fZGNcVesw2Tq+yfeB3qhm66PUfIPndwO8jTr7Y7evrw4j2D/t9WPFL5fsYM5hvcHAI9qFleh419O4wrDPsXDGpZXuc2CemyTX3zGMa0/syeEgy2xrXpmvr3Nhzz8ltNRXXeDyZzvXWx3Kktta4ZhrfPTpbmDF1WtLRNLni1C7pYBlB6yZJ2JZRxVoeW27XdZVNlm+ZxpvO46ymzbOuVKvX0dI64PYGBgcRQwBVGBoewqCS/2Ld/sjqNdTq9TR+Ktusi33msu13m8bZBusB6WVe40xT+aU5Ogrj/C5hfexT1/X29KAlGyD7rKtlmG6N+sdn6baDpNaGHJnmhWlso/HuB7dheutBMl3qr9NZt98hp0yZknS3nk7mlZm6I1yXkt+NPJ8to6onmfxvnNdFfxjD7Xj8hBA1dzswj9tw/1mXKL3c3tSpU1OfuA37gGRaj4L8a5xttx+cu97vt27X/nDZdLYrkO4OrDc5TUCWE8VMZEljwU7GOZElDVnWG+d6klK+XHhcNp4saSrZFd454DqnUg/oISmdAPJZeAifV/iSnixpJmSLQCsYWeKr9gu9kDlRO1fhABJ+SnmGnCxDUgXmsqED01qM8aRoNQELJTtQRNKx3FqMc9l4w+RE28aTJS8QXJRs65jAcdh8TpbhGsOTc+ONI2n0eNskkwyCCVfSmKQQvg3IXqRwpaNBan2LRAc9plUmfBjHuVzhJTrhyQnZrifLsmEn0zsZrpLLTuQELcmquszlS0pvqmRa62mSjhayyl74JYryW6k6yFKe6ckSFnv6cT8ZIEs8aclINhjvZBpyAk9OglMzpS/IPLWVKYCc0jMVb37TGxVYNNAW+R/ubeHHP31K/l0Ar2/WtVubc3ejia02AXbeKsP86cCf716DW296CA/+lQjtGagFMedNKZQjSH6IKqvNXLAI0D21gd7uOlJRNoeUCFkjG8Sng+JC/KTk5VNRDM3Df9z5FK68+o9YsQLYcuOAVx4yB7OmDqqtVrmQxY4W3oY2mdn41p1P46e/G0JT/L3TpuK4Y49FT1cXCrVAtQU9pV8DQKlZ1qjtcsyQ0kR9hrHHvjRIlnhSTEJYhrL0YxpyAk+uD5vWiSxlJCb9Mp8ykCWenOAz3sk0ZIl32ck4GCW8YR9OWr77EcLRfeAkOwJEqBzCm7dwcCaAVJuGnavecuDFVWWYhQG54LY2XpPZf4sWL8ZnPvMZ+HAnq9XkvAIhRlApl4yO5DoHiaDAdKedd8aHPvxh9E6bBj8a5vI2kGudyrU+FUaKVp5HVLDFSNXlgOZzENzWgVhdYzMxoXxIpkPRsgQFym01Z4ULHcB3EJkh1wYoTMIPDo4gz60ZUh8DBMkEe0xXZbdJtatKyCht1g01KzoCxllHUmXZWSiREzD0dOSnRCo41Qd5Xn1gm6mcKhcQBYMoJn7sdwpPoVKS3Cia7bffAZdddrkOIfebsFE0ppfrkv4kkUsXscPJOmy91da4+qqr0uHjNoItE3rIEiLLfOqUqekbBLw5W98sy0QlH8kHs+bMwoIF82HSKgFlv2y/w3aINaLQBHafVUS5lNp2u23hryizPFI00o2yhSFCDKm9004/HdNnzECh1nLVB71IdMTbVh+5bPs85joadPbdjjvtiF132xUOxi3X465QRUunEc4Bwv3Y3dMNjx8GlTUeySCeOuq1BoggfwGmgx7LISkIIAkCaCg4e99734NzPnY2NtRLBIR30Ef5xfTWty2dmPpR5pinuxvb7bA9skYDEg6qXdtQq9dhflLtylLLPvrII3Hj9dfjzW98g3w0T8FNpr7rSK8C1qtWi6ncydvIahoj+vGYmz5zRrqk+NCHPowYM0S1YX2gx3zKxn+MdyIr3zPVGWeAJOxfcgJPlnCFN60TWeLN52ScE8mks22zFwo5JoAI+leoHwUiMCLk5qfWaGjZzxE9J5sd1DT3u7TG99ZydOliNuYtBOGoNV/3tmiEPNE0CFAvX67vqQFRNHWPObQls0CijaYZQVbhdPBS02VYjS0dagLm61YbXZYJta3UXSugO1rU3S+qs0zo0L1LvF0EunUQV5N+KWnMdwtfd9tooUvt655b9jTRpQOTmmREHRTqrl7tFaipnlqzMtNLVl3tuj2nQgfkdbXXkLyqXJM+bl93yNKnA72xINNhTEOybX9d9RVNQ7IampuZxkcjdGA9atZJl/aF9M/UEbYhyR4dQbf8a/vRGUENTfmiQEP7ZJfs61GK8ne3eHuSTh0dChao69C0K+ugty5YPuityR+xlfjdnssN0dTZRG8G9JhWsuryuf1RVz801FaXZE7TlEh6ZuKXrEz4oMPqKV1Apv6phyaCdah1ZEsHMR9Jtk9V212SXxe99e2RHQ3R1oqW6HLUZM9UTa+p9Q7qFI/WjV716RThukNb46yZ+qJbOkTx1OWrXl3Ge7xkRRN6Q4L165bu9kNDY6hbNrgfu+UP29kjX9elo/uqJtvq9pvayGRfl/jqkk31O/JhjcWOUoGGeIrWKNyX9t+U7kLjZBTWqUt19WIUvWqrzhYspyZdu2V7r/zhsV/o0L+nnqNXdmQYEc0IpnUD9sMU+cSpVgzD/nByma0R1OWrrtjGFPmjO2sDeiG2TV47oLnqNaLQehkY4KcoCmVKGp+55ispwBjhyfVh0zqR5ZwXWfoxzgBZ4skJPuOdvJ4UGq+GiYAIINe8yDXfow6nXDVFfbegvQ4bcxU27uoAg2vR1sFoS5cBI/+6B//6zvV45q7bgP6HtBasBnXhT+vstUUmQGsKVA4SFjRegvyD0VUY/efv8djPb0PXM/dhBkfRpf0qZwctrd+xuRadVfej3npI4+1JsLMcQgD5amDkEWSD9wNr7gGe+S9gxe+R8qd/j+Kp/wSeFm650so/A2v/Dg4/BLSeSLxBc3bxgrn42Y9ux7du+yKefuQhFKPDqlOf2F75INcFGjV2ijyH/ROFy+w6+aE5OoTHnnwUv/ztzzHFk0fjBerbqPUia2ssmbaW6Xehg4wBrQwSLbkh2LOFVqIcY92AYlJfuh2SCVfhnWPsSbB8GSBFzKe8wpHUC3yGNHRcrVao/bUjfUebTYDUz3Nl2z7VqB5o6JAE4ilMG4MkFAjKQcDJMQvpApKOZAlDzz777IPzP/UpzFMsoqJ0qSW/GfaBQS59DTtWsCy3s/8B++MN2mMtJsaIoP06at8cHW2BDKBSR5dBai3twUcfdSTO++R5WDB/PizP/oKYfQjSdkwn2P6g5MhNcP6CXV+AKy6/Aq96xSvhv9LQNqHwkYghoL+/D7Y/q2fAmCmjOpgPIUMW62g0NOFVQSUf2HzgA+/HW97yJtQUB7W0jpNii0CfLrQuv+JyfO8H39cwz+U3wJfEJGF9nEgRw480E2xbyRI3RRc0xx17HC666EL4IrXZbEPDDtajrXdPjxjLkBrCa4yqhUJzyX6ZrfjvtNM+iquuvAJLFPNTRMk3oqH60vF1cLNO6gO3C+Gtn/tTZK4ByZTbp9JQbvJvIERz5wjiMWzZbfm6AGWrNJNMMxZjOUnRBvhwpyDSQ4kQJUY0x9zPiVZ1QTKo5JjrLXqfvfzyy7Djsh3RaNSkIpOtRdJEPpW9hdYOJzWhtjvw13p+9KMfVZ+8GTCSykCQhA+lZusQ1PZZNYaYJNX0XlwIWavV9BtQB6Ge1eCvwfdfyx1y6MFoKy7oaO0rVO0f+4khpIO8oDxEdbqMonyy4QYbwN9OccEFF2C6D6XVtmlso/kgJ5TrufQSnGsdcLJcJ9MVwgfp5xwI6OmeovFJxEhIQVjfUe05bY0FMAinVBSI4vG7wamnnJLm3oKFC6V7R/Tm8hhsyzxx2xDxUXMLjIjKt9hiS3xK8/V1r3s9YqxJZvlD2u958qExtsHvF4ceeqiLCLK5rvlivY3o0prxute9Vv7udVH1IfG63olk0iFV6tdkXAULvR5NrsFP2nbZITvJ9WHzOZHryzafZZElnpzgM96OKbQPEZRg/agvSMGqLDS+gvJpPVHxQUtxQhs9sa09vo2Mw9p/RuClfmpXrnhtBI0wrKScI9rnW4qJBoBmP7rCCKbUW+jORlP9tB6gEUclbxihGEB3rYVZ06Lit2FYRq9ouyRrSlcLXVE4DmNqT662W4jNvoSb0R0QRgYwvStiutwctD/m7RxkQO7LJ8iWZEcBao6Qskl+K5xkr6oRPZZURhCPHJErzqFgFjU0BzvQKz3qsQDbI4ohR9HdkEzFefUsR0NxVHdN46g9KJq2bGki7wzIL6Po1RIZFQOhMygZTXQpBmQxghhGdO/ZQaPWlizZI78FDCX81F4ickhHMTooAAAQAElEQVS8HeiWG44NpymmmNalNkbXgK216Mla6A4tcHQt6pLXkD/tv4gB2J+9os/ydXr/GERvrYnR/qdEN4Tu2EQxsgZBF/gz1E6tGJI9QxgdfEZ6Sy/pzVY/HK8FxTNFsw/d9WZKmWS3h1eqz1uocRgB6xSCrkK34pVp8mtD60KXfKdXBzDXnCnULx408mWhMashpDWrABU7BdHDtMrt+qCxFhGRueDYttEBayOo19Zg+w0Hcfoxs3DqWxdh2eImsqE+NPIh1LMMvb0aQIpXps2Yjh5dPtbrNfhSgwxot0dR17tol95pp06ZhiyrI9O61tXoRq5xEWXBwLqBdDkQNCZIIo0JjQOyhDH2PBtPcqwGICdoyQk89Dx7zlkOOUEvkue0SZYyTOt6kvJbbnC8rarOOcn1ZCTCsV+udyLHaDSmc/kc7qTk/yBKan7WENRnhQ5M86gxzwz9sRePdc3DXWsjbvjnKpz12wfxqT88gK88ugb3NAOeCoQv7jvybyeL6FUfeH866aST07nN1776FTh985tfxy0334xbvnAzbr7pJnzl5i/itlu/gm9+/eu49WtfxeU6G3rv+96PXV+wO2ra60e13q9VWqP1+0n18d0jwI0PrcR59zyC03//EC58cCVuG2rh7no3Vs6cjXVZN0Y01jriKZQXeURgN6DxROkYSFAlksg1CO2PQjn0PlQIj1SL5EPoIUWX5yDNVeLJEnZ/kky0xdg4Ecv4j3FOZElDlnzGmYgkKhkuV8k4w+Sz6IUMDKhrD37lK1+Jnp4eBPUhUO75FGz7/OFLf0OAVghxIOletQkmakTta9CjYorR3vnOt+O88z6JuXPmYHBoCFDbjAH+MFxH8q1TLhstJ5e/PK9e/OJD8YWbvoCXHn443G4hvIaRdMogp0huls7e99xzD6GlIyB7S63yvMBTTzyF1StXoSZdZk6fgTPPOB3vefe7kl0i1ZztSI0A6whJ6GhNkYAUL+32gt20j5+Hgw8+CI5zCuk4RoharY56rYEYosVIFfdsAfvt9a97Hc4952PwhwHysfW+sF1qpJBORafA8MAQ/nbvfeiovGDBIlzw6Qux3377IUTJE61tDYleNslmBsBp2oypeNWrXomTTz4JU3SxmOt9IkYRAojqsyA7c8FgRMgy6a3+lzzKz9a9VzwdjTXrYzKnQuVGvYG9994bM2bMkPk5csWUrosx4sknn8Rjjz0O/7eivswvUKgvgqtTftRRR6Vv8+rSmR5DsJcgs0QF+HyyqfObFSufAcnEM7ntXG2TE3hyfdi0TiTHfIxxORh7qnoXDTt3+n+Rbb5KBlm2SZY6uY4kLLeCPWZML7RRSUeqo+TyNLaaetcz/fDQMEaGR7G2f53i1gLdXnfkl4bWMn8woFd7SU3r4MjQCIYGBiUrh9+H+vvXaKzV4Av2XO+yVL8CFK6exrD7xxe4QX6PIcBw6l8plNVraf9xzNilexzoMb3HjS/KM42Per0O89ZqNenluUBYJ8fyxrnvhkaG0ZKuPerfXq0HnWYLDY0zaGz7r/mdotZjiUcMAZbry2q31ZB8j69arS58aUe72Ubfmj75pw2PD7dvHu+bdY3hKd296Na7nvdM61GXj7q073p82TaSkpXpna6NIX/AQWeddbXj9izLPhjROR5EN6IzncGBdaA6JDLIbzXYF07+EITnZ+LTOM8ko6X5ZH+5DnqCZMyeNSu1p85FI8uS3m6vonObttftOvd4EGviSXIkoyqTHPezca43n3n8Xu5VhCSsk1MuvV3ntcRjyf3Q1lmI/eX2vT5bFyfT+4MAI/JJJnvM5w8PGJfO49U3pmlpTGLscZ31N539ZXjd4CCC+jNYAEnhKduLlExgXuck02SYTGe86z3onU+uc9l400zGG3Yy3jQkYdi0sj+1T5Y46DEeoPRBekxrfuNDiMIXgGpCCAl2XQWTVE0xSW8V9UMKr8ZyDQBo6TKP0NKjlFfKtrzcaOHdfimHLGG3QTJ1sPlJyRS18coSnixpXTbedJZNVnhKdoAf15HCSx/TOrnTK7xpjHNuPFm25zIpvmRPDgYi1yZivFOugNjJ+EJ4kiCltw7Iy7KpgH8n23jTWe8SLhI/yeRv40kmISSTnEK6OJFMtOaDHtMqG/8hmWDjSctTUYEWWeE7mhzuh6pNoNAmAsknS5rnk00y6QE9E7IrGSWf9TOvc5JJT9OmsnwIAmQA9S+1qX4BAhzgv+zww7DJhktRa/TimcGAq7+0Eg+vaKDWMwtt+dV/bTVlSsD8mTl23b4XO21Xx5yZxF/vHsJVn70HP//hUxhY041OqxtAXYeUTS2OenkiQI1p6KUj6mWu0SPbcyBDBPJMZheJLnZlyEWTq6bTmY3HH+3CdVf9Dtddcz9WPNnC0oUBr3jRbGw6fxRdtVFkOthlVmC0aKLJGXhq5RzcfOuTfnVUmdhv/31w6IteBC/4DtbkXpBMKflEtnPMJ/YZSRiPsYckjIce40kmXclShtCJ3jTJv2N401Zl07ieZKJ12Ynkf1s2xp5KpuV5rng+eBENMWLVqlXaOAeRRXlVC3x0Lrxp6zVtXIKdN7SJ1lJ9RK1eRwxBPBFR9eoNROllOMSARlc3RrVptnRI5PZIYqdlO6VDHh8qdisQy+XDjg4u5Rg4BcnzJjddB1f+yvRcTl+yZAm8McUQQCX9gjpB5Fp7NHcLAOu0wY1ok+7p7dbm1p10a2jTtBxVj//YB7aZpEQw+dC6eRP0xuI697c3R6d1elkdUuAi8kQLPbkiO1L8YNLBMnu1OftluMd5dzemTpsGUuNU+hey0TqKFbaP5Hhfkkxrotu1nEKyG/K3dXfwYR2yWk1jtQaIVr/gx7Qkk7xcc59k0kW/Eq4mGbvvvgduvfVWXHzxxdhmm23QqwArk6wQIwIDrEtWy9Aj/Ext8Mceeyx+8IMf4Kgjj8KihYuSjjFE+CGp5ss23LbtOfqoo5H+Yj+Udlqe33MXLVqIjTfaCBRjPraXCJRqBZbttExBey/q3TXN2U6ioeZQJr38VVruiyj9SMLyoDyXT5zXZNNRRx+NCy68EJtvsUXSO5fthZP8nCsIipLT0BidO28ePnbuufiPn/wYe+29F0LUGiW86R1kBOlMBlDJsAMLMgO1dhARUWMcaruhIIykwNJG2066TJiPlE+sn/p45qyZ6ZPAN+vF+3Wvfz1m6SUvyr9aqiDjQelJtdutAHKDDTfE2eecg3e/972qKiApEBFqjTp6NS98SeJxo5bUDuHxsdNOO+GKKy7H7bd/F+/SC9xWW22pF6wZqtP+rPa7u7vQrVOyGCNmSZcDDzoQ3/zmN+H/c23W7NkK2pImaa6STP37bHukRMI7n1znsn1nmyfjDTtVeOfkf0c2QFK2AdTepmkM+8bznQAyyt/K/WOZzh3QNdwvslVuTHbEGJDVMtTqNfGjxFH+0piyBH/Ks6Mg3bymjSEihIC21qRCY9MBfZS/OirnKtdiBoi+rTVJIhBDgPOOXgZZQDCld6EEEEipofYhA9QsshCRHo3HwIAgCq+p9awuiEpINJUstxfESDGZPkoX+7OQjYaFFqTfogkhJrhQMcoPUbSURKrsCvNbHoWLIYKk1MoRQhhLRKZTVYo+2VqrCUKiI41FeqLkWlYMTPZ3km9aqMUAplfbAo16pj6SPOE8bt1vXZortrUp3/kloKWXpEx62veljA4y6RIlJaq9Mg/oaN4W8l+WRa3dDbguV7xQaL6YX6Qak1orpE+h9hvad+pK1rOsJ4KI6pntKdCted5o1EFSXdmR7YTLHfWrdQmA9v9ML1gN1QVYTpD5UX1v2YXms+Esq6s+00tWrouiNhpqs1cvrd4rIgNsKzWlIoi6fFkLhOd4TT7x2PIcrmtcel+xPxriNy5EImYZslrmbpOOOaJ4rKNUBoR1mWSyK1Ndpj6xPy3D9fW6+NWXmeqKoi2/2faO5FiXqJe8IJ+1IXfDdjv5Asp+llhkWUz2WO8gRCb5Xj/b6rO2D/JDTPwd9QMlRMMZJFOCnlx9ExK+SDiSKETkRFIUUNsh1Zk2IfSLZMJDj/FkyUcy0QqtdvNEU8B1RECUyTmoS4ZC40TuQZfaWjazB2cesBUuO2J3HLVtL6Y8/jt0P/1n5P/4JZ648yaM/tePgaFVYN5EEXLFky1EuSmT37p1S1Dvqkk2S9mBUGuibQE6kG8+8kesvOdHmI0+XXyMpPWio3HRq8uILUIT2yhunNIcQpcONLuyNnxR0R1HkXXWoFuXKl0YQBfWod7p08H5Gum7Vnm/cEPoCUO6GFgreAANDCHjKHqm9GKTJYtx989/gsG+VYjSRoqBuuHPAZWIqDHDEJE1amDIZA/lK6Q+73RGUdQ6yAdXYmO2sEMAttR6toHirwVyWJf6qy24rn4PGn95aANB/B2qGbdG9R9BlqmQf52C+hh6nJNUe9ZGCP2QTP0EPe5LZRrLHYlV4wSof6M6fKhrLmaaH5n0h3gKAP6Lp47WVIFJBjkh22358M25+ZxH6U0SNcV0xnk8m5+k9C4kVq2NwZXeXiP81Ztf/epX8SLF8UmOxjlZ0lZtd2nfnD5jBvxXVB/+yEfgWCjEiEI+A4i2Li4GBgZke5FSVJ1lQc90xXlvO+YYfO/O78EX5ptsthkcf9QVA0I+FIn6J6bD1E022QQnnHACvqpD+lfqYNmxXaExFWMGuB2ts0F9Ulf/+oAq03oRahlG1G/DOjgjA6jkdScXH/T4A5P+StSdd9kZmWhBwLrJRDz8yCM4VjHdg/98UOvXCLq7e8RR1VO2KPqWjgwB5iMJklK7gB/b5ljQ387lA84FCxYk2UE6khSMklb7d71ek/wu7LzzTvi6LhlOOfkU+HA81xiEHo7xqAF4TPh9oyH7uuQnrz0N96tkOBc57GP3o5P1y9UXMUTk0jfEaDEik57SwzI8N9oaT7n8QlL1ZRIRcvOKx3Gf6UIUfwjJX8ufXg6pn9oLDGP2FIghaL+LeMmLX6wY+mv4wAc+gHnz58IfFM3GxiKpNmJArGVoNOqKhXfBLbfckvp42rTpaS4k/UUXQpR/9F4wZWq6lJ86dRqsd6Z5Yf0w5h/7opbVkh6eL8uWLcOtt92KK6+6Ettut13S2eM6yQVAqA9kn3Hunze/6c248447018abrnllsn23GsmAM8Xx7k1tVmv1eF2asqjdLN+pKVB472NEOwLMemHJNqtNmKsIcp3Ndnr3O9c9rl1gWjsP5GjkD6zZ87Cu975Lnzhi1/EofKh955avQ7PDZKwnbbPPrBd5577cfz4xz/Ge97zHl3cT4P1tF8sm6TEM+lvnNt2O9ttt61oe6VvR/Qt9UFN6AIbbLAUy5btmHQ1v+evKpJNJJNPXCZLuYadbLNz85ATdS67zjlZ4q1HVTaP68kJ2caRTG1Cj+lJouIhKSxUzkH5WkCykWTSr6QLinYA3YFjut4J7bHPswAAEABJREFUCo3v7rrHUQbWoPHUQF17WXt0EFH70IxpvTo7GRVcoKtRA3XGVasF+QHy0Shm6OLEHwgbGlorX7Y0/roQIpFr3WlpnZ6id+ea5EF8ZIGoZSHT/gPJHlUb06b2oLtWk/wcNfHNmDIDnWbHxzLIEOALZWitDLRdBeBcyePO9mDsCbZXlZ2Oady+6FHA81DSpE8EdK7TUhzS8bgLMbUnCkTNvZp0qGkMhhhQE+wPDkkcosr1Ri3Z1PJFdCOTOm2Yr0trPPSYtjwYL7QmDiPK3no9A2Vro6uuWK+p9+QejacRWOd2uwnHk6MjI+jWGjVN/dDReqzKtBZ4bs2YOVPttDCczh96pFMGHyZH6ZNlkk0iKBWOc3VwXZcN7dFRTNV791TFk91aA2uyw/tzl+ZITbaNKLaIdaKh9+TuRk02dBBqhD8sVFecPaUxBRgFsnYdc6dHFK2OXBDVN4K1RhZp3S0AOZUktCzKrxCNYPW3KkBGZ+hYL8UwMVuHGVNW4JUHz8Tp716Kg7bpYKtZa9HT6VO80pbsAJJodeSTnm64X2OMaKs9w7bVvuxqSF+tAUFtt5u5Ln1aGB0ewRTztEYhDTCky88g/0BPCKXcXDwqgmRKxrtc4Q2TlOtllwqun1zn/iKJyXjDJFHRkc8vu+IlCT+mN69hpwo2XQU7J0vZxpN8Xr01laAaBM0Za164MwQ01PejoYGh+lQ8XevBk1Pm4Wd9BT71i3tx1i8fwFX3r8AP+0bwtyJiRZfoNC66pk5Fj+bpwoXz8NHTT8avfvNz/Pa3v8YnP/4JvPlNb8Xee+0DnwvMnTsH00U7rXcKehvdmKnztI2XboBttt4K++23L96uc5TLPnsxfvyTH+J737sDp59+OnbU2UxXbwOdRoZB7WdPdvXgTxojP9bF/xef6sMn7nkCp/zsPpz50//CVx5Zjn90TceqmYuwsmsW1sSp6GvWMZp3YbQdMKK+V6+CISpOzQHJ0YKkfmg5gwceSZAUDOFz2J+T/WjYqcI7J5lojSeZ+I23EPeZ88l1Lhtf0bhc1Rvnuucre77GGOG/mF+guMeXTDXN0VpWg/PZOtvx19GbprDQsWSZBi2zhAnPC7LUu6b14JhjjsZ3b78dL33ZyzBN/UIxxCwm+xGIGANq8v+GG22U/rucr33tVuy0086qCmnOBQbBHLfdbS1dugTf+c638f73vx9z585FrV5HJl0bWiu8/3l+kkz8c+bMxrnnfgzXXXttsm+GYt9MtkYn6eF43bHfS1/6Ulx2+WUppvP62ZBODY3DTH5o6B17imIZnx26fZIImseQM1yeqjrv5VdecSV23203nflNgeNdr3WNegPdikV7RQOG0g7lW265FW5W/OS/prd/TQcQUTp1qd2u7i5sv8P2uPLKKxVn3Zy+MWDmzOmKM2dhI/lq2bId4P+SyrpFxdSFlAkhoq72Glq7o+xz33nN7mh9JEsfWt8g3YPKfgc488wzceCBB2JjxetTNYeMn6J1v1arwzGkv13UPN5LzCcV4TPqU045JX3jktvI1M8eW5BMt+v2+vr60tpFlu1Cj2ksw/LIEm9cVRYJXE+W48flKpFMoOlJ/q/JJpnahJ5KtkCZUrZh2Dq5rtKTLOvKssdpLhlMPCThS94s1tBSvFCXH+2jjtb70dEm+vv7035p//gy1nPE/msqJhkaGkzxssvmI9WOlxMGq5Hmose29fGeYhnOm9pfa/WaYvDyHccfMGhrn/O49Dj0X41bJ/evz2est5Nh2+Xce7jHDQg0teeTmj+KR1Y/sxK58i7ZAa3lKT7QhXKufbClNqyYcR43XRp3pHQugGHtebbVZ0jqLImVYBOrniRyxXf+IEFLsmIIGBkcUtwT05izrm3pYH7nEgeKxuzW27ntM2wZ9klbcX8RCM8H161bu0578XBaA0zvcWl/206Xrbu8lXxqfzaku5N94fqG1hTLcbI+ngupX4Q3jcuuc25+6+J6t+N6+9B97vaaspGkYq3e1B5JWBe3k/wvP2a1GvwNCO5P2+sPOtguJ7dj+iRXstye12jj7Vv3sceY2zK/5Zreufmtv2nN4zRd67D1NK6jdSPTXmtdA0nJc/NmxThs45yMJcc6UgXjnMgJHFnKmIyvYOdiSz8V7NzJSHJCjnFOZImrYOdOJEGWbZGEcU6GLatKFc74MoWqCh5UJFPZTjWtE8nnlZ0Ix36RhDuPLGnH0MlnxrtMMpXJMp8se3K98S5XiSySbJdJOkvJdM+W7Qrjodcn84E51Bpsj+uoEkmDKZFE7smiEhGTftBjGc8nW1WJhixlmI5kwrmOLPEV7Ppnw8Y5kc+lfTbe81zWg6RsYMpJwk+uBcg5OdG++Z3IkmZy/WR8BTt3IidkkM8Pm86J9Jhxkpc1PQoQS5csxSc/eV7a7AtV/enJDm763qPoz6eBuvTq6E02z/Qik+WYM6+JnV9Qxx57d2PxAuDpxzq48aoHcdlFD+C/ftPEmpUZOu0CcirQicjzmlIGvWWia7rQ0VbptTM2QAU6bUa9D9V1WDYVjz/ZwLe+8QQ+9enf49Y7V0N7DrbbpIGjXzsbW27YQnc2giInmjo4Dz01hKlz8czQPHz68t/igceGMdwEttAFo///JC8wWg8QZB9J2HboISdg45yEBklnKTfOiSxxFezciXwu3szk/67sZ7flNjwXjM/zPNm0YP4C9d0ndVn8Ofj/mPSl8ec+9zlU6YrLr8Cll16KSy65BP4/pSr8Zz77WXzqggtw/qc/jXM/+Umc9bGP4cyzz8aZZ54FB0Q+UPWm66C16KgtteevLv3Sl76Ec3QB+tY3vwUve9nLlV6G1732tXifLkQvUbs/1WHQ8Tq83PeFL8QFn/oUPnXeefBff5922qmSfYYuPmcmH5OE+2ieLnz97QI33XQTbvv6remQ9cabbsRmOpC1vU7k+n71RkCWfTBNB7lXXXUVvvGNb+BrX/taSr48P//883WZOiv5yP4iS3rD9t3222+faH1x7v+6wJ8Qvf2OO9JhcuGB44aViLJt86kIks5S7o3HskhqjOfw145df911+KIukn2g+OUvfzn1TW9vL6RI4jHz88ky3olkovOn5t4rn1o/f1X8peq/s846C6fqhc8X0P6vAnxhfffdd6d+n++/ZFMfeXx483YbVarkljkUXHXShznOk48++tGP4vjjj8eHTvhwOgD1S0ghOdICFX+QTksWLYZ9+hEdhL9bh31HHX003v72t+Pss89OfCQtfpyHLMtGeo2erpeGN73hDbjju9/F5zT23v++9+HVr3kNXvHyl+NVr3413i9br9eLza9/+UucqDZ8YONPTvtlxH7w/z969dVXo7LTfvc4eOuRb8V1112LL3zxJlx73TXpK3Q9BxwcWH+3XyWXq2QcWepYFDliCNh1551hP3v8nHTCiXjD61+f/h+wd7zznfi45sfXb7sNv//P3+Gdb3s7li5ejA/qpc3fdHGKXiDO0xz60PEfSoGRdavkE0xjw/2yw/Y7pP/i4Vvf+hauueYanHfe+ekF3v+v6ifFf5PG/Xfln9tuvRX7vnAfZCGi0D5h/QoFqU6VXOdOxjmRdDElkjDOiSzxFew8EelXBZMlvVAgS3rDrnciJ3BkSVviE9X42C5xotVPITr3T57074iwQChMWqgNwfJ3J2+BRmq+mbemF8ZcY0+mKrjMEo84yh8jhanZJ4LbOgxzoBf1cmjfeoxZhse+yJL91F7negbC/4yvEkmYz0nNJ3rDTtahrUDWOVna67Lr3AZJuB3bZ3xbh4MxxCTP7RTJZtnIkOighyzlkFRJJskGy7JMJ8OuqNqMsss4vzS4HZIwjizlQI91UAbzO3fgbD/YN6Y13mus5VQySMI0TuZxe4abuvx3mWRqx3jzW475oSfEkHhDCCoh2eaXBtMaYTmmdTmGaJRe4us6NOiGfeIXb9d7T8m1p5ig5hhAfWl80lE9ZVrDri9lMY0H43IdAOR5W1Q5mnrRbLbacubY+NJY8stCofkcAtDptKRjgD8ZXeJK31uuX2Q60iHGiFz9ZZzHk18AjXNbtVpM/K7zS1ShPmvpILSQ/BiD6qLayMVfpiLVtxFU55cRy3efuJ/cD7nGtscLSTg3Hhp8MUa9RI0mXxlHEkEGWB70ZFmAhjBaOtRuyybPGfOTFN9I0sMvTsYV0o3iNT9JkEQhvZxIShpSmSzxCaFfrleW6iqYLOnJktZ4ssRVsHMncgKvFhAYJSuXyLZ0XAvrXQjXLcx2MccurdXYZPhB7MR/YtfRP2K7Nb9A59fXAw/+HBztA9U3UDBaiL7RXce222+ON73lVXjjW1+Dw1/5Yuy8xzLMWTgXHTmmUNOBouyMiK8PT/31Lqz6x89R6wykNSeGHHOLFo6YOwOnbLwQ++iAfpOuHJvOzbD7RlOw77YLcODOG+Ele26Nw/bYCq/Ye1u8Zr8d8Zr9d8AR+2+P1x4g+ADlBy3Dmw/bA2952QvxllfujxfttSMOfuFOeOTB+7DiySdttnqz0NsLEBsRm221GQ445EC8RvHRy1/5Wuyyy55YuHAJYq0B+yKgLj/VgHwU0wdWY5/WMM7dbBE+vqAHx8/swWGKbeZrDHZN6cHCJUuwbMdl8imRE7C7izyonAmmctmP8nF/GHLuZJgUkwCypDWeLHFCI4YIH3ZV+JfpkNNfe3rRRRfhsxdfnOIYxwrbbL0NIDbTOUEPKYRyl9O4kyqO39717nfjhBNPxOlnngl/+O+0005DLcsA1Xt+kaUuYk0/5nfyPPFasucee6b/e/QmxYa+gH/Xu96Ft73tbelS17pdc/U1cGzkPdPfGvCa17xGB6Tn4lS1c+qppyZ4Z+3p5IR+SXaej7fny1bHUpbj2PYzsvfkk09OMfCFF16Y9ukfK6b99PmfwsIFC2G9zVzpSVJ9GNIB7mWXXQbHSP5/0C/89AV49zverXhgSuob05OlHvCjQTt//kK4Dcfm9rNjHMd2xyseO+aYY+CvTkykY/PXMlwmJ+QY50RO4Kyj+2HzzTeHY6af/OQnuOKKK3CaYvB3v/tdKaY5UnHTscd9MPnoq1/9Kn70ox/hhYrZq74lg/qpSLoTZT95jXGscsONN+L666/H5ZJ51ZVX4TYddLst61bpQlLFAvT8lP6Ox16refB+XcgfJ/vOPvvsdNn9wQ9+UHT6ETlZtmMZwqQfw457P/nxj+MTSmeddabG4idg/3BMLxOS6/PmOpTbaIMNk33f/c530/uP3wuPPuoovPXoI9MHPj+mmO6WW76M7373DhxyyIslLYJU0lkCEOBhItX1XjxNly0/wG9+81v8+le/xl133ZX85Q/R2tdu33o6t98NO/daftSRR6UP596qmO4TivF80P/WI4/E2xQ72w+fFO6b3/wmLrjgQmy66aYgqXZzmN/yLMu+83j++te/nubDdXrHcPx4msa56zymTee9xhSoSnUAABAASURBVPq4TDIdwLrfPa7dX373818xnqd3MvORnOhjw2rQciD0vhoLX77lFnxT71Uez55/H1Zcfpb67TK9T377G9/ED+78nub3CfBFi9sVe9LbMkimsWPYfiDLcoxR+3ZTddB+lykvEo9pdtllFyxcuHAcZx+Y38mySSkmoCoLTLTOnUimsuvJEp6MfzZsOqcKX+XGOZET7ZGlvMl4NQYY7wVNpGRJQzL1Ialc4zBoELlPRoaG0n6UZIjHa6H9MdocQVd3Q/v7KEZGh9Hd0yW5RUre86G9LdM+QE3JEJnWIPvLcux3Uu1osNpfbmdgYEAxQQaPBy0zGBoelJqUujnauugfHhlCVD+kLVa6FeJVa2BQA4DoCsEySHOXysRsZMKrOv24besDSK5sCSJ0UqZ+hdqPsqOBTO34AN2xkGMukiAJP9a3rTjbl0uOj3zg63dl21bX4fTw8HA6RPclDsl0XkBSNrSTLrbdPKY1j2UYRzKNMcu1nk6WZX+4XX+IyfSmrXRwPfX+EWKQb7LUf+azDPvKfvXlg/ksp6WY37qaxnjrYLxzl92O+WyfD/ad+1DecNaow3F9/1rA3wyUdwrZQzDPEJUCAoRAkTb6CLoMgLUMbfcVAWREiKPoqQ1hm6WjOO4N83Dim3qw2cw+dHXWoTXakeyY/GC/uP1RXa7YZveDU48uA/2OmanfWyOj4mlKhwLWn6T8ENWPGexj2+LU0nguANhuJ4Eg6Swl45zI9XGpUr9cpyzxGCZLOsOT8ZPLxjsZ50SWPMaRHNeFLPEVjXPTOFWwcyfjyJLesHFO5AROrxPqDyqmVB8wAIQuxQu0ZvTiqZ5u/Ho4x43/WoOTfnYvzvztP/DtNSP4u3y5XGk0xjSGZkzrxZ577opjj3+/zre+hj/c/V8457SzsNVmWyKIDmOPxxdJkEz2jKGfFzat1++999wL5+i8zudX3/nO7TqjOBf777cfZs+dhtAVQc2hdtbAM8zwF0R8fSjg/If68M6f/Akf+MkfcdHfluPbT43gT8MRj4fpCAs2BrI6CungcdbS2mA9gsZfRE1jg/A/+8mJpKuTjmSpd4V37kqyxD8bdr0TWcqYXD8Zb9iJLOkMm9aJfK7sqt5x3Y033pjiH//3pJdcdikuvvjidAm94w47pr6ZLMN85IQ819nPFd59RQb4g323aF/0B0cd/zgeclz6bsW6H1XM6XjL/5Xl8ccdr9hP534SRBJkKdvyqkRStUjnlBfoLPanP/0pvvCFL6TY6vOf/zyu1XmYYwLTu30nr0dHHHFEiikct12tc6SLde5qep8H/sd//FjnYddh6623hulf8YpXwH646cabUixrHp9L+txUSqW+s3ySKjLxeJ47/v/hD38I/zcEPq/6is4yv/yVr+BrimN+Ij3PUOwhjvTOAD2OjT913vn45te/ofjsk4rBT4VjNfvc/JZlvUWa/qjJuvrM1XGnP6h6xulnwJe6lklS70q7pL777GcvTmfZl11+efrQg3XTamkxKbmPDPiDi/6wp+Osn//85/jZz36GO7/3Pbgdx0v2q98RTBsZQANj7/0bbbgR/I7hc2jHiMfoHeOtb30rXq/zP58/7rHHHiC5nq/MXvnNuctkSWPYOCfDZGrt/yrD9GRJW8HOKxkV7Nypwle5cU7khAyXXe80GSYndK3qXO8xk8svvlT2vut1JteZS29vd4onavU6vIfVlbsvvFc0Go1UN6L9Jdf+5LFV1Xu/KaROvauR7PceaRrvP27PbXhPna6LXF/2m89/pV8oTgnS0RfB3r/8wXO36zZNYx7PBdd5b7Ms422LcZZv3V0miYb0Nb1p/a0A/pp+wySTXoZtc1OX9W3tcbnWPtvTkN5TeqfA38CRS6csRDj1dPfAZ03++v8QI7wnen912/ah7XRy/NPSRbfHtnXWIEp7P0lYH5Jpn7UfouSQhIXZR/ZBvVaH5ZFMetofbqcue2yz6bq0j/t9xzGM7XB/WJaTfUZSMVk96WtZ1sv8Tr26mzCd7xssz8k2GGd97UfDbsP6mtf1btf10JP6WP4SCOvgetfZ/x4LXRofhq239TOd+S3X9IZJJjuhx/GG+f3fC1gvw1WsXOlg37tdyzTOdjWHR+C2Ully0s9k4RXsChtKlk6t4ApvYYadyImJMhnvukqe8RVsfCWPLHlJGq2+L5KRpMtF6lDTupIsaQG4mGgNVLINmzbX5CTNr3FS5OMyijG4oiMn5JETcFXvnOT4Ruhyrsnr9kim9smyHdcZ79yJLOvXh3MVtTSPDQQGIC86wumHeYId75AlL/ks2aJRhAEfbkoKoOoYPLEKVE8uGw1bF+tqGFpdjDbOqVD7pJhTJWDcGJgy1xuo8FU5takK48dlq+x6kklOBUOPYdMKTD9kaVeFd259ScLypFaS4UFrBpedSIIhrOdv81ayDZNM9ear8IadXO/ceLdj2Ml4kqnNCoYew6YFFNapnnK0ywcf8v9j700AbEuqMt3/j32GzLxTzVUUVcVcoDIWIIooKChzoaJYggOToAKioCKDggiIAzYg0GI74TygAoqIitoO77V2a4tKiyKDLSrUeMfMm5nnnP3+L3ZGDrduTQwO/XrfXBkrVqz1rxUr4uyIHTsz74P1xCd9tSZL+3U8B5M///Yjesfvb0rl1vUhoNemuqVe0/2buujWC33mZRN90SPP1L0/baTReq8/+Z3r9Ibve59+4vUf0P/844VOXHlI480DGs2LFhzwj6TJwS4v+6VVpsUoN7buYDxdpGs+dLbe+gvXZuPwHv3wj31Q7/mbNR1akb7gAWM96cvO0KfcbqYDyzNtbmymP9Z4WnQyT6/H+3P1Az/63/XW379ax3IYWkbj+icc7/fp95PtPDye1MpKgNJvvsiP7WCUmk/b4iIn9vV52sgNZSN04ZE3nvonE9t2jbf5s4d6hDrv/PP0pCc+SU//2qfr6/NS9evyIvXrv+7rK89PZHJQ9pRsaPhtp6c99Wv0dV/7dWLDiu6zOIzLy3pedr7ged+m54dekJeZL3z+83XFlz5Oh3IATT/pG2XXZQN8j3uIl7e8KGVT9VM/9VN1o/r9OcB6UuK466fdtW7kzjv3PD3soQ8TB14cXr3ohd+ub/rG5+jcs8+VM/c4xZ6Ol3T7295BT33y1+gLH/NFevhDH65HP/JyXf6oy3UoGwJtXfS75DNiD2Nku36mkNHGIe+DH/xgPfzhD9cjHvGISve6173qvLUHG6DQp+xK0YEs6ve776frM+/3Gbp/HqQecP/P0r3vdZkO5kV1SYQOUS6yGbCNWdLdy3Yl/CIkNxAL4yWXXKLLL79cj/3ix+ryR1+uRz7ikXrQ5zxQS5MpqpVs11KLYMmnxRwUVOPnhfeDHvQgPfWpT62H0t/x7d+u53/b8+tvrV2eQ/rb3ea2wj99495iD5jI7MEXsdqWTduAzmfk2c9+tl6cB0gOQl/20pcl5sdkMzKKXldJGacsCTEo2azs01MyTi943gv06le9Wq//wdflRf6r9c3Pea4+LS8F8H+qT2QxVh8Q7oXjfD5vf/vbi99K44GHQ0k23j+RB7XvyQH74x73ON0mh7a262eUDTuHla98xXfrm5/7zbriy67QNJsJcLutzRKb88d/+ePF4f/jH/948dcNHvawh6cfY3F/pe/KZdP35DxlqmkbeDvyjEUEcv6decYZun82/C/Kw9wbcqD/xhxwv+bVrxEPBg/9gofq7HPOzoHwfj3sYQ8TeeNFxEte/JL6UuJ+n/7pdXPIBhG8PrjEWoKr8Mj4bes73eGOmSePEZ9VfuPued/6PD3z65+hL8m8+fT73FeHDuZhPHOU2BNenQe2CTsQu+JOB+0dOb6qUr7Z6Vfaw9ZcUjZq44Q+fJMP/ix7sLVdm5CjWyv5Zg/tYeUSPow96Fa8XsqQ14O6ris1/mFuqv5kbM4z88BQwmeuybItqc/DZK+Sfo9GJeNXKk8X2JCzkQaUdRod28m1VVy27CXkkHIRc5+NQVe6qsP8i7jmj9Jy4BaV5nnAmWWNSgiROgexWfeiZLsetoIJ0bc+AVEO/XHi7KRYgW87EFkpczjY8G1XH9TtgVfKbFvEnxBLcCpdFzuFtaxc8VH7FdZ29bHbJzxx2N7uj3IhNwjJPzmejicadSP1GYzORcj6rJsldqnVOu1ibob402WT0bj6SzA1pkCJWIGNi/q1sbkh2yInykUs+KbkgWWa+x08si59i4oYN9sVm3xD9LF0RejZyXXGAXk36sTnhJ/mXdQ9ZNoS93icPCWgcdepK0WKrJM1GY81ctG4dOKzVyIrUpWV6C/St3nq0PrmpuJKXTD65JkHEh5ymHOldFpEFlUtkjPuV4Nskb3EOuLYWiW+S3F0QJTA6YKnXDz8dF2pOuqsjcyFPrq2Y1sy70d1To3HIy3n4VJyrdsWl+1qywNOzng1Csbq6prqlb4wlvSxi9zJ6jQPgpNg4bPPQNng9LJLjava5RsxplApe+X00/a23MZe1da+Pq9cYKTY/joV2xkzJ+fuu+g44zPV5mZeznvGtNLVa5t691Vzve1vj+h1P/87+qW8hPudX/wJXfX+P1PXH5c9l0ps3WVMR/rsrNFX5CDrrne4nS4480zd7tYX6b6X3Uu8pOKALNMgAVvpmXiZzn8H8Du/+uO68p/er4Sh8WSslV46Lw/wF60e0xWXrugnv/Ox+pWfe6Z+8sefpB9/w5frx177OL3+ex+t133Po/Xq736UXv2KR+tV3/Vofc93PlqvfeWX6A3f/wS99nser9e84sv0/bF91cueph974/fqwnMP6T3v/p/ic6Vci9xzJktj3e0ed9UjL3+4Hvqwh+iBn/s5emDWcA7VHv2Fl+vC214sZ8w4cOgSNeOpjPHyddfo3OOHdWk6dNn+/bown6OSDlx6lzvrbb/2Fj34QQ/IfnkhZ246vjKU4nMVtn7d1FjaFmNlY63Kt7EEBx4MwD7vcz9Pz3rms8ReknXqm77pm8Radde73VXFJWO0g2G71sHG1rY++wGfLV6av+Q7XqwXZj/5zOxNH/jAB1a9ruuEL3QhfNquMjDs8LIW2Xudd865euwXfbFe+pLv1Kt/4D/pB1/zWn3v93yPviX7gSdkvWf/xp5tZWlZ97ns3nruNz1H35HDxG/PPonfoucHTJULf3zOw9Z+2xZx2CmTyDtmX/Ko7B2f/rSni/Wc36x7VvbHVzzuy3SrCy4QMU7yWZsnJuUCbztWd7rXPS/LPvzJdW/ztU//WrHPZi944MB+2Y7F3nwzT0ajTrxEfkpeBpNj9hjkmH3FN37jN4ofgODgZXVtdQ+G7Vpv/gGHJyZ4Stvi4AQ5e64nPvGJevG3v0T/6Qderf/yxh/RG//zG/V93/N9eu5zvlmPeNgjdejAGXJfKvWZc4wxWKwZDkMdPP7UKn8m9svyfPDk7Pe/4glPqPvuAwcORGv4wqf/FI/OAAAQAElEQVRtgWNZ9JXP4ONiwz6PPR395MD20Y96dO4Pkzqntu36XrbrfFCuK664InE+t+4Bvy3PJ8/JXLz7Xe8mp42vZke/Yxq7UcRFi/RjabKsu9/tHvqqr/xqvfSl36XXvvZ1el2IPey3POdb9Kjs0ZljJf4UY17MdaUomRB1+jDJ+nLOWWfr0jvdSXe69E665z3vqfve9751jWIOCVuh3ue74r/EtK8Y4N7q/Av0sOwdn5XP0/d9z/fq9a97fZ3LL/+ul9V9333vfR+dfdZZgfH2WtD6ZFv44Dcaeb5p+9yv+IqvEJ8nxkS56HuK6ht+kXsEe2X+gsajH/UofXn2zl/zlKfmGewb9ZWxZa13DGzXWCVV24hk/qUrHHryQyHM5RflwP+lL3mJeOHxpCc+sf4W31m5F3Pvsl1t+WyMkyv8Kxcx2FkDcwCKjHYF+/DhIzpxYjV+nf38Ug4N1/MS5Gw94QlfqaWllawV84ydgtnJtrhaPuCh3fXmBzlEGyU+aYOH4G0Hdxgf+/rY2NqDXLnASLH9RTsVe8DQluqp2H3yz16APoMxHWVOJqecR6zk5SH7Dg5zIXRs8rSZfEzrHgE/jDuffw5J8YkP5OBR5yU0+eYQFF+02479uM4j9MBgT1U6b52F9Nk2zZQPujLN5ZIOZI9YQglZduqS+nx2jEJiVj4XlY88LSrYRHmIJfpZ8+Ad+Sh7tBKMUe7x9G0R20me2SLK/ahk3I9rdfV4xnmSeR1bLVKWPCtspGQuMvZzdaXUfoBLP4iBvQ5rwv59+9THv4INwrXXXJP5MhN9nGTtdW5afWLCz2y2Uf3N55s5BB/lhfhJkdMe2wRF/rrEyn5LubrxWGVU6ote9ors0cEDZzIZZXzG2phv6Oixo4l5M/nqtbw8rb7Haec3GIkXXEq76GCe5xj3zc2ZRtNJ4phoZf+KPEo2S75lbOiOShHCRc6ywqSxl5Of0sFu5luozDTvZ+rHGzrnzGP64s9d1nc+6Xw95h6dDq1dp33a0Cj7r37Wa2XrLxQo1yjzj36vnjihzXweobXV1dx705+8/CdeDs+5/5FbbLvkhTwxPzlUp86LivWcw9lkPiFt5dF2hiPxpoy7ytN/eAgce68NcsjeK7evXz/Vfje2PfgGCzm68FD7TCBvPHJ0bMsebG0j3hV35JE4Q5L0a5w92Sj19ej93pVH9Ko/+V966R+/T//lL/9Jv3/VcX0gY3ZtN9YJddrUSBecd6G+6VnP1jve9mt685vfrBe84IX63M/9PJ115tkq0SkBti1iIr+MT+C3v5Db1u64kaHLOBS5fsZ79TrvnHPEi//nZM/w89lL//5v/Ve96Ud+MudZ91W/NNEi8/Pk8kSHc8b+kc56fyL43SObetP/vlovf8+H9C1/8T698E/frbd+5BpdlfHkxf9itpBD0kyLzDcXib/S2kuyXfOkXMSXYvurjz0V5MQLDyG3LeSNVy54ZGHrl33D2PapY1RNaiy2t7G5F7JX+8zP/EzxQ4fsH56atY/zUPbgXfZd+MS3tq7GIydu29v9tAe+yXkhyF9u4odROT/7gVf9gF71qleJPSd/uerOd76zGE/u8barB9vbeFWw9Q2/4LJW80OUrO/Ey56QXyjivmEPtrbrmNvOenlW/etYvKjmhw+e9jVP0xd90RfpHve4u/av7BPr8rgb6bY5T2Pf9SVf8iViv8x+5345H6fdicEe8k0cNhLVOImfmPhFKfYQ/PIXufuChzxE97jb3eovcinqBZuMedh67su+6FnPepa+Pee9/PcWT37yU/WQB3++zjnnvIyTc+9did5BfcZn3F+XZb9+m9vcVre61YU649AhlqS65+9cdNGFtxa/ZPb0pz1N7Fs4v74wepnusi1yZluMl3IRb277OiP32vPyzHC3nEN/zmd/jr7gIZ9fzw2/+Au/SAfyTNWVrtrzOcIWG+53l1x0sb4m5+Pf+Z3fqdflbJNfnOOvIPDDweyz4qJ+kScYbBtPfXc8yG0yovS5r/7Q2S2nDgZlI9rhkTee+seLDZa9Ew/44EKnYiOD2FOQoxlnMllPNjbXtbp2QseOHdG+fSvat7xU17Ezzjij9nE3ju3aZzDaMxfrC59JMJHDI1vNGgQR09racM7RZd1hrUJGLHwGOA/CDh1K+gQGevig5PO2mfMd5gI62OODtet4nqGmK8saZ/1NcJouLal0XdbuZaFnu/L4ti1wIP7Kzix7B7DxCdZ0Oq1//cBdqZ9z6vuyJ1kJoYN/qM+a0ZXcOHtpHF+W6ucXnRIfYOKDkn7Bk8du1Ik+kyv6xt6EfhAbtvD0F6KfyEv8UKfEjr0XvO3aP+rYkjNK7PAFjx5y+gEW+MjQIQ70sO+yh0CPvhHztddem737Wo0VG2x5DkSHGKDjx46J+OElZ/80refn6ICDH7Bt1zjpLzLamBfU6Re5YW+FHFt888MnxGi7zkXGgPsDskLQtmW7TlDlApgO205N2/JayTd7R2673mQiroGB12zhbd9ibOyhmAa7r/b2jh974IkTv+hCtmusJNgeeJsSLal4eBjZrWu74hMrWjb6vXZjI6eOHSV19G3DVkJOOwTf2m2nD4uqY7vGRzuCvh/kpWzJXSLutYg8quHzFRdD+yK2i+0+WPkXJfz0GU07GHkYoY92+Cw2sRa+YEsZbujoI29Uyk5OGm/vwsY4ythV7Pjtt2ToI7cdjb3zBB17R25b6KKIHe2Q7fSrT78s21XHDr+VE6fEZrHlE77Z7eaRUQcbP9Rt1xuJHbwQ8t06tqlW/5XJt2YXtspt17g2cpjPy49JDree+Yxn6O73uIdmG0VXHun0uh//oP7k3b08vjAPZMnzpMsmcKbl6YbOO3NNd/9U64suP1sP+7wl3el21tqxhX77ncf1n1/7D3r1K/9Sv/ST/6A//8OZPvTe/br2qnM188W6bt26dnWs//Hudb35F/9Jr/r+P8uLzd/Xm378/frgezc0WUj3+bSiJz3uoL744Qd18fmHVRaHE/NGbt5dMBLP9Kw85lysN/3CB/Ur77xGx2bW+kK6/wM+S4+5/DGSlQebiTjAJzeQbdkOTq92nS4nyGi3XceMun3T+bb9CccmDmKnZPwpIdvqsqDUz4esdjm8U8GGuLGxLUrmODLlKpE5uqNsELtSlGrVoUyzkPf5rIJT67nxcyNez4MitrzQ5qZ88MBBQdx4WQBsoy7nH4cOi2BMxhNx0yZeYujis98155uPrnR5OM8DbhBoHhaMVPK1Wx957U8p9TMAb1sd+cBQO1fDtr1nLBuenUhDGbhqhNx24thIDyTbNS9NrlzwKbbx6Bt1iFi69G/w2yePXcWwBz+DXFUma/uiT+Dag9AeSmQoUYLNuNhOuMzhXnahWbSB3XKAvj3o2XuxFtnQdaWTIsamdKUunuNurM6RS7VvtEFd19XNUCml+uFgYJz5wGaBzQHy3f5iLtsUNU7b6pITNlLgFQ1tzBfmDZtyDhUmeUlToivu+dFhwae/6Nke7qNSjYF8QcTGnOojtxNfSLIUqr4Ss+0ah3LZ1iJzxEYnnsJHLHBqH1KhpfodjeuL+LbhQ2bHPi8AwOaAa5lNZHxiT93OfWh9PSjDF/2h37ZFnrAD33Z8OnEtZFscvNhFNrJe6EHYSFj00e1lw+/Era3L3pHbrvY0YQ9O7duW3HbFQd50Wjt1eMpGtiuL3D4Vm1gkl0FuR7d0dQQZH7vUuLvOtVSuLrr13pA13Y5+ZMQCy6aSkjqbOHwii3HGXyFHW+rio5QhX+iiZ1td5iV1WSpd4ugTH9GkDbnTgJ22ruJSOWRd9KnYFnOOOnKwoVantI2qaIe4B6CD0PHBXEkRz30KJNbQZ/Y6vRa5L3alq/bNLsp5+B3mQ5/c9DkRrJbxhQ5+oD6KXWK1LYWos37zMpFcYUe+4MlhtKofbCE7seRFaOPRR1e5GLNKxBcfxInvcT4LpSOffbQU+F74JH/0ndxC2C7ymSIm+osPZHyWKekzJXjg8mKLeu2PXO9D1CEwWHPQA7tPTPN5n9zNq/8u82gyHWt19YQ4zORwdSMHk5PxiACTy3keNiYZyy7rT6dZXsTbGdvsc/jzZM1HKWVrbHq5YNrXdWU8HsfXQvheZDzmGY9RHszob+sPdext15jGmX/YKX1ZRJ94GJc0yomXnBBnnxytrZ0UB6nknljAbQ+B1MFCz8HquhKIXvzAAPcZsCeJjwcr2zp+Yi0H66taXz+Z2IlZ9bKd+lx2UELYKfOnpM/w9iDHTzXIN3jb4aKZOO2hbwhs13w0HeK0XfHBQwdsu4txkjlDMsm3cX3Rti8P4Ed76c+PbepH//YaveG91+lPr9nQh68+omuv/hede2iq0q9KXiiOJFm3ue1t9IhHPkKTpYkyBXVgtBSaav94qvPPPScvXu+hu+QFeZc1xurqPcLMlbXj2kw+Stfp5Pqmjkj6u431evh5xh1urwN5KdfnoPb42rpWT850+MhxHc4BxJH1VV2Xh9arDh/WtUePho7rw1derQ/84z/rPX/7Qb3nbz6o973/n/Vnf/4e/epbf0PveOe7tLa+odJ1SirqOJ1xxkF96qd+ivblIK4rY9GXxexkXvId0kUXXahPueuniv2TZdUXDMnJsbwc+LO8yHhv+vEXObz/70dX9edHjujK+UxlOtbt73T7rBMjFc3SyxhkTjp9KjmcIfe2Zbv6j7h+tXGiAk/ZyHZlkduunxcOw7r0g3mqNDtztmSuoGg7n6P4d0m1r37sKFHLPEkhdIkFvutK7eM4nxnuMdwrkM9mdVLAJi0L2a5EHAhL/MHbrnjKZVtd4prks0veuL/aFpftGgt+sW1ku9rwuaJNubC3XeXM3SbnnlXkrX+9+OxNxhOtra5VXfwRN3GNx7kv5LOtXPgCA3mf8chHS+PYldLVXFHPVIymZFtc6NrWkI/kNOPN/cQeZGsn1zSdTOu+mvujZa2srNQ+2hYXGJSN7B25bdnWRl7y0MdpDqu65M52VecgjRwS52g03opD2/i2k/eujo1ylYwHOIN1BPmyS74PX/bQQh6Q2EMdHtvMFFGSi9IVsZ/qSpdqL/JK+yJJsr3HZ8Mrpcj8S7tNvrrgddGNZeadbVzV+GHIDYRdmqO3iH6p40if9yWX+1f257O0VP13XVdtHR/YUMc3fYYvwZ9nvZxk7iGvssSEr9IVCpIn25VHB6ZEhzjgIey6Uuq8YN/IGDA2tqutbXGh1zDsISe2qw7tjZgz6OHHdu0Ddch2VcM/dXTg7ch75bO+SLtrbsLU/Cwyp3d0htxS70qnrhRNRqPMy0n4LvqdMoCZ68NnAT3bkZft9QZZ13U17lFsiYP63//9+/NC7JernD7wuULOiwN+aBs78kLJGFDaFlfjbW/313b1q1zo267Y+IuotsHbgxwM5BC8bdiKZw+4CGzX/DSd02E7ebkhbH7Agc8tWBxkXWBGtAAAEABJREFUgrOcQ3N+O5+DzEk+l8wp2/WzarvODfDWs56QE9pb7sBh7Wf+kjfuQ/v37c+avy72AeizfyAmdCFyy3+vh+5mXoQTw2Ixy7q0ovQu81/q8rJb+fyhnxAoas5g+swJRYid7bAWPJ+rKCkJiqyXi6POnFJeOgc7VfphW13mAERfiHNfXh4wH+kD8aHH3owYaUfWb8Uz3IfHmmfN4PPSxzF2lPty2M4vCYA1XZoKAof/8oKcHTp0UNPkGPzlvAgnBvBbCX/kyOHsH1crocfYMM4beYlALvMpqPHjg/hsa5EYqK9kL7PK3jO6xFMPo7O/WCR2/NlD38XVKzgjMTb8VZfjx4/pRGxP5tBqnpcE7lCSspQnv+GTShepRN5nXVnkBUTvrJuzda0s9Tqwcq3ucuGV+sYnnKtvvmKfPvWskzp/sqal+aq0Oc/53DRxbujYiWMiVmLPQIncHTx4UOSHfFISt+36J4YZI3RsV93lPN+u53mW/jCHE1mda/QjYQXSiBJzOli54Zu9I7dd9cgRZA91NO3kkzmWiu18Tw6S36aHAJ6ykb2jZ+/Y00/GEP3G2972jT1y2m1TvYm4pRwrSpnbpTO3u+hLm6XTO9//T3rnP1+jdyfX/9tFR8dFs3Gn8y+8QA/5/Afrda97jf7sT/9E/JXN+9z73jrnrHPybDONzwyoLDt4SZltdfl82BaXbdEH21UHvsnnOXdAF2py+hPNJC1fmXfU+UGyu9zxUj3hcY/T777rXeK3yr/1+d+q+33WZ+g2l95BK2eeoaMBPToe6arsPT7gkd6dwfyta9b0I7/33/Th4yek7Nlk5ZlpniJMYl2E64vF/I658EUcLZ/wtmVHZ2tM0Wnt2MBTNrJdWeT2XjvwmtzeabMHGwxbe+Mpbdf5zby1XfOrXMTdlU7FJeOYT3bmWVeK8GP7BuO2XfUDIefbbp+pqkuuJnmpyGfH0bCtod+LWg58X/0oF/Yp6he+YbrMAUo+j5TY0Iau7WoLjwxdSu6J6Fbq6/fat650sj0I8r0Ldp/xKJHRd2xbK3xUapzgQ9QpbYt40GHuwdPWucRPEOITX8gg7tu2M88nNV/uiibjaXSLeHZGh/0e41JKV3UWmXcZhvgZ9hG2VUqpbcoFJrF06QMfQEdWogOPbJF+RVTzQ9nuXbRhR7+59814hgpuV7q6luADQsd2zVflS+IfT+SUS1mrue+xXyZucmAPus0vGPD2IAeDOCB427C1P7ZricB2jbnpfDKxbVe/zZc9xHS6uOlPhjUh9jp83eG6L5lk34ucZ0I+Q6wbJ04cF+sjcnAY01n2yOyvN3IGw9rKfCF/tisO+ps5g9nIcwlt2MVRXWcOHTokcgCdOHGirjG08cNozHN0l7Penn/BBYhr7ipe1l7io2/EwH6LNR98FJFheyTP0cwDfHP2Q9z2kAfWNeYNtqz7+/fvF+3gd5l3zF3ssC+ZF+wR1lZXNcr9cyn7Cpci8uK0oUc7dmASe1dK5pd0PPdVcrdvZZ+Ij7hO5rzBdtpdPzf0BT/QZDwRcaBLbBCf32hXeSldyk5g4rdLrPR5lr0S2GBge+DAgTr+JXGQG8rWTt7IN31mzLBnDGiHwCKH7BnQpW4btdoHYgIfOXr0Fx4NMCfjcX1GIBZ8T3OfxA8+wSMW4p5kjtmue1n800bstIFLHTk4OKfPt771reu9HT0wacc3ulCxLTphuyYYIcbQqXLbNUno2IM+evaOnGBtI654p2LUhnw7VW4PGE0elfhaZPBc46MONiUE33RtR7dHXH3SyVrJN2ItZYin8i5VJ021BAMePErIdvVpu+ogg+y9cmxtV9+NR6/6KaViUL9B7ELrVtyy6gckeDZ8NhWlD/Y8cvjo5uQpEtm0L7KbkcDGH+T0kziiqSaHt3ZisR3MvmJgg75tcVG3LWTUwUgVtupzc6Niu2I0Hn3bVadh0LZbTt0e7NABGxkEj24n17irn+jarotibylNqvlJH5ULfduynZpqCS4Enj3I4ZsuPO3KZVtNbrv2xx5sdsujWg8CJqNxjY25deuLbl3/TOTBMw7kBXun93zYevWPf1B/8b6xtHSRek/qB9o5oB2NNrV88Jhufcm1evBDrCu+/Aw9+AtWdKdLrdVjOeT9U+ln33RUr3nVP+r7X/lhvfTF79UPveGD+pu/t971B0f1ilf8d/3nH/onveXtazlcVTYL0qfcxnrCo87Ukx97UJ97P+ucg0c1KjM5D6l9t9BsPJeWD+nIxoV667tO6Ed/+iO68jolrrFuf/s76uUve7nucue7ZFa4PtCQF/pp+2bnBBtyCcHbQ+7gW/7gaf9kYzd8fEH2EAv8ZhY/FgQ2OYq48n2vPpsq4sMWvd1llUdHfaQp6U+4+sUcpB0cbuRd6YQ9xNzg5suNmgfsuJOd78GIkvLxVUk9kgxGwCMfxb7I6rNJ61yG9ug0n3bVFj4JADk+4KEmh7eDE0x45MRjuy4AjSdOe8BULvDswY427Oyddnsvj06XRZSSOCihQNWvhmcPmODR0OTowtPfEh1yjKwRbfZgq4yRkpskS1wNC117b1y0Q7RB6JaOzLrmVKdc6Ng7GM2vPfhmXBd5mETe+suYl+IaEXEjt1MPodfyoYxBpLIt5Cy4LMCEQL2UEpXMQfSiY5smMZ/YRHeliPFqc4N5Y1kiH5k2ixyG4D8SjfNwGrA6t4gHIPpGSd12mmPk5CKk3Ex7sKJQcbfaicve0k0bX01mD/KGW9sSQ1eCSSX9KNGJIzGuSr0rXc17i7Ur6XPmODnEZDtXqYDbdZ3wdyrPGEyyiaz40bXpdbDSj1I62UNsKdI6fIFje1fboAO2PcjRtHfkJfHZRlztGgZy7GpDvjW5PdjaQ4mO7WobtVoigwKdOlKltBbJj3rxVV9u9hlXNnBredmJdJT7uCx1xRR1LpSA2KmHxjlE6XOQoVzkkTbKcXI4r7+NEB/JNetoj6/ooQOPn8w8JX01jkVwaAuykMMji0nGr1CIIBi31nf0eFjERrmQd/FtO0OfjkWGrxSqeIkFnUazbL6xL92ADzb15qekr13pSIWqHKAtMjmJH6pdF50w6LsULdKDzTzEzhbsmfpa5wF7Y3Oj9rWUTt2oU4FKURd7Ppd81qAWM3GWtAe69qfxlE0fnrixsR38RY2VnNAGHmOCDn0Yj8b14aUrnfiMxwR4Ua9M0jYZTwQ+eegSG3HbrvrgQbQRHzy+sUUX/NG4xMdYmzkAJXld5hEYJTnbf2CfxpORSqeU+azlFLVX9gm5CSzCM+bz5A67UqRFDsBL7PvsQSnVOS/YllWCtUh+0bVd56ZtdV2Rg8VDBy/vWXft5CVjz0H9PPfSLn1i7HnAtR39HVrOQcIsOvwgwGQ8jp8SzE6j0ajqYctBK/Y8INnOva9TEb47dYlrMhqJa5570yKfqRId4phMxsFT9mSjijdOntErpVBsj/EisdqObqkyZQbZQx9sy3aV2xZX07eHOnh9Pm8QvL1XbnsbO8MNuvrktc981KKkD8t6ylO+Vt/2ghfo4kvvpH+I/l/I+sduRYezp9zMmLhf120vOU/nnn0o4c2kzHkFiT3pvrPOVLd/Sd2+cV7cTbUvB9Mr03GGbq7ptNPtbncbLeeFQB/cvu8U5xlnazFz5efu9NHE82t5qf6f//mwXvSHH9CXfMubdMWT/ou++uk/oyue/ON63FN/XF/6VW/UY7/yjfqSJ/6wvvSJP6THPvEN+tInvV6P/erX6rFPeq2+/Omv1+Oe9jp9yZN/QF/9zO/TC1/6Ov3zNaua4zP96TN/SP14PNJ4NMkYjjUqY026iQ7sX9Ys87dEgd9QWZqMVRe3ks9XDk2uTqhv/ug1eu0/X6cfOrKuHz16Qn+cz/exSdHtLr2j3BWp+lD61GvhPhlaiLnp2C62xtj2DY4l42cP7Y23YxzIrnTVjnWt8dagS2lbfJa6kjgY5Nic6rNhpkkdeMQUDHjWu4Qs29VPl8+MbZ2Kga3tqmObap1bpZRqiwBbfMG3z5/tirVbjzb0kOEHfdvbn23b1c8osaCXyhB35jo8BxysK7Y1zmcXHQg8StvbMSGznTHPZ2zRq7iT+qEdXcge6splKHlMioI9jTvLpct8nurk+knJqoc7LW/KRR9syx7itofyVGz6Tby2a1+xi3nNI7rwXfpMCSGzXfMHj8w2RbWnb7VCvxR58mNbtquYb/ZeftunIqefWY8dnjlUulJjgR9t3dsckJIxxo4Y4COqXz1Jwie1YPWJo+tG1GrMtmU7OUzeg4E9OK2P1KNRP26KfRQFOQi04YsSG/iIa3zk0bbAge+2fIJhW/Vf8OzBt3LZAw8eBB62jbdjFUKODGz82o61an+Q1Uq+Nb2wCTmf+eQBvuUNvpFt2d47Zmm0B3nY2s7cAMbOXA1DHPixjUole4tPO+uNNfyrnxXGI1rY2Q6n6tMeeAS2c7+b1ZjBRvfDH/5w/QsC7373u6ucOFpu7nnPe+qMM87AtLZhYw94LT/2UAertcNXo3xD1nThW5vtmlfbsl3xbcdCe+QImh228PagB78Hu04CVbwmt61F5LbFczLPPazt+1ZWxEt/Do6ddtbuBFFztpS1jD9zigwfjD2+IQ52wYaHuozXfHPIKXnj84N8OQfR4GDPoTlzAx4d+EXWJX4QAB9dVzSZjtRlbc52Qvm4yFLy0MuGU15EZ/8UGV/gO0rEUftWBh3a+Bwjh0enz36rpB2bWfZctNEHcsH6xXgjm+TAt+uG9YbY4YmTw+RpXtqDR+zocv+FBxM7Xvy3Ogf7pQzrArrIHf+U7KewIS/g4bthwaeXKtHFjvs8Mg6tsSGWlZWl3H+n9UUH9jXGrAEleaOdOgfP2E2XpuIFBfmdjCd1XI8fPy7aydnhvIDYyBpPXAcPHsj9fqRF7oelSKNRZkRentTUJ7VZMiKMVb+ZEBdyYmSv6tFMK8sLnbN8tb7y4VN9x5Nvpcvv2euM9aNa8VriPKFZjPuFtb65rlH2zPnoapa95yIMLzroG/0lJy0X9IUxOHjwoMgZuYBHzkE9+WXvCs48n/v1jQ21eQyW7TpvwLbTl/hqvG1SJ/TAoUIbJYTcvmEb2zeJbe/Y48M20NWu4duDTm3It1Pl9tBObLarbR+9sJrlEz2ztHDJPs+aZ+1Zz8Bdu5BOZA6XjP3d7nUvvfg7Xqhf/Lk36Zd+4af1tKc9WRfc+oLozuVurEVv5SMoBSN3cKUq5fmDOHTKZUc3ebYt+tNiarxy2c53ie+NOheVSOoeq4jbS/YSE93nssv0gm97gd78C2/WT//Uz+q7v/f79SVf+jjd+uJLNGIPWjrNy1THNdLxBJYvMd5OH/kvWDN9VNLWqSNklfghJoiYbCKQbIv+2BZy2rV1NbntxNVXXdp3y1G1h3bawLAH7KaHHLIHOTatzd6xRWcyGV5Eo2O7xr3oFyL/FVvB6EeUXRwAABAASURBVCXbNxq3ctnR3Sr73DTBIQ/47pK/gFb80pUkPorBpd127W8pGZtQWqo/e8BDbg98ayN2qOu6qtvku0vautLFVxylARxtwWAb0fYXMdb2SGjrgksduT3EhxyZbdmu46ddF21Uiwb9aA2+81mHxx5c7m/oce+g//WcJsmBRyfJEOOCHvr2gEcbPogJe3uQg0MdfXuQUYfQtV3HDltk3Iubrm1ElfhscG+zXfvWbJVrtz6fnYjyLmKSnsY+X8RG3PhodvBVHmV7iMG2bEe1r2Waamz2IKfe7LCFt414T0zIaafB9h4M5PZg02Kxh3qzQwfeHuRNDzzaKCH7+tjIJeeF/Vwb2WcUd+JF+GaeQ6fTiZZyryvFWd9mWcPG2pdn7pa/8XiSfmROllLbyDdtrKmTfBbt+Mt8US7GiViIjbWIcaZczl6IkjWI9o2846AtJlLs+WF59gjMHWxbyfplu/4gH/HSf/zinzWY+mawoCn7i+jazv1xWvuAPbpdntv5rwaIHRl2i9wAaSsd8S8SR59+Omvxcl3fS/YDzmeKeyZ6+MUP6ysxjkdjTccTKfeek6tryoCqiz5t9K0kDtt17cWvbXUuQnex6JPLSfK90GbGo0+dH0jZOLlRfSsXKV1kvVhdW9PJ9fXozsXeAxnED/iBiy9ySn7pF/HZg1/2BpOMEe3IN7LGo1NzFR/gtDEjv/Qz4uoLW7DpEzkjX9gz+9AlF9QpsYHwY6Oh2m/qyIkBv2BR2oMOOMSADjz7Ev5rA+zwzzws0cUHfUU3dWfOOPnOTT9Zsl0DtnfkANqDjm2qAhSmlbarrNUBt32D2ATedG3H/zy6fSCJo/Gp5utU3d12jd+t03jbsVbikkoZSS4KV+l0drajSwxKLE5MC7WL/sDbrjq2qw44+LN35MjQRd54e2hHbvv62NY2npV/0cG2JGbbg8/IkSkXchZY6mlOO3lL7Ka/KZtOJn1Y2VsYKe2BJz574O2hRBc5uPDSILct5Pi0Ldu1D/YOr1z2XnnDaaXtaA0x2k7cW7GWyL2ID4dKlbPJwi7TUubflr6dWog25Wql7dQGbBjGzHbFg0fP9k3Ob3snLmzotx0cOQeVXaWHPewL9IbXvVaj6VTHLP3B3870xjf/k37rv2XuLl3Icq6yks1VDl43xptaOq/TWeev6+53K3r8Y8/Vc55+iZ70ZQd033tYZ+Z5/qpre/3d+9f1l+85or/4qyP6yEcXOnp4rtVrpQPBv+dtrC/8bOvrv+qgXvCtd9TDHz7WnS+da3+3IeeGpxykzpPDTUnjg+dodXqJfuRX/knP++4P6kNX9prNJzr/nFvp9Yn5s+5//9wwxzUv7UZHP23Ldh3XwGzz9iBHBzklZJtqHSsYcmy74sI3HW6Etrfxmhwde0euXLRBtlPTzcZGGTtKCJ5x46bb+Ca3XWNBbrv6sHdkTU58YJS0KTlm49O5CL4rpS5Q6HIjtl3r9oCDXzt8L4FhD37QV66GbXu7HZly2a7xhd0u4aHmC117r549+EAPnxB61Imn8fZgRyz2wNtGreYCBl3b1T96yOwdfHvg7b06+EQXe+xsb/fP3uHRs6122QNelSNMvimgRXh70G2YlLTZg7zxyEtkRZHHDjm0yH3QkdmmKtuVqNgDj06rU5LrUelUZHXmu8INuviBiFe5umxWUtQve0eHvNMGtu06R5TLdr5rO99goQsePDb2Tk6q8tY32tBB197RsQdMeyibDmZED8WhmMesH8jtQRcesp3pvZDtSsTd5Lmp1VxgSwx8rlubbdhqYztu+tpXYqTBdq2Dh8we9OEhYgXTHmyRKRelPeimWvGbLnV4e2gH23bVgafdtuBtU61xwWBHabvKWr3p2q52yG3f5JoBFrq7S9unxZYiTzJza0i7qp+oyrbqHKAM0ZjbTOR92LngFzkhWWRe21trZBZH22JDZw99VLBti9yx2WO8eMhEZzwe13GwLdviIm445kctXRAHJX75vuWjK13i6Ktdl/nOXgAfKC/y+aK0XXMFZpOhQ32dFzYo7SJigkbdqErBxI7STj4ip24TmdSn7+Ahw4AS7D4PDsRnu+YTnjb63yd+dBvRBo8c36yBtT/pg201fMYCHds1Z+jQRg4plZBoBwNf8MRNvrHdlgX3ZPrOS0OXGOULnaQ2h0ibIh4yvZEHSPIAHp8teAh/08m0zg3jVJIdLlRxtHPxm7E8INgWDxQQOSAW/BB3w0dGzOhQTsfj+ltRXWzRow/o0rbIvOPBsk/bxmxG6EPcyS06LYIu/eszFtjarmLbInddN8wru9QxIi70oHkOd3MSWO9NyMc8MMbOdvYqw9xwKVrKA1i2iRqXLpNBFUe5ePAjv5PMy9GopO8nA7dQzYWcl8tdtSnB6xOzInMos7li2FYJfsuJ7TqP7UGuXNhBYWXHOoQ+deSQbaqCh6HddtWHR24He5GdmmeaeUObZUP8l17FReece6Ge+20v1P/483frsY9/gtaTh36xLvUn5UX0+lkOK++lu9z5zoG3Oi00jd2VH/mILjjnPJ139ply8j85MNVk/0RLB8ZSN1Pp5lpa6bQ0HanI0aHnpf71lj4JXfTBZp4upA/PFnr3rNdfXXtC7/2Xo/rrD1ytd3/wWv3lh4/ob/95Te/7yLreH/r7K9f1wavW9Q9Xn9QHr17Th65d1z9et65/OjrTR0/MUm7oI8c2dPhkL01W0scu0c6l+AujefzkvEHT5RVFKo3zED9Z0slurFk+98tL+zTJYceiT6vnMZvrZKK/brqkv50X8RcAPpCxvM7SYmOhB9ztMk36SfSW4mtZvUdadJlrdj30t4ts1/HuY2cPvO1tuXLZruNnOzVVHqbZlMwT5hHUBTMKKtFFu66tsmxjUkvb1ScCe5CDQR3MxneZu5BtIYOYM7YrDjz69oBnW1zIbVcd6o3QBYN6w20y2wm73/pcdpVveg2v2dqu8SBHZg+2jVeuaZ6DUtQvfMHYQ0zY2d7GsAd72+ICh7jsoQ6PvJW000JuOxcpa8BkNNZS7onwyLiHND+2BQ+GPfC2qW73E+yKuyWHJ27k9o5uq4NHuz20oW+74tkWdW1d9qBjD+0No5X20E59y6SOHdIi17lEn5R+Um97UOrKZbv6wx5SLuIrZRT5KDENSKV0Yh2xLdtCJ6qVx67bmm/ISua07dj22+3IbVc72lvd3pEhh8CzLcahz32E+B0Dxowy7DY2PGS7yojDdmIv4rIHOfxuQo8+2K7zVrnwm6LGbA+ebFcs2uwdXrlsb/enxU0JLZJvu4tWkbfLHUxJNd4oVAxr+IcfZNAifbe9rWcPOgo2PiD06AsltsiuO3JYH7nyo/r9P/iv+qonfrXe9ra3CSx0GENKbB760IfWNQ07ZJBtitpnGPRptwc5skZg2q668E0PG9uyve3XHnh7kKOrXJSQ7dS03VfwbFcMGtCB4O1BPtvaOyAbDoMXVZ8DyslkUvtmu8aHrm1xmM284pAaGfshSLkokWXENM/L43HpKh45hWgjBmg9B7+264E2h+cckKLT5XNAiR/uY/RDvXTixPHkYp7PUJ+9xIZUrK4rta5c7IVSyPns9IZTjbtysY9YTsWxS6H6uQjfQXawenGYz34FDF4en1xd386BchE3MXGgC8+h9YkTJ1QCzr5NWUh5CT8ed3kG2ND6+lrd+ywWM/VZN9fWTuQzaaGj7Auw4wC6KyWH5ZvpI+0jcThMrvhhgbPOOku2axy85CZX5Jm8MEboUQeHebOaA/vSDXjENJ6M8xJkKXFk7T98OHHNqq+TJ9errMQ348lfpFo/eTJ5GGVMlrS0vBy+S0zH656PQ/ID+5Z17pkjLXW9JqPskrP/GU+lbkKCN9WVhfKlcQZsOpmln9fp7ne6Wt/5jIv1pM8/pMty5rZv86g21o5obXZC04P7VJaXAlCkeafjR9YUUy1ln0Fc5LrrOp1MXK2f9J896Wx9Q0evO6yNtKGHvu2aK+zJDWNDntA/mfnWS3WsGLuw21+2K9/klOAhhKeEwLohue3qGx10bQtb21QrD9Nk9tBOHTl2trcxkNvO/M5eK6XtzP8Fqts6tmsdXRjKaIn7PPtv9V1eg5fUF8r2S9MDy7rHZXfTD/3wG/VHv/9f9cIXvFD3/8wH6MDBA0pi1AePfLt39ucjjTI3rJkWZa55maUdtVL7YhuX27wdz7nf1hjCMxft6+u0doz73IeVQamyMKg7ZRez5dFI5x46Q591r/vknPXJ+qWf/Tm996/fo5/8qZ/Vgz7vwdp3YL8W2ZvOozcPWDcums37PMMp+em0SB82N+cpqUNBzj4TX8r1sebbHnACUftOaQ+y3djME3uQowPN82LOduKz8I/MNkXSn3EKb7u2g+W0dI48Ocp3lbRVeUrwwWj13djIYlq/4Pl8Yw/eqHRK4BULPAcbOTy6tqt/sAGwHfUoUQk1nbDbcttU9xDx2YPcdu0vspL+aBG8jAUxcV+xXbEaNnqNtwcMwJFT2oMMHeq7Y6Vuu/bh1Jxgbw++utxXbKuVYFnKnO9U5PyTusRa5dEjh40HB5+U0G45PJhQ4EQ7JdR427KHOGzXGLBTLnSImxKMU/00uT1g2Clj5y0i9iQzNVUf6IMBvu3r3U+aHB3b1QZeuWiDbKemwGbcwtFuu/YNvukQt+1tjCZHx96RKxdtkO3U9mITsz3kpzbm2w1j9/EnHc067NyvRlnv7MxxBdeL7BU2s3aOs6ZNdfTYEV1zzTUa52yFNYP1cTRmj95L8adcrDP4X876xxrS9Hh5yzqCnL3L6upqzQdxjXMPqmtn/POXUdkfsHazbtF39OkrfsFYz/kTddYpdMBAr61XrPP4bTqsxW3dI2biwsdHP/pR8Rv54/Ek+4qhH+Bs5EGeuQMe/cG2pH/rWQPBPZx9AHuX8STP+LnfptvCrsWCHcSLe3Bow5Z4yA39mMQWfWTUJSfPE5Gf1raRPQb2ykW+9u3bJ/pGTLbFDx6AjT48cvq1gynZrj/QAS5yiD6Ahy7x4IM+EiO5JK4TGZ9jx47VOQo+drbrPICn//gjn9SVi790BBb4yMBmvNKUvcyKaMMHbcjBRZc+gIdvdJAjow0M5BB12hl3fJeuq/Fxb6GtAGy7CpULEAzC1kQAhgw9+Ca3XQew1SlbO/rw2Ng+LbZy2QMG+rbr5LZd/RI89lGr8oaHvPG0Nb7JkdmOT9f4wAhixRBX2vAnWVy0n4qBjDbyAA81Hjn6+ENuu2Lblu3tmx16tKNLib496NI24KnadqWrJXIWq3kOW7NWBS8bn3xYghzeubHMBY/eYmszn+b4zGbLBbFsq/lEpyvDh1S5kNN34rGHWOwghlp8UauxoAuPPjw2+CI++N1y20IHGW3wymUP2MhTrbHtLpGja4Qh2xmzvhJysCBFIfs8LZIUO5UtXRv9RWqSvSNXroZd7VMHL4WQd/kQILebIYhiAAAQAElEQVR9C+MefFSM2D76UQ/Xc577bF1w8SU6vNHpl35nVT/+lqv0tv8qrXa318n5WGVlqsnKWLONk8pTispkVftWrtIlFx/W533eVE956vl65rPO1TO+/oC+6vFLevwXLumpV+zXkx+7oid96X49+2vO0nO+7gI98ykX6Gu+6jb67Pst6dD+j+rgyqrm63kQ7Dc1mlqzkoehgwflM++gv/zQQX3vD31Ib/i5j+hI1pkNF51zzlnZfH+zPudzHpDxHXJWShFX7c/HkRN7GAfbwY7DgN4YNrnHZ9OxLXhkymU731XH1HYdM9sfP3ZCsz92bOUiRmINW+ODR9bqrbR9k3GjSy4g29fLwanYtmsO0GcOa+uyBznVZoOO7YqpXMRImz3o0k4dgo9K7Y/tm4wbfdufNGzJYmOV4Up/F9t+bFeeviiX7XyXbFdCbjs2vbjoGyXyIV991dstb7ztbezWP+Wyd7BTPS02GM0GHj18Nt72fyjsrrCZ1Xau6EvtXzHCmgPqXe4ZygWfovaREn36jtz2HnmzsQc5uuihr1y2q1/kqVaesrUjh8fG9vWwd8vRpY6+ctn/PrATSu3XfL7QaDTW8spSfUAgztGo1M/f8JPFFmvuKHnuSqmHZ9h2XYm9YjOqG0QeaHkgmOUlqu3kZPgM0P9RHhQW7BVcNJ1MVYJDTpSL0nawrFkOZtG3S1z2yrc6znVfINe9R8PhEAX9hmW7xqFcVT9123tk6E5zyDZOfyfjSW3DP/E586qPQ9tqF/r4m81n6krmYw2pl+0aa5ecNN3dcYMHsYcCo/qbDP74zXNsKIkTfjqd1sNJNtlgEhN4lPQRHj3Idh0bNvu0QeBghx9sIPCxs53DoazPGYP6wJLuWa79oW/okosWKzira6tKKmTHV8ZNVs09OrYHPoc6k/RJuTY2N4QdeeLhBD/4huDpH/mgDkZMsl+cC7/MB9uZg6M61ujQJw7m+Q25PpuuyXisNIpc2lbzB3afQxV+QIF413IIzEt8CPk886krRdPxWCV2PLzQX+xsy3bm40QcAvNbf8xx/EeceT3WWh7kbGLrtJGDfeKuuPnMjMejhNTXQ1oe0kpxnRODXHlAPRnspdov+hOY6K6LGMhFzVfiA5PPju2KR51+UhILevDEDdmueaBNuWxfr65c9tA/9OzTY49Kp7So5F+XI9MEoD75dvqyyD53eTrRd7/yZfryr7xCK2cd0HRlqktud4m+9uufrud/x4t09/teJuWwAVrkUPzKj16p3/mt39bqsZO61YUXy9OxZiPlENUaB2uUcZjnsHJ1bS1zeBZbPnGbetKTvlK3vtX5Iv8qfXI/kjNf1xPdXMpRbKeZJ5ol54tglBzIjw/u1/TQQS2dcYbGhwZaPvtsHTj3XJ0RrHMuulDnXnSxbn2H2+kOd7mL7nGfy/R5n/8Q3fEud5I9lyWliznoX9e1h49qs8+YzTZ1dPW4enXKtNL62kldc9VVOnHsuFykRWLvJiMtEsfxzIGT47xgmK7o5GSsce6f58Uv/6eoF1GOh0CqD4uvRe9gjOKzl23tHuPG24OcMesTnG1x2a42yKnTRtnskMMjt/1/BHa3dW+1h/7QR/pHP5XL3psT25Hqen3HxvYe+Scbe7fPT3Tcnwhs5QIHsl1z0+K099bJt+06b9FvuYNXLtpTCHv408mxQW57jy/0lcv2nvltO1JVXZiGDW8Psdiu7bR9LNi2xYU9cYBBHZ4S+Y3FbQ9xYIceNvCU9seHnRtQzYflmtfdmLapVvkQa1/rA597VO7fxEMstvfmqORmJMl2Jfoorq36b/7mb+pzH/QgPfaxj9Uf/uEfVh1w0LMHmy/7si9T+/P/zc8AMbSjD9GGHJ7SNkWN23adTwhuTtxNx3aNiXiwtU1RZba3sRHarj5sb+eg2RFb4xdJn11kW13WnI2NDbFeL+cgnMNVCBkHwxx22q6Hvey52OvQDs9/t6Zc7HXYm9mu+y5sofW8uB0Fn3zQjn9KDobZE4CBX/zsW1nR0mQ5aL2yFVcJ1lKqy1lD08m6DpWyq++lqM9+LAbKMrPd73Qq+6zaQcxolmO3SKf70HRpKrZ38+xvJ6NJdBbKsqNJ/BAbBsRGv4mbnPBCgH7wgwrsV+kvOodzuD5PDLRhhz1y6tjaRce2DqbJB/1czX6NsbVdfyOQlwfUySnt2K3npcF6DvCp4388Hst29mMbQhe/jIPUZ98wrn1A58h1h3UkMa3mQJwc86eLiYt4oS7ry5x+p6/nn39+xWKfiS37zgP79+Xwezk00eqJYxrl5f+4Iz/ZHXQlL+Bn8TVX6UZaMBTdmpa7j+huFx3WMy8/Q6/42jvo/rdf0xk+qvGC/fSs5rXrJnVv2Od8db4YMA4dPKPuE8kLcSkXPLkrGVtk9IOcEx/9mUymOnz4cM1DyzM2i3z+z84+KBCin9STGqqVyClUK/lmu+az6qXe2vCbavq4EDxy25VXLvSRh6328MiaXpPbrhjUaaNElxJ9eOS292DTZ+WyXeXoooe+ctk7cTv1LhO/ZE475ULz/JslLum+97lf9qTv0h/93h/pq654vFaWJpnj81jkM5/D0MK+l2oIiRaSFc5Fi3w4wPZWAptvYoEnHjvaGSPlQk7cu+XIqKMfFdmuhDysZEnZQ8eduJCXVolfPqfLy9Pckx+jd77j1/RXf/5n+tVf+WW98Pkv0CMf+Qjd/e53133vex/d9ja3iXYQEvN4TOzzxN9HIDXfFTuxEo/tPfJbErdy2c537cHAD9g0wFPi898jtm3CE/ER6ycybvv/YpNXEmwPubCHErmdTxQLTRTIfQr1uW99LPPEHrAYP+wr1inY+KQNHdt1zsIjb/7tQY5MuewhXtuyXeeJbWGX5opBif6/BbbtxNSLl7eyZLvS+sa6jh0/lnV/rmuvu67uZdqaYTtxd/U+wZrJC9lRnl0n2QfEuL5wZq0lJ6wl9Is1ZzKZ1Db0WWtY29EBQ/UiloVo5wf3sMOGJvTAguZ5ZmYNt3MekHUcnnZyyJrP+o8e696JEyfqb8fjAywwWZdLbG91q1uJH1qkbruugYwLL9PBo7/UWTP5a5zjyURdKdq3vCLs+eGBA/v2q2LmDAbfxNqVIv6yFff9k8ljlpLaJ+KD6Dux4QN8YuO/MqLOX20iL/wgREICLrm2Jsnv8ex7GKd59kf0BVtKct36C749jCHGNraT2jfio2/o4N8e2poe/YU/kHdvo/Goxmxb69nL2q5nTuwF8AkWOPQdnlj4AQXloh+MHyXtEDls+NTBoJ+MVUyELf2A6AsyiJUHfbDIGzx+yRl5WMr+2sk3WBkT1w8WwdhDEuAhjCgBAhiiDsHbpqiEDLKd+Txg2kN5qpz6bmzb18PAp+1tLPSbDN52PoSLSsghcAGinfsQMupy/V77CWvX77JdZeija3sbDyzIRldVzx7akaM/oA5tYNjOxCvbuughR9d2lcMjh6ItaZDbrr773CLQEZ+AjCR6fCgcPeS0a+uiDRlkW2xekCmXXS2C2cvewk5SbKd1+EKX+Gxvx61cyCHb1RYeH/iG7B25vYONTszrFzYQFdsUlZBBtrexw5HEmh87NVfVGhN9X+TmFbFcrD5N2ENhKwYlhAyyXeWNp4Ts08tb3Og0As82RaUq38qfHXk2ewf2r+ipT3qiHvuFj9UZZ12gdS/rXX820wte9UH9yFuu0ZH5HbQxP5Cb3T65jNU7dmWufpLj1ZWjWjrzWl14hyO656cf18MfPtPjH1f01Y+f6KsfO9UTr1jRl1/e6TEPkx7wWSd0xzsf1r4DH8mDxWGV+QnNc5Mc50FkMZG8NMoB7X4d687Xn35gWS/6Tx/SD//8VfqXI0Wb3URnnn2WXv7dL9GTn/rVmkyXk5thjtIn26knr1t9QwaV3CCUCx5inqRadSkh5BC8bYrajgyyvV23Bx/IwbZ36v9a2E6EUCZavphJqvEpl70Tj+0qJ1b79HLaWtz0JxD1CzlExTbFNhZy29ero0QbJVjwp2Ijo902RY3fdj7feWqKxN7L26462Nm+UZ/2jm6gqm4rsYfsHQx7R9/ekTc9bOEp7R3dVm8lOpC9g2FHX9xlevF5TzBDLfPz1JyAgz0Eb5siJsGIPnLb2/UwN5gTsNEn/xUk36hDYWNqiloig2xv1+3T+0TvPyJ2ElXnFvG3nMDLUh0XKSoZI1v26ftun14Ozs3NSdxUP9jYO77s02Oj/8nCtn29nOCP2CB42xSVkEG29+RoaHQeFBYqWdNmebmFzGbDyOGJc+jVVVrkoIyXpEmCRmW4b6O7yIELxObOLuJPnjJOizzMZeoLOb670qGueQ69+FTZDlQ4lNKCTgphS9mIl9hsKrFHh73FfD4X6zG6EHL08QnB26YQdch2xUa3T8zEAYY1/FOuLgeCrd12JKoPT1WWONGPer5ccW3XPqCIrW3ZgwyfyO0tWe4eyBqWbZprTBz6simmL+CwWa59TA5tVx3bFbthoMdGXLlsVx3asMMH+SJXYCFHnzpttkVfyK24rFrHFl3iqA8ZmRPgIMcOOcR4YAbRRkm7HdzEjA7+kFOCAQ82ZHv7gYQ4eGAFp+pmDJKq+tCT5CqhqQ/mdDwRL4exh/hBB/ozy0v5jRysu5cmo7GWJkvq3NUD1lHpcii+EDpgLvKgR7+IlZzbJqwaSxIg9EtkXWLocqg7lF2Nhf8Wg4cg+tZn/vGDBSdPrgssHqxs188R9UwVdV2Re6vPXOPBCL/EX0qpYzXk0OKlwCI6pXQ1Fjs2AQDHtuy9dZRooyzBgl8kP61OCSGH4G1TXA/LBtuJs1NZjNTlpbUdWWEtX2Qfn7YcUF986wv1mh98jd75e7+r3/vjP9Bv/tY79L3f9/06J4fmd/qUO6l3r5XlJc0Sx+GjR/RzP/vzeuc7f1dHj53MXvGQSsZlc1M54F7W4etO6G//5v05UF/TQr2cbp97/tl67jd/k171/a/My6fP0dnnn6fzLjhXj7n8kfr25z1fr3jZS/W6N7xWP/2zP6Wf+8Wf0y+8+Zf11rf8mt7+m2/XW9/+Nr3tN96m3/itt4d+Q+9IbL/1rt/WO3/7t/Xb73pXpXe887f19t/4Df3Kr75ZP/YjP6SnP+0pSi9DrmOxunpSH/qHf9Dx1exn+5lGY2uWFxPzyP/3Bz6g977nr7V2/HjyZHUle+OnPFm/8utv1Vt/49f01l9/i37pV39Jb/7lX9LbEstvx/cDHvRA9bbiQL24Fko3KyVVsuP9BsaYsWTcGFssIeoQvB3cMPbpMezTy7H/Px07aRH9hGxv59n++HNyS7HRv7n5RpeYIfum47atjxd7ty+wiMEefFOnvc1B+NZOSd0edOEhe6du+wbH4VTshgcGvG2KSsgg29tjSZ1G2zUHjbeHOu0tbtqoQ/C2KSohg2xvY9u+2XFjC5BtimpnexuLdnunbt8wNrpQixs+kWneuQAAEABJREFUgGLtANw2RSXa+tw7bG/7CpP7TC/a7B25veOzYlvbeowDgHaEMKF57t9/8zd/o3/88Ifri1p0wOyyHqa55vuiiy7Sy1/+cnFw22QVOxV0UyScAZO67VqHh+yh3vSQQfYgbzwltBubOjE1W0oIOQRvm6LGCmN7D2/vqheLf6zj9N25t4Nvu+4JTp48WQ+giaGt/fSbPRX7NdtZ8+eyjSutHj+h+kOEo5Emk0nW9vW81F6r/jkY70qpY0Q+8cNvzhG37YoBzz5hkT2y7bo24bt0ac/IdUVy6fNtizRcfcYNzlvjVOzqBzxXG9OsuK+lZNkDlQgn48S16BPvhhbZ20zzQrwrncY5oOcQnpJDXmKG6Bsy8tDFJ7mgrq0LnkNjquxz+IEBdOFp65If6tjZFn0Gczqd1ryBSTtyaJwD7UVyQjvxYkc7OWVvNU6cxLdv34qWEjtyxs521mzlBf5KHQNioo0fruhzlgfG+vpJUecHHJQcg4/taNyl/yMdvvYa8ZJhtrmu5aUSmTWfbUiyiLNP3tTTtqpbn3tYj37gfr3ymefrKQ9a0e3H12qyelijDNd4aUnuSo3Dfcl+y2Jf6uyCxtORVtdX67MROVpkDLpSZFtcxE2s5Ih2e5DTb3LCDzbs25ezvchtJ84ljTIujD/2jCH7Xer2YIscQgbB20Ob7Z35E94e6vZQom+7xgcPMS8oS+IGC6IOwdum2GNje7tuf/zY6oORZ9hF5gr/Bekin5W5et3lznfT/S77TC2NVurr/mjFb/Lbd9I8MWR84r7G177lFpu5UzTyWCV6VrlFOVGuG82JJRcnOimOUi4yExbha0N41f1079TRyzlvIkg80iXZjz/yCz5f3/6iF+pNP/Em/eqvvlW/+Au/oHvc/a4quVf0sSYHXdenn7pFcduuc5Rxu6mxVC70INvx5erLHsrTyW80J8Gzne/DF/aQ7f+jsekj1PIN34hM2Kao1OS2b1ZOmv6p2IwDgLYpKjVd2590bBzau+aJ4jOk3E/tHflNxU3M18OKvb2DYQc7hK69Iwfb3qnfWE6aj1aCBdn/utjNv22RLtatq6++WpyfrK+vq+RescJakPs/a8WhvBBmzWOtYF07nj0K9zZeEuduo6uuuqrazrLm8EMArCfYkQvWXvrIeqtc5AsZeyDb9VwEvS6+Uq3rOGsN+qxXxAPFNOvmuK7txAIORDwQsfNyGxvwWedYz3g5DTb26JzMWk0bGMeOHlVXOtmu2OgQyzT7LjBY76ij36eRODibnIzHmo4nWszmYp0lL/iin9iOs9eA5ywDu0WSZbv+xn5gBCb9Q6dLv+kH8tWcHZC3jbwPm+WsVBmeknsxPDSPDOKHBMAgxnFimSfv1Ok7eQWPnNB3ZLRTEj9+6Rd26CHHlv0VMYyCF7e54UtdYrNd9z62My+KGBt7mO/kkBjAh5QLG2T4Yc+BT9rwgw/6bLvmgDiYK5PkGx3b1Sdy4uMXPNAHzx7G6HjOUPgBUNqxObE27HnAKcpluy4gYWWbopb2wCOwBx17kOHEvj7fdCkhe7BrfCvtQd5wKGmjJMjGk2h7xw8DQBtknx7D3pGjDyb60CILur2DZ+/w6KKDvj1gULdvnLcHjN2x7ubB28F2cpstRSZ4xc4GJ/de2Mg79fxIazaq9uDTdm2rcWvgwbMHHnnxgNdnO2MPdqoYdXirPf6xo2IPOvYWRh5kbMveK0ffNiZqPCUCe5CfjkfHHtpvDt8w0IXvyq6407dFcrWgb7rp+LAHx97rHxlt9oABD+2WU7f32qn6zHdbytX3C9lkWtrMjf+Si26tl774+XrG075Gd7zDHXX45EIfOtzr5T94pb7h+e/VH/3p2brqurNVls6Sp53K/qJyYCQtddI0OKOTKuMsIJOZRsu9Jvtz+1s5qfHSqiYHNlXC99N1dWmbd3N1Y6Wtl6O/WLYWh/ZpbXSerlm/VD/5qzM95Vv+Qv/Pe9e1GsXNWdH5Z56nV7/mB/UVT3ySpssHMo4OxT797JPXdCn9GWTw0G45ddvbOvZennb0bcP+/xKbjttDDu29eaCt5YeSuj3owCOzhzo8Mtvb+W51yta+m7cHv8jsgbdNtVKzsffK7KF+ajt1e6fNHjABswc5PIQupb0jR2YPdfjd7dTtnTb75mPbvl5OToeHv91y6rYptol2KvYgt12xkUH2EJdtqttzmgq29iCnbu/lad+W95Lzr4Ry+6obBPsThC3JDnpIW5f9ycXGTetf47kvp5s1FmSQbYpK9hATFXuQ276ePri2UfvY8x1r2x83douFMpAVbzePDLKHvtmmehNxo7LgW/CUF9zzHHbOUi7yILBQKV09POIAqZQiNsqbG7PMmVI3+Phvm7p6yJAHjr6fZw1aU/FCo3GRUnadc6A1k3pH3lV8bV3sSWC7+KKs1Ec1axo+qffZCxRZnfM9bSV9g9I5jWKXpQ+D2t5FR1tXwwanETGzl7Mt21Wz+Z7nsEgRoYMtJXXb4rfKwQB/nBfC+ISIAXIpOaSZa571KyHSVbHZty3b1U9JbPgGGx5iA8xGueWRTTQ8vpBT2q4bam1dtuvG23bGKfnOG1VsaGaD3nWdql1xfdCiX4vkk/6MRl3tCy/8qVvGLF3oKyYxIQDDdpWPR+Na9uo1GU8yRzbFgwn9sC07+RmNaln9pk4cxET/4G0r5uLBjVy2viGrvpT2OCYm6uDw8EHs4ED2oBO12r8x/UylhDC3S83HLA90GQaNRqXGjS24xAI28YzTj07WPPN5My/v+VOqfexKZOjbTj56TXOI3HVFq3kJjJuGAd5QH1HItkrmgHKRl9Jyn4e6eQ6Yu8lY7kpaVWPkr2l02Q9NJiN1mU/gltIl3kXFkobYbUfmamfDM7sUWb+lN/Ao2K6yFps96Num+Xo29tBOox0+DFt99pLKfFEOD7GcZ5D6tJUcgGpedHD5oO5z13vqsnvcW3e4w120tLQs52D0rne+u87kv3panWk0nopniGsPH9avv+Odes7zXqif+Zlf0h/+/n/Tn/w/f64/+L0/0Tve/i793d99UL06yV3Vf+SjH6WzzztPX/ylj9M7fvO39cEP/KPe+94P6Od/8Vf04pe/VN/y/Bfpa5/+dbriS79YV1z+GH3xIx6lz3vQg/U5n/nZeuD9P1sP+PT767Pu+5mVPuNe99Fld7277vmpd9Wn3fFSfcod76A73+52uu3FF+p2F12oQwf266Ff8FDt37dfXIwb95r3/NVf6dfe8hb9+X//7/rg3/29/vZv3qM/+sPf1dvf/ha95z1/KfRyW9PK0oq+6glfpS/4vAfrYQ95SKVHB+8LH/Fofe5nf64ujc99S/vTv6xIuS8WzWXuMfV+hscd2j1mSG3LNmwl20LHHmQ3xKNsDzqNR7fxrbSvr2MPMvTt6/PNlhKyh5ga38qi2DJhQg7fZyLYpvkG+0CjPeg0njga30r7+jr2IEPfvj7fbCkh+/Rx24Ptbh17kP1bYzf/lLvjazwlZA99s29Z3Kfi2oO9PZQNm/JU3d112iF7sKPNHmJqcmSNp4TsQcfea0cb+vYgp27v8LQ1Gbw9tNlDebq23Xo3xdO+G+N0PLJT9XbXW7s9xESbPfSXNnuHp047pR39fIZEWdk+bJg0omNbYU/7maKdthjkLt7nHlRrVReu2VJC6FNCivZsNqvr2ebGhrpSVOxAua5dXdZdDkqf97zn6eKLL656YELgQLt5e+hfk9umucZi7+V36zQe5cbbg77tGg9yey/f9G3DbutRsYdYbFd5OlbzQ9ssB7McTNL3edZs9j2TyaTuoShtb+999h84oNW1k/XgG1vbYl3gUJN6Sc7G47EGrLnI2SR7AEral/ISmDZ4clm6ruaDg1YOfPFHG/dODlyPHTuh6XisjfW1ijUeO82LkNKPokU2PNleU6k4dtpD2Nvh076o92HVK0tQyiLa+6FSY41a8IZxLtmfjEdT8deXuq09CvlmDzvsocbBUB1/+kqfaW+H1xyCHz9+TLV/W/ngBTVG9J095Mm1ter3zDPPFHa0gbO6mrOm5J6SnIA7nU7Fb5phi5w4yCe5pORZYD37tHHptJaXG9ddc22NjVzarnN3ZbqU/W9X/wsHcNhjjrJ3XUY+KlrfWEuH+vpDL/xlqf15gbJIfqZL04TWqzPFQvtzZrac869xt5HnonWpLFSmM5116Kguu/1H9dKn3kov+ooDus30mJYXx/OytlfBdPNkjW08GanvN7P/XNV0NM2+YEnFyxqNltSVIkeX567jWwfl5Js4iJlc2Bb1w8eOai0vGhj7LnOI/MS0zlPasWP+gDVNPrtStJHnBXRopyyRNUzqN8TTZhMZnGQ7fejFZQ9y21WODLIHHdtUq759fZ5Ge5A3njga30r7+jr2IEPf3uJT9LVfscymdkucsc9+PQ9uhZ/EUJQ00WZe/JO/HE9rwcau5H7ZSfPoIatt+WZwUrI1trENdr7svTxxRCx7kNve5pscHdtU9+RkgUMnxuynaS35li8xfthEWUWdtFDY7CvLpjxKpUhnnnm2Lr7oIt36wltl3lvzoJd8hqVR5kpsErsNWhryZQ88uLaDtzOWyKJys+NG3x7wdts1OWWT7+aRQfbg3x4w0LGvzzddyqZDSd0eMBpPCdmD3L4+Hrb2Dctp341xQ7x9wxjYgGPv1UFGmz3EBw/tllO399ohQ8e+YTnt6Nk3jW0POrbreGNrG/M6J+y9PO002oMdPLRbTt32Hjx70LdN8w1j0xydhody420aVXHtHTx7kJ+qp1zI7EE31WqLDB5qvD1g2N7WsffyTd827HYfdmM0HoXG24O+7Y8bu2G2+7edvmVtP3LkKC7Fn6xnLc1dQfww4zjry6ibaGNjU5sh5T7A2okOJfsN1jl++I31grWc8kjWbttq6y+//U8bfllrcFa6rr50BwNCl/9egDWFdd+2WH9Zr9GHZw3DHv5wzgfYM/HSHxnrse2aI3xtZP8JjSeTikPM6NW1Pu+6wERmDzasf/i2rRPZQ9APyHbOcqZZX0fiZT8/cEk5zz53mn0FOSVG20BWXbskZxs5s1oXv6FOLo+fOJF931r2CRsqXSfWVO7NlCW2+CanxEj/6cNoNBJyZPSZEl3yjV9k6LKnZC/DvogcETd9hx9PJtUvWLbrmJBvYscHupQQL/exO3L0iMqoyzrQV31wR+Ox8IFfsIiLePFhO+vEoupubm7Uv/KADT7IMbr4tC3bahfzAb+b2VegA48eJbSyvFz3eCczXuTwWPY0+F9eWZFLEfjY8ZcqZjkfKQACjhBFeNvbHzbqTQ4P2abY1mnt9mBH3XbtIIo3hG27YjR922LA7EFu75T2wKPb8CghZJA9xGW7Jg2Z6jXUi4uUdbf1mXZ7aIOHwKPd3pEDYQ/+aaeOLmWjJm+2yO0dDPTRae32gIcecbHRoaSOLmU6kXit4mwoJE/2AQEAABAASURBVC2iZDucZP5t8dlCRafUXFa5Bh4ce/BjW1zIKO2hTkzUiYtyN6EL2QMGbbaF7m65PWAhQweCt3fktmt8tNl75eAp/WmxZIjU+NKlLxm03HPVrluCjS52JZP/VN627J240EPHNmziVdqVkogUHnmy3feV58+8lDzI7DuwT097+tP04he/WPe4x700Gq/oyGbRO//0pL75lX+tF3//Yf3eHx/SsfVP1Wx0oebep81sOpUN4yJ9q/tQ4ssHsl9saDTayJ7zpDzaVN9tRn8ulblGk8Sa0tOxFsv7tTm9SP9y7FL9/G9az/j2v9ZrfuJ9+tCV0rUnrEU/0v3ue1/9zJt+TI973BfLXafNxaaKE/9WMk/NCeNgu/aNPGjrgrdda/AwrbR35LbV5P9/xCYvkH3TObG9nWdyZl+/DhZtlLYp1Mao5dceco6e7W3MU/Uwtk2xPUa2qz66NNimqO32gIug+Wo+0LddP6PIlMvesU214tqu8bY6Jfq2qw/qNwcbvWbXeMpG9o5vewfbHvhme2rcPQBbOvYOBuJG9o7cHvBoswce7HRW3JuRt/7A24MO7RUl9w3kjewqrbmwt3TTaA882LZF3BFfL9+tnTZ4ykb2Jx7bHjBrPOGde5ZltUMtO3z6SCy2/9XiXuCTjsdn800VnrKR7coity1KBPbAU7cHHvnusWy8vYOBTiN7R27vYNgDnxBlNx3VA7KsLMmRsqnvUi7Uddbm5iwb4Vkd6/G4i6yrdmwc8dV1HWY19hI86sRmD9i2Y78R2kQ9OJLzjxfBtqvdLOvMPAdtttNe0jrIbYuLPIDLZrmONcLQqX7Qg9CForLnC5nt2jdwsvLUdmyoQ2BSIqMRPgHBbpM9YJCD0qX/Wy3zHCLPQoscIGPvGFLO8yIYX/Zgt8i+CWrtWXJrTGzEgcInG/QWr+06PmARHzrwtLe67To2yLHnYQo86uhwoM2Y81KddurEQLtysdnfyMa/1YtLjQl9eNsJs89eYKTpZFrHbTKe1M09/SWWwMh2DqxGVd5nXUeOv8AFb14xlvPSGD/4I8b1HGJiO8mDDiVt2PXJIz6IH7ITQzoBHna2Rb4TjCbjcY3Nbjp95vGo5gRMxsB2rYNVimv7Uj3cVb3G40GfdtuJN6PWS9PpJNidsKmKkRU5D0sbFY+4iZm4anu+4Y8+dF2JHeRg5AE087zLnJlnDsznfWRdPmObNZY01fzYTpfiJDilaIvvK449tOHPzgwKwUO2Y9H0K1u/2Ttye7CnoQQcu8pvyXM+ICU3qgeeXcA6bfYzaWT1kfdVYaESI/obDZW84L70DrfTnS+9k+aRqxvVWLtgrp/c0NHDa/qtd/yOfv1t79C73vUH+pP/9j+0fjKYyWGfPJTOOvecc/Tkr35KtpWdikdyfC2NpeWlUeJJGC5aBL3PYbuiL+Loe7nrc9DRS2kvHdGoXpHU0krc4ZiLKQKkHAL0GpWxLr7wEn35l32lEoLQ7zVTP1/X+97zHr39V96qn/gvP6of/eEf1rt+67d03dXXVPMSPDAz8DovMZuYkp+SWHoGMFpFI436sRazhRZGQ7mwSnw4ijf2veTPtnaPg514g2VbXH14ykb2jtwedGmzBx5925m7C8Q3C5uQIPumsRUd4gb8dHHTXlH+FeImBsiuHtX6Ttnk8JB9y3KCPWT/22MTP7Hsznfj7Z340Glk75KH7zPnaLNd8wSm7QzXjdexQZfSNsWeuWV7u257D3aza7Fi3Hh7wGo6tEH2jtwe8JocXcj2LYob+2a3m0dG3TZFjd3e8dlipbHxtrd9I7dNsZ0D9Gxv1+2hHV+2qw8M0EO2m7e9B1tOaz5HNoyqrb2NIfv0crAXsYt17qWl2kU5Xzu2tOHf3sFABmHPb4SBwX2Bz7s92PInxV/0ohfpiiuuqH1sbbZrHVtwwWklMntoR27v+LQ9xJcG9Hbb7MZu8qhVfXsHo8ko7R257e0+Y2/v1MEuLtv54eCUvrp0GmcvgT5r1zx7N/Ya3dbagt1aDpeRoTPNATJtHKyOosN/FUMc7N84VAYLAgcZuhs5LLWdJaTLvngj+4tp9gGjug84efJk5cEj/6OcyUzG7LPmWbM6bWavZC3SLykJz7d+4MORvxQRLyjqJ962nHUeQbZjklUv23LWWKZJXbfCzLJe0ad24EvMKHOwTlyT7M/wYVvUWzsH/+SPdg6C6Sd5sYvA4oDfdt3DUkfPtsaTSe07+cEPOQULHeqUYOEHfHDIC228HGcsatux4yrBa/r4rnnOCwTs7fgaj2vMjDl74420YW+7zif0R9m3YMvLjo31DR0+cqTmcjUH/6OuaDP743EO1cnXIudi3WSk6dKGJqN/1N1u/xE944pDetFTL9V9bruuffOjOriU9X+2XsehG080mo40z16JeTHPM890aaJ+MdN0XLSRcV/fPKHN7D9Go44uirGgv/TRdn0JYrvOj0X2GiXjSs7IBTx9Ik8YkwvsR6NRnWPklTG75uqraZY99BudKsg32/mu6tce2hHYA4+u7ZoT5PhEBm972456k8ND9r8e9jDPeyUiOfOa/V0qIldyxqTu2Xrl8UJdGdW42Y/xw68L2uqIEbUyr1I6OXEv/sJVn89eJLKDDnbI9g3nJMFYxqT6qczWN3tHbocHK20l1BN0qMaUOWOE0WHba0dXXbRGoSL3RVpYpf6TxtkTz/IcqlwORkm5yHxLIds1jh5fWzzy3WPZeBs/qvroNLJ35PaAR5s98P8esVtMxNl4Sur26fvT8oBO421v5xA5BI5t2Jore8gDAvv08oaHTuNt/5tiEwt9obRNcb3+tFhpbLztm4wb/VuC7dzbuMfZN43dB9x2vqt+Dm1vx9N8tlhRgr+52Og3DNtUbzInn0xsYrFd+0cw1Nt9n7WCtYUf+iqlq+st6wG7AdYQ7n+sA6yjrDH2cDZXkus+POsDOuBOs68pXVf9YMM6gl4XGf7oI5iNx44Xvwf27VMSpKaPnLVokrUenhgPHz6sa64Znqepb2Y/hD/b9S8tjeJj3I1EGz75a0rYsm6ji4w6f04ffjNrOXFYErbsBdhT4JM4yBEvnhfcR6O0vLQk+kEfiNX29j6EPl155ZUij2Cu7MuL6q7UX/CxXdcQMLGPu1onP7arb/pqW05jV0rg+9on4qY/5J7Y0ENGnxgjeOYxf3afdn4oAB9QCU7FS1763LcDXfeo2GDbZODTJ+rYYAsPkV/06Rd17OgrdfK3NJnWvRptpXS4qPsN4iRmxhYMYsNPSUxd4qEEF8KWuIkBAMYIOfnB1nb1Ybvmnx+s6LIvA7PLeGMfvFInrnLZOzfSVKvctuxBbrt+4HFo78gDUuUA2oMce+R0Gt52HRx4aLecuuSKATZ2tqs+nUYGNnLlanzDaHLbaVWNGwY5urYrFptAbnT2UKf9dNjN524MeNsV27bsAcMeSnDAs4c6PDL8w2MPP2DPqQo5Mir2MA72LmyBpfhciI207doP+EU2GtjCY9+rrzqLbIAUO7C1ddnXj5sm7MkhuvYWdiYacmiQq/oc4l5gpkHuyvMNDNuyBwx7KBfZNNs7cuyQgW0PcuybvPLO93zoms4sD4SpRkgcFB87tj3YggKdLm7kxGg7/Rl8lmItFvB9ZMiNms674Fb6p3/6Z2UodN755+vyxzxaf/on/02PetjDdfY55+vI3PpfH5He/NvX6Gue+z4945v/Um95x1GdmH+q5uWOWt88T305Kze7qeZ9p9KNK352mBotTyNX5FYpK5r1S+pHZ0rLt9HG9E462n+KfubXr9ETnv4/9OJX/W/93l+s6x/yrFEmS8Ho9EVfeLl+9S2/rAc+6LNUcn9JdzQKQ+Qt3y3HlMplO3NtHntXQm47LYkj42B7W94wdnLlqtfkzZaSBvv/fGzb2/cw2zVX9P2GckLuaENnd56onzo30bUt9OHRt4ecIlMu5CmqX3toa3X0Ierow0Otji1k33DctlGv+MRHxbbAgah/MrDtwS8+bVf/+LN9s/Jtm9CqHRhUbOeO2cNWQm676twS7BhUezv371Me+uTapEU+Owo2dEPYyMkdYwBvO+quAMiJj4qduNsNMQLktqtuswMDsnfkYCBrOrZjLSEHg4p949jNFps+Nz3WHOyof7zYtq83ln36eWPY+MS/7Vs8lrcIO3HgByJXtj+mfPcqcsmhVNboPmvKeDSt+S/hu85aW1uvdXywGc7yWe/HpRSNRiNx0Wd41n9HQBuysPVzyB5nmoeJ8biL7SLi+Mx3DiTos211pVSijj4lpFzgwYPZeOKBT/P2GKFju+YBXdpsU1QZ7djZgwx7DvyYM8VF49G4xosefMNADwv+AgJtYLCx7bpOXF0p22NtW+jTh1I6kRPlAi9KAhNbO/MjY4heBw4OosdmmbptUSoXPrELW7HhbecwcrM+fLR2xmCczTTj1JVObNgp2Xzjk9/6p0TGgxF4DYv42NTbrjEiV2KqZRSd+cCDynw2q4eJNWelpEU1TurGgE5GSr9qXPlMluh16eNstqn2gwO0R020ETM/tc7DJ+b0gz5A6KydXMu8mcMOpVX7jcB2jbfPxCRW/IBpRynxLDKvW51xW2zp0bzBT8NHZzwe5aFkWvvBD7s0PeUiXxt5uLSdw+N12a4PRV1X6j3Uxk8U81XST3uo26XOpYgT67zGKLnmzgZjJMaD8U41uov0bVH/NJty2RZ4xJtpItvRUb2Q0UaFHFPag19it72l39cSfcge5Ohjjwx7G+wecfSL6thEJtMHK8KwnRZ5eO4zQKWLXItwC3WlaD6ba+ReZ591hj7/oQ/R/oMHxW8qLrL2TPKZKtlH5v14tpBFs80hF2CA5xzGpiG5nOlBD3yg7nG3ewSzi6goUy77Q6XkntFLsuIunufJRZHM/cdyfLtkbxF/fN56S/xwBSVRbuaAnXaXLrpFpYxqaTnjPtEzn/UNmiwti6vPfBGnwmBtzHT88NGM2bpOrp5UnIaKFjlo7d3pwKFDmQtjjRNHF6wkRKMc3PcZMP6vwc6l1t1Zim+g1SduOiGuXrbFmFGzHRc9bCXktqsOmLbje1HJHuQoluDtHkvbiIUcDCq2bxo7n1VwbG/7BANZ858G4G4Ue/feIk5j4hozOPYNY9u+SWz6Y7titpjAhewd+alx2/5XwSYOHNlO12/ZWNKfG4v748LO5LSL6uci89O2bBNqnX/4pbLbB/VT802MyNFH93R129vYTQ8b+xObE2IDH2xiobRNUftku8ZBjPbgGz17R449sqZju9o3ORV7sIWH8Gt7Gxtb5M3mdHV70N+tB2/fOLad9igSoz1ggD/4WtQ5Zg/yqKnJ4W1st+agpXZft71th96p/bFLZktfD1/xxT7izLPO0h3ucAc985nP1B//8R/rG77hG3TGGWdgXgk928L/sKbFoVTrtEGp1jp9gWzLNuJtOXr2EB8N9nB/tF2cJ/StAAAQAElEQVR1Wzttp8aNb3Ahe9BverTB00Zpm6LOExhw109uin0qLYdzQM0BKes//UGn6zqxl2LvhD5t6IPJISk+utIJe/Yw6HIYii31UdbCZjffejlHG/sL5NiPs39Dhk9euheXrFEr2r//QNbUjawno4zdQqx5k8RTCrlaYCL8LrI/sy3biqJoJ75+sRhk0WRGlCxDyJVF0qngX7n/TycSa2gXbHOfiB6/HUifT+YFNYfF6DInAlXjIVZ4YgfTdpXP84yJHf2DRw8eGfjg0GfaIOQQWMjZbzY8m372FZe8sldl/mEH7iR5Qxd7fqMQOcSLcfBoA5MxW11bFb7BIB5elhD7vn37RduJ4yc0WV4SMY5Ho/o54EXDPGOGDbLNk9bKaENL5Wqdd+CjuvyBK3rls2+rL/r0he5w4Bot5+X/8WNHdPT4SbEXwM9sc6ZR4uzG+XxleEr2DXLReJK94MaqSum1sbkmZ09E3+mnctnOHFgOp+iUuq8nfvqCcP/+/VWObJR4KSHaGDNk9N22NrKnwQ6ivcltixxBthODa45oRwaePcib3TzjC28PuvAQcnvQbXZgQPaO/JOLLfXZcPWZ00XxSWCh46vHxG/5O58bJd/kPCFlv9nXPSiaVpG0ECp9PjfEHQVBfcbmxuKuupLsvTlhT1Sxt+S2byDfiSP71V7zYEiKP8ETjHYu2yqR9dlPZquqUelqvOol+pzvGnXWot8MTp+2RZ3PxNfzuY69bXG1/sDbjn0PW+kTMZb4BMz+t8Wm38RiOzkZYml9p80e5MTa5PD2oAsPnS4n2H+ysPH5ycQ+tT+t77t9EkOT01f7pnOCzceKzfyVJWeOs2+xLXvwaVtce7Az8Vu8p8Z5ap34sbdd13/bN46dz0vDaD5sA6EmB9Me4qPB/tfDZr3mrxFdd4Rn1Q1Nl6ZiPWOt4nm0rg8Jir+ys7G5kfOIWf0LN2trJ+t+hrXATn9yP8SOvrBm0NfxeCTWWdZ79kOsJ+Sdfo9Zy7JPYK06fvx41paNmo+DBw4qw6HBfry9drEGTnMOCPby8nLNORjIkXXB4gfvwDuZ2EpiIjbWd2JCF34UPbDRH+Wl8XQ0rljz7H2Qocs+AH3e1bkULTKGyJeyrlNSJz/EQV+IH1vbdQ/Ib6cj506IPj/w2bnkeX9S/6IR8YLP3sFmXd2oOSc+YqaNPEHEChYEFrb4Ip+U9J89i+2sQXOhZ4fP2kM/qKPDX2ICF3vySMzkCh8QeuDRxnozyQv9E8eOa/PkesUkDnvAtYeS8SQmfoGH/0rBHuTIwAMX36urq/WHGPAHDnsT/OOLuQEOuaSOvMWILRjokG/yk6mo0nX1s7exsS5++Qdf/EUE9kgFBTpCEJA9BGVbKCKDlIsSme26cFGPuPLIG4+cwKmfik2bWPCr50Vs55WQoWtbzRZ79MG2HT2miGrZ5E2HOkTddoq+6oVJuaBQVzqMK8+3PhvyUkaZ0F109mLbgz9isb0dE7Hs9gNvOxg7OgP2gGe7Yvfps0J9DvbsLVnfVzswsDkVW/lk271q2OHRs4jVKk7cW7yyMekXYBJHGfwFW7mqTfyBnWq+ikr6LA1lCZ+5X+XI+j05GTDBIA8Vo09Ufb/tw3bwdnza2CTmUmQPPPbKRVkxtnjqUKoZmxLgcP1CsVIQQxabrXQ9+e+TvbTnCww7WltxRFTjQd54cBdpp46cOkSdvtg+bdy2Ze/G7gfshKdcffLTqCR3F936Ek1G08QvTZfG6sadfvQnfkzf9V0v0X3ufR9Nl/fp8KLoqnXrN/5Yeu6LrtaXP+l/6Ptff0Lv/KMz9b8+cJ4Or12sVV2g9fEF2hjfSvPxJZr7VurHF2tebqv1xW10zYnb6r0fvpXe9gcr+s7XXKMvfOKf6kXfe43e/UHpqjVHJ/6XV3Tve99bb33rr+onf+qndN4FF6hMc/PPPCmZI96KXVbte7pT+0bZctLlZkGeIHvIg+2qjwxSLspyyhgjS1PVpWz1f2/YtrdjJLYWJ/1RrlanzbbIiXI1OaXtigEPKRclGPaQN+pQmqouZauDjS6y3YTcdtVHF1Iu2/muOl72Dt9io9Ee/DYM2rCH7KHNHkr0IdogYrGHNuoQ7cgpqUOfKGywbi5284k+dlCLCZm9N27akTcd6g1jd05KPgg8dNq+Xr6xAcO+cewMiCqGpK5wbx7uF7Zzz1rIxXJXcguLPN+jptNh75Y3Hj3ipt6d8rlEblulBLsPdki5sLFd5cqFXor6hS4MOlBrA7vJW2m7YqAHaddFPb2SsxakM/nqqy4qtEG7salD9lZOUhILMqjZIbNd8U6VNx3kDRt96jHQDY2lPeDZ3o6x2SsXGCkCMeSwtSEHG7Jdx5IOnyqnHZnNOPD5BC20SE4iY8jRIVXzfJunaWPWazOU3Y+6HBxsbi6C32spDxNdV7LxHUXe1YcHNnTrOSzl4KHPGs99fDFb5CVgp+Iudosgqpa2xSbdctzGWQ40euEx7XnR1iUexqxRiR4yAGxT1DyUzCmIuClt11hQoJ5lRBDrK/HZ8Zf5hz51yq7rBGHTCDl8Mq1Fv1BXivrEFaeajiekVyJJ6dJ4NBa+wIDAdfR5qWK7toGHziS2Ui/blZArF7lgo0zddrXpSqkv89kcTyYTcYG9mZelfTq1kLPPCFZXEspCKk54vYiHvYht2a4Y8xwyLk2mckDg+/RpuvXQRcnDSZrq5ps+N962bA/xJE/Fpergw3bNNXE7sRIj/e/7XrycB9N25Tfjn/kKoUce6At4o9EkGVHFpZ2HhBI85QJnmrhPrJ6oD6XY0q70FZ2KEV3k8LYFhp35lUPPQGiWCbnIRJrHC39uDJnCR6Xmhv6Dhd0sL63LeJSZ2Gsj/Cx98agT/rquCN/olfiExyf288wNHmpmedjsiS0YGSKdzOE4cnJCSX0yGdec2lYfH9DSeKJp/Gyub2o5Yz3O3mxjtqmN+YYW+WwQw/ETJxU3ysdVjn/6QMWyuIiJcjfh17Zog4eUixKZnRjSR+pQmqouZavX/sbHqIzq/GJ+xEwlgYwitzvZJeH0KurkEDZd+lAlZaKnPOWpuuTiW6skN0piVtfXE/o8uouKaTvjvylpsUV92IUuOO88Pfc536T9B1a0yAGo40bx0vf5PPZddCPI2Dqykcb5LgUQF8oUT93qSlfLqKkDYNHXks+I4oZ+Qko0im4AFBXd+qLz9QUP/Xx1GUvbGmU+uRQtAjSaTjXLYJSuxMwq1TaWabvHp91Nt7nktuJZpahLuOTY6rpO44xxX+I0jrvkoUtZgskNhbzSgp096BMXZDt4C9kW+sgg5aJEZlvwuwl5VLbljAt1Yml6tm8QO4YiZ7bDJsLMFeyx3Y2dRvUEnsYbwnZX0ttg8N3JVcqSvts3jo2vWxo3Nv+esImFmCDbp823bdGOrj3w1JPSbXnjkbecoE8dsn2LsDNdMxC9GONTsRlHZJCdAQuDT9t75qA9tNmucdpDnXgg4lMu+EapVgxKZK20XeXIIHvABMMeeOTKRYk8bPVLHbolcaMPhn3zsPGFPnaQ7e18N7/I0YNs19jsvTmxXT/L6JDTZrMbu7XZPm1OXAYMbCHloiz5TIWtfqlD1Bt2GrjdiM8r963Opc4B9OydeJs+cuyVz/4069QrXvZyXfmRj+qD7/+A3v++v9df/dVf6TWveU39QQDWQnSxbUQd4v5JaQ8+4CHwIdvCRrlOzUlEcc/dUXvyjR1kD5i2KwYySLkowbUHHepQ6bj7RiFfNm2LYM9yV1LFYA1YPbmh4zl05re++U3gQwcPaBy7pazhnayNtPGb/fSNmNmrHdi/rx5u2657Fg5JVazRdCLWcXVFsyxO61nf+2LxIpi5Y1sKbeulysHqPC9US8YUnv3FvpWlQFjwHLhOcnhdRp3GWW8n4xK89fSBXPWyhGs5MdPnVMXgs6cNiBzcPrFwdse9gFu4lfkQ4vBXuaZZ/5BEpCMnjkci7c9BPb/9Pp0uaZpzm8lkKfKS/ClxLbR//0HRpwjruklJbvrMIXLFoS/9Qm47douaK9vVDmz6rFwcBqNrux42g0uu9+3bF1+zPINMqj2YtHFo3pWifUvLtY284dtOrjc3MzZLOnTWIa2ur4byYj25m64s54X7pPq2M1ajUf3vABi7YzksX0ofR924+nNX6lxk3M859zxNllaE7PiR41pxXrTMPqT73O6jesFXna1v/ZKzdelkVWduntB4fUMr46kO5cX8wQPLyctCs/mmXKT1HKSXubVvuk/kchQ95shoeaq+c/x1oVH2qzMpo7uysqJCH4M1Go8lu+41lWuc+mQyCZexjw79RwaRozpn0k6uIBQnmZvrG5v6yEevSi77+OpTLmqJH5sY+lrvBT9gY8uYQowJdTCpQ7Yrju0aLzJIuShPxY64+kDeePQ+UdgBl23JyacdvijftZLPlDPB+zy32kX1ylx18ucyipmTduejk7ZeKshjn6HYlhMncmzhoRY3cuqQvZWTfPaZN8lq8HvZriW69sCjP+A5PkeK5+jQ1iWvRRbkxNAPJEW+iK5CJboVPRXJLtEeqcv34vQp9T48PvCpXPDQjcad2NBHD7KJJ0hbOUEGBa76R7fxyCHqyOEh2zVu2zpVTjsy2xWPunJRIg+7LUdGHTk8ZPs/JDb9YBxsnzYntmV7u+/KRX/pe9htOTLqyOEh6jeFfao+dsjsHZ/IwEJO2eoN+9R7Ae229/RHuZCDYd84dh/dii2rK912H+3BzvYebMfAtrjwYe/wyPBJSRtlxY5Ot7VeIrdPj40+7WDYgw51iDbklK2+G3u3nHbbe+JWLuRg2DeMnTu08hhZ53ef93Vd1grWulk2L7M0fDj7NPjReCK75NxuSSeOHdGkyxlH7veL7C14iX3GoUNa2bcs+r2c/cR0Os6NZK7jR4/kPGIqzicWWTuhPmccJTGtra1qlj2MS6kvv4mXdXqT9sgOnXFG9iTjrFmbuu666+p/SbPGeUj2TE58fc4+wLVd13XOR2zXdXc5+4ukoI4v6xVx8d8ETXLuyB5qnDUOX5T82X5GFZ1J1jXyvJT1nP8Ch1yAw74UOTFu5OwhwBpnjZ+inxxsrs80zV6Gvhw5ejRnVifFWRH5X48++wD2LfjPEqF92eN1pctecKRJYum6Tpzt8OIfn/xg7CznA5vpY7qqyXRa22nDx3LW7/WNDSn9VS5iw5Yc4Ie4lmKzP3scYl1bW6u/BEI8EHrIRvGLHj80gH/2hOQAHfpMXPSZHxq1Xcd3Oh5rKf1mDLHlByTwR2zEQe7JKzSajMX+kjbbAnOefBGjciFHRh1b4sA/L/vJG1ic/VGnjbhjJvTn2WwSG7kFhzZswVuQu5PrYp7MM09n2TsVDCHbFHXS01FAbCeXOx8Ue+DtQU5wGNl75diCQRtkD+100h5skTc9dOF34zUePXjbsNvx1Uq+0ZZCYDTeW9dDvwAAEABJREFU9nbctNnDog0P4YvSHuKyTbVi2wOPAExKcNugU0cOBmQPGMht78HYrVeIQT1qlfa0le1h0G65bdnOXM2GIxsnMDDGLzHZprrHJ4LdGI1HboM1j34OCWMKju3qo+HZ6PRVZju6i8pjT/i2Bzbx2ANvu+qA13Dg7UGODCPbtS/2IEcHOWUfhg9PWrZ1kEecid3lIHOhzbz4kLXdTtsNYS8SH7roQHYMw4BJTsLKdiVk4Nh740PW9NCxd/SRD2TtHhewl3OjfPKTn6yfzkv4F7/kJbrVRRfphKUT404f2Sj63T87qdf/5If0TS/8K33Ns/9eX/fcf9S3vvhKvew/Xa3X/Mgx/dDPbOh1b1rTq3/kqF7yA1fqm77zw/q6539QX/nsv9GzX/LXesPP/Iv+599LV61Kx2YBzoPGHS+9k17x3a/Qz/z0z+ihD31onUcu9EfpY0mMrmOpqGvrsocKfSPuLbFs1xzTf3vgbW/L0bP3ytFF3sh2Zf89YttD7C02yhpsvtnXj5t2+md7OwfI7J16TLfb7EGODfJGtiuL7an5pgF95LTb3sajzR5itgc5usihpt94MOAh2xR17JE3XXvAo9EeeNvV5+mw7UEHDGwg2xQfE7Y94NmuPonr3ws2sdh742s5sffK0b0lcaNv78X4RGPbAz6+WmzwkH39fCMnBnunDZl9/fpuOTZMAHvwZ+/oN7+tnRJ95Lsx4CF7Lwa62Nh75eiCQRtkm+IG5yA4trfn2G57eMjeab8xbGnQs4eYGvaAkVarxiGuuqQPa6dtsWGNeS3ntYKS6rpmW4sq63PfXWRDWTTJJnE06rL2jWRbJfdyNqLKItx1FTyyUtvYVxXnHl+KFv1CJSV12+rK8EDXZVNrO/i9FtkkKlcrbW/LIt7mbVd98NAd+unqs/G0wVOiQwkGMggZhCxwFApC1iNi7VW6IT4a6N8sDz99+ogthNx2jWmel87YIqd/bKbhmw4lcjv6yUMc1fjt1NNn4rBLlbEp3h0rm2dFD5ltUbJ5rviWVMmyXX/6mnxWG6nK4Nly9NlkY4MtG3XGwzbDVv3apnfiQg+azWfb40wO7OhHwXbFZiPPxn8pD1P4sV31iYE28sDmHh3baj5be6AEzzyBBwMiB8jAoB3ZdDKt2MjoQ8sn+cAWfdvJTxcqmb9zLecBcsit82A6C23WvtIXHqhsVz1sS9dpUee6ElMR1yJjQznO/sh2xSUvAclXr1kejvBPbq2h7/R5PB5pnAcvdMl9yWdEyS549EW5NjZm23j0cTodi4NeBce2unzGsBdXL9kWv3nU58E/ztUu25UF245OHNoe9MPTaO+Vo4u8ke3K4o/+1Eq+2ZHna5E5W/sQPNvXw7YH/DRjpYuyr/yRH/lhnXfuuanT89qBaocAPxxO17wnN/jkp/7f+MNv1L0uuyzdi36GAL/o2kUO7cTNZ0WyrXxgqz4YymUIeUr0kQ8YrvrwaVIq1c42EPUh/3nf9jzxEN5lLjC2trWUwwl+Oj3K+errQzG40Blnnqmv+IqvED5sZ/4sqo7TJ/zY8RkeXUty/iHHoe2qi622LtuVQx85urZlD7qt3krb1SdGtiuevaMPBm2QbYqqj3w3Bjxk78UgDozsvXJ0waANsv8v9i3NCbm19+YVWcsneLa3x/7G8t1s7AEPHHvg7QEDWdP718S2jds6N3fHsJu3h1iR2QNvu/YdGQD2Xjl9QN7IdmXRb7myXTHQRW7vxUCGkb1Xjj7yRrYri37DRoe67W0fyOyhThtG9lCnDcKekjbINkXND21UbG9jgmPvjQ9Z0wPL3tFH3sh2ZdG5pdgYcn/mgO6ss84SvwHGoew46xpYxGBbjVcu/DS5PcSMzHbtD21Rq7y90w4GerRBtin25ASBPdiAYw+87YrX7O29cnSrLd9CtvM9axJLTOkG28j4Ac6jefnbjcbxq7pXsK39Bw9IXVGXfW/JITJ/CpZ1uuvYLyzEXqqUUjHZV/CbdpT4JX8QuuSRw0/WPfYwtrdt2B+V0mVvPanxYMM+oQR3nj2Is4aU7AeO5ID++PET0SniIJcf0GUf1Gd97vMCIOr1/q5cdvIQ29qZ8LWMnK8++xxE8FChgrH6HHIXlWKN0999vHDuRjp65IiCVvc0+3JI3fd9fYFPP4mTw2hipV/I0LGtLjmyXXXpI3XayAV5Qx+iv+yh2Cuyt0Nmu+ZDubCF8Jtq/eLFP3rIx5OJsvLW/W+bn+QZxUVi5TB6dfVkfdkAPmNDnBB7TfYe8PSB+ObZK9OvzJKaTzCJGV+s3Upso4zHgfGanvToS/SyZ95bn3/ZPp1VrtV0flgTz3GtzYU0j666osnSkiZT5lYvsPFH/KWU+kJkNYf+yOuLivFUo+SduUQs9BvfHOyTQ+Ifb30OyR08JZhgwDMm9JVAsIHQw9/Bg4e078DB2rdrrzuseZ0PTrecadLX0nZtd+ZE2D1y4gEHbMg2RdVHTrvtigMP2UHKWNiDnD5gZO+VowsGbZBtio8Juxrmmx0fgcGnZZGLhKJSuoqrXHZ0IrSjESIOyN4rByPqsvfK0S0ZS9og2xQVHznttrftwLH3YiDDyN4rxxYM2iDbFNvYVGyfgl0yZlKksl11lct25Dtj/LFh78W4sbhtx+vwZQ88+q0/tmt8xIHcvvnYA+rw3XZlwPiPiE3/P1lxfyKwyWtN8NY3e8j3bmya7GH80LcH3nYdY2S7dey9ctog2xR1nracILAHPHDsgbddsYljt449yNFF3sh2ZdH/18DGDzHY3o4Tmb1TJyB7b3+wQd7Ijn4qde3eus8sct/mfj/LOcS//MtHdeTI0bpGgw8dPny4fu5ZB1hX2LewNrBOsPY0mublM2sDxA9RlKz/rItgL7KHAItcYUudtYX1l3XViSkDJUr0WbO6rPvo8NcN+8S9evKkZjkjg2etpR1flFVvc1P4w49tsU/CD2sefnBBjMSAHms0cvoBBv2zXfdi6Nmuew7w8EM7fSU+MI/zlwriE1z6xF6ENvDBQ44Ne6vJeKIsFOIHJ9C1XV/uozfJvgMf0ErerWFPf9bzAtt2XWds15f54KOnXNgRJ320Lc6iiA/MNNcxI27ySx+xtYf5gRz7tr8hJnJKCSYxoI8vMJGDjx08fcUHdeyIl3bssMeONjCwJ0ZKYkMHHh1iQI/4GHNkjBtzB1zq6KCPLXi2a98YP/ILEQs6tINHnTOYAgMIZFu2M8+GhYugkBOQPcjRR06JQ8pG6MKj33hKCBmELWQPvuBpt41p9Q2DLqU9yNGznTlSauda3Xatg4GNPdSVq9XZYNqRZwOvwCFP8/ZXw0IOju0aBzwyqOlQIrcDtI0QD9nUUEWX9lP1FvFtW/ZebGzQbSW2tqnu9MtFzj8waMAHJXa2Rb3ZUULIlAudFDtYJVjeibe139BYIgfPTtzZpHI4b3vbp3KBgQ4+7eht5QJ5musHlLIRuvDoU9o1oJpz27KHMQ5bZeijSznjNwRjdEPY2/L0M2r1CzvIBntvfMjBtq8vp+8VQKpFw0a/CvINe8jewabOB+3SSy/Vc57zHP3O7/yOnvXsZ+oOd7uz9p9/nhZL+3TlsYk+fN1Ef/G+ud75h2v6yV8+rv/0n4/oZT9wtV7w8g/rhd/zL/quH7xar/upw3rT2w7rHf/vcf3Nh2f656MjHd0cadat6IyzztVln35vvfKVr6h/KvCZz3imLrnkkppv25pnwUqIdewpd/eHGCF7J2506CNy+mi75v9UOfVG6MPfEDY44KGDLjwy+98GmxiIxTZF7R/xUCE2yLaQwUP2UG+2tCkXddpbPaL6hRzmluTEtuyPLSf4Ig7b23ErF3E0uf3xYQfu3x02fSMu+km5O9/UWzvj03hKyL7hfNt7cwXWx4ptu37+8EkctuucA/Pjjdv29bAbpm1cVF+269xCQByUxAKPvu06tvDKRZt9fWz001x9Uv5HyUmL2zZh32ROUMIGsl1zV3ndnJwUzEO9ol5XzDw/iItl8fjxtRx6zmQXGSrKfXoz9+wwKIVms3lilJz2riv1IKvkYUG5wEhR2+c5QCuliM0zDwHIGUPWaMjOGpAHAuR2+KwHtqnKtrBVLtuVp4/KRdnIdnz19cHBdmLfrONf29O7hhGzimG7tlMnFkrWQtvRTi1p4U+jtfgikdM3NqdgTaZTRGKvY8cmHbad/HSiXQnf+cYPA2jXZVuz2UwtD13patzEiT4HffaAxwbYHvTt4YGGGBdbueKBBJtpXoYTNBiVUrFd42BTjT/WWNqUyyH6Qd226L8TK7r0lxgg2umLPegQD7rIGUtKcGzXPtDOQ0Ogci5a6oMR+vinLWGpdKUStsgTimzXl91d11Gt86TFy8tW+kwbWNihRF7xDU9bK0spNb/Nps9+lp9Cti3lq2QM+4zVdDqpc6Vhtgch5cI3uQgr9Dc2Z+mfwpc6vjHPXO/EQzR9cDD54QJwlU4awyjZrnrMf/R4KOSBc3V1TaV0aRtFsw/vOl+79N+2bOoLJXSlBmRK1Xy2CnHHWC5Fg1/VcYS3YxWCRwdd+BJd6o2Qw+OXEkIPsp24bjl2s1WuxpPP+9znPnr5y1+uc845R7b3xIoeeSEOYrrgggv0+te/To94xCNqvlvcrUQn8LWNshE48Og1Hl14+2bkJJ95dOfzWcZ2rM+432fop376p3XhhReK+bvIfYnfTiTO0nW4En+ejvrBQ4f0zGc8Q495zOW5TwZIrvlTLjBT1D5Tok/ZqLXvjhsZZN9w3Lb3jD14Hyu27RofPonD9v/FTg7a/PmPlBPmwScr7k8ENrHZrp8P5ptytXlLG7KPJd+BqV/YQ/Yn7rNTgfMNXMjewW51YoaPWu0bZevP7v4ht4fPF/rYIYOH7B1s5A0DPXuw2y1v2JIQ188xDPqUELiQ/bFjgwcGePZeHHuIi3Z74G3XPCBTLuxT1PiQtbjpH3J7sKOt6cJD9l5/2CBHzx7swNgtp94IOXzzCZ8bXL562cHO2pglu4oX2Qgfz4v1um5nLTi5vl512BNwQAoG68Eke4h5DsRZ24llmj0hexIOUJHNs16wr+Dgk/a2J+HgHZntuu6DBSbO0cGWfmFPGzw46PBSHBnr5cEzDimB5atTN8rBtDzUSye7JM9Uk5vEqFzsFRSf0UpNu/oenV40iYtY05p65BHQp+M5JNeWIfviRTCREwv95QCa2IkZXTDoI23kDD1ipm/kiRxwoA0GutggA5e+Qqy3fcYCW4i2hCPbWWPn9YAfzNW1VR08eLD2Bz1kjBljA/bhI0cwqzrkEtlZZ52V/d+0/iCLPXSMuIiPFyW8XKc/6NI3+sX8oM6BNn1Dt8s+gBLZeQc6ffEDb6uzR4c1Xb9OXj+qPnNAeXnfLS/p2Mk1rWcvefz4qjbX53mpP6l9IT/0HX/rmWuU4DPfCBzfyG0n5kndNxJrF9+0EdNOjH3GfffIDcgAABAASURBVCH6SS7Qo418ogceduQdgsf/6tpaXpJsaH1jo9o3XfRb3tGl3qjp4KvxlJDt2rfGgwGPrp15RTIDhDzFzdrLYQ/ZHxu2PfglZ/aAgf+W54ZNPMhtb+fi3zJu4oGIj5JYGk8J2UN/4NEhfnh0bdfPRpNTfqxjie2/V2xig+g3ZH/icgIuBC5k33xs9E/NNzkEj/GhhNCD7H//2Lv7Q8yQ/YmJ+xOBvTuv5Lbl+4aw0acPTRcemb33s9Pk6DW6udjY2q735maDD+WiTnurR1S/kMOcNm65YvU5c8BukXsqf1GI33L/yEc+omn2J9ixPoHDfR6izm+cr55YrfYHt37468DBA3VdVS72NuhhBzZ2vGRnbeI3+lkfweYHD1lbWE95kYsMG/Bt17OYafZFYNG/jc0NdaMu51+z0GZ9uQ8+ewHs0Iv7uh7Yw/6I+zP37C7rHesiuuiAx7qInPWX9QxCTpzogUfsxEac6OMHHDDPPPNMsT5ihx9iQQ4G+qyhtmteyCvndqvHjgt8dMFHH6KOHBzs8UFsrQ6PPnL2RaP0Bx+000YcxEbfwEIPom+0264/HGC75oeYd+uBhT0+0Kff1FvfwaI/7DWUi/FEN2ztH/kCjxf45Ik+YA+BccYZZ1S/+KG/2OKH8aUP4MDbhq1En4gT32DSTgOYrY6MPqIDJvj2MPbI8FEIxh6AT+UJGtDdctuyXRe+JsepbVSrvDL51trDVrnt2FJTTQyc7drWdG3XzUFr240NjxwiNuq264cNe+WipI0SiqjiU9rew2OPHOKhhBJCbg+6jUcONWx4e9Cx6dfAN/luPfjcS2iqfbMHXbBrW23Rnn7YTq5K4nVsFL6T+iIu7GzDpm1RS741Of2GPx02bfZgazu4jo++kj3wtoHbxrZdedtVD4yqkG/wzQ+8PdjavlFsdGNev+DtAXuR01l7sKWx60p89xWr5GGSD8iiH9qxg+zB1t6RY+tesV1UW+pNt/HgNd42bNW1B77p932/LUdWFfONHNt7dSOuunzgmu7tbnc7fe8rX6nf/PW36/Wvfa2+4dnP0iMe9fD6lwHG/x97fxdr27bl9WHtN8Zca+29zzn1dUsohCh5IHlwKCmJIwXhBAkMD7GNLBEMMVJA5EuKFEV5cAxCSECM4zzy5AhjRBAPCQlWyAOWnSgoEBssixfeogAu5KIwdet+nM999t5rrTlG/r/WV59zrnX2PvecW+eWq+waZ7bZW28f/9Z662OO3ucYc6/z4kXd1hLKB3O9qtfboW4J5cvN53vV68AfcyP8uGbur6/rv/Rf+S/X7/rn/7n63/7JP17/1r/1l+v/9e/8P+p//b/8X9VP/cRP1rrEJouV417CS0DnM3Mxv3flrY0+2sgDsu0Pg5/y2cKofRvm7Sl2RP3S/pcb28DwOG+gzwnzgaHT7l15T50t0Oe/vATDf2LNFh7bvQtb+7fV5EeN/TSmeQA9z/Iz/g+T9y8n9swTzvUGen4B1Y/my7HBWQ6D1/Bp3sqAr1UTQLeOCWf+lxMb6PhPx/q034nmDeh6hX00Vu1/UN7awPCH83jFkqb+bfxXxX6KIZb0VA7n+G/D1l6Cs93TvrjSUzmcfd6GDZxqN333LRdvwUJR573q9s19WrLJvcr+Z8sm/i5+VWs2rFH0TUtAtudkywNp8RRswXMTDGR+q/2WrAuVY8/mYl3WYB7Lh9fTR9mWG4r2gfgQ6+pWeeUA8UauMPRr8tHHNQzofclTe/vqbYGOrY9UOWxnrdIdr4S5z41f5a7jCn3gHHEt61LLsjSOcnOwlbQFal3WjD3WSRPyJpvW8c9cxDAn9xGVAzK+1EcMc9LW1r6bdnk30mOjzah79iA+IK+EML/5oBuGfl3XvmFoC/S/iBLP+VFWOXyQDwHIS5lxzMn4nV/mhQQAKunJ9Re3uPZLPO3soDZ2YpiPm3fHKTV2AICuD9C5VQ5rIg7QdbX2MMbgDxHE198vCmLHpecAqKvDVc7TQxnP+qiDZBLSlmWpm+xHzOH+7th1q+R5e3vXfmLPesgDLVeWScy5H5/j1n576r1n33J/H1nqsoV3brac8/5I4PmzZ7p0nWGMxXH5r8OePbvJ2LZyDI5FuTkB7WO8+/v72Bw7VgXzmJvFh2Wtq+yxjndb6169elPGA/1yYlWOB1689IK3FyDbBIM3dxh+QNsoa6O8bRkTEK4ao5m8afNVsWPer+lju+Y8lH7f7/t99af/9J+u3/ybf3PP/cS0htr5ZfF3/+7fXX/xL/7F+r2/9394ykGdtrbAo7yB1OPx3rkeDu31sysPyDY9le8Z+7os5UOHnKYWoOmf+2f+2foL/8e/UP/sf/+fKW+UUETeEHV1fV0/+ZM/Ub/rd/2u+jN/5s/Uv/yH/3A/lLgI0+fpjA2cxgR8ad6QOJVQOcdg8Ok2nu3ElAcK+CVhi/e0Jr+c2MYHvnZN9PtBeWsDP1rsGcOaydtK8oBszw+c+a+a91OMBsvbUzn86sCGMRcZwqPz1vH8aqyJ4/DaaSs5Dgno8U0ZjL626udY1SsDZL/WeaKDWMDJDwavTvpGsB+uQ8DpMzpxZ3ygc5jjUm98SRsJ+BVZk84Rr7fUq9dv6uNPPus8/XOty9WhDlcP+4w80L3NQ1JJH8cqD/SPGF3XvbHq2JV7U9V17dmz53nA+qZcB735q8713ppI4rg38Earf1kBaFttgN5zN2ZuoLvXcc30BirZW3/y2ad1nz1KFeU+Yc/eoSLXPtNWZF0zRj0c8vpB5ivr3oM48xouN2X2NJU26t5zVC0jl+xHxDR2Bd8xOBbNj9kvi+s+5idzU/2YOknuAZUDNccihj7iTN523rDWTh9lkj8OUCa2fXX6i23NWpZFW731nTeQ/ZO9hzwE2aL75JNP+l/WOx/6ifH555+XcltlkLnPg3DH5U1y6/vRRx/1Dy+dH8dq6z7TXI3nGMV0773dvanbj79bV/dvan99l7lYMm+h+71Yl+wNrlLWYx1Yyz8K4J+2FUMyluNwXEvmyzFYH/vG0Mac7ctL8uYCdI5A6aNMW3mg/8WhttZGubkbS14cY6vncKiPPv6kvvvd7xUsOR/GvgpynngixQg4ydPtz7utJB4g23I4845JxaUNUEDbTrl5AZq2vJm8TX3YlsPZ5utiw4gpFpA5uisxjKFMgmGj3L46GDGBL+R9qZfXR5IHZH/ovJ9iNFjensrhHOfX8q5fMfXOVJ1ymXMG4/xSJz097+GrzaW+E3O28GvYsxazhS+viXWUtP+yz860gYEHnK4F6qSnc6lskjp5GP7yEmDz9c+TeGWpzjW5cg1bk8tSP/cPf77v0TgWGPuSZ7k34ZriOndzfVPrcshacV1vXt/Wt7/9i1nO11qyprNUffby03rz5nUdrta6eXZVd9nvrMtSrhU3NzfdiuO6ZAxbx+XexXXa+s21xriXPvb9sZ5rrOuU9s+yN9JHHB8E24q3rofT/14A6HsGxtUWyJi3po8//vh0z+VZxmmeYlQObV0Hw2ZMbzp3czO+duq0kazP5RgcmzmaC9Bz8/zmWfmAXDyg8czJ/YK4xn3z5k3npVyZ936M5T7mtX/9IPd5gLYRxxqYj372jTdjm5djcu8h1iH3u9TpI757l+kjtrWefXlJX6D3cvJimu8h671xxQNKubEqhw/7zcMfdsDYQ8xY7m/NVVt9xDAfY5mTeybrps4xA2Xukn6SvD76SmKZhzGUr8vS553/iwd/ZNI/AKgcQN7HC97OD23lw3DW18UBQ25AoCdWNQx5brXVnk9Vnt+2zkKol/SxnaROmaQMBoZ9C6BMXjt5SV4Z8ChHQHXx8F93Ht6AnqBlWatqaT5MAU3yYi4pnC0Mubw6wOaRrQIY8mk3/e0Dj+ynDoZcm6cYyrRTLm8L2HQt1e11DG6FnsizyQRarq9UDwcM+UO3sdTDkE++9Xs9wgBqHnDm3yUTSx0MW/sw+Et5zpxs5peI9o63roOPoMh/XgyiSTebaU+mcGKlKcCmxwGDVwA/mNdOHDjbKpsEQ/7UBoZcO6DPIXNccs5UDi8I17nA/Be/9evqf/C7/vn61/6Vf6X+8l/+S/Xv/81/r/7d/+e/W3/mz/0b9T/7X/zP65/+nf90/Xf+qd9c/8TP/Ez9N/6b/2T9U/+931q/51/4ffUv/cv/m/rzf/7P17//7/1/6j/8D/9m/V//L/+n+sN/+F+q3/pb/7v14z/5Y5VvP+Xh+W8L9EVJXoKR3w/KW1sJhr289NRP2SQYtk9tYMi1g7fz6p76KZsEw++pDQy5dvB2Xp0EZ/3sQ86wfCZmX3x5Cc72wBfOJ3jsq89TAlokLgxeAfxgXjsJzrb2J8GQ/1KwxYKBIz8JhkzsKbOFsxzePn4YNpf28pNg6H8Ne1akHp1bdXHAuVbw9eoNZ18hgY4z6w4oPl0f4Yv9aashDL38JPiiTB0Muf7w9fLWX4KBIS+JZQtDbh++HjacfScWfBHja2Pvog2CEWP0qlT1JSZy29v7re6Pe1GH1H5Y7Xnw6YZO65gVWS+Ah01d1rbcRNxrq2WtgpHvki8TewC91m+5IbnFRlrzMFC5a44/AqgcW/B9kKts6mwlfWxjlnx2m1MM5fq4iZdvZd6A3pgbC0Y+4hxzU1J7ONcAaDzl2sQ9G/PxEFZ/cd2QKo9lOfbK2LS1JurV6S/Zdzz6aOMY91TZvjrXWHHXZU2crUkbN8Hm5y+MgVpJXfOgGah5tH9uRldE2hsf0omB9XPz7Tbj9v4us7EX0GRsc3ODHtM85Nz6QbTxfNhuq/z66rrXY8CpTr3HDcBlXcp8/fW29tpKy7L0r6eBkq+4ORbJsa/r2nKgzHVd1vLwBratNsY2P8dGANb4SOp7XlM77YCulWMwln621lZs+7ba6mvfGr15/UqE3nocDmvGVMmJPj+AfAm+KiDyvXPUb9ilny9q5nV9fSVk3Wc+7Btjyzmt8D425iH55WXLTfLrPBg+HJbEWVLP7URXVwddOh7Q+jdvbjuuPmI4diDzc+jxin9zc9W2h8N1f9F1nM7zshySdzVePRzAA3du4IsytTDkjgkGfyn/Ml6dBGe/2TdnoPMCFDfvF+zf+3t/b/2Vv/JX+oH5b//tv71+43/tv1q/6Wd+U/2P/6f/k/q//d//Sv2Fv/AX6rf9tt+W8d+U461a4rtmnARHqvRHa951ccBZDmNOVcOQfxmvbss1yjmQPA+Arvtv+S2/pfP6a3/tr9Uf/+N/vP7AH/gD9Uf+yB+pP/fn/lz9v//6X69/89/8N+pf+D2/p95/73l5LAvJUa56DoHuwGi/6bwFh1/d2I7hkuA8Hvj6cykWDAz5S4Ihdx7gm8EWyxjwa9jWQXpXTeBxjeA8B/rB0MtPgseyd2E/lesPZ1848+okeCx7imEfzjnC2R7IZx1hco3am4fRVwhnfvbhLIMz7tTbSvDYTtmkmdMz53D3AAAQAElEQVTsX7Yw/J7awJBrC2/n1T31UwaP81TmdRKGfPrA6MPAv5TrM/vyk4CumzplMDDkJcCmCd7Oq9Qfznplk2DIzzZbVGO+wvSLol7nAftHH33cD/Pvsl/0X5HfZD13TXuVm7f6uzZIyuxDPEOu/97cBLLmH3vtcE3xpusxD8hhjMu1Xt9j8N3PiOFexZug+n/00Uf9QPfqavzowOTEcG/w7NmL8s/XW/tD9C/ee6+Ayltl255zsKqyOdizlrEsdqKikMt+HMKFwhaEV569TLO550nWriWUhSsa6uY6e491D+5e3mh/lf2Ued9nL2RrTuZvH8ge6f409rnX9WZzwHqvqP199kz6+iDA1nF6U90b2Ord31gPca9Te2XWyVpaY7GA/tdw+t7kpv96ONTN82dlXcYD+bseH9B/6v9Ye93ne8YheNfXzzpP8zMXMe6yb4O1h32fsfkgwpx8IGA+5vk8tT/k/ph5GcMb4eZctRSQ+idG4tRyqC0PL65jv+Qhyv3xtl5//lmty579ZmLkXDgmhnPtvJqz+Pepy00esBjP8QO9NzxkbOZoHayHMbW3rvb1V6Y/0Lkos1begNdWvGep08RRb3xtxMkp0PX0Lxnd5rzsv5oQrFnrnLlV/u+m8s1CmQTY9LkBsfCkigSGPGznYivBWW5fgi/KLuXWGr45bPHElybveWgfzrnA23ntJDjr7U8sGHL78M3kLZYx4NewrYP0n7WaOCYJxhx/Ga/O8cPZVtkkGPKnNjDk2sHbeXVP/ZRNguH31AaGXDt4O6/uqZ+ySTD8ntrAkGsHb+fVPfVTNgmG31MbGHLt4O28uqd+yibB8HtqA0OuHXC6Fk47ePv1Qfs9bxIQLpfeXFtxfVYYomi5b0CuyhFG9vP/8B/V977/YT1/7r5gOa3F2nmd37dj9UPVXONdO5S7Lvjd/Hvf+57dvp67XpjnZ5+9LKDXyyjKfwX/LGvU86wlkmuSa4jrmOvhXe5nvMgD/Q9evFf+cEAM1x/bLXuSl59/Xt//8MO6DkaA+37GJ5983D9Sc/0Sy7XM9fXNm9dZj7feixnHnFwbYYxdXKD/sg9Qjkd/f9SnnWvdmzdvek9gfsrFkRyoNtqbm7bK5V0bxZJX75qs3vzFs9VGvbiuzzDiq7POx+PWNXP/IK41dk8hrv/I4Dp7NzHEUw9kb3CVEu+Zu+cpDdnnjb/QYF3MQft1XVpnXOXGdizW3npIM+fJL8vSWI7B2rq/tJZr7rXBmFtxxFNuXWzNTSztlDm2yYvl2IyrXY/L+X35sudUnXEdt/nZNx9tPdfUiaXMsXyUPa/1NI91WXTpPbA2YsR+6ZNBI6ALJa+licnDkMNolQNdMPUBeYQBw27JhnfP5nDvD1kQ81mSD1cmAMMOzlgTW0xtZzt54BRLDLGmDwwcB5+Qqno8VaTdyhvI9XBMPNuzf8Wu+sRWpg5oD/tA2SoAYpsB2QkpBwqG/LIvryVwwq4cMGxnHO0ibgxb+0D7aCNVjnfVZF3WU37axLT7QLf2AZsm8YxhB+jx6KdcAjoX+Za7CY+xPAz7dBtbGzjL7IsNTzAyMergLAcaQyxvcts6V4TxAx918nBu8uUyQnV32ej7YxJ1WzBh6fyfYpureUx5INvO9lKuXpmkHCigbWG0T+Xvwvb8mx/cibvlwuX89AUqdby6PtRv+A3/hfotv+U31x/6Q3+o/vX/w79e//a/82/XX/8bf73+9t/+2/W3/tbfrL/x1/9G/aX/81+q//3/7l+rP/g/+gP13/5v/ZP109/66TrkIseyFGvySsLLOsYetnMGaom+chj/q+Yd854HfSDYqasy6SkGDP1TuXGVTQx9J38pV6ZOUg4/fL2Br5z3ZSz5mce78lavzjzlbSfpDz+6vI0D/FDnIPClNXEswNfChmFvPRz7JYa8+T6Vw/BRDudaPcWAYfdULq70TWKLBSOevGR+xoEhh9Eqh18ZeV/mJ/+2vC/zlZ92T+sK5/GpE2vaykvTH4YtjFY5fLM1MZ7xJ/bsm5sydfDumNPe9tJePwmG79Rp9xRbmfQ2uRjqpj+Qrqu669Len7WKCEaNGiPX+axYdZtr/+3tfa7Ja13fHAqWur6+qpts1m2vczPLJ6mHfpAqZogqoHFdOxIl/coXj61boHXmBZQPkf1X3fa37Lkqh7n6UFjZ3GgCta5rU+VQBwn2wJu365ekbhKQ2MeOCbT/letQeDe4l3Yw8MQAki99nVmWtQ656WYutmvymDm6MRbDG45A3eWmnTpllQPIe3XcJWubOgWXvPEcrzKx73ND0DiZhhq0d6NMG/2VNFbw12XNvFyXx/XVdedsLcVVJi2Zu9wHbp3jb98oBuYY55pxRdRjNX9/fKAMHNddfKve5EuYXxq0u87NU/ORxNPHzfvk7ZvHZy8/i+/eX4DMSbn+6qypvOfA9PP80sb4tlM+fZXJO38Wxpun5qRMrCX5Wocbf9meMZmfNQK6Tt4Mv804rOGykrzG+aHvm3xBBKryck4rh9sJc+jxRvc6Np7z19eHcv7FV9/5xN7zfl1GrHT73Lu7O3YN1nVR1Px99oJ2gD5HrQXQ9Z9juc/5ZE7391u++D6vZVlyY/a2W2OuGZ8PJe5u74Rq2rx7G27LFzBrBWN+IYN6kAMFZ7l22sNZbixl6oB4VucN9Jim3LaVedMezrbqDvnsRNU+wKO46n7dr/t19Qf/4B+sv/pX/2r9nb/zd+pv/Qf/Qf3ZP/tn63f+jt/Zv64Xw3oAHV8sOOPMmDD0T/OGt8vFlcQTQx7OtvYlGHOinee3X0C9SfwzP/Mz/QMAH/z/q3/qX63f/y/+i/Wb/on/ev30T38rc7hmvJV5Gnj6AjZN4hoTONXjm8gbRrxvCruTzZv5wjeLfYkJvzqxU5o+J2e9Z/+rzuW0txXjsibK7CuHr3+eTH9bMcSCUWdl9pXDu7G1k56OR5n+tmLIw9fDhmGvv/hiiWM7Sd3k1cHZB96dNww7cScGDNnEU36Jqdy+cniMrVyCx3Jt9YMztnbGVS5vK8lrD2eM2Vcvbyvpb18fQFGfZzLKbaVLvXLgdD0Bcg3a2g/QvOkHYU9M23bI2xPsUwxtLvHsw4j1lNcuUJ2P7aSn2Jd9eXG01X/24RxD3aV82k85cMoXvlgT7WFJrbIjcLGPjb5vsqZ+8snL5Ft981GZ67H2xnMd8Ma1+wJvYrqv0sY1TfKBsTm7RmurTL1r2bSdrXiu/+5j3D/c393Vy9xsv81ewwS0c9+hjfdQrrIPd+98kxvv9j/97NMCas/aD2ttefofiLrLHoDsRSrjitoFPLrsRZIIxD7ysEPetktpr9jWvBwv2WdseeD76vWbcjzSszxgf5ab+1ti2gfK/MSzvwfEevlDgSnbEsObyJJrqeO1Lsq96QtkP3bf9X6WsamzvrbWTRxvqOsrr065+zD7Pihw/2gekvNj7ZQZQzuxnBt9p8x5Ml/z9sb8sqx9Ax6oDz54v4DeoxnrOrXXVlxjgDYfdF3ENL9j9na3mYDDs6v69NXLen33prY8sElJSuwtD17c3251rLs9e+u16urZTX+3siaOZeKL5x5wjnnKra3jsW9e1lSZto7XXBzfmrlbsm/UTt66am+tlGvjeIwjL3k+Hw5XPRd3d/f1ne9+rz788KNyr6k+BcnWm/K8usQAohrn1VO5MSTHJoY8DFsYrXJ4NwYMu28KG+iaA6bVuf/G3/gbTzzQMnNVaH7yMPJQZl85nG2f5gfD/ql8+tuKIRYMW2X2lQN2U+4954/Xqq154JTfLwUbRsynGPBYbhIwZPKS+ZknnOX2lcO784Nh/zSmmPrbiiEPw1aZfeXwy4dtTAm+GNOc4JyfffOzlaafrXJ4jKFcgsdybfWHL2JPe1ttJO3hjAHD76n869b7m8QWSzJvQDbr7tbnMIx8YbS/EvIGOr+Zr20nnben+QH9mXwqf1e9xVIXqEcxZh/oumgHb8Oucu3fs6ZWH9o0U/GsX/j2t3Pd/m6vY64drhVAffc73xl7gCxGrgfm8OM//uN9rZc3/88++6yucv13LbHveqFto8fPnLQRU5l22ujvOuL6oz1Qd7e3fZ9EO+3FA+pwddUPt/UF+rrmulM5xJfX1ofFh4d7CNq6xik3njFcx9xjyBtXnTb2xZDMCyjXQHXauT7qq51YknYJX8fcd9HOHwkABZR69w2u+a7RrqPauFcTw9zEdD6st3kYzzHHvTE++/Sz3L953ecJUEvoJ37yJzsvSK2yZxBLX+PZimFMW9f4mWPlgJGXca2RpK1j1l659mIqA/pcU2fuzrs2xjGe/uqsv+OxVaZeAnoulYnpOK0JUN///vd7DtUpF99cxLDOSbdf4ihXb2z18kDpa12n/L0XL7pW1ttxaCtW/wUABSIqtJWATqJyTLkt0HJ5qXLYigF0EPsRh/eCJLelWMcwubGddyDv55f2QE+sxVAzZbMVX14dYNMEg7cYCoDGqWyr7A8aeUDyi3zi2AKn8WzZgFfFJh9M48Hgp13lUJ4mYxtjkZcu5YCiR+TJnNAFj3UwYmgMQ2c8+09pym2Bxtpy0Zr9sJEt7Tbl3cnbZX7pnl5P5WIpg5GXfY3FS0TZpikHun6VY8rCJg9arkyqHLYQlJC8FHHX0pjy6fTUxaqIYF2XIcqcVIbWN9/jv6WYx3w5E2NXmD5Q8Dhv9Us27YEKzt4kD3R+lUObNP0CWq5Mqhy2wFvlb8Ne80UBRi7q9V/Wq+R2qMog1iwICxkMVSxr3taiBh2WQ13lIi0tkVJVsFZVxhVaol+DtYeXApB6UcZZE7dyGC9Nv4DWKZMqh632Ybse9uWBtq0cUxa2gJYrkyqHLfBW+duwK8elPN1+AW/FgLfLLzHMoR6OS/mD6K15gxWt1sHgK4dYlxj2I24720mXcu3tS+ptgbeOR9vKoY0Utl+X8hbkDWiMyjFtbYGWy0uVw/YSw37EPa+XcmUS0BiV49IWaLkyqXLYigE59/bzZ2fKY9JxbCWgMSqHNmlaD7RcmVQ5bH+5sRO259PY8pI80PlVDvtpfkXlbU7WauZlKwFfyBvGOQ30WCuH/pIY8HgugVicX9rZA76ArQ6GXF6qHLZvw57ymHQ9bSXgC9hA5wvU5TEx4HHeU66tvCQPfAG7Hg6gY9id9uZtf5JyacrlJfXAI+y9zgfQnc3PSbg8Z6xizWZ3q89fvQm/ZA9UdRsFMV2WMR43i247gKIq+MRuD2W/lBtdXtOXdUn9qoDy2OIAlDoYsqusKeWRrvk2bjYEEEFiXV1fV6U97lt/QdEG0KP72ttRLq4kP0mdMqD2xN+CrWxZln4YbF/SHlDV+YqrTMGeNdrWjbEt0DbyblQh2LFZrw49NuX6iiuOrfGU2QKaNKkTd13Wur27rWmjEqibjN81d0/eQKJUWYuer8Dob4zpZ67GaHluMlJkbpbyZuN9buS50GaQUgAAEABJREFU0a4cQOb42DW8y5ediNrOVjrh5bywLw3Z2nb3x/vO1ThAjxtomfErhzp9rJEyaV3XcpMvb972r6+uO7/xRYlkTLyrgCZtJbGs1bU1WTy39uofTqxLKVff49Mv54y18EtMF62qcyPtuix1fXMVbs9Y6Bj6AT2O+/u7Wta13J6ZX8Tte873qm7zcOAuD/WfPbvOeNb223OO3ubLbj4EVVuVf6p/SSzrcJVz4/r6kFjmvXXdlR8Oa2TEZesY2inXb8kYjH/IvmrPPNxl/iqHedgHOm7lA+3/CuA2+oStPXIY46qLY/qILS+ptgXqbXJllUMbKWy/LuUtyBt8MWbE/YKhe4oBQy6e8+qXv2c3z0YulYHFGxjjrOpaiTEJGLapj7LKYSse0DW1H3HzyidvKwGNUTkuba29FHH72pqfrTg3NzedD1CV17oeqo+Rdim2D1GGERsGD3RMZVLlsBUXfml5A98INoxc6+EwP+AbwXaclUPMNF1f4FcdNpB5HlQXh+NyjPDlc6mdbkCPvXJMWdjGFkeZpMxWGXzz2OKLbTvJeNKUy0vqgV9y3kBdHpfYMMY49eqAjikvVQ5b84Nhbz/ifim/7MsDjVE57KfpF9ByZVLlsAV6LuSliPv1LuxWPrxNe+AL2EB5ACd8+/qIPXn78vDYTpk64AvYlWNihO2XttKUy0sqgcaoHFMWtvPSXplUVf15VSYpAzRtgjOvTiGcZfYv5RPjUqYN0LHlJfXaTt6+PPCV864cQN6fvs6yLCV1m7X929/5Xn3+8vMeKyy9nru+u6cwD6BvpFcO12hvero2q9NO3vXCG9j6yLvGmbc2V1dXve6791Cm/pB9x/XhUP6ruc19Wfas7iNch7JDqPX6qliXOibJJXZL9g+HyGpZ6v54LG8Quy65h/BfCFa538iCBD2OcEVsk3L3bcN0A8PGftjaE9txQ+TuP4vsR6/q1eut3H+6Tu9Zo1+8/37d54G343F8gjkWxwz0PtPa3Gc8jgPoG/9L8pC0U27O3hi2bva1ty/erI/tvClvLPvaWmN550Ec66+v/0ss94hASrSUPuJbp8rhTfE0nSOMXD/7bMy5/kBtqcPMH1KD7E/E8V+7GVM845mHcnPI9JQPBu5u39TVzaHMwfFcX2fPUGstXCWfQx1yDhyeRb8e67jfd36OBegfQWypuzUyl1v3lknWeilznj/44INSF3GZi7G9qQ90H86tWOYo+QNGQLf210+5mLBUx1IvabWs9dEnnyan2yJ6x1c1/I0LZ944lUO5eYbtXGwloJ7KtYUhl5cqh622MMZhP+LGUz55Wwn4ytjO20//9E/XH/tjf6z+xJ/4E/1jzj/1p/5U/f7f//trxnEsk4cvYlcOoGNqJ1UOW/ODL89bu5gX0BiV41IGtC7i00v9LxVbMKBjiidVDtu3YUfVeaiXl+SBxqgc9tP0C2i5Mqly2L4Ne8pj0nW3Lw80RuWYsrCdhzjKJGW2yuCHr7c4QMcUT6octjDmQV6KuF/GvOzLw9m2jfI25dPefsQ9XjjbT7m6aSsvqQM6v8phP02/gJYrkyqHLfBWudiVQxsp7Kmu8lMmD7wVA94ufxc2jLkBysMYwDeCfRmzHg7gl4xdOX5U2DDqkRCdp+27alJZZ4G200aqin/kWUzynpV4rz5svFb/3M//o7rP2uUDeddm/3y717M113LXojX3F4Bec4C+5vugVRvXlTV7i3VdS9Lf1rXn5uq6fDDrg1/XT+2vr687tuuHPwwYa1IyyVSbq/H8MZ6t9u5VdHDdcS1yvZEXz1jiTJkx3U8os1Uv/rIsnbN+2vgDQmPpZ2usydvXXn99HYvxxdJXmWPQTrlrgz++VG9NlBtHTDHMxR82uF9TLoa2js29Qvs/rNfawtKf9SV1TklKG/cH4r787LPsMbaus7bmbB3ENZ7xxbUP9Hpt33iOyXxnK66Ys++4gKzbr3uPo63kGICOC5Rzpo/xxNbP88Z8jK8c6LzBEYhS7e9YtVdiaw7mKp7jUC6mfVuxlMEYC1Avnj/ve3jOgXrnx/iOxfiSuagzXupIFxRGMhrCkE1wZRI8lpvEpc0lDwNPGyD38fZyswt0vC0ftXrgxdbXVoJho0xSJk3eVhLbYshLcPbb8oFVJukrpcxF/tuyGVQuDbncY9IGaKE28EW+lXlTL4XtsdnCORcI38JqPVDityj89K1aCtaIl9hRy7Km3csDaF5bGPyl/JIHCobNkg+3Pm40ucCGRZfGBN6aD9B6DSF85izILRMTUNUE0SfIlNuqAL4adnzhAS98TswC+3tlCFULwhXpRFLbTuURSflntSp57ZU4e7j4angZXx6G/yWvHfBoPOqn/G1zBMN+2mgPXw27knP7JdfalqrQui9F5IsUmL3uCrYMJJYZD0SYl58X/+LBlk9ShXKG1JLzeDnuRf4zj3gUfDG/KX86HkBVjx8GrwAGLya8G0/9tH8bNgxfGHjT1lZfGHr78G7+P+/Yb6vVD6oJjJrDaN+GoUyCx7V/in05P0CfY1Nm+zYMZRL8ysE2V8m8JBi5ySuHcx8GP+VfpSbiALqcPlPKFMDAsw+Dn/Jfw94txYlmjRTA41qpu5TDD19vcSaJCyMWnFv1UycvwdBPuW0u31EpNx+KrFe3d1u9uXWVyhV7yxhXKstXHfNAeVn2fI4qfa/kFZ7yoMTY+/xx81e70hB7sF4XVK1rfCJfAia5mYtFFXXanCoHakHb4D0AzVyX1X1G9aFtM3kDOjZQQL3t3BQt2iL24mnTuT703VgqE3d9iKOducSk8W0JgnqgTI/0YcRMk3GuBbS9duKJA3QNtbc/dXC23Y5bqe+bvqkTYMgeD1BbHjLPPP0CcOMNxcyZMXosqa+bZfHVA+W/rndj7fzpK6DjNH77RKD/pB5T/LTR1/GrA3ps+ohfOeTF9McLtsYBSnttlF0drrqv7DZfiua8qzMHx6StpKxyaAsZb/YKfqmAUQe/aGmnXl/zg2EHnOIYQ9IWqPvjfUH0LKUcqHVZyzGSc/r585s+B1fnPbRlP+bY1iX7nKqSFyvlrbaJzD7BC9tzne1Nbu1SNzdX3Xce1PnF5fb2LiwtP2aO08kXnkNibo3nDwEck3SVm8Ji3+emOmT+cqPfOOZqbL9U3edmuhiktrexU26Mu3xuna/WxRdGTPFg8FOn7G28cS7lQMHwBVQ1weDFgcGr0B/OffXKga735JUDj7CXSj8G3e7V9QK6jbhg8NPXdsqNO/lLuTwENzT1tlNuax9+eOzONyBA3s07n+Ow3wQ2BCioMFoxYeQa8S+5JhNPrEvevjUFOoZ99bbAF+ZyyrWB4TN5dZO3tQ/0vNqHwU+5cSev/pKHXznY5jXJPIHuwuPxqFMBQw7DTjkM2aX+bfIvq8mlLzzGVifBiPNl2NpNurSD4Qs/PDYMDPHhizy8HXvmAcPH/sT4QTXRTtJHAk7nrXLghzoH9Z0krgR8Y9hA5wXvronxYdgZf/ZnTexPUg/DFs6t+qmTl2Dop9z2Ul7pwLAJ29eGpzbw9rxh+GkPg38XxpTP8cCwh3dj6/Nl2OolbWzhjEnW8r3Imnys73zvw+xB17rLvuH27q73DO49soGrm6urnmf/JdKatdk9y232Na7B7hNm6/oPA8/12nFI6m31kWCMx3VfnXFsJfcDkn9qHwaWeatzX+E4xNLm+urQewr3YD/2wY9lJEtdJb89+43spjOeEadyQPjscXKSVU2+xuGD/8HlXZs0ZB+UJi/q2bO1/xrRmgcExvVfhVsD84hBv3w4bn4+zP7Wt77Vf5bXXD/88MOunbz2c8z2fXCtj7XyBrW8ex2xrWXHOo7vJY5f0kb7PVFZl56v++y1Dsta0vXhqt5/7/3eY4lhba2Pcf0RgPVXDpSywPSPKGxhyNyv3Yp5OHTu7kfN1/y9ie+NavPVx3PCG+D+4Panf+qn68XhRd29vK11OaTU1OtXb+r2zX1V7qHVcanXL9/Ukntp19GL8frNm3LvKdaafaj1u825pc6HMsa1bwzHLVkDCchUUo7RvnUD5+tZPyhx3Oaqr2MXf8m8Oh5tJeNu+Z53lbm9zvnkQw71jvUq3zW+/d3v1CeffqZZx8qplXFZ/eq++UmVA2gdkF6d+Kd6+zBsNQTKeJNXf8kDp1iAqh8K2/E757/jd/yO/l84/ck/+Sfrj/7RP1q/4Tf8hsZv4LwZH+gY6bZOmQSP5V+W96Uv/OC8tZ80Y1325eFx/Eu7S/7Sdsptp/wH5T3t9JHgHPfLdMCXzuWlLzyuiToJ6No/jQv8p4ptbpJ5SXDOZ8ptgVP+s/9V6q2tuBJwGqty4IQJg5/yH4QNwx6+fr3NZcb5Mh7ejq2PBCMH+R+E93Q88HZseCz/YbFh5AYDb+ZnKyYMvX14N/+2vGHYwxlbTAmGTv4L2BX7uRbHbmJr9yAuTbxdd3d3rL/793+27nJfwHXb9i7r1+efvSz3Aq6z+ruOuPZ5HZS8Fs6H8ertu454/Xdf4w/vXEPM73AYeyDXH/v6u+aL6Zqir3kZ/+XrV/Xig/f7wbVrkzaHw6F/eCCe+PqI8dnLlyXdZ52/ur4uD/FdryoDNF95oMRwzXJtNG/3CuqMId7IYaxNlUOd67Nr4PS11d82Jp2j8Vx3zS1Vz/2ccW/Imojtw3Jjia/MWPb1d2zmKIa1kZTtuY/V9wiSt5j+uMCY+krmYOvaLKY+1sU8nANzFl9cGGPX1pqbp7UzH8n4xrU2QOdvLMcvlrVyLo2jnb7i66udccU0H/GNq04/4ztWoPxfRNg39ynzrzkCvYcWS3IMnnPaWT/jWkNxJeMZR504xjU/x7Gsa11dX5f/K6Jnz5+X/4ur995/vxYdJRMASqfJ20rKYHyogL6AKnfAdXGYkF3t1QN2216ZN9Smjfo9d0iBAvoiDKPVSXtbSdvpB8MGUNUF0lbSTqG8dO6vpxh52lrmPXXaX2Lbh4GtXBxJXp1+Egybyduq13by9ie/xF5eUj7txJVXpk6yD3OcS2qjlszNGEc9HNrKaj95+2ICbb/lSgZipNq5kmgLE3u0+lqTuji2fNDsam87KSgFlHL9KoetpAwGJtDzrvyrYhsTeIStbMsYLrFrIWdOpS65KLHku6RZ1ekASvu6OLaMB2i5OVUOW0lbSR74RvIWSxJXks/3k9zbHrnm+0IlVI/DMylDHHwUuz9tyAMfLY95UJFRlg+YtlKyD4zMJbEtP8GxoSgvjhW58TK808ux23nbPABvrQmc5cCpJhPb8VSOL8OO+tewLcIDzVpZw1k/Wwk41Qoe1xvItHoWVM9D5XjbXEZ8wpAXVwJOcqAxlJsH0NhAyyvHf1axHTNwqoX9yxo87cPXq0nlEAM4xQC6vsovYwFfq96VQwzgVwS2uXyV86RyaAt8ad5+NqZd5bjk0z3VyhranzTtlE/eVlIGdP2BxlA+85q/6y0AABAASURBVDamOIBN2+nTnbxpC5zyrhzKJO2A9gHbfDbzEQ2b63NlA7zV69d3dXu31bJe1x7FlhtCQPrkYf4x+ey5WXYov1S4gbzPF429hkz88khq5nmfB5XGregDEc3eN1O3LBw+vNUvqnJsQOnvpnFzbUh/+FbrtZl922lbOexvWSvnpleMiJPrZtMxtdHnLjkpBGw6pr6SNrYTZ/bNccuXkhSuIH57XLNm7clzT0tRS+R3/ivs5AHpu87VxREfcbU3DzXy1uj27rasR2Dyxe2u94fqzcXWsZ98Wboe9r3RKAZgiZPmXv4oQJ90Mv5j3QWbAF/nS5t1eXP7JjHus/84VsWPhfCjTkB0dxnLiFE5nIt1WTvmzMcvBG7YpamrBFyzYQc6f/NynPe5iW78qHPeXCUkpVzbyiGmYzE3ZdrrOykm/bq+uu4vfdpLCh2/rX6SuEDGvXW+fukQz9qK748ggB6fcuP6Zev+fuucHM+Seqzr0ueMY7/L+W3fm+lx7fwdPxhnT7/6EB+oly9f5TTZe6zLsrT+kBuq98HRUJm026G69vJrbPpmes6fu5yj0pai7SE/gzfXVxkTPbbD1aHWEAQgxHqIFXWfc9RzUOhZPyA50DkB7a/OHKad7azpuq52TzTl2uunwlYCum7azD6MGDDiVg71aZL/18eeuGLImwfwaDz/ecW2HtIvpSbWTgzgnXNZOWDMp/OQ7leaS+0usSdvK32TeYsH47yQfxu28q9yfn/VvK2FmIAup3OyO3lTn6brajtp+pjj5G0lZTDGAZw+r1+W98S1FQPomPKVw1b6QdgzXziPR59A9EsM4IfCrodjxrjEVfUU+7J/6QNfvSZiiG0seWnWUV5SB5zmzljKp53+knJb7W21sbUvL00feUkdfH1scSVjAqd6iwmP+zOGtupnDvYrB7x9LtUDJ+zKob8kpiQPnM5BZTE7vcSw8zY58I1gz/HUw2FM4K3YcJbDF/N+6jv72Y5m/dyz772rb3/n++VafZf1+joPPR3b3V32RNkXBDLnydZr+3VuTHoTVgx59xh3eVjrA+jrq6vs59bas5a7x3Afoq311F689jkcTv+qynFq601Q9cb1hq37ii0Jym/BUw4kx/ty72K/kv1t9nXG8cbpbfLNtq+OeRjgXwrIBqDnEOiczENZXRzmapes/9nSDnXu52xz/5/x6+deyZvJxoZ8J8hDa3M0D+M7Dnn199nHOCb3Vdr8xE/8ROch7x7KcYppK6a8/t4gdqwwzl1rJaY6qSL+/NWr3ju5RxPf3I13nTmDJfU5Zu97n3Uqe6NssJSbn7rD4SpzeF3KjGksff1Xjd4MB3pexDxkjo550m1NfAhvrubgDfGrq+vyzw9nWjqO/uK9eP4i35Vuk8N9PX/uXzSi/PH07d3r8gen3s9dAnizZk93XOv28/vMy4h5l7m7vrkp4zou94Ty1uR5boJL1qJyWLN5XmmjrzJzcjyeM8ps7Tsnzoc5WgvHPXWB67mxlcQFUqPrlncux71+8Rd/sT766JNK+hnT0qS9mOZlbeSVSfJA203eVtIeCNZeQMepHGKkOb3M0472+slL8sBXxtZ+Yk9M+56L6iqHrTrrZDzJPtB5qlcGow903srFCsTppZ8d7W0naQt8ad76TrvKMXnIyZ+++jSNYTtp2hlTXrmtpAzocQBfOW99xdFfXpJXJi/ZB742thiSGECPR75y2Eq/ErHNKyme8rXv/NsCj+Qzf+dMvXZ1cSi3q52tNrb25aXpIy+pk+SBrzyX4krGBE55Vg6xJHEleThjK4vZ6SWGnbfJgRP2xNFOXpKHH4w9x10PhzGBE3blEE8CTnL4IrY2lUOMNLlmrzYnmnJzm7a2EvCNYj/FtG9c+Dp551oQ+2P2B1suyB9+/HH9f//u360qMrZD/5jN65jrkS0MbOO4Vvlw9vXrNzUfwJoD0PsK6w7irFlH78q1TwzXoWVdyvXDtcPWtcW13TXoOvsiGBiupZJ1VeeaaUzjfPTRR33Oeu01ljlUDu3EtN3TN2aGFttjaOs89HF9irpgrFFiG9t2yX0XH/a73skbTx9510PH4PiN67qm3niSvOMBUsO18fVRbl7mo7+t99r27A3EsC+mD7uNIxnTnGa9tLnPPRrtxDR+5QC6xtoCuYf0ss817YG+nzaxrKW+4rsX0EY/131/QLhmv2Kujt36ZQC9T4IR45NPPy1SH/3EcqzmnzR6vyK2vLnN+RVLMqZx1DsGbbT3gb35ieV5Yp3MwTnSR/zXr19nz3VVnidA7jO/LvH1k7T3nHAsjsvczFFMddbcfa1jXFRCTv5kojJNv+ThLIfBqzQR9RLQJxOQ+gz+Uq6tPns+WEUV5K2q1mWt7LXD1UlWOYBe+C4xgJ5Ec60cMGwmtnLghONggfYBbcdNWX+A4Aegcug7YwA9hogbQzz19uWBxqocyvWT5CPqF9B524HBqwcesEd+yvTVTt5WUjb78kDEg5bUauRN56d+WZbmzS+GzU+5feWg/ZK8Kvmn3lFoA4QbL3GUSTByBRpPjCnfc4MeaCflzeRtT2Iw5E95sWOS+PsJDzjx0148OMv1AdpvzdiLnCqJ03iRV2jJTd6gprZ7+ZD8mC+Z00+8H4StDQQ4Ttqm6Zd8x0lPHkiMLSFp0m/K53kGwyYuJxvAbo+hmbzteTREvggm45z6x9g6LrGr+S013ivzxZox3VUtW/mv/o91LKqiId93SOtcLsGuKtKCQIX8XlX5rMHICSgY/A+d96x9oCfGbOHXsGctZgu/+mqSqS3P+8vzWx7O5482MMYG2M056AnXbPNi2Ju1sLWvXDz7cMaAwWsDg4cfDbYxzMHWfGzNR4JzTKDHol47faaNPHD6TGkD1JTb19ZWkgdkGxPoVsEPwp6+XwdbXOlHjW1uEnAaOwz+qdx8lNlK8vC4JuarfI4V6Dpd9uW1AU4xJ56tNPVPefszxrSxf4mpjaQMzvkpA5JP9bxXjonRZ390FFXphM0GdK9PP3uTz9NVXV/lpk/kxjr0mrWVm9g95sc80BVnXZdalqXW6Ldcu6WEeMCj3Les61r+qVDt/JKy5CaivPFst9w5uw9e5dBeXEk+osawL4+5mmw6+irXHxxjVqBliaa6xjKATQGdZ+XY478uS8vMTX9xxHPzryxmqcVdb4aVW8BDxnGVm4ZxL/tLMN0bmqe8snVZ6+bhy88xm3x9xTYGRfkyhjnoByNvbxy7AXYdbT5x3PTqL1UOoL8EGGP6G0PsGcOH2264b3PnlwTbU9s986KP+cFDvKur8v8he4zemCxZizMwcYBaM1axxDdWeeBb9XkBnGpzk5uty7o8fGE8dBuoNl6C2+PNOmwcMacM6DjaGm/KrQNQ+hnfLw7qzM0fLsCDX1XPqTbzi4U+1s2a+MXCvnVWpp1yefGkQPQXEu3UGcMvNVtq9ubNbeNrc1iXsn+fOb3Pfm1L3ZQD/Wdej/kCCPT8+MXH8RjP3LVVvwYjJhnz0rhLanObm+P3wbrPDfYIa4+B/Vqo65urcq94FxvlV9eH1GRJ2L3PbzK/W+p6H/0hX/juzS1Yx9yg9f9bfHzICcjU7wWjdYzGDtAjOQQxZL7awBgPnOX6ACN+Wvva2k5Mxw1kODmnkp94cMbQHt6NPfWVQz5Nv+RnDHmg81ep3DhTLg/nmNoAb81bnX5iTB74VYMNmHbnC99M3rMWT+fSOhlMvTW2D5zqCoN/KtdHma0kD4/zVi79qLGNLcHIFejPxtvGYz7a2krygOyp3uarXH+gsZ721SmDc0xBlNlK8oDsCbs7eZsxpo14QMeSfyqPS2PYAs0Ddh/xCp5i27/E1EZSBgNDXhl8PWz9gC/NW5uJbes5aGtejnPSZR945zkIQzcxbCVxANlHNVEutgp5GP7AF/KGodN2+sg7BkD2h8aeGHCOAQPzsiYGMU9p5iAP9DVYnNmHsz9wGk/lgBEHSK8672bypv8F9skPOPHaAL0Gwlke95MNYPc/VWzH8bQmYN5budZ+78OPs4e5q+vs45J48qVu8jDWdd0xHlZ6zY8iD3afN7lncB2+Oqy1stSb3Oj89ONPainqOns550u8aecNU2+Cu25L+kreYDWGrTHVScpsp59jENO+7fX1VW6Kv5+U9vrk0086/9evb2tdKvOxRU5/PsRJ8WtZ18geXhl7Zb9Ty1KLDlmztVG7Z0/BkjnLvZ9Rsy11WbIPueo9vTdk3W96s9Z8HcPMaeZrq1w9EN9DeXiz33z0tX+VPalj0V5beWnu7cQFakme1nJZ11pT72d5uO7D8ptnN+V+Sxx/AAlLLcuam8xv8hDkVdfk6uq6nj170TVR5x7p889flTEdnzHEsP6Sc7QaJ6TNy5ef94OSJTlUDvOUN5Zj8UFHxI2nnz7+KMN7Ydt+rMP1Glpynr2usMnl0OfSuhzqxfP3a7vfSh8xzOc+9T9mT7dnThyX+Sg3pjbmqsz6ylsvydier1NuC5TyyuEDEnPXxzGLDXRs58O+dTeuejGVGVcscT7JQ4SPco6bjwQEuVLbY7dAXcrFakXe5GHYX/JRlTH0m3J5oGDgPZXro8xWkgdkcxrv7dedvImtXgJaN3nHOPWTd5yON679mrZ2Lnn703fKv4m8J+YllviXfXllMOoDmE6PXQZoHs5yGLz6GeMpBtDzN+Uw+tPHVpr6p7z9r4rtGGDkJK8v8M68jfmjxjYH4wBdB6DPF/Obchg6bc3HdpLnkPyU6yNd9mH4w1fHNj4gdNenmbx9HWxzA07jifuJB+x+49iCmrvtZQ1+ufM2HnAa7+x/EzWZWDDmdfbfhW0tvmpNJhY8xi6qIurr5vfzQP1n/8E/qL4uR+41/sWL9/oeh2tfZUcijtfyyuG13fXG65xrgq3rhn+xx7XBtV2Z10DXGfHcw7hG8OD/+eefZ09w3dd9x6ldVP0jMeMYQ7lYysUzBwnoNVu9OqBzFd9zxH9h7kP8Pcr33n/vtH6l22vVixcvem+2LGuP31hr1mrXbm3M2/FpZ+uaZms86y65h7nOXk8/xwyknnSsJeu8WNqYr30g6/azztP+kn4+LHnt/WBbe8e6Z91+ln2j8Yzz5vWbHmvlsC7iOc50+/pibGtp/dVL5muuyq2949HOuMbRVjrm/qkxHcNPf+tbnYs/jlzWtX+caF2M5w8DMriunQ/p3V8A5Zyqd5zGNC/xlRkLKM+J2T+6LwmpMy84n5Pm6phgzK35iWl++nl+yDs+ayPJa/f82bOybluwr7MfFMf5V+fY9RPjOnu91J0yIUC7Jhj8U7lKZZJJ25fgjAHDd8qdNPm98l82YM2n3fKwsx5MxVM+CQaecngwinLGhCETG+iTVlupcsDwD3t6qUsGHVJeBQw74BEGnOUw+MqhnwQj/iUfdcHZ1r56W/M2tvyU2UowfZYvzIP20rSTn6RMvrFTT3lYg0GRVlIM9kfYz3o5AAAQAElEQVQMQLMTiSHBWQ5nW7iUL5UpbF8YchjtU4w2yttTObwL+x3yEn+vnKThUsEMSN4LWeCLhYLh648A/CD6HQxQ3QRDD7RtC/MGZ3m6j15fNe9Ze/hq2OyxS/JJu6gtMe+TU9p8FkhvqaUf8GPLVeZyrUOF9rXWbal1lyjikveq2AWuAjKmJvUBah5wHiOc5V8nbxh+P4qawK9hv62uzt/b5MrUwaib/Dc5l+LDGRsenz/qjQlnuX0Jhp82MPgpVybBF+VATt+Bd2kP2G2Cwb8L411y4BG2YPA4ljLpXRjvksNjbBi4gHBNMPh3YbxLDnTeDZI3+OrYMc914+FamY2XfQnOGICiJjjLW5A3GPqn+UX1I8UGetzGNRac+zB45RL80vM2DiBcjwvOmJe6Nui3UVcYPopg+Mjn8l6v3mzZoN7WsniDbqktpm4oB15lfFlGs6l1DXDTptzPcHnkYh64cFtvZiu+jLfgLQVEV+XG7j43udz/NGX9MIZ4GogpuclLxj0291sw/LWpOucNg9cHKKDj1cMBQ2YsczVWJEXOL33cVEIkD6SbtkB/qdFeu0sSRztJva2kTeedtUxe2WV/jkeZm2vHpQ1Q5Sutfntqkm5Zkz1YYK/6gTtQxzwsBuo+m/7K4ebZnGDYuVlWZhyg62Ge9iuHOnHDlnIYfmJoY27AmMcYKUtzek1f8xPrpAijTkzHZh0nRdUvdW7i/UKgTqG2bgLEWxf3gXs5L5Iyf7kOI0fx9TUn8wUK6DGqS688HIPklyV/NKCt9TffNV+KxPYvBxzWnOs5d9W7OTlcrR1bDG2VG+v27r7PRf0kZVLHXJbER5eumeMy75ub6z6HgPZ99epN2jbL2575XdNW5mCJ/9JxzVnfdVnK/aDxjeEXuPvkcHt71+PV8c3tbf9IRT0sRS11c/2slozJc8AvgOaqfhJQHvZh8PZh5AgUoKhpxgceyeFs34YXb9NHEQw/482+rTTtYNgom6Q9MLun2HuKQuW/zJnnDIw83mY/ZTBsBIPBA3abYPDTvoV5g2H7LjlQMGxifuIBu00w+HdhvEsOnPAEghEHsNsEg38XxrvkwA/E7gB5m3MUtn1sxZUAu01wzg/eLm/DvMHQP8WIKp+PfEpzzTOufQl+5WMDXR/HNHOGXxl5m49kboDsiZRJl/W2D8Nu8k9bGPoJNPWzb6tMusSGH1wTeIytvzhiwlmnTJ1yCd6OrR0M3aWd/NTJX9JTOQx/oOd52k47W2VwtlMGKH5ET+Vw9oGzPbxdLpjjFkcezj7K4O19ddpL0x94NB44x9TukvQHqmpI4WwLZ/nXwYbh98uJPWPZ5mpTKUDW3mP/a28f/veambTucxPyJjdw3S94U/M26+2SfO27N3D9d38B9ENh9f5I0NYbqK7B67L0NU1ee29muj/whvTcB4nhDWhtXPtnTB/qTx+gfuInfjwPsW/Lm7TmA2QPccj+Ye2H3MbdsyheZQ8TVW5SX9f19dhn7NlTVg7IwNLuucY2lzYJVtkJn1f4Ma+Vg3XkD9SykD3JVstafbPfH0u8/54/OqiunZhS5XA87tO8ybwsS0mO0xzdyzhG+9ZDmfbaSNbHMSqXl7SXljzwv8/+983dbccUw5pZO+2sl7UHMqy9bZxPsSRx9QF6DM7jixfPC+haPnv2POfCFvL+1rAxJ+3EXbN3tPb393eN77+Edzy3b257boCOaR7+S7bP8pA8X5mC/azu3ux1+2qrZ1fv1QfvfVDm+/EnH9dx3erV8XXdcV8v3n+ReXvWc6r+WW6Im794H3/ySSXR2jJJ5mM9lDsu/0WdNbT+3sz3f/+g3Ic66irHd77znR6zNp5/jsXa2cIYq3iOZ0/Sz6+v6id/8idzDl0n7NB7zprXxlK3d3f13e9+t779i98Nf1/KE6aslzGA9pu8Ogmw6frB4FuQN20lMdLtF4y5BBqvhXmDszzdfgHdigGDb0HelEmX2BH3y9ytg3qgH+6osK/cusDAUwaD10ZSJl1iwzk/ONvDWa6vBEMvBgxeuQT0uNU97cPQKZfgi9jKJf0B2RMpk75K3trBwBcAzvzUKZ+kTPoq2DCwgB7rxLAVA5B9RMp/lNhwjglvz88cYOhMDs68uamfcltJGfzw2DBiwBlDXOmrYs/cgEf1hh8dtvnBwJ+8rfSjyBsQ+gvXGRg5AI/G/nVqAnwj2ILAyGfyttJXrUmWg/IfEvyjX/iF+rmf+/kqll4/Ksenn7+s615Dtn4gX9kfeK3zX2u7js31d47dNc5rvA/e497Xfq99rhfK5YFyb+Q6qp8+M9fPXr6sX8w649rgOqTOdcl1V/9Xr19nrbgrW9cZr62uZa5x7hfEOeRh/JY8fS7mn5N3DRMLKB8ei2nuYrp+Sa9efd7/Yl4c1z31yuf6Jba5zvX0gw8+yJp8yL7pdSm3Jsa21U+7V69elTjqtTdP74laF2Xaykvi7/fH+jRrtOuyOVorMcznTcb9/PmzmvnlpOwfjrpH0Nc42hvHvnaO2b5xjecPJrUzT/vKxdZvXQ+lrfPk3KhzDOamTDtxtbV17mb9lNk375/6qZ+qaQ9jL2NMY3//+9/vmjmfkvjm4TyK8fz58/4hgf72rY+1NLbY2jsu5ZK5AaXeOpmPcnG0c5zOt+N6ltrt+cjdZK/m3s8xLBCJKA+ksyyMD5QAMHjlkjIJhhwGhjL1QG9k4CxfWIr8V7n51Pwey/AQaSi900sci2Kr0Na8bO3Lw9kPBj/1+lZOfm2HbAkbcvTh9t7I7xU3e7VlM6x99tjpb5HHtghPwaAZc8+VQpq2+6M4VcZWD8Q/qLGXoSjDXuqUTxJvj4G5+K/Eq7ao9kck5B68ZVkjD16PZ0nMtSIuIPIKvzcPZGxb8/pJMGzaMG/K0pxsYOgv5T32PVYGCcGwaXl4bSUY8lj2S5kEdE4tzJuyNG+NCQNjYpO4JGZO1NyajVdqtEaYr1Sl5brKLbWlFnfbXm9yAbmPzx6cY/zi0S9jau907f6rrtjEqfZs0pNd7cGVNN7jJ0E04ZVJ5mQL1OCJX4UXbPDH4+C1G0T0VdDRE952qeJQlQf61FpVBEe/cFEb0vGGjbxyhMtLecU2IC1vyLjtGbdiv9RsGUctA88xVA5lMSttjtFDwCrhB2Cw9uQ4zpOIuw9nG3jMT1xtRx2qgMaoh2Pa2E4bVfZnu5l3kXjmUgWDD1ceUw98KTY8zk/fyzjyQOJ0FVQ/8HtiGvvx2Nsgb9MvbNvDRZxdv73lU28r6SdwTDJVvis905Zz7twbODCwN+fkgRcHHuc9/eCxXNupEx8GnnK45M3HvB2zsbe4DVmYfsHATpO+tsdu7X8R74wdo67HtLFVJk0eeJhLY27hxR45bLkOj2ufMbeUcNjsfc7KT/nTvIcu0Imv3+OcgMi1qWA+1lUO+KI+4n45HVUUaFM5RmuN02n55PcYn/nK2EZM5ZL2s5WfBGIOW2XTBgjGpqhJOdD8iEPGVU0K1dsOelqrB2lylAN9R0z9JOW2YsOIYx8Gr15SJoEYW2pgDvspV+DEaydNP7En/za5uknqYcSWVw5kvOe8L/Euee3hbKuvsu10zRkYMVF1Im3gHBPOfEaZ2FsTUEJZzr2o+6wpL1++qbvc8FS+5Bq87Tm37Wx3dXOVNSoPmw+R3+Tm4mGlXLsOh6V2rwfxy5P9cuexBHtZlnS3qgRgr0SQ3br15uQa/1S8bdTviUO0zcdHjKtsaE1yeZDLu/ZVjuP9fd7FDHg44+3xg6CE5CXIOJOffMxqCx8LHUNVQHmoh8G78YTBA9mfZCzx86H7HrERxakc+qXp1yV/TD1mH+IUix5HkRpRh3Ut/5LAMQ90j1nzYeQp7hpd2c/Vt8dVVd7wdO3bIztcXRX+FxvjQHqhyesjrctafgkAChhjTwtkWvYy9p5xrSy1p/53uYFJYvlA3Nyl66vrMk/xoiplxtlyTUsq3YeBR2Vch0POi7V9HIu2QOkvrRnbwlLmJdXDQXytr18kfChv/+b6prGAck7EA+p5btA6NmV+abE1zhKd2HvGdH246i8qxlhzHrmvOayRyd9v/SMXdfre5oH6lvEvrOVY9/DiLsntas178G5ShzV5P8sX0+c31yV5rlbeloVa8zm4z5wfj3fN79n/KqsUaQ3G4bCeHtTLH/N5k27zQOEquqWqAlPi31xdVSar7qLzzwivGdfzPIS4Su2s/5bz3C/PrNTzF88KiPkWOhaCJCeoWq+vkkXVZ5+/6vGyJEoUca84lYd4QM+jfWnKYMgpKsMo6xKu+S01gejjYD4VPmxyyGc8PESXQGIpf0ow9NCIdWn3lIdha0xx1O8m5FgVPCEY9vAYG74oh2EzsSdUx0j+MPRTDtTleLVTB5GnJvKSchi+k7eVgEfj1b6KgimnPBI+DS3fck4C6af8UcCZb2HeJnbY0yum4WkM9en065Lfet9Cy+fbdjEWGLpLn2lnCyNveGwHlDhwlsPgp1xMCXhUE2USDDkMP2Uz5sSw7zhh2lSPt3JcyqumPmdPFPAWbE0i33J9AzuP6/045l4wbKbc/KTKYQsjxuRh9OPoGVxe0+GMEbd+Tfvd3lB3fU7yh/xVK7MFvnK9Z3z9JDEkoOMogwQ2gQuCyKKctmHfGVOdpK0EAxvOGCWbvvXWVpq2k7eF4avOvinNdrOS6k9t5kxlyx749MFg6ad26fYLzjIYfCsu3mDEniLnevKuO8LBsFFnjhIMPGXam7MkL00bW0nZtIWBp0yacu0mD2d85XD2sa+dpD8MW/mnpK0y22lvf/J7Pgs5KVK4vHId2kNk4vaLa8Tesop05ABpq2qzOJE67mNs6iSP8sTvEce+bav5MaeVYx8Yph978cBOJaXhF6PmbS9pf8Ar8/fcCMHwbbvwWa16jbzLevzRp5/V9773YSVguTdwnX758tM8zH2Zz+mxrrPuH7MHXrKOLsta1w/7k/s8BF2C5Y3O9rs65CHue1mbX2TfttWrrOPH5HKdvYOkHVDW132GexBz1dcbpEvwfbDujfvv5obrbR403yVut9n3enNVX1uxjtl3eHPVfZM3UBeWWg+H1HHvG6vH3NNxX1U5lmXNO4VtctrtJV5V9gbhfZlLFbGhKjUL041y/xW75tmOtO7AVf3Yez/WD6xvMj4fJhA3bT755KOu3e1tvlfkYf119iNx6hvu5iz9+l//67vW7oOsgzJrZC0ckzeCr1L3D37sg9MDg1fZz2yZL3944L+us/7+MLJyfjkP7714r9xT393f1nG7rxfvPa+bm6vM11WtK2XNrLs3nK2jcdd17TEAueGfBybXh/rxH/+xepGbzR999P169fKzev3559nu7V2pNfvIMVdV4j/PzWlvUDu+T3Mevffe+0Xm4cd//Mfr6vraKgb38+RxU9ZxS6632ft73tWS+5/pOxfeaH+dhw7mtOfzBWQs9/3QY0lRElTnaQAAEABJREFUgfaXF8d4ngev37zp/9XAFh9roO4u5419z4mPP/64x23O6iRlzpc2Utc+E3sMhvPhOeh5a05AGUdaU6vnudGvfdKuJefaR3no8d3vf1ifZOxxT90zmvh47sHI2VyNKxmvlEc4PuvDJl6RjJd2MOSQkypiZWniOuTyUybfuDIh5RKcbSPu+l3K8zEo6wn5HpQEwFiS1vpSQDlubUHZ3jhAXR7imgPExuLU0OunHVDq5adtxUb9FnuY9nvBF/l6OPSFs14x8CinS5stkwJnexi8ftrNVl6qEqsar3IMWZi8YPieZRRov0dbzdfFod2ML6/KVpm8NHnlkrJUuI597R55aAMjzrRpuxQPhryK8ogoDQWk3nu3EWQ8deK3d9S7nhxA/C4xBg9DrjkM/pwXik+xunPxpt1uX7++Otip5Lo1AwPPDgwsfexLcJbB4JVL0w7EiCRt3su1szRNf/LmIN9t8hj1Hn4TZ8u5M3lb++LNGstP2VNe+ymbvH35S7qUTd5WmthAyQM9H/LqxZm8fXkYNuqUXbZTr1zeFoa9vDTt5b3OgYWzN2jqYcjtw8BIE6OcvaNABVP+xDZW1j5Nv8S4JIVByf4ksxOMts13+3KesuarzymcB//H+t6HH9Xf+4/+QX33ux/WXe4n3UV/TPzDcqiVtV5l7brPevj+B+9lHTxkzT2khlv91E+NH3ddH66zPr2s129eVSXNq6zV78X2x7IGXl1f133wKjkA5drkmuC9sEN07jWurq/LdUMb15h1WXqtcy3X1h8bPH/xojzee++9cu1V54Nd1xLXY/svcm8niWWNzcgT88XNs1oS0zXRB+iuWf4wYc6J12Tn0L7+h6xFyowjmauxbLUByjrKf/jRR+W4/KGCeTuO66x/h9x/cSypemp1nVpdNZnjlpzI3uPzly/rNmvudWyds0+zP1ivDnWTfYBrseun8a3FTTBdyx0/WWPIHsS9wov3XvQPOV17zNuH/fKO59NPPy158xbLGI5LGZAS7Z27+fuPQIBS77is9adZj/XxhxPW70XWa2NYo6vUSEzlASrllUPfND3mNfsb5eZuTOdM3ofucz611ce42tia70epq2NQZ7znmUPjuAe1Bs65PxIxb+tDzhV99QF6H1NptVVnTHFfZd93fbiqDLx+7P0Pyvthi0lIDhbooglUOUwKqNkHgkvbVI4pn75ApNX2+iq3lRyAkzh5DYFykOLA8AU6hnJtxLDVT17byU+5MskiKJNg5K2P9pInpLplIU0+IL047hkPSW/rvEG+ksPSJK7U/rkg2BL/Y276BKFEqhzK0/R4QIwRTbk5iAGLJk1Trk5evXlJ8soDU5MqF60tMXVOGpEvpZ/9LVexZckmOAqg5fpLy7JkbI5xiQ89RuVA99VXji2LVJq2haGzrxyGn/2FpTGU6yuWLQwb+zD8leujra0EQyevHHgUU3+pfed4EjNB45JxxH5JaZfMwRL+mIuJvyja16X2JVTUXep0G/ke/U7cHl576rRnnH4oFNmC8bd091oWCki7lIf52UrAI/myDJslPlI9HOsqhh1xK3gVv0r6W3mAcmpL0nuNfPeiCE6GO86fzLU8VEmVw4suCdnjWavkj/liOuyIHbWsS9rlUSxQt1SRHGK8sDyqd/WRTJbHcsfuPEAcYwMUcMKOqPtL/OS1l9fHPtBx9nzGlE8ZDPns2y4Ze8QZ+263CSjllWPbKnzGEB7ouGEbX+w944IhNw8J0KT9gGAf214hcMLYcq6k2zq4lG9t8xS7+0VVbI0NdE1aHh6iq3EAwa2Y0jRt9JOvHDB05qwMiHRve9l5HYzwQaa+Oqb66QNn+cQH2ueMLUpFNsixV841KaaRUx7aU+ZuDaqA0qbl4S9jykugTXW9Y/yo3vbNydbxAGHHGOcc732eGFN5JWb1GEfM6kM36ZibOdrXRe7yym33i/NBx4FhTHsV7BHnLN8f5T3lQOTEvpJL9RFRy+Z4tJ28rdSGyc2xAbFfgkEwtpwPe80DaPaYTVEzeQPaNmzbTzwYcscmTfmIUY2rXD/QVm4PxjHMiAnKSb8i305xxAJOGPY1AtrGMYoNoz/1yivjrKLHeCmfvC08xqaq7eFCzqgREG31+SNzGde+MWHYiC0p127we412YCjXHGg5kHFWDjGsy14gX10TffWJQcvlzzG1rSHPuLesJ1lmsuHaQnvtOIYlG8LrWtc1dlvTlptoQa/+f1e+flVuxK+Wcb19/fo+9ofygbZpLLkW7rngeZ0Wo3KYw55YytLtPIFsqg+1Lkv3l/QdGNCy2ivdPTGX8nBc4Nj3crRiAwWo7np3nHx2bBV6XkpA64HS75ibqG6AE6A8lIkvD+Z11TltGYfkBlSb9XAo/G8ZeOr0m/FsJRgYblpnH+IpJUjLgrMuS9fOPPxioXzWyLwrx32u7+7V7ANlDpmprsu6rHV9lZuLGXMFDyhjQmKl7w3AJXzlMNfGX5aE2yOpvuF5yEYftK/Mx1W8aN11vtDpI8aMB0PnFwONHLv5QuLmmqbtVTboBOU+fXMWZ8255Obffn+JyrXSXHoOAqR8iwxG3dSJBWO+zUO8mPb83Xoz+ea684dEC/nlZF3WevPmdY9PH8nSrMuhbjKeNXl89tnn5Z+GtQ8I2f1Xr17X69dvwnu9oW92Orb7u2NdHda6z83a66s1I6O27FvuIz9ELi0ribnF97Zi0LGEvs8NWMdxzOfnPl/KXzw8rDe+Y1yTjw7xrmWhtpyXx9it4f28jFpWxybA67LUiLeWN10jypfuYzl2v0hVjmfProK1lPUyhl9ob/Ll77PcVHbsyqYfBDVknaS4FzyWAZXBneT9ucznYlmWiPeTXFxJuTiSvDLJvgTBC+Ocp3mEYd88YNgAja9MnXhALetykntuVg4YtmH7s25rXDjLxQEexdRGWjIeQLfWz746oOOpFMO241KP5BBBVcuA0zUEhvwSs/rgZGs3ZU2jrB7ktl3+WnJOVA5QT+c4c4v4wZ4e+8hx2A2/vXPRToKhk9/zuRs29qpxgcRbHvlUDnH3fKBg+AOR1snuUqdCe8d8KZeXlGtjC5wwwvZYlKsXw1YfoHX2lWuTdFoWVXI3l0q/mgftK9iDypM3Mv0qh5hpYntxHkcwrkXLSR5RMLYmffUDsUfes6+dehhy+9KUyU/bPbkAtTDiKNeucsAFduyqRn/qv+yzo41YMHzkpSm3regcoznIA9Xyqh5jmtMLgpPenpMTONUEBn+JDbENOTcSjP5TbH0CmdDBCGMusISrguGjjQTUPMRRJkHkIUi7V18HPRe0BVK1CNMBSvyw/YLYh5sYs4XYZYyXeQM9XmVx6RdQ5lE59PUaDgNTOZx59UDby1tv4DTGyjGxYcjF0HbOcUzaXrm8JA8jt9m31U+dvDRzU24cGD73WWfsawMjrjbS9AdOeVeqSa4/MGRpqs+Him/KnPeCYGePt2W/Yl8sCBeKSepY5XXGOQJiX2POxE5fe2PvuR7N3KxXUQXEqnoeIbwgVUMe3lrtaSHGVYm1tw603cJXk3buQ7bYKrjLGl5x+fjTz+u73/+oXt/e9br/5s1t1vK7vhHquhqYxN8Ezvp7yD7hdehNX2vjXldXV70vmfV+nRvD9/lO9PLV5wmcV2rnnuX169c1D/c+jtO9FNC44nhzVTLPm2fP6sX775c3pFmWkpw7cYzlg911WeqwrKnt0v/yyhu+V9fX5Q1z+Zvsk957f+k9QhKuLRv+daW2zFVBURlWck2Tl70qsKUyFc3bRlqRtN/9dpfungcL2Wekhh9+//vZo9yWN3Vf5IH589wE90b9uq5dlz0Ax+wH3Q95M/559iOVQ703i21vcpPcMTs+H0rLT7m18gePe+bN+fCBvxk6RvdI7+dhuzfkjxmH/wr/5Wef9fiTcL3/wftlWzk8N9MUkFIce66Np9/nubksbyz3rM7FZ599Wi9zY9/c3C/eXF/VYV0qJ0Pm/JC9Zh66Z67Nyfl1byaGeO4n3cs5V/pfXV/3HIwfQ9zVth87j/cyv8bK0Op4d1fXh0M/HPH7wJK5tbVm8tfBsHaO/e72tmtrrAD1n+b9PA95rJsybbzpD5zs3k8scbZc5/YEBPocF9c83Cuq8wb9Ief0sq71/MV7pZ91EV8C+vMhluf5x598Wte5yf/y85f17e98t77/4YemVLe390XO/S3nmrbG3BLb/LpvIZOo8mOuG94bTDe+NFUO7dPUbAG73QfaDnJmPowHzrwxNNbXGPJAXcorB5D3CpZEsG2rAtmyTEPz9peMp3KIAdpu0Z2vN5fymPULaBw75qKNvK0kL4ltnqD9wNYeUB2M0SpTcGlrXznwKB9tJOPYAo2j7eyr0x841SZs+DOWNvpIqUxj7JmwTGf4SPY99kt5aCO2vKQvkLpudmNP2065tvKVwxboMWw5b4BI62S/JeC0BxpLA88pWwmUm1Plcz7mJum1bVTBHrrLeus3sQG7bW8s5QrEqKKAYOw9HqDmYe77RU2m3Nb8xIFhP2z3h+9pWlTjKq8cl7bpts7WfMD41TKg85hyoGu179Vjrz7SiRzwE1dbrscweKBxijashTGH1gZiI1BUMy+ggEjGSxYo9TDkl7x5VQ5lkwfafvanDmjsKa8cQNtWDuXahm3Z5Kd81ky5vHJA8yb76iR5oHEqh/YwbIHOA4im+vrZTN6mH1D6zH5UqffRJueG5/neGOqdexXywEmuP4w+cMpFO3MEdWM+vI9QHrvn7lbLumYuyXX4vv7xt79d/7+/9/fz8P/7uY932z8YeJ17GV7DY1SuQ0uw3Gvc5d6J8//8xU35ozrXK6//67L0j8zeZD17lX2L6566ourDXM9fZ+/yKvcQxFDumO6yjzQlef9luDnbl+6ylsW1//Q8UK4vriMf/NiPlfbaur67h/F+4lGs3Ps45p4J+dy7TzF3152PPvqo50C/Q8ZtHuJbP/N6mYfx2ohp/uock77azHraStot69rrsfaOyXVVfPX6G0Odtq7P4hjbtVzSxzo4bn20qYyT1FEscG6yzud6BZS267KUtTcv9wu2xjSe/rbGsfWBuzGAwJL9xlXXTTt/hOfezjFWDnOcWLb2tRPHcUzMnJh1nXVdua3j0F65Y5DX3jF9nrVcmSSeeTpfxnQsjlGZ9to4t+rVaS+pM/bYm22dv3PlX6VUrv8x9RHr6vo6+4XcP8t4zEOC8RnTdo+dORO9cfxU+A/EFoOD4so49qirC6Zcqhww9GHbRjmcZcAX5Npob3Dbp6TeQUrqYGBoD2fsqdcehnzythKc5WIps4Uhz8jsFvlPndSCvMlLQHqxzAUbRi5vk3d+sYRhH8geu/KIC4YvjHZiwLCHx3J9tLF9iqFcmaR+UiA6pnoYuJO31Q5GnC/jtZVgYFzaKrc/ac6Dffii/ZRPP1sJvmh7KZ+8rQTnvMX0A7/nSubC2mjxVucAABAASURBVPoI+18J5yKX60Gx7HVgKS/QUfVLu3u/MOULzV7BU0ryWMKnEU+RdlEHfcz7kB1T22N1DJeCfNGoi3bIg5DzpOJ5nhtlLlyRRme4PRuFPby49qOZ2BFpm+ySj/IIygdEA3/o9JWmrzbyyuQdfyW3IatgV/KuHBnnnqaofO6jqFrCk81VUlYR+X1a42zxG20Fa38Yr3lM3nhSHE4vIH4dpIALubKBJ8ZQjf7EU24s/H8ZJKGJDfruwauBnTkWmdSxmg/OQ36VXId9ZOGfYqs3qTO2SBXsvbY8UNB+5FYPx9by4TcwJ6+t/CmeeWden2LblwTcU3gjSsok5fN8mf3ZgpZVqWpVxjtiWou95I29nfLeqzLmit2Ud1/ZBemnXBvbeqj105gBq5altmYxpsEYySbjVC+BWrkgXciHZLyLA+RczhmXFgbGlMPEGPLKARQQbry0lYPHsqdyGBjKgUcYs85vw3kss75bxn+MeH+EIa4URV6eE3vaynki32zelNkXwzaivKafrRTRCRuwm5h7y2D0YYynlQ9v03e2is+8ue+KmoDGUy8BLfdNVplkX5r8bOFsr0zSDobc/qBj4hh3jnfvmqjTXpr8nAcYGDkFqymfZ1vPNUmfUhaixn+tz9s87+vi3Pacnuf3pbxir1y910fbKZvyapy9TMk8h5xOwX4zD28w5I5jq8xPrYlAbr5W0t3Lm5Vu1O6y3lSusrkPU8fgcyDvlY33khtlz9KudX24ykPXm/5s3GWzvgT7+mqthQotNQ+gXL/MBSigz5WTPgNrXdEb28u1Wbl2gE37KZMUaOtYgLJVDnROlQOGPGy5gbYFmp/2YkhuVmHYi6NemT6SfTebV9k0q3cN33LNUqcc6PxgtGJK6rWf8cVRpk65LYzxyYtlK6UkmjaRDtC1F0u9MjHMw5tmlcP+mzz4Nj9I7f0yFbk3htWFLaBxgN6IVw515tYb8ew1xHfjLbY6b66aW0xPPvLG0a/tcjZpC+TL6F35RdV+22WetTVnscWS9BXbLyDG1naSvkAFNq+9nA9lz3KDUVtpzoc6/YDOz38hl4HWG7/kxtuYe9axPXNmzGNufl9nLvXxi4f+4q79IP/Q57Z2yt/ki/CeNQLIjd67Pr+OefBfwQU6nvpjPgeVw1iOyfze3L4pece6b9T11XVqv6Q+x7RrrCvnTT6NwdFPHD+De7BV3t9viff0nNpzvluPY3nz1z3jIV9i9a98Us1Z35cvX3XNwLhLfy79wvfivfeCudSnn75M7CpqyTVg64jGh9S8gtT12tsWlG1V2aPuibFrnQ97b8O6NnvVvgWrmsSpHLZS2ALSxMYmnHLgQV7dKqscMOSzP1sYtYhJKZPkJXkY+skDqk7YU65w8rb2JflJl335plzT1cMDboR9zXf4XQeq/0s/qs7RFkZe8vpL8pJ81JnTzEEwUsiIt1CqnL7noTaDpk2sootRv9Q1k7fJez5AsmHYKod0YjNfYk9+ttPOVppyW/tAnxP1cCiT4IwNY7yX8snbPrie6qNsz56tcm6Ndc7xV+vVwVfBHvYD2wkYGJE2jnKxJflxPdgLRq7KYPDGXIoac3u2gchC2j4l4CSyrmLAWaZS2WUrf4ph5wlN+xbn3BNNmQT2WlNwzhuGfNrYDqtU4uGcgWGv5RynvLYS2BteMGxzNlbNz3w+/zDkw+qL2MoBmyZxJTjLYPDKZx6ZrK77nmt0wpx8m8nb09omiyLnTeX8sV3iZDv75LpUl7rENF6gCki4XbZ5se3AOS9tJaBt1EvKbCfZx/pmnpJCjyHgUx32HKdiQzT6SGAvgrzgcU5w1s38YnZ6Xfpf8tNAmWQfBpZ9rw8SKPO6Mj4vwGmckFySq+NZ+kQVxTNhUlWvAUTuuVFD7nkSkO5BlNYlFJOcKIkTPsjh94q2nHtrkiIF6Pzys0rmj9j7eS3nca9hH9m0dDxAr6kQ5OiA8lAnVSJtodJ7WWs9XFWlf8z4brPn/cXvfL8+/P6HvWZWjmPWv2fPbrrvv6QSw7V1da1dl7rOjcr1cCjnxIehrvdAucYu7ndC3gwFsm94+JFAePdv+urjHsu++xhx5d0LiTljefPeG6PuQ8Q2D23F0BaoNTT2eFvfaK8cQB4gv8nN7ec9hspEff753vkWaxWErz7EtN+khLylhnk/iezGpVRVmGVdyjxWvx9kb7MuS68L1sEH4baOz7GZv39+1ziScm9sO07HBHQ91VmXKRMHKGX6wKiv/2pOX2OYg7XRxppZQ2Oa+5KcZr/3VRkEjPmwfurF0c98vKH+/Pmz3tOpM6Z+4tl//vx5ye+ppfsrZZXzUX9585fXxxvzzo8YMPI21szX1njKzBHoP9vrXwowN/MHUmq6rmID5Y3zyuF4fegB9PwaS0xl11dX7ROzHos5yJujNTM/7Y1vX71jU6/u008/LXOaMcXVxoc0MOJpq425znZirOtV+dn4xe99t/8MtX76ZzD9lzBSslN+HUNBPocrOYeKqvDmq06Sn7Qkfl+KYtNtfLWRIL4xfMrbj/jRS5kEw0elrDKpMrFef5TLD5m9PZepTSatfBJID844bWt+GYs5qpFaHltfoEQu6PvACBfB5NM7ySN+eIkhwdkf6FweTAqGDijPL+3V2UqXPNC+Uw6P+0/lySr4e+WjdfKTt1bTdrZwzmPGhCFrG8eXOqXUVQ9ty2O857rvnrCxs74vbVQdM+rTaw/GJCC5MXQpfFa19jK3xokqJhcYzt827PMuDtAY8lLEbQ9Dbj9sZEFPbFBuXt5LOtfOeJW8h/2QA6nb0vj1cBiD8JGWLQzbloePKrH2Asq5tA9aylV02yO5NauOO8el7x7jkK+sa3FyFew9ikjGVnbiMxfyleqZhwRKtpgdgzWwgfRHDbWZFGFjV3ACUeS/jhFPX4BNzJJQc4mUWsrC0F3yQDl28eGs10aZNHlbr01TBhQMf3VAx1UvKZvY8pJyGHb2JWWTYOjsqwNsGhfoeAogvEz2LZ4PYw+1tV5fCai+plUO6yU9lAXOcbbclxFtXdaUdC//Vf+2L3lYel8fffxx/fw//sf9V4vUex0W278aeLWutd3d9/X85ua6/F/AeM1eD2sCVu9XXLO8RrvuvskDe6/dNzc35XXdNgPrNXgNln3zdd2wboJo53qkzLj+6E8s+f4RWfZJtsr0MZ62zpNrkGuD47M1hn+x0H0PUOYljr76GMt9lTLXbO3NSRzXZtddbdW7lsk7ZvM0ruunOZjvuiy1LmuvkWK433AvoY++9q3l82fPspd61fs4MdbUwRpqY99YkvmJ7bjEsa+teRrffmO/ft0xHYs6bYxlDkAZU969gPjWRXyxzdtWX9d6+8aaPsaeOqDe3N4aOvduX5Q/7BNPgb7aAp2L8eybh2Mznrjamp8xJfu2xtBH3nHJKxPXGGKIZe7i2jpHzrM671ld5bxw/Po6d0D/YNOxOMeS4/MvPeivjVjmI8k7n+oWE5MAm5yze3/Q4It9BwdnuUDtlDcYH7qwfbG2hWHrYIGWTx7oixOc5RNPG4sCwx9GWzm0MY+w/Zr8pVyZGECPxX4bk/eQunD9AnrMdsSwnTT9lF/6bPuei89ywoaAPjhp+8Ce9PbhHMf+xAZOdVBuHKBrpQ38YOzLmJVDjDSNMXn7E0/7yU+5MnkJ6JoAjVEXh3hAy+Xr4Zh44kxelbwyeQkGtvyl3L62tsrfhn1YlqpscLyQhgm7lR+IZY2Xc1IDm1ozP2tuph/7z8e9yQ19H9C4BBOMfA+pbQlCyLkkACyHcg2pHOYhLbGFc/23GLgPUK6+smFwk7T51CfLi6bHfClWLsW99uS7ZyFTV7EJfO37lvo1F71Zbd1qK7aaCrak75Cn9/AA2L4xjW0M+cpjJ+XS+YcEOU+XLXBSnWJGULCU46miYM3FbC8iq1qSS6SRLalJyloeexjJ/IDY7IqDYe57Kd9SHG0keQ2Ak40ySbk0eP3zyCw1dCyVGm0P4zymblsoqaQascnE7SWe3kvBEuw9nSHbMj/KiENS6Ry3MJL5AZFVEf0uVmiMkSIySbntlNsPxEOcpaqMaZZu4AZN7Cj7BRQQn63bFuYNhnzf99InouSzn+yA9JUuaeWJ3SG0pl/Bsj3Lg1KVfGAJRtjwS+bMfJXvGZ+8ejI++SmTJ35VA0+59w63fS/WpeOFTUufG3uwgMRxvsy5wu9V8Ze21N5xbQGWgPKQn638kknWbo/rHkwfCsWlSC5bMKqMbZwqIuMh7ynf47f4eY1u+D2uSbzKA8TYZAvOvLG3OAIP8gDGSvmez+qS/ICM+1K+l/KYneRi2Fc+eXObPJD6bJq0zx6ltkD3VSiTlM++rRhTbqvM9pjNrDzwpdjaZoixqeR9SDxCelbaMS5jaqfU1pjyyic/5YCqE+2ZN2nJuVblfFXXUvvKIcbk08354zWu2mZLjc0gZ1Hn4rlWS/Lzcy+1fq9l9bNWVeSV+OIBtWR+5M3R9rIm8sok9fVwyCuT5CeGYxg06nKWm2GlflsjKK8kQi25DlV9/uauXr56U5+/uq03d1ux+hlVt9d6tRYs5bX5+vrQYzzmg5UhlsfVutTN1aGulrVWIokuRrXEAOgvFuYZTb/kgeiD76RWxXwPfmq2780vy9ItCFidN9A2jjcu/RJL2+7kDcj72b47eYMhB2pd18auHPoCjeumcuqMIamXYtp+8m5qbYHqub/IGehzww2z/pK+2stL5jxlgGznM+XagHI6rzbIW+eW8wmoNK3z/HidB/13+bIGNI45aauuYnrI5nplKTfc5jHjyAe2feSV6zNbxylvXbST/IHBtAHKXI1taxwSUP2SeNdX17npfNNflnwArl3HSfLmCORL623pp89nLz9rPG2UGb839MGCIC90bcXV3l9MO07trLd+5qivf8XA3O1rM3Uwcr69vavXr99UunXz7LrnlhiL9er1q+S01vX1VeJt3V7l/BZn0FLiiW8ed/lSva5L7K6D+bqsEYw4V1dXLV9yPmtbuc5UjlevXmfsdz3ew2GNpPI5ue+5OByW5EXH0F9fYwHJc0luh7Yz/8rheGHE2/3sZc2x1sqlNef7zc0hc3Hdn+9j9IfDdbCuajG/fKn1/xUo3sv+scCxljU5sVQ+lUXqvoU7eh2jcr3IZzRxd+ni3DfHyo0IMkbzoKjL3CuHNkC44DSeyFswj8VSiTL4nbTZJ+W9vIM02oxRi/gVFMsSv+RCdbtFpwzzjU1jZA+5hXjA3rUUO7ItvPItcUSQtuzZvM4FOjXeSpl9EmMXMxQ28vHaM37HOHrjXZkEBGNPqmmTm+d8OrWsa23xqwBtLd+rYmvu4arMP3J5kohtSlqD3+vEU41vLD9/QJmL/cphO+WQHIw55eEHXgTRVWI6vyMP84v84TUxxZNXLC9BkojAOGlO+Uw7ZXCOrVy/yqAInc4TltqzFnSt46Tn+Tk8AAAQAElEQVQNkHTIILe0Mc58xahSklhsTdorq+hanvnZM5972i177kog5VvmNQ61Z9zmCgQTRcHLyRFOnfnBOV9lkvKYlL72be0DLYPRqgNO2EDHVD4x5PV9iqFM3bvk6sQAEvMY81EDx7uuxhw1siZ7xl+zJml3KQX3+4f6c03OGMol8Wz1F0dbeUm5MvlLeaXO1li9cnlxKnHlp1yZvHJxtK34Kq/Y2kpDbm41apl5A3quLuuzP8jBmmSUcdn9gJS2h6rKeZW+Msg1Lf2cZgXKrVeiRiCOtZ3Ycex5A0q5+ro4gFNPndd222mbkBnVA7aWsZ/YthJQYN7HxMqVoM/bXHv7dNwyx64Hx6xB9623JtZmwOmXwaYDZz7dxjQXyb6xbKXJw4itjWTe6uWlaafMsdnfM6It59Ve8c11fjsqyRiVV6RJUMm271XBz3u3tLy+cBjTWCqAjHHvWiu/lA1+zF3VEps1IkKVMKO13ul4BjUZW9lmbnbEr9imrVAiZZ2u2uUj/vizz+sXftF/qfxx7rHc19X1dXnAUqxL9sR3dnvtdU29yU3x29xQPd4fC+ibqt6sVO6YpMVxpxbuTWYNXYuVC6a/ddXPG6TeFNVW0kad9mLOvuu6N0KtsXsD47zOTWR9JPXuYdZl7Vz91+93d8fyX36Lr37N/qKKImOrXPerlpxrkWQcmYTa83lgWaqPWbuMw1hLrjNF6ubcx27r72/Uugx7r0PmugTXc8Ec71OjmNayHLI/ui1Y6urqpqpG3Pv7LXukZ/Xeex/kAfZWn376Wc55PwdL3wCPYfLbal3Xsk5A89blEBlQMGTeKDa+uQK99wT6X6zr719pus/3m8N6lf3Q88R8vzK0xHN+t+zJ3Je9Dt5e/os359oHCdc5HyT7zps1/zz7R+/BXT+7qaucD1fXV8Haa8Y3B2P64ALImK9aJ87HH39Ub25f15J6+gPZY9YqcZ1DHyb4L+58+O4YtXfcnifOnzb+eFO5sRL0VA/z0r9y3Oceofnqa6tvxKXPzc11+VDBHD2f1DlX6sQ3tjieg5KyNbXWXpI3vjndZOye39qIZd+Y9sW1vvtOvfdjP1532Z/+/Z/92fq5n/uH9dmnL6vIuZS3Nd9RjjmnIIKqnm9zkYACIh2krCq8spDnWeBrWZcCUo5I9sohL1XLK4e5S8uypDde9h2jrXLb2ZeXQJy9ceyr11t7x65MUg6c7JS5r9py3ax8Jsb1KO/73mMUA2ge6NzFuJSnGpEfm0xb2rNWKN+yr5FXVrXHZte18WRgYE5+tuZtbvBYP+XqJO1nPvaf8jDGqt0koNm5zpujvLRbB6/QyX/LOW/eyrfUwzncok91ei73yICuZZXztdSSa4jnSRVVoZhEpnzJ2COJfd7Lw7HUg41Yx9RK7IqNc9KVCj9l2js+EDvVDDjQ+HVxiAVnmyXzWhmT9CCO9RY6z8fEjrBfEwNG/WHgAf1ZrhzTJmy/xJAxx9lqI+85qB7ouQc676mfrTb1cACp2chRuTaSamPIA42nzL5yee1tYeStfMou5V3j1McaO7eJVpW+NvoAsp2HfTFgxJzxHBvQNsrgzOusTJq8rdcn8ZTbSsphxJOXYGDBkMPoqzMX2+lrK96lTH7aqQNyeqG4873UWYst55Q4LJ6vPKrt9FcvgLXa8nmAgadcEtMf/AMjFksd8+H5h//Jf1J/7z/62axh98Wy1n3WZq/FXqdd++V9AA5kvTuW64Mxve7713SW+Miv69oPua377e2bXnONCzS/pP3Wt75V67KU64p2rgNe89978aKuci03nutm5TAG0A/wfUhrDKD8V/7+WXrtiZ17CW3F0te1TPsMMp+uvWPp65rimICM9bbl5uz4HJM5SfKuR+Yiie1a7Dqr3hjiKRdzWag9GxXzSToJSy3L0nsn/4JQZe4cqz7GM4fKYY7KxDR3f+Con7bmoO6DDz6IZeUez13ZNx/bdVnKsYvleuk54jj0NydztXUt1gfoc0ZfAa25rT7GkreVzFFfbcST1PsjVms/MZxb/afe1tyVieGeyvzNUZ0Y1tUY8rbaiyNvK6mTjGONlVkjIHurz+s6+wbtrdlt7l+KAeM8ce6N748C7rKPMQ/72mqnn7lYM2tjbup7rDCKZHCwvJW5y8cpEwjnvvpJcJbD2d8gJu4AYMiVweD1BxpfuXYSDNlTXnvxgIKzzZSLIa+fBNjtE7Fq2FcO7dQPrLEARtwnB1BA89o8lSuTJoZt9g61WZ9C8ybl2knyIxYFA1sjGLx6+9razv5s9VU+Sbm2EgwMdcq1vZTD45jTBtCla99M3qZf2JbDGRsGP22MAwNDXp8fFnv6TWxPUuBRrbTpGORDH13OyIpFQd7zyV+XxRO1KVwR4yU6/cStSNblkHHFJLb3uVjd5ubzbTbVW27qbpse1B6fbU9bHrYU7Rc+cWCtYbsULLUXte2xhQpUVWQRlZiVA8j7kn6aKJbErlo6j0qf4O1F94nvnthAVNo8lc+YlYMSS/tlWQuoziPYYZNXRV+RbTVyScWycSwPlLspTuLhj1s2XAzsLfE1WZKn2BCDovNTvoev0NBX5MEt2yqgST9rTjD33OxYkl9F1/LSZqlKnut6VWhTVLGGMubwS+pdJGZVmmGrbMmDtarYJEdis+9VpT9kjMmhqEreW/TLGrwHHigQh1qVl/btnDqpC8VWPPOu2G+pCVAe25YxxhxGf2K0rQahLbrlAUP7qthGpo19oIDUK5puxdxbFknke3mIAdqNfgySY5XyDCuL+RjnXlTFjoeY5ZG+8WApEENhVftmcLZKMrTGjFFenGuyV/pLeWgrxTu5RZIv23vRWGc5BVQVwRjtXlWKYPRnrbw+RlNVFNA4e5lj3smchodLuXaR71WOMe+1WYAHuwynzGOPzPFUmTflAeJKcY7c2DGrilx+y+j3Bx7rFzfl5bGQGlN4ftUSXozqdqciX+Jdddwf5AkOBJpynjfF6UdcBLtyKE/TL92WyJ2nTaNI5dO0vbxkf+qBnoOWN7+X2KB81/REYttp2zBqgVrWfB5q2AM18xRnz8Dazrxio6xShz38Xjke5I394AukDjmH0xK99Ttmwx3rYLdXAbUlkDogY9hbBoPXVgpKib2no32V+rzHjmWNX+ofnEp/26z1WmR+tly29lxfqpyTJRiHpiFba8n1JYa1xDZoVUXBmmaJeNhWxXff07elWxIzRhlf3jO2PfUpqC2x7nID7P641/2216vbYz/4f5UH/8f0K37ejIGlqv32us0aE9e0d+UUyI8xVsa11ZZBLCy1pt6Usr35Y75wL8GQIi6gyXnVByh19qXKYR2P+eIStm2nHST3xAHaBwYWDPnEAWoe+k65LdBfepRrc4q5J2pIuXbq5kbVXLRTp1wCMu7UO63RgFOu6tcUSRxb+/qKYV8SW7mbXPEBu2fM9PXxz6Pqp9K+vASUtXVyJ56Y2qzL2vXRx423NpL5SMolvxjYSm6mbdWLM2O4oVbuJlts59gW6PHmvds1493yuVFnK04qWvfH+9LnvRfv1c31TblJh/Y6jfXF8xfNG9cvOMaW10pcx+BYrZN95UB/idLu6nDVOehnrkCfj8YGShvp+uq6v3wdsv4erg7JJTeA8+A7054bsffBO9TV9VX7+iWiH27slVqSm9ZvIt/LOvjFx3EuOdfNx5jiH7NxSrh68d6L+CyKm7y5a27aSsazPvpIYt3e3iXPtb9c63R7e99f0K9z01m9/ofctDeGfedLDOdH3ZbPmX7iAaOemRNl6XZ9Xr58nW5mJQkAkVXGtCXO5ulRW+TLuhbLUq/f3OYm/MucY+rvg1dFncdU6W2Zb1gKaH1KNfh8RsPkpVxp5Rg8pE3vmFgV3z2Rk8mDbaVXzW+5DilPJ9gDY4HkuJXn06W8nfZqubUIW1XkRd55kFcfIMbecoxvHtFYyy15Q3xC20lOtNU1qrCQtwTcMvYAF5D8KnkFs/nRwpDv8WZd6hh7Eq9arrTCxqYqMEsVdTocAxGAeisUe/nUpI3CJ4XBxk77JXMGsX/Iu5V5U54mOQZDJgRBj33YwOwFjPwr8ubH+cBDvtbFGDz4bA8xBjbBqILhG6a000Qf+56zlQOogVWl75aa1EJJbRubYinF+tmd8t1OCEi81CQCoPEiHhipT8RFMPVb0kJqGw9tSN/W2MrN0b4+UhG8CB29/bAREUpO6eQVnrhQYkjlET+gRkzjVXgVkyiWiSFy9K0aclmlE88WUNykr4xyW+PYVsUmdpC2zscx57E9Mt5t1iQ2W+RaArVlMMZsm/CgJnmF11dqfeSpdsazF8QvGOraT+y9Wm7MqJuf2EviVw4gcrHTeXjFLTIyM0FPzJicYjjeiKKLcRQ9Xluq8470wbe6BU7yCPJaSoxoqw8o++KYG8x+JWbFPv3IzKlyWGdtbdONTXIMA1SM80q8jF2sdKrrGp32nXfeYNhYJ2lPP85lHpXDdQC02dIjMOZMLcuhquixw1JVS4m7rGtBzqGiiE1CVEFVamze0uSdC/ss+le1XZE89yIYy4N85q2deI65qZbSBsjYdaf7VYy25VQZW76qYKm9qr9fVPPWbK+i+tpnrdLLdfQYGT2+ztPAFb/UM03i7Z1n5xGdrXLV5mt/kNLgxGaLck+gLeemcUo+8sZPeY/Z57qevsma6o3EN1lrP3v1pve8L/MA9xd+8Xv1c//QfzH3vbrPg2pvMM7xuz+T7N/mYb+xgd5HVA73Jjd5+Gts9yfq3Ve5DruXkdfPvjbKJPHsK5fse054I1le3X1uekr62/ZeIPviN2/eZK9yVdoZTz/t3QtIz5497/zU6Tfx3be4n/RP9758+Xm5ZTgmxpZ9S4YSPN+rlnVtZk89B7NXZcxL5jsTNOanckS2Zk+yrDkvg2GsbPe6hsuy9IN1YuYNfnO0VpL5vE7dlenjuMzVm9LWS9nz58/iP/46keNXr1xebGv++vXrxLrPjeRXSWtPivT+DGi5NfFmv61z8/HHH5e+OTXK2Gv2gcb7+ONPUs/repa9oPUzR+0k9cZ1XsSwb/4SLNnrJcd1rU8+/bTuM3h99L/L9yX5DL/0F9eY9q+uDtl7XoduStnz58/TLp371dVV5+F4rYtxjG3feXcOxdXOBxLKlWmr3Jo4DvXWypv25i0psxbiiWv+9sX1oZA29mGc39qYn3jii62NY9DOcUniTltbbZVrq86xi+E4f/7nf74+/uTjur55Vp+9fFm/8O1v13e+8/1yDl76v1vIA+E3eRBQyYHU17ky3mzl/YzPU/M+593u1ST2ft7VWZPpm49/BaaKyjlSfVgnGe0mT85XxzrkVVNuC4viQZBr2FZDjpFbvqz5zER3ku8tbr3+jR29Um0qvC1+phSGgP5stTy8YxbGfhU12so4lFYOCuhzR4ljTzcx95bDcrIFkvfDtXevslZpCmibp9jWw/o4qXrzCAAAEABJREFUz5UDht2QV3yq2oelcvkNBS02MW3e3IEa8zTqt8Vw34mvM0axrOGJjbMUnGHcOcU0ur35Y6554TKuOuVtbPFg5HLMNX6403YVuX1pT1IdMbnqB8OG9N2Xt37fa8vGUz7mp9izBrbKqygY/tpCeH2LqpA5pVtAbQkOPPB75wUEO5bd7m1TOfTpGJEfc05vEYgvRstj45xNebpFzlnHE9NKkFrWNXh72BFz+Fn7c8wYlhgxKg+IbXDE2Cx6+vJAiV0eD/z2MJ4qGmPvuayKOGPaTwTRB6vjVEVesdnDEXKe99x3cs7TZynnQFvHE8j0YxuMCu2hNeNSd5/5AYIXfZCUOUZ90+0YEMyipgzsVz4ja/y0MpetgO7sgQK6L9ap3zWhbYDMHW0D4ffBL2s+87FwXvStUif+XlvGD+lX+gM0MtKjQL8l+cjbVoE8NfOOoHKLMIoxf+KlU8uy1laVNeWYlnxPf1Pf/vZ36+/+vZ+tf/Af/8f9nf3m5kXrvf7/1E99qz788KPIP43svq8Byl0D/ItGrh2B6/2C12hTTUn6r88cshZ5zZ56r+n6rhm3450PkIH+sYBro9d7fzhmTdzn6ON6sKSeEtDrm+uED9+Vaec6LS+uexJxJO0k922Hi3sh5up1QXx9zMvWHLQXS5m5+/DaNc681AFl6zi0n/kpEw/oHx0qN452kpjaiGurTH8Yc2dfG2XWV961b8sHxNzEdg2VzMuH1hPHvn6S6zpQE09/7ZwrMcSdMmsgtq0ya2bfvG3Fg5wn2Stp449Are9d9rLuDcQCeu+hXh9rJS+G/sqMrWyOx1j+yMEamdv/n7k/3ZLkOLJ1QdmqZuYRkZkAyaq6ffv9X6VXd59TM4fiAJIgQYCYgZxi8Mmsv089PQGyzrlr9eo/7UhNVRUV2TKo6OBmkQFjrL3yaoO+WezrrzjGJAl57/pYSfFw75rI6VbGVGxlLGJqo/bZN9f8QYDrDyxqm/zGQ1nHtLv4qL9pYHJRphHJZZIYr+tYchlPLvXf8yU/0DUkieLD8L/HGAP8ZZDkpTn02JbXcm07Zlt9luSCKz3JkLu2HbdtEYPhoV/6yiYj3QdiG5ujbYvYK0l3bVtbxk/ZccEqtw6ANlc7A8lFZ5JKNfTXqB0XJ0n5sf+/w77Sk1SSMcnKWK5yScC+TLz0v8dO2pD7Mb98yQ9y6nH87+lJhmwSh963k0s/ydDtYHKhiZP8LV3aledqX5L3eI79mG4/uYwrq33JBd/2lde241d+AIl0yv82jxdktuKCxrxNvUF3G05NPeW/fkrChtDq+glfXrgncFi2WjmQDnxx3Z/WOnJZehpfdDfaax2krUW7WGRn+FNH+I9cmIp4nzhlLIVGcSxpvc7Q1+qwdLKl1ZZeZ+Qg1Ina9qYMGOdqdV6rHFvpr1uVbfnWDfvZ/FfoZ/hDW31r6QtyW8BrtdE/rXXRRXvdbHd8a3U6g5GpVmxYt14b7eO5Bn3jZZa2nOgX9h5PW53WEN4MnwcfuHteeI02fIOH+oDR0k+MM1wH/rL9BKPt87rV4UyBCGs98aLsIL6y8O5p23/cH+uJvrh7Yr+H377/onYPz/7oS7ZTXXhPHNqnktf+4bAy660e96fxIk59T9CUcY6ewDsgf3iH6fgRu/bog1TA1xHjmPbyN0IcsF27j9pNeyU+e+ojPOtmTNY60D7Tlld526fzBlbGPKrrzFxZpB9RdIL/THEM1XVatxKXIfQTo3c6xD6eGdNujBptxg58IXZMf8Q7MmHKO/7EmO0Tc34A8MjYGV176Mpgbh2gH6Dzp/ZgHyFqw1FsxvYUY3g8b+/sWbGxmJfzkD3BL9YBfpbYj+jbGFceCLDPdYRB/j2OqlPMPXNvbZF2Qo8yB3jOtA8WjFvJvQOO2F/Nq6F3qzP+yMtQXecH0WHjnvk+4/sZHnHPtJU/wkyY8acoW62siwN4R4i2rY8ocZ726Ia9LAcAjvAYnycedtm2HJBlCP828FbyrkY5bVsVa15+/dvQo40b60n6GbktrFfW7oqNts/IHNGpbssPdq9cJk+sW21eh55i3YptfAucMxgrKldqMbRZGnB1hi7vgbm/to8IYgJY2G1buVX8DT0p58m5UM7aoh+P5MkecNvGeM/cG4Mn6AfAj4AaN+fhQK4ewD79CPvM2jnAI+6wG50n7NuIzxF5/bYNC3Fk7SgLg3SLMVlZR5DYq7D12l4vbfWJs4GnDu3AjNK+PbYcENxj697co/3EHoELdUD3exrjI+8dZ5+QfsAgfZduuX86lEXaPS/5/Vcrj+TFA3TLicBv2D7zgrb3GVvZ0TlfPGMacz5NvTrn0LqdqvHAwrkpPrt5qpWniC2pJNVS7Lurf1GsyS8cOvJAp5NfvfdqNZgqySjbtiGzjbY8K/eYBKzWxpeV4qMNnqM00d+sBr8N6UmwY60TDzPP6BPT2nFlk9gcemxoR3KhJZdaGXmvcvJZpCV5r7f4qFM6zYH543aS97Z5ERVXvh/z2NdWay+61le9SYbfyQXnva1bDRuSVEvj4S3xrSrjpQ5Lkuqt1+Z/xPXAJb8Tc+3F0Pe46pb/qtv5kXa1UVscU1Y+SxIgXH/H9/5dL9z17qNuca4PlK9yJx6MWrQjlWHHmbxxfOhm3Lb2yqPeBE6KbXk21ow2yTP8w0fjYDEG8vkDBuq32NceZWyfyXF12j8cD+MLz7hXdfKpYxN590i8CNv4cii/tqj78i/1D8N/v/C01sYe5xcbH6gnqUby68OeF+fGr/gom4RWlViOiZ+kEgvzyP4t5m63gNHAPQxeMZRRhzb33urAWpe2EgtB9XMljo6Za621sQYcw9hqhQ7iZH9FT5J6Ys1feZNWDbv7yBGiyh6wVtiD+bu3WlPsrcc6sZ+8fftQ97w0OLAH3dM+7M+o6MzlWityAUffCh1ba9CqNmijT+7CUqAWULXJA/a5Ukm/8G6pRrvKPNOuDn4ACZQ25M4aBN+JvXFlD1zXjXid6+TcntdhywbP+q6NooFNd2Bs/L0hnxJvG/jqlGap1uvMeIXIYcu6tdrg3TgHQ4yGPGPF2Ab9fN7qck6mCG/RHfwnGvIG/zGx5ClwtXNlTF59OGPYttZlXqFLO3LujZq59l8qntnXj+z/J+gbGGOcQ2Dbavh7wvcV+oHac3zFR2ALOErK9pY2Yg9LrcrxlzZsyJE+4BCLNcTyRCzxCb+PCB6Is7hiiq1fkOvEX+IfOLCOANEdes7gKXc6gxd0YwuqKuQDpNro24aNdhUDhTh1qojVVnxStWnvSoM4F2XDHusVwfVdu+DZ6jpPYS5bFfPHXyXd9ll+dK7wncG79KuOBEJ/zqg7El/tlXbk7Fjhh8QZu9YaYrJu3KnwZ2Bs+GkbOhhH4nNeq5yvUfPXnnN1YHEWPfG9YM887pm7E2Mr9hxXMLbC763GOcyLMPmvvEfm9ok95ECtzBN49o3rE3gH9YpBWbUV3CMGr9hnn26FmK3o2ohVfhQT2yv0VKvAs1EbL8t5TRW0QUfO9gbvSlva6MsPnhibdNqVNuId2sZ3o1/giH2xqdVpTV3aIX7v2mCfwZB3hd/xAmPdGKcofz5vhbvsI2AwNyPO0I6nddxhXVePxOpyh9vGnDHMGOPGb0Wewp93c17oL+zZStpa+hz6hX2XtvIWx1Az6NanEzJV5diJv/iD3FbnFVn8cH6OEB3z/nZAyP7jmLN1rDHn1DncY5s82v3wdKwHXkbvyZE96+mRfNgzPgq5o4x3twf27Sd4Hi2cU0cWzhP3KjGOGLGHPto4toV4YevI8a3qQBAPxM94yWdOPRo38O95MOiLt0f0SpfXu713xWtfGe+jR/x7xN4Ddp7Qs2dfsq2MPEd9puj7Hh/uH5/q/mFf3lvVN3RIf3gq23vOkgfuo4/GCPrb+0fuqfuxLu6JyaU81Vv4D/hn/+Wrt/UGvu9fv6lXb+55ifhU3718Pcrr1/f1+Zdf11+/+Kq+5KX+F199U199+1199vmX9cXX39Rnf/2C8W8Y+66++OJr6m/q62++Hfte2KMy8m+rt2/v2U+Ke8DMw+pbyk119v/dblcWz+sGv+dyiMOBWI52UoFeCdGv8dB9ZZ6UsShzz0tPafJbi2X7wJxaPJvVJc2SBPuO5I+7Vb1/MO0PMd5gz5EcSDJelqt0Y659yHu5i+xLHeo9M/+FWUfifHP7jGbwidzF/t56AYHPoWzlv8KrH3/YmxmoDV75ihXvsG3XqLpKHojSTuh6eHyo/eGJGE6148W6vmmD9uiXNu33+xHPTmztIz58PbF3zvPCPLwd8j7stahHebEeeVksjg9+/V8AKGtbHvWItyxL/dM//RN+9vJlg+PGSwx1iGPbFxC+HPCuJY6y4vjgWb074qyt6rOWvuMFdlxn2CqWPOIZ39YmHmwvwxdlnFP1JBm/heDMofvm7evy/ll83r59W0mGncllDrTTUny0J0mJZay0TUzptmGpA3mgDu3QHunySFPmWsSwSPcHInywb5yuMVPGvkXfzbHatjLHfcgvn/ZaGzf1+IMb5rX2iJcE/+fhk3R1GRuLGNP4gd1WE983591S9+TKyzev65NPP62/fPbX+uzzL+qLr76uz7/6qr74+uv69rvvWd8v6+vvvqvvvv++3rA+3zw8sC881gN58Jr+28dH4s0zNPbJR9bjA3vPge8V3und4548R4nRI3uN+9GRXD6wb9resyYc37Mf2r5H9gGcEzyPYD2xNk/sfU9gOHZkjdk+kOcHZPfsTUfagw7/gfE9up5sMyav5YQ+9+hr+/GwZ288MHdnvvMfeX535pxaaZ/qAK/6D8qDpb179tsjdozCeSTtMPbbbchpq9/3j9AesVU9R/g8a2wf2Lfd643VA/vrW/bRt/j6mvu85Q2xdE99Q9+xe86EPf49EosL9gF7j3XEtgM+jtgZM8oBPjGfsNU70EXPUyknljhP+HLPXm5sre/R7/gbbFGveD4zfWSOjtj6hL/KoKq04QF77jlPtE9bn5gX9Tzu1WMs97Xnu520t3xXGfQR4z0xPoHxjg97n6A7vkfXPXuyefSEHQ/k0SN6hg7ySn8emMfRJz5v4H395m29Bf81469sE0Pz1zPptTzk5iti+PrNQ33/inOK9f0Wv99Ae0OtzCvOKuOrT2/ePo5cFnN8z4LH2PhdzZi8AfMe2/bajb1755az814+dB+Zb8cesZP0qCNzfq7UpX0uuqMc4eO6UubVkaCe15TxPTB38ppz8pzoPKLnCT3O2yNntHeQPfPhef1E3J8YV/9b5kMf9tgmr/5pq/Lm1Gt8k+8lZ/UryogdNr98/ba+/f41Z/jb+o4z/SXx+O7V6xr1yzeMvRqx+/b7V6z7l6P99bcv68uvv7u0v3tZ33zzfXkf+I7z/xv6r8C0/vblq3oFpnSLc/AdOK+YK20z3tYW/dXuJ+w/EqjhO+0RE4K1f7GY/bAAABAASURBVJeHG/F84O5zTywO5LHrTPnXzOkj6+MNc/SafNDXe3LoLf03jL0lx1/jt7bd4/dr+t5fHpBR9iX3mAfm1vp77H8gnm+Z1yFnTLD7DVjKe6f5jLvNn/78af3+j5/UX7jP/O4PH9c3337P/WDlmcahVu7Oj+Sv5ZLbD5wbc3kmTdM0zpjXr/2Bt5n2VJ4Ve85hz0b36T1za//IuZa0Me6+fj0bi4/jng2eNZ4hYojtWWCBpWZ0ffvNN+U5cgDTIkaHvsHw7bffln2ao/Z8si+W7TP76QPryL52Ka8Ozxz5HNcGx5IMPdLsK3dkH7KfpKQlqZ/97GeDz7uANLHV/+bNG6tKwlG3Ea9p2HTE7o372547sjzqF9Pz375xvL29HfzSxbMWW/3GQruNn7FyXN+Sy/noWWh89Ece58AX3NLlVZ/ywzj++vu+Y8oxVNbqG/qJnTYk7AG0PdPlEdPYaIt2y6OcY9KU1T5pSQamPOJay6Nf2ium/NbK3LMvXu2R17mRVx7bysgnv36o3zGfa6hPHdbSLcs8v4/rSi7Oy1LGW2xj5m/o1B9zsfioWwz16CNYDXKNCR0N/lJhkjHRAkF6305i9z2/YEnGuG2LDMolF7ptaUneJ1nyQ9sxdV75xLi2HbOfxOZ7eTvJhWYbR97bZH9dt9FPQr1e7Ht/IZfm8qpBTy44K0mcXNpJhq7ik/xt+2pPErC3kQDJpZ1casQGXV7byQ/0JP9LbPmuNlz9STJsdCyJ1ShJhu4r/o/lbEtPwoZ3HvJJ/pvO5IInr6DX+qrbfpKhx3Hp1kkGpnOWXNrqvI7ZTi50MaRf6+SCd+1fecW2LT252K2cRbo1iNiyVkurtA3SVt02jx+4e9fUwOYV02hPbYyH8YENuw9cGxurB/h5rVo5BA4e6hxofNeop3FocUBwAfAA23uQewDd7+vBiwTjb+4P9bhfy/r1mz2X8kO9fvPIAe3lZF/fcxh5cL1++1SvRnsP754v0K/q8y++rVdvH7jEHOqJl5mPPBx+C+bT0HOqh8dT7Q9b3T8c6572EwfsG3S/fYBfXg89+B85YF/fP8Ej3xH8Qz08nSlrvX57rMenlbEz9FO9GVhndK6MXfjEG7rFA3uPLfdgPjyd0L/ycOHIS/bTsPH+8QjesZ7Q7wXgHplH+B6Jx4E4PWK7PI55mbHsuQw8IPfA5Uf6PQf3E5ekA/QnfDoQby8RD/jiRf8AzpXX8QcOZumP6LzHrj3892A9vGt/z6Xlnnk5MX8Pw46tjmcuadhyPBcXuobt59KOAy/7lDuge8/4A5e/w2lj7FyPypIIfgkYNnJhEfctFxDtfssF4wE9j9j8vo2MbfkfsEl/7cunzMX+Qz1i60G/qJ+QeQL7Ad1PGHihH7DxxBeYrYYd8HLXJO5nLuHroD8gK++Ri6bxO1HvwXkExxxWTj17ZB/f2SK/ck/wSX+Ark0HfLbWVi+SyjoHe+xRdujATvkPA++MXRdb5LXsiaH1E3E8gPdAbJ7IHVSV8yAWoRp+ic2UQz/WATxl5bH9yLw+okv7rB/IpwN4+vKgz+gxvo4dmL978uQJYHmu7afBc7zMI/a8hed9TIbP56H7ARsPQ//5Yhcx1Mc9fkPGRzBo8IfYH+vAuLFwzm0/wacdqEPXCs+JL6Ara+mhXnFhlf7mR3niF5q3rhH8e0vei2O5p63Okdf4Yntg0xZDG83Dg3EgcA/Ggdx8wrc9DJYHfDGusLBGD8MOY3gP/YJ3Yp0/1ZM2I68dT+A/Em99fiLB5H07YrXVA3rs78F/IKeekDusW93Tft/HBvkescN4WIYuZLVj+AP/gQA+4vMDegeN+kkZ6Pf4/sCc7Gm/Zd+Sbt58+92rGvsJfK/5AqTsA7nwhr3zadh9KvvGUbk3Y+89sa894eeh7t1j8F3ePcbcs2/Yttzjo+vugfHX6iQGj2IzVxf7zYdz7Yee45j31QfU2HhmX7GEB24b50c1vhBMC/tKjVKtleeID9TOPDw5nQ7lGXXmEnl722uee01J9Qo3jrPsNYFlT75izHOuGJ04p578NeoNGQoHXLUKMo3mVklGKT5J+FuprTwDxdrzBb2DbdviWacd4l9LkoHhuJdK+S3yWieXcfnlSbB0Q0drQ9+Vllz4JHpBtbYk4UvVfsRA3gNfCKyvPOoR+0DOaHdywfFiqvy1tp1cdNu2iJGkrnYnkTx0iamvSYhXLz++5E7FZp2Ym9YbYxc/kgycMXhhGTH2opyk5D3yhaj4iJ2EL3+92rs4GCsv3Y5ZklSSYYs+OG7xofM8+cWxV2+dfJjf8xWfJLVbdsMW5YzJVYdx0weLGI57edd/dYonr3xADfu95Gu3sapU9d4HfU/ue6fZyOcDeX6VPXPZSTL4jJ8yyj/xBc58Us8yL5VcfFNfa8UcP2G3XzjaiMmRdXvPF3XvYrubue6e3dSLD/yXXlXXfutVQXbbtKvViT1I/CQ1cxdTj76d+PKSZNjkQ22a4+7ae4OWYYs8e/aaIweOvk5TH19Uk4xY6svK/uVY4y44z72unzP7mG3lb26Wag2jIHRi1XsrY9KQmViPjktTH8PwZjw01W5Ehl3W0+TD63PN8w47duWeUX1iXz5zThzrnvi/4aGE+9/3PLT4fDys/bZe8sDr6+9e11ffvKyveSjhAxvvNF+xH34D/Vse1PjQx4c4n3/xTX3JC5qveXAjzlfwf85Lm9c8NPmaB75ifMFLm/FQCFwf5HzNy5xvX75E/2NZv/LBGg+Pv+Jhgv3vebDx7cvv6xseEn/tw+JXr8bDostDoTf1DXZ8zwOXV+zJvhx6xQMh29+8e8jyhv30LfvotzxA+paHUPfsu9r3mod9r7gLf8nDJ+3wnqHMN/BZa6My+vASzG++f8lDrTfY+IZ7qra+Lm164EGLtr56+4b7suUtMXtTDzzA1N43D/e098i9rO/BeU0Ovka3xTiLfanvB77zoH1f8hLrO+w11j5Ae41/xv4VsfTsGnTO9JfMlTH4Bn8HP/2vifUXX387Xpp9Qfy/5qHa1+/qr775jvvAY3319ffM6fc8fH+NvfflQygxXoMvj7gvwf+aOfSBnP0HzrBX0L7DLufyLWfll2B/8dX33C+Iyff4/voBX9/wgO8V5XWZJ18zR8b3Fb6rQ7nXzIk2Oneee47b/hbsbyivePBm+YoHhF+RI+bjX7/8hpiDSy74EPErbPuWB47G4jseyn4Dr7a+Qc935NTre+zhQdA3339Xbzm3vnn5XX36+V/x9zU43/Ei4its/La+5KHWd69ejvqLr7+qr779hjm+Zz5ewvc9/W/Hi4u3PgQkNz/74vP69hX0d3IvyVHlviY/1WX5Fv1v4RX3i2++Hhja8w307+EX4yUvSL4ltz9/p1P5r8n7L1hDxuZr/BsvP30BSrH/DfP31Vff1VfM5+e8BP3qy+9K/q+IkfGR5y9//Xz8C6LvyQn/JdFfP/+q/vzJZ+MF6SeffFqfI+e/0Pz44z/Xn/7y2Xjw+CkvaD7+5C/1+48/GQ8hP/rjn8oHkp/w8kb6J5/+dfD+Bb7Pse9P4Hz6xZfE7Nv6K7Z9Rvsr/Fe/48ZUuja9JO+liyPt4z9/Up989hlz8Xl9SiyNxedffVnG8LMvvuBl0efo+oQHxt+NOfj4k09KHz9Dh/Z+zf5i/8/Y/ikPTKXb/4p4+QD1Ux6ofkn+f/LZ5/XZX79mT3Lev6xP/2r5oj7F/xFX+D77/Gv0vGJ+v6nPoH9lfClfs4Yufnxb+v4Zur9kr/gGHb6MFvsb4vsN+8KnxORT7HCdfUuuf8ELLu3545//MvaqL7DFeH3GPNj++C+f1ufksvo+hueK99Ef/0A+fld//vQv9fFfPqnfffyH+oLc+ZLyl79+NmLyhz//uT778ov6gpz55LNP6w9//pj2l2UOyfPxJ38mZq/w8a/10cd/HLx/+etfwfyUF3Gf1x/+9El9TPw//ezL4defseVT/P4jNO1wnv5IXnxOrL74/OuRM19j/1fY+/lfv6q//OWv9Vf4Hf+Sef+cl+6fkFuf4v+XxM24f0VtfD4jvu5N8nzBvn/Pdw3xv2LPME5v6Zsb37N/S3/Dun3LvvAte7Dr24foj9wFHtmz3zK2p13pdeTeu1XqxDm50U+bqk0zx9lcjTPt5u45/aW85zfOvZu7uzpwvzpw17vnoeb1DLft2ehZufI8zfuSPNK8Y1g4zat7sEJMMn5wIMk4V1trY8wH2LbP3Kn9F1jiveUcExOxctxzXr0+aLYWUxl5vcv01urDDz8Y/+pOO5S9nOl96Lzi7Xhx/ezmth55kK5sx98dD1I/ePGC+8yLAqZO495SldWy1Xj8VHy42ASGJMV1vsr6Xem9VSReh+gV95OO77d3VVxf8PlU9+yp08y9gXNP/fpcfIxbA1v+JKWPPiTW92fPno0fcpi5p90xN0e+u73hHCHk5f8eYFlu4F+4B6Zu/JeOfMd7xRngPdDS2lS9zyV/0rnfnEv6I+ePso6rT10n7mYjntideBc6Eo9TGXdj6jzIYzyVec1evBA/7b4nN/wXcPLpj7wW/fIBtONi4+74o7w40pRx3sRSxjyQyRgYJ/mMg1jq0lZlxEzCvWweRRlp8hhbc9C2uAtz7/gbzjR1apP3bbHEVu/z589Hvpgnjslnse2YbX1T5vnzZ+MHQ/zhkBfIaXMS5mEbP9Sg3cZNXvFta7M+GENt0h7HpavjlrXWmKt71jGZV9O8q7SpVu71gf4957R3CPdw1/bYC6C5fzjmHvQJ+9rX331bf/7LXzhbvuQ8+qx+/6eP2c/+VO6jf2LP+jP70Ed//Lj+yH7m3vXr331Uf+Ts8kXaH/705/rtR3/g/PpTfcw59cv/+g0Ynw/eX//2I/bGL+tXv/5tKfdH9t/f/O739Tuw5P2Pn/+q/vDxn0raL//rt/Xb3/8Rvr8MrN+zL/4X8r8BW32/Y8y29e/+IN+f4P9D/eo3v6v/+MUvsf3roec/f/Grkkedv/3dH+rnv/p1/ddvPsLG39ev0f1vP/9F6cuf8Otf/u0/6l//4z9LO9X374z9F3gf8VLwl/ghxv/8l38b9vziV78B67/qoz/8qf7tP35ev/nt77H9z/UfP/8l+L+rX6NDud9zlv/q17+r33z0+/ro9x/Xf9H+z1/+V+nLbz/647DtF//16/o5NPV+hC/6IL77+G+wWbpx9Sw0TtrrHeEvn35en3BH+A0xMZaemZ5rzoM4ytn//R//XOIpp13qcu7057fYdfXR9ojJf/6C2HzE/P2ltFV7fon/v8cX42lbn/7zl7+qXzFPvySmv2L8P5H7T/wX+9+I47/R14aP/vjH+s3vf4fPv2V+flN/JJ/+QPmf//Iv9fNfgfGb3wz6z3/1y/rVr39d//af/1G//ugjdP+qfs78/QYbnXNjpi0//+WvSz1/5g6iPcbcudOfX5Jb//rv/wn/DnNRAAAQAElEQVTGz0u+XxHv/9f//Of653/7d2i/oPy8/t//41/qn//13+uf/+Xf63/8y7/Wv//nL+s35IJzq83GQ1z78v4C//Tjn//1P8r8+X/8P/9H/RK/f/Wb3yL7C2z+banzt7//Q5kLvyQWvyQ/fsGc/pzyP/75X0fOiP1v//7zEvvfic0vf/2bkTP/Sv4M28HU198wn79AXr/+A9vE+x15ppzz8dEf/oy9xue/6tfk3ce8wDYuvyZOHznX5NOvfsv6Ib/Mi1/86r+I/Uf1EWvItfE71o5r6/esNdeObf3Thl/gq3E1HvL9mbXuv4Z37E/cNX7HWjA+/6Ve7qzy/AJ92jZ8wnex/uXf/4PY/ttYT8bgN+Sx8zf4yJGf/+I35P7HY45/87s/lnuQul1Hv4XXHPqIfcGc/1diJubPmfc/saeYC/J9hC2/JE4fs4+4rv6Af79hHrXPu+6fsE/+v3AX/T1jX3CXco+zfPLZF+P54Hfcd9z7vPfseV7gPundZc9954F91L28z8v4zs7VZ5ylC2dWknEO9tbr+d0zzrkD2/E29m8a3AX63xSfJ8zzXM9ecEbsbjnTZ+4BGbV69jzzsiw871Fna638vOQ7i3KeBweeObn3e5Y4bttzz/uIvPY986R98Ix72Fb1kxcf1IpfyovrOOTyrPXsOHAvE9/zQ/nlnW/ieW4mGWej511yOZ88e8X7gu8LnuEWscT2zNQ2bRBXHDHVbVs91v7vDvSj917+thxlLMrLY1sMx8VVpxi2xfUstWizPMr5m5iu/qhDHHn2+Oi57pi8ScY5PXFvVYe+eN6LZZFPmkV9H3z44ZhXz1l1y3uVW5Z5xEcZY+QPPM3LUoUOz23l5VX2q6++4h53Zijco46jGBvPfnH14Ru+117xlVVOv5NL7O3Lq1xymRvttKjPWnnHJ2KrXcZAv7XDevXuzoXO+Jhf8j83X8i5eVl4RrWUOi3Oq+NN4CQk9SUxNUSw4pNk0KXJ5+QVnyTDWel0RxCtr+PSbStzpduWLrbt5IKhEfbld0x++xMPB21bkpSytuW5tu0nGfrFSS7tJNV7G3SxkryXRyuL+lR+kli9H+sEVmxlHLBv23JtS28EVH3Skww9SUZMpCeR7T1dvivdtoNXPPvXtnSxtcFi2/HkgidNnnfdMTf2pV957du2ln7FTjL4pYl55Uky7JZefJLwdw3eJCM28ipjubbl//8FWyViXPHs27aW/vfY27aOePqwnO24wn9F8cFtqqrz8HbIMTeN9oldvbUOB/vxyjhzCxtzv9bChr2yW/LdDbleZxbNiS+ajZw7Sw9yXKyPvFTyy7CX73VlfbS5iou39MaXxEwzX+96dS/kfal1m2rhEKiwUbSlpuW2lF9rqmmmTV1ZKn3ikDnXCV2VVieUblh65kLvy6sN2rmgr0HdXCv2+OKtT0tt0B1r2Cf/aYOH9rp1+Fp1bML12sBo6OnTrgr5rbWaOYQ22jBVMd7BqzaV/L3PJfYKvu3zmgsdvEZRfvDpK3HakJcnrROTNnwQq8TJRKXeGYxWM19Gi3hYWl942LAN+gR9w+4NG1qfi++oVci26Ya5nqtjn3S+e5f1FucqmD4R6wbOWhO2abOl2V5TpxOe4DuMVb1VZ77PW9WWlLFfaQNY1fvAaPLSroIXjLSOfVtN+grdvrFTZk1qXpbq8Cm3MW/zzJwaE9r2owz903lFpOPSVGL7wkCsMwbMzEW1NmyakNe+I3nYsGWDu9Az8VBA3nXbKmAiNuoGz8D2CQL+Vdqwp2ifNmKyzKhro6hHv8+FP9A3XnKK/T4mLTXitlUFm21jNrRp/IuitRpt8MD2X7wYb/GMw0R8bJ/ViQ8bdmwtwxb92TBBPcxGFfZ38HGRceIB3lbw9qmCH6cV+8AIfObaxe5WYs/Q9XFr8NOGtdYCErxN+5BptE8qpa1Nab3UXWDrTxr+YN+qTubujLzx7rS1YxUbjDMGGqthBzxtFmcq9wd5tKOqgb1U9ZT8826poFcfdzxICj6tyIpdSTk2Lws5y86VVEdPWitttoghj0XbOzZl2L0NnkLP8B26tp2wcV52dcWeRn5vxCQ1QQ9+duLU0HMci7bXsGlLTdCNiz/4NPKxz2NsZi7XaiPvF9al8kH+RLBbZ456B7/IolT1RukjJhvtDl8NnWDxAu2MjDrWwJ+LzmqtzuTxtCzY3cqxgOuUbe948JacQ6hf1uVatNOw+YaY7eoIsza6x0a721QT+9uWXtLnsd8yz61XY+84b+ipuSb23mLvbvg4zTfl/rAyVsht1WuCN8icwbdd6NyqDb5A7/h08nzA19ZaJRmXvAOX+95aLazTmfmaeiv/n5kd+Yn+PE+1w1/X7/F0LD8N/pUXsNZJJJUXQvu997L2HLMkl/HBxF9nbNi2rcJ/ZzDkX5hPL7fKJWHf3Eq6fPInFxri77Edk986AY2iPnmustdxeWyLZTvJuOweuHx7sVXGMeXkk2fHQzXxpCcXfvnSYjVsVHaappJvnskb+JIQ8xNn42HQZVaPuPLpp3qkJ3nvp2Mbe5B1iI3Yg7f1oStJtZALrBttKj7y2hZb3nseLp950CndkgSuGnZsxNzLtnRl5HcwyYiFbXEc78yhc21bOdvJD1jKSz/x8NwyT3MdjoeBY1scf4BAHnEX8sf8CH6J+eN5F0tfb/xXVu/G1a99xtR5UF4c+fxCeuIwVU486bYdSzLiKb/zoh5tSVJ+ATrwcFpsc9eHm37Z0K4XfPHtrmNys/iI55xpv19EktQte+LMWkjQSrG9LDM+r6UexEq96rM4D0+8PLd9YI0d+NLee5NtlMYaYkpGrhjDTsxHab0aOXZiHtV/ZuPvjN3c7EYeiCXAfn9Zi5gy5vdETIx5g6Dvxpkmdi+s85VyKnHEtGir9bxMNePHEX3GVrmJnNa+Yj4m5nbHfuw8zOT4DXGY+swD4q2s52WpNi8139zVllYTvNV6pU3Qp+rTTHzWcsW3dPxd2Wt22HU72oUO7Sj2sI397IwfVa3Um8F/pj2VH+N1d8fD6XXDnyP0mZhUJa0Cb2N/3LHvG7MTLxM6fUZrYU91TzN207TU4XAuIMoYOuXubf4QyILtJ+J9Zo21PpUvmE4wpLVqvY+yIiit098KS6lb6+jY4c+5FvYNbZHv+fMXlbh31bBVPn0wls6XPLe3dzXo4Db0EKiaiVkD0xjIu8wLe/JpYGzVVFqLfmLAAfs642LtmcMghwtV2oUPxrxTJ71CmeG948XLPO9qx5pbbm6G/lviWth6w9gCvZA/MBc3t8+qMd9tnkv6ERqm1oyfnoWez2u2Ec9qqWm31J587/D33cx9+FzW3unkn9BbaczfqU6cVVulqlo1fPY8d8105ujI2N6HQ4w9sI5Ow6lWD/5QHGuptYm8IrbpJX9iru1qo7+BP5GX6XN5P1/I2SPy3pUW4r2is3Xk4Bk5QUyWW/KRedfHhZiccdL4aOvM+A3jy7LD5nM5N4OPvuvhSNwLzA9/+lOqVjtedsBUD0+PNRNLYxf0Ldgh/cw+31hj4qnjjN5OP73VP/zjP3EPSN3y4uUZDz46cfFuIc6Ol2A32AY75+2zmucdcFNNxKtTKsSj0H/zrKbdruRL9Rp7a1ot3BvSOE8q1eal0qeamCfl7559UI1+VasXL35SO/LrBnunaVc76lt8cq5uyZMdNlSbytwQQ/qEfqasfKkqBuCj7Xz3aVcTsRJ/Y41b3zAPzut53XjBeYmb2BN26fO8LLUjdh37Cnu189mLFyWP+eU6esb6ar2Xc/eMeB14CBn6zz74oORfsNPiel2IR1qrhX10xpZwtzlwfu3wrdFu7O07+I31moLvpoZfy1LyqrOQ7/BhcrlnLHc3Ja1aDZ7GXD3DphOB1467Zy9qub0p8aQ51peJF7IflLZOYL/4yU9qXpZaq+pD2p08ePbiRX34s58OHxr9D3/2D0OPvuzIw5/87GeVtCHTiI88lVThR+H/Dp/Ml/QJ7F3dkkfOS7D/gw9/Qo79I/QF+jNeQr+oHX6/IGZ3z59Xw79b5mYBo03w3L2otHncW5/5wHarmua5dszNIy9a3ceM9S37xDLvyIm76vAvjN8+oz3PxLFVx0f3AHV1aBZjlDaNl/DGvVorhEffvLB9ZqJn5sv+BH4nP57YX9Rtzi2OsbYfH5/GnkLogemEI3ViXR6443ViqO8+NPYONKPflRJi7tq4wX/P1xP32yS1AtI76wTdy7LU0+NjyTOD84K5adi5P+zRdyzHL+dX1cS49wX1qNs7h33UlDR1X2k78tG+L0+tlVWv2NqnnA9N5fch9nPmRpo8G/Y93D9w9ziXONqmn461tNphc1Aqzdz3X7vu9xvzANHkpfLPxe6UsdmI4aXPCH5XSxFEdKzUNc7ZBi2Rvo0Ysb1Rt/J/66QNR2I9ETdjpD/i3ZKv+qQt+iqt+DiuX47pv/e3M2eZdIbHb1RILnNhPBwX45a5MubGV7oy1uJeaY4bK2vxr3r914D2faivjHOsPvmS1G63UHa4nTL20lfiFWIqhnZdaGspr+4d86jvti2Oq/uO/VJ71KF/6rVvHiQp/zXlyjxe+R1zrn2Jr6/GUBwx5Stk1KVe81C6fNrVGLOvfR+yh1iL55g8zoE0cYyhtmiftlmr13H1Wa72GhtlvvvuO/LgPH6zgn1t+JAXD+K85CWQOOoTw3H1XmMiXR/FVLd+aauy+vTqzet6/eZNzcR+z/5drXHvehp705n4uLf48mReFnhu+W6/1g1n0BllJ74/Tuy58mwt1Xov9wzP+Zk8aX0uiKOQxeQ/PPBXWNtpNfY4eNw/G3uCe7JyM3Na2PECH2/IX8/3Zy9elHT3X/eTeRE7NWHXnrxv7L23d7fVeq9pt9SOff/xuK+0i6552ZV74g68+4eH6n2uaVmqYU+fqNF/xz697HZl3/1x4QyudPb51E85Ayb6M+OVVrfsy9rso5Eb9t5qvX76j/9Y9w+PtWPv1jd13949R8dUW1q59zf06ePCM97WpyrsZekP27xzvPjwJ7VVKtDVdffsRU3Lrm64FzZsnmmHsbRWo9AudKdNQ++Nc8Oa8e54on7OmTHhm/r33MmVvXv+Qd09fzHubzN2PCfODWxlP+AO1fpU6rWv/C26p2WphTl9zjw4J86nbeOl/EJcnz1/XvI6Pk0La/m2nqNnnrGfO9EO+Y7/P/3pP4L/rJKOD1MZP/2b8a3wa6N4l1PftNvxYvQFZ/aHtWNN34K3LLf1wU9/Vs84MzcwZubl7jm68b2rF1vuOY9+Co9nr/Y9f/FhTfOufvZP/8Te8qLavAwb/s//8/8+7NxxXt5w7ppzz8FVRnuMxYF98UOwlD9tVf4gm/N6Q7449rQ/lLwT9j978aIqqU7MzbXWe6XPtecu7d2po3fGJ+fGoh7ru2cvqi9LVe/M400txOvI/O34XnfkYhfOtlvzLL2egENjVgAAEABJREFUWKcL9IA7EYu1Unf49wwM+bTzOX3tO20B7660baX94Yc/qxmZTiyOJO9E7HbiVifGPyUuO3Tfca6kOmPTfDP4d3fPayJGx9PGHH8wfEqf8XMp+TCR+N7Q35W5OCN7AH8FtzHnC2tiTSMO57oDy7E9D+vvnn1QzqHy0lqb6i3rc8OnHTEwXx75/rHD5h3ze2CxTNOubu+Ic5/IjQ/riJ6f/dP/rbZqtSMuC/OoT+YvQzWj2/gv1I15Obybi/TOi372gmku1FXw5/5hXwe+Yx2Y80ZfX4Ief+jxwPoxXq31sR+7nwZByx25OfpJLcyjxWN8x1w75j7s3txaG3cRz8ve2VvYY2/JV8fdoz2TD9yvOjpDvK488ltm7L/BD5+d3OKnem5YVzt0TuTI0dygLW/xucUuefY8exHfl92+iPaZ0hM0ZQ/sn9K1VQzPFM8csbQ5Cd/V96BVOS62PyRg2+ILe88UGRxT3zP2DG3VN+nqVpdnk8Xz13F1qV/7kpQ2qPvrr79WrBzTBmWvsZBXPPuOG1P1y5dkyGiHNsgjv7hJyOt1zJ3jnvUn4iW2GNc58DyGdfApL661fBplXGxrv76Ir7wluegwLrWF5wbHETPlvMSJLZ5nrndDsbTd81we5cSWLq/Y6jCO/laF5OKfvMpd/TfHtNG4OOYceNdxXL9abzUvM3vfs3Le/f4krz5YnH/5nrOPXuP24sWLUq+xsvjbrobtr19XQtZTGvnckuDbNkpyGVDAooC1jPXuY99iN4nVAJRmSfK+n/yALUaS9/xiJ6kr/Spr37al+FgneY8J6W9krn3lbFvEdgH/QPuRPFhXunzyJz/YmWTgq9eSpPxc28rYvmJcx6QneS+bXOSKj7wWmu/HxUguPNe2tUXe5AebrtjJhV8c+SxJ3scm+UEm+V/TxVbeorzFdhKrUaRZkvz/D3ZaZVhX5Gpq3Yp+6upPq6oW/oLe6XQ6mF8dWmqrJO/KRT4kvznCSKX14q+qQpAysBlvbOSVzh/o/NngSG+jvyXlwlxroFd6R7xhV6qQ9VDcGAvYWxq0d+PQin7ADnyNjT+DJyVGG/ReYUz5rVq13ul3vajQlh5k2jvewld/JH3jumvNUFmvdS7/dV6bqooHjRvFfueFlvYr12gHn+yHYG2putDROejEC5sjaPSPcerWGYemb+lTtT6jq1E37MTftAryyq0bbfwxJgW986CklN0uWMZbegPH2rIlNfiRE+MSB7BT4BfivRJiAkbD/20LYFUZPjgnF74zhzQsQ2YteAJGNeYJXmwIZatW6tYX23QcREb+PuyQHngrDVnxQxP9YPqgZaMuxq2v/sDAjGRg6Ytl6Egr7kLQ+8Basf2KXQEbkTMPOjfaIYYb/a3wh9rN337h8wrNWl5fE1Rrpfx520oeadZiyLeV2BmXrq2qAv9WrTbo61bYUlVBCUU9GePIVKr1XsG/tYq6wbuNUmGcIv+GTSPe9KWLuRXjJfZWBT0JFWVgQ6+q0IZYw+6Chv3iSdsSYlhlLba0YAtoVeizr03WFvetSsc2ZLZUw+ZQtCXosd6gB54KflTALvg36kBqo65k0E5MlPjKSktv2ONYVYFnudgCfdvwAe40MCxFHWhwwBvtBrewG65Bt5Z+qa8yVUGPfGfy4AzuiAdy0jAfGzZKvcco8B3TxrUyxiqpQF9xWlqIA4SS18s5ZLrYR4M/KA2llXFGJWO9qi7jG3UV9qH8jE2jm9RWVZB4uHAeZYNW2CmPPlhbtsAI3bENHnUMn2gHG7XJvnQxC7ptv2AduPSviM+7pbZKOSeuI9fTkb+2Mu+1m5hshf0wp1WaX94zZDbkNskdOvuM8pUwx1VAVMkPvbBlq9DFd+Jlu5LqPKRIq6qsdLea2DcneIGrib82Hqg099eqGm6yD53XU515kLoyNoHd4LdUpZKUn5X9yToJ59o2ijzJZdx8vvL8mK6MF0Qvm7blsz7z5SfJwJf/Kuu4RR7Lte247SSSR5FmSTJwHHfA2tLJYy+7f09LLj6o16It2pdccAaNWDQCmaTUIYZFXIvYXmqtk5S19OSHdvFJMmKVpMRNLn0fLocJUO+JlxTqGnpSwxfb0hIIdfmogyRh3tr4EiOPF+orbpLxwFo7lJBufS1Jhp3FJ8l4wLmyRsSY+YJ6lRt64HGMatjPjJd48pyJjXlinaSuteOVIuemSmgg7JdA8fyyIJ+YYvTWycd3fKmhg7/Hl4F5nsjHtXbLrpwbYOqWL6TOpT5L80uL9KGThl++Zr64NvQu00SMiDM563gS5hAP8FXdxlDeTn5ohzxADJtXNhj3FGNiSTCOQeXUK80vxklGLJVtzVhO5ZjzOWN/EuIVeIJvK4V9hzUmBpbQ3wb/jM3S9OfEQ4Hio13iWp+QOYwv6x28Vo3xlbXT1clab62VDydXfNVGhol/p0w02RVS5Ut/fXK8DbmZUKcC2jIv5dwXvf3TvggRrWD3jL7O3GJtGiFLFXW1Xu5ztht7xcrIxlA1eJJKWh15ebsSR0tvU7X0WngYBCtfVk/4fUbPBh1/kDuybx558NHg7WIiWxXmfhu8iV6nOrqN/Z6HYQ1ao18FH3EzH42TOjbkF/xS/1aFD+uY/x0PMRgCd60nfO3omsj7AmOG31rsTv7seBClvDwWY3xkLlYC6Vy11irYQBcb16pKFUWZE/aceCoUxi3ao92OpS5yts/wOWbM1SGWpWPTifP8SDHGE7ZJ8wHTI3Z7JkjfKmU76VWVCvqKcsZJ58g7u5Zpj7zSN/Q7dsQ+++KEODr+wAPNE4eMmGulgOF83spz8axh5I71ifVvKfqVVOu9nnjQs5II2nzAL2AqxNf6vIJRqcoEXmomtm1awE097o91ws8+7aqY/w1bMA3aVoV8J29mHsyFsWHTWrVVA6szjwXfWuIf1YmeS31mvLEuTvCsw489a0i+i2zDmlatde6YrstzhfaMLiCqqhWEOpKX2mb8Q4y3SnXsMGbOg776kF0e9Uq31m/1nHDEsBVyG7FpzKv0EZ+qesKmiT1OOWMu5gZdG9K0IdXJxd46D8cO+HquDkYl5fgRefNHPzYEU23YnN7rBGGa59qSmnY7Qj+VclulTuwVnTFzfCG3aqvaMScwVDEu3sQDvrRWR/aaopZ/z4Ms8//127clrjjSHD+yNo6cY+o+IuPYEw/9rM2/A7I+THS9mftH5qsRyw195n+qgdlqT8z1fyYu1fqYW3PujM1iH9BjCTbZ1x5tWKuQTzXiddF/Jte2OgN+8KUvMSli8eb+Hp9OY2x/PPAg9jj6rffq7NtbChuOYF3wtirM6MzVoUjT2iql7WmdemWsUZ8Gzsqo+jb06Pf7Gowz86Fde+IwMx9r6oIJveB/q13E5MyCaX2qA3voiw8+LOfbFz72jcv9/SN2bGWunCWkjfx27VbrrMMjtpAnzOuR/DM3/SEV7TFG2mE+P7KH7tGhH5VWqMXvEx6Ebq91K/wihtT6oR2qE+PE/Jofmq4fIXYI1Z58NEbrltK2N7zAbn0uxx73T5WunrXuHx+wcz/6wNeZOZK2Vurh6Ql/toq5gQJz5wxoJybmjSVJreRDR29r2Eu/t1Z+5nmuHfG1zSFTnpX+ytHLuTwPOX8IwPED+dmQCx3rM7kl3xn/fNgpjvQjfOrzIam1tMtZetF5Qk5bfKiq/utDVHEsjkl3XLknfPRhaJKy75i2SJd3Ioc3/JvxT5p97ZLX4kPSE7EWzxdi6lh2c/UeIliVpHBr1EkKp6uYk0GsGvTiIxajZbGtjP7ZZnj86b3qZleIvvOV2PiSXZvk024ZjYn2WLRZmxz3Ya+223dMuR/z6++yLGU8pI+4c05fz9hrLY/j2qeuK90H2EnGnDumPeqyVr+6lZWm/MT+aV+94ijTya2JmM/kjnPpuD9AoOyOXEqiaMkjzRcoVzwHkpS+qe9KT/Kev7UuW4nvA28x1dEIuDLq1F7zLEkZP3X5YFxeH5Y7rq3S5etMTBKmdh3FeDh2rbVHfuWNrW3HpYsln7aa09bqcNy+Psovj/FVxuLcOJ++SNBundKHhRjtmDP9E0tZ28qoy3Po+1cv68De13qvTpw3bD+RS+6JK+tf/nXdatkttZBwT+xP7ntpE/tD1ZGzxe8SO8aOrLdC/kCNSFUa2Cfqztm21TQvo+8e6Ri7STXm+MDZ4pnUemePPNXK/iKOtD22aU8xJxb70i2eH2tt2LGNPXta5tF+YE8b64/v04/cfxbOUPevG16InTCsY8eWhmTqqr/An5Zl4Nw/+sODu7HneW45dsOLuu9fvRrj+jkRqxP73wHbrd3n73hBXa0P3D10/fXFo/Fq7LcNX+dlN/Zj7TAG7t9P7BliXPrEmRfzlakqffC+fuO53uqGl3477DC+2rUnNurorJ0D9/Qj54pl3VI7XoZaPzwe6uHRPZ3YwrNuVfrvOeA8HDnbxDBG2vnI/EqT78DYBtYePcbxwLxuSan7yb23qs7sh0foR3JGHuuFvDMPzdcNfY53fLfdeq8TuMrNYx4yfPSMWrfwcvdZefYd4VmRNS7ap49izMtCHs3cE1CeEOsiBy/nYaWV5+U076hDHlWdARFrx/dU/XVe5BOXoXrGnFnbr3Sw2VTBORJLf5Dg1es3dQI0bcbO0zjf+7SrPi20D6PIJ/8NMdd/X2Kbb7YnfDyRJ44PPfy1VcC83I8LXTM5oY3mx0oM1q0Y38r7teMHcsm7ub4QlpLX+ZLPoo4Hvn8Yw7QJuV05j979N3SNeDJPYQ7UIY6Ytt+8vS/XvTSxHviuYayVM0dtKy+ueuSRrg0rtmo77pXxleeJXPY3fhWxFKNPO+ao18tXb0YeNuJ29+w5w1O95m71lruItnRyWB+9azhH6nrEltfIVTXmsdg7zvh1HG113949x/alvn/5in1jraf9qbThxHwV+p/4DmNMOjrFS+tjDpU1XtKK+B+4bxmHH8dgq1badCC3D6yb/eFcwu7xb2btt8Z4Uj7Ds38m/8nIcd7dsc9MU68kdWCdyOu5JZ887t3SXSMr8yLd/T2tV6PcGxP0jvj1C86RvrF6y17g9x+fDezZ23zR27DF+9SOdWdbPMdesV+9JcYdDIv6Htkb3edO7tusa3lPYL98+XL84J9tfdEH8Tx7lJXuS3Pt11btdkxezxNxpMmrHumWh4d7fGp83zsrOmptdG+w1k5ll2UZ8Xr+/HnZFkt8heRJUuoRP8m4nykvn0Wd8mq3fOKoX1n5lDPm6gqMnqvyKue57rh8+plkzJt+aoM4V7p2q++euDoupjrEUf5an4nvymJ1TLryyoqnDZgwdHjv0F5jLZa1/p/JJ/nVpR7LlU/M5BIDc0le+ZS3Vp/+iCPtRI5tKEwy4i/Nu6I2eWdiaNAHPzmlvOPiaqs5poz2JJfYKDN8tZFcjLm2r3ViqO3VmFwFkgvtf9cuPsnf8shrYah00Da/uscAABAASURBVHaS0U4uvD8e03n5pCUZyZJkJKKyxeday2c7ufAx9N7WH7eTvKOvAyeJwwN7NPhLHKpBS/4WTz2OJX9LVya5YMmTXNpXurUlucj9uH3FU862xXFLcuFPLnjyJHnnQ4263n2SvGvVoCtffJILBs2/+ZNc6MlFTv7kb9vSLMl/pwuWXDBs/7gkF3ryt3Ly/BjPfnLhubYd//u2/b+nJxe5lQtuKtU4ojbaDXrjamGsOl/aChpDNffG+3COBG4wvcGxsZlxuWzwbLRju1WttKXBUisvb3qvcmzlwVyHN7z82cDs0Atg9cgrxiY2PCtyvmSfJuNgrlXZll5VhYks1q06vLZPbBTyFzaII/3M5rMNPal1O9X6Tr+1ejv6z+rBHvWvtFtfq08rVh3LdrVzpa21bseqnGpivNZDdWRW8K5yV501fljgaiuy2CPPhh3qDP15bsRjRce5pDte4F0wis8GzFawQV4ptlM8LYC+FiGBtlavjLbxY2qKd2nwnEYtptjGrLVt6NHfoIfO4Cn83fBB+kZ8NmI/yUvcMtpVjiepBuDKBtphbh06floH/vN6rH4xqsTUjpADltn5+VHbcTKnpFtbpNkPMbIfcq+hQ+wNPQObObB94TsPPbaVVY86bSt/aZ9HfDox2jiAMJNYEfd1G7X04sY2q6j4QLctveG77UC7ysn743aYPUJSxqThY+tgYOsyterMcRFb23QZYK7gKWSMce+tNnxlEkvf9Etfr22Ga2LyV+ak9SrpJTYYA494TqOxgoOf72Ivv3LiWpRb4f0xdgNPnvVH2Cs80uVboTtuX53aUowX9tq+vJwlhtgi3f5k2zxKY15RQNw67QmQjRhPBKqTQxtr1HYrIgEew0TENbBVg+cML0Os6V4bc6A98hjj3ltNk/QV3oxypQMN/8p4K9tn9LSWQVu1C9kNfWiFpzNn57Itj+PK2JZHHZ0cX/G54Yo2WObFzlrO6wR2wLv4kyra+jejx/bUijikog94WGAtc6/L8An+c4UcN02Mz9wncsac2KqjG+NqQ/Zv203yKK01fNjqYrftlXg0ZEF9t0avsvM8j7GgrHfHjfcKzqWE/WDBt7C+bE9z0H0e41d+1A3svMNQr3GTXvjhBW9KqzDvRd7P6MHAdzE4l+sgxOjEF4yOsOtoN/WSNvc2sItxmtWJ7aWAzD4kdge7tc5+v+JzsO3dH5on5jcY0ueJhyv65l73Q0lgesduTC3JhbaisyHrsHTb5pRtadci/dpOLrJJ6sf04qNckmHjte2F0XxkmJBc7FdOPZbkwi+PMhbHnTcvmrZ77wPTtjjGQ9mzviNv2zFlk8hStpVz7MdtB5MMW9Rpkaa89fou79QvbZomyWx/5+GvWBLmaa6V+Jne8qmHDBhfWtSbhLU2DbuTDHvUJZ7j4lhLE08M29ItXsqlJynbzOjA8CFbSyvtU3dvvZZ5KWliDDsYv/Lb78Tvip2EPDoPTMcWvnC9l2tt2Dz0k3vFx/aeh0GTi7ousvM8Df36r54kIxZXvHmex7hzb1F3Ag9rE8jhR2G8sXCOe7+M+QUsCSPbsDFJvXr9atiqnP+LgpX9uVizrYuwVrEmWwv+S2hFSlRj8HzaamU9Tti9MafurX5x0rbCj2WZx8s443mNQZJh94kvwvK01saLPdtJij91e7sb9ssjtjxJqndmP4Xu0rA687DgxH7eex+YvTLO3ROxXIlDh1+bCnqHR5o2bVU8cHwk307Vsb0Rm2U3E5MV2rmWm4UdZ6vj+VDTMlUDp3H+pVetxCbYfIONJ8bP3EsQKsukjWDLvwPDuK3sy8fTYWB3dEmfZuwFV53Ob5KR0xsxdK6sgamGnom1od1JKgkPXp5Ke8VIq7IW/3Q+Ytt59B23HI77Ytqq89cys06wolhPobZALvuWjUldzcd3443BFRoMZX1mrPdWE+WWB9CFrcVHW/3CbG1xziCP+Witva9X+HvvZSk+5kNy8Ukfjzwg8Yu+45DRuQ5eMVfmMsmgITpyVZ3S1VE8HGt9vswZLzovGKlqcDNnR+bozN0mfSuyfsSRkYEn/sCQQLnKWtOtE37PM9jYoL4kkkuZHQ+B5BNDojVTXDfLVCtzHnzeLUvt5rl6a9WRPfOAMWswrVexdsybjbvEmfUwEx+LZu/mua73mN08ww/7WqW+qpQf29qkLSt5ecbPaW617DrTs43YT+SPvBb57LfeSrkN+6Y+1YZvvSE3z6Ptv9bQ7hW7GjZPHVvhDSAW59izeEHWMrdewZebeSnLbppr//BY/trL3lotxMD5b7TVbz/JiKH42mGMLbp2Ys1kanXz7La2VnUgt/vSq0HzB6OtF9bXEXpa1R18T/vH2pvv8PS512oep+r+6aEIfPnbG+RtPdXhmZep9ocn1vixzui7ubuplXzHrPJfSReZcsU4HPbslaeapl6tpRyb56nk7b0N+om8U/7IC3VpC3ufvK6bW9aL/Ude+sqn3ERMfYlp7dwbgw6NSFaDwXbxcZ6oxrzLs+ehonln230/Sdm2GNcj60iZM3MnhuWWFxliJMHWaRQxnj17Nh6ittZqZX6t5Xd+r3j2xZPf9uH4xIuDXbVeyJyKiS/PjAXbn/ECDHK5D96QSyGvZrBt+31n0ImFcfJ/pVSMr+T9jlhtzFeRQ5ZnvHzJVuR/rz0Ppn3Ru5BTljteLkwodx3N6JimafhTfDx7NvzQfv13P3HcvvZPzN+Z9ZwwhxZkVuZtwkbvizO4O/Rog3LGQ7xrG3bmPKVex/Y8wDsTZ+m9NzKGXYY1eHt7M/gSeMnblbV5PO3HPE3Y0Br0eSrjsGc+rcVUj/HdiEWCjbXWZt1akRSVKdVm9GDsCcw9mGisjf4T8/L24U0Vd+MJ9hO57XdEY3J8l5PqeXh4qNbamHf1JRkPR6Xfkicb8UvIKeZmz0v6jVq+iVhrozmTBNuxDd4j+VZ81GM+2rfdyQfrJO917YmXxbEkrLObUZyfJCNm2rawXzzyYrC1PvaO4uO9Rd3aYFs9Z9a/D1UfeECsnXtezGBSnbF5JYaEr1bm571P0ipV6JJmXXxsh5jQLMJHfFIbewF/jXXHewheqBBa5PVxZu5abyNuiXM5I8O8oNxx7dMHH+LbNg9776i7xDrJ4DcnV2zVB/0xzsqJIX0m5s5Jwzb7xs4HxPbFkz+5YJ1ZR+qSbjzNS/0Sw6Kc42KoTx6xz9yfMGHYpg5LZ009MVf35Mqy2405SDJ4tNl5FVN5ccwdi/rcKw/k3rJM8LOImYSEeBK7CVzl1SG/tiijz/qv7Tv2EPmKj3GQri/KyAu5rI2B+q+89o2zPqpDWWUcV49tbVbW2hcSymu/tTKt9/IlTuu9MH7k0Yn8ab1zDzhz9+I+RdtcEU8ZbRND/dqvPulXnSfyyO+NE/vKT37y0/I7jWcnS7Z6tTrxIu1udwd9xz34yH35WK95EXrmbi22thkfixi75aZev3xdB3J9ar1eff9yyDgnxadjn+tE/5WRLo6xOTPX09h/2pCZmA/tNmbGRNnTuzzSP+Utjhk3X6AkGfut429ev64jd23365XnX8V06/ezZ3ecl+dy7Yktr3oc87zwDJQmrv45x7bVrd3ySk/Cd4Hbku5LpiSlPfaV1y/5nUv74hh7946rL9biXXn0mTCNP2Jqk2tjnpfxK7m1Q56XvOgUz765Km5nYz1x59eHM/v8ze1Stq2f9g/cQ25qmls9cedgyRKOczXuG7ZdDxv3jAN3CedignhHri/TVLYtD7wgfv7sg9ott6Ocjms9PR5q47449aUs13bInj2xH3mKpiN51uaJsyAFO2dFr+qttN8c0E/jpW9JRkz1L7nE2PgY84Zd8hpXbT1zXvbeSv/lN/Zn1oQ4HAI1t44lrYylNOdbHvUq8+zZs2FDklrY16X3uRGr2/G/JTmz+fzjP/7jkP/JT34C5Dr4tOdETomnLcsyj7NCvCT17bff4npKvBM5q207/9d2d7cDQ5pF39WrzdojnjRL8RHb3KaJjzelXudHfmnLshv/mrezrtxjnSPjJN8VY5nnamklzkVuqyP3CtvmonzqtthPLjEXR1qSEt8cVkacJMM/eRpzoi+OiaUP+qsNScqPsVfOItYlLueBcea7yA3xm6bGujwWcKOmWzcL9+DHe+x1byvuxI/1khfUSYZskuGXOne7m5rI1yRjvrTXteG+kqQeuPMnxiE1oaRh2JNnCDJn7gn3b94M+d0ylXcTy8QYbGPOboj1DTny4Yvn42x9RPaB4nw8YKNr7/H+zRgzFq/Zf/wX7L6oN2c9q8L+9oYX4Qfydkcu3IG1cB87s0akTbuFb4JbpbdKm2rHmLEyrgeeHb59+1BJH/vOLfvYityrN6+HTmPuPLhfqN/cWbD3kbvKbrcr98cda/rN27c1L8so+nfAd3mUT6K7Za774td8NrYWMZ1vGew7l/JZ65/zIl0sYy+/+NouPcS+EXf1+JsD9Esd/jCmP7DmmHcSxy3KaLf4YopjTjmmn8qrw3H59M8x+9aduTPmYmqzurQnSZmDRezsi/HIXVL90tUlnsVYqkfdYsqvb8VHWmJe/e2dVf3Gw1re3phL+BLyDpv+j//j/xhzIa546lC3/poz2pPk/R6oHuOu7/JbtMUY2NZOizzOOaaN/HfM3JRXmrmgDmkW7VPGWh3GR93677j4N+TNK9bbPTnjb+Dy++Ade6b74pF9zfgG/1rv1XRWRTojqO3kskCTS2Jd6Y5Zkh/oyYX3SpfXklzoSUrs4pNktJNLLf3Ka7v4XO1xUulWcsG58iV/21fOMUtysUuastKsryVJ+d9VR5IxJJ8yyQXb8SSVXPoyOX7ls2/b+loct32VvY4nFwz78lzHkwtdGenX8eRCt++YxXFrZa2vY8kPvEnGhue4/PJYru0kDo2NdzTe/ZX8QE8ubYeSDF4xkgs9yZg/aZb/K2zHk4vctW1dfJK/xb76dcWD5b2eJH8zDykOg+LvtPKzbqsVtq6MVInhQzIIo01QqKt6S1W2ur74C7flzmnVeqsk1amnTg19ht7hT63VWw2ZDr33KmkW6dbKWBpHgP156tXdpFoN2cK+9g5n6ltNQ0fVoKdqHFgsxhlAbQuyM/odHzrBkRYx0A8bGK1mcOS3r10NeycaPQ0bq/xCMDHY8a34EtmoW+9FRdmwjdIzfGtZwaStjoZN+Br8kY4IPGsVfgwbGOdP2W7Ec2qhvVUpm6qNhwi+cGswWQd/JvXQn+eU9I1Lq/UytRrzgJ0Nng0M4C62iQ3NfqBPNKyvMWk5D7u8gDTs106L7YbODn8Do7cCLxi2wo9+rO1JjcsEtbliH8Mv42lwFCXIdeqibsxTA6NGv8HTlOWimarqKKHL+AZfRp9OWeQjnNUbGPDZlz5pLHa2FvQWpLXEsG8tJkMOVPj7WsY4/Y356DBq/6DJwDzrR2+tGCoxOiBBj8PNNg2ItsxEAAAQAElEQVRpxjFgNLAazEkGv+2CTpflslWHoTeEpIHjXAY9U2814QPDw2fbyhjX3lpJbxAsaSltafTFthZD++W/9ke7qnpL2ZYn9pGDNGhXurLvC/psF3ZZJ6kmrWvFVgS31G/dALJs8ML2np5kxEy6fHTBwI6pVRoUcrYyoC7+tvbOx2ItsuLJhcbwiAO1bdJvfGFtCG6MX+xryFtS8rYEnpVYI2SMLcS53tVTC/xVndp83vhSFsan3qohO7XOeBvyPVUTdvWWS814q6JNn0HlHesNIv7MNKTNPAScBg07wO7wIlobNuB5NTAv/a16b3xBmsr+mQvxij0woqONggnYspVwF3qveeJyLkYVtlalqiZ0dOzUF/uu2Yn+PLWaqBkufdTfeW61UMI+YBm5O/anraZWmMhVHFvEGHLI61fh48QLmg5PaEtjqBr7xURj8FOrJ8CUOUF9wS/sxA8cdUw7Cv0NBZDKolzvvYqYTcSwg7ViR+hLK/jdA+UrYnnmS64Xu5aGDY2HQWdki5j22tQNaII0bfsOJhnjyYVefK5jy7yMLwSQqhHflRzTHsct9pOLXHKptcExZZIMueIjLxXH5Tpo8zy/v8yK6ZhFPdZJysuqfXmTDFmxkwx/HFNWmjIrMbA2Bl5GtUW913H5r/3kgmFfenLp25ZfehLm4UKXRm/EygtzEnJmGXaMMfrWJ+ZHvZUac9BbG3Zr17Voc5JBt23xsq1ObffCfm0nKf0f2FyuxXBMGeny9tbL4ph8Bx6ea4fx8IchzAdjaV9Z5fRTfi/0lpUHbfalJxl+DTpzbi3uji+78ohvvTCH5yFHHjf9rCFnfDp529sl74yHekNQ5mmujZcmvbUxv/Xuk2S0xNOG6R225OsXEm0wPuLb1o9r3dFnWz3W6rROjF8fOWe/91ZJeJCzR99FpzJJ3n9hdk017NtYZx1cseSZsN3asXmeBs40TczjRi6fS17Hjrzkt+3YRWcfD0qTwNMKgToeeEjGOpymPmhB34Gn9iceIInRWOtJRozEkjZhC6Qq7NrzEubMy4Rt5PwGaeMh1Dz4n/z9v/BALL8Ean+xVzQkn9/djfOkg7+yt57J19Fm79De1trwS50zc2C8Fx8M0N6w13H5jANwA1+afI475nxd5cU4g73n4fyVppxF3hM5nVzmIcnQLY52y29bbHmVkWadZKyL0ibavWE3A6Eo6wthx4yZD573fJm/IX/VB8t4aHbFVIe0JEO/POpcsVvf1CmPPhuLJOW4dMf1b+pTnXmAthHTqbeamdcwN/Z3y8Re4RlVZd9ijnGQkQoruXMaeu27tpKQr9jCHFVqjB94WRbm9ELawDlVpyNW4yLgmH3rVlXLhE6KcfBB1kw7xOrIPNi3fSIHd/MM9/Y+d1CNTeey1j9LswOXfjbivJAPk3jQXYsWYyav8+1c+8DgyEMkwLB14xxtNZG/2mHR7p427JRnJe+LfeGJB3LavNHG3dqhy4eYhe3OY/FRXiztSILtS63sUz400QZtc8w502Zr7bYtDhBlX151JeGOdB72LcRDfOfetr69/PY7RYYex8RXX2GjLxP0eYODWRl7iDJJyiA+e/6MKqVt6k9S5mfxcZ0kl1yS1mcerPOwj6EqxBfa/oucJBd7iXnrvfx4Xhhnde3Z7594SL8pM83E9FJIi9qIy26ehStfeux9Oc28zOSrvqjXWDhfzuGCvHIHHtQbN311Hn3Q49huXga+Y/Kjsmw7l66vQt/5eCKWrRqGqkNdy0Q+YkdvUOFRDsFh141zjE29tZooK3uCRaxlYp9l7sXZ89BSOxzTr05czGX3Utsb69WxmRgt0zT03/GC2P6RvF+mifthxg+3qIfVWK65Iw+bV96ibtzhzqzhA7Gcp17A183trhrGhmQc64w13XtjP39iD7mFJ7w8eRr7rnPS0W0sk4x8Mb7G8Pow0/jd8lDaeTAuPU0TakbOMR+umZPm34E9vqG785frlSStqbfqPeh/rGJPtyzkTYN2Pp8GbZpaEcY6s7fr1x0PlTtyK3tT4ceyTOD0Mu4jDuSxuvRdv2/YJ8daY54aiMZ8d7NU6Ih5YxucntSBuGpbo70SuyI+8kxzLwvixGGuaZpqY8y1csNLKF+oGe9Zvt4xi9XDODB1Zv7lT1I7csO5Nx5XumMDBzs37h87clI9DafN1R/X8rpWOzp8WLqAZzvJmLuN3HINWcxn+cUWx3n0JZFz6Fq7zq9tdcgrprqvsis+yKce9R7YY5OUmPohXbmHR1++PatpbsSnsKUuMWAuemv0W7XWR03gxhgc408Sor+xPFbGU2mSU613+KrOrAPSnv46XnCor/j40sGXE9qvXfpoSVLarL3uST7gt49ItWFLMGEj3+9GrkvTH31R5qLvdux99sVWp7GVTywfHsunjLhJ8H0eetUpv0V7jKWyxl1+a2nO0VteOB7dX0Y+bayFLtw4I9Utj/VbHk5bJxnjti3aoB59FFc9C3mkndptrYA+qtO2MuLK73wnYc6WEkd55fRPfGmdeVBGeoifWOKs5JovHsRKMu4QxkZ+ZeVRp0X6Qq6KYS2GRdwk42WPup3P5ILl2NV+95vkMm9ii2FslZFPuZU8Mce12XFr7T1xFuur58DG+mqVEWfMZ70fapmX2vsyv8/14Qc/Kf+XTss0FwnJnrIrkmX8ENT9m7fVW2P8NOZHTHW/4AVXb6l56qM8vH1TZ/ZgabfsLdYMIxv2xrWKNTETU/fLI+eSuO5P9nfY8uGLD9gaz7WxXy3TjLXK1bBzxf67m9tqUJV5/vwFefxsrAtj7J5yZt9Sn/KpqhfP78pzw/ZzXqj1NOQLP461EbPdPNcdL81CQF7zIqTQ614oraAduGu2qjoenuqZey9Ay9Tx8ch+NmPXBNahxF7mqe54oVfsG/q9sB9aP7E/HNj/f/LhB+zVrYxLY9VrqzIffvCiHnlpuJvnoePEHUDaBy9eDFtvyJ3Cluv82f4A351T47biRxHXVNUd8bnDn5kY62vhTyN3JvvM34KOqevRxhrf1457ycrZ0lurGfuP7HF3bDieXeqxvHj+HPse8PlU7uETWOLIZz4+I64j39Bz8+4H7I748Ijf0zKXPzT5uH8s14bz1NC1LEtdP0fuCyfOCYsvyMSSZ8Mny5HvUvIAP877eepVxHjHy6sTtnv+iP3BBx+Ucq5JbXzOiyzn8oBPJ3R8/x13P+LYW6/7+7ese8+xMy+fj+/3Lu3buDscvDcQK/vLMpVrcEMnSQw/64a4zYxbFny8v7+vl+TPHl3XPVB/LPppnNzH3K9dNxt2TNNUE7bcErPOlJgPzpVF25/d3dSRvNk864nFjN/XHHr96iXr92nk3sy87bChwGwt1Vu75A3x2c1Ljf+NjfvsuCfOI0fO7Asjf6Z53CVRXxvra8EnbXriftZb013uWa2851i86xS2mB/O/w58uAbfkfW8THN9yBq2vpSpfvqTn1YnZy78czUmcs+6Mk4r+bkD49ndM9bq80rCXOzqlnXkd1/nwbq1sEc3XFzhqVqJycZ8aIex2uG/ZSUfXJ/OhzljvNWF4Njn7jlL5mmqW9bIRryM+Z7v2DtiqH9+91Omo++OvE5tQ1fx0dZb1oZz2lobL2Hnea7A+5b1e0Y3bKVex8+uSwjOsy/Bn7OOpC3kfktn/R2qMyfreSMXb2pelpqZsxcjj6cyZsomYXwZfXGBxKZ16NEWf4DF2jFlWu/cJsVccHsjnjflb0S5WXbEvg0secVxbVirx3hI10eL60h7rzx3PG94wZ4kr7FQzjXouHFwrYjhuPbIn2R8X5JXbHmM7wbBOMgvr8Vxa7GMobgPDw/DT/mkJRlxsO1vPZDfouwjOavNjhnrJ84115yyzrm4xkf7pGmHbWnKOC7d/rXWRv1wLEmpRx/0/yqTtDJes3Enn9VZfMR/Is+1xTgqY7ykX3G0Xbo6peuDY8qp23H7wJH/Uz1jT9Nm7x5iaouy2mKtnXfwdHJcPmWNobEMOfuMHFRm6Gy91KlNFvH02/ViW5p6le/4BlYbiScxyUgu2xYFklRyoScZvCpKfqADMugqSi505a/0a9tx2xaxrZMMnWLKr1G2k5R929ZJSpkrRvJDP8l7/cVHvuRih/zJZVx6pSrJ3+hMMuSLT5KRjOotPuoWg+aQEyPJaEtP8t+wpCsnhsW28tKv/tmXLs12cvHn2r7Wjl8xkgw7G5uTNMeSiy3y/z2eNHms/1d2i2FJLhjyJhn+KCNecun/2O4kDr8v/ytssf4eWzxpjiUZMRTkSredXPTZtvx3bKhrjZcnLW1giNdbIz9Ow3YvCtLgrJkv22ce+Babfu8N0lad+PEH/kOxBqrR0a7WGOcA8cCZeqvAzRAYfVxgw9gyd+hb+bBh4YDZOLAaNg/s0S4wXVPn6i0DW56pt6qNg4cDZeoBY8WklQ1AXi6ubDKTxnBRSRWX0IvODrY+lNjQgRwXhAbdsnFo9oDNgaOfvXUObhDcjVExT3NNbcLXFZtbBd5lmvDnRH+rCbu0j4jSL74IHEszWtO8FaytemvEADs5/EBGJvQ7Jp1HGTEhNj40nd9hh3jPYBfHVm8Bo+rIRYomsoKfCxdG2UZMWvWqCvxTD/aeho0TxIBV0Gfnkkulfe1GeYEEdt7x9uq9wX0uqlLXis0TeN3OVtiu3Sui63ioU9pdRbxnMFZkgn0zdhQYjdLLi1UnKL212rgoNfgnjF+4KLAgh8zkeG9gnEfxwrWJDf889TrjY5Dr8JR0OpdYnasj2wb2RT9DF4xpqt7UttUExkYOOObltKHfMs/O5bnE7L1RgdEy/DwTq4Z8B19ZyPi1lRekRh6ItY28a7hxRnarCbwk8BWXikuslFvmDm0d9vTWyMFjaVmD1xgzWInzcK6J8RacBbu3VmfmQJ6ODzBVMTbR1j6aYx6sG/ITtq5cZHtrZds11xuaiKP88sgr3tSxG+yNYizhqrSU2ASk/Oi79YotE/lj3cCzLb33Vg0Z6R3dDZCN+Zmwj9U69pkOjzaP/KatboJVLfiLrbYXsI1lhzb852nvwkVwan3MZQ96AJGn4cDKxVzflqlX4RskvojNQK1ykYPQnW8GGgJnvgT31oiJBspTRauMSW+0sPmMLQ39K7UxT1JnMBo2T72zLvCI/aWlCnOqGGNo2NeSatClNYiNzkx+GwvbXlxGTNAjzbHWWvkDPFNvww7Fhz/wtKQmxv2Spp+tUMc8Tb0PPWdys7eM9ogJ7ZW9THqjfcJObVnmXj5E3hi7vZkHfwN7Jm7SJvCmjmZ8mZgDhurMWpt6G3FUv3u1XwA3HiIv84W+ruRvr1qhjXmdptrAsH3gy6n1Sh8O8qkVYNXAPOODbVwsL2jaupJbJ2JeRLiQmadeIw7FZytsDmQadJW/vkTq5AYk4GI18EaDv8Skwr51lOTCI005x8/E5GJzKkm11mrDMMdsF5/k/cBOFgAAEABJREFUMiYtCZRijz+N+se88tvvvRO/88DysjiTAzI7fsVIMnikW4yDsvKcmNckwx75LUlkQ++ZvJ7ZV5aa0HMdU055i4zWliQDJ8mIgTTHvQRrlxfdK0ZPK+fL+HoZltf4yH8tDR51HTiHtNl1jIZhj/mtjOWKmWTEU3np1mKrWxuUEccx+8Zu1K3XFUPejbzo+GudZHx5sz94KuUDjySlbRZj6Lh2qkOMPQ8vBjY4xUdf5olYzsvQJdaRPUJbFmhJqveG/cVcXXLI2BS2JCk/6rXuYDZyp7c29oKNfD6yBhwbeuZ55KbYYmjf1FudyHlLQ84xa+Mjnl+elD+RD34Bd1y6vtgfOKxTx5/4UidvEYt69xHLpmva+oSuhS/T4lztHj7zEEhMY7WyHpKwXqfhs7xJap4nYtuJxUZ7ZuwsZCXBrxMPjh5GW5tYPrXgb2998ByIw8r+3IlRkiHrnF/o7MPQ7u8fBv2OhzuXB1eNOd4N2sZ+0HujfSJeJ+zImJfWUht3tie+TCbgYvuBlzWeCyt7zIYhxrjLBwYs5RdJc8CirQfyeMZWMeQ39sVHOtXIC2tLx37jZ1t+5ZQR0/bKnJ+YK9dUcskP+ZxH6cqpU5kkxOx+4CsrrjzqsK998tvXJh/CFDEk9cbcbOhyTN7W2oi3D670+6pPPY4pL6+Y0sS1rU7ltUndCTEkbtqsnDJJiHUfRZ5GLI+so5W8sxx5oMkslPacaPfW2JdaSdvt5to27qDYqg0MDRz/RfKBB3hHYr/bmVcFPeVeuTGHtzz4c97maeKOdCj1+a9OfCCljpmzwYdb6kRBLdNUPrhqVXWlNeyWNjFnKz7py4odOx5QTsjDWdp+wAbny31l4348cbY5Jn+S8WBB242VMZNfnHmex55nfcvD5TMPEo1tsMHzV50bvmjPxrxpjw/lfNgnTw/Wkp+j3Toxm0YuN3XyQMlYO5/Og7jO0Y6HYNK198iaXfFHm+ZlGTnhmkM9fh3HHmR8xdP2E/ziiKeMtQ/JGzN1y0M/fXz76vV4+bVxr1LPStz0ZfcOf8e8hElMUvJ3YrvBe2ZfUe+Vpqz2WqtTu31Y5A+sdebK9bLgC+4zv67npvgoPmBVVt+0UUxj/OLZ82qt812qyrzY8L0A0Gf9CH4s01xn1p+50egf2At6Wr3GL+8/u3nh+1HKfyG5MH/iNPz5yYcfjvxZ8PPEnD3w0LKRI+q9PvRZiYW+BCs7dhhP/9WZ9ha2SJc32DQTF8eP6HdM3fKZiw15bW/EUPu1wb52K/eMub8lNo77g0wdPm39kAeM8tqWX7zeQEOf+GKJ8frVqzH32ttbq2nuZT6LO2GX8s94gLvME3vhQxnQR15IPFFuXBvwnFnbUwv5PTO88TLpjvYyHsy+5GG+a6DDZx6Zh8aw+DzyoNFcUrex0F7jom03+LTMxB+bGnOzkTeduZl6IwcO1WA0z6jqgxfPx7or1mPrqZV77Mb+XZZilRpv4uL8LMtcDcx7Xlx4bkDGko2XXw/lS6qVeTMuE/Y2Bg/sOyf2KR94G5MPiOuOeTfWe8aeeLB6d3cz9hRj1DDolrzX/nnq9dOf/oRc2dWym3lI+DRiol5zfSV3UF7bux9au73d8bJwxo21JmTv7m7H3DwRp0fiDXQV89exzTJk6RtT8/+M7Ru+Wg7kkvHWV/f3BZvt99aGDfImGeejtlyx7nkBI5/rT7ryFumP2CHWPM9j3bvvb+jXFmliaotFPHEca+GOg13iPHv2jDjsx34w2pwN5of8z1mz337zDTadKVDWqrSJ+dzKCUcV6/Vc7z8QkpQx0Y6Gb0nsVnrVyj4KSxXxUoZjn0wqME6UrZblprTZPUNbV2zUdu0xXsros2VPPKVZjEuScf4YA2XVbS2vL7lsm/viBbvUo6wP/pU3XjtyXFzHLMbK+IqpLfZty6usPPIrp79Jxlrz1z47Jq82OyZfchm3fy36Jq+Y4mi3cy3NQqTHWlK3Y9ov/ce80vXB+fOhtrYaQ3nVL7Z9ffWh/YGzxL58xsU1Jv6PyzVm2nm1Uf4rz5WuvPaoKwl5cmKe11KXsTfW139tecUxLr7U1DbttognXXzp1tr99G6eHTOG6uvzVCaOfu/YP7Rf+eJj7HufHK7eWt2/va89d+ub3c142dlbZ7868gLyCE/YC255+bqwfh5rYJObnWKcPmAfO7IevLdMrH/3oWfsAb21euSMKfazqTfkej1j3++tl/vMifimapxTnlVF0r/8/vtaprkmeB7Zo07eqdlDffHYWY/aODPuS8UF+4ux57d3tYP2/O7ZeBEvzsaeol29tXGOfvftN/hJ7rOfHHhReUOtbmPi/WHCl2fIK3s5W9a64YVZxw71yaOPB/x87g8CckFtAuCbfhf1xr4o7TnnzoS/2q+MsTiNvfgNMX6EdS1SYNjzxP545G4GscZeRbyUF+dp/ADlqZZ5GS9pj8TiCO+Gz+6VlhU/5VvmuV6/fFWvOLcwDbitjLF7mDJP7IHynPneN0+d/eNUj+h+/foVITxX68OZESvn4M3r12CsNRGXYl6s/U0nb9+8KfX21qoz1vHTl/bzTC4B4T6QZOzVrr3gyFZVO+5e+vcdL+GToP888t/1dV2PD8y3/ZX9rLc2bOmtl+WeF7fm7pEYaPeOfN6xDxXOLruZuD6NNTUThx10bTQW/u+GHvH9DOa8LGVMlnk39vE9ebDyvUpMdat3ZQ4PxLhh9y3n2pkzznXr2I61IXaqlR/Xsvpub+/qH/7hH9iXlyIEwy/X4TUW+uQ61n6LsmL2Pg8f92zwJ9bChu7nnDON+IgzT1N98MGL6i01E987Xoq/Yb7MN3kPnONv37we83ggLz2/p2keL6aZsnp6fKrWWh3YG7TVed2Igy8PpWmDOarvJ+7167tccq6f4dNGnr1lvuVRrmGXtmqX39NW7sPGs7dWL3ixqO3mWaHcvj4cmS/1LMTeMWMh3fuT897JIX8wVv/kM04v2E8O+LMwx3t8LObYcV+sHllHK3HyLnLDfaW3Vt5Pe0vN5LXl8gMDbfg+z3M95+6zsJa1O2AZlzevyWPsXIir8RSv4d8OO7XRGf7pTz4cfrnv3rFvTdM0ckwbG3rlMx88AywdXcbyx2PO9574JxmyC/jiWVvOp7U6+9iZWLbeS7zvWcPAjzWUhH1zqnlZRr1is/6oR17tcj6txdNG62++/bb8nPieIK/Pt/Rt9c6LH/JJNz5XPjG09UrXD1+yO+4acq4ck88YuE6u/qlHHoty9i3OmXJiWDxTNxpJSl3uCSs5qc2Qy5wQU98sL5g7z0XXkzZrb5L3fO4L2uFcyCuPeOJqp2twJa/lkXZkncmrnbbVad6pU2zt0H71yZOktN/1KYbjL5kfZbXL/kZOqXPj3raQA+IrL07xufpBc+SAcXHMIrYYjmmDmEnG/mR/8JIX8lq0Qd3q0G71im9x3PkxJvLouzEWR3z96a2VcXI8SXl+KyPeT3/603Evc6/0txgoL75j8rsmxqK6AiYZm12S9/TrmLUGJWE/IEQkbvG50mm+p6uk2FRbmyA36Kmkv6tTBqnefRLHMnpiJRd8Ma76HEwuPLblc+zaTi4ySSq5tOVJbHtRX9FJm8RUxnK1raoh0yFd7LzKQcDezep9UafjEpJYjTglYL+LR3Jpy2u58ltbksv4j9sC/ZjX/nU8yZgTaZaNiwlzTtMHuydsPHP4HkddfPFceamx8cXT9rWW37blSpfmiw7xtne2WycXv4y/fcuJDToIrPDZRzn6NuKW4b80S5JB15fk0pZefKyl0xw89i32k4tO+9eShDlzXmrwFx/Heqvqca42BvhDmzO/Wp8r/EdmVke2EQuuJNUmqDyRaox5CS0W9VStFvhtB9xJUHxrrQ2d6rGdpIyD+Zr80EZzHYlxJrS0rfx1kK037FxHGXR0+usmC/1Qq2UqNzOxxWst8FZNfamk/UgPPmGLPPKqv7WGlVVJyk1NevG58ky9c6mcFQSvVW+t9EsF1r21asja3lgD84ROjMMFYtV5WCJ/IyZL1dqq89/cpmrFB1vE6Q16y3tcD1/1imedwbrVxGFEs4x9eqsz+cr70Jo4/I3DyqB0feigKVtcTHpr1bBRvHnqw49CtrfgT7Cryh9mCGDy9NaQrlHUaZzEbNBHDZY48voScAJHPPX1Rrw5RGw3+Fb0tJ6yMJtFQN6Xae61Gqhs1ac26An2VFVyqbd3MTImc+uIb2U9sIl3Z36Kj3zaR7O0V7o0+6NtA8w+TYTEaEGgfwaj9c6xVOWvcUExAzV45I3+YEPrvVZq81O6cvYHNvQCYeaCtLGee0vNxHlzPSDXWyM8K9D4RIxX6RP+IrOhf+qX8YY9rqMk5D1mQG8NGZpMVJ2I5UY/yJ6R9deIBZ16E2IM9JALuou+YhbgrMq5NCauqbzDKHT0hZiAd8Hu6NlqYIOjTrH0dUV/xMUGcRp1a602FBsHlWStYtmWF15ZUUNozhXc7axXcyDJJRYI9NaqMXhGUGxxq1Id3St8JwKurStZXxTxzLmG7mliHTX1r2AUeqp6a0in/LJiXBsYZ0DS56o2FXfI2loDaRux0k9juaaq9T5AGKnWYkTgTQVbtlYlbzDgXGulN/4u9qpLO8gODHit12TIrcGslgp0wCst2HAujCw/K/NvnaQaY/Y72Cge+J21vUE/wpehG+tSpS3OzRkr29zL9oaNljNrCriyVAreXsqeRISnnIeGPnKHgNUFu1OfB06w9cRcb/BovzyWH9PVr25pFjHksXiBbuhIT63Ma/Wixg7s39BvCe1ivDSS/NHfVPDmXPOOu022atjRiWtvnfW08BC1CrOq81+tRbzaKI5fL4bmqDkUsWBurZV5UnySDP7iIz1B37bRu/wZctCS8EDnVPavF8cERIrzk6SudZIhLF7HVjsJNGOHN67N4R7t67g8FvGtE/htUMShGnbO81wJurDRPWckOf0rzlV+Zh71GxWlroUve9aeD8pYK5Nk+JRcauUtJ774WCtjmdRL3Fb0ntjPkgx7ik8LMa/U2KfoG5+ttuqtjzjPyHbWpXIHHqBYGwNtsBz5UmXfqCunv87zlU/9jsljUUaeYR963C9JjWrYYPHLuXuNbWvHOjae9YmzTzpiY74683Odt2E3+7D26r886jnwpVldvvSX32L+OIa7I36Oe787HJ8Qw/feGEq18CCbpW3d0tmDqh7ueSFAHPTl5u6W3F4qSfmDB0nKvNWWBPnWyl991+ZWfel8qT2R9/PAeXzY80AG+WlXIf+92xz9AczW64QfT4cTPhI5FlcK+T4xH5f8KaxUh3ZbLu0an957obZaWt3wsLxY8B3bb3e3dXbfRNdhfxq84pyMK+sqCfYdSixpliTV2oVefNQ1k5tJ7I3YMVzBXn8VctgjPCx2y1QWHyzAWM6xX0R3y4KvxYPUQ/WuL50vwkd0TO/LNFk65EsAABAASURBVM3EaBplIffU31Eyt8aDzqn8ldYT+0iD1ppx6SMurU2V6Hsfc1B8jIVf5Ha7HfitJvL4yJdgv6Dq5zzw2xiTd8E+88kvmklKmn31+EXQvnWSIVN8jIn48imfZIzJq44kzOM6sOS1JD/waJ+0Jx6U+KtEPR/yzrfi41gSWlUb9OqtLNIt+qMe9ctknaSSS7F/5qzpxMx9xPUXMcCyDWOJk1z4L+1O/BeG+njRXPAGefXPN+zbmLBRGvQHXspRwd9qPR2oey0z8wler9SUViHdtuNGLzwE4JRJr5HfhQxlo39zc8fD95/y5f+uZh5SslWNh3fmztkcxQcMLfu9NR52P6uZ+TSvCmbtPvDAbQ/vWx56rtnKWHquzdNSrq+JnHPOiw/mIQZP79h0KucrtFfGXNsxl3uVv+rePNYG9flDAK6NM2fy4UweL3Op44wNrfWyPPEQVd14WiiplQeMZ2zb8SBux14+U5yT8RAPndpucR4nfPLhu0VbW+/j7ipWY+z+iZcQvMTt5C7KqnV1NqKYWibWDnTz0Ycf5pRy7sEJ44z5oHIHn3e6hT2lY3P1Vif2AO/Lx/2xgsAyLdVBbQRkoEPzO8XGF8iVS9fzu+fVWqskI37qMy4+LHJ9aUOxL3TGe6Vm9Ojfwdhg8461Zln5bmGMfJiqrL+uviHzwBxO2Ot6MyYdGfEPrBNjxTS913tkj9+xx+6WGdvXUt65CkwLGOaMDwq1VwzLzEN5H/4YI9eg+MZbfuW159ndHZZXTejurQ1/5XFNiaFt+mBRH+rG/umev7XUxDz5K1BXDemtrm3nxHgHXOOmP+KJe2R/kna1yZg1dIutbh/s+aAwScnveKqzFnbs36d6fDoQFzKY+WptqqQTk1Y9Ey9SntfU5np+96J28w3nw221tRWTX0fmJcmwv029JmK5kKeFH+mtfFB94NxrjJ14YNtbK2NlbFwbzqFzsywLdhzY1/elvQ0+194y35S1vp25MzzyAubI85eFFw0rd8pzrbXmXFuvanOvvkzc6aVtmHfmLnuqBv0qo9zdi2cFaO2xK9iVqVVa8WDvWTXsnqGt6EpVreTZnpd8+vuTFz+ppS11PpLcTM48zTBsZZ4s81Q+FD/wEP5EXt15xkNzvbiOWYx1yzpepqX2b5+qzqmeiZeEd2UO+aDVuXOepmnirLu8iDAOzvMZO07sUdbyy1O94d+5rKU5v/K4jhiqBNvYX5RprZU8Y31xD9jt5pqJC+Sa8H9jX9IG88i1Zo7KL16v1Ie8wGus9XtephSx2SjakKSu+Emqz9O4u7jfPPAiwj3OX+872vg1tamKHNstN8T7eU3kS09VsTeEmJJ0pb+wVPVWG0PAlvkkvejgVm3sETQZrVq9nzB/a6VyCqydeSzs6uUDWnPrgRc7E2u64bAx8OWD8XYt6DvkuiWnpCUpdV1y7gxWqyR1/ei3PidhzZzKPHZUPfrT8HMl7t/xYhbBsjznZU/vvZ54YWcuNGR90K89xjzJeJBs+/Xrt9X7jFgv73YLsXr27MXomx/Os7quNiQp81Q7btmfjqzJ4iOPvuqHZfjE2IlcAoyQn1mf+3LPbMyLeg7j/lh1ldMeY2ROGEvb3+OXMWi9v88/59m9K6ydt/io//Jog3b5gH3PSzv7Ypqjxto80y7jMDM/mF3yJCnny3+Z568ivgdTm82HV7xota3MyE/s0N4XvPhQ9uH+vozvB/SNR2+tjIl7tpih35mjZbcrbT6TZe69Fv3TV209k+OetcW4c6eOpNXMfKRN1Vk/W9Za68zexR76uK/e5/rJT35W0zRX0ge9VateqY6d+qvvb+4fuSNsFfh33LEfkb2HdmId3N4+Q36pQm5jIchvbJxD4/zhz35aP/mHn5Wxrt5K2sye27CnL1NZ3OOef/gCHtYQ6/aB+9YTe+eKT6F/5Dz0JaDxe+Re79rZs7/sOUdeE99vvvmqOti+zOq9jzk5cBfpfWJv2uPXkXOkhp3JxFr+sHqbWQ9bzezZraYxpv3mlX49f/5BnbkH9D7XDp9tez2zmOetTbWDPrFH6vsNdzv7loeHpzohS3jq5u45utexRrVfnCfOL2Nou7W5hi3cHT07bDewtSXprLPndSauE/vxtFuIUWcGtyr89Ex4Yv+elqVa7+XLcBpjnm6e3dUdL1pDjrN91+NxX57HZ6Sn3VS7ux0YBW8nY6qcs2tprZV5v5232nDi4c193fNC9ciaePv6ZS3IPwPfOZZPubu7Z9h6V7vdbvhq7Vx4/zjznXbHy/XW0IXpNze3dUe8/F9TbOyH/m8qbuabsq/vu+UW/Wfm7qkK35/4Hum++cT3UszH9Zl8PFdf5jpwLi63C+1eT3y3ff3wps58/1/mW/bIZ5X08TKx917au+yWusX3aW7M0YFckKfV27cP2B32poL2Qc3TrjbuDfdvH+vtm4dq5I3rdWKtODdtzNGGjtvyY+414vbs2YsKOlubh7635PGWhhutinHPLW0xbsEm79EPxPXA94oH/zcPL27r2QfP6rSuNRPLZy9elLk1zzviwffI6nX/5rGm1qHvhv67uztNYC1z5pMLE/vFDXur9nR0mHeNPDAfvJ+ZExZtq95qTZXn3qu3b+qWs9N9Rpq5Jd08k8/8MebWX337TcnvWfn2/qFeveKFe3qt1Wphbg/kzXcvX4/+Bn3PWp2wzRw98gxAn4xT73NdfDuMOXdP33M/F+8NeeezDefKPHK/c/+19kzs+Lngp7F6+3Bfu7vbmpZdVQt53WpH/BoxNz+VWcjbIzkS7g8z94i3b99WYz7dw9hcEWM/as1pqmSrb7/9mjl8JJ9W1nAR/6cynubBgTP6yDrOmjInzc0HcuV4OOPPDO9jyXdLrp34DvXm7avShwP6/d8Z+5J5z52j9wYf/NzFhLJ4Dx3zsG08i7mvZZ7Lu/2QZ088kPP+xgH30pWZz7C5kf+H2t3eYnvqm6+/Ht8t/eGOcP/YTXM9vHk7vqfZn1uv57d3g9f8eEGeATX67uHq037jZj41dPhDAbe3rE3umOJ5X9wRY+dEDHl3zHFL6sz+LJ4YnRx0zL7Ye/Zzacpae0YnqUe+D4nlfEkXSx77jqkjCXPhfKzDVu3SdnmSvH/5bf/Zs2eskZsS0yKGdgzM1tnbziMeM/aduWcEA7W705fHNW2OeKa/5kwacwLPkVzurVVvrbTxRP/AXUVbxFHevjqTjB/88pwydsZDPu245+xfiJ/rqzPHR2I2L0sZb2WNkzbI69ybMxN85r16LJhTz+7uKLf1RPzU49yNM3bqZcy0V9+ttc358Y6xscf4fcZaf9mhhKsRWA1QscbaTvKefu1f6+QyKcUnyQh48gP/FYPhv8Fo7cJ7xbFWZ3KhJxeMK035/13bMfVYi2Pb2v5Vj+2kDftqs1d1DaI9+ZOLTttiJHFoJJ0NadrguP0kA+/ad0y65e/byQ9YyaUtn5jKW2xLs9iWZkkueqQnGfYkFwz1JKnkQldOPott5S22pVmSvLc7ycCTbhHPOsngSX7ATuIQ4duGPjtiJxd6kkGXJk7y3zGUSf6WLr90S5L39mizONLlsZ38oENaYr9q5bIoX4I87SR2Bz3JsEtCIwfgLrF6v6S9OJ2FvyHnhaVBXy/M1aZWZ+grXmfQt2L1l20PQ2v5Nzbs1prfC8E+j4WcpNxwpTu+wtOnVit49htrQDuKA6e/a0trDZ1uSspTNGViQV9s3Mq2NDGuNHFsSy9svWBgtTr7Je8buPKY9w19VakzFybphkUMsVMFwlq9X+S0t/UO9fJHunGy11rD37WSwN/HptPAbj1gbNWJH0PkEpcaLv62RVeP9UYsPJBh4A/86NG+4tNpb9ifpH6sJ7lYKPaVLm+CTvhtFx9lbVtb5NXuSzv/zW7Ekarhh7Gwo/xKjJK8t0+64623QROv05Zmu7X2Hnu0mctGTJIrBnlCW37l5FHO9hW7t2Zz4Dgur4Te+9DZwLN9jdWVR/q13XsbvGJPyCkvjrFPMmJ6OVBW9Bj7C3/xUVbsxjwm2l2DPwn75lpiwFZeQHzYO/Qy12fiL12dHf0rFxDbjq8cOo4F2098MSBp7FZr+OoXDmSVcY4cUM4+y2PotC19BVOZFbwrj+0kA+vEA7wkwOMPuKCXH3Ebum0zzDzjV4qL6latN2pGWhttcelVo3+tk9SKjYVMkkt+9z54foy9kdOt94KB9XCGPZSCDyTkZ9byFVe7oTKWWvEL2NHe4GvYalmJlZd+49BAWvpU48UDgl091M5Hhz/oplsNoJX4aENr+EZMWgrsjeEV36vSMBF+x9Unf++tksIWeWhUuT1Vb2CAt8F/HU9S8q/D7tSEbPFpKGpN/m3kSZKRh/2drcaqk1cbPsIORh/6CmN7V26tBoY+bfieBJtSMEFvipAP5yEnnzJn1tiKfcZpxVeZxPdCdW0nYNDpvQ+8E5euJNXUiS0b0Cs2nMDq5HI1bIHe3tVncG0Xn95bBXqzJKWMNnjROvJCJAnmrhS+SA+MjBisxK8wo7c+viwkKWnuw0kDuSrJKNpvSTJk691HP0czVbavWPLqb8IADNpGNWSv7SQD+0q/1q2g0xGPqjbmVLzkovtKd+zH5cojzTYwpT94XUnG+aJskrKWbyUeCfqYY2kWemNcjKutxtMxSwIHRflRUoOf6Rp5sBJXdY4x/hInSRkPumVfn3rvdpmv0yX+lZFLCYCMmBONeZBfXm2xLX7gHbZQS5cXkfLlu33HLMGv65g5YvFLgV+A/BKgjL792Dbl/eIiXT77Yjm32mF99W+Zl6HTXLMtnvzySBMjId7EJInDhGkbX4jmecLflZg1/Ld9HrEpPvq58CVELDH0wSKmNMct2i2fdIT58n6k2ioxltvA3u2WoUd+MQoLUFEn1pDrY2IPW8kxfWvtsv7ltThOimBfx+ZFsXcP8lbkTwNXP+RZ/Wtw1PgyrW23tzcjN/b7AxjTaBt/x07v1rwiK/tFkpEjjt36BZe128b8nfHrhF9Yjo7WWvllz9rzTr236FEuuWCIJ25/l2P6YluZeZ4dwo/DqKU5vkBP3s3ROz3GdtgJp3xU+DET124Tm7b3Pg0+5K/zpT3akYR4LINXPeIYAwHk0R5rxyzSk4xYqD/JiLX2z+SMvPKoJwnzcjN4fQB15Rd/xh/xtMtamjLKOiaedG0c+cOA+W47uehMMnKJoeF3cqH/WFad+pTAC+OJeUtSO75Ui6298mzkXcJaYK61RRuUa72TR+eB3xj3yzAwQ+88zXU5Q8BOG3PWGtg8vNbOMzl09Ukdym3gez6feRiwzL1ubxbOzbX2PAS033urhi23YBTr0i/hYui78tortrGx7wMA/WitjXn3oZ5517FbnfJpxy0PV888GBo4+HHm7CpuMsomGf4lF//FteyU4SHdCVtXZHtvzGUbe/XEXNuv1Jhj57FhQ8N/4+eDC/UmGXYCxb0ZAAAQAElEQVQVjJfxVtbarR/q1942TYNefJIMmRkd4slffE7YoD8n7tnzsvDgbV+FPm1JMmSKtWGMkosvtmdyTfv0+Vp34iNv8dGGjVhrt3ngAxt1yqud1oX9G9i2HVNefvsze9QtDxnNqSQjXxxXt/MxTb2KPUwsaRYxxHM+tMsiTVvFsS2G+XKNY/HxIY081zFtFU+slTkNds7E8sx9SLq82qittsVVp/K37GPKADseID7x0M2ckUdbr3LaJq90S29kKLEQLwlh3CqJMGNO/KEB8f3hjd28jIeaPnAyzmJp68L82TYHJubCtjJiqlc9tpOM3JRfukqUF8s4SZcmr/Ly6L9t6dbyOW4M9D3JsNMHZtJ8IDYeguKXP9jinKl/mZfLXg6//2KsVaqHv7cq/mYtTJyvJ/b/Y8mfZNCS8LLg7ciDBT+1wZKqwUdV2q8f2rW6T1Dsb+ThmdJbL3Vpr8U4iWFRPvnBB8eYhPKs0VflClvV4VmUZKyN0UePthpzeZ1n58a4ieNY8XH9yp+kemsjXglt5kobtLvRV04c9ScpZcRMAolAVY35k1984y2PesxPa+lJxjkizZjps6XYCy3KqNc8FEs+oMcfx3wIm6SSjIfESca+pD7x5BFPXdrsS4SqDHvNA/Ov+OiL49K0Lcl4OKtedSoPWxV07RJbe/bcIRw7sUexxY88YIlg/VbpgXWr8UlqYy9gAIhUaCfUlJXvoEnIkXc8rRdMZU5MM3FctjryEmAD+B3a0FN8DuzRVKNvWx790C+L+0aSMW4s9EUe51l+/bY4Jl1/x96Arh13NH0TfxRoSS73BuoVYsfWZZ6rkx/GRJ3mgTEUS5olwTfk1e98qEsZ58/atSfN8SQgVylvjK2TjDzRTvHU40N87xfa8OAPhi3zmFdtVk7f1SX/jnNfUPEdt6hX/eptaXXixbB2O+bevnLeqMe+MZVPW5SzltfiuGtJfPXZ1k51WYznnhd5rhvlpGm3svLN08x0hxdDTyXN+Flc12KKb985U7c82qL/nom+4HJcXMeTS/ySS8zNGfWIJZ+xaT318Hhf09yYz5lc8/tyK/OfaWIfux/2rOSpMSjuDK1l2KeP0rpzzpmzcf4s01Tq919Dm1eWJGMP8OXQyuIQVzltTzLuTc6LcvIvzN89L1P013g7N7Yt2iWfL0WMiz4QtPHyq4F1yZ8VfQt29HFXaZy///BP/1jP/ZfU81Tfv35VvlD1V2InQTzjxbS6zBGLtp2xVd826tYn8vCu/DiuvdqijDzOhb45fo2L9krT3qu/8uqjdicX36Vpt3zyiy+OtXwnXuapy7gjUi/wQz5xlHnk7uhvVuw8i/Bfj4qlbunaMs+d7YZV2qqe8wJ0PR/rkfiaA/Lqiza01seeqaw0dWvHiv4z+9qICXOsTv027+RpbRr/+t059wVV0mtuc7W06uYGL1y19eLPUtNknjfW8Xns1Te87J/IG9eCuL7E0u6nxz1n6FqtXXDO3Gn8ziemtihzw72ruFDf8BJ1QleSMedFnsq3zOhr2MM5vOGMObiwn63k84F1PmHLwtgTL2oZHvaGxsqc65txOBEv9U7YqF1veEl6z4u5pLFeqpKUNh7Yg63Nb2N4y/e+4mP+On9JBp+xVKe1OPrdsV3/9Effvvvu23r9+mXt+H4wLxN2pdbtctcQe0OJL7ivuMqLqf7j8YCeGnat7F3H4752u6X0xzn3viOfGEmI8Zm1v4x1+MgLQun6IvaO/dJ5tlZfknEXUN6iXmN6lVHH1Yfnz5+PH1jzRbQ/bJUEP/rYW468ED2/yyVjLdY0z+M+dcXSH/EtxcdaO8TVFtvyuu7FU++VZhuRGndR9OoXAamQS+pSp7zmm7+Rwr72OL/KyeOY+NqRZOwxB87fHTkn/Uice29lfJRvYHfmUXltTFLXvBFjIn/UecR349vZlw6HpxFPdZ9YYze3uxJrJT/lFcs5W8nHnsY6LtYNecA9roOfXOZPTPVri/zWxmBjzfjbSm6566tfPnWrz75+XG3Vd9v6YFudJ/JHG8xRY+iYcyxOklKnONZXunFLMs4Nc8gxsZRVTp3iya+N2uaYbce0zb61e4Hr5/oC35jIo4/FRwxjm1ziYNtx5cXVD89h7dAG9VvEccxYiJGENbIjRTLmw3UpztV2X/Drp7jSxRZHG421ei1XPdqcZMRHurFTl0XdFv0V37bY4imnz1f/xNc+bTWutqWpXxlracoon2Tkh3Y6rt4k5dp6fHwqP64dfRDHmGiT9CTlWlCPfXkc95z1hyrFb9cBB5OMgF3bMtvWqSRsjm65NRJaOY2yvhZ5bctvO8ngtS0tCRhyFPU2SnLReaFe6ElGoItPchnXliSDfsUrPtd2IvY27JeX/XS0YeHPhY7GcsMwkIm4DPFHDKr32CuLNcn7vuM/2L+Vn2vftkUea+nXtv2VhZ7kPVZysVMeeYuPPFTvY5XE7vtyHZdfueuA9CT/X2GLkVxsKD5iUI2N3Ppa1JPkPV05aSOG0JO/xXBMnuRv6cXn/ypPGB5+Wysvjm1lbCd571/xkYfqIsNU9NbHPKciuVa+bIe2fEOetgODDlaSWsf8XnLNsd7bex1hRawkD9DVeq+Cv1JV1lWVlh9ikowc3sDrrVVvffSTC90vg701ROmvVeE/bbL0Bp1+8UkYR2f7EXYSRrSxKkm11t7bjRL+bIOWwIeslX4Vn47dCfSyFHJr2ZUuT9ADGxhridt7o12VVuOjfa2Hfka/oXs0KtXBrvHZKrnYTVWuqapUA9t+8VHOgnmVXLAgD55Br9C+KE0yMKQ3SNbFx/qCXfDWODBX1pR0bdFWRIf9sMMTCgBwJhf7io+8SWilkgu9YesF+9JnEP+MBVmO0a11eNFJ27HW2jvsHzCkd2KSxCb8P8YyH2pgJtJryMu/kjNDgL+E/wEbHngDPcn7mCRStKWq0faQCDyt5Z3OAjvouugc9Lp8emuDR52JdmwMbPA2av9sY9yWxZgkAa/GZyXeSeg3cukaG/t516/qrWFXVerymXqjnXdFuzf+qsEHFPO1MVZgZrTHGkKm4c8FoQbvRGyZyoHtXMPMC+deyUUuMF/sq5q5kDXowLwbr+rksfE2xpXiy8SKzVVpobQqiOrEK9VUa9Jq2JqEWjuDfuhbVYO/+AxbqOVfmcvBSt8/0jqXwZW9SL2RSDnzQGj0ITT0Qxp/egcVAKqiwkXmhvFJAgJT7+/t6K1Vg0n9vXX8OZd6ZvTNLcMHhgd/p2GeSOzp77FbyzuMtfyIdfEh8KTOvCRYuWiuXOgd69jByBjTljNjF3rKMWO3kiPSUfk+hmn17uMPBLSasLEq5Ud5665v72gJ9hPjCX3DbuhTa+iYZK0kYEzVoCWtkpTtDd0ErXprdbHjXF6Gkouueve50rzAKafuJENGFmn60PsFe2DStq+ORtymHmJXDGFo1dBpfJNUGD/wJdR64st7Euww3y5x/v9w9q/rceRImi5qHxAeQVJSZvfU7Dnc/63Nn+nuqspMSTxGuO/3NadTyqrutdezXQECMJh9doABfgpS2uZc6bu2zDGRd70SQebZccfGGO2bbVT80NWxqkJTJdhNfgVe+ZWdjB8y0hJ4jE3Vn3x0DFJjND+uzLHbIc5R5JlgWjcfDesECyj6AKntg1LiOr65HipNl2b5mVd8ab4M9gsQYnQMkUnStnrhLZZj1vKbE0kaVxpRqySytO7UPvbKjbs6kvTYlTy2b0eckWGz106SElc8ebQpSclnTIpDvLZ/h4PyI57Gx6I8U9hY4iifpG9C3E+VT3YAL7wFSfa+bUvIH21T9vDNfNGOhQcbfuEgSa8B6fKLK686tMG+WFduKOURS3uub7dKiI9zQy1dv668mL/wMEEfkvSDg/Nybj+kWa5geQOTpPxnvMaYNckN42WdpHO94NAGsccY8JzqOBKkU8RkKcfoMj7wZ3Z/OZ/pT+a/QEnTl+VUSbqs2H7rsvZYsuuk+hgvDu0Rf8GPlfxPgs5L6zifT63jit9zDmgH9tr0I4b6YHvgw+rEgpuEn9W66v0wLlfikwT50Tdr0opDDIs2NA62OPdJ+uGM7UOHN4R+mztJ48vvmMX2mdio58A6nU69DpIQiz1GFx7uJMwx9sqvnPMgBuY0v7V6l2XpORbPvrVFGW/mrVdivWKz8pO5tngjnRj3W8trk3Rxtengt2/bcYtjRyy8yRXfIt+Bb22Rrqy4tpWXLq/+JHuM5KkUsXyhvBL/2YXh8vylvjFH21nvh34bJ7HnmHVZzp0bri/Pd8BVkpqnST7vDzSP+BTHnLPjqG598qY/2edAeV/+TXSylMtE3tijnds39yT2IfEX5m6Ck6R1iSOefiZBbOVB01vXvsi8MPfa6h6prHvEy/NLVaptEdu4qKc4NuZf349a+9Vh/5Xzk2v2jN/mqQ+jJ/aa49bnZWm98lrO6NZHa8sYo3ViZsdNnkceWGu7bXXdWFsvPFh7xWf5k/RDGEzj2u3UcVW3/viiXR5lrY3hxvWFvGJ6ftAvsYyRuTOJnbzW+qVOixjy+KWOMw+pHTMPCAdwW+ulUWPO3vuvPKCz7/7pfJsbnnd8yeo5TCxpFnVpsw+f1K2cefSCjz7kkfdMrCzanaRzUpu0TX7pxlI86eoa8NlP0nvHBqO6pOmreOqFXAkTTuPAUCfdngd5jZEPiKSL/+svvzSmuWCRV2zttzY+HVseYPpA7qBZ65sy1trinmBcv3/71uvpgQeQ6lPXSl7Lq5w6nnhpp379tVafPuirtTyOJXnPpb0WT7rj4lk7F+J23r/nnmPiiH084EzSeStdfu027sk+D9qg/vNyrmcenB15rj7jqczL+8NyacZFfHXp/xxj31swynHHlFGH83hm7uXTB9dXv0DutTbL9bry4FVfxNM2+YHqdS5NLItjB/aN84rY2q3/jc3eoR5tSNIvupLdd3mli52k15zY6ul5Yi/vPkmmDmOi7+o0f5SzSFeHRTz7FjGUS9I597M9jslrTlnUoz9Jet2ZP8bqzLpcOKdrk/LyGWvz9nxePnJcfepyXPvEt9gWa1mWzm35zu+xr0r/Nphj+pWkX04oJ5/61aW8tCRl/vjAV1ztmbwYFO/t+grWpyo2KdKbmk8vv5TzwqQWybsXcoNR31tZdR7aGHM0i20YiwEsrBrv/K+vt5LgCxf/THtxGAfPsdqpD5DKGGivtb45V/pgfIx1ks4jx5L0FxycC/Uoo6xz4R7/+vJaj98fy74+y7eczy2jLvGkP7IWXtkX5BPDMfVpl3rElJ6kknz4ZIwdU861aDtJiZukXyKIkYTYbD2H+ukc/CyjrHl/Xs71wAtFdVuKQ/365nwZK+X1Q91JOl6w9f7rOpfftSGm69D1qD3yiJmkr3v1x/hrh/jarqx86jgTJ8fc7+UVw+Leqf6X5+fGUUbaKy+UpCsnv7L7XF96bRoHcZ1Lj79iLgAAEABJREFU9alHvlfiPubsOTrskc950Ufxzqwj9xnlbpwv9/qNeL4xH9X58Ib+JKTd2rQkPQ++MDR2yhg/Y6Be9b+h2zgdNGPgOc9xx/THcfvG9PnlpXVKF1N+/ddXeV65DjgTN22XR7qxEUt+46cdSTqHlJfn85fPfZ7Rf2ljBD1X9p27Ws7nMkYZo18wil2p8qVJcdjX/gdejvubptr/8vJMTF7JubUm13bmwQu2y6d96pjvMU/2OOmHc2ORB2jkt9Ju58N1qI/6IE+CETA5r/pEs32SnKS+85LeGDjWNnBt+Mi1k/Ohbn/z0+sxr0dEenp8qqfHx/bbF5///S//vb/YJ/+Nl/j64F+AcCwIaKNxtR4QzH39skj3vKdNG3p9xpKEGJ8qSfvVPOSwPNpofC7k2Ryzr6efsMdz/RvntdSob7w4T6XXm3HQN7bLcs48152Ip3HyiwQbF2H6pY7mq+q8NJZH7Cb8kMt4yvNG/tr/9PDQcXRe1eO8vHHd9URsxNVWZay/94v8wB9svnXsrmzgb+S1mPKfTkuvU/vmsHjGyL72aIc07frOXvmGHSdyxmJM5NMO+ZSfc7TNSfp8rP+n9/N0stOKQ8zff/+N/OEF/t2lY649r69XcvMKRzXOG7bacWyM6jn6wnoQV1oSZNcy/4yJ8y19Ej/tUo/Fc9uRi/b1UT5l5NMX7UzCutrtUbd8YqlPPmXk1SZradbiqNtiHHwRqR4xlHFcXuNlEVe6/EmEq4QcJFZ2/FLBHKNpxl4s+ZVL0ucO9YoptvcO7sUHTR0DeccstpP0PupYcZiT+lUkqrjLwl5CLqlHncmuR1nHESlzWB1JmLtX5uqt5+nr1z96Hi7vz0+s7+7Zn5al3OddOxtrzZxyrWqDc/bly5fe/5PUHfqleU56ZH2p98z+pu9/+W//rdfIxtp5JNf123PM1z++tn5xjZk2Jim/mKFe8V7JWel+OcZaHyY5vNFxPYql/F//+tcyhs6ZOqwdS9JxS8y1ra+TjM8xrp3aZYwsR998EydJ7wPy2BfTXNMOeY2Fckctn7Jfv37tGMsrzfVs7JU3LvrmtYKySUo+MeQxZmLol3OsreakuXzh2Yi8+nDjOpgka/+UFVc5eYyNsspIs639xaG8mNqkfuX0R7q2ivX777+TE0a5ek2JqV3yOi6vxdzdsEMc90rtd1xebXQunVtjZV95TGhMa+OhLerVTtvS9V2bxLVvrA4bpPnFB3NEPPUNAZJ9Mf5jW+WC/ExPQuz2pHAs2dtJ7H44b0e5/wzDsWSX+7mdpLE1VLrlv2qLnewY8iSRvYuT5wK3k4RFtE9IYnv9sHHlAVeyy61MhvyWZCBja1Qy4ZdnQBiV9/627bQN6CSVBD46cCV7Owm9Amvt2h/qSfZx20d8HLOtX7aTnSdJ/Vf04hAjSes/2mLYVg6W/hxtx5J/xK62PflBV0gMa4sJl8TmB68d8f4RW3qStslxS/JnbGnyWZJ8xChJ40u3/GzDP8kQfC8qmo+NNkFnpVba0uzZTtKYYnF+oL3ngCcD/RJ3zrRcglSKi5p9zuh2Wx8hd1tsIsYFxsoDrdFdMeRRh20vFnqAH6dhDm3MY7Fh/Wh7keYmMEfVSDXesJHdvsmAWGIODcFfzls13chtgz3hcZwm+ME+birpyC7d8UT6WglKGBNT+8xWN8OMEBMiCUF+x4U/2oiUdhmrJI2zsnYc3+k/sK88/BsDhxQCZIC9srbElN+2Pgxw9F22g57ELhdtP/B2nYXOwret5hht605Pt9d3W9bWI+/hb5XY6k7yjnHDl/HeXqlTHvKJicl/klnfsR1bwU/CPO0x1s8bN1/KJ9AZl0azDl7Hjphox0E/2uqVZkl2jCTV84PugXl8Wudpjs4TbZH2T9jYMpAlKGWMD2x12bZWZs5JjPUhHYsbL6aTHfEGxnsTHuNTfWjfGDvPxI4N27THdtF2yLKwjjC2ggGw1bZeWSOpGfKLtrTB2NkGcknwdZTHFIAJmGCsjGkvzSriKl5jb8wfWIsiPFQ7wdB02upIsXa44Of9a4339hzo9m820W8drC+f1gwxGCusLY4VPVTVv2WvHdAnRf3NyuDG3jICMrxXHtAZEU6i5T5zmrPrDdmBX7CX1ZUX6mOkpKvDeoxRA9qV9QK7rHUl9hNAf5t/A38gLO8Nf0YhD80H2oRP86FUncaoDbmbOAwE+8SYyjKvE2Tb5Rg0um2HwmOCSVzmHKVd+9ynH45DqYUgbugucIYC1PMd48rDc20rYmrbb6xbVubHP6VlvWnLKbVC80G+Rt/IgSTM+anUueF8ktqY7xP1GOl1rp0rut+42ZzQZutfyaNRyjh+46Xm2Qd23NDZXxurallO8JAH6Bdve69tr+SJfVRh+VZzAZnOhqwXZuLciOdpQN+qBuf50xyQ4R2jrswlodSVLiOj5hg1KHPsNcztA7A1504bY1QSh7pO9rYE59dYDOS1wyLdkqT5pVmk3fBhjtnx86H8QRcjIZb4Ii35IfszdvKDRzx5N3LLtmWSx9biWSfpmx7b8kpP/owt7ShXcmMl5vJLS0IcJnNCQKvKmFERxu09btNuKSP/wg2UF73a7IA09fqbdJ6vtC/kRNPJG+tUSr1JaiEfkijaRTyxAo+65VOXfM3ADzEZpsUHM50TWv0Zc9YJm9oGctKLZ3NFefnUL6Nti3151aHNSUr96rA4VhxJOi7KOC6utm34dGVvqffD+Zb+3i3nnuCVenwIKF6S0ibxxZIuvzxJas7RRR9fWVPn80J/NsaKPm90xCmONx4uUfV8aUfCjerd/tv1vtxJwoO3t5YXz5uPlfyx2Ba7MNC2vp1Os/3XPufvjXWrLu0QX57NfCFvxSA7WT+u30KHdk/q2bY2H9gbvDfsXql9gKK9R9HXZBRmftwwacsgZ26s7QQNyL3wMPzKvqnOyRzbdg5sa6t2J6kxRl2ZjyRtB6LEeoK9dIyUScLLhqce94ZL+8RJUuafeOJYpKvzwo1+quomNrUf+9aOKyeOtnuTZ99yjCc/sA9M5eR/5aGGfLaTtJ22LdpizC3KWdRj3zrZ+b0pFUP/xHU8Se8F9r1Zt1beOkn7L4Yy3ogaC8eUlU/7HTcOjh99+ZKUfNIcl7/eD20WM9ltc3zMQWxP7CfQ2BM3yhsPPryh3jjnuEHDXtY39yTm+pUX5xu5qg0rtQWldVmWujGemDdpzMG8F4exlO/G2n/j4VySStI5IY70wZ4R85H82ijuMyv1BE+75QOq45OkxBZTbItt/dX34pAmD80S/4QtE7nb27WYTPQXOXjqB45hzPhom3mqnEU59Q5AfHAktvvqjfP4GLNteOHB+MbaWzkvw8bKqo8HMAPcFZ/kt1zbf/TDeMO3lfi1Dmqxd/6VB/RLjfqRJ0na1kmM35gjbfUByJyz3liDygHZ9viyR/qJMelXsXnApoy6HnkxZa1ufZWuT8q/8rIhSd3zwHhzkUJ0fMM/Mc/seZvXjucTD4CXykjNZRam1grPCfrDp/tSr/3iSNIP65yPZcx+YGcOqZ/hnk99d47dQ81j5Tf0T3xw3conLdljIl2a+S//Iw+tnTt5/BKQY9L97bvT6YStZ0hb55s8Yuu7cRBLmvIW+WEubZLuuHzqkqac8geveswn17J8h18Hn7y2fQh2jJnnM6O+PHx6v1auMi/VJd4co+NyOZ9rjrHnK0apc45RgzjMMfplhi8vxNVW9c8xSrkbe6LrWLsRrSQln/HUHvUok6TXhzzS5LfYNxYBL0k/PHYOldGnJHXhOuHM9eOVHPTP4Gu/82iclJdfmyzKtU3YdSaP59h/q1YbjZ8vI+QXQ/57HjheFnKMfeHGnlGso7ZvOXeskpS8xaE+bVUuSanL4sNOefRb3cZFepKOxwsvsIpDHn0yvtbyQ+4H12JKPzMX6tB29flg1DEf/pq3vlQSTx7pyliLJ762iyvdkqTEkKa8DxVdh2LLa1tZMc0d6409+eXlqedLP9Q1J/NwYe+9vbHOngnlbd8r5kIOX4jF6aMc865+Y+08i+Ge4h2edm5cr3/69En3W492yCchSa8h+dSv3clPuUH78fF7vXHuTIL8WnMEO6r0U3+SCEWhZqx6x9yKCcH2lSrYG9pYtEGvqpVzj3lY8EKFsuFrgTvBvdW//fu/N79xU49zpc3GzFp7pS/kE8LNq9+OaZPzNMhHx+RxTLryxkmaY74QUsbxxmQ/f+CFxSt5pE5l1HNjjx5zdKyS9IN8150yPpRO8u7nwI+Xcj7cP17J8xv79Tf2s8m+JZZzpj5tlC/ZZW1rk2PyOK7+wbg5KW3g0x156/9ZnaSMjzTXhfZqjxjaJn+yYzvn8pkH1l6zOq7MK9e+ykhXXpp1kvbj0KE9vqgxXkmY09FxfyU3tNlx2+KqP1UdE8+zxrMLvOoRU37zzTl5ge6DePUWhxjyOU+eu/zvxxxzTSUp16Y8ykrX/4x0fl65ZtGeOQfXAp67ipy64stLSdM/5wE1HT9j/Msvn9kbzsi/9VqTRz9Ppwn90uebQeyly68+58taG8XSH+1xvp3rOSf5vKD3lZx4JhbV+v0NdvkdF+uwxVodietrgT/wz96n5buyzxqH4lC3L1a08eW4XuHuPewdX379UkUsvvz6Sw1q5Swv5LTxds+5XBZeYHGuIifFFi+j8H2Wdjl/r6/PNUZhv/n8wsvVC5pXrun3L8ssrD3zyVjLr/3iqMe2usSSR7/8P8uv11dieQI3+LcRn1PrMx8sKEDPfdtxvj/X6XLiaQx7yBw1KuU138Z11qTtX7F4wydpXoc4Hs4p//Ef/0G8X3qtrqy/Cegz6++FOL1xLbwspwpr0rEreaesPrzB6zXfhWsrY+J86oPtQSD0xd8wHWOS90WurJyvz3V/ua+FvXlg4evza608D3m43PGcpPpa4JfPX/oa6Y1z6vev+58fL3zoZ2r4oe4BvjE0Vq5V11GS9sOxhVhrz+TaDPX1wtzI47xaHJNH+RdishKHK/es0sV/e3thDdxqMt+u4ZFRl/N9XTgn67dfhNBP89tzmHnl2EqcXHOTXBZXnb98+RWstefIfUm75xx1/3CpeQpl9Li6lXeNDPwzliv7qHr8Eor42mutD/JO9NwRzy/+1xPEUV7l5VP3G/P32te0W33lZfPd3bk89F37LJ8/f+6cEksZsZOUNoin/9YWdVo8H+u7tuivOn2pKZ7xE8Pxo0hXp2PqeCN3ikOfxXVMLMe0wzlVVr+1w/jqk7hfecErnnZYHA9r+fX5kVx6rXt8xHzW4VvnNGrY1x66f+iTtrI/KK/t6lSH8yOP4+I6Ztu50GZtXbkGYXpKm+/uLh9x0qYiP5M0Tfk34m8pjjfWzsb5/Mgt9WzcM8zT4FnIa8s88gIf1s4z82SD32JspFvU65i2i7GQo15/eo040P3Ii375lPPlvLbLd+W85T2mMX6C5wYjE8UAABAASURBVOsff7Ambx0j/Zdf/42x9QaW/2XMd+6XTqzxsLdfyW/1yyumMfOF96HPOTrscq7lsdjWZuWMqbGR5lyKp3/Gz+K8iyHNPBDbtnmqbW/kjrVYFsfFUkZflUlS0pSTblGntTr113F1WQ4b9UcZdUiXR37l1KM+/6KQ/92CeOJY1GtfOYt8RS547nJ9GBdx1WP8i8O+/sqvrGP2xTtq2Hptyut4EvbSrf+bhvPJa95beV1vTNVpLI/a86pXj14PrFynzTHKXPH6YnMeT6e6u7+vAtP/hkg+7xdd79pjvK313aJNxaEt2qxP6uPdhWoKnNRxJP95+x/HNVbaUSe7nP1kd9bx5M/0g5b8M0/yg1e+o+hMso/Zlp7kT3Yf9GPM2uLCSmLzT/wSDluT3ZYkf+JJ/rl/6EkcG/BbbO8Y4h4lSTfVo5x1EmTyX9LlcTDZeZK9PuiOWZKd7gQnu+4k/4T9M68YliSSm/e92X3HbCTpMftJJHVJpet/ov/E0wz8SHZemv1Rxkay0+0nqSSSe3Ek6f4x5sDRTv7sI91dpiLbXt6bh0zXjCfvA3CNYZvCxzmB1DguXttJekOvPtJtSNR7W0zlfOE4qmqKTw1IzTEo6SKPm7ZlDjhTzTkAE6M48dX7kQT84lip4aXlpzEYO9rWwHzwcI6pgG1dSXW7mVL2uTaCdrQ32mAfL0AnLBrHjWm6bb9qzNRu21ZjBJh0PblgKY6Dps5kH9efJPAV/MrtNTNWJ/AGD95sT9SL7YU57PDu8sVx5PEYzQTWqJ91DnCSNC1JecjrC0fLuxjToP5BXR/42nfYazsZlWCRxKpuJzsmve4f9iQp9RSHskd7EJujzdAHT/ID2/Fk13O05Z3E8ujbTnbd0hxPUnw+fNjpKWvLYccc6KqqITO1nzmHVcsPxrvDj/keP2kWSM2zi65gh3LEraovcJFx/ozvxgWPdZEvm7cq9OEuX/z2WKX/zYxiurvYplfWliIhR1IwVmOBoZOSjPfGfDBac8iywf5uVwUMiv6AgQn0x7uOtP8b9NYrWFUNeJNobnkDYqqrewSr0bMBEnBhrYQWRRss0nZboG9AcBMTiKmgq0pstNOrmnMUHJT9A3s5cII+aVh+tgvVhaq9jOAj0dT2qhqVOo3ZtXE5zb0d+Ab+wNKfQd/GAChJeYHhhcJAvkuqXHMbNyHNi1JtmI5joLEwJpY5Us71mMhQTqfZF2BT3WOPVXEM+ICpJKVdN7CBqlmpUVVj+LPqygMvY7dyoWKdhNH9MwfcdJN88B88SWpStDPGwzalOAa6kxCSrUDoG046laTmGF2ArYnNR9EeS7LL2S4OY0XV+qXpr7V2WGv3Md466JyXEz+LOK9d5F0NBjmkjP0bNs/zqUL8NuhVQYdWKXcrceWzKLOS+0na5iSV7KU4kvBz/yR7WzlL8qMvTpIP2SStRx/VtyP888/kh4yjfVFOjot36Pi5nUQ2/NnnWB7Hm8iPjLQNy2np3HHMeUh2e9oWkiXZ+RAhtFuNjM4Xc8a2dIsXp1toyc/8Xsk1McS1TqVc7y/cINvXHkuSkqc4jEES4nHrl1oHr3bJs/UcVSl34oJa2jEnth2fY3auB7wk7Zv86jT/1cFQ010TtpU1nsFG22POKmTlVVbfpHshLk1e6fqvvrzHUh1T2Spy7sYNwFLKyZukafblSdJ+wNp0bXdMbGvLKzeRt/c5XslV7bAUcUjSD9+0OcmHnuKQR/kknavqRxku7TrVfyLnjWEirYjH0rwre8CVh5TW+mqt31du4ItDeywr9iRoZ2PKqJbdkHVsEo9BWemrR9ozL3IRbxvGGO2z4+pwfGNt+QDLm+Er+uWxBHD5tFm/5BfzfD4J13ly5kUhpuhi4555IDXnqZKQS2sNbCnwlTuRN0l6THxBrB175aHBz756U6ruK75707csJ7BGlwUdSWrrPaVaj1hJrJqurHaLb7EvvrV2WCufhPjv2OpUxnFrwWwr502hOAN+99uFXPN8sJEjFn87QfoZ3y+nRaPKcW1Vj1hJSn+MozRvMK313XHx7atPvdogr+0kZT9Jx1n7k5T48ourvDxiKJf84D3ojh14rkFx7Fvro+MZ6jKWaxVzV8TZcfU4XpUyVrbVs1V1DLVFGyzqg9w2Nz4YV27Oewz80xx1Pk1WEzo4iW1c3688cKqBSvsU24UPl/Md+EtpytvrtexfzpdafTmfyZ6z1KA+L5dSrzYZU/0x/zZ0J6kxBjinjpk2zTFqVD7o0toHeK/kI4lV+lnw3N09WPGA1YferwzdsGct59DYL2OWMj4gMU7FoV4x8WjfL8A9Xy6N6QMYx0YGD/Lu2m75D9nDB2m2tb3LBjA554OwJI01yUXnx1oeOJoeGnOMOi1L4xsTsZLUGLPj8PBw134c8hOs4tBv2z4o0YYBjrIMITsqyQfunQ+1HWetug/pm+XTp4fSxyT9Yqx+mgfxfYCnXn1O0pjqTLLbT21s1a3eoMNaGfmkq8++esSUZrGfpB+G2k/S60YfjEPYQ8+s1Rv7vDrEla6vPliTpl3KWjov0O98y+e4etUvpvbYl3eg6/7urj7zcvV4ae+YMupx3L1hVqqwg5+VpO17fn7umImjLeawdliUXVlDPgibY3zISJfPkuz7ovzaeuBYa2OSzgXjY784rNW1ct2QpHEhlw/QLsu5fCnh+ML+7RzOMWoOCrnin4RFoMwxYyTWmReRFq/N17drmavi+aDtY5ycPFPEPWwxPsYy2edN3tNy6j3Th+6OWeRLUsZU+Y31MFCwce7Sb31NUsrLK49z5to0Rsppqzkqb70fSTq3tUc59yvbxkEfpMnvFxnUoy3FkYSwbF2kq0ts9WpDklKv8sZFOXl8USe/fceTdN5fLkspL8+BoV771se82hZTf8SwzLnPi7xiusbG+1yp27b/3/DNtXia9bfffq/vPIx3HahrYU483ybp+ClvDMT+93/79/rtb39nz761ncv5VMt56b1tjJTrk5RgXm61cV+Tqjqhg8CQIvYo5julinZVJe+xg0ZTArRRAc/9vtDGUqLivo/57djzAutELn5ifRVHkt7L9PfKy6H7+09cm1wZqd53jFH7zQsw5YxDks4r46y/Mifpl5gdO9ahXzDSb18iSPvev+H61nLG/JCx7bh99w7tur9/6L3neKjuPGtHr29ibKwtk4Cpw9i5tcsjjvPgmMW+tUVeeWyr6wsvtV7xy3nS/zFnz5s2uWbU4Zi5f/gqTTukWxsTZ0P+O86rXx4+lfkgzTFjrg3G8PDDHBTHvjYpa1+7WoZzgQ/Y9UP6QZPXWClvbV9b1aWsOg5+sS0J88ueYoy+80LHL7bJ942Xt9oltrW6nFvbYotjTMQfY48LUD1/6h2jKsNz+BnaW8/XJH6Xy5m9+I2cmv0bn/pmzMUWy5dhxSFt4zrbGCZBhrxnXYntvrh4rid5z5RBvvoCdWX/HuS2GOqyiGkOuj/K45cYtF2aPlnbF9f/A/vvv/3Webqcz3VGxwSbRdN7hteh8ionNmbWy9NzFevr+7fvpf4NG+7u71i3T3Xlxd2FNew6NY7qGmMUH/IoxODE8t39SsK6eu41deiwNtbGQhn1Jc5mIbv0C0l5zth6wVbx50xdb2/19Py9iuerp+WE+elSHL///nvL+szrBt8rL7X3L0O9wVPY/Vz32F/sDRubxD7H2rjWlb1BXfqgXTf2oQV84y2/hR0H/wZ+bf3XPC6nBdzUHLPm3Mtgjk7sXf4Jcd2RbnxOp8E8a4ertYjHK3lz6+vAG3E1X43F3d09fOxZ0EZmnZf9Gs/9iRRBdxhfkb/W5DpE/OJQfmF/MFbej9m3vSFkniQp88T1bJ7ou74ePt/IR/sW+Q5Zbb8jD43JH7xYLq63P326x3Z9SeeOdmuH+8rKtfXb6424jJoztXJtoF1JWsY8ta8ezO4v3ui/eqzdAyexen3zevmN+boHK/h8K+WUkVc+67f3l53aa9EvfZxz9JzqOwB9HlXWNTfG6Dg+PX2nXvs3yZUb2Pvp871snasn5rfloajbuFhLc227D6rLIl3cOWe5fyHSGNIcV6+2Juk/f2/c5VVOrCSdW8ZAmvNmkU9acdjXTuNtSZzTX5iDe+Jc+HttjBPrWl7xb+ynnFQJQXrc3HD+9QHI/oivjWIfPqpXec9lc4yeJ3m0Tf6ea3LmwDJHnBPtIuVKeXOm9aTIhdm22VdW7Df2kC9f9i9XPLM/zwz8WEv7Hx+/F2o7lt7Sncl1ZTVYbOX1UXustUm6PPqhHV/8KwCcj39j37uwjyh7Yn5+4dy3jFmPX791XojxRh5p1xv3b/5VAHnFFHsiY7HtPKpHf621VT9/Q4d92/Ik6ZwV1y9pGJv/+T//Z693+SziG1NzRLuVlaY91hbxlZXftkV8c10fbeuvuWhfOx2TX0yx7nmJLbbFtmPW9g8e7TQ3tEcd0v3SkdevngfE0WfptuU3RrbVrQ/i+YWIE/uQdOMlpvq0U3nb8inrnmvbos1iOAfq1z4xlDEO8qjTvsVxseRXTr+1LUnnnrQnckobbCtvnIyRL/KfufYxd7VL3CSdC/aVkVe5oygvvrbpkz67br0W1xf1K+c51Vpea3nAGJ3YEpKw6WxdFJTR2vLzuPQkvXClA/InjGTHke648kmswF67FsOxZOdtIj+kJ/nATvZx6eIlaV22pYlhG1Gwd9udFBf6QQOsZeRHnG4cYhGnZXZ6mi6e/Z8xkzS/PxyTJ9llpalr5WKkKmDO8lBePovtJG2Dk7GyOR10ee0n+7j9JG2Xbcsxnuz0ZK8PjCT/f2ErL7Y6krRObZVuSVLJP9C5QEmiSPPbEOPgt5ZmLT3JnzCkOZb8oEtT7yFnbZHvv6IrA8KO/W6T/JaR0XQf5s8xy1q8n7FQzya4Nl8ShytOpIWb7365D3nQP1FvzhllomvQD/M9xyjpJQ1iEvAaihPaSmPrvjyM0C907hcnSRDbaiCnzRbbCXQ4J0qlwdQ8kPjseOZ30CnrxsViKUIxJmNU7fSNExvS2K//nCfecbbqhxj4UhwdE2Q3+JTzYqvoSz9ooGC3ui304BXP8Z91MoJOIsS4Y+Mn3+YcJW8S7BiqKIap9wvKJJWkxBiDn/i187umq/VL1xeYWg9cH5huntKFULdtx6/cYFsf/aFSYreBP9Azul+NM+euf+XCMNnbViv5IJvjQdYR6T0PYNgW31pci7j29UHft4+YVNmWPpA97JNHjKNIHzKgT/4kxOBGXt0OlsY5sd2IJc/QSPjtT7Bv2F30EW1eTOgYO37wKpfgFYM7/cccjwo619Y356wkXZTp3zDdGELOB3/yogT+W/MwQnfruZZ/x4YLDEzqsYmRya5be5Iwr+m5SIIs+qrAqz70Z6fUB4/Y0kdGfWBk1Mb6LG0b6GzpAgds5l0Z+Q877G+sB7HngB/dScrDsSQtK7+0GzmRh/1jAAAQAElEQVR1+CNtRZcXbSt5s4JTqbrS9kHzjT7mYMrWvnmzNWewf+tiDAbzZl4n0tfmTQAhvp17jEPks7FmdjpuqIZ4rzXHqMt5YQy/8VkbLAN6AiY3PnMMg1baO+dsWXmS8Cz0pls1MTS0krSuzm/afLB1BX+n6+ccoxK5i4viWeJu5NsA49BrfWBIP2KJCuy+IT9KniS0gdiqVmwd3U+d5uDGat9PnOPi2IinODRLP/Thyo1Ekh2rijVyBS/dlzfJhz/KePFWHGMEvzb8X+mhG2zxTsRHOYnWr7yguWGX7TFG4ybaHFnAWJtWdG/E4JUH8A7Iv5Ib+j7e5eaYze+YPEdJtGVtO6U5nqT7K3YlaR3qT6AT8CTEZ6njSNLY9g8+20k63kdbbNviHvMz8VkZi+MWeZK0DV5cyi892Wn2k7RO0o78IP+wS39DMByXX0yLcWW4zHV5LBuJPMCQvgEi30ZHWaryt9HtGzfHm45hYmizdtGtJB2fBHvALA7HqaDPvvCWVzwvfPXbi2sxzR/b6kuIFWv3GH9+eW7/7avbIq8yxSGmtO4jm+A5xf1Rux3TVgvs/aCheenoq0U7tWPDbmXUlQQOPhvra/JQmhsXMTpmGKofykpbybkkbaf65EGSmIxaeFBQ5dhKHFKw9Xq98RBJfd7ouE954+KNjr8t9Ub+vnKzaVH+xgMffRbXvjpO2ANa59UczDtzp1/Lcmo7imODNudgnYbe/pnk2T0PugYy5/PSthjD8/nETc4zD49eka+2szi0xT10ZR2d4X95eYNa/fBlDP0iYuiRJ0nPc7LTP/GyLmE+sV9e1+bKWtrb7j9VFx6MCvj8/No6tf/a+/vWD+WSkINX/Nz3FOU7Huw5uy0bYzcgNvycxHiUPCv2rugyBvrqTZtlIW7GwNiq58QDEfEsth2zthhzMZS3n+wP81HWth7YV2zxxk/sMw8TLjyUVE5MaT/Li3PcSNqWL9nj5XktwV/mflCbE+oQ39qcFs+iDY5bDn3aK/aBqV5pyY4vhn1rbTMGtsWyTtIxVJ+yyTF3A3+xiwchB3aSpsln0SaLOMawOPTPtrosykpjiPPMirytfZ6Nn70kxfLq8cNWZdShvLVYx1gCP4LDvKdeyUX5j5Kk80O7MkaNOd/zY63XF3N964duY5o3W+d/EvLygn3pIpbyzq0+ruRWIv/aa+bGA+V1vXbsTqx3eY1tssf9aCvvmLYbY9s+cJjoti8fLvSecSGPVvJ3svd84qXUspyrtuDLte0/M25RLkmfc+VX3hzwYY3jc87e89Q58F+aeuWdg3hQXBfS5HVv1o6jL7+y8tu2yOccGM8k7CGnMi7JbscLa/n1PVeU1aYk2H6rZK+15cTasxbbPdAvdKm3xr7ObJvfJ9asbce/88JMXZZ7Hl5d2Vscbwx0iindhz/6oW5tttaWZNdv3ORTTiyLPOqR/7DrZwzH5BE7ic2eC+OnzB32TG4IVs4jDspvnNRj2yKfY+I/8wBSvWOO0u4kHUdjURzGuceZI2tIvSdqu+039gnlBuPSxE9SyiXpnJCmfnPIB7jq75gS++IwJtKUsRYrSe/v7iv25YG1bFvr01EcS9JjPviSXhzieSLxnNXnxwKTlwWX5Vw+OE7Cw+m7GnPCXe2/PuqHmOp2bg4889m266KxW6p6vRoD/ZTfmG6sGzGkHTbLLrZzJf3Gni3NceXkP4rjK3l1fbv2fGhXss+3PI6bA8ZVm5Lg6tbxFkv71GVbPos0dfnlDfu2nQ/nYmEu9Fc92mTOqUeeo6jHMX2VJrZFPu1RVgx/Y0o+MZxzeR2Txxja1jbHk5TjjhWH8tppkc8xyOxx+z6pverU7ySVxOFe19o3yX3t8QXi8dtbSXqNKJekrw/Uo3598UH8f////Pe6LBdy+wm8PY6+JHt+eezzQG1Vc4yaxMm5dc3DWJvXXTSS8HP/qGft/Rka9I22fvgbi/o5Z3qunp837E7v88bMa+N///d/h3brokySDx/N7eO3750zsTxn6aeaV3LOGBg328ZaP+1rN0CNe2bfNvfmnB8vMg9dxsS28yOm86ceMaxfuBaWR1l5pDlmwakynhbpjptnzpXtJJ3LjlnU41xpp7o27LedpOdLHO1P2EfYVw+92i+/8s6ddP1Wjy/wjI3+W8QfyMsvtnbYPmiOe75J0rZrlzFVr7aLIbZyLzyUF1sZsRzTRvUaJ8e0RQxtdEwb5Xef1DYx5bfWDnEcd/7FeyS+XM22/863dsgvji8E1COf2P43Di9cp5uLITet//bbX2uwBpxvy3K+lC/tH5+e+qV/svupbu3VDv17fX3p/ytYu51L/TifF14+fuk9cvN8kjKFKiP98tB97sK187rdOofFMU7m8ZnzpfHSP78s4gsocVOpl+eX3qc2rpOk6Yu+ab95VRyOGRfxzIsHzmufHz6VL02W01Lm2nk5syZnjZAv7KVzjDrPU8lrvMQV43w+w76V9rzgp2M86K3Hp0fsPpf+LOdzVcJ1/luNOeqMXy+c21ZsdD6emRfvt8yVgZ7iEC+JYo1t3rzx0lDbHYOl7h98YX6jfqjL3QWdT3VasF85cM5cp9s/o894a7Pzoo7TaZZ92875jfu1vezxFl+dFzActzhv6jauG3MWmLxmuXEucb6MhTH+P//n/5T5Nefo2ji7ltQtXkJMWY9jTBBESd24J3I+5yTm2J6RmnNU+DeJ+5cvv9RkbFnOfe62viIz4JVeHEnapySdV+ZzEkaqY6jdV+ZSP5Qz/l7HaZdF/dqtLwoxPT23xunXX35hPi8lj7LqtDYeyphjfiFcmrGyNi7y2z+TA94LyyvNdSftjb3HceMo1pyj/bPty1PviYyZ/YGv5ojyyn369LmScF557pwXU1s3DFf3IIYrc1OVGmOy7jeula89J8ZmEk9jsb4/j9A2fd9lR3nY1z5tUa9ynifGGJWk91z9MLYW+ZU7ijLSLY7ph+tVTMe0Vf8sSdr3JB13edWjXfKrR3772iieMVeX+NbaZ1u5lRwdYCXB/9HnI30ujkPePUreJP2iXz3GVpo2uSdYq9scVt51YR6px3X1yAv7F9aw7TlHie04akraC3u7cyNtELdDh3Tb+iTWZD7+8heuFS53+F89X9K0x1ob1D1GGPNeo1qX2JbDdzHV8/n+oTbWmXrF1x7n275+/+u//Evvb//t138pV4n2GNP/8T/+R/+5f/H+9re/dW7pkzaYX8bf9aLd1p5fpCkvTQxttWiXco4739qg/sMn+S3yapv49uWXR3/d46U5lqRsi6VubdRf+0dJ9rzUDu3Xdu0wBurWTmXsO7fieu3nlwKN1xvnPce1+8K6vbFn+FeC5JFXucOPIyeS9Bc2tFm96vOcLIa+6YNzYl8b1Ku92uaYvlgn6Xhro36Kb22M5TVG2rbvN099f2CMkpBrZ/Ji7fhoh+fKJJUQMwxO0vza4X8BoI2Qe8/UZu3UPumu0WMO5NEeMb0HTNIy2iaWe5LjfiFAefm1SRzeb269+CTqiLUl2Q2zfRTHkzS/bUtxWKsowRE2N/uQ29EkNrvdjdr7P/NLP2SkH/1kx0tSST6Cl+xteZO9fcgnafvqp8OxJE3HvA9bbCcHnVO9hKrWVT8dyttN0hjFcdBoNv8Yk2bApuLjeJLmNyHsF4ftMUbL2JaehJFqXhvSrI8iv23piTq2lk/y/zMmSbDpv57jn7EPHdbJLqfOoyQp/x12H3z/iPEz/ZCVZlve5Ae29CRWH0U+O8l/TRcHY8qbs6MkqSTliUUMet0WyyJt44ZsbxcXLKNjI12axVk8TeZnqwqbs9/YdJz7thqFOmgsmmKPL7HmGHubk5l8sPRnimELnAFz2siCVxQHbAcdW82iTtWqbfCLs6InsFo2sBlFiEFwvDjETVprOT7gq2w1NBKcrdamyz1P2f0sDngCr9iTxkDvZs5Tkt3CBABY2aYKY4tnfiWpdUDfsMU+IiVtDOTo8LP5NtswJNn9QSZJQYb/R7xH0K6BqbbPOFuqsB7fxZ1TOZnWGqPAK3SkPPSh4N1lqje8ZB8bMNu0iHHwDWy1be2Ytm7tzwYuIxrZmK3hnbbWRC6MhfkZDGFVj4mzYeuBAcIHfcdf3+3eas7RYzdeJMoHTPsz57RJe+s6CTKBf6cnu0/6O8ZgbNRxOHTDpkmcLDvu1npW7B3a3eIbIhYqPuJQvX+kb40rP2LQNzCCTSsp0ADdZgB6UcJ8IoMBW6GVGMiVpHE2QGh+8BWHOqXT7M8oJBSml+QDH9FK0vhV2fX/xHdgJDuPNid7eyMWjlvmIFYZ4G7vWNXHhDZsYXOvY9uY4pdidvo7PzrtJwzKQ2H54Gz13MwxPnDnCHrWitjQYa1QZ4LAx7Xkn57VLufR0kCMoa167drG+QFWksaW37LiF0xNK9qdi/DaHpWy3jqvqnnGGG2jspbiMDYTbD7NY34gWatxwG5Y2DW2kr6yJuyf5qwkNd7xrjzwQkP5ZQdxLSyXWrFJnsZDdmTUcZjfqZSf4lixm08lQW7l5ft+oczQx0dcVNYoeaqS1NDwKuqBb4xAo1uDWt0rN0nKbdjiReCKX7e+uZJrl9v5mA1sRKw2fmxh3BqjqHZdkij62hU/xLNox2mm+ewj1vEUO9np2uGFoLXj67aWbWBq4583jXjgtKNiqzCgrQeGuEdJUklah7TGARRqWRD90ydJxyjZZYpDGbFpfuDYlub82E5Ao8ibpDFsq7Pej+QHZpKmJqkk3e4fW/WDFP1J0mNiiGUJTDOjNuan3v248aDg7IMR+jfmBojqeZHXHCyk+DivCQ3oQ4zayIVZ+gGp68BrWcmHQ+94l5FHjPu7e1RvlchJsaY4N/RkaywfNsl/09ZU09QlzZsMbbDf7TH6xqB9BEt6A/GjY1Hpc5S8kFq/sT/4rQue4hDXvuPmjjck+hLHU22HNsDaN5g+nCAUTZdPtjlmeaNUdFKj19mco1Ye2GEeDwZOiLAWWPVjFPRr2+dNBiIlzmDAmBSHdqtHurqT1JWHUvJcmT/z/WiPkbbL/mT+rlf0MLf2LVdu2Pb52drmOQPWrQZ1khrBXvaaOUcl6SL/Cy9MtcOygbfbMjoH3KuKw1hry8o+oB5vCpflxMj+UU777V2x+9HfFHzfJ8aY6CJGzHcSWdqPJK1D2SQfcycu3RqjiNeti/pX5OU1lnPOD371SvdGbShU+3G0reW/Eh9xDnm5lBPX8WS3Tf4k/eBrYf14k6estfxJsGkt9dkXRwwfLmiL/STlP9vyKW+R33Lw2bY4pm3qVkY868Mu+bXFcXmtD5p1gjaK9DlPHV/5xEjSN8Dii6e+JM0j7eCxra3qlk9cMQ6a49KTKNJ5rU3d4YfjG3kvjzf6jiV7rMTZmD8lHdcGaeaUNlvkt3b8qBPsZO96eX8I7NiGLl+mbozN81JeD7ASWItrJSl5tEX83mNYNyf5JG2iVwAAEABJREFUGNMX59Exdctb74dtbbDOkKimKm25Xl+J17XbxsdR6dbqStL5qF/SxTfPzAn7XuO88UDsjbX2zIv0ZDR/ipodw3jJp5z42jHA1BZp6igOeWxbHEt2vbYZ/uE7D1jlFccHEv/y6681B7pY39J98HHwK2tMpMmvD8v53PapWz+S9F7imPzJj5wSR5vNF9viW7p9mgaQ2N16fsYcpfyVvWFgj2WFUVx9shYr2f3qGaAdeB2zJOn1p71iaZ8Pkqzt+yIa4ytJ6xJPbGtjeuxp5oL+OTbGjmlOSHM+xLLtn0ye7AO//uu/9sMmbdYO5XyYpYxYFsekS7ux1xp7cSzG1hjJZ9GeJKWMY/bn2B+EL7wUHY5RpMvfuVzVviuTpOPqWoDcdHkdE09dtpXVHnksSQjP1sW+tlkrY63v+q3MUYulz5YkHdsTti5zVnFOUK9yzsHK3D49PgpV0tVvR1uS9L5hjMRWpzKPvEzTDvvWliQtL5998TG6buzj7iVe22iPuOrZiLe/lXxguPaUc0z7LfYPfmOcpHOkOJQTTz51yWffdrL7bJ7JJ+bhg21tNBdc59KBK3P2kDUP9FNe4yqGesQ/4iOGDxXlUU4exy3aLV2bbIsv/fE9zge+49Ks5RPTdWKRX93qtTgun3bZt9iWx/1A/eLKo0+2mfg+72mz2PKKa7GdpM+b1+tbEbG6ci1w5oXpSo6IY/zkJfsKEjtfMaWscuSMHZ2WU7YHcVR+qv7sbfjZx1byzL1/zNlYMnDqA4IdJdVr9ca1lH6o29q4Ok/aIb949pP0OjQG8un/lTyz6Je1RRy0l3N7Q//KOe3My0LHkqB76xdTSTqvxDqzlxprsZN0/quzZRmTbrs45FVGbGOsvUnaNtsW7XGPE1MeeW0nId7Xnh8x21biNDBYf8TVb9eNua+McyqG+sWVp94PZcwlY6QObXNNiSu+61A5MexLV9462f0UQ7liMm0neZ+XW2vRHvm1wZcayrsGHBQ7ycfLR/m0R7vdG43FEQfHtF8ZbZRHm8SzSEvSL8OM/ZW8nCSLLwSSlHJiF23Lir0hrybXuJmjvn7/Vp4HvA65cg/k/dSJawptUPZnP4zXgpwvCrQhSefE5y+f0XPjpawvLv3yDXnK5Dy9+ELjuSbPFK+313p9e9GEGug17uKdT0ttLBhjKc1YDvbfJNBv9fnhwZCVMbCoV9v8Es7CS3L74lzJaTFk9mXFRv667r5//dr3zffkMkaWvwl6Wc5V6PTPYsu/cA70Bb64ru8iRmdisPCinav0js84zfr+/FiZoYyqkbrc33FVyLp4fan7Tw9l3K7oXaE+wns+nztn9Uc9vuTR1nW99lq5MVfSzTPn4ht73g3dzkXmLOfCPz+9QhvoV9+WKv9Mt3FKUs6R8z7hNxYW/YGtvB6wvHHNJI+5oj6/9OC8unfKLy2jyvL9kXglncvFoc3Oi7JJeh3a9+WWvlyIq1jq//btO3KX+uyf9b9/wPdr26c9J+y/3t54Wf3MeQ6P1nTuaBdqSvlfeXEplvOszXMO8JgrGCb+yatOx42tcfNFmvk4yBmTiy2hnMuD1/ggXrUN8vOlm/KKoR+Oi52kx42HNGOjLu1QSF6/5LU/P165H17K66DX1+d+ya2PypmHG/fMlwvX76yBhdw67ExSV/ZtdYstpn5ojz6Ye0nKMXWKp/yN8//bm7EsYnojd5Yu98T4fL50jLRT3b7ou9yda5Cf9vXH2nH1PJFj1mdyU+xv3771PBgD6dKcc+NnSaIpXezri1hJyrlywBwwH/VHm7XfYlvdYrsH2nYvSsJUBRtHSfv8+XPPf3EYG7GUtTgPylgne2yStKy8STr+6i4ObdNG/U7SfI5J1w7t0sfisLY4bjySsM+8YNNb/fWv/8E8rOTrY9eTdT/Zxzbu2eQVT5uMiXYau41z0nm51C+//Np67b/y8tkvAfjFBttV6TWhjEWcx0f/QgC5wbWFtuuvzy6Mg+vM+DpP7gt39/c939qw871Ukr42cT/RR2N6Yz88Yp6EvHnDr2uX4tBe508bLfoCmbw6Na9+GUPHXl9f3/P91nOurDGTXxvkMY7apJ36pA3yWYulXfLoS5KPc98vv/zSsXJcTPnls6/+JKrptSldHYmxuracOrTdWGqHupIwZ1vdX+7K62aff/+MvcxTeQ7wv2bznOxaUV4eMWxbW6SpUz+Ng33p2qat+qoN0vRNun35NNx9U18s8jinytkWV7q4yqn3wFNe3iTtp74XhzzqGXOUX3aS32LcxXXOxZNHTMsYo3NEH8wvY6T+hHlgP1CX/MmPPPn1X/6l9YqpbnNFnpHswU32iTmAsK0/GpikFUpw3DpJJ/7R/pluO9llbMtjsQ3ZZk9okj+1HbdIPOokzSst+XP7sM0xS7Lj2T7kj/bPfeXsJz/4k72dpH39efzntnjJbsdBtz7oYlcNuv/Mk6Sx5UkCz/5J9rY4yd52JPmBYd9x62Sn/2ftAzvZcZK9VjbZ24ec9UG3tp/8mUd6stNs/8yT7PSD5rgl+bN92vQzz3/VTna8A0M+S7LjHXRr6ZaVDdy6ED3oyc4vzTHpCQx05D8WEPt7JTv9B8/W+cbC6JprtZoDPC4wk5QLXH9o9oKyPd4X5MaFwoC3OFb49/bWFxZ7u8oXgYP0WLmwPHTarkpljv7N4SQFeF8wJqkE/Rg7GU/29kBPkrrVVoM6W1Wps9L10d642DjaKxeo8o0x2rckNeDfkDvRdkybxCsO7ZrQpVnG2HXbTlKOw4apo274g2a7XZJUkm4rZ0M5feg2/G560uz/yaax2yc9SdtqG3K3k7TOVbu5EE12PYn1+/xha70fXqyqx6KeFd1J3jHWtlP6Ma6NtuecNQv98B/jO323b2/POo6Dx75j6rE9sMWLPus5B3HbyKNRSSiFHZGtC6SPWnllxij4sIMcGGDNubeTICveynh1W71jIFD7MeC3JT3Z5Rq32478kIMETsjXGwNbtw+5ZJdNAr16HsTunGEeRgWZqiT4hz1VtHc+MWjRfx/bWRsj2TvyJHu7OLTxZ5pti/GztuincYW9sTsH3zEct5mAuVVN6raVGCZpfsg1aHNd37aI03IMjBR+7LmUZB8fRYxTK3uOfHRrZX0x3HjFWpwZexuMOfa2N3koKuu1thpzlG31WcSaY3ROrMQyEJO0Tv1NfrS5z+r5kW57G3CDZxux1i0ebiKfInWhOVLdroIfHRsDA9w5Z+El8RnlsUKfY9qsYlye4tgx4cSvqvCv+s/wy5mqtmmMURNZ42N7Q8/IKPvK27YuNKrn4FnhE2Pwg09tbUPQsVUSsFc0pOYEizFI5dF8MzZLf8fAh71b3e6R+mgfct58aQfc/TBhVCrJD4wKkhsX17daW1+6rqh/qxVlXkiJMQc+w28OzWjrrZJg66k8ErHKZsV/W5V2J/QoYiSBf5ZHstOTlD4c40nKdnEAQQS1YyU2ty6QPz5Jui1/kj6nSEh+YGi/F4ryOGZtSf4s65glSSU/5JNI/ri5wLi26cZDp0lO1T7cPMZQ7KNIPHyz7QVpkvb34B0h1qwzbRRLenFIl3blxjsMiOlFMU1G3z+pWskpe+pZwZFPWYzsWGvjspzKcduOJylxD7kN5gSfzQEUhCKusWOo6NZxrPCIIZZjr7wInGNWktZRqfKGT55lWbBvJWRbz532a0dxaKP2+iURus0TFwadBPu4EWz99NWZpM7LGZVmBUQ+3mg8PnmjKy0FC9TiHL3nZpLGVX4yV8bz0C9jkr4BPfNQQXvla3uA8zdh5Ae1534jzknwY0UP1FRja6N+XrnmEHvOIXT7vSIjXRpLqW0f+KiuBIDmBKdSJ+aoqJPRNq3EuTgGcK7jx8fnuhITbRoSGUvCDe6+/sRc0edv7sonj7QFXNuwVxKwz/1wwJtP+bwJ8+ZqWZYet2+RfxIzMVZssZbH9uRG1NgvYPvAUXx5Lzx4NJbJHncxHDuD0389h7hKS0Ic9z3HcWniJin7SfqGXczn55f3WK5l33Lh4Z31kU/aZlua8Ul2fOkLfkkX176+JSn5kx/61F8c0o1LsvugDOTOAen6J4+1dPWJKU0dFuniqTvRlmvbrow3udpjcdw/b3rIqEs5a8eT9Jwkuy3iHqVloHstYFssZZOUm/2Nh7XzNFq+OLRPTEuSjql6kjRPko79MW79/PxcHknafmn6ahzEQ5Ccrn6wow15z21xzQ/5bVtnjvLBcHFIS9ALjW6vo0FOn8asIodnRs0xaK+1kDs3HiJKd23q4/a+z93YG5UZYGmXMUjS+a2Nxlv65uKbo95YoxGb/J3gDnToh/VR7nk4Psf8WGunkw9Mb+V4VZqepPvaIn2CVRw+bLB9Op163DbkznXrOQaXR/ht573Ie+PFlfba1mYf7miz/qjDYl8+20ct7Ux+h5gddjguzsDWb7//0faK3XTWp3y2x5xt44Yd4kiH0PdZSfZ6jkr2XNGugf1JeFD+GaliSrbGl36sSeddvCT98OtoH7W6td/YSGtbwXWetFOsJORE9Zqzr26LbQtG1ZWYmftRln3R2Dsmpg9mxdUmMc1j8Tf2MQ2XT/1iym8/iUPsp0tpozTH9Odoy6AecVb0z8F8UpJdVr6ENvmmXnG0Qzn1Oa4d9qWLn6R1HrRE37e24WeabfG0WRz7SZpPXcZUmnrUYf/In+eXl5rk5BGrEznjuDaI6Z7kmLlg3zGv2594QeR1t/qMobFwbJI7ykq3f8ioF+/L4thhj235ehybnZejbOwg6pfHYkw6xsTw4Bcn2X1Vl33x5LVvLa904+P8i6GdjlnPMeqVOOiHfenq0w77ylukGTfHtctxsXwg6ri/gahO9Scp4yCmf+Z6Zc+VVzvkFcdxi3OknDTH5NFW+4d+H3SKdeOF05yjlNEGacrYV69920nq29dv/aew3QN8aeYcOab91uop9gfvCZOwxMW99dp6eXluWe24cX9XzMUgTvJurJVkSCoPRFmTW5eEGWZ+1OGY+AVtzFkbONLhKHPq4T61nAdtKVU3rps39u/Xl1ds/957dZJ+mZOkXwiLaVz005hc325ct1z6PONDYGPxwlw6N2PO9sUYJ2m8DdtWynI+o/tcV9aqOe+foHdvNYbyGB/l1GctpvQEm1kj0p95IerLs2WZNSc+EBx573mhIY7x8uW9MdRm+9ptEcs51845Zzm2nM915hwjtvqVcY7103Hp8h85bD7pr2MW++bi8cD8t99+631WuvZceWn6xosP50/d4iUpdenfoevKuVBccbRBneL6m4ryXdlTjduY2E2RJn8S4jA7742DcuqxaIMYL1w3yJ/scZTm+f/KvFu0UyxjlAzs98t8t7axKszzpZLUGznyiTiHm0591ybt/fWXf+Ve4K5Ok/sB5vmIvba4h2mX2NqgTHE8PHxCz0tfV2qrNpgLL7y8+sY9hHb5142CPVobOxMAABAASURBVMZDnlnpe3+vXW1v5JHzqL7iMNbLmHXPy8xPd/d1OS0l34RmnLVBuy3aIaY5gWip0/3VL0yurLtj/ESsA8OZ/PO6xi9UOJe2pTm36v/MS1TzjgVZF3JqIndlbYmpPmOgLukJsSQv9Pme3NMOfRTnCd9f2AecD/mTPVcwoV9QPjw8UF+Y89Evv+Q7Laf+LVPjrY/yinW9XvuvPKnz6emp17Q6v337SvsJU9dK0uc7ZbVTvp4H1rN+a5cy2iimfphX1r4gd11rk+Pmwjfui/7441vh+ge2+h33yyTqOWxM0nnrmC8o1a0/4tnWf/mV3224YvcjuFudL6e63C1lLjq38vvyStt98fzy8lZjnMivB/agp/ZRHHWrw/lNUv51htfba123a1lfHi6d9+rTnwv3Ng/9F3yWuizoQ0YcMcRaffY+q+7uz2V83Dfu7++Zn8k83Ze/7fvw8BnMFRsu5aFskjKGb28vzMMNWwe+PTvcco4t53P9xn6iby/Mh74lKW3aWGf6cGBJM47Std22GFUpTh31/dtTz8l5uauH+0/lIZ58+iNWQjyI2ysvm53jy/ketrQ95sbCS+k71pW89+Rhkr6W1jZ9VrdYB6ZfRgCgjIu1dOskxOOKXSu+b42hzfqgjDGTVz3KmoPqF7tjjkPqkyaP9MvlnhhOyuhzVqLfq+p6n5HHeKjjxjnxypA6jZ+6HP/tjz/qCvYd8y1dYenqty2fMtogTTzLt2/fei0qdzpN5j5tgzLGxvm7cm/ks1L3NF++i/HKeUFZffnLX/5S3jtxOittPJ9O5b6tf1Wj4yS//cQ5eYDvvpax1BvXhff3F/qX9v/NcwVF28dIy2qbfXW5ZvXPvVn7ruyjYb/6/uxfIqrG0Wbzwxhrzyu2+peCpOu79jpm+evf/lb+VxgTm8U8irFRn/IW5Syub+Pob4a7XpxjccTWHseVk/6xBsk3ZfVfXyzi61OS+o11IqbjyojhuHOm7cbbMf2WT3v80oA6pKlbfGXEVk7s16fnXpf2tVFZ8eUTT9wnXn57Ttq4rpOm7eZxko6lOpQ/irjymR+WJKVO42dJ0msi2f1STj3miljKaKvrTbr7XZLeT+QVXxuSyNo5ob/a7rgY8pgnF86VYtnXBv9Sl+dRkobPVsZGGf1V3r/8JJ80cY44n9gbpRtrZcRzj7D+/Plz26b97vPSRlvGD51I0kbatiQ/+sWRpJL0hkGXBTatPorG2HGClLdtsZ0csqZltVPyJ2mdxZGk6TSbppxti+0k/0QXQ31JPuw6+soUx8/90Ndxqg9dYsib5IN2jCf5k075LH/ChOfAkO54vR9HW/o7qSv5pSX5sFteS6KVVSsXhjY3ah9eyb8VO6a7E2VvF/YFu6E3MnJsnkn+NFcbJypLkuZSvw1pFrHtH8Xxg26d7HIbF2VJ0LlvhsXhuEWMRFu2D93Sj3jD2h+xbchvfRR5k/y/xsaUmmNSbXUcYtgW+2jbV2eSxl7ZIIpjJU7yyJuk1qaHWOrlVnOO9oPQvdfq2VhE8513e8dbe3yyea9gJqHvPFSPT3B6CqGjtlQz4U2IoQTKClEe6WopvEpSa+NV23LjhAlr22d7MD7A8CI9iUM9NtGX2N8qSdPE86TYTGBb/4x9fccmrdC5ldhzDG5Md4ydf2s7kh0z2esDe4NpDPVCIWhJaozRePV+rPg54Nnp64d9zsMkJu9sH3T70h23bVmJCRqYB+x7t9txSxJkC5079s6/YfeEvturbnktxsS6iEmyjysjj3oS8fKBl/y5vTFpc+55cvBbb/jvZi2WN8r6LA1xbBk9J2OgFT7pcwZ6mq48I8Qu6CUXCewgZuqR13I67Ri2k4NvQ2Ygs3ZdHCvxTtL9gzeBH73qTNI6i8OckufExRPdjleyjydpDPHq/bB92HVjTpR1aAzmBb2oaJkk2LQ5VN7ISe8OP1bkkuD7+LAj+dFfwUn2OSgO+8YhEXNtfPVatNsatsaS17b2qHMgU+Bt6ByVmuNd51aEmx985hh09m6SxqH3roeWQPCtYMioLVxTgqZcuHC97TLI3tQlEzLalex+IF5J6sBo++DbyKUAs+/77DNzglXNWxwreAkYc9QNzDHQxwWmcidoY+gPjHzk3eCZYFQhg5x9L3jk86WBGMaC1AdvrSQ1xiz10yn3BC/E2Qygj5pzLyu+r7et5pjYl6qMSo268vBkVecYtWKr+ujWoI9r0FZk4E0q2f13rDiMlTJJmv96Ne9TKCiPGxfH5qf8qEeeIQau3EFIm9rCQLLjqtv1N+eAa/+0ffBMYqJdUuUTO0kty0Td1naq6xhPHDtVjDd2aOeZC60J9k2fwRRjpT4vJ/alEw9iTjWGcVhr2zbsTd24G0/wCWB5k+x0MCG1Xu1Jdrrtg56kZtsNVqXtTLRraX3FIb/lwD70M8RLnre6okeaOEnavno/DprdA8O2/Ec/SdtQHNIcM8bJbi/k3S7sG/kR94NH/mS3/ZC3TvLhu3JzzI6VeElqI5eU9YWvvtk23huJmzDuZG5VYq0mGoIL85DkHbf6Qt6xMIdd99hWtidxRaTEtq0NrTOjktQJLPU5PpBfTksph/qSZlFOndqwMWDdPAAnKTHlWbH1ypotDnn0RXm6SrXfc0y77Y/jyrpelTOW8lukJem5lU+amHeXu77Zn+zjA3uNm/YnIUjV/L7IV4m+ePNhO0n7m1AXhVpMdfqAZiW23myoQx8TeMCXPjuG7AnULzygFM+buRM2iFHgaX9xGKeF9SOfNyqOg1SHD1c2VKYTzvef6NVwfZEnCWNhjS21cLObpJKU+PIwWK88PLFubMbU13YT/2denqsbMjd8l9Yrv9j6kaTntfm5vthY1+pZeEG6soZ82Ng0fJXGRNWFh0Qnzsm+uNYOZYEBO3vusfZXyoWXjXsM3ReqjB3JAd9oPmW14bBdm6Q5f/piTC36k+x2vvJQwOI8ye+Nn7zaYC2veOI4bi2/tCRVfM48YFvO52pb8MubUh8m3PBd2nI+11xO5ZdYtEVdPjRQx4Rfm9Qltvr1UV3yqEsZeeQtDnnNS+XplnjKWYvx+PhEWLfOY3nEU1a5JIr0uGPKSVfW2sEkPb4y39ohZpJyXFuS0eMHPUn3L8ThRG5mzJrklvziLcu5xpg8vFvbpht5IX1lb7J9Jj7e7GvPRsysn3ngL8+C3JV8NHfO7B0sGey4VeHGGV3q1KaV/PC3hl55kDRZN3c8lHadOX8rmNoqrnOjz9LHGMJQUkmwcYC9shZ48Mq8+DAgSe/b6tFOMZQVg/BUwODHu+xGHAr+U3nsdq29nuSfYFprpzjaZFv7kpS4FvksSfrhhVhJygdLYirnuPbYF8vahxPmi32L48ZRnY4rk6R9FcM5t4h/2CCfY/IanzlmffnEy3mcndjvn0hN3jHYaw7eJHVjr5EnST0xf/sYMaYvXd/MKV8Ei60u9TumnUk6/o5pj/LWzoNt/ZDfceskxHvf56Tps74ccXLOfLiTpF8iqO+Ij/L2lbF0nzz59vi99xL70uUXU17x9MG+tTTtUrc+aJ/80rVZDO1/5OGaNPks4tq3ll975RUzifA9R46Lqw7byT4mr/Qk5Oq1Y5akpIsv/4EpTbu1Q12OJel81UZxtPt42GdbDG25ca513SkzkHGfFsciTR/kKw7tU855dNwHjI5Lc40kqaPWDu1K0l/80D4gOtfFcS+wL48Yz5xztMu+9srjuLrVpS1JJPGi5LH3GeWUkdfi/pnkI67KKWAtjvy2pcnv2lGfNIs6nEdxxLWvjDzy2vbBoLJi6Lc0eZP8aY7EU86H0+I4D/IZY3/RYGb0ixrPm+597nMPvLTwIa3j+3mzer6NnRjqPWKTpMR2TJq2yONLs+19jfqCwjF931jbzol2WGu3PunvG3uvPGLIp8zOcy3xX99eO6YZ0e369PCZ/e61/Z0z7IXpNbpVKmNCrz7EWtn/xZVg3xrmrjIHtfvpVojWBq/P8YrD/wIg1Nrmlye0VVu0wQfi2qsPc8620bb4xkSasS8OY25bmnK+3EtErl5XsHCNw8smHty7ntzf+pwOz7FeEtYd5yEx5BEvSSXpFyhjjJ4LdWmDmNprO0mfD/3iwuP37+XLBOVX9iHl5PmNlwJi659jxt7aMf06cPXNtvjOdZI+n7j/ySe/D9nFemZvTsLczC7qM6/lMQdcu8ZDzMOOJMyd111br1PtEFtfXK9J+iWbfdeBtjgP5pAP3KUTlH7JpH3K93UTsbOt7q+8hPJ6QHstxfFv//Zv/Sf4D7zDnv/461/Ll7fiql9+eWyL9/n9gb3jhz6fz7mmtMkYSj9xreC8GQNlbV+4BzBWjlvMvZX8U4frRlvFUJ80zPw4Z0j75ddf6sq50Xxc369L5FGn9ls7D4698hLdl2RiOpbs53nnaCUP9MU6STluTM0F+ds21q42yOfcWeuzsfWLAHe8yA05qE7Hl/O5cZR3nsQ2/y7LuefVmBaH+tWjnQc+ZKYwLT/n6Py64ecAP0mve/UcfV+w/UoszCf1qSv5wSevY0nKcYt65/u6TVLrunbOnLHbnBS7OPRdPuskvXbMYTH1U9uVSdJ+2XfuN+ZRH//OurpxPzLGbN3F/nXhpalj5s6vv/7a+Zzsa3lik/muDm0U22sZAlLKeU1z4fr3Z39sK/f09Fg+v7it13JfkzfEbFDMI/HcT8S0aL/zmKT3eOMm/elpf7kprrZIO3NPZK6pO0n74nWgMvrhGk7SMTC+6vTl2Byz9zZ1TXwzjspcb2/M66nn0rWgjL+xbazUaX7blt9aGWsxxJbH2nmQRz/MWdeWNmqzGMpJl4fpJNYPrPPvrfevrG31irucz71HaaeyDw+fiMkC3xv23xP+0H7tfVS94qrrgT37yvMlYzEy6o8/vtaFda0NRxzHmMSryv9uwLEb9yUsp77OVt8kLsZPe22PMVqPdjuuHusjTmI7n/osr/NkHNRncUy/9Fc7r1xf6aO2ruSlY37Z3vtrc0J8ceSRVzn1ObayN2jHE9dGL5yjM2YN7rEHc61+z1MT+/VfXmMnXRkxLbbFtTim/drpfEuzLd///t//m5xY6ssvX3qf006fn4ipDvd3ZX/77Teu5z4xl/f197/+rXPOuBpT+YyHuPpl7flOfGUfmFfxtEN8X+Jq9wPzaN+2GMag58PzBvHzL7Z8/vKFXLjrIo9x9pmLsTdeT5zvnEf1qE+6eNLkT1L/63/9r3KvfL2+dT5po38aX3vkMebabK1+5S1ieU8krjLaK79zlqRzVwz7+it/cZjjxku5JOTh1nFzTuQx9uqzD3vJ5/5nXz3mnPrti22RLq/7unaKo8/Wjh1xdMxi35hrr/uPOsS8Yx8UTxssxslaXun6KJ/2iW/bmF97Px3934Rpn7hJOgbq11ZpB5ZxLA5xxTlkbCfp6w31aVeSzkHbGzLyOq9iqNu+9njau7luAAAQAElEQVTPIo97vX398iW+vn7jGkuazwCSlPMr74l14r0Nk9BxVqd2Om/GTlltdy1Z67/6ho4nwZxCVrOqN6TiEISq+wJY7KtQOfvJ7mSS5vvP6MpIT+SxV23k3qqWO7CS/MkO6epL0gu3OJKdRzrdDnKSxrGv3Uk+dKi7ONxEPeGJmYixtkySxjjo8idBoj5ssXOM/2PbvrY4bjsJcmvrT9LY0i3yyGv70JME/q35HbfsPFt5w5ChHSvtFXv3tpukFq6ckH/wbLXLVetMAv9/hV19yO/mps5k501+yMmUpPGMHyPdPuiHnP1/bIv9M/1nf20f/LaTyPr/CltGsYlOPzTXLrGsU7ut8iT5iKt99RTjlubnZFgctpPQqrKaY2CH6Om+cnOOMuY3TrBwQQ/5uBLvlIc8yd4urJpz131grzIxPsZsuaYXPJw055yNI/bGldUG75WNaGbQqrYlSSWhv7EZjYKt5BvSaFjNMeBd4Qm8u9wcqUG58cKuaqdfuaiYc9DbeaQXhzZJJ2jV4IBu3GxT1RwDMoqQSrB720reQfv2EZNq38YIaPVuSzdbVv4NOT6VBNo+NsbohmOJ9K1tHuBIczBJXd9f9tk/dNqW58CwD6sVOqrmGO92bN0/5ikJtvIQtlJJwL6V9tGEX940htjSu8MP9azMGc3m3/eTagx5T3M0vTiSHUNbJ/lQBHXlomfgl0Py27a2IAJOdXEPm+98ym3MwyBMkN7tLmJU3dY+8X5gp5QZMtsi4LblqQoXn6eOPeRKgr9r2yyOGPIUh23laMK/WXWRLu8GwNqxCDg91PYok+RDxv4c+zyIMrBrJQ6Jcmn9VXt7QBPXvny2LfpjbG2jFt9H4yeh/WcMsccYINY7djWvc7XT032mg4FqvtM7vzR51JOk5hhgbJS1klBvNebs9s5TtAu/11KjNEtG+VWtKgBP7/zaBaF1J6lDT3Ek6S8PJMZBPHIzDPBRbo6ge394EWzaoPtZuPk3Hq5pQgopjTvJN+0oDiCx79b0gay5tWEXQ3XERF71yCue0zrmgCvc+O3a1FFQTtIh3d73lJX6dBrlBTVpin8p6zknsmtVpeO4vW9aG7JelBSHegc2TewVe0PQ9gZTF/Qty8D29MW4NMRqxcA5CDKdFccHhjtme86drp8rfCsPMGAj72clAWt07Qso5U7EUN7dv2I84K9dimMF/wbOjXpZ3tcO9CSVkZpzUkb7eoOvOG7wak+SunKRf7StB3Ynu44kZf+gWxdHEn5W25nsvPV+rMQoSc+pF4+HjLVYbS/njyRlriTB96XmwEbojicp+YW0tth2TIwk7b/0JG2jY8apfjrse/GLoU1VtnMrBSmtQwxlrRMGqv6ELR1S+yOf7cYhB+aYHzhnbpj0XdpCWz75kx0z2fVJI8Uc7iJWKo2fpEZG2yVd3T8X+YrDF+S397wpZMW07wW1/C1LboplO1F3tV/FoX3eoFyZe+01TpAr5Is+KDPJG9eBF+JiOm5xXP1iJ6lXHlBLm+Sp44escU5S4ihvse2NozyY1z4XxxizxhgV9ZOb52V/KPH88lzStc9c0k/76kOsY3XQEn3cSpt9qXI5XypJ65/4spL73ngvvUbe+aDZT9JyJ3yQT4wk5aG+Kw/hkjTeqw8DaOvPy8v+cF450qHnzZje+pqj2j/5GoNY2/bmT53KWKQd+mzLq73iuQe88gLdOTjzoCbZ7fz06aEfokzi5csKX1ros23LzKgXHlwM+G/YW/jpbyVdeJhVBH5jjVrPOWqMdNGmt7cX9rEX/FiJ2+g9I2OUcurXzkksB7T6h8M5kpQEjLf23VhIWxYfKL2WviTpOIplXznblg2nk6B/q5U86ALNl/s+iPAG02367uG+z0fHC4NnXkpf2TuW8/lD1pvIJK1T27VDfGvtdx6s1a9P6tIeb56tl+VUxl16stus7FGUsyRpX8UyRx1f8DcJcR3E7tJ1cczTqf2iWdqrHoJBrCdVmrdtTXVfTPUbm+Kwv1X6SzJFfX/3UKe5lC9qnG/z+0zejynevo8oq53K2k7CC7wb0lUEC/lZc4zyTxRuxNw529eXcwAftpzPS6+PHxiF6MoDg1PHyPiB1h/3BR8YiCO/awTmjxhIu7GezFcF5DMO2nZjDpM0r5ieu5NJrNZ6fn5Fl+ttVDLQvZSHcyrm7LW71h0PV47xCw+MSZ+OaxIwnjFlK+dJnUlKWWPsflgc4jl/2mKxrS1JGgeWfmAuXZuPMeXEUkaffCBj/tg/clFZ+SzSk1THnJcUxRq1LZ642qScX9rRXmXP5LfYJ/JLXdL1wzphomAyf4u2OHTbZ3XJo15pnv/FlydJx0C84tAv262HfLUNuV+2JelcP3DU7Zi8liTNpz6LY86Bc2J/Ze9ZzmfMI4fx+YW9LUnrN/4W7VenMm0LuSxdeX0wNhZpxSGvutVDt7GMk7z2xZFfX/VZm7XfvpgW9dgXQzzz9+C17bhY8op94Iktn/oPmvj2LdognrZaqzdJ21gcykjrFwb4maQfmonp3FuLoW3K21e/2BbtUl473KdtSxPXOIqhPcomKeX1QR6L/vpw1fUtzwsPcrVFHrHkF8sinkVbML3XgjLy2FfGMXG12b749h13TJr80qzFlSdJ6U+y2yjt4FfGoi75D3/0TVzjkez5JJ92y6sN6rBvfNT5/eu3upB/PrwMueifbB3IPn1/rGKjuCznen156f3R/UkblFeP8mK+cj5Vj5jW2nTYm7jHPMnec5zsdiUp+dwPxJzve5V2ynz4rg7H5U1Gz9cZe5Xzv4Zy7Ou3r+WDamX1j627NvcO7FcGRypJzTnKQ/sT9gbHYTZPAC66BWNt7PljzhqMbStRYeB61e6V4d1uQsX4ZO2vdRzy63+SfrAuXbudF+nGR7/MGe20Nn7yvLLu9Uu6fdt393c12W/Od5fy/KPP8hlbdcmXpL+AIt2+D4zVobxY4jv2yhzpt3LiINYxK3w7s3fqs3IWYymv8pM4fPr0CT9vulPS9MW9XDssSfqaQhn16VeSj1jJb3EutUsg+z7kt1anxb62nTlfy6uuZMfRDvvKGk/9sG2tLcq9EkP3lTP5kexy4hx97bPtw/gxZ93zokfcMUc94OMdL67lN47qkl/7kvCS6XMFPunqGuSGvia77/osrzbpi7LyGd+EnJmznp6/MbxRilyc9Z019vvvf3DePndctUX7xX3mWpWpaV7n1DkQ1xc4XgM/sy85qK0Euv74+keZI9u2gvu9fEG2cj90Tw69cT/ywn3Db7/9vc/T7mfa//3bt9rIdTGMqbV7u3qMg0UdL6x//6KCc62N+inN2pxWzt9ylfbKOcxfcHJNek7+4+vXUta5lV9e8b8Qb/cc/bjxfFP92rThtDhHX3uUsdh+5brWdpLeH+VPiK/rhHn//fff6rfffquNOGi7Op0z8cwPX1S9YaPxufBy1vFP3Dt8wp4kHbtCUBntsdZHi339Nw76YF952Hs+N2x33FqaOeG135lrrs+//FIxB57231ZPBvO1lV/Q9TreWItlflqrV1vFU7d98R4+f6oLc+o1v9cK+qQd2q+P2iXvG3M+ecbj/cAjL/FPXLufzif2iu/l+e2eXDfOzo/yyvjyXrv9gpPzJc3yRrzUfSLG2vP96Xs1Hn1pF/yzaHsS8nnp60lx5RfznmvQE3u8/EnK2jH1OKcbG6p6pK/s3ZMXy8ZBn4yn+pOUmOaBvMZMv62lyZ/sPEnKQ7uUX8lzYyOv8ZQmltfijul7zwl8rgnzUp3qt/3K/lm1nwuS9DWk61JZ9erLspzLPzefuCe81S9ffoWPcyeYSdp29VbjVF06/7gCZEvQJudDPLGMg7Zqo/iHv/ogz/l8Lg+99Isj0uQVP0lf8ysnzeK4RWxxSVXmYOl93Rge8VavsdBn6eoxDxN9ei3lHz59rjO2n5ZzvRAX79sSxsmTMWedsU07/u///b+VpIu+SUt222ybg86P+jbW68J5SJvVYXHcLwqNmdKWx6fHxtZGffrjjz+6/0qu//HH730OMp+85zudlo++mEn6nGz89E3aRhBO5HAS7qNeOmbiWqTrh2vBPJDfe+7TeSn9fWYfck7E005lkvQc29cv/XFubCch3q4/rqtoe74pjjvWsng0Sz7zTTl1GxfnTPrvv//e2NK1X73aZN/Y2hbDPJLmepBHvANDu2xL1/ZXzpfK2RfDMYv65TUGk/mU15Kk17XxUI/XCfIn6XkQR1l1KyePMU7SsVWXeqQZL2XlOTHv2ux6stjWF3m0Qf6jr13qMR8c04ckncfGyZfv4sqv3FHEFNsxbUsiS/ujb9LlVacD+mHem2MkcOeO12KOW9RtLa56xbDvtfMxP8+cNx1bzvv53etsdXs9bSzkVy5JeT7yesQvlmiL+Idv2iNNXPB/bEIO/FwE1Alpye6gfYtj0i3JD4xk5/vP6Mol+/jRtrYkO8bPcrYtjlur03byZwzHDrq1fR082vYt9pW0tp/80Cm2NEuy0xO5pRRztreVTfZ2vR/SLAdGEvgnFw1pjp/pEuRN9rH/x3btPMoku022LZ7gHB4Z6GHHl0j5f8QDA5bmT3a8n/kds0izTnaeJJXQ5qT6M922Rf4kNv9U/pGegMEmmaTxDubkP6c7/o8YB22nV/vSsWCg61T9HJPkBzYjcOVDtxgQ+IRSRSj7pd1NP0fKix1vx8YcfXHFvVvF9vv44KJ95eIiSQ341/cTc3Gs0KXhbvkwCFKtjN94cJ2k23Tblhu88skvj36I7YWvf2rQi7PbzgwMsjA7Ln2lnYQ4FFZt2DFomw/ZsRnnAz21clKs4sQxyE10ZoxK0vw/t8UuD3j2WP7AloxI43X86Mw5JDfWIA7qS1JFm8uRrpNdzxg77+FjC/IjCT/Rg3CSWtFNszFbD6PqsZ0E/TuveEnah+JwnOpdDh6iIo9YVUEuYK/lMef8aMujzmRUksaTlgSerWnKrMyDdNvqsm1tsX1lftVl+/bTw9YVf6r+7GNxKJek9dmGVElK+RWgJN0vDjE2au3eedMXUEe7ZdCTpDx2OjGg2x43feuT26ANfOsVT2xldozmbr3SEwAYPPCSPcfkTRhD56gBR5U0+ZJUsvslxj7fe1+9Y+ztZOdbiasA+mwtxsFnvyrlWJLycPzQZf9oJynXqPpcO4ghhz+JbJStkuzWtt20tyqYSo6WQ3HjkTv2tbWQUWew+2dbb9e1lJNn5yU2zSNo1Y3BN/DcUywrmAXWgYHm/sBWrRNe13XGYC/aKmAlwTza1ImcLcLctdnAwYtQ2/c+DAz0wINVW5Wz428P7JLIEe8kpU5fbKaCjpAbVUkKOPpVdMpDbHk3BkCEDM8GcG1gKAeVfmJ7VQTd1Xw34uzeOfCl57Cq9B/Wrr1BAqZgrqpA46eDVZXgG/LFYZ5qh0MJfO/6kmD3DY6qJOWRBP0bWCtjRB1e6fpg/wFJ4wAAEABJREFULY4x2VyvzOFOq5Zf0ecF00qM2l6wbKdShQ/uy54brjxoSFXrKMZ8MRhki2Mg0zpGSqwkNccsD+nWyW5jkkrSOOpx3zh47B9t6yTVPhB6cS3SiyMJP6vHk7T//Oj+yt6PSDF9rUeMJB/83eBHssslabl6Pw4d1tqU7HyTPTShTaxk9XyRpK7Xa+uRP0l98DEPB604krTvSehV69TWFJjQrjx0ciCJVY/bCOPWFvGOrn5pw+F3EuwgN1JtQ/PXVgMB18NpTL8/WTOjul3FCLz0He9S1Tck+t2FWAIBlU8oBLbn7D0GUEobvOjXnisv48ZEI7Y4tiznOr6lrVySts22cuooDv0K1hx5I737c+LeVhu5Jo90y4mHHI6fuUFIUmOMKuStJzLF8XNbfZan56eeL32STxzp3lw5F4i1fepS3n5iXNcPuSTNo8+FTm2Qvzheuam/3TbmgUAxtjKn5seynFpGXUm6rX5vcvyrOfpk/8o6u7JGvbm5kVdnbvAG/OLvvOFmePaDItKL9c58V1FvZV+MEw+LtF1d1hbxLbD2/J54wHU+L3a5kbv2DbQdf8M5iU18WIlrKKOS9EOBCw/U9UXMOQZ2nJrviq2W4jCWliu+aI+8PnhNBnbewHnD1q1joF/adZSD37WunLHVb292besTKrD5refjkJNmuWKHsVNWXvsLMXRM+qHPcXHVJ4Z1kkr2Ik0blBPHWv1J2gdp9uU5MG0fNPG94VZOepL2Vz3F4fhhzzEupvSjHHZrizr05WjLm5gLp45lEuZi6fYGvuOWJPTMj1vbrbzlh85rjTF7TPyNhaH8YG4P+yfrSayjrFzrvfGQ3T9BaPE8sIxZtjfm3P+/0IeWc4z2WV3ijTmLAJfnFPe67SfbjIX6iyNJ56j+T2SstVkehrB3dPnz2CsP6L8jXR0H9SlzYMpreX1/cNOM/HDchwPS6fZHWhJM3fNVvY5bTsupfZJRHfp2Ir/UZVGHNMfk+bltfxBc48WNUs+VfAdPkvY7iays81PX/jhssq29R//QJwaAtZwXWVhjrx2j7vAjSb2xN62vtxLdol8JLTaOJOU15Eobdh6+Ppfj4mpjzVGnd2z9NDfMycEcq1c++bXNh1zmijZ2zHhQ6Fo7+o7Jq4z2H0Useax9EFYc8jn/NNsex9Vr0Y6E9fiesz7A8kGQeO4X1uZiX6vAl6SS9H4lrpjaIo5FmvhJem9RhxjyWeSRlqQfeip7+KDNFv0/eMSTJsbpfU/2oaIyYjnuPum4fX2+cV595WFwiKt+G2fH5ZMnSYmhrHrcb5J3e7m+81whv7zGXnlxpFl7beqfvPb/Z9Yn6dqTpHNGTB8EK5uAy1onaL2mpCsjj3FSVj3HfBsPx51rHzJaKytdHY5pt7Lacthu2ziJpZ/yS1PP0XfMuIh36JVHHUl4OfPI+n/qeVGHJUnbnYT0Hb2ekt1PbZZHXPUYe21Qt0Vs9Rw0+cyp46G0/jgGHHF7ZglsrUs5fRczSYlhLKVb+2BUOeWleQ6Wx+K8qqM4tM++/l2vr7xc+9b5r4w0+W37guyXL7/sD1nZK7XTMfWbi/bV5Z6tX+JuXEv5gHW3Y98vbuSOuJw+yz0gSfuUjKLBZ6tkp9EpOlRbF9vVB+tLG8iZxkBUMtsj+9KpX0T4BSRp/ncJAPd8aau2aWeyry3tTtLnJZZ3+y5Pko6pPmq/uZTsdtkWw7i8stdVquf8hT3/+LPoxkQc8c0/cVwj2mDf+NveuO61fff+f1LLb44Uh7E6dL2C7XxDJg9eu5hX0tUl35izJnugPNrn+MY+O6GLe9ij3T5oV9Zx50OdYijjy1kx9VtZaUk6NralXbHnclrqgZdMuN9rQn6x1OVLGTHUJa745rS5pk7HDrpy7hf+ZvqZl5BfH7/XI9fP4mjzgdH837+378bCly/JPifyapu19rmHuKblMe7SisMXT7frVk+PL/X28tZ/dn/OUyXkwPs19MvrUxkfQlfXt7UgV2rW50+/sPbOpb3X61sVCaN9d3cP0JdSh/qstXlZzp13+iovApWEU/Jay+VcrlHlra8siPP53F/4+PL5c18ni+E8KucXYf1SgD6K70uPjet/y5iz9Ft+cYyv8yCf8Va/47adhxN6vCY6MXdeI/mnuxeut//bX/7Sa0c79LGfs7zfZ/2CTSvrTVvE8p5KPeowf20bb/vG2yKGNmmL8+GY+4L8x5j+7e3TR35Jc36le8/y1i8P/yh/O/aNc5bYYmjH4Zsyzpm1Oh3bUj1X6lVGWXNeH5LU/d19sfyI3dbznUDjpbux8NwVzqVV4Vrp0uWZnB+sL31Rj/aJa1udKKu7T59K29RjMeZjBB1rX+v4RYs3/LEY92vHlP2tbrVu146B/N+/f6X9IiQvqT/Tfu09yr/WYpy9BvGvqiyswSSVpMfNJX0/bDLexqg4tMcvMiifBEr19Yf9jWQ3TknaTvPIIpO6zGvnUVzp4ponSTp28j18eiBO57bFuBgH883i3Jnr8rUcjbaH+fTFqTza4Vp7ZV3Kq/zGBC3LqdeXe+SyzN5rxdAO59z/si4ZteFDsp+LtVkbknDOfkLb6H1Dfm2/sXaqBuvzrZKUMdO/ZIK/dF9e15l2AAC+fFv/VQnts4hlzJP02tEP/Un2XDJHrsyxfNqrj0duSzOu9sXSBv2S/kZcLMZo4cSWRBNqzoX5eel5016LcyKO/P7GujT1Gg9xre/IdbHl6fMULz7NY/NTu7RbOXkS/Vx7LtWtfyo3P8RSzr619p0v585P2/qnTseVS0Lc3zqenpvUfz5fyrjqp7z6PcYsbgxqjoW9745yQe61Y+08TPY45zRjlG1p5rUY+q6d5l8/dyGJVvZmzyF35OQrvupfWM9e92qjOpXR5sPOJFz/fO953Lg+VsenL1/KeNnX1j94yS+WfhgL/TT+SXrvNp7iaaP88qlDXY5p83/8x3/03q/djsl3Zk++49x3yGmfuM5Jkl7bjokziIHnV2MojyVJ54RtcfRRXfI4T+p2THs28vHLw6cSx1zVBrHVpR3KWtRlfMXxPvz71689j4lz+qrrrIn9+YprTT0W/bF47ef1mfGyL95hgzoFMIbKqtu+PLblMwbaeHyJQZvkSdI5IKayxfHG3qxv6lI2SYllzqjL4j3xZTljc/Wcip+E/ta5BswHrm31uV+LYwzMA+0RyzVjfqjzzNwd8XMtjxIUBLf1o20gyjVMka7j1rB9fKQlu0EJjIxIo6rkoNtDcrtB82LZ9krbDVCZMLGzqmhvtR9ujLQ0nqpGHB9VnCFTo+yvbIiBDmsl6aJuS3HoIAKFttIXa8i00e0JrkdSCJbHIZekjkAf9AQ+OvIk6Qk42pD/9Dnoe13AH07Z3mUPv4rjaB86lYNMTPDXhgW/N0pR9N06xTj9plcqxmKtCjU/sZGfgaeCP1sF+sE7xqxSvlJ554FQSZCTN3a7bSMJGGuP2z9imaR5kr3W9mSXlc8ir5sbwtXzwPDGwMqJ0rro205oQP8Zwzak/thO0EOv5boWvWroA3iObtT7vFfru21wM471vEyrCnMPhbGVTkuU/aQ+DpuKFfEdbF7WhaHyNTxteVZuGAtBkLgcqqoQ74Q2uNQOt350MlhVWzFSKxt+khL7WoVdKdKZUcahF3rDHUaKNQK4ub5lNN+VjX6Dh3uClikQi2OjrBjlCcN6o91xxyTH7DcrOB01bJKu3gKv4D/abTd49U7fikE+K0HZpFO6zbh99VjLJr1owEpu2EKwipuSrZKU2JaEtvTa6ZsC9Ad2UX18DnoS8LA8e1mJRglNuTkp1CtYjFYGTgf+dxRCRisFqTFSgzbjW3FI39vOBwR4qseLwzneEBSbqagSGxttW3gngdY0vy7Q+mhXBfZRRb2XesceBWSJney6lVU/3Xee1Jyj28WRgJxBa8eosl+NMRir98OmZd2dbnljOOT/4NFxrV9Ld3by1pV2JIGe8hhjr8VIUon2bu91gb+3K1Wr84AQLLU6yUbGDjQ/Oy2N/QOvGqM41LVityIJgNCskr1NF1x/pn6QsAcSYvxMObDqRKXXx5WkXmkXAjfp1JrWhfaGyBX6jfatqjZq+Xuc/koBgmyDkVjYx+Pamr5CJ+NG1ZU1reyVB0au15BjW6VuGrYFu+Gjdq/aqCUXum4oEn+rqrZPOTsqKnTS3uBhmDgVOA5shWi3NwaUW4n9PGGI6wPrpBXiwNFbu5BQ7E3oES+jxpi9LhEFuGAd5csKLzzaB1RtJHjgnyhMUnxa79vbDXu2OqFzw4iVH+rEtfI45ndFNk3gB3z8RJ4GxJUgeLOhdRumK1/EOBQ4arOWD+uv4GBODS6KM0e9EectW8ff/S5JqVu5hDaNJLg8sTk1xuj6phy22q/3QzsscBRO8dmYz7WxxdSmmuOj75wlAW8UP5g39NHXnkqhK7xQ3rBHeiFXFWJdSa0Gu+utbuZMFWToxIIGnaqBromfR98ad3rsaB85od03Masar1JtP90a7z7bDgMWrMKVWWNO7IM3FBicL8dWYrOCJ6Y6jyLNdsRkXorS/OXPwi/8QQ6oQlVply+RC1+DjLLNib56P5IwnOatFEiFXaO6jR3yp6ATG+1LAs9WyV47znBNfElS+79qvIRemDNw9MXf0IHUvEfslNVOsQt/VtBX+AtGZcYcNeYs+9ItxeEFtg8y1D8yOt4rvg/83HlX4LBRGuNzjLq9XWvlJeAAm7QFpUoMZW74d75cStm9fytvChyvVM9rkkrSN03abCmOMQc/q22wYU5ZknzEYYwwtHHTe63wb2TWHCe8VS71cP/QfW8MTsupdcBW5+XcN9U3bsC0RZ3GSgzrkYGOG7Kj3ngYX2T6GFWDH457M2YbU/qG0IdjQ1uI8SYRq1bWNVURqkoQ3lIJMa9gBzOyVYmxYJd8y7KU2MZswDZm6sa9hfpfXl/qthJn+vJeiXcSm2WlH2LNiSBUaeLZH2PCE26srpS3OrH+LFcedG4Yd+XBYjBPH5SzFP5uFPleeUhWqPLFBdA9186zv/14Pp3YD6pOY9QExBtG9ZYCo2qeUsVs+JD2hh7bW/uw76+FjoMufttDvNWrHSsPd4ONNx7CTAiXRX1r0awxzIMb7Y243YjpW8056NdHXei+XBbm6Nr0Cw9IVvYmdUoXRxnts70S4zEGeNsH3rIsyAbM2XRvNFfyehJry40c0u4LeZ6E+J46t+wrK6+YScp+cSTpByvSHU8CtfBptK6NPHJMbG9+7atrQ2+SXoODWrwUXkKXX6zmxQf7GFyOD37ciL9lw8eNmF6pX25vNeaoeT4VE1in81JXxp7Jt5XY2UdN223/+9Njkca1EMcrOi1+2cccOpELKzTM6c+NuCSpURycm8J66DbdgX1tO+NnsN6YZzGUH3OgzxjOXoNjpkwyfb/hw+S8rOwAYyD/pq3Sac+R8oXIaeIT7WXO2sj1bmYAABAASURBVLBjjsGaX3oOk3Rt/luSFMO1YiMKq7Dzcj5DG6yX134xsTG2geOc6r8vU2/4atne56o4bN/gE1cbIZWxvJJz/kaMYxObjNUrD0osysjvAwvb8txYmwvxHG3bHjVlxDxobSN7iA+EmhcngkKxqNp+6xux+ezD9Hnqa6AX9L61PUv50EZ71JtE9pbTLueiCfyQ54ZfPnyRV1vGnCWPMfFP7A70n4mb8+SfQjdvpclv7UMaacC1nPQkPPh96bKwtoEgZVdY1jqdZtcb+fhE3i2sQ1/sn08LOZXyT5Dqq3a9sj88PT2xV1/Lh/nmpOtUvQD2C3R90ENf3mzMmbb6gE4esVHWvuuTY/KLb1GHPsunrDwWeZbl1HliX53Wyl/Zo6/Mo7LKyKsOeXw4Js22c+2calsRD+1xbMFfcQ6ZY06SsJ/dOofvHu4rY9SZvUf+eTqxb107vtphMWYLczUyyjxRp/jFcUaH8ZkDDNqBpkxCfMmZEzTtv5HrD7xQYRj2rY4Hiva9/uj1y36ynE+1EA/9fvr+yIu9l1qJwajUaUyuFW6sR3YSFLXd5gsgtp1D6wWdkPozxyjjk7jXr/1Cx/iYh0k477+V9ilzOnwnT/1tXR/+CmIMJ/7btpbPYi66748h9pXhjTy5b/vnDPvzuZ7Iu5eXZ/LzmZje6nxe6rSMGowbR4s5ZO38JCmxjxgC2v05Z8+Xfe2dyPtbeD6ktSRB36Vjq6x8p9NEJ/k8Rvv4wsPzJNj0VD5c96H68RuuPlRWRmzle36RG8TEtv+H9coedrulrszT9+/fimVVG5sZadr4A4BsnEuZa5q1cfPmWh7oLPYZmJlFRtgfk1FNt71KY0K5WdmGc7sWWw3EKy980LMVfmz4fyJ+5zJHnMM5Z/ts23xxDosD9vL8snFtYCzvyJHLghyg5oJxOC9L6zcP3Fdc75mjZo16fX6uiX3+lwwP5jAxMO+NC/CVpAaxcR/whYS6tSUZnU/W5/OlQn+MU9tdHAcfzZ4Ddbv3nbEvSfuSEAcYtM/xIyee2JvU4VxI92H4MWe+fHDv1z75zSfHnEvtVIdxsFYX8L1vKyPNPWBD75U93XHxzEf1iHkiVu7zjomjH9qjLY4nIe/3F+ffeal/Js6XZWH+b1XM7/m0qLJzRBznSXyJSer3P/6wWfN06uJvXHuPIXG93fq/p7k733kKZy9Y6+7MGptLnSmeq8/ommN2nFeFBvNITL98+bXmaWFOrqy/F3LnVObO88tTffuKTvLUeba4DjxRf+VlrfpdG5mjbJOR9ce3rz0/7TPr4LKcqwvz7HnEuN9YCH1dy8sf429spHf8Hh5qYJd/0tj+yjo55sl4r+TqAy+4vn/7XoHvtJwI3VrGW5eS9Dni+fGx/IKaL/HVe4LXv5pydznj37ltVM+FvH3muttrsYWxHW+rM/QaqRfOd4eN1kUs9n3+RJw3YnzuOXWt/DzX2jJZd55/jrk0j759/cZ1ymPNZZa/sf56fam7h7tS95X94j/+9lfm4BU1a9t4Pi+0b+TElW1Bmvru8XfyEvorNXbgs3lizM2Z892lvMbTBoJZ/QIcHyd545o3hlfuDVyrL6wX17HnjgnOZVnQs/VLyGIzkvadOe01cprsaTfs9to09enL57ZtYQ7cYx8fv2PzGbVbPb891+OTvj6V/g2uJZ/IJ1SU5wLny5KA6XkL7DN2H/vLC/Lm1crTpr1eayEWOVXr91wY5tQvz1zIoxt54j77/PRSA8zTOO3nQBLd/HPuFnxzrb6iL8zNM9dnT+z1K2svNbhuvdT93QNup648mxJrjsm6eCtl7+/veh5W1v+Cz3Om5hiEeNScs+NmnIrDevcPLPRBIpr+rOa/w+Yza88cfPi0zycJRWxe6rm/CHTlHHxhjr8T47VlTti/cP3hNcgr1+ILOaQttr9+/Z0XuV9RsNWJWGIWNlV9/vyAbLGPPvbcaPcgr7V3JZdddxM/pHlfqqzlhXPxnPoVcEZj3ri+feA6qPDkfD41XT7n/S9/+Vfi9EruPpfjxTrVrl9//QX9wY+v2GB+uM+8sEZfiOkJ+z73+plz1r1rDmxlL5dz45gv6r0n9ub4jby9sU6enslBJvzz50/ofanffvvb+151q4LOplrKTny73J1rkn/G6461dsL2MzRri7n5/Ppcf//97yX+b3/8vU7nSTnVI3qeiMWnL5/K+4pJzF+5b/6Nl+KDZBxjYPFWf/37X+vb47dyfsytGzb8xsvjwojPv3zp2J/ahlMZk2DXFuZ1Ga0nzIl7nfLm6om1+kJuvry81hyzCGeZ05fzpS7E4pd/+bXX4iPnYAwo96TLGT/hfX56rhtzS1p37izmDUX97oHL+VwZ2M2a8RzlvmF5Rp/n6t///vcCoL/oZp5a5NMu88Uy5+wvNLiefDHfvynO/MnnWBJy4aWunJfGnLWcz23LFbsW5vYr57/dP3hYHw9c894jP+ZE9UquPDW/NK875DUmYtv3Jf+FtVAc2nNDj319TVJ350s9Pz4Rs1meB8ac7OWvtaUMZU3i8cwa+saedWU9O1+v3Btbirmwlle7PO+ghjm8sP5vu1/YrK+fsNuX9cbI9g36HKN++fKlbB+2eY182C/tiX1Xm/VLefPo6Dvu2tSXM3Gb2C6/+S9dPulJ2LOWch8v5lI+60diuxFn+Qd7wQvnsBtr1y/ZncC6I27adnt9qwt5drWGtukkmFbK6p96f//tt1LOHFG/5Ua83yjmunPJ8/6NXCe6ldre/yW2hUslg8BvZZIX9ERaHCwBbaggCcOx2/QEDBYTVdPlsSTSqwxcArbZXqmEgnSYhI3aCyODgknlSOC1vcE/xqwEakgKAgZ793/gg8AYVldRHxOY0IEwW34Ix3hqjFEe+mP7wEnSvkhPgjlb8yb5oCtnScSuMsD2xbBOdvrPGEkqSePJp055j1oM6VWpooxoX8BekakuB538KW9c0jxQqQf+0aqqlG2xBj4mA7uJTVWF9lGKQ/uoPj7y25GeBLm18v5PvMNG2/ImO4/9om0JOhqDPKjYqkpCwZ9UmVOBp2WqKtkxDp3SExir2Fxu8K8FU3GPRjU6Djc2AYjdH/CurH4+ZR4RrXpDt30IyJMR9HuMGiFFiSvY5hGh2WBOBeyNi4m11hUZ1Jb0hFhvdfUNPLw3bgAZrg3+KxfNlq0KvBX53T8veFawN/WxkpKAudZVWYRXZDcQGmutYhgda61cyEAuy432jYvvrcIJ+Mo5cmsdb69X+Nbmf2OjMJ5X6hc2RDeBN2Su6N3pNy4o38r+Gy/2+NRt28q2ZecBCz8xq97wh30CP7ZyrDBsBas3XfzRpxX54rjRf2MDtY8Y/G12rQDdjFWl/S1qRdTXfPh7Q8kGcRWDFyX2bVuk23dTs23BjBojpU71mXvXAwOcN30nBvICWYXOFTve3lZithVNfGKGAYK9acVxJSA35kSabUshe8XQlqH9ZjzhsX/jx1a1x975gU+aOsW40RdD3VfkbsgddG2x7bi1xTZugBh8w05iI/0NbMfEEbuww/aVuDpuDKQlwa8qx4zJDf3GIAk+3trOZkBojlGJ/Bskvag+kp0mhoSjTg76Suxdd1vLJ0GfOUP/HTPZY6vsrl+k+pDTLliQ2xj4/7L3L8yVHEfaJuhvROY5QKHuRVK8X0VRUvd833w2///XjI2trXW3Li2yLgBO5j5PJBJAFUmJ6lb37o5NFhzh4eH+uodHZEScTACVgaPeJg/xFLQOuRjKq5TvukV/Cvvy1qiiLcyHtZT7PcU0pZZqyLnlyGdVEuzob1FWMR+XYshrRc5QDh2GqJLUWuhQWVZ4aIF3zpr/BSPLQs+1x/tp7eRkWav5j7V3NffWB79WV15gLcVn8MARAN97wwJ81PkMQbvMWrS0IoibMYNlzJLQn0YfyDfYScjBUhSFBv25xmSt2Ge4hSSsUDM26iihm2rGtBY4K/UGxlrmSJUt7oV4wxoDdnHheyGuhU7DIigwGrbBtkapLUwRVnk1+nXaJnMtCFsy8BxL24bOyncAF3DJwsAcIsTGfo295H6/opeEONctJ7KMA6rD9TV7gGtZtdCv0/C1aM8BauXeK2IY8VDKu54EXuyBIT4MvaoT69gKqrH4wc1+nYxxnspYjUV68/pyrMXKrsmPa8NJn/hrxgrebnvJunYFaeecsX9i7mtVklKWEAGkb2NYiMvSnNm2MJ573bL3Xh42mULVeidqnIKlvr6MzVJdZZ4jdoxUyjYKfK+V6BspY6dukiq+1A9tYkihPaVt1cAzN50RRF5c5qDBp6WSVPElhsye70T7tdRNUq6P6q21XUmohg9QbfRPvBFrbVdCO2RNjNFxcmWp7pAzJ4xXO/NkM1aVbL7NjfKhy7hZrxQQK357td7Jy1K7LPTnyIcTbexPkrrk4Yz4u0/9TdNcJ+ZAMOytlX12jBL8MueKazVn1LXzQ0CS4as3/LZWxqIPy44MqCHTv3FMfQKFLxJ2zXy1LlYn5sN8oKFGHwaDsXJ1rthLTszVIcfW8VuZPK114iQG4upg2Cf7Ij/xQcM5q+zAhxp57Rv5OMzz+IAxe28wN6/Zd5NUkvGwTvsVPw/48O449d6KxkGX3Jv2r7XGGNMf4lAXa+bDdXXiGLiM4+vXb4YZquMD6cQHcu3f8EGw94avuVb8q299ww04V+ND30LexbatuFYqp5s8NECtd/zJHw4zD3LelO32Vx8TH8bsq30/8RDjmn62vvnV50KMJ2Qn5tE1lAofZImJfF7xIW2lPMyH8gOc4/XGhwO9F2rEvVYjl42crfRBSlL6pLG0He0N1NTIVWutLun7CZ/On6I/MzGe8yBOfeu9t+rYNKi45nkeeSpmuG3XnJOGL+onYl7og7rKLnlwYukH8xM+rpjnxmNu/JB7Qv+chxnm9ZL+AY/LdcR8xbi21ioJ+WdPIjbr6tp3241ZXrskw3ZFzw+rScr4NptltM0z86O2ayGXUid/kvNz11Wu1ol7QlmSch8Q+8DcVdd2SRnpxBdzH99+oG/oO87imN+JnJ3zwM974TTy05gbr4iJh5rGNGI5DYwx7vS79V4LeAV4Z0y0Fcec6dMYjE2SL8bcnOjXduPtrTEn2shfknJsVvRgawW7NcD5cv84nnEP4uc1D5TMqe32bz5MZR7MXW+MB0JxzL1jtxo743jNQ7GZfvaGApgdZsXXiXE3ZwdwrOtrNQdpNU/OpUMlGFQR31IENuT2xTiCT5rGl3tdkmrIpmniwd9V6VNeGUtEmT/19NnJ4WnEdl1e6uyylf770GazzcAsroX+KIMd4zGTEzGSjPqJ/ijT3odlzjVLe5CkTqwH1s2ZvlLk3Twwn0/s3amqA/32t0jVm6ep5tbLhzD2RdwTMRu/fKfdXBjrFfMxSTkPtLU/xqpdp6/eZ/L+f8Ni4Go8tHJOyovZWyPFy8hbY/y1v+K+9OEpNltjAAAQAElEQVReEefxeKjJPuPrkgeCHX/GfGX8yOR9AG08f/zDH0ZOkpSxGo9xUWNduWSdEGu6fZiXsJ55H5D7PSbjSujTTfzKL3kwr9y+6E/e/p2fnZcvGu2bfTF2fV7d6FuXzKnyIw+1rBub4ySecu3Fdaznmfwzb/dc6Gemvtupa30+zNXJSydO7SyP9oX5Yp7OeXgZ+uWD2AvWNO1JSjX6NmPnQ0TjMW7xBo8f13Jj662Nh+Hq98YY0WljtS+Sc9t7zXvikjWbaVXGY9/GXGu9WIKrU7pH63t1v2I+Gksnbv1qb6zWJcdxbzc28SxxP+4vY0iyxdbaGNfdzjnRWxu/BSaGsYs9eOTi+Fu8F7ywS1LX7BW2TeRjYQ0wxiRl/x/wYuHEveXLhN5beTSxn9oYYxLurdOgDWMftzbiHPlkbVbX2J1DHRxj1J84jpv1E/eX7eIYo/qWyuy/WI347Y9tgX/DHPNhqPNTnIubB7/m1D+Xu3DvnPPy0v633jhfHOvRw+3BfxUxcpZjevD5rBXP/R2qGhcDm4ThDHsM6x9Cayo0/AJbi59RNGY8E+zRX8jVwhliPqz0vxj3Nu7pa/p2PJ6VfZCMubiM2bXd+3zvg23Kg5/eO7lln2Q+X9CPmTXKOWuuxHzy5AntJ3xd1Ym+BExj7K3VPE3jfHRgPhuzYyCutv62ndjG4ngXl/7V8/xit+yT9YX+zfOh1E/CC60fyvzaZuzaHRhjS2WOny/S12UpfTm3JcfRUp+Ot/3cMeXFWOinMtuNVz/yvljQl/bW9UPIzN3rQe5f5mPPmW3GscckrjGJscchr45zQ5/GNeYWnfclxZE++QL20cOHpGgd+6AvjsUS3/iSVJLa94ATE+MHXnIzfcaLM1qrt1Yr/bp8c11/+ffvyxdB8zSPHDpfhx/uu2vGz98gPvg5hPl0Yo148exFnXHuu2IvqFSdHeYq5tgVL8biQOPviP7ZYarWUtfoGXPvDfypXn7/fSEubcc62HpNzItXxPjQHw4mdve4N7yUOXD/n7N2NmTeb47JQi4OzB/X0s5cvGa/uWa/UWcGZ2FeH4hJ/kRcxmD9vRfvFXfEmCvm9enjx/Xq+x/qnL3ihL1r4XGayx/ec16rG+aZefJeuGKPs3u+6HHctLvGV3H5cs1YjK21xgvGv5DflRfLV7UQg9hF3AFv89WH7wP9MO6FPI/9k35Ordclnz8KZ861M/pyzXpIU12ztkzkxDm0/cDCAe9VF+TNvHbyYdy8ZKk3YLheLpwl7IM5cM9pWDhfzI9+je3AvLpknGgaZ44k9Zozuf7FPGefGvlG7piJa97DHJqJR7xrPmMQshA821rKfsRcfP+X+sO//lut9N01PpQzcb4Bv+CNx7PukRjOjwfunSvmyVxX4D04Px9/7v/EPBX/CWNmzl7+8H0Z06NHD8txvOZMeWROPqF+8eCsTut1/YDfNad6+PgCNwvz9FDBWe9hXK7rnHn1/osXtTCGbzjLrowTQdYrXoq9fs16MvVaaTscprrgxfsZ8YXezdS1NZYGljZnzHdjePr00fAzTY05jbb30NUb0nKqI+P4+tXLWnkxvcVwVb5If/78aRX3TPFQ7Or6DS8hD+MluC+snUvOj5V27+3DPNGXU53xUrqy1pvLl+wfbdCBeIsNY9Z37+Sw1wPiPmKj78OxV/Ahfzpdsuc8YD69rouHZxXsXpFT+/rk6cN6zcvOx7zILiJ/+f2/jzw8efyw5t7qFfdvb+HF5YM6cb7QHwq1jHso5X7ciK2T68Ohj9xdvn5FzHN99dXn9Yr8vvfes/r+hz+zDtXw9f4Hz8ucr+xTVacbm9d1djxsfRSM2Oe5c764GC+UOzLnwBX5NffH41wPOBs4r+zHAV3PBcfjVKfTVRX2r179UCGXL3/4C2fOXm+om/u/8EJ/Qt/hPHEfdJh56uV/8/E9/X/AnDJvrxk/f6DAtkt/SIU8FPf1n//4B/a7S+J+UAwQ+Swo9ec//onxNL8Z+XGuckuQi+OYtwvzIwl5nWpinM6Yw1vMB/r5oIyDNFYnlvMHx/qBcVmLK1X2U7lr34G52Vov/0uW43xO3s7K+uGozcsq4kxvxHg14mrpFf4xvMyTQy3cx+5n+wtz74ck1XsfNgW/0s+dDvOM3VyuZVKjUwv3inuR/z2HOMYlbnEZXxJifjPO+Fes2Wfcfw8ePCh15V2T9feQ89IjXoo/5F42/gecCdVzrZX04X6mbhJyfkF4GbjnrBcn4rANtyNG+UvWTWOfpqm0NzbJc8sPzGfHsIEVjP7yl+8LwJoPhzKGhflySbytd9NVHYz5cKjWO3PzstR9QMwn1zLyYD/Mh31Kwnp2fdtv5cZhPB17de3/TD6N29jMVXHtufuB+yXJGCPPSNqro7125sa6/TGv5gBzwkqJn6T0m6Tsv2cM91p19WFZXrT77OnEXFCmjfrFnu9at9K/iZiN07YL+0zC3pAbZTN5MQbx1XMOGcvwwdrw73/5S3nubQquWWwtzagdkuSVDd6AIHllEtXxpUxG2c5bWr8vV2ZgyqWdv5Uzoe2sbcq8sRZkC4G4IS0MvPwgeRJDM3NlHYOh3U7aV6WSjHYTscmK/C1F7kpdZZb6La69brnHh3hgqHdfLn+fbFc3CdjX+C5KfBGncnV3HUvryqWdV249icUg25RbJhmxJBnYxqiSbbuOMkmZpXJ17vPKJGWSupKyvZTXbicn98pYOA7KnHTJFqe62imXJ0g00WaAUlGMyBElJ4ydutnlaBY4ti7ouzjyLLh23gPzcqOjTHz2x7JUXGuDT13zku56CeO7wi/QWssp1ZAtV/DXC/WVRXItf0qQfb9OvBResVtxeKIcxOHuBBVxlko3pGzhPiHzpXxdTlVsjgBW4IP+IPgGX2yeRFYuU8p7qzoeprIMm1+Be79sdgqZ8paVNCzVqIsxURdHvqOnvIMh6auTiL4UcVRNleprYVv4rgoLBkmpVjVkmMOjQHydODs4YkihTlLAuUYXQHTMwwrGwqGYMKq4efbyvnyX2acVu5U8yBd9sJQW8mfd/lkCVs6F5d49QpjjS5ltSUZd3n6sxDJzqukhG8S0x6XcGBr9N0aA+TrV6eawsRLHQlySB5RrxlheOhkXedj4q2H3tv7VwNnbLQubhcNJ2c9buq4VXCm3slOFwMSzv5J1S0msvW3nV2z3mNTZ6FS2S+rvtLDBXrOgnyjlLaViTizkVTKBluawsSlal18Z73Xl3mBMtZG2+oKvhTyspWy3tZRW7PS58dovQ1/dKz7gKL+jdWDYtg5fC/VlYF/fxL3Ldxux1d/ry8jHFYefS/xcQ1dgXJH6a+7lS+hq8AtjfTL/jjNjs7AZrozTimzBVzkHkBcyDMq5vmIj1Y3NSRv0ra98kBlE24ps0yN2sPxt+eM8c69wLzEnnZv6WOn/ylqzoqOfdSFWDsUjDvxuGCdcK7+qom9USn1n+sqcXhnLMCaSvB8gF3Ctyw8d2lf8Kl/hC9Lvwks+yxEP/AKevDgL/s3RSn/2Msz7MZeQFfmxzXLIkVla3+WWu62ldE1fF+JbeBl0zQdFc6BP4zVW21ZilWdhroUxWInl0Btr1FqLeaa+cDDc21bybf5CDLZL5k5SbqmuJNYKxoKNPk7gWBrDSi6L+0B+Ic6iPtqQLfKUK3TNuJ+oL+TL9hN9sVywuYK3D5LyIteN+8iDlaXzV0pvtbbUNffHqDOgScrDoQfVar1aWnlNHNA6BzhmjyPAGkGmsfOso+1Oi7GZG9puZfBijDbiU76YX+hEffQDu4QAUFyJ1wdg6iUZ9568dI1+oSa/k/bGERqGjLVEXn/WgRxfq3L6O2R0xDJJIS5xd59DGbGlOpbJJrBuLiyVS9oObP0T+4gF/QQb/IgvJdQxsF37a/KkrXX7EOyT1MR+kYQpcMIMZNahxvipo5161pOUfRRH+cBiPuBiyNW3XQJoHOAHj8KuvzA2Y1zxYVuSkW9UmHruBXhDJrY+1Zds16+4zhHJcbNNvYQPVXxw1+6S+0d9ule2yRubH2RW/Gtn20oMknE0xinRdzE2p9Ef4xRvxYamEZ9+xVIuHhboX48+KLNtBddypz2/ytVJMua8fqVX/nZHa3zwuizvucQx6SN2bdwzttI1njWxqlAZPqdpHuU147AwF/wwJD9x/3gmNT6puJKMfrVew6bBNPxq0+i/8S7cF8r0d83clzDlax39fPXq9figavsbHjLuus5llMZXkqFru/Jkq59cAyV8XFLu2GLJm0/Xb0Ih1+TUPqEX+tXBYIKWa47kOrNyP/vgbqYfdGi8xLEv6ts+yDULf/qwb1J3XQH7mnVLXUlsfVte0kf3L9czfSiTxFPWKmVdPW2VSa7tyj0rXpObmY4szMVLHsR0Ju7CGrpQ948ahH1Nvrgn17EuX7FXMv+VU7/frq1UtKm/gHPNA0lJvaKPW3k9zqVDF9wFnNU9CypW0Useel+511Lf+Wv3BfaQTW+tJDzcej3I+WDeLB3Ya+aD+ZXvrY0crMhW9nP7L79QNw8rMnMnf8V+o98TZwnjsLzkYdyCX896tunfNkvbr2/jWhjaE1284n7AJRj+KehL+qKeNo6pcRqfsTrvnEvyymxPAsaJ0BceqnzPvfaqxm+1EkOFNY/PKq/fvORFxCXy4mHJ67q8el0rOfeMUuRswfc1cZ+IbdQprxnPa3J6ksj3NfWF3F8zRidywUypYj24ZLy032076dvP+Vf0xRxI5sTULuCs4EnOp7AGvX79suy3dCIW9SRzVYyv5Y5hXt/g03zKqydvu3RJPyzF0edCP6/xt5AP9ZT3HkI/MSdWcnc1cmfbpBz/fu5yjntOecDDwEYMhb11S2Mv8nYiN435f3aYap5a8YX4ug5zH/jKV+w644CkvD/sc5HHN9w7lsrEe8BDVutveLgY7uuF9cF7rodYuafXG/Le9OWI829Bpo7np5Ux27FX8Oeecc+IP+JGtpIH0MqcXjI25s5yIUfmRN78mFcf0sp7L2rnuHkves+LB3wZ7xkPTM3VFXuUvsJ4Goe6C/4KbPWPExmgLtbMJLGOpF7xgkAdMayrK+Zh6qXOLh+5JefGatyWxulDZmNXZl2Sn8ibcayMp2UjjsY4SmJvY7eUcTqHi7jNi7ZimwvrzqWd3+veK46peTZW+34gQMfb+kz/Zu6DiZtk7r0O7GUnxvPEveO90Vtjvky4XOj69aAwj07k58Sa95KHjT7AW5gH1q+xW5C/Ye295t4rLse/aN/j8x6St//G6XxemHvW97bzA3sq8+DEPSL5gsHS/Kz4dmwJhnP6FXM1dWIfWYjbOea8W/Bt/SUPa23b56SxGJuxGrNk3Qeprl+EW5aXY728Kh+Iyl+D58tE9WY+U6nTyE2ScY7w4a26de8SVxv1pCtys+vIF3l0HxTbB5/yltfcK98Tt3mVDjw8vsa/vpNGfCc+JKNR3wAAEABJREFUZ76pwOvuQDykqpwWPCYSthr7nm0rebdMGDXGOOEbAuNPNp4q+uKuRLRUbz6hmXjZEebDxIuPs3rNiw8QxpnC2I3PHNov+ymGv4lmH5Sd8SLB3Kpru3HxmKtesh6Ov0DDemyfzK3t5tTfpptao29XxNDK6BoxGqs5EMuH29b1Z6mtebFu+zQRN3MvCev0ZRmjbZJjYalfH0Y7ZsbrmBirlISpuoy9V3kjHv0YX5Kybz5AF1cc7c2F/UgyYld392VMktjiWRaXOMrFsRRDLH1paz1JWbfvmNT33GsLebNdO+XaStbNhfkxB7udbfp0bNRJMvqgrjH70l95cSmT7Jd2lubWsXvDPXcNmTP9+iJEXr0r9knv3d4b98vMnEmNP2/MnHVdcc2fWurJw4s6orOw/p/zQvKcfcQ12LawXr5izndm4NmR+Ufde/2atf94mMq16uH5GS++Wj3A9hEv7i7Y71zbbJNePHtSD3lBNE+tLh6c1UNeZj59/KhcS45TZ89LnbGuPOYF0dncB1ZYa42xkdfmDcQ6JL57nL7PjjMvy4+s761cc57jY2ZDUW4/JvnDRLt4oe8NHxNrUtU5/XtIHMeply+aCWvEhAn1C14oH8p+249z/JxBxv7g7KzkSRkYcz2kr2I8e/KozM85uM/hlR8AE/cBts+fPq5H6Fr/1fsv6v3nz7A/1gzQe8+e1pH97+ww1QX5sw+ffvRhPSZHx7mjRz+Rm4tHyJ7yMlc74zJf5tC2A+BimDdxbAt7lXuXOPqYiYnVpBxv90hjUiY9fvhgxKitY6S943pOXLZro475tzw/2P+zeszccYzP0bPf1o9zL+N4SI7thzbnh5kcLWP8zZX7xhgn5r26K3PYfUO/7oXmfyI/C3NY+4dn52PsHj44jjOJz5/1+x4v3RfOUFfMR8fy+dMn7Itt+J/p79k8Y7eSzwdlDNLUqsyfuDO85xN582Eej+y3E3EdmR/njM0j+0F+zuZOH1awlzqjTZu9fHh+xp73prQxt9oZ+/Mnj5nfVfbnEfNbOhLATN/EM0cXjK/j+oT2i7NjPWGMn93cH+bmBRjm5VfvPa8DfXrEXLLd8gH6c6sxFxt7yhT6Rq4PrI/SY+I2jsYZXp4ulPPkCPPo4Xl5nzoO+nzAXD1dv6G9MzernvLi9oLYeEhaZ+TBff4RuXB8XnHmMlc//PlPrB29uuvDYS7jNRfOF/t5oJ/m3LiP5Mz5eHboteCH7/Xi2eN6cJzGGM30zZxkvR79PJIn87Pbi21fT4y3eXcdOGcPnvBxcX7k/oEow1pxwJe5KDZgfRrvxdlZnZhP8mfEekHfvKfs2/lhGuuXOC+YQ2Kb2yM4xvXpxx/WQ7BX10hsPYN9+MH7yDbMB9z76jkf9Texnj56+JC15KyuOLP4ErUR58S8cj2dWlXj/izWtoV4W2s1TVO55l+zPktvLl+Nl+GX2H/PGuyZ48QZ5PXLV0P3inPLS8762njW6Mzbh/ic5kMFPPeXH17yOY011P+yZ99DJu6J4tJnwirBvBFL+/sxuMcodz9RvrfL77LHjx+PmP/0pz9xHjnc7mHarfiwH/55efuQpJSf6J8voo3VGCTb3SMfsE9I9gnzcr/UlzJ5Y3C/tm2mH0nGecK/SPCIcfMvlL12jDmfHhwTdNRNUmJos+MYi7wyf1DBfvnDEytjon/zZ861N0ZL/WtnLo3XuG1T33ZLz4piJZtP67app772tntekJKUMWjrecC8265/5fq0TX8rYynpXzzjlvRhPpOMuaG9Mu30IZY4xqF/S+vXzCHnVhJFY/zEPXBfKTCe49lZWZo/fyh02DGGzZ9uk16/elVO8msO+wYmL11y4Dtx+NeJvJ23XXJiWDfB1g1S3uDkX/HgT/rhB2+CNzyUuKzvv3/JDfEDDyl+qB9++B7e+svBmzQ78gOHMXGs/4CO5X35D7Qr08fu1/rO266+GCbPZG8xvcbvK2L4vvyJOttf8YH1JR/CX9L//aeFX1F/xaH85Uv0eCjxhoO1vA9mpNfYXDFBpUs2rU32sl6j64cvc/IKvIFPKa/MGJVJyizfkF/l1iV5dZVbt9z1rhho2/b6XjoO8v7Jk9fcNKMk5ks25Jf49ydJXrsQ8QDoDQ99JPu9Y2krtr70ad04JGWWTr7djzJJueVOYkjaO6feEIOLpnPqihdDOym/pN8nFsI3lD5EfUM+X0OX9PGKD7n2Q/4N9TcsnvIeqN+Ac/nmmrl0Xa/fXNUbJvEr5uwg6pfM1ctL2l5f1hUvwK7QvUL+5tVlXb6+Kn1egrHio3jwKk0stG74LuwHXhbMrbPht7FhuglZP7KwzyzO0hkL0gE9ZWfzxEbX64z2c+RDF9kROrSpzua5zg9zHee5HnL4O7JxzlMrN6/j3GueMg62x3mqw9xq7g3dDk11nCawqU996LsRi3cwDmI+PxyQT8NmyNXH5wPkx3nGdgLjpiRe4ztiq9+zecIutHcw5sErOyI/EIP82awc/8rAnvF5lAfjAB2RHcA1R8pn8jZja32eGph9YMOWMmnmgGCp/oGGwzQRZ68Z7LPDjN5W1/dhgp/6wBi+qJ8fjmzYD9jojyO3PsgW6zjNjFmnP9OQz8RymCawJ7A7Y3AYOIdpgp+H3vE+P091nOfh/4w4zsnhTB/P4M/mw5B7QJCO2B2Pc/nbVz54OuMQYn0+TGygd6R8nnsdoOM8MdYNH9OgeZLvb/H2eZNPdZg61EbMR/gZEmc2v+AZ1wEMZYep0/eUvPKJQ8qM3jy1TT714WdCfn481MX5A/LSa6Z/G7U6TtNNHX7G/2iDn3pNjNkMnn2YBt9r+IS3PA5b/E+bfJ5aqXvAZkZna2/gb/J5yFspnxinGV/2fWIOHOCVKxNj8OiczdM2rsy3s3keedG3/AGZ/LjPpqmOkHk4TNpMY7zF9R7d9PvAGvrYns3TW/XjXp/nOs4QOBfk7Qz+/DAx92bm4JEPW2ccfGdy2fDR6xy740R5nOocmunLOXPnDPK+O8feuI7gGcsR38d5qrNpLsdO/Zl6x24ih/LT1GuCnyiVK3POHagfmZvHGVtwxD2nfpgm8tzrSHnmHG69DtMmO0wT/FzHeSY+5jR2h2mqM+ojP9g7v2fkyqSDPPJz6DjPI+9n86HEHzLszw9gHCcOyvOWj3kaOfKDwBlth7ljh+w4kyv46UD7WT3hoPv44mLzT5z6O87zqF+cHcE6Ygfm4azOsNGv8nN0/CDvb+OdE4uyh+fn9WCsDcfyQ4Lz3MP+Iz7sXHB/Pjw/ID/i98C4beUFPi5ou7Dt/Mj4zXVBOejBsQ4j7kM9OM58OCoemvGgmAP/ymG/eIhyzf7q3n/i4fIb9i4P6le8GHrj/sO+9oZ95g3lJfvXFfvSK168vcHGvcx99q7tahyArbt3emZZONC731pKfDYbBzvbJGV7KX/thyQOlsq0cx+Wt/TsNvZg4vAsJynnfUS5/1k/sY+u+iRO69eUV+ivvISU92ypvnoLe6eYr354SRqWEtu6euvQvypO/SXeFTlQNjDxYUz345MX0/5teboq+yNvn8bZgBwqU9ezjC/4Fw74ynYqrpX93HpLq8ZaYi7tp6Rce2WDJ1+OmWclsZLtQ4hjY4zqAFmXjKuxSPq2FMef/g4zQt5x84ypjWdPbYz7pefEGz+7L0vpknngGcw/mSmGZJwvOXtqK8buT5+2GY+xee5SX7+2aWPdNuec/bGftml36fmIuWd82tjmXNTG9pd8GN3rrz2zkW/ll4z/X3hIIK71ly9fjofU2u3zVyz9W5ff29SXxNCnc+Q18+UlNF4iMNdsE/v16zf1+vXr6qx75lG718j86W91kpR6l/TDNuXmWV7fxqxf41NP+Q98blBmny03m5djbllX17j0Z+xvmKfW1X9NLJf0XXrDmfGK+/n7v/xQp+u1fvDzCx/Iry5PdTqt9YZz5oE1aGJ9aq2zVk+DZtbAc9aSiTVkhg6sg/OBtY/15vzsWDO6B9bnnc6QnZ+f8ZD3WH5Y3ukpH4gf8RDH9e4hH6zdux88OK/HPFxSfsEDpyc8sNz0j/UEubKHPNSzVO/x44clr48nPojiA7/1pzzUfAq+upaPHj0aev5ZSPlz1tTH4D2+0b9grX6KjfrG4IfJR8QmproXxHKBzjn9uOCsK3+B7CEPsCzVV77Znpd6xm1dublQpt6RlxwXYEny6p0Tz66r7Ej+zMnDBxdjL3lC/I/gn1pePCzl/maW8nP2hqfE6sM8H9TJPya2x8Tpg7jnTx+NB4yPLs7qBX30oa7tF4zLYx6yPSfHj9B/n4eVz588wd8D9B7Vezy0fkyunz1+Uk8fPeZh6kPKR/UEXw8ZL/1fELdxPaIuXZydswddsBdRXmyxn9Nf9Z+B/fjiIbE8LB+EPjx/AOY5mMou6ilj+fSxNhdlTI/x/ZD58II4njO2T9hTtXtMzp8+eVj2TX3tfMhtXx7Qp+f0d5OhQ9+egPkM7E2++VH2+NGDesEDPh/Om7NnzIeH52ecf87Kh5kvnj2lL+fk+gFnijPi3Pr+iH49vnhYj6AnDx/VxdkZ/XiInf15yIOc8zHPL8jpY/w+pHz+BKyLC2wu6OejekJfHlkfebsYfXnC2JrPx+BuudXvcdick8PHFxfDz8XZeakrhvqeFR7R5v1jPy6I57YN3vkh3uOLC2I91hPy+uiBsTwA76LOmWuPiOOCvj8lhicXj5AzRozXE8bd3D6k3fF6So58GCv+44sLcvK4nt7Mh2eM02Pavae8b9578byecg8+I4/Pnj2rF9Tf5wXDc14wSLY9Z85pt92X+Bxtz+v999/jfr0YNuq5Dnzw3ovyAeZT5sIzSL/Pnz2tF2AY01Ny/eknH9VTxvwF/vytuyfE9v7zF4zzs/rgvffq/efPmVtP6lfwvwJPPbGf41ef+jKWh+ToKffKIx52PyEPyn71qw9K+RN8S4/AdoylR+TtwYMz1q7H0KMS74L8KLfP3vfamJ+HjP1T8vIE3E3nYT179pS4n3DPPR3xPWFePaf9Kfl8yhrlvH/+9Gm9gMyDshfYvGffkL334llJz7hX33/xol7Q//egF/TrMbFZd56/9+w5+E8HPQP/Bba/Itfvg6OP9xmj98wR8b2gHH7AeN9cKcPePIn3Pn7e56H/B+YSjA8YW2P77OOP6rNPPibfL+pjcjbyjO1HPJB+H/2PPnx/xPoBNi8Yu88Ys2fk9MWzp8PmGf19H9/m/Bl2H7z3PuvFM+hp/er9D8jR89G/p/T1GfQUfXXkzelzbM3xC+KTrL9HjB988AHj8rw+/PBXpdzx/IQ4bXtGrt4nHvkPiHOzecE8fL8+pj/v0f/333+/PsD/PM/lfuqa3jiLuc+6N3/PQ3Dl15wFf+A5nm3uue7B6hbXa/Zf7bVJ2sDxt620Uaa9e7x2ytWXdj7xvLCM84Q6+lRfH1ec5/SjXHevmu4AABAASURBVDzJfb5zwm/4/oFzww8v/73CgVSdhXO+x/2FvX/l7N86Lby1XSV1OIcWn6trXalBKVlordZFLKyqog4vRMXp/VhBj2PBeCa18BzMM4KxXfK8q5GvM9Yk/ffexzppjNIV7SfOTsY9eM7iL3nG95ozm3nRRj3vpd5aeS5PMp55ep4/MC4Tn9nMl3pJxtlLW8dH+5W+zIfDOOsljWemL3mWdlWJfadf4KonGYN40g+MZ3GJZa7do+2H5HkryTgbmX/7lYTnJYeyv5J42olpDMrsR5Kho+y+rfrq6Nt8POU+Vaa9pT7UNw5541BXTPuqLMnop/eC5wv1lfuwXAzJPBWX7c5LKWEAkYmlP+2kJCNWMYxJf0nGudP4xLAfydZ3ee0xqnP2ce3094rnz362RK08O6/MHT8nnbP/zFOvC3Q/Yt14nzXNteFT7tfPWSO++PST+vLzT+uTj341yq8+/6y+/OzT+uqLL0b53Tff1DdffVnffPllffXZ5/Xdr39dX37+RX39xZf15Wef1RefflpffPJJffvVV/XJh6xRH39cn3/yaf3666/GevUJfsb68vQZdp/W5/j7kDi+xM8nH31UX331RX0N9ufiKGNdkP/qyy+G7hf4/Bz8D56/N/C/pv7Jhx/WF/j+6vPP64tPiYH2z/D72cf0Bfknv/qQNfLD+vCDX9XnyD9B/6NfvV8fUf+A9etz1ifX2Y+RfwZv+yB0P2Q9s++fEsdn9OMD1rhPeTlvH22z/IR+fk7bZ+qzjlp+9tHH9eWnn+PjgxH3R+//qj6jf59CH7AP6PvX9PVTfWJnHj4n3q+I91f4+AS5OubU8usvPi99fE7fPgX7M4mYPv4VfUKm/hcjhk/qQ9bQr29yYU7EMC/qfMVYfUYfvyS35lSyzfx9wTh/ST6lfYy/Zty/gb7C7ivavvrsizGWXxKnc0D6ErvffP11fYnsa+L8Smz14X/tWBLXd7/+ZrT/6sX727z59tv6DXPiN998XV8Rq2P8JTjfoG88v//Nt8yPz8e8+t9+/7v6Dfa//vqL+uqLT+vXzL8vP/+4vv2GOUf5xWcf0f5Vfcye99knH5KnD+sbcqv+t19/OWx++5tf129/8zXz46PS9ovPPkHvo/qcHO42n/OC13H4Fj/af/LhB0P3y3E/fEAsn9bvvvv1oG+++rx+99tfg/0J9Gl99y39IDb7/92vvy7pn3/3XX0D1m+//YZYv67f0afPuceM/2vi++LzT4j76/qY+aTsW3Kh7DPi+OqLT5jf+v+0jPdj+4bcWI3ni08/Lvvw9Zefgvtr5tjH+Phy+P3u11/Vb779ihx8PmL73XffwH9W3ru//+7b+p///Lv6lPtb219/+Xn91tjp47ffYEP9f6f91/Tvt7/5hj5jR/tvwTCf9v8bYv+f//z7gf37336L/2/rf/3Pfwbnm/rn339Xn338qzK+Tz/+gLnyRX1JX777zVf1xWcf1+8Zh6/x8Snz29x8zjh8Td7kbf8G3a+/+qy++vKz+vLzD7H/vL6k3XH8Hbbm6Dfk93ff/rr+CV//x//6n/V//K//Ub+jX/9Evo3nf/zT7+uffvfbkYv/QZy//+139fvvfsN4fVv/jI7zc+hi8z//t39G7xvsvyM/39Y3zL/fffdd/eabX9fvvv2uvqGvXzP/f+t8Ze37lnn+v//zPw+5Y+yc/ZpYv4H+CT+/Zay/pn/GYEzG/S3z/BvWL++pz5lvjx4+GM/Ez45Tpapm9mg/z//As5Jr1ultDX9drt1J2Dsva+E50MIzNdvchzDj+cFp7O3K3FPcNxf2dvfAJHXBZ5wH0DxN5XMiX8I3ePcLP/u635yfnws1zkg7jqWknnvJ7s+9xn1P0pelL93/xIt/24xBOvA5SlB13Ld3DM/h7mnGmGTEP9H3Hd+YtPcc4L4sfhI+6z0YusYvlnEZn7rJtjf6eUgcbW1PzGyNvVkc4zAebTy/am8c1rWzXTv74X6vzV43T+prn4TnDucj7+qo+4DPbeLYN0tjcN/W3rHYfqBgLdt2EtM+6k/yvOCZSh/GZT/1qa0Y5lNMSb/KxLBuqW0SjgGtjMkYLJOMs6R+Pd+eOJvpT98z4+RnJ+eAsevPM7pt+jAOx0x5A6e4bNPenOm76UQlQXRi/Qxgg1LJ+pAfjuOwZl1d2wWwPtqxkVcm7bylpM4BDDEPHC7POcgcealy8MUC5dZ+GAMj35no6k0cWI88sNBuPsw1UXeC2mZnJPUlOyrZ5sRM8Y+Ot9ZHYjsvMx6cPxgTQH3pnBvICaCPI32wfjwexqQdPvV3mEt+79fMw73WUtN0g0us8+FQrfdKgnyqDm8cUkdvt01rNYNnvfVW9nPGh3X7Ja+O9d57DVvalRVXwz7D9zQmpLw0odPRP8yHIW8dW0hfrbcxdmI27C2NXbKv2t2XH+jLkVwoNx7HyMkkb3729rdzMt/2WT3pyHhvvrZY9TFskYvdG3FN85jgQ6/3IoHVyKF5kVce9OQbeWy94afd9rHSSrn9b62V9Q7mDDXbWkbfj/TpMM9l+YDD8/Ew1/nZNF7y9FZgZiP0pwnMpKpSbZR+6En1howbsLhkixcOjXbMkVTBVlflRg5bdK68gl2r0O73ggMTg06M5bW304fQumFXbdorkvXGlrIT341NkqGTKuKrolqpqha+rYUN1OD5CqR84UNjQ7Gh6WJgjB1+l/uiZ2UjInikGIHTNIblU67fMUEIp3ylv37KBbJWNsAG8xYG9ZUPysoxKfkBB4Rlay5yeAPH+kou1Gt827FhS74h7Oqri3K74Rtyvmq3VZ/m6g4IFSFDbwKfpBp2W182fuFhflcO6ae4Grw6YjRsxShKxcXV0orqoARk+tNaK2nIqypBTqyNYuSEPMCWZKyNdlBG3LBDToXxMycAEkCCNs57WvWGNjzZQqdxsFgoC0IfP5u8xqV+axmYQdLgAk09qhWhVEPuXNMFquU44lIp7Usl2XRUpgHLIW/IndOr88SOFRdxDTlsqYuOfSzaG4bqruAgrvW0FqLa5OuwaDSsYrSMNiCGHDFlyr7QVEVrQ6iWMscnPJAZ8hZdM+8zqNANNCHfsRv1wo9t7QZnIXdDj9wos926fKqwCLknx4TasVEuhG1z93uVcfQWdIt+hYNhRqm8YZOqUQ+lesrlJdtv40NgWlEbfTY2+4mYsAhgeKhqKIjTUqa4cFEdofXiknesGw3mnqZq6Dre5hZxDTnChIalwMimUzV8K950U1GGYMRNWUiMq2Pvb5eG0OTNdaOtSJD8hK5tw74VMaaMq7eGr9z60VZq6Dfs5YtxtVS/uDLktmZgKFfW2lZv2E4TfMsddlU16FZ3YKTsR8EHGj5u7ELcvTXwO9Rqnnodj3Odc2a5YO84sHc0/DjRzJ/jloS0koCqan3ie6qBIRWXOlPv4yA8TexD7q/Tdk4IehO8++nZ8Yy4+i21tBKDR4u6G/Ik1VsvbWzrrY09Tt59W5rZ6zr+LA/sfeeccyy1UTbjT335EdtN3RjV6a2Nw/fCRExVnXhImaSMp7i0Fc92S+vmxLr8RA4O82HEnuQuVmIyriSVpHZeW3nt3Yfq5jI+47EqbpIaOsTlAd2Dr/F74NVe/ZErDDz7KLOurW071sIYW7cd1Wq9V+jzNM+lXJl92HN55MxyII/a267cHwLQXjKOYKTetfsreOr5QQDxiFl725NUb5s/ZWIWl7yUZORGH8Zt/xyvDiZqfDC8KPurnT5s3/mF9dX8qGdpm5gTc1i+tT7s+w2Wbc4N515rbcwjZfLKxN+xLZVrK29pu77kjbdSJa+ectt9odNS9YiXQc6vJCP+JKWeOknGh1hjtG/FpX/r9kNMRGNs1LeehCVmLeekdfXU0f4hvnpvlWTMvbPxGeI49Od54iXVQ1VHHPZ3ZtwvLh4M/UYe9D2hZ5vnxQteVKkzzwfWgQcjDudHZ577A6f+8Iv+/SA3gOmv885xc43orVVvvVzPUqnWWxEasbXqvcOHsoHbRzlNjTb41kY9yc1a1KrdyHprN3Z96CoPMvMh9b7pJm1gNNsYCNeyqlRrN3Zpw35mjgRe+Tx35gLrEzZ7LBPttrUh6wOzE/s8T6Wsga2dvDi9t0oy2uQbfJWx9PJSJqX4l1baG7cYYk74m0Ye2vAl35qYjXihvpFxF5flYZ4qyTjXnx3n6i1b3ujPBB5q2Paxnutbmnpj/ww2E7qdOFphVse5k4O5iK4O2B4P02g7HnptfB/6B2IUZ0bfH55rxDiZl2nCf0N3Hj4bcalnHBM2hxlfyFpLzeAzOcFrQzdJ9bSiqJWzSW/UoYagIz8YC/wMztRyY9dqx5onfNPeiWMCe5Nv/ets1gfm+5CjczwQH3rqKDvME/E0qNPvCexOH6Zy3th2djzUPHSQUyap87NDHYlp0hf1mVJe2dDFn7bKe2u3fWzwI0buo5l8HOZp9Nt5oLyB1XsrqbVevWHb271+wqMjrrbaTfTFem+tOrrWJ+OhPlFvlL017sWib+gMfq3eQr5ZU0a+W7XK0FE+d+r4Kbb4jt48EQfUkMmPzw/giO94hXNLsceo67pgHTTwUknofysv45NG3OK1IE4pGzFPnb42bDql1OAb+e/odHBuiD43cGfyXFytBf0MHfkk1NugadpybKzmjBbmuePcuA9qYHbwkoa98l7qGI9y1+TekIGpvLU2bIo+q4O4lO3Uexv13lPJpitGkuGXAnti6r0aWElG/8zfRE6oVpLRVrVhNPqHqBLqBTEufK9GveB7WvkDxcmGJW5VqyCf515J6FsbflMZcXT93/BTb1s7siQ1UQ47+qj+zLgkytuwLey0L3wYm+0djNYaOH30pzX8TPPAmuapXJ+m3njWdDboeDgMrIc+kGxTPWQ/8r56wNntjDZ/COyA3YPzI3v4+cA8HGaeTR3q4sFZPX50Qflg3Iv+QNVD9izvv0cPL8rnXg8vzgem+5k/0PEI/XOwHvJA29L929LzgPNI2wN+j9zvyif6rD9pno3/WK4zh8NU1qdpGn213M9mdXO5f0oz8zNJqdNaG3u+ZyfVfHiaZJw7fXCqzL1cuXGo3xmH3dbyyDnaNnH16b2mjZievZxn4sgnKUv1lGmjrjb+AKTyae51zcP6P/7pj6qMz9cc+8nfeWHulKxxf6cqxFJcw0dSlknKOIuL279CHzmqFuqDUKr1eq1XL6tevl7QnerRw8c1M8/PWEONwbMH5uNs8oC5YP+UydtfHx4bs/l8xYt/c5KEFw1XZbsPj8Wxf9rYbj/Pzs9H/8UW07OK+bA0lw8fPixtjmdnY3wsD8wv+yPGXu7jIY7+bDMeY9Sv/P5A3nEUX1tJf9KyLJVkzBfbxUgyfhjB2LTf++lYnkxiVf3l++/LnOpLPHlttfnDH/84ztnqG8eOoT8fnuvHNmDG+U8b28RRZtziynsPPH36lHvrbORUmTn0h0mZfcjrAAAQAElEQVQkc2DOtDFv4lgX33gk7w3Hwpx29jdfEpxOS/my48jnPOU7jj/0+3/9X//niP+1Pzh8eVnOmRNzcVlP1RLu7wf14Qfv19e83PO30M+5N/3z52fzoVpvpb/eWh3wdZjnYd+Vc6+6d7c0cPrQO2KrfqrqeJjGPm97732sTw2ciTmpbOqpuln3Aqpztfc2ZEW9tZTXzL3Dx4+y3rFx/ttH6xv14dt1WZ9T68yzXj5zamnE1mhHRvzW53nydhnxzVPHU6GTEav77Ux8YtS6ySfi6K1hs44+TPCdOBu5m1of2DM4Yk/TNLAm2o0FlWHTUuOapladSm+WrQ5zH3L7hANsy6Ia7aGlo7vSaP/lnRfHeQKjldj6ZIXgnl7w0wapm4TnRFOhNeKbwFO3t7bVzcXg29gbeu/IyYvPK5H33kYMvTUCKtqoF9dS+EAX+4A+0e+ZPhFmadNbq97asNVfSx+8Mc3DRxux9tbA2fQm5OZqnif8SDNt09i7zlgnijlyoDxzTZ4PNzpTHSZ1waevB+I5TH3kRLzDNNfp+roO88x5e8aml/Gd83m7E+wZa+KM33nqxJfqrdXU+pgTtqMyZHa+twZfXCs4DeqlfOikFc3ViOE4TTX1hm7bco9snvut/8NhGra9NfzM5bh5j7kH9xbsUtZ7a9h37rcttjD+nv87eKkabVPHDzTjE1Ok6/A9YYuY8NY6TLu/jDZ1e2t1xr57nOcR80QODnOrEedxpu2Ibq/DsddMbtQ9432G7fITssM81QSOpZgHZdNUvQebht++lfS3E/M8g4dNT6uJ4GZ0zxiHiXzLT71Xbw3fcx2PUx1pf0AsE7qHaRo2Dd0Dfs6ZB72J09HTLlXc6Me5YzvXkc9Q+hxnIOblYTauVjPl4TDXDM7xcBh9P0xTHchDbw27Q50fjzXfyI7TTEwTMR04+7BvEaP9P9KnIzgH7KTRh3mqTvtu6w18mMCewEB+oP0wzZtP7aapitF3Dh4dC/D8QVx/QOg3335bn3z8MT6P9fKHf2cda+V+7HMH950jMS68C7m8fENbr0bsxZUwm9jLnj55gnwacqZNud98+NFHhLSOGN0jUOfeelATsUzk4pNPPmG8jzURl/vbjPyHmx+6E9/nZq9eviTiDDz3MnVdl9xLrYt5AEten48ePRoxeE4QY+yRV1flPpZk7H9iKHcPVefE860kJaZxOE7i2ibJa2+bNHJOrPZJP8azy3d990/xxLZfrp9imMckQo7cuIf6S8UNmTrG5h6qnXySsYcmKW2Vq6eOfbbu+FjqU7kx2D9LYzVG82qc8uqpb7sximdbssWlXL3W+vgte/3YV7Hlzbc+rWsrVme+WTr2//qv/zp+yFJM+6Dc/KhrXEnGPPAHbg/HQ/3pz38uzwsvOUQap/qOpWd8f5HfeMVvzDnj1b8/WOo5xZyIK77+0Nk2TJhKMpKcbB1TIcmtXB1HQrm8lGRMyCRjIjl4dkKSV0feICyVSQaoTH46zHU4O5Zl9yaEt6PWj3S4T220HbipJtoHcROY3CMycSx30o8JsV0/W7xTHVnM9njUkYqLHlZvvSpVRT86g1NclpI2luonKUvjVjZKFrzW23ixb/ySsQdZo20+HMpSMtbWew0dbopOu7xtabmRT6XtdJir9Q61t7Dnw4an3Xw4VCcXE3kxltZa7fFZbgRGNrn1DubhMKPXq/dWx+NcMwvzRhMy+9jqcJjQadTbuKmcOKlQ75VsZQcr2fiJOJJgM1UjjuJSpo51+QQEaJdZzuShIZvAOkxT9dZqvs/Trk4PcvjOfEC9prnXNPVqvZf56gds52ks4K236tDc0WlhA2l1PGDfq+ZWxF+18qCHGV9ScSeOsnhsywKNya28W6FdHXmrSVWDcW6BVNbv8yNXWYfO3q69i3QrPOHbumQ9xXXjQ94/+7WwgVhu2AsKEvH5gaBV2bbCW+pD/5vuWl7KjWOXK5M6OVEmn+hNroh1G+ckgy+uDMLnTU7oMvmtMg/0gtZ18M14yF1vJJh+hJYGDikYD5VaoS0GZU8j3BWuoB17HbhoDTxLlAbfUG8A9s43sSmsUwx7+VVs9Pa4OrwYyuX9cz/qSeZc2nHFUWfl9Gt755u2FCMmMe50jTP4JTp9wjUoVehihWxgI7MM8t4ayqWkOn1XZl4aErFDqXzor5uectsl5ZbKdl77VJGfNrAbue6tbbnGB1ypv+sVeVORCGvIaegNAMYMU5pwjA4Q9KMG9YYCMlSotw2bWPUlRtMPxkAVrbQAQ//lpcJ2lGOu14jV+qCGLvk2HuOwbKmSNuyN3+WW9+UDO8SPj8G3GrZBtIW9FqGVvCXiUV/Rv5NtOkQy9CxtV78ZiB2H5JWJ0fCjjrreX8r3uqV12+TVl/ceVC4p30vb5SXlm8sV8Uqu6rY/3Qbi1p+8uZDs90pu/eAhFbwkL608bCB8QljpXwaudt5HlsKKJ86o0ze1lFu/lSvEv3Jlkrxk0/26vLaS7SvzYePX2krCIChzQmC1930vlctLam75XmTpQw1928yFusVl3fzB8sV6QqzKxFcub6m+drvcWPvo84poLfsi9S1w7tViDFbalmJVq57iHvADW6+zw6H8kOrD2Yk9q7jco/zzVZ19aWZ/TVK9d/bRwyj71GuejxU7lVat9/InelunTKuV8Wu9VZLy0lZqbZPRs9FmXd4DsoSw0KAgw/TdvmonhrqWyiylJKXcfCj3TCJfXEm2WHsfh3/b7NfeR+12UiYVl6U+1bVMtlisq68f5aiOOHd9ZZLyuU/k9cg+fazDNNdEPZU6zIcRb2998J3Y5O+f95Tpx7UoVZVk2CgzBv0z7W7t9Z+E8eABBB9o/OtCHX/FpW6SYV9ciYhV+pyJKwnSuh1X4/QHN6Te2vjwlaTU3c+glsZhni0PzB9jMG7B5G2ztF3bJgYxHefD8D21PnLigf+AfSrVyYVn3d76iNcYxDA36hwOcwFDW6+Zs5GylXXX0nrHXiquI+djY9C3vHKx1d35Hf/87Hz4nueZeXIO8eF7msjvVJ5JVuahduYfto7HAx6KDzLn8Mehb/sQ8s2YD8SqzA9T1rXVrzL97DJzac5b2sA6gK2OH3DUO/KZQP+tBz9H+j1Xa33E++DBGdNgW0/UE6s17j2C3POqnBud8Z2wazw0v4I/lP6NrUDQppO7Mz6rmDP9iZU475dy7Foaquvwqw6JKVzR25X2GrSyPu5nE9tDKwjDrlnBl/JORV0JdrTzbWDYro1yS9c4adcdMnBtV1fafQ4dwlS2Mi86vHqba+KkIr/Ristl+Bx2CMXWVjtl8piUckleOarkIcg3+z4aVur6qFGqb9z3MeRTNdrlNVNPnlTzguY02sTTDwGO+uAZU23V3Wjh/smwsS6WeuL0nrJUHnIuP8YM3jFbwZKUW0rK97pY2irb+YGD/cL6MmTwQydFmKzgY+w3XvnUmYfI6mYcUBq57hivyHZseSH0XcSlnnX5hnD1cwO+emMwaXdNbIWGPO5662W/lSEdfI81GtGxPeirE0RSIW9gL2Dr35hoKkTVGxGMuFeYte70qSLf87DK09igLSfqruMBcLuH4RzYbbrK+LYua7nFsmMX/kNlHXRri0hdCuKxbcFsGbrGgXLp0ziK3Dr+hR999M44yBOT/Vvh7as2G93UkOuDVI+zgbj6w2z4tFw5gzmuhQ+x9bnZMO9VBqMkHo4uzBN59SxHMzkTl5BwvQzcjV8Hr67txpmkXMMaThK8gLvzW8Tbd/tDM/ZV2roWFLr62/OA9bhXLCUgS12+ITc/y5ib5nuXq1M3OEV/pdv4SJL4Yjk/Z85CthX6HUaMiXsQlrhWAlsZn4x7VZlUYPaRVMaSvHSEAZeijFteMg77B0hZ2l955ZZmQflyM5c3filtB884WI46+Pop4pTE2OvqLMQhnnKxLe/ka+18g/E+HBg3vPkQawVD0tZSv/JFf+VJC9AL+aiyXsRiKTVA+KL9x+uJ7QMPhZlnJjuvjRgSTcPWMsxBdZwPod/mTV3b1JW3tE3ZiBE9+c2uiLHVNS8ttXWv3EsfVPrw1r1VuXtpb41x62Nvdd8urt77eDlru7a7fkOX5krCnn429nR19vOJD9/l3YPV1S7J2LM9G6grtqW4Sca94vgp034xr73VGWeER48e1mGaCoeVqoLjo9Wp7H9hm5CFlYZ0vjWouB8ax4Zs/EgWLCaGvnK2L3SNgeGul6+qpkNGDD6wPXA2O7FW+BBXnYaRfTFWY7QPyr2/7Zv1JPXoyeNKbyPvF7zAP/Ly/vmLF+NcJG6Cj5sXbEQzXlL4Att8J/ZhGfls+HvDS+cDZyf1pLEewejP3Oqf6sAwZ8qMT7JNTM9g8uL52cQ2Y1Ymjna2HY9HoUjnejtGu1y9p0+fjhfl+pDE7oxHkhLX34j0zG6O/OEAh8KH7savrfriWZo/MfRtHM5DH4z7cF1ftitPMn4AQTvnqLErF9sH6BNnXbFt18aH6ElKvrc2/sqC+pIy55O/kee46vuMM7Olddt9KaAfcZT31unbJXjXYzyvr6/qKeP70Ue/Kn/T9jk5mXureM8xzfiqlclkqVTMlsaauVQx3zwjWwYL2wi1Wqsx5+QLnMY8ta249xttq2tOHJr1Rm+t23bl3CMFts8XmvbQiIG2lTYxhvUNv7DGNnwoK3TdL4q2lbhdZ+Qn1qaOTgfDOTdiMw70GjHpf6XeUViRibPLxWvYKlPPctjja8VGfm+37T7Zps0K5q6jTF65uvK2S7bpz1K57dKKnxWM3r0Pq7RVx3lfxCG/oqONfVCuTKytfWXtgCMnnb6Yl4Gh7aDaxpSJSPPAN2crPlfGgrSgsJSY2umnkbfCpz42UmXT2f2X2ORcu6FPXVwxHC95y60dRdr1udut4Murn4T7mBlBTPpTbvvGU0Pe0FF3wxRPrsb6b0zWUvyjn4O/0U9itZIMsqJ+EtlawTb3y+J9U2OOL8y7upnTltKmvqC/DDtj8b6zIsZeit1IiKTc+2hlbJyb8vs+7ufxlfy3Cut+MYYpwIWpJLBbR8RTmGTI5aUk1Xsf91lxJVu7fpM7+71uidoY/5Xn/iv5tw+taafrFbx241ff68gFLchO+B7W6Ii9UFmRL8jXoZdkxKKflZzuZF0/SdBrwz+GzMlTFXMC9wUi/S8Iv9qSr9jKOFiGsXDtOrGmYWjLiKPoQ2+F/bLV0aubS5+tbf6MZR+rRMRNKUk5x9SVjEddW1ewlaGCDi3E1TvOaFTeyf2KjOro17u89Zm1aaUv9rH7DX0L+3LOcwfX5d//7rv69OOPeLZxVp5zVvzirSwX+n/Gnqw/ywv2gOX6VJL72Pff/0Bs4RnDZf3w/ffj2ZFyyfh8aYxL7q2p/CuiK5VHjx/XQun+oY77vOcBn58dprmu2ce1c+8zZ55t1Esy+um+Zzz7vmNc8o1ciy/vvuRfgLLNvVMSp4PmnwAAEABJREFUz33T+ayeOsVln30pv/tUT7/aWmqjjjZJxtlNPPuoL/GkJGPP3+2NWVvjsg/G3dBZOSfZz3kyJ1dlX2wXQxJbv+KLRYij3+KJJSXbOVLbPTZzqJ3txv7o0SPGcB1jIq6kTDzpe8ZLXftl31fG3TOImMoT5yYzn/mTZIyhMRmfsRjbE/Z36/oW3z5qr3/r4qyMtTHK2z4z7/xLANqII6lDIriH+ojXuvb6c54Yn7k2n5JtluQz9gXbZZRJxiKQ/FhuYColW5sgOtpl8pL1+7rKpCQjoQklENfcHCvlrp9slaFbNzwLTII+C16xOGw3+3UlW/vu5z5GkloYjFXbyvBpOyySleJOlqQS6rQMrFSNmFrwthYrWoUb43SDZ9vgs+nJt7QNg4GSN35Jn5biJhlxGNMuT/EP+f12eduTlLz2aFWy1XfeyWCbur31ge3G1NDzBpHvxCVPdBUV2ayUSSt8kkqy2VKqIu3YSazeticp8zqEfHP8k03HWBENPPkkg99jtE1KMvB2Xl3jM2+Aj410xMdNrjwoethM8Q9bsl50q1T0TwG3hiRLLfSH9IO9zeOeGv/P0GFOzXx6SxUIVS1VCx/wLQO/Mq7OKWnjU8kWY5LyWgFONpm8soWb2lJK7tqSDPtkk91vN6+Ssr2UT2IxKAl9WcDo1doEX/Qpo346raOsclNUvY26oSRRgK46GaWC3c/bcYvPTPzRPaXt2/J15Cf4CbEsQg7s9SYnCuTvygXdtzEWDmbm17GytL7i25CTDVuMJMIM/OSOV7jnO7mLY5cnweedPNn45E6eZODqR7skFmOtU5aEfJvXZeglGW1JfgL7hGzLlX0pVwr6Y5/s417f+2pd3nbJunbKJGXSzltKytTdace2bvuGkbp/2RfrSYhx6/Nety15W26blMRi9F3mfr61k5L8lZw47hk+d1txpPtzMMmYR6FULq46yY+xbUvu9JON3/X3duvylrvvZNPd5X9rrdJW3SSyIw/JHa/Qdssko11eUp5suu/6T/JWTpK3bbU3Nstk0xVPUrbjySuTkowcVqriQgYxa52FVfA+EHKfkldHCt+kYp2U5BfWWEv3CmWD1ioPp2/JkVlf39VHvoKXqkpym5Nk45P8SG5fkx/L934lm21xKZOSUKuBpX1xJRl187Pr3G9DZcSztznXkigedoPxG30Y/ZaHxEtSPaytVW4zG1WVklCq31tq4sNBY6PxJeA5h/x57jVTx7wqfPVWhZ7Up14+RCqugL1WEPdq3NR7jEFXvrhCu3wS9Folb5ctrfwAKnX4XTfBEjIX9qW4kk12X8e2zgcg/aMyDo7yUrLpK7duKSWbXFmS27XANrGVS/JJFN/qJFvddn3bKK+ulGSMV5IRy5BVlVYL+7U5R2HU7XNDz3k7+CFFF1l5Ufa2nYmsiqUvyboH4WBj3bZOHhL8F6NCqVx7zxfqS2mxKGVJyj4kqSS1ugGzHw4FviU3cvDE8qCfZBtHcByb4tKHOMZAdWA5rqMdvL1dHdvVm+aplFv3w0qCf3QrNeTJNi62d+ZnWtXC3jTN7G2UxVmp9VQaezQrRqO99Srbk1QnF9c8wC+uhrG+JfvhhwnEuMrIg/yKb8yqN0AQtN7qwAeU69Nl6aNPYd6/JhObvxWfvae8V1Cv3nsdDnPpY7ZvtNW9y3Y/4J6IqbWGPnh+wL18U63TJ3J/Yn5IjqvxmJeGbpIqJsmyXg9/SSOWq0pStuvTUtviuuaDeYINvA969G2b8stL7WrEaX2l3xP39Euf5KMvTtFLP7jRBMtcQu5XkuFPG6lRd04nGbEoK64kAz8JtXqLV0cfSUo+uSuTjd/l9ivJwJYfYHyTFwN2YFgmm22y6YuhXN0kskNXefLTuklGrOZLg11XXrrvU37HTvIW9i7XRt4yycBOtliUJxl9s333KS+2vi0leeXJhqFsr79bqnsfO8kYs7q5kgwuyfCtvqRwt9t5yySjb/qU1LVMNnmy4ey6ltKuI5+8rSuGcnXu+9zlSWwmvj6oKiN3xZXsbVu524iVbHpJKslba7Z6ySaX761XK+pr+b3Wsf+nWlqV/H35Pbvi0pf3U5KSL64k5f1qf3YZ4kpiMShJ6VtKNl7dJKWdSsnGJ5ud8mTjtdv1d14bqfduMSjJ8DMqfBODYsSyx53kbZ/c7Gn4gUYJSzJqP39ZrrVWOmsVuuJJxmGZbHittZJ2WZIRSxLWvF5e9212XeXyxupnAmCwOyFewCvG8mrwDA5x+9xkpT9ExOc6GuANuEZ5H19eSgKeNhk6dXPd+byTJxuvne1Jhrb8YPiWZOCok9xhq2MflO98EvrQhv/i2uWWyZ2tNlKyyVAdX8oGw7dka9tlSQZ2cSUZvG3JxhdXEr5vX8lmby3Z+CTDzriLKwn5Po3+JZsO4hsd5eZxRbSMsbjvL9l82TfljXrPdk+RgFLuHLQEANE6ZPf55A5DubTP74HJ5LBUnmy6O79jJ7mNX1/qJ1Ft+Ezu+CHkmzrqmodUiuk+8jDPcyUpf3PsmpfQ+vChqXq2LdwP2skb5/0HoT5o9QHn4jNC9LTx4acYkmuGDzXFdd8nDPb4ebz49sH01dUl9c694zicxsP53kPOiphWXnofRvvhMCFrYw16+PBR9ZlnLqeqxw8fl/9VZG9VZ4eq0yVv7LlnGhgU5ZVxc6/4KJ41hc9NjCufkQi31FmvljI3xm5O6hTN8Nfr5ZvL8qcK+txr+++ETrX/FaHeO5i9LjnnvPQ3+sihhkmYN0v11nhRfD1iVu5v9l/j0Lxoe3V1NV5k+3JbmWeShw8f1ssffhjjYp7bDUZVyM2DgVdcPhSeeLCu3ctXr4Y/8z76QLu5NS59mH/HCTFnuAP9arKD98X3Nn7LGBPjstGxtvzLX/5SYpgffYlpm2RduTIffOvHcda3cSRh/M6EGf0xXvsjnnr2IdlybQzmwRcExqCOMZsT2+ybMv3oVyz1xTMGsa4YB/06FpbaiyeGepL5nRg3X0ow6OX57sD8F3tlbPzvvk5MAjH8jT/j3OnIeXlmXvmbq0HneDiUf6Hju998Wx+8eFYPaJ84y6+cnRv9YkWslftCvwkWTLgkW/5T5V4zqAWLFcR1tCWpJGUe7GuSW3ndXGLaZlW9JLIbwQbMMe3hb/c5dJLUShybIksAfJISb5cnGfNJWZKhL19cCzkSz7iNuHG21k+SgVE3l/riWSYbhvVk45OMPipTR7OFzwhJZAftcivy6krJjzF2+Y6hfpLRD+2T3Ma36yYZMZg/ZcWlnXySob/jJRuW7cnGJxljtFZVyPegzr0V8spoWjc3DZm87yDMXeOeTjJ8JymvJKMub/seg/UkYwyUWd9p17OebDr3+WTD1E7dZNNJ7uTJxu92SWRr17c0BwqTDLl4jr198XO2OslPY+9te1kVcjbTH/008KYf8StJSzpjV7Sr0+CXwSebH/EkY6l7l7Jk03Fc9ybl6iYZOPYpSe1XklJ/16mbK0klGTXbB8O3JCOmJKNdO8SD975MNnmSgat/fdbNpX6y6VRZ9qpi7kBJv82JfGtT5UYmL5YkhmUS9BmR9W790FeS0VfXyrq5kk03SSW5kVbZN+MWv6phN0EdnU4/q0IMoNfC2Ni+EfIEPeOugVE3V/K2H+Np9+b9ztsHfSdv6wuTZGAnW6lucSWbrvVk4z1Td8Pw2Yn3XszHqYJ+Q6fBXZw/qBfPn5b/BYf/VcXzF0/rME/QzA271JHnGw/Oz8qzzL/8y7+Mvdm94zgdOFdc1jVnAf+ihPuccve54/E49v9G39yv/a8T3S9wO37L3H6r5365y9aWumJfeMWzEfvu3uMean/EdY+T3Lv2duPRb5Jyb3KsjjzLFN82fyhBv/oSQ1+WYqgvtjFIYlpXLo66xm5fDuxpScZffLL93/7t30p5kvEDhfpQX7m+jV1M7T0zuk+L33qvheT7X6n6A4DGYTz6U9/SPhrHjqncPPDQavzS1olnOeb8wP6snmR87vX6MefKjMGYzI97vrw6vuQ3H8apTJ/GoZ26xqs/+6dvsSUxlYmx3zuejZWrp9yYxdW3NvLJljfbzIf9tU1fScb9IYZ1zx2vXr0sL32Ju9toZ+6P08z59tHIe9MwybghikuHJhq2kgy5MvXsYLLdGNZ3Pfnisp2Cib4tqsqTDIziEkedsdlTHzyb8y5HNHxa7g8h5Xcc9Uy2dsps23nb5JUlwWffFi9u2pY2+NT2z82luKxR1B7P5OTiBtqxk62v6ou9sBCqL28cw+cNNm4GunJ5HHLzV6nbwFn4YGCpPIAo14/y3jq6LINppVzcdaHeWvXW0GbRIU8zAwdU3baHNmI6+XBUHscrB6ne7e8yDvUbv1aSamBpKyXq1M2VgblVYojVWqca5NrihxrwtedSjE6+VvwnQb+hu33gafgpriSViLFQq8EX194uhvzAWGtg0Fwrfb3FrgyfCEeOimuMQ0slKReBGjHQQN+N1J+gdOGeD90mGgpsi3XE2HtDvmK/It/iM4b2d8YtYpIbrIDVBr5Yydv1n8YOMaS8kq1cbsZdDOW73XI/J+gqV6aevLpJBp7yvX6/VJ4Y75AS790Y9+6BqbBvQ74Qx7vY+lmIo7iS8L3Q30rlyc9jo0metiFsrd/4WMorCfUtd8WVbJjJVt5hr7TW0JVR3n/BHGyMq7raJBkx2zdJe+Xylupaqm+b8iRv+dx1EnNl3Ma14RaX8iTMhbWCDtNTabXWR7mQ23fzTcPQ33SqklZtxL1W1c9jF1cScqte3dhs92GSUS+uhXETD7aSDLmy4krC9xryJMSxDN6+F9dup35/J980D/1dJ8kvwv7PYmuf/NfE/XPYxWUbxeijpTmx78qT/EheXEmGXN1dL8kYM+vmtLjkKYaupfo/h61NcoehXpwvTDZnQkJuoBPjLhZ33ijUKZpcY7UZcvSUa7e6hjLGm3JqyJGt4Mrv8krGuFO4LQzxhldDLj9sUJBXwf4Yt3yS0U9l6u06CT4h5cWVbHV1qJb2tllPMjCKS5ltSW7zKqZkGyqEvGHd1iuKa++XcvUVii8lGT5s+6l6D/dpFS/jW3V03Yt5+lPiJKkGaXfNS8r5wJPE4XKlPbVUcSZd0WmUJ6LJ4PW1kPOWVl4rGVZ2zT4PS/8WxGt5iEwyHoIhGF/6kvRvPk74tZ6klIljXb7uXerZtouSVHKHrU2yyeQl8dVPcosthti2W6qjrG4u5cqs6tO6vKS+dfXllSUZY65cSkL/1xFbssWXbHEVV5JCofb8aYN46HuOkzwU62NlHbbdg/WoM8cdL+O65AFyb33YaW97AW1c2ozD9TSN8eo394s6jon6jp328upb6nvI0Xcsre+2AVxs5fLGIJ7tyuXFVo4qfaxSV2zbxbXPzpWJvVw926S97oeKXb7biKHceWWMxiyJNeJrnXSuNpV5U2a+koxxEVsf4hj34HWZ+FgAABAASURBVHnYn2R82BPbvxqgv11XDNelE/PZfiUZ8+d0WsvlKsn48Hti7hbXPE/I1zHPr68X4phuHwB3cplkxJKkvPzwZSmJr479CbeTcQzqxYPqeTyEHvXWwJ1r61vVm8vX5aXvmQ+KEw8kT57h0XPsk5CXGnGIbz9fv34z7P3NLW3tp6U5sdSP5R6T8iR1X77zySZXt7iSrW9JKgn5WEYpBs1vYRiP8iRvyf/vhL33r7iSf2xOfg4bV4z5di/suXR8/p58/xLsJLoaY6yf3UbeBn3ufJIxxsp2vSQjTpazcV/UzZVscqvGfN9mx1NmmzpJ3sJ2bRwLj+FBC5+VUakh43u4Nwr5yk0s3ogHgbzry1/F1lYMAJOMvlO9/RoY1MSQH9joySMe+sZ9X66u9V0nSSV32Ek0HX2UUV9dbZK8Jf9r2M6IBCzIda284JWLZ1Vs8/P3Yie5Gcv1dizFEPM+trzjnbRqrdMccqLNhH1V0kr5crPntZ/Jd0I/qtBlsaRc7o8lbbud8s7aayxJhr4y67tOkkqMYymvJBZDV0Z9dbWxLm+p/B+FLV4ScrCOWPQhvj6TjFj2um3FlWToKqc6eMu9Xbm8GO/Kfz7uDk4jDu6WtRjLSVPqVOCS8L0Ys2XE9Pdhb2OVBB8ZGIIlsRgyGeNOcuvTPuzyn4/7Dlt9MbRJfgabG10s98xXvEB+/fr1eMHsw0cfWkru65I67rdi2t8//elP5cNb23yYqcw9d9/Pfckqtu2SWMYijjra6FO8/awkn2Q8dFdPuaS9ttqRdfbtK84rrzljLJzFl/qXf/2X8YD6+nqtmYf+Tx+fMy7hJf1plNu9ViO3J170L9xXNCgo1z/SUI2XtjVO+VXWk9SC4SX0h3//od5ck8OWevT4YsTn2mFsC/ec8XnO2Ov22zOGMtcR+2LdMbl886Y8W5kfH/CaNzHUsfQ33ne5uLbbbx8MJ6HPJ+Zjr5nz7MXFRRXxiet/IZGEc9JhxGcsxmFp7i3FdozFdSyTDDwfgovlg/JdbizyZKOcD8Ynv2Pu45eEVLZS3xh9+G6/jUs79fWpTB/qnDhz2q8njx+PM1lxqed8gh3nSft8P2br/qCCz30fPXxYxmO/lRuLfbKf+thLsZxj9sP868M2fYttv/e4rYuljS8NjMVYnz59WpXxVafrq3r18hVdW6Glnjx6VJ998nG99/xZ9VZOm/J7MPCMT4W8rLS10ZbkJlfar5WgCRkPw1jGVzdXEnyso6bcONVLMjCKS5ltyaZre2utnHMLn0m1TlI4GvdJ3bvUsyqGvLZJfoS9Y6ijrnryxZUE6NDHhdrd196uvrw2SX4Cex32I17uo4UkyK9VQ863u7ixLy7xKIZP+Z/DVsc2ST3JeJQnb8edRPFb8amvbZK35Oab0SO0TS6meuoXV5LRppzq4PlW9s1+7fa2VWrICxvtXVOUiycpk+5jJXf5TgDAQB2KUk9eW+vylsqHX/OLjXJl6smrk4Qw3sZO8tYcxHzUk9zLyTrmrVjJJv8l2MW1+1ZfXgzE97CXfwD2OvB+jL1u2NyZSYbOwj2z0Mm/NgfXqpGn4nK8hi42yu0D4lrAGfn+T2NHuMIhmHi4iVO/9ifJFjf3jnX9J9uYWTeG4pKnAGbDM9/JpqdcO0vl2rw9v6nRv10nya3P4ko2zGQrF/bWhPUOG5prt1M+sJEnGfLlXtzFleRWXlzJhpmkktTyN7CZnIViOSZF7tVvrZdXkjtsUun6fJzn+uqLL+pT1vAjL/79oa5XvJDtvdUZL/Xdo588ebK9xOf5xsw7vd5a/Zmzjz9o9qc//ZFzyJvyxbD7xSvOUC/ZH87Oz8YevPIMYmaf3vcZ9yj3mffff59Q11Lffcx9Rl/y+17V8OP+6Z6knW3G4j6aZNgr9wcFxXHfmw+H8YzEvU4c92J/29896/GjR2OvFTe5s9e3+gtjYZuYlsUlhnFJ7uHqOpc6nyVorsePHtfp6ppHqIvV8Vd1PEOIYbyW6lqKbymp7H83ZC7sj/k5ELs67uXy+kk4bxG3WMqP6Mi/fPly7P/aayOmscmbI/Ohvbr2zbp9kDeeJCNP+lGunfi2i2lfxZS3P7ZLScYcUlccfSQZsXi2si/mbi+1Ecu5UVziq2ffjW0+HGo+HJnXy8iddqiNZ8V7TsR7yZx0LFqyDdzuOLmr60y5BoLIWyaxGBMmCffHnU1yV9dOGynZ5C5kVRkBcj+Nzifx3hoyfSYZ8uJKMvyIIZ6EuJJNvvMJGFYgdTEqb0iq44szPKJ12O0YxpLiH7basCwV7LAb9ZuFJdl8JVtp244xAkfPQ3/wRELLMn5HXiwwxqF89DcsZMiUB32JwNCGQ984OW5Rp1G9tbZ44PUhRgcjNGu3YTfCWIvwEHnjrNVaqK9orZRb3FQGn0QW3SruUWQN6tSVb0QoyJQ3dAOfMl9bjra6eUiCHVIM7nJStzKMh62lpI2U3MOoaFA4gMsg+aFvgGAnysvujwOcN5PtCfK1KmyQQZdu19xadRm0ab6NJUE3YKhLoo1DaujXuLZ+KLOaoCwDKZOSVHLXZ5pG3Xm788ld+46tLd0gFrUKG/Na49rlyY5dtN9hJLt8fUv+NvYWe3El4fv2tfnd7JJNnjAHV/NQFXjJGPZSvrVeVbvefx5bTPGr7FdxpfSxx1dcSfi+fe3yJJVkCBNtt1iSDLl6yZ283Yyl8p00TmJB/uk4XHJnk+QWS5vkrp78lJ65Sy3ck0WOEscyoJqv4AP2ntx2+y/JSztvKSW9Ao78uuYXYy/Meb0l2iyylWSQfZGSt+v3bYYB39STYIftXiqTkjuMJPTxx+Og3i/EHj7Ul5L/+2Pv/TSv8pZJLEYuk/zdOVlY3zAqpguPme7N61prWW/qrIO2Dz3kKyRfym94ZVKQ2SYvLayTlvGeCqFC1qWCV18vyU/Ph+Sn5fbfeWK536+gjzwok09wAHO/rg2iSjLINin5cV092yz1IS9ZT2JRRWFfpCSV/HS8xZW83S5mkLMSEPfC/rOOHwDo6CHgaynjNT8NWbJp46SuuWcl/dq+0iaedSGTuziUGbftnTXZeiq6HQfOfR/UTn8JbVYg7ZJUcocnDk3jy/bdJtn0bFAuJSn1d15d+eJKNv0kWz+Zb+omoXX7UjfJwNC2uJTJJxnyZNNXZpsYUt1c9+VJyKsZq+FTlWSTJVu5ydrWZ+a3D0aT1P5P7CSFoK55AW29uPS98IHMB4lUx4HZ+S+vjrSy3vsDm8pG3gllZSyNMUklGXGJdeLl2BgrZOoTytbOPWW9hRgLG0gs9ZXpp7dWnQ9E4qqbpIYO8dme4OcGJ9kw9KW9+vIzHyx3XfvZWx+YtnvwF1s9dbq+wLO/ytJSyu/r2Cf7Lk7rjagzxsK4i0u5vCXVkQc/DBm3dftvuzhJEK3k2DPnygfey8G31oadfs/5wOsHmt7xFSnEv7X7p/B23AR56+MBb3Ht/W5g6csPu8mev+vqbcMynkY/9WU+dt4PaLgb+VYeKvpieley45xov7712Xsv/YnlB7KJ3K+VShoRVSUZuTKeRPlWT7byXbl1sYorCd+3L+WStWSTJz+Nkfy0XPv/B5vRIT/JXY7+q3Ni3pNtzBw/65J8ssmTu3iS3M6b5Kfl2hu3pfNPLOepZRIL5l3d4hRXknGPwQ55EnS46zFMMmTiSe9iV4rbZhnEhldO73UDQgYG3ysocV9ZSwUDNFg3k1Ry5+tH2ODoU4IdunupTEruMJI7rOROro260p6T+zL5JBaD1JOSDJ87byklPy3fsekdvV5rIX8Cxr5Hjq7TYrYArlJOPfnpuJM7+S32jkmbiO/G8249aYwlfglKXhJiL+Vb60C5Lt35Q1BJLAaJKyUZ8p23lJKflrcm7oAgjnWQtSQWg7SXkvy3YOtLx0nKObfzSUZ8tv93xK2fKvtsjvRNjRgS+S1Xie1bPdlK7ZKflu9xq7NTcSXh+/a1y5NUkiFM/guxK7VwlnDvNN/G6P7pXq7MM4G88vHimofZPqT0gaoPp9WxzdLYfVgqqePeageU+xBUfHlJm84+LLbycC9sZcZDav2qp8xSe23Oz8/Hb+qdTlfVexsv0nufiuMbt2zKfzzH5+E9NxU3UAd3ZT0rLqq0VyXx23bjFddQZUyXYplMOeLaLKcV3VZtOta//OGHul57nSrlL6v0NpV/daC1xoP+N+Nsn2TM0bq5zInx+wDefj59+qSeP3++tXIO9SFykvKFdhLOKKcSz/yZWx/ed3JkrifyLpbtPkA2J7bhsPSTZDyE1s+RFxfmL8lo005KUtqIbV1MH0RbFpcPqR0zc2y7PizPzs7GmHg2c25Iux919a9PcdQfdpx9/8RLklc8qDdGX6b01sZfNfjjH/4w+nng5Yu2uB5x6tsX72L48FscMS3VsVSeZJzlzKvtxmCfdp2FgRbXOMWyz9a1N3/qWTdH2unXsRDrQO58IaCufVSuDqPO58VW57S/fvVDnfHQ/svPP63nz54yfq0CKGHxnTljjRjsd5LiC9a5UTwLLfii/0E3g4dBx/rWlihfFQ+5fbCSZNSNTUp+XFfPNsuksYOt3N83WA3cVCWUxKdektt68tPyFRR/a91yz19xaS/BDoy9VCYlvwS7Rnxih/lREaXwuA65texxUxFXSlLJFm+yle/K9zpm5HnLgfErl5QnsRikTEryN7GrMuJbiVTMurm0l6wmsRh6Mok2y3j2k7QbeSrJiM8Ik41PosmQy+hDXMl6srXLK5OS3GIlG85fk4upvaSeJJ/EAt+jGJgsV6PeGIskxF6DaCzJJTYJOmSEufW3sItLf1ISIDbbZCv/mvyXYRex1MBNxNx4QvuRnBb6st6OSwVbxnWFXEuKK/R7RQ6LdB26Be6QI5FfKRdIXhp85T+JXeW9p98kYN2gEk8S+oJXOrXnxLztupbWk1Ryp5tsdduTH8u1qQq+1tHP+9i2ScWVhO/bFyEQS1WSQcWVZMhsSzb5zosh/T3YQP4NbO6gNHyuUKHbIeuMJ47vr6PFRQqrmNgTzDNe8n/37Tf18YcfYruwp78ae4wv1d0f3IuLsb28fMM+O7GPtkEL+9ybN6/Lfrh/+PL5+tp9vOM75V8anaaZvX0ZeO457qOeZyytu6fJu8/rz33HWMU0R/KW1t3TtFHfPdezAl0B/1Tug+rt+uLYxquzWonz1Q8vh577oTjqXl9f05+ZNCyjzbiSjP54ztCXumKZB3l9J9uL+alte3pv5nkdOGKot9vYL2NyH/XF/Zs3b8jxOnzYhx3PNn0Y38R5R3tl8gnzh+G9vvTc18l9H2cu8+2ZQRxt1dW/PsyHceg/wR4Ss7jUtf/qUB2xmEtj9Ic59n4bt3k3T+Lu9tqqq78DZwHl6jmWkry2xiGvnjr2x3ifP3tWLzgLBufGcM34SPrQBvGISTtj9TmnZbMhyUjgfT7JmHDKpCQWuKZGAAAQAElEQVQWt3pWDFqST7b2n+LVkWyzXJn4qdTCBwXryuWTyJYdTTbe9iTD7325iskmlzcp6spL8sPP0FkU4ZFbDp+Bu/+w1EYP4att6tNe5QQUPzQ3YqJAlurEssmSjnzji7aVFV1Z3VyJ9is6SyUbv67rLa9aktG+83t7kqGnXJmT2P7v9b20LQkxrYPMg5NU+c6rWzfxWYa4CaOSjCZ1k9zWkwy535INW148deWTO7n1d+XJhqE8+TGvTbLJ5XE+4h88C+i2LVFDZWxYK2OH/sAb7Zv/HqbwkspSvPjvNVNHrYLp+BRHmWy6sBXaV8apyIe08xk5SSVRbcSS/HVeReOxTDYfyWaj7H6b9a1pG6e/xW/6G+a7vPUfY29+lScZ/dj5XT+J7KDkvx/73XgMJNli2tuSLa7kbbm6u46l9WTTlZfuy60nb2Mkd/W9fbd5t578bexk00nyV/Otj2TTfdePddstk1gMrGTTTzLq6iQZ7ff5ZNOzIdn4ZNNTpq5lssmSvIWXvG2jfhJNbu8BZQqSTS4vvStP8guxuZfX9VZXrCQWt3Qfe1VKe3IXa3LH26x+smHsvKVtySaXl96VJ7mNJXmb3/WTyP6Hc6JxkuFHfo9h5/d6EkWDkjtewX0deQ9iBMRKltr5oNgq/IMhx4MngUP/Hl4SFLavZMultWTjk1QSRYOSO7mC+3j3eduSH9vt8l03+bFOssl2HW0k65bJ2zEkW/1+m7z6yR2WsuSunvyYv68jL4alJJ9sNtZ3SvDPJ9Xb3JPvuXX2ocYEr3K/dC/2r9Q0dN2/JfH2Uqz9p683nkeC6CYpX5gqS2IxxiOFT89PyJIMH52HemImtBFDghZUXMZA8dZXsuntQm3VSzJEyVZaSTZd4002eZJKMs4t2kr20zIJU3Id7dors0w2+e5HeRKbbvWVScmmOxr5pm+KtzCVSTue/tUZZA4qIz7PlWJaSg254xVKbdX3IH12OPDgrY98Kh/nw31sVYLW8fF1Ldu016e6A58Pfju/npYqbC31NTU+vGEvr1zqrYGT0ffDfKgkde0PJMSz5jLq4mE2dPR5y2sLJdjwgWufJ8ax6ykb8YE3cFLl4V/e/nZiMn9iauMHkmSLxw9QfjgQT1roj2XrbcSljblMUv6znsBBCKyO357rvZf0mg+0Cx9IOrFcvbnkw+NSrbXxAdHfrDeuZKsbR+/mgGz7FJ65biytbfgdTPUl4/fDkbHYJ+vm0HyKY/+VY8lD/sOIy35IleID9NWQqbMwXpYKbJdfxpiGvhzGn8cTszXGDVrQV29Bp/c2fktu4k3BfHYUopQnWz7VSzbexuSOt267ZRKLSjJIefI2r8Iuv88rs57812LrY6f7PpUlb8eabLEksXnM4+Rt/l2Moci3d+VJ/lM5AfL26/8b2DpP3u6DMmNJIvtWfhQkm1xeUtcy2eRJRk6USUko1oEDw5c8n6RYD6ncypO3xyXZ6uokG5/kR9j6T4JaAyu0d/iCX+EzeL8ldzwNY9UsRMkvwX4b786nyFUJQLVdyYZnLdn45K79p+T38e7zu66llGx47/LWd0rwRW5bhX9Id359mw/VoaMcPvmF2OgaI8X4kpesJKLKVSVv8/d1dr7uXcnmP9ns1El+zGuSbPKdV/dd3vq78mSzU578mNcm2eQ7r+67vPV35clmpzz5Ma9Nssnl1bNM3u63sp9rU55sGD/Ha59smO/y1rWzTO5w9rpt0l63tJ5sutaTX46dbHY7RrLZJm/LxZWSrf1d3roYlslmm2yl8iRjvu28em/xCJKMs4YPNN0z3YcRj5e+7os+tFTO6jQeFsu7n3f29v2hqXrKG/u+vPattXGeUE+f7tE+7Nzb1ZH0WzzL60UfeXi+XF2Xf/b1+z//e8k37kPP6Vev3xSH7PI3zlonGhradGC/f1AvXrxXB/gDD2NZwKq3KyDRWVyf9LLRwjmg8FNcZGZ8DgtnmV6pumnz3NfoR7E+nIjntEz1b3+4grrQ9a9/+n+X6sezs7q8uhq5Mw/21wf4h8OhfIibpOy7Lw8Wzh2vXr2u4OPp4ycjt9f088G5f6mg0YfjOF95lhNHEvvN5eXAEEds8ydvPj1n+QLfh9+e16zbJob+fKHvw+y6uRxXyTZx9nLX1zbJGGP9JxnnpKq67Y99k/QlrL4dV+viSf5ZYOeCL9KTVJJhb8y2qy++D+aN34fe6upfEt+6c0x96/qxbl61VS9J2S5vH5IwZOutL8+axmGc+k62WJSLodxYfCBv/Q9//EO9fPX9wOi9kYdpvGTwhxjm1uriwYO65OXFJx9+VO89f1oTOlMHkzMvnqsVPHO1bi59yibdopxS/rXTQl8B4VAwR5lnMHzJ/8f2f4xH3ElkcbEFkkr5BTIFfNm0VrLxVH/E38VNr4jNfkk3YQ99dZIN4+f4X4otivec5eZnLUvrdGrj178/bv2/G5uyZCADvY6+KLuvZz3ZdHbe9vu8rdIvycmmhy8ARr/WKmUSQbzFtxu/+kuGBioYVFVyV09+zBdXsslhh7447/LW35Unm53yZOPJ+D3fxiBpXdVCuS5lofo6VkZkfIlBUck2fxK1QGMuJT/md11LKdns3uWt/3LsoT3iB47KFrv8StwIiM+YbvqggLXZ6PYxGqVy4h68ED/D73Z1D2Pnbdv5HWeU97CtE2xZei/c55VZF2fnR6k9tBITBf1Rwz4ZaI26bVJxJXftycYjvtW7z9sqGfcuv1+KmeTWFpbmlTBXZLDcGJuO8SwKhny9yb2C9Z24kyi+wQj62zzYxL8Ee8U+UAODgq/Eeg2sZMfLqKvUkdlHWljv53r/gxf1T7/9Xfl8qZjTJ57XrOzdf/zjH8de4FllPw91zj/uTR+8//4YN19OX/G8RJlnkScPn5T7k3J/+37fv9zb3K/8YbMRMXuL+1Bx/elPfxq/CW5dfP1J4rjHauu+brt7276Xecbwhf0l+5N+1G3gqmPd84l42nkGcB81Ts8UjoP7qzpXxH/JOeXQpzrnLPX44iFvUFPHaS5lb16+qpUzkeewP//hjyNnYqZqtBufOGJ79hD74iEYvNC3z7YbhznUJ2ZlnOp7JrGunmScxi+OvH2yXUzzYb/MhWcISzFt18Z2ZdpYTzLOV9oos//qWCozJv38ifwnqd1GPPGTjL+Mpa72ezzav3r1kqm0jjllPh0L45ccuzAO0zyPc+J77703zievXr0a46yOmPbfv4ZkDsS4ZBw9d+jHubeyrjx99LiaQRuUSTMR9/nEYagRjPJkq2uTZCQ6yZiUxZVk6IqT5FYuNs3cwjU6VVzKkg0vyZAnGZjFpQ+KgZekWlp57dh7mWTo7HV1xK7I7bRVkq3EgFjWgandyiISDJI7LP0NHCCSVG+9vJQlm571BEtIufWVRSg3sSYp5cqknU/u5Emqc+PbnmxYdXMlmx9zYftuL59k2BWX9dHGAoO4Wsfuhu9go1K2J5EdlKSSDHlxiZFgR/xUx5cyKdnkWAwbZZKYlgktkPww5Jt8Erht/iQbhoJk43cd+1eoprnQrhjUbVxJK/1wjGXY1kqwDTL7xYv8Ew+nO7IJ26mnPEisjCfKNexYbItLfr3p284n2fBu5Khhtvm4z+92SRTf6iTEgq3tSW6x3q0PI77tcthbDGXWk1jcypebh9+NDq32h/GUV66qtMlX7PbN7A4D4cCyTO7kSd66L1fiV8ecOA5JbvuhXFIniewtpjIFyZ08+Xlsde/bJBlYypI7jHf19nqy6Vs3Vu12/u+JO9l87TY7lvUd7z+Kvdslmw/ryT8mbmOTkrexkw1/95VsdfuT5BeNpbhSEosxLsmGo2DP0e7jP439C7B3n/pHfcREZ6zWcjNnR4Vvyd8X99vYWz+TOwwgb7+SO3my6dq4Y7ybk12uTrLpJ3cYu9xyz6M2Scq68iSjv38NWxt11bFMQnryFoZy25MMPOvJxu/y3ad4ytTZ+SRWb21HhW/JnTwBj8MEG2qFf+vgV7iULw6Vt7CuD3mxPsMzfklAYqmHH8zNt+ROnqSSDP/GltzVfy5uYdS1TO7097ql7cmGaz3Z+F2e/HTdeZdEkxGTTJLRJ9dmesPXUh1Zin+UYnr484cA9pjdkz2kJan9Ui/3bBo5cxxsV2774j4QJCvEV5Ix3rYlqSQjLus0jy95KcltfTA335K35XuMSW6xjfenMIzvvlxI63uZbNhiJhvezqsjJZtOktrxVvbsVptcWZLbfokvKS8u+WTTpXrvi/NdEyVjfOrmWphvxsCOeXt+si6p4gFaYiCtjhyIrp/epmEzeM4fiS1VyV185kpyfI1RXSnJrZ4Hfv0lKa+FcU1SvXUeAF8OvfvtanX8iWePnBtiSspsc475/4xeXmFfqSRlmzrUtn4gE9cPAf6AgG1SpcaDWduKa499L8VJMj7E7Hbe18EwnE8wKftg/Mbhhw9x9ZOkjnzwS6LaeFCdwDOHOx/iCqB2g2E/pGs+EJqjjV/KOIztmg/PyuZ5KutJyj8ZJ68/47Q0xuGMb+pbV67em8s34wOT9aRVQizo+dDYeGHHl7z98K8NXF5e1Y7tBzQVrJ/dvOxXx9jUq0qZi+JiGlfatt5RvcXYeeNJUknG/FYubbFF9i25guROntzZGc/C3Catpc9/NLYxSUnqvwPb/ujPPkvyyV3fle2U3MmT3OZsx9ht97h3ufbJpp/cYSjfKbmTJ5uubTvGfwV2svn5j2AnW7z3++oPtyteWWckeUlevfv9uc8nG9bKvFK+UcZ8lVeebLFaTzZe9SS14K9SP5r3u502C8rOWXkpicUYwySjVJBs/G7798ddlfz/F3ayxWtfk4w8JinrxZVk5Oc2J3wWZjmtsT/cP2/Bp4IFqy28OqPCt+RGzjgkGx7iSjb+FtvFjIZ93sOOePb2ZNNXLu3y+7wy68mmaz3JbX/+K7BTodPMMPsHH4ik1Uoe5JMMfs/JHpNx7ryl9SQWZT3Jz59vfwI72Wz3sbOvCRg3eU229lvsG7l6ynQsr32SSjLiUC6pk0T2Vq5MQXInT/Kz+f5HYJ9ufohx923Mp9OpLnnxbOn+6X6uXH976T7tw2f3fXXV8WHnSx4Qa+f+7INM9e2TpXruu9ZnHoiKIf6Gc624fCisXD11fJgs3mi8+XZ2foTjvJhWV5fX9frVG8b2NB6o+n/gHuelfvXBkzFFXK96kU+mFKkshStj5UsW6/Z7Pa2MQVUSypUHxWthUWkL+iH/U71+0+tf/vW6+tzr8dML7tmM//7AfgVlYzQXPnS270nGOUj8zlnQcm+3z9dXV3XF2U99MZSZQ/v/l++/rx9evhy/0aetefQHAcx/cSUZcWpnu3lFPPrvg2V9GY9Y5tCHymJLypMtds9LyRanOuKL6YNwbZOMM2S7ORNdjZivSp/6MWZL/TlelvozXueCdeOyFNs49Sm2OVLnxYsX4yyrfZLyOPFPvAAAEABJREFUYbt+1NPWeCRtlfsCIcmwMQ5jEMt+6VuZJG8cPngXWwztjUO5+pLy3Q9JrQI7vdWr16+r0e/r6ytEGWfQ6+vLep8H+O+9eFYTY+oxGPUqJ9UNJWG+LMNGe/uOAnW02F9ppup8W0a51xeeH8o3QLf9P4SjHnORhmSrGz+GI7YdWz9MwaFvWxL8bfqjXsE5HGtqg19Z7ww3tzw+4H/28z/66oJw60NeSmIx5Mk9nze8MSYZOVHRWJXd55M7DOU7JXfyJMOHbcnGi5PkZ7HVVccySSV5C0O57cnbcmVSkp/FNocgCnGLOSp8S8J3Uk6+k9z63TGTDJtkK9+Va6zMMrmz3+uWtiebvfVk43f5z82TvT3Z9LWVdvl9PomdqL2vqYz6T2Kn1Y6R/G1sdfWVbLrWk/x8vt/JpbbSbvcWz31GoAUc4hV2GfzCPUalvMfWG52NX2nPoBU/GI0v+SRv8coUJG/LfzInrY3+JPmb2GL+HHaSkVvbkzssfSZ3dTGSWAy/Mt5vCfbsefs9bwlghX8/f8+TM9oTbP9KTvRhXOYVVaquWdgGyXoa9caato58LyP3PxU3ioS0VoIhlfXG51YqR0jgKziqrP8AbBGBNNBaR37wU+6HvX7zm2/rxYvn40//u8eYx4Zjf/jwwdl5nR0PmG99dc9qvZX7invs2fE4zgdXnKF8kau8t17uU601zhenuuaMNXTPzsY+7z7qntV7B7fIUxv6ng9WcmHbvn8lGWcLFd235/lQLzkvqNd6H2c329wz9WG+9W27fVGunbFYN35l6h7pl/uiuvrc4/JMkGT00X1bTO0X+4HP15z7xPCHHYJz24/0zV+W0hYR552rci+2j0dypB/1bFNuqV/xd9/mTj/W1Qn5U0cM400ycNXxrKiOutbVs59JSpl9TYxOTzXyrn9/cEI8ddSXjE9S0zZjNYf2UWzPIcps069tYuk/yTif7Lbqq1vILSXtzK06xrWTMcvrxx9MtI/GI65ysNrtzZ2kNBBEEjgJfja5bUnGZDI468UFyMCwnmz6iIeeMvkkVXwVZSrlQ7kEDlIHbmCIK16S8pJXtnCj9tYr2WLZ5C4I9ZYfbUbclfHPehr8bpdWScobVdwGz1eJP3Sp+AF6r8srL0yS3Matf+XJFo9YSSoJ4pTt9qu4OhOaYuRWubq2Kbe0TfmIG/tEjCr1kowDsnxxqSdpp0w+2WLorRHfNTFUGffiQYs2zMYiYZlsukkG/sJClQSb/Ci+JJoMcuLo00pyJ7d+P251kg3rb2EnG07rN3OQahq2Dg7AvN+nP6cR10pdvMWSypg/9LfQbeB06MQHL7oz+p4Ahm5DRzvY2z7KV4WcrJVkEGviKItL/WSXr7Vj7H1LglYNe9usaGMJSBXNIz70khA/IsriUi9BARJPe2XySSoJWoXPMD7X2C7IinJFvg7+xIOexHnckNse2op4TpVkkHg7tvjJJldxl6uTBIxV8bD7qbG08V35jvFLsfWljaUkZhKL/9a493iNRd5YktS7deXFleRH8SX//XEnYT4sg5KMsSK8EZuxy9sfy2Rrf3fMktg8bJIMDPuZ/DS2uGLuOkmGffLLc5L8GFuQv4WtTpIxN1OxOtaCQpbcyCmNT0pCU4beX8NWV6Vkw5CXfipX6kpJ/qHYez7vx2kM9+vJj32qk7wdtzbiSbZbN2Yp2TBs2+XyySa/ry+fvI39S3IintgeeOWTACXVuKeUI9jy5yJrBfql2PZDfEzG3N99KLNNefJ23LapJ+3t6kpJRiy2qadMPtnk6iuzbectk1Tx9VNx28eVD4NDBR3xettiagg9CBZXkuqNPZpDrjq2JRl5CnLPHMFJCzrgqVNcfCwoZcmGGXRtW9jskqBR4z4xtkZbkpGrJJVktNuWZNS1TTad+3IVtRdXHXllkmcVdeWTWAxKMnzbnmzyZJOJk2T4VNkzhKXYyaZjXT/q7rzlTsptl5RZJpGtnRdP/5bSaKxUspF7sfL9vwOw3Xx6CLa07gEZ7XGwF8uXupbSPm0dB3EqWNwIxUgyYjE/tkvKiytRuSrZSnWSDH37JmaytSUZesrtW3GJhXTk2A9sKJTzRLmxJVse7ds5HySVXfMQXj+Yo56xbvbWi6NS9d4HJRml/VdXUsdS30nKNv1UanwoKi5jM1fi+MMGxqSeZFyOsRiSObCuvZjWtUty04ft7LJwTm0NcL7muVeS8YFU+cIcn6Y+8nV9fRp712mcfzLiv+KBqjpScYmvb/0eDofx4dXcJBlj67246/TesNi+/NBlX5Vp381T66Oxw9sunpTkZjw8a2fEodwPVq9fv6kr7u80kkbCxWx0zvjkk822uJKM/iQZfd7bafpJuRhSsumr9yNsfCpP/vHYSYQesZqjJIP/R8Sd5C1sK8mWq2Rr+ymf5kNKMmLR7t2cJFE82tW1kmzY8tL/r2Kb270/xpn89bjVT1K7jfXiWthP2s2clF/5PI3arR4qIz/rzbpm/cc5abVwry7ck0lu9e/7SpRrXb8c2zmLnbhSkr+CnQGe5h651DAtczLEfMvtvVPgLEMhxL0MSoI44/79cdzBvm7ivvtMtOUEX7XcYicbRpKB+0vj3n3qKMmIQ156N9+b3z2e5VZ3x7A9yeiP9spXxkY+SWEgW3DjhWbgkgx54I1ZSqhB4omhTD7Z5ILscvnkr8edbO3iJBuGeDuGfLLJxdvl8slmKy+9m5MkikfOE3iIzJTzQX/vYrv32+Zorsx5Oo996H39ZE5ovMVOtlj2+FbujQRbSD3lvzTfK/fNrQ04Yu31n4pb7PvyXT/JT85Bsd7N1Y4hTvJ23MrETLY+ap/857Hdaz0XGMtrXnq6L/pw031XHz4E9SGsv9Xkn1vdzxLKrRuTpFyMxpplm/GK516s/Pr6mum9jpfU6vvwUx+2S/bdM4B2knGIo1xsdd2vfQj65vVlnZ09GHhTTz14cFb+pl7Sap56tVb11Zcflr9k0hsV1xTGcLlaqsiZZAy+/EhSnZj1qayNei/PLCsPtMJZYllavbns9X/+v17Wml59qpo4q5QX86QPnaXMpX0YYu5rH2Q/eviQ+Xmqth1Nxp/Av+ZFun2zj+r48N5zmf4l+9nB9DfpbfMHAtRtvYO1VKNP5j5JqafNLisu++L5h+ZxLlPHHL5mfPW7j4W51E6Z7Y6Jdf3LJykfQjt+Yo4Y8O0Dc3VwNfxbqmMc4lhav7461cOLR3U8njFeB+LOGDNfOJgnMS/JhTa+6DBOfWivf9vFsZT0c3n5ZjxcV8cYJNucH/ZLOufFwxUvX9QP32y37+LbP30gHrEbh74ch5mXEtNhrj/4257MV/PjX2jIutab16/q6dMn9ezJk2qVbS0iP7Uyp2qtwaInrj70KZ+kjLXKSFbsrgvRoBVbyXprYWx9dipeDV6c4hJrBTsJOWy0bTpJNuy1KGu0qScVV7OdebhC8smmL64y9ZKgKdVmjy4C4ssGagXyRU+Kf+jvdsYlJXdysZXtOkmwroGt3EqyxSEvOcZJKtnkSUYf1U/u5P8RbG2MRdJX8o/BDmC/NCf2wzgwGf0yliSsMaeRl11umYSxXIdcPWmXiyMluc2VuMrUSza5+rtcPtkw5aWfyrf24iQbhvV1fG5ztlc5X4o5WJURm7rFlYTGFSkVvn4KG/Hod5JKtlj2+PSTbHL1drl8sunKS78UOw07zs8r9xcQVSkuc7rJCbiGnHZ5GsdYJEGODv1Movjvjnu9sbUUIMnPYr/bn73v5jbJiEUM9WyTt80y2dptSzZen5Lt6stL1pNWjqGUBJFUNfS852/iLkoaK/xb/FxMmbydk3d97mvXQs5RLalYE8VWtpJnZevAZq5QeRcjiW5/lKv/SuyU/6paWrXeh3/7b5i9tfrsk0/ri08/qcZ8mmg/OxxrJVdB0/3lmmcZ9sm945J96ZrnOP4w4+tXL1nnl7p8c4n+Op7FJCn3GfdOzMfe477neLqHpbXx7MO8uE9ZupeZQ88Ang/k3cf0Z6nvJHU8Hsr978j+pY57vzrauIe5x+lHfWX6t64f9bVTR/78/AHnqQfjnKYPdf2teDGt38ewzT56jnr05PHoU5G8P//pz5Vk9EdMz5NJxtjufi3FMm554zQfxq1cX8ZlDpTZZp7Mi7GIqcz+KNdGDOti2q5v9ZVbaucYqJs4ijXOEk+fPiXslTwex1h5Pki2+I3NOPYYtLffjon4yq3fx3SMretPHfOs/uaxmE9t/CCEOrZL+uzTNOT+N1EvXrwof4BC/7apY06azqxoLCW5XaTuy9XbadezLi+pe7+uI+tJRjLWlZeT3LjM5GrIenDNYbcgf3rWG0FZK/TZKCxtW+F3+cIComzogye+vqUkpc8klcSmwnGp64Gr+PAurcZAqxoNvRT/1latOrqtCj60d+LLCsMEbOgUcVpOraOLBnXbMxamKu43lJdbWrVDaLnHJS8lQQ9X6CQgUCowh7bLJ6lko91eubw6ydYmr9zyxAvw0I91SRVRtjaRgoBDzMSCkPpKffOpv2Tjtd/b78t3mX6TEDRfN/Fqk4S+sxkg2+uW9zGsF5elctgRh3XJunJ5ybr+LDv5rsJvNfxMNa4sjNVCINd1mFr1thaC6j3lT7uKQTj4SHndx05SYlOABwSK6lvfyoARbNdB2isXY+etS70FAKULNj6GWOt6XZgRqdC2rNfMOtpQWZ0vTBjjOzF3T/hVc6Wk2fBrZfwwoIpv/3c4MNb/D3tvAmhbUpZnv+9ae+9zzp16gAaaKQZH0GhIEOcRiZpoHEB+cQDD/MdZEUSc5wHFWQRFIWqcogIShyi/RMXEOGviyCDI0DTdfbvvvWfce63/fapOnb3PuefeHoE2ybr72/XVW9/31ldVa62qVeucc/PQGPNSPuT8D7O69AljPZZmu9wIE4Dcd3Efi8StpO46qfCMpT3EkQrCETwK9dve7xMXHAyxXXzsw7hyUN6F26425JEUFQ5S8rYLN7Zgq9LK+74vMONSlHxhb7vUjx0S+Fhu2xn7/sDWdqnTdrHHF1EO2/lWsbWXOiB1kmJrLzmIDwyxlzj2YEjzA7Nd+MERysBJyds+iO/OcuMPL2K71Es/2r7NfUJMxGdXf/KIcoAnKbxg7yzuLrH1zjnLSY8kKOIhPvtw3A2PyUVxY085YvtgHFbx5gdm+4ADHwS82ZBvfQJOHrF9SW58kWbXdPJwrObhJg9OOWIvuclTjqAj2No+iLuVgTcdu1XuhrfUtrDHDlEOUjD7CDd3vD5jk8spd5nkRg25Dyp57kljQXKz6lxw24e4bZdYuyP3E+WwQ5KUj1311biJCbEtcNuFC/smrRx+MOxIkYZhg1DWMMrtZZ1dGkQZdohd66KNMvcf8thbnaSpnfmpjxdY7jlJFhH1XZkn+GnWLjYseMfcsIf4zPPQQ9/1XZ9cfMb0XoSN7HRjwYhR+AWwIQDtkwgAABAASURBVFSyVr96Hw3O/DLEN4Xq+r7MB2CpqujE3WWDEww7UtrVdZ040EmpD92udaGzAEZsH9QLrhykttV4tH+Ag9mVBxis8aAjTv3ESDn2YAh5UttpklViTvtyZpUxx9Y2ZnRcmTNTINZsmXqz9FxUHJuY0V+8QIaTh7FAxbZ3Jx7QwMWROjq58mUeT8VlYU19cFSTUeTpK1IegBreUttiQ5B+X+T6oI1hLbzUmZFW3/Uq7Y8T5U1SfeGnPbSl2Ccu6oMj5sKGmNk47jPeykHedtxG2U77AZFgQ7Kj1DnrxKwZscWvcMaWlAcm0tl0JtJ4ZvN1XUPin81mwj4sGnmQDRex0d/TfqLWB3DQjulsJtrNeQYPD1ylzROLcVDWdeS7PjEhXayCLYa5Eo6cdR6CXZ/2Ff/0ATp10e8IOm1p5fz1jZglRmlvd6FJP1XfTTRkLPkt/ul0Ev70R4zm80XpD7vTPA/g8A1pG2JLk1wv7jo56Tx9sJUH9XRdVmtj+BY6ub5W/nRdIlco0jUjquBBIS7bsR1kW8QOhthLHHswRDlIwWwLvUmKDrhTIPq/jEXs7kruVl/tB9+uuG0fxIg/XMphp0OTNow02fJB5+GbMUS3XTjwRZSD9Lg+aXhM0iVjkeM4bB+MAzz4Ic0PzHbxB28C3mzAKveY+JqtytgOOb8oz+kSjqHUtcjzLPig2Iab62Fv2M39eBGbUXbwUeVY5LzbV8PdlXL4bBcu24dwrRzNDmjMxWfnglKXbCfv66FPXoc47Etzw0nbbR/EAkHDm05+2CfHnjxi+6K4Q5SoXK4T2yUW5Wj+UQ8wOBDuPUMKXDo2WvqZ8z5Tp9JUuetzn1loGMdcl9Y8sYDLDj4UXFQZjoIn5UOdY7jyIKYutjx3KQPAM9uYzBi2rrN4ETXkWS2Xvxa5X9g+iBEO7R+0HZWYkVYGTh6xL+6ThuNrO100yk7AAShD4Ei2lJEv3DFhbskZn7BHpRFpa/onMR/FsYHDrvxwND7wpoMX7gDg5BHbArdd2g6G2C4xYWtXHVw5SG0ftAV/sDFnvxPjkPEib/uAu899PnA4VfyGjMOQ5+qYaMgA7GVsh7R2CIcyPyjYkGuMcUwid72Kv6SRkyTzyRj/ZFX6JIU8V4ON8bUtYh+DI8pBChY1XOOByFLhULCIShuO7+9iaxdf7R/wIsdyx6bgSbGxLfrL9qH4bBdO+zCuHPjBYVcb8kiKCgcpedt3GXe6JGveaZmH+owdMVMP93LWecTDpuc8L0TpsjHXD8LQ9ekkym2X36bCP6OmPvs6a2tT2bCrbLKeOHEqG6wbRWwXDH7qQybTqZQ1yELWbk6EeS6Hrd29VNnpiiuuKn3Gi+O2hhk91fbWrtZSV7ZNNXIz6Tr1OV9mnfQu157K3D/mLJvnLrCn0MoZ73ScnHuG7UBddPpylJ28iV7xiXk3kbO3qATSy9obpvqTv7s+6Vo2tvd0fndL06wp2M+az3fk2CvS9b26Tjpz6qT63Kz4c7p7eztZg61pmg366WyWdcqiiJwKI0PO3RMnT6ZSq+tTWzDayUt+5PTp0+LPwfKDA4w/66UyHpKm6Tfk1KlTYszwI29boU296+W36tkEZ2MZXzjXEgvYkOuR8WWzmg3nru9LDODwMZ9TFxvd+JJSB3Gg2xbllCHTfqoT61lvDunzdMTOziLrt/Qlo5B+OL95TpNZnz7c0V7Wa5s7FzRf7KUdsQkXP2xCbNRtW3ASHxj1ra9vpNsc/12BYzdLnxIvMRELL2FKe4KPOZfWJlNNu14cfdpH+Tx7c/yW/9mbb079WUMG79xpOlkrdU4ytl3OhEnOmUmX8+mB99OVGYecFMqwJoYu/cv4wbuvyzm9cj+R1KXtxIPYFbd7demflFZfdVgWGUNKeSuzKUtRPrbzrUtzcx9MnNRVDPOFjtgWsSgHfZRECp378CcdVf8N4Wh4RUYpnOBOin3Bx1G2E/+oLm20q05dykEKHrXYkG/1gpNHbJf22C48YIjt4oetXXVw5SAFj1psyN8aNzbYNyEPh33nuOmb29ontlv1pe/IEDfnIjpiVxtw4lvFiBkBt+9c3LZvc3/TRiWsnJpCJ+UcUA5iISbE9mXH0rZsH4xZ3IsOR9PhQciDoyO27wB36usmoarX5ZjAEamTg6MjyvWY21+Jrcu5TH2I7RKf7VIGhoSw4Ng2HRwhv4rbvtW4sccXwZ8UzHaphzxyqfPE9kVjqRx29Y9aPnAwbpyvyrWM3kSOSTBw9GH/fkC+yz2w2I3La972oTqVI8XBJnL6c9zva1Ip/R0MHB0MsS3aVOIaD3ODKwfXQZJ8fEnuLmPZeKmjjSUcq9xw2fBwPqRFqVM5osU9fWWV/g5UPvw3LYECDrrPva/R/a+9txaZu7Z3djKLjbqwvaVuOtPW9q529+YC5yVy33fqM1nszcF3RH9P83J+E/v0pbu+/KY+cxY/WMae1SLrKuYx25rOZlrf2NAsc3PX96WPWCPxp/iVeWwa/1nmMuYvd526vk/9e+KvA3XJ2y4+u3t74s/G9ylfz1ysvhP/1eFe1kjwKQcpP3RH30wmEzHP84J5a2e7tHGSuE+cPqUx5wb7JshsY1078z1txgbO9ZMndCLrHMWmcOfcAe+nE3WJp/y3B4mBvtxYW9cs7St1bG2V9SKx0XZiYf1COePGusS22LM5v7VZ6uzCSd2sGXjBTh+kGSVu+pM1D+0AYw0AB3mE9Q51bG5ulh9opB5swGg3Oik+xMRfLMCWHyzAn7bAzzrMtvBjnUI5OLb0NXWTZwzHZG46e7asUcacmGdOndaFW86J9eD6dCb+awXiwo66bZdzkL2vG+K3SF/ecu6WsqZbzx7VNO1fy5h04S0f2yVlAAmQjrMtuxK1fEttlxsSTrZLZfbSHg7KENskxQYcDgC7+pEHp25wdDrRdqkf3D6sY2e7nBj4I3QaqXLYh7kbnqKDuIteFiqxTYbNGDnK/seuGeonpn34oB1g8FLeytDB7HDmxmBXDgYZe+xsH4obHB/lsKsfebvqtmX7cNw5CWJeYqFOOGwD7XOr2NsVs1044MXedvG1Kw5WnPOFjb3EbQetH7vqzQbU9m3itg/XCQf+LbVNtsRFe8CZQEJe2kKMnWLDA1fSvuuKPV9OPo75jhYefMGb2C5q4dj3sy27xgRuV92uOBhO9mH8MPcYjlEs5IdsTvSuMVniPibnJjkGBx7YNIppbrUawdMOybKdRwNJcR3ywLmXDYoh545Gq/SDnPv1IOfmB45b1zkPGkOeJ/fU95Zi38UOGTEo9Sxx2yp4oNRUPnbNDDmXqAfQtuzYhg/crrq9xJvdGBu74tiCN7FdVPDGDWBXPnC72sCDNDt0xHaJBVt8m9guKnjzAbCX3OCrHOirNrZvNzf+rU747MqBTpld67crji14E9tFBSe+ksmXfRiHz3aJDz0mB7pdcTjAm9guKvb/WLiJ1fZB2+6quO3D40A9dxduYrEPx9fG0j6MY3t74sbePsxxW7jxw85ejgWYfXF+FceHk84+XCc2tydueOzDHGB3Jbdd+VdjQ0fsZTsvF3eLx65cxGhX3a4cYMUuX879kftxbtXJjeozCTj3ZWyoJ882Ys3hzuJlj93lXt6L8iHrkr7rZVtdcOzBlIMUaYvJQMWOtqBjOyr/Ur9tIHJq5ZYVoODlKzEtmI9ijw3125a9bBs4azLsm973PdkitktKGQopgg4fKbKqt3LipcyuHNjYLvU3HAwhj9hOMmYOnIu+iHFpnw2e5qUtMQh8uA0H67C0mfrpY8ao2ZK2dmGLDfGRIk3Hhjz2tkVs2IPTT+QR2wcxFNt8lfHMmNqUqfjCldxBezJ6sVQZe8oQxpuUGLp+/zzJ3C1jOiZx2Rwt/TGq+DKulNou3DaxKnWOsk1ReQCZTLqi80WfEDu+08m0nJOKKfXTPtulr1ssY5zm2XxNUj8p52Efe2zwIcXGtmwXOx6O7MpFm7ChYNLXB77SjgD0K2Vra2ulXtvlQQa8xNf15cGNuOl7cAROBHyRB95QlYfGqtcYqk6JSlzUk6FJPYPw7XJt0hfgu3mBsLOzK+XigZ/2EVMr7xNHCguP5fTxINtAReyqYw93AfNlH8apy3bxRY/JgW5XHA7wJraLiv3djdt2+jNndK7J1dgI2F6WkaddPIDz8NznHKd/ecinXbYP+gFbu/raFcf3OBzf1XptY1bGB5xy23cx95jzp3JSGbHZ5Dst0g/c++dJ93KfP7+5rX9445v1Z3/xP/Urv/rr+oEffJ6e9axn66W//HLt7nG+waASn3LAdVzcrR0ttV3aGJfiu4qjw0EZYpuk2INTbvvAr+Vbat913LTHPlwXMRAQ9SH2stzu5BQ61yEvfcduyPPTKPe5MvPsMw5zRZWzGdbvjepdLEWf45dGKoOQZ7OUqdOYeyjShXdgHoQtz2EKCWM1ZJwUjkIgi/NyN/eTvWxtaWLZFjEil4u7lSmH7XwroQxquO0DriEx2ZXXrjgYTvZhfLXeVk6K/V3BbRu6InbV7yi3XWNvMZNKlbNLmXKscicrYOzAnfFyBmbMYI5jl+7v8mI058MiHIOkzhpyPizyDN15EGswxjqQvOjEe0S515CF2JDn8r3FrsbeWmTOYZNsHMeQKHW6jKly2FW3fQhPUfnYLinx3RX9Xcj2v+zbz320DbbvsrgvxU3b90Mu6wnu21wnYPhQTp7+Yd4E474+yyYueGaHcnnZNVZs8GFDd3d3V6wV4GRuYO6FFz82TRHsmfvhxw+dDWlsKcceG+qBk2GGDzt8Ns+dU0Y5sY/lN+1Yj09meTk/WDubO3rQ/fucZxdiswhVp5wc+Yyy4wXZEDgf6g5U8CH3CAdT7vEjkgLnnFPuT+o29Dd/P9H5rT5nc6dZefE+0Tyb/YrNbDLTdLpW7g/DuKfFsJO5YEvci6aTDW1tzsWS61Q2gmnHtPhPRXvRaTtto830H/iwf09hs7vr+2ILRvvpS0JFp3/wh4fyMe0jtS10xgJh45w64MeffmYTGp6zZ8+SHIwbODaMH/HCgwG81ANOOQLOJjV8O3k5sLO7LeVaXp9Zk8mQFySbmuc+3aXNVqdp+uqe97hKU2U8dob0p9L/Sl+m3/JiXjmoh3qJl812UvqElLai85Lftmh/XIQP8SCcq2zM84LFXadFxpO4d/ISh8roD/66ARz0Ifh0Ni0cG1m3ahgFx/mcZ1dffVX5rUjb8phTaX9cbJf+tYNH6CO4iAWxTSLiajg2iO2E4VK+mscW0L593Ksc6IjtUgc6cqkYVsta3aTEgg/l9pIL3D4cHxg+9mEcXzgoQ2yTHPQJ5bYP4oTHPswBhpN9GMf3ctzNx65+8NhVt2udYM0OPrvi6O9MbupH7GU8q/nLxW2bJhWxq459a4/tO9zfhXT/y3bR/i936YbyZd/+PmFccbYPn5sNpwyx7zpuxgyYkIUpAAAQAElEQVROxHa5HqmPc+RoGTiY7Yvud80fG9vlvMIWHLF9m7mxhwchjtW8fTE35bZJSh3NB8A+jMNpu8SH3mzQ7Yqvxg3edx1mutc11+jqq68s+iQvy0+dOlXmYuYQQOYffjgRf55HwPtJl7rG8qzAmgkb/oLMve9979KH8BAv9TgkzHXMaeSZp7f3X5KDd5Ne07WZhsyX5zcviPkNXziY05inmI/xZx7r0h7mbzDmeuLBnhfYTSemVCvagk2bV9HhZV5ER/CFGxvioQwe/C/kBX03nZR1A/M0OELd+CkH8zBrGOIGp5y+Ik974YQfDImLaBcxImC0Eeyqq7JuyDqCtQa47TJPb6ZfqIfY4SVuyqmPvscfLvoWHoQ6iZH2EIdt4Uc7ycNnu+xd4QeOLTaNm7UIdcJHOWXkaQNrROyQSfrIGUfWIfOsHyYZT+Ka7+2JHwZpsVDvVtrCDyZ2fS+4iJE+gruDGCPEdk4ylxPKdrkIwHGwXXDsCYCUjiFtgi069k0nRezK3XxJwbG1jVsRMJTGbftQTNhjY/uy8TUb2wdxwyu5XETKYTurL2nIYs52wfFTjpball05GpbiwkneLl0o2gNOfKSUtRSstQcdW8rRbR/4HsXxR7AlxZ7UrjFhb1vg2NgWBzqY7RInGLaXwilv8dlLDnB48KOchyfEtuzbzw0fAh8p3KR25QK3Kzfx2i59w/hgayefhxHHqUjynWv/E1fuZ0qDUyphX5R8wYvYvs1xY0+b437wISYyB9xOdakUW6vLv74s6Plp9jEPjmM2KdwFi13utsLGrvHyW3J9h57IY9d1uTHk4W/UXKC9JiHvNA5S11vOxT5PWUwzWQypVZr0nbqui80gS6WvNI7qu67kA5XPQdx9V/J8ETNiW7bjlieRFGAL3sFxCTxmBx/syfS5uZAi+CP2rXM3u+ZnVx/yt8ZNjPg3W3Qw+/j2YNfkjnDbNTbqgQcOdOok3wQc/VJ9gj1+2GCLbv+fx037aTvpXd0ncN4Z7ubL+MC1OpbkW/ntjds+fG7CdVu4qQ+xl+eJ7XLNgxOH7UPX8W3hpn22y30EXTkaF/k7wx2qEg8c9l0b9x3hto1bicl2ue8BEB8p7W46KWJXO3Rsbk+f4JO7u6a5l/JTmn2X+3VIbOdbqZ/7ce772eCEl5eLi2wUEQd55j04SC3nvt7LTpp7LThiWxzY2y7nA4s/MIT6i50s2yoTRwpQkxz0BedgF5C6G05KHn9SFo8NY/GLjlA3NrZrHQFtF+6ogpvUNkmJEQXO5kcKD7jtYgNGW0jhwJ5ypNkW3J0qc5qX+c+2Vm2Vw3ZZ/GKP7yIbiHDb1dO+OMU2rplvFySylza2Sx1wIdjSP+jwKgcxEPuqWBnvLNKpPybl0+wSfTaCZwWDgwcAfCm3a59QD9iYRT86Qt7utDffy6bnXH3Xy50z1KPwhZAy4uN86LOeAOPlN4IeOtk1tp3dnawtJuLlOuce5dQBlx3e/T5uMXbu0rdTcdhOMpY+s11iWfXDh/iUg76CF0lW8NgWdbay2XRWX9pnvHjAGXN9YMsDEu1x2qlU2fe96FM7GQwilCNRBR9t7WJPDDz8gCHgzk4scW5vb+UBbbecu8TFfwVhW9Npnzjqhu7O9o6oj3L8lQNOuBkzuJXet5exYIvYFvWgKwf+6LZlu9QbuMQLji35JtijUz8pgh1i+27H3eK1LY4WJzp9Rn61jb/8y7+sz/iMz9CP/uiPlgdx/Hk4xx79qH3DSVf7hDy2pPA3vXHYvmx/r9rDcdu4c3WVa0PhzhkQXftHqitjyp92fMlLX6Znfvmz9Smf+mg99KH/Uu/zPv9M/+z93k8f8AEfqE/8xH+rL/nSp+s53/kcvenNb9Ik5/8YDuJB7GXctgsnOG20fej8iVs5T0mbYIuOfdNJEfudz22b8Eo7bKcffZBHIe4UqktmzMPRWB6s0u684UXvyOfaKza5J3RwpAMZCsbetsp9puvKPWqkwNFzA1zkxVs36TS61wAuqeucGDoN5Ye3nQ2duWTlftCp7yFeaMw/O6DqmNuW7eRqHoW4S13JkCK2ix16YBEfOrZ22rQfAzjlt+UcxB+x7zpu6kbgRew7xt3aYde2wVXaKqej8kl7bcuu5dSJT7WreLpaVqcuNp0VfZQzJySreV64Xtjezn1jR9t5cXjhwi15mXdeO3mBWO7JsVfXa8hD9DBYdi/3XeaNQRL5ThzLOmseDAEn7bolTmyIjf9xcXeyL8b7nJtwNbkEd07jtC/+9sUcxGEfjzde0ncEd2tP64tFXrwSH/du5m3ybOiygcpY8FtR+BAbm8ybm1sZsx0xfzJnY4ewuQuGP8LGK3VgY5vm5ZrcFbjtXJdTwUvdcFM3gg/YfG9e6tjOHG5b8IBPZxmnnFxsLO/szuV+os283N0dO+1mU/rdHmDd54rY5x7hRaodIwNfknM+WPv/zHgEk3Kq9WX82A/SkHOMF/9ZZ8Qk59xUf/v3M73+LXuarp9WF3BvZ1PT7POszWZam0y1ljUH96rdvR2d2zyfuBdp2yxrszVN+1m4h2Bz0X+prnKwtkzfT6fTrCWnwKWNtH8W3r2U7+Z5gz5Ct4l3uV6Dy3bhpd9tFw748KEcLsaFAnTs2FCmHG5eAiD0f6tjO9cl40dfk1KGP3nOEdu6JS/HKWNMhvQtvl3n0o/T2UzbW+mD3Qva2b6g3b2FJt0k9/Cx/MDGTq73vbRrFmxj7WSJf8ia8frrr4/NQpx7Q8aAOImFOnipQd3E2vqGNtAm6mYzHh8w5SA24iV114m2LsJJ3+BDP+AHl+3EuSOlHWNkyJiEQtfc8546nRc+tnMO5ERK9/ZdT9GBwEWGuppOitiWXces5bFFJ7VNIuJG6fs7xm27cMBLHLZzvo1QlvpRKLN9KA+OPWXopIhd7ZpOfOjY2ktucPzeHnHfWW7iguPtEffbk5t47WX/Uxf9Tkp7SC/X35Qj8CD2YS44wOG0b99Ywovgj9h3D25iOdontJNYaScpgh1i3/a4sX97cq/GR4x3ZdyX4m7tWa2LdiKrZeThsA+fJw0n3iaNa9WfMvyxR1bLyFNmV27ytnEp9y7bB/eqo9wYYY/YFjzoyoEtul390QMfuj+Sb4I9eovN9iFb8Ac+8IFlLmAeYj7Bh/mEMuYqfuMejq7rs4bN2ijz5yRrg67rgEs7iIO5DF/WU8w9cPW555NSDueZ06dL/dixFoqz+slEk6wRmPs2Nzc1iQ9zIRz4MIcxn8GBH5VSN3PihfPnS/8Q+07WSPjAi//Zs2cxLT8IcPLEifIiH344sWfd0KcueDEkTuZPcMrX1tdLrLwgx4cy+Jm3qR8/7IY8+4HDgdgWPzRBHMTOi3Xs0fGlT1usxEPbiAMMTtZ9xI9fTU+WdQNtxwYcH+qmPmyoizoQcOKFmxR7+In/npnz6Wd8qIdyymyXfsQGLnDipV30C7yMK/FRBg4Pup31Q9YUV119teaLua677jrxXzwpBz+IiC/1XXPNNbr3ve5dzjX6eDqbln6iTcUOcttx08FFQgYckqbb1cZ2zh8XW8rsqtsme4CTgcNe4vZSh5tyBFs6Gsx26Xi72oLbh3Xb5STBnnIEjsZF5zbddonJrhxjThyWMXkGFD89oSww8WXzkBSBz65+4/5DKThCGSlCmfLQYLsMZM3rUP8oR/OhvA0s+ioesyzu62KNMvKktg+4bRdu/Oyljl0T2+Igby91+uoobrvwYYvYtc22MS19bPvAxq7lzRYj9DvCjR/+RbJATi1FLTj1OD1L3+eGV7D0s/axLgpjDDTmy6Yg7qRJqn2UfNDtlB+jXy7umB+cN43Dru2nDEnYkjtJfWydqCI5uRJ2Tiv0lA2RMeUpLX+CMBtUAw+CSeOYRiolSl+P5YEtz4fq0qaB32iQFTXXw5BkiJ01jPPcuBVsnjrH2E6Tpo6UdhHqjlE0a0yARrMD0VOhcyRGdhRdrN/pPskDkX3buROCxiPxtLztUoYN0s57dGxIEfS7Om54kUtxU2Yfbie2tmXfubhvD3erEx90UgT9uD6hzDZJ6Vu7xmr7orjhsH1gW5R8gb8zuI/WSRy275K4j3KnmYXXrv3T8q1O8uikCPpxHJQdh9uH47ZrPbZxKWNTlHzBbS9xe6nfWW7b4rpKNaW91IVOeme54bCXsdpL/R3NTSyIvYzhaJ52I0dxe+lza3E3X1JsuZ+jVwaJRWQfPvp8GNgAspwFse0y/2O72L8fotspj9S7t3LDVhmvvuszByzKwwFctss5Y+/b73Nk4pDjlsLMFT7QR+aGzFXMGZQRJ6XUSdy4wEtqV25wyhuOjti1vOnNx3aJteEtpRyd1HZpB9y2E8ooO5FEKAfHFrFrObiNrgPbobVXKnUmKR9itbEdC25Xbnh56EmF+YwHttSD4AdoV1+7ppThSzmCbhvTA2FBb/sgtuZDipR66X9ZZXxiizNtIIUTu5LGAB0coU47sezjfTl3oMlaoOs0ZH3Ly358ENvqyhpFqa3WV9a6GXDKqYMHSx4qyBM7DzPwaP+gzlRXxqmcN+G0nYfGiWyXOjG1nZfne6U/8YGTFF/8yg8UZH0ARr3EhW6HIzgPMtjCNckGPDbjPoCOTKYT4dOEmG1rbbZW6u27vlxjdm0rXDu72YiN0mWtv8hLomk4ki08fd+hanNzW9NpnwfWNdF+2+WlAoXkB8Yr/chDVE+fJ0+KEAPCA5ptdV1XYqF9yjGkbXbiiY5dkvJBx5YMul1tyNtVb3hLbRdubJCGN50UAb87cNs1XuKxa5uIj+cg+o6+IY/82Z/9mZ7+9KfrJS95iZ797GfrVa961cH5RPnR9jROu9aBDdLwppMi4Ec5wJHjcNvl/MYPG7vWY5vskXFwGXflyK2o+EWNzSLC/aX6vOlNb9Y3fuM36/t/6Hn6jVe8Qn/zt3+nN7/lOp2/sKnMBuqyKZMLVve53/30rz7248rZT/129T+q3/m4x5VYD+vvaG7ahtjLth7N06fIyIu42I3q079WvYrneapaZBx6DXnAH5X74mTQ7nxHZ2+6UX/1v/5Sv/5rv66f/4X/pP/wk/9BP/4TL9b3/tAP6Dnf89yS/siP/7h+5uf/k175O6/S373m73VhcyfckCickyhdeUbj3HXq7zM6ZrAjR+M8mo9z+RzFbR/gt9bfzbelOKKTIuj2ks9e6ncHbtvieifOFs/tjjtN4jl6Mc7T+3va2bugv3ntX+unfvan9J3f9Z368i97pp78xCfr333Ok/T4xz9Rj3v84/SUf/8kPf2rvkzP/cHv1W/81m+Il4LGez6o9zTnTi/zp9lHlWvBTiXKuZNxtWO5n9pVT1H50A77sC0F4K196Ha1sV34m41d+eyKY0sZgm4bVUf1uzs38TIXMtZs5DJnsgnLJie6XdvNWpi28NtLk9m0rH+Zay9cuHCgYzPNPZFrjs1Vypk3idbQjwAAEABJREFUqAMMW+oCL52VLzY+k5R5nI1Y6qYcuy5rAPLEMeYecfLkqTLHDHmhDMafoJ2kviF7NJnmNdvY0HryZ7I2uP81a5p1Wd8MOVEGq+96cdP2UM8VYrItS+KF75h5H2HN0QXHeMi+zpj9oPkw0bmdE/qL1+xq6M+oHzvt7FyI51w5NZOO5c/uuuu0sXFa67NTUjfT3u4idtuSF6lnV13WcRvZNN/NRjx9gT5LvJZE3/Gbf5M0BIxYAuvKK68UfUCf9CnrSh0b5TwDo7+xq/3ViZQNY+zYoMaHPCltZp3H2CItTzk6KXHABy/86HDC1/W9thP7ybwUB9/d2yMpdXL+9GlLP5kmP2o6m6UvNrQ2WdOptdPqMwZXnTqtaTfR5vauxnB105ncd2KjnPqGjKPSobwoQSBfW1sL3155diI28qTEP0sdnAdd+oSXBnDQPuLGrp9NtXHyRPmBgpwFhYc44cUffRyGMv5915UUbH1tXffJRvy98jJgHMaMndW7I7TS78pBf9mOFngcS8rXUdyuNpTBbdc8doht2T7gtatuG5cDnEyzP06nD47Dj/oczeODHMXtZf3Hcdt+u8Vtv2O4W5tb2vqBFDmK2wYuY3JrfdJ8W4ojOimCbi/57KpTxnlCimCH2D7o75ZvabMjRY7itoHfrnFT59urT26Nm8ZhYy+vHbvqlCGt/Dj9cnGv2jcO+38PbttljUcb7XqOoNPOO9sn+Lfz2L517lavXW2JAbF9cN5jg8BrG7Wc00XJF/bUG7XgdrUhb1cdG9sH5XbVsUGYW5gr0VmzwEf+PtfeJ/sN62UOYd5hzmrz5TX3upf48+3MAthTXueinezDzLNXMYlMyxwPl23xchkb6kOnTfhRLyk4dbCOanOhM0edueKKMhdubW6W3x6fZc5lvuMFPjpzNWsLfmmVX2TqZPWRxW7WQpmnqIc1F7GTTieTUj5mr2Uem9WY0JlHW/1w4886EZ16Ef66AHXyAhxcOZhf6QvmZ9qDoFOOPzp9QdvpZ+qizQhcjBPc4MQZytL3+KNjgy1lxAc/60fy1I0N/PQheuPChzawXqCc+qmL/rBd6mg6vnBiZ9cy1heUw9mEGLG9Ji/w+atBjANxECv1ESu2xAVGGWO5tb2tG2+8UYwBZQh2526+RTfdeJO2d3fFf6+wvberWy6cV0egGNj1ZL6cThliV9vm21J7idvLi8CuOnZ2tbEtBlM5bMt2NJXUrvZ2xZTDrvoqR+BiT4o0PnS7chyyDxaHLAe5rLCqYjtwtWfTDh9K7Iq1PNiYDVZlm8Ee4zPmoh+Ao7ukYy6Ioux/tZjAm06RveQ+ilO+KrYLPycZuG2SgtlV54QCtF1wdMQ2SRF7qRcgX/ZhjDgDH3zI20sbu+qXwg8co9jVNmr54INiV5y8XfvhKM441J5NSWx4KTKkb22rR+T8U4ZizBef/TRlGRplYGRfzI2lbZIi9lIHaDGhHxW72jabMecBNnaXBElSTSTSLvWTRkanNXloU4Ib8tRI/vzmLfqd3/ttPfd7v1Pf9h3fpi/8oi/Wp3/6Z+kxj/kMfcqjPlmfk82Lb/qmb9CvvPzl+vtXv05jHv663FQ7/MftnMe70fLAWOoJfzeK81LUpeVh8S95+i868Scn2yRF7ON1CrG3l+VgTeyKH7WxK46dfXkd32Znp88SZ8uTUm5fngM7e2lD/qgfWBO72h61sSuOnX28ThliL8vJN7Er/o7gpg7qtWudl9MpQ+ylLfkmdsXhtC89DpTjY1f7Vd1eYuBN7Irja98xbrjsyoPexK7Y25ub+qiD1L58nas2R3XyiL3kIP/O4LaXMdgu94QWBzHZJjkkdsWaXUvtJW5fPMaQ2NXmqE4esWt542ypvcTt28dtL31bHfbFHNRlX4w3H1LErnzoTezDGFxIKU9RPmKGYJ62rEnmjCEbWGwOOhtY7jtNJr0oVyxtx6rGgqYcY+74ttVl0Y6OLZtR5G2XBy+7lvfuxGGbJNPheFBuV4wCu+rE2qThtoufXW3AqQs71iL2shyc8ibY2JbtBpXUtpptsyFVDrvakrerbvuAAxxfu2Jd53jtfzJnUG672K/qWNgmKWKbHlbf9cVWOWgP3FELhm77kE4ZDxaIXcvsmlKG2DUPH2L7UHuJq2ejssv47McM1uobsr7s3GUBPz2Ij3IEG+VAZxORNLVlXOvYUs5Die1YSc4/5Rhz3lAn9tgEUpe+m0wTQ9YjmK+vz7RvLruOK35xDf8Q+67g88W8nBPKQbmdWvYlBvVPs3adeIChPtpjO/7YKSbOF5/UEfLWR9PJVBz8cIJttdS2+Fe4hsThTrSdMaCt+PNbfbt5oKGNMZZtqESslIPXa6u2QXKutYnoi7292p6ut4iVNh3URTtm2Fk8dCG2i1/PGI4SD7k8CCuxrWXzGE5xJIRhWKAdiB1wP2cfr+8Xy16WN4zUrjgx2hbpKn45nTLErhzoq2JXHE77Yu5L4XDY1deuKRhi1zy+LY9uu7SRfqRfKfut3/otvfGNb0QtGxLkJ9lMYAwLmC/b+T78sSvWeEmxsC+Pr9oc1ckj9pKD/KW4h5zLlNvVvuo5P3JeVN2irfe///30757wRF111dXqPJHVqe+mOY+UjZ2w5J5Af7z7u7+7rr3PvdUVvpxokuxV7uN17R92LW/xttRe4rbv1PnTOFtq33Fue+lLE2yX9l6Ke8hLNKsr/5wXeaP6PI3NNPdUC3c6t7Wt3/z/XqlnPfOr9K8/4ZP10Pd/mD7iIz5cj370o/W4xz1OT33KU/V5n/d5+rKnP13Pftaz9Mynf5m+4HM/V096whP0Sf/mE/WhH/QhevgHfICe9JSn6Zd++eXa3NnNCHN3GORxFI9Y496oLmMnHe5H+3BeOWiHfTGeItkmKWIv9QLkyz6MwRX4wI+8fffntn0Qc4uf2JGWJ0VskxSxq47dEHV3XOj89qZe9JP/QR/z8R+nj3zEI/SkJz5FX/OVX68X/NCP6Of+48/qP/38z+sXX/KL+k+/8Ev6iZ/4j/qh7/khfcWXfrke+ymP0b98v/fTU570ZP3ZH/2h9vLycdKl78ro5nplbPfrK5WvfNmpPHnisOMT22QvahMYYld7dKT5oR8Vu9o2G1LFyK541EvWQxn29tIWrIld8WZDSpld8cvplGFvL23BmtgVbzbMy33WsQlWm9lQtn0wd+LDhi6bl2WejOvZc7eI+yKbrbbjZnHPZ/1gG5fy0hd728WWuvABw5YNZTZAyVPG/ZNUOeBhMxdJNh+XOsDZeL3llnO5B1pd7hvFL3eRrptofW0mdwvdfPON4i/+zCzd755z9d2OFJsxL3EZfttM/UDKKaSYpbyo4c19wp0UvjGpc4+SJlnbxCf3/q3tUT/zn1+vG+adFik7XV6Cd3Hude78zZpOHY65usS2vn5Gp05fpW46if9ONpWzedvtZdP/5tS/EG1nA9x2/KaiX1ob2ZBmg3mURL/R7rYxzFgEDt9eEXjIk7KhTUrfMgfTh+RJ2XSmv6in1Wtb8Nk1BupHwDgvEOqFC07igIOxIgUHc9cdtGea9vLb/tPZaak7qb2FtOC/REiPsYG9ubWlLN10cmM9oyJtLXa1fmKjnHPUwbmxu7ujtbVpaZ9tEQf9wflJ37ztbW8r/TKdTku9+BAPdqRjBppNe1LFn37kN/9pO31FChfxY49OH9FW/iTvTu5VfYb1qjNncooMcQlDOG1Hrx/bGevgydoVpz77YjwmCaPaoDc7+2JbypoNqV39wO2L7VdtLqXj28rsizkoty/Gmw8pYtdY0JvYFYMDrKX2ErfvvtzEjLw94oYXuaPc+Nk+dO7YhvJAsCFjV5y8fef6Gz4ELlL77stNjHaNj1hXxa54syGl3K745XTKsLeXtmBN7Io3G1LK7IpfTqcMe3tpC9bErnizIaXMrvjldMqwt5e2YE3sijcb++I8ZUftW54yu/o0rKV2xVdt7Hou2i7nMWVH7cnbJjl0T7WrLwX2styu+ip+OZ0yxF76kW9iV5zYbJc5RTm6zGvMKeCdu7z8n+kBD7ifAuuWm2/S5oULsVKJmfmj2aehmeMHgTG3MPfecsstZa5lrkLgZP5hrmVO67tO7Efw5+BZc+FLOfMrlTCf8bK42J87V/jBsbMt/qsbXiQTL/MowtzG+oH6sCUOYkS3nTBd5ljwN7/5zeUv5Ezz/N6nrHfm9Exvu3lB7ayd+EGCtelMV5w+o2nXZw7vpLzbOnv2bPkNdeKgTdPZTPwwALHaLnUwd/fZfyE27IiHvG1xMO/ST5QxpyOsUfCjD/jLP2D4zMKPDgdthBOhbvoKH9JmAy99Rhttl3UDtrbLmgNO+om67WU5nPhSPzr+ygE/7SM+XvgTO3HAw7qCcupH4I1L6QPKsAefzmbihzjucY97ZF/hKs3zrEpdrD2wg8N21oS9GC/qIw58O9tl8FsjSBEqwojUdjkp7ZqC2y6BYAspGLp9PI4NXIht0QlNbykc4NjatS46Al4E3XaJ165p8yXFhhQeUtslbnSEcjvxyWTVuW4mgqPbFpuA1ANHwXMhYYyO9H18snhDty3bFAt72yXfykjBu3DY4c5mEDoYZeg4k7drOTgYqe0Sfytv9nbFsQGzXepHxxbcNjTFH2UVpxyMFNz2QdyrHOi2C4ddU3zsag8HAkfDScFIwe1qSx4+MHR7iTv9Q7+DJxDcRR6F8yEBKCdqiqxOUjwFTygEJ3424zLENHcZClTjpRzbamNxoJOu4g1ruG3ZlcN2qQ97e4kT01A2ecfY4qks8McoYzm/R35LwXMN3tPm7gW9+u9fp1f81iv1Xc/5Hn30RzxC7/VuD9bHPfJj9cxnPENf9ZXP1vd93/eVDYv/9Iu/qP/8qy/TT/30T+ibvuUb9GmP+TQ9/P0frn/xzx+qZz3jWXrpL75E//PP/1I3vPUGjTmneOk/TxyLvDwYPWq+WCTeRWKyaNeQfKJWgOCD7qo+Kdyl/rCnX8jfHm7slQMfdCTZEh/6Rf3NeZL6KLONaWmf7dKuhpOWwnwd5bBdfI7ixACGr3334U4TSrz2Oz9uu8ZwtK/oM4RY6UPbOdWqrV3To/hRDrvaHcXhRRo3qV1t7Zr+X27d4f6m7+hz5Wj9HLV8KEOxaz/bNQW3l2OMPxj+9qVxyhE4sSe1K6ddU3D70hx2tTtaJ7wInHCQ2tUW3K6clJGn/CiHXe2P4tgj+DR/u9raNQW3ax3YwoE9EpREsdTUnbgf56JW1zn3rTEqomxuLbTI2gJcsdY+35D7eiYWwRPL+LCJpDLHsJBsGHUSB/XbWDsT0igOysApJ2+nLApYEtk13+zA7YrhY7vEiS02CLrtEk+zJ0Uoa362i69dU8ptlzrRWaRiiw6v7cIJR5n/o9jOd/1ghz19AkLeXVfqALd9wG0vueCmvC2kSfFlcU9Z48Km6ZSjE4ftsrnabMEpR+nIhK4AABAASURBVPBBwGwfPBiAUa4ctg9w7R+tvKV24s14M6Z7873SD/bh9sCH4MO5YbuwlXOhnD9dOTcox47YSTEiJf6G9V3tN+qjzHbpO34DP5pkCX2+/+KfsbJd+lo57BgkpZxY+E2nedYb9G2fhzTq2skGLGNFPKyzqae0LQ982IDji22oygebJrZLDBvr2dhNHM5108pI4aA9yBDOg/HMqU8c1L0Inq4p3NSHHym+pLPZNNeKRAzECIdNO4cyBl3Xp8zRFxnDruj0N9cyD5H4zOeU9eVBy+rk/b7tklIHddoWBzopOKnt0qd2LQe3q46tXcsbbtf8pbhtJ9bhgBMO6kGOctgudkfxo9x2tTuKw40cx73KiY6dbdku8YFxTuHLCwceVtmcmM/nZcMDvM95RIotqe0Sr11TcLtywn80PrvaHcWxReCEg9SutnZNwe3bwO0u7RkTl9K2nEo52cZsdFAnwvlNXbO8WHrqU5+sF734J3TNPe6pYT5o2NtTlzpwLvVJ+ud5SVmupb3dlME9pHgMd40LrpilzjoX2BW3a1p4ots1X2JYWTvbx+PwIqvc6GB29bkrue3K2fhtlzaRp94WN3WSR9BzSYlrT3kRxNv4Cxe29NrXvl6/8Asv1dPy0v5fvN8/07/5+I/Vtz/nOXrFb75Cb379P+js2ZvLD5awMcJvzG6X/+5jT+SL7O5p89x5XTh/i25421v1N3/1v/SiH3+hHvUpn6z3eM9311P/36fpP//ar+gtKeOHDEbNlFt1GRPi4v5D3MRn+6Ad9sXnD/a2hT06gh95u+J2TcHtizmarV3tWl81HE50UjjQ7WoLRh7cfsdwt7qoG50UsX2or4gLoQw7BB157Wteo+f/0PP0ER/+4XrSE56s3/vtV+mtb3yz+CGsReZLxsB2rhlJXH/9ROMi82Gus/l8Vzfnxeqbr7tOL3rRi/XRH/XR+ozHfrp++eUv0y0XzmrsxjIecMS7jOtqHOi2KSpye/sbJ9pi+4Dbrm0/isMNtloneuNAt13iBUOwtw9zY3cUvzVuuOzKbZusjnLYtfwozr18NxuQ/aQvG7c42xYbrPQr5cyt5Z4+qrzcZ0OVOImL+z7z6V7ue2D4sxFNPcwLpODw2BY+bLaezcYxvrbrxnNe5lIHdWJP/djyMhgcH+I4ffpU5vNek8z/e3m7PJlMRf05eTRmPj+Tl8m286J91Hu9C/fabWUxonS8xqwpWFtw76YO5WCdMWT9Y3t/jJU05os0dqEoSZNonnPNM/3V3y/0M792TnP+glGfdYW7zHu7ms56TSaD+m4RkRbDXPP5TtJdbZxYy4bv6YRRX/TTnjE3ItK9zCWktIG2t83uLjdMXjCwwcxmM/3BBjJzLva8UKA/bCdep655GfMx85hdMcqVA3v4opb1MHnsKEdsl/EGY7yoi7Fr9qS2NVtbK/UwbsSNDVycD/gwVns5D+SpfvcPXq0/es2o89Nrtdg4nWt1obX0kdNu1nzpuXIu7WbdcPPNt4iXHmyCsylOHHvpF/qCeKifTXbb4s/gUi+b4Qh2tI366SfiIWVdAk45fQgHNgh52j3Jyw5sSPGhjrXZTLOci1dfdZX6PlGmzi5jgX+LxXbpa3Aw4rVrn6MfxcEQOCgjXc2jw2NfmsN2TuFR+GOLj10xdDjBSe0lbldOyprdUQ672jd8lQMdwZ/UrrZ2TcHtWgf8jQPdvjROOQInHKR25bRrCm5fmsOudkfrhBeBEw5SBMyuPuD27eduPKRwrHLadx03baIO+EkRdOq079q47yg3fnZtMzpCfMRpL3Hy4PZdH3er015y2y7X563ViS+xkWKLbrtcZ2AIuP325aae1bqP1sm5ANZsmj3pKk45GAJuH46b8qM4efibD2kTyvCxb71PsMPeXtbZ8vChkyK2y/jgY7v0NzplxIKOrObxt5fc2IFhZxvTwmP7Iu5SmC/sbZf5svmRHoeDIczLcdWYZ7G+68qcdVXmBubiru8oKvfkLmXMOX3fZ97oSx3Mk8wpcJw+fbrs8bCOwY55iDkIoYx5CuGH21gHUDd5bOG5sLlZ6sbPtuAkdlLqxJa6mEPxYT5zZzG3wUe9xEh9dl1z4YsfjWBOpR58t7e2xfMWvKyXsMOG/0rg5qzbmD95/oKPeqgDITb8d3bzDJz+AGOOJk5w2kS/sXax6zjhc/XVV5d1CXFib1vY2xa+/LUA22VcsSEWYiB26ucHKOChPuwpw591Ce0iTgR7BBvy2Nsu40XedvlhBnxpO/1Jv+HT+gA+YqQ+u55LykG/E2dUXX31VWWsiAtfbMHhIv6+68p6h/5QnnnA6Hvqa2u+ru9zDnXl+deu421bnXIQbJLSOaSIbYHTOEQ5SG0fi2OrHNggUcun4QTXcFJwUqQY5guMjgJD7DpIdu2YxmG7xIqtXXXsQ1E+8KCANSFvxzZKw0idk9p2+m1/g0XRc3GucsRFNjGMqEXHl3gA0G2XmNBXMdvCDtyueuNuOGUIuO3Cs8oBvprH1iYeX5IbGwQ/21rl0P5hu+DYIcpBii2CjgQuHzt1ykUHR2wXDuUgn6R8bBccDFEOUnhtlzaSD6xkxAYqetkoy13CqYdyxrjgedjiZHVOdtvqu+QyHNgoRx6n1MrgO8DzAEOdMQkcq+TRbZf4lKPZRpXtgoMhykEKB4KOBE7cg7rYky9jmbilIf/ypJfwhuS3djf1+3/4Kj3jWU/Xox/9aXmZ/1h9zVd9rf7wv/2xbnnbTZrmgl2L7aQflech9XnoW18btTEbxS/ldd0g93va3LlZr3vDa/QjP/oj+nef/QR96id+ij770z9L3/+c785G1V+nbdL53NT38tA6JrhhXGSCmJdNMtvRF+Knuph4xvQBbYlZ/MYi6LZL25UDmyTlY7vgYIhykNo+Fr+93Fo54EVs32Zu5VitM9nysX0sh308vspBDNo/VvF96JLnie1j61zluC3ctrV64GP7LuEmFvgQ5SC1fbfgJhbiUw70JOVj+9j47OPxVY7GQ7qKa/+w/X8st33xeaYctv+36RPtH7bLdUuWcwFZPR/It7JVHAyxXfpEOVZtbRccDFEOUtvR8sn9NjdZmRtzstN+ko28IS8e5oHHxKTM4yocmTI0Zk4YY8dcyLxiO7kg8KSszZV9FnUpEAQ2Nqocgm8IzxBNKbY4aJNd517ytg/KyCMtbvuwHWV2xWyTFbYothP/IBaeLW+7cGOzKvZhHPtlG1U4sberXWsjGLaI7drOpOKwlI9svlXigFM58Fttt+3qK5WHmSSlzlaP7cKDX2sPNk3AG3fDWmq7cLH4xo56KWOBv8plL+ugHDvENtkDmU6mB7E2EF502yJmzgXL4pjkvCKPbvvAtz2YlPMpG6Zw2NVn5ISrquwaP+1bDAthbweLTd/1Wet0GSDJ+Reo5lWPPucifvChr7aHdtiuviQ5j+GDxrbsiFzK8XV02lL4Yku8CL/lDy82TWwr5rUvuk7uXOLCt+G0n/w8ayPlwLeLHdiY/oDTGFsC4wcWSMFJ6YeBH+bMym6eDWbGcr7PFbrygXNMrJQNuUbH2JKnkBSuppNHty07/Rs/8ghldsXJN2k4POgIZaRgTSePjqzi5BHbAscOUQ5S28fi2CoHNkjU8lnFC5Av2xdx2BaH7dJW9MYDh22gUtY26HnQtn2Iyz6cVw54bB+yUw5wuKOW65F801dxMMT2sRz28fgqxwF3LgjnnFIOhrPe69O2cHBOSF0sOL+U+9Og6/MSkj+52MW+c59SK8EKbl6MPPIRH6N5Nj7goQ7wmMYk8wBKxHaxpxxRDlLbx+KrHNgpB+kqHqh8bJcxKZn9L2xt3yXc1AkfopXDXtZLWe27aoA+5NkcXLluR34TNC91X/Wq39EXfdEX6VM/6dF60md/jn7yR16of3jNa/Pss6dx/6+uyZ2mk5kki6Pr0+d5SemJ5aRcv9O8wOk7q5tIXZ7H+rwQ7jKYk64v4/VjP/5j+szP/kw95tP/H33PD/ygbtnczjw+qsQjhm8svwEzzz0CrOu6oBUnXzL5sn3gk2zRbWvVXjnwsV1wdEQ5SLG1Kw/5wIUHvOkNt104lKNhUWW74GCIcpDCYd/13LZTg0q9duXXwVHLGF8EmFhs53pZlA2uH/3RH9Vnf8Zn6Zlf8nT9xR//mbrcZxnefnTGOmud9PeQOXDezTR0G1J/Onfhk1K3rjFjv5h0WnQZr4z5woO2cn390kteosc9/rP1uM/5LP3Oq3671EX7OdeQFgsYMTUhNqTh6Ajltku/KkfDopZ2Yw+GgJGCIejIPn6Io+G2D+HaP2wXHDtEOUhtH4tTn3Jgg0Qt8dku51HDSG0fy2FfjCuHMw70ne3yp9LZzGQTlM1O+BA2jk+cPFF42agEaz70ud3JttiQJVbK4SClvG2G4gNX21BlrWU7UUjVT2XzFJtJrm8EDtslNtvlmuWuOl2bZaN4t/wAwYULmzIsu3NNppPIjh78rqe0sbZXeNNJJS1r9exNYYquENF+6sAGktyqkjjrf0vZl1HOSuU+M84zJ8zur5/+5dfp1ddvaGucaqE98YJfmsdnjPkim7YXYp5nBe2on9Z7zCTnd+91OXMHL8rTDLU2Mn/S9jaf0mb6hY1jxoBYd/hNvDhRxv2KMttp/47A4GKDGR76nRSs9Xef+ydcbEjDXdobYnjgaz4tb7vw4g8XY7ieDa+1vCBveVLGEeGcoV3Us37yjN58S6evf/5/14//xlt03XiVtnRGk+kJ9bl3nzy1od35nob5qDVPxA9gXHnlleoTI/HZLi84bJexpe4WB5v75GkbL07ShHKvoQ0IdnBwHmKDjg0pMYIRLyltJcWPsr7vNMk43+de99bG+rrmrBlHifPCdjl/lIO+sx14PISBp/giHAyxcz6h7Av2iO3Cg44oB2mX6zJq4SPf9FUcDLF9EYf2D9uyXXLwIKsc5EthvuzarqjlQ5nti7gvhx/Hjf0qrv3D9tuV267t1v5BHLaPrXM1PuyUg/Q43HbhUA5skpRxsl1wMEQ5SOGwa9+SD1zswZvecPvimLGxfZdwr9ap/cP2beZWDjhavMmWttguHMqxWma74GCIcpDCYd/2PsE+rqUuUsT2Jbmxpx5EOUjBohYO8ui2C4dyNCxquWawB0PASMEQdGQVb3rDbV+S2754nO1qjz+iHKTUF/VOxW27xAIfohz2Mga7jkXgg7ajN1t02xdxUG5fjNvHcyvHanuSLR97aQ8AL2L72DpXObDT/rGK70MH7cEOASe1fRG3cvSZi+waj+3iH1jTrtcD73d/MZdOsnblz+4z/9ouPKxz2hxlO3NI1gF5JrFdfJijmaOomziZg5Rjkeck5iy4SJmPmOf6xNFnHcT8DHdMtVbmpnmZ++EpWOZmfG2L9QQv2Tt3xQYu6pznOQdb5j/8yLOW29g4IWKhLtYg1MV8aRvzwoE/8y0pZdgLmcZyAAAQAElEQVQyd8Kztl83ODGTtxPH5gXBR1z4kVKG4E8KB31CCoYQV7Onn+kPeImL+mzn3dtaWfvz0t12GR98iQFe/OyK0wjahzQObOECgx8f8rbLNUZ9+GFHbC1GcOxIGxf9C4Ydfbu5uSXaio4dOnXYzvPnoPWNjVIHPuxdESt1MW6MMWMymU21vbtT2kkZGBwdGRztGuiqTpl9aZxgVm3s2kGNg7LL6XQWNo2HFHvwptu1fuzswzo2tikqYrsMHBy2C8YXfLblZMqGSi4OFuoA2AaWvc8dI9tlI9BOJoVjFu38lnXU0tF2xcnbh/WL+GJku/hFLRcGNi0mdE4KyhB7yYcN5QhlLbWXfPZhfbVPsLeXfHa1bTgpvLZLe5t+FLd9EP/A00wMbR/4JHvQf/jaPrC3fWBn+1h8TIhjBsR24RlCOO7rjc/GV9o/YWOhastYSkXHVpaURfdqnOC2U6BSv111ABve1L5/U8W24fRl0y+F1/Iu1XYqdWZjYRjzELm3qT//8z/TZ3364/WhH/RI/fAPvFB/8Rd/oVtuujF2O1K3rW62q3Gyk4eTUafWO125NtG91zo98MxU9z811X1PTXSvk9Y1p6yrToyaZLNLu9t5kNzWW97yJv2PP3iVnv01X61HfMwj9c3f9PXa3jyv7a3z6nqikoact+rStsTU950We3MRqV3bbLsYjvttL5l82bW84aSBZVf8OP1oX9mX5sYfTvvSfJRjZ1vHcds+dizxwdeu5eTtS+t3Ffdxdd5RbmJG8LdrP5KnDlLbd1mfwGm79OXdgduu7bVrelx8YIh9++K2K6dd0+M4wBD7/3K384H+QOzb3yfND66mk5K3Kx95u+oN59xveiu3q43tg3uRbczK+WvXcgC76s2XtOGX42422NuHuSlD7DvOnakpsatsTrFhmFtvKC2lYBycMiuJsrcdKHfr1JVvpaQsUGMsOzaZ97ps6BAnm3mktg/6wY7HvuCzWr6qU4Yc7RMwu/Kh40OKoNsWPiyswfo8WJCC2T4UR8PsimNnu/g3vXGSX9XJ2y588FBGneiUkc/SoZSj21brF+WwfaieQIfKyfOAgNgmW/oXhToW4yBnbOzDZXbNr9aJD3XzgGUvy8FYtNsucdrL1HaJr/DItTypI5m5oSwYsdhB96X1d7Fx5vr98yFuhQ97dHgLSb7QeYhD0B0DUvqzYehgMS8fdMSOdYT6EOz4gUK7xsy53Hf9Qd2298/xIeexC64c2PTulKpFvzTu9gMHxM06CuGBGJv5IuuWrit8ykGs4PgmW/rHtvrUT1z8dQHK+5yTiG1xYN91Lhv+1GO7PIwOeblvuzxcTydT8WBkW+jYLVI/KRxZfOWha1GuxTEX72w2Kzrxwr1YLGo86jRmTGzLtrC1D+uFL1+UIXa1C1Q+1Gm76HxhQ2r7oD9tX5bbrv742tW2cYAh9mGceldtbB9qA2WIbZKD+uECsCsfebvqDV/lRrd9wM2GAHaIXccDG8YSroajI/aluVu5XW3sWk/jIG02pOTtakvernrDiaPprdyuNna4ZYoVtaQDN6VA2Krr5Zx380F5UTHXS3/5P+vf//t/r5tvukm0bZGXF5bFfYNr6v73va8++IM/SBfOXxAvn22Lw64pnHatu+FgiH0Yv9W4Y984SBsHOoK/bdkmW8YaxfatnoO2i7299LUr1jioD7EP49SLTZ9rmJR+4h4K7tw+Lsw39beve40+63Mep0f+q0fqZ/7jT+gv//yPtNi5IOefYuRuIvVWf2KmSWTtzAk95F+8nz76Y/+Vfuwnfly//wf/Q3/+P/9CrwnPa1//ev3xn/6pfuu3f1uf+wVfoHve65rcJxblHnBi/ZQWu6OcifmWm27R7/3u7+iZT/9iffAHPEwvfclLy295KAfxsbGz2h7bspdti9lBvtnRJnDErratjLThzc6uNpfCbVN0qO8B7OoHp131hr8zucfRB31iW13XHeTZFLvhhhv1lKf+v3ryU56W8fpf2s5z7OiJFFnkPrs7mWnYOCmdvFL9lffT9Nr31uTah2nywA/V9L4P1fR+76vJle+ibu0aaXq6+PV9l3XWEJFuumVTv/FffluP/uTH6AUveEHGfa/EsLe3d1EfrvadXfvQtjhaGTpi1/KGkzb81vu7+trveO7VONGRFvel9NaeDJy69C2/WW5bXA/8ltYkL9fnWUvN1tey3zETm5Pb2zvq+77otsX1Az9cbHqjUz7NhvWYl6fMD9hMp1OxgdntnyfkiY+U8vVsaE+nk4zjTl747pT/ioDzCBmysGZcWe+xOXrjjTeV+XtnvlM21J3zaRr+vp/pqiuu1umTJ7Wee4f7bT3oAad1r6tGadiO5NwJl51xUj1sKydMxHJ40lzZlrLpyJrJtqxeil/vLjNEr52tma6/+Z560Uv+QddvrWn99EntaUtjN2iWdmxv51wM19raNO3ZKi+3J5P1vKTe1O7OQidPntY08bLuuPnmmzQMi7R5V/Tf5uamZrM10U9D1iL8mVjGhbazQU3fotMvbBqTx5axUQ5sKKdPEfqNFIyX/nbaPo6pYxZrCftZ1kMI8ZDCx8sD+tp2scN3b29HN910Q8mfOZ02ZIx5cY/FyRMnCg7fpHPOoV3tDBt63YX76vn/ZUdP//7X6o//Yaa9E/fUIvd3dzviF2h2t7a0nn20jRNrxZ9YbQdbl+2s73YT61TtNwSJjbbvZk9tNpvkPDyXfsucm1ggoD8m+zptwBYf2kVs09k09lul/8Hpc/7kMuXk+a+p0E+coP4w5oTgnLad0yTnUSDbGbMsDPb1Vm672Ngusaf4IG02pA1HR+zq13DGvemt3K429tuXm3oR6kXsWi86uL3M21Vv+G2JGx7buBz0FRiAXfnI21Vv+OW4m03zI7+qk8ffdhkPyhBw25cdy2aDvW2yB3GXTL5sF6zZkAYudVFv0y+H2/+4uGkTQpsQ2wf9CG77/7g+sWub7ds2lvQT0voPHSFPavugT22X/rRvG/cqx6X0o+emfWlu4oHHrnGQty+tH8dtV3u71tM4SN8Z3MfVeWtxE3mf+WuWeeSaq++RdchemaMunD8ffVHWOPUH2SZlncT8wzy6vb1d1jS8rGaeZS3EXMU6gDn/hhtuKHPShcz/V9/jHur6Xsz7zQYf5nvmNlLmMrht5trtcm5MsqawXfz4CwXwUh9zP+sr1gJN8GWeo37KGQPy1HPj2ZvUz6a6gt9iP3VSW3kJvcjKZyP6mLl9L+uVPFYV/PzWppg3qYs2El/fdeoSB/OqZdF+hPbATx/b9Vxg3YIvfi0GeIiJdtou/UK84MRLn5AnXmxo2+msR+CmfZRTxvgSG/WBsYbhrwdRD8Kf3c+rNp1YWy9jByf22CKztTU5bZGttazrwIgTQac+/moRdYGtxZ48cXZ9r67vxblAG+EGt9OerE/OnztX9rHgwK/L2hcO7M7lXCLWMWtOuImJNpw9e7bE2RE8jUMoRNDt2qnoYHbN2z64kRA4/k2wRce+6aRUaFvg6MoBTsB2hjVC3nY5+bDBNmYlTxmY7cJBXvsHOLa2S1yUIeD2khsMCVQuJjtl4XCk4PJF3AWPHfzoykGK2PH0KDb+bJc4U3zAjY5gS7rKQb7FB47eMHQwu3LaNaUcvPGRb/pxuO1D7cEWwdaunLZFfeBHxxJcOcApR5JV3/WlreT7nJRg6Mgd4cYfwZ/NdmUc7MSVxbJyEAcn76TrUrdTKtkpzwMNPi0G7R/Yox7FsbV9l/WJchOjrjz/5KFMklWO+TDXn/7pH+vLnv4MffzHfrxe/tKXq1tI08Wg6d5CZyYLvcs9R33I+870tMf+E33LM99TP/wd76Ofed7D9NIXf6h+/eceoZe9+BH6hR/7cL30Jz9cv/iiD9ZP/MDD9dyvfh995ee/mx7zb+6hhzxo1D3O5NzjJ8I3et1y/hY951u/XY99zGP08z/3c7rh+uuzST0/eKDmBkj7J7kxkGr/QLd9u/qEMdbKQR+QvT39bfugTns5lo2buJTjctwpPuBAxwexfYDb7zhu2+W6UI47G3drh105bct2mFWuV5Tj+hucPsQfnRSxfck+sWsdynFn47Zd4qNO4rB9l/WJ7f+tuO3annS77sxY0tfIan/bdx9u2kd8tg+dg2DIcXGD35Y+UQ5sbd9l3Fo5jnJTBIbcWtx1e2f/ek2mc6dMGeV6YKHYydm06tV3XTb29pQmUJz79igWvHbGMJOL5eJD3fSJ7aixiR/3dWQ6nckGV7HlOrZrnjVWHMqHuG0X26ZjSyHtIW0C3mxIm9guJuTxISYA6lnNgzWOZgOGgJM23PahmOCBHxtSBMx2uQfYpojGpq86iWww26X9ytG4o5ZPq9P2AQcxU2i7LIaxsV04bJeHhb7rxcBQP+X49Fn3kNpUrOLbeLDhBfQi6xPiwg8Bpx0tbZhtoVPGS3BSRDmwZXzJN5uGzfOi2VSQc4sHFfBSb3BseXlO3KEp8dnO+TYhK9as2JRMvjg353nJ3XddOR/TAaVfy3lYyq0hD2pU13dZ/+VhgjL6AMHfdiwV/760x3bZiLZrWuLLCxVibW1q7aIMHmJGhwh+UtrgKMQ8Sd3kF4kVjHpH+jnlTnC7e7v5dsIfS5vhKnVpKBu/k0mvRV4k0HZ8NzbWEm8n25rnJWzjLn9S1l2Jv89Yb6xvxH+WPhiK7draLOfG5KAeO23c2Q3HQn3fFZy2ORzEkPDKBwyl61ZtrNV80+20KIKPXXXlaHx94kr24IMdmeaPDobYPqjDdmkHOLa2S7zK8c7ktmscxERsxILYFbd9t4y7xZvuSz8qMiqhlv4GkzJ2EV7+z3Nt/tRP/5y+6Zu/Off83WLLOfnwhz9cH//xH6eHvOd7yp01y0uyM2dO66qrrsg5uCMO+gSxrVan7cIBDmbXvO3SV8pxR88TOG0f1KUcdtoSYVySzbnekxwIPmSIpenk0W0fcNm+bNzYt7jRkXIdZz4Ev/6t1+sFP/ij+ref+Kn6+Z99SV4Q7Wk7L3+6iTT3oK3JKN33Prrfh32gPvhpT9QTvuMb9R0/+5P6j6/4Nf3aK/8/veRlL9NjPuVReuj7vK/e85++q+537/vovtdeq/d8r/fUB3zgB+obv/ab9bVf8406c9VV2sr94uYLe+rXrs7gnlLfnZa8UZ75/u7Vf5eX0k/SE5/4RL3yla9MHNvlz57Tfu0fra8aRlsoIo+O0CYwdIQy26WPbJexBG922CKN+yiOre2D/lYOMOTuyJ1QSxttJ9J0c8aZ+z3Xy2/8xm/q0z7t0/TSl75MfT/Jxud22rUW+w3NZ9fqxLt9mB7w0Y/Tez7x6/TQr3yeHv4tL9RHPOdF+vDv+nF98Lf+oD7ye16oD/n2F+gDv/XH9LCv+mG9++O+Utd+2KdrvOa9NM6ulLp1OTuQu5u7OnvzLXrWs56lZzzjGbruuuvKC036a5Hrj51n9gAAEABJREFUlsBsk5RxAS+ZfNGvthNXva8rBxiCne3iYztxD0U/OmYXjWU4+MBh+x3CfbQu8i1+4mt5rRzgZFfbgx2bxWxA5koUG9HYsXFLme2ysQxGfpaXxrw8ZaOSHxawLdulzXu7u+UFLnFQblscrCPwZ2yoh/q5RzS7nczHlqXsI9XfNF9Tl7xzf53OZto4cSKrglEnshENhv/mVt2AnkxnZX5ns/XcuQu65ZazWuyd172u3NSH/otrtK4b5Y5xrNL1nZyqxAIiwR2sSZjns++j7BNKQ8Z+jJ3Vdb2GcaG1Wa/F9qAbb1rTf/2DXn/x+k5v2ey0N7r8d2A727s6sXFKG+sntb25k/SE9jKRXLiwFZ7Umbbw35iw2TvNhv2Y66ZLnfQhKf1z4cJ5ga9n05kXC/QVZfQVL7Vthyv1ZW3W+hcubEjpZ2Q7Lx3w7fu+jIdy0PdsxM9ms7Spy/pnnr66JXPbnrDDj3rYKIePeOIm4sNnbWWznDYs0lfY7OYlwZj15iRtUfqU+/rOuKedxQlt7dxDf/bqmZ7xnX+lb/2JN+uPb7yP3jKc0d7aCZ28MmO6SN0jtUjDMIgYiYXYiWEva8Rz524pfUK/EJvtsoFOTLwEwM52WfOh84LFds6JqTiX4IRvzDrYdubo3eLPnzHmHMcHof4rr7wiwVjY0sZkRL22S3zkiY+0CeXocDSdFLFd+rrppAi2tu9W3MRlL+Mlvxrn0bzt0ifgt6VPlANb27e5T7C/HLdWDmxtH3AfzStHaw9jTflRbvCYFQ7SJtjaLji6cpAijRPdvnSfNO6jdTY/eNBDXc4LdDDbJW/7kv39juQmLmIkNnSktQkdocz23SpuYkaIz/Y7dSxbDMrRdNvJ1fsgSutTdKTZ0bfoDUMHsy/ub3DsmtyR88T2QV/ZPjgHGzf1K8fluFN8wIGOD2L7ALffcdy2y7mpHLcn7kxvimP5obTTJ0/J+ce8S1/QnknmW/YjppOpTqWcl8Cz6SxW1jQvf3nBv5lnH+aj5re+saE+Zczn/Hc4e5nb7Y5qMi9P1Hd96pTWZmtl3mI+sy3mJ15+X7hwIevszbREZWzO5QXzWl5IX3nVlVrLs+lu+LrspfCcuhacOZM2M/dR1zz7M13fl6bBjQ1lCG2Cn/UEFeDbx5Y5FjtiYK2CTh8wP8PNOgJ7/BE4sEVHmj1c7OWUOObz0iZ4iIO64IIHe1L6yLZoIzHRj9jMsqahTsrBEHhY78DdfMlTPzGD3XTTTaVP4QfDBx46Hy7iIHZ8eAlPndSFXWsrZdgx1nASD3Z7aQ+8tAO8tnVexggObFj60M+MIz90wDrXXZeYtsu6rHFhb1sdlVG5cqAnKR902xfpANhD1GzQ7WqLvopjazvtJzTJrnbg2GGvHOi2Bd4w5UC3XfzolEBFxx5b8s0GfRVHtw1cfOxlHB16FnBsBFrOxvviwA6/xo1eCva/wBsGh8ppLtkuA0EsykGKrV3xQMUGX3Dy2NipPUL+KI4tuO1D/QeOre1S56oNOHlsSG0XX9tkL9JX7e2lre3C3XiwQx/TXnvJBWYv8/ZSx4dKm81qe9EbXtKcpNjWHwJAS8/uP9BQZwJXF5iFNPa3lZt67BoTeijKOKDbFYfPXuq3jbsrPIlSiuuQB7rNrfPlNwge/amP0Qtf8ELddP3bNNNcJyZznewHPeSB0hf+uwfrx7774/Tjz/0Qfc0XXKunPnpdj/4Y66P+5Tk99F3fpPe472v1rte+Ru92v9foXe71t3rvB75RH/DgG/QJH7Gjz3v8aX3jl/0T/eC3fbCe/YXvrYe994Ymi01N89AzycPT7//XV+lrv+LZ+uzP+Ay9+m//VlvbW+ImwY1ynk0MdNq22nZ05bDreNtpTPJj+t5e6vgFzjCMspe2dtWbPdeoXf0uxw0Xgt9RbjDbB/W0/D9WbvrBNs0t1xSKXfvNrjhtbDhp87Fd+nw1j4697cJnVw5wfO3DOLbgCPpt7W/47Ls/N+0hVtpmH247OO22D+PYgiPocDTddulz2wfzETa275L+1v5BncR3Z7jtOj6NY5/6VuNu9tRvLzmafysnv6qTv7W4m/0d5cYfsS/u7+NwMOJC0O1le+yqU0bclCP2Xc9NHQfc2XjMDSwfa8xGlPbvp5QrIZl8HNgbtLtsVA1ighsyvw4p65yZJWmZ+2JX/JKKuIPHupyL9Z5IgUqeNtouekWVqus9u+XtkCcDJ/ZRQ+sibcxsH/hhg1CGj21cin3LU25XHDvbB+XFOF+rOHrzRbcdCx3EbbvodsWxpQ7EtkjpK16aKwd9bFdb+gT7wOnXRbEt9oxDQHRsSJMtDwksrO3qD0a/wz9kHIf0N3zY2y79wpxK3KuY7dLmfJc6KcePeRdO2wUHQ+zKpf2DBwVkSJ20C+5VXzvMEepOEMIGgYuHv32agzbLUt/16vOAhQ3xYE8KN23EBx1szHoYe9bEY/rKIUDG4GCcq2PwvutKO3iIaL7wUAc/hJBTWOVhJP3Wdb2IrYvPah/3wRkD6qXNfWKk3aT85hQPvQ5pFZc9dOy7tL/EktjQJ/2knCfw85AGB/0DT9w1zYPzkPgR22IdNM3Da9dZ9OFsNtU0HNj1Xae+6/Nyb6G9vHiYTiayHZ/6kGW7tHsMn231iZl6SXkQ7MKJ3vXhyAa2k7ddxsNOfVKJNUnhJR3Sn6TwkDYBt13s6NfVPDqY7cJnu7iBo9iHcWzBEfRWF7rtdEO9P9gufA2Hz377cR+Ngzx1kxIrD9rk0Ukbjm77IG5wYm04un3XxH2buXPNZrgJNXGVpHylZzUmFs7xH84zwdd83Tfo7179ak3XJppurOlTP/VT9LKX/aJe9KIX6hlf/kz90we9i97rIe+lm24+K86ffsq5NJTzAELaSIqg27WdqzpltxZ3s1/tKzB87crJ9dbylCHk7ww3/vDYtY5VnTK4wRDbot+4psij/8mf/Ik+87Gfpa979tfq1X/92lxbVpfreehHzddGjQ88o4c+4VH63Bd/v57w/O/RY7/2K/Rhj/pkbWqhX3r5S/WXf/NXykmuSddL/Hlv5/7oTmOuQytcXacTa2v6yA/7cJ05dUaTvFi637s9WJ/0WU/R+33kJ8unH6Cxu0Lj5HRi6/LC64J+5Vd+RU95ylP0vOc9Txy0ofWr7VQ3iPjt1BChrNmRIq38qE4ePtJmg7+95DqKN1tS2wd1k2+2Tb87cO/tzbUax5B5A/npn/lpffGXfKl+93d/T9g4YzWO0/T9FbriIR+sD3rSV+hffcUP6sFP+xZd8TFP1Oz9P0k7D/pAveWqf6rrrrqv3nbP++rNV9xbN937XXXhXd5f40P/je77qC/Uw57xXP3bb/8x3edjHiNdca3Gfi19lDHKM/JWNlOf//zn6yu+4ivKiz36idjo89Z3toHLuNpLHdD2Ibz5UIYOV9Ptpa1ddWxsi/pIsUUnJY9OSr7ZNv3OcsMDP+kqF/Ws5qkfO1IEHRt0fBE2P/vMg7O1WflrGqwVyqZkNlaxw76UJ0/KGoH1AZuk1IWOjUfl5ftc+FAGLzp1wokt8wR1opc1QK7lSepeDzfr7N28vN7KpvZsOi1rPfed+HOobGSzHnBs8XeGsp902trZ1jSb47bl3urdab2baNhe6BM/6kqdmrw18SzkzvW8yb1fVvRRXd8Hr/cT7iniYC3gGLgr58YQdYzDcGFbV1x9MrehNb3hzTN97wtfp9e/9aTcX6HTZ66O56jZNHyjsiaJzK1JP9H6+kx7863Y5ZxN3fRFl/sWaxB0+o0+Rae/SFfXRJzj9CU+tsO3nnvZvLzwpi9tF501HBvz+E7Td/Q3vswLjA8YdZHCBSf1kudejW67tBk7/OAirfVI+GGfS14a84mC7WQ6yab8zbnu97Q9H7U79rkvn9CwJe1sndLbdh+kn/7tTs/6odfol36/19/ceErbkys1mZ2Jz6Lw0u4WE/XAC7aT8WUTHqzLGCoHOmXER9zY7uzsiDwpfWs73HtiXPuuE3HTJ7QH367vSr3kad/a+rrgogr4kC5+2j/Q8QO3az/ZLqXgKPZhHFtwBN2u9qs6ZbfG3eypx15y4Iu08qM6+dvKbdfYmw8pcmvclCN29bdrfMR6HA4GL4JuV/tVnTLiBkPs28dtV05igMu24EHIw01K3nY5523LrvpRvNmS2i5ctske0gHeXtzEdHfgtl36a7Wt6MRnX9wn4Hck7tWxQ7f/9+C2aztam2yXc2g1j06/2S59bS996Gv7MN5sKUO/rf3Nvc++dW54keO4wWxfdO38Y+Wm723T3NL3KLazpzFqzF4C+dlsomvueU8t8pLXzlhkLYrOD+lN+l4Xzl8Q+yKTbpJJUtrZ3ik/RMk8wzzEXMNapkg41tY3dOaKK8uLfLsT+MlTp5Ra1Xe9tja31AXPdKvz586L8WXNzQ9rXnX11bIt1keTzPt96qcOOPhvpkdLXd9nDTIXY8VagLHB7lTqoL3YXHHVlYnhClGGHRysAVmTgLG+YJ3AHIqA8xv82DJvt7UGKdzEiDAX87LctvCfTCYlDtYqlPf9RPDZFmXEQ10I9vQZQhkxkdIP6FdeeWWJl5fo8BET8eAH51vf+laGq9QL3uKkjhMnTpQ1ATHwAwVgxA0P7YWfuPuuExh24IwxdvDhAwYv9vRnjW+sbYrv+axl6Ufb4r9EgOvKK64odeO/lnUHY+W+08bJE1o/saGtrIHxod0IdrbVKQcV246m0pH2xXopzBe2iF1tApWTpWH2YbyVkyK2iz16l8aQNl9SxHa5UJpOip3tEl/Lk9qmqODw2dXGrjiFdsWwlype9f32SukIk0mpZTuIDlLlsJccUbNWXURGOf9SXD62S8qXXe0vpbdYKUcnRezKQXx21RsOho40Hd+mN9xe+oEh2Ni3DW+2drW3l22hDD67lqGD2cs8GHIUtyuPbdnGpAg3i9wKD7A81igZFTxXJm20LUtKIo5V7hEgBc3PxhJQsT++TnuJ68ixyk2RvbS1G/eYG0VqzhPqoB393Wv+Sp/7eU/T53/uF+lN/3C9hp1Bs5SdPjnqPd7thL7wc6/Vf3jBB+lLP+9aPfR9rtPVV7xOE79ei/lN2ts+r71sPCz2tnJjuTkPvDdlctjTMN9J2TkNu+fl+Vkttl6vU/1r9S5XvVqP/ZiZvu/p769v/ux31ftebZ30XLN+1OYt5/UHr/rv+n8e/Wn61V95uXZ3t/f7cZEb9q6cpxH7uPboUF9p/7BdtOP6hALbxQ8dsf9xcnOOtTbapilF7GV7CpAvu5Y3+0DlY1fc9h3uk0K0/wU/qr3ks5d6K8POvjSOHWKbpNwr7aoD2Ms22pfGqeeoPXnErn7Y2FVveMPsS+PYHLUnj9jVDxu76g0HazopYh9uz6oNun2YA5/jcDDK7MP24LbLGKM3G3TbZIvYVT+KUwiG2NUGzL7zccMDL2Jfmhs7xPGdNYMAABAASURBVF7WSR6xq99RDsrAELvagNlLDvt4HDvEruVHOSgDQ7gWySP2Px5uu7atxK3ErVFJ5I4UGXJfV9YZUmfLdu738wDWkI28+WJQ33Xl+ix63ylWJU+/IDGWDapsDs7K5l3DKUO3Ux4hz8KSFHw1RUdWcRaFDbMrx2q5bYoPZNUeuya2S8wY2lW3XeLGxq465Yh92AasSbNv+ZYWfD+DPtLXydsWbbatdhAnNuRbalOOSJQjlC/y4FUWz+5KvNBiRTm+tos9OvakXcbMdmmzbbmLHscxBvNs/sKJHRKofNBtC9+m84DBop/4xRECHtKaDZBtEjl1gLMhPJvO5PzDDwHnfCoxJw7KkPliXmLHptUJGbZ9b9TSBsrttCFrL7vidk2L0cpXeim5Ubt7u6lpLA9c/JABHLxY5yE2BuVDPLaLDbE4Me/x0+TpP+yJaUidpPM8xGKPI+2hHCFvu7QDO8psl7p5ECWPBFBJ4wBP5avx8TJJMQCHkxgYIzsRReC1Xc4jOFYF+yHX6mKYa0F/RueHHvjtLx7md3f3RJvxSRUlBvTGaVurh53Y02Ywe6mTx4fUtmyjltSuOoBdfWyXMjDEXuLkEdskZYztqgPYS1v70vhqPOj2YVu4jsMbZh+2B8cHQZ/NZqgXxVfAfGFjH89hX4zbLn2CX9wPdNtki9hVx8auOgV27ZOmkyJ2xW0f8BVcS5w8YptE/DbqT/3Uz+jbv+M79LYbbtS83GPm5eX/t37rt+iqq++hU2dO6ZM/+ZP0Xd/1XfqET/gE8Vscu7u75VqxL819NG4qBEPsWj+YveSwj8exW5V23oLZ1QdexK75VtYw+3gcO8Su5c0erAkY0uXe1jB0rt293F9e9rKXld8G/63/+kpt7p6T+C3czK3DdND0fjPd518/QI/60S/URz/332t42AO1e2qmv/79/66vetyT9KzHPF4/8g3P0a//7C+q21tktCTnJdOQi3QRoV6ky0PnQgu964MeqB/47u/UunrdcMM59VffT1/03OfpG37xV/VxT/8a3eM9Hiat30uLYZbxnetNb3qzvuzLvkxf/MVfrLNnz+a6P76/qcOuZcphL/VWFvjgA4bYPsDs6mNbto/FD8B95SjHPnzRtWa/47kn0z7hjPyOdEZC5d7+ile8Ql/+5c/U6173WrljTeT0tTW733vpvp/6NH3Al3yTTj3yUXrjPR+g69ev0O70pHa2R/W71tp8qun2RJPtWZEu+ritbKBKZzOeb+hO6PoHPFgP++Kv1L/4gmdp7QHvoX5yUlqMWnBtZu558YtfrKc//UvFi0LlsNPPmY/TYckpyVj6nlu37aKXgnzZ3i9Phs/IV5Wj42A320Mcha/Z2q7O+baX9ske+jT7BtpLW/t4DnuJ42dXn6aTIsdxg9susaKvSt/3BecH+dh45SUqMqTD+tm0lE0mfdmgZh6eZBOXcq517peMw0ZewlMGzr3QtthYpbzdm2yXeZpxwpc4Gxe+tnM+LSJzwcHGLjasFU6ePFl+Gx09l7w6WTs7W9ks3RLX8HRtqslazqNuplNrZ7Teren93k36yA+6nybdbsZ4nhNhEPP+OAxKVTl/B5WDjLyvhjnngLMfpJ5yMr0Um53NuWYba9odev3BX/R63o+/STfe3Cfe9VwP0tbOLZLm6ruunJudO506vaHpWp+6FuonDo1Ff3RdL9aD0+k0/okra5PpdKK1tTXhN899j7azqc38Qv+0PuszXpQpBzr9TwrWbFJUuBqOP2N74403lvqnqRdufCjrEjN57BFwUsZhbTLVtJtkD6xLn++Iv2SALRzKS5FxnrYlJvLTfqIL57e12O006c5Ie6e0uzXR9s4V+ofrrtH3vvgmffOPvFW/+kd7esvOGY3rEU+0kQ35LjFsbl4Q9dY2Tcqm+enTJ7W+vlZw26KN2HIebW6ez7myU/qVdd3uzo5uPnuzFrkvYEf8ysF/WbCZzfi1rFs2Nja0NlsT/ikqG/z3uOoqOf9od6oAPhAwxPYBZlsNs6tOoV11+7AtZc0evQkYYh+2b5h9PN787Vre7BtOCobY1QbMXsZnL/FmR7pqhw5mL20bBs44kEfs47ntJY4dYlc+OOyqgyNgyB3lhgOxa71NJ4UXsZd12tXOtmxjVsRe4gVY+TrKQREYYh/PYR+P47sqRzla2VHcXsZnv2O4WwykxGXXGNDB7GUcYMhR3K4+ti/Z37ZxLWIv7Quw8vWPlduubaIptks/tLbYBi5iVzvbxaaA+bKXeLLlY7ukjadk8mVX3PYlOWzHsn7suzc394XWRvsdEzdroS5V5aNM5rrmmnuW/4aIuaq9TGbOYj1z4sSpvABeFzo9elXmlr3deVkP8QKZdQ3zJ/NQBkTz7E1sbm9pZ74Xv1nhZe66+eabtZV3TdQB19kbbyrz7yLrF9ZZ4KyxqGMvezP4OHMo6yHmPZ7R8SMu5mb6jN96xw4fdHC4WBsg8FEOTpz0NbHCBQ8Czjpi2vU6sXFCrFkQcOyou/n1faftzU0xLzPfwgsHdXWJFXvaiOBHXODo2LLuQ8eXdQptOHPmtPCnfyjDDr8WOza0AV/kirxwp05wXqzvpq+wnWQNRJ7YbZf5nHrGkOFPHXBTLzboCDHDh6BThg39yHnCS33yTfhBCWzhJAbGivXIzu6OdjP2COcBdtTfZy2Fre3ALucD7Ui/dAkt518W5nYtpBK7Bg+5XfViuP9lV6yVA6OT2tZRjlRUKgbHpknDmy+47bIw0/5hu3QkWbvqLmEPwReFlzK47VoOn90Diw5UToxRFp9RaW+EE7vqo5wr0a6+dk0bn+I0ZFFqV1w5OrizWTBG51Prs+ylDRhiW7QTXfvHkAvOdsk1nXIEWwrQV1NwMLv68cjMGwWnL8AplyizbAte5eDBY8zDAGI7yPIzZtwR2+nLsfhRCkZqu/CQt13K0SkjtV38mg7eBAyxq43tUgQWIu55RawuHMoDD+WxzTPSKI5OZewSI67FD3hFCpbyLgZ4j2knxXZ4gtugCv+YKqtOv9i1fFyxiVVcx9hGC66Yj/CVdB/LmCebuPOA0sEx1+/8ziv15Cc8Wb/wM7+gyShtxPF0N9fDHtzrmZ//T/Ti73movuDx99WDrn2LZuPfaLJ4i/rxXFq9neHb05gHM/4MoVJXN1jDYpqb8qBunOXlvzTPprKz4ez5psb5LZr6rKbDG3TfU2/Sox5xpb7uC95bn/ZRV+g97y2tjTuF7/o3Xqcvf/oz9Jzveo5uOXezUqGmecieZ9JwWpnWaMjLiaLma0x77f2SI3qKRTliu+gNoy/R7YrXczDs4QBHmg16Fa7bDHJ6kTy8iF05VjF0u+Jd+jvMqR9fSpQ2LPXGUUvqNxhiVw5Q8i0mu+L2su3YINjYS9w+rMOD2JUDH/L4odsVt5d+4Ag2dsXJI2CktmVXX/jAEPQm9n5560MMIpQnKf6k5G2jpt/GkrYvyhC7lq/Wv4qj42O79Ldd7cHtwzoYYvtQfbeXm/qQo353BXfjWOVHb3JcuV3bYy/bi73tS/YJsdsu/dA4SfFDmm5XG/vuw018q0Ks9sXxXQpvbYdj1abhYIhd244dAobYFbcvrrNxNHu72jQcf8SuOHYIGGLfMW44VqXVBwYvYq9y59407qU41x34otu/Lhe59y+0NunEhp0ypyBj1hjMd6Ms0kXuoblTFp37alcn+swZir80z+J+2BsKR0xlysU9MV/7HxaJ0pgcMqjrkss8k+9g+cYxmu1887GyNCnnrITOfDiKgxgwHxKnUmZ7n3mUQzxK2UPPZmtm8sHkIqShHoKxDkmN4R4U9yIDsaR8TPkwLgrWdOpTjjGV2jGK3j4FC0nf9fm26BuwJsqBvsqBbjvtG2LfE4qU+VbpfzZHh7wAUEJDGAtwdNvpt3RcQhg0yl1dl9R00F4W3GNwOdyJNQ3UmLl1CN5nzrItYlGOIeVwYIsP+TF4K2/t6NOuwGHFKhbh4E+ARQuc78SST3hhGzRfcJ5J3v9Xu5VcmpiXGpwHXZc2qB6UD2lva3ffZdM44JAxGJJ2iXtMqkRQ9YzNgZ5OMiXSkPYosU2ytijMCW3ICdTngaMP1vVsVI/xHLSzuy1enMdck74rYrk81I7hseknaTqbqut78VC1SAytn22Lw64pOlKvoTF8vfquD6MT1yDioOau69TnWhsyJpyDY85JHngTqhSuIefzXjackwhxj/0ksS5K/w5Zew3xVVqxlxeR8/muuvTPZNqlfJEH7D4xT9THr+uUsi60jow5fYZSB3WVvgpHnDSmj5TDtmg7kmzRbXwP460MO3tZZpuiIrY1rPACNvtVHQyxXeqjDFn1beXgiL20tWudqzZNJ0XspT3+l+JutrZ1cA7hEOlzDti1LrvyNXvSmJTP5bgxsF36xa5c+NpVx9d26YeGkzJe+A45/xj3mMRmyJi6cO0PY8ljO8YgZ1xcxtgt8rKAc0fa3NrVd3/f8/T13/xtuiUvMea55qZp19Oe8AR9+zd/k+537X3KeQPfel7UPPKjP1qf/phPE7+9Os1LkiEnpF1jJS676sP+OKfCg89qOToFthPPWOIkv4rDYVc+cLvq4Ngi4Ah6k5a37xz3Kp/lkh1z/xlz1Sjc8/JWbswm11nxgxJPetIT9cY3vjnXpbRH+9dG6eServ6Qq/Wh3/Dh+sBv+Qjtvv/Net3539Ob//JV+plnfaW+/8mfp79/5e/K/MbL9q42swE2pI50q7ivSC7/Jl2fVBoy3mFVN53oox/5CP3zf/4QbZ+9Xr/0kz+pn/r5l2vnymv0YY9/kh77jd+th37Ck3Xinv9cY3dNxhmmqV7wwy/UF3/+l+ptb32LEqXS+bItNl9u7Zofcw9EbMd3+QFD7Ev3dyvHa1VnLO3qt4pjh4AhdrWxa91glNsX43a1uTPcduWlrxdp93ycq3Nyo/Vrv/obetpTn6rrr3+rhtyXR/XS+hU69X4fqw/8/G/S+3zW52vzvu+hszNe/G9oPnYaw8ctepH53OqUgdRkUB57+/R/J3eScs/uFNs8V18YTugt3RW64oM+Xh/whV+n4YEP16K/KkbWHCJbz3/+D+uHf/gHMg/lOT15j1Y5+RLvKMt2hneU8lHqzWkV/3w8BpqnbCEnm4zK8310+hWx932D8aEvSW3wUXbxDMcIXAQbu5Y3jlKw/wWG2NVmHxZ+6HbF7eO5V23gId+EPGJXDnDyR7kTsLp0NpuozN97WXvwA3dO3026qRbZ6+hkzdZn2slcCs+Qi9HuNZ2uZQ6Y5cXshnazT3H+wpb6yUyTvFjdOHlKa7ON0Dvz/ExOHYucG/Rt30+0sX4i5euyumwM70rEGZtp7qn49tOZuqwBTpzYkOLExirxX8gLXDZ9F4mBuqaTNZ1YP1n45ntjaLrENcv1vaMMovZu2dK//cgrdM2pc1rrJNrknR31w576bkh8C5XzIOercGcnAAAQAElEQVSkuk7lSNsHWaki2X0s/aK8ON7O+n2eWD07pWF2rX7zD3f0PT/1Rr15y9rr1rKumGp7saOFB2naa28+z0b1buaHdfXutbW1HWwvvE7fDpp2My12x5R1yjSj7Z1z2tvbTLqttbWZlPsb0vfWxsaazpw5lTCthJB71K5msemyjtnd20l+Hv4tcUyylltLX9rWkHvvqVOnRP+BI9zfFmkT496l3Wwu47ezva0TeTnOCw0qwXc7/bWXDXPGgJQN8MmkT4zZ30p8cE0zXozDPHbckxcZ183N7fSt1ScO+tKaZJ9sTTduXaX/8eoT+sYfe5O+/T++QX/0phO60F+hC7uSPE9fjPG2ZtMN9d20nlvnz+nC+VvEX4ZYX1/XdLImruH12Vr65YSI37nO57tbOrm+ppOpU6l0d3c3/bgm2oooB22gL+Z5Hjt9+pT69O3pUydzLkvpitJPtqN3Rdf+gQ+q7YLbJlt0FNuiv9CRZk+KNIz+sl38VnHK7Yrbx3PbS9yu+mqdcCDw2rUcHcy+PPeqTfMhtavfqo4tAobY1ca+uE7is5e4XfWG44/YFYcXAUPsO8YNBwIHgt6EPGLfOjd2+Nk1vhY3WBtLMPII9oh9ae5W3uztw9yUI3bFsUPAEPudx00cdq2fWMiT2kvMvnzc+CCt3+zqay/9bB+6nrBvgp9dbakbsV2uqVUbdLvi9tLernrjwR+xK44fAobYlQMMwY/Urrhd/bAFR7Cxazm4XW0ajg34aopOOaldfdGRhqMXP48aMnkNWf/Yh22xQcbcExG7ljcOu+a59zc7UgQbu8bafMHRW4puV47jMMrvCDdcCP6IXesgJnC75u1lfOAINnbFySNgpHb1W+UEJ3/Uxq4clGGDYNN14SBTZMy80Yn/ioz+58UtNtdcc02Zkze3N8vL/L3MMV3mykXGaNCga6+9VqfOnBF/tWgzL/wv5OX+bH2NqVbTvs/c5zKPj5mzO3dZW63r6quvSromZbzXMt+bODKup0+fzhw5Ff08zXy/sb6uWdYouQi0Np0WQQfjBw2Y/5A+9TCH0j7mdGQt8yUYgk4Z9zb83HXazbzOXxtA7/rEmfqa3fbWphZ788RY66cOXpyzVmP+7fqJ5om363uxDqEcoV5ix5Y5mXUFsVIv5ejFP/Uzv5O3s85KLMQ3SQwI/QCP7RIDvnAxHspBGRh5/BD+K6khZdt5AU+ctKvEkfUa7UpR7csoXd9rJ+s2OIiN/jt37lzpd3TbOn/+vHa2d0SbNtKXe1kztb5nPWU750uvc7GjTfRnn/hnGTO7ltnOWmZDHFdeeWXRaTN18sMR1NERvO2cMDkZ06nkaSBOpLZFQ8nb1Q4doZwUH3tZhj1lqzh6w/Gxqz0YZbaBSxwodA4pZQh85LGnk8YsFG2XThtX4kbH1nb6a1Q90BXuLMCkLP8rzsJSVBvbIRyIje0o2yvcit4XPrglZwE4JI9mcVRcB31FHOB25SNuu+rg2GODNJ3UdrjzEJF47MPc9Im9wlH0IXUuVH7LUF2oKU+SD3zUW+uwbMV2SNy1fbbTLnwqrhzY2o6tk6s4PCWTLwv+TBTcUHIhYU+57VvljrtskxSx41PGkawTV9JgDu+QxXZy6lo+dtRl+xAHdWNXyuTYL9tjw7lsKzYIPi21fSRupU8sbo5DJsM8uyknTMFyv0wNJashDzvyQq/8r6/Q5zz+8fr93/19DVt7umI26h4ndvX4T7uHnvedH6knP/ae+qf3eLWunPy91nSTpuNmHhYXWuyk3t2p5jvrmm+d0Na5dZ29YaLr37amG244pbe+barzN5+Qdq/RuHtGw3YeLIar1I1ncn5M085Rs8mNmsz+Vu/74Jv0pU97d33eEx+oBz/IWu/m0nxbb379G/Sd3/6c8t8S7M13tJVJhLZrTPPSxK7Ll5R+H2X7ILV9pE+c9nfFZsi4a/+wXXDlALd9iCNwyVPnmPOZ/CIvRezYZQJLYeGkPNBFddou2CJ9bTvmQ+xhGaOPpcyubWj1k7a6bJf4bBdb7R+2C64c2NsufLbD76C1T4gLLtsFR0dsFxvKbd9uburEt5Dkq3GCURao1EeeMqRhdq0bO3C7YzgjdQxt1wk//W1btkvbqm3Nw0UefruW2xZ55YDbXuK2g6q0Ext8bV/EjRHltostecT2bebW/tHqgI94gNHty3Nj13xtky2x4LuKoyPgdrUjb/ugXbYPxa0cqzbJ3io3Nq2O1g4w228XbrvGT53K0eq8vXHbjrfKuWO79Alctu/WcSsHbbfrebLabvAUlzEjXS0jT/uwWcXREXDbmB30CRg+to/pE8ninqkcozKVyF360w4eKIt3fBe5TnNXk7ouC8Q+BYl7TBLfFGW/eVDXxzEQi3gxLyIjgEr5YjHKdoB8koaqxNjiHsfUkGLbos6Wj7U6jKOA204eUQ44lUVm7i9jsjJfiknStKdwOvaJLWCQlFl9N9EQ06wykjr3JSfGzEfhGPcnUzsGyQ/hUFTlaxhHDckvMr/QPLuut2zLtogPsWu+xU2fWCo2bZ6wXdpvL1PsR+oIvx08kYkjcyDrSV4id+jZJJ5OJ4oqJZ6+h11aRC+xxb88fJV81l3uhG+aI3DbxbfvuuB9dJfYqMO2iAORwxmuMXHYyUSIr3BQqByB850N3rnom36S8yMYfRvzFI2a58V/l8yk70X/wAdH0cNPG7rOciQO2eicht0Ci6JJXjIS204eXLq+Jxqh05dd18vWvvTiWGT+TjcK0HZ4OrWj67rALnXwAMbDC2UdPJHpbJr6cn5k7l/kwYgy1lGWUbOuWYh20pd92rqWB1n6ZDcvCoZSaYYkKZhdfYoe7z78iFI+ZGy6rlMfrHOnrrQ9rFnAdX0nxtfB4OWBejKdycaul23Rd+Bd/G2LPqLdPDhZ1vr6RrFxfPYSW0wk59N14iXuWtqpxDDkpZbTo0pMXYyQWKmc37HV/tHt6yN2+7ptgYMhtmVb7aCs6XZqiS95cOJf9UFH7OqPjW1hhw9iu9SnHOB2tbWd8NN3wfGjrHHZtazlY1I4bN8qNz7Y27UeeKfZZDiKk7erDfXbl+eGs/nY1Q9ufFdxdAQcH1L7MHc6nE+Kx7RnUVJ8+pwX3He6zukbzkmJc456hpzbQdXnPnI+Lyy++3t/SN/53O/XDTfcrL281GJj5Ymf83h9w9d8te57n3up2ivnaqfcaXUiD/An8hIip2rqC95PUseYOFyE+pEWL0bk7WW57TIOykFMSQ5xkAeH46gveXC78qGDIfYSaxykq2Xkbws3dqt+RZdr3KNy1dDfyou3TX37d3ybnvuc5+SFzTnt8sM3pybSqVHj/Qe9+xMfoo/9tn8tf2SnV1/5l/qzG1+hV//lr+rnvvbZ+tufe7n0xus1yWZSbi7hlh70bu+qSa7PMW0ZciFyf5i4Fwcx0N5p7okJQZP1iZ741M/RFSetneter1//2Z/Uf/0vr9TfvPFGTd/tPfQpX/UV+qDP/GL1px4srd9fc53Q3p71sz/783rKk54iNnAWqQMueBfcK8ikMvJJyrigt7pt55wYCm7f9v62fcgHPuTuxE17bZMUWY0tk6e2Ny/ojW96k77+679Bb3jd69MPY66jmcbpaW28+/vro77kW7X20EfohtkZXehPam/IfJWXtHnvKmfR4a7XfLQWOXuc62+IxrzNOA+dUpZ+zcvRydwaLgzJn9D59Wu08ZAP0aO++nvVvcv7Zs2S+hTJObG3GPS93/cD+sM/+aMwlpClXPPSoJyq4uAeQCHNQoYy546yHVEZE8pl5eOcgwlEStvCkZSP7UO4k2fsbMu2OMiv9pedNqQucNvFjnK74vggtm8zt/YPeOBF7NvHHWs5PNzL04Vp/6Dd3T1xTU36SbqvS3cM2bg8p1BnLl0rwm+A7+3taTKZqM84ruc+2Gc+WKSN/ADBPC/7t7d3tJZ7o1IBawvbWssaoe+60p87u9viBbZi0Pe9hsyJ6xsncmoNB2uoSdZ2OzvbZTN0Iy+m2QhlE3mWTdYbb7xJdriyyU7bF9l3GLK2pi1d1iN72UOZzM/rAx68rvd9122Nw3ktck/fOJEXy2nVImsjJbY0UuXgFuZeCSPZFCRO5fxUOJXYc+rmvpFzTZ3mOUEHT3XLeC/99G9e0Pe86A06N5zWLTvTxHpCY+4u29kYtweNw0Jd7ivz+ZAN8NNaTzuG5Pfyclrh6sLd5fyv97lBZTwpz32wzDfutIhv103ES3X6Ff8xsW1tbom2nzp5UvQhfTRkDHghsRt+No1jIDa5wRnXtfQdfUT5bDYra6B51ndbm5vCZnt7O+M208kTJ7QRORXhNxMns6ncJ5b0M+O+nf0ppaV9P9Fsti5+OLXvOnWTtbz8sLr0zyhpL/2c7oppF+k1yXpsc35G120/UC//HzM99Wv+m370JW/VWV2hRXe1+smG2DTH9/xmxiz1XXXlVZpn7OY553bS5knu+fPw0janvfyGoUJ/4sTptKEr8bDGpj/Onj1bfoNuMpkIsS36nH7rS3v2tLExU9eFQCqpffnrMmapepTtIuTpOzhslzIwZJH4bSeueg/pc65z7VB/syfFFg5SyuyLuVdxdARf27iVem2XmOCyXdqjHOSTHLIhDw4HOtL0xt0we9kGu9bRbOHADh+7lpEHx2YVR0fAsSG1Kze4Xf3BKYeDdLWMPDg2qzg6Ao6N7dJ+MMS+fdxt7Bgv9FYnqXJQD2V25bVd6lOOZrNab+ByHtg+NA7YIPC11HaxJW9XfsobB+lqGXnqtP125aYepMVCDOgttX2rceNv+1Bf2RaH7RI/OrytTeSpw3bxazg2ykE+SfnYLjbKAW5XTtvl2oAHwbeltu9w3HDYlTtVlvgvxQ2Oje0SI/Fp/7BdMOUAtw/HRD2ch6QxKbZdV21sl3ptU1T0Vhf2tou9cjTuhtuHfVZxbFfzcNoufRWq0p929SdPOemqT8tTtoof5V61s13aYPs2x639o9VBfdQBjG77IG4w27fKjT++oySnrxHlGAOcOLkRvoVY/7B+4Qf+br5wLmvducoa5ZabY6ns0ewKjhtvPiulq05kvr6Q+ZY5FXy+syv2Vpj3FpnXuKf0XSfmZ6fOc+fPpZ5B7BWB3eMe9xBzNr/BzzoCHZ7z56rdbDrTdl5a89d4drIOoA1wYsP8Tv8wF1599dWFdycvrMFYN6xlfaAccLNGsK1F5jDqxJ+2sgajvdizTnTssYUH2zNnzuhk2mhb1MecR33UQSzwYNfWJXCCYYtd6MoHTtpmO+vSXTGXw8VfUcCAWMHwww5OyimjHuKjnBQuyolxN+sI1jLztIv1mJ3zIgNKOWMDL5yz2Uz81SDaBy8xwocd/HDSJn5gkrUa40hdCG3bTb+yZqVN+NDfa1krE4OzRrUt+oq6bJfzqNniR12sYVp7OtvlogBAqLylTbcJV8faYWtXDuztw7ZgjtGsGQAAEABJREFU2DQhjxC8bdkuRXQEOJ1gV8y26CRwBBvlQLetIZtsyR5wgJMntX2ARwXWmH8olCO2D9pkm6Ii9hIHwDatL3wtPntpTzk4tnbFW6yrWNOxR+xq23Q4bJd6sEUoA0e3a1x2TWmPvW8/Ss2u+szTNp5A6iIxa9pQdIWb8mRSHoacpLbJFrH3uS+BY2S78DS98dnVFxwMsU22CPmi5As9tUcj7iTFbNSQehNYACUZI5L3/ykHfknKZ1W3a91gtg/K7YoD2Lei5wFIebIoHEpfjQhc6dw89PObY2iKXddN9Nu/+wp93ud9vt76lrdly2ChE5NR//R+1lc/60H68i95oB5wr78Wv6m/Nt0TF/JiR7lxD3mA6XXzeem6t0z1d3+10O/97ln94i+9US/+qTfq+S98nV7wY3+rn/2ZN+jnfvoN+rVfuUG//3t7+uv/uaa3vOGeuvm6e2vv/DVa7GxosjbViSs79Sev05X3/Ht97MdM9fVf/t560mc+QFef3NPpjTXtnt/Wc7/zu/TiF71I7se0YpHw8xCZfi7tNO2rfW0f3z/YIVo57GoLbl/M0XBS3OxqY3fl5t/1fcaaOBIPb8dEz3KuVhmDIX1vObuh6HAhjc+mzGTVrje75rFrUgz2v+zbHzc8++45H4mz9lfD7Vqnfdu44cIXsasvOri95Gh5UgQbhLaS2hbX/EjfJSww8twzbR/EuuqL3gT7VZ28vYzHrhyXwld90bFD0O3KY1+eA3u72qIj9jLfuMCRlm8pGGJXn0vhzYYUG2RVJ4+sYuiIfce58UfgtiuPfXGftHJsEbvaNp0UG6TppAiYXe3RwRB7idkX19lsSPFDVnXySMPsizkoty/G8bErjg0C1tKm28sYwRB7idmVYxVvOil8SNNJETC7+qKDIfYd54anCVzodq2DvL3KndJck9m9ljyJKPdeSTEZ1Sft5U5Sv5C6ea7gUTt7g/jN+Uwv2bqOMwZdr0WA0aknoizix76LHb6d+mkff2yTd+rImmgIG/UMGqTcO0192SBXBN2Z14RkU1AR445IuWckHg8aI4u8wBxVddIF92SMu7GUj4myZGtlGuEKx0SdujHxQhXePu13MMfOpd5ojkQnbylhdupjN+n6oivzk1Mwpj1KDMwBpEidC0J+BK82o0ixIa0cyzkGPspSSaKfy90YlkUesHalvEkYgg7ZbF2UNN9p85ANV/qJ2HgA6uTE2u23SCLW3l3BnGyXtQHrLVKpC9I+jq2CWKk09r3gxB/pwkt/ohdJf46Lodg5/YnA5DAofTdKcupNV2mUxTEm0/e9Jjkv+pwnYypi3OgLKmXMhowr+THpIpvajs0sG6D4W72mk5mUOhaLMWGkNOcN7QGzezl1EusISH3JO/Epdmzalk3zPhugsUUvD0exEfmckmP0rstZ0vXigSgU6oI5dXfBFC74FVunnRNs1SUWRYhH6tPGMXa2xTGOI4lsx9IMb3kAZj5MTl2uG+XAjmcPUuqeTCbqJy7CuTCmUjD6Z5EHZ+Jf5Lqc9GsZq6kW8zEbxwt17tV7omk/097OIjLPy79FNtT38oCacyk86anEQe1WskUsSxHCtZ321LiVg5iSFKzpNvYqGGVIK7ucbt92brvawmsv6yNPHciqbld7cKSVkSJgduWxqy24XTF0bFqKjtR+r/areXRsEXS78tjVFtyuWCsHQ+yKN50UG6TppAiYXe3LN4NUzrE+RZx/oKNGBrNrdZeTNOM8qu8nWgxOaa9/eMv1+tbnfI++/4dfoHPnzpfNFede8pmPeZS+6iu+PC8QNrTIZkFfzuNR1G+7pE1PpSVvV5w8Qjnpqqxi6IhNvNXKrhyreNNJq9XyPANDwO0lDxhiLzH79nHD2QQudFLuJ+mSZMOXe8uN112vr3rWV+f55Xvz4n+uPJpJa7n27r2r+3/q/fT+3/hwvdcXvpded+0/6C2TN2tzuElr04W20vfjm85Jedk7jVOXMWFsHvKQ99YjH/mx4e8ikp16MsbUbVsc6Iv5kGu7kwfp4/71x+tDP/yD1I1n5ev+Sr/1/O/X//iFl+m6t96ov8p94Z4f+Qh9+FO/Thv3erjGtQdqz7O8dLJe9p9/U5/0yY/V373277UbHoXeEGa+oQ7qQppu11jA7KVOOWKHgMKIXctX8aaTxqR8mm5Xe0B7qVOO2LeP215y2Mfr8CL2kps8MSBN9ygN2/PcRyfq83L227/3Ofpff/OnmW4HTcaZ5uOarnq/D9OHfu7XauvKe2kr1x3TsXJ+dPvccIxlnSABpUhS4pIyjr2cazjsmlriHp+pUeud1e0MGvJMvqWpdu51b33UU79U69e+bwJal8ZJrvOJ3vjGt+XZ+acSR86/ICHTIvPmOO5pMXCfn2vhHQ3e1Zh1nDTI7tT8R1vzZHMaxnt5nWv/sBPneBj//9n7D3hNjuJ6GD6nZ57nuXGDtJJQziCi8Qv8MY6ATXAAE4QQGYMBk0ESICGCI9FEEx3INtjG2CYHE4RyzmEVVnFzuvk+YWb6O6fnzg2rVSC+/n+/d3TrdnV11anq6p6enp7dVVSdrOVWI++Zt43J+g2RtZ3lpDqvhoZ3qSrIWufueOuarNMQWdtZTi5hVxoHVyutdVkroD3UQme4hcpzP4vIO7nyVqLjQ2HJWhoMP5rJqCEdwP8Evz/kDwY9WJ7pQzakV5QD2Q0A6VF128lCNkX6iw1lNdBaWdaEMq230OUDVT/7/awnM+FbjyAJH/pmWn8rTZhMe4DxVaPJR26fqGAfZVXome71u6/1egD3a4gDPOUx67B6bBrM+yg1F0JoI1YZoP1KijFUoDBUgO6IYlGjmySHSBMfktQLXpJD416xg7nyQPzjv07jff+4Axt3O6aAXP+tGR7DsPJX9OaECRkDufs051wFtPXReWp+FzhUoVv2MDE1h1Z7rXwNY3hoFP7b7Z3WEDJIN2thbnoWg24fnbyNVsgxrI/uq8dWaa0LoCassZVqjI+OqT1Dv9tDK8tlTSgRqIoSvfl5zM/OJZn/plonb2Fi94T2SH3FFuSLwoqYlAxlhbI/QBYykAHtoQ7ydgddfazwH/QYHh1FBUGL+kWBQje6/5WIsqoQdRNF5TbKExK1AGbpnurrwwRDQNXN0Rvsh7nsV/FPXy/whr/diB9eUWHb/CrMlMDcYA6jq0cUek/xDTC+Zg2GRkc0F9vqyyxaGqxet4tCc6/dzhRuhSLrIA6NYF6RFYzo6Myt3W6lv6EHXSQ1bBE+nIei8R+QaCuPQf1TNbVFjatUQdJFKi0zkbXMDWSNtVxu3kQu6WWas3clM47bTOSSDbl3bLKW285kO5fLqZGRta7r5E+PbXuTfZBLOJaZyCUZeWefjY5LY5ga3qXJMrK2NW+ZifzpscklPHKJN66JvGdsr0XWbbVaaR40sTUlSXgfXGj+NzLrk/eMTS7F1Ni6JJfk5BJvXBP5k2GTSxjk3nnjmsj/d7Edg3NgWs67TtaxNXKy7ovrZN3W6FlmImt5w7tcrnN3vHVNZI2xXHe5vOFdLte5O966Jus0RN65P9bx+tHo+B3EfDMvtWDpJ6a56eei25aT7ck6fvMmcqlOrvTpdtuTtXxP3u0myxtaXl/OkzWGZWTN24a8M28dtzW0vG7eRN5z3HvqGY+s/bmtqTelZSbyrrGt2+i4dD1RBLxP8fhMTExov1Fi165dcH1Uz8aQQe+NI/BY+QOv9zbWty1Zx9R8vPf64XXEurmeyaNjY3qelZicmtD76DT8wd0YXoeyENJeyPXx8XHYlz8We25ketYYy3GSTL79jHTdetDleWIdkumjumMaGRlJ37z8HBzo47j9WO4P2f6I7Y/QxnAc/heY3E/rrNEz2Vj26/4JvvapPYLrrXY75chYxcLeyXtJ61vm0n0wvvvu/1VCnuepT46DZJrbbrOOP5bbn+N1f/38JpnWYMsc35A+sBvT2I7Ztpa7/+Ydt/Nl3vFax1jmHZv7Zt/ue/M3/Tsjw2l8reM4bOv47cfxJAzte9rDQ+l+dBvJ1A/3x/PDPh2vMdxunF6vp3eWTdqfzErsfrRSWW9BqNx1UFVRcyrH8LDmEhauSs5IpmQ3PHQ5ELJOmnkTSbVAQFVKpitkPQHNuzMuySW9pm7s5TzJRZ+2I2scdxK6rE/WMvPWcamm9OMXDjMkUzzmHeNyHdfJOha3e1JCVctdb3Qtb2SNnORCfLo7EUAG+QEcB8k0OCTRXI3cdbJuN2/5cuyGJym8yiqJHIt1Se4VOynpF6l2HWxAm2Iyky5BxkS6n6UByWKKM1X0y9gkk8z+ScKXefs0byKFXc+YRd1FuXe1qpBcEbcxSC7qk3vHbvSg5iaepBoBUkIAlXw38TAw9YMkLLO9iVzQ1bzFwkXWuq5a12VD9mXe8oZ3vcGyPLpvwVK9cOhF1jLXTL6hydpnVHHOuefiRX/yMtx84+1gv8SqHHjcozr40Dt/Bcc/OceqkZvRae1GFmegtyQEvVDFqoOpyQ7W39THuRdN4Rvf2YyvfP0OfPP7W3DOxZO46poCN90ccP31EVddVeH8y+bxrTO34L9/eDu+8p1b8eWv3oBLr+rjto1D2LpjWIv2uF6M9kErHwbDLIbDdjzosC6e+8SD8PIT74t1YyWGR4gdO3bhLW95G77+ta+DejFX+HC/nQeXJFPd/TRZTnIx36QtkHSanDR2WLgauVNokdtdUpOxVC6dMw0wTMwC/Ke43QZd1rXPIF2TRFKrfZpvZOZN1ndJErYjmfS9cFpuImuZees3GOZJWpyokaeKfrldReq7sc2bzJNMcuuQNcZd8dB1d9i2k0r6IVdikSvrSUm/SKYxsK2xPSc1oIDy6wOTqLLUR4uo+0fq6WfPuN1GMuXLvIms68lAv4ytYvHHOq5Y3vCu74lN0mJYh+SiD5JJ7l/GcNmQdc1b3vCuk7WNZSQTluXL6w1vuckYLk1knSvzllvXvGl53ObdRtY+zJvIum59141h3kTeO2zbkbTJXebEOj8NtuMmfzbsFNjCrwbPsZh3XCRT3s2byLpuE9eta95ErsyJZQ0Zj2S6dxoeuoxB1pgNL3HK1c8L2zg/L+wGh6z7ury+17hBID2jCeo5VknJpGJh3YrIQgY/76IOLSsdYkL3MHXqFhKpnUlby2olDD2h9IzX/k021IYeKLWwkgG+5RPJXxRZFihsPXcIqt0EkKoFPeTS81YlLK9lEklPPgBJAyhc+woqzZtirOArCCcdzOl5IiNQcUXxpQ75KIUgIio1VakN6oEqklpWQh2AwxAjGcRTzSWinudBWIvqsByg+hKcq8p8jS4OlFzWkBmyTA9hUHwAmSEqN24zud3lIoYcUBR1yFh5zXSpzhKSyi6Kz4Jxasr0IlTjQbEGQHpB7cZ1nyvpk5RvCBWoYtTYpGClSpQJv9RH4j4qGYVASF0xOutYvEgmGckki8LJsiCfTE6W1doAABAASURBVHZQbP6bX/PzPXgoch3kRu8BEZAF9V98Vcq3PlQPigoRdR6i7DLpUnoAJQeC9ENwOxJ2dCjKfQgBIVMfxUNXSLG6MYJBc03WdR+AqDE3n1lf451llEWVqFKfLc/kp1KwUdL03Jd/43hfEPIMlTCiMINsbd3v92BMqcPzKhN2VHB0o/T8jHNbFKb1YmpTn1RaTibFhEHFbmyCCIrdL2LeJyQ7hwn1R4HlWQ6S6aUsMCBTzIU+OtA2mh8QTlCsuT5YFIrX/ej2u8h1GKzbDZnkMVQoqY8PykOE4qH6BucR8HM6QvMeQNC9HTEQF0Wo45Rvx9f0xQ3L+T3rjp+kxRqDCHKJN05q0K9Gz7LleHfFywTWdWnaU2952z1hk8qBxoSsYzPecnuybrecZPLrdpIpJ7le3F3fMwaSqb/L5dBlXRXph2TKiyuWW9e86d7EbT3qnoEHt4oas1D7NK4aLY4qo+ZHBMVB/oCQZbhBH31fc9Kp+OQ/fRqT+shSqVVinHLya/D+9/4N9lu3VhIgk7CJhWSSkfcubtu5TyRB1jbL6wZz3X03byJrPfPL5a4bjyQsb3joMga55IOkpO5rTLqpol/kvcfeEzPVUx7rHEMuyqrA37zj3fjcp/4FRR/QqolqVYXxR4/i109/BH71zQ9H6zdGcevIRuwYmUJ/VEHoHvT/PzL6337W+Yc/alE5LrQO2cc73/lO3O9+90tzS9ogmchtrrvvdUlUmrdZq43xffbBK05+BbKOgpjdCGy+Eeu/+Z8443NfwNTGbei1hjF+3P+Dhz79z7Dq0F8HRo9GEXN47fvhD/4Hbzjp9XpHG6Cnd8TYGtLqFeCr0jOAZMqheSxcjoVkkjc8dJlv4lN1r3FbbjIeyYRhHguXMUgmecNDl/mfBFsmCeOnwbYvkoZQjqrUjzzLNKGAc845F5/+x39MHxSHhof1DX0U8ZDj8OsvewPCsQ/G3NA4ZrolqP98X1Z6zvkPh9VwrO8/zaMsC8KO9f0VAWrtrrQvsZOgj9ADHRwSAAcVqI+2/TCEKX1cHX3gr+Hhzz0ZGDlAWNLQh/5M4/T1//ov3LrhFlRaD4oiQwhtjSPSal4gCCgXhWQT9NxQJbVrCokVjn4i5ItioCjUEBSnWNlEkLXc9RCCi0Vqcmz9hnejeZKwfHlOzVsGXebJXy42ybrvCNrrlPrg3tWhYwtg1MHzlGhah8QDRAYUGr9+fwAfYhbFAMM67Kz7BdkOYJng4APWTqetj69t2U+ltiF/PM4z6RTIVTZ6ZVlIP9dz3PZFaocuP0v6/b7kpfz3FVcPzpNJzYsYg0FfcqaYfWCbC9j/FK4PVgc6yB4ZGkbWn8HvPHQVHnpcjs7ojPBm4b1WroN2UHNZgNTeJNdzntorQHMIGv+6jKDmYxob1GMTNR9BgkG2VUDgKDh0OP75W1N468dvw8Ubh9ENw+gPJpFrTkbtMWb8t/2Ya21UvMJuyXakM4ZOW/Fpfg5pXeroQ3R/boCgtuHhDubmpoEg/zkx35uD/3BG1srR6rTAjAitDLPzs1qrupjrur0DSN5S7jX1MTI2ipbybmIWNIZAVF86ysmM4mn5f+tQ9HRflOiMDMlWP8IcGRuRXsTkzCSmZ6fQG3TTGLW1vk5PTcP/2sBQZwj+wwXtvI1SHz8DNQZqtwxVlKMS+gXdOiqDiChVCdJRRR/wS+3FMpTKyZxyNcH9cfb6Nt72qc344FencO3kOMr2OvS6EWNaW3pFV+vMLDw8XT1g7G9Ea0DH+WuPIO+MaEhylJoPc/NTytessAkJsWrVuAvllYk8lsPCDMpzqbHMtJ65b5XmACkbQHFH2TCR9UlKWstDcH9SdbHdNcsbXZIwtuVNSepeUw68nyWpWALq++feYWPZ1djZp/nlfs2bSKb4bOa6dc2byDoW88vlrhuP5F7jI2tM45GEL/PLMcifHts4xiN/dmzHZmrwfhps8s5xGM/kcW1ylWvv2/CNT/szbyLvfU6sb7IPkmkcGh66zP8k2DJJGI7PvMkYJJO84aHL/P8GbHJl3h2Xwkvz2byJZKpb7noTt3ny7vNtG+v/pDlpsG1vMobLhho8yxvebeZJ3m2+7wrbcuhy2Wpp7ReO557/Vvj69euxdes2tSKtWWasR9JskjV1spa5wfG5bMg65i13rOZN5knebdzQZXuyxm9sJE4/bjNzT9jWI2sM8yaSi2PcYLhsyDrm98Qm6/F3O7mE0dRts5x33RguG3K7ecsb3vWmf9RjINezY/XYuPZCwynOdruNjBks9x7Ea/2Q9kn++JxlefoDfPOz80nfH6rb7Y6+9+yEn0F53kJPH849tv6YHbIA63gf5PeTECg9wnLruM16tnV89tfpdGBy3XH6D7r5o/nq1athXcfTVozQ5Q/Sa1at1lYvwv+qDknFNZT0rGMfUkt/WK7Sc3Kg/dj01BT8r/B4D+C6MaxjX2Sdc/tvtfKUj74+cIcQ1K9e2je6L9Z36bjr53BY/F8X+Q8XOHbv5RxDS/PdulPyax9uc79dum5747hfjZ7jbvSdd+O4zZjGM0Xt8Ry7sYLizkLQnjKH5W35bGk99xi6j7l459b7SWM5j+6jMZ1f191HLFz26XbLSMJ2jtdyx+b9s/Ecj+Oc83wYGkGp878M+o+aPyFHED82Oo5999lPyAHWC+40yZRc82qBHdkBSVdh3kwjtx7JRT3Xocvt5q1PcnEzQnIRg6x561rPJNMV7Q2G5eatSzLhWUbWfGBwNdmShPWgywMIcFGuPRJ8cUEWEV1dbLed/VhOMvkhpS2y3MrWcUkGSLxoCxC+3O6+mEgutpNMeI3cm0Lr2ixqg+jSdft2aSz7lJnZRJZHdcJkvm4nyBrb3SFdB8p02FEhBAL6sY3JdiRTXFi4LCelpHrDG1tV2debyeVyGlCNlqlY1CHp6j1ik7V/21NYjinxhHKkDESAVAWuVwkvjbFE0bmS3DYqpF8l3eV1y113H6LyRRK+QUgmXcuX65B0NflJDBwfQDZy89AVk6zyi4heoG659Qa89W2n4o5bNmNMi/CaFvDYRw7hLScdi4c/YBrt6jaESi8MRSm7Nqp+CzO7iFuu7+HC8ybw/e/v1GHHLNZvGGD7VIWqDQytyTC6JmDNWIYDVo9g37Ec+6xtYVARW3dFbNjYx7U3zeN/fngTfvjDDbj8kmn5b2Ni+xjiYB3QH0JvZhZD3IHD1m3FCU9chz854RActE/EmtEMEzuncPppb8HlV10JH4g5TybnSR1UnFzMKcllOUHiySYndS72tHOdJLywE/rPvBZFY3sMN2zYgIsvuRhXXHkFLr/8clx66aW44orLcdVVV+Gaa65J5RVXXJHKq6++Gtdddx1uuOEGmLf8kksuwcUXX5zsLrzwQpx11ln40Y9+tEgXXHABSNpdKj3uTUwWNrxL10nFqvhcJ3mP84RkyoNtTY3dct4y10mmXLpO3jW2dR2nS7KO3TYmcqlOMvm23GNG1nUv+E984hPwKw/9FTzy1x6Jhz/8Yfit3/otXHTRhck/yZQL29mHbV02Ppt6pTxYTjLZWZ+8c9yW28b65Eps27udpNkUrxnLXJL3Dpus9Robl8Ywkfce23ZkjWXbu4rbcuveXU5sbyJrPOuTNW+5MX6SnNjeRDLlyRgkU+4bufEs3xPbcutY7nZyZU7cZiKX5OTesclaTjLNk+XYxtgzJ/ZnOUkXKXayxrDAMRnDemQtJ3kn7KbdNuZdNkQysZaTNYYF/xuwHce9zUn0s8JdCUDU/eX++JEsVvmIgA4Ho55pIW3LcoRItPUxUcoIss2kHPUsdz1XHigTPSER9VyrBGJoVXTAOdC8icKUH7VlGeG/5SZoBFIUdTyo9gCVIul4vyB3MIFQGREBsdQzPUeUf5NjM0GKrtMa2kxCzySIzxhAElGnaCqQZa5HxVPBV1AsxnXMbve/KqCAwCSvZBdlj9QHqoMUHiDbxFPt8kgKKghTBQiSYqgyqB0iYzDJgLpMKgt8pb6EoF6ETLrSUGOmZ7bTkC3IXHojjgg9vwCXUJ8R1R/hNPG7YTAotMeSouSFPio438YvNSb25S5UAmcgXFYaiIgI0vFWyHRYLQ/peVPqJchEEkz6lWzcf8hHKStZCqsStmPIsiC7CiGE9FJmzFKH6KT1K7WVagNClqFSvx0T4b7nAOjw9eyvQGZ1LlJbVusqloEOOxUGHHOluZeFAF+OsVIMaW+pqOyv0pi7zVTowDYqTjuwrl+ITEFg1rWO5VnIdPDbRqFD+r582cY+syA/sreuD/1bylGQbZSPUrr2HTRnHBOlmmVBB+6e96WgI9wuRpEBjqVUXyrhZcoDQfU1uhmue5xd2nep8YvKk4ZIL4w94UQEOYhGUjAhBMkqxdxKZaFY/PJmKrW3izK0b9f7/R6icjSkw/IhHSJHzR3INwGNi/ybCUKOfUAH+EH4tiUJkoiKFwuXeZKp1vBkrdPYODYrkLV8uZ7ljR5Zt1tmavSW85a5TjL103WSi3Etr1vv3mJb17YuyZXYyzHMW8dzxjxJV5P/xOiXcchabl6ixZyRK7E9/m4nl+TOV4NNctHWesYjV2LD979Emg7Q6AHiIR1NLezcPSma0EeBPnr6cFVo3KMUd01M48JLr8ArX3MKvv3d/4H/FwCeh2P6APL85z4br3/1q/TxYATQvMHCeNu3CbruTdzug1Th/rhsbJp60046YLmSH5JpXK1P1rx9kjVPUl2reesYq2l33bzLhkgm1nJypZ39L5eTvBO2jfeMGwQqERl1QDSDd7/7vfjMpz6DqZlpcITID9J70Qn74DdO+zWMPG4tNo5uxezQPPooUOmgIwyIoWoYQ8Uw8lKLRIG0hoYsw9FHH4N//dd/w6Mf/Zi0Bti/Y1wew/K4FbLu2QqlgspDC4/57Ufj1NNOwcgoUc1sQtxxMzb9+Ae48r+/i4lbdmBnFxg95uE4/LHPRnufXwFaB6LVHoffhb799a/hz178MvhvykbhVVpXSYIUluaNY7m7fDtOklbTlBGCeMdqge3MNzrmSd4Ju5HbxrouTeZJmr1HbOeK5M+ETTL5afw6fhCIgbjp5lvwspe+HGW/kk7QB0hlf99D8buvfRsGhz0AW3rAoGQaP1Kl1uZYRfhWgkCCMNzPUms6Fi6nt5SC2wKj7oGYWqpQYSC591uVMLsDoJe1MNFehQN/+/dx5JOfDYyMo9MKqLReb9+yCV/4wuc00wpkeUxzI0OAP7pqkiHEoE5kiiKDbjdUikvhQELVK2marftOqsOuSpGsZaqCpOwqxBgTf0/5JinsaNNETU5daXiXrpP8pWGTRFnE9M/FkhnyvAOv62VVKnd54jPl2jp51kbXf6u81dHB9IgOdQcglfMKGB8fR1uH2YNBqUPkEfWVOvCdk57u8aFhzM7MJVsfcOfG0z7Iee/oQ3IWWmgJ089l++5254Xdg+cOjrDbAAAQAElEQVRbpvXAJbSqZ1mAD10rTRQfvDpf1ve+KYQcti+F63h96D2kQ9V+v0SOCvuMRDzvKffBgeumkel8xet8lf5Nf2Vcg++1rNQKgqB9nPYxDJojkkfNu7gw9rSq4lFgiIpBVUD+WhnR0cf2XutgnHXNCF76tgvxH2fPYgIHYSaOYmhsDVpDOUI7w0x3BpVwCz2Y0uG45uLc9Aw03TE+MoJWOyDGApPTE2AeADkdlANkrSzxXm97vS6opvm5WXT0EX9kVGtonmNW9ZBlMLZzMjc/D8recvdnSB+9K/VloH1RVD57vQHm5nvIshZCyAEdOM93+/D/ZsBjPTqqMW0Nod0ewsB/8GN6Gqs1zjOTU/DfKqTum6i95PjoGLoa31J77Vx5K3To77Zc8du/XMEddM4cV6axdn8dC9oRsZqHnKDP1dg+OBr/dQ5w0rtvwJd/FLF9/gB0q1Wyb6mvHWTKdZAPpQ8zOjjPWy309NGkL9/+Xzt0lOOhQIy0cuQ0dpXupaoqMKNnU6F4PX8GgwE8X/w3A8fHxlBpzDMGROWHJHyZd9kQydRuOUkYx21kzVvu2Fy6zXzT3lNO/MHBfk0++HdbQ+SST7LGcxtZ88Yka56kxrXmrdP48Rq0vG4b10m6SLGTK+0cp/XIWk7yTthNu0HMu2yIZGItJ2sMCxzT/z9ge764L+6Tzyyf9rSnaV/y6HRu9+hHPxqPecxjdL77w5Qz6zR5WM47D64bx3yjY55ksjW/XIekq2nMEqNfjZ3YJCfvOt+eCyT/r8Mm6z4t76v7a3KfXDqPLq1jIunqYk4ss8B6zqvrJGF7kj9TToxlbHJlnPeETTLFZ1uTcUiaTXJyqZ1kWlsaHWO7LybPR9PZZ5+NRz3qUYke8YiH401vepPWt5mE51+2IQnbQJfzoGKx78uxSS7KrWMb65O13LqWm8yTNLsYN8nENza2t0ITA8nUH8vc1uiRTHaN3GVjYz3XreuSZMJo/Dd6ZC23TmPjtuV125jIlXFbZj2yxnCdvOd5QnJF3B2dIdin/c/OzsL/K51pPdO93nt/Mj01jeZvtvuZ44/Wesyg9HtQyDA2Nq69UV+hGBd6nvWwceNGlX1keq57L+M89PTcn5mZSXlw3Vj20e12MaK9QxOD8f1czHQuYx33y+S/2d7T/s3PnzzL9CG/QE+2szOzsG2hZ2Nfz1IFInkvxbzvvvsqvjGL4Hb30fbeh7nufWKuZ633HO5rJlzH5jaSsP+enn32v9+6dcmP7S23jvm5uTk917M0V61nH8ZxX9vtduqb9Y1rHw7G8Zps67rza13/iwS2dU7cbnz7IZ3bCNu73R/+W8ptd35e+525FJf3YySTjm1HR0fTfWF9U6vls7ASzrlxoxyPaz/kXDjntiGZ2tWUcPycty+Pj/PQ8GPac9hu7Zq1OPLII9P+OQ8ZPH8CQxqbLASY37x5M7z/GhkZVV0OnAiScKKcMCxcjZysO+s2kqkT5k3kyroxSCYEkmlyuUJycZK7vjyJjR+XJmO488bPNAHM28Z8jHo7YKXAAyrxJFM8trOOyfpkLY+6M8jad8Nbx7z9uHQ9C5mLRGStT3KvOQGMnak/Lglf9k/WvDFJwjK32Y9LU5BKpQ25N94MEEYJqD/UrjbJdUhIUaUNpCDUHhMOKUNYP8J4e8O2jfHhjapeUsjahmTCkDlIChOphK64kB9ySdcyk/1IRfox3VAp3yBIY0Q3Jd6xkEtykqnNGCSTjgWuL8e0jKRii+oTXU2+yJonWdfVQhDwC4LiVRVk3WZMkivq9kHSasINNYbqllvfDSSxZ9yQSfQ4VBXUDGlI1S9w3vSL1c9g0MX73/8uXHX5RRhRstvlPH73UcN48xuPwP2OmkJWbEUr5ojFEGI5jtmpDu7YBH24nsWZP5zGRRf2sHUzoPcF3OegUfzmo4/CHz3joXjOn/4anv+ih+ERDxvDQ49r48SnHYtXvOQReO2rHoETT3gwHvjA+yDTy8nuXRU23tLFlRdvw8XnbcFVV0zilhv6KKZXYXR4X93oc+i0d2F8aAOe86SD8drnH4dD11QYy4Fbbr4Vf/U370Khl8xCL+RQJ5uckFRVPU59r3nniqR6rdQvk1tAMuXVOsYgaz3zlpFMuYfyCV2f+9zn8MQnPhGPf/zj8IQnPAF/9Ed/hMer/L3fexx+93d/D4973OPQ8L/3e7+Hxz72d7UZfmySP+5xj5ft7+P3f//3VTf/RDzpSU/CU5/6VDzjGc/A05/+dLz+9a/XQ6+7Iia5XTHGrpP3Lm73odHfc56QdV+Xyxtd25mcB7LWM28ZyZQT81i4mjbLyFrfTXvDLssy9cftJOEHgP/E5jXXXIsrrrhSdIU+/l+EHTu273UsbWfa0yd59zlpbFyaSKY4SCY/y2PfM+7lvsyTNMSKPCyXN1guTWStb6OfFZu8c9zGNTkG+zORXOyX624jabVFuSt7ypfHZzuyttmb3O2mPTEsuzts6zc61rs7bJIpXuuRTPeGeWOQNJvaGwzLl2M3dcvIWt+8iWSyNQhZY1tuG5IWp/a7wm7kZG1L1qUxSCZbg5BL8l8mdhOHfZp3LKambhlJi1JemzpZy1xY5ucJvbXQMz76mazD5+hnu55jQQ1BJ4WZPjYFBj22iYw59BsogEz/UQd62uZIFtQetJwG5Hru+EC7lQcMd1pqq1DpEM4yPXSgivZHFRRY2ohKAVF7gpDiAErFIjCdNfqIsoJco9aRCSKC/eq3wrXATSIKOoKKl6lNdcUtCaB+xMQH0E5CEAq1RhBUG0SV2iFcPUYkl4n0Iim92sbn9lUVU73GEjLhrsCXVN0dsbKJkkuXlIIkUXUqJ5UYI7ivPX2QLZ3nPeSlAoipY0Q5qJCFHM7voFckPgiTynme5UAkSr1U+aXEh6aR0lfOIbeVsEOgPqiXUovIsgDoJyIqrxUGWqsZgviIvh72gk3ttqX09NUA0Y4J6VRwXFRDyDJQuEG2UBszgBlRas8oLSSxxlIDAbo9VPYorBKOwbHWe8uIXC9SpVqtASoW6FI5ULJL7QEq+a+UM/tqaW9h+0KHw1B+FELCNB/V18Ggh1JzzHylum0q51L2toP8kIRfrPwyYyrlp98foFLsWZB/vRBSerYlCZdZkFx7kVIHqpDfPAvqRybfFXwFtRdFH6V0NBwYiIfyFzL/AvyBx/K+PsQi5SMkmflCNqXHQb4q9TUqVqghMIcPpB0rKSNAcWfwWEPggRlIQt2DzBxWImpedHXA7bKdt5E+9DtMUR50H5bUwXUf/dmuhwdpmBCRCSsu3DdUfyIoaQAZ5KMCyUSOj6SikTs5J5nkFrgtyJaUbeqHpUt6rlnHpYnkvcY2rm1N5kkaYtHeFbe5NJE/O7b9NJhk7a8ZD8vdnmUZzJN1u+cbycWcWMftJvMkHR7MW+aKebKWk/cubttKFVFj4FSTsouAvkXh3AsuwMte+Sr82StehdPe+na84z1/iw9/7ON413vfj1Pf/BYc/8xn4exzzoHnGzXKw50cr3z5S/HXf/FW7LvPaoUUETLFI0z7cXwuTQ0vJZgnpacKSTR9t9y6Eqefpm4ZyZQb8yayrluRJCwzbxuSZpP+XWE3crK2JevSOCSTrUHIJfm9xbaecUwk0z3r995ubw5f+uIX8b53v0+HFzOoOn3EfQc46lmH4gF/cn/sOnwGm1q7UIQCnK+wajCMsV6O8e4IxuZGMdwb0dKaASOA17B9Vq/Bx/7uY/iDP/hDfRNqo9S6l+etlN/lMZgn6e7omVMiCxmoe1Zu9E2phVe/7FX4jd94FEZX6XkxtwVx0wbc8d2zML1+I/pzFTbPAuHQh+K4P3gZRg98lN6x1snHiHIU8C///Hn81dvejvnpyRRT1PrpNdo+3f/kVL/2lm+J07iRFBZdTaXtTMYgV8pJyndIdtBFcnH+kExysrYxBsmEKdVUWmZajm3eMpI/NbbtjQNd5lXoDgF6RQ/rb7wB27fvwqBbKkctMB/DEb/7VFRH/gom8xGt1wQGfbRsVEFjVCEPAeoMoL1A9LgGKn5ojCuVFHZEaAV97NfNywD7lioic1RaW+b1oTpkQR/2gtbsiC4DtumA8P7HPx9rHvIb6PWFEYJ0ibPP/zF27t6ETZtvwx2334Izf3wGvvutb+DiC87Dli1b0JvTgWsFQK4UFaDnmSyRSRS0iATlTSyWj7HrpHyo3fkI8kXVLTdvGUk0PHSRXIHR6Khphdx1kkpPTGQMkhYv4pFc5KGL5AqMnwa71DM/MIDqeaGP5YUWTf9rRdC9FJUfLalo64Nt+pc69ODW4xlkhlbewfDQGIgA6/W6A5VM9Rl9DDbO6MiYxjYqRmDVqtXIQgt51kKhPVpgJn2gO9+XToVM92+e5/CVZRk6nRbWrdtHz/mAEIAoJ+12B82hrP+gQVQ8jm9eH7IHRSndDoaGhvUhZA5zsz3FkknWRksfsanAf/shAY99xDDa+QxaWQU/LyA7KgeQT88xbRlA7xljBEn5DkiX6i6jdc2oLUqW5dSeskK/30WUrFeO4/bdR+EvP7kLJ3/4Flxwc46JfgtlGEY3lMhGhpENdRDamfb1hezmkQciI1Dovmq3MlSxRMhytPXhvdCet+v/ZQAzhJBrDzOEkaERnVPNIuoeCgo4Zw5Gqq2DqiwTDQ/LByPm52aRCb/QvdjTYb/7rCrGNDYZM3icOy3ZaUyIoLWYwlIsyqmxMwYMNEZZ0gVy5amje05Bwgfmg35fcWiiKBf23dcHBuOpikr7ORBIpD2lISAfYpEpV1Up26oLj28YFID6XFY55nr74KZtB+N9X9yGv/n0rfjeJT1Mlfuin4+jq3kZBoTcoAoZ+spZnsk0ELsmd2F2bgrD6g960HMg0zhnyPOg+dQGSeW0rfnQSnxPH1T6ir+lPgUFpxGHr+X3fFRHSMKlKShYklZLGJa5sqecXLL5j//4D7zxjW/Eq1/9arz0pS/Fi1/8Yrz3ve9NmOSSHsmEaTyylpvfE7uJz/LGf6PnuomkRclHUydrGVljW24Mckl+V9iNnKxtybo0Bsk7xW35LxPb/khqLoXUZyxcP2vcmeaGMQznjzlnnnlm+stM/sMA5513Hlz6L0tZx/21XhMLSVdTbiwzWYdcKSe5Im6SuneqZEcy9YesbYxBMrVBF1m3W74c27xlJP+vwnYeScJXE795U9OnPeWNDVnbkT+/nPxvwPZzsdS67n57Pp5xxhk44YQTsH799enj5Y4dO/D3f//3+OhHP5rmyt5yRf7icuK4PDZk7cP+TZa5jeQ9zkHrQVdj4zrJNM/Nm9xGUlpYxCO5yGPhsp71TSQXpFhxT1lI1vFazzZkrWveMpIrsEnugRHhy3sSjwtU3WeffdMeJcuCdEs933vo6rk7MTGh53uBUs/sStTO/Bzq6Bk6QCtv6yP7OKampjV+EMWk29eZWE8fz03G8EfmaCWgzAAAEABJREFUVatWod1qpWd8Vx+vC53RdDqd5CPo2TSnj+nWZxZQ6tmVd9p6L5vFzp074Q/XAcD4yCgyhvRs9D9x39bzPMg2z3M71x4AqW1udjbF4XaSKS7PwzF9vLa+qT00hKg2n91Al5+n9u82kzFzraGO2W0txW4M884bSWRqhy73xfoklbt6/XO/jecYHL9tSSYb99vjNKQY/C8HuC/WMc7IyAjsy/ly3XbG8B8qmJqaSm0kNR5l6leDRdbYjt0xOjavAdClJu0lcnTkT0MNx9XT/mGgMTAmSfgczeNke/u1f/s2nym/jtW4xuzkLe2GgNnpKXS1TxsdHVYspXDn033tvhU6i+x0OsmvxzaQTDeFAaxALiWLrHnFmnSadtdNJOUgpjay5q3jNuORNXYjI2sdknCH3BGXJuu7hC7zzcDZ1klzGVHKjmkwQYBk8g9dJGv5HryqkFKaoDIB9AYYwLoeoYQxEYF646mSdA1wHPZLMg0sSZAUnAyl55+mnaSrK9rdH7e7gVywkxrJhN3I7QcLcutTFZLJjzHImifr0naWW9c8WcsD1bMF3nIozIStivVVpB+pCBsg5UnU4DQlWeO5Tq7kq1jBF8nUB7LGaPyQS3LrGWN5aT4RAeo/t8dARCLhQZfYxLtNKpIApKQmLUKkeNQXKVvJXCNrPtlJ4JjIWte85SRXjKXlUk34US8YPpih8mhdsEp5gmZICLnsKnzqH/8JX/7XL2MwpwN23awPu3+Ot7zpIbjvsQXy0S7mB/MgW8irNgYTxC03zOGM8yfxowv7WL+xxC6dE4zdp4OnP++ReOXJf4Rn/snj8ZgnPAqP/M2H4f/85v1xxLFakEensO6oAkf9xjh+9Q8PxFNe+mCc8pd/hFPe8sd4xK8dCH/AmZipcP1Nu3D15btw2fm7seHGClM7K4TQ0SI70KI7i87gJjz1N1fjZc88Gqs60PwGvvH17+J973ufu4yBD80Th7TQkFTsTLm3mKx5spannKihKUmqJtyF/Fd+e5aMrO1qPcKH9yThRXXXrl36QL0D27ftULkz0fbtqm/fiV27dktnClu3bhdtw+bNW1Rux7Zt2/XA2aUDmN3YPbkbE5NTmNQi5wV6l/AmJyeFsyPFTda+HRjJFf2p40GSQVdTd9zkkq7lpOLWJokkmnvHchN0kUv6qmqeRBd3iZ0aF34tx7CoqTc8uXdsr4mOxeumdQs9KPxAs33UuuYy6F66q/40cttal+Q9xk3WOo2+fZNL8TVyYxvX8bl03WSepItFX5aTTLmyvckKDbb5RtbwZK1v20ZmHZKu3mtskmmeNLbGI5cwyJpPoPpF1nXH1tiQTP5cl0rCI5n6YzzLSd5Jbl2SyZakq4k309iQdbvrlhuP5E+EbTuSLrRm1RsSkgnDuCY33hW2+0rSKik+suYtIGu+wXBJ1jKyLm3f6JJMeWj03EYyxWL/jZ55kq4mn2Zs45JkkjX1RpfkLwzbfu3HPsmltcDyRrY3vpG5lBm86CZ9BPGVHikDKGgwZqAOn1qZqjq4ClIm3Z+o9YbItYm1HSCZlhb9iF3IT5IRPR1yRdkwZKgAeIMOBMNrbde4S0YSUf/pSaaD8AIVpUmg0KGgVBF1qOe2CvV/9sMgBf24DWpP67fCp6iynWSUjvNDUhiAN+yVngNChz9+Oy5Ip0y46qNsEp5kCh/2E8WU5oKAhZMwXBcf5R/i1TX1QpqqS6x5UILqg3m3U7guoX1J4lWvdPie6SAV8k3pug9wiRIuY5JHBOlEyZgFmCphOGbLzTNAEVS6hwogEy+MKEryEBHly1ToBNJ5rYSb+h6BoMCjOkFmyFttjQ0lywWfwWe+gTmiQGMMUAtKfYyIsqNqEEXZRs0PH25DOkCAZZRf98F9jBqLQGq8S6gQ7kBlBIUcpBdjBUWtOlDow751oBhNUf0oovQDQFEp3TzkyBRXgOaTTKnY7TPXC2Wmg3apKIoMVLvjgfsoPmQZIomoVveNwjFFtbnUtgqBil/9GegAOshHSy8rSZ7lCNJDFUDdE46h0gstKUy1FOKDfAPUfxkYWppfznTNF8KMoiBM22WKJZNOrAB/5PeWZKAPERSWERCBLFMtNARdRKuVSy6fMSqfEUz6mfxFzZOANL7KNzNgUA00a0pU+j3QvVto/LXhgs6REfXBKbYjKpYaL5H/JA8BiqoyoEImCsKISUhS/irpRunUPMlFHrqiYlJxpx/ffyGEpLtcp1zYt5A1ntvImifvjN2024F5lz9PbOORdAHHZh8kV8RNMrX7F1nH6rF0/xwLyaRv3jrGMJF0NeXPjNtJJl23myy3X7KWW8dysvbT8C6tS0oedU9prDWSGuVKHykH+Kg+9L/4xS/B+edfjIsuvgz/9uWv4O//4VP44Ic+gg99+KP4t//4Tx2K9LXkl/ogOIfR4Rb+/C2n4q2nnYK1q1elmKB5ZXK/SNodzJshmXQch8kyx0rWcvOWk4pPE5ukVVLfyZq3gKx567rukuRPjE3WfoxBcoUfY1rukrz32B4H25ls69L9Csp3pvvoumuuxnve/S50e9OIWYE4EnHwH63DcSceg9n9u+h3KkBrpW4xDGWa+2WJVgSGdB/4n2uv0MdhDz4KyIFO1sHY6AgOPvjAdH/neYZcH29mZmZXvO84DhN0eV3VkoRM60NLa1JLa2+mMVu3Zn/8zV/8BTp6ZmT68Maij2rHNGY3bkdeVMhiC/N654v7H4ejH/MS5GsfoPVgFP6b5l4fvvRv/4Yvf+lfF8fABzvut/16D08ytVmmMBZ5kq6m3JuxvkuSSdbUbUfWuuYtJ5nuN5KLeI2tdUi6mnDM2MYl+YvBtk/j24/5VGrcK91hX/73f8fM1Bwq+a6Uy7Dv4TjssU/FYGwd+gMgK6GDygyVPrBmkVputZZqKngtlwl8BY0Z1UYSWQZ4rYd0tMACaoPGMpZEpvYoEoOB76NIdNQeNabUodr8qgNw+COfCA7tL/MOiirDWWdfiCc96cnw39B86K88FE983O/jSU9+Gh792MfhiGPui4c+8pF4zRveiDPOORuRUb4rVIMexCBWUXEXaQzcZ4+9GhRWBdfNk3QB3x+WkXXdQtdN5kkmHOevqZsna3mj15QkrbboZ7mueeuRvMd5QtZzwmC2cUneGdu5ZQCGdFDc0uFs2seWFXyIKS9oKc+l9iLOSdEv0uF2wpJcGwDM64CaWUCuQ2TbW+a/wa8MIgTJs1zYQ7p/C9QXxQ90X+eiVtKxne+pQucb1Fi0WjnawvMBq/vsf762pdhiLNXvAfr62F7oXdr4JDXP2tpLVdpfDzDX7aq9n+L3+3elvuzYNYmB5kpv9xYc/7sH4bBVE2h1NOZpzmmiZnVeQM1R7WmAAA0aouZaVD/dP/MkAdWh5ztJqVBzrUIhvmAHVcyBMKJyDSbnDsL3zx/GS/78Ovztvw1w89wwOLJa69owCn29rpTLUkQy9TXLWii0Ien6D7ZqTo+OdhTDAJU2XR4/z7OB5qfHYn5+Fplidv8ClM9eH4LBvA7/o+83UHO5Qhac4zaCSv8teeM4r8NDI8qjcinsOR08Jx+IytkQKNwYoHyWyXeWBeStDEMjw7rrkf6VnL7W8I7ryg9DhqB12lQqL1H56WnP2B8E+QD0cEUWomJwbimBRFG87uugRT8WOVi0URYZSsmj7LXtQj8fw2S1P354w2qc8o+bcfI/3IYrJtpordsXRexoPcllnemjyQQqxUPFv3psBHlOTM5OIm+35DpgdmYuzbfBYAAfpHtee055Pg0NDae4gvoAXc4PSZBU3ytJkPhGDl3mVWgKxNRGMvGN3NhuVy/VHlHq3vnqV/8LH/nIR/DpT38a//zP/4wvfelL+O53v1ur6TdJ/ZZFjIslSdnfGZus5fZjnyTlo0y6Nm5k5k0kXaQYzTTt5E+GTXJFTuyfvDO2fZBM/uzL9UaXZMKwnFyKm6zl1iVX8pZ57jc2JPeKbT37afRsQzLlxXK3k0z+SbqacMzYxiXJJGvqtmt4khjShx/fc5a5zWS7Zi1q6mSN7xisS9Z1si73lNuu0XMbyZ85bpIOLfX3/ybsEELqu2NOHdCvJidi0/iQdd+sQ3KFvmXWI+ki6ZtxjkkmXfPWI+9+DpK1vnWN0ZQkXf2lYduZ8+LSsZ9//vk6d59UNaYYvLb7bP3rX/96Gm9yKT6yntNSTn132fTDWCST3Lzl5E+XE+MuJ+ORXC5KsVpActFnU298u97wLl0n6WLRvsEmmfprPXIpbitb5tJknuQKn5a5jaSLe41NLvkExOvgws8Wf5ydnZ3BzMyM1uOoj7i99NzxmjGuj/Yev5GRsbR/KrUnmZmew5rxNRgfW6V1ZSTtWaDLf6PcH8ZXrRpHs+9ptdsIWZ7I50uFnvHr1q1LfZeJ9hQtPffyVNrfrD7cez9FKj49o3tz84B8mtxuG8+XMX3I9wfqYX0sH9J718z8HHZPaG/UaqU9SUs+2yLvw+rn5VDKkz9gu+443fetW7eCrPNvPOs7D8Y379zYhmR6Btu/n8NeS41jHce8e/duOG7LPD5ZlsHk9qIo0r8E4LXA34+sYxzLG2z3zXLHYD37dRz25fy7JJlybT8kUzy2cbv3Rsb0HyKwT9dNjsVzzpiO07gkU869p7DcffUfOiBr/Fw57GvPMTc/r7RX6Gqf7Jz7Dwq437Zz32w7NNRRXivMav54L+b980B7vfHxURTat3aGWhgbH8HwSEf7Hm0SSMIBQ5cDa3iSSW6Zg14uJ7k4YdwGXU279c1bTjJhmF8uhy4H7IQ7aOu7nWQafE8E20gt+QnayJkvymIRz/XA4EIdjjCGKyQ10CHJoItk4ska2/4kTn7Ius11xxM1wRu/DZ7jSm3LcmWZ9RodkobQzVomXFeadpf2SdqXWiKRhVwxAVEvhw0PEO5PmWIAyLoPJEHyTtik8eKi3Ns9hSiMDC6jFpMmPugimXJZyadYSeofspbXtfp3Y1cpFvPRgGpyfOaXy0nCOpa5zTx0kXXclqu6+ENKrlql+EimWFVNGC4r+XK+zdeaTHFbkazHm1SLqMEmaXU0vi0373hIrpAbe7ncuqkeGuwAkojqOxD0QiBeL4tXXnkZPvTBD2Jm9xzaOjw/cF/iJS86CkccNY0y7kCvP4GRNWMajwwzuwKuvnQK5581jetvjJgcAMPrMjzm9w/Dn7zssXjoww7F6KpO6hfZQqExibGQ3y5aQ6Ve+LahyudQ5jMosA356p04+qHDeM4rH48T/vTX8cBH7oOhfQNu3TKN626awiWXT2DTpg7mZ0cUr+MvMD40g9FsAx7/60N46uP2wZrhClXRw7ve9S7893//t3xRL7KF4i3hRSTlQP123pqcmIcukknfclUTv7y0nCSgsbO8sYsa4yxk6QFAcqG/ik/3c1SfoSuonaTiqNJDjgyCiWoRHoimXe9kEBwkAuSn1AtnCPSij1EAABAASURBVCFhLt1f9TpA2laqKhsd6CKX5KomW5KCsz/IV7A4yTM9MFyJ8mUimdrdV+gieac6dJHUbyQMsubJlT6MsRzTBpY5VvMk74RtfegimbBdL/Qgc16cE4WpHLr/WeoPyYQBXfeELRWQTGRdkgnD8iYmy50T+yV5J2yytnG7bUzmoYv82bAFkWIzpuNo6k1JMuWE5E8cd4PRYDtmso7XvMn9tp55l9Z16VjMW07yTjmBLpJJbt1GD7rI2oflqu417p8Gm6xzYF8/TdyNDcl7FTd0kbVPsbC9+2T/JBMGdFnmNrErxtJ67mcjJ5nG0vWGmnZjmLcNyV8q9nKfjsN1xwJd5MqxBFHfliFTq9coIDAHqfVFJaJKLTkxdtHxuqxnTalNNUkUKgsvdF7bXBIJa6CNulZwHUpHkTjd8N6s9rWpy7RWkcqbvDETNoJwpKe9htzAMJn8es0t/VFVfB1DAKUr98o54A/Y9i2z5LNwg+NQWQEI4o1XCdDPjFJrcKl4yYBK8UTJM/Gl9mnmIVlRDNQBWwF13qDnpeKXbaXDtkoliPQMUqE1rFSVMrVHgGSysx5pPkoW4atwThQbGBVvBbWKxAuTllQFdHKXZFBsleJyDJWNmUkjoKeNdaE4orBL6SRk8X3pei/WareRoSWMDH5kVdIJqY8xyfzxuizsk6oTPiQWMIJiKhXfQF8wLFNIqARQDEq9NBTIsqAoYpJRnH/cJng9Bx03kOsgF8phlF3yKTE0d1ot7R0ipVfKT46gccmkS0Xa10GwfWVBY6J+Vapkmh8ulQwUmi/qHvyxvdDYDAZ95FkQVgG4B2osBkX60+SVchvtO2TIhFFqrC0rJevrcFmhKX7AH9n76mf9IoSkW+jZZFlLB/ADHeK6HwFB/ktRJTtRiXSRkisvZVEhC1nKT08H2+6zQgBlV7ovmrtU/8sFbEQINoKkSiS7Qm1ZirWUrG5z3I7Z/S11iEpGxdDXIXcX0N3knFeaK2Sl+VfAL020juIuFZP9uCwHEZXqdDxKV6V4unNdVDqALtT/Qb8vn5pdzIQqUqzQUXcUgETwFTVuecggxRR3CMHilI+GJwnzzjV0kdRvJH2SSZekICJ8Wdel9TP1PcaYdJfLG57kLxWbrON0TI4NusyrSHG4XB63647VOibzlpFM+taFLvLnkxOyxrEvY7sUPHz/x0Bs2rIVr3v9KXiH9s07dk9gVi/hu3ZPYmp6FrP6ILBz5wT6vl80/hMTuzE0PISjjjgUr/6zP8WLXvAcfTQOEEwaM89lDY3h0/iYsU+Xjd+mv5abt5xk6jt0NXKxCcM6ljV6jZxk8um621xa16X1zVtO8peG3Yw/Wfv0Pe3sB61bu3bswp//+Z/j1ltuQ0/3VbUKWPe4tXjwCQ/C/D5zeh+KusFLDCEg6B6utG5lElH3bVn2ENoVYt5F5yBiv1/fF/OtOdyx8Xa8/nWvx7e++S3Mzs5joHEa10FI0D1n39BlXgWcE0peVBUqve8pJETdmoXWOn3hx4Mf/BB8/BMfx6EHHQjKJ6sW2sOrFVcuvYjYCujlLeT7HIlDfvWxQLYKLR3yh3YLW7dvw3ve94H0N/zsx3ko/XzRmtbpdNJ9TDKNg9ujJkkTF8k0zpZDF0n9RtI1Y7l1bUNyhdx+lsut67r1oYvkLw3bPu2bJByXY4GuLVs24nvf+aYe0wWofmNoNR55wovRPvBI9ArCfwgD+orX11pMHSBWGg9BINNNVWgtFoT6AK3bUaX6I8FAukFKmfAyBrVVqa2VZdCru+aPlCKg4da7tz4CVwPhZfoAPcCg3cHhj/gNtPY/CtC7OaXX0wHr5RdegRtvvFn3/Qz6fm7Kd0/3/EAfiW+85hp87IPvxxMf/3j8Pw9/GD7wkb/D9TffjJ7aotZ/kpp78iH/7rsPBJtckEzjH2OE2yyHLrKWk1ScAZXmpdvIlfXgTgCpfySTHnSR1G8kOXTZnmTypWrCdGl545dkkltmXz8xtk4rBjpj6OvAsdfrotAcz/X873bndOA6DIYKA31wn5qewNBwB33xehBids6H3dMYXzWmfWCGQnuUWX1M7ugwc5VkjqPQGJW676amJ2HcQjwz6CBzCJXvVz27O0NtYc0iyzONeYmePmZrCsD/hO6MDtNDyDCnA+xM49DX2BXan3kfu++++ygvFbxXqTRecOo08Hkrg9fzID+zitF+x1eNgiwx3AaOOzDixMfvizzfgizvqX/Kr+en9klB84YMevKrhw4iqE0bjUrjGJSTyi3yw0w6kkURQqa+SJjapC8sQItQGEKPazFdHYXP/NdmPP/ky/D+z2zGJeszzBZrwZFVQFv7wLzEcCfDQIfvLe1AUBaAYun3S+TCKFQOt4akM6z7oAT9X4TaMuQMCJpL88pPT2tlpXvI+8+otbiU3aDbx3B7WHjA2PAYKu15u7NdzE/Po9TeLVfso8MjclmiK4yBct/8gZ1Mbd156UpODVrX/wpAaCHX/TwyPI6e6mOjq9DSvnZ+toeMbbW1FE9Lo0HMV0TWFmVApTXTuEqnxgxwCS3Umg5gbIFVgKaZ4qwgbVA+YqW9IFrolasxx/vhrKvG8fp33oT3fWEaN+5eg357DQZZhlX7jKMz0kaUj0zmQ60OVq9Zg3k9a/qak8PDowCouTyqudWDPzJ4/S605/R8L2VHUqMXFTvhi6T4gErjGzUPyCU5ySSHLrepSLoure/xsFxqSW4/9R47qu8aOCmS1PyeTvGQPw02EzZ02WemPIgFySS3rI7hF4ftfkIXyeTXPlVd/GnaLTffxGPeSpbfVdzWIZnyZbtGz7xt3e7SGOYtJ5n6Dl2W22a53DLXrS+VFDPJxbG0zNS0W7/hSaZY3L44XzQv3O56X+8QHmfXyVrXvhyDbcyTtdx1yy0zkfyZ4iYJX/btson7/2Zs92N5f5p8kUy5ch/dv0aHZBpPy6GLpH4jyaDLcuvaRtWE4dLy/+3YZN0Xx+v4HXMz50ii1LMi17PT7Q972MPg/pgnmfppfegiaxyyLi0nl+ak8yO1dD8Yw75ILmK43uiQTLk1BnSR1G8kGXRZTi7JbCvxCiySK+rLsc0bA7rIJRxVU3zkvYvb+vZtPPMkF31CF/mzYHs9r/QsC8p5jvQBeHR0IQdR9fH0sX96elrnMj2t9zM6o+imvUzUHsEf+v0s6ukZOzU5hWb98MdnPy88xi5d9z7I/Ziamk747o9x8zzXPibXnqyv53Ar8bZZtWoVhvQeQxLtdlvPvhH1FrDcee31e2i1W+jrHE1HGxh4b2xea5rjsk+vaQPJzDdYjslALufm6j9Y57liXMdkckz26bKnj97W9/PWfk3GNLb76w/5breuP56vXbtWeRtTjuZSzMYzxurVq1MuW62W1RNvLPsxtvvsGI1r+ezsbFqvLXN8JOGP/zY2pnnnkyRs4z7aj9tI31OlxjRLY+LY3F/beoxta7Ku6+6H40oYeg5EKZLE7MxMGivbO4Y12pM4XtsZzzHaxnXHbHIszoFtjLlz547Uj6mJSUxNTaWYAllP/qYD5FLdMhNZT2zFkgAsM0/WcnLJhmQK1DrkneWNnQMkmW4g6CKp30j47gRZ180bK6JKN4frViQXsLXVIpl8Wm4ytm0aXcvIWp/kok/rQBfJtBCITTgkUxxuJ2vshndpMjZJm6zQtdxCssZwLJaRdT0wk777CRABEOk+SbzeDdRGWAe+k2A99VwbR5IpbvuGLpem5dhEkL1tkPBI4yNdUeBRjmr9JJJuTOQaSRcgmXJhXZKpbt52LmWRZCSTLVmXbrNOAtEv101ik35TWmYCamxEIBDyKWTFRxJkjUm6rOBe3BM2dBnXRO6JcVfYtXwJW/4gigJTYCTFBISM6f9F+ZnP/BN2b9sBvxhkWnSfecK+eOQjhzQzN0PvVkAIGHQjJnZUuPjCCVx0URebN+nlpQccevgonnr8Q/CE3z8OBx3cQaeTI1ZtmYzq5YkouwWqvhYKYUAvO/M6cKjmVB8AOSo9mHejFzahs98kHv74w/Hk5/0f/NaTjsUBRw9hRi9fG26dxYUXTeGOOzKUxQioF+KqmtGCPYUD1mzHK553HB52P2CkVegFfB4f+tCHsH379rTIu/9eSEn3PcI5tEydT7zrJtdJukhkmYkkSCaZmEUbUjKRENXPULeDGuuq5tWsIYc3HdR9QVonyN7Nynuo7xWASZaaocvjI1yIqoVxchxqWfxxvSELSTkzI2rkJAVBSZDKPeXL69DluooVuk3dpck6JpJJr5G5JLnYd7Jut66JXFm3rLFxabKsWU88PuYtX06ZXt5arXbybX0TuRK7sSO5aGo9kwVkLSepvGv0NEgkFzHJvcttT9IQyc4MuaTb1JvS+iaS9wr7Fxn3ntiOq4nTpevkUpx71smlfpIr9fbEbvCMYZ6ki8UcWE5ysU7eNbZ1TSQThnkz5FKd5CKW28mlOnnvsY1re5N5ki5WjPXyvpI/Oza5dwxy73LH1pDvkRSgfjUysSkXTdnISSa56+Tesckl+T1hA9Y1mRO26lqq9FtrWglAi1l6xOvhV5R9HXaxfs5lQJAMIv9NslIHjaUOVaPKkEVQh5xRz/JCB3uVTrwcR8gCilgIniiqUk8LgDq4ZK71VG3Qs6rUARWj5FBM2k9o0PSMIILqMtSBlxq1LGchQyXF9AcBpCcRSt3/pfRK1Usrq72yTHEYAVIKDAnLh3MJG4B9BhItvVhYFmVDEgxEYE15lgkZiMI2dMJRmwRwUak/0X5UIRWtCCCikkfxmQ73AD0z9MyMZdThYERgJp96tqrMQi5wJjkRlOcW3A4E9HT4O5DfTC8CIW/JvezVmVL+BI8Q5C+n0ie59KSAnDky/Sc1IQRURZXKTL6CuJb603be9ZWh0hhlAYolQ5YRPrw2mW+1MvUhJoL8WRbURxg4RlimX5B3UPk2DiSPGsuir6de6R7IIzNQ/9ms0oGsY8zUZyqWIHkQdlQO5R7qSBrzTquTSuvmeQuZcig1kNRLioDlvq0XvVZLffV8UN8r+aXzEQgoOUG6leTRMUk/BMn9I3n9AtjXHqeFvEWFXQm7JoQSQXMYDniB/LJUKcaW8kZKH1H6dW7sw9Cl2oNiyVRJGjqogILO1bGoI+JK+50ovKjSvPHUSUC+ZIYgPUEj6FS+1MfDwaALY3WG8gVZD5ZDvrMMyKwPpLHzYTM1zjkD2porOYhKHxLn9FKmQUVb+av0ctvJMx08lyh1WC4YRDmsmKEURd2/jjPINouUHkASMeXP/eWKuuXQRVK/6x/LTK6RtZzcOwa5d7ntndPlGOYtN5knf37Ye2K6TnJFX8mlepYt3RfmSTqklKdfZNxNXMmZflFjHRGwdds2/M3fvBNf/OIXMauPKrMzsyh0wLFqbBQH7r8/RvSx0B9bZicnoMUAUYch69auxt994G/xxlNeh1WjQ6DmJREBzV1fY2/qAAAQAElEQVTNfkB9sj8TSVUJX6S09jIfyL3Lbd8QWWMYp5GZJ2s5uXcMcu/yBsMlWWMYz3WTebKWk3vHIPcut63H0uQxVgJ0G1X40Ic/gh/94Aw1K1dtYPS+o3jECx+B6QPnMZ3PQ7cucq9D+hCY1hCtCVRuQxYA/VS6xwZ5FzvzO/CAPz4Co78yjG5W4Edn/Rgveemf4vOf/yzmNYb2G0KAyX0xkVQY9CiBQfescAv0UQU98TLoHobWsjae/OQ/xnvf+24cedTh8Ee3sQMPQaWPjmWu1ScUWguANolDDz7UBnpyl6iGK1TtEhtuvxmnvfk0+P/BaJ+51gt1Nvklmea45Y7LcpPrJvMkXSSyzEQy2Te8SxO5d/n/BuzUgYVfihLf+953sW3HduW+fvZw3WE49BGPwaw+6mkY4PUSHhPqGc0gvTpX6mLqO0AE3VtYuDLxmRtVp55RGcVIR6wfB356iyKo57ObKIVSk6sQcmSmj40V8n33x/ixD7AVMlZQk+ZfLqAc1ilzTdCsAygmIlOMldpLvcd3ceWVV+LU096M4088EV/8j3+H902OL4SQDghJKt4AXx4rl6T7FNMcsN5yuedro0Ou1LPcug25TrpX5pDw3EYSJJOQXMIgmeSNjkuTY7Cy+YZcJ+kiUSMnmTDkDSDU3wKlnsPD+hg8MjKm9bJCBDCrD/p69KEzPIROp60D7DnIFAM9j/NWjjF96G+e2622cu0xUVupfW6n00JH91khfmhkCL7nsyyg29PHZ+0DGKipUqE36Ok+zYXfQZ63RG1kej6HkGF44X8xYD4qkDxr6XxkSDkKwunJHtoiRdnkKLW2dDpttPS8d4x9retBPvJW0D6hrzOUbtoLht40nv2k/fFbj/TH691Abw4IQb0Nmg+ETBA0v6A9HJQFSkDVPbUhtajYFQBoGxIKAFBs0R+SY0SQXFUM1G+2Wio7mC8PxC27Dsc/fjXi5HdvwOkfuhL/9sNdmMj0UX58LaaqFsLQONAaQzC1x9QfrYX9DmJQWWTolxliPoJM7TEbRq8MmO9HuW8h74witNXWHk2yvj+od0YkH0NXe89+QcxJl/mw8EcxQA4KqzsIGOgDfMUhtIdWY1ZnYX3FMohtdOWz0iFZJvlAshIt9CUzb79UW0+4QBtgB63OuGLOlesMXcU6pyQUug9VgCETBfgiHLPyREiWAVKI2hsG58659Z5Ye7cgGZXToDr7GfqD/XHL1kPxma/N462fvAXfvGyAbYMxzMcRIOQYamco+4P0v3TyH04otXjkw23loIVKz6But6eySh8WKrV5ngTHRWpOEwpEwxoTuV2CBbk5tSq+KHKNtD5Su2Umkot1ssaBLpLJr9jU3mB3u13dZ4XFyacxXCHpIulaZiK5WCe5qE8uya3XEMmE4V+NzDxZy8m9Y5B7lzcYLskaw3ium8yTtZzcOwa5d7ntGwqhniOuL8d0neRiDvask3vHJpfkDbZxbW8yT9LFPWJ73Mha1wZkjW3e2KY9MV0nV9oYp5GTNcaedXJJblz7MFnPZJ5cwrXMRHKxH+QSBrl3+f+HXeeIrEvn8JeRE/tp6J7G0u3W9bwhiSzL8MAHPjCNMxmglSatL4cddhie//znw5f1TeZJukhkmYkkSCYZudR3kkne6Lg0NTkx35CNSbpI1MhJJgwLHbNLkinGhie5uIb9tNjkEgZZ+3QM5Eq5fVrekOskXSRq5CQX4yZXYpB1naxL24iFLPxgQEf7HMuG9dHd/fGH7Vaepz677rM/n8+Yj3oWjY+v0nOyhOu59NauXq19TXsxJ6Ojo8jzVno+2M6BdjodmKamp7Uvm0v2/gjvj8mWk0z6ufD8bch/aMBy27puucfDZzd9nS0WegYOtJ+u9Eyj1l3j2FepfZTnmHVdMlCx5IZJ8Vk2NjaWZNaxnUvH7Bz4w7aVzfsPKbgcHh5OsTsGfzB3STLN5b4+mhvDcpN5x4GFyzLjmCYmJtIfDjCmn59Nv6zqdufT8VluWePHmMaxndscr31Ybp2GrON2kvAfHjCebYzZarcxMzub+mF7t9nO+u5DlMPG3rh9nS9ZZ3hkOOXK8Xk83CbVNFYuvQ/xOCq5ME3rQz/V0Grlaa8yIvu1a9bAZ1rz8/Oon5BScGAqQNaTkqSriUjeSW59kql9OW8BWcsb3u0N786ad2ccPEk0vEuSaTI6SdBlHcuN4ckUqEVKk8x1so51OS+TxVjNm9zekP2TS/FZbh2yxiLrtsbn8jbzy4lcabMc27hkjWXeeLY1T9Z2rpNMN7Z5k9tdktT4xdQX15dju248MpMOEUIOLvBNCV1kjSFWehBFsyCX5BbYJ7kUK1nzbiNr3UbH5XK5edOecrLGsJxc4q1r8oOGEHZ65ACk+GZcgcWckJJbR21SSn0gKQ3cJe9GstZpeMexJ+/6nnKCAtaPXiSgnFrHi9rWrZvw9a9+Db35HlaPBBx9VI4X/+mD9dK6G7Hqoirn0cEYil2juO6yApdfPcCWSWJeAA96yFqc+MzfwIMefBjaHeojzQA6SYbelzCo+ggsEFRmJTHoBvR7ot06TJiWtV5Cqu4ALPSRKJ9HbO1CN2zE+GElfuuP7o8XvvwJOPa++6DfrXDbRuD88yawbfMI4mBInodQ6qVqWK9oh63u4pl/+ADsuwqotChfdMnF+Na3voVKL0nUgu35JIP0szwnFpB0ActJgtSYaDxIrpCnikTUIm9d1wMk0EPqyMOPwAPv/wDc79hjcd9jjsHRRx4p/r64//2PE90PxxxzFO5732OgUGRWpTLqEMFEvQCtW7cvDjnkEBxy6MGJDj/8cBx11FGJjj766FR29FCTMci9x0fuXW4bE1m378m7L6T6oYaGJ+9cb9qktpgr8ya3uSRrH2Rtb9nyNtfJus1ykiv6Qy7Zu13PXXj8AMuhvIVEWLisY5akC5BMZDm5krdCI1/OW+Y6aR/RbKK7kpO13vJ2G7hO0uxifiyzgKzl5k17ykn+THEbs6F7g23dRq/hmzpZ989yki4WabmOhSR/IXHbD0m7SEQy+XHFbS5N5k3mSbpIRC7xFizXMU8utZNM2Mvly/m7sydX5mpPO/Lusfemb38m8u6xl+uQdHVx3rnyk2LbZjmRtX9yD2xV0/NNJfwckVFS0a1TaS0M6aNyhVJthQ67YhhXXISWTT1HSuW6AnTYVWjdRoiIOpqsdAAIcdB6DdW9DwohQ6YXuMAM0IlildoUU0XhQDKRoCqt1WBEmTCg9UHtegZUWl/9MlGKDxmFXqFf9mFfUfqVfbu0ncpax9FEMBg+IpII+pChbgmYyPSiUcJyVTPt1cwrLqkhKo4oviwL+XA/oZhK+HK7D40r6WMRWz4UQwn/V8Ef5n1YXKn/pbD88d7+1XW1RUTloZKxzvukEfScBfo68LOs0iF9TUG6wpXDID9+tmTqe5YHCEG5VzTqa6XcuI2WypfUFb88Sx6FHiWnBizIlsYRRcn98btSvCCQMEKFlEvJosZUNT3zB6JCEmtWKPRfT3nvaw9Qyrf5SnYlB+jrY1c/FqiUh77ag+Kk5o9zFaWr7qqfGmTF4rrxk46mhHVCKwPVVirvVKwQb526lG89QMoIDNRu3yUr9OTTh62V+jCQb/P+QNJX3wf6yGZ+oL5WmezUi65it7wQXyimKD9lFlEIK5Fi7wlnoPae5tJAcvvpS2byv3TrunqJQj4KzUf7rVIOFKPs3Je+PwaIr2Sf6YA2U98K4dmHsQcQQq7xk7++YnKbc9LXB9tSvgr1a6B+VoqvkFpXeF3JupqPOs9GGTIdNlc6DJdPBnSLHqC9WZaVyqEsNB4x9jR/esiySi91AUEf/dwOtVVxHrk+BLbyNnwPQT4Vim9hUQb6JlGuqbxG5Q8LV9T8MkuqQQxZl5aTBEnNvZhKNe+Vt67byFrXvGm53HVyJR5Z65N0888d26BNDHvyZO3TcrKOw7zJNlmmnC3ISab+W06u5Bt9kmYX+2BdC8habt60p5ykxjFozKpFH6XGpKdD/j//y7/CF/75X1Dq40Gle2V0bBgvfN5zcdEFZ4vOwYXnn42Lzj8HX/j8p/Hxv/sgPvPpf8T3vvMtPPYxj8aQ9qPqlaaB7hbZ6taQHyACyQ90ORayjq/hXappUce8abncPFnbuY1k0l8uvyu+0XfZkHXNk4pYfSfpaiKSPzU2WeMZiNw777YLL7sE//C5T2F+rqv7K4KjxHFPux9wLNFfW6CHPkq9A3VaWmj1U+ijFEKOvu7ngeKNWt8HA2BQAd2xeWS/WuGhb7g/8kd00Gv3sWv3LvzlX/5l+pfPfEBC1n0iafeJSPGRmgfUOLVEAUHrTSYfKCtE3b+tdgt/9JQ/xCc++wk87oUnYuw+6/TO1of/pnFLB2H55Bb0br4EF3z7X4CwBSMPauHYJx2N1tE5BrGP8y84H1/7+lflQ3iKO9ez0wc92OMiCY8JydRyV7wbyVqn4a27J+96Q+TPH3tPn2Qdk+VkzTf+LTP5/h4M+rj4wkvgv6Ecshaoj4oHPuRR6K49UM8CgBqBnv/VFUDjQQz0PJdIqydR6MGVaS03VqWxMQ/dXbrVki4koxD0OEFQDBSGbYIZyUMIqAqt7d5AhEzjw4TpD4hz85U+duagHk5R7+XMhlBkI8jGD8DwvodjZO3hGD7gCLTW3AeVP2qqjfq4WsUMpfQH2oRcfdXVePVrXot3vPMd2D2xGyQVV1B7iVZLfVUduhy/ClD1hne94UmumAt7trlOpk4t6pErbYxF1jqNvmV78q4vl7tO1naWk0z9aHi3L/HUuAQ9GzvIWyO6ZYLGK0jWQqm8tDtj4gMYWsjbOp8IObJWW2OTI2qzUejmtbyv3BWqjwzrAzZbmO/29YF+oLWhj057GGVRYTAoUGjsoLGrNA+ADAN9nPZY59qDdnsDhCzXfVlgfr4vn7r/fA8z87QQXgH7Clmmtiz5aCmmTHOw1ysQtQ54rpTCzhbwQOmKWh3FIL95lenT9wCdUOIVJ47g0HW70V5NUPu0GJ0ZAjQTQc016HKuVCB6koqxPMYK1iOlr/mbCmSA1rhkzhJRG4l+t0Apn8g7GJRtTMV1uLF3KL569QE4+ePb8biXX4NX/N0MPnfxAN+6vYeLpvq4dNcAG5WrXfKxS/uRyayDGY3DpPo51x7BTgTMD42iGFuNYnwNJtjBXGcVuiOr0R0dR7lqHDOt8aTTHV6F/pj4kXH0R9dgOhc/NCY7l0Mox1ejO7RWumPYHUZQ6aB5bmgccxrH/vg+6K1ai+7YCOZGRhJ2f3QV5jye42PoSqdctVqYatf9NKU5UshmML4fZnWPV4q5QAtMN29E1spSDqk9onPnPaCGBtAMi2IKEpXsoDzGIgIaL/MIWVpXovSq2MJMsQaX3TGKt/7DbfjwV2Zx1aYRTBejmNdc8bMlxtxbQKxTXyoCRVliuDOEoaERjCo/QXhBY0sSAFBK/QAAEABJREFUUW1jwyO6P4DAoJGM4pkoakKQK3kFi0a+nLfMdZIuko4Zy+3LJDiLFrGLwnM2Jl1yyY68M29DspabNxnbJal+CJxcaie56Iek1e7SjxvJWqfh/9/Cbvy7bGJo+KZOrozV7SayzsOevOsNkbUOWWMYk7wzb32yljc8WdfrsYwWJzKGPwBZboHrLk3mTQ3vkqxxyKWy0SHr+Ky3nMhaTtY21ifvzNuGrOUNb909edf3lJO1neXknXnbkLW84a27J+/6nnKytrOcvDNvG7KWN7x19+Rd31NO1naWk3fmbUPW8oa37p6863vKydrOcvLueduT9TjtybtuDJdkjUPWpeUk7/Z+LbVOZXru2b7Sc+hxj3scTjrpJKxZsxqrtAY/9KEPxSc+8Qn4XwBo8Kzb8GQdF0mLV6wFFpB1+56868ZwSda2ZF1aTvJu4ybvjEvScImMYYasZWRdWk7ybrEbO+vuybu+XO46SReLfSfr2MiV8qSkX2TdLnYxDvOmJWyt33ouQU8Oj9GEPlC7zR/Dp2em4T2j6977jI6OaG/TQ6E9kD/OD/TyE1ECrGyNXB/u64/OTB+5syzAl3FreQbjrF69Bs0Hdbf7o7Dfj7rdrvbkfYSFZxtJ7aPmYV/W1wMO03OzyDtt+H8f4L9xb5/+YG/b8fHxFMPo6Gjqr5+d1u3rOeU/0GAf9ue1znPQfK/Xw+rVq2Es6xjL9u635W19NLeObTPNX9vZ3n6t41iN0/g271gK+XTeXHdbp9Mxm+JbtWpV6j9Zj5v92Zf13deB3k+Ma7LM+TP5AzxJ+A8vGHOg/NuXY7GeyfG6TjKNge2MY1zbuy/mjeH+OPcuXXffnGfHk2ksLXe//RcQuv1+ynupkXZH3GZd/yGRgdrcE8vcD5IgAjqtDgb9Iv3LEfY7MjKKLLQQ7IiUigbaQUOXgzRPUjVNR20IErPwi1ySk0w3gZvImm9sjb03uWX2Qdb6rpOeoARZk21JukkyiGretwhZ2xH6b4FvfEJXja0N2LK4ScJy6GqwyRqnsSXreuW3CCVXVZiP2jwHbTzNkxTCypxE+SFrubGt0MjIGtN1+3c7SZC13LqWN+2um3fZkNvNN7ZNO0mLU/7JGo9k6qdCkhzyU+fB8atJsqXNBkm1E76M7dLYJJPcvImk8lC5GWljK3DLHZdLckk/KelXIxebfJJcLElarAzHhFf5RV0istbxBwuy5gOo/5L64q+7wrYCWds1OpUecJY3sS7nSWGLrGs59cvZkShxSS5htz+Lt7/9dEzoEGnQ74Ghjxf+yQMwvnobWtkMOqED9gL6u4EbLpvAlRdPYXImQ78FPOhR++GPjn8E9j94SHYVyA70C1WcRN7aCQxuRTFzPYqJW7F5w3rs3rYLlVbLyckofxPK2TyCHthBhwphQH3Y7wNa9KtygFIHzvvfp4UnPf2ReNBDD8DU3Bw2boy45JxJTO0YBrBaLzstlHqZaWe78WsPHcUDjxrRoUeEF8X3v//96f/94356wXCuSCo8yq8zIQj9uJ2kOCzKLbOAXJKTVOyVxQtzsMZw7p/85CfD/0+hH/zgBzCdccYZ+P73/wff+9738OMf/1j89/G5z30uPUysX6rP9kES/mdMPvjBD6Y/sPDd73wX3/nOd/DNb34T3/j6N/CNb3wDX/3qV/Gxj30M7oOdN3ZN2ciWl+S9i5vkYp9JLubmJ8Ema4zGhqzrP0m+HbuJrG2N5brz5HyZXCeZ8vDTYkOXscnaj6qLY2m5/ewN23Lrus2l6yQX5wNJi1MuSabSAusZ10Qy6ZNczLN1TE17w7tsiGRiGx2XFtwVdiO3DskUC7mE0chduj8kUw6gy3UVqW4/JpKLcd8bbNubyCWfJFMcljcYd4fd6JBLGLYl67rjJJniJJnigy6Syc9Pgy3z9EPWPhoMciUmWdcdgw2aWJfz5BKG5Q2RS3KyxnEbWfONz//V2HCsXgcjyKhFU7wKdQHev1T6mFFlfZQBmNNyfvVNfVy1hbhmR8A1u3JcuSvDVaKrd7dx3VQbN852cP2MaKolvo2bZlu4pZfjjnJY5bDaiA3dDDfN13TDPHHNJHCFHi9XTQBXTeS4drqDK3e3cOn2DJfvyFXmuEz8FTtzXLI1w4WbAi7eItmWDi4TXbqphYvuyHHxxhyXbmnj/NuC6gGXbM5w8aYslZfJ7pKtEB5wyTbgoi0QLuQnxxXqxxW7VU7In+jKBbp6Ksd1My1cNSlfOwOuVum2q3ZnsmvhMskuUx4u25nhIuFfvDXHhVtaOPeODOfcLrpD/O05zr094KxbAn54I/Djm4gzNmT48YaAs2/JcNbN4iU7+9YM54rOlt6ZojNuJM7cQJx3W4azNwAXCu8CYZ0nHfMXyceFwnf/LlK/L1D90q0dXLqtnXJ02fZc/VTfFZdzd7H6e7livWRrUP6Ii5TDC5W3Cza2xXdw3h1DirGV4jnrFpW3dHD2rW2cfduwyhbOvDnHmbe0cbbk594+jDM3tHHmzW2cd/sQzr2tpvM2Dotv45zbWjj/jg7O3RhwsfxftC1XXgIulO+LNI4XbQu4VDm7eHtQ3oCLJbtYOhdtzhV7GxeqvGBTrpgynKe+nau+G/PsW3P8WPk646ZcuWwl/2fc1Mb3rsvw7WuI/1nfSvSDG3J8/4Y2vntNC99bn+F712Y446aOct9W7jv4kdrO3DCU+nbWzS31YQRn3zqEc27tKP4c528aTnTh5mGcfXsHZ92mfkp2jvhz1NczpXeG8nHWrS38ULE4HxduHsNZCaOd+u54z7u9jXNFZ96UKa85zlVOzlM+z7+tI19DOFe5tF/bG9f+z1Fuz1CffnxjR7EOK+5h/GjDML5/4wj+57ph0RC+eVUH376yg29eMYT/vrSNr17SwtcuG8a/X9jBv1/UxpcuaOFfzstEQfUOvij+SxfkKnN84WziS+fn+Mp5I/jK2W18/awCV98R0WNAyQJ6fdAaAFCH+K5oKUAMIa3JJLVGeL2wFOlq1jhXzLtsiGRiLSeX7PZcY70+kvy5Ytun/fwk2CRTvI2N7Y1jcgNZ98F1suZJprjdbnlTkjSLRpYq+kUuyckaQ2Is90VyMd+N3DoNOb7l8u3btuMNbzwVX/73/4Bf7u1zv3Xr8MH3vQ9/+edvw7p91mL1aAeHHrQfHvrg4/DMpz8Fzzz+aXj2s07AYYcdjJDV46tXG+glB+DC+FogMh7J1JflPHQFzQ3LTCT3GnejQ1IWSDiJWfhFLslJLraTNf/LwnY4TazLeZKwHLp88PHZT30au7bvQMhyfVAFDnvCATj6dw/BfGcKVeyjo48/OXP4XoplRKYPOnnIEAKhMy9kymlLOY467MkZMJ3PgA8OePgrHobh44bhD2jbt2/D+973t7jllpvh8fbeWe7TXHM+TEFxGTuDcBFwyWVX4gMf/DDecvrp+Ju/fCvOOuMM7a8DHvKw++OxT3oURtp9rJ6Zwn0mdqG94SJsPvvzuPp/Poj5neciP3QOD37x/fGYN/82DvuDwxD2J+b7Xfzrl/4V/icY+zqssU+yHhOSDgeWJWbhF7kkJ2tdN5E1b32SqU+WO6+WLefJJQzLGyKX5CQXfZM1bxyS94hNctHW2I3dXfFu9ztopbG88IKLpEa9qwZgbF8c8rDfwM7YRhVyuC9ZELbGV8cOqtfxZhkgl4oLkmHRNyldKeoHlB2D1mDdelUFgPoRVZpElQ5a3Z5RPvVunZWZ5lAGzylWAYMioD/dR5WvRjl2JFr3eyyOfMZr8X9O+jAe/Refw2Pf9QX8zrs+h0e8/WN44Cv+Akc+7WXgkQ9H1dkPCGNohSFkJTA/OY13/PVf6/zgbZiYmECmwJu+Q1dQfK57PpJEUyebfkSQTLRcj6zbsXC5jWSqmTfTlOSSnKRy5mRg0Zd17beJgeRiPt1mHJJmF+WWWUAuyUlCRxMoBD/frTA1XWB6ZiCbls4gWpid15Fl7OgeUNtMT+YtQB9Y4c/oA7FooxhElAUxq/ap6XkE5vrgOq6YA/oF0GqPaA/d0gd7VdhGWeWigJB1wNDWuEEf90tkWVuHrn35DgAzFEVEXx/2i4GCixko3O78QHIg01j1tA+HPgjrDBpFn5ibHej8ZQ6lNumOp90aRac9irb8I7QxumofZIp7WAerI+2I+x3QwrP+8FCtUhvBfKC4K8WlvrNUvBVCIELmWAhfDAFRk5JUXRRjJb2IqGqUQlA7NOf9h3OjhI4XzODkZoo/aw0pNionbfS5DkV+LDZNHobvnFPhrR/YiJeefiP+5LQNeNVf34Jnv2kDXvjWW/Cnf3Eb/uxdt+OV77kVL3/nHXjFe2/Hq957B14pepX4135gE173gdvx+g9txMkf3ITXi3+dsN70iY2S34aT/+4OnPShTaLbcerHt+DUT27ESR/eiNdJ97Uf3AzTmz+5LdVP+chG1bfg9R/epHKTbDcJY6N8Sv6hLXj1+2/DSR+5Ayd/dDNeI/vXG/vvNuENH78Dp//jVrzxk6KPb8Kp8v3uz+zEFeuHkXfWQaOHqN+F50vIxCunWYQfAlWMIFTXT1TOtIBAgwRmAJVfMih9JdiSXh4B4cQgWWc15nA4vnbGAG9Vfz7zjSncMrEWVXtfjIwNI2KguTQDDRhKPV/84cSH/STTRxgfqPtZ4oN7j1uUhcctyF+MESTlS+biE7Pwi1ySk4R13ZQwpOs6WctJJhzL7Mt6JpIuYJmfJ6miX2Qttz5ZY0i8iNHIm3u+8WmdhieXMCxviFySk3ePbZsGbzlPLmFY3hC5JCd/Pthkjbm8ryThuv2STLlfnhPLfxFxNz6Mbf+u2xdJWAZdnk8q0li5tB7J1E4yyW1nIpfq1oMu47hNbLIxT9LV1M/ELPwil+RknQc3kTXf2N4TNlnr29bU2C3nLXOdrHVdJ7k4DncVN8kVcTd2xmp4l66Tta7rJP+vwnb89xS3x4Hk4hywjamxa/jlJUlXUw5JIsuytF7YBrr8AfOvtUf58pe/jC996V9EX8JjH/tYtdQ/1iOXMCy1zCW5JCfvOt8/j7hJpj7YN8nFHPw8sI3h/uw5By0nl3xZx9TE0PDLS5KuplhJ3vUcXHj+k0y6NiKZPryb7wwNodVqidq6j7P0Hmq5ZaW/6eiDePMx2+v/yMiI9jNF8uePz3riKEdIzyjvtR1znucJf6AP254H8/Nd6TDZ+YOx8fwcsa77bhzbkIRLf2guFXeh7zOeN3532759e/rDAdZ3fNazfKBnpf+W+3y3C/+hA8eYPmhr/lnHuo0/t1nHz1X79jgY3x+9XZ+dnVUOQorVdctt4w/4zod9W267gT7GG9/9M1nW9N+ldd0vyx2nP8Y7FpKwH+s4ln320R4vy9MferDMeSGZ8us8NDLHYrLMmI7Da7jjsC/HYnyXtmm127B/y9y+W+8FA+VzUBZotfVRXnsSj6XxnB/buWz62ZZOg5OWtgMAABAASURBVO0c2adxrGedVqueLz1taouixIg+9lfaS0bR0NCwxmJYucw0D7RPbYwdDMnFiei6E0xyMekkU+crTQBySd5guONkLbd9I294lw25A24nmXyarxRgJWzzxjJ5AN2JxIcs6ZJUB4I22CV8NfrmTYUmnkuT7cjaR4NNrqxbz22NbghUP40d5Yfyqc152kAiLZzWJyl5vbmzne0dB1nLzVvmNvO2MZ9p8lvuuuWWmSeZsMk6f5aTNZb1rUvWdfOWmcha3xiW267mMxVMRFI3uHbMrom3Dkn1sUpEcnGMjWFcE0lZIPVzz7hTw8Kvvc0T+2gwSCaMBtttRP2fN8t5yndMaNZJjH6RVHweB+mKty6lqybJK5ALcm2WbWd/CXtBbr1Gbp5kisO8aW9xa++O9CLBZrEBbrv1NvznV76a/qbHWBs48rBh/PqjxjDU3gWUc2DZ0sv+ODbd2sX5F8xj9yQwpxv66AeO4Hd//zisWidveR+g850hzzrIqwG23XIFNq0/B5vXn4fbrz4Xd9x4Neb00hsVxKxehG++eTNuu/E2bLttG8qZCoF6CdLBSF62waKFatBDyV04+H5t/OGJv4rD7zuEQg+G22+NuOn6AXZt6+thr8Wg00HkDA7dv48//J21WNUCyt4A19+0Af/53/+tuAi/2JAqFTfJlNsml9BV7iFv8uqck7W+1NDIG1uXlnsxO/jgg7H//gfgwAMPxEEHHSQ6GPvttx+80Lruv9HveWZfxiFpU/Uhw+GHH44H3P8BOPa+x+K4447D/Y+7P+57v/vivvetyf8KgG2SgX6Rta2xSC72xzqO2UTWcqnfZdzWs437YbIuSRe4t9jWM4aNjOeSZIrJbWTNG5+km++ETTLNXdsbi6zr5iuNjeUkUz/8ICCJRkYy2ZIqgYQt5zA1Pq1rIikx4Sthaz1udMhaTvJO2NZpbMybmrpxTSR/KmyShkpxk0wYxifrOH5SbIORTDkxb9pzHBrMPXOwZ52kzVNMtnGFvHtskil/1ieZbG3388Bu8rIc6+6wGz3rkLzbnJC8U9z2534YxxjmLSOZ5qLr0EXyp8I2rjEaTJJCw/9+bMVZxRIRen4FhUyRftL6pg8aMR0MAlt3As975adx/KvOwJNfcQ6Of93FOOH1l+D411+ME0++BM947SU4/qTL8Jw3XoXnvOlqnPiGq/DMN1yGp73uApxwysV43umXqX5xqj/1tefjSa88W/yFarsIzzj5AjzjpIvxdGH88asuFeYVeMbrL8fTXnup5HX5lFdfIv4K4V6p8nKcIF9Pf+1lePrrLpf/K6R/GY4X/6xTrkiy418r2euuwFOE9+RXXIw/ftVF8ilfsjv+pEvwVGEf/3rbXyr9S4R3hexVl98TTrkKT3nN5Xjq667EM0+5Bk+X7KkLvp6sOJ72mktwvOyf8uqL8aRXXYynmJfvZ8juRPX/maIT33g1nqEcPOOUq/Gc065NdKLy8jzxJ55yJU6U7nNPuw7Pkt6J0nn2qetxwslX4dlvuBbPk/zEN1yDZ8n3ie7Pay7FM153mepX4hmvv0J0ufxfhqcrxhMUm9uOf+3leObJV+Cp0nWunJunKs4/VnwnSP7kV1yE49XfE+X3Gao/+02K4Q1XK//XaLyuxfPl89lvuhbPPW29DmKvSfS8N1+H57x5vWTX4k/eej2eq/pzpfcC8c8/Xbpvvlbjej2eJbvnye550n2O+vEc6Zz4xsvx9FMuxzPfeKXoKjxD/XjmG67E8fL99JOuSOXTFPtTX3ep4rpSY32F4r8GJ77xWuX86pSLZ6ZYrxT+NSkGx/ycN1+NF7x1veK7TvGsxwsVywvecp1k14tfjxe87QYdIG/Ai//iRrxQvMsXvG09nv/W6/Dit98gvfWK+Vrx16tv10q+Hn/i9rdcrzivlZ/1Kq/Bc0+/Hs8/fb101uO5b75+obxuQXYtnq2+v1BxeKyffeq1eJGwn61+n6CxdI5cPuuN1+B5b1kvzOvwbPXreSk/1yWM5wn72adeI1y1nXYNThT/4rffpFiux/Pfdh3+5O034rlvuQHPf8tN6ssGvOgvbsIL//xGvOwdG/Div7oRr3jXzXjt327EK999G175Hh2Wi3/5ezbqwHqLDrO3q9yqA+1teN2Ht+M1H9iKN31yGqd8YhJv+sQ0Tv7wbrzmHZvwZ2+7Ep//6k3oaQ3wfZ62rHq3gd4hoLXA/ypB1FpA3vv9Fsk7rb2CWFwHo/bAJOHScpJJn2R6vlhO0k0/t+coyXvE9tpN8k5xknV8y+OCrma9d+l9jETJh8s9n9FkjdH4IGm1vfpyA1nrN/xy335nJJls5+d7+PDffQT/8sV/1cF/Nx18+AX89FNPxfFPfyrWjI+h5fc4vbAHaiS1zg/6Pb1oDyn/pfI7QKZB9wcAUgOup4DeVsHBLDKt/aHsaf/eA4oepAagjptBWpojflGnZCThi2Qay4Z33OZN9yYn1g/Cdp7MkwRJm6ORu0JS8as/roh+UdgkU38ci9xg69at+NEPfgDo3aXQexEOAx75ov8H3QNmUGZdBL0LtfRBNkNH7zyE3rbQDjlKHWKFCmjFoFerAjkr8RH9iQFaeQeDNQOM/lqOI55wCLC6RHu4jauuugqf/fxnU//9LK68v9W9SRBQXNDlMSkHJaj/3vOev8WbTj0N73vf+/Guv3knnvLHT8Hb3/ZX+Op/fRObbrwQMzf8GFvP+09c+aUP4+ovvkv8Z9CfPB9Ytw2t+1cY/+1h3HbAHdj30WvQuV8b2eqIc887D//2r/+Gjt/LNN4k5VXd1z6eJEimcSCZ8uQYySV5M2bOH1nLDdDIzZNMGOZNP+tYem5W6S9GVAvxGdUUUek+kDuoIfkka98+KLSMukei+gnUtv7bPZs3bsKOHdtx44YbcMP116Od57LP0B5di+EDNV7DI4hsodABVpBdgKyNIaxK41WWUXPXfQei/sty3TuKL2odzDL7l1xTeSDdLKesoVzKRm2lq6KBxjgw0z1J3ZvQO7nsCiAwxyBrAyNrkT/wt/GQl/45Hv/2v8dRzzwJ+cOfgokjHoVtB/0qdhz0UPTu/xjs+4Tn4/5/ehqe8t5P4ddf+3bwgPuhP+goviHkEKbi/uxnP4fPfvbTGHjO6l703HOsleafx42k4qsW8+fxstyBW8clSZCE28iaNwZJNyd7kknHctvb1kTWcis2cuuQjk+JUgN519h7+mwwlmMbpZVnmNeHdn/4n+uWmJzq6QC1wO7dXUxPF9ixawaTk130upBsDjt2TqM3X2F2rpB8Drt2zqAYUHMqw86dU9i8dRd27ppGV1j9XplkU1Pz6PUq4XWVi6A1uki8zn0lj/LXx8xsH/P6wD8xMSXcWcx3C8m6imcWuyZmMLF7SmNUwn/IYOu27RgeGsMuxWa9Welm2RA0PTCvuKanupiQzbTOZjZt3IY5Ye/cOSFb4c4XmNq1G+xO4mmPWYPffZjPhaY0I+fh53zFAGi8S61tUIKcN4D6IaiFplq856VnBSJd1aCQVgRVj5GImse2bWueF/1S6yAQQo5A3R3KS6EcMo5jfn6t+noY5voPxOZd98WN247FNZuOxUW3HI3zbjwc564/DGdffyR+fN2h+P5lB+J7Vx6I/7nyPvju5ffBNy/eF98V/42L9sHXLtoX37r0AHzjwnX45kX7qf1gfPPi/fG1C/bB9y47CF87fy2+ecE6yQ/ANy9Seen++N7l++HrF67CD64+AD+8+j741iVr8cNr5EPy716+TvID8f0r9sd3L1uHH19/OL5z2QH47hX3STF8+/ID5XM/fEvlf52/Cl+7ZB/ROnzl/NX43sVD2LR9DL1ujqiERAIxOk3OCzRXSqREgboHXHeVoBW1flDK0W3OdZZpNalEate6EHX/VQWRcQjT8/vguq0H4JNf6+FtH7kJ516TYaocQtUehv81Ac9t3we9fgEFku7lsirgjwaW9/t9tDs51JjGJSKKh+ZoCVL+RM095/vGRNZyK3p8LWt0SFoMy42fKvpV6HybZMK0vtttM9ANQFI5UP/UL7LWcZt1rGuerOWCStiWmyepvNYxu26fZK3b2FnXRC7Jf9HYpdbPxj9Jh/YTxd3YLo/TIMvrJFM+l8vNkz//nDgeU57r/tXaYD+mJq8d7QuausvlcbpuPcsa3lgkf6KckPyFzhPH5DjJOq+uO2bLzJO1HLoaudg0Bm43b9rbHLTcOGSNYf0GwzxZy63XyM2TvMf5bb3/TdhNf1w6NpJ7XU/cdldxL5dbj2SaK86t9yEk0dZHyd/6zd9KH/591u652dhBl3XJOq+Opclro0NSWki4llmHXMo3eddx31ts69mvHdmHS5JpzriNrPnGt9v3lNvetiay1rdeI29sXVpO/uxx3xW2Ar/zWMppuz2k3/VPsxasHl+Vcuu4FJL2I7u1r5lM9/DQ0BB6vV4iW9mfP2wH7S/MDw/X7f5Ibbl1TKtWrdLeaVZhMGH7+eVni8feds6R9S0jCbe7LWvlSKWepZ43zrGfPX4OQpftVCQdhgCv38bwx32T55z74Y/VtifreWK5ffgPR5u3rrEdi3UtGx8fT3/r3vKm3+6X2/wH8Jo43N7E4dL+jWNd1x2fYxgZGcHo6Gh6FzOe5e6byVgmf5+yjn243TgubUtS7yiF3v1HUn6sY7nbHbNL+x4eHk45Tj7Fu5/ui8egpedApWecBgKl9ivWsZ11mniN6z+g4dgH+rDvunPn/zWAdWZmZlBpnzPoDzDUGYL3hYX2kJX2nR3XQ6Z9YVd7lkLx1vsRYwU7cofs1EQSbiC5GHAjd2ldkmkhdR26XFoudlFujBjtSNsgldYhaZVEmSaPZSYLohKgubLo0+2WG8fYRKa4gFgJQy/8Li2DeXUcyy7rGw/e5jGiigUiKygr4uOiJsk78ZU2dEDQWGRqC4h3woZkZSIIv9JLp/2RhGOVUfqxXSM3b6FLE0nZx0Rkzbvd+m43T9ZykoqFd4FtjDqWKsWNpGsME8nkA+pPlrUAcBHH7fZHckFHreKxcJGWl6pV8Au8byhSMsRFDPeX5OKYGZOUjnK2HNty6HJpuVihxJqkG2OFXItVNF+pVRv36HFeeOlJcrUpEFQqSYqt/bhNFqkPi9jSsdzkNsvNm0jiruI2dtLRqVLUBjpWAX29NHz6M59FKCKGqHo/4klP2AeHrZ0C+lNoZQG6qzCzK8elV/awaZroaiIfdkwLf/CkB2O/dUPImr5lJaqsB+jl95aLN+Gms27G9M27wGnLeujpxVK3RcpLpf5v2tDD1WfuwNnfuhE//t6VmJmYV78DGKIOFgrlrACHZ1GNbMW+x/bwB8cfg/H9S+yen8YNt09jfk5zuFuh1GEJNf6tfA6/+avjOGwV0CbhP6n/D5/5J0xNTuruCqCSlYWAqLwrhSCJqHuXJILlEjo/0OXSMtI6UXo1qSnpurQOycVGy/VzAAAQAElEQVR8u17bZGoOkkd4kSSZ7CWEF0qXpipWgINS/iplhZrHeWjpxS5ABqqpUbGSBEn1s9RBwowWujn0iz7UBIZMloAPo4xR6H6VMtJDSYeNfoEbJN1KuID77vnhxdclSdmrb0Bto/kw8CKtOkktpgWsZ/I94v65n170LRukl7UonRKWywyDYqDcq04gZFmK2/4KxVHqMM16meS2L+XPNpaRVOhLPu3DbYnUWfuGotVQyVeZdI3hdt1SKf55HVRPzkxj+86d2D01iem5Wcxp8zBQXlJ+5M95t1/7rDGFqrE3ToNHMsXtPHpFTSUr+SgUQaX+DWpeY2gMkoopLlIlPMfU4Lm0T2hNrdebgXRLuayU4758DRIfNR8rfVSN0isVszHUUdUi/CfoKuEWyq9zYKxK62KUTVkOpCM83TulngemSjh9HcL3+12NT4FSupV0E55wnA9vADw2Lr3BcZwkFUv945ijdB0H5bSr/JZVhRnlddOWTdi8eaMOp6YTGcPkzRpJualzYkzH6FgFkWKp66X4qnak37atdaNyojwTaf5UyrHlJKUF5S0mcoVk0nWcrrsv5kvNs/n5WbX1MdDBRXduXgcpFaj/otYLdQkeN2/GGhtvNCzz+DhWKKMmeUMlg0oj7xx4PlRy5ryQ1NiViNqIqBlR81RN8PwuNdes43oTv/NonL7GMGEaTBjmC413IRu3lRpPxzEY9IRZCKJCIV4MyDqvvj8a/DruWt7IXFpuG/Mmx+G65a6bSMJykiknlplIwqV1yZp3Hbq07UBGrVOwXCRZpXFyDnKOII9tfawA+loKp3gYdszeF9unHoitu47D5p33wybRrZuPxG1bj8atm4/C+jsOw3Wia24/FNfefgRu2nxfrL/9KFx9yxG4/o5jcP3GY5Psth0PwIbNx+DW7ffDHTvvj1u2H407dh+DTRPH4LYdR2DjxFHYPHUMNu46Elumj8HWmWNVPzLRtpmjVT8a22aPgfktU0cprmMlOwpbp4/CdsldbjE/d2yqb5+7n3Tvh427j8IW+TDdsf0IxX8UNu48BrdsPgx3bD8Kt207UvyhuGPHkbh1y2G4adPB2Cj+9u1H4jbr7zpaGEfjjl1HYfPkscI6Wvk4Btsnj8KWXYdh28QR2DF1hOqHYef0kdg5czi2TR6KXTOHYdfs4dg+cyh2dY/E9rnDsWXyIOyUbIfatk0egt1z1j9MOtY9AlunDsOOGcnmj5XsaNWPVHkUtkypnD06lZsnj8S26aOxeeJIbNx5BLakvh2LTYpvm+LbKnKs22aPwybFuHFSOopr4+7DZX8Ytk6Lpg4Vf2iKpY7j8MRvnzpYfTlEcVvnIPk+BDtmD1N5KHYq/h1zR8i3ZOK3Th2CrernNuFtUbldMZm2KB9b5XOb4ty8+zDFdTg227fkmycOx7Yp9UPtWzWmmybUvuNQbFPb9qnDlUPFof5vVx62KcZdzo/wd04fhN3dQxTXQYkmeocqdwdhYv4Q7J45CDsn98fEzIEitc/cp5bPHYIdllln/jDsmJau4t8u3B3Th6pusvxQYR2BrRMHy79kGpdtu415SK2jfnosdyqObcrP5PyR2Knx27r7wFSmMZbO7tkjpH+Y5obsNObbpw9W/WDsnD1U8+IQ2Gaie6RkhyZ/u3tHYLP6tX1e7d3DsWNW/VEfd88fiF1z98Fk7yBM9UW9AzFbHoLd8weo7+swI9l09wDMzu+H2f4BmOntj+nufpgv7oMZla73yoMwObcP5gf3wXRvHWaKdei1DkE5drTi6OjOJ0KpG5yAFgPd+tqLaIGjWqC1gGRaB71mmEgurjNeH6HL646K9LPnOmMbN1ju0nVyCcNyy0zk3uWNnXVJwroNuc1yl5a5dDwkYbllJpKLcS+XQxdJ/UbCJZd4C63r0phN6XXTWpaRBClsPVvEgFnQEycmavSDHpgkE379PNEzXhoQVVWRnj3G8rPTNmStG/Wcp3SinimxrHRY0ZZuhU2bt+Itb3s7/uFTn0V/UKqfGVbp0OEvJHvhc5+DkU4bgUJSTJn21KTGFBlaQyMAA7IgPg8IfoeQj0LPu6o3i2rHLZhdfx5mrjoTc+vPxe5rzsH2ay5Fd9tORL1blHreFdI3BjVHFBo0YbQniSApvJD6eE/5dvvynLiOhYtkwnK10h6labO+eROprKiN5J18ut26JBdjga5GLnZRbnzXre92E8k0TxqepHJewn/76NbbboPftaLSePjv3Ac4GpgI2p/o/T6ENvSNJtlmWQ7dOilneegAaofGIoagPWeJXO9Nw60hlH1qP1hifmwHjv7DdRi5fwfz3ucpt9/89rewVR+fKyVZZqATXW9YMNAYGBIZZT9AS2MZ7RAB++53CL7whX/RHNmI09/wGnzq9Bfjfz7xalzzP+/Ue9yXUU1fCJYbgdYsuN8AD3nBQzC7rsDmuBHjDx7Gvo9ajSIA0B70s5/6DHrzPWQhqF/eyxGUz8r+paIaouaO80cqQvdRpCZElZY3vOt3l2+SsL71TGSNZxlZ85ZDl0vLxSY/rlfqfyWBVJXvSvIKCi2RrIVdaRz7mqulM4nK99SCzWx3DpdfeRm+9KUv4KTXvxa/89u/hQc94MF40AMfjAc+6IF49GN/B/1eFygLeYgYGl2F0fExdPvz2p3LnfID5V5DpXZFwQjqBgwiTVOQUDpZzwdm0qT8SxaknqIRhswUtNrER4CaI6wCWkFzyXtdSi79QnnV9FAlYq7dwTEvew3+z1s/hLW/9zRMrj0Q3aFxDJJDIsg+GwRkVRvzVQu7OIZdqw/Fgb/3TDzh9Pdjv0c8HoPWPqjyDoghHbR28d73vBNXX3MFDOE/fCB34oNDAyoovgDqv0rvl5ne/5AuSRgS5zEmiabNYwNdLknrUVgxkcSp9FiSS3Lrus1yl66TVM4qkITllplIJgxypRy63G5dstZxXcrKbYVOngtLlA8h74zovqtk0db8yDUibWStYalm6CifWT4K5sNqy0RBshEEratDw6MYGh5DuzMGZkN6py8l70AV6QGVbtJub6CSYGhhbr6Pbq/EQGupeaVQfkZg20z4prw9ojUdwhwFhDk7P0CuWLLWCHZPTCfciEztw5p7AWPjaxBDDv8hklZnWFgtQPVC4HnWRoEWJqf9/iTxAFhddXH6iw7Fbz4AGNG5DFtUoAG6FRD0q10Po3JQAXkUdgVqLSD0n28oqK5WqI4sQNNUXBCpXf2NmqsDC0MGaKJG+YwD6r0tIKq9KgmIGFuoNDfhf13BC472ILEM0stQFRliP6DULRfLHFU3oJgX9VtaM1sYdDMwDss+R9kTWa5yIL1KfDVoJ52q34brg/kM1aCFQu0D6cVySHyGotdCHHSErZgK8y2UXfHSjT21zwD+JzIr8eU8FAdhvP4cESvZef0eCBsjGtMO+u6H1kctj8pHBoiH7+VAgLkAKLlYNbkKXWqWTAJkcH48dqgACouVZCaNIXQPF86lMAvNpYlqf5x90z449aM34+NfncQtk7rvwzjmugO9LxcY1tz0clVUPYytGtY8GUNbH217vZ78lPIZRXKkBYokQgiSa7xjhC/fK5aR6qtkrjdkeaNjme95eGXQvIsec/GRQfNeXRa+da1jouHlNqidXMK2jrGWYysgRO17DOQZVg70DIoRxrGuyfreN1lWKdn9geb6YIC5uZlEg/S+XaEqB6Ccu16Kr7Tv6mrdt1+SKzDLskx1Ra/7baAw7LeUaoT9kUGymMg6fufftXtC+/B50RymZqZ1D8suWQA+Dyh1byk1qBSj8Y3jmN2HxTb1bXp2BrfefhsuufRSXHjRRbjmumt1DrYj7RusX+iszqWgYQzbLyfLSWo+DhR7hUqYA/V3UPR13jONicldmJmZgvOAhVhs75z0+10U0ouawM6VS/vItM6TVH9rIjN4WN1vBMLxT0xN4uZbbsG166/DzbfeIj+TmNcz020k04c/x+74jGmfJpLCqkByRX9Iyp8nC1Jb02foKqsS1Hx1XuuxL4Wv3M9OY1Y0MbEL3flZaPIgapwbP80ZkSBg3nGQtZ/KHVKD44X6VCk3PsPZPTmBzVu2aD+1Ge7j7NxcileqMK5LssZw/ywzFlnLzFtmqpRXLbIay0FNHhfNT/fBHzF9dmXemLZDFZMP43rOVGksC3geObcTk5PYNbFb9/x8GgPLbWuyfZS+aUWdgLGcG2o2+j7wmPd1z5TKgTPu88GNmzelsdyw4Ubs2rUr2RjTWD5jdP6MTQpFdk2bsRU2QpZpf9SD5dZz/7z2TE7uxu7dO3XWOJnGrNJY2sY6Ufnxfet4oNg8B7OMafztN2GByPMWPHaVxjbX3tdl0s+gPJRwP6xb6Z6D4nNeKuXCeXQM/mjrdvfBvs07PusxCxqbAr1BV30eJKJjEUX1M2o9KvQBc2Z6Kq0vXkN6PZ1LKhbPGdvbf6/fx85dO3DDjetx3XXXYMOGDbrvZlI+7NP9tV/3K2guW+a65bb3HPRc9HmxyeM9153XPTyLHbt2YufuXZianlac/TRHkp3WLffJfTQWyZQnt5mgy6X9kVy0s0xNSdel6yRTrM5fyLIFXY9FJjmQaf/UarXER43lNHw2O6sPvBkIE2Q/tno12vrwn7VbMpC8naX7blgf+z1enutKKcbGVqXn1fj4KoyLz0OOlvA77TZmtZaOjgxjYmICnqO+50f0Mdzj6XvRMXhcXeay8Qdyj6+xLSOZYh8bG0NHz79MfTHvNusTgMeVpMa6hOXW8YdrNaWceG6Y9wd259b5cbt559L+TU3OG//W89m0/QwPD2u+9+B7x3L7cIwk4ZitQzoawLzH0TokYV/m3ffdyoPLufn5FFupuWg8k+eQy2nNC/sjqbP9zcmv++X8uR+Oz/E6D2Sdn0Zue8+/hK82YxrP/dSNhRG9c/S1hxhofo+oT1kIGNYYO0Zjuk/OQxYCKj2vZyb1LOz1FWuG0dGxNIbTs3N6TnY1dwt0hkcwMjaenpm7JnaqvYdM9/zQ6JB0ZsBQITg4E1knyA4ckIMlqblWd8JysubJWm5ZY7unvjHcZjLvdpN5khajqVtmgesuXXdySCb/ZO23aWv8ut7wtml4y8naxpjkYjdBNTZ6ZK1DEqR5JUTJlUr6afQabGO5wXXzJpK6USuLE4ZtSKb6XfFuXI5h3jKTeeOaSKYcWU4y+SHvGZtc0jGe7U3GdJ2s210na96xWsdkHbeZSC7G4DZC/y3IrJdkqpO1nnHImidrXcsavQZTLepPBElNQunryZYFj1PUYlFpopqHLmlKx3YRMembJ2v5XrHVZh0ZL/6QTLz17zJuECShDsNTxuS/rXDJxZdJnkE7XRy0P/BbjzoYndYc6BU2EXD7hnncvGGAQr0ZXg084lGH48BDxejh6GdlRmrxrpCxwPSOKVxx1nrEiYhWF6BeRLNBDuhFTXsFIFPfPaX0cje9o8JgKsMtTSB7OgAAEABJREFU183gqgtu0EtakF+gleUIzJTDHBTPrI8jH7QWD374fRCGgx5iEZs39TA/XYJ6cYwKIs8LHHXEWvzOb+yLXLn0z+233471168HU+6hi+ornQJhV+KD+KiykUfpINWj+kaulGPhIpm4u8t3kE9jmEjCdZIJ23ak4oAu+XGbuPRDMpXWsdylBddffz1OOvkkvOjFL8LrX/d6vPOd78T3v/8DbN++A5X6bz8bN27E1772NXzgAx/Ae97zXvz7l/8dhd7mCALanJr32uMXutn5Odx08wb8x1e+gve89z3w/yfppS99KV796lfh9LecrkOtL6W/veQHirEdi21d+qHih5hhyaDwCMcZlfRcmywv6DfeeCM+8pG/w8tf+Qo861nPwgknPBMveclL8J73vAdXXHEFjGUcl7Z1KSAY3z5danD0E0FSZSWKqd16mrAqYvIrRngV/lN9ec5zn4tnnvhMvPCFL1SuXowXvPAFOOnkk7Fp46Zk6z+FRjJhQhdJ/Raa5nrymWpAyDLccMMN+MQnP4GPfvSj+OQnP4lvf/vbmJ2bRa45qWHTBnc3zjzzTHz+85/H3//93yf67ne/i63btsJ/Oq3Bc/7c1wVoWO7++m+HfehDH8Kpp70Jp735VLznve/GhRecr+dlCRAeMlx73dX45Cc+jrdoTE7S+Duv9k0GhJChrwe5eWkjkXajZ555Fv72b9+HN592Ol7xilfgz17+cuG/Gf/4T/+Eiy+5OD3YPX65Nj4dbW68Uc/U36A5SzLl2fFZJlAlR3nWHPOm5CMf/Qhe8IIX4IUveCFOPPHZeM5znoNTTz0VX1Hud+/erRfEQdq0XnLJJXAuvvWtb+Hss8/FbToE9zjbhzHN24dz+rGPfQzOg+fGZz/72WTvl5quXgQv1QvtP/zDP+Bd73oX3vve9+I73/lO8mEczzOXxvPmo6UNY1Tl3PPOxac+82m89GUvTXPgVa95Nd729rfhX/7ln7F953blrC8tYHx8HO6TfY2MjKR+u4Gk5pPGQJUQsnQPbdu2Dd//0Q/xqU9/SvfeO3DSKSfjlDe+Ae//4AfwzW99M200QSSMZrxdNjGSyqteAqKeBd6kesOz/vrr0j36jne+A695zWsU64vge/BlL/szvOMd78QPf/jDtEkudYKTa9OscOC8mTKNV1O3H5IgmdotJ5liIWu5dYLG120mki6SfiMnmTCsax/kSgzLkhEsJ0Dd+6QwdF+qinQR1Nqt6aIXImjZH9EB15BoRIcLI+j2xPeGldNV6A9GJR9PfFf8oFqFIq6WXLJqjQ4n16DfH0MV16BQ3VRireTj6JeSc43ulXHRmFaeceGMJoocT7Iqjst2PPkt42iSFeUIIsf0WjaKQTmU+AKjKPR1pgpjKiWvRlCF1Um/rKQbx4WrtnJU+qtRVONqGxe/BoNiVHNlDGVclXQqrJbPVUkesQqVdK0fJW90kOK2zRiiYi3kz1RhTNjDqBRP5CgGiq9SXKWpGk5ytxVlB5X6U1RDysUwSh0k2n5QDKFS3wq3ySbxsitEFcYV34jiHEs0GAypHEWp+Er1q4zjKOOYfI4IWzrKU8oVVqGsRmWrg+WwSvGNpnqlWAflsPSHEe1ffKl+VHEUhQ9H7TOOCkt18QP1pVzQKxSb4y3Vz4Ha+oolJt66oyjjOPrFiLBtv0r4q1B6bhRjcO4q9aWsxlDZn+JYzJX4Sj4dRzSv9lJxUQeclke1Qfl2u+WWFWpPOGornL84DMvLYlj3zxhiNar+DCEqZttYJy7gFuon4qjGf1jxjUhnVOWw1v5hQP2xvrHdN9uV6is8PvYpvGi+6Kh/6qf0C/m2zHqFxhaKu5QsxSg/A8U3UB4rzY1C9oXwKgwrT0MoOQzzpeZG5IgwRxSXsRfkOniG5FXsoChyQPql+Kpqg/qIE8u24m4DwqvMSz/GIRR9rX/SL/UhqKdD5YLCDEPqK2Sn+x/1Ra0FEURVRe0Da5l/k3QheYVmnfH6YtqzThKkMapk0/wimdiqWsKwgFwpNybJhGG+0TFP1nJjWN4QycRa3sRjAblSvhzDfKNjnmTyaQzLLTORK+Xpgb4gc7v1g+p6aiCAiaD8QZdjcTtJ1QCv9677mUkG1XNAbZs2b9aHt2txxZVXwofA0OXsRaFBesiCxiriFu2FT3/72/Hpz30eExMTCHoWjAwNp73ky17yYh1gCC9GOC6SgvY4AAwZmssxxkgUElCH4q2Z3dj031/Cte96E7Z98I3Y8XcnY9v7T8Itf/06fOPVL8TXPvROsDcFW5AB6aJ+i6pYClt7OlX9Q0ooxn10bDFGkExk3kRyj/gqWdQ/ZN1mvca+bkHCgK67wracrO3J2qdlMkm2xiRruXnju81E0gWsv1xu4TXXXJP+F14+OIn6KNY+YAjH/d4DMd3uYaA7lO5jUcF2Gg7EstBwBfmUtfKTZdR9DfQ17xF0fzIAbCHono3doDVSKPuW2P+RWm+GIrKswu4duzA5OaW1IMgHUYU6PgPlCKiKEkHOygg894XPx4GHHKA1vY+tu7bhbX/1dty2/XbMZdOYKjYgX71D/u6Q/kZk+QTQnkM4uMQDXnQ/rPu1tegNd1GGAlVngPs8cC2ilmfNIFyvfc1ll1+qtWOgvXKmnkY4ClLxaH57D0Ryr2NJrpTfm3yTBFnbeRzImidruWXQRa6UG5sMygogTShpgDml2fnxe5WCRwgZIIGmPJzOouzh29rXvuiFL8Zznv18vPylf4aPfuTjOPucc7FpyzZMzc1jcvc0JrdPoKwCSn2sjPpwmY/vC3+0DXkH/tBFqq2E1kvCPlKcEenK7LKsEh/ktFLeguLKRFUZQTKRc5mJR1SIGtssk1y8+xJkV2julMKh7CweDEpEfYTOVq/T+K3GrD8WC6/Qfa0fPRvKhJvpo6sCF5+paGFWz4GpMIr2EQ/Eb770FBz+O3+g+TWCfglkeufbumMn3vLWt+mdaBfaeZbyFDWHY1UAQbOCUXu5PhBC6pN/OWyXVepbLfeYVIqZpHwzzRHLyKW6bci6jVwpd5uJpIsV9yXJRczGx0+C7f5ASWq12gCzlKuUTyU2a3WUJwB0P6h3rH6K3YftPkRVg2QD2VSJguwHOug01ogOOHu9HgBiWAebjX5fh6Vp7IQZQqbneaVD32Ed7A4plwM470Hvon29A7bbQ+hoPY8L8bkOBK3r7UQ+2IUukiknlXLuP8BvfxR+7SdDJfsSRAw5xlevEUJb97HqWpvusxZ49bPW4ZiDZoQ5g8ACrQLINab+cBE06YbaAVEHt34+BOFKJK+ZdIFYlfqlZEnin6os4fybJynfMRGF5zw7fkJ4FdJFyT33XfG8D6oLAFHzxTwVN0mEoJsn2QRQeY7iXZqqogIZAAhXc5w6LVJn4dACMsXHREF2KfYKSHjKC0CQsqsixCGY171DBATpR2OrBcaBfURAOtQYxSQnXFK5jVFulA7KrvYTQf2XMNQfUu32Y3tR1D2sZiQ7AG6HLqmCzoN4gSOYl51uPek4VjWECiGLiFqLqkIfX7gv7ti9Fp//xjxO/8CN+Na5RDW0FrnmXre3G+v2HcWqoVUYzPSdnfS+3RkawejIagUlXeFTOfbYkZQfwrw8LfJkLa8qJVANZK1D1nLrp1gX2khq7CvdGwWodUvi9ENS875MBEqkBJAEKf27wK6sozxEJcTDluX5YnxCgM8KohhK5+prr8EnPvEJnHLKG/C8FzwfL/7Tl+A1r32dzsDeii998V9x4003wR9yfFbieP23EX1/On4TyfSe7vM4n7v5D/yddtpp+Mp//AeKcpDitJ5Jqqne5GSLPhC//OV/hle+6pV485vf/P8j7j/AZDnKM370fatndvfko4gSIEQ2CIkssjAYEwyIJImcozCIHEUGJ8BgsEkmZ4FAAoyNAZEzGDBJRIEkJKF0jnTShpnu+/6qt/esjiT+fv73ee7tnZr66qsvV+jqqplZsf/x9W98HaslS03TVL8/+9nP6hWveIWe85zniH2Cb37zm+JqSqMtOWR957veWfcN7n//++uY+x2jBzzwAXrAAx6ghz/84frABz4g9GE/exHwYQvJtvCJ+iE10bkje1w//NEP9frXvz7xyD0uezzHH3e8Hpa9tSdnL4l4YTt7GLYzH83UPmJbXMgkR6bt6gdylcu2StLWLVt18sknV7sfdOyDsj94rB74wAfq2OOOFfFj7wP5HHKRa/myex3IHvTYlu3axuDtHrZ7/OC3bU0nk2oPh1Nvectb9aIXvUjHHXeciB3+PfghD9EznvksffBDH17Zs6K9sYF1HHEkduiRlbXTVPQ3fGL/69RTT9VTn/pUPSRyaAt8O+aYY/Toxzxa7CGyn7XsSrUXucjEF2QiG9u+9a1v1b3c//iP/9B3vvtdXXzxxWKfKir1x3POqftg9IdHP/rROvbYY+ve6rve9S5t3bo1/afXQMyROcncjcz3ve99euITn6jjH3x8tY+9Jtr4F1mnYgfJRoOqbdhEwq9PfuKTevd736N/+Zd/yb7um3Va/CQeMzNjXbbtUv335/9bz8o+K7E8Jv4+4AEPjI4HZx/ytXUfdTH3MvbYeH7BRyy0LdsC19s6rXpncn89Jz6ekjHEvt9D0/+IJ4k+8qQnPUnsGbInTkywG9nYg1zkYzdy2XdkXD772c/UC7JPCfz+xOHM3/02fd9VHzw1WbWc6UNLk6Vq95ve9C/Vr8c+9rFCL/2ffcjTTjtN5557bu7Hczr/T38S+5YnnXSSTnrxi/W6171OP/7xj+s8Yzs+qn6o4e3Zx3zq3/6tnpB9cOQRy4suuqgegjPH0OfZp3zUox+lRzz8EbrvfY+p4xj/GcfMPfhkW7Sr7dqX8XcoEwtiuZQ1AXurb3vr24TNj3rUo+q+7fHHH68HP+TBFceccvrpp4tzIPogY204aLax2zUeymX3sN3j0Rf0yst2hcET+1rImx18JlvwLiVroIX0l22Jfe6ZKbMuWbNmrs4fs9mLZq6mHbGFcYtt5PBjG/1oZmam2kXMmtxbt2/fkfXQYp2nOWyHlvUUdsyMxyIe8BA7+G1rPDMj9BAvcmTBZ7vGdvv27bVt4aH/IwM66ONW2tS1Hpi0Jofa0ELDfAEMHnpkww8eHfvss0/lxUd8Jm3L4Ts2wjPk8Nmu9iMH36iDj/6OL8QEuehDDrGCj/a0E3tJSxl7G9avr3KICXMVtPAhA93Ytddee9WYgKceWuSwvrIt9GMH9MQXOyK++gJ+lHsHssFjD7zQ2a4fYLBd240YMW6hGWwFhpd844aNVSYfNMBffN20abPWrV9X+w/4Ec8YxZqdndHmzZtrmw26sBuagnEMDpLt2mgDjMPAENu9YdCDJ6fByIcELTD0wHbPAwyOuoGXMok68LbJqvPghjrobdfBoFyr62xXPDgSPMoFnKzW2cjtql911k95oIOGtJoeeLVOYHHnVP8AABAASURBVHDw2K5BpGwjF+4+DTjogHusKr3tagt425fzUbnQkazSDjSUhzTU/z/Jhh5+ku3qMzB4+4pl8KtlUx7o0TWU7Svy2r0f0CADPnjsy+Opv6p+0pRSYxFDs77vxCLB9nKsFDSy2jRb336xQkopb0In+VXJxhbqSdhGsiMhCRg8MoChtaMrsp0Kuw6L6Jjo7LP+oD/mYBQ9i3l4ud1tGt3oL9ZrKQ8BPCh1S53md3Q689fbtWun5TxIHHqddbrO9ffTZGFHyo1KZKInzqqZsS7MzXDXtkW1i/Era39k5F4qZxPEGbBta9UdxEnRXDOjyXy8XrIuvmCbqk6exDQVD5X2WNOlomk2NmbWLOmIWx6qdXuPtD2bXxdd2GqSw6TpQquRu6ifVxkt6K5/eWOtn5McHhbHv/7VLxUNSRYTmXJ3LzHaTjlwKhKLtENgYkV5SMQQeDUeX0m2ZV+5DPvyeGTM5uaGHNsU1fEQJcsxxnaPiw17yoaHSfFX8eODH/igPvqRk7P4eYte/vJX1MXc1ku36rxsAr/kJS/R7W9/ex1zzH3FAvqkk16cQ8TX1IUjk6yig8mUCf9nP/tpHnierdvc5jY6PotfHj5YUL0nC7x3/Ps76kEri+E73elO9WAXHmzg5kKOsXNzc/WGMs2DKT7UPpRFx+/O/F19SLn5zW+upz396Xr3u99dN0E/9alP6z053EXXzW52M7GYO+OMMxAV03r/0QOCWBF75FImJrShbaGfmIAv6U/k6drasuUSffhDH9J/5WHp6zmU/8ynP61PfPzj+u8cGB95xBE68KADqx5uSpUnb8gl2RYygZULHW02Jz7/+c/rWc98pp7xjBProv4Rj3hEPZxeWFzQt771bd37PvfRXe96V3EgXg/aszC9xz3uoRve8IY68cSnV1pujMRGyxc6bNfYsfh7/etfJxaZb3zjG/TqV79Kp5/+xXqz/EUeTJ/6t0/V0UcfLQ7+WVS+KYtvDven6TuT2Cc5N8A52f0Y+cpXvqJHPPKRadPjddJJL6kPcO/NYvdd73p3hZ/8pCfXPvKYxz5GP/vZz3TRxRcldJ2udrWrCf+JuXLZln35Pnz6F7+oO9/5znre856nUz/5SX0xC8fv5sGEh9N///d/10tf+lKx4U3bvSsPIkcddZTufve76z6J0R3veEfd9773FR94QIfdy2cBzUPM32ZR/Pwszl/+8pcnBq8W/Zl0v/vdT3e8453qhxjo09DwkMGNPmaKtiSe2D6/a5f+lEP6177utbp/HiT/9m+fpve9//31gP39H3h/fXB5Qh5+bnWrW+kd73ibzj77rDru9913XzEu6NvIRB45bcZC5Stf/Up9MD3ypjfVPeLPk/IA/MpXvSpj8N/0z3lAfu5zn6tjYuctbnkLvSsP4iwckdVl1wm7WEzhM30bmZOlJX3/e9/XcXlou1lkPjgLchbi73jHO+oHSfgwyUc/erJe8pKX6m/+5m90t7/+a9Hmi9kgRA4+Yx86bNd2Uy7qktV+RT6kLnMKMLYMMDnJ7tsBGBpkAENrX779qcd+csnigpa8H4ed7N08biSPkkqR85dgq01MFBpxLdtVdaYXNk0RdZVWkZN7RyUNfyWlkH7PvKlcNjTolLADmhJa26ntX8gGqrIjsxTLtsDbVmma8KrikNFGvt3TUA6Y+k5cq2VXfBsDY3dpcLTnsa8ouzRlRf6gH9nI7DJ3EpJSehpwpBZ81DL/JVOk46TyREm15H5tQX2cURdbbEl56/BBuYLrksClpF5niFIvJW9it1Zd0FJERoJphya02OLQ246qDkjIRd5gd8hjX5iZk7rkoQWHfwOvgqj391TH3dBzz5ZK2oREHBzpis4uqfpm/Kyksh1OiTbqsqsHj+2I7WpdaXp/Kl8osQ+YBAx9Fx97uI83Eiu+68IhlQYZFn9pWuG7KDl2YFP0RaFIdqiSgMUV37vQKDjboVHA3j4KpWlqWcsXdgBW+wJgh93Tg3PVKdk9Dr/tyCXFXLJBd9NAo1ypz3sXP5MJObjWNJRiReVz8D29HVxoq+zSxwS77NQHj3zamFhYloKHFplFuSIv75AldVSrCU0KoNNW/brKduoiM4yDfAgG2DbFSg/QDAanAA3JtrAFWLna2Adse0V20FUGeGgpDwl64P9fyLZ7X9Fpu9rNmgKbsE25gEm13OkKdld86IYX5VIaNYnNwsK8ds7P60c//pHud//765a3vrVue4fb68isqx77xCfof//3p7p02zbtDN22HTv0u6zzn5J77Pvf/wH165GiUeOsHx+vJz/p8aKflIxD2+JCF3kpRbRlzu/kaTCZ8oqCU6MYrK9/8hP6+j+/Vpt+9C1d7Xc/1iHn/VyHXPALXWvLH7T/H/+gX37x8/JM5ti0VThEP4oIKWqMmDwZOYk4odO2bEdlAiJpwGOHfXl8qmssyKEjt3saZMEDDphk75Zt+/8sGxkkZJAjd4DJSfZu2dDYJhMbmGzQpNuLkG0+YrPWX2eDLl3apibPNmOPVGOb+CC3aRKUnNxktsnz0lRdu6SSwDl4HpvawIt5rgmJ1pSsvzWrxZkFXfeOh6nbR5pG0Y7LdmhxfolQE9k8SaXhItakhNUAsW48mtWdsrZ88UtepIMO3j9roEb/84Pv62tfPl17HbBJt33IXXTIX11TszeZka4XWw7rNHuDWR35tBvoxsdfXxePLtBSO59nr1H0THXAtffT7NWsaRziGzbf/s635VEMji7L4t4f9SrFql2oWigNbdekX4d05UVcKZSSaMQvYHAk27ItYPDIAIbWvjye+j8nGzOIpzCq4Ev4wxS1VUduxZQ0yiHSQg72f/LTn+jYPDM96P4P0MdP/ph++fNfafuOBU3SQF2ZUVfGasts4j6r1mvUNXOBsxAKvqzdKJfAaUPlXkEoHOmTDIqWbze7j1ebOlwuGCHLVpKVbiJ4Cm9ScKoxgL6ECPopB5KhJx4Rk3iXmrrcM8ORe1ruu9E3jj/Qct9tuy72BylXWspxJ/o6eWKNgndsmw+8uGa95ve9um513GO14bAjpGambr62sr71zW/r9C9+IXxLsbOtqW0nKacPSprJZl3MDITdfaJMwl6S7WoDsHLhU7LIaKuvQxkcqSUoAVbj4SXZlu3KF5LLybCvHA/dkPaUXZpmqIqNrpvIs7OzgUuS6rPpzhye8fOka5Y3hLGrbadVN88CC1nH8zzuUsRzB32TewP9C308c6CEDydTZp0PHXJsizK+IR8cMDJ4vkAOvCR4kEU9z+pspCOPMvXk6NyWjW7b1RbKSzkgo05m3BWtX7dR87vShrZ2bL9UNzy46PlPuLYO3HC21sxcqsnSttp3PG6yV7OgdmmiudmxOjpfZKhYgMrk1WS+sy2lv9mWl+PZpQ3RabvWtZUhYPDYajss6bcDX8jAQ+fEMY1c68NR85CpNE3Qrqmnbckqnnr78jKJJQT2bjw4O+VqT/QnxyQ7uC7a6phKDhLm2ILsLnRyENClDjtTUrU1E06bQVdhW7UueQB1oVVgYhGpqjCyJLkpQnZUpCq2RL+joyS+4INUlzUoY1pcQXaZCwDbLvtxaiOuqLQl95YmW3BrdcGle+tn5xysk974Q736bWfpvJ3rtdDsp8tyYNDFt1HmqunSomabsZYmnRayT9cpMpIcH6rs2Iy9pRSKsTGGBWqDTyb6JvmQoAWGfoChvRwcXjvOhRA8tAEV4TWDHuDPyk6c43BYEivgMCAns4gmORD9ZfbTnv+C5+te97pXDnyfqbe9/W31fv3pHLie/LGP6R3Z02Av5ba3vW09+OOLFxEhDiO6uGg74g1KfNGB/Q/2KF7zmtfUvZb3ve/9quO80lUymrgCg93nnvtHcZD4oQ9+UG9+85sr33C4P/i4K/cc9uaQO3zJ5Atf+EI9DP7ud76Tg98niD2Rk3OYzv4Leyocnp7xi1+IA0X2pZ6efTi+wDDOYRhybVfbgVfHl/KZZ54pDgzZG2S/5SMf+Yg4hP5C9n9OO+3Tel/2k044od+X4ssd7Hcw9zDH4BzySLZFvIGniTcw+tdkXrx066V1vwjbPpZY/+hHP9LPfvpTcTh+evRwUP6IRzwibfJ2IZ85VrmQRbJ7+4GDTlzTqmkUdNiubQ5+qCfeFU67cfD09re9TYcffriIy+tf/88inl/60pf1+cSVmBHnRz7yUbrLXe6ij2cPkXbEBuZH5BIn22qjczwaa+eunfpq9hwf9KAH1S87vePtbxeHr9/73vfEQf7XUndqDsxPOOEE3eEOd6iH4pdeurXGh5gMc7ptxOvDH/5w3S8jBshkD5U4YPsZvzhDj3vc40Qd/eKT2YtDF+1EPG+fPeAfZB1Hm5AQSN/lAw5Pyv4k9F/IviZ7m/j2vOxf3T17luhE/jRziO1qGzC+sm930kkn1X5Bn3jxi1+sf/iHfxD97KKLLtAb3vCG+mGTt77lLfr2t76l3//+93kG+UnGxefrHvRjHvMYffnLXxby8Zd2oj3s3l/aB122df6fzq9fqHlg9vCOz94YH6zB5s997vP66le/JvY48fXEE0/Une50p9r3f/Ob39aDS/qWciELu5FLf+ZDHm9+85uzr/1a8SGAZzzjGZH1FTHfsh+3c/uOCsMD74UXXljtJmbPfc5zsz/7ptomJ2e9x97mS17ykhqLT33qU7rssm36ZfaxicnrXvs6kZ7//BeKcYy8DDSRaIv3vf99dfycetppddyzh4zNv/rVr/SkJz5JD3/Ew0UsP/vZ/9R3vvNd/f73Z4p9WsYfH9xgjmH9gI3KxbMcOoin3ceSez6x5pCfDwA9+9nPqrYTQ/rJl770JfElqndnj5YPK+Ej8aAtkcu6I6KFXNoI2ZSHBB6Y2JKToCPZrv0GWLm63CO6jBHbCYEzC3fqD25LLdMXSLt2zYs4LCwsattllwke8E0pYl5hLcPhMzjqiCU5tuAvMvm5eWRs27ZNPHPBh40bNm6sczZjmDHEOEZOlFSd8OM3tPTPy6If+ZSRgZ799tuvyiAW0G7ZsqWu9eazlgOHbcgHj63YRdtQh03owCbkUk8bIhf5jH2+gAcdOpGPPOYaDrGxiQQfMpGBPHC2q13wDbKIAzLxlRweZG7PPgA68R+7kE89sdi0aVP1Bx744UEHNORpSkGLbnjRhY/EGhr8Ri52gIfOYbJdPzSAXugGGugoI5McHcgKS5qlS9+b1n6Ej9Tx4aftadfZmdnqL3zz87u0kP2NkvUPsUM2erEF+fAWFNuYwtqhq51uUIIjA2z3NLYrDXzU2em06cDApAEPjKN2Xw/eNuhlB9oqBwR1JLuvH/hsVyepUy67rw9YeVfjB5g67KZMstEPNinsXQacHSDF7irstuHpQqHL6QcxyAa2ezrb1Z7VdiPbNmRprN2+DjTUD3AlyttVyb4qfFguJxuZdq9zNQzd6jIwCbzd+wA8JOyiHr2rccWZeFzSAAAQAElEQVSlTlDU2bv1DHSr8bZrTMCR7F6P7SoSHIBlTfPwhwz0Zl0rOiwDEhq7KEohrYkms8OVRD3JvnLZMAz1VwajczXeKXTpHyisrZ+B88P/+R/9Pge2bR4O1s5Kf32Xa2vUnSO3O6U8eHSTWV143pLOPmspE4Q1u6bTta+3lzZsaNSMMlDdRmqpiQeUNjspC5Odmo+jl+0q2pmD+i4bXTMzRW7axEJJReM8UEwX27jeqYxcZW3aNKsS+0ZNpy4bS50WVMo08FQhTL6oq11zk65/+IGazwbKRRcvacslqZ+kOrYqDjbNgq53rbW6+tWUR5RI2LYzh23fE7HHZzdWnmtU4wyDOtmuSbm6VNihWc7tHk5VfQ31FPaE94w3NLbjQxEXE53dy7Pd46OnuKjJw+qe8mxruKi/LAsNBVUay2k7Fi8XZaHCApMHgNf+0z+JT+U2keVlxg0bNtRF1+yaOXFo/ftsBP9TDkjv+ld/VRciTJbdMi0xsnv7QM1mY4PFEwsPDn3PPvtscbPAT/qvQgtPaRot5iFxezY+WFDe65731Hve8566cMcWaKZp18JmYHhsCxksiDks59vdl+WmCy0xqrKVNk1sgK38hSddSsnqBvYQq1ofJOUP5iGKWCC7zSKW+HAze+ELXqBHP+pRKi6aTiZp+95j7LIdTb2uCuQNPLYErLErTVN57UY7d+zKwvHrOfx9qx7+0IfpO9/+drUHndgAH/mlecB5ax4yOPxmkThZ1ou90JJDx02dmNrY4Rpf2owHBxbrfEL54osvqf0Xn8bZtOMDFshQeCaZWxhF/KzTm9/0Jp3w5Kfo5I98VBdfdLHEmIir0+QuRW3yFIXuU/JQc+9731tvyqL4nHPOjihqWlyu9baDc40V9J/5zGf07Gc9Wz//6c80WVzSOA89XXZG8YHFCguGP/zhD+Iw/Bvf+MaKHOyEBgR9k/YFbtOYtutCjT5IHNBDnFiM0B/4FDUPKdzokWP3Nv11DsRZGCED2Xbk7Nyp//rvz4m+xwdMWEzU+Sh6ponRJP2BX7zgp9nOywMGC+lXveqV+sUv4s9kMZtfo8SHvjFVKcDSRRddope/4pXi09X4f+FFF2XuasVDH/ImkT2bh9lR+gdzyjl/PEdPfspT9KhHPUK/+c2v4ubumNoWfWPr1q3109P4wKKeuI2WH8q79Hfig68selhkSSUPxT/Wox/9OP3LG98sYkWMoIEWeIiB3beXctk9bDsl1XasQN4G+oAVb++mQe6eeNsrfYE6e0/ZYEkWbWInjy95yUUqdmbZTk4fDABhkpVbTvKiQOHLnB8GJ7GJBU/lys44FE7frcmhDpyGUAm3O8UHyQ41vEnK1UKT3A4+7UQZv9v02aBX6IERQJ0d2UF0mavs8EVWXiu0HYXUI8u2StOPKeWCs42egCv0wMhul22hjH4b2ZQklwaSpK7ng7aTUqE6vpbLXfowuFSojxsaJea4MIqrg9bgiWXy9GPRMUlutMJHO0ALXoliYGv5Dxj9EdjFH9tSym3ut4r/XcYRSeHt0jYc6NMW2BoW2YO8otqG0dUiJ3KZfxVZyIEvklV5Iwc8dAqdZZErm5c5S1IkZj0SxrRdlQFNUpvU6wx5dACTBrtpL2Bw6Iz5cuypeAqpYCwD2g4JcYue4OErxbLBtzW3A0eP7VBI0Ng9TD/04HvsskOL4FDaFraiN8XKV0qRDb6XrdC28Y96ErLJwXc5iYEefhIxAU898ehaRX5K0Us7VFviRkebBUd5utSpRJ9CXGnU645a0Y+RS7LjT5Bkjo3Y0cZn6trwlvRX21qYz1wJaYwJuYKKAUozJoYVCpyKEhkU4bfDQCFpdRmYZDtyLOCQ1Bew7RW4AnkDf1Wy7d30di/P9v9fZNu9/phc9RNL7MZ+km2qarJ7eAWfNkwvSdu2tR58QqrFtOuOXfP6t2y2Hf+Qh+m3Z/5es3NzKrknX3TJFn3gQx/W0Xe5i+57zP10wgl/q4c/8pE66ja309e//k3Nrl2bjf9WGzdv0uOzKffcZz9T64NrSul10F+0246K5C1tn8W5MuzTsNIoNBwM/uFnv9SmrAf2bopms77r0len6cdrZsc6YN16bbvgEmlXJ3d5uJhIuDgpVURwjsjEJ+6V6O/9Cy1E6i/wQNTZBowM1wQOhL27DM426JpWl/eE/6+y9+SrgvO2J97u9dqubcYa5NtZH7IxVHXF78232kvTHJJPxp2mSzy7tGpKUZe4sxZQROQlZb5viuXkSns3DqrjUH9Jo9E0ZDloy/NRm6Plnd6psq81s5fVxa7FPFft3L4zvEo7SU1oOi9KhQYIb57Z6lzTtdHd6HGPeoze++736LZH3UabNmzW0o5FnfvL3+uMn/5YN7jbEbr7vz9YR7zrKB3x3sN1t0/eXtd77KG6cN35mkTeaDJSuzBVm2e7bv1Umw9ZL89YrVt97wff1UL9idNWzEHFjTCQPmwbULZrIpYxfQW2TVEDngKwvRtv74ZLYrgnje0VeQPvkA+05CSXmIZhKTiJF/k09yDnWTVNoPP+dKH++Q1v1DH3O1af+fTn1aavN2Wc21Sjdm4fae9Dtf7at9D+N72jDjjqL3XAbf5K+930aK077MYq+x0izW7Q4s55tdEzTuzHyZmLM6UmXoocbECzqt1tdMeswOkrwCnEJU1yEIdtEVTXCPWD8siKTNs1Zm36k9J/JhmLvc+q6/pOEpul09zHm6YRcZuGpsnBrFxykNtFX4kMaxJ50Dh+5gxfqdBiV3TpUmRt3ks7Nh+sg+9wD2n93lJ6mlNHn//Wt76upcUdkTHVtG3VjGfDOtJSDoE6dTF7mrouuLCl3NtXPQJR6yqQN+qShdY1AYOzXensHg+OOhKwbcAVGgrg8XeA7Z7G9v9Zdpu4hVxsNLL2bpqiNsEB12asrl27Js8SM1VeU4pKUq9Pmp2dyXhYoFjtahMbNoXJsY02gX6UZzzy2Tx/c9hYGfKGPmjHeV5Af1BVPuWFbESTBhlN2pZnDergISELGuTQB9DRw+PsDUzk2DqJf132cGbGVqYR7crcvn3HNjl7NJNszk/nFzTNmL7Ntad69QnX17WvfpnW7DtR1yzKicN4bkbpHprmRtF4tuY591cmofhckpq0uGWn/eI/fuOHnTJ9ODgXg6qpNE3NebN7mmSRI2E//KQBlqy+vgsNfWzgAR848rV8dYFt1xIwQEwQsB3aFJDd4yNLlrEteHC21GWMEDfbmbKnwo6g5VHq4mkJnn0P26mjRn0eGV2SbXG5yi5hih5wmStTrQrmDRg6UsyWiwGjv2b1rWPMO/gQIBskuC5toW4sLSUm1KVikgmtmRnLc2NdumAtzN1IJ3+56IkvO0sf+vJO/WHnRl2YG/XiyJmbnDlnqoX5xfSJacqKXW3mniVFm/BZudBpg5Fs1wROuWzH1mXfUh7wASseGRXXqZbDnJcvJ5v6VCsVefXylMvuYdspLfNXSKLf2655mBSr65cyXpgDzLvd/e563etfrz+ed56Yp3iebzK2+AAMhweMTULHL3iccsopelT2kH6RQ/VS0odjCPagBh3kJeMHeJK9Htvxo03cMja6LrCi3kkKHOb0DQo7c7jPmO3SLqOMe77EwJdCkGM7dk112bbLdOmll1YfoGV+YH+Ew3d+DeBzn/uvtM28mlKqPi1fTeRBz7qCL2jw4QRk29iGDYoJFpfd47785S/rPve+Tz30bjL2bFea4vTNEJba71znuN/nkJdvkHO4yt4PfmN3yFZedi83mZaWFoJv9Y1vfK1+Yebf3/EO4Yft4FX1KNcobbCY+YxDsRc8//niG9vz8/M1bnZPS+zt3TCxD+sKDfV74qjHZr5kQizYj2J+bJpR4pZ1USliCO3KHNeGeCbz7/nnnaunPOVJeulLT8rey8W5d4aWORLViQV6zvz9mfVXBO5/v/vpS188PbIm1Rd78N1qSsl6r8fjC4foT37yk3Tmmb9Vm3lT6ZlD7JCJbfQ/2o79tY3Zx4Xv/e99n+5732Pq4fKll26r/kJvu+qlDThMPi4H55/+9KfFgR77onyRhL1R22mHJdE34EM+MB8aYe+ODxrQZ7CFRAyh476xkMM2LV/cJ2gnPrjx0Ic8VH//mtfU+DQjYtjGlkU1Tan9BD+g40MLfON92MOyXaUh3+7hb37rm+KXaO+TvUl42BfEp5L4NY3rIf9gH213ySUX60Mf+oAekYPzz372s9E7qYkxAt10uqRdu3Yo7CouOUyeFft1JfP22tm5zNmhDw166HMLu3bqpz/9qfg1kNf+0+t1xi9+lfZR2pP7UMl9fyky1qqUUfy9VH//9/+oJ2fP9dWvfrUuvvAiMaxDHXqJDxHgG3HEFnzoQtBkXC4tTatcDr7POuscvec97xFfqrrg/D/VftIYfaprNvjxdSFjgvZ57WtfW+NgW03T1D6gXMhnzLwnsvjABfvOrBMc54khtLbj8zTUUmkaNeORWJd9/BOn6JGPfpT41Vb0QWC7ysYHu4dtx7cehoY01A8wOanHlz4mmQNtV3g8nhF9uol+9jiZ23Zm/xYfWfNsWLdBS7nXXLZ1q9ZkPTFZXNDMaJT1U9ouOfaxllm/fm1iOEm80tdcEoui0rj2OeTSB5ro2BXZ6CB+MzMzacNFdZlvkcOYAodu6LGLst3LYX7CF9a12FiaxDuI2TxvMwZmIw9bkE09+nq/nX4yV2NF2yMXm2xXHOMOfazR4LUdX9p63kBbMWZ4boQO/kEmthEj2hr7galHN3wbMk+wN75582bxbX5k0wfAr8tz/lzmNGTPZ47D1pGLxokpsHIhkzkDfRyqI5PYkDhLoYzdyASH72FL7Js67uCzLWygnjpiBz33WHwiYQO0xAQbgfGNBIzf48zL85n38RUcfi7lnGmS/fom7by0tFT1ogOb8REbbQdlzc6syf5COl5KNejkJBsCIF0Or+XL7utRCorcdqUFJtnWkNs9DC3GklNHouzSBUVSlaFcBDpZfUFHsnfrsHuZe+IrQ96Qm6y+7J423Cm7diTbV7Cvzd3NdmhUaZBNwe5pKduuNgIPdavzNgOH8pBsVxA8NsFnu8qoFXnbEw9N0Cs0tilWeyuw/Gb3+NWyqbJ7/GoYmSTbl5NrX7EM35Ds3veVsvryIGsFH7oBHnLbA1hzeADs4PNqc5OxLdugRRwUkJ4wDDgq7F5nqqgGJZtSBevb5WQHQ9nu+VK8HL29m9deBcsqRnuPc57KfpBNGgZnl23Bqx9SdMub7CUtna/GuUmkv0wXRjrrzIUcfDr2d9p7P+kah+6jJg8GnYumeVgszSgPA7m1dSN5aVajmbVanFo7Fjpdur3VYh48mmxCrR03ms143Di7pLUbFjW3aZq0qH0P6nTL2xyoW9z6ehqNJ1JsjGill+bVRleJ3UXtUqNmZkk3vvXBWrOpEf+f7pJLFtVVlpFyb1XX7tL+PneF7QAAEABJREFU+0519QNmNJtx12Vz4/dnnklVTRA58iNccislJkMsdSWX3cdqoCGHzO7xfw6mDnq7p7Ut26A14GseTFOaigu4QrMnzMS7tDTJ2O1SFdvj344sblgwcbNngmWCdkm8miY3+k5r167PjWCfKhMaDtz5hCGLsIVMrkyqSjuTuCkSmqL0q4zzalvs5ebyzne+sx5cDjjyflw2sl0XlTwIPOWEp+Tw8zdaysYBMts8aEIHPcl2nbSxkzIfKuCTk6eeemr1v4ndjBN4gGu0MGpovbgOnx0b05egnWYBd/LHTq4/kbZ1y5b4nb4riTo+AfnEJzxRjfFK1Vblsp33/mX38CDXdqXjBkPMa4yC69KXJon/K172cr3kxScJ2+Eh2e6FDe8pluhkMc4HKD73uc/VGyQ2Db7Bh3zadLLUxu5Ou3Yu6kunf0Unnniivvfd78eO2B05kywYx6MZQXvxxVu0mPjaURJ9tA8LUOLPvyxALjqIsYsjo48VeBL+0EdYFL397W/LIvbvxU2aG7ZtYaNWXXzi9qlPfap++ctf1rZDBrGBDli5gLmR/+QnP9PTn/4MnXrqp2p7Ygc0dm8HNtGu4Eps2759e30IjAiNshDBNnw44akniJ+mounDKeTYrvpvetObrpRt17g+93nPrT8l94szzqh6F3bNqygXT/DpM4ES32ldUKNj587t4lCfn/LiYQv70U+ObbbFB2V4YGFRDa7jwS/jIsozFy2pzYM+Dw2Ip75N/5imv/9nHkT4GbRvfP3rol55uFP6L7Lf+MY36pWvfGV9MMMn6KfpU6kWdlU50UGcFhcXq2/AF/zpT/UT1/xaAr+MgD8kbEYOsG2y6j8Assjt3Xi77wur8X8Opo5k75ZBGX/I7RplQCk0VWdI7ehJniGqNrnSGi4juYQeJMkOS1I2jpU5iPgRh2C0O0VT4jHwlfCQoOvCA+y0cRN8gy2ZFimXZQngkSXwFVdEXQk9dL2MYCIj7wInDA59g7zwlGKVUhJX5Yo0l+Uc2Gpjh5C3KoUg+FYOH7BtMsyOnE4lMtUq+vrUTbv0p7aWIXLtVJKQDawi50/LckRMFEzqivGpqbQOfYEWfJJTp+DAAyOlUfiSKj400VJftmNbUqvUhiZ10Oc2U+3KrV52IyE/tLYVBsyVHTg1AXhXF/uoKMFTU/tFaohj1SvXP8q2q5ymlFBIpVh27Egf6fkCpwaYZKecuqDqy3Zyq41OO3CSbZUk5QomMnfLRidyUlX12E69KzzgU5A04JDdyTYu1Vy5OlLssB1IFW+HJjjkoMf2VchWpVeuaneJfaG13eOXcwdvu8pomtCov0JV2yRVFdFl7lH0yimCJKVQUYGdPk07FvUyBvu6YjmpRE84I6JLuci2SpK4EtdU8ErJUmj55Hu6Scp5dUmybAMsp2Y51+Xwdk+DfpLtWg+sXLbzTnforhRPpd3HeIDJVye7l7EaB2z3eHTZV5RxVfjVvHYvA9zqZPf4PWVcGQ04u9c/0A848iG5OFNE5gXiH/GZoqTk3I+e9JQT9MpXvUa/P+sPObxZUMnhO/cJ+hIP7m3a+4c//ok+edqn6wcWub/bFveL8WisJzzmsXrFy0/SurVrlGirRBe2dPTw6LDzRk06kI0d0jST0lJpc/DL+mqa/rAY+3aG4zJNmx3qZoPzpN6zpumPPIBfls2XLgdjHtGeSZ3URG59dSWqRxXkbeiDwLbJarJ3wxWRN7vHYXOKsvvyANuOfV1NA46cZF+eFtzqZPf1g+wht3fj7V4+fHaPByZBT+JbCyv36sTNG6T9j9xfl423iyCMw5eQhsWxv1GTQsck23SJq9XSJuMilWnKk9BIo5ymzU6b0Fq7yrx2jZY0ne00XlNUZhJcS7PjGTWROsoAbRLjklIna6rcwzySI7dtU5n7wjjzeQnNne90V731re/UYx79BM0269Vu63TJD87T6R/7Ty15l0Y3ydrzyLHO3HyB/jA9T1sXLpNyoJvdN5XZRtvbRU1mizYetElt06nE7gu3XKitl22NvibWKBZY3Ktiovqrq5ndY4gZiCG3d+Nt/3/VlsglXbns1LhVl77bOlGKWix2+n4Xq7tUX7TlEj3hhCfrpa96uc7Khr8SuyzJNZnbW90BN9TV7/NE3fPl79XdXv1B3eLFb9cRz32zbvnCt+nWL3y77vry9+vuf/chHfG8N+pq93+sLpvbR/xCQBvZ0+hYSkoTJDZTxclok+KuuFIVVAxKAThZ6oiFap4uI2oL7y3snUopGq4BbkEs47mP2EVZzgZrWaGPkyVKKdE1FDioqrvPpfo5veKM76nm0wcn6/fVYbe5q5rZzepGa0TbThOU0079jD77H/+trZfu1DTzUCvHX6tTUZu4FTeRi1TJtobLdi3TRiT7iuWBdnVuuxYHHnIQdo//czB10Nu7acENye7xA42JYVCj8UijphHr97Vr12lmdqRmVLSQQ5Jdea5mnr1s+UPtbHKOQ48M5FI3k41j2ga4TcCbyGLepp5ynxMjC9rxzEyNDTA8bIzyvMAzAhuqs9nYZQN0nMMzns1IlJGLXmSPY8M49fDtzMEjctADb9MUQFHntBRuMx/ltpJSK6XNxuM5sfHdThY02bZLR91gVic+7CAduPEClZLn7jLR0iTcHmmJdk+cFG5xwNVM1CW1bNYE16UfifrdnTqk8Tf9Q7nR2ZGTum5VUi7btQ+FWAGTXPsSdDYCFVscfCiWecOWMrjQpkB87R62d+N7GSEIrsS+UvqYBKPa7gFsVVld7Ix4SUGQqJDUMqgqDF7VtqAFqg0PcKfUJZ6pzItSyvhMCr6rOZR9cjWjEzqR02OlAe66ZZhclmFY1qXGqexU1GQzPHN/+lqXea5jnmuL1qRPOPt22+eLtns//fjsdXrzydv0vDeeox+cv14Xa2/Nl1lN0m6zmd/XzY5V1GU8N1L2I6JSXHb0AKxKdo8jrqCH3N6Nt9MOcYA6u4fb2Gj3NPDZTpu3NVEm2X09fJSH3N6Nty3bmYMyp2d8QffNb39bDzz2WP3bm/5NF/7pQo2bmTzLpz6VXdpukkM2csYBY0iJI3svitc/+tH/6hnPeFYO3xbURB52opd+MsleADm4IVX+yOXVZS+YPOaQKS7LgUoQ6Gu7TvDZ1tatW9WkDZ3gNqUReA5MyJHJmGe/jH2zH/zgB1rIYU6aRJPYDw190HZ0REB04Ivt+usG7KkEVWUqqwpHCanLuuP0L39Jj3vC4/WLX56hpew9wFeif5I9jTZxaOODi8OVtgiMHD5Q8J73vCcH5C+t//rFtuw+Ud/FUdsqpVT8QuJ7yimn1F8UYA7rpq24oAvBis1t+Phmdpu+8NGPflT8UmilCbHtvPcv+6phu6+zXeWyHuObzm9729vEnIls4mlb0+gjWuDQje9LkyVNltuVb8effPLJMbHTKJNik7gQ8+99//t60HHH1Z/2p93wM8rib6MutmNBGx8t9wbnHT9In/zkqXrRi16c/jRf+xPtEFNq2yAL3STg97///VmbPVp/93d/rzPP/F3sX4gOV1pkYS+5cgGfddZZ9Vcr2O/ly1t8u5v5HhoSfjbpw41LlnATNaWItuSXKPny0UATcbItaOFRLvaZ59PnfvKTn4gPUvDrBotLE02zQEgrS4llulW1LazhdfYrF9I/LtKb3vRG0Z6TxDWiQtpV+ej77W9/Kw6u2ZejTNuQ0E1ZGYMt/TBxnSampVgk7mXsGfKlHn52H/o2NOPlex19Dn7aQbXfZv5KPTRT7Ii9Sq+e5jkFfXxY5hOf+ETOPHaICzra1baQQ0I2tKzvGYtf/+rXhJ5J+gw2wcceO36WJnNlbB3PzojnZvhJ0PMrAS972cvq2Jyf3xm2rqa+raRp9oWgJWEDz3H88sIwjsGRbIdPOu20U8UvNdDXS3DzWYvYfR0ySLbVZkzTRraFHwuh+3768j3vda/67yYGuip0jzd7tzzbNSaQ2D1+NQzGhXewqm1NPPF9iOFaDqbn1iR+i8KXIXFojm1DTjzZ/960aS9dtnWLdu3YqY3rNyRG04zJkRYXFsX6iLkSGbaF/8AxUqyH1q5ZI9rcdj1s58AY+fQZ5WJuhR69jCNsJFHuUk+7ULYt6vmQ0M4847KPTVtv2rQpVKp6iSG04OHHZyrBIQc+dK9fv74emAPPZh1HPXUc4I/Sh1lzYR849uyZu5CDfGRTBw9xJeE/ePoKNOjCJ/CsSTdEn9MmC+mrk/T54ZcBBhnQI5OE3chAHvajmzI24z860Enc0QE9MYeWWLa5J42zr0/sbYt44eMgG3uIHfxNKXW+RT7+tbknQYtcYoN9sxlDS0uLmf92Zl5p6rkFeqiznb48zbid147tfX14S52Iugxyu++swFVBJgFyu8fbfY5DtmtnhTZCqgzwwPAA4wQ55dV4ytQpd4guE04kiYB3sQF6aEnQDWXbVQc4u4ehsZ2+S9dTtUe54EGWvbsuaLXoCs7u8fAPtMDQwEfCPtugqlzbNYcepG2ylQTedqWB3+51ACPbtqBBLvmARwCw3ddTtr3iE2Xo7SuTLfWyacOuwtAO8uAFJoeOfCjbvQ7oba/YTT20tqu98JDAEb8ubQYMDlpyZJDbrnbbfQ7e3i0bPnDwBaviEmmxOzmDJet6BYze3e056LSNihU7kWN7pXw52X8GjxD0kyOD3O7t7fGO/jZ2FU1yM/3B976v0bjRJDeaax66tzZtnqppc+NbnKpdaLU0P9JFFyiTcySNrH33mwsNm4YOIg8DZZxu3sXOkjJplAPnTSpzjbYvWlu3jXTppdL8zk4jjbXv5rEOv9FButPdrqe73Pc6Ovpe19ed7nm4bnTra2k01ypPKZpkMZGhEnnYanVZWJjAdbPqypL2OXCkvQ9Yq+0LnRbmGy3tmmqSA9HMZWqyWbZxbqeudfVN2SBvlbVaFh79N6gdiW18RnZCkrYMYvnVZi6wLdvB449rnPbE79kOsPdxVaUHtl1lUEdCBjm85HavB7zdw04F9eAGGUGtyAHHpFoycff4Xl8bp7dkc4pJEF4mwi6+MOmu37BBN7jBDbQpN6Xf/ua34mef+N9R3AjSAepkPDMe64ADDhA/RX7HO9xRt771rXXDv/gLbd68OZPpUo0H+qaZyPnpIxY7S0tLGvS00b9z107xk1p8OnFHDnS7xNhhsq012WC+/vWuX392/ha3uIUOO+wwDTcY7MVnbgL8PBMHschmDgl7vcFyA6S9SBEXe5TF5GKNCzHBLr5J/bwcAHNzhKA0Tf303QnZJH/961+vTRs3VlnQ2g6Ja1uhGxuQY/d44AFffURxEosGbKKexRU3QjvjYd999Zd/+Zf1p8Kuc53rVN/gd4in2SCdJm5btmyp/9sNPttX0I8NkjVJP6eNP/OZ/9Avz/h1/CTOM3Lt+4rNnbhRsrjHtkgSseaBhl9R4CaNPtviIs4z4xntu4GYdtMAABAASURBVM++2n+//RKTNaJsW/QPdF14wQX66Ec+In5KbH5+V3RkDMK8nDj0Z0HJp1npY/iPf1RzU77e9a5X/93BEUccoYMPPljU8wlaPvhgW3afwLMJRY6NtPEki1AWNfhPu5Mjm/7JhysoQ0+yXWPLYvGQQw4RdLaFD6/IgTo+XHbpZbW8Zm5OLOxueYtb6jnPeVb91w33uPs9dJ3rXlezWWA57Un8zj//T+JT9PwsFnKQiS7Sz37+8/oLGeCneUhwHJ7NJtyh17ymnv70p4uHmFM+fkoe4F6k2xx1mxpj4r0ui1lk/+bXv8lD8cvqvzzAX/w744wz6k/8s2iKuBqbpik1Zntt3lz/vQK/+sCn+u95z3vqwIMO0posWJE3SV/akYUmtvJvF4bY2K6xwGZwtqtcyqWU2p7A9lXjqScpFzKS1Rc429U+8PZuGfZq2ZVcIdSKzkwwIVdrVRssq38AUyAL2rxLmStYJIZcSs2gk5jRt8sw32VOs0vGcfpnp9xbjYheZpgnGTtpVqETGcrVhQe8ZHF10UV9m7zN/U7hc+oo8/BNDi805C0CQzNFdnhsdEZ5cNRPIwP+oGNLJzv10dkl2alJwrdkvZ2RZxu16iJPWRC0yO6wLvhkFSTPvGG7yhR86mUrslMt21JkODFp8zDcBW8Hl0rgZNE5FbxDDIG7rBGnGXfU25EZ2SV5rYs8aEmD7L4dWtmWw4RsB+rQGWNtSlGTOl5d7FZwil0RHRt6Xura2IgeOzyWKCOPui7ElINOG3cR4ZrAk7Cpyc28i412X5dMXWROYwsybEffNHxXIhu7OumKbSkhn3YYZFAGbqOrpY0tOX9dytjRRmeYZBtmdSkHiu425dAGj4wuse7wa9k+4kw51Su+M15sa0+83eOq7Aifxo6BhryL7DDFnzgVu6I1ujs5fxEu2se2lHI76VSyNJvUvgacgkKO3SHBxy522imAD5yXprHbDs6h7yQn7xxAqveq1ESIFHRMyco5TOBICpntmJK1JvjA6CApF34nq/XklKkjtrZlu8oED44625BeKZ76Wpk36G2vyLB7WXvi95Rt93R74pFNiuhqr23AaoftiqPe3o1HBjgI7R4PDL6l7VJosk5JtvLCPgq2q+yh3IxGahNDNj++8rWv6X4PeGD936DcU7g/8FB9wxvcsP4rItZXaEMP8m3um2Ptv//+9Z6/JvewZ5x4ok488Wlau2adRk3m1NzfaMiSTkJCL7bbkZSE7lKwaRrzpgoWck3Tfy7KPbdZ0+TAZ0lsopau0ZrxWN3STu2av0zTHDRclrzVVF1Jp8hBgvNg79pBIgZhZfW9JDXxFf1RJmwht3u83efgbcu+8jL8trWnP+BJyoWMZCsy7CuXtacMu6cb8HvKAE/s+VYVP51KmSE6OqjRpmtt0o7ptjzmtGqU1JQat64rva2aiG/ktKNOC4lVK2vkJu9tgpXYd9Li0oKWmqS5xHw01UyZk3eMxJm8Y8wo1ONmpGQSN+DI7qKtU1FCW8f1eIzMVC9Nozdw+tjBV7+6nvuCF+jEZz9XmzccoLKwQQs/3qZvfPTLYt5cHLVanCmaT1vKI02mRZPcw5YmnVpJkxz07X/IfkIvfebc8/5Yn71qpaIr/SXmK+GLHYFiLG1BO9gO3hVfSqntTp191fiIrPTkyCAnDXzk4G2DrrRXJrvNeGwT61iUZ0apawMlWVZpGp117h/1mCc+LocWn9Ikm2bI7HIo1hx0PR101wfpfq9/n2752Odq4bCb60/rD9H5swfq/NEB+mPZRxesOUAXbb6OLjvoCG241V9pv1scrfmZdcqjtWiLZlTUJp6dW42akhZSfO9qvHuzu9B1Kim0sakLU0Ap4we4EKvM00EI2AHAJ4uMjLnQA4ODDxnz8xPZRZSZ45E9zf1lknZUBLThadNWoxSWIjvnhIqaalduLBqPi3bsXNBiN9Y+h15f+9zkFooT6tLXxjNr9Ps/nKMHHPdgHXKNa+roo/8yG9Iv0be+8U0t5jmxxG5klOLIaxPPiYZrKc+V2Ikf4IDJh4RNtmVb1NmuMvbEww9uoIEfmHw1fsANePv/WTa0CU/V26RvdF2rHTnoX9iVUbGwRLXW5pk3Q1ZN1itshrLBOsmai2dG1lMQzWQe7iKI+Xt4rkqxym3TzsSCbweOxzOJfcmm5o76PN5EJzJ4pp/UeVuay/NOm/aijO88L0CDfHLKPHNw/4COZyCe3bAHW3qamfrsBL7J3JFIpD86fWiiNdmcH8eXLo08s2Zt5nZpstSq3bFLt7ueddITbqDb3LDV3ht2Zl7LIUa7pGbGaelWTZEc20r6eJM5TaVVvYKTnFeS1LdnKXJSl5gGJTt1iUUJzoq8wAPetqbpm8lqfDqCR2XSNH1ZoS/pY+AtVfn4bls2smJbU2q8u9hSSgmVUu5q/TSyK29oqeiwydSnlNyRHUgl9V3sIrk0oBRl6qpMR5aqTMyz+zJrMwVh9zor3IUuOhFQnPfIJEsQxfrMtuzYHbpksIg6YICIUwkjersUXCI7tIoc6tsp945OQxOMmrGWFibaedm8xjPpY81sDsJHmlm3vy7Zvo9+cMZ6Pfc1P9M7Pn6JfnPB3to+Xaft82nzzJO04CTzfg0zpsbXZMv2dSv55eIdm4gxuGpfDLfxp4vdJf50fYpTlSYyoQNGNrzkds8D3h5i0ssAB4+9G28HJhZhXsjhM4fVP/vpz1KSlrJnCP2+++6nu93tbvUQ97/+63N6wxveoIc85CG6zrWvnf7b1PHFPgX8HHaSEIBN8AOTGEe2e39apX9m/q3xV2JSqn9tynZsSoJ3Sw6yWL+VUupcSLsxjrV80W7TzB3ITmiqDPSyP3LmmWdWXXvvvbfqT6E/81nily5vdatbZ8zOqU0MoW2aRswx27M396Y3vUnsr5T0FepJqOLfA7zuda8VvwbZNEXYge4o1AEHXE33uOc99KxnPVt8MeOOd7yT1q9br5n0G/Y8tuewhW+bs4eHvCGVUqp9+In90JITR9tiTXr00UfrCY9/Qv1J+zvf+c71IIy5jzkKG5ij8PMzn/lMlYVs5GEzOQkYPLntmNz3QXStxrF/+fWvf736T4yxH/599tmn7uE99KEP1fHHH69bZJ+S+RWZzOGXXLK1Hui99a1v1e9//3tEapL9mAsvulAcFv/vj35UdTalqXVrM0fe5Iib6ElPfrJe+KIX6UlPfKKuf/3rC/9tVxrbws9Pf/pT9Yso2Gr3ddAxX6MfGmy8+KKL9d3vfLd+WQa7jzzyJnra0/5Wf/u3fyv2HYl1FZy3Ad66das4pGf/cZp7xcbsg974xjfWLW5+C9FnrD5WSl8gHmEVtHzZi/sWdgx2YQP10GUoa82auRyg7kp/OSf3jUUdcvBBeuITHqfXve51ekr8vsEN/iL9Y5y6hdpufGhiR+4XF154Uf0iC3bhGzJJ9M+Pfexj+uMf/1jvdWsSw7nc10hHHnlkfH2aiP9b3vIWPfrRj9YNbnD9xG9SY7ome2Tbtm2vv+yBDGwlBsRvyJeyzm2aknEwkeNvkzGB3lIaNYEXFhfShq2++MUvin8vwC9xjGdmZFush+gP183+4VFHHaV9s+cLD4eayCBW+MJ9VnLGfacSHYy3Uor4IIltETtsmmY82w5NqQeY7EFuyR4+e5tXv/ohuvGNb6RrXvMaOiD78nZaKQle/LJd++I//uM/6sILL0gMlmI3c2ebvcbz63Mh45u0JnuRxIY9Wj5kgF/8q4t3/vs76wctDj30UGEPh7mjPLMxDm56s5vGpsvERZ3d66dMwobVeMr4CA7YNmTVJkDwFZEC9cB2Ypq5CRuZCxjjLecI2d/E3mnug/Q7PpBCmbl3dbzpK6xTyKGhDhsS+twr2xwOz9d+x7nCoA8ZfKAIOnjhQTZxPf/882sfoI4+Dw7Z2AsN443DeHiQSU4d7Y2dzFXUE0fbtV3RMc0cgSwtX8QXecTEdu2709yXGevQAUNKTOgL6AK2nX67KLuPre30sWnFYYvt6i/8W3LWQH/El7mMH/ol+pCFnZzr2K7tA/1saMbjUe1HtuuHJNCJPSR4aB9y4kCOPOrQAQ6biZfd24fv0BAjO7amrTmbGaePrbYXXsqMrWnmJ9uZM2aEjiFO+DBNHHfl2QG/du3aleePcR1L08Ru48YNFQaPHehlXJLAFYzAUCqByUm2a0OBIykXue0rxSPD7gOnXHYPg0+xBpTc9kpDUVbu2sglUYYemETZNtlK+nP4oY6gwUCZBEyqB86ZnS+HywREHWkPVaCq3QStFvJm9/YMMoYcu1Nd6e3ed9vVV/ihs10nFGjtHgYPHwk8+YAb8tV42ys67BLYYbFcYSbWknKiuspP2xU3vCGXZFvIBiZp+QImSbt1dVng2w7G1Ycu8pXL9hVkUGdfOR59ytUtt3uylCQvt0PWf1JcmEYfcmgzLV+r44gc6klUk4MbYMoDfGV421ewW8uX7cS1q5szZ519Tgb/YiYj6dqHrdeIzakY2WiUv0a7tk912ZZOk045POxyY7qaZmbjALK6URpiFFnJ4igh69ol7XvgBl37RntrVx4SLs3G1PkXSJdsKbrokokuvrTLxkEmmn3Xad2BGez7TTXauKRJDva70Tixl0pT8qiJjVITW0uSM4k48tQtin9DsO+Bm7TYStt3tnmQaVUfkmJWXipluw7Yf0bZp8heQ5cb5cVYqzRu6iwubBUISbaDL/EjrdZXVLikzUjEmqRc5OACVhrKwLarDOUacAHrC3rb8a2tNLRzrVh+s13x8EGrXMCkgPUFvvJ1KZKS1VfsJT4zmVxZUPPgws+6fziHuhwMn3jiieKmdt0cTj//ec/XiU8/Udc45OqK8Vo7t0b8rPvJH/2oPnXap3TaqafpEznUPOXjH9drs5C70Y1uFLJeGZMtN2w+ZXnhhRdWvO2a8//PXvN3f6cdecCw8hc8Og888ED94z/8o/hpo09+4pNVPrL5BCMLYm4I+EXi0Bg8eqqfcc52ndypDxiMapy42dRC3vhm/YuyyP7jOX8UcXDMHZVGj330Y/Syl75USl8mjtiDPtvhUpUDHtkggEnAJPArZXhIqVhtGzcpDmv5twcfy+L1lFNOqYtTFgIhle26sFAuPl3JLzAErPhBPjd/bmxt7MTGNGdu7umH6dvj8azGoxmtzUb9QQdfXde61mEZf9fSpk2bI0PqMh6++MUv6Y1vfJN2ZfFE7JBPzs2Vn5l/29vengXtyTrllE/qve95rx72sEeIG24XwjZjqotebPi3t/ybfvijH67EhTrkfPCDH6w/iQUcllpPvm7duhwinCj85gMY5O9+97t1zDHH5OFgDSSxL350XWx1TSwaqMD3IWeRjP+U0UnMSZlORFvaFouWa+dh/Fa3upVud7vbJQ7XSoymsIif/cL2LZdsUVOK2Piez2bcEx7/ePGhgFe/6tV63WtPP0/OAAAQAElEQVRfqw/Fjw++/wP13zbMzs7WRbRy8W1KFsc8eKA/KJHzqwcsLln8N+lP8UAHHnCgTk0/fvUrX6X7HXM/3f9+99PLXvJSffITn9DjH/e4qh/djMMXvOD5esUrXi4WfcjDp7e//e2Ziy5ERdUBQN3BBx+oV73qFfrQhz6kN/zzG+qHRT70kQ/X2B555JGVdq885N/zXvfUv/7rv9aHffiQqeXLdm0bcCTlIh9iDUwKurbLajw4kh0vk4CHBI/tK8iOkIpLFSDN1afa3plLpczhecurS0NiL+OT/pZbX7ChSf+FGVtCEoZOOQ1Rm4NK1boUufFkLCCszYOBw4mMaXafyBWWNn0YOS39OeWQiLqYIuUNPDhg+jE+Abfh68IDPI1O8CT0kCO7C006b0jSl5dpIzLiHLRF/4COBK3d4ztokxzKNg98yYQP3bLdXXypOkruWNhMUqjJUVDxKUR/AZ/FbpQJPQovshQ8tpIrV5VXCUIWGV6W0UVGqpd96AS+0sa+INXWPBThaUPb08c39KikQpWmC51Tj+7iJuMz9qZM21V8+NMpVE3oki2nNnxVSOqRUXUiO+UenibriSOukvLm+GdHP1XpA7Q5+D52vXzHR9tCbkeMIrPGO3nYenzgyhfhyFTyLu2AHxpyRQYwKbr6+i7Y6Km4IMPXrrK7i74ax8inT19OdnDoEXlVvrv/tMgIrkuqsUl8kHMFPIGMb9OBPgxdbAhbjIq9KRcsjGlVV+q6yKLeyviK3YY3+EnGkYmlwjrYFBj/bQOp8qYOW0hWdAyyoysvKbRN4xwATBX3pYzTAZ9KdQlqRzDUX4xtoC5yyUl25KZsR0MSdSTbgh6YpFzk4AIKmARMWo2nTLJ9pTLsK8evlvF/kW1bqy94Bhl74m0nXL2v1EHXJkLBrvgCP2moJ6dP2O79CP0kD8esed75rnfqCU98cv3fms1orJJDmcX5eT3oAQ/UB97/fn3wfe/XKR/7uN6b+zybjjfIpmObRtq5Y4f4JZqDsh7jf1c+91nP1N6bN0W+clmjZpR2zCttgi3YmYpqY97kWmjzPGCNA5ccKDsH/WrH2YSwmN5GzYyadiRP0iOXJppxq9m5kmeLnTkg26ayPF84eYkMpZ9MkyYV7mJLj0V/ReXNdsWDIykXue0r4FfbbFeLY3pX0+o6LV+2ryDjqmSDXy2DspYve3f7gqKOBHzeeefVX/qxY08j7X31jZrbZ7Z63TBGujz3JLXUqwQvuSQOoZ2WiUbjRkWS2/BnXHtkTfmp/blOk3HGXzdVszTWxp376MyvnitdFtqpNDM70l6b91K9GqkzsiNDnXhvsp6hrhSpaZpMHc7xnORx0ab9Numhj3mEbnH7O2hutJe8Y60u/d8tUh6hxgu0rzSNLbldqvU4aaY+GybQKp6oWStpVmoz51x08cV55rtY7bJeYpguFtK0i0PXSbbV44OjUqr14AJWeIgn+ZXhbVc51MNDArZ7POUhgd9ThlMJPplc/wIxr8W+c/94rp6RjfbPffrTSmeuz6NtWaNu00E68qFP1U0e+xz9ad/r6pxurbZ5pImloqb+MU6mkbc9mB2J1U6NtD1xmUZ8TEtUoiDlEpo4qo75OqiSyqaUBCKvlFOs8QwGzgovh6rCNjVGRBgk7seK/aVpxJXmIuvrY0uT8U77kIpcZZRi2YFjA8QpyTHUwS+VKlZNBHdKv8s9Zc3MbOQ12j6Rrn/Tm0ujNHrmhaXFIEpRF75d8zv1nW9/S//06lfpYcc+SI971KN1+he+kDljIaGcVH2sx0jMb20MtY36lbTSLsHTbpRJEJCDIwGTVuMHeMDbFrTKNeACVjvAgyOBIwdHAiaBx1bJVU6bjcm52Rm5dLXMeJ0ZjRJPAie1GeNtGmoU3OIS+xZzYryxKcsmK/6yMU2O3DZ9oUu7LeZgMqEQF/XM/7N5ZuH5FRw5/IuLixRzH46+QDxHYW8bZttpn35MQYcNyEHPwIscEvQ8A1IPPEn7xqPc41uxbpAazc00ml/Yqaoj/bjritJh1WzfoTtct9WJxx+oOx9u7b3h0jyvzktL2+R2USN3milN+lLop1YTWLHNJWXl6roULVewy/vyKz7EgRTiB32SqqSuzVuwYasxJ8fmoGIPdZ3sSEtFtyyDNqDejqzge7lSG1l2aJNaaNWJOtqaOMJTZQQIlbrQBxQiBByALAqDRrYC4hfUEuu5FoLQdchPXstKffAdk2iaLt1ELfWxAxNIdmhiToUzlrBJKQSrlYt6Csm9LJu4QtPTK5pSoh4ZmYlR07RN2qfIzVjZbdc87Z1+12isxZ1p+dHazOnrtXXntfTRzy7pNW/5o772v0VbFzZrIfd4mmOadYXig+3ldugSlyhSrIwttq8UvxLX0Aw2kq/gIxPZdqnyBrxy2Ua4bAs8fCTlIgcXsPJRBl6dRjnoeFoOTF/ykpN085vdTBvWr9e1cgj26le9Sh/I2ulRj3ik/uqud9VTnvRkveVf/01ve+vbaj193qZ9u3rQ8tWvfjXjYlJFN01Tc8ZOBfJGW4e82oodtW2Dtx27eznglatpRpkPF9V1y7GjgRID26FNGyWHtiXetH/K6Kq40OIzh9bvfe97s9f2D9Xmj2cv6sRnPEP8bLzt9MPpSkz4xYBvf/ubKbfiItbIeu/73qevf/1roCo9/SnR1u2z3/KB931QH/3wR/UPf/+Pev3r36CPfvRkveSlL60fjIC3aYrm5xfEl0j4BnYVkjf8pt52bTN0Ncvx+ou/+AvxYQS+SPEvb3yj/u3N/6oPfeCD4tcy+ZbuUuY24hgxNebf+MY3omO+yrEt5A7Jdo3VUFYu4LI8x2AHfrP/wkEUeHDMi3xxhQ8GsHfHYf773vs+ffKTn9QHPvAB3fIWt6jt3DSu67if/ezn4hchL8zBa5c2Yk4+5r731VOe8hRd/epXr+uiqNZ97nMfsSeEf694+Svqns2pp56qBz7wgWIeRj/2kfiQ12mnnSb2VuEdErGifih3mSQyZDROH7797W9fD8Nf85rX1L0ibOJgH9ouRMSYnPLQV662/9X0T3Uv9lR9OPtM//qmN+tWt7yloE23grTGFNtowwuX93hrfWptYq4af+XatWuhwtSvWTOXGDxZr3vda+uXbV6b/bZTTvlYPWTesGF9jeFSngkiQm0Oes8//zzxbxg4oLOR28WvsR6dg/0XvvCFukXsYqwedthh6mWdIn6pk18HoH+84x3vFF94og/hJ3JiUvrHgvgAD4ed4MGREwNgYkqX6NJ2wKQ29lBnp423bV/+gs6lCUlWOhlztrVfDvyJ9WmnnSr2Q+kr2HWXu9xFHPzSpuhBHvELS/xU9Rv8UA9MfWmaGmvKxI9+uN9+++qkF7+4ts0nsp+IrrdkT5Z/3TA3N5t28jJPP27POOPn+uEP/yf9qUTXJHWtfvzjH4lxgj/oQS57+K/LXv7zn//87FfeX7e97W31iEc8ovbJ2scTa/ZW+aLcySefnLH9Ud35zn9ZxxMykIWdJGDbtY4ySbnIr5RW/binPmT1lbtEfClau3ZtjQ98m/feS3xYgVjMzy/KtthfHo/H9VcpiCt15KxdGLu264eFoGMc4utC5qBSGq1bu04LkUNqyijySt2Tho++MrSH7WoDtiC3Gpg3+gu6oWV/Gvsn6Qvo2LRpU26Zs2Jdhj2s5cIiYLv3F/klHS1DUeSUoRt02IYlbdZVOfhA3aAPf7CVdQs65/OMP5uD+g0bNoh9feyDnsNxBMEHDzZTj0702U6sm6pnzZo1wg4Scw3y8Qva0Whc7QeHH+CoUy5g5Dbps+hB95CgDUnVgV5sgo6Efvjgn52ZqTFDJmMTf6CHxk4bLC1V22ynrYzIao/ttOOuyottKVb/8RsZyii1nf7fLt+LVOM92DXKurvYrgLtPscI2zUoVNg9fGV4lK6msV0NHGipG2Bykr0sLw9KAWMiXb4LH+bmRhx8VsZquywg3IqHh0w1qQ9NHiRaLePdy7H7HF0Ek7xLz7J7PHApBl11AYEDsTrHF7vnsa2hPNDZcFJSbOlh+NFJTlKuIbd9hRimuvKulj3gyOG1/y+y6bQ9ne1qK/y2q067r1stb3X9gCcf8Ng0wOBtx1ZV2bZTRUqWl93Ddp8HFdpe98BLPuCvTDZ1bW7aiohJcjv8WbDBVwKziQINySECX+HUrYavTLbtavdqetsULxcfELYrDpkBQSlrfdnWOWedrcUMPruoKdI1rj6r4ixGaxcseWhrtbhrqp3zXficm3SXhc7+cgZW50ZNGUd2kfIw6NFMHhpaTd2prFnSrY++rvY6ZKTtefA9708T/f7sJZ1z0ZLOPH+iL339HP30x5dqcUf0rVmnNgusbZdt13h2Q/SULKSmKhGLodN2QXbbL0q9FHiqJvQb9trASNGOXZ2W+CSAukwai6nH1nntu08mnXHE5XXJxVvE5BUwVApNTM4Y6mPi+AAPeF8hrsplXxFvX3W8w1Jl2haxRg+4drn97eCjH5zdy7Edu3q8fXkYuirDvd2U7RSykJllIyb5X931r/S5//wvvfud79KTn/gk3fPu99CDjzte17rmoUqTaJoF2GE5QH72M5+lkz/yUT3vOc/VZz71afHT8Ufd5igdePAB2rhpva524P66znWvLX46nwUsh5noJmE/3wj/0Y9+VG+cTPTbs2h65StfWT+ZqoSRduvS37t2ouc8+5lZ0D9eN7jB9bT3Xntp3yxyDj/8JnrSk56UxeLrdMABB4ibQJdYcAPjgJxvt1NGNpM8eZu4jXKTGmXDe2FhUSzi4fvwhz9c7fzFL35Z2y1iagzvdre71Z9Z58Y63ISQOcQNeQMM3nblG2ByUsEZCCM4FECVzna9EbEQf+QjH1lvPhz6H3744XrWs55VHwBmsmHTpl3scCbR/3jQwPYqaPmNm3EXOqWjTLIhMDMzF1+6qoeY/VUeSHmgO/2LXxQ/F8UHCf7u7/4u8W/r4gF9fIu/jY2DzbaFXRwoP+xhD9XRd7qDbnfb2+jYBz0wD2lvFj/zNRf7FL0hzbiZ6rxzz9Npp35KLDjsvh/yEMCHO1jsIHuUcc/NnzY54YQTxGKdRfp+++2na13rWuKA/l//9U26733vrdGoJI1qatN+ykWOHNsp9X0Z/ymAR+5AQ+zpHy94wQvEN97531TYwifBDz300Bqf7TnYeNqJT699D9vo47PjGfEJbv5lAb9IgBxk8+nnm9zkJvVBgp9Rm8m4GY9HahMDvqXHh0hYONjxPQb9/g+/r7ZjaZv+PDMa64j0XR465rIYI07IJXHI/4qXvVyfOOUTYvH+1a99TSe95CW61a1vrbXr1kXOTOaskbCBfotNgy7JOuqo2+qxj328Dth/v9izlDlYWdyu1S1veXN96EMf0Mte9hJ98Yufr/C9731vbcoidJzFMbqRo1zAyWQ7MlrACoO3XeF2uR1sr8xPZapi9QAAEABJREFUEA40wCTo7J6HOhJ42yuyMbLHQ5e2TBwNUTaZUlJRSsGh0sUpObUWvke5lDoH26Xf17JyZSMq71L0rOAkdQhJzquDb/W4HOA9ebqu6rIdAV3i74h14EhJXQp5ebfsZTrb8rLMErsFbdKAo2z3fL3/EZmHA+BOnYhdhcPTYTf+qUir7Q7eJThilUMcAwLnYdR2aC23lnJfTdeLSsvZhFVwJbnLSF3kCVpSdPXywhL8CryMr/agE1qFBnxg8Miw488yzl3qQwu+puDlJlwxsk0WGD78tEOb+ro51RdAqPIhI7JSkMKHH0osqt1adcFHipxqN/aHr/8QiFTtyQljR9+gTrEVOKnWRU/MkJ13ZJCT9oRrvCVsr3pSn0IURF5kVHz4usCR1MtTf9k9TZARkNr4IRU5Cd+8HJMqAz3Ijs/QdNktBa9cyE7Wv6Kn6g8tePdY1X4iSuiUynIf7Kq/wSEv9wlDEx3Itr3M18Sioi79BHF24MTSyl/yjvhBm0r4SlMCScB2ZC/bAhJ9Az4EUuojTl36aAfcjBRTpNiXosIKiZy/TlFmrVx2X1iRt1zTJgZ2XweKenLbom6AwduW7ejpak4dyTbZCh5aEHZPS9nu4QH//1Y2/CT47V4v5SENuoby6py6UopI4O3eJvCUV/IU+HAwKc0llUZn5978mMc9QS980Uk6N4fKtS6x22evvbOR9gq9/p9eq8Ouec1sfMzpsEOvofvc6556zStfrq99+XR9/zvf1ktffJIefOxxesdb36rHPvLhmh2NVNJuqgqiMDD3uEA1tthiewUOkHV9ozYHnM4hwVSurGkJpTvUNUOTNu+YB7Wk6Uiaj8xpM1bpxlq8LBu3OfyR0t+6aIlsJXVdq8IgloOU7D7v0pls1zZVLruHrwxPW4Rk5QUNye557F6m3eer62Cye7orww+y7Z7GdrVxoIWfRJlkW/AAg+cDAKz7anks7X+NfbWUZ5gmbdpNMkryvJ8TsjzHtOqaIidmbDSRj+ys2RfUZB01zV5BGVmd27SDQj/WnDdr36UDtM/WgzT/P0VnnHyemm0zmp1Zr/0OOjgH+XuJb25HshxjMhNI3GvUJQ8imaKD+tYdoKxMKHneGs92WrNpjcZzYzlzyShtvjYH2OM09mi6qDKdV9Gipu2u2DOVwt/WtrdGs0Vco6bRwuK8tly2VU1gcKSorO1aY5JCzVNhR3v6dEDZrjS2K0xM98RThtc2YE1D2e75KzJvAz5gfQ1l27W9JMeFRk38jBtSZ1DalY23N73pX/Sfn/mMmsy/NNdUc/KmQ3TEo56pq//l/bVr7QHatTSb0JZIkdrJRFKXfq/AyYPN42oKUxU30YPOxLsosSuaZlyMo7kkzmme0KSlMrFmaITTmmaup1ma9A3Ck1Crid1daGKlSsW3CqrqbTOmwaUgt6q0ij3QIwPfFRpk1HtsCEeR0aU/RnPkWNP4ijzuF4zPOq6j3KWompP4TJfCmNeu4A+8zvWlrHOlpfBPoi19IjoUqDTWzNyMzskcdsqpn9GxD36kXvjiV+a5b5pnmIl47sMmDqCBI7K+bNc+QJ3dw1TYVhudA0z9AO+Jt01VlWP3MAjbFQev3cMDfk8Ze+J5ziiJVxv/FpcWs6+wQxs2rIvfneoH4FPXpL+PmoyarNFta936tZqZnanz5CRjaE02v6GxXWMAjNyZbJTyzItONqWxDxy53dvJsxhzCrFqEweecYEn6XeUSyni2YDEswY46nlO4JllTTaCqUMmtOijjs3lNdmLqZu4pdHiAm1Z8mw7m8OvyzIWJlo3XquFS3fQHTU3O659fCn9d37Ldt1g71ZPO3Y/3fN21n57bZHanUqQNWEunylql6aaLk40mmnE1eXNiZXSLF38oAx90EE546lNsWJrbocwlUP/D1jxJTL6Gon+GXUVr1xd2igF2ZFHRXB2D1fdKRMH28s0UmlKsJjeVRyFSlOCRwYpSHChAkpaflEXWWTK2l0Z0xZ8SRW23Kmm4qKUpNgITE6ivg0OGbY1XHbsDp5yl8khpbg2TZJKYgBPX9fJBdlFyjh1tJS0kXMz6Jomc04r/lKlhD1wCdkocKcuAmbH8E3UNDOaXxrr4m3r9MMzN+rFb/itPvaFLZpvFfs7rRmFPveCDkMl2bEoMGW7h5XLdmSHaRke6m3H9q7y2U6t4kfJPWVax4RcUZUGCD7ymqKH3Pb/o2zoSoRNMz6a+H+TGx+uF+Yw7MtfOl0/+cmPa3rYwx5SxwxjkPEA/cYNG3XkTY6oe1WMH+SQ2gSNPTDGoN0baVv2blugI9lOG8THFGyv+GJ7xW6lLUMkB2e7L6qkPthlP0vwLsiSCm2bMnaMM7/cNftDz372s+sXDaJG+MC+x0kverEe9vCHg1KMq3h4FhcXxLeAgYmHcvEN+ze/6U3ZT9oVzdGbfoaedevW1gNmDjqZjxR7Gpeq6+lPe1r9lYR1mffXrl2j/bN3cdscLhIr2gr+iA5L/I+9Qxm92Mw+zv3vf//6TXRsJrGvwd7lTW96U7XRVZrMFZbg4dcT2adZLXO1HvB24hc+8HYPw0tb8eUi/GSuox592PSiF71Qd7/73bR54ybhGzj2c44++mh9+ctfEb/ueZvb3EaPf/zj9alPnZb19it1tf0PUMzSpvD8zb3+RhwOc/D6oQ9+UO95z3v0xqwZrn6Na6gpTe3PKta1r3Pt+ouSR0duE7+wwUZKV/+9wcUXX5xYWaU01V/mauWCLlmtIz/ssGvXw1sO/PEBHO3Dhxewm3GNPtsrbc7+HP4/4AEP0MEHHaRr5lmB2H/5y18W3w6PcLkURNXEl2K2bt1aYd7sXlYy2U4qsbPEzqxpwvfYxzxKj3/cYzWT/jjJnDCbex062FvmVxUGO8fjEaqyvpjq85//b30pYxD5JPw8KLa98AUvFF/q4gtdfNDmMY95TM4crq4mMaMtbUdvq9vc5nZ17xe+kvhKjuxOv/rVL/WLX/yiwqX0dnJvdCZW2+Jqkjel1Psxcm1nPbKks885Wz/K3jY00Lesuxvp2dnHZo447LBr6dA8X930pkfoCU94nD72sY/q3//97brGNQ6R7WpXU4qqlvTDphCjzH2Mp9R3wZEgqO0URei52v776vnPe17Vc9RRt9K1Dzus7qfe8573yH7ix3X00XeSXULdJfWvi3Om8cUvnl7nSuJLv/5a9h05YG2n0xovKPmAC30YvTEhc7eqnexhsh/KLx7wyxLsyfNhgXU5PB/n+RB6+G3XWFK2e3jA0x4DPNTbPY1do0B15c+b7L6uTTxY763NvEEbseaYZI9nKWuENvMrTOTj9Cfml82bN4MS325nnUIBPnymPMnczlpnJusnYmG7zuf77ruvoKOOdp7Nnjc5e87s12Mz8UIG8UAO6ytyZIGDn/mDmPKBMeoYG9hnO+ug2bqGRS88fGCAPX5y/AKPvbZrm2Az9jCfYgP2YAcwuqjnHqRctgUdazbqtmzdWmWgB5uJDfSUkcHzCjk6wcEDPzZjD3hiiD/YgH3oQgZ8+ESMbNc+AkysyOeybpxJ/NCLHOjtng7ZyLQT97QBcpCLfvK4UtseWfAhB7vAI5t5f7CB2BJ3+GxXf/lAGH0B3fAjhzJ8zJPEB/zOnTsyHhY18NLHGDXpe1msZPDZrh0CYtsreAy1+7Lt6rxy0TjJVl7wUYAe2PZVymDxGa3VcTuDIWPX7umRgWwrf8FRbrMQSElNaapMcCSCiT7bK3ahezWeMrQ1t9RkslwpB4A/Wfg72a6JMvTUkZA34IDB2a622H1OPXj4gEnAtlfiquVrtQxg0NCSbFd68PZVy9byNfizXFyxabUtyCWBs3uZtuNzW+mvSgb41XYMbYYc5KGTnATOdpVn+yplV3lhhB4+krK8Lk0TrLIo6C7XRuiE1natt/1nZUOE3eRDQoftGldg5SInDbK74HhhH/Zc8Kc/1cGSocE+lDavjyXdUu0f9F9lk2EhK/5dCwrYZbKTZseOJ43a7PKxgdCUxDd6nQeMpg1+Z1G3VLR2nzW67V1uqE37NyqjkofIVovznTZk0l/YMdY3Tv+9fvCN6N9C/Xpt3LRJOy+7JDeoqUr+uolV3GRR1ki5YWDjdLqgdrKkppnV+vXrxGbEwlSaUi/F99Cm3t1EmzaNg3CwFveUpdwUU1CXO2+Xh7GSRYPtlLvqLzEhVnvGFTx8e+KhtR2d8bfrxAWOZLvKrLCiI5XATJy0RYr1BY4EjlSReQOX7AqymSQjTqTaPlJdTN3sZjfTG9/4RnEAHVQmwUlilLaI47arj0u5SeLLxk0bdePDb5zN5Bfq1jn4Rya6mX8EbVrXLrItFgQs5LAbm+AnDkMOLz+Dxc+H8W8b0N2mLaJQfDLygQ98wLIdXZWXqKjqCSEPCxwgsyh90IMeVH9KnZ8oOiyLH9srPtjhij3csNr4o9jHTfqUU04R/wONm23EyaVoNgvPY487LouyfxeHrdwE22xmkaDp+VVtojwkfAMmDsB2HzPobQvZGRlxq82iukne6dBDDxUH8Xzyl5hwIyIefJryhBNOEIfXyMRucmRziD38f61BDzdhbtDpjomRshBdVEnhwAMP0Ote91p95CMfzkPInXXta18rD157Z0GwRntt3lzHLQ9yPNSgAxtIyMWGF73oRZWWeKF/sI9F+iMf8cj6U2dzOci2SyWhP33nO9/NON2eCKv6/IP/+R+d8cszhO3ItR3/R/WhgQci4kvf4OaPD8ScxKKfmzPxIIaDXS19Q1Jb21FVLjf8oTzosF3bj0+l0sbEmgUD9qKHhE3f/NY3dc7ZZ0ei6oLPiRs/twUf7TK/sCBFFn1/YXFRs3Oz2Yxbr+MffLwe8IAHpqrU1Maur371a/rd786MbZ0m2d3cunVLbQtkWs4cM9Vvf/db8RCKXyw6lAs72vhTmkZ3++u76W/u/Tc64IAD00eUfjbK+GwD9/P9XfOwHpboaDXwERs2FH73u99RpfFonPh3lSam14cfPuRxvetdt8qDz3atJ/a2q3zbFUcMkVmFLb+BA7wyvO1qCzQke3dZuVbro/4KMmJtyCLDyTqV8AcQ45x+nLCIxXOXGLaZJ9vE2qWRoEu5cgUXhEozEmVxpQ59cU4qJVkHtibk2ZaDbxN7kC6WkrpssHZdKwS1gcGR6j3CUhlFN3TY7ZClnFtCANULXgdfmqI2sl3SR1IDvgAndcELfuTHTjeRGZoYGXRXNy+pVvzsqEdgUpWXvOKRARy+Ki+wHcWJhW1VHLxV3yrf4av4zEOB7fAkDbKxd4AjesUHhQZbyBV+6lbs1rKMxM12zIvs0Dh4Ky6hB9il+maDVS87MDovJzu86azhlFLdv4GTZGISH4mlcsFnW46f2C0CZ6XsKr/iiG/arNal3mkzpYxIUht5QYcHu8OrCEjIiKGBk9rJVLbF1eJP9DkJ/amI6LQbwsCFqOJTRsHx0QAAABAASURBVEaFwcOXOuIHHhDe2h9lceDS5n7jxEmyVmhiX5fk+K7hwpbIV3LaoeqQa223rMe2pkvpy+DjD3oUHAkYHmi7yC7Nch+sEiTq8h7StFl4aznti32Q2M64jOzY0EUf8kIsxc8wq8LUJdV4O9JCp8Sd+HVy7gVSMg1XGzukVjbEPRa9JNsRjS19nG1XuqHOtrhadARortQfrcgISczcLYv+NMhCBjA425UOevDk/29lI9P25exGHsk2WdVlu9KAGHiwhfuGHXvSWcFjB3jobKulfeJ/U5qgrO27duo/P/e5+o2NT3/6M1pYyD1sdi5r3w26853vrLe+5a167jOfqTVr+NDgNE1jwi/8LJHXlKLrZuPxWc86Ua997T/pVre6pWZmxqGL+LSrQt5FZ8zJcEVn8MuvjvrApbj3KTB0MU8RLVfyVk0OptWUHEorbeOkTopMh8/0hazFp0u7Uhk8AmT1oq2Rm3qIZIUlSHTaVil9P7FdfQEPznZ4kaOKV65muZ/gc4orvAMPOGCS7ZV6u5cFfrVs21eQreULWkDogUm2V2RSXm0PHwCAlnaN29q43yZNu0V1uW+MxzOB038To7gbeKIuMWiy+dbmhuTSSHluWgr92tE67TW/l662ZT/tc9a+WvujyPnPTts+tEM/f+XP9YWXf0nzv13QdFvkZW585OMfpbUbN0Sy+qvtVGJAo0Z9EziZ1VY9RSU+mNPnNmvP5P/9H5/W107/b23fuUXtTKur3/A6mtu4TtMc8KpZ0rTJwVOZSqXVpJvX1BMherFdkjngK8q8NVUbPy+66ML4FtpswLZpurgYfdEZe2KEbIdu9xqpN7h/7yAO2Cy3ccD6Am/7cnG3d5eVy7YGuhRXYNsUq06AQXZTRhTVNEV8IGIa3d/93vf03ve+J4eX8a9YbbNW3Xgf3eiBj9O17np/bdWcck6qMSJbacrzr8aZVxPm+OrafpIzHpo478WpmsS8UcbLRAqLlHJCrsaJSTpCyGpMsD0maJT2VC5gTG9DAFxiZ8SmRiv0tlUiY5rndkxCBvTFpdKsxlPXNE305xVDbKvKi/CmKfFFaoPLm0bksTO3UBUnTvFzmkPFuKN5NZpsOEBadzW1e11Tm25wlA6+9T214S/uIB9wQ01Ge2nndCyPZ9VFwSVbLtI/v+GfdeyxD9L3vvdd7dixXePxSDwvsnGnXF1sIJX4YseulG3XNgPfYHfohlfLpJTCnnhobQs5wMpFTgJnOzZ1sv1/lg0vSfFltGwHzz/jbFbP5XlqYWG+Pjfs2Lk9fampcvkgNXM/NKzZsRf92MtzzWw2VmNaDuB2kqXNR0IHPMSEenhI0EPEpiswdNBQx3PRQp55eD4eyuiEpmlK4uDYtgR7tQsZ1GPTZdu2pc2nmo0PTdqjVXpQJ/GvFUsz0mL63XTSacPseo1Tnp/fqdHsSC4jLS3u0txoogM2TPTkBx2kR91nX13vWju0nn8JsLRdCzsXNJ6bkbM5vJBOUwqyO0W8TAydcrVK6tKW2FvxafeKTs76pFKFln4MHjrWMy59/+5iY6oV50RdHJYqokvmHiepNE1gBUdyyONt6ErkVHlW6mNf9O6W3dOkgsrwluQhjE5wVv5C32X9p1y4aFtqpVCqBME4d8ZRl/GJHsHjkvmilW0hh3azrHp1Uo8OIMlNqTGrbyEpBcmK/V3ogpAy13QpI08qdiqDI0t/JT4aZX5q4rMUHkmZmqu8zFVt5vTMxJHhtPtEziF/Wb9Wu+LXVCP97Ge/wB0pPk/TjuNR2lQWNhNv7LEdN7oIDlnaEqBJvMmHBC0w9MCkQUa1JZXg7N2yRrkvVvrU8YKe/P8i27bg72LPJPtgo2akUfo4B6bwr8nhBmOJ8cZ4YK8A+Xvvs48OPfTQrJlmZPe2YAMHC9Rj45CQQx1l7ErIVuLgtBN424mVgledG6CzXWUP9SrOOm8hNH0MV2RSdFfx6CLxRQd+Fp29jpmMLWSQ4MEPvlGNX9Dajs6+v/z85z+vc02NReL69W98Xeedd74sqcXw5MSCL1HwSwl9X5VsV/1Ffc4XST7/+c+LL2Z861vfymHlJ3TDG95Qdl+v5Qub2qwFsIt5/hnPOFEHHHBA7GkqLbEkzWXuOeSQQ3TLW94qYbCmaStnfNgWMd+xY0fVDy2ibWuA0UFChx3eKR1bVQcHwthpW3afptOJjjzyCPGFCmR1GR9t0iR4+sdM5vOmKfrsZ/9TX/jCF7O/+i+6+93voXXr1lWdJW26tLRU50wOqPiW+AOy3/nQhz5E++y9d8Z01j8Z8Nwj2tjSJa5O27InOso9nf5oO/5Yl156We6DOwP37Ys9zOPktsnqPZI2Rv7QJ9FPOxMD9n4fncNy9PFT5+BsZ090tv58/nHZFyW+2FEF5g0fjj76aI2zbzqMO/imsXcx+2UhWbGpyRiGHl+on5kZUV3b+znPeY6GsbS0mJiEH7s4sHv+85+nW9zyFpV2aSlzSmyy8bvV6aefXvcx7d5HbEsENDc7l/vQbP1wiN23JXXoR7fd03O4Pc18m2Gtktg2GdfoOOOMX8ZupZ262t4oT/jJkqxJGEbp98jEX9J4PKNf/OIMccjaZY5GFvoOPPBA8WEJ5ogw1xd4eMnpP/zSLv8ewLbYa0wWe1THcTUkXJbVlCLiTAzhxQbsv1MO+I8//rjY24ZnUZOcYRA/6mnjxzz2sdpn371lR0r8TCZH1B/O+kPyIvot7XPe+eelbJWmEXz49YUvfEF88YzxI7n2B2ynfZkbZuM3MV1Ke9OPm1JE2bbghxZbbceVTlzgydFJPiRogaEHJtnOWC49b9dVWLk2b95cbRlosWc26yBkN2kb/kXFGj4oGZj5eJI+RRswLuDBRuaDrVu3RpoyPsa1L02ySF2zZm1kz6mUJr600WmxRptkPkE+Oby2xcH7ECsENYkd/ZZ6yrQBdpXEhfJM5oUSPmwhx0f4oScHT9vZjv6StpwImcwb+Ig8bOfXZVl/Qc96DZuoVy7aZSbzeVOK5nJeFlT1DxmDHfgNH2Man2xXmmn6Nh8EQAd6iZftnAWsTSymdZ3N3jw+bcyZm+3aztBiG/TYRdl24jibPrkgcNThL8l29Y/9/hV701bYRD22YgMykTVOHTjsVS58tV0/hMMZDmXooSGWdm8XdfRd5LDODWu1F5/B82El2pbYEzPq99tvXy0uLWgu+/0FQtvg+05YoYzDdEZ7N97uYaoJMnw4YveG2H39ajz10JKDt3uaQQZ4EmUmtuIi6CnXFHLqbWdoRk9uQOBtV1sH2kG2bapXZAy8cUW209FL+Hb7Bj+80AHbrnRDWbmot3t8ipeTTRlacru3aTU8yKTh9sRTvirZ1Nkmq8neU3YGbTo/lcggt10b3u759rTL3o23exg+bCSH3nbik0loWfY0N48Bjx5oLVc98Niu9LYpXgGGnorVMmzLtloaJZW21ZQmC4VWltJGXiWnk+1gd7cZskh/VnYGOTS2hd32bhkIs71Kx27Z1HWpQ3bWkpkwd/YLelkzjbR2NjamoitdSFuxqzdZ6DTJA8tiHv7m5jKRzJb4MpLKGnWtpWwahVjctKySxfImdUujpFaHXndfHXGrQzS7fpqJpGhx50RammrcjbX1AukXP7xIP/7++Zq/1DVGo2YxDx8TjRIvZHd50HCxBl+b3OCzphKfJp8Zxw5JHfXJJ1m4Qaf4kplOa9fNqoysmC6VonbSqkvcSuotCVobqJdPTIJewQ9xtV1jPNAPeGiBye2exkbeatk9jGzG/0CLLHC2qz7wTW4809zk7F7GatkDPQvxafosJLZlu9rGIu4a17hG3CyIqnhkIXPgnckib2c2lCfRMZMb7Sg3MiV2SltP2kl4el7JmizHkhshn8pEFvaSmKi5Wdm9fm5kW7Zskd2X41Bg6YgjDs+icG9RRo1ytV2bdphWm7nxPvjBD64/5cRDDIecN7/5zUPeVT9sC/tZzI7Go4pr0x8mucF/9KMfFR8eOOussyNL9Yp23fjww/WCF75A+++/f/BtLytyHAorf4Hb9AFiomXYdmpV6QHsPqb4Ch2+kwcdFteF1caN6+unNW9wgxvUB6lxYkni5mdbPJg94uGPSJ+fFTeuQeckC5DvZVMRPcgkcVMjpsRmlAeDLjFSVolskN3vfsdkPI0ThyJ4wZcEc+OmjbFF4qGmyzzT5uGKRSV60PeMZzxDLFybpmQoTGsabo7QrM9DzEMe/BBx424TU9uhaXXuuX+sevhmyzQyOWDHvjYxg38pDzzYzr8WoF+Axy4WMeTUEwfakX/x0KRPYx/Jdtqjjd2uCV5ksbCwd+OgBc+nwDkwZ6FCG5DA45/tuij50Q9/KJf028QAO9dkwXjEkUfq8Jscnnmt00z6/PZsMLLocOLGwkhWHiz20cMe9nDNzMzKdlLRJZds0Xe/+70K8xC1MRvotIfCN5cDlqW03a9+/Wvxc2+/+c1v4ksXWnzqVGID43uSsdXFSJu4tyqlqQlfSfxCAu0y+GgT96l+/etfV7l8mEPBlchrwrtr13zaZRo7ZyQrvWIq27VPKRcxgTZgfQ0w8m3XPm2HMbXovzI8uFRXueTQkduuPg71f142HKSepwAmwRsxgfLqlFAW0b279LlgVOuDtxuBb8GnHMNDHCkwp22hrSmwS4/v0icrjreguvRXOYUmheRslhEx8KUBkbpktFMJjdOuHUqDo1wNgC74zByqsgJjQjMqtQg95Xgp26q2RMaA17J9dpEGXyRhq+0A4WyDUGCySr8KBh8cVcjuAlfeIBjfJb6TutwDlDqHHrigLzTQJutfqYeWAnJsR38XDqnKTvwGfBcfiAF45qFO/YU8R7aF3dVw2a5yetmBQ2pboQgkISMdtdLIwUaPnfrYjs2pkGS1GSu2xYUechL8tZy62oaVpLeo1sWvLkmp77B7xb60bCWzusTHpYk4+lsX0rRH6NDf2x0rkBEKcCQ7iiIPVE2pd2wmKT5UXGi62B2BtVjtrFDeEh5Hh7vICaxkyE2NHDwx6egTIJAdWYPsLmXQwm5o1ftQ6akLX6UNDzJthCtUUqljp42JKFXyTvhoI6MT9OKKnEJMwC/7k1pqKn0FgjfAcsUQ/2pf+JBVx0LC2Q2xCm3YIkOyLfqPuCKoxe7gKHbRT26nIkAbJtuVh7rVZWBwduQt04VF4Mnty+OhBU8CLmm3AbYds7uqx3aVAY3dw7YhrXgA+/J4aAc8OTbYrvKos3v61fjVdANMDj1ztm2KK3bVAm/BO7azrN6Zg6R/efOb9YiHP1w/+OH/aE3u2WvWrsuaYk5PeuKT6y893e2uf5mNjZ3KNKVGVpdYlRRK5KThRYbO1GjURGfarEubNE3GBe0RApci2qzSpTz4gTnA5CWszkI6S0Wl6bNGl4JS5y4HQ1OVuTWalMzhsYL6ppVmI2s2OlGza2l7GKbq8kDRhaCLlC4gOzB0AAAQAElEQVQHiMpYcSShx7a4sIOcBFxi3wDbPY3t9LfYHX+hsS9fHniU68/Jtnt5g4yQ1xf88A14YLunBR7wtkUZJnjISbarfeeee64qbXzktXbTOjU8tyQofDO2dcmQb2vbOIcv/frBCYu1FN94KMuyQzMXz+myr1ymr73y+/rqs76rbz37+/re836kn/79T7X11Is1+uVI67p9tH7DPjripkfqgQ8+ViWN1qW9I000WEunwojY1ipXcqUcU/KutEhScBdfeJHe/Po3aueWS2LrkjQ3r/XX2luL47TfWGnBSQ7Ci5a6rEXSlnbw08WImtY1V+c2cF5dk9hMdfEllyimJA6tIl5cVedQCGKIXZcK2+GD1qlRha8MDw4CezfdUKbOdnR2ld92dF+xTNsNtPC2GRt4ofTrc/90nh7+yIeJ/73buGjS5Zl2vFkH/fXxutF9Hqnt473STnMqXTgzbyt9fZE+XUrVNc146Zy6JD58Nso87Rycd8EX0G0Yk5pG4sMGlT54bIi5aiKv2hacbU2joxSrhBk4YqNH1b+eFrir9coFb8VHh5JKeBn78DVNqfJCpiJXuBRKsaVtA0AlOchpnpudvtM5dJETp1ViyziHg3FF84nLrnVX0z5/eZxu9fiX6fYnvla3fvprddeXvEP3eMnbdcenvUb73OyvNF2zn7rZ9QiVE7T//M/P6qUvfYn4n9OXXXapHJUl+trot1OQavvZu2Hqg17BD7S2BYzPdg/bPR94eOzL4wda6oD/r7KZv6EdjRuNZ0aZj2fqMxMfPF67bo1ms3GLTJ6DkMvzCzB8PB/xLNKUIp5XhudFNlY5uMDWWt80VeYom6bIgrYJjjrkALOJS53t+gzK8zQ424IPneQk23luXUzfKGnrjNuUqcc+ZIxnxpKlbdu3a9f8rtBmFKSNeU50+k0TO5rxSOQlhEXSTDZX1ZS6jsPvCy76k9zO62pzS7r3UWO96sSDdcShl+qAvXdqTbNTk6WdCkFSqe1XwhuVFbYDMfYTFztw+gC22aENXJomfFYXWLnswNCTp0zckq28ShP61KdTVFyXfmtbJb4gl6RcbXy0LdshbVXxgaEvBS9X9cEMVyUVBx95IZYjo4ReQzl1DjbTR12DhjKlyEg9OIe+i85eRgoZQO4skiKnGcXuoLv4iS1tfAg6VVYXGSmmVioNcekEDfXkpCBUYjd6lWHsSp23AE0T4zntj5DO4Q8uGU0oxybBMJpqaecujcczKjGlXdypmdGl2rTmHN319uv16IcepbmRYg8pBIpdkYdO5cIGO4ID2xZ42mbAA9t9PbBy2X0Z2hQ1yd4TfdyRTRk8/MC2hY9KDh4Z1NkWsJ36EAInC5lXbGCMNXEKCuQzFtm3gJaycoFDLuNhPusvEs/6k9yEV+tB1p445JDoD5ajF1O73XYlTspVauN0caOTbbHPUopTozqWUlF5SrGmtV2kpmlEn7HyFx72i8Dd7na3E/sw2EZCCPZjBzCHkoceeiigBt+gO/vss6Om1883YL/xja8n7lOkiz6OqRs3btTjH/e4+IHuXq/dxxkZ6OAwn72uI488UnwIAZvQbzu2T8NbaoIeI4jZpuxdHXzwQWJeIo7Qk5BHmsn8ybflZ7JHWZpGMRTWGhP8hhY90Nqudci3Lw9Dgz4Sv5rJoVIlzhsy4LnDHW4fO6IjuMlkSU0puY1njkx7O9EYsd/cqY6HNuNPwcFHf7EtDgMVPLS0D3JVYnLGUtMAdKkmDk47T8LeCd/7fjeprhEH9nl2Ztw18Rf5dujznAlMUq7FHKzvs8/eYq+3XZ4f4F3MwS184G5z29tobZ4TmKepw/fNOWg96qijBI3tSFJtmwrk7dBDDxWGUIUu+JBJQmZJTEIWko6uIYWQNpqfXxT7hw972MOEDvqXcs2l3fh3YwHra/+r7a9XveoV9YMTJX0aHaRJ9nF/8pOfiP0/yuhBJ7GdjYwuPgJjN3Uk2yt+0HdiuGZnZ2JSJ2wlldJkH/O89LsmNve+glcu9DSJsZz5L+X66vJuh1/6zW9/m4PD3fdJ/OTLdeyDh0qllBo72yswuDve8Y66wx3uIOjR0aZPKBcwCRpy7jf4Rfuwr937V3TNax6a+KytY3Qm/uAXsYAHe693/euJDyPlDtW3QbpWnE6fmtZ4MF5zG9GNbnzjOofQhtzf28TwrD/8QXxA47jjjhNfsONAlfpR4jBNG0zS12kz+vqu9EFstZ3YddXHuFFhu8fZjmonXrEmiu0etg1pxQPYy+XlOcyJHaGmDrv4ItXWrVurDmxlbbNp06aMtbHw/YKLLqpzEvdAPgCwIfOR7dpfsJm4YCu8jCdiOZP93IWFxdjQpZ3aqLI2bdqcMT6ucUI+uuEhtvDDxwEy8uhT4KgbytCDB0dfJdlWIcUnbIUf+5GLbbPpv+syDrELOazfSMimXrmggR754EngGFPMVcjF9507d4ZaNeaMMeqwB15+NQTd8CEXX2hb5mXlgo5UZaUvDLLwBVnk9MWZ2Du3Zo1K0yRu0zquqUcHNNiGHsrYBP2gE5m0K3IGmtF4LOzBt5hR16fEjTK2YCdyh3EFLfHinoMMdJNsi3XtJHMhZWJsu9qHDHDD3ANMmsn9Iwuq+DFRMyq0k1c6MMaQ7L5zYoTdw+BJ4Mjt3Xh7twx7N14qka3aOMoFr+1AGcLLg4MCePI2D+QDPOTggbt+aEdeJ+dvwNsG7PFXCVeSSAhvT14RyK3A8hvsA47c7omvDAYHm93TDPCApzzA9u74DHi754PG/vMwPHYvYzVsW/aV46FbnVbrGfDgSLYHVM0HXCm78fYV9VTivA30AS/32hNv9/JsV7shDkRnCOhM2G3aUUJvm04tWVxezpFHmQRsG7Amu4dty3bF8Wb3dtu7ceBJVyWjr4stmZyXsrDgAaRrrZk8gLjJw196kh15Hms6SR6G0ih2Kze5sUoWRspmRlPGivZQZ/E06qRuQd1okk0iZ4NoRkuRd6Ojrq+b3PZgzW1s89AoOYfNsyWTzLjR/GXSD75+rn743TO1fcsOzayZlbOh1IamJO+0KLVLYcro6Fp1scXZWHLgpcl8DJLYPGEXppSRwiblTtjGdiabcEVeyFzEJGZbIVBFqr9scMGuGq/U2D3edsgNaiUNcbV3422nbbvL0wankGCHAse0KsPuaSkMdg35n5MNfcSRSctAk0n7Ote5jpictXwhi8QkaVvEYpqY8dCeKGppOlFJ23Az+eMf/6hf/ebX+t+f/1Tf/Z/v64tf+ZL+I5sz/I+lpz3taTkU/W6Vil0AyCVHpiKbSRdcF/mkkjGVUGq//fYTN8BEVtCJRXFp5NRDz6RPPTcSJn/b9SZtW9jdxC98Gs/MZPNgov7qnf7Sl76sP/zhrBpvZHVRyNzKzWDfffetNx/owZPsns+20D+0A3YN9barPPhsk6W6z1MhdVIJHv/QwSH37OxYo8SRWCCHmzc3XJgf8pAH10+gDb7YFrb+OofI0ECvXMShNCWyi9rpUvKoSixvfetbhn8msUj/T+zGGS9K3nLQGT4eGng4nWZ8RHRM7Kq93PzvdKc7JZau7Y59pUR2FgBhq3TYe93rXld8Ctt20BZ/F/zpAv3x3D9qPMq4Dv78888XN1/6DHbavUx+GWJubi58XXxSbJxonJt+EHURSzvwU/noAdfnrWxX/eDsHmZhRJl42AaM7Y2OOeYYIWeaeRLZvQyt8FPmk74wTOMbMVzgJzmzgfXj//1fnf6lL+nr3/qmvvCl0/XxT35C73rPe/R3//APevJTnqLjjj9Oz3zms9UvFuNd+g8LEz4pjtwmbcq/wOBTqF1ko4MFDuPm81/8gm511K11+BE30UMe9lD9y5vfpC995cs6J+Oog3DZB9s1/qBIdubX9OVHPOqRYhzSB0nULS0t1f/dRVwf//jH6bTTTtP3f/B9nXnm77R9x2Vpg0XRjhFR/cfGIV5Du1Am2X0MkWv3sO0ae3Ak21WObYqXS3ZfB9Lu65FLsvvyUFf9lbWCNjV9KuoLCW0aLTIzgK5KRsXDlgendP1AZXdC+HIbBFntJidVvtQ7upw+Ds62lFTrggOPDXbwiikUYktADXTQAttOZnGBs3u4jV2MoQEfIgT1CZrIzCvo2J1GrXEBHz4pMtyEljwJQhL1ChqHg1Zo0Snw1KfO4bNKrLUcX7R8Add7Ssq2EaKi5IGRYQdO3RVgZCzXiTx6Kk3w5GEReOAqodBuoGpJq69KExnkJPhW6oPv4UQicK0HARw/q7TAPSqlwNDY0RebFL21rr6lvuZ5S32dcAKmI+R9mT5Q1R9eO/Txp0cFphx8o552GM/woxO6Ibk0FbQdNUmJfIkLTfA1jwy7sNxQUSOTWldYy5cdnYFLTjqd9gvYv5bxSv9QZPRIBSzissNXVsGUU2FwwPEhxfrCbjv+pIQ/dngD8ypD7IJbDTs+yJ1K8EqKW6JP2z2vnTxpkI0sYPKVlHkRMxwzuUes4ANAG/aIjhyIgrNjY2A7uJT3fMEDznbPl4K9G06x4qGzrxoPHck2WZq2q3y1kDe7x9u+An61bOCQVxpg2xSvkKgDae/2z+5h8CR7N6/d17WZxxqC16nqUK5BFnlN6vSb3/1WfOvj7//xH9SWkZrxrBazUXOt61xbr//n14tv1eyzz17hdtYIc+pyj+RQLRNBcG1NVVZir5hBl2uzbmiazCWZb7qkENU4xRTZIQoCzhSCVzInMcuATV5yn0z/kaUGpsiYRv6lOyc5HA19aWJ5LKCuSR6Z1ddibc89WSl3GQ9TSVnGK8OjJlmyHZ1dzbV82akI3EWH3cMp1hc4AHs3Hpy9u2zvlnlldfDviR9w5PaVy7J34wd+8oFngMlZU5AnespUoXWbNmjCem1cagza9IWmadSlbexOyvjK9Jg4SAmVJGvjdLPOPPlsfe35P9aWj+/Q9u/v0uIfOrWXzKrdtk6erNPsaB+Nyybd7R730Vvf9g4dtO8BGrVWE5mdstHspDJRm2eqiEw79W2aaqWQ1KmzlNWn/v29H9AfzjpXWdRpcWm7yn4jrb3hBi3w4ez035GaTCPILukHU83E7DWSOBQuduaXIrUKTXAqAtfilKRoUUhqSrG+anz2aGPbtc52aF1h3mwLens3DjzJ7utWw7YrPzwD3jZgxds9XBGxocsBGWmpXdQHP/L++mtPVuTSGKN12veou+hOT3yO/tRs1Palouy9pz3jVem02CV64zynZFyEQ02xMmSUp2WVMs7zsDOWk9BZ49gpJNWfqBD/Om8qyUHGlOADO/SJHeUSfNikEDdNWam3HbiT7SQJGmhJXXibkvaQ5FZqQoMs2qNx8NO28pbiNHcnybEpssOXxsq6U1Ip8VE1lXQS11+kWdI0NIz/xWnR1tFGHXavR2vNbR6kSw+8uc5bcw2dO3ewth14M6293UN09LP/Vbc64R+18fq3ldbz4Wyra+F3rAAAEABJREFUyaHyt771bT3ucY8Vm9Ks89m8i4nVJtva86Id7d14u4dty/blyAdaezfe9hVk2339QD8IsXu87cvJJn7QEMNp4scmOs8nzmDiuW40HoW+JMGn+FmyZzKTMBY1GevQzOdwEX34Sz6bDVg2bqnneZo1fZuGLIk9CZj4kGwLWuYWZJGzsQ0Ou6AHpo4yG7TDMxZ16LRdbeJ5FRybszzPUTczM6e58ay0ONX84oLok13avVuaBjWv+ZL5J/s8i4sTTRam6S9QTLNRu0aLSwvauWOnNmUM3HD9SK97+mF68D2LDt7/T5qd2aaS/ZySyaGLb136jxwLu055ye7bhl6o9EeQXehCoSEPkRTikAaEWSu5cjl89jI+sUulSAZWf9m9Hko9vguJa6ItwKeQrMcHiMrAq2QTM/C2kznkTt6/7N3wirxUtfibPMR574SMDij+VBwxDo29zA8+9cshUKWRRG2tCoD8thKkoP5qayVh6jIXdAxjTSO7zb6ZNFKQUjeRvZS6ibr0W7vIGceejuRMFEtLS+JDS2ubVtdaf6Ge86hr6AUnHKhb36TJHNKKuJWmUW2XqMYOO0BvQn0HB2Dvxtt97G1HTw9DQ4LedsxrMxfRp8D2ybaoD1Nejv1ETj2s/rJ7Gts9vgsNr4zRuJj+N1tlMzbgYP9ry6Vb9T8//KH+9S3/lr2Bv9fzXvB8Pei4Y3XHo++oG/7FDcS/9jjppSdlnyD7molh5UtfqrakYPc6act+DnCweZGhu6b6phhVfcAsrbpov7btUm3xp06ye7nKhS5sZm4YeIfyMH6REVJhB/TktrV2zVrxjXrqsY/5ijral70/eHbs3KZf/vKMzCnRHp68QOtGf3FDHXroobGFcHdKbbUffnQgw+7tZN5Ah+0aY+qx1w5XEjx2D4PHFnDk8KHQ7usp77PPPmIOrP0rleCYz5inkB2UbJOt5ODtHkcF5UE+X1JCHzilM/Chi9HMSPwEOnjbVQ71tqWMQ9qB+Zbx1FIImnro8QG4Xe5b/R66FBIx1/7sZz+r+zfs4fCrnz/80Q/rz9rzk/jPf/7ztW3bZYml6oVvAMQT2O5jiP+2qQptl/YpSaP65aZR7p3KhS2kNvPtOAfHQ3+AN9X1fkPO3A4P/kBv93KBN23cWOkY03avG9+4r9iuupFRUzqg7To+m6ZoZjyjmxx+uLh/wYMPXQhncj9DF/7QBuxrXe/614msVC6/bItfjiVeoGxXOXbk1/Ww9dscyJ966qni3xc88YlP1D3ucQ/xxSDSNa95TR177LHVllIa2QUx0dGJfkKhZKzaBhQZ5TY+jBM/7KUCe525vRnxwYFz0++mon/AQBwZPxxCQm9b+AQfiZhSbjIX4qNtoUN7XtGJFV36S5e+1WXOHo3H1dZR9lrXrVsbdVZpirpl35tRdHXT2jbsk9O2TeqVqxi6rt7DsUsRDo5D/qPvfGcRc2y3U5HE2OFDMOxpEje+iHT8ccfrn1//evHLoxy6trGJdiS3wxc9yLZ7OEXZPWx7BR7wA61tUCvJTjn+g7CdkdRVXnSBpp9t3bpVW7ZszT5/W8cPsuizrF2wbZT2wi7aYWZmBlGCDxx9btu2bdqxc5eaxHTt+nUazYw1nh3LjbUray1iMc0517DOJJbIRwa6kEsOrqTPoIOEIvoxddgwJOjXrVtX+wKym4b+53qfwF4SfRD7mWehx1/4bddndmwnoQNd8JBjE+1th252NvGSsAk70DWOjyT2+TmHYPzQvsjCDvQga/uOHSJHJ/6S24l/gg48yEQn/vFBMOSMIn8x93/sIK62q37o0IsNyN2SNmMNDz26ScipcrNXkWm2HvzjP3h0kpBjO+21s45TbEMufigXPhFb2pX2ok1mYpNtNaXEp3lJzlwxl/OltRkDs8nX1D6PbviwnRhiU7EtLoywe5gKuw/GgCeHjkQ9ud3T2D3fQGO7Nr4N3uqyOLCBVfHwppsHLxUX2QZVEzJsV9wAU1FhQVsiI9yhWcEvw4Nd0FLnKrtEjykmb0WPsbGpqziCAtDzQGfZBhU97eVgkNCR7J4GeMCTIw+cvbvedpWDfbYhiy1dxVEATw4fsL2bZsCTD7KBcaTLBAhs9/7Yu/nsHh7kIZtk93j4SOBI9hVlUG8v4xW+Dszlk93XDzJW14Ij2T2N3ecVF1mOTGB8aUqprKFIKwfMTdvJEiheslPDqCEFDx/JDr6LsCvBDfWpioyuygC+qph00ak8gEnT0Epr16+XsuBn0c9PFGq+UzvtVJqSG6uk9Ou8q510sKidOvjwdotqu51qnTz2SalvrGkj1cWQRxollUmWTuMlHX7Hv9D1jjpYc5utmdlO4/i4LpPbNA+Q2in94acX6MffOFPn/2Zb5DeRtiSPkmLbNDKsJmbGtnah6vS400Im9CKphKaJnWM3amJLWx9uplrKzXaSm21QeThdLz4ZqejtEksScBSphiRyhhd1JNsiJ9m74bLcjuAHnquOdyfnb6BtCr51UdsNrDW3Q2Xpz8mGcNpOpdDmTV18Q27TNOJmAKzly3bIdifQbeIxakYaj8Za2DWvT+WQ8VnPfKYe9MAH6Zi/uY/u8zf31r3ufk/d/5j76TGPfrROfPrT67fz+YBA05TYZrXRH9GRXSXKeBLcJDeMgEpoqQheVQdlO/0iNwSpCIJiZJUstCYqpdSbITe3IYbg7EgOcxPfqMM3EsKH3LZsCxo7sKQf5ND0Pe9+V6A2sl0XCXwzQ6WXB2+lTOx6WxxazOpqbjs+tlUutBWZKsvq4CFPeePGTf2vG4SAmxe2t6nHdm7A5Ne73vXzEHUjDXLI2yyy/pRD9h3ZJGnSFoq8Nnzk9IpUq43f42wicWNEDnwkaOzEULElNixNFrVz146Ml6lWX4cccrCufvVDql7baiMUOcSRnJswOYfbfFAgooROj0pdLPGzUooaaM456+xos9RK3bKchDIPhteQM5ZITePYsKimKTWNspCemRnp8MNvHBrXVNLOXcZoF2WTydIqc7ss+DIBBFMQvJy37USHHXatyov9QWucRQA5CXksXL/yla+I2NjWqBlrmk2qn/70ZzrmPvfVcQ86Vvf863vo4Q99mB583HE6IQf/f/+a1+gdb3+HTvn4J/TzM36uybS3pfof/ef/6XzxTX/8vcnhR+gNr3+D9t68l9iwG83MVHvmd+0SvyTw69/8RieffLKe/exn6373u5+Oud8xet7zn6cf/vB/Eo+J8CdmZVHIgqULbxfTu2rL0Xe6o+ZmZ9REp221iS16Jxmj7373e/XQhzxMf3nnv9L97/cAPfYxj9NHP3KydmzfoS59pY/3UtVhO3qKJnV8ScSCZLvCdp+DUy7bIp62U+rp7R4GX5F5g54UcOVFmWS7l63wpUFjkpQ5mL5A3Byf6mZ2+gckoRJzrNP+Dr1y2WDRTyE5k0fAUkpY+jpx78/cErQUfM3hQ0aSSyM7tiR2sFf56adOmC0LW0QuRX+nHi+FRW3uESBclCt1IXd0YCfJVMTeNvdCYj7k6KFMLoUJffWgpRGb4wpPTIvC1KmRIlNdMuWiIv6g3ykKuwHCo9ShHzRwBCSbpjiVS6ca29C2EdZWAzspce4Sd/xo42ybe3oIRepCEwp16AhPgIiMsctwFzuCiOwi56+iwxAzJBWqklt2oUq0cWma0Cfecl8f2V0qHJoQR0WHKVLweZNDpgiMNCQG1SomizZWpDYhcPiVVGSROng7RU70ZCx0qTPxST15l/YgLy5ScCXJ0aHwOXDFx82CtOQJS6BKFRIER250o98xJiYgRi7BICepoRC9XeA2tMQb2HZkIDS0qW+JYdqGX0tqM19FvdrwdOFRCa1C57xFHvyBpOX+QFy62EwCti3gZOpouyTkOXK6yFQKXeJgO2CMXdYRdKCqscYsBqirtrVqkS+pyiAQ7oIjpU9JsKrl4NjRndDA52DttDm65DhARRd3TElc+Nimnnm+SXXpUk8cYnPA0DWxCRuliBYXPtgGjA1t8K4JPKlW5A0YuwOu1NumKOoqkDdo7N14+/IwtCQb32JkeCjDF/AqZdtesQ86eOxeNry2V3ipg4Zkm2wlDXXkpKFiWuNNqVv2p4u8wIlYAC0uTfSzX/xKT3jKU/W5L3wx2FEedNdqw/oNusfd7qZ3/Nu/6rj7H6N1s+PaNnA67VVTp7QTslPVBlbaIDilXdKN1CV3qpuMY6X9LKfU5WCyyxFxqzZzyWJoFDx9gbYkccg3VZfZJe+ppy4kaiO7zRjlQ3GL87nHTabRmPgp+hOPNrQqU0rikKxDJ7YGE4r6zlubcWRjS7BdJ7uHh3h3wZFsx4cOlpqoB7B34+2eF3rqSPZunN3D8No9H7R2D0NPop7c7vF2zwftgN+TZqgbcujY1LCd+3wjrtmsIfCXEUIyB/NxKZHN4XvWIhlHpSnKUFXxrGYma7TjNzv1m4+dKV0ozS7OaY02q5msVenWat3aA3TjI26hhz/q4XrL2/9Fb/znv9cNr3cdNU4sk5x4q+vHc6RGbhF2d+5E+zhtVNRfPOJtufgSfeKTp2pSPyAsee+ifY46RKNrzWpSFtMLJjKn2ukxStt2juU5SLInKmUSmQty5p0QhqLVzMys9t/3ajJ/0Uls0pza8+rxnezd8R5w0Nq78ZSpsw0o/KlA3sCTAta+Yvc0lEnU2b0sYHD2cjn937aa/J13/vn61Cc/Jed5V+m3SxprzSF/oSMe9MQ0w5wWPFLt/5nPXRpJVnGRQ9tJaqm0glU2kztFrDoFzrsdKANymSR2KliljxSV0IBw8i4ETk3T1FIwfb7b7vAtB5OQt7yFKlhNMy7b1HFIr7DBU+eeFNDh1KGnxA7q2ujq8xa0sBf+Lv3DrgIQq5Cn3pp6LPrLtNaX/w9x/wFuWVaV+8PvO9fe++RTp7qqOtA03eQMTRBomiygCEhLDk0GSZKTCEITGySDgooIZr2XoKhgQsELGElKhs65OlU+ae+1vt8719lV1YD3Xu/zfM9/1Zl7jjnmGO8Yc8yw5pprn1Na5+XiZGZJB8qsDjFu1wsHl6N54jSna9s5XTVznLbf5ad17xe9STe+/xOkhVNUmiWtHlrTV/79X/UqXrxdfvlltJZxST8I/1gWaA22+RQ1yTr4SbYRIY4wU2632m73/FLSSir5sU1/sCBu0ZFPsnvs0FQd/kk5yXa18cPYA56fW+Il5tXa6qaaZkRqNBg2ctNoPV+QYE+YtdGgWvzrrPHGWHMzc2oYL8PhqD7P0Jxqw+79ta0GjKn/du/DMi9p7J4esYakPjqh85cDkvKF8PCGw6EcPGzOzs5jJ88t4LtRC2/MOr22vtEfwHJIHN1SGvq2CE81w5zNWJmdm2UcTdDptMmL/eFwoIbECMHnFnkh38kMinXw8rJxbnakbryhkaXh5JB2DFb16Pvv1OtedFM99CcHPEtdLjXXyIMJGBvSZEBju+AAABAASURBVF2DYjW2Es+BC+taV3F5nJMYC4V6Eygz1krkSIlthkTmSJKLUwSzVQvVIiuDMyjacnSLr3q5KUhBWrSPlPED3eMwVlALRptBCL+ul20nDPDTkSQbm/jVjxUpfoor5dAWIFGpGJ3M2t7hRfzq8K/l+caIZD3oKNM1Fd/wiy3JiFpR6ZhsWBNuy/EDF/sGIIWuETK+VD3qqklUxdUhTyhENYhScaPs24yeNKH9Y+omPI9aZn9SZhu5u1rL5Vz95B0O6PUvuKF+9h5zGqxdo83VPWq5N3TgCjSXkk/0u5ps11xbV5u4Qts93zYlHZaxrcjYrrwOJw1ihDr86ygnpTyVU7EiknIIO7pQ5OKayotyB4Yijs4aL4KormEL/c//9C96+tOfqUc84hH1Gf61r/1lfeDXfq2ei33xC1/UpZdcqsz1vEzIfGgSfABit08TYQJO3/aZmRnK+AIn8Y6hmgsH4LXpFJh9LtlWWzudegIaTLh1vsaeuGxkiKHxvzSNFFHalLlY+4F1HkgNUicxCgAin/408BeXllSxK0ZRS0xtM6c3ZVvraxs6sJ9zJMZYR11Jn2InvyAyDr4swwsy1bIpuyjtjXySKZeCf7KS24X+DG01TehOuSfZ1pGrUwHXNrJCblCrwpubnVVHu7u2k+2aNjljrL9Z3qnWFfhRmMrEjyTbYSt0iLT98F9iSh36mFUj6xY3vxlyrSLTEKvIJw1YQ6nGp0ZNKRJ+FBfZrikydvyeSEUajgbaGK/X/9LmNa9+tR79yEfrZx70YD3m0Y/RGQ87Qw94wAP15Cc/RW95y9n6T86n2vQ7+sGJ7THnNxsb6xS76k9HH3cJNpzEw44tcVY6o2bQqDQk8jZtIScjvhP8GGU4oCWNeSaNX8EXIyO5bfD7uAc/KcLmo6vjE8nEvZtonfkS21RVHdtKDDrqcw5tWzP00/LyIuOvaNgUYmXlLDh4I+4VhdhZRYuLy7rZzW4hglf9S9OSDvHS9tChQ4pcR5uFn3iof/qnL+llL3+ZnvikJ+rMM5+g17zm1fqt3/pQ/RLF17/+dX3729/UnmuvIe2t53UtPkXfTDjc0vSlY4cRu0gCteMTssNOS1uNbw39vEmcxJX25i/ZdmDFn4yvlvUwLyTzEtK2Yqch9slRqT9dtWHll5WiFyaiZK5xg9hqc6cm9yPaGP2W9xqlaepeu6UjS0P88qIbBVwllgMVDyhZ+S8R8hI5972KnQ+CPD+/WOutIvPvhOOvp3e981264x3vIGF1MGhqPuHMdf/efco6kZe6X/3q1/Rnn/pzzitfVc8uX/Oa1yi/TFaISVJLDFA87H/oJLtv07Te7su2U30d+amMqGNUU9+S8CqNk3lpO18T4atxPWb7CvpjxX72NdtXVpQ0MzNLfVfHVdbi1NvmTHZdE/zc2NxQ/jpA/kvoNcZSR98mpa3JW+5XA+I6ZF8j7NqW3ach/R+89XXeK4HVklLOWhM6Z/Diypq5Tgwjv8azbsZJ8rxkHo5Gir/rGxv42SpfxrStahP8Ge4LwVvDxrV79tSxGeyMm9gKnRT5fGkgmKEz5mqoGBv5L0I2ed+V/qdbtcF+68D+A6IVWuBsoKF9OZNOfDKfMv4XebcX28GOnawxE8ZzZDIGwotf4a1ypj2TduAvnaBl7hl5CR8dmn/4XpE2J0UnbbbxgLRJ24Mbv5umAaJTvgSUeMUHux8nVCiYE9a7Gfqjo23rtCU6sXOA/Wj+qkFikz6ND2lL2mAEYgcozt9XNRgOWO+GzKaOPfcG691Eg9FADfz4lzYl53yqk+2aApyUxoNXB5vt2nEp273ctD6Gw4+O3delHH5kpvwpPS1HJoulXRikE9p9xIemNMwCHbYZnSpfCnLwc8iJXvi2dTR2aHHZvS8tAZSsXJHPohW6ZSAnnya7lwnfjp3en+BFL2lKJ7f7mIRv97rhBy9BtY2vXYoKP3I9ds+3fZifuqlMctv1ZhW+/eOxlVFOsvv6H8a2ezvBCOY0t13jmrJt2b0f4goG2WG/bVc6fBvZvhLTfbtSTF2wYsP2/xW2DRYp+h394BAk057GiX0LzkRNE1q9jwj1tvpF0rYK40Fc4ZNVORvBFEjT+vhnu9aHTkrdNLeNvba2FSG13ABzuxA3jR0czgyZMB087vlaPdioeMQk7eTSKLaZz5rNEx2blrXVloVYslbl5hCHh+vqZAlOy+GlaeNwZoiticYbq2pYjAmo2tmxbnffm+j29zhBzVynMlhX261rdthoaTTScDzQBd/dq3/+/Pd16cV7QenwYU2ZQ8VDtTw8mzuFB0JXymJ8YP+6RkNpYW6gmZkRDy2t2vx2TbFUhtq7b1O8D4TXadvyAotFw+NOh6uWbSUOOAodlpWrw0ZiN6Xtnp/yD/Ptvm6qM81tsOn3lO1exu7zCfHAA2y69m9kkgYD4o7foW3XenGlHLvJbcMBm015x7y3U1aVzWKfvrJ7nrhs17rwg5EFuyOy3/jP/9QTnvAEPeLhj9BHP/JRffnf/l3nnnOeLjr/Iu299lod2Ltfe66+VllsSxF+Sjkk6DfwhZC14IrknpZkSbZravFNXA3jh4kOZTXcoKbrhm0wi3Kjsw32JnOhqaklbvE1adrmbCiPlLtqg27Ctrh6/SE3rgEpN8q3vfWt9a8WBGtmZoYbBYdV3HBMfFGoP8ELMbVhO0VFJ3VTfuiWm+a0nA1HS/vm5tmUMGHsXi/2R6PhdTAKdSeddJKCkbYHI3QOahJPybITTyk3wTaNQifZmEOayCcNiF30Ih/boZvGPIi3Wl9jHkYHn0BTrnxjdWlpkdBPaiqlIVad0v+2K68lzsHNwVLD2GNqK/bTxxdfdomCNWY+Z0NSNx1wSnxl/Ob/1VnZvoz8WLBIZv7NyG4x320lKV9EiI2maRR7VJBP1LLWhLadTLlRp51ibCa1tCUVy8tLYFqJre3ahvBLKYfbkPFMhTras0YsWvxrSlE2aHv3XMsatKE1NjfBTz+2yJVixhp4yMZbN0XClUoXaOWymtLokY98lN70xjdq27YVbdInpi2mP9Kf2TyVUhTMtCEPJu9///t197ufpuc977n4cI02eKhLvHBf2TjFv5vz0PnbH/6wHvTTP42NUtelkgcDfAhmYra2uqZDbIbOP/8CfepTf8lBxTPqfP3Ot7+tbFYTk+FwUOn40sQvjMQfccUnMqXdtmU7xeprZI7mh04KP0K2FTq8JNtVPzxxTbEBFzWs0TDpu475IBO/lqRCXZJEuNU0BfFOhX+mfztiycZICKEpyfQHAz/YvYwyFFAuECR0IsNury+7UQcvQ8kldMv636u0YHeskUYyMsrgpnMzdzGhuOh8qJMRaohd+FUWnTCDG16lIwS/hWH0kiJLUSqN7FKbknKHHLBS1aHUCpmi6EJBGyfhcycSY4cKybSPFJ9jV1wZ104bEW15gEk5CWUJvU6GnKhmUeLBV/iiOMEYt4tsZEhhFeJf44RscEJHufYDApalJPwNlNGHrS57UVmmE1topoyK+76yS0+nH4gxUpjHMw9k4V6ECUba3gLqAhfQro4Tq6WPUBMgCOMVdaZtgKAt2VZHWzp8Rl1d6sOT0O0EdOUltywhG0wodfiEGFxw4afMeb0EBkwldeBS29OSqm2Uc48WV0QRUWerhchDC2xBquo1VjcVIr5dKmhj5CuNVOwofPoyuixcZBjBfdXKUqs7DgNSjp89OzItdfRxoYaiuAIl/EnqaBcsKTGDSLmj3R0vH1Qbi3/wM6ccv7p0rlC1jJyxafX24UjgVH1MWujSNhvjMu3HYX4ET7kayRWTXLm6vmxyMIvRwVzEbdBIHYWkgp1o2Fbo8JLEZbvyxFX9ppw6u8eArfCnenbPj0yS7YhUDDs+4ETlSLYrX1zBsE1z8Jfc7vXC/6+ww0f1ME7sJYWXZB/BsI9gRy9ySaFjI/J96mp7ojmhf3KP/qM//hN97Wv/oWOOOU7XP+kGyjfzH/TAn9L73/0e3enU28vI4bgGxLEp6R+QTN6QADJ9UBo6qJPMv0KdJZWCTyygXfTpIyUn2daAsdps7NNst1elvVomafNKeXIFe/h9ajcPaQBu205kcDIfXBg7BrMb04axGmjTxxl+mGWutXL+Khi2x7xAMsxsERrK/U4JEeyXEoxONhKkDoykUmgPssltY6Ol1P/YVvjium48VXHEFb5tBcv+v8O2e7kfxj4aA+jqy1Qm5SkdudDJ7d526MgQeq2zFylNgdzEr7HKwEq8OheZOIy5L4xZ7816MWkbzU6W9K3PfkeTiyZqeMl6/RveUK957Vn68Id/S3/wh3+gf/iHz+qv/+4zeue73qyHP/xBOv64FfFIpfRPR7C7GAarmIi3Vpc1o9pJO6kt9AG8sSiTLjjnHF1x+RWamZvRmHXa851ucL+barKdPu5WEd4Esfe7YzxMGtaopPht2gRd10kjNjR7JvosZrbuTXWMUBU/Ehfbsq1ScERS+oxMR9elHL6N/4wNu9eJTNJU13bFCS/paL64gkH2X2LjiGiGxAvc73//B/r2N7+rbhPnO6sbLOqUBz1SCze/s9bKrMbEDC/UYZOlVC33RtNfpo/E2lvnBqrjVEaGMMR2IfbqXPcLagp6cCmXyIwRQj64cHHHyTQOv1IdvqvyCQO3EuRlYoYhqba9RX9Cin1RJ64J99lSipqmQRYdxH1UHSKHf2xjo6s2I5M4ttGPPHN1DO2mEKJCqJBw0Xg8oR2dCjIGO76BoskmY4U4NciPSQcXVnRox410u597pk64xyO03i0RiqE21yf6xMf/lH3up7S+sYYvrWyrWBW3BUNctlVoh7imPMhe9ii+jSIVNl50OAQdveikPaFt11ikbLtiIFbbnvopbfs6Nu1er+BckGd5oZ8v5m7kAJT25hB4yMFm0ww0MxppbnaGNkzqM05wE4umNMKQcs1wbrHBwe6Yw+XJZFL380OeY/MMMMOza/ybPtvn2cB2PUDuD3CtyDX064BnuKQN/FhbW1d+c2rI8+j61kucMc+/Y/bF84vzaoYD5dm74Tkm+QwvcYhA9dOS9u7ZqwMHD9Qv8OTwdfXAQZ6hDunQoYNa52XhaDCn2Zl54jdRh9T8/KIW5peVL3O02FhZXlRdO9Rofd8B7WwO6J43a/SKp+/S8590Q934+N2aKRdqYXYffbym8b79AkhqxZiWStNIDKSO8Waei+paRrzdDCJC6Ih8U/qceNB5QlSirzsX8lYFCKaVusyFDhZJXJarqY5YQ6pDJzmOVLoLELaYaQpPTeRxDK1gCnuF+mYL39BJLfwWWzJG0AndBpui41LukZNNmTUZb1TwvyGhJqFjdDAhWiXT9jZjHp8DEZUqR+tbXlYVoTCRxHNWUYPfaGX9QYjbs2wkSC3+dADYyINVUCGr/QyUhE5TBgJAnVut0Q9zo1ajcpWOW75EL3v2DfSO15ysu95HwQBMAAAQAElEQVSi08zm1Vog/pqUOv4a2o0iiP1PKUW2GROJVc+zrfDF1aY95FN/bHyiHH5kjuZPaETmgsFEBPfitdQ0jUpDW2kTxlS26regq5xtqhy16kswJggEIS9UxmDnhdEXv/Sl+osvf/Hnf6HLLr+syrasbR39n3OPpcUFcIpyLlNKAx3MbitXPbOacJ9uwYsx24f9sXvZhKjwsck5StrZNA3r6mZth2ToFp9Vk+2qH1uZ55nXsKjrbXZCTp3Sno72T1gvmlI0BBMhCTzb+VSu2EsOQ7NzcyrM9ehlXLuo+pB1xjZ+TDibWIdXVChPuN8kn59f0GDA2Sv2gkOVbBMr1dwO3aqUQvlIijgSlX8kPp2kgqtd5VMAZ4JeX26aEhb1rnlecE1YS1KI38kLdsKLhI08kEwVhR+Z5Hbv07QcvcQz5zNj1kDbyj+0NT8/r2XWqjbzssB1A1aDChhgH40R7CQqiddYtvEVIQsd13OeD/3Wb+inf/qn9d73vFfnn3+err3mal144YW68qoroa+t+/gN1nqUwdhUaRpi0FLssfq12pQFdqupvb4vuyo7HA04LxpJjkwnE5PUR3ZAH08y1ukAg42EJrS51Lb1NmzL7lN0xJV1CpYM3bAOhd7gvD1nV8GGLdv4PNaEddMCC2biWZCf5R63sb5KHesbC0vTFGo75sgGudQyp4bDkXbs3KXgxedS+rEQvPgdLDG+E/Pf+M3f0GMe82jlLC3/XeqEeRZ+wFBjTBaw2Y/S1mbQECeBSyws4ib8aLlXHZLtmrL/CT5F5PoxJwtPO5WmSFR0ErrROxgvZD5b2pqXmMfuOlY2nMSV3LYKjmRc2QApul09Xw0/vuIatrqqR3WfI5pYTLBsxppMDLBjWwPuyS34iU8wTJ/F777cSOg2TaPwe3ywYSZ2xUVJLes9cMpfIvjTP/1kjSGN0szMSC19EL0JbQp+sDcZG8PRSN/5znf0nve8R/e5z330e7/3e8R2U5ER1zSHrD/BsH24vqWh9nVjI67IRbd6ie8mXkQJdyqHPproiiuupCzOd0cVb9u2Za2tHqrjbJUX+Vdcfrk22c/sYT+Sdg4Z38mzZ7HNujavRc65F3jRnf+2aMS+KWOxw6eum7B2r5LYX4w36vzcYH+W+MSv7J/27NlTbW3btg25DfwYHk6xEVvRaemXATFMG0w/xV7GRWKZcZX8IP5mPe1oe87M01cLCwu1namfYY8Vu/lFzfATt8hkDCVW0xSZpOikvilNfdmfc/oZ9pXDwRALVsO9eACdfowPI+pWVrYTz47+ntESL/D37d1by7nvxV78S8oXBGIjaZHY2eY92rDKrq2tcS9Yk+3qu+3aN/FzxFjJOprYpB0px3Z8j7157jPprzWeceO/LMVu6MjNzMzItob0Y/yYm51jzszU9uWXCBpia1uJ1SEwYjO6A+Szjs3Q3pZ7ArCanZ9T5K+4cjfPDOsas0aIivTRGnve9MEGY6dhzhTbtXHauuJwyORJoW20Q5DCS7KP8Owe42h+aMTBnpC1snt5u89bNn1oHeYjhGxXkxCx+YBpCh2DLIni4R/bNYBh2E7W60JNZW1Xnn1UfU8iJdl9feTtviK0uKa5fYRvu9q0XXURqz+RTUrB9mGb4SXZR+RtV4wpPzpTOgPCPiI7rQs/tO2KHTppqnc0HV7KSVPaPqJnH6FTn2Q74jXZR+rtUnnTj0yK0FMd27KPlj9CRybJdlRqsvv6H8+vIooNe0uHbGvdrnZ6iR+PEcy+XteJkd3Lp87+39MW9XW4DqCKbnKTG3PQeKxUGq3Bv/Qac3uaZZ1knObPtZWivPyfm5U22W2xFuvKy/dK3Zqasim2MFJrDg0FzfLHQd9kY488w6QcbIjPPGeoZUHebPbrVnc/Qfd40Anacb2iucVNDUqr0WCgEYdFBmH/nlaXXLiX578RbSzoFZlDJZWJXDCLCXUzatdndMXl14jzM40GE5WmkYfMwWZS9caTOV1y2RqLGH4htPPYXbVNQAiUmkwEOuYdCj0Lbn7Csx3ycApvWrCNShyR7P8znUgerZ+xPi3bvb5d1KQNW2Vx2X0dpOyejld2Pis3H7Uum9mMq2DbvWxs2L1s6I3NDX3m05/RGWecob/8y79ET8RnLCFSGqsU6/jjT9Dd736aHvawn9Xzn/8L+pVf+RXd//73r3W2ZVvcX5XF2bZyZTEvhZFAhd3zMqYPsRDnhpnFOfZtH9aLn1OM0KkPVvKko+lSGAeHsUuNfcHXdFqD35HNjcK2cvPPTep5z3ue8qf2ww9eUuSSjqZtdBgD4dm976GnckfT4SVFLJLTG6D94zAmyqFO2hiMtCG6aWtuwPErKbzc4GzX2KactlEMWXnRT5ryQqfto5khG6Al1bKreJXPzTa8pml6JiPfNv3W1mS7ysWXPKB0PPg2pZGRzqjOt6VbNox5EA+WbdlmHqNPrErTcBNnIxLhrUT3oN3PLtvQYtO1wfia1GT3vOCNNye1Ph/xc319veIHo8QPREsp9QEt9UmRtamASHkaM5pWdflg/pRkEocZ27cv65gdx2jXsTu0bXlJKyvLCi/fEk1agredDdP2bSvatWOnTjjueF2PsT8zZN3BEZv2slm2rWc84+f1p5/8pB764Adpx8qKCCJrzkAjNpyJ4YiNUdplu/bFmE3KRz7y0bqhzp/yz3hMexrilj7PmMj/2/eRj3xEf/qnf6ozn/hE3fSmN2EzBCZ9mgOgIaf4M9ATHk4JBe2yPve5f9SjH/M4/e7v/m59mKShW/bGtT5xSbL7OInL7n06mj+lkyNSf6a03cuHaR+hU59kH8HGaMJfk2VVgvEhZLhVqAASHZ4ztLk2Sbdw+NQpdUmRr3kWC8Zg5PMCKToypVbyhMRJnjlUL0nwo1M6gW+wjN0UrJZ+d9aDJIQQl9QSowqyRbd0n9W5UQdCCzZ3DGgwuE/UGxk44j6iMpZiCCwFE5e60OSoCuPogRd5Ukfq5VvqSNHl/qbw0evwRZY61q4Owkn4wUk6aoVSkdpwmYt5kQBdqLcGMuWiRihDR6aQNzUVDyQOAx15HHMS7QpWgU6u1MMzeWhFtgtGUex36SQOs8x9WhwyKjSpiHZkc81cCJ36Dr7ATVdLxgcwwPOWfy0Hi8Jfg68k+kwdLkoUC6SFK+oaaPjBaQ2P+vrTQLuTyc0BMKYUaAypi7PUyfhFHvj0e0usO+Qjl9/IT97zYzMJPNxUZDBiW8rEinH6AxbYreIXTVLHP1W+qSKVRiJ1BoScAqCmjrIKKlYgTWwKa2ehpsYQfEOHX/PQtR4J+sJJXSPTkNCNG5XWKjhiaMn847PFf4urRZYUbpciH8wdp0yxkBNVxbaiQ3XqkkqDHeqdNkB3tN/Fwpha4hpzzhxIbJuqqI6a1GNUHfFOLmTbtCvDzpQKiRjEqyrfbeLJWHZSpzqf4eRnSidPCs8GBMJ2lQ3f7nlTOnmS/aN8VOtP6kMkTwpt9/L2/7fYhVjHn/jV8PAeOqzcx0Intdx38tB6zDEr2s6hxOLivG5/29votz/8IQ5o3q0dO/KAL5lY21vtUSdI0eESY2ZT1iZ91vJipk2/0Pz0i+ALfkeaUJeFtSstL2pa7bl2r/7qD39Pf/mBN+nT7/p5/cUbH6G/fcvD9Zk3P1R/etaD9Hu//Ci965XPYt9/sezYVe2n3OdaxvsGByur3MMzJpLih7Db27Ts6HSql3tdPuFXDliCPkpG1DK+yKjragptowxh97KJpd3zYB/GOJo/pZNHJmlKJ08Kzz6CE16SfYRn/6jNqUzyYCT9ML2yshK20rchDvASreV5ZdJIE9aiMXO980AsCbzgL8o4GTfSOs9DY56v2n0cSn7jkDr6tuHQ49f/4Lf13Bc/T2f83EN1xsMeqFvc4kQtzlojDkKJmjrGkOWYkt3n8SnJds+jK4qcUUBXtRJrAFGGtvYc3F8PgFrWlG7Yydus5ZNmtOlrtTk5IFwTb39ZXqiLHo6XWOMZbuJG46T1ThoLXzra02iWg57YF/Y7qmQUKs19WViGmXo7FdTxY1vhJdk9f0onR6T+TGm7lw/TPkKnPsnuMY6uP5ofuuW+lfvNmDb927/+q1ZXD9KMVpMy1OikW+gW9/gpHRp37INNyGokqo/2EezM6WCJKzRZ/Qk95YcROmq2lTlDJrvHiSzRQ6w7zCNElY5e0pZolcmYCY+CTJ/UHKjwpnWhDS91oTMebVf/U7at8KZ08vgQ/fCjZ7vKh27kfgzAMym8+G1iR4SkpqiD31lyJ22uE0fG1MbMnPZv26k7PupJWrrZHaXRCnIDbfBs+uEPf0R7rtknlqjeF0mOsriCRRDilw0orPzYrj4dzQ+dlPqko2m7lw/f7umj68NP2e5thE6yj5QLMcYVGUdplcwEGPNCLrqR2lhbVRq9unaQw8lV2jJmDoxqypja5IykS5zYa7Wsnw3rwCR7LPCy70992t1mHwYv9QlKdDc21pS6AfuiMQfb6+urik5kohe5UgjraEhcJopcypFJvxzixX7bbmpCCj9bmZb7dYutYMeP6AwGw/rclnx5eVlzcwtaWMizJq1uxbPtBD+s9bVNra9vSoANhjPodPTlpmKrYw8xxyG4NqzBgXWt7F/V4+8y0W//8i30gsfM6Xan7Neuxf0azm3g9iE1g3V8PqD449Ko42WzZdEIZa/Yst/g7TRleGCLvUpi0TTCvFVcwlLhn1hXG3KLi84qNkitSukYmtDJ3VEu6SoVS2bMCruFtlhFItmg2TKl/HTsjSb03QRG6JaWduC4oRb/sues+6Ut/zpgOvDUQMRR0y4SU0EtqB2pzSQBR6Zf8FUdQNgUttI+kNWxrgsZTKttO6EmAOBLTfzks2uLjL+BqOqWFN+4z3dgt+zhKSpXx9hrykCTtZb7jjUYbDKODmhpeIXudetNvfd1t9fD7jun9uButYf28TiE3zg9YewaP6rxPB+xx+sodzEKsB2jko0UvPDtnicu+0f5U5nkiCh5Uugku9cvxLGPBxYPY0ei5aP7sTaD0xD3Mc83oZP/+Z//uZ74xCdp95VXMo430JMKA+B6J5yge9/rXnrJS17Efus9+qM/+kNF9k1vepPykmhC/IJhu9rjA13TH7Ev4jcMq/cfkQmlcduqNE2ViW58aZlrImZNY5k8Lzc6ZG3KWylnIrAO6xUXZMPp04S+sK3gaesKPpGR4GvrMvkM5xOFvP8x1a64Lb7Zri+MhqMRfgt+p1J6yVleWsVXRKgDmZiHFj5HIvYG3PendPDCsw0rLWoP+4cqvOmPqw99yVvYgieujiToo2VUr8S/n28UjRdJASbZPQ41VTd+hE6e85n0n70lg96Ee/24rtkU3KjLnEIh8oiB0fsBC7rXS13K0zaHtq38ssmrXvUqnXXWWax9G7DNuJoQx1LHRNbPXcfuVF6Qzc6ONGCsWVaDrriCm9jlXCg5u7530gAAEABJREFULNlmLZ2ErHQIWIqs8DX64SXZvX/hpd52tZ35knLBXsaJjQQpvCS710t7Ui+u8AfsJTsWmjVeBtqGq+qD3cvb7sulaMJZ16FDqzI6E/qhI6UNiFQZcdml+j3kvMzoGF5+4l/sRj60ZP3Jn/yJ3vzmsznb362G56TSNJwZj7n3zOvGN76R7nSnO+u00+6ue9/7Pnr0ox+lJ575BB2767h6dhZ92+KHe9K6giuurBltO8EHUWfyjPGiYWlqWVyRTYr/dmLfqsH+eGNThXL8S70dfKMhNfgW3rRuz549yhhNZSlOVmVCBDd55JNStt3bJ2aZUrY1xbJ7Wly2K19cqU+CFMoVP1g66ooPK5xr/sZv/IZ+9/d+V/e73/10g5NuwBq2FJWK1TQm7+3bfZ5xnP/y99WvfrWuueYa5ToaO7Tdx29KT2Xs6/JTnwS7xls0sEM4PJkShcXFBe47A/qX/QIxuODCi3RobZ190mzl50Vz2pJcKF159bXMqzH78tX6jCKu8biln6XINMNBtWJbhw6uEpuBbFfZAWMvtrOuZrznPpDxGPzQs7MzVc7u25Ev3YefLyJEZhO/Ml7azbHycjn30syPnO0GL1iR71hTM49TF1vhZR1NnnLkp3WxEdrubWY80aQaj2DkSwoTxm3e7eS+HT9iK1hpb3IbXe4F8TPY8SO6tg+fn+dMIXqxFZ0ZXsT3chs6sH8/sTpY7wHxM3IZn4cOHaoxDS+y+aJAeANinHKw4k/GYuwmxf+stcmDk3inPv4nj0xiF91pORhpy8L8AoNCdf5Ez7byJYPoBmtA/61urCvvlLJdil7klpaWqu+RS7vSvtDxIb4kbd3OxEBp64CI8TTSZiQS8QDZrnVTGnYduJENnWS78kIf4XfwVB0P3zZ2JhKbN3EFr7hcBxsNasTCAl9W/UEvsi4dA7fo6Cu+pmwHuw1ZU5sbATzb+NDzKzaT6Yh/kp16ZpykKd82pT4mIWzjd4+RcstAjqxtsLsfixE5u6//YTrltCe57f8jduSSYjP5NAUj6Yf58c92bU9obV2RtV35U1pcoY/GsF3bJZaM8FOPWP2xj8TG7ulURMb2/zV25IMtrtCxNfXV9uExQzW+qMY4Y0X4ZPd2ozfFEFfKdl8XLLunqToc48inLrykqU74oZsywATtZ5iubFvS9a9/g1jkkEc6/4o1jdsZxmCjMQvLmBdQC/Nm82K12Fpbty4871rlmzgtD+1FrczDZDtZA7NVw0ZAPFCON1c14AGtDMTB0Zo2uw21HChtjA7p5Nseo9uetlM7dknzCxMNBy32xCHWiMW903iDUdwJHjYZh3kgLPlNIlbBjiHaTQYabw501e79mhlKK8tDNTPG70mN43hcaM9OXXTpKoupVJpGtz/1dhL6liVS4mA3ckGW+YJF2akTGJTgiauX6/mJqd3TVP2X8Z7KTeMd2WkKzwaD9k3lUne0nZRTlzzyoVOfNJ7QxlSA0RGMDj9tq6GNtmsbpjxtXcEIOWQRfcc73q7zzz+vtjG4A/orune605303ve+V5/85CfqJuyjH/2o3v72tysv0o/nxWhkghMdu+8X2wovN4cs4rYrrriaxrryyqu4uazi20C5YUY2i3kwQidNaE8Wbts1nraPwmjqHGlrGwE9/ONKnXTS9ZU/zzQcgs+NMt8aHo6G9Pmk/jmjD33oQ/VFaeIRu8ntXjc+2D0dsNQlj09TOuXIpWz3ftm9Tv5U74TNb+QjZ/f80FPeYDA8vKkIjt1jpD4pMZ1iDwaDqNa2h5d6u8e0+zwC4SeXrNzolrgBJrY66sqNOnG1LdvEtat5cCMWjNDZKOT/RguNYebhkKzT/MyspnegHGADAX9CPzaomzm6qnxDODhpl7akgxOebeSkIePNNrpdHSdhRj527V5mkjWGTVzqbNf+Dh2c4Nm93JS2e7yUE78BfR86OjVH/Ja3vIU+8cmP67Of/Rt96lN/pr/7u7/RP/z93+mz5J/9u7+u9N9/9m/1+c//gz772b/T3/zNX+lv//avyf9a+VNjQ16+By8+JLddvxTzkd/+sD75p5/U2We/RT//rGfqnvc8Xdu3LYsAs3YNVddExgSLD+1ode6554P3Wl7cf54Hkg0eUmY0GIyIhzVGbmlpm37yJx+g9777Pfr4//yYPviBX9PjHvsY3eQmN1Jh/mzygOoijYnRhBg1TaNzf3BunZef+9zndIiXCZl32aSNOeCwaTwOJw5T3yn+SN+HN03pD9uKfGhtXcGwXflTWlyhIwvZ/8Qk87MWspam8RRKaxm/i8yDrtRyYtaxX2lrUsUtbjjk66Ts6EhUQcJjzVc3VtbrjrzLXmogtRzHd2b9Ix2mC2UOs6SOf3yia/xISr+INmjrcmkoWgbJrJ2l3g9aRa7wwBZeFcWRSMW/1IVnw3Gh77BDexODJPVWVRpaavXY7OHES1JUZHCFLaOjJGJi2mqBxSGEoBUtaBuMAh/74SXWUTE8cWFZfUxadbRBNpChiaHwpCUW1Ag/WmhY9afgQ+I+xSqlVH6XWIEBSC3HRxtlStO6+EBRKSe3sbml10G3AQXfpEpX9fhEXBvs1DL+JScOHSmyil4F5GNKgxE7ZDShU8dBWfooMBRU8Nu2+FHhvmWbRqMv7GBOGXMZU+Rdl7rwsZ16E1dirI4yKXaiGTATbxv5MCqNHsUMOwkieiSDodTTfuUip1aG36Vfa6FDhPYHr8FmzFGv+MAcKGYgQ3eyREO74JCm46c2yHwSJz7lyGCHJtGzSBcwQ6UeOhgyfUKb3DB30AVOTcZgGuBObqivOp0SFrxLqNTBT591aitM124GSoV9m7CJacqdnPpGyHRxSYV/TEE1BcpYg60kSDh89j+mXmiLqwXPtgq8Lr5Ci+u/oqmqssmnKbKhpxihk/6/xLbNkOpkJxDxRof9tt0ztj7jd8g+j57U0Gcpp20DaID0sz/7EL3pDa/X+979br3rHe/QI874WS3MzUQ107/a6wt0B7HsKJjOSl8O1GggeoHxkblj6jrWx45yS13njG3HDDWu9q+45AJ9+o/ep9XzPqOT9E+6/a5v6bY7v6U7n3Cu7nbypTpx7hz92xc/pquuvESm/zY2NxWfm4axCG7dmwtfSKVpwISf+VjC61QPBqnrbD6FbR9ug40sbdDWdXRfTulUdcjYlt3r2g674hR8qgU+7L4eUkfzU57ihT+lw///F7ZtDt22VZ9jk9uX1vYcVN6bNK017BrhLVOHBzF36ljvTDwHmZftupz/Xu3aNekK4sj6c9s73ka3vO0tZeIazdxfR8S7jhvi3VBRSC0YyUFM88DBylb8qh9wrfyTImvKjfPZqeW+kf9KaROMdl4a3WZRM8cWnt8OaJ178Ri/B16gDQNeCnUasRBYGxJrTVNG8mZRuwrWpkTHa2lxm07i+ZLS1k8nGiwXK75MYy+u0OFB1h/bCi+Fo/kpt0etJ6HDS4q87f8n7GICK2kwM9IX//EL2tzY0GDYqBvO64b3P0Ob20/UGnHbHHfqiIOgxdVyT2joh9jmcUaFtoWHi1t0K8Iv3FL2u5FLe8bjtr4rLFRM6N+muMqHltJ20R9dnU/iCqbtymsBL4VYYzt4tjWBFzvhT7gfhX9Erq22bcs2aAKnBZv2YTdz1E3Bz66mtKfdwi7VTtrQ4V/RmL1rAAof3bhV46KmFLXYJFPQO+51boYStrqu5VnAym/CrjLm1xaWtXnsDXTnRz9d3fL15LKoljel3/r29/RrH/igzAoGUx32bSuYwbCDLHVd74e4Qts9nyKy8SpUn+y+LnJpR8+VWmJlu8qnLsk+Ijst2z1PXEfr9+xOQ57bsge3i8y/PPMk9hN8X1xMu7q67w+eqJ+dnZeRjf1Dh9bwA4zhsB560yz6qKtJIp5gzMzMVZnNzYkGPDvYjUwaDkfq/Yk8ZyvdRLGdl1pdjXdDvDeIVQveuOYdBvKsTdNrH9qF57hN6nsfFxeXZBtZgTXApznSLDib2B5W2dgc86yRNpbSwB+h36pj7WrENZbGqxMN6j5nk3XjkNY4C9rYOKT5ptUcZ0YnlEP6+Z86UR945Y30xhfs0oPufVDblr8tjy6TRhvqvCGx1mTf3zIvGNgSseCAJ8uMilXtZVzw9loT1h6GlfLefMI6qqHVNqQiecgHKfVqiGnplC8mFOY178ux1SmAraxcboSpTskJT1+PnpuGXRASwGXSdpTMPil/4aYLplup1kkd8e/tQeNH6o2zpQHDUwwjB20YkVEnQXcYbmU5Ni0AiK0mEORkpr7ragU8quF1UY0PyqLbgdupJV62ZWETGaUx7qiTigfEkefV1kocuBHRX3t10vF79POPWqZPbqjbHL+hxY1VzXGWtnmA/uC+UPBjcWGePp82dIADA9lWrg5HbNfylJ7yS4lOSjpcL67wI5tEEb9pJzgpdxmoMG3zKUU2RIqmLaIPIjflpxx+R/xDl+KI19SBmRcw559/vt7whjdo9xVXEIeu1g0HQz35iU/UJz7xcf3+7/++3vKWt+hJT3qSHvKQB+tnfuZBevCDH6yVlZXqdxSCJaX/OuWyezrP4XZPG9t0gcbcECLfDBpin45oaxvjX3xNvm1lm6hk/ZyQdcy9IXONeQC8bdkk8EoTjDCxajEtGCnwEKh6NkyqANORmFhD1qh2K5ZNU9Qxp7JWjGZmlPv/HH26vG0bdDSTCnSnvfv2buEKE9g9HO/YSTk+4DNjtw7JsKFbxkpQYjPnWoPa9mC44iUetsHsy7aViy7C7552KXJ8hRn5Qjn5hHj2sr39yLTYDC8pMrbBKdWWuBpidOyxxyq+2MF3tb22vqF9B/ZDI7T1Y/c+pQipaVsK8bcddsXt6hjr6lnY+9/3Pv3hH/wBZ52HtL66hp1GM+whHvawh+nXf/3X9QfU/fmffUof/9jH9BuUn/GMZ2jXrh3KWm339tKurKvTdiYPT1yhpcgJf5LS4k520fSyrfRl2ths9XfVgy9ZoZM64mkfaUd4GQu2ZZu2idQhb86s1itPXFM920q/Zl1uSlP/Gsj5nCcjooZ+nhCXlntRUsqq87RTfts8LwAj1zExui0/prbDv+TSS/SyV7xcV+2+MsU6H6J+z3vds87Jj3/84/r4xz+mP/7jP9Lv/95H9Y53/Ire/6vv5wztJ7lHjfEr61uHruu5K0Rti+2Q0KruFBdkW6Xtidd4c6ymFDWMk5TDF1fi3zSlniGnzalLnheq8b9BPvlkMtZgUJS/upO6AlZLG8NbX18HqY9pCNvq/1FKDFKClzNRONUvG/+Yo52skr4kpraVK/Zsi5+AasTaNeXHrt3XZSzkfPiRj3yk8otGf8Y5aPKPfvQjetaznsU7n+uzLxnSx6tRr3Yz/vLS+Td/8zfrf23abq0ZEbBdZaZ08qTYTD5N8S90+FM65WDZVvjpiAFjhQbUOZA47tq1S4uLi4r9jBFyZucAABAASURBVJPIJd4HmU+JoW1lrGSvFX7oJHHF7/zl36uvvlYN8bB7X5vSaGY0qzn2XIlvMPPb9/v27sPumBhawZuwpqRudnaWfhywn5lUWw39my/vRDd1aU/oxDZrZ/ydYQ3NC+20L36NRqOKmTyy4gp+sNIfkZmdm9MMtiIzNz+v+BT9JNuMw0HFSDnjaX19TQcO7Cd2JnStBuxdSkM8RgNlQOevNXWMEXEF07aSx35ilC8/pX2DwUBJoTvG3jwv3dM+1DhLPgR+wXZT2x9e0gztS3+EXmMsp92m74LdEJ/gxVbaGF8jH/zEZB35yMVW5CIff0Knz6ITuaR8MSD6tjVhf5lnr9yjw0scWvxd5F1HYmcXxUbw7Yx3q0Vn7dBqnQ/Bt02s+vW5BMDeEtwa1AGIY7bTtipcia0P+wjf9nUGf/Cmuh2BL1s3hw4nbcsuFa8k5+bUIgN3C1mqfGRZroT4Ydn4VLHRiXDo8EJPsafl5FNd2xEByz22VDHtI35HPnhTnNC2q054qCgyoZOnPJUJnRR+6pNCT+vtI3bsnk59dCJr+7+N/cN60/KPsxlbU764IktWf0Lbvg49lbV7X6cyU5yUQ9u93lQ+IKlLnhTa7mWmdGRTF/3wklJObvs68ba91U+R6PssFENji+8UD9N2Lz/Fio0IZCLZrthH2w9tOyIVoxJ8VA4fscOeTrfihRm7QuUB6vsXXKv1yQyT0IwlFkM2czPznY491podSuyZ9L3vXaVDezeZdBO53VDJYZXWNekOacLD25AHsMEGk/TgQENe1M83I800g/pbAJ2G6kbWDW52nE48aUk7jhlpaXmGBXlS07CxFhbZmPJAWdtZxLXVbpxteOjqcPSc71+u1f3rmh9Jx2yzZufBZRfabTbSZFYXX97pG9++Wgw89ItOPvkGymaipdG2JfdzVFwuGOlQ40ZgW9O42q5xm8Zxyv8/xdvu9cSFJTpWKsYG5WCRKVhpX8qhc0NM/l9hRzb1RrljDbNDqfZ5+FlcIyOuaW67rlsp22aRP6ivfvUrkUCvI4kH/Hm97W1v01/91V/puc99ju54xzvq+OOPV14sZyGNbr4NmDy+oYyeD/svrmOOOUbTG4ltYibsdvXPX+Vb1vG0NA39O0Za1HcK1tTn0KmwXXHTnthLbLLId2ym6LaqF52kX/qlV+k///M/9ZnPfJoN4P24ic7jF9jEZjQa1o35//gf/6PK5GYjrimm7WpHXLFtG13jc1ttTO3bRkLV1+jWAh9hX7l7t/bXm3KperCvg2GbzfGBaj+602RbiVdie7RObpQpp21pa9qe8jS3jR3uGFTarn7Osom42c1uJgzzU+pdI3YuuugiXXbZZVXGNm01um29uYsrmLFz7rnn6mtf+1rdFCQOiTXV2rZtJZlyM7/VrW4FtmuKTPwec3CZPxvVIZVYkWED+/gW7JQj+0//9M81dinHr+R2YbPO2kE/9WXXcupth4XfyaZ0J/sInZrYtF2/IXjccccJAUUiGHOzI/we6S53+Qnd8pa31G1ve1vd/va31+1udzvd5ja30R3ucAfd4dRT4d1Ot771rXTqqbev/LTzlqyDJ5xw/OE4aeuKvaRtK9t0t7veRS996Yv1vve+V3/9V39d/8rEJz/5yXpYkE1s5KKW2OXPZ1588cX67Gf/XqVptMbi2VGZTdCEw9LEKPGcmZnVjW50Qw4dnqjf/u0P64tf/IL+5V/+SWef/QZ8uzX9k/6b0Iedsn6lfz/wgQ/o2mv3sIHvHzDSn0DLTiREDLtKT/sjfoVOjOzgtbXe7unoRmZan3Lo5NNk/xB23deItU3Vr44RaJa5Ln0b2azH3D8Qwx8reWGvFNyISK7/ak58kosxJEA6dE3uAmAwomwwOtoVHot5V3mdBKYlxX8yVfshkLet0nBPEFd0U0Y/upGzLX56HdaZphSZ1EHTHOqKirHLvUHol2KAFJLcakqjXIktwoqebXQa6FYERiBCC9mBch+oMrJsCwH17rWqGBiNb869rjGlVinn5tXxYG1bjg8EsNNEKqK+U3UDfmQiK+gcMLWMsw6/bbDIQ2NUJXoQtRxZUuj4YBfZyBOD6mstF/yjhwk3lfg1UTBiq6v9INidLK6mxCl1+EgJuq2ZTW14+AElFgcpvBTASFaaxLMjJmDI2GyVK2LJG7Ajp2BAhF9wJAdBiIettF3BI36KAIfJOCFHTlbDg1ClK4YlkyQ1BdsdkvhYGH8YV5Fpp2HSdvhQQLcq6Ji6jviKOFFUB171JfzYDzNJkgsQFqIdtaqypuwGXPq6BQOuWmwIv3kfgkxLnDuULdtUJxaUC2DiwgafctOXu5SNHD80Rg38joPpLuMkeeoLlRFnLAEoVVrKQ53EmE0bcNbYcDEYxKSQjCB4VUcS2zDNDPqSbSEqpQ3oywN1pFYZM2313Tbt6TS9OuRs1+KUTh6GbSUOKdtmmEwOY4QfmYJ/oW3XusiGnxTadshq03bNw7D9v8WO7n8HO5jRSW5fF/to/0JHrmF8J7fjnxVb4mpZ48a8WJ8dDnXiCdfTox/5CN3rHqfpuF3HUNupZf0xMeNHTttTllWMTfo1kQ1WutV18MBvJaplFXUkl4Z3KIX2Sx191fECIGlxdqDJwQO61fU63eTYfTpx5Rodu0Cav1bHL+zR8StrGg07jSfcawCs9y/GaWxP2KdvbE7Y+1ubYI7bTdWL5hk/S9OoYy5NeEAPv0Umud37hyfEIHQr2zW1YEemtqfrKi/lxC35NNkGu6vJNu1qa5Xd05G3e9r+72MH7GiMlO0e72i+/aPYkU065ZRT6hya0L9Mc+2//BrNdCPxLoylc6JRwX+enTQcS6wFLfHjwEKDiTQaE7urx+quIAasCSew11nghaC7VnNbky97CGMIiRqHoMW3FpniovSzxT98nMbVtuJLYb7b0MQYN2JeN7vxzepfRIp+y8t9LTRqePBjOkvzQ603RTzaqYyK8sVso1ga8+ppDOS4Ymzs2xAMCewRB2J5uQCp+GV8EldosvoT2sYPSlN66mthDIU+mm9bdt8PqGgqYzvFaqcSfEz1ICvf/lG9o2XWeOl/5TVX65vf+AY2aAYvuwfbj9UJtz9N+wbz6SmgCik/HbanNoW8t2yo8uO36mVNwLF9WCZsO/It4yMlVd0tCrkeO77RPZUduhRvYXfKZZt+6GVtH4WRWinjI5RtxZ+klJumsCZI7RZ4y3ip87UUTWXsXqfAs30d7MhUjK5jbWplQDP2QgzdiNsN4DDxd328gc+dGg7J11njVjesQ57VDX7ivjr+FndiqDQqgxHry0Qf/OBvaPfuq5C3XHQdm2m/bUB7vn3EJ9vV76mM/aPlKMZv27J9GDvtS11iZVvTcmTFZfs62AkZrCo34fC/nXSan19U04zALOQDTTbGPNcwp1ljx/T9cDiqNvOcF9ymGfDMvK0eNOdZwC6K3aTpoXR4kR3zvJXnhIWFBdnmmX2upnwpoNlaXzexF5zIDTgEHzHvZmfn6P8W3zvszCj8jfXNaif1E+4h0dvguSQvaPKlbrugM6HVR2Icnw9yf4itpingcH8nCC1r+XA4UHh58VN40d7gz8xgRrSGcTGRS6ttOxfVcFCznlhxg1qcsWbG1+i4+TX95KlFb3/5DfSht9xBD7+vdfMTLtJxyxerac/VrK/WjFcZS5tiu49D/IxbdcQUL8gFfqNcXd3jtZKRwbdSyBnhLSxx1bHJWDSp7VruV51sI9GpAJHUVSOSkemoKexvbBM/bFK2AZdpb8Mn+LRf3GsjT7Uwq+IiV+NFKCqkg0dlxTQYnRR+DyLaBiPfGOBcy5EFrON+YTVgSLZV+Cfuox1tp6is64RawWlpZMcez3XSTfDPVafFpt1B40v8HDRCUR0xbMGa0B/NzLq2b9ujO9/yoM5++S31xIcu6cSlQxoc2qPu0KZGHmFjoGAVgrR66KCMPasDi0+cwQw2rFyZf8mnyUYGgfBtK76mzu7p8AuNmOa26/hLGVB+jsjNzMzQtuY6GJFLsnu5HltVZsrPS6WM94aA/fu//7vOOeccOXHGrwG8U29/ql7/+tcrvwSTZ/ipbLBEO+Nz5kDKdt/O8FOe2gi9yAsse1pvDVjv1tbWNGbv03F3FFWxGz+i13WtOnz4wQ/OYX4O1QxYN5iTsZe2UqXExkYxBkg2ND9N+pI8+rAP/xgj0QvfdsW34ZIo8NMpZHBnWCPSrwsLi7rhDW8oExPbFSsY3/3ud5F1jWWYduq6LQxrkjFK3yGk1ESmo00iZnbPsa1SGpEpV0O8Q3cYsHuZnk4tmp2QhZ8f6kvwFX5X+Yml7UrDrj+RScxs13LwKsGHbQ2Ia87JpnK1Hn7bdvqbv/kbsJgfyE6IPVn96WgHItSJ9k8qL2MgvJbxH0YhXjmL+e3f/u3+5S/raL74tbKyUn9JI/ynPPnJesD9H6BTTz1V97//T+qRj3ikXvPqV+u0004Dovc3MYm94MPEpg+njjglhQ8pamS79gEflY4/dq1RxnOBbpq+TbVcTB/0ZXEFz+4xQjf0iYQ+vAa94IUff0Jr6wodvm3wGu5vm5xxHtIXvvAljTfbOm9F3YCx2UmMgi5FKHFOtaZv1D2VazkfiXfOmWdnZ2V8/NKXvqTLL7+CeLcacg8DoMbprzmbfs5znqOc0Z144vW0sm25nvfm7C8+5a+YNrRhwHzzFnxeHNopdISpq5gp2q5riLau6IVsSlPHSe6xwSz4k7WzZYxfcskl9Tx52vasD/E9KXJJ+UWqv/3bv6W9xl5LTvvpMNuBVyl9/IPd0TBTDF5Xx5LrXGoZj6hU/4xA5mZVPgrD7vGSJY1GQ9mxCSrKtlVoS/quAy/3oxXG461ueSs96EEPqv/17zve8Q595Stf0W/91m/VNS/tGfLcKa74dOjQIX3+85+nb1nrwWurj6p+TWnbNaaRt/GfuWO7+jKVKbS5PWoeERgsqGYbG5v1ZX/+6kDWyKRUnnDCCYovtrVn717oEfJdXUODd/DgocpL++Jn1tzI58z6xBNPrLL79u2vfkwxG8ZGU5p6Xmxbi0uL9RcHUx9fk6cvQ2+w/48fWX8b9Obn57E3rLhZR9LeRdbLjpjEbvTCzzhe54V3eNGJXOoytlOfF9x5kb5nz57A11i6lPpFr7xYj1xs5j3KgPmT9mUsLvPSO1ilKcp/c7C23t9P4mdSwPLXC/o+HPCO51DFjn78ybg8ePBg5UemYDN+xLespcFIO5PiY3yN3eTBiO20LXnGUfaJoefm52r/T/WzZ43/wY3d6CcOyRPf+JnYTDHT3vCil7iHjn+RT0p99IMfPzOOg3NodVUbmxt1bEY37Ul9vsSTta5lvsZGMIMTf4rt2oG2mRyl0tq6Imj3AzcNs3vZKW27Sto9P4UYta/Lt10HXfQiQ0n94IeiLnzbYu4f5keug2G78lIONg6GrL4e7V/oWsFz10o7AAAQAElEQVRHGma72qRI3rer2tHRfAOHFRaHYNuOuOyen4J9XTp2bFeZKR3cKR2dlIMXXsqhkyeFDt8+ghG+bf0w33b1b8qPXLBtV9nQpfQ4qbNd5W3X+KReXLarvN3Lhm+bGkJO223X9oRh97KRia+2w676KadwtD92L2+7YkTPdsQO+2L3ZbuXjcwUK4KN0z9SpAoy2rpsg6HKt6nF10ImrmDYlm1KfTummKmrTD7CS9m2prS4bNc22a4YvQw4bEYZESpNhMRN4PZqONDhHE/nXLBH+w9yU9ESgrMaDEdSWdeJ1y/asQKLB4eLL9/QRefvVclDhTdhroM1Udusa+xDWj+4R9//1+/pa3/1LX39r76jH/zLD7Tn4j0qh+alA4satts1GC0pB0PrbJpaHkSskcbcRNR02nUcMiOcIxa0QG6GmmigfGN73G5oY73o3/75XG2uSiceO2Qxb+Rhq+JZNV7gIHJG3/refl10mcAsWlha0smnnIyPkvnXcmO0JDufnUQ8BDmNXR8n0y+dwrN7GsH6E95UZkqnwvaPxFvwUtdyw7BcMTvoqb7tqlPojKZpqr1pXSkZM/FPsnu51FGoONq6whuwybVd+Xafhx8M21Xysssu1aHVQ8ikaOxKT3ziE/T85z9fuZFG3u5lI5FyFtfcRCa86LD7uvBtYk45dF5on8JBp22wM7LEqiZdddXV+jovmMfpVwDjI1ltY/Is6Hkgy8Ypm6xgTVPqbeNjK6tIfNqum87jjz9Oz33uc+u35G5z29votz78m7rnvU7X7NxQYw5bEuv5+QVdeulleuELX1j/nFFwp7EIra0rvJRtH/ZLXLZrW2zLPkJHlmHJIdXuuolKeYoxpREHQfrbv/07NrSXV/2pTCpudKMb1XjHz5Tt3kbo8GxD9n0/1euYd6Ht1FHddWpKwwvi21DgJ2ySbV1yyaX61Kf+AqaqbW1dU2y7j+O//uu/at++fTXGwW4Yf7OjGTBvS/8BxtC7853vrNyMoxuZ3HfSzi9/+ctaW10HOX2jimH7sL09e/bqz//8L2oMoxcdhJGbVF7oKS+Ydh/jyNrBUd14RS627fB6malevtl485vfXEYovIyv1bVNffc739N//uc3sCMeiAayowfNQ4Xd03YjcTjScnAES3b4NFhHro4Yx3blQJt1Ig8Fg1IU8IJO5s1P/dQD9fu//3vKn87asWMHVV19GFpYWODBZ11//dd/zTo6VJON3XizjuERD9/B7dggp81NUyo/3wqfZ9N5q1vdUi9+0Yv0K297m25w/esTi0HFtdNa6x//8R+VB/SGPouPtmt9Fz+h7cjpcLvCL/htX5dvu4771GvrmuLZPabd55GxXTEjmvZnLRNtaBJPmQhRg4zwo07bpihVg0GnQshb1l4kxABjLCTepS9yiCr0kzpyI9xxf0kya78myFEuaoQ5SUUOcGtN//EUBVeUgQcvm0a7ULBKZNXT7BGhGjlYE7TBNZyCTZZm+FKxcbGtdNtJpk5csV0ETmja2JJKbCDZIWjqOOOsPhZwqe5p9NN2oGSLtudQIaVOLQdE4YnD0i7jkZcqnVu1AGW8he64A7rgEzyRanPwECQBrQ7HjI6rDH4ztqtOI+qYc+ir4nZotWppqGlGfjupM/XV90YmJjnQFr6LtpTCuGsFiKmLwjTv1E5y709lq44XgZlPyghIgLECk+IEPXToD9xTwXGn2UA6DmAXUgotyTYfBf866EJqoMVVSGJexZ6CrsQWQCzC69UkYhg/3Jj6SV+GDq+LYfBb7mWS+QGTdRUCQNOe4MDvKMI38yX90dEeR5e4J/ZlYHVpL+XDfOUqGYLq0BN2Ohys9cS+f1k2lrypjuQyrhgdGKr9MlGbADXYpm+Ui74UGCGDVZxKSvCceGEDMFzCYaUtJJrQwW+JK2Jy5FARzSoNHxlf2EQkhqjpgMDvxIS1RPhOV0nYblHqaXC3ygwPtR3rfjPRTF4MgmDkgETFlIDFHX6UJAy1tMc2JHHDKdtV7mh+GHZfX9uKH3YvV6DDs417hZBU5Ip3NMZURlxH8ylW2dQnBc/+8diRTbKtozGiZ/c6R/MjG7zUJ4W2eznb1dfw7Z6X+qTwkueeFYyG2EckD/nzszMMV9rIuEuXNe5odx/XyCSwxcSBuIp5X2lZLUAThsgGc3e9DHUI4T101VWHrMv2Fl10lbTngOmnAdIm0a/I8qmZpmjA3CnYCpA7q9vo6p8INq7g3tbeqlPGdGy2jLH4PW6L1nh4KAVcbE7wyRkv+NeSjAFGmXLZVtqeNmBS8eJovm2Vrf7W1lUx4Nu9rt3nwYms7Spp9/wUfhzf9n8L27ZsK5f9/4ad/+on93rLdKC0+/zLef4ZasAzTVcmrBdrcrNByOko4p/DHwaeRrwMGm3MaO3ysbp1ojfudMG5F2rz0Bp91WjCPYPzTpYO+mjS0i7JMbE1v2z8JcglOX0gLhse9bDVIEtHwMUt1p+WPuvo8+tf7/o688wnVSxzb9y44IDWL9vghd2i2vVGVpFRTuwHZSSPh/gwUkN72oaXi8OJDu05JJY8qTRaXtquxfklmtQJBmtVC4ZkY7frai6u4NmmbEqqeXhJ/zd9aRsbYJPbpmnB7rGCYbtiisvu68M/GrvlOWXIgeq1e/fo6muulSylDUvHnKC5445nPlHupKYpECbpsE2aUssNsWmZF8GOXGjb9HdR3R9Al9Lbty3bzKtW4QUg8qUg2wnsrtoKVuqCFzq2Qrdb/Ro6Lx5sV5zI2FaujKcjck21l/oJY8b40TIYUh+bE9o/oVyaBttt1LHfKHzbikxkbVecPGuVUirdcqNwQZb9WG6NOUFgeHNPlUasZ/VPd2Jzhj1wQwNA0xWM65N/4u4qozlsjGvaS+x/8IMfoDepuOKe2DEuixvlOtp+ynYfy7SpEDfbYVf/7Z5OXWXyYftwnW2lLomq2r7QSbar/dBJR2PLRVQqsS22xNzhUy1zVPg6HM5onufP9bUNxEq1l3iLa8Bz+szWi8wxzwId/Zznqw0OxEM3xH7M3I69lFHhuWBDoUtpNOSgPvU5rI1fsdUw9/Il4pQzJGwTy07BNL4OhyN8HWqGZ7sxfbx6aFUtfbGJzRF4c3kBo+hMGIuJe0F+AMYmh/R71TRFw1Gj0Uyj8WRD8kSFtWrEmVH+C4Ix+8BmZkZ5wT/RpsT+KF8sGHqk2Zk57eUZM+c64R/aWNUGq51n5zjEXZNWx5rdt6nTrjfW2U+/vn77tbfXm5+/Tc959LxOv711vWOu0uLclRo1uzX0VaQ9QB2Qu3XWnbE6YsjyRVnEKGOWEc0AbOuZEsFVp46g5B7WMUbb9FEV62q/ECrW4IlaNjBGqCPvsnhZtL9DG+HKJ6eEoFpeoHeM84h1xLED0/Q7zerrsAMoPpkyGKkXV9YFEtD43eJ/hwy47SY5ce/SBj6IrQDj9q+M+/R9R//YzAHE40ZREa4CKjkB6FpFLjItNsS8Mf3UwhcK7vicSKhJQ+I2XNNwfk3bFnbr8Q+e0Rt/4WTd5rj9avfv1r4rr9FAs+C12nvwWs0uzanzgLMjjHeNDHaMdwFVrk5tYmxT5zBq3uFQUjlqXtoGt6syP8wPRirsIzLTsm1l3iTZfX2PLWwFryXv+eLqsSGI49zcnPJSInMnL5w2N4m3ej+ztuW3wyMT6czPMfMv/GDEp29/+5v1nCT2kuxeN/V2b9O2ch4RfTclULRTzJ8DyouqMIzN6Hd0nPGrpYPPOef7+u0Pf5g5vqmWuRkfI9OwDgCp+JJyOSqGCg59XFwUfurFlTzJxhIJlmxX7CJr0JTa/QWsvGiye7mZmVnd7W6nVazopM229R//8Y36IjDywU2CLdd+b7W2tqqvfvXLvNj9D33t61/V+Recp91XXVntJcbBSntqTJxSP05C2SY+HVgpCVqVhq1cI9as5JlWiWcn/oGRuMSP1CWFTrJ9nTE45UUm7ckvguSvhaYt4dnGZqv/8Scfq3+p1HZtf/SSSjFTeKIDB/fpLz79l5z1fZn1YFOKH4zrxB539Pef/Ww9X9zcZE51Yt1seGl9uvIXJHL+k3GEIcXv9GXD2pj18uqrdqsphTa7+g0wYrQR7NBJ0bVjBavwQ6Yt1T/58L9ghwdDMyP2YuA2zUC2NWaMJX6RCeY0Rd4GgxRe6iesZXbPi53YPzpetiPaJ/wZDIbV9//5sY/p3e9+N+OBNRnbY9Y/m/UJGYt/6P3Jn/wJ4+k/JMZtAGI/2CeddBL3ynmiKl119dXMgX4eZ/zEp7ve9a6KXOj4tMnLPyGdc7dgxOecg4WXsrAnruj0vLbqRxf2YbopzAWSbTUFX8GMfvbrsRW6lEbR+/KX/515vL/2j7gmzNMB93HbzM/Nehb3tKc+Vf/2b//GGMkiixA/NF9Nncc/2scdcRiwgbeNzliYx/Oipgwos5Zbsns9q/8XuwVfGxcJ/XAH7Kfiq5DNXOkkjSdjZZ2UpfwV0YzV0hSNGBubrH0D7ObPqz/mMY/RJz7xifrLUVNs20qb19bW6jwObfe82LFd4xC64Itt5Qodnm1NaXHZVss9yEYuiaCUYjDaen6fdwdZezd48Z48cZ3GbMcxO+rZc/ZHtpU6hhbzslVkYi/7oNBpW35RMV8QmF9cBL+r4yrtxY3qU9qSso0vMOfn54n1ROEHKwm2Mk/jT+zV83H6Oy/Nk2KnoJ/7SV6sx/aQsbBnzx7W16biZc1Lit/BOnjoULWfcsZtdGIzMqlP7NfW16tu7hXxMbaS0r6VbduqfmSDYbvKphwfghN/8kxY62lE7iWJbfq5jgV46dPoxF5SdFKOP2lr2pY8vKTwoxPZ0jTVh2DF90OMj5xVJGaJVfyI78FM/0cm7QidOCdP2XaNb9oVfuRxrY7X9Mom4yD2Yjs+pG1C58DBA7XPZ+fnDvd/fD10gL0gcyH48f/QwUMa805xYWG+fmknWPRXoHW4o21X2jbYPR0nbNeBYzvFSodII21X2dBJ4aeRyZOmtN1jyJLd05YpqOLZ0Nqi4TMfKEmZpFNcu9dLhe3q6w/TaXBLw6c6IFZ8ICNaddqjNmWRS0pl+MmTbPd6FGzzKdk9z/ZhOvbEFQy7r6dYB0V4oe0jfNvVhyl/atN2tWdfF9s+wp/ixWZPOzCH9VIIXups18lgu/oafuptV/u2U6y6IaKTfIptH6m3ezr1dk9nANn+b2MHI7ZsV9uhixx21np18FNIFu50HNj+3/odnaNT2msHQVUvdmz/72NSrPrQoA6POt3y5jfT3GiWBUy68JKOzdwezSydpLX1VuMcEA66+pL9lBNHjFPp2v3S9753QJtrReZAWd0atjewuaGOCayNic7/z936wZcu1zlfukJf/9vL9I8f+6Y+/bv/rH/42H/oS3/xff39n/6H/vOrl6jthlrjoFEeqivWTW65QyeedIzMJrk0Q6kpTHiJW6TG7jTk1lbB+QAAEABJREFUQfOiC/fr8ovXtDAjnXjCUCs7Oo158Cxq8G8E5pL+/ovf08F10cKiY3bs1M1udtO6IBRbtpGZRtGaxiycKZ085R9O03jbVujI2abtk4pr9/zo2Va3NQdLKfjS1fkygZf6o9NwOKh19pZ/yByNPZWNTdvTYs0jFyK53dfZfR5e6qK3Z88+NlgpJXXcUItO4cV9FtukyLZ4SRB5POkUXhb2888//3DbIhPt2p5OlZ8b9+mnnw7eoN6waaoCMxwN9ft/8Af1Acju/bHJ89MUffu739HPnvEwPfyRj9Dt73Cq7n6P0/WIRz1SH/j1D+r75/xAOUg+tLpa46yjrulNbTgcVvu50Z111ln1W8zxr7DBObh6SNl4XHr5ZfqlX/ql2veBSBwypyOXG1J4thV+eLZ/pC8LDcrNpq+nHzvVB8r3vuf9HGIcDIRSl5tZj+n61w9e97rX1Zud3eNXQT7yMJIbdXCjZ7u2I3SS3fuQesRrXfLUTfPQpnCfe927PnjG/9ycE7P4kT9j99nP/kPduEqWfcQH29rDhuXDPHhuMF+DlSSuG9/4xrrtbW6rIkssSve9731105vetI5Nqg//fPrTf6XvfOc7tX2EQyqu/RV6k5cBv/d7v698O9p21Ql+2hM/K6N+FD5dMWzL7n3s5ahSqTy754djO1ntr4y7n/6pnxZCatiEjdmo4YYOHDiopz/tmVIX/ULeyGCtr/EA11n2QBtsEtJXB9hAtDwkxb9psl0f+K/mgWTv3r314S+/yR/f0WZodzXZrnPEdt3A3Pue99K2pWVFJmMsG6Jg5hvK//AP/8CB3EadC3/2Z39WHxDzLfBXvOIVuvrqq/C/0Wg4qnMofVJoSDbvp939brrjne+kXNnUYZhuabXG4eLu3VfUsRpbNlZJkYvNo3Pb6OAz/Rl+bQe8KR152xXL7nEik3rbNda2U6w4IaKTvrbd89iLmJZn/BnfBX99Y13pk8h17X6VQdWUeCAQK0w9ROIAD8NS8jzc5X7CA0xH/6AsbbZKveM7D6gdfYVD0gZ3BMrpWQYeaJ0y39usmzFTsJCDQO4jPT8P6BPVvgajTV3sENA2Cd6ENqRdLTQkKE2VZ+goh10dWF09VJuo49Czw9euyuJLQyst8UkqNDH+AFGgDc0hX8eJYZccDHHI13HX6mhDN+nUMWeoBsDqtg4Yaw6/cF+jgfCxwxjvknCwlEbGuYSmo9yNJ8pVYhMZMf4rjzpXSYIyxhZiHYdcwbGtxK/HwDy2Y0vBJfQd8yXdVX1J48KPHfyufcPBR+TrmSD3fUKkysdOwW9zUNpBd8jTNcRTarERuY464Vf0FTukCdgtvrcwWw6b28RY6NBXbdcS1xaMNuJw05aWvYKJDTxwDUZtT8YN5TpOQhNj4UPXoZNE/0OBw2fo9Av4GMBYxsoYO/QzTnfY7tCVizrwW7A6/K4xb6WuxgT7E0ubnbTRKu1Own0pX17hzWw3LvCHUjvo+9t0BG0Uqe7HYou+Cq7od8V/sAmFjP2OuKQNisxhupXoS+Njif+Mx472di1jFz86knlB2+FXC1/xfQubbV3VVd8Z+J0NE+3A6Xa8IZF31HVgV5/AZsiqeBa9FrPEiF7IwT/nwqJxUh3EZPzgsmzX1LbB7Q7T9hE+osS1S1brQ6SfkkfPPiIbvm1NaL/9o/wflg9GdJLbTnbY1g/LRs4+gp15FIXwk0Lbrj5GN+Xwk2yn+GOxUzGVsY/IBWMwGKEjUsf6P9QshzTuoLmfNYy30PULAJYoSgVZcdl80Pd85jexwl2jeOWa9LnvHNLb//j7evbb/02Pec3f6cEv+XP99Av/Qvd+4u/p5W/+C+3d39IGgBh/XbPJcNrQ6vpYwRZzdpzxhQ/p+8I4GtG53arZSxzAWld9ta1SrLYdy+RjxlWLTsFvlwK/g1/EdBFwPU29DN8WKOCoXomDbXxyLSdWSSnYrvzITMups50iGN3h3HaVTX1SKqJnO2RN4SelYLvKR2ZaTp3tFP9b2MGY6k4YmwGwrRxwrqys1H1x5s7uc1c12WeVMiuzP25ZA5u87CfuhWCNM4ebIpehhs2MVq9dV3eQNtIP66sT5WVd4V7D0q+WNWvYWIOS+klti937bvEPth1b9AOxt+GRutigrkCzNGvTrcbF5J0Ggxm9+MUv1BMe+ziVg0WTf9/Q937vOzrmezt109Wb6KYbN9Ktx7fQja85Wbc8eFPdfnhz7dxcUkM75uYXdYg91u6LrslwlOj4m970ZlrZvq3OV2HPpu+xLUaAbURa5bKdrMp11/G1O9wPibHdy4WeyiXetoEHrz2CFxnbFTeyIaa57Yo7LUe2cJhaXPTNb35bB3lJyuofFc0sbFPHM8WEeDeFvgkkbcBN6o1dqWUeBKulzXaww+vYH5q6lqUcBfjtln9N49pWANAnzv1iuSXfwQtudNMnFmarv4V+mtoZ4NOUtiPbKldkEpPQkquebeWaYL+F1xqbrbDXqDCYYMtukFXva9MoYyP+2r2vsdXADy9YpRR1KDb4lDShDYbmR9w2eFmLlDttTqQRL/npcjWsE7MINOhtDGe162a30Mzigkxlw7gej9d07vnnVj/yETxQlCFrWzaSfeAVf1JnO9nhcvwr+GYfkY1AYmK7YkQmPLuXsZ1ixbB7Xhj2EX7K0cN9NUXc/1a1uXFQwyHx2VxX9X9zlZk8oW/XNYC/tn5QA/p6yIufjfXIr2nCvbVjvIRfmHvra4cEAnJSIV6pG4Mn7r8t+8yMrdCT8bpEYAeNND83g06rtdUePxhCPn6JYAUnukJ+NKQv2VunPD87Yg0ZaWY0qKmjPrqpM/fumVGjpnTgcsgD3tws5zKM+6wxY17eZ1+QFP/iZ+x0Lec+m2ss7RvM/z1a3czLkk3c6DTTzGiGNaWlPaVd1/aFoWbKhkba0PyMJW+IVmi8vqkRzwDXmzuo+936eD3vETfQR958nD75gRvoA6+7np7/OOn+p56v25z4TV1v8T+0rfm2lgcXa77h2ans0WB2TcP5sfJfCHiuk2YZdDMkXnYPF6xuCD2CPySNRH2RsO+BZO6Dph8KfeQhPjVSR59Vmhh4hCx1yjdamlYFfXtDw9miqkNdh36wVDoNZooG2GH7LVNHp6o0jfrcUmnVkdp2TV0zkZGVDmk4OCTBEzZFX0SVrpSFfdZXukoZjnXcY09cLesNILJm0KWvJjD56eirgkxxCp2iJ+5LzbBIg1U1i5fqdje/Su98yYl6+v3ndcJwv5ZHm1rkZfBgOBS3J80uj6ThHFtoQPB/SGzm89eC2G/KHTMWk8xF2+C7rnNYqz/x0fZhOsSUZ1uhk8JvWQtsVwzbFSe8Ap36yCUdf/zxWlhgrYBvO1VVNkTk7SO8yE/5g8FAw+GQ+Tqu5zWlFHXYTL1t1V+M4SXNdG2LbujofP/7369/xj0vu20f9jGYtgNR40CFlrYtK2de0Z2AH5/27t2jz33uc/35E+LhpV22deXu3crz/9e++lVFvyWWqbcRlMKqSVyDZsAaOqrtTW3kOvjxVejZRtYSP5UnwUaCus08S1OepP/px5YxkzjOcJZKN6q4KOco4ZUyUPwPRs6RXvCCF+j8889Hu/9paVeonB+95KUv0b3udS/d5Sfuqvvc5z7Kb7nf6IY31v3udz/ONK5W4pw4ldLgt4SLylUKfVzHeEo4TDati4+xXZrCcJ1o2k+laVT5A+YR8lM/IMFuwXZNU76NDXy1XfVOOeUUPeUpT6k+2QU1g9/pu9/9nn7t135N+WIIzPpTSqmYY9bMpz/96XrUox5dzyZverOb6aEPfZhylnMt52ebPJ/98z//s3KOJEYB5hhjrfJLIPPzi7Kt6RXMQhz2XLtX//N//A/lr2+Oeda1pzKucbd7f9OOxE5coW1XvDVevB1dblkgEhfEan1DnJoG/7nH2D0WIrUuMpFNsnu8MXO5bLU3ermHRy68Dc4GQx+dprrh9X0l7du/X7/yjrfrqU97us4974I6TqPfMJbGPDv+zu/+jl70ohdr/759tS8afLStyOQFf37DGG+I+USmaybZR9hK+/NFlTFxNhXRm+QZlLrQjG5961vf1O7dV4IrBW+qm7kbnfg7jRdTQXZT5cITV8Z8VrKUZ2bmdNvb3k6DZigjJ/Xx+/rXv6b3vvfdnN0dwA4+MmlM6liQ82f1n/CEJ+gvP/3pOsdt0454Jq6tHJ5tyqq2Ba4zBxgw8VlciaVtKMk2drqal6bRZtosaSoLWemWeZwYtewl4k9eGI+J90UXXay/+7u/V/4Cbr5MabviRT9xwyzjdFwx8uWnnPHaZj5Mqs3gJ+7TM+qUbSerOPYROswWQNtVN3Ribm/hCT4pfJQl+C0DMn5k3uzlfPXKK6+s5+mZg3VNQmad871Da+t1biU2Gfd5wZ82LCwuqRmONGGDOmYOXXXVVQpGreP+kHw0O8cz7TrPuvsUzLRlzFhPu0bDmdrH4eX9RnyzrZSHg6FSL67YnerOjEYcUW7ShE5Z++J34p0vCGwwT1Kf9TJtii/hJQFT7z3B7vuq5Xz6AOe3a4yTtvZBxmrqkid2wcjZ9gibtmsMwg+vYTxEbupzZEIvLi72WNzr4nfiFZzopY3RyXl06jLfFpeWtI7f4SVe8dN2XQejE/3w0/60M3abUur9N/aGpdHKthXFp7Qt9oNtu87/Bj9t17ZP/UgbV1ZWtLS8rPwlgbyjGc3OKMl2vTcHK3LxN5jpr/gx4l7F3aD25Yg+yn5xzH1twH0xcnUeM8GjFz/EGjJH/HYdc4xKGmS7BkhcaUBAIRmPrvzwpnLishm4pPAp1o5PPtULP3R0wk+DQ0/54YFQ8bNopc5mInKjyA3XZoIwsSMDi59O4dMGfIcm2NEJzhQ75SltG7/BQyF8u8jeKoMW3+y+LK6UyQ4POhvLpOimLimBS9m2frgcfng2frORsK1cU37y6NtHbE59Td2Utv1jsW1X/6cY4opebCZPXO0e23bFEFf4P4wdXnSii0jFtV3bPi0nTz3hq/ye7sKu8tEPzv8rtu2KFYxg1wI3DbPwh+5YBM1mpk0BURdVPzoccgrwbcv+Ub9tU9vLB7vXsUKLKzb/d373NzzaGhzSjW90k/onqCccYJub31999iJdellbHwDyWypuWs3Ntrr+9RptX+7kSdF3v3FAl124pska5cGECb2mIbYH7QafG7reDZc0mJdGTNAytjaubXToSuvS7x/Sf/zL5freNw9q396ijc2BmuFIB3mQ3n7sSHe9x23kZk2TblNpZR40MSjmvFQabR5a0je+sltXXj7W9Y6b001uskNNHvJ4GOt4KBtz2P2f37tC//L1/Tq4XliAZpTfYt65a2f9Rpg6y5aYXuq4gSrx3uoT2/DZPHFDE5dtPoV8nyeutlHplOv/Jt4Gu1MvH53pYiggu9gGz+4xm6b5L7FtK/ZGMyMhVJPNoFXTSVwAABAASURBVJFkW1k0p/5p67IxAj3lTxfXAcHsiMNk0uoTn/ikshm1e4y4mjnYlKZuaH7zNz/EBms3KKrj03a1F1/CTBuSP/WpT9UtbnGLeiM3fsXPvKTMZvnXf/03dMEFF9abXm4mF0L/wR/8gc4880xde801WuXhax8bgXyD8i//8i/1L//yL8JKtdfHLvHrZDumDt8Qc0OPv3Oz87odG7cnPvFJ2rnrmFo/YvFf4GApm4ZPszn7/D/+Y8WL3w1xzs05dAXkY0onVqlPu5JChxdbdvpJ6nkdL4a/omc/+9k677zzqm+5WQJFWy/Qe97znvrn4VNOPG1XvfyZovvyUt32YX/iS2zZVq7Q8afrRFfzAdN2tRFfKFasyOUbq494xCPqjXljfZ3xPpQsHmov01lnnaUvfOGL9csIGXfBzGYgf3Xhec97nv7pn/5JuYJjW7b1kIc8RNu4QU99nm4QZ7hR5z4W+dxk8/L/Gc94pv6eF9tXXnVlfaGe8XQFD7V//Md/rF/91V+tN/T4m5SYxU5SsONL+Em2A1vbaltTO/n/flJhW1P56IvL7uOXB9Azzjij+j5g7Wo5KLGLvve97+sNb3gjcbii4naM91k2hflywv79B+i7r+mxj3m87nDqHXX66ffQG9/4xvpN7uDHp29+85u6293upl3H7tLp97hH/RJE/ozWH//Jn4AnmX+RE1ev0+nf/v3ftzDa2reDwaBuWDoGaeiM/cc+9rF6zGMeo3wj+lvf+hYPFu/T/e9/fx5kvq0xm/fEJpuqNTa/w+FI+ZNo+ZLCmI1uaZoam9gdjQY8aO6s+OmP9C+uyMYzUmRSnqbEL3T4oeOzbYUWV/jTPrJd+eFFbipjXxfb4uKeNq1vuZkVDzgw2uRQr1U2dhOVnBVp1/Y1Lc5frIX58zU/d75mhudwAAg9f6HmZs7T4sKFWli8CN55Wl66kE3i+dq29ANtWz6H/FwtL3yXe885Wlk6R8dsO087jrlQ2xbP0fLiD6Av0Lalc7Vt5QKtbL8Q3rlaXj6PMjiL52rbNrC2XYCNcyq9vHy+lpfQWbkY3PO1hD9LCxdj+wItzF6kpYXLyC/V/OgiLc5fobnBJZodXoKfl5NfptkR9NwVmp+5Qgtzl2t+9nLNNhdRvhT6EtKFtJN87mLNjc6HJp+nnrYuLELPnq/Z2XOwc5EWFs7T8rYL8fViLS1CL52vbdsv1vLi+VpevkDLKxdpYR5Z+MvbLiIuF1Re6hbmfqBl+IvUpxy90PPhg7m48INeHnoemaX587QNvNhZ2sIKxiIY4S0Q2yVitbR8LvfK72mRmC4ufB+Mc7W0/QItEu9gbj/mYq2AuQLWysolxPC8mlbA3IbfNV++UItz59Av55MuxM+LKZ+nhdlzaNdFWpg7j3Qu6TwtLlzQ5/C2LV+iReK0ROyWly5DB735C9C5FPpCLS1RZqzMj9AnpgsLF2me8iJ684yfOfpycflizZOWtl+m5R27tbANzOWLdMyOy7VSx8gF2rHzEnw6F7xztX0H7aFNy7R9G/Xbd12qbRlHjJltGSP0xwLjaZG+WmTczC9E7wL64RLG7Pmap53LxGJx4Rxidb6W0VtMvClvXzlPScccc7527bxAO3ecp2N3nq/jj7tIJx57oU48/mIdT/m4befqejsv1PHIHX/MBTph1yXatXK+dhLzXfEJ+yuk7aTl+R8Qo+9rZek8xhD9wxhfwtbC7Pcon6PlOmd+oG0r59Le87S8+H3t2H6edlI+lvz4XdjZcb6OPeZcnYQP199xjk7aea5OPv4inXQMNOmG0CfvPE+n7DpfNz7hIt0AmVN2nacb7bpAN8XHG++8Qrvm9ijneIU9XssaJ1l2IzH7xWIw5DBcXSfbdT0R1w+vJ1k7ss5QVeWOzsO3DUQX9mGM8H94rYpA+MELbbvKhycu23yq2rCNe22l44+4pnqRDzasajf1tn8EK/KRFZf9X2NP9RGrNgfcE2xX28GY8ktJ3FTtlFKqrIipWV8jY7OOokdYRQZrQhK0lYvbg666ZlMPe8zr9YRn/5be9dHv6ROfX9W/fG9Z5+27kXa3t9bG4p118bUzuvbgWNwm1fISwjJWijbZo4850KIotqyK3bhkXsp1HJwM2CtvcihDhXAP/zpSq4a+D4+tpEzFBNncq2yppe9FHv9yXwtPWwy7KFdimPaGTqySbCu81InL9uHytF5ctmVbU7nUwa6yycMPTuik1Nuu9akTl+3D5Wm9uOz/O+ypztROcEMnB0b5rbMceuTe34A5uUra84P9mm9nlXt2M5xV8VCZP+OypvFgTevNhjabTR3Y3Kcrd7N/CRD7l5WlRc0wfrqupc+kwn5nk44n5Cp0Vp5nrP5f4l3V6IOOVOib5PHLNlUd41tq3Cgjacxn46JSiCeAL33xi/XgB/6Mtnu7Lvqd7+mvnvtxfeaJH9PfPvOv9YnH/Zn+4ul/pz8+82/158/6R53/kas1/5/bNHfxnI7Tsdr9/X0yA8yl6O53v7tm2HcNh4NqU3Z+6DNhv1NxoexKx7+maZDr60LE7+TxO3RkbCu0uMKPztH88FKeytixaWy2aKjaE9e0PvI93cGVDh08WP0RL6tFjAsxR1vDzMXJRIlzhn0hVlGIftpnW4QaOx3+9TbHHF43zZE2ho5O+IMBz3sU6AnkiyZMojE2gxscqqqvm5v0d3XNyAS7x8tetpftsNlWjJZ5mvmXdSb6iUNDTCf4PSa5FNV5SaVtbTCno2NbLYuLXVRoVzBs13EW+WbL1/FkrOChTls7labBp7amUgoh69DpZNb+vCAR49a2xjlbKIwBN6w1rD+sK6uWytKSBksLitZ4cyyD953vfaeWxSfNwZRlk/FjG9rVV4qVPjpPG+JH2h1+6OThx+/wbdPGUjFSnsrYR/jiss2nDtsIhm3aip+MhWOOWdKuXYsceLbIbKhr1zg8bqWyLh6X2NMMtLQ4ozyy8ziKnLC5KvPye8RL3xb5pIaXwBvr+zUc0M/w5uaMf7wkR0ZaZ/9Hn3gTbOLqdYXXdeuam2vUcDYzHh/SENnCC+pgbW5m/K5rZqZga8zz9T7Fh8bj6uPCwkDtZFUFzKXFkRYWhmAVLS/NKD4szA80M9NoyAvfhn6amxuyVq0r94S5+RFtWGcvOEccNuCNtbw4r8VRowFnNrO8YC5lUypjzc8POTRf0/zsSI3oszr+GvQ7DRhjw8aaQ968wOBRRwP8GXZrmmv3arsPaXL1VTV/wG2lFz7iGH34jT+hj/7K6frDd56mj7zpDnrri66v1zxjWS96rPTMB63qcfe8Vj93t6v0c6dfozNO26MzTr9WP32n3brfbS7XT91hd6V/6o679YBTd+v+t71cP3mbK3Tf2+7WA+50re53h6t1z1tdqvvc6nLSbt3zZhfrnje/RPc59RqdfpNLdI+bX6p73Gq37n6zy3SXG1K+1dW640kX6K43vVR3vfElOg1+zW9+hU498Tzd5aZX6G43uVR3udHFuvst0LnJRbobmHe58QVgXKJ7Yefet79Kp9+C+ptfrHveca9OOWmPmtG6ZHEV4tuJ4aa6FoRgPnSZozVnxlBhu9ZzlCwz/8S8E/fxwdyc2k2ANjMGgNM6Y2WsprtSJ52wR49+wECvfc7J+olTxloa79fyYKIDV+/VxmqrwSD9vcGcHWvQNPQhemCPmmAVzc0satI632eT6McOeNuM2aLMkcwp28plmza48lNOXfICXvLIT+mUU59yUtad5Jm3SRdccEH90+rvfOc7lfQezlje//736/3v/1V96EO/pfxJ67yQ+/3f/3199KMf1Uc+8lH90R/9sT72sY/py1/+Mu1vGNczylrophC3eC7ORy6qv5085r5X8Cu28sz9N3/zN8q51he/+CXG/7i2I/4lDRmwkROXbeXPEp90/ZN4rthZ8RvuGZJ1xRVX6l3vepc+8tsf0Zf//Svcz6/Sd7/3PcW3hz3sDH36059BPvO+lW3lSkwG6NO99MWgjyv3/ClfiMWHCf7GB+OzGBPRNZX2kXiHl1+iKU1h/RnVNhf6bMSCFN1SGuxPdOL1T9TjH/f4rfpeNvuTb33r23ryk5+snOnkT7TnhfenPvWpeu71+7+fX+5ZrW3Pf7Owf98BfLXuc5/7KPse4cvGxqZwh2Tlit9ph+3KS9k2dmkB3dE0TcQOp7QtMumzUuUQIi+lVJnURSe5beyXOtZSFlf0bNc4PulJT1L++mYpDTIda95c9eEd73inXvOa1+hzn/uc8osel19+ub72ta/De60+8fFPKnFe52VT/qJozicf//jHV7mCDwPmymTSasJ9GzOMscLZ0lfqL8eknQ3tmTA540/G76te9Ut67WvP0mWXX0l/DGh3h06DHwJjUpPt2o7giysYtqvP6ZPgBi95cVHkkogodD7N2j2E7mNUGoMi9NvKi+xUf8A4s139iFD2JKnf4OVg8MNLirztqh9+ypGL/trqug4eXKt/6fLBD36wnvvc59X5+IEPflAPeehD9cIXvFCbjIPId1JtY+ichT7wgQ+sfdMyvnfu3FXxm2yuZKWtGXOJ29raWtWbnZmrc3jv3n36+7//e2L52qoTn1o2C6PRULaJ7QhLXcWOr5nbsFm3WvhWg42WCVZcaqxSjlzO/G59m1upacyMajUcjXSQ8+kP/vqv66yzzqq/7Z//evYP//AP9fCHP1wvetGL6hld0zQ1vsFomqL+MjiNCK5ypa5l/Z6wh0rZtjK+Q6d9qQ8NV01Bj0LkB9At8QltW6HJhMk6hhEjVuN6Bptz3bzveNCDHqSnPOWpusMd7qizXn+WMj8njFOarFJKTfnFpIz5T3M+HtsNgLERvJzlZ40I38YmftuueuKyzacUeds0MT2rw/XhB68jilRXfiQ62lFclP5YXl5Wfnlvx44d7BXma1vyQr2Lk1bFXFhgb0g5Z6L5Lx9sKzIN/bdz507Nzs7WNBwOqy+JYxybmwt/RktLS9qzZw/x2azvJibsQZIyvvPCfvv27VUm+pHbf+CA4rftihc6mNGZ456aNSiy8Tu+pZ2ZAzlXT1wTs/n5+TruYiO+hBdbwQkdXrAiFzpffMgak/EeudgMZrCTgh296Oc50nZtT+ylPnqRSTn1KScuKYdOHtzYC51+SPxjI7jhpX3BT5tssydcqDbi37QuOnk2omPCVu6R6auWmMbnKX7kbCvtj3/Rj43IXnPttXUeRz76SbEbPwf0YXxLOe3IFykuu+wyhd7c3KjzOl9YyFhOv8b32MiaHV7KsWW7zv+0L31KnxmfGYoMJNsVKM4cnWzXRuVjyg9t93z7x2PYR/hppJ0yiwwtyUQNRvjJk4IdvsW/yNYJEp3ev+ImNXXw2Uf4tqNe22G71tMc2Uf4EShMruSxk9x21UnZdpUPnfTD9fHT9hZ2p5QjkxT5dKZ9BGPKT11kbVdbocNLsh2xyrf938b+YZvPf2ABAAAQAElEQVS2K9YU2+7Ldp+HH/vVKB8pJ0HWtidPCi8JtcoPHb3kqQ9t95h2n6cu/NQnpZwU2u7bGTq8JNvXxeYG1ZHsLX4WVZmYMFj4sR31mqKflIL9o3zbsl1jYfd55O0fz5/6zSgDstC3DTlG+bz+9U/W6aedptyXeAbX5/7poM65xGqbGXnYMkLHanioO/H4Rje6wUAzbnUVL+C/8LlztH+P0RuDBxaTtGGzU2ZbnXL77br5PVY0d/y6PDvROovEJg8j6rhBdwMVDWj3jNY43Ni3ekArYN/tvrfQYHZdHba6PKx6osGwyJQL7g68rB98c03/8W+XamnU6Va32KaVY2bwsSEOm8JdrbYDfeXbh3T1PmFT3Gg29ZCHPFSLC8vqeGgRV/qgxqqYEj+dlHISpRrX5EnhJdk+zLd9WN7u+VOZ5EnTeBO8wGg651MXBlrJKo5tDdhI2nBJkUmyj5QjHN5oyMYGfspy/awftmX3ftl9Hnm750fohje8oVZWtimL5GAwQL7oy1/+ih73uMfp7LPPri8wd1+5mw3N5fqnf/4nvfzlL9e73/0eVHs8iPqTORkMKdhFubKZe9rTnlZv4tlojMeTsHXttXv1+te/ofbBGWecQf4QPZRNYTYq3+YFqPCvNE3dmNmuB4av/qVX68Y3vrGa8Bk3DBawuhqrxLW3LcZc4aa+QV3iN9LznvcL+rmfezgbuhH8ddrZamZmRtfsuba+4M3NIrp25AfoCfOuuEfHKrS4ktuuMhSv85O1d8KmP7/N/ZznPFf5QkNuRF/96lf1spe9TPniROxNMabKiVEeQlJOW1KfdoYOz+796WPcYrvBv543rU8+5uEvOtmMvJjD2p1shhBWNhLz8ws1NvlCxc8/4+f12Mc+Tk97xtP1rGc9q/b1Ix/5SP3P//k/we1jGh+ClT+nH/9GbHrt3mbGSb7hemL9M/TDqpMYRv4rX/mqnvTEJ+sRj3iUHvf4J4D/bPAfrxe++EU67/zzqw9p2xQ/fpuPTR4uprzgJMGuP7ZlNqjNcFD7LnJJqbSdrPoQXrB37NxRx+71TjhB8WvAPJIa5v2kjt2HPvRhes1rXlsfSP7yLz+t3/md31P66+lPf0Z9+D7vvAuYA1/VW9/61jpGstlIv2WDccqNbqhsSias0xM2z5F95St+US976cv1L//yr9rDxjLfBP1f/+sLypchXv2aVyt/Pjb9MGB+pY9YWvRY5tdd7nIXDs2W9NjHPlZzC/Mcgm7WDVLa/o1vfFPPfc7z6hcyMq6uueZaXXPNHv3FX3xav/ALz68PHS0VwYovkpW5fMtb3rK2WVyJRWKSRFG2k9U8vCTbh8t237//J34F4SNySZAVI7lk8eaCHzwDjx+Wu075Fu14TPu4oTSsscduk1788/fU859+gp7z5B16zpN26XlPOVbPf9pO+Dv08ufs0i8+f5de+5JdeuMvHqs3/eIOvf11x+ns1xyrN71ql978S7ugj9dbf/lYvesNx+mdrztW73z9sXo39LvOOlZvf+1OvfO1x+odr9mlX6npWL3tF3fpra/aqbf90rF6yyt36Oxf3EkZvJfv0BtfvktvfCnpJTv05pfthN6p1794h95E+bXP365XPZv0rG16xTNX9NKnb9PLn76ilzyZ9NQVvfRp2/Xip5Aov/gp2/SiJ2/Ty+C/4hnHVLlfRPeVz9quVz57Ra8G65efv0Oved4xev0Ld+p1L9ihs8jf+JJjsXWCXk973/TKY/WGV+ADbX4TbX/jK3fpzdBnv3qn3kzb3/JL5KS3QJ9NHN5Ce86Gfuurd+mtxOcttOstrzpWb37lToU+m/o30/aU3wTeG16xS69/+U6d9dKdes2LtxPj7ZR31PQmdCIfzLcSt7ODj923/vKuih0fzob/FuyfTXpb5e+kL3Yo9NnIR+ZtyLwNX96K7lvgxY+3Ip+6s+mDt7xqh976S0m79Gb8ecsrdvT9geybavx36E0v26E3EP+zXrBS++K1LzhGr3vRMcRoBzEjbdHTGL7+RTuVvorML79ou17zwu163UvReekOpfx66NfS3te95Bi9if5PW9/48u06O20mvQ3/3o7PbyN28eet+PkrtCP52chH7lfwL36fTTx/5TXH6e1pP3pvffVxehN99qZX7NCbqXtz+gydN9MXSWenrWAlRonNr7x2l95x1i69+4279N43Q79+p95z1nF632tJrztBH3jjifrgm0/Qr73xOH3wTcfpVxnbv3rWTr2fsf3ejPXX7NC733Cs3g799ozz1x2HL8cr2G8H423481bS2b90nN5C/7+VsXE2Om/Fh7e/bledK8nr3MFu5sz7mDvvJ73v9cfpA68/Qb921vH6IOk333CCPvTG6+k3Xk8Z+oPJsfdBZCL3W286AfnjSSfr2Y89RQvuVLLnYy1o8ytv7O2sIruVu03y7vB6bbNeSIfLXce6Qdnu+ZCH62yj67BqHtkk24fL9o9fwyKXFGXbyWoKLykFu+fb/zWG3cscrRM66WiM0OElhbZ7PbvPwy/c02zXPU3uDeGJq+cX2p24xBeYsmxD9PERL9Gm8mETUer6n5bniWLizTp7+e5VnX/hktzcRbMLd9fC8k9oNHszNYOTNPEuaXScJs2iWl7qrNdVu+Oz8DKoEbe4arPj5UFj03f4Y2yw/3fjWh9bnfCJfivYkxDgp8U+t3T2cNRSLkUSGEiC3aIBFSYZbNqKHNzQtiljC0wbZfU0GRCpQ5a6aTl5UuKRFNru9ewj8ravo287otjCCSj7iGxw7L6eqioTXmi759tH5G0fxrZ/lD/Vawlq9mU3v/nNVYhX11KzKl385Yu0NJ7RiDi1vEaZEPM6X4ZjlQGJXjH7DbpJGuMvfWxisJ0DM3pKJSz2nh3zTM1QckPCJ3EhZ7LifOqwn2mP7VoWF6Q6cNUWdksNL4YsUR7zADg7O6z7i6c/9Zmab5e0vLldg28P5C812vxMq/az5P8LnX+b0VWf2NT33r1b33nXBTr5wlPkb0+kaySmfqzoNre5nfISqQVbsnCPSqg4IMjKkGzsqy/bruX4nGQfKdvB6MDpqozdl+0+j3zmFFD1J+WkFGwnqym8JNsVJzTW68/awUOSC0mUJ8p8beiPQszdWW07qfZlqRQjhBjtMOTR5QJEoZ6qw3IRti3bIQVcxUrxaL9BrPwChh1ZowMXsPhawLWNjOAbn+gXxpu2rhbaNvVd5QQ7tuRarPKh7CMywZ3qRT71KhlxUkvBTZFdoCS76ilwdj7DS8IPnt0ZUOIRXxFn+ajrScv9oS2FNajRBv5PGkmjgQrPaLYZzVZHnK+44rK6N+5w3QAkF1f8S4KU3dsMHV6S7cqf0smT7B/PL/hytH5kU7adrKbwkmxX7DAbfGfVZFxPeEbptLw81HHHLmvb0kgzrJfLi0PoGdqzyV64RWWDvNMSL9vnZhs1vLQ3MRo0Ey3y8n1xYaSVlTnGWcszwhBMcwA75GDb1A/QnWiel/aEqfLy5YJlXtYnX4Q/HLRaXpoDfwb5obYtz0KPNBp24Ayqb0P8Wtk2r/m5BryuyszNlirT8LK+8PI9XyTg0U9D9GZGVtLcTOxLc/i9uDCj5YU5sOc0GhisETKNho2Ul/fzyA6aohXWqfgzHEwES3Qqfixodn5B+WsQbkbcKyRxRsATpVbAHbAOmpgUT2Tm19DS3HBWzWancmBD3TUH1Ow9qBNHazp5/mrd/SbX6mF32a+nPGCslz5yVmc9abvOfvouveNZx+mdzzleb38O+XOP1XtfeKLe84IT9P4XX0/ve8HxetcvnKAPvPQEve+FJ+j9L6L8/OP0vpccp3f8wvF69wuQoe69Lzle7yV/N/Xve+lxeg+673/Z9fTuF11Pv/rKE/Uuyu9+yQl698uur/cg964Xn6D3vvx6eif5+14O/6UnKfXvfcXx8I7vZV5yPb3rJdfXr736ZMon6h0vOpG6k/TOl5xMforOetH1ddefENPmoNwVYlaU4clQI1AU61yQilvKnVwrOmh4iJuEFGOUeuKX38MpxLnjzMtdS38d0tLCXt3y5P168RNW9JJHnKRbrBxUOXiNPNngntLwYn9Ok3xhqQyAMn07oxHjwIyNDc7oJpNNjTc2pWB6oCKzvmCPCZo5EmdsJ6spvKQU7J5vR+dH1+/I2ZZtTTjzyTokmpc85WDkReCrX/3L9b/ay4vUV77yF/WKV7xSL33py/TCF75I+W315/Ac/axnPZuXkM/Vc57znPpc/uQnP5nzmN/UmDOTk08+mXE7p471MZixm98gfdvb3l5/EWZ9fb3+osoHPvCBep6RM45CrBvOouKL3fvYMM6jPyG2OK0h5w43uelNeOF2h4pdkJu+hDn//Av0qle9Wo961GP04Ac/RA9/+CPx9UW8KP4asjTSQZLiSylEFd0Ge2RquW+2+FroYNt9bAiMy5E4ogjAUeWUkCWTwD60epD5Ntb0Ct48L6kaXqJNWG+bUmrVS17yEmWvknhHJj4IW1/4wpeU34R/xCMeSRseVc94cn60vr4WeMx3it9NU/Twn/s5/eIv/iLlBl8Zd6MZDYhNDKR9vVsd7WrDqrohpvxexsq5VvhJBf9sV9n41RHzjjFn0zgEpnTypMjDlu1qJ+c5KefcLWdgKysrYLX1HjMzM6ovuvLXMB/1qEfpYQ97WD2jfPjDH6F8sYShiCx9xI/t+sWG9773vbrVrW6lhj76qZ9+kPIbrepdqW3OL4885SlP0Tve8Q59/vOf17e/8x19/OMfr1+ayJdRJulP2kTXyjY6k7hX6fjet7Gr+GlPykmIMoYnpDGypcYY56pu5Dr6ajBoVJoCmxIxSv9GIL4mj1xy22A4ZM0bdFLo7bjyQkfedqpqLDM2bNOng1ru6IvCWKRJxLHV+edfqN/6rQ/rBS98sV7wghfX30Q/yAv00tAXR4219MEb3vAG3ZI4tvhtu86d8FvWr6ZpalzyC2RnnHFG/WWxV73qVXrd687iPPmNesYzf15Pe9oz9LnP/SO+SqWwrwCfJlM299HF6nMHI+2oBT5s4zexgS7EapYXxXJRSzsyTm94oxvp0Y9+tIKHiBpkZmZnlD9Bni805EskP8cYzxrz53/+l9VH2xE9rGOXWo7t4NjXrU8lw0lpd+xGPj5O5VMnMKJbHF04/GT9ErGiqSrEE5ZsK3Jk1cf81n9eBg84f2wZYCPm39vf/k7G9ENZE59XU87ec86bs8jk3/jGN9SmA6WKlxftD3nIQ+r4m/JjI/6JK3mS7SoPq+bhJdk9v9Ii3jhaafiiHHqT54x9+/bVOZg+t/sxFTuj0UiDph9fOWOd+pAXw2mbuJJvbm7KNveoUZ0TDWMma274+auqiGmGTdOQOZ45lzUla0FsBCt5sCN/iDG6uLCk4sI43oxqxU599OJT/E4fpBw6WHNzc/V+EX7KtmvcEv/YbuiH4Ge9ta39+/fX9sHCMAAAEABJREFUtS2ysbm0tKQBfq+uriptCnb8Sn18TDm2k0c2mIeQzZozHI2U9saH6Ext2taBAweq/6mPfuqSghN/gs8iUcdv6PhiGxZzgzkTnrjMYJtf6L+Ekfh2zLGGGAWTapmP4GZdSEwSr+QpRz4pdOKzzr01eqETjwVwU45MMFIPXN0rhp82pW3hp922NaI/0/ZgCuuLi0s6/vjja/8nfrEd3bQ/bUo7irauVIa0+4baTrEm27Kvy4+87Vp/NB2G3fPtRiYg04bbwYhEzIbu5PwLvxVUI7HBawlyBpu4WhYfO7JJndJw2PXH7nkp2D48UVOOT8mTOjDiQ+jY68APnWQ7WU32EfpomdD2j9bZroPC7utiY+rfVCd50o/jx6jtH+u37f8jdvSDbff2U7Z7vR+mU54mu5exe72jMaZ08iT7ujLhJdk9xhQzvNB2z7evq5e6yNg9P2W7pyuf3k8efvq+g2C6yQ6eam6H7iotrsjbR2Fs0VQdlpnSkf1hOuWj+eIUYDo0ksd+FoWf+ZmHMvEWtcFe5PK90t984QrtX92u4pEYsSRrYW6sm54yoxN3Subm8q1vrrGJ3a3NQ/MSa2YRaB0ApdXMdukmP7Gs2//kLt3w9rNa2EEth1v5IsAEH+SizXassdc0i+xP3POG2nniLFNjLShUU89NIqJl2GhzY6Brdw/1qY9/VQf2jHXHUxd1y5svSIN1dSyypQGfB8ZD3Yr+4zudLr9aKty8T+Gld25mAzahWUiUy6o335AEsbdnmDASK9uwfZ2xOeUjUn/svj4F+widcmST2/AhQOvxsJT5k/okm3o6IfRwOFApBWn1svDFZfcykPVnOBzWHCEa0fU0n1kQp/rBsw1X12nD3Mys7nuf+1Y7WYQHxC03gy9/+av65V9+ne56t9N08sk35OX7TXX66ffUBz7wwXpTis+RzUIdUNvKDcvubYSXukfyYjm/8TMYDWt8Z9hcpf9WeVD4zve+y2bw75QNXTYcqzlkw/2WQwCTJ51yg5P15je+STe9yU004WGtiLZzwwm+sJV2JcX3+BR+bgy5UZYyYPwu1QfB29/+dhrhQ/izs7OKb//2b/+qZz7zmXUdim5iZYNPnO0+D559hE45KTZth6QHxcPURG5MknIz/uw//H19wX6r29xadzvtrvrMX39aY8b2dCMb/SifeuqpeupTn6r4Ex/Ct137Q1uXDS4pdembsG0nu05fFngTYpeKm93sZvW3ynNDLU2j1bVVJfYZE5defpnyjdU/yLfif/d39OnPfFr50/zxITamcci3MfNN9ZsQ+/hmu9oL/h3vdCceYF+lGWI5YJymT23XzVW+pffFL35Rf/anf8rL9d/RF77wBeWlOCNPsW+7ti99ZrveqGu7iHvs21bGlrhs1/7p2IzaTpeTTI2qL7ZrOXpHp7wMf+3rXqftxxyjdorblDpGv/71r+ttb3ubsunNOpAX6tkk50+/jWv8YrPTtm3bdetb31bNYEQ753Wjm9yYB4yn1Qe+wrxs8aKVddEll+q97/9V3f30e2jXccfrxBNP0gMe8EDlG/K7d+9WYofo4bbf9ra30Ste/grG40gd9+jpQ+bi4mKNRYe/wc83nX/2oWfoVre8jU6/+z1161vdVo965GP0D3//ea0eWpdtMMfEUtq2bRvz9Zd10knXhzepm+hg2I5p7HRVPoXg2z0/Zfu6dOqn/CmdcpLtihO+7bCui53ZAL+rNVKROUiyCIIGrNltHuQkrQykn7vXCXrBI4/Rq87cplc/aVmvfdI2/eITVvTSR63oxY9c0fN+dpt+/qeX9Yyf3KYn3XtZj73rsp5w2nY94fQVnXka6W7b9dg7b9PDb086dZvOuN02PfLUlZp+7rbLeszt0TmVdPslPeGOyzoT2ccnv9O2Sp9552U9+S4revJdV/TUu23TU+++TU85bVlPufuSnnYP0j2X9Mz7LOk591/Wcx+4qBf8zKJe8tAlveyhC3rpwxb1iocv6uU/t6BXkl71yCW98hGLpCW9/OFLeukZi3r5Gct62RlLetGDSQ9ZRn9Zz/+pRdKynvfAZT37AUtgb9PP32/5cHo69p52rxU95Z7b9MTTt9X8qdBn4tuZp23Tk+A9Hh+fdPcVPRHe4+6K3Gkrejz+P/4uyzrzrit6AnTqnojM4+8Gj/qnnL5dZ1J+yj226Sn36tPT7rNCbFf01HtvU+in3mtFT74n6R5J23Qmtp5C+YmUY//J5E88faX60NPbqg9Pgvd4+uax+PKE+ISfT8BW6MdDpx1nYvfx1MXvYD0JOu15MjZiN/RTwH8K/Kfj39Noc/Jn4ttT77WsZ9L/z7rvkp6WPrnXkp5FnJ5+z0U9A/rnoZ95n0X9PPXPIpbPQva5pOdQ9+x7Luu56D8bvaRnnQ7GXRf0zLst6Rl3XdQT7zyvx99pibSsR912QY87dUlnUn7cHeHdIWlZT2C8PO5O5HfZpiewf3nCT2zTmcT4ScT6THhPhH4q7XwqbXny3Zf1VNqaPkwbp3F6PDJnEp/Ho/toxuCjGZePYIw++OaLevDNFvWwWy7rQbdc0gNuvqSf3Er3v9mS7kfdT5IeSN39b7moB6HzUMb1z6J/xu3w+Q7LegR4j8HHx99lux7NGH/cnbczHlb0ePx74t2360zmzON+Yrsed0fqSQ+/LfPlNiv6uVtv00NvsayHYvtnbr6sB2LvATdd0n1uvKh733hJ977Jku5+owXd9UaLuhvlO91gXqfdcIG0qDtdf06nnTKvu5PudINZ3fXGszr1Bos6Zcec5psxh9ZZGTvmv8QSx4y3bPZjuVHIlOGzzoWw+7Ld59O1xbamdOSOplO2+/ofplOObHK7x7T7PHzbsntd2xG7jp0w7L7+h+mpfvhT2r4uht3r2tflT3WST+8JtpV1urDZyf07fLvnicu+LoadGNYKVlrXPZV6kdqGI7QV1UMHNuEvqWsXVDxL0Bs1ZaiNtQ0VdvBd2+jQ2qRi2cFGT1baNp50Go+NjtVOSABuYnqCrx50alnkk1z1KFBXCvIyL4AalSJkGAMQqGratjoEqiz2EI8t29UmbLQrM2Tl2ZQpTeXsHy1P6xD7sTqpT53d64YOz+7LU9ruy6m3Lbv3y3ZYPxa7VvBh9zKQh/WOpu2+Pvfqe97znlRZLbEk+Nr33b1qrt3UPG+5mtEmB0ATzbnR0sacdvLMdb1Dx+rYvbu07cpd0hUElo7Ib8wet5P9zUbmW6PsmSb58xuWzP013xMQV9qWlHFG8XAbwkuyUaAidGS6ttWgLZphfJR0sFp0Wl44Mt/vfS89+wXP08xooDlGkFZbFcZIg8H65YT1TW1fWFRztbXnb/fpH1//BX39/d+WdkvF1sknn1QPdUtpGA9j5XI+Oj6ot1PqsBcGPH7iVxJkjWvyJDuyoVT5R8tMaR112a64dq8XGftH6ajYPb/SfOTw0XW9gs/zbDde53k3dCOXgYalx+7qYtepaQr7MOKWzkW/UC9FRtQZkjqaaLvKtcTZNvNtIiFn9Mf0AyzmkXm+ICbwBSPzsvCsEc6YZyGXouxxp/QEPX7QG4CNFBPObiodvlSw02oiy1t8O7TVItDwvCDKwTHYHe3OS4NS29AptlyaHiNvQ+CPaXfkbHyFhzr2CzYnymUXnn9aecDYJSYT1pbIEAKe+ZEohTZKDS+R5zgEHI5mJHwT1wDdDQ52Jy1YxTK2EMcP8Gwk9N/q1/gZJdtVL3TS0fyU7eti2728fV1+ZGtiLm9urnH4u18db1vbdlOFF6WzcwPW24NaXd2vhFaMHxP9lpenoZeX5jUkLh3yo2Fhrd2sKfeE1A/oa6ohN7WxviqImjbqfxPQKnX5q4ibG4fQ2xBDB7ttpYfEczLerPIlL4qxvY7evn17kenow3XkNrW+eoDzlLWqGz8yvzueV8e0Z3NjTQNAU479+ENRszPDqrvKy0QarHV8K/Rt+Jub67zY58WUrMIZwzo+NLTDjK+iwnwZYnuswrmQiNGIdjcMjXaADmUh2zRDYIvmF5c1Q4zaQat2si6tH9Rkcx/PZJTbdY05Syi8gF4/SHkND1Y77du9R6vXXisTk7JGW/ddqZnVq+V9uzU8dIXmx1drduMazYMzt3GVRqvXaHbtKi2Mr9W2yR7Nru7VwvpVWmn3anl8QLvKura3B3VMd1BLGwegk1a1sHGllsZ7taPs0cLkaq3oGm1D55iyV9t1UMdoL/V7tGtwQMuTYB3UccMNLY/3aWdZ1Q4f1Pz6Pi1OkvZqeHC3libXarm9ViPiqc29GqhVx3pcWGcypiaME+XK5KE/Rb8yRZGBwRhkhirlDNOu24TekJuBbGIz7jS/0Kpprtby3JV60OkbeufLb6wH3mKoldVrtdA1Ggxm5FGjhj7Js32+/HXo4H5NWGsO7N2vdcbxtqWRGs7uZmYN9kQtY6VIagxNH9kU+OlwxLbs/3ruTGWSo1JlkydNeW3bYn8ilx7LNjZ73ng81sbGpvICaZomkwm8Da2urtd8fX1D+euTkcsZUFJeBhQWkpxv7Dr2WOLUSZZYLtWyxnzhS1/U7W53qm50o5to+/Ydet3rXq9LeNaPPZpV5aMvLrv3x7bC69AP1mAw0C/8wi/wfL6ilvjFr/DattOhQ2vKWcnXvvYf+v73z+GMZh27Ipm5NasZzlbE1dL2DoNN01Dqf1K2cZZiaehX8o5yB2uC7VZ9W2wY/IiyXQnwJ8TlEGOgUbDt8C3b12nToDS64Smn6NnPfZaWti2zfk8k4l9KxpKJ6xj/r1L+okHiS6VaxldTijIWJput7nynO+v1r3+jFhaWwC/VJq7WvmyaJiT8mlXbaVfBRvKei+e0vWOcl1KQ7X2M3zRJHXHMF1Csnh+dyB2tH16S3cukPraDETpfBnngTz9AC4sLaondodU1DWeGGo8nym/ifvWrX9M3vvEtXXDBBaxxGxqO0v4igTczM6vnP//5evzjH0/RCmb2dje/+S0oF7k05KK9m/rKV76s17zml3Xf+/2k7nCHO+nMJz1Z//D5f9Te/QfU0XENczQ2xdVsxebodoQOPym0TatJHT7n/KxLl1NGvf7YBrfDvhmT1vQaDBr4xBWG3ct0Ud4qZ4xm/LTwwk+bkhKr1Nm9jt1jps52beNwOCAGnVZWVjSaGRLDVokBXtTxgjPCXbGkqZt0+FWwKsbHQv1yzplnnqk5zojDjO3MzfTPoPrcVvmNjQ2dc845+rM/+5Te+973681vPltvetNb9JnP/LUuvzznbR0+tJiyhsMhfrEmMYdG9JsYNGlD8Pu8b0vKLWMpbZydn6t2bOKEe8F4ylOeovs/8AG0acDcWVXm8mg0Ys6uafdVV+riSy/RwdVDMiHJX1Ay6/Ds7Hy1bxsfxmDGlpR2JfU2W+omGtD31MBqa8pn50KYAFRRwRfhH5XQpWK0NZBowbetljYO2Aw03PODn7bkt45FGYEAABAASURBVNKf9/wXEtMFjXgXgmL1P+Mlv7CUv47yoQ99SL/xG7+hP/zDP1R+WS2/YR3dpGAu8UI6X7S49a1vHfP60fHX0e74iS+MGbunI2wbk13IKhO/UrDCd0jZ0FDD4aCOg+FwVF+KZ30+eDD7plVqVf1On8WvnE1nHOT9TfLgjuiPCffGySSxLoy9cU1pw4B1eI4X82PuFbYrXst+Mvy8eA4/+mIe5j4X2ZSHjJ8Ip80zMzMh61l25OPblBeMyCTlHDe40xQfw7dd/dm/bx/rCPsWfOnUaY7xFv051vuCTP5qb+ZP4h77qZtwP0uf2a7xSmyyNqXteZ8Rx1LflFKxc+4f/8PPFwySJ26RCZ2X4cnjW750kbakzdMUe6Fje4ztln4tTcP4n6njNTZT31IXv5PWVukn5PIeKOf9iVHaHV+m/ZN4xefw04e2uQ8eqmM3fHElfsEezs5owJiIz9Gn6vBPYhOZ8Mc8GySl8uqrrybGm3XMLczPq/5iIfMi7bCtxCT4JYPCthKUgIhrStumpApSia0P+wjf9uF6u6eDY7s2xjbYTZWZ8pMXF0nIbE1eSOWKbcYC8pIdPXIV2YbHMCGwpTSHse2eL65Cp1dscoqHf1xtSW1s4XrkUpm2J7d7jOjalv2j5cimfqobOrrTNOVHznZl274OVmSm9XZvI4LhBy95yqGTT9P/j7z/DrQtqar98TFq7b1PvKlzA93EbnJsQvNILTmnRnI/ooCRIFFBkiBJQKIPRcAHguSggtLgE+MTEMSHiiIiOXX37ZtO2nut3/jUOuucc2/fxvh+74/vumfumjVrzlGzZoVVq9Y+5w7ywRa53WMrwULftiinDH1kO3nbZGsMK7P5YW/L7Z6nCAxScOBJbW+1h7LLk1M26B/Lk7dd/Rh0us2F2+m3Nv3LTdd2mtalvliEHdpm97Z2hCnawohdstHvywf5YDf4is7A297SR27HNpMke6wqz0d+Ot3ylrfSfe57f02yMB2eWR+5cL++9o09atd3qajJ5CwalQ2ddtJM171Wo1NPsNan0h//8ff0pS/kIXh9Tm0eQFplsVs9HJsUNmvafcpIV7veCbr1Hc7QFa+8lI1lFuwsLpa1kQfnvafM6TZ3uKZOusKC5FV1xVl0ikqZaNRM1ObQsmvntP8HE73rbZ/WD763qiuf0eicG+/V0uLhvPxf5fFapRlpbTrR179r/c3fX6IjqX4uN4GnPOVJGrOhSJvnJ6mjTTXuY56ZlkwE8WWIpXLBJ6n9R2qbpOZtxydspCHGFMLTD7Zlu+oidz7AsxxOWbCmtaxLDhuI8mQrHhgDf6zcdv3Gl91jVf+jDAYLcFjZrvgDTwqO7fjd1Rehp59+etVj4W/SF9RZmkbws9yoAiBq4IYENos3uuCAZ7tuluHbOq5LbK0TTzpRr33d68S3Cll8ueGAhR7+4W9Mk+3iSytumsmkv2di8/fiF79YfIHAdvCaKucmAobjke2wnbhJ2M4mc0N2E5xx+PWqf7WrXV2/8Au/kJejZ6hpivbv3696JeDvf//7xTdxh7bYPR7lJfOS9kHwO2X43mb8SM4/SbFTrlNOPkU8uFFOrBwZZSv8/6F5AGwyJqkLvKvk4eo5z+Gl7Rm1DcioCxOwh1gMsib9AS5l6NgVvdrazlhp1MUnysejsfj2O99cXcyYp05iRB+U6PIA7LQPvISB1VRcdt/+s846S294wxvyIvtOiMWG13bqKHmQXq19dcEFF+iFL/xFnXLqqWmia6x5AC+lqfnxZCIufGK83OIW59Zv4eJLSd22Kw5+1TYmb/eyuWy2qgwAKHIS1knk9nbbkTeJje06DppS0v8j8WL95S9/hYhzl/mNnWI2y8ZPuUZZA/BjOl1XLUsUbFfbm9zkJvW/LHjc4x4nOz51bZ1n973vfcWm+WY3u1nVazPWAyXaSDxJV9fXtJEDr9UcTLlY1GH36Z3udCe98Q1v1JlXPlOpTvN5gKRPnvnMZ+re97p3xaRPmqaIpf3QocP6xje+mQeerwg++62sF20wR6GiprHOOusaeQB6ofgTX/jDuGPsEGflstPopLTRdnC75FTbhQyyXftCuUrihyxsrQPe3sZAPpC9LbfDJx4dqZx6opWqSpLpxjSfnebGY3XhJ4nn3smGxon9OAehDX8pJjFbyEPhQsbwfDbx0Fwewifw6bOF0FKCthjZOPrklxOkpch3Jd0dzKUQsp6faTmPUBDypeigR34XOPF1MbLleLacOnflBrgcWsw8XQrtQSfprujAo7MU/KXk4XdnTFG2FNtlZKlrKeW7ky4nXQrWQLsi253DseXooYMPC1lXSXflbrWUjl2OPnpLOUzbFftdaddSaPkYfhlZ8JZDu2OzO37uCb8r/HJot6ZazoMQacVI/JaDQUwWg43NruSXkE9b7YpPuxKL3UmXg43Py8FZ3mzX7uguJw74sjv1EJvl6OIrOkvhl+MD5cspHzCW4Ct1Isa7old1MyZIF1PnYuoAZ3cOMZdTz2Lq3xWsXbFbCo/ersgHn3ZlP7GYNpBfIg0tR385/pLfhW7slnM73kU9ievSJr+YsYXuLnSDvxjd5fC7atpqKXaLoaXIajvDLxCjlO9OHegthl9Of+3CPuVLye9KGWMV7KW0ZzF1wkPY7IkOBI8uKXXB705dS6FBthQs+OXYLKaO5dAScUudS+EXkw7y5bzs2x3ZcuYPGNjsQjd49NkuypLflTgvxSdke1JW9TfbtUj84jP9uBjZYvR2pe65jJ/FyJfCM06Xwi+mfCHlVTZbF/KF+FCmq2rSf/z2YtFUWUiybjD/Z1LmCMtB3JCyJriMUtzJdiXWFm1e8LZrDr4ymx/2ttx2MNpaUo5Zq9r4afu/FBtfqMd21rSu1mtv10G57SqHr8zmh70tt3t724kP63tX8VivJSviStpxgWe7SuAl+J5s8JxejhRROBLbGUXpBlzNfmMlB7HOfqBL+Sz9yn5ufjSXl7zS2KO8YGiibPECt1HJP8lNI5cm99NWpcPX9KVUa1eeBTwdq8yKZlk/NqWi0o7413seniiXt/oqmfpjG9W0PX0YPsOzykt4xkmXUhfLjl4EtNu+bB4jykgHsl1Z5HZvj4D+QwbZ/i/Ftvt6BmzG4M46d/L4YVt3uMMdxJ6oqBFT5sAXD2nlayuan81p3mPt65Z14qX7tOsfdunQ727oH1//df3NS/5ef/b8z+iiv7o4faL0ZqtrnH22SjMOL83yj9iVLjUS2sTOdvYIjbgG/4bUdu2bwV/2VuiZOZVOydSXEYyUQ+pLq+7u3Xv02J98tJ7x7GeILzze+lbn6ra3uZXOu/1t9RM/+Xg974W/oOc85+dUDwtXpG//xSX63qdXVNaL+HePe9xDHBal8+N3Q0INoiL8Ui675FPCL9saYkZeuWzHLi3dbN8gR2/AGHi7tqDqx3Trx96W2z0ehXbPg2NHJ3WkJvHfXjl8gJSG6MiBS7S+ypyY07SzlHWuCWEy+NNkDilXl0AmpGmHYt6JONtO2so01T3f1XGPoFNEcuYAVQai/jjVgEMm0yxJBHwmGdrbxaBUux7jaDnzOPKUUwG6UCDqD7ows4DbASUTst37nTFhb2Kk2MFJdSmTivE7aSlyqJenLhUpz+tWI4Vyy0zqUCeKIlLQla2RxonjdH2qafZFsxR0WXecF5JO/DjIy0DOOI9dwIlVpfC2g6f40ckOWmQI7KPlQ7/QzqHd8MhtH2WLPTq2YSs2DDJSe1tuO+ug05yRxuOJ2uxPV3JwPc1zwChjYBJiXeS/SxllvZ0bzQfPqa+olEbrafMsNtNNwn2e32ZZW5tmpFn2Xut5wWk7dqp18OKJ+4btxKuVBF4Tfiqp09LScnS75GeKingeOJJn0JI+o71tOoLng3F8qz6O4nfu7eNRJrtcn/E45AWHelZXV1LvqO7fS8Y5XyKYZb/eZf8AtewN5iepp2g19YDfpG1zkzl18b9LfV3uPcnUA+omLypcWpUmFH/bHOKura9oMp5Tk3vVgSOHxPNTlx5fydnRLOXTvMR1xsI49cwvzasZF3UZOBvZi4wnjfCd8pIALgRjUkaapFcWwy80RYul0XzaNu9GcwnZXCctjoqW8sLEqXs+vsy71e7FRmV2OGXT0EzzzTT3xlU17UpoVRNvaFLWpekhLYxazTXr2jUn7Rp3mrSrGceHtTzpNFdWtdBsaBSspfFMi+GXQvNeDT/VvNfVTI9oMRhLI2nO00qTxGmx6bQ7sdNaIjBV1vuScdWqpA2d8o9FvqGnQ2mLXRROtlXnYpdcqKS/o57lqdMsz13N6IhmzVd1nWvt11MfdyX95AOvqKvvWdXubjVtko4cOhD1mdrE+eCRNfESKsHQZGGsxaVFEfu5+WUdPLyiUfxby5hV6p5mLLQZAxkawZlk7Kn6olzDnAlbf2zXFLnt6HY1X0qp/CC3+7I26xGEfCDbFR+bkjamy9XzYEhtC2avY7viDx92n2+DC96ZZ55Zn51diqAmc4K0zXyYRWf//v3BazNP18WZAXPphje8Qf2N76FO5gj46CtVM7e6+DBqRuK/JPzlV/6y+K8Zh7OOyebZyFrGNHbTrHlg2SUvh2+iV/3Kq+t5FTJ8xKe5nInEnfgwEnn6yHblqbNLIbrUPdgpl2XV8gTJ4aFL0iYw4qrayGnXel6s2pRGPb6nM2Kt+nL72c9+tnblRSB+IqQeUjCGOJK3+z5T6rn5zW+mV73qVeIvLNi9HDtosLGtuB2KJ/mxPVQbWSvboi22aztt1zxKXcaoba2urlY9G9suRV3Nd2mXbXHBkxIbUvoQH8jzso1zxic/5Sk67fRT5Yyn1SOrKkltVyzaTVttqz/LkE468US96Bd/sX4BoAM0ZXLRySefrMc9/vGaywuseBOR0xaF2vim2g7qBpO23fKWt9Sz6l84PUsl42XwtU0f8GLOttCz+1S58CVJMFNDKqcdSidja1NfYieLtaAlwJIYo5SDhe56zlAirtjIe4zeP3QY/7Zlu/rdxp/tetvU3WJeqd2sg3Jsb3Ob2+pJT3qS9uzdoy526QoFSZwjKhxjjviie+UrX1nPe97z9LM/+7OqV9pDWjHD81dnOTcjb/sy8eNFoHIxDphX1772NXXrW99Gu3fvrm0eyhm/drwI0V7uaUu5j4DLeMAXu2hhfqHOMXR4mUmbTqCvX/Ri3e9+9xNtYb2jnHvONGsg9/bApgek+YWJbn3bW+vtv/U23fve95bteOfEq4vvpG2V2cgVWSM5Pxlv6TC5KWoztvGrlPCJrW3B1wry0bjk2Wwj9/epmhH76E5NaYQ/2BEL+n5xYVFPfvKT9ZKXvFRnnnmGmowv+nmW9Qb/4YkZYwOe9akEBwzKeS+A/WMe8xjZrqTNCx1Y9EhtkyQ+XdUbykspVUYhfJpTywv6BDMF8NP4tLi4XHUPHTok/JrLmgfxsnt5ebmb9ueDAAAQAElEQVTK8JO1ij6bz7sp5KzR+I6ccqjJOo7syJEjmuXeRN2pqsYNOXu10Wgs/KT9o+x9bIu1ENkoZdiMIqeNNaZpCy+0GVP4h59gzXKvQI/68RV96oco570HRDntYWzCs/4fSFuHLwXgn+3qI2MPG1KwF/NCmzrBAwMf8In2UY7PpWni/0gXX3xxxeDlP7q0g1jhF3q0FxkYC5u4fBGA+xc6tAds/IHIY0/dEHn8Yn3qsr87kv3u3Hgi8OgP2j3JPQ49YkRb2/Q1fYwcn7BFH5468QnfwKVOvkTQhuELbdPEF0zb9T7M88DBAwdV1M+nwTcwwJ9mv2hb5EfjsdZyj6C94IMTvtSOD75s10EHD+G07S257aqLsb0tD0iV47zdy7Hv5UyCInjKkdvOQGxl3A6P3HatG+xSGimlmd9qyijYXS0rGXTKlfgJHt1kKw8GPHSs310WEfRZCDqMUQohAwOZve03Msqikrrj52aZjd8z2b3uYEc62Nh9O7BHRhk8WPBNBiZy8siRwduXi32UD+hjBwa8na6PLRiDHN7u/YCHjo2J7YoLjn10e5BB9rZ8JzY8dYMLHQ8b+bEYdl8ntvYx2Jv9wgJIv9uUMzY7oGS7psPHsdj4hGwnNrqDHN52HUfw0LF+Y4t+Qho9NJQYzbR3375sbn5KZWxNsvn/52+v6fc+cZE6n6bpbKw8n2t+UrS8NNPZ15jXtc6a09KCdPFFM338d/9ZX/nSpdpYG1XAuTxoZUXKA1SyZablfdKeE9Z143NO1mmnNXlAWcvmYF3Le61zbn41nXTFJclrqWdNzlwo44nWp4mJ5zI39mnt8F69/+2f1pe+cEnKrVvd+lRd4bQu8VqPv6260VTTdqLRwlX0h3/2LX3lmxtaWF7Sla50Jd3lLnfWQm4s6lKFE9/8sDFJIucf8bAtLmJrW3Yfw1Lomzbx2Z4f6A3ywZYUue3M+cvOHcpm7YxEbJBgbFdcbG1HBEk/DBv/WEBHo1H0JeefcrHQsuiClewWBvp2tELIsbvZzW6ht771reK3xtFnfFAnC33VT5tZgBUbDgT4s2C/mI0vNyR0wUGPP5sGjy3DmoV8LjeBq1/j6nlB+Yt5WfzCuilz8KgH3XSB4O3eJ/zes2dP/c38T3ziE3rAAx6QYbNR42JbrCPo9BhturBL2yxk+Dsajes3ykgnqVu5iM/tbne7+iCDDAx0XSxusM/My9d/+Id/SPNc+wr/ac9OvwJTf5DD2CapvtMGbCTr/Aecr+c+9xfSzl1aycaDP3VFnBT9WTYh0xD1n3vuueL/TeNAtLdVxQJ/qBcflWu02bdhq45toQfZDrQpyoPJhrjZ2dZqXj6zeXvd616nZz/nOdn8nSlummBu3Q+yMceQ+gJS2247m+db199eJ/ZDOT7MstGlzvlsupDTjsf92I/lwPc54r97QKfr0ichPOKbjLa1tLysl7/85eL/lbr1rW8t9OgvGy3JamrdXXaGdt82sG3X9kaBn9pXbGiUa5YNgW3ZvQ75iMUNf5YNSUrqlw0e/vCH6YMf+qDue9/7VKzSFNHv43GTjcRGleFPx4ANADxfVvnoRz8am/tGIjGGiRsbLTYst7/97fWOd7xdfDlgcWFpywcwGAu1HRnjpWlqP9muG1cecPi2LX89gfa1idNaDglt63rXvZ5e/opX6OlPf7r2Zd1dz4EfOpKrn1KJrxDjRDVei4sL4r8t+P3f/wM98pGPFPMGH+gj23WuwEO2ZTsYzJdS/ULX7uXKVeIzumG3dOEh4mv3uoMdupC9Q76JQRxcYulQfojrRtoaB3LIN1HJ2tdtrKopUcohb9NM5LyKmqbvlIPgri1KeFLeqHiURqvyal35UYlcrv8aNWIT6thZpZbXNPIp94zcqLrUIbRxinwrMQ8cmeKskacdylXAdhPOgsePLvU6eIpfjr3t3K9aYY+Ocll93W3byU5JqMZKcalt86HIoyNLoSYPY+h2wStOfRW7UYldwNUUV7K6+GElIhFPNUp5tOVgoqPEMh2q4hJykBW7zZhFd9REDoalJjqMz8YKb3GNCmlqAS/lJTYOSglPXLu8OC/EREVqJXi1aWP8thu5U8gqTnHmJWkJhphTlWKUfrXyL7qKL8SllORjPMua2MtaYTbkKVcu28EuIlZNGVVeshp8cvoeXxQ/QuiUEl0prnYqPBxbytBQDBVVOfMyJZFZYmwFixD22CPR18p4ccqKs8+pxtGlf1REE/p7N5zqxfimTbMciDOvUXKKLad72hofx9atVILn0CwH/1YTaVMdbFKfE1OFStoFDxWnTvogeE3snJg6DbFGSnXBLsHo49JEF5sZ+uGLLWXsjoIXlPCt6viJGD8meXnYBUtgl7EcH5rEFf026z3zbEzMg9EErwkOQZyMRhonjiXyyWReqa6+fmxygD+NrI2PJXV0OBjwmKqL75JlJyYZa3bPEzfb4ppl/NiuOoO8jS5k93L0ah9HPuiQIrf/67FtAy18oF7qghDafdl/zu9WpSnB75RQqQSz62Z9DJT2pB+oJeLEsJPd67b0WwpKHOlCLkWzDGT6M2wkkqPruXmtR94EYJQ+Lulfp4+iLH57qkvMi1vlR2Ap/eRmJA5CNBvJ6lRSD/XFLTHatNGoW4+7wWm73PMlBT7+tSm3nDryDK6S8WJb1dWAoDubtoqGzH8N0XUqkc8ADh9V2RZXm/4tpXoU3A7RVtl/NN72fw02/Y9v+Ahve8u3QY7Dtrd8Jz/NIRf6vCC/+93vLuampo1WvrKiQ19a0wlrp2jP6h6dtP9UffPD39cnfu5z+otn/a3+/vX/rK+9+5s6+EeHVL4h0VfXucE1ddd73kPtqGiaeloXNZm/Rw4c1qGQnbplullOWTyMLxL+dekzqVXTNLIdQFf5RsaCcpX0CSqz9P1KOnL3nr1Za3gJsprnwt16wk/8uH773e/Vhz74IX3wgx/Ue97zbr30pS/T0572DD3i0Y/Wzzzpp3XqKafleW9O7ZGi8Wgi9maPuOACjVJndST9ncozNjqpuhB/I8uPJFV/hvgiwO8hb1u2EW/pkbF7DHjo3zJOulR4edh2E1c7nXrayZqbGynwCdtMq7yUzP5+UkrGeESZX13i6cSNecN4zzKuRs46WcTwdprZjHr/wqo0RRuZ21GRg8Phm2OP39PIi638qA1YKa7pNHMHHp+hJhjotpkrtd6kbfRHGRMz7rkBKCX1p422gdZ6XgQqeGTa6FNOSqzgkYMNjwxfm6aPA/KmKXnemkXNKsHGtss4Ua5pxrfd14O8ST2OKreBgryVWJ/AYK1qExhiwnh21pJRGeW5aSVjZkUqjVwsoCejce4v0kb8tYva7BlK6k6ViUsr25W6tBM5dcPbvRy9Y+WUI7dd99N2r4vcNkWXiw2+7Vonik1TgpFIzSzGuuP3LLGYph/pB14qLOWl/DR904aatJN21S9MZ4zNZY1eXtqVbhmpKU3G12rmbSteNu3atTtVlMS803xeTvCbwyX2TTMSXx5ocg/fk/mZpueZZ3eek7Iwy2pSPh5PBB3JS/lRYkg9PCdQLwe8Rw4f0Wxjpln8nM99fC0vJMGhHlLsFKxJXvaOY0/c04GajEYZ1009R2GFdpTXc8jKfoEvnHeMPUnTtTUt5Dl8LuNxI8+k69nzT+Yara0fCcy6RolTDmq0vrahuXHuUytr6hLDpby4mONFf148L8yNs961mUuN5ucX1cVmPWuSEv9sptR2M7Xteg6fKW+CdTjnULHpplrPPK1nPRlbK3mp565oLmsRY5B7U5v51GVMBVKTjHFlDk/5UvI4enONjqwc0ihzNqFUabrM1zVNJo1owyx1zsW3Sfprmpenk1HRfA6blViMAliSOnijUrQQ+dx4lLgFY/VQ6uo0mVhzc6O0bSprmnava3lxTuNR+jrtc/xaGM2JJbkNlnJFJPpebLjaCMpIciOuJnwbhS4Ld6oXfnRpt1N/N1vT0tIRnbDn27rfXU/SS59zdd3tZhNdafmQpof2RzW+LMyrxKeFxWAGf5y6p+lHNdY47VzjrzrEL8bfKH01Gk80N1nQ8vIezWX8jqKnznGlSd2K3zPZrtTFf9vpp7aS3cujrBL/er+7qmsbcdWjDNtp5hI6lNg9DkqUtZlP6LW17V3Fs0vahEZc2azbdmRdFaLPeZVtMR84A+K3j+fm5mq9KDWjkWZZ11czbpHvygvwM844Q29+86/rQx/6kB7/+MdttXEjcdmIj9i1XasRAybOdkp9+bng4Rfo+c9/vk499VShy7lTk/E2S+fiC/jLy7v0zGc+S/y3hLzw/O53v6tZMG1XG9pa0rFd8KlnLnMSjPXM2TRM4BCD9YxFyiHy+GNbtiOKM0m/8+3vZJ1d1XpeAq/FnvjyQgZ3IbCGlJdVnHW8973vrV/sA7NLTEmxs11jFpHwZzye04//+BP0O7/zuzr33FvWem1vpbQfW9oeh+K3s7a1mmXMkR8IH9CjLmTj9Ac8FDRB8OCQQnakIXhsKLO3ZeNx7iOJOS+lJpOJRsFE74wrnaEnPvFn9NrXvlbXv/711KYxs4x96qdN4A1YSs23+m+30sf/4OM5H//pnPXtzrqwETH1SE3mOeeAz3zWs7SQl2vgjMeNbKeNM4GpXE36/5xzzslZ0jty7vM08afv0U1R4jGtff6Vr3wlXdtVG9s1vtjjCz5FVMuIqV2qLvKmNOm+9LVUsVj7aDP9tZ61FvuNnDGRom+7YsNDjE/G8wb3hsRBuZqm1LlC/U18t71Vn+1qzz3FtiZZu3/+539eL3rRL+oKV7yCSmlUL/Pp5EvW64X60p+/EMovKzEPbavN+LZd51BaLn6p6pd/+Zfry3R8g2yLvsSXI+zD0penn366fuInfiJz88P1l58uvfRAbTvzARvw0S+lyLZ4UXsk90Vi0Ld1I/3TynWOdVVnKed7a5kjbcbDdXNG96IXvVjPetbTdaUzrljHzq7du7KuLmoyGWt31odr5Kz7l17yYr3+9a/XPe9xT1372tdSvWLvtH2WMY7fdtqZ9cp2jcPq6lra3WmW+/A047PLmoadZeEvftOGEv10rLjoI/pU0VGuUcbdNH110Q8uqZi0G7u9e/fosY95tD71qU8lPj+lxcX+zLJNPYx/xg7YtoPCGG3FesTzye///u9nTXpmbBarH1GoMSW1Xft/8I+6bMs2xVUf2YBNSgHF7HWjKAh5J2klMaA92IDZZIxRRjuJ2aUHDmgoY+7GJLFfqvVwLjvI4CkjnZ+fp4rMpXVEtR1g0r7VldWUFR06dLhiEC/qQpFzZvoAGXVjM0u8yKMDv7Kykv3IPOrZc63VWPAXZye5h8zVel1xuW/YPT+0i5jjwyhtnOReAZ5y4S9tpM7FrB2k1H3ppZfWOsA6kvE+6JSGea5aZvdxZ6wO/Up9Q1yoD/9p26FDh+pfMuA35okT9WCDLjx10kdrAN5ZfQAAEABJREFUuZfYFuf7YOG37VofvqLPmFxLLDeiSx34R9+x1oDZZI2FbCfern/dgRgyzmkHeuBC1D2XubzKXhK7tG/f3r11riPDL76AQYptU4pmWceKS8UGA0oo61iBb0qp+2lk5Km7kKFBAEG2q4FtHSunHJnt2snklYsUedgqJ8UpUuSUd9kQDfxOeXax1WF0KLdd60cHGYR8yPfpjGTLDh3btW67Dy4yyEauLV3lQp6k6h+Ljd+DDB27SVKi66TaigkZG+yuymxv+U0ZdYBjO7ZMa9UUuW1UkndsRzWlnlJGkvoybGMhuZUL9l30Otk9HuU2/CzynpQLOXVAtqtPtlMPbbg8jF6uXNiBYTu4vRwZcbF7GXxUfyi27S1fsUef1O7l5LdwcqPL2Mx63taH2y6F6HaR2NFPnp9OaUMYO7JQ1enQTqSS4neKt/we8JEPurYv129sbafWYDoUTNP/4a9//evqAfe/bx6kVjX1SG/9yJf1ma+uaWPhRK3xG0B5KJpbmssNY0PXvdZIN7nmSCdmTfzOd1p9+H1f0+f+/IhWLl3W+lpJXzTxscilyWPRVM3CVCefNtaNbnSqJnOdlnYVnXOLq+u0M3ZJ7WE5jvHwJG2o9VRlMkq6oK/905re8LL/pS9+9oj2LRfd/z4n6VrXnGiUl/4ezacOy+OJ1scn6Y8/fak+9Pv/olUXHcnN/vGPe5zOuNIV1OXm22Rx4dtFKqo+KXNVm21vcwO2gxMaYqhc8CWdZide0SUPpUjIScnb3oo39Qzymioxtrb0HbxrXetauvFNbqyb3vxmuvE5N9GNwp91zbPl3BywOR429UA8VNz0Jufolrc4Vze96U11gxvcoH47eWe96IFhO03MCNv0vVWb2I91ux85Txd+8hN67vOfp9uedztd+zrX1lWuehVd+cpXrl8M4LfwH//4x+uzn/1sXnA/V7e5zW1017veNRv8c8Um9uY3v7mucpWrbG0O8HkhmyelF0el0UknnKiffcpTxItVcPhWNL9lfaMb3UjnxOf/Frz7nn9/vewVL9cf/+mf6PVvfEM2WWfITalUEiPloh378oL0Vre6lX7kjneMr+fp5nmZzm9CrWfz1OSmsbi0VNsYdY2JX/pycWFZP//zz0n9H9Ov/uqv1t9uf1leSj/jWc/Ufe9/v/onnBgLpWkwk+1KZNqMFeq1t2XcSGzy0eAAInVnumhuPK+f/PGfykHo08QXHyYZsysrR1DKg/KujNNriS9QvPvd787m8Np1DIAfBbEJGMV/8twI+WbwHe50R0H3us+99aMPeqCum4cTbswqrrbKhT7+jSZjyfmJX/N5OEzk4s9ET33Kz+r9732fHvHfH6Eb3vCGOumUk+u3uZfzYv6Evft02imn6nrXuW7dYL/5zW8WX7xgDGnHlRGjZtTUOqnPthjGCwtzetQjH5ED4N/WAx54fvoi4zdj90Y3vJHOu915evpTn6Y//9M/02Me9Wjt3bNHfOEBX4f+dNaZNkBHcvDjMqr9Bv6d7nJnPeJRj9Sjf+yxuiAvtx/+iEfo4f/9v2edmZPt6gc4kHKVjA8orJpS4lsn+qNpSubCtfS2t75Nv/3bv60HPejBecC7gfadeJL27tub9IQaj+vd4Lq6//n3SzveUzfv/OmsEpwBn3gus3HupMZFZ17pTL32Na/RJz75cT3pSU/S7c47r/7FCr5gdFoeRDgoOPuss3Sb295WP/6TP6E/+uNP5WHoRaLccbLIYl7MZZ0CD9npp52mF7zgBRmjH9Vzn/c83es+90k8b1Hn4lnXPEtnX/MautGNb6C73v2uev4LX5D5+od61a+8Rmde+aqJy4LsRqVAJWmpsSxpg70951P1lnzgSYk5Kfq0GbK9tYYdK6ccme2KRx77Ln3ZlNSvTXk6oc19Lq5pnAPGEqZl7aGvNSflsM92rSdnc1JTVOdhDt1KxhtjI8VpTxN50LMnYF/QBlMUUGmx0K3Ld+pnblBuW83WfO6qOn5GXPkMEg0U5PClEny36bcsuclH6kXmRlkxW9mOT+irtt92TUsp6usk7+g1kkp0RzWl/jBV13bVtR3MLmqO9121MfFJg7qQ3ETfIh2NJrU8S1JNFWx0KUMXavOiGrnUVJsqCw6pg1WaHGx1khK3/gC1i39SU0rqoT2mML5IJX3gJvLkAhGBJX4GWeTg9PFu1DRZgxT9KNupP3xNU1cf1+BLsi2Lq6jZtLGbCIqazXzvb2LSVWfjI+sDVqXqdbWOIrvXsR2dIq6S/mtSZ9+gVtEQWWQgIC+KnwQyBg19nBTvbCs/lUrgSgzr/MgYQGg1sWykfEoWF+M07tQxWnWJSwpsqzRN7V/ar2ChV5qiZpwxEXNah4zyqKuUeNF1dU5o82qavu1dFItHshvZVkn/lKZRLGqNbdeJcQrBQ84ejcWwU4BjFyMp6TSHmxt5kdLknqPqV5ez+I20oZVLEfcTdBSzLm2f5UAdX019pYmeoq9UbY1dFK/yoL2hZjRWyfi1Sk3jcsLdxV/VNtkpCT5zAbJ9XLlyUV6ia7tikIdSFOw4Foa87eNi2MeXx6zi/Vuw0aVP0YXfSchtqyEm6tuXpP6gb7vWg48QBYO8zVuxNC1xiQ4FxMsjNRm7zoiZZV8xVafiJi8Hpol3m52wtZoxu55xsx699fTJWhd5a6100WsmsQhYB3V5YTaNTfphtJCXSZbZs0d3Pfhd+rxEX26inB+r9zUIo6ZoFLyG9Tn4jKMm+nk3kdJWnnRimdnYWJOcfnA8zps+N1YXvknKd6+mOZAKbNWdSRraO81B2Nx4UWobPEkMgpFypT0Rpi/R7WW2KYmsrf7ZDk6p/BBT0hJwO/UzB3YQcuVCJ0nFGWTkBxr6kjJ0IbvHQ2b3PHJsSJEPPCkYpMgph2zXOm2L/Z3t6j+Hnku7l9TkULo9JP3Nh7+ia6zdUFe8+Cr6s9f9H/35q/9RR/73VN2lrSbTOZXVrAErG9q7e7d+9ulP1Yte8Rpd6ZrX1sHE8qIja3r7296r2593N13n+jfUdW5wfd36dj+iV7z6NfrHf/6a9h9Y09e+8T19+i8/p0/9r0/pL/78z/TZv/qMvva1r4p980oOUVKTiH0im6RLfNPPTdFkfin902gyGuUF10RNxsW4jLKfXc7h9wlaWtyl5YVd4t7UZlCMvKAT9pys/RdfogBlPLRam67pBje6oa5+tauLF1tNKYmJVGS5SKktH53sJjaR2amfvJOnKBrp0xI7BMQV+tfijT56kN1jIrN7HvmAh3zgkYOdCKhk3F/tKmfo5FNOytxs4n/R4e9/U91F39T86gGNGbOZGMyneCnGfVuBpNSiTEBlunCrVaa0HLxZ2pKBL/aApBD1zzJfOqnW0+blZIKgqKuN3IkTvnSZ/yW8o4ePzDXqmeVlUVOKbCe2bVKQmDMtmpvUaZy5qaz7vKAcB7zNfSDKgnjhxf7K9EjkI3Tdapq1SkVxcyZ0qLPTLPlOJTpgtFmPmsShTSO78AU+vtb1DFvcyb3IdjCkUhrlU12enTKolKUma1Snbn2aQ721rFVTjVAJ1p5dezTOfcWxAb/xWJopLrtSl3hCykVaEoewCV/wdpTZvf7OMtvxpWzp2t6MX68LHqRcpGDb3tJHprSvJJaz2UZC22qS58BRXoqu59lTBluypKZp5KZkv575nLhNp7w46jQaN3kZt6bxZFSJ/Cjxoy8OHrxU45TPzY1zf10LSqv9+y/ReuYsh8SzejC9oVHmJ7JSRvU53FZ8nKUt02rTpg/bvMyIg9q3e5ea9LHiS24HavLsCNFFKznY7tInc6OxoBIhtMKXBbLWrKd/SpP4NyMdysHvLC0bzy8EY06rwZ8Fdzw/J/q0zT1hI3OfvhpP5tW5ycuyqbrgHDm4otlGp3EOzAMh7jHjcXAz7hggHOy2/PUaNVrPC9aEsbYD31YPrwrMJmULeQmdIafVlXVtrM/ElwQ2MndcipQgXHTxRRmnrUaTRkzCNoZxI5irWltfUZqnydxC6nfiVZRwxqeFjHmrjCbi2ZQ2d52DvSCe/ddz2D2ZTLSRPhjK1lP3ZGFRJfE/dOiIMvRTfROMUY0Le63WRWU80eG87NhY3dDceJx4xO+Mm3le/k9G6bT4Gr+7yCbjTmUUDwPWSMErmk0dnaI0Q5qGVUkb2sydDY1LtIhVu6FJmaqZrmZvNs06fYmuf/b39fTHnKyfe/CSrh7Dhaxds0Mpbxqtrh/RwZXchCR1rTXJeJi1a5rFh7Ujq5quriuZzMlZ7gGNpnkpvpG+n66t6cD+/fWFQNs5fjhdN5MzF0opYm5Aga28bSFXrjZtGsoG2ZCnLCpbP/v27NW973kvPfhBD9GjH/1YPe5xjw89ob7Q+umffmJe+D0xZy7P0M/93LP1vOc9P8/av6iXvexlesUrfznPyK/WK1/9qkr8Zj2y1+RF7wvzcrKtHlucoXEuxF/3++85ZzjvvPPqWRrnWne6853FWcQbfvWN+ou//Es99GEX6JRTTsuz+I1157veRfe89730sAsenvOD8zVK3zZlXPupyOmZUNo8SozBePtvvUMPfuhD6nP9dXOWc7Nb3Fx3v+c99LRnPF2f/uyn9YJffH7OI07UFa5wBf3BH/yBPvqxj+mDH/6APvGHF+qFL3pBvM1YSGzzWdeQxz72sXlx/UQ942nPCD1TT3nyz+q8+E4c7dSdPsAP8pUkOf309t98uz7w/g/odz78uzV917verWc841kpTB9meLVdK1FP16nJmNq1vKv+1aILL7ywxpT23v6Od9DNcl5JG867/Y/ooQ9/qJ6f84u/+Iu/0Cte8UqddNJJ4qJeUgietj3jGc+ovxDEL4a84hW/XPlTTz0961YbNcuOH6nbdvLK2LHOusZZesmLf0kv/sUX1S9TPPOZzxTElynBtXsbxo7tisG4ogyy+/JJ5i1nXxU4H7bz2emEfSfqfvc7Xxde+En92q//uh6d2N4p51C3Pe+2OWe8je5yt7tG9hi9452/VX95h7M027WeSdbKOuHxuZN2LS3rmU9/RuL7kbww/rmcMZ4f+7vVPyN/93vcQ4985CPrn13/WPqXM9Zx5tuTn/wzevnLXqK3/eZv6g8u/Lj+6vOf09Of+Sx1LlL6QG70nF/4Bb33/e/TBz70Qb3vA+/X+z/wQb0//XjN7AOHdtPWLnNLbSfSa551Lb3/fe/X73/0D/Tx379Qn7jwE/rIh35H17vu9TUajar/2GKXQIj0bne5qz7y4d8R/z3rhdH/xCc+qb/8y8/ogQ98sIaYoguhTzrNvaxkzPBC79JL9ms+9z/a+Y53vEMPfeiDdcc73T7nf3fTk9LOt/zGW/S3f/v3evGLX1znHn6AYVtN2upOiiMaZS4xFDkL//WcTf7GW9+Scfaw9Mft6ln5OTe7aZ2DT3360/S3f/93esnLXqozzryybpLzcM77fuM3fkOcaS18o8AAABAASURBVPLFjjvf+a5pa9ZHlTrOrn3t6+nHfuxxYg497GEPq/P3bne/e+ofZw3rVFwyVzrNNePcr2Zqc/8844wz9LScaX70935Pf/onn9InP/Fx/cHHPqpPfPz39Sd//Cn94Scv1GMe/Whd7apX1UbuhZdceokCEpLazLvxuBGxJoZ27wvpo3I++oTHPUE//oSf0OMf+3g94QlP0O1vf3s58SQULllLFQwlZ1cMxvGtcg7Omer5D3hg/P9RPeBHH6ib3PRmoq5RxrltYVmCs3ffnszLl+UM/zN6yUtfGt0fzdn7OTWO597yXN3/AefrgkdcoJf/8sv0iU98op6FXuc618m9YCJ8pp9tb40Z8tq8+vY4XZYxlzkwlNmW7aqFDIqWSmTwldKmWcYr44cvG7E33pWz4iZrpu3cc+dz65nlXtmIveS4sQ5csl+T0Vh8aYk9EPVDi8u7xX/7cvDA4Woz5v66Ma0y+EN52U95l9gvZU/ZpBySi+Zy70anpMzJr+fZtmVjkcG4Fp4X3tz3acz8eCJenLP36tLejey9Dx0+rIOHD6mMR2ojm2T8b2QfdemBg5L7uDHOaRe/HJdgaZQ2TuLD8tIuTcZzOnjgkNrsjWgL82iSPiT2e/fuFen+/RdraSFnvW2XMTzV3GROu9Nm9seT8Hyh0/F9YXFJpTR577aRPc66StPoBxddlL3MSo3L0tKSaCu+X/SDH2TvtKIufbCevd+hS/fnHj/RfOpuSsk43tDwBYS57NV4Ed80RaNxqff9tcz7JutXa9U8cYJsC92iooXsr6bpB/Zxc/PzUsrWZ9M8F25ofmlR84sL1a9RcNfyvsTxZTl7yqxOuuSii3Xo4ME6Dkv8US58ZwwhH6Vt69mPpAFaDhbPQT9ImwbdjeyH4Ofj+9LiYt0nlWDUHztehyO4KBEQ2/HPgkdu97zdy5HFZEvH3paDQRlkmyQd1wk5eAgGvkvEnODsxIO3ezv00VUu5AOf7BbeTh3bkfe+Kpe9yQfOdvxoa5tsb6W2q3wnth2D2A91UkeywS7VDrnd2yG3e97etrMvyw+64IEx1Gl7K5bIbatkEnZZMLtOtV5sBzvbZKsvds8jsHsejB+GDY7tWie6g+1O+cBTBtkmqXX+R7BtV1twsSe1IwtqcYZjGtp1rSiLYqSdlCo75Fkg7T72tmW79ply2Y56V2X2Np+i+mO7prSzYidnu+qDjdzetrO9jS1rnIn9yEc8Qry8W1md6nuXSi/71S/rm/tP1MK+kzVrxtp/8JBOPG1fXsav6sbXHOlm1xvpxH3SN78+00c//C19/KPf0f6L92i6vqimyZTOA167tq4mj2X2QZ151QVd9axGZ13rBJ19nRNV5o6oG001KxuaNht5zplmoVxSe+QE/fmF39VbX/9p/f0XVnTinpHueecr6EbXWdLc3AFNuxW5tCqpY31jXv/07ZFe+9a/0d98RWpHc7rGWWfrPve5T134ShYSFljShES2Kw0xQQ5vb8sHvePJKYNsk9QYgkEG/SHONvHt5M1/lO/etUv8ZvCHPvghfeADH6h/kv6DH/ygfumXfkm767f/0ZJsiwusAZuUl/7vec976g0bO+hd73pXNkE3qWMDG9uVt11xwEBeXNRm3NnWaaeeJv7cEj68P36QfrBuMN9fsV/Dy8Yzz6wL8fWvf339ejbJ73//+0V90IMf/GDhD+21t+sb6kJ+7s1voV959a9UPPDf97736b2hD2YT+z9/83/Wl+NsOsCpfsXJoh4rrGzrKle5it792+/WB2LHQ8z7s7nFl9Pz4hUdyDaJqBssDq04QLrNrW+jR2Q8s+l74hOfqBe+4IXi26V3vOMdVWORGw+GtqstPmNPinwgNgJg2309yNE58cQTxYbkST/zxGy631exf/qnf7o+qLzlLb+hD33oQ/ULFDwEDTa2a7vID5g/8iM/UmNEP0LvePs76ovpa1/72uLmO8SEOvEPW3hSu8cDizLkN7nJTWp/0U/4QL8Re1Jk733ve/WbefAgNtjYPQa2YIJFClGuuiZZ09zES9OIh6HXvOY1dfyCB4HNX4qgP7ED45vf/Ga90cOzGXI2V5Q1wUDGnCR+fAOe/5fqV9/4Rr0lG/9ffcMb6gv3a559zaPGMf5Bto+SgwWu4iflS8tLuv/9769Xv/rVoq349s7MEb6IMYzDt771bXlAuUftC9vVzx5Dl4Ptekjw0mymBxxwITA/mL5+1zvfJcpves5N69ywt+OKX1Afz74m4sB8fvaznyMeXvD1A1kL6KsPZn2AeKB6Vh4Mz8lDzlw2NYxtcOxtbNpvHz8m9mXlO32wXZ0BY5DbrnGhHuT2ZTEwijixasX4jEHmUCdnra1lwkbJOx9W9rDpnT62tLuNoM38K03WpFb1sq1pZLkNKmyVleDZ2LeRBatKtcVXjOgol+0q/9f9dvyOrzv0qScQ9cd2Tf8t2CjaFroDT/22t3yxXesbykkHHXh7WxccezuP3uAbPGRvl9sGotaFLRn04dGVLNY6eGT2pi9Jbf9Qv7Xjsvt6wAB/KLJd24bc7nnbsnsePbvn7aPllOGXbdjqy/GwBx1SFG1X3YG3XX0gj/2gR94+PvbgL/rw6GIHIdvKZ9SSt71VJ2VtBmkXhrFsl1o/thEJfXhwbdcy27J7Hh3bJLUMBhxsBgLDdq3T7nXRs11t2tzHyfNQauVf5MhmkV8GIzLbFatLe2xjKtuVBn3bOQyZRaPLvmmSdrjqtWlrnZfJ2sHJCyoeyFjTiYGdApXouuKFqXXRBnjINsmWnDptV314Cm3Xttm9nPghH8h2ZZH/v8LGAfyF8MHufSZvu7YH/9AbyN6WYyNLXWQqjeSRlBepJfGLWLNuQ+vZ0/7Zly/VW/7wIr3uE4f0ot/9vl78uxfppb+zX7/8kUv1axce0Uc+s6p/uih1Z+1rs2veyJuMWd6qNc2c1AWtcJDVicOWJnj0UyuKCjvxcJbdqMSP0jRBKMr7GQWilnU5mLAt/J3mMKzk5cSMtVldbKR0pDKsZBcpenl3U1PkUVEpFpfdpxlC6rn4nAI7ufy0eT5wCUZkXZSIne3YF5GHbMuOXcqH/JDaTpWtuGxXG7vXBwv/KYNsk1R95Dsx4NG3L4uBkX1ZORiUQfbxsSljjt7gBjfQ3e5yNzXr0sRjXfR3l+h9L36fui/O9N1PXaTmO9KudqTxtGgjL2DSJSrB5GBp175TdNGlrf7+X/brC/98SK992yf0rGe/UX/8Z1/Ut775XX37G9/Rp//sL/XsZ/6CLnj4I/XjP/XTOv/8B+oBOcA9/wEPykH3g/TABzxMj/2xn9THPnZhje1GDrGU/p/lXGKaEZHhUl9OWbO8N2vVqKjkHl0S2qYUmpE+KKFGEdc0GprLQdaX/+HLNe7sk8uo1GeG+97vftq9Z3eGQlf3VqwVgNiObR/LrXinX+1ejmzQo0/sXg7/w+I92Nj/CWynsZ20Z/cJeWlzrmbJlsRIK/v1xT/8Xe0rMyVcodRRiFSXqdaKl3bTvDzDR9Q3LGVKR6/TRuR8QY2DYdbR0qQwP7MEsWmKFJ6X6cRtljggd+TwLYUu9UsbrSTb2R91SRu5NNmPt+EDoOAkj00X/dKMUm8r1piWtWCUQ0optlYpo/SVFMfVxNlZXp5GUSV8G5/cNSpqhNxJS3KZ9kLXrdVGfxSMys+k4pID8y5yyfGbLyql1eGn8WFDXYyLtTlm0Gkib6WmzTyYaf+3vp4D2wPqMu7Wc4A6mpvTFa9wRY1KUWPl6qTNtajG165thk/hFm8fLR/K2tSPbgke/CC3LeTIKIO3j8awex37aDkYisdz40kd62Awx8EpTRFjvaQ+DkbbLJJr62v1sJSDTOaIclE2zRxcWTmSNqgefGPHASZyDpzJT3IwyzMStB4c5GBTNqS2BS62EDa0Z9DBN+pumkYQ+f3799fD3kEX/YHnIJf6qCuuai4v+G3Xdu2sh7qG/OEcJqenhE/EIxETbcQe2p0DeHW9n05s8APd9bxUXsvLZWPcdbUdcxkDxAD8xRyA8wVt/Bvl/Mm2phkntkU908QQv2kT9VAnuOhDg3/oEAP0bQt9ZG4yflP3LJMdW9u1DapXl7qyOmYMlfg8lzhMcvBuW9PZrNaPHDvqok3UYaf1IX77jLYQR9sZ5yv1vGCSPsUvaDIeS5l38zl7G2XtbDWW009du65OayqjzJWMoXipJvExN9rMaWdSzdZWNDfXiHOwtbWDmtuzrpP2fV2Pvv+8Xvbkq+uuNx5paXZAczkrm4t+l/v4JPXYyvncWl4uLGqWg3rGCf6Px6M6nvErKmrT7o282KpzuJTErBVyYgczy727GTV1HtmW7coTOns7DzZxQg4P2X05dQxl8MSQl8kveclL9Ft5gf6mN/2PvDz9Vb3xja/Xa17zar361a/Uq171yrzwf4le+MIX6NnP/rm8dH2mnvrUp+hJT3yS+KLdE3MeA3EW86QnPUk/9rgfE/+NH9jMR+qnz84///z6CyKcp/EMz3P3b73jt/TqnBs8+IEP0t68mGrTz7Z17rm3rH8pkbOZN+ac4nGPe5z4LWPa5HzYfKrGbGjP7W53u/pCEmzO+zgrePvb367nPfd5umpeGqaD5fybjMa6xc1urjvf6c66+93urtvd9ra6wmmnpyTAGZtOwouPCx72cL0yL9B/KS/GOWshRvxyTYpr3GmXbdmufiCH0OEs9C53uUv9xQ/azS+cEG/KB7It5Ue5HIY/b08MOZt55zvfKc4JOSPkZeub3vQmPePpTxf7GsazfXSd+BIY8fLpggsuSB89S09KX0APetCDBDZxYiyha6fG0OATX9Lgryjy5YGf+7mfq78swQvkG93oRsDW9mELxmBj9xjgIbNd42L3cmTVOHnGAfxJJ56kR+eFLH898z3vfk/t4w/mDIY21nHwoAfXfsbWdq0Xnnqxh6hvnHlMnBmTnOVwjgce5zfE6lGPfJSW8qIunuTe1uiWt/xv9c+1P/ShD9Ud8vL37JxXczZMOWshdfBlh/ve5771yzD3u+/9dJ9737v+xc5dOUO2e1+of/CFlLWGvr3DHe4gxh9ni8QMObr4ip5tspU4xzzvvPOqPi+isTv77LPrS8+qkA/skgjbge+yLgHDnxNnjVjIS9BbpV2vf93r9c7feqd+861v00tyrn3BBQ8X57Ud61cMSMEayO59oc0D/r4T9umCjBu+qEMs69lYzqnhn/3sZ2vX8i7Z1jhrFv+tB3+u/yEPeYh4uf+TP/mTos12j8sY5Lz69a9/Q/2vPsGkj175ylfqqle7qph/zvoIsaaxHuJbm/Vt79694r+npS8Y6+fkbPXcc8/VNa95tk6/wulazItk23Xd/OIXv6gua2bTlJh3db1kjWhy36JtEcbfcf0rqpyfvvpVr65nxq961at017vcNbYdKpVKMPEevJK198pnXll8geYtb3lcSEVPAAAQAElEQVRL1sP/UX+p7dfe9Gt6wPkPyDLS1VjwX5EOsS0uAuOsq19DrIX/M+e9nAV/IOfnH/rQh/XWt7xVnLdydk17hjlcK8+HTe0SeBA+RLyVt13rHNpFmd2PyUGfFLJ73S73f6jN/W59Y6bx3FydT9yTN/Liln0HKXVx3yRNJVrKi96N9fVsoYnpTE3uj+jxp++7TnV+gsF6QBl25LmP8eWfNn3C/pwUf3j2QY+yac60GUO0nzaAC2+71qNca7kHMibGmeP4Rbo794ZZcKFp7hHDS3PKuO+DY7u+FF/Mi2jbwid8PJgX3MyZhextAl/3PODbJlvzxGKafQ7P9elIUY7v1AP2SvZb/PIjBtPEznKdr7SLcu5vS3nxv5C6aSd5UsYj7UNveF4YZT/SJpB8wYL2ESds8QEf+asx49FEYEw391t23zb8oT22lYFYxzc4+Epbafsoew7iMkl/0yfEB2zqSbXiJT7tsV1jhH9HjhwR/Xjo0KG6b8IP2op/lJNSh+0698DCP+rEjjJ42lkwRAGhbdmuA9l2HYDIMbJd5YM+KQCkA6ELj/7Ak0L28bFtY7JFg+6AYff14qPt2vCBRxdCV7mQJ9n0W1XXNqJK6MLgt31ZOTiDDilk+7gxsXs5eBB12651YqfN61i57VqCDvXZffsQokunb8slyRnjtZtqu5SL8iQ1b/uoOsGFbMs+FruruvbRcuUiJkm2fsAgQ13wQzrI7KMxBh37aDn6AzbtI2/3OsfatGrVpKy4bI41a5YHXGyoPy0K24VU2w4zYMNDYJKiTwohg+wghOCR4w88unbv0075gG33Zbc49xb1pelcbuYra9LnvzTT29//LV10ZK9Gi7u1tG9eBy79rhbmW520d0PXv868bnnzJZ19taLZaqtPffxS/frrv6jP/e/DuvR7SyqzE9RotxrPy2q1sDzVNa+zT1e5+qKa8G0OVVzmUpYberdP3cYp+uKnD+iNr/ik3vkbX9R3/mVFZ1yp0X3vfaZueP0Fud2fA4cNNZMmRwadPDlRK+un6zff/RV97h/WNG3GmmZR52bJb+CyCNiuizlxUK5/LSbEKmpbP+iT2SkHC7It27Uvhzx68DttuqyORpAPNrf8qSQ2wbwcPuNKZ9QNUikpjA62kO0tbNt1PNiuutiddtppukpekPMwwYJIvSz+gag/g99DH7O5sYMpC93JeFJvnle/+tV1wxvcUNe7/vXqb62fnocPbNAZFmZuHPg9EIvtgD+kyoUNMS8u9UYGDg/wV7ziFXXVq1xVZ55xpvbt26u5uUm8cKWEZisNhOy+rfAQdXMDWcpGgDbz7WDkUJdNaJcFxQ5WCJ46ibcs4U9Bnk1Hzbtkvs0Ej97gO3rYQgNPGXluespF3rYoh/bt2ye7v/Fe/3rX0+Mf/3i9KpvKF7zgBbrvfe+rs88+qz7wEw/qwsa2wBuNRuICfy43xlNOPVV7s6mYm8xVm71799Z60jTUaj0w6NuueXgIOdjwO1PGP18GYFPPlx5ucYtbiG+5s7knpvhl97G2e0yw8BUfaS+YbWLXJs49dqtRDhhP2HeC+L9S2QTTt0Ms0AeDTcDHPvaxOu/IMy5tw4o+RM927YvJZKKmlHogxQZhYX5By9m8sKHFoM1GC33qt13n2iAnxV9Su9Q5gu/onnjCCbr61a6uW+bhnS8Z3P5Hbq+b3+zmutpVr1Y3M3aPBT79QWr3PsKDOWDjC2Patk4+6eQ6T865yTm6xc1vLr6ocfXModNOP61ugPAVW+ILjy+2ZfcENkSZbVG+Kw91p2UMMLavfa1r66yMnTPOPEN79+xV9cGS868pjWzXdmKPre3LjYk2L3Rh0R94UsgOcggencE3dO0fht1FPTNtc5CiH0eqbzaYTXhlvKMndZFRB9Q0pbY7QnUZX8QqYH1bYWShhy+21ZRS88qFHLKpo9eLOHW1VadE1z5aTnnTNCRbBAYZ9AeeFLJ/ODZ2EP6hDwb5gZDBD3K79wc5MrvPo7MTw+7l6NmmuLbJtmxv5WHAIcWelDx28ENbmbc1Xxo1O9rfZU6lR46SobcTizwEJmS7+gCPHF146rV7v4+Vkx8IfXj0SW2THNU+8BCSQuja29jDOEGO3oBp9zrkhzLsIdtH+W1v54fyIQVz4O0ec8gP8SPflFIxqY842sb0h45B7AbfertqUttPnnL76DrtPo/mTh3yEGsS93VswSafGdljZs3e0slDavU/UxFdy3Udp9zu60CODjhOAdN6lodQ6h2PR3WswLO+QvAODmnUa51g2K5zG165KIe3ox2Cj/ioWJEfCH14fCGFsIFs/z/FHnxQLvgksk1S2wPzw/ymbY1y709wW880mhtLpZE7h2bBanVE1q9/6NN69pu+oJe85zt69e/u12svPKzXfHxFL/vgxXrBb/2LnvjS39fv/ek/aS2H+narcfYT07ycc7B4nJjlhUbnouJR9sniHVpeAOalReplP4SftklCRRsZz+tZH1KsJpI6dNowwStlpKlc+9dZN7rs4x1sSPVlRNH6TKnDKqmv6aQCUFLG5kxd2jmRXH+k5LdiF/wueeJiW4w9eOWCT1Ljij5529WPQU7axG/SgdCFR3/gwYS3LbvHsP1fgg0uZB+NjWzwg/3Fg3/0QVpaXKgv+H1A+tIn/1H/+z2f02Q6UTNZ0kaer9rFfSoLu7WW8dB6oq9/7Tt6zs89X486/2G6/c1vr3vd55F69+99Vgf3Xlfl1HPULV9dXXO6Wp+ojfVGn/nff6Xffudv6zNf+Ly+/vVv6uDhdX3v+5fqq//ybf3RH/2pfuInf0qvfvVrtHJ4RfFW+dDUnXhRPT9u0vcztXl+ovtKk3yJVvrR9lbcm9LItpqMOV4k8tuLtLWJ/sbauth33ute9xIXfQARf/Kk6CKze8xBTgoG6UDowqM/8KSQHd9C8Oj857BbWa267EXsRg/IS4ql3bsSi5ncruk7n/8THf6Xv9N43Km11Cr7ESgv+DvleTTTuE2s2kzttnSZC8GLb/z3Kg5mCa/YdXHUxSqhiDPyg5Vgz5QLWXTa5BXsNgrUVZpR9OJdxWi0UcsdjCb+OnvooOZHSj6TP+fWskdy/tGedgbXBNHRV66Scd+pyxhrPK6pqm4R8x7tEnvKi5PLHO/iiG1V+Sbfpc42fEm8oqW4q66kjq6VEqFR+CKrSMFts/50kUplUtQ0rfbm5eaBL/+tZpdeFC2lrGhtQ7rJOTdRY0XWpo3xKTjJiKttW9HfpRSyW4SczCDfmUcfGsYWZeTRtV3xsN0pJz8Qcnj0SQciDw24zHEONzncxYZnIMomOQC1LWTYkvI8xF6GcnzhQJTnwMUc2IIJDs9F6KytrarXb8XBKPdeDl2RUeeAOR7Tl4lxYkQZz1LoUj4/Py9+KwodZTRRD7SxsV79WsuL+PHmPX4jB8rY2emEGLe5lwx+4hOHsfgKVdxgw9MO6sQeApM6aANyytEfx0/KOdwlDybtJ6UedG3XNhND8mBgZ1u0Gf9IiaXtzMtxHSvkiR841Ac/4GJDHh0IH9BbW11Tm/0ReLTDdubUrNZPOfWWyCbjST2MBgMePHCwox2kyGzXsw/yCV/98oftPAdNqxy/KqWQ9tn92JgwzzN/uWF7xPju1OX+LncKI9tqSiO+lIUuXxxaXT2oufl1nXzKIV3nyj/QS59+bT3y7vt05aUDWp4dkKcbOnDwoKZZ05usz/iEr5PxWPyWnmUxXimjnfjFiwLbNZ5LeQ5fzJikL0tTNL8wX+Pfxa40jWivcrUZc9iWUpJTHVMwtklEmW3Z3srDoE8ZPBjgIcMf5F3WEvq+y2KD3O5jhb4yjrGBbFds9NrYUG6bpLYjqtWHpjTi/II8eLR539594iUoXzw6IWcG49G4YllWkzaiR0osmlGjyWRSX/wVl2jEi/hGvXYsQvDgUxe/Gc05yRWvdEVxrgaGbbEuYxxW4CsXY8xJsSWp7YIJ2a6xRpd4RCS7aov67J7HhjL8JYWwQU6KLjKIPHLbdbxXXk7fzWT3eEMbON/h7I+2cP4xlzMrlwJMJWzBIzPUYbu2jfxOf+DRt/ty5SKfpMab1HZtL7a2qxwdxqHd+0Z9yMBTLnj0kduucYk47eF+pIpB3uKf6if7U+WajCf1rxwx9nm5zHkM69xQbsdmB1GXctm9nLzttLcRL/rp513ZP4Bnu8bXypWxwhhvSqn+IGMc0fess6xDtQ2xaUqJjwpmUZf5Fetqg71t2UZUCRvWSbuvC6Ht2nbbohwZhK/kIWJFntTetiWPLjq2ex/i+5BXLlyKqK5vkquObXF2d0LORjljHGePaFt2X77TXrnIQ3avA9+URrQXnj7gvwU4PWfdjL89u/fUemZZz2Z5NiV2gak/+Gy7tpkYYV8L8sG6N8sa32Q+I2f8sq7NTea2xlnUKjb3BfhL9x/UF/7mC+JeS35jfUOlaUQ9tJs64MH+wl9/QZ///OdV90ApjBtKkjG1K/pN7TfqtdNOueZHud+y/kyynsBr80IPqprRr7yVdy7zdWwRk8GO+u20OfdoxjBxA4Z0aC99wJrHWSJfxNi1vBycRdF2fLctuydswWRM9PUaUdqSFX+HDuUUEE/SIY8tdhC83Y8pfBnyxI0/R89/y4Aeee6DYDBm2OPQB/jGnmVhYbHue+hv6qLvaD94TVPqPdl24ly0e/fuuj7zYpp3F2CAW0rJHmGkyXhcy5ln/Vqiep8Hr9aZcnzCnyZ9jd/jyUTUqVyDr6urK6IfEpj8dGK9wHdsiTVzEQIHP6iLNYF68AUeGb5Rjhwa/CU9KefMtGcu+yvihS/Y4NcovtFGxuahg4dUceKT7X5sZd6hjy7xhLBFht+0FZsmepceuLTO4U4S9Y7Hk4qHnm2xX5hlfKW4xgoc/MeednPPJC6sd8hoB/XQfvZ4RRkD02mdZxvr6xUPTHD4Mga4xIkUXGLd+zGucSdeEDrYoGe7tlO50MUOf6mPPoDYU1JWyABACtnbgxp5MGon2r3ctmxXGWV2z9smuyUncyzepgpFdUBSTsbexrBdA2y71kPQbKO2JSczyMGA7F6HMvxGBpEntS3+wSOzXX21TbbylckHOva23O75FB3l91CP7SoffLKPxh7kytXlwdJuwpVap91jUyd4KYjcctVx+O6odvflXa0PHfCkEvFl8WxHroqxjd3J7uW2K0/dKNpH+71TPrQBGWQbk38Xtt3jYz/4A0jFVvC6ruL1bHh2e70YNcRpjGS7EjiQ3ePaFhcyUgje3pbb2/zgw04d2xV7py0TmIVrNJro6U9/pm5729upjMa6+NBYv/O/9usj/+uwfrC6oPH8nJpR7Ccjze0aa8++qa5zrUa3u/WSbn6TeV319JFWvif97ru+pd9687f0yY9doq98pdN3Izt0eE5r6xNN5hblbKS/861D+s63W335/xzSF/70oD72rm/qDb/0af3G6vCWOQAAEABJREFU6/5Gf/c369lIWOfecpceccFVdYPrF43nLs0CNZa6hRwWLEqTvbr08F598s8P63c/8X19Z39EOWB75CP+u+5+97vW8UP7a+zTZmIAIVMueNvhVONh9/wgH1K7j702r0FOdic/5EmhWtYzGb3B7lSf5ZRdQpcFddyMNCqNZlkc+2e8ro4NO7pKMzNW7MvytCfFIoXs3j/qG2VBH2R2L0cXos4i14fdls1QSS4+Kf6kYpGycah86saGhRo8sG2ryY1nyMMrl+2Y9L6jh5x0khtnCnKY09czYHMzsXsbsEp4Wmm79hm2YAxl3Kzwg37jRaxyBVFgDxtAbOwek1hCtAdy2kwdXWKOTeMiePwBE9tAyjbJFlGGD9zItoRh0If25IU9qWTN8uBe60w8SfFvlvpsy7a4bPT6hyvmG/h2X4ZflusGZRgP+I6cOiDbwFTamYevwnwcy9sWbUDOjZV6oxbYTrY1+EC53eOjzziyXXXYbNjWJZdcWv8c2s8/++f1V5/7K6U02DNxYTNgwX/4wx/WP/7jP6a8zZwd1RQ5f1aLh0h0IepVxh+HEXPjSZ0nQ/uJI9jokaJrG1a2KyFDYDsHGht1PtG//GZDNKqMfqaOmmZcOwYQtoyzZGs8qIeNi+3LYE9G4zpvwI6yCjoxnOUhZH4y14+n9DfzmW9kpqjGlhSyTSJiQJ3UBY8P+FXb2kUl/lV8WSVUrSLbyWODvXLB21VLtishS9EWb5tsYKmgspW3t+X2Nv+fxbYdfIW6+CDxLVnbySsxaTJX2sSBMovDmlIcecGgro+2lYycf7SFPkkIIos0jO3j8v9Zv6nL/rdj44TttKuDld3z9jZGLcjH8bCRQcfzOyYV197GQtfezqMD2X29x/LkS8qIMUQ+oNVPG5vteA7YNvK+PegP8uPxx/PbdsXfqT9g2MfHppy5YBuzuNjv/ZBDdi+nkDoHme1aF3nI7vPoDflj+WPzl6eHPHc0ET9s8I8U4p4z5f6ZeyHr5M4y5na13TFO7d6vnXLbwg4ZbbINdJXZPU+Z7RoPdO2eRxEfalqK2Lfhq5V/0VFSMLHnAMt2vW+z9jMOwJrmAAUbccVX9O0ev9qlfcnGLvMy67Mhq/rHA15TSuUxt3s7OwoRYJ+k/sCDTQbe7nXI2z0/yIfU7vHQgQb5wJNCyP9fYFOvve37kLcv329ijs/Ks1HehGVcZY7xJwc5zVd6ItmiItvKOZO+n72s5q4qj87Q4tIZmiydnhOgU1X2nqHuhDPV7rqSJsv7JG9kPV0NQqvOs/SJ1IxyPwqOXNSMJxk/RcXZa8Lbyju72Cnynpqm5CWw82IRcQlep6a4Fjr3NMWGZJqDdaffxViIv5aVRG4kTaRpxhH5UbJVB4y8yGgjH01GVZdKi0o0DFtTJSY2eawle5tXrkKdSYc4h6069rae3fO2KQ52j0UGOzBIIXtbB/mgY/dy2xUfXcrsH45tG7Vap93zVZAPMOj70WikG9/0hjrn3BtpbmmijYNTTb9f9PW/P6Qfe9Lz9OJ3v1dP/fW36bEv/hWd/9PP0hWudwu1zR51WsxLnJI9dKeyciAvob+itQMHdPZt760r3etJ2nPnp2nvLR6pxWvcUQtn3lLlpOtKi2cqjLRwmta6YOw+U938qVqfzet7Fx3Uc577fD3m0Y/VZz/9l2nnVGmdahy6Tu5K+LHCKVtadenDljdSaYuj2bZduP5nlueWv/3bv9XnPve5ejAEBvSYxzxGZ1/jrKrEvds7+o9yCoiLbVjZroQMgR2P8CUp+UE+8LZhj4o3Ov9Z7DYn2nawW+kmN76Rrnr1q6pz2tvmrfTF39Dnfucdmhz5gUZCZo0zbseZVwTKZaRZYrXOHGmkEh1Ppbmuid5I7bRLH1rMiy4xLKmnS31RU1OinQmWJmtU0vbwTVoIn0kl+JJ8B0bSJka8LAhajcGIwmA1EUBqZ+LPpzr1jMDLS0SrjUyqdQajRHGWcsUmrmiWOksTP9LeKWt/MPFnmjrjnohvmiZH3mbdoqyJfpu6uviDvMuAaRITFxaDRk3a7lQQOKEL/jRjqc2a103XtLC2X9/90ueljRXRppLn4RNPPV03uuGNFfcyFmdBxtn4ncS2bIdLPg7Yrn7ZrvIuslqYD7svC1vLSCF0SimwW7Zk7B4DHh27t7d7OTLKBurCcHALMW7AbJpGk6yxo5xtcPjYJWDcc3l+ncsLs8lkIki50OU+SrltsT6gh12K62Epcwe9JnEBf7BFh7ztqkcee/zAFlwORLEFH7nt3FfWRNPD1rTNuFhaWqw88gM5CD548FLNzY3VpAO6xBNc8MfjcQ7QxzVmHCaTp4xnYwgeop3Ua7vqUz++gjXIaSc+8fxMG/GZMg6z0bNd48SBLnJ0waAcfeTowVMOnt3306CLf9igAz4pMvTxCZ603ZhmnDE3i1YOHRZzRpkLjazdS8siRZZpoZXDhwU+7aWd+ECbGQPgExcwkVGOLnnOLqiXFBn+UD8pes4cdebn8lyjcTOVUlkioOIFqR3Fh8ywptM0OnVGZK6vHzmSlzgTLSwd0Wl7v6EnPmSvXvfUs/QjV13RSbNDag8d0WxjpFE7p31L+zRyU30fDtAXc062trYa2Uy26/o9HJ4fDvb6xoZG6fOV1VXRLsYe7eW3IS/ev18zvmwYuzgpLtskdXzYrpjoQ7a3yo7N14LND2IESyztRCTtpA8HObaU230ZPOW2a735UOOiotSXsUuaUBJOJDXtgolerSPSEv2Ya5Lne8ogyqkLsntsnul5tge/y/hAr83CNujgy04+HgicSqyz0KZP2JbgVt/iA7aMC+zhbcu2aBtyiDLiAE9KXrl2pnZvN8hsRwM3uoqH3Hb6vN2SD3UwZm3LKWlKg9FWvJANbac95Gtso8uPjQSTjmwlu69n8JeUAuJOSr3T7B9sy+4J/yizLfQYc+QhymzXdQG+aeJjCmzHpcwPYltKJKp525W3XfGxQWAbBTn/oljHC6lTSB/P5yxnFr+69HGJDmmKZPf12K68bcRbsaQ91NFmzY83tQz7xqXW0ZRSZcSBWJOijxCeFIyByA9Eud3Xjwwd4mP3MnjiAS6YrC3IbFdfkWEHDim68HZvb/cpZbZrmwYbZPCQ3Zchkyz8UC6mlJLvcu+HlBkIlTKS67rTjwvq1OYFHmS7So7iA8i8VOYMc4T+Yb9Dvs2cG+d+2KVsPBpVW9pjO2qJfNfXZW/jokTd6AVao7zjmGb96uKvVOT4CL++PpXDz7KP+bVfe7NufZtb69xz/5tuEfrt335v7rXMmxI3nLan7q5knHZaW93QS17yMu3Pusi9v41vkjUaN+IvByhXm4ptR3+WnIT/jg7tpm3xQiXl6ro+jRZltsPlJ81y9Gt5UmLgiIf8wDelCXgwSomP8TX10k9N5gvjAxPyjA/wIWSk+DikyCDydkVPVX18bcvu440OZG/nbSOqFLerLnWChfDQ4RXhCz7ZTlyn1VfmO/dy9gXosz6gv7p2RAuL8/UetXZkpZ61Dvfg+fmF7Ffm6ktl8FdzvwJ7cXFRfGmJezP1rOSexl8M4J525PAhzaYbtV7avGvXLhEP6holTvSDEz/woLW1NVEf2LbrvoYzl5LGQY0ZB7OKkWItLMyHFkQbaAv1264Y1Z9REYvr3PxE48lIjPUjickqv3GbMdlm/M3PLWh/ztuPpL3YgDUej2ocVnLfXo1P4/FYfEGAslKs+fk5cQ+nPuUaZX7g+zRzhi8RLCws1L5gH4XcpYh47M57jHHWvfUcPByu//XTLPf8lcR7WmME3vr6uriIFXsWvjRIvYezJxrKVuIruvPz86pf3Ei6EEJ3GuyN1TUtLSyKL4mDhd7S8pImiRd24PClBnxjLNiODxs13vQD7aG/KKOdjA/aBA4xOnjwQP2vaOx+TCEnRvULAFSIw6SQvT1I7W2eMsjuZVRMfkjtbbl9vEFfEuRSJ4vt8Ns64EC2SURjKrP5Yfdy6sJXUttHYSDfVI9ctR7yUSOJLPrhsB0o2SonRWZv+2QbcSUbuauuDb894VGwTXK5ftMe/KMOFO1e/4fzJcU92UWljGq+y0SQimwn37fT7n1CYPfyH8ZTBtm97uAXKWRvy+0e23atk3LINhCV7G2+CvJh9zJ0k622pAPZ27glPJO9lmXxaEpT+y+saG4ruFpaP+weu2bycWwd5O0eP8VH1W1v29rbPHqDHfwWdblpRK/JAsii8rznPU9nnnllHZla37l0pF9589f0qT9vdeDwiRotzmk2afNsspYHljUtjw7rSlfY0I1vPMnNckHXv4Gz+Er/8vUD+r2Pfldv/B9f1/9487f1G+/4tt72rm/ptz/yA73jfd/Um3/9n/Q/3vBPKf+q3vy2L+ujv/81feXLB6WsNWdfybrXHU/X+fc6U6efvJEBsJrFQCrNvNyM1TSLmpYr6BP/e03PefkX9P1Do8TS8eMK+tmnPKX+6RXGot3HhzbTtqG9tge2ppTbR8tqQT7sXj7okEZ8mXjb23XZruWDLvrQMEfg7V4HHrJ7+4EnhWzXOWc77W4qLji0x+4xaKuOuWxXCT7YFjrwpNq8bFc8ssgph8hTh92XI2PBRQ6RJx0IW/SHPKnt9EkHW+sYbOpNVsFNiUP82K5tBMMOnxerjZn/oSi0yWOnbK66zU3NgGcPKBJ+RL3+2K71297Kw6ADDfbI4G3L7m125mk3eWxso16Jmw9y27VflPUKspnXqhfl2LHBoG3cxIZ+I2+7+mxbXOjaFmVDnhQcUtu1TTvzyMnbPQZ5u9ezLbvn0aF+UvzBj0HX7nXID4Qv+MFDzYUXXqh73vOeesQjHiX+z7eHPORheu/73q9R5iJ6w+YIW/5PHv48HTL6in6E4on4SwQnn3JKbQN2EDa2axy4ubMJxA5ftXnZ3uS2E7uX0R6kdp8fMPGdDYDtGoNBvlMXW+ToDvyx5eQh9Ehtb/UPNsjwdRgntAGZ3dc76NhGXNtu9zyCoRx8eHyB4Cm3t3Xt4/PoQXZfPtgOqb0tt1192Kn/w3jKIHsbg3xuGSQ1tqpFnWxXol5Irir5uGydlHM/tC27J2RQDKqMmMB3ebC2L4tBmW2SSvY2XwX5sHtZt+nwkNrbcvvfj227+mj3tuBCqbLKScnbfTl52yQ1/nbPI7Avy2M7lNmXj2H3ZejbrnXDQ5LFBQ8NvKKnvghR9QfG7oXo2j3uTvkP4ykb7OCPJfuHYx9rO/T9Thxk9mX9Gmztvow8dnZf58Db2+W265oz6A6pbdlWf3mLZ07asc8+rSTlQYWHllKauh4M9qWU3jSftvOpLQxtXnZwMh5ZM1jvEDdNQ1J17d4OwYBnu/qrHVeHL6mPulmnKbJ9FAZysPGV+prSqNmsC7suRrEQc5E2Qi6OVFs4Mw7EskltShGXN1N0yYNDavd2P4ynDLK3dckPZPdyMO0+TpTZvWyLJoAAABAASURBVHzgKR940p1kb+seT46tfVnsy5ODYfeY6EC2a3zgjy23jaiS3fPoOSdazkuzkn7jp0kRcg4E7GRUNJtK7arkmTVX5jXnRbXdJAeJ49xvJxqVcd6Ztdo12VXL1S6ozVv9teyR2tjLpfYvY6OV5BwERKDSNEmKuGZ8hNrsp0r6Erv6f1hjH3n9cR8fDsvajNUsEsJDRx/f0bGjE+k0sLPwCh7yEr4L06a9cU1uihxjfIo4fDIKBbcksYMTnljYlt3n0YVskxxFdi/DhoIhtbfl9jZOwW8UQ3avE7bWRbqT7L58wBxSe1tub2PbvRwMu5fbvczu01NOPVk/+9SniEMUu9HGwU7f+fL39cXP/YOue4Mb6Ybn3Ua3OP/euufTf0a/8L536gbn/6jaxT3qchjUtm2GSKJ35FJ949MX6v985J36wT99Qwt7bqjRdR6ouVs8UQu3fIZOuuMLdOrdf1En3fV5Ovkuv6Ddd3yW9t0+8rs/W/vu8DS1Zz9Y0+Vb6iOf/Gs9/BGP1Scu/KRq/OP4Bn/GoW2Sj7/56SKb0dEuMv/SjhKKF+RSKvHneTm0sZ3ns436Z2R/6qd+Si4W8caSvRy8Ni/bmxxJT3YvG+I8pPa23HaGIF5Jdi9XLvv4fIrqj92XD5hDau+Qu6hl7EaWH515xSvq/ve/j/LmrGKoPaJvf+ZC7f/cJ3VCu8b3XaSYj9RonH/NzCpSolVCljPXAin+O4BpI7UUWpHzkXZIKk2EhlHksQs/cz4ib4OS82XlHTqvzAWvnDZ2ISW2bdJZXghWmdMjoVk0yUOzvKRvHZRKnWbdNDSTY1eim5rVlIypzbWILww0sW9sldSt7LfihpCjP8Iuckc+bqIDBq6GkOWQTY58FuA2aWsHrdX6SHlOl3B1lHuIPBVtWsrh5ff/z6d18d98Wk23odlso8b/UY96lE46+STZrtSmHbJSc9qY9cFOJnDH/ti9vNvUsS14yLbsPj/Y2R7Ymg56NXPMh93rDjo8OyFhz2+7YnPYyH18lsV7aWlJJWvN3Ny8JuNJ2tVW4p47y2Es8JRzSB13dSSH0zwrcX9GznMl92nwqBO7gwcP1npYO3imAaPNmkAZeXBt1xdk4JAnBQ+eOtivTCYTcYA71Gf38xYdysGjnLbRJ6TkB33y+AUevpHHD8ptC3u7j7W9neIjOhwY8yX+6WxdK6uHNRqX2FizdkMb03UdPnJQyphd31hNn88SR9UL/2zXOHLYS3woIIakQ1tti3ZQjm8QPuErcnTpK9vBLqLctrjsPkWX+nZiTHJAXsqo9sFGXo5THzrEBlt4Yg1/6NCh2g/gICM+yIf67b4e/CDG4/Eo9/Emq4jUeS20nnhkncuPrMwjmCBk7nVMpMyvpqxqz/jreshdFvW6X7iGzr/Nos5YWleblxtuVzQedVpemMvy1Wl15Ujm11QLeUFQsnasJI8vk4yFoMq2GHMc2kP4O8SVtnLvH08mdT6NxxOtb6yLNmb4qbgBomLYcbbmVPPKRQyS1LztijHkSSm3ezk88SK1raHftOOyfRSW3edRwY7UNkmty+6xbdf+pm3ojdkTZfKh2WXdR0bdNhLVOpRr0KfcdsWwe8yd/tm9nXLZfTk2yVYbsOEh20fhU8eAZRuVOs5hBgzbWzbIbZNUmd3Xh8Du5YMdqd3LqMfueXs7tV1f9Oz0EbuBwIW3XesDBxljnhSy+zLbGWszRFvtRt8+2kfqgsBF2TZJ7TMY27UuePRIIdskVQ/5YF+F+bD78rBbP3Yv26lr9zLb1U+7T5WLNSFJ7YOBt139AWNoDzqQ3ZfZSTvJoRIePUi57L79+JxsrZMUAhOyYx+CRz7QYDPI7R6LPOMGPXjbsDX++D3I7G19FPDJ7nXJD/iD3Hb1z/ZWm8FSLrvHCrv1wxpBOYTQdo0deMiGcWL3eLZr/1E26JNCdl9mu/ow6NBOu7cHd2gfvDYv6qEttqutNq9BThZ927UcuXKBzfkyabJ5L/FmPf3pT9dXvvIVra2u65vf/KZ+4sd/Qs997nP19a9/fWtdGo/7L8S95z3vqb8YNZu2En1fStrf5T67oFvd+tYRRRhg2lLryLqTrNrsBXiRr+QpQzaktslWsl37we7TKlRJsp2n3djSPiiF1QYesvu4DnL0bZPdmvu2q43dpxSCSWr3sp155OTtvuzYPGVdWj/UNc1eU1Ydn7OsuePxnA4ePJznhlm9XxLPlZXcuxJX+pdYHThwQPAEdjIZaZT9QttuZI7N6jsezpoZf+ixR6JP+/vqbGtfBQ73uxFrfpycy71s8In7HjZgTCK3nb5r03dzWt61S6VpNE0/EUPsuS9y75hNp7mvrgisyWRcfUGHF97cG22LfeA0evgGPnWhs7q6Krvfd+GXXbbaz18MQc+2pnmeT5L4bNT7s20RI+oDm79wq8Rxbn6S/cJM2OIjcecdHil61E09tR0Za8SHv3gzl/aiw15mLi/hPWo0yR7hYPYv0/iNryXj7PChw1rJHpU4gUPsRqPxpi+T2nbK2Nspl22NJxOxNwKHePHfm+Af8UNOO6iXvwCwnv0UPo3SP/QV9WJnu8aF+gJb5x11EF8wsCe25NFfWFhMzKZCB38g5LEvApTG2s586yoBipzU7uV2nyK3LbvPB+QoDPv4cupIjKsdGJeHDR5lEHxv1wkeGbZDMMgPcvTIU046yKXenzabRMU32+KiHF3sbKeo1ztWTjlku7YTW7skTnA9gWMfjYENZPdydI6H3SNoB7aD3alLsGyrt+nEZXsz31Z9u8emnl6vrbb2NoZyUXcS2b3c7lPk9tEYYEF2L0dnJzY8WANRDm/3mHafIrd7DPCGPLrwyOCjIvrGaS+bgxJhl75ysZiYtDwotV0pqin2dqShDrt6Y9luu937gK/oomMb82oPg5zU7nXtvhy57a1YMfmYUG0e0ufysMOfDn/Kk5+s0047Ud+/dF1fv6jV69/2bf3Z5yc6uHqm2rJLXfwZLxSN5zrNz23o5JNaXfusiX7kdifpjnfYo9vfelHXO2usk3cVrV3a6mtf3tDffuGwvvwPK/rqV1Z10ddbHfjmTHmW0ULT6bSTR7rudeZ0j7ufrAc98Czd/Ka7tbhwQOPRatqzLmI1ywNQW5Z1YO0kfeLPVvSat3xR/3zRTBcf6XT6Fa9c/0+dq13jGmKhYfLTTuaRcsEn0ZDaDi6RR6oqt7djYrvK0Le35ZcXb+JPGWjwpJDtWg8yfAGPlMUUnthThi2EjLxtzKstchY05PAQ/E6yXfvTdvWbMttHYdRMPgb7sNUGXQi/KENOypiwe4zBT3Tsvg7b1R7f0McOHHjagS555PC2YWubYNCjHF14aOADrC5PmdhVnYxNbhx2jzHogmNb6EDkSW0LHXjIdiBdY2O73lCoy7a44Ekhu9fDDkK2s3zgwYeGPHqQXSo+cSFPG+weExk2yMEe8vBsDojzoE+Zbdm9LTq2hT11DnnbW+23Xds4YKBnu5YrFzaUIU92Sw5vu2Kjw/yhnne847f0oAc9SJ/97Gfrpgrbr371q3rQAx8oftvrj//4j8VG7F/+5V/0p3/6p7rHPe4hfjMMjMl4koOdDbH2nXbaqeKAD/s0qG5s7L4+2rzK/wUpaYFvKir+pr+T1eCnHVnWQbtPkdt9bKgLDOKFfOc4AQNCx+710aFtpJTBQ/DIINtka3wGW1KEtAGeOtlgUe8kmx7KkJOCAW/3OOSHOpCDYbuOE/JDOXL07L6dlGnzGnh0N0XVP7vXRW5bdp8HBxl29uXLKYfARJ/U7jHsPkVu78Rw+qbfS0UaE1df0KPevC9MuSILURpb4hS2/tT63Nszz0vKa0E+bMc2q33mv+1IlHxbxyb42NoOdm+PAnJSu5fbfYrc9r87JmBRDykYpHaPafcpctvVL+Wi3ciws394nVGvP+jD2D0mtuR3Yh2bt7exsUcXHXhSyO7xbG/6ZyUI4iLeVv6ljPqwxxbeNiqVjidHh8Ihtft6kEHg2Jbdy23XvkPf3pbvxIbHFh1SMOBt1z62+3QYP3afR8/uMeEHG/B25sGkDKJsyJMOhJzygYIq1i3ylNkeVNO2IuY+8jiYvCvtrBM75SKF7F4HHj3mOesUqd23BzzK0LEdawW+q9jIENi9bkY+2frwhw2EjHnUsk7KKs5Os5Mo42EQ/BkP4soVeT5lBy8P6uBTXil2bR4uNzam1Za4sxeIM5hU2Vb7I8GmzVwFwz7ab+RR6euJX/AQcttbcjt+pPxY+bHY1IH9IIe3e1t46FgMuy8/Vj5ggGlv+3KsnHIIbMpId+bhj8W2+zopw8Z27auuaZXQKiHXqJkotSpFmuVlV8uimS4b5x6YcwdR0Ca/ttFqqlxZL9scgCwsjlRGJYdIyv54FDWHn6mUJjit6gvD7Klnecag/i775o12XcpLv+Lg7Php5bgSYTdK9zov/YIxi0WbAdIUBUKpMvISv9v4Hd3Uo3r1/HpUefkXpSpVGtTGcJqxxkvLkof7GNbx2EWebo6KK8ETu1JKte0QVK7/oAzOjp8ps/sUuT1gdGl7/NsxBu1eD1x0wbV7GTyYyEntXm73KXL7P45NnQOu7bB5RprPgeCtbqM73vGu2sNfb0jHer3Vx973Pv3JhR+X1o5oMm+t5AXz3Ckn6GmveaV++g2v0VVveTM1J52sdmlPjb+nB9V+6ws68pmP6uK/+4wOrox1sU7Xxc3V9L1ydf1gcl0d2HVjHdh9jrozbq8De26sg3tuqnKNu+mEcx6mU+/wBI2veK7+6VurevBDH6kLU3eXF7CTvIjC1TruEufSjwop7hMv+hNeuVbXVvWmX3uTPv3pT9cDPdaxk046Sfy/vRz0oB/z2idRV82HIa5JZPdx9maK3PaWvGQsIMPOvnw55RCY6JPa/37sOJj1fE5dxnybV27sWy946MN0hSueJscXaUM69D19+cNvV/na32kP31JPjDjAKp3EyG1iO1GnvGsPTluFvIRvgwdEmzmFr/BRk3oVzXJw7Dhe52UwnEwXhS4HgE34FEV3piYKHBp3mT/jgJAqerS7lAZWPR9vYldctvJNyiNKfKMW+1k7VUlFfCFAcaQ01ixzp428aWKfSsEvgZ3mMDBNVElDwU+zg2NNp4kJoMWqYyM4SmGb9hSwQ7OsWi4zRSMkNXNjTfKSXN//tv7y/f9T7aEf5DC3yxo20Ykn7dNDH/LA+BW/697fso0nSjOTStRvu8q71GUHufrdVpntuNBVvVKGdnRVZnsLA8budeGhARv+h2GDO00b0OceyH1x//79mIn7JAeQ6FA+i17TNOJZH7ItnhPAn2Wi2UUOrfMbUjkIxW51dS06c7IdvFbj8aQepq5lztEXTVMiG4mLOgYf1tbWarvBRY86xuNxxUGniR8clvLy3nbqmKQPp/WsBKxJnl/YI4CJLfob8Ym5brs+l4GLXklsweLzCN0pAAAQAElEQVTAHj1k6PJlILAoX9086KbctpCxNizmoBZeufB1lnsE9uOsPxxcg2O7HuSm52LX9xM6Mck8HaX949rW9fX1+hxJHZSTDti0AXx0xokD8QEbHdphu8aGPM+cQ9vRm5+frwfbxAICEwKH3+pDxhkTKfVClGFHSj22BTbxBnN513LaUioRG2JHPNq0H/0mczBhFffQpkkiiS8BZvlQx7qQl/qj0SHtXviabnmDQ3ryo07Wk//7bp19wrqWppdotnpAzaio5PyuC9A0c1nOXmC2Hj9KxtJM6xkjJWXKNfgctv6lPPL41KRyDtaJ0TBu+O1JymlLG1/W19di1m2Sal8kU+NJ3NvMSds1D4+Mcuoe8rYRVaJOGNvxtRHXYIM+ebsfB+Rt1ziiA9l9njLIdq2bsp110h67x1Euxgfl6EER1R/bNaUMhrbTR2Ajg5CTIsPW7nEHnjJ07B7L7lNk1Gu7tgE9MOztcrvniYu9javNy+7Lh7rsXmfAsfv8gI0eWKTIgLF7Hds15pQNZLvGb7BBjs/KZTufErGsTD7sHitsle/Upz5sbdcyfCQPNvroIrN7XPKDDTxkH12GHRh2LycPBqnd+2L3KXLbtT0DFim6lMFDtAdMZINv6EDIIPyyXce77dp/yLFXLsorn6kBxpBHBh+VrR9kEHq2BU+hbZJaB8wgx36oC1/t3gb7Qcd29WnIo69c2KJnu5aTR8fuMchr87L7+smiQ5ntLX+Q297yd6jDdo0xeWwGPdZD+IEoxxd04KnDdi2GR04/DDwFx+Yps13bAoZyERP0wm792N4a28qFDvPYdr2H2K7rIvKmNFkHp/re978n1kGefUfjyLIPO3DwoH75la/STc45Rw9+8IP1kpe8VK9+9a/oAQ/4UT3xiU/KuehqnuVYY9vUkv3MeCzOOq94xStVH23X2OB3k/WV/dHQTuq2HTtVXdqDnu0qG3i7j7ndp1JfTptty3ZtK3is3eDAK9eAEbb+7MyjsxPDdtXhAx/RhXbmwbZd66RsyKMDTwrZFnsldIjvxrRLfH+QPccSxXVfw/jAhnscfq9m30AhPlE/ZcjBQY6MGCIvxSpNqX1JO9DD3nbqWBT3auQLi4v1t+XZs6zmHqhco7zwBoPxwJ6N+iKu+yLwuQeyL4DwkTHBfZB7Ni+gbdc9wizjg/sD9a5nH2f3crBoN/WXUjJGjtT1jy9xIqdOysC2Xcfc97///Toewdu7d5+sUvtUufADH7HlPvytb3277n3Axh/ahh0x+Na3vlVxRuORIGxrPcGxLfZp+DrNHlSpZZb7Nb6sZT81l32g3fcteNiV0oi/MEC88HthYT75+boGUM5eaCFnFsQMH2d5ZiCuxMy21oOLz6TshWyLZyd49kxlMz60Ax5b6hnqI6UO9mjoYEN9yEiJKXUp1969e6tvtAeMQsAATVl1mBSyLeSUQ8pFavu4cnSVCx0obMXbKUcG2a4YyjXohpVtkmpn9xOZxtmuZfDo233ZgI28Gm5+7JSjrzwhkRaXsF3FJw8NuvAQEKQ75cgg2yplJKkEI4mcD0iRBzs5fuxt/8ABD7JNsew+RYaA1HbFgIckaSfZPSZlELj2tgzdQT7wpJDty2Cjax9fDrZyoQOFTXu76rfterNDDtn+N2PbfbuVy97muzx0k7Xyj3tEykv4DmGR2jzMZl99lA/42EUORb2WIRv4f01u+9/st3Ix2UdNE6+kcTPSBQ9/mB7/2Edp34knaGNujz77zxt60eu/qt+5MA9dOltdc6pmzUSFw8imaGHsPJxs6MRdq7rmmdatbjSvu99un+512326+61O1B3O2a3/dr1F3eQa87rB1eZrevtz9uhetzlFD7rbybrgfifrYT96mm5z6wWdfqUslnMH1HmqjfaIymSqLg9As9GSDm6cro984hI97xV/pc98aUUbjXTiKSfrhS96ke58l7up9VjpSbEAlCwsxMlO3DdpkCFPs+uP7ePGCl3bNfaDPily5YKHwso2yRYNcgS2azkyu8djIQNnpwweGTbwEDwy2gM/yGxXn+1tbOWyXeU6zgXOccRb+mBDdo/JmEDfNkltA4ztaoMuBK69rYPM7vOUKRcyKOwWzsDbfUzIN7nZkKJru+pykxlw7F6GDjL0IPKQ7XrTPFZm93Y7bWxruOxtH2zX9tm5UeUQRLnsXhfcJvOEG23EdWyACZEfCL3j9Rm26NiudWCHLnJubPCQ3Zcrl+0ah7C1Psqx25mHR2a74qIDIYPAVy7b+dQWHmXacdEu27WcG/GXvvSlutGxI4se9yIoCnrrW9+m888/X/e73/1qCv/Xf/3XKXLdgGzkAKyURvNz83rgAx+kc7KBtoOTjRt9GrjaHlLanomrLIbV3qXUtCSlHRB6pLaPaqNyISfeg77tSPsfu+fRgdChpEk/kkLISSmze33yxxJ6kN3rMEcGHLuX2a7+KRe6kL1dFvFWuykb6oSHhnK7t0EGIbdd4wI/EGW2a53wkHKRgh221kd+4HfKkUG2j4thH0+u6Fr16vIJJbGb1CXZmU/p0Dak9Dd1D3FSLru3tZOGuAcm6e2C5fT7Th/t4OV+uFMWmPpjO76wZ+n3PspFfbYvV65cjGMIXWgnNvmoVH+Qk4eQkdo+Lja6yoUOFLb+7JRTJ0Lbl8FQLjsx2ZGCA+3EIB+V6h8pZPcxgofs4CSWbMqVfkh0qj6xhR8w0B2w4SHKoEEOD1Fmu+KQH9oyyNFHDiEjRWb3vpE/nhzZQOjDg40+ZLvGSrmQJ6k+DKltWFE26CMgDyEjPxB5iLzd29p9WuUZa/bRPg84xG6wG3jyg9/VPoIhtXtc7CPe8hseGYQutBODPDqk9g5fAmflX2ToM6+ako1Q+rrqxgi/INviuYA6mqx36MeyjgbtuLCDEJFC6LKmQthu5GEXOcSYAnPQR3fgKYeHkJOHyEO2a18ig5SL1PZl5MoFRpKtH3TJIIeHyEO2L4NBuX18ORjKhQ4Utv7slFdBPmznc/sHfcj25dapzYtYzXIoP82BfwuMi0o3UTasSmfIWSOd/uFl+pE8I0ybOa1Hb+pOs5HFC/apZ4qRZl7V/JJjM1PbzZSVT+3aRtbdViUvAWaxaZ3xYok/Y94p8oIjM3VJnLHd5ZmkpM4MIzll3SzKgd/Iy7cuLPJZDgbaZKac96cWO8+GDm61D1DQwFHEG90shz1tJH25oqcSz0pqbHpZR6lTWUzRZM0PG1UqhOupCz6cbdEP5CHlIrV9XDm6yoUOFDYx6aruwJNCtqscPUi5SG0fV/7vwdZlrrTfRXMLu/TUJz9TV7/aNTSZG6XvWq1ccpF+4+Uv1ff//u+0d21dJ7eNmoOrWlk/onPveSc9+61v1mNf+jKd/SN30K6rnCVNxpIvkQ5/Xuv/8CF1P/iSSntYyvORiXfXaNrNa72d6OCRLvuw8Btzuvhg0cUbyzo4d0WdeK07qNl1FV2yf0Wv/ZXXaf/+/fFlJm+OE7uT8ybbGSPpMtkWF/FhHP/Jn/yJXv7yl1c5awMHOw95yEN029veFjWNmgyI3qTqILQtYggGJEmkto8rR1e50IHCinSnHBlk+7gY9vHlOzHAFFenNDUfaXsYXfUqV9EbX/ta7d27T8qLNGfO7f/7z+pP3vwqjb/3ZS2UFc1NirrM5y4TZBKdkrmTx2A1qVcZw8SzCWTerqvJXGMq5J14+itjkvLWGrsEPkozZLUqNXL0G6VTlAMsOXMwXRN5ST6BjfoIu6RW2dRz9OCVodBEZjUeRb/0FN7RtfOZcdJK6oLBy8I2/ez0mUtDNUr1svE+mPFbuVKVSuxIoWY0in0wUpYCOenYneai0wS8tNYo60fJOOrKTLPG6jK+lw5don/8yDu08oU/08gbakZjzRKLR1zwcJ19tasERcKXTiWYQcW3JLZTTeId3aHPSPHJDvYOOTJtXnaMw6Nr+zIYymVbtsNt/6APjn009qDRNI3Y+6PDs8yQJ4WQcyjZJgYcXJIHk7ztzMtZtec3lzjE7HVGatIPvHyIWXyivcrVxm/869PplLV+JuqxE+f0BfOQPBSDejjMsxx1ksdXdMhD8JQzd4dyDmRnORTmuQ9/5+cnWW7GQo+yubm5WiftBY9nNlJ0aQM8WBA8NhyMY48MXNv1ywTYDHnw8Adf8B//qAv7afYc2OIXKeUDoY8MPQ6YwaQMGdjg4OM0B9Lg265fLLBd24EdNvQJfUWeesjbmQutNGrGef5dq/1l93b4hj71Uw9EXdiBR5vBoV3UD4+MmNh9+1kf+K1FDuGbSdFovkkfs26mz9P54EmdWAM8anOedYlO2f0N/dgDJnrp06+k+5830vJ0v+ay9mij06g0Wl1b1er6VKsbEvfxkr0AXwak7dQNDf4QL/ynjJTDctvxoajZHNu007ZI+U298WROy8u7cm9aF23FPbu3wV9IuWznU7JdSbmGMuKT7NYPcminnDwKtqs/yrVTlmzC1x2FTTkY9mXnK+0ZbEgh27Wd2NnWcNk+Ctfu8ejLAX/QxRYZeXhSyDZJpWPltmubkA90PAzlsrdxkq1+2b3Mds2DMZSBQx5CRorM7tuAbCDbA7uV2q6YgwB729XfIYbavIYyssfy1AkNZdgOeVJosLGPrvN4Nshsk2wRGEPGdvURTEi5SG1frly57G1M9JkL4MLbfZntimFvx9Duy5TL3uaxwz7iOj7J29vlyKFBPugig5CT2q516pgLfXvbD4qxQQ6/k2xXDMp3kjYvexuH8gEDHkKNFIK3XccGfYkMfQjeNiq1HBkZext/p8zu5dgNcnhosKMOu9dDhh4Eb7vWAw8N8mN524iOItv1nouQ+iDsSdGGLnjYw3WFK1whenNZ8ztNc//pYuDsay49cFDvfe/79dznPk8/+7NP1Uc+8js6ePBQShXdNvF2fGt0rWtdS0996lPr+mK7lttOmeu4QGA7+qXmqV+5SPEn7FFyqUTUU8deMDl+bNc6tHlhDzGOiSG87c1S1fqVyz7aj0EXfSgqW7rwEHLI9mX8to+uAz3l4h7RlGazLaovni89cKD+BRnuRfW+khfy6/VLj+P60h459+Fp7tncN5ULPdZf7rmkEVX/SrAtk60+wVAnexHbdQ90ySWX1Pp5Qa7sbsHlRTX3Sl7o4+vy8nLV5T7e5N7HvRoM4ogPvBgvTZP765r4ZTfuncgh8OzeB/Sxty3qAG/wHd/QxaaUkvE1qX1Hm6gPW9L9eRYjhWY5P+clN7a8tLdd7cjTbOpCj/s32OPRqMaBGFL34ZUVOX6vrK/Vl/BdNVT9K3Sz7PMo28jzCzEjrsjwgzyqtLNrO80yB5QKaQv71LXsM/ATm7X0H3rzCwt1X2e77kXmx337JpM+5d0i+NjgMyn+E38wbMvuifhAlFMfPG20XdtH28jTZuJH34KJHnnqof+oo9gWl92nVGgfPQGQQfbR8iEQdi+3XZ1EdP+CIQAAEABJREFUbvf88bG39SkHm9TubcjbPW9v69o9jy406P0wnjJ7cyFhR6ZtDLvn7b4u/O71t+Xkd9ZD3jZJJbvXRQfBgAE/yGz3G0KEm7SzbOApsl0nZNd1srd5ygZsu5fbrjrHk6MPrm3YSnZvN8hJKbC95Z/tWr/tLWzbqFV5ZTY/7F5O1u7twLR7fpAfzz/bW3WiR9fYTp1t6mmVgdmLI2u7LrIuZe5lycPY2xi2t3Rsb2Hb3pJjM/gHD9l9+SAnHeQ7/UY2lJEuL+/Ws3/u+Xr8j/24TjwxhyALi/qrr67oVz/8bf3y276u1ck1tdYupFlF48mCpu16HuQPqpSNPDBMtTC/opN2H9Q1r9bpJte2fuTced3zvGXd6w5LeuC9TtB97rtXd777bt3qtku63vVHOv3UqZYX11W6da0fWVUzHuWgc6oui1o7WVK3eAVdvHKmXvWmL+q5r/p7fek766lfmk/dL3z+c/XQhz4wvnSKE3L+0Qbb4trJk7ctZJDd84O8zcPXwA/ltv/L4/2vYduuPtp9GwafSAdbUvJ2rzvkkUHk7b7M3k7tbR49yO7r2WkzyJFBdm83yC8vVoMuepAd7HSNcjNx+gYZhL1t2ErY1eLiqGaepMj2Vhzsbb4a5MOOUlJs7b48Wdk9fzw59e7Usb2lb1uUY8cNhhuN7YzrIi7b1Z/hgdnu80MZtgMPhn00NmUQZZC9aZ/YZAAr2hX/qLIY2K5+hZXtqmNHOzToUgbZJtnSoRyB3duRt3t+kA9+swEYbqZNNg+PetQjdd555ylgajIXublyo21S1uVw7vs/+L7++m++oL/+wl9r+AajnU1AdJsc+s2ywbjxOTfSU5/2lKwLc6qepa1d1ji798GOND9ZFAlBqupk92WDf+hD9tHywW+7l9uutsjtnh8wSI+HgQyyjUqlnXn7vwYbTMBtX25f/mt+Yw/t1AMXQm7/cOxBB327b+9Ofmf5ICcd5NTb83VI1FgD06ZPq1w9ppPOIusQZj7bvV8lfJs1lnFkWzm1FlebcVKSd0ZAklhbtimKpCY1jy/2pnxzDPWl2iofdEiVy/ZWvJOtP7a39O2jeRSwtQ1byXYdl4OclALbW9i2q47tik070YHQtw27pVMz+bB7u0GHNOKjMOxex/blyrHB1jbsFiHDF6vHoMD2lt/kB0LX9paPQ57ynTx52yRH6SKwfRQ2doP8WN4+GgM9dGxXXPhBRmr3cniIcgi+tjHl8JBt2YbdWr/RtXuMQR8ZSqSDTDEzHylAbvc2yWaZcn14syPLGGc9VK4t2/CDTdj6Y0c34/VYOYWDzO517NQc2ikHe9Ddkse/aPaf6GemMN+YW+gUF7H+YoePtuN7nhXyIAwe5TnjFofQlCMb1n7bGi7btb3MT3Rsy3b6eCYu27Wv7F5O3bYpqmT3/CAnpcDu7cjbPT/IqQd+IHQg26kXr/sS+z+Obfv/ut9271/1NqfxnchbpbE8arKIKpeVLkma54B8rmysapqidixNPVVTOvFnuJtZq7m84F1sRpobpx+d/s3LNf7U+FpeuLkZK8NRTRNjxkLGGw/5xK3Ni7iSLQz1dzlEcmxTlSgvpckLA1fbUhxLyY5PTalu1d9eFvJO9cqLPjwt0RmVyKOqVNl2Hb8rLWEXfhbr0Zw0yl4euxKMBFy2xb8uOmFlm+KttJcHN+UU2D1/PPkwTuxex3bFQW73/IBBejwMZJDdY6BnW2AM/FBu93L734dNUEel6DrXPltPePyPaX5xrMncSF0Our79T1/Rq5/1bC2urGu3J9rTLGtX26i9dF1nnHqKbnHebfWEFz1Xv/jB9+jxr/0VXenmN5Qnl0qHv6jpP/2h9sy+q1F3SE1eUivPX+1sTcreLB/KhBe+d8Er7ZymR0Z5GbtH3dxuJVD6zje/Jf4PyqquUk1sS2rFWHLGyUZeOJakEC+tXvziF+vrX/9GxW0y1q597WvrZ37mZ+qfvSyKbfqtpkGhbjuy8PzYrnZd18nu+UH+w+I96OzE28nvLB/kpIP8X8WOYslYFjFw+iXz6S53upMefsFDNRoVzXJIuTv9dfjv/kJ/+aaXaPngtzRZvVSL841W+AsdG1ONaE8Oy2ZtYpc5m66VSyJRGvEXPtxYecAN3wqeL1p0CXxBngHSdjOV+NAl8AmhiouGuReRXJKX0y9WiU8R5Ce+tZIz51TCZ26XUXSk1GOBzQv2uKXi5CnPOsQXCLppK7eK36MoS41KpS4vFON+ZFaTWASI4ZDS1D/NzJ8li04k3Sz5yOpL/+BlmVGb2KktGmcBK81EszLSuOl05Waqiz71YX31o2+T1y7SLOvcaDKnM848s/6XCwsLEw1XB3aWmy6BsFXHDGW2g9/CynaV26780Me1MB/YQra3bCKuusgh24gqXV7ePtpecv2tfg4+qZPDRp4TsS+lEc+NlJWmqb+dxktXDjJ5tkKfA0yoSTkHpHNz8yqJEeXYgQdPmXJxkAkm92bbtc2j0bi2CRzKwSrp/6Geubyspwy7UZ7FKIPADqTQxy9k+A2PHP/AwxZfxpORJiHbSSfVjkNW9GzXg3PWBA5xwQKXOpHBg4scGTGijmnmS7b7GjUTra9N07klEW20ljfX49FclQ/ltjXEgX0NdYNLChbtgfCZQ3L8xjdoqNN2/a0w7LEZDuft3n/aj2/YgLW4uFzrBPPQ4cP1t/OwRQd8CJu5xBhfkIMLUSftpQw9u/ef+Kyursp2DuNXs7rOhA51TNfX1eVAvmtbaTbKvOjyTn9DbTPTaFGab76vm17j+3rVz19XP/2g03Xy6BKNjxzRfOZYE5sStMW5nMWtW9OVmbr1qRaW5nVw7YCmWtehwwdF/fjqOMlh/ML8vODb1DvK+CDGlM+yaNFWfCUetoWPtJe24TPylfjs4joWAym759Gze36Qow8/EDqQ3evZeKKKoVw7y5KtcmSQ3esi35m3t7Fs17lhu9qia5uk+mu7pgjsnh+wSAf54LdlKQuwk9oWcju50KBLiq3tfx/2pr7d4/3fxsZPu/fRNtnqr93zCOy+/Hjtwb+dOrZlu8bkWDn5AQMesl3rO1Z+eXnb/2FsMIc6/6v9/v8CNusY7bQt1gS772tl3vNcWZqsPFl/hnUO3WPjTX4gym3X/re3U8qHMnjI7ssHOekgH/qS/ECU272NvZ1SPpTBQ3ZfjrzknknbkLMGnnLKKfrQBz6oq1/1anKHVEIHXepts1/rsldjrbRdxybro2QpdNppp4n98cknn1zvldq8sLXR6QXg2ZbdYyC1vRUbe5unDLJNsqVTM/k4HnbE/yls/Bsw4CG792mQU+/AD+V2r2M7w6RRm/2bXLSR+8p3vvMdJXRaXFqWm1Lvq202pthS7qapMVvOC3mweflNnBlfEP3DvRZ9+FGen7kfIaMPbVdM+oN9B3sEm5h1uf9PtHt5l5YWF2v8uOft3r1b+/bl3ZZU92zYgF1iAy6Y5FMs9lV79+7dbI/rvRsf24wH9h3LS4u5x67WeUL9+HfCCSfUeydfNEAXGZgQfzENv5FRL23GF+pBd21thVCJ/Qi+NLlH5xakNh/gbqxv1HZYpf7lijbzkC87UHfJmJ6PP/ilXMSQ8rXsP773ve/VGFEPe/xdi0s8klTimSDq9Yf9Ajbc84kVsUSG72tr66Jv6BN0iNFK9iPoUtfaxrrW8syInDaS0k7iyh7HtvjrDNjiL2XUwX4TGXUgJwXPdo0rerSNvQlybHAWu127dtVYI4f4UoDtREeqgcIJ2wJg4KkMHpntqqdcyJPUwUg6ELrwVDDwpJDto7CV61g5uLYvMzGjmo5tqxxfsENGCiGzXXWQQ8htw8bvdjPtxKqFvnZc6JLFb9KBkNve8lu5kEFg2A624lepabjEZCTJsoskyjs5fNOMqk6XCREz2X1ZlwUALOWi/X0e+7484th1JBr8Qwdq8xRA2jTUVVXqBzLbKhno8MpFCiGze2zbNWbImywuUdv6wRcyyCm3Tbbq2/4vwxZX8GoLiYVLHriL2vB27x8HBkr1tmssbAv/8Av/tONCTvZYObq2RfvhlYsUQmb7crHBRM+OE3GklCa6UpP0CY9/vB7y8AfrhJNP0vyeffrMlzb0pvd9S0/6xc/rb795pg5319QRLcl5eG/miro8tJRxHhrmR2oWrGZ+Q/NLq6GV0BHt3r2uxaWVLKhHNBpdqra7SKPxqkZz00zyFdmtxjlUmXGSMJmX56+ki49cWX/4l42e85K/1pvf8319Y7+0koPQs8++pt7wmtfpggsuUNMUpYUa9VNeXEObSolfifcgQ47MjkXktjXEoPkh4wT7gcCw/R+KN7bKRZ1J4ntDskVDOT4OPClkW7bTP11NwUCOru3aDoBsk1Q9ymomH+gmOa7ftismOnaPBY+97YqFLXWSHhsrdJGjP/CkkB3szX7Yyke2k8f2P4o91Gm7xgBcZLb/3X7brhi0DwywIPxLgNRmjeObgDW/+fFv9Rsc21vxJ08d4HbBZXNJ3va/22/l6jKeIdtbddgW/iH/t2BzY+XGbVtXvepV9fa3v10ve/nLdYMb3KCO1Sl/FSH1sCkhRtyoodI0cnH8bmt9bGoe/vCH6p3vfKfYGFO/cuEDPAQfUWzS8mDa2+PEdsUZ9GxXPfRpDyn1kw6ELjzygSeFbIv6Bh4MeGS2t+qyLS7K7J4f8qT/FmxsoQEb3t6uAwywBqIcHvnAk0K2t/w+Nq9cQx1De8CIeOsHGzLHk9vewlYudKEBE97+t/h9dJymGctt+lMZD/gViNp3bTaw+FEaMHOSnDpLdGyLh0qpiySf2GdTazsQ2+u3cg0+4SN8RBUbHpntmre91adNxiZ6A7XBhj9WDobt/1RMjsUGE0Juu84h8spFCv3f8btNNLvaFvAzw7LMWB1tT98MbcevuFLLSAd/4CHytisOvHKRQuBC8LYvE2+7HxfUgQ66Md/6QWZ7C9vu9ZUL/wb9IUUfue2j/I16jSupbZLqi+0tbOXCHgIPgo84e4+Z4JGRhye1t7GGMsY1Dz/oICNFlzZCtqtvO+Xwg9/w6JEig+DBgAZ+J7bt6p/dY7eZH/Qn+rLygL1xmfaiAwbzylECl5d5beYg8mqfF0LkI1JTmsSqqTg8R3SpY5oHObtTqs0+baQm86jL2LEt7hPw1Yd8DHzFjk5E1WfktoNdat52rQM5urarXLlaxmZS6klS9UjRQx8ayuAh2/8hbG1eYMAOdcAjg2z/h7Gxh5QLbO6b2d4qra3tHU2K1KQwP8WJTWLNQ3nTzRLbNtKsg1Ho52ur+iKdtbIUjSbSLH1XUm5bh3MgoGasLmUZyUkV7CKeLaJW4+isBuPGKlQSHnkXb/jt3NW8COgyCDrlsjSFTx86/T3NCz0rvgp/pFQXDOXQoNMkeE2K2jyrjbLvd6NaZ4mfvHiczE+0mIfzaqT+2hmTDLEqRAbZDnZiQf5IuDwAABAASURBVN3hGQ/ISymBcI2bciFPoib+kQ6ELjzygSeFbP//DZv6oMHvtt2I7xt5sTTSAx54Pz3msY9SM9eocaeS/dQ/fv5zeupjH6kffOVLWs6zz565sRa7sS75xhHt272ok07elx6baX5kHdn/HXXreQjKS1Qd/pZGo7xQysvVaV73OC+DRk1Jb7VyOxV5py9MoDO3ximbTVfUrh+SZxv1t0HmxnNqykSK9iwDID9hG7WJFzyxnM6m+ta3v6UnPvGJ+tQf/ZEKZemjM/Py9l3vepeudrWr1TVUmxdtt62SfoNXLlIIme3Eo5Nt0ZfIqSdqWz/IyBxPbvs/hU2dyjVgz9K+LvGxGXsp6JS4TvTjj3uc7n3ve4u97v6Lf6AuL/5/8MU/1p+8+tnSP/6ldq/u14mLjZx5sFGkWcK4Uabq8kZ8lOfhWZs5E77NnJtmXisvwstYmqaPW3eaqa28GgUj+eh04KQkKPK4Ebaz6JJHD349wC16kbclGJl/pJRT1v3/2PsTQNuyqrwX/7619t7nnNtVR1MQUERREkQBFZPoS/6aqDGa5NnEJkENIIigUDRFU1VUFUXRVEM19IioCNI3gmAPiiCgAmqI2DwbKPqmqu6te+9pd/P/fnOeefY+595qKczLS1adceaY3xjjm2POudaac6+1z63Ogn+LCe3jOAi3puJ/yTHzJOxT9eHmHkAOCsc0KP9iyGCUNj3TzPFPqVzX05T49blnwTEt/Unnwj3LOTmRNA3ZJPh0NMs4zNIfaZhz5NTZuu549OP6+K++VH/2iiukGz6ufcudMtJaWl7Ssy97th74wG/S6vrxsCjnhZTmZPeyXQA7/cn8cE70fa/FY+9ctnq3fe4txqAj2GynrfQzOdppJ6TYbNd2U29cu9uc5dwYCMx2HvxuaDgcalb8JyV2OS9YEdrhZfhmXpgu5YUxJW2wdrKH4IvkCSvXDg9Y4ZnkXky7PHTFhv9oNCq8POzkQWuaxST8UIiBm4ej+NIuJQ9qsU1zvmwlh8kW9wTlofFWXr5viOvaGadx2uz6zHvGAp08aHdtda2MEX0tPJkDHrbCTR60w0Pq5k/7YLQLhg99pO+MBzmC2a5jlvYab/OnP/SLNmkHnZhWhwMu/Bkj2kNOOeWU8oUE8qY97PhSpw0wcudBO/7jXPMZVK2tr2mU83D/gf3i4fX6xkZZwzbzIHuUOTuQ9Wsp88lDc+aIfMiLvpITXOSBjTaZW2wtZ9peDg84fnDSR4Q9QT+Y6tQDAw3HM3kj85NrsVte074Dn9NX3+2TesyP7NPlj/0qPfAeRzU+/LmsC1M5L/nXjh/TRua0y8sBzjHGpM99aJhrdCN96tSVLxANBsNynjAW5EL+nHvkTR0hV/JHZ5zKvTAJOoKNMaSvtMO/ULG+njHK3Nku3Njhs13Ol4QVnJI4StqlxA9/BB0MHbEtsKYTgw5mu3BSt8mMW0PGbFtXDmwpyrXZdErE9k1y46MctJmicFA2aXb603RKxPYubjCk5Y1uz/OHQwsHdqrgTadEbN9u3Fo49nJjAkNuS97EN4HD9k7eygGGLHJTt3fPpT2vJ+yk82D7ZrntGx/vm5pj+/9wa/uwXa5n5oy5YtyYHdtZO7LWZZ8xyNo33XMv4DyGAn9KmyjtcIEhcNq+TXN5e3DDQa6sUdz7eCl83/veV294wxt00UUXlT9+usc97iGeZeLHPlBy+j4WB+PC/fHud7972SfyrPN7v/d7y/4AvPXPruNoW7YJLfcyFHgpmxCDDnfTKRHbJR4dsed1u+rE0i/K28ptu+RHG+Rhu8wdnLeGm/NC2Rmx9hw7dlzOXuO6664XL6sP7D8gXmYfPHSw/MU8X8zDn3FjHSV34miPPFizWHeRQda8zl32XutlzScv7KyBcCPsSxB8sbF3goe5pM46d+zYsdIvvrDB+reel+ScB5wPtA8v8fjZplruR/hgxx8+6vhRkj/7H3LAzhcH+IJD1/eJHWTftanPffZzmk1nUig3Njd0+Mjh8gxneWVZXa6p4Wi+ZsOxxef7jCPr7/raWt6f7Q9XL/rL+DAWtIkvY4ZwLlOnz/RVyZ/9z9JoSUfSHu3YFr6z7OvgUg76QYzthFjKD5htwcc+iH0M48X4UipH82EOaY+88Gcu0eGMW/YkEzGezCN2bLbLlx2o48dcMb7o+KJT0pbtcm6C0Ufypm24EXwowbtGDgAZJYLOid10O71MxXYmoBN2xK6N2dUOn3LYu3F8A5cfdLv6A9iWbdSSuO1ddfKwXT4E4GS7tA9OvfHZplryK0p+2RWzXThzHw6qopOrbXGgNx50u+Jg2O3apj3H7arb2Up2fdyoW06ddiilLn2aycGqKPVJfKdq+aey0B8+cGUDyye8fCC1XfzIA7FrHvXkhGuc2KmihXcq29EVbFZKfrW4vTr1lkPzaaXt8JFL5QHH1/YOt111e96mPdfxpw1ibYev5mdXfS+O75QHMaGwLf7rc1Mgg0kGND+4lPZvCzftQWBb6JTU9+p7ualP8gERf3ynuTGhX/v5L+gud72znvDEs3X+hRfozLvcNTM21JHNJb3pd6/Xw5/yF7r6lz+j67buqfHoyzRbvrO8clAbvTUedvLSSHlPLy8PpDzsmvbB+CCbm/d0avX5YGIeQnTSNB96ZnGb4bO8X5v9IXnfV+va1XvpBb/w93rcU/9Mr/vNz+vYdKjJwHrAAx6gF7/45/Tj/+2/aWm0IuXhRZeHDzw54MMu+QcsY0lJfTqt80N9lsEGa3rXJYlUGt588UHfi8f1NnM3rpvipk3aaD6U1Fts0/fmTZ3Y5tfiwBZ14qkv4i0GGzpcTccXjBIhrtXRwfBFp6SOTkk9VxqFWr3ZqMODoCPYWh0djGB0SurolNTxpUTQb4+8FznQuUanWYBLP2z95V//VZl/2rNzJUfIqdXRbZNSuS+g2Lvr8IKHKD8zec852LhsF45WvzHuRRzfwp1f6K0tdLvmYbvMB3ENZ5FlMUXqQmqdcugUPfKRj9Qb3/hGPfe5z9XXfM3XZCRyzeahETnjO0s70zyEDKH27d+n+93v64rv85//fLE5hr/Lxqa11fJJWOmbbdTwhgk1UmN2X5c42T5hzYDXTpCSV67zFEmljptdcfjAEfSWA7rtHc7GZbvMS6srB3qKm+W2523aVSdub5vw2dWO3nJBtysORqxd69haHRtC/YvhJh4eu7axqGM7OTcWxlsZJ5UxmWXs8Z1mDRlnTQmaOa12vrEbLb6zbF47OedDKvmZqu9Sd9rOfRmOkOEaW664rJm2d58n8dP2sZjroo6ZXCgb3krb29yzNOWTctsuPnbyCkmLjVrwvdzT9N32Dl/zp8TXrnzEI+C2UQufPdfxx9B8boy74c2X0q7t2B3Ved9mGdKMG9dsip02aQue1lYJyi8we55TINmNezdOLAIXfuj2bt9J7hcNvzlu/BC7tgOnXfnAqTcOe47bLvto2yVXfPC1q89ifuCNq88+jLpd45yxy5kHJGLsiuMfrYwd3LaLD7+4D9qej3dA/ImPWmLs6g9mu2D42N4VBzcxtouPXfvFGFr5L3XiJrnnpibbuItrB+6+64W9cyfqYx52x8Oe86WaD53ZX8vaHI/TvjTIS+RcuuriN8jerOvTbtqY5GXiJBzkNck8UipxthM3lV3br3gsqaPbFScXbR/o5EQV3XbJ1XbhIa7h+LU6OjEImG3UEluU/CKu+aHbN869yIGe8J327S+Ou7Vtu4wP3DwYmIynZWzZp3Z90DQzSyE598BB+pI56KwuO23mQe7UR8a5t4w7a2sw06SfajhSfCzHyZJ40ZdZUNf35X47zQXe9b0o4ScfcR+Nb2eLeofeWePM8eG8MJgE39qahsNy8EnmfSs8m54lu2D5jVbGKlxKjn3sSyP4JslHok+Fu+uidxotj7S0b7nkxJcRbKfVRJb4sKUKnx0lFmJTlB/0vXOJwbbAsSO2tciBrhz2bhzfwOUHHQ4q6HZt3/btwm1XvsY96Ls8aNnQ+ua6Dp5ySOecd55+4sd+QqN8HlKuLU029N//6A/0rCc+WpvXflLeWteZZ6zo4FL6sHpEd1rptHzsWv3qC56ja//mwxnrreSZNpaGmiGDXhp0yseqMtZizjpJmUPnpXJOBfHl7OlgnI9im1JeXHee6h5fcY/kc2rumVORa89nsITNkn/v8OW8c+b9+jy046/8f+WVr1TX99oab5V/KvWKK64oL/9tqw/O2NsWB3yUCLo9x+2qY+tyrlA2n0UO9JPhYMQg6HblW9Sx3Ri37XLONP8u18As/Ux3ZVsz6FJ+xVd8pS6+8CLxrwGU83i6Id/wSV3/gd/Ve154of7iLS/Vqcc+qVO7NQ2mx/NZdKJhP9FsvKmhptFnSWOS67WTO56LTDJOEv+qR5fPvEvDXn38mItBPtfasedzLPpMW1KpKw+UlaPGD3IPwM+Zv242VqZfvcdy9D5tdB6r78YaZS4NrrGGRZ/IuXcM0ONruFNX7GB9P1MSl9O+PNMg1/WUHFLvE6P4V9tEQz7fp32wjrjoTjlanmo8vUGzyfUapjw9csZ1f68PveRifejll8vX/YM6b5WXrne+8511ybOfqe/4N98m5/wdjpY1zX2hS0/5mWUSbGuWCvN0i+cy5xPnTcLUYtDBbKMKPttlrgGazU57s5kW6+jNf5x1MlF58LxRfODnYTEPLnmQymemQQaTh7GNFx/WTB5q8uAZfGVlJWM4RC25oOAzHA5LHS7iwGkfG7KcF9HgvITtc73BA05eCPzkAA84seS+vrqa82GoYXKbZV/OP7vLX98Ncv8ZjIaaZNyHSyP15URRGRc43Fm0Z7v85Zhy0AacDR+PJ+U+hn/MauU4Y4WceuqpOX8H5eExcdzzwOkjdR5q9+kLcbbLuDadcaUd+o2vndHfFjByYVzho6+MPf62BSd1OIhF8AMjbpyLfWllWX3GvOt7bWVfM4g+zj2TMVnbyBzn7MudUat56E4M3F3GhLFtdfpDvti0cDAP+CGSc//flF1L5SCfPvedvu9LK849tfdq7iHX6eC+T+rf/eteV59/Vz34u1d0t5XPa3bkc+rG1iS3BTkEuUbZt3W5OPnCzyzXX59rtst9ZGtrQ6fsO1VL3bK6ODNWXdeVHGo+ic8PD+pTlHOOcSmSfBrGHJUxC9Yld85r+nvdddeWFxn0Ad7mb5OYZLucN8wJPvbueotRDnzsGodvoPKD3vzQbRdO9BZju+Te6sqBnqLkgG7fMu4WQ5u0gdjhz3kSMik08CmH7XKe2gFTxzdF+UG357hddYxwUzYf+OxqRz8ZDkYMgm5X/0Ud2/9q3LZ3zZ29u06fvlRjYrvMXxtD2rHn40rbtkt+9hy35/qNjbft/09wt7Gxa3+4j/PC9h5f8RW6f56/3+9+99P35GW3O8ZkVsZq75hQZ2wbF+OKgNnEqcSB2bV+KTUCAAAQAElEQVQde47bcx0u/BoXdXhaHRsCZs/jwOyTc3MvRLivcb+Gi/sxzzjPPvtsve61r9Pv/M7v6HWve50uuOACPehBD9K//55/r2/79m/Xt0d+/Md/XFdeeWWx/9Iv/ZK++Zu/WW1dgIe2Wz62Bf9iHR3Mdjln7Jo3OLH2brz52nM/27J9u3HTLu0wvk23K79d2yI/fGzfaN5t3ZhkPb322uuyL5xotLSk5ay5s+zteNaMj2SxpjBe5ct3WYfhb8I5xzplu/wvfHj5zHo7yn6FuSsvtcPbfJhLcARO5SAGPtoDb770gTXvk5/8ZHkpDRfcJiZ7JmIYBzBieOHcd13Z47Cmsj4qB/njix/zf91114k4cNobZI0ejZbUd328nRf4B9LnpZwrm+KPLPbtW9GBA/vzOWws9sDD7MOmGTf46Q99tbvykpwvAwyyHtNeyMIxVhde+mFblMRwPpMjeSPofeK2sq85sH+/jh09Wr54AQ/7nq6rn/cYEzDyxn+QvTl5ED8ajcoewnY532ifMev6Pv0YlzHsuy75dOILmcTYTr8mYp+Hf9mzZm/IFxlsi7b4UgFzAz9fqLCdfm2VOPpD/uDE4gNGnvAx3nA3GzzkDt7ZLonaTCnukl11COyqa/sA21Z3Crv62C6xzcfuwi3ZVjvsqjcfSsSuOH4nq4Pbu3Pd62dXjr24VOOUAw/sUWVTUyntqiuHXf3tORa4/LTYUtn+1TC7xm3DpbBd+PGx53bqONh7sVqv9rluL+osJlPCd3Hb1cd2sfHLrjp8dtXBETDE3o1jsx1uNKVEn3PbVdf2cWMce3HbJcJ24SwVfplffIyVmlrK/AJNb8uJPqOietxi7rjv9ZUUVDk3Z7LTSKnNf+31p9739VzuOgshbHnfUvIa6+DSfv3w9/2IfuHnf1H//ru+U/tXDuWxwLL++jNjveC1n9V/fPAf6opfOKoP/f3d9KnVO2q8ckdtDhLb75O6lTwMCPckatflUcdE025T02FudHz4GS7LwxVNB/s1OHAnbYzurGu37qa/+uQ99PQrP6rv/IE36wUv/5Q++tmp1me9Dp16up742CfoTa99o77lW75VE4eT3D0M9zT1seST992u82rHQbsPxsCe43bVbcv2Lue9vhjtE7ntGrfX36647Rvltg1tEfuWcxNg11japd6Euu1dbdq3nNt2obK9i6OA+WXvxu0TueO280M+VGxTFLG9i9v2jeLE29WOk131G8Nt3yQ3cfBQIrb1L/7Fv9B/+S//RQ9/2MPKS/Dzzz9fl1xyiR7xiEcoZPngrnLYt4wbZ7uOy44exZHWZtTyY4MqzbiItg/bRbNdcOIA7Mprm2oRu+r42FUvhvxqmD3HWVwbPhwOs6hvqct123e97nKXu+jhD3+4PvSnf6pfe+vbsiG+SA/POPzoj/6oHvKQh+jxT3iCXvjCF+rd73mP3vv+9+mHfuiHsqk5kJZUOLi/2S51ftnzfFub4Ihd/fbi2MAoF8Wu/ra/qDGxT4y3XZqy/UVx35K8S0P5Zc/HJtUTfhqX7WJr9VLZ/mVXm+2S9zZcdPxtN6hgVPbiDaO0T/S3nViskVnuuxQpJ3nISG3KC6r4BN61HpV2ZCk2K33NlWRHy0MtO2Uwd1Y9LLtKiYtecRVcOfbigUp7e3HbmEqcXXUAOznkBLXnGDiylwMM2YvbNdZ24ccHsXdzL8Yt6vg22YvbLibbu7gB9/qC2U6RieB3+jXNQyyQVDMtsxM47B1rscGJL6U9t4Ehe3G7+uzF8UVsi/uIFo4b8z0ZDobYdSyhsXfrYIhdcdulL2CIXXH0JraLCjf5UQLwIazp1O0aazucUp8PPIv++Cz6L+rYEDAEnfmgtE0Rzlpit71Tx2i7fEhCx47kclG8ilAnF0TxncXRtjpnb5QH+5RaOGznHKhAl2usxKXKv9rR9dhm4kM7OdoWdsSOTSp1J24WbttB6o/tNO9ayW/b5Rq0d2Mx3ShuexfHLOeubUKK2HPOk9lwujHc9i5u27gXzK68AHbV7WpvGOWt4caXGAQdSWOpWs7vQdfnd2YrL9Yy4tm7ZloCDfYdyB55KL4Qy1/79pmTru81jV8/mmjlQJeHB1KXkyDuCZLGGac+L3dymcu2ctvVOA9SbIv/cOJDvqjTpBOdGOZVeWlww8aathI86Dtc5bQ3gC8ZeqS8lFiS85HMibHjkrmXphrGfWU0UN8NNIltkobNuZG4Pg8LDp52ingIoMQQl5Rlu4hkcdi+0fOBMbOrH74IGOWi2NXHtuzKh92uum2qReyqw2NXvRjyCyzFrh+7+ti+7dyzTsujFfUeZNis0w6cobMe/ST9h//0gxqu7MtIWpPNif78j/5Ij/gvP6DrPvo/NN28Xvv2bWnf0lindOt676/9ij76p+/JPGyIa3M6XNLwHl8tjw7JOVnsXrM+PN1U07wEkjPHcuEeZ/ImaXoymGrt+BFMwae6132+Vh4O1A3p21a8J0W6zGU/men4Dcf123kA+p353PfmN72J6dM059UZp59R/kLqu7/7u3MujvI5MXGGw7d6Lhlz2ztjblfdtmzvwm/Mdy9OEBhi7+bAZnsXdy4JYCX79DG1Xpp1s/Sl093vene97Odfqh/8z9+n0aH9udYm6mfHtf6pD+uvf+VyvfGJP6obfu91Ou2zH9EZN3xad1g/qtPywnBlfU0r43UdzBu7/XzxYzLW/ryYW9kINt7Uga1N7ct1R7k/2PLqcR0cb8RnNXI8+nrsx7R/86hWNo7qwPiY9hX9WPS16NRv0PLaEe2Pbf/mMa2s35C449sxR9JGfDZu0NLq9dq/cUz7127QvvUjOrh1rJQHwndo63hsR3Vw47gOjdd0IBwFSz8Oba4l5lj4jse2Hv5jOjRZTdvxH68GPxrsiPZvHQ12vUZHPqk7bl2vO298Xv3/84f6q1ddoted9f365Lteq9nxz2V8x5plb3jo1NP0iEc+Qj/2oB/Ow9AV8fLV3TB2Z+BnubcxHei5waBGbvFc5ty1M5MpEya76va8BN8r8IPZLjF7dep97otcezxgXcpDZz4j7c/DVHBkaWkZN/FSeprrhIeQ4Pa8bR6m8pASHu6N7WElgcSRBzg+g9yD+UyGL7htdV23kx/c+NoWOr7EIcTQFqVy8NfmcMBJ3vhjQ3hYjJCvZFGS12g4KrzE0e5oNCov8okBs7vco1bEA1iwAwcO5JqZlZgSH3/b4gE8nMoBD0Ie5E4ucMUku7ZN3uTTcOr4EUOsbYG1ePAmre/E2i65kDd1OIlj/k45dKjMEzixfXlIv1xyIHdw8j5+/HjpE7zkQD/pC+MHH3OGP21gQ28Po5WDfOGKWu6VtO1UyGOSNXdrPNXWbKzZ6AYdOPh53euun9DZDzqk837ijrr7cFODXIf9eKCBV/i+jQajoUYrK3kZcDDrb6e13DdY61dXNzUe55599AY5Lw9Wj62qzzU16PoyZ+TV5/xtfaA/tsv6TD+31jdKfvgg9JHcTz3lFNl1vPkyBV8+0UQ6cvhIeqEyNjY9KtXyq/XXnuNg9rxuz6+Jk9kg2ouD2S75YFusL+qLNnTbmIvYVd+LYwSjVFzyjiprQWrb/rZl15yD7ui2qRaxqw6PXfViyC+wFLt+7Opju/A1o13bsd2gHTs89hzHAYxyUezqY3snFrt927htE17ErrrtL4rbrvEtf7vWacSe662On22qReyq78UxgiF29QGzq277ZvPGH9nLAYbsxW0DF1676gD2fLzbOTXDENnLEaj87MXtyme78Ben7V97fbfhk16X2Pb62wYuvHbVAeyaN/eBe9/73nrve99b/jeff/3Xf60//qM/1oc++CE98xnPFPcTy4SctE17t432caa0q406Ytc27d04thvzX7Ths1hHb2KfyM19jnsc923Wc/pqWw3nSw/3+PJ76Lu+87t07jnn6mUve5ne+pa36h2/+w791m/9Vqnzr2LxB4ltHwCXvTv/lpdt2RaH7R2dOoKfbalLrgE4T+zo2cvYDnLiDzGgtnf47LmODcHP3o3bJ3Lbxv2EubQrbnunneK4/cvejfeDfP5I3psbY33humtznoxKHGvjIOvQ/uwVCN3MC2lyY/yxra2vC+G8OpQ1+siRI1nXxmJvMcraxwtn2+q6XoPBMGVXvhgwyF6JtRUu5oL1uE87q1kfWfvg47nGRvbirH18AYE1mDWNfYRlbaxvZu2cRUstbezLOru5uSHWeXg5P46vrmowHIrjYPrQZ67aX/sz903wX43vLJ+Jab/tI2gLG5zwkQsl/wICOWHLFi/0s9IvvnyoZERfEPjJu/H0XSde6hO7nrGDD+6u77Wc/OEmPzBywM5YMUbkPt7cSvxm2SPQNrky7odOOZhmZ+Ig5vDhw2KfwBh3aZP2bWuSzzVLSyORF/FEsK8pfc/8E4sv82HXccUXjr7ryrVGXrRDrvSDuaKOX+EMj21xLpADdnzpL+fMUvbitEeJjbbIq7MNz66TGVK7nviQ21UvjvmFPYXsitu1xLfh+AROlQ+Js+KbShkEu2L427X96u/iB44vYptiJz/b2xwVb3E4oVMSn/EoXNR3ZBYt8fldfmwXXvwB7Fq3Kze4XXW47WpvvpRN8EXs6mPXcpYHQVGTi5L3pLRnN87sEssWahb7LFTItFywqeRnVgQOxS/nQuKnwerPLJ20Xfxbflo4wKjaLZdZ2qltgyNwIHb1WcQkPkh1aVNyF3tymKbNkIgDfjt4sMYB3gQMsauPXUswfOxa792XNnJWqHBbGaupcprIuTkki9itcfQ4SMkjQClsq8KUs+jT2BUax2UiLiLloE07xNGn0+oTdeen9QUAX8SGYwZU+GgQHGCaRvcf2q/x1lh9/juQG8k//+Zv1K+8+pV6xrOeqX92n6/X1nSk69Z6feST0hUvu0YPefwf66wL/l7PfflxvetDd9TfX/uVOjq4jzb3fY0mB+6p6YEvlw59mab77qbu0D00Xv4ybQ7vpbXu/vr0DV+v3/vAHfW8X7pBj3ryR/SjP/WbuvoX/k5/8ynpyGan4fJ+fd/3f79+4Rd+Seef/zTd5cy7aNB36tLlTjkyR/ZAog6oetjWNB+yqNnOmM2K2HEE3Bb6jdjVB5j63tiOkzRGbHblwMeucYs4elxLe+h29WkYceh2xRe5wRF87GpvHODorUS3T/TBjmC/PbgbFzmh27VNuGkDAUfwsev4gNtVn86msl0EHMEfQScO3a7cdi2xgSP42EYtY2vPdUB8EbvGNow4dLvidi3xbTg+LI7UKXnR//KXv7y82H7+856v8897qs5+/BP0jQ/4BlxEy8QTB2BXTruW2Bq+16fZuNy14G/XWOLw2Rtnz+32br3F2GSWK7pcF9UHLrvq+CF7uVk8wZA+G4jhYFjGGF90y3mQvaTv/u5/p6eed66ed9XVetnPv0wvefGLdekll+phP/kwfd3X59V9RwAAEABJREFUfp1Gg1HZ8KV52VyhhkJ2LcmlAPllzzG76rQf064fYuzddrv2x64lPgTZLte9Xf3B7arDbbv0q+GUDSe+Cbg99wW3fau5iUNog9J2ad+uJe3sxamD2/O8wezdMWBI86VE7N1+dq3bla/5EEtedrUv4tgQ7LlzKhOoaZnUum5W3wLnhcJM7ruyjk3ykNddr565H2NPm4nrbA1yD+1U68oRLSdqlPzMFEt8kolKm8R0qaWMufzUNktU8bGrfREvjvkFhtjVx64l3DHLrnW78jVfbPjY1b6IY0PAELv62LUEw27XOjoCbnunTergTajbLlV0xK4cdi3JCQe71ruMJfXmi46PjT21jNuOT6r8zPKLubTxiRYfe95uzOVnJ27BDjdG2kO3axwYAo7Ylduu9obZFb8xbrvamz+cTcDQiW069abbNRY7+GJ++NjVjq35gFOnROxtn+x/auYS53sdM6nL+Zzh0Cx7Cvx5oLOeD7C0RR0uuG2jlrnGVir5hd78WmnXNomLi8BLdBqlHduFp8/9mDUpVcFDaa6NBNkuucUxz2ZneRk7lZzck+c0ay6xBkjCVr12p3nBZ1vKAjSLT4ce+zR9V8rNfDDsul5yp0kwp7QtZwDK3jX1WfQu5yAlou1jmnZtlxq4PdcBwRC79r1hxKHbc9w+MdaeY/ZcJxZexJ5zUN/LbVc7NuJsb4/rnM/ereOL2C7zRBz1k3FjA2d8bGucF0L1L7QzN1HKuZSBZH7ErDGWmfM+vrM+PgPJvXMPlYYZ62FnjfqZDi0PlJ/wxUc5kuIm/xRwp5LTtMwVthg0VB9Zmm5pZSBZ0jTtzDLf00hCdCBr/HRd2toYyNnTazPlRlf+2rDzIA87Oo3Ki62ppnmxoOQyDp47h3pPNA3JWrDVfsTfEmtjOtCxbqjDwyWNDu7XgZXsIXI+cE7NaJu+yppFyFW2pgVXVIsDP9ulP4s6NmQKXxS7+ti1xDdw4cHH3s2HreH4InaNxYZgp7QrbtcS34bjY99y7mnmRLnuBqOMRfrqEH3lPb5cl192qR760Ifq9DNOVxnbvCz+9N/9rS742Z/R+3/77ZqsXacz96/o4x/+c73uJS/WIDx9YpV56k79Ct35ax6o43mzn9NIs1zPynXb9UN51osxdd8pzUqZJ/WTjMumNo5/Qc6L6aXMz72/+r6auddG6glKzKSMOQ+U/uDdv6cnPOEs/fiP/Zg+/Of/XX3uP7Os62fe+UxdddVV+pEf+ZHiy56x2OjXLRwTLRyMK2LXcbZrCYabXeu2qZY27apPcx7Y1Y6/XfHimF9giF197FqCxZzxqHXJ6jJWzAEMHYOWSyju2nfggO54xzvp8ksu18VPv1hfcc97Zqy31G2uSluHpU/9pf7wJRfpnc98tN5/xeP1kZc9Xde84Wp98s3P00dfd4U+/qbn6WOvf64+8cbn6RNvfn6xVf25+oc3XKGPvv5KffSNV0Wu1j+8/gr9/Rsu19+95rLgz9E1b7pS//C6y/XR112mj73uObrmNZfqo69+lj722kt0zaueqY+//tLozwr+bH3iDZfo42+8RNe89pn6xJsuTzuXpLxMn/zVK/TxN18e26W65o2XhedSXfOGy1J/zo7+sdddoo+9/tnBLkubl+njb7g09eck/srwXq5rXp+233hF2rtc5PHR5PGx14bntam/+lL9wysu1t/98tP0/7z0fH04Y/D7T3uEfv9Zj9bfvPnnpCPXyFvH1XdTSTN9+Zd/ma668oryJerBcKRRzsOB+5x+MzHes3gpk5CZyVxPZacSjDlD7FhyrgWKfSbOAXR7jtvzGGyLcU0HJ9Z2aQMcAUfQsaPbc+5p7pvr66vpyrRIl/vyysqywqKlPAgdDvusl1tyLr0+92/n4pzNJhrkgbgtDYdDdV0n2zslba2s7JOUdnKNK8dSHmpyX+eFa/PngSfxo9EoD14n5SU4OXZd2sy1CU/f59rPOIPzsDZU5aXxxtYWqvquK7G2Zbu87IdvaTjS/uSwmhfexK7kmc80axYP6PkrteXlJY3Hm1peHqlPXxDqPIgdpM2trEHofXTiKW2XHG2XtnkYTB+67RzQR+kLdWzEU6dtsK3xWBkkTTLfubVpPQ/j0eGvY7NV+sC+aJJc4cMGF6XthHflAb7tcr5gg4eXDORIfTyeZBzG5QsB8NA2wvjBLSs5TGXX/gy6XvsyPn3qmV4N+4GUeeNfVZgk5428TCcODu7B/aAXx+bGupp9mHOFvjifnPZ1q/qy/X+mn/2hJT3v3PvpB771dB0cH9Z+H9dy1vxhv5TrY6BJ5nhrazPlpDyMJ37fgf2Cf9B3Yg6X86xstLQi2p3mXJ3mXKBthP4sLy+Xc7DPPPHQnHHkpcog82AbN2Ejf8R2qYPhx/ws79unjTwb3Mw5NUkbnHe2M75TqbQ3E+OfShmzDA1q0VHwp0Ts2iaYXXVibfhm4ZyVOOwNJ64JuD33Bbdd2rcrX/PB1jjAENulDWwIdrqQKzRdSdu5vpPFjo/t28y92N6iTru2d7UB1nzQycuuPos4NgQ7pV197FriuxenDm7X8SHWnvvbFccPwd78F8tFHT+7xjUcjFj7RO6G49OkxVEi4HaNtW85N3EIHIg956COYLfnOHVwu7bT8gND7IrjtyjYELtyoWO3a92uceCWMWl2G/ct5ASBXbm73EepF+5g6PjY1b6IY1sUbIhdfYnDbtd6s3EP4JrnpSA+Xex27cdwmPveLFG1KmIQezdHPHb93Ja84UXs24/btmxnXRuXdYJ7I32kHXLsu67kzXyhdO5KH4u+bUNnjFg3bIt1m3jErvzoCL4IOu2g27U/tEcdG2tK0W/kPGmxLYZ6idvmok68fSI3OIKPXe0tFhy9leh29WkYceh2xe1aNhwb65SyYE9z4//Upz+TPcAYWNOsX3wRcTRw9K286F/VMJ+J7NSzbrIWLWV9csb28JEjOpa9yDjrOmM6yAv+SeJ5AXzdF67V0aM3aJp9FTbOz2nGahwOu898Tsqaz7m6f2W/lDVqMOyz7g0iw7J+MnYHsrcn3rb4XxFM8/kWnDW6kwtHn7WdtY/cpunPYDAMvilzLqRXnP6cNwoHewrL2rdvvxw7+S+n/X37D4hY6uvZA0w1i8+KVrKHCEX5gYNc6MPx42vZZ+3TwYOHMnabGg2HkVH6MdMg4zBMnfONvUDXd1oL52i4HL796pPv0nCkYddr9dix7BvIUOW8HI2WNMvYsqekLTiWs6+bZXySfnxGQl9fWxX/igG52N5pc/FLBNgQyTp27LgOHDygU049RV34B30vcqRPpZ6cTznlFPXBbZfxp33G1HbxxX///v1FZx+HbZo53coegzi+CEFPRtmn8EUAbMQoB/ZZ9oh8iYKcyNPu1AHalu10bFaEhBIjStuZGDYtICp+4MpBAylKjF05qIPjc0u5mx+xduVh4Kljo2x8e7nBwRD05ksJB/F25UzvlGRLH7Av2qjDYTsus+JjVx0/uFtpu4wJdbty24ai4CjYKIFnOXm4cNAr5jK2SSb+k7QVLZOD3d7Lrfha8SgnRcwlvwCJc9Hpp40PaDwLl4udPs1SJ3/baW9aYuxqBycKP0rErjb0aS5ou9M0HNrGp+lP42ylffPc+NqL3NNQOvlILBzebge/vrOcBPouJyl48uAvcCbJIxFyMOZzmgsgboXDthycOrgdT/xT2lWHuwunbdwSV+e6C9Zi0DFSp2xit5ipuuQHFzeyQW4oGXW5k0457ZAe/lM/qd/53d8S33w7cNodpOWDun68pL/6VKfffv9YFz/3M/qJx/yFvufH3qMffuTv6VEXvk+XvOwj+uW3f05vffeG3v7eqd7wjlW97E2f0jNf9Of64Yf/ur7j+39TP/gTf6hnPPcf9NZ3fEF/+0lrNQ+5Nt3rzLvdXS944Qvy8v8X9J3f9V1azoftLjcU8uuTMpJC+RylgYfpjmXX8UhF9Je+4o9uW61uV19wfMEpEdslVjnAbe+Mp131xtlK2yfltiseqvJj+ya5laNxttKuHNTted52xROy82O76CfLGwMc9LmVtkvfqNsu44fddukPMYjtW5W3Xbng5XyGUzlsF56C5xxWDtsFU45bkre9wB0Ou9Zpw771edMmseREaTuZqIxLqafGQmO7YPkVRDtjpRxw2NVuu9gClzGEAx1pOm0515osgdkuvvggtguuHHCnKD+20/ys6MRhK1zB7WprdZzwsX2LuNlgIMTB0Xfco0yK6rtOthmU5OXc16xhrkXuEbPcq2Ipdhu/Tl3Xp03yxKJy2FUnZ9ulH7ZlV502u9ZOIqjbc7vt8HbigINy0Yc6OByLODoCjg+l7eQ3pVraR7FNsYMTY3vHflu5bd+ivG3f5JjYlYe8EHuem3LQrxS7OKiTt33j3HARa7v0nbpducELR9ZGOVqm1O5ku7TDxlxyXu1IrGOKbZprEo6ezX45N5zNqLLxzxpN3VY7bJc2iWlYX86dafYF8Q8XuG3ZLm3CTV6ttF04qNvVDztx9J2y2RZx24XPrjH4IPi00vYt5rZNU8XfduEGsKtOLrZLP8Bpw671ZqNtbNQpm88iblc+u8bigzSfLniXeQBDbCuNyl1KZR4yByl2fuw5bt8Md8e13ZU+7nCHqbW9mHdgLeL2jXMTZ8/zWKzDQVvsB+FEbBdu8OZLqRy2S36tTgmHXfG4lFjbpVQOfFKUOmNnO/M3Ff/k9Swf2pBAIkPyoN2u7+Izk+0i4PDYxM6gK3jD7OrXZQwxNhwu6raVplTup+5KH2wL/+ITyr7rNMlDa9pSjnxujV+U7R+uI3ztmgP6pMw39dDD0XfxnoXXGuZBDg+1yQXOcbiHAz4MKn2fJJ3ktM3Fh/jKPy39gtt20UMo6l3yo7Qrjo7YtY7ddnKeElLEdnIhJxXcttphVx0OYiltlzbREbvWsds3z70YQzv0ndhFHB2xjUvJz755briQxseY2lbXRzL2o1yDPDzfnI7l6J27PLQYZ32VTt031HKXF0zjY+qna+q2NuT1dWntuIab+aDtLe3Ps4BB1t3xZKzpeJZ974ZGs89qNP2MBpuf0Wj8aS1NPq+lrevVr35Od1o+rP3dUTF3Tnu20pY1y0vjUb+k4+sjffRzA33q8AF97sgpOrx6R33h6Gk6fPxAXur3eQmaBwuZ077vcy5IsxBwPl17ZEN/+/kt/c3GUB9aW9KHN1f0oWO9/jz6H3zmiA5roH3LK5IsO5LpTfezVc89Pedjl1w4z8s4aVbmnXFjzJUD3HbBUy0/tgWuHPimKOecHf4IdXB84LErjo6A40Np/+NwM252zaPrO02zjjr9vdtdztTTLjhfD/qx/6p9+5e0vDTQ5uqq/uZDf66rLnq6Pv6XH9FK5vdVP/fSvETd0jSfE+2M5+iuOv2r/pW2RnfSZj4nyZ26rg4uPrIC5VdG2r1yTOXcJJb6TkXXCHEAABAASURBVFvHr8+DkU3ty+eou5x5t8z9hjY24Y5PnH/97b+uf/Pt365v/zf/Vr/4S7+ka7/whcRLs7TNA51zzjlH3//93y90+sWYInZ6lHXatuyqg3fJq5W2Nc28U7erH3YaAKdctFEHt61FHB0htpW2bzN3MpHT2CD3wRTyTOJ+uLQ0kjlHUz/zTnfW4x59lt78pjfpW7/1W5KP1Gceu62j8tFPaf2jf6rPv/stuuZtP6+/zcv6v3nFs/TR1zxHf0/5imfq719+sf7hlc/Sx159if7ulc/U3/1K9Ndepo+9/nJdk/LjedF/zeuv0Mdfe6U+8fqr8rL9yuhX5AX8VfrkG65OGf3Nz9UnI59441X6xFufp4+/Kfhbnq+Pv/X5eXH/3NSfq2ve8rxwPkcfj881eWl/zRsuT+yVsV2dF/rh/VV8r9Y1b7xS14TrY/i9+Wp9LPpH33CFPoaAvf4yfTRS6ik/+tpL9LE3Pifcl4svJlzzpqt0zZuv0sff8lx9/G0v0sff/lJ98p2v0uf+6O1a+4t3y9f+vbqN68WXTQadNB1Pda+v+iq9+tW/oh/+4R/SHe6QZwfKyTnrcj5avS0VUcZ2FtVyzp1pzjvbYq6VY5rzJ0X5sb0Lt6122FVv50cr7fl50jhtl/bwQeCwfQI3/rTPecKXZHiYvZGHrzww7fuucPDAkvOGNZWHmMfzELtLP3hwCT7NdciLV64f5WBtWMrL/s5drv/lrMWj0n/u73BN8tB7xIPbXFvkxgNw/qoNfTQaZd2YpN1Oo/gsLS2X6zJAHqyPyl91FZ48GC/3nYwdOdEH23npvSVy6/tefdcx8FrJA3h8wGmjd+5XyXkrL56HefDccO5hs1woy8khRdaSafmLNR7eEpeulZ+tPMAlB9rkAS9twYHggI0SHJ142xmHoUZ5OM0Dc3cWfeJ8UNTGjz9jdywPusmZ/GxnLEay6zyP03dyoH18pxnH9Y3c8yKj5E5MoIzjWIsHNuaGPNEPHDwo9Ny2xbzzl3ODfqBBxm6WcQU7mBcKy5mHzYwV7ZHTDNLkwnxPM45ddF6mjfNiY3lln4bdQN/wNf9Eb/35h+uR33em7nnguEar12tlNtbW2lrOhancWe47Le/fJ/rMOdelPkxbx4+v5iXBhuRJ7uPrWgln3+ccyqSMp1tinbYdn00dPnw4Ly82dqRjzqXCCR9jNU1fAu2cGxsZJwTs6NGjBWc/jN911x0W562MVZpkP+IMUJpT48avWutvuzqD2/HO4NuWXXXmtsVS2i73daJtUxRfFDgoibG9Cyd2EUdHwImhtOfcYLZPyJsY+4vjtufxykHbKcqP7cxxOUtK2/RpsU10pMVQ2i5jAm5XbnAIiadctFEHt13asmsMPgixrbR9s9zw2aYo0uLhsF3mAR1pNkp7zk2dYNsUpU0UYmwXDuq3Z963Jze5Ia0ft4Q7g1/uscTgT2nPx8Su/QaHm75T4mu7nB/KAW47dLMyTnbV8SO2lbbLuFK3K3fCyw9+KM3W6o0bG2Kbogg+XO8FyXWL3sU+u4k1mkC7RJRcbN+mvGkbLvKjbGJ/cdysO9yb4YObdmyXcQWjfwVLxZG+68ocRi3zQQw6a4TtnT4SA267+DHOiHLYLphyEG9715gELm3AQQyl7cK9WEfHt9mp275ZbvyIaaXt0j5126Xv2G2XNlWOOU51MW/qTcD7vksO1qc//Vl95nOfz75mRX0/LOvm4euu1SRrMnumg3lpPEvgSl6EM37Esl9C35+19MgNN8gZb+rse1ifutRPP+007d+3kv3GsbKuEW87TBJrFBzM6UY+N3edyz6o73sh+/btK32ir3CCUSKzrF2srzPWwJzf2OCBmDWQvQJ19m+sq6y1p+TF9sbmpthb7N9/QKOsycPBUEcO36BTTz1Dx7L/W11d0yT7uOFoqFH2eryoZo8AP19CoGRvZLuMfd8NSo78awMbG5u6/vrDOnz99RoNR7vmqeSbzyzkkV2C1lbXNRota+BeIdB0a5xyVvYoq/lcyViedvrpmlmiv4zlaGkkpc7YTrInsS3b2UeslH0C/VUO8iRHxoHxJufAOph9kTTLGK/phhuOpJ/jMie2y57qcPYcCGNHG8wxc8A40x488GGzLeqMJX689E8yGicvMHJQDvZV5P+FfDaFh/1dYGGnncbf2S4DhhFh0lvZdNtAaaf6gtsVw2CfiDcfSnyQps8yuiRvu3BiQ7Aj6LYpih0Msb1Tt535m+74oOBDWbklJo96w23v6qtd69ht41rsdsULkF/YU+y0vVfHjtiVo9kpT4aT3yKOji84pT3nwYY0HN2e52e75IWdeLvamh+4XbG9Oj6IbUw7AoY0oOmt7DT3t285t1194bErR9MpaS8nZGF3fjuA7cyjy0mPzzQL6UydYlY7wqoO51lulRGbijKXlh1rMHztqqMjtinil7hodrXTjl1tgXc4FvGq94nFQ8UnLYqDe+Npp52iSy55lt7zrnfp0Y/6GX39A75Oy6ce1PE0tZkPRYfHA11znfXuP+v0ml+XLnvJhh5z4Wf0Y4/+m8hf62FP+HudffGndemLD+v3PtDp49dbR/MgYI2/XOlHOnjKqfrX/+pbddmzLta73/V7+q//NQ/IcuMmL+XgxoHexK79afW4lB/qRckvu/Y/aulPs1EiduVYtC/iTadc9LkpHV8EnyZ2zQPcrm02nRI/u/rclI4vgk8Tu8aB27eOGw7iWtl06oj9/w5u8rJrLuSFgLWy6Xbtv119we2KNZ2SOPvkOLbmQ4mA2dXfvmlu/O3q23RKOJCmUyJgdvW3T+TG3vz26nb1B0eaHyUCZt80t1058Lerb9Mp4UCaTomA2dXfPpGj2fFF7OrbdEp8kEWdOrKIoSN25cBun9hm86HEB2k6JQJmVx77RI5mxxexq2/TKfFBmk6JgNmVEx0MsSsHmF3ti3jTKfFBmk6JgNnzWOpIs6Hbc7td28RuVxwfBIzSnuP2XMeOWPkv93d8eUI+m02yPmwDrqvDJC+Uxnl5KHzDMY0P+xQ24dNsElnIuuxNwWJOfOWYba9hyhGq/M5PlD6bdmfxsy17nlOsia1t23PcnutwIrZxL2JX+yLedMrilF9Nt6t/oPLTcErEvnlu+lqCF34RS9Wu8Yt1dMSutuYHhtgVbzrlog86GIJuz/vAB4ZFfNEObt88NzH4UtpzburgduWgblf7It50ykUfdGTKBiOKPedJtfwwlnblBIADsatv01tpV9x2OX9Oxo0vAh/SdEqEhxy9uxLf7LY1yAvYsIoPZZynizbiFgUbuVPaNX/2MIt19J0Y53pCuGZiAE+xkwN6PmZsf0bIjrGLc0A+lKbIZdYpznL+U47OfSG0g0QYh62tSSyKR7D8BiOn0WhUHr5Tp11knA/s4/FWPtxNRD/6ru4Nsdm1P8phn1yPaed6JQYBa2LXOHDbBW46JYC926fh2JpOiYDZlcfeHYcNH7vi1O3quxfHBtbKptvV364c4HbFms44Nd12HbsQdc7cTDsdyEMP5/44zUtExnopDw66TMlpgzV9+b7r8iLgOt11+Qs6c3RE/2R5VfdY2dCXLa/rK06zDi4pD/a3NBj26sPxgHudrh/4tiV9zzd+Qf+/r/64vuVun9E33uETut/pf6v7nPGXusvKX+jup1+vA0vJYzONJI9JHtYf2L+ie37tfdXd+T761Ogb9Zeb99eHt+6vj8weqP+x+s06sv9f6l/9+x/TPe55L03jr/GmnJcKg7ycGCbfH3jIf9PDLnuu7vvIC3XgQU9W/6ALtO/BF+jUBz1e33v+c/WYZ75Q0/5gXg6lwRk5m1fS6sp/Ga+pxHhwX4qHGDNK22LskFZvJRhiG6iIPfe3K958KItTfjWdEgkku/rbJ3I0O76IXX2bTokP0nRKBMyunOhgiF05wLimeCDDPy967rnn6qvygnSY+8poONQn//bv9DM//mCd/TOP03t/7115SbqpvtvUlvdp/1d+i/Z/zXfo+o3l0Aw04RzKyIq/su43NYufB1u5e2S+cn44n6u81WuwNcj8OdOYB1LTsc686x107Mhhvf+979OF5z1N/+yf3kf/6T99v977/g9qmpi8ryrjw7zc9a531Utf+lLxv4FqD4XoDzbbxc+e9zeJlTmktOe4PdeJR2zjVsSu9kW86ZTFKb+ablf/QCWHhlMi9m3n5rq0azw6cp/73Ee/9mtv1wtf9CJ917/7bp1+2hml3U45wTMHxT1jrtmWNN2Qxscz5qvybE1Gn0SfBouOTaUOtipN4jNZT7khT6qolBVDb+LMX24qUu7NYs+Vh2TaGkt50Fgl1zk6tibc83kouIC76OPCY/xid+71eXoo2vJ0M/2ogu5c/5psysGdUslPSrzpf67k0vdZGZM++7fhYKgHPvCBuuzyS/XOd75T3/RN31QeljJf2CkR5orSruO9WEdH7GprfmCIXfGmUy763JSOL2JXjkXfRRydB49d12synol10ll3B7le9+/fXx568pCVh5GU48wLtqU88OWlNg8s+4zHbKZyXSy+tJ5k7ji3Ssn4JQn8u64rvrRLG/DZVivB8Yl78aNN2uYh7SBtwQlPeyBKHHnHWeRCHHUeyONHPD7gPEjHh5zsOjbYbctx4K/dedi6tblVxoKHuDwMtrHWPtI+fLZF/vAlVOBIy7352C5fYMAGxtpgu+RKLGMLDpdyMLaMAXmhl75kLJkr2yIn/Cnjnqtzpm7QlzbIlbGyLfpILo2X+SKONm2X9ml7PS/2l1aW60vwrS3RLj7EUlIn9wM5H/AHIxdypE6O6ODkRDtcRwf7We7Na1q9/kj5AthsPBWX94GDpybnTuu5Hru8PJjGb31zvbRLzow/whcKyAFu5p655CUI44HgqxzkxrxS0j/bsl36Q+7kyr2dGHJsXIwT+YMRB98o5/Xx9bW8cDnO6aRxFos+L3lmcurcB6KFO82CyD4Rpz274vghYK1sum2gk3JgsCsH/nb1bTolPkjTKREwu/rbJ3I0O76IXX2bTokP0nRKBMyec1JHmu3GdNs7/cQHaTGUCJhdudHBENtUi9jVvog3nbI45VfT7eofaFf72BF7zk0dP2RRt+ccizZ7jttznVjEnnPb1b6IN50SXqTpdvUHs+c6dsS+fbnhpC1kUbdr22B2bbPplPjb1eemdHwRu3Is+i7iTadc9LkxvflhX9RbHcyubTadErs9z7vVKffaqduVA7td4xbxplMu+tyUji9i/+Nw0xb5ILdEt2s/8bfnOrEIeBO72sHt2p+mU+JnV5+b0rE1aXHU0RH71nG32FbCgd4EOjDEnnOz7jTMdrl3sKVcW9vQ9XmBz1+Yb2xu6Nprv1DWY774ydrHOsP6wrrDesJfdfeJP+XQofL8AV7W45Xl5bI+48v6ie9g2On46vHy8hke1lHWJdtlb8mLYDD8+YwFD2sisbTHeokC1G61AAAQAElEQVSNvFkzTz311LIGYl9LrnkqqY2suayTW3m5T76sidRZA9FZd+FaXV1LvqPsaWaRaXlpvpqX7YdOOST2XeSCL7GsoZTgk7zrYy0mT3g+85nP7OSg7KVpEyGWNhHibe+s/+RrW13Zh/YaZo/Ay3bW/r7ry56L8emzF9yf92f0lb/sp9+MJ2LX/STjAf8w+1ly5IsNzAF9Yfxsp5/D0jZxcJAfuZMjddqhPXgQ5gQb+uc//3lhB6OEm3bgog3q9Icc4WCODh44UNrERg7T7O3Q2bsxhuTMPpoclKPFwgd3F6z8ULGdgerKJNkWB0nbLidt0xtOQ+iIPb8gF3Fse7nBEHB87Rpr1xIbOO2h23PcnuvY4KC0XfJGJw6xTTWbrWlkVvR0ZMcPwPaOjTbBmsBte2dMtH00bvybjgkdrOnKB14wBJzSZsgZY7ykhlPDXtvsgvfJs+YMjuCLH2Lvzhs7OGXzW9SbzXa4u9Jn2+LY69cwSriwoxfh01kUcHKNWn7wsX2z3PbuvMVBNyPlW0Wpd+7EQ7+oJc8JD7y7jFvfaSt3ztwXYldGV+rAo83ygMe5KVASV3GjFmm5dl0n9Nl2P+yaD3Xbsl38qVeOtBNfu/phbDg6Ah8ledMH5yMJF2rfd7r3vb9az3jGRXrzm96od77jHTr3nKfqn33t/bW87zR5dEibXtbqbKSjk17H89BzdWodn0TG1lpe+G+kf5u5eW2Fa7Ay0td9w/109pPP1jve+bt65StfqbMe83h9+Zfdg+ZL7rbLmHWJQ+zaHxyoUzaxq22xr9joj+0yttjsE/0WceXYyw1H4MLRdOrotgu+yIHeONDt2qZyNDxq+YEDBbzp1NFt/2/Pzfhp+7ipMbHrGONvV50wxpWyCRzo4PiiI+C2TzreduXD3666csCRYucHOxXwplO/OW67nuf2ybnhsqsNHX54kVvLvTceDjBKeJtO/Yvltmu/4LopbtqhXdvlukdH7Fonnjoc6Ii9mxusCXy2y1w2XTngsCtn0wPv3GPQEfu2c5Pjl5p7kX+xf/Ytz5t+Io3rxvLOMiTjuL0uKW3gO8nCNd6axpI2q4P6PGybZb3AbgdPTN74JKQsiFGz7pUIqe869fhkPQpU5oCy73qKnTr9A4Cz6dRvLm98EDt5bLcBB1gT+GzvnCfaPsDxRdBtFwttgpVKftm3jJu4uJcfu8Y0Xvu2cUNGLvCgI7RjW30+AMwy9pbVDrvqzYcSGxyUTRofeNPxRbddxoq6Fg58qYLbtR3qDUdH4KAER7ctu46H7cIN3kQ58LUdTcVX2wc4qu2C0zZ1cOJtUy37o6LkV/NpJb529bPnJeOX4ZNyjlPu8MWFcU2DKi/kNZOzn3HXiZdyio6gOxh+05x7dgLTPj/2bn0xF3S72tlztfosgeSKpMnUVK4PfIrkYewsuWK3t8eTXKqnBoPklw9TVCfx5QNaF/uA67Xkp/jU644PbPQ3cNJ3+TCuNAo38U3wQQdvOnV02wJv+SsHOljUkrtd+0m94egIHJTgxKEj4LZPym1XPvztqisHHCl2fuCgAo4vOgJu+zZx2y4flOFDCnfug7M8wB9n7CZdn5cm+zXolmX1sofiLwhPX5Ye/gPfoMt/9j56/k+dqRf/5J31op8+Qy/6mdMid9AVj7i7zn/w/XXHgdRPchbkZyn6t9zvn+g553yfrjznX+vq8x6olzztm/Wyi79RL7n4G/Rzz/pWvfgZ/15nP+p7ddr+TsNhr3ycUN8Noo/0M49/ih73rJfoPzz6+fq3Z/2cvv1RL9A/f/Cl+paHXK3vfvhFeuLTL9U/uduX5ZmEk3mXXAeRTv1oRf/Xd36P/u0PPVj3/79/Qt/8oEfrgf/1Z/QNP/IzeuCPPFpf9+3fr3vf/1/Ed6DevSyps8IjhUh2KlHK9ROo/TBW6Db2uObEs138GUvbmIXefAHs5Bdf9EWc+uJcNh0cDttfUm5yae20NsHQKXmoccYZp+usRz9GFz/96brf/b5O7mZlrI7nocmvv/GNui4Pz1bXVzXuRzr1q79e//JHH67uzK9St+8MTTKPzvVcAqz0ZahZPmtN8znLXXRlviPqB9rI+AyWD2ZQe62uHdNjf/YR+pH//H160I/+Vz372Zfrb/72Y5plrqbKEd+u60TuvPR++ctfrh/8wR9U3/cCj0exYbfnYw/exhg/dDCk+YI3veFg6Ig951vEscFnu+SAru2j8eHfdEzoYOiIfcu5bZf7HfdAeEq8Ou3ft18P/m8P1S++7Bf1m7/xm3rUTz9C9/rKe2p5aahZXop3s3Hym0h8ASB6lITynCYY9S5VZ5R52Zt6MhLClwZmHkve1ExbUode7hhS+feVEp+y68LFG0JThyd+ub+4m6WpqkeRCvdUzvkk2qJNJHqmNm2GJ7q4IaSchbs+Z4A3Et+ZKp/Rw1e+ZJJ2Z+gpFbzklvNF06lm4eoGLl9m+fGf+HG97vWv1a+86lU666yzxJdIbDqf7uSH+UM4pyhncAS3HZ7cGVK3LdtB053U21zia1ccY8PREfgowZtOHd22wBc50MGUA90+kZs8Z+mf7XJebG5sFh7WTx5aEt/OFdqhTsxwOCx/ccXafODA/hIDnqbEA2Diy1+Eba+/PFjlASf+tjOs0/JwGJ768HlUxoQ24MGfdnkQCoYPbYMha2trAuMBKT5w8+CVB6i0Pc242rUd2+VBPbnRPkIsvPiur2+UtY1YPgvMEosv3ORCe8Tg3+LQwSnxwRehP3DyINx2GRdtH+S3ub6eNbLX0nCU03eiUe5ha8ePazMP54dLI3WDXpuTsfrhQPQBrsbZ5z6l7YOx2Mp+h3+iFzsw49ByB8MfjDzRaZ86OSOMIVgGXiv795X7IPEIdoR+UK5vbJQXEdhoGxmNRpmD5dJHu55b+M7GmxpM1zQ+fljdeEMrOVeGHmhzfUvOfdvdQOt5KbGxtaEbjt4g8mP+yBl+cqLf6LTRxpVzgjptcG7yIuK0004rfyUHjh9cCHXix+OxbshLG3T4GQdsxMIDbrt8gYI5tnt9+rOf0ZGjx9RFn+WuJVl2vcbx77qqK4ftcl1HFTh2dAR+2zu4bXHgY1t2jbUNXHjgKJX8sqs9auGgbLLI3XRs/xjc5Eg7iF1zP1kOi/mgI80PjqaDNy7wpjccDB2xb/mY4I80Pnia3nAwdGSvza59w9ZyxR8dDGkx4E1vOBg6Yn/p8ra/eO7F3Bf7Z980N32jn4sxjQu86fihg6Ej9hfPDadd56nlYHvn2qKdxTapNz9wdDjA7ZoPdbtygFPHt+m2UYs0vFTyC74U5XptOnU4bBe86cqB3jjQ7VvPTTu2b5JbORb5W0zg8mPXdvFp+WBofmDY7BP9FnFi8KVsAgc6eNOpo9sueaMv8qAjtstcavuAY1stBXEo4E2njm67cDce5UDHN2q539pGjUzjmyJ7zuYDxyzQTBZuf//Ra7LnWdfyyj6tZL/MC2XWqs3xRMeOr5V3XfsOHNTBA4fUd71Ym+AimBe4x7POs3LwuZi4/fv3h13ihS9rl+3k0AlfckRm2ZutrCwl10nWyS5UWZGyP7GrLz6scXATh7COsQbyUpl1krU0gcl7RXzJbZI9LX6z8PBSmraJGacfykOfra1J1vp8cFeXciXr68H05QztW9kv9gO8cIdzZWWl5EtfiO+zPznl1FPz0n5U9nbsp+gjJfnwrx+sZgwOHDggDjDyYD1mbaYvfT+QZkqeo/R5Fn6XfhOzvrGe8V8TvvSLNg8ePCD6sLy0DGWxkRs+cK9nv0V/6eOnP/3p9OWADh8+XPpB3owB3JTE2N5pg7zH2T8wtsTTHny0fcYZZ5S2sIPbLl+UIAYu+oKNcwiMeHDi+QIGn5GJG2cPR8lYYoebcSQXOkSOnB8Hy79KoHxUyeTZznxakONEYwTbploGrijbv2wXrPm0ONuFYxG3fQI3NLRBOc1DONuoRcCJR9CnJ8nPru1gJwhf25ncThx0mLLF4ocPD/xs7/hhVw7s6PjYldv2CXk3e0JK/ymb2C5q86llt8NR63BzElYcjCDbhW+ed85YwVeF/PDDH53SdunHNOOX6052J2zTjFezKwc6mA1XrgWcg/ODzZ7jds3DduHCrhx28PB23p13a8+ec8S9/BBrz3Hb5dzA2OKaDyevbdku45Asi86F23dpU8FTsa1pZIs+G69I+hMoyhRqdXmCRn8rt8qHUNuyvd2+4tMVXy4UFPKhJAaxTbXkYruUAPjNuX2j3LZV/rNku7R3t39yF33TA+6nC84/Vx/8wB/pL/7iw/qFl/+CHvGoR+j//oHv1z//V/+X7nP/r9e9v/6++pr7fq2+9v4P0AO+6YH6ju/6Tj304Q/VC1/8fP3Zn39If/wn79eFF12gBzzgAbrTnc/MzSw3uO12Wn+Uw/ZOf+2qt77ZJ9YTUvxtl5zxBUPQbaOWsbBdSgDbJa75kIPtwsFY4dPGza44vuAIum3Uwmm7lAC2/w93Ob/9/4oxYa6+VHN5a7k5P4ihtL3rPLFdxgu77XIu4sf5aNc6NjAE3TZqiUMBo7R3c+09v/HbOya0QyyC3d7NDY7Yu7lbnO2d/twYNzgc5EPZ6osctI3YlQ8/u+qLuO0yRi0WrmYnBp2yie0yTuC2S67Y7Kov4vat54ZrkYO6fdu5W3/on+1yP4afunJgRwezazv2iXnzAM12IlT6XxR+Zbm2g6esHCpjAmQ7vqnHNsm6tZWHcd2Ae3b8E+usV+6yHqU64CVFMNqBBwmsvuuD5mfhXmA5gMoaNMum3vZ2m5bttJkG42F7B091B2+6bdSC29UXYO+YcJ7ZLtyM1aKPXfFZ8gNH0G2j3ipu4giifUraBbMrF20v1psOjj9x6A0n3vYJeeNrWzGU/PAvsr3PKHr6Y7vYlePWcONru4x94wpFmvMOn71bv6V5N2544aREwCkRO33DGLFrO/DbLueMXe34xmUnLziog9vVh/peHDuCDV5KvNFtq8+HN8Ze28eUc1SWnVyC2VXPcIt9JVwzZQ9nlfGxXTgKvj0PjdsORzBsdtXtBKrGptj54Z+glZx5mMm26AdiOR8qN8WHQHinuTa72POjMR9cY+dDE32gL+6cvOBXOfCZTKYZS17ozMSHTgx8CN23b0W202b6ExAOOy1GptlHBxI5oNsVpy/gCLpt1LRZ8wYDsCsvddtpf1LasiuOz5eKmzZvL+5xPggzvowBOcO9vLJcvhQyWh6JfyqQD//pFubSTz6/DfMy7T53269v+PJ9uv+dhvrmyAPPHEa3vv5O1j87vdedRxMtz6RBP9Tm5jjzsKmlwUT7+3WdtrylO+6fRMY685SZ7nrKVHc5daI7n9HrDqf0ylsUibc2XZdcZpmnXvsPnq7+wJ2lU++h6b4vl0+/l6an3FM+Lfq+09StLGmWF47ObT0b8hI3lfOqcKaJe/XLB7Q17aMPhXCLyQAAEABJREFUNO2GGntF00g/Oqip0o4mJX6atcE5r7vEeqZcGrP4R9keBAdnvBgr5aC0HS2+iSvK9i/b5dxpPsRhsp3xmBabXXXbsquOD3Pc4qijUzaxXeLBbRc+bHbVF3H71nPD1Ti6rld5YJIXiTzU+A/f+x/06le9Rt/+b/+t7nqXu6qb9RqvrUp5SUSch0u6573uqUPLYx2YfE6nr39ap06+oEPdMZ0y2NCBvDBe9lTLg2FeHQ3zwmxFw35ZfTdQ34/UD5c1OngnDU45s8zZ29/2dv3pBz6gI4evF7nMcs3P5MxNWuukgwf363u/93v1mte8Rt/2bd+m4XBYxobxtp2YrtRbfxpue2fcupxrza4c6CnKD7rtXTocAMShN5+bu88Qgy8lgm5/cdxwNK4+9/yWD6fjaDjQ6aefXj6rXnnllXr/+96nP3r/+/S617xKlzz7GXryE5+gR//MI/WIn/5pPeShDy3y8Ef8lB7+iEfop37qp/TIRz1KZz3usXrMWWfp0Wc9Ro957Fml/rizz9ITnvx4Pfbsx+ixTzhLj3/i43VWysc98bF6XPTHnf34YGfr7KecrSc+5ck656nn6snnnqMnnfMkPfncp+gp550TeYrOu+C8lOfqyeeBRZ56TvE9N5/RnxL9yfE7J/q5F5yr8/OZ+/yLLtR5F56npz7t/NQv1FMvfJqe9vSLdeHTn67zn/Y0XXDR0yMX6bzzLwj+DF30jGfqGc++RJdefoUuueQyXXX1VfrFX/pFvTbnyp/8yZ/oj//4j/XiF79I//E//Ufd/e5313h73bFzYjGoEduyHU1ivlGYZ8pWZw4Q28DlfLNdSgDb5VxrPsTbLrzT23k9KudArhHaIL99eRFMu1tb45I/DySp48fDSK6X0WhEmrnn7y/3eR5ucq2TGzprKg89u6zBudMJf142Y6cN6nxpwK59InaW/QY5YMMPHtpby70CDE72JOTRZCMv7mc5ceHc3NoqYwYHOcNBktQRdHKCl5K67ZIbecIxzhrXfHmIDEadkvaJoW27zg/50U7j5CW25HJPwb9xtBIechvkujt29KiOHzuee1ivvss9c3VVk8zt0WPHxLGVXJTxg4d8iUV4AE/Z5zNJP+jL+JMHMeTah5v2eGgMRp0xQsCZPzBs5As/ce46dX0vuLHhT0m++E9yrjM+1HOiijnjRQbtsM7DvXp8VewN9y0vaTJe1dKw0/LSQEujYcZ5SXInqRN8w26gfUvLOpC12Lk7M45w0hfyoS1yA6cOP8JDfXLETtuMPXzkSznKuUkMD9rxo048cbZlW/Diy1igJ6ly7uCPPhyNdPToMW2Nc07lhQjnnVRjaQexXWKUw646OBy0b1d/9LjIdoYtK1FK6vhSNrGrHdz2Sbntitu7uWmzxcGHTtnEdmkb3Pbtwt3apH+21eq2d7VlWxzNz/ZO+4sx+JAfZRO7xoLbu+PgW8RtlzEGJ/7Wctu+XfJuOZFD0xdzQm8456V9Yt742Iai5FSU/GpxUQtue9dYEtd8bg03YwUn8bbLXCoH9RSljn5buIlvcYs6fNRpG735/M/Imzxol5J8KMkHsefzYLuMO3bbZeybD/G2TzgH6ZttQnZiqbS4RR2Mun3ruG3fLLddfVo+rZ+2d/XDrrk2P9s3y3175N3yaePY6uTxpRqTed7KGMxKP+3aX2zkkCW54B/7xKfKmpDthj7/+S+Uf8K+y8vqUdaw4XCkpeV8Jkkd21r2JZubW2KtZN3hfznGetN3nVjDENYvPiex/pxy6BTxv7KjPdbULjn0fadjx47qyJHD4kuZrIu2xctjZb1knBgb+NFZy/us37zMbty0s7m5qUE+47CfWF1dEzyMZ4uBgy/I0e5mch7nhbTtXPN99rdjbSa+xaET16UfTew6XqOsmXDBf+TIkeR+TNMM1mr2NeCUnFmjpaXygh1/u8ayVjMOjPn62nqJow/r66vZSw102qmnFT76iA97IOzIvpWVcs2tra2VEl7lIFf8+RIGuYLzZQR0vjBgu/gTByd7AYT8mTfiyZk2yB+MHPFhnLGjs2chnj7YLnsb2lhKP+94xzuWNrDjRxxzAid9OHz4cJlP6uRBjvAqh23BGbWMF5y2lXOjDpqdSiYCcm0fJGrXjoHb1Re9EeBqVxz9ZLjtnABdOfG1fcyyEeq6QfC+4HblgNt28UKHjzwA0CkRdHDbZVDQwRFOKsnhrm3CY1c/dOWw53Uw+GzHItk1F9s7HNo+aMf2Lh/iEbviuMIHJnVlEm2XGLtyY7ct+PC3vT0OXfEj1nZMjo+C9VK4EJsxc6n3uUnYxHTxmwreGLa5LLsK7dhVn3Pn0p/NdnyIs11i8YGLEpyN+Iy7Vyr23Md2ade+9dy2w6aS8ywf2KikJyQlp4KZvLvOQp8l167vNJ5Jm+OpZoBI8fVC3hYBcdvmnqXqqodD20fXdTsxdmK2cdqxXWKA7EXuZJg6eIu3vYu7xmcBYLzSrz75K+V0OlafaewHM93t7nfUD/3wf9RVV12q1772FXrnb/263v0779S7fvN39Yfv+H298zd+W+/67XfobW96q178/BfrYQ/5KX31V/1TaZq2ch7wV2lJX5MZDzgnZQ66ALTdSvvkeTOmtsWBPyViu/DYLn3HZhvTLhzAtrAjtGdXP3Qw27vGxPYujuajHC0fu3LY/j/cOXdsl3nIEJWSMUMYY9vAO2Nse0dXDruOoe2dWNux5BS6jdwlOL/s2487dCVvu+Zm33JuxoHxQNDtytHOJ7ixUSL2F89NO40T3a5t2nNucHzsamv52LVuV1988LV34+R6Mtx2GSvitH3gRx2xvTPX1LHZLp52bZPKyXDbJ3Av5g2fXTnQT8ahHCfDbd8qbtulH8ph1zajFg7bqMVOHrYLjq7tY2/e2GzvxJysfpvzVs1vlheIdm2DNOysLSjbMpnMsgGe5P4/zOa8rUc1Fhfb9f7YSXblce7nyuGsWV3DZhK5tj6wCYxLuV+C7+277cJ3MrzF2dWHuu3CBT98toF3tQmOHYPtknfTwbFTR7dd2qdu+2a58SOOEmlcTbeNWnhs3ypuuBa5y5iEDdze5sr4ggfe+bFvPm849nJDYJui5IkdbrtiGOzbxm1XDjhpG4G7cVIiYM2HetMpqRPXdOrotku+LXYvTt02RZHGYTvnd1/OB3iUw7KUMXVKMMrAO/OXXZLqXiYnfnywca63tm0DFX/aAQdAp0RslzbBkDQnqGgPf3eWbXFgtyx+eOhNfZY9Vd93muTFBYYu19001/N0OpFtzaL32bhFjQ/XcFfa43MG3NV/WnynWVs38rJyzAfftKsc2MnFtpquHLYLj+0S23xi2oVTty3sCBy2gXf4bO/oymFXf9u3G3doy499+3AzVowrpOgf+4drdHDlUB7k79NX3PPuevd7fk+veMUv5oXvK/XqV79ab/7Vt+hVr3y1XvPKV+rNv/JKvfHVv6JXvvLl+uW8VPvlX/wFveylL9WLXvR8/fzPv0RXP+9qXf385+slv/iLesFLfl7PfcFL9Nzso5+TF5FXXnWlLk/5zGdfpksuu0KXPed5euaznqNnXXKVLn7ms4NdoiuufI6uvuq5uvTSS/SsZz1bl136nOCX6/KrrojfJbrsyit05fOu1HOuvFxXP/dKXXn1ZcEui/3KyFV6zhXP0XPhiFx11VV68c+9RC944fN09dWX6yUveb5e9MIX6vnJ8cUvfVHye6Fe8NIX68Uve6me/4IX6Korr9bll1+uZ19+iS694jJd/bzn6o1vfKM++7nPlrlkvDgPKBk3u84xdbvODfbF88SuOD4nw23vOn+UY5EbPrtyoJ+MIyGFwzZqyRVf2wVH1/ZxU9y2Syyum3mItH//wXJf2czDI9v6snt8hV72S7+iJz7pAn3jA/6FDizt0ywv7PrYtLmmD/36a/WrlzxSf/mKJ+nYOy5T9+evVv/Xv6Xumvdo+IX/ruUjf6t9a5/SaTqqfVuHtW98RIdmx3RwcoMOaU33uMfd9DUPeKCWD91R6keazqz8Sjq5xnNN04xTPvCbvyHzfFnO0V/Wve51r6zv45Knbdm7xyrB5fq1K25bjOHNjYly4GNXzlRP4LYNvMNne0dXDts62XjHtJOTXTlsF4w2yc+uODqY7V3cYIhy0AbXc1xEFPfHLuME3gU85ZRTdN+v+zr94H/+AT3+CY/XxRdfpCuuuELPvfpqvSDn/fOf/zw977lVrs7L8itju+zSS3Mt5Lq6bFtSv+RZl+pZz3i2Ln325brkWZfp2c+8RJddEp3r+dmX6pKUz4z9WRdfomc+4xm66MILdPHTn6ZnXvx0XXzR03Rx5OkXXagLL3iqKJ9O/WkXBr9QF6V82oXnVzz6RdGfdsEFOv+p50XO1YXnn5+y6hec/1Sd+5Rz9NRzqT815bk6/9yn6oKnnq9znvzkyFP0xCecrceddZYe/7jH6Wce9dP6sR97kP5z+n//r/86HTp0oJwvjJPUaTRayjyV1SujKc2y70NsB58WjF9tLpoNDGl121Rle4eDGLvi6M236QTYLu3Y3om1jWkXDmD7pNzjvNjlQSYPR3nASTsbGxvxlfgyFlLOh65Lf0fBZ+LB9WaubR6Kks8gL6L73iIeLsT2Tg489ORhKrzYpKnA8Cc3cNod5SEyJe2N8wJ8NpuIB6notnO9Tko/iZtl3d7MPQQdjmnWb+Lhx//QoUPlvOfBKznC2dq0ra319DEcxHINIMTaLn0kD7v2iflGwHjpjB9CjO3kuJK+KnFOOYsoD645N6RJPkcMBqOcN8M01aXs049xGSseUJM/Qj9tly9VwEtfRnlwT+7otEf++HUZb4R8wPGxnfZnRWwXfsaBsUXIn3bgYO4Q7MSCU25sbWptY73kB28STv7sn3odOnBAs5wrx47coN6dNvOgfiv7pkH0g7nfd7NOK0srsfV5cT7WKC9EtiZb4gvUWxnnrezN4OQ8WDu+qkHOp2nmr8v4HNi3n6Zyvm1m7Kblxcmpp55a+kBubQ7JFw76jTBO2BkfbLbLQ3Ns9BlS7EiLA7Pr+HDOMw74c35wXm/kvGb9GE9n+sznrlXZC7vXdPvaZpwsb+Mu4w1nwcOLblfctsDh1/ZBO7ZluyB29cUHX3s3jtPJcNs3yQ2f/aXjbvz2vA276nbtAz7aPuy5jf4s2hbHBNyuvk23K589x+Gwd+O2b9WY2N6Zh9aWcqCnKD92bdP2LeJWDuLtObddOcAX80YHs72L27ZONibK0fxtp6aSPxgCn11xdDDbN8uNn3LYLuczddu3C7ftMOdyyfVju3AC2PO2yNU28E6utnd05bB9wpiQZ0yFEx2xvat+S7jhwI94xDZQkVa3K2Z7Z4yIsSuO3nybDoHtE/K2a0zzt2vd9u3GvXj+kAdtkZdd2wBDmh86PpSI7RvNu8XYt1/etImQI3kgtm/1XNq3Jm/Oy0nGfOkFLV0AABAASURBVJpzrbal7OvIYZr7/0wuts9/4dq8/D+q4Wikrh9kvV8Waw9rwmpePLNusK5Os86xVrHmzTwr+yTW+AP79+tgpEtu9JG9CfGsyWBDvsyX9VBpc3/Wwr6z1o4f1+b6erKxjh87lvX3oMb5bDXeGmcftlTWaF4iwwEX6x/rIDnwJQD2CbRlW13Xl/+tI7aW54EDB2V35QsBB/Yf0B3vcEctDUdC7/u+rKMHDx5UBkDEse/hJTX9O5C9wHi8lXEYamVlf8mHddRO3hkP1u4DicUXITflWM7Letpnbukz7Y9Gy+rSd+Lhtx3eJdkueyG+8LCZ/ShthqLkwovx5nv99deXF+TkjGCj77bLGPHlBvIfZe5oo+XCuJEL+wL2B/CxN2Eu+RcO4MGXPQJzSM7EkCtxcFKSEzZ8ab/5wIc0fnD2JIwHfWFs+SKo7dLX5gcHvLQPr+2M76h8AYL4zjZtloFAsb2jkxwYyRGMblf/Vqe0XRpFR/Ajxq44Orhdue2Kg+Fr13prr2GUCPiiL7rtMtHaPpqP7XIx4dNkmgtBObKdze/6g82u7YJQb6VdcTDEnudNO9NcmPjazvk8Qy39R2FiiEG3TREfyupru/g2jkU+nIm1qw91e7eOveHoCHVKuOzaDhhCPrbLWLU2bZc5tis3scpBac+xVicOPS7py7y/YLZvEbcWDuLgBCplZ2VQFrg78YHMtpyLudpwcX5JM5P/LBfkVByzmTXLBwarjzGxSTGe6eMsoWiKPo3PTLbLhxC74uRin1xXDuwpdnhanbztGocObs+5ufA6+pUPp7N88Oz7kdzlQ5x6zUI4cxdOybEPgiwNhjrt4CHd8YwzdPopp+qMO5ym/QeXFViK3WlqAk/Xq80zeN936mLsc5O1Ldvxn//YtU5+oOTadV3xaxh4O0/sZLRwfuNve5d/i7NNaBlXlObbdPxs74y3fcu54bArP7k1LrtytDo22yU/2m9x6HbF8QVvpW2qJ+Rt/3+Lm04yDvTbrn0DY/4psSG2y/iB4Uu5iKOD2/O5bD4Nx8euPOjYsVHapjjpeOOD4ECcXX3Rwe2at+2SIzi+2BB02xTlPAOjf7Z32sNInF390PGzXe4Ltndx49/sTW+lXX2xI+Dw2UYtfOD2Pw43jbb20BG75gJOndJ26SM6An5r8rZdxtM2oUVHgcv2l4ybNuzaNm1Rv7G8uRdgZ/4p8SPGrvmBIXblW9Txo06MbdRdcwm37dJPfHCwrelsKnfBI21/MZ2izWKLl+OT+lYedqXInVzq8nBzmntsTBr1nZT7On916nDg0MkJDFx8oueH/LyNU9rwtjWtK+e+bXW5t8OtHLZ34YGEDS502xQnnUsMzY8Y6raLL7hduRuOT8PRbcuu/vhgo7Qr1urNFxtjTGm75GnPOWxjKu3bcx2wcdkudjAEbkrbhQ8dAbddx2o2KzGMmzhCbbvkjh/cdq2jg+GGbhu1jHGrY7cr3jCcwGkDQQfDTmnP/ak3HB1f6nbtgz33tU/UiUGIQey5D203zHbpN/z2fC5brO0yBtTtqhNLvZW2qZaxtV3KnJFSYHj77EmUY5KHtSlkW+PJWLNcCHb888K95cTcW8ZN2c4pm5rsjDI3DoSvZuKBcuNnD6XgE66/lPijFyztkSPcIj5znMsiRCo5gs3SSO8+D9azL0v8NDnhTxyOXWfZ2Vt12U+m7VmuRXxsZ76n+VA5FB/0+Es2xW67vISYxo8PXHAgNjxG3ZHWhm3ZGYfEYLSrble8+bXSNm5qddqyvcMBbjv5TQqGMz4NR7fn/tixUdqm+EfjZqztOma2y4ODF73oxfrUJz+rG44c1Z//+Z/rUY/6Wf3kQ39aP/mQR+hhD31YXp79mB76kw/Wwx7+UD3sJx+iBz/4IXr4wx6un3r4w/XIn36EfvbRj9JZjz1Lj3v8E/SkJz5RZ+cl42Mf+3g9/uwnB0v9cU/SU84+T088+xyd95TzdNH5T9XTzjtHF513rp5x/nl6xgXn6dKnP0MXnseLvfN0bl7sPTUvCZ/2tIvycvBpetpTn6ILzn1S4s7RheeE44ln68KnPlXnnRN5ciScT3nyOXrqOecFe4qe/OSn6Lxzz9HZT36SHvu4J+hxT3xy9HN01uMfr7Med5aeEOwJP/t4PeGsJ+qxj36sHvPoxwR/nM5+4hP0lMSdd975ecF4rp4Q/wc96EF5YXpxOceYqDZ+dj1nwJC988l1BWa7nBPoCL7tfGg6uF357OqPD3bb5dywTbXoKC3Grnbq4MTZ1Rcd3Ha5/myXXMDxtV34bFMtOgoxPGjhPtJ1Aw0Go8T1kZnucMapevjDH6xffcubdPbZj9Md73wHjXMvmGpDGt+g6XV/p8lnP6DDH327rv3QL+m69zxf17/jcl3/mxfr8K9foOt/9Um67k2P1eHfOEdH3vYkHf7tp+qG379In3rzk/XhX3mq/up3f1mbhz8p5aVTbhUaK2r4WatPO+WArnrOJXrnO34z5+BP6GA+t5FjuR/kxaHt5FiFPiC2S79sh0llHBrOHNkuMYtjgm67+OOL0kq78rX6om/zazbbtxs37cBrW+RNv5GG2TWvLmXfdUrLwi73uUumnlL5rK58DgZz7rHDvIBcGvYaIYNOw4HVd7OUXV7sWZ1nqSulZEkD94muUvUu9U4Dfoe7z4QN4ulZ4lJ26mLps8Wysqhs13p18fXUsXXBOmHr8c/ikuaDKTEqJXjSmOtZL3pVWyYzXLNim2XtyfZOiHO+dNa2PhE6fcmJINuJrj+cN1WTuK6TdrHbbnDBp1kn7Iox3s2Ibu/GwbDbu/FFDnT8bJe5tF3aBW+x6HbF8QVvpW2q6U4GLBq+g8wlNc6NQBrlgaxU/ejbcPslNBzUER6k2i7/VC1xPJhkDZ1lXzwaDdJ3pY2MX84n/FvsVl4wzzLGtsU5xkNT4pXDadOZi4SU+AMH9uXh8kp4ZsV34C7zUdcd2h8kLx7MDgY5c8LnBPLwFj7khiNHwqryUnmWCcKPh692Pd8xcn5M80C95ch44GtbYLbFQZ7g3NvggR87MsmeyHbxB29+xODLQ2V0HujaLn0hjv4rB/7tgbXtMq9g+PCvMGzlJTmxYHzhgjjyoI6QM/G0jTA2xGCjniZKm+hI8yUOwY8cyZW57ruujDntI9hb/sTbLv+MLnqL50E3Qm7EbGzw4l/qh8ta35poNQ/wuz7zl3uFc6Gt7FsWD/XH8VuKzyzXJnmSBw/c6Sc6bZMv7WPHRv8YD+zoPODn/MNvmHOCEn84yHEr40ee+CJ934s6L0+IYyyJof+j0VL58gF22hhnbfjEpz8jvmhiO7eb7G9zLuVUzb1xJttFyBMhR2Jto5Z2wO3E5l4A2GV8KfFD0O3qjy91Stu3ituu/oucjadxttKuvtgRcOJso56Qt+2SCz442C7niG2qReyKUbHnOnXi7OqLTpt2Pddtn8CND3G2KXauCdvFl3gEI762UXflzdzbLv744GC7+NimWvqA0rhs72DgxNnVFx0/+6bztqs/vnC00q7crQ6fXX3Rwe3/OdytbfJF7Jrroo4PdXK1b13exNk1hnmBy3aZG3QEn1vLTZxtQovYu/MGxIdykZs6OIJuVw7q9sl1/LBT2nMf6ovc6PjZt30u4YSDEj67tocObs+5F+8n2IixvTO21BuOvijwEW/Pxw07c2RXDnzAbO9cO7Z3rpPGbRu3HZw4u2LFkF+LvrYLX+CS66I/frZ3uOzKA45/87VdOMDt+ZjYFcfXrrrt0g6+4JSIbaoaj6cpu8oXjf0E9qOr6/rs57+g9bUNbWWtHy4taZCXyQcOHdrJjxe6CPsL1hHWmNNPOz3PHJYKH/sU1iTWFNtiHWL9wo/1ifEejzfDN0mOs/LyHV/WJTiZI3zgpk7GvGQnP75MwBd1GZO2nsHPekwM/viRH8LytW/f/txTx+WlcvkyXtZE2lheHuXz6qaIpe1R+gk3f8lOnfbpB18GoL1rr7229GVjg5iN8sL+9NPPCLZVOA4fPqzjq6uCg/gMa/aXo7JXYq2eZr+3tbUhdNsF37dvXylti3jy/exnP1vGZGlpufjCZzu5bpXxHY2GZT0mX/rK2k7fyZG+MJbkzp6AMSd/9hLozAN22sUHjPGjJBYdIUflAIeHdohD0GkPG0Jf8Wes2p4UDuLA25zTHl8EGI5Gpa/kRaztMk7MJ9zMIbxb47G65JCTxGWQMNJJJk850MGo284JNStiu8Rgj1vBKPGjJHm7+lMHhwf/jk9BGV5F4pIBn0S4WPBU4VUOfFPs/MBBBRwdPup2bWcvXttR4cNfOezknRJf4pFUiw8luF35qNumKPnB0fzR8aVuu8SjIwwsJUKwbYpw1A1ew+HAAA8x6LYzD47vtEiqauOEzglOPWB+4EuRn4rHwtmd+l7uxTZpj7rtnXmznQt4kkgVDPsih137gINd4042x3Aj9m5/MDhtl7GC2/Z2H13atJ2+l9Ox4H3Xi4O4WTa7g5w3dnxzqjiGWeqStZEb7TQf+MWR/tvxSck/f2ZX3Xbjrty5QcFrV7zlR17KYVu2i2+qRV8s8cd3kQM7eB9u26VPSSPt9kWw4dMp3Fx26VOXEvGM313MljINCdcsyiwfEVz6OdU0H4b7rgueeY9nF6fZdKYY5OCBZLtIa8s2cMFQwFve1NEpwcl7loRtCxyMOrpy2C484KkWfbEEt136bbtwKAf4beG2Kxc5EB+qwk3Zcrqt3HDYphAcdm0L4Ka4yQVpPrbLOMBBrG2KgqGA2//zucml5W3XfFqdvqDjY9f8b03exOEPD7rtMvdgymFXTttlXMDtmkPMxZcSHA5ysX0Crhy2C46vctiVkxjkps6TW8MNl+20oJKz7XKeKAe2FCUPSnL5P9y5D2UwGIcUZazQGSvbJ4yVctguOOPX/JTDdhlz8FR3fuCjAo7eYtAbzvzbLvcJ7NgQYvCxvzhu5e5re1fe8GvhmOaebHMv72QPNMnatJ6HgpvZbLnrFVCSs/EcJE+Jh0I9eO694LY1zUPNkn94KLV98CKVkW7YoB8UCxtDNn8NbzlNs8b0WY9wwoZgs9NGbOD27jHBp+GUcBCDjtimEHjjti10YhHb6RuZqhzsFcCpUDY+OOy5Lzj2vbjt0t4ibs/zgLdJ46BN2zt5NBwOdEpiyjqasW91Z27AEfpESU4IcbZLLrYLt+2dvrc2lQNfhLhUd3zQbRcOdAQf26i7cNtqHOTXdErbpX3loJ6i+FKSB5wNt6svOBg2xJ63yflDLGK75IHPXn/ywAfBrvginJu21bkTB3y2Bc55Osu1gyzqcAcWmF19iW1t2Nt5xMm28KfNTFeQmbhOwOhXAHEdgeFj1diaj8UHcnjZM01zjfZdl9xmeXC8VcbRtjhsl70wD8sHg07Tneuki99UtotMJmk/Ns6RST7Icw0uLy9BkReVg+RSx4FcAG0WmF5cAAAQAElEQVQnvl4T5AwvNtsL/ZoVXTns2g5+qZY2F0twezcndnByWuQGp0676LZLO/gqh+381k4b4PYt58b/lnDbLuNp1zEmJz5kM3/ow+FIHFNPtckDjFQmGefNzS1t5sH7ZLKpSe6jm3nQv7k5yZxOtLk5LljD8Wfu+MsGjSeabYw1XttSng1oMhmrnB85WSZ5GA+fsq+egcdhFuFLJlubM423puJBBH99sTXZ0Ob6mmhjEs5pPnM4Mo3f5vpE0y1pvD7VZDPjOO60ldyQafg24z9JzpOcc5ON+KY+jUyyJsScmJkmhSPx463kGcl5Ncs5Nc3Ljmk+G0ziv5X+/8M//IOY2yn2WT2XbO/MJWNou8wjOoK/cqCnKL6UcDBn4LZPwJXDdsHxbX7KYdc2wFPddV5TB7+9uOFD4LOtwu1ci5PN3Dc6nXnnO+pJT3mKXvva1+sJT3y87nOf+2j/vhX1eWXv6VFp6wvqHdn6tPrNj6tb/zvNjn9Es9UPa3r0Q5p97t2aXfte6TPv0vijv6XZdX+i6fG/Uz8+kpe/Ezn3Cck67fRDuv8D7q9znvwkve8P36uf+dlH5+XOPik222UMGKPbMt7EEGtb9JM+UkdXDnv3eAcqP82Of9MxEGt7F5e9u9787VvGvcipHLS5N298ENZU5RoLtRB8EyIq5aztemVbpAm/0Atodc6eSBnLqdR33AssuVMXPJdPGePOPdSKpch0Mss8xU05ZhJ3XTsuCSh5BHM8Z6lbVhe+aa6tkAV1qWNDsGnbnxj8eKmLDt6ViHAnvvrm/Mi9ilPE+aw+K//Cn3GQEwiuYLPcY7ouuBQ8LElwmmtYOeyKt/kAx5dxtK1FvM9ebhFHR5qP7fAnkz3ctsVRubt0fVb8Whz4Xm6wW8ttu3DnV+Enfj33zUOHTsl+dyjuYbTJrct2uZbJqz08RSeGXLg/U9/c3Cxx6+vrGuf+mLCsr7140DnKg84MtvCfc88K79LSKGnM8qB9LXHj8gAZbmJqDjPoSywKHKzhtIMfI8aDUmzsZbquLzw8cAUjP3wpiYMXGzovo7eyZq3lYfUk93744BqORlmvNsvY4E88NtsFJ3aWvf80C8NSXgz0mW/OBfyW0h/6yMNp8tna2iwxq6trZWxnGVTGajVt8pCYh722y9jBS73ruzI21JGtrClJRqytPCwmf+adeNqmb0vJY18eotPn5e39DW1h77pOtElJTvQJnb6CE+8u12sGkz7gQ7vgtFv+meNBr43NDS4vHTrllJSZv/Rl3/79Wt9Y1zT6Sl4wdBppMnHmaxDpxK3DuaY2Mw6y1IVnNefa0ePHE7dR8qI/tMWDf/pEDuROfpSMle0yfofyAoZzSjmIaUIMY9B8bYs+KgdjhR/95hympE4M/FI9xxg/BIwxP3LDsfR5rHIPCR882JDQ7uKnLXDbJ+C2yzmOHT8EXTlsy7bgTrX4UeJDCY6Ov+0TuJXDdsHxbX7KYd/+3OQS6pKzPc8bDGl2ckFv+aBjB+/7HrVwgIPhh267jAH15odOAHZK/NHBbZe+Kwc4MYs4GHX841LatL0z3mBIs+OPTozt/y25bYuDcaC8rWNi+x91Lu2at13Lljd9sGsutsucYluc41ZvfbZdzhVw5bCd3yqYcoDju8gRuJxXt/YctG8dN+3QLkIOCPmA2y45LtYbTglu17GgTiwl+O2Rt23oSg7kR4U24Kdue9f4Y1MO2zu4cthznlTLuNq3LG/aQRa5bRcOuOxuW7e6vupgfCYdTyZ58X+t/uov/yrr2Ez9cKjhaEn8r2EklzjWRtuxT4IfLSXrNuvS+sZG8WGdYY1hfWW9YS1jDJayP1gajTRNO4OshdPsd7ER33VdPqssizUOnbVIOWgvRVmlWCt5oQwvf7GObSlrf9/3okSm2VfSNhzw4jsaDfM5eT1rcl/2ZXDjh501l/GCFx44iWevwRq5b/8+4a8cS3kZv3//AdkuXPQTv3E+m69k/3Hw0MHS/5XlZfG/BID7hhuOiAN+coGfftAG/MQjG2XvOM6e8YCWMk5nnnlm2cttZH9hu+wVbIt+2S57xlHmhy84MPb0h3Wb8VzKnDHutIeQB+0Tyx5hKWOGPznQZ/Y8d7jDHQp3s4Hji404hLzhUQ7awQY3tq3sgekP7RLLFwko41rmFV/8wIhhfE497bTMx6C0y1jaLl+cwGecc4SX//StY4JIlhJC2zs3V9tAZeCLkl/40UHKVIuv7eIDDma74Ohg+PKBSPmQxOZ2lk3uJBOLHlfcij++kyQ3y6YPkDo6EwsORr3plMgijr36T0tOJ9jjbNd+2S4+tBO4/KDbLhcfegHzq+nw0YZdYxfr4NTjXk5k9BYHluvnRvBp6T/+cOCLoDNGk4zVLGOmXKrUGUtKRBlTBZ/lQyYxk4xfa3OWcUSnXMTB8G04JScQJYIdf3ya2LW/jC0+tkvO6PhS2sEY2kjjaHjjAW+YHccYbJd5AE9VCjxN7pN80M7naCk3swkP3DKA+NAeD/k4iTfzQWszDwH5QDALD7H0pSv6TLZ38rS9U7fnOP7aPuBHqNqmKAKG2D4phz3Hmx+B6UaKanMqs/SFPrH576bB84Bvpk6aWcoPqnJ0KLEp4uiYlHMgWWuWMgG5uHspNmJncEcCyDZFkYbbLjh1Oyzxbbpd63YtwW/LmNCgPeewT95m46adJi2WEozSPjkXdvu2ccNLPGJXDjD75G3Zu3F8iW1C3TZFkYbbLuMNaO/msGvdriUxtnHN3M52BMCuODp+iO0vits2dKUdFHt3Hna12yfirX1KxHbJBb1J46RETobbXzw3vPDbpij9sb0rH3tet0/eJjwIJLYpioAhVOyK2yfnsE+OE48scqCDIej2/57c9N+ufWccqCPodsXtk4+rfXKceLvGosPF/QYdoW5Xu31yDvtGcO3G4ULgze1UShwyU+7O0TfHM62tb2qSdSs361LiO856Ps5LHdbCcdbrcR4SFj0PONFZ76g3ASMutNmX5P6gmbbwDQ99U7rDmmhbLQZfhDjEjlMA7Clku1wv2Fq9lWCI7R0/27u4be/Et/xsQ7EjrS1ytKsN3obbFbPnXM0XP4joF3rDwagjtnflB4bYznB3xUYcGGLv9icP2zsbZXwYXXuej11jlKP523M7GHG0g9hzW0J2/djVZldOu5Y4wWHP63b1vSmcOAQfhFxs7/RdOcCwkRtC3XaZy5iLL3aEOnZK2xRljsH4AISPPY/FoY2X3YktDBjCOcHc2dY45ykYPJQINmKRafYzfdfvtEWe+NAeulX/44OObRGDHYHTXdoOCo8d30hCMIsHxLRFBT58FWOJi1/jxIc+Uvb50Ksck+w/aZ++LH7oiqnkStnnwza86NwDiMWfLz4YMNLstnfG3bZsFx7stuOpnToYgF1xdDDEdokFs3dz2LVu17L544vehLptiiINt32rue15W/BAaJuiCBhCxa444wTW5oEPx0984hN1739678xk7qBxm/El2NlY7mZF2DtLlj3MOA2UK1fOeaccRqLPchJ2XZ+BVPmr3D7nVtt3q8+Zk89Js3xmglNd3OxE4p8K8TmXppGyJxe2mClinkUNfaITR0WDIJ3aeSeMwb0dFzX2/AR3pAveTTsNoieVpDPNy2mps0I4FanMoqaiLjl08Oelh1TH92u/9mvLwxHbsivGGCqH7fxO5Kwy2PO67V3+9rxuz3nsOQ4vAqltiiJgCBW74vbJOeyT48Q3sSsHfA1Dtytun8ihdHGYOZ7kwYjiNsxDmW/+5/9Sz7z4WXrzG9+iV7ziVXr4Tz9S/+zrvlbD5cxR1t8u55JnW7LHod+MrKkbpPSq3K1LXotto8ism2izk5YOnap7Z8x/4iE/oVe88hV6wxterwuf9jTd66u/WtPpIL4jiTnKbzuJpKQPtmM7Me9mo0TsuZ+92z9U5Qc/hIptihvlxs+uPug42z7BHxzBB0G3TXGCr13zsmuJv+0dP3s3Xkn4Pc00TSXnJz7aPjg9J9Fn1ZDrOBVzDblcV46uSCITv4j3pZ5LJ2XjnsZ1Jv55VKWdaELQ1anoO/VinwmbueDsHbu7OMeODX8EHT/aQwdDlDglvupd8o9GpwxHreMDhBhuNfK0mRRIwgZTDjBkJttFSlx0xhqxG159wBDuESEoP9QRKrYpioAhtre5d3PYJ8dvC3dpML9YNzfywJo1c/X4avnLftZW27rhhhvywHiz3MfimutoWoQceQjaHn6yLvDQk7L5MaNHj94Q/4nG481SbuYeQFv42d7hZQ3GxpetZrn+lQOfFOWl+NGjR0tpG0g8ZOVhMT7kihCPseSRdaTf3hfQL/jJuQkPdPFDSpvZ1w+6XsrzHniwj/PCnXFlz8E+A25yp45uO/0a55yaam3teMqJptOJBoOulNPpWJu8LM8aNsqD9+Gwz8vrQXy5d7n0HX7bwYeiD+TZJ2/KJvQRP8rja6slnhywUyoHOg+kyY8+gjvnuG0RCyd9oG/aPohhHaeKDT/2QbPEUIcLG+2O+DJBrqN15i/jMsyD+c18ppnGwX2ncfo9zryVf9VJubZkjbcm6tyrj5QxzjgsL4/UMz65mpW92Gb2mtPotEU+oSsPybtchy0HSvpE/+gX48S5R148LO8zXuj0BQ7mlBcVnJvEUYePB/KcC7SFPzoYnLbVSsYIG37EHz12TJ/kXwLIs0vyU3xLmV/YEduB5/cFMMSe462esJwrM4qdGGwAtil24bZ36nZtA397jlNHCLZNUQQMoWJX3D45h31ynPgmduWAr2HodsXtk3PYJ8cbB6VdOdAXOanb3hmDvXX75Nz2bhxOhHgE3TbF/+HOIrZ3TBgYMMT2zhjZu8fVrnW7lvhzvbV4StsU5by3vcOFrz2v23MO++R444aQeATdNkURMMT2rraKMb+4/lMUmz1v87Zy23MOe96mPcdvb+7WP/qBTmnP22t1SgQfxK75gdlzf7vizYcSaXmjN2mxlEjD7crRMErbWQ9ZKXSj493iKZXDdn7XHzDEdokHtV3OpUW86ZSIbVx3/MAA7IrblF3sBVUWq6xE0mae713ziU/p05/5nIZLK1pd39DxtfWs9ZOs0eM805uWv56Hr61NlAjYxsZW8WFtYe0BZy1CqC9l7Zxlf3Lk8PU6fvxY1vPVrD3DJOGyVnNu8jL7+PHj4ZmI9Q0O5cC2Gpz1CX22fd0yR7azV9soMayVtM96SEk8ayZcrGuhEmunXdc9cNY92yJH9laUrFLYlpaWgm/o8OHDeTF/MPkOyrixT4Krtb+al/fuu4zZevmXgvjSIOsqeXTu8kJ/Kf1d0+raWulXl3WefOCnP11vjTI+5MqXI9ay30mYEHjwYf0nhn7RT3IAo4924kej8uUJ+sPzpC6Y7Z1zkD0t/vAxfuwViIWbPMHIixzwgweMfq4lb2z42hY6e9M+exDmDN/11bXsfbYyPoyewOjq6AAAEABJREFUSgkXHPDZLuOAjgdf9FAOfMiDsacd2sCHknbIt+P/0cRfPfDtSUo2YevZZKIj1CnB6Pzm5no2oes5MZJUNuHU19dXd7CNjbUdveFr2cwy+XSGRBhg6pTU0Y8dO67V1fUix4+vZVI3dulgx46t5qTZLPix1eO5iFbVSvJHR+hTK8mfh+VtsGhvMQ8mHgxp+urqsdI/8kboExj9WdRL39Nf2qbNNk6UrU6JNKzxUbY2GQfGAKn6aml/NScrsYw9bVAiZdO+kbFaX8uFsSa4sTc+SoT+VL71jFv8V1dLCc7NAB+k+TS9lfjgS50TiZMHnTwbTomsJRdyY2xXc1KjI+TPHCzq5IuwyceGNJ2/uKltbWqSDTJ8XESU/H/WwKZbYyHruZGu5QXLsZw3x1a3lHcqyuetnPrKjT2Sm6Jy2C4XjfboqZ6A2wYuuH2ijtGueNM5t/bqYHb1q3ouTefRh6dZFCbJL6Vn0cGlaVxnSIceLJVu1sk8AIxu9RhkMHXa7prUpW9S+CyO2taJOja74k3Hd69OfS9u1zhw26Wtpjd/26hF7OSUhYSKPdepE0dpV3+7luC2Czd26pT27nh7XrfnOr6LMdRtUwjcduFuOoZFnbo957PnOjZ8KW1TFC4UcNul3vRFHB2x53z2XMdGHKVtisKFAm671Ju+iKMj9pzPnuvYiKO0d+N2rS/a8aNuG7WIXf2o2HOdOr6UdvW3awlu+3bLe7GNRW5w6pTIom7Pc7Xn+qKfbaolTxTibZd60xfxRR07ddsUO7KIo9vV3nS75mLvxiFoPpTU7eqDjizi6Ha1N93+X4ubPtm+ReONL2Kboohd+0vFnuutTsnYUNo1jrp9or7o03R89+rUEdsl7yn3ueisO3lepdyqy718fWOi49m4HVvd0MbmROPxVJt50LW2fjyb/s2yDrOeTWPbXNvU1tqWxhub4v/TtZmHYlsb4+wBNiMbWt8cx39TW/jGtpGHq6yJrMf4TrLwNR0cDEHHd2uymQ8hG2rl5ngjD9i2duobW+sL9a3ok9jGidkSD+BYnxHWZtbtRZ12aae1h46whlNiZ8NJfSsfhFjn4UHgpmwy556Utls7rSQWnTh04sp4a1byBW8y3cbwQ6dEmk4+CDlSkmOTVscGNsnEjvNAkvZa++itLXQEH/Y7i/GLOlwIY9JwOHZyYlHPuQTPXpx+0kaLI7d2foIhYHBzfmIjV7iIQ+CkRNg3UEfQmy917MTRZivdd+W8wE6+zZ82x3noipRzILq9fW2UcZtmj75azt3JeJbzeavo462p1nPeU26Wc30rH3KmxUYd32YLTbl+8J9lo8R1gE6J70Y+r7RxLed7rjPGgzFgLGTlg1W9P4xzrZDnRq6jzcThgy9YK+Eibi0f0uHDh3E9npcZ2Ngvsw8GQ292OIijPplMozpSf8DQ7JqHfXJb86Ekxrbs3TENxwexq32vTh1fStsUhQsF3HapN30RR0fsLw03bTLeiO3y4f2+9/1a/fEf/Yne8du/q1e9/OV6zStfrde++g16zWter1e9+jV69eteq1e97o16w5t+TW9+69v11re+Tb/x9l/X29/2dv3ar71Fv/a2X9Vbf+3NevNb3pTyLXrr29+i3/idt+sdv/8b+t13/obe8we/rz98zx/o3e/6fb3n3X+gP4y8513v1vv+8P1F/vA979P73/9Het/7U3/fHyaX9+m9qf/xH/2xPvjBD+oDH/yQ/viDH9AH/vRD+tCf/an+7MN/po/85f/QX3zkw/rQf/+A/vS//4k++KH4fojyg/qTP/pAkfe/7/16z3veoz94z7v1zuTwO7/3u3rnu96h33rn7+htv/PreutvvVW/+uu/qje++Q16w+tfrVe+4uX6+Z97qV74/Bfoquc8R8973vP0tre9TU95yjni6PKQg/PQNtVd+1sAxpYSQUfQ7d1zCdZkr499Ijc+9m6c+IZTUrerDzqyiKPbc7vtmzwHd/zzkSi3dMVb6XBEGo56bWxtSP1Eo+jTrC9fec+v1Pf+p+/VVc+/Sh/MPH3wQ3+qX3jly/WoJz5W3/4936l73/c+usdX3lN3//J76A53uJPOOOOOutOdz9Q97nlP3efrv17/5ru+Qw/76Ufokudcqndljt71u7+ll734xfqu7/iOEpMTVZPknCnQbCx16SA5pig/6AgV2xRF7N36ok/Ti2N+2ZZd58p2EKXLs4JRwd+uOHV7ri/aFnX8ENuFZ9F2Y3rzp0TsmtNenXrjsLd9Ui7irCWzTCBwN1MZt3yileOEMI7iRp/9FHVlvXX0LgIeVnUEz6ayLSeutqnoIczLQOfztDSVik+w6BWaxcfyTFI2ak4tqeSzdOrwBwebbduIWdRbDHiJ245XOmWlF9NkX/SUWZ/EZ/QI9qKrfl6nDaetpCc7ceCp21Y77N06fcRmZwTIlUpkL27XOHD7RD0hsivedHz36tT34naNA7ddeJre/G2jRhy7yl+wjXM92i4PJ3mgyfpIyYPWo0d53reW/cBGnvWtlYfM2InhudN6HvyyNlBnneVhJg8saRc/7n/tIS9rMb785RPrMTak2XnxDs+xvHg9dsNRjfpBcnRpFz9sk5x7g0FfcNvlgTSc5MH9dhY7ewHaBiePdFaUdp0buHiAjD++5I3QZ/ywI3DQRzDaJn/8sNkWOj5w0G908kCHGz50/IklD3Rs9BleOJDGAb6ZzxfY8F/P3kd9J+LoD3OCDW7GGR9iwOFpeeIPhl+XmyA6JfnhwxgzB3YdQ/LkxUA/GpbPP7SBMCfkRhtw0h6c1OkTNur4rm+s5jxZzR5Omoy3tDQc5l1/n2tZuYJc+sDLEMaeLxaQD/+sL23DBT9ccIORK30Gw4YPD93JgYf39B8bPMSgE0f/yAc78fST+uHDh0UdnbGCh3GxnSGuYwwPfO569YOBeJHxheuPaD1zktuO5G7n3INHOWzn9/xnEW86VtvlPGyYXeOo27t1sBZD2WQRR7d3x9m1DXs3Tnzzp6RuVx90ZBFHt+d226Xfi/iN6XDZpihi15yo2FW3d9vtWocTPwQdQber/WT6ok/T8UNs3655w9nE/l+Pm/GxvzR5w83Y2KYo5zqKXed8r73ZKBG7+u3VqS/GotvzNuwTdWLsiqO3GLu2Ye+24WPvtrUYbIs6dXseb9e4huOLjjTdrj52jQO3T9SJsSvedHz36mB29Wu6fWK92Yhf1KnbNae9OnV8Ke3KadcS3PZNXlPE4Udp1zZsUy2yaAOwqw3c9s1y25WzxRKHjjTdNtXChQJuu9THk4nUWUUUrmxFD2ef85GP/JUOH75B4zwTuOGGvLfM+6rNPIe44djRfIYZ7qxffXjY9y4N+/Iyvc9LYNYR/iL/aPYtrD+sc5QbeQY4SXusefiRC+sLaxN124Fc3pVKXT4fjcpf2+NPPLz4sYYtryyL2PbieCkv53n5TN/AaQe/o0ePln3dWp6DKIsWe9mlvBwfZT1mPXdaXONdcD6Tdb3Li/1x1utTTjmYa3aizbw7Hm9tZn+zkXwGWhoNS7uswbRDu0vDkUbhox+D0bLGGafrr79e2Og7/5sA9k7kx4v9zexjZtlQLy2NClfjgfP0M04TvgjrN5zYeWHfZ2zbGPKX8KP0g7WbfjJG1PFl75VulS9oEAPO+s1YoMN7+umni/bwY6xsJ+9x+bIrHOCUCDnYOTeyl4cbTvYj7EHG2S+TA/7wYmfu4TyF/81czinGgHbByYE6dttljBg76tjhmaUduOCFfylzS3twMw4dCYyGGfQMAAn2Xa/hYKjB9iYZrNSzaelyckOG9H1fBhy9+AyHajo2OtpKcHQEHSGRUdrEjzo6wuBTB28+YAj2hlMuLy2XTqNjw4cY8OV0FJw2yY/BaHXbJVdsYLSHjh96K7Et4ui003xKfTgSpe0yZqOFOn4IdqTpo/QbgR8h51Y2n+o/KHnCib1iw9IefnCAkW/TKRH88Vnkbjo4PpRglPgvYos4ejuR0PFH0Etcxpo6uVBHR5ZGS+WDFPmBNzs6mF3HTCmxIbZTrTgcfIsa/+Vc4OQ3yHk3Gg61vLyUuWf+V8RmepIb0kYuIEokn6sLT7swaY8+/P/J+9Me67Isvw9b/73vvfFMWVVd1a03lgcZFk3aLZPNocmmSJqiZJBNNkGZFGlCNmAbBgyYfiEB/hIWYBj+IoINvZIh0pKl1zZI9lRDTjVnTZnPFBF3PMe/3z5xIiKzsnoguyXKOnlX7LXX8F9rr73PPueeE0+k62DlkwybVa5OPoksm9b8KX2ynLirzc/C1pnzzmb4J/pJrcJm7IMB9ix44sw1HkS04hhOl8J8vHgp1D5fIBGUVekNVodUIh48n6p5yJOUx5qfrf1ksbWf5H6zau0ODyN5x5PkARu5n9Vv5R+3SezexxdDgXj6rbzyJL8n7CQDb/VZseyveP+s2KtfEqFGnCT/wtfkDyJv6+igH9cxeRh78jvXxBzE0D/J72kujSclsfmZ9f5nwU4WzDUfcxPHvsHWvjJ55Uk+lXeS+5z00dZ2pSSDVZ4stgrEUyYlGesnyaewV5skuow4g7n7kTzIk9zrV7/PYq9y3Vc+ecBQvlLyIE/+64+dLGN4XBPHutZh5W2dZ9skn5qPJIpHnZMFT0Gy8L8b9qrXR95WctuOGzg0cR06ni482Dmh6rXZ7ookoOJmfwNtyxvXq7tr5pb7qivuB7Zc064+cz+zxVe7J9pi07Hd7bbVW68dfX3Mg/THfUKS6lwfvV5aF3lt5Bc7rqtg6F8cyr3Ps01SS1uj1SZJeYiT4Ms94XazHXptt2IRzxirjfKV1jxWDOXKpCSUJSPfJLUFVxxtem+j3z8He82rtTb8Jx7MJgtWSyvJsRbHytv21oe9fvK25mGL6fjIg3S/PjrxxeLqWuqsVZJhK4aMcvkkA99xKFtJGymJzcBJFj65aytDPmKxmMxXPlnkxWFfTNhhu/L2kwyZ+SbLWi4OcZRpqz+3CaPe1kxe8suC/eQuF1r7kj4ht7VV5pcIW0lciVCjZoPH/+KcNO4tFkU9ffKU/FI+YO+9jRwWviNvtd1uKsnQOyfGa3zXkOS9v0nIBNJ/u+3lvZC09XxgnnrrA7c14lJDx1UcA49z8swXSXUN3I695xGIY9+2L205B7XBbYxHmaTc89DWfMS0f3W1q/PpzBfbI7lvxlisiw+8PT8nb/IAS5Y50TchKiSvbfLQx3R81CW552WU2SYP8iQjf+XmvdrI/36w9ZeS3xlb/D8obL+QWiPre+a+XWz3xSfPn9Rf+st/sf7+3/9f1L/zd/9u/Z2/87frb/+d/3n93b/379Tfo/93//a/Xf/23/yr9bd+7a/UX//Vv1J/lRe2v/qrv1p/7a/9Wv3qX/sb9Wt/49fqb/z1v1F/49d+rf7qX/+1+iv/5v+s/vJf+iv1V/7Sv1G/8mf/Qv35Pw/963+hfnxs+JYAABAASURBVPlX/nz9uV/51+tX/vyfr1/+5T9Vf+7P/en6s3/mT9cv/8k/WX/uz/yJ+jO//CfqT/2ZP1l/+k/96fqTf/xP1S/9a79Uf+KP/1L90v/kT0K/VP6ywh/7Y3+k/sgf+Vfrj/6RP1p/9H/0i/WL/9q/Vn/8j/9i/XHaX+Jl8p/8pV+qPwX92V/+08T+M/Urv/Jn6y/8hb9Yf/Ev/U/rL0B/+d8gr3/z36q/9m/9av3Nv/Y362/92t+qv/O3/179u//L/1X9r/+3/5v63/+D/139e//+/7H+wT/4PzC2X60vfuELY76dW+fBmiUPc/Z4DrVJMtZkcdinGX39pGRZP0nu5cXxs7BRjU/yEDPJOFdUrH5/GNgJMTmvCcZe0eu49+37pjZXWx4oTdSluLZe8cr3wliqwsO3fqn6xf/hH61/9+///foP/s//Qf1H/4//qP6L//y/qP/3f/af1X/6j/5R/cP/+D+uf/QP/2H95//p/6v+E/n/5P9Z//f/8D+s/9v/9f9S/6d/799nnn+xvvLlr5S/iL1pV9UqNfHWPzmX6TR/8OK3OKxvEmK38rBvm4SUuYKQe5Ja5WuttFn5hDEimLGluf8kD/IkA09lsvDaJyGn37mvj7a2KyUZrPJk8VeQLPwq/93yThZ7fSVGXJXGJSY1MZ5UisT9Wb6oF9d+QzywaZc61Dha66qrMAg4YoyvugWmNU/HTp5m6K17asREr61+FeKTxfgrAS1lX37EB3v00Reu0sh7yElXOfxkqx5eP/0DP3Fd0ad6yBVPbbo5EX2kg3z1LQ7ERT6FnTgJemqDppKFX+RVE9dQ5a3d4dGRV57k3h7x+Cx++RSvTEHyGDv/3NhiPsZe+0l4ETpVY+58mPzs2fN69vx5da63SUZ7xb1sY0xf+tKXeIbzdNRNmXg+lPShrPri8HmecsdMF9xWPvBUttKWa7Z2z549G/9CTF8x/OU97wGMvduxL/CwfMc98xXPjfSR7IvTWxv1fEa+xvH6rty8xJOCjfb6mYO42mljPHXKbZVJScaY6+4Qx5xsvUcQwwfZxpLUScrF9pcOfDAsbw0k9cbzobY+YhnT2u33+/FLDdZDW9tn1CXJqLM45tXv7reSlH3TE1McMSXlvsx3vMZY2yTjYbh5iJ9kfBeRN2/jJks8/exL1sYH7Rtim4f5irHayEs+1FZvPPPYMXe2l/ky9vbzdKk3vDjx5cOmbcb914XvW8f9gYfup9r0xvXgVI7HcTXmzdb7DWXmokx85fI71oWxffj/4x//eLw00D7JOFf0U28e2iepzaaPtei4/WUD9dbMGuhr7ZwPTOvZ06eGup+DpJHrpZLUJ7wYcszeA5mbhsYwlpQsOSSpVV4c8jQjP1v7yWJrP/n8vUA7caVksU/yU9irvjjkae4/yX/52ElG/cwlyafGrczk1rElD/kpT5a+9U0yxloc9mnGPIghJb8/bP2lZImxYtiucnkp+f9f7CRjfhyztI73Ma/MfrLY2k/yu85lknvsZKnzOnfOeZJ7jCTD9p8F29xWv8e8MvvJp7GTz++bW5L7daWvJE4S2ZFjsvgrSBZ+tRFDueNTtvLKk/yhYBtjjZU8xFCWRPXIW0aZbfIgT3I/D/+seYv5s7CTjPjqk9zX4Pdak98JWwz1/zx5D1++dxT3n163v/e979eHH37I9eptef/qX7T5wpe+WBvuWbbb3bh+bDbbcb0xvtcOr0teb77whXcYX5XXl6985cvc2zwf13avE15nvFaZ7+Gw51py5hnKduxr1sbrj60kntemV6/ecF08D4zlupThp01LG/cp2h0Oh3F910ad/pKxdlwnv/KVr3C7G66zvfxlPO9DjGdO/iLcuMbzXFCc3hv3BlvmbBr5vfPOi+IuuTbo9btwLZc3rti2e67j3rs5PsfauXc0fmt91GlH7YzVkTfWgHmJcTodGUOrSlHrqTbbzYjpfdbl4sv4V7Xn/sh6Svqbg2P0FyMTHKuo84vynsnrt79scOG+ETHj2FXjXsJcjCdpo15ePPVie2+TZOBYB8eRZMx3klF37/uk0+nEvJzGfdi6BhxfkkoyfhFk/QUD8/WvGGwY+y/8wi8MfHNwDN5DGNccOvU1T38hJcnIuzjENV91lSrvzZudtFC8XuPhZW+D79zg7La7wTdkPvzcbLaVZJB+GwI1irJjYSQLhrxy9fIWxr68rXJp9ZNXbnIrbxG1t69cjJW3r86X/MOPG0R59ebrGBzPdrerK3T6FkeSMRb9tR2+fBmxta9cXEleP1v7krx2a97K7LvQ5CVrJp5kbG3lzcvW3LS7l5OjcYZuu72vqzZDRr3VW39jSfbFtpXklWuvX7KMU169cvXGtFWubG1XXp2847S1L29rv+4O+/qKp1wiZI1Fd5ev4+ytlzaD733UXj5Z1o/rSX1Ye9u+Gej2lfc7+4buarep5ZcAGvPZ6+qKPmszabXlJN+hb73X1ZNdFdiH47kul4lNgItFtRLTE6s4krAZzXDLx5MhCW7Y8kU8yVBon+RevmJ4oiWLXMNVLp8sGPLamTuQxFNSA6vIx+/1SatAKpNUKcTYByMp/5uqtakudap5PMmay//Ko2k+VYIdNDAqaoB5kC85tCGTT1JJht2a9yq3VZFk2CcZtsqTqPop+YrxuFYarvLV11Z58nvHFlOcZPERIwk1+fR4lBdHstgl+am8PzvH4oovJYs9EP+NwF7rZQ3kpcdj/91qkkTzUePHtuIki+6z9U6WuXlsL4g5KFt9k8U/WeyTjDirXp/PYuuf5Kfm7veDXXfHZ7GTJY81RpJh+V8ltgkk4ZSfZQf9QeUtWPL7x3Z+flZNVvl/2djGNS9pje08Sknu15V2yrRLFrn2q1w++T3UBMMLU3I6T3U4nrjBu4xr02azo91ybbqqq6dXtdl2HgZdVQNzx3XrCdesDfdQ8ttdJ68a9juuo+agLkHeUp1rXtu06lzrtrtdJSmP7XZbmzt7+dVv5e17g7/b7oZvb320m74hj1YFjLxybeXL4/PkyFpvpU1rrQL13ivJOAc3GzCRDR2yJOS2GfGKQ1trDbtgpJW59dbH9U0/+SQVxmxf+06MVS6vXAxlUpKy9RopyYurnfaTL2JTI5Z4SUbOzr02UpLyMO46jiSlv3jlgcnD2DN0A+8u1yTVOnWhHXLaFUucZFlL8sqLA+sqcJPUiAPfWhv8itFbryQjf3XKbaXisJWSVO+LbbLwxaFu6xrprVpr5VqwTvJDjsx29d2xvtb1o0wKY9Tmintq26FPA71GTG0k79VmpcRvvVdnTXTWruPlFqc28FvOg45uu3VtNKzDupfvZU5XvFifeLki7zmy8MW93+7+PuRqux22m97A3Iz1k2SM7Yr7esfQGJe1Mo6UoCcf5ZI2yovDfGjIYwv1Ue8tMRyre6zfSfRxHFfkp73YfqkVR/0VcdWPL2p8uXUNJuF+9DJyFX/yXg8myYhhP1l48ZKgreGTZNgoN7a2UrLINVzl2iS5vzYkua9VkiFPostPYScZtr8bdrL4J4t9kvv8kvy+sK3t8XgceTmG4cwP/8JEARXmjqSq9SpZDGvii3zjyb+U+Vjh3phnLcx9sGllvQtByprPdZnkemW+o3D/uCzOKmxmqMw7he25wj13/OfJzF2Ic+H+u9g7Bm4VL4KhSs1u9jN8L7Crauo8FNmCUeUab8lggi9McUHAaxr+jinkMU+tVPcKvgVO4DY1kz9LX0HNvPJAUUlq7GFVZa2SYDfTq5+ay3UdaOd8/qx+kuGfpLSzk+Qe177rPsmIv+JoKyUP8s/GSqL7yFVbO8k/PzaJ1KCq2l49qZubA7lnPJxZakYManZhnWzSqo95T7Gz1Gbe1K5v60vvfKH+2/+tf7n+lf/ef6d+8Rf/WP2P/9gfqX/1f/Dfr3/lv/sv1y985Uv17Mm2nnLeU9jqbVPhv8qmqpgvSs4luLxaGcn5mZkllGUNrJGUZPQd+9pPUh7aKZdPQJkBtQNdeNiUpJJFnoTxTYOSB/mK8VlscdUBNXxsk9gwnOWFU5Ixx8nS6pPkPqb+yj6LvcoFSxZfeenz8nZYEz+SO2zq5HkkdrHwxznMOVbYLNgBKpUGdmXwlZA39aFNlvoX/FzInXD4Qj5Y/DzfZ86fwJfzNewYNxvIDOJlngo1HDFacb5eqpJBjldeu5HjI7n5uS+N8QzslHatm8dUHiPmrJTePTY8OGKrVyt2iv/u5GIrGzbIkuBUtcrtJMS7w04y5jZJJaF882i1Eyd5kK8YPwt7ldvqn+T3jf04phgbThDxvAb23rhmX7H9sbeC7Z6/PgzVrzEvkn5eQ7122nodldT5MFY/efVeMzr3DurtJ1nO/2kq+9r70PfZs6fjgW+S2nLNf8J9iz7+tSzXq7b2E/Tc78jvb2/LWC/eeacoankYy9aHtfr4wFZ88xTHvPTRRl57H/6rFzPJyEu5/srUaWuuYiiX90Wy9xHGEHPDPuSLc2X62SrXV1p5a2p+6sVaa2ROYq21NpZz41/o9B/NyEtiaSsvluQYjO1Dc3ViJ5Ed49HGcSQZa9V+cThObfU1NqLx0kF+4qx58vQZ5/SlvuyLBOZRuTnr70N/xymGOQ/56Tzwnz57UsfTgdiNqeG8O18q/NfYjbdtU1fbTT1hnifuKfSzNpI5SqvMB/JiO1bzNJbjV669cvtJxosQbe2feFCv3lY6HI6lr/VRb/2tr7V/ygt/x2Hc/f62kpS/BKDcONoVx2F/5OH/pT7+5E199KMfl/vYus/gxCdY1WjNoziSjHMednyMbc6SAvvaSkmG72O5dsmDPElpq02ST2GbZ7LYrn7aSsmDfI252iQRbsybtnaS/+qw17w+m+dn+8m/WHknGXNjDZOMuXQsf1B5i/WHhe2c/2Fgm7PY1kBeWvvGs58stXosl0/yu65v7cRJFgzxjKVMPlnk2nl+qJNXb5ssenXJwq9+6rVLHuT6K1ttkmj2M8+dJGNNJLlfD0mGjzhJ7uW/G/Ya01YAW31sJWVJbH4qpnbGk5KMmBqucv2T3Nc7yU9hJNHlp+Qrxmexrak6ndTZJhmx7ScLv8ZWr0/yINdfWylZ5Nqt8tXXVnnys/P+LHYVttj/6Mcf19e/8X59/wc/Ki559c4XvlCvXr+pI++mvD5c2Og3m+241/BfyHtd8VriNWPDNWxcN25vyltN8/CvYPkPDZKMdeF1RBvtnz9/xnXqzbgH+vJXvlw7nkEYx/F5Dfd6op3X1ydPno5rr32vYWIbe/0LisZ+/vz5iGGeYhSHtuqM6V9ZSlJnroeNVn/roL14/qvyJCPO/rCvvunM78x3tZvRev8ljn5AI5vqyZMn4x5RnB33aerE6twftMYcYbijXl47Hd+eF/mIxsv6JKOO5v3q9SvwLoMQj3GI9fz5i0qYG+4RrYPj9/70537u55A3cp2gC9fi8/BxvK6ahLV6AAAQAElEQVQHW3MylvdMtt6n+bLdemgjnjUx3x33kcqNmZA3JK9MLGujj/HFEkcf++IkGfcU+jjWJLX6Jhn30vNlKn8xwRo4P94zJRn1SzJ+8dE5d434D8eKI1l8k9CrGjGp8/UNa0xJgmIu1io/EEx8QaO578tLfgdpbUPROid2BlW10TbkK590JgE8vm3Jr/KHtirRf4lXHDMxfehSfIGfDYRs/SQZ9vbVSalWjThFDKlxIwjEkHW+sAf5XDP9VusRws083DGGNM8XcOdB8sqmIevI+hhX1TK+GbwQT5JXLs1zYXchxCQzvlTOCKVkGeM0n9Fx+zudqctUSbBHhF2SIVPg4phYpPMqH7kQgJoU5AMlsiHeuToQeNbkoHHWZ+KVsU+ZfGl8ISbQ2M4jXpLBAz362hsP1zv5LDv4BHB62ix0+ZQc1cAw1yTV0nxOVRgV3NIiHygEtO6S+o7tvU1hwWbIT8aD1BSwhyt/+9mTf2YOk4lhzYMAL6Crt6qWgubiO2fRHTkE/CMvYq55OOQLGTfbtEad5prmuTyWvOfq3Zo4tkuFBGfmxxbzmqm9FOpe8MrUySvXVqyGYqnRgi2vTJ25Ssom5tW8SY8RzQsFK8ZbYMBV8cBSckpTjZr0IpFB5mHc4NnJ1TykmTmfayJ/PMAxllQctuYy8sZmBnga678IacWEnofvTB5J7vm1v+SdYa9MSlIeCzY8c0iBa7ZFoZymVtsVIyF74qzymXzMTaqR3wW3iViF7wNfqw78FvKeCz0/sJ7BS1LGlJcS41iTGbm2yxzXHQ5lYpwzGIvcuqpTbmvfnKa79SCvzHoP/k7+eP2sfmL4cEtbST9J+Wpju2IrVy89lv8s7BGf9aj9Qo6RmtTDsdb7p2syM25rMw/jZOGtmbbJQ1+ZRspt1/7Pwl7k5qL1NGrreCTH+Nm8i3X8+8MOc9nAdd4e8q+7I2Edwq95/mxsx+i8T9RirnUefq/1rrs16CnomB3HiuE4nRPn3WxmbB33Kh+6uzWoXKq7/qrTdpXZTndrTflqo5+87Sq3r73tKrevv7K6q3diZhSKj7VKQh1CDwvOJZlVbg3lpcS6zWMOkoVXvthPyOXWebeuE4BVnq8zdbBuKfy4gVnzW/Kayr68Y1l5+0Vt6nPyXupexHxYD0lK+epvW/ivOGJLj2XOk7Jhyzllf9jDK195kGtmHvR1nUzoGWnNxDxTs4mhH08zL//lthVeOcjNvFAqrl36eYa2uUZ3CziZ18x/44VTVQWcDRc05Y283eOl7Z0s7JVNe6iwta5JyhvC1MORLL0ZG0lNSyenRoxWNaO/I+Wt+r0s48/WVvW0angYJwIwf7bKJOWlzPEQL0kl5ELMJHqMvow5SPL6fRZ79rqIUrnnlDYjBvi2PyUnhnJJW2n103aVm4XY9pU/tlFuCdIblWYQxFKvrXSfL3kNnphiqLuPh4/9VS4vxiBqkJgBpcU3eahN8iAHfnxW33tsfdCILZ5ybcw7yadqm/w0Nq7LB5xN68w7XXixJPHEtpVW3hirvXaSMZVLAUZ727U/fKmF7Wq/65viRrjKuSVuwy81F+Uu/SX7UgNs01PyktdOW2Xqgu9209AXNA/SvzgfNioHfsZ67axbRcP6LidlhY2YYjufOxLxXJzIz35rqd47XySpFfU8c/+oTN3My17/BfCErOuH7YmH0n5hK7IJdLVZxjudT3XhIXVxzk/scxM5itHBrrsjIRPyMXaSaq2RHjsBsuLQnuZTcmWStsnib19abW3tJxlfZu1rr2yN5ZfZJJ/CLg5ttJXkH5MyTO5zFMu+8tUueYjpWLVRp52ttitvX719v4iq67yYTXoVJ+WmUp3/ZvaiNL+DUZtproa+Y2eZ5sK0tpy7+BB7ZuENmcqaC1H17szgi21F+0UOSwc85I14Bbb2ibGsLRbG5V58Q4yRC5jGKOIw/dQPZ8xCjqVzE2+u7d1cem2oNKCDmhy72IRN0ScGMRtAHQo5W5MVv7Bp+KZaFTnM5jjPfMfpdTmfa63d2nawi0MMmvuP/QQwJPJSsvQRDRxl8q21+/lNyI94q9xWShZ5kkqi6J7MRQwF8uKurXL70qq3fSxPFuxWqSSqRz4y+iXI+IzzqZhTzltKV8+fPuFKOxei6ghmzrlNmDWeRWhbHVzqiEUxxHtMmArygjbbq6q0am1b1jvOKXXv9D3nHUfVXJ47hMCv091AuoUfNQ7zXGzrvrbNoGjV0RCW3Kmt8tVWudi2zqXy1V5eeUIcmLVvKwaigWnf/eixTF4cKUmtfW2LQzlNJdSInNa+em3VScpXShZbbdTZJinzXm2KA7hq6dUKe+aKJD11aOZKHEvDqlGnorIQDpZKjAWzRr01VY5j6RWsx/WIjnMhv+hmQaoDq01xfq3U00Zs+5kJS6zpchm59eZcLr6c2lXkSlbV8CkwhmyoPb9TIJUxPWfL+0F04heYpDZylA/nbA/nPOuxwAx2JZ55t1bajD5yx9yQJShrOayBnHL1kn3lSSphlMYUUwxbZMkiX+1tk+hKyGXtKRNH7EVRoz4zuaZyN0ZA7zC1LQ7t5fWnW/JJZMtrXWGvjCjVeurFO8+quA7e3l4Xw6vttvPgkfOmppqs3V375Mkz9G2QDzt9GOr54LVhu92Oh54b9riA70NRZZ2+Dz6NZ19787IVT6q06jvO6U69Ib7xjV8I8OHo/nQcT02Ol3MVOkn/vt0M+Q0PrnfsLU94uD5xrfeXiWyLwwfN48E6a8iHrMa0Ne8319cltn5iNvDmloF54rnLgfsD+yfWxIVa3x5P1Rjj5mo38mDbGf/rqySVLOQYfXjsmJPU9slVmVs2rC+wGzGMpa97QLL4feH5Fyg/8/D0RW3btp5dPSt/EeJE7X2Ibd5iS9bQ1hjOQWut5IucvVfyf022v35bV9zn9Ep5b7dtva55qSGvnksgcXo92TIW1tKFsd2+vSYHzh2WU5i/PfU5H3kpwPpwLnc8MDeWuRjXPHonAmOQV3b1ZDdy2bQt+/2L4paq9JmZVlZSFSee46akNXPebdnP1aMYLx2cK+vn+CTlvnAwpjpfXBjHlwHO4VobZdqaxyo3zjrXyuz74t+1I5atPmKbw8Wk0utMPW73B/Kr2nJvfLV7UuYZ+DmNM6EVy6y++d3v1yev3taBtXWiXnyQO8q5knDewDN/hcd0OdXYV2YiQsae+V4qMX0lyUueb47dnIYvGMol+9Jiw/kAnONKAkar2SSgVOCn8h5a7NVHDEmZORhnbYvDmBP+yuje7esZ2MUxWSNaPwlRIG0fiDNlDHQq40jTXf7jezu1UCavHITqjXODmhdxF9e5WCZlvzGOlV/7w+YORyxJPNs1P/Mxx2U85CK+9SaX1mrMhbbaDSJ2Cwpa91ZjTWd2IfrKZ1pCDj91xuuYz+AVuFFJO7BJ0Fwek3IGRE0cG7uueLBiizeosBj1nap3EMFeMLCfZ7RVjXqs+zdhBl5bwAfvWCYwbJOM+ZPX+cI6tZZizMOGuSLvmThEK8c05OSmj5RE10ETPtIqt5WSB5vemUtyVa6T9rbSKrOd2RiWtKeaiF/ksbbKHffatw3XplWuLiFj8hHX8c93Ma1J3WNXIYZmYkzV2H+LOJI1sBZMmRCDzPXCeWq8JcZMTTJqqG7EYB21tNLX9TFa8lCXZNgKFhIRq4jXNB+BpoGnrTaP87avXFkScr4gmka75mI75hCNbaLdTO/hY572xJEX0xz0NSdJ/jEpW20et+4dq10Yx1jnjMvxyGsraSNGsqwDYxrbHOQf5yq/5qdOsq+9rT7yq3zmmmYerVLz3bqcHtVbH+cBLXr3w6nMz5wk87t436Ah83/GF5ixx3/y6k1969vfrXc/+KDc7y8slokLVe+7ce0qDJPUz3/553hOcKxPfvJxTdwTPH96RZ9nB55P4F5oX7/6BN2xDjdva7ocuV5syvsac/3k5Uurx73Cud5c39aLL3ypbg+nOjLFV1zvn754Xo37g/RWnfsL7xGevnhah9N+yPuW+xzWzxe/9IXqm1ZiFofXsCTlddn7HK+N64vm1lp5TVQefLZclxv3A2EHeecLX6xKG/Tk6mk9f/aidlyHD4djvXl9XefzXE+fPucF+7Gev3hGzm+KS3U948W8uL5Ab0ldbXfcTkzDtvE97nB7W53/MmX871GvuF84HY/U4UmZ2zX3F8+5f9zf7OvVy9cVcjlSh77Z1kzvyEX1huvukXPs6bPnI/8LtXVMnX1FjIn1sLvaVm+bevb0WZ1Pl3r5yas64JewCuZ53IP6Mv3N69d1/fZtvXj+vDy8j7i6uiqxttttJSnHYj2tVeHLgMr7oJm9f9vGaOpwu0c11wafA+PxX+L7S6fb3W78bwP85YQk1O08sK/3t3V7PFT1xhyf6+mzZ+OXKjtjePHixZg//6KWObjOwzrbgaWddGbMtrf7PXNwKn/Rtbc21lxzIFKyDFYANyRbzs0K/80Azm6CdzYJUsiBPvZNHuSNAOpmipAs2Nq3tvDqkozktbGv3raYvomJkVeXZBTsMa9OSmIzcIypzRAgl5/BShb/JJVk2Goz9OS38ssNm72F1nzEdeGs/WTBsA87MAcWsXrrRRS4ecRJ4nDgLwvo3c8kY0xidCZy+JOLsZQZT155EjCrJuZgBjnJ4BPkkPZJ7pCrnL/Q01cM2EoySBl71j2fLHIxVjttkkU+EzOJqkFJ7vP+fOzp94xtzOTT2AZRvmLbdzyOW+rYN1YtDXHm2vAUOPQLmL5pFdZX0tgwd2x4F+hcR06+OalALOVKQv2kVoUtZa8JRVpnbMURbNrg3UhWm6pU1SJXRofZ4GfCD+bHHrx5zkru+Al5SHqVlXKDakO+2hetcue4yKkKzDmVwRtz5VNVrSZ02mXkDMIdXpIl7xGsBq+9pEniGBdlErCqJhZEot+DfMZYufOglAhV2EzKIfVSgh8wyotWmZTQqQV7YOBDtxLs4cXOGFsqtKRQoa1ibFNVBq/tA28diyPUKklNrM2ypb7mKG/sFXu2RuAl7a4OwVs+FWSFbh6ObVxQ50oVclsv3qG2CKqqVZBb8xESuTaS9tOMSYX/2hIH2xkfx1RIC34mlyC3P2PfxEBmf5XLr/IZnfIZ2/mOV69swSuOQEXMuZKM1vE319rMjEHJIrcmqzzJsFemvSC2SWRLuYwyKXmQrxir3FZ75VWpMEbHbSuRAnkt8qIO6mwX+ZJ3cawY4knJZ/JmjguZNOE841Nh7MhXfmJyKBXxHsZeGE1M0JJfcaRCjjCMM9Xu5mHGUfm8gpHrfCcr+DXvYu0tJqmkcYM+VcCYylwWmX6ERO4YUNSyfmYc5ztMfQv5jOwxP9/pq0J+cy35gX0nNw/Hk7jWUgXGwsNWKsilGVxJ/6pQEzEQ1tJOACXKF5l9VONj/SU7SchjGpQEnLmSqBqywdBHWkVsfiCvaq7BIhaUPZjVJQAAEABJREFUu5pNJJT+6bwvvGCbKFaiHGPGg/fAqDIeGPgVhzlN5N3Ansa8z1XBBv7C3Ac5AkQLVsCUdJfUSfc8+sc8aVSQGb/u6j3TXoai11zGSgUbZSdy59JSh8OZukxlXiduti7zXGnmfaneW23Ia+LlzYY6JPqrwwa+qWNMsOXhGBvOkvzkuFDiVTN22iTmsfjb917BVho+2CWpFbs4lCf4kZs1TBYe1fgok0kWeUJESLk4q85+kk9hJ4utMVa9fLLIlRVH8tPYSdAsn2ThtX8cM1n8lCcLn6SSsE6m4ZykPhszydD5I1l4McROhUkofmZgKE/yUxjFkXxavsZBVUmGvzJxxVnlSQaesmThkwwf7Vc7+eTTcnVSEpsRQ3w7Se4xxFb+eRjJ58fUVhz9bMVIFlv7ycI/lidRNfL4rDxZ7JMsebH+GPi9rWtZ5+ROzxo0B+PbrrrHvDJJmfHkbdeHk0kGfhJVI26yyLR7jK2BMlutCT/stbnw5TAJ+/gFvIKmO957S+7l0SUZ9vqf+FJpm6Q2fslO8UXtAp2r9V6dL3V+MfQLYCqa3lOy9B2TsVdFEso1D0oWPllstdE+WfrJ0ipTJ8kni9xxdvJ4LFev3JjyyYPt474+SSqJ7GhXfbLkJYbKVW4r9hpTXhvl0mqrLMmob5Ix1sd6/ZIlblUqcb8tjrlcP9pKCGpiApHCgjN25cAzd+yVMmJp28Z+u8gDr6yIkeDHGp34jpnAg2d+6sSe2POTVkATO4VJiSn2SklWFv3CazNw0LgnWxNlGJTXPXlz0MYWM1SLrzwdPks+6h/b2R9rKhm5iJ0svLpkwZEXK8nAMqZ9KYnN8P8sdpIxJ9oni12ytGJKOicZuPalZOk7XvXiyieL/DGevHr9tJWUSfIU+x47IZ8hrHJOZPUVWzsMFdF4rZ9KDPVMZVX4NOROIHwxlxfWRlgDlfBM5qKmHh+cfeUczQiD7zSxwjy/4X3I1+G1qVryYoncYSAdQauck5FfVSXYIU8y+In1lqQ8HL+5KpP0+6x8tUkWH+300U6ynyw6Y4qhTNJOmRjJkoc+UrL4qNNWmfxKa99WWm3kk4yxaKvcOPKrTpmUPMTURpl2UrLo5NXZJossecB3PKsuyZjftS/eGtNxrvyqJ8mxlivF9zpnlLlkHgtDfVfs1V7ZNNZHq4mJXfiMdYILMADxk5muusul0uGrClXCD1YD00134cVoXbzhhV20oK0q1uFkL/B8zINmfOQbudpKyeInnut3lSUZY/s8uTZSchcAZPuOE3Z87Ccxi4Hj2heL4VcS6jCX9iMXPNSFvJTpi2h8kpR5nbnvTQJelePWb397rJl1L+88WXfpcd+Hzr1vx/Mar+1i+1DVvU7bISOScZOUsuJQrw625MWU919Z+XI5aePBbZJKMsainddmX/ImGX6+HDa3JOPBtw9OfTAszopvTknKB7M+PDYXH7aKJ7/K/KsD5qfc1px8YL7y4pij8ZStvPkay19q8AWzduagv7bytpJ/ycCY6iTz19eY1i1ZxqVMe321T1Ktdeowj3EWh3EacyppL5a2jk3a8CC99w0P5J8OPx/oF4dxtLOW2uknv+Ik4TvRofyLBtZT2947c7wZv4RhXEm5WOYpjvOi3aqzruoSzkXWF6EZQ7MZ7TzNA8/6mYNjtdVAv81mQ0zX1rbWF/zmaExt5I3r2MUwtnLzNrckY+2I5dyLr51zpG2S8SIieWgdr/mL+fTJkxH/zEsef4mlp417yyMP8w+HW2o68cLhXCFoJ9cN9fZfin788UteBLypNze3lZ4Kfu5inn9VDb+5GvMyV2p8aIw59p+or3rMB1kSZFNVpUJ/onYF1tLv1VpHn5Hfhlz0r6BtGfvDPPbHIahik1AffCqtEmw4z5NUYz1ZryTg1TgaGDMOUmcdKEzCOKbhm3yaT5a+dlWNpmHXRgsMfIcPrbIQJ2AVsRkDmgmjENM9drnut5r5r5DhVOpn7BhG2bed+ZFgp6JsUxn9Iagk5eEYmnK6ljDpZS3TWyUhFyLN8+AnalbEDDTywKaGH+NG5i99DhtkRfwKGK2DkRIbFEKqlBpzg4R4/CxJe/OZiCcuxssnQQ+LvDXGglL76EscfdBWknGNC7mYJyrFxK+hKw5tBwZY8p35s3XMgyeSfklq4nmIz0WKOJWGdwbOxH02nfFJAv5DjRQmsRm2yaIfgrsfyYPMmBNrzRySRW4/kQ8YrVrr97WqepAnjdipZk3mqqRVIDhHUVEux1iTlLiOreC1WaiQw935TUxU4IEDm5+txtGpk+dBa71a2+DjmKuS0G/0p6oi38683tWncY95uePr7ujgOL9n4rS+QRri4BcxxJwrCfJCPo92uqtPVYizyBaen/jxswpda72SxaYTpziSDNk8Bl7VqEkSsBfeugNPP1i3O1r0Vcok5barvA37GX2y8tgM3ryxK+rAd/F5BgU5PysRoxjDdM8Xx7o/nXn4tuZtXsliL2/emI5PAj7AygvsuehjGtb9RF2Lfo0jlUC9EXOuch0XtrBFfppewEnrJe/pTbd+9KOP6933Pqivff3r8D/m+npVPgd4++aG5wLTOC869fV64PXhk08+rmKdfeGdF3XhuSCdSlKNWqsvji+8eIcX6c+LFME4cQ3e4XLm5e1NdUp3POwr7Mybnjod9/XEXyIkmZkX+16LvQ7avuBl8fX1m/LF9cTEee3abXflL6J5v0Go8n/XZE29LjZy0Fedtl4f9fN+SLnjsK/+6skV8zrf/6Kd610cbeX964hX5JVq3A/sS98V4513vlBJGNfT8h5pfzhQ06n0v7294brZoW094UW2107vBYzrPcIOmWMLxXn95nXtiPGln/tS/fwv/Hw1ZM/9xU3GCnw9IccT19sk5SGGY7rixf06VnNKUuZsjr5MN47j104f6fndi395a6bt7e1taevaWv8cv7U5M6/6KjdXeWX6tt5GLSheOf/eW5ib40prjKGN+xrtG/0hJz/jiWeNpGTJWf54PJb5m6P1esL4/GWEH3z0Uck7en+BIgk1ecKaOtc7L14U5Qp5zCzHmU4bk2IvtchRVm/I1z6ZOgiaMiHblUxO3qTlkzsMhMok1ugYoHpJGer7jzLcsFl87a9KeWn1kZcSsoXktR35EaiFvJErSxY8+TVvcfTRPkmtfWXJp/v6JCltZ858bZO1P1cSSzUuqKN+9JMM+95a9dbLQ7+Z3CT5ZLFJllZ57/0+F32MaStGwlgrdolHXHhx9EsyZJP5pVWy9DUWQ5vmjONOCopHfjLGtF1JW/nPYitPUqu8OB6wfzom6vqdsNVL4kpJPpW3Muu5zqV97R2H7YWLRlXKI0nxWWrABqBPVR+/RXu7P9XpNGOWmjUqWrrznErMu+NXQzexu8+FvDln2MHP+Lj5F21hP4E0Q1OZHVxCr8ra07tfB8MejXlrOfTzjHixH3L6F/JVn9bIY8YjZTxSKYxrjb/2i3lUj2tFH+CmgYE5ugQBJNLwqSrtiiNhTDiqS1LOZXEkixx2yJJwiTGruaYppb22yYKdIEOYpFq3hiFVZFU1gZ8sfWuEAn9w+GkeCXbY8MEaO8dwh5W0RUY7z9ajKvBNm9RdfZQxZ+KVWDWOBVt/usMWneyYS+TGRT7N/IAP8sHWEsd8QqywbkinqvDXgNb4hW6d+/lebh74B1sJeZJqfVk/SUY9JgATc+hjbosUXL7OYyGfGeuEDZ+aCCJfjLnMrWr4aF9JKZ9pkyCfBmFS6i6c/7YztbH2ASPJ3VwW9YOqapGbT2pO1YiXVOuMh36CvAr7GbiU9uLRKbFndMqSLNgKCrs0+ijhC37BVp5qXeyF13zmR0KfHB+wA37Vgi2W0aqsidyYB7DnQcjn4kg15nJxXPyXNVjgLH3NFoworCQ1mRzdmXauVMBIHtcEWVKtk3elPOa5qHcV4kKxhCzyvMdo6AJ2FQz1Czap3GEbcy76UY5fccAnrYAY9vLaswyqlJe2+FCnpC/1TQ3bgQV2VSPmnd3woV9VgU9SHjM/klQDZ917kod+svCF+dBXVeu9EnGJlyIGKPRb7wWHxaJzXEmrxv5jjTAhvxoUZAl2OowWvlKt94rjQT4rr1SyyCtLHefUiJmk0tqICYesxpHVDo1xq1IFjbnWGX7pL/J2V6shK7H5gU2Q8x225mTU19qHeN0vXsgK8jnUEaMzJ6IvA71JG3UyMGPsG8ZDm6QavsXRWyv/9U1VllqgS1Jjv2bcq53XqwQ556/rPDFf8mMgSaqTXz06jKuvN4CKxUsy4soXR6e+NMQFkRyTVJL7/monjnYriS2vXP6x3cqv2Pa10TZZsPVVbrvayUva2mpvKymTkof8lIuhXNvkDxibOhvD/MQ3jn1j2iq3XWmVa6vscX/1XX3UKdM2+XTeq1yMlbSX195W0k5Kfu810f4xhjifxV712iYP2Enu1uQ81pBjSSLEkCcpZfonGWtI7CRjTdXdkWTY+cXFNXu+nIde2+J47E93YJuLcvtSsuDLK9fX2GIqk+xfOCH1tdUmychdWXGsrbbJkuc0zcScyTFQL68T2y3nbWr0PZ88r888YDC2lGTg+uVxt9uWNuIki7w9OufVXXiQMxf/cc4Vx8Q5bJwkn6qFcnM0hrTyZ75AJsGzRk7KJe2TjFzuoEvZY2ztikM5TbXu2JZ6JkurfK2J9ivpI5HkmN8kA1+9+V3Y9/S1LylLouieJur7WK6dpIFyeVv7UpKRY3nAX/CfPDeBZXuswaPTj6aGL7qCwg+qrBh5v2vbaB/bi1Ngz+DOFE4M9/bVVxnTBQa+wR1SJiUZc1B3hzIpwQjZxNwmC69cbGsrnyz1w2xgJKGuBc3jC/tqo/58t5blxZTEShYf++qSlLxjetDbqxpjYnyeD2KrpzvsiyMJZciIn9zxyFfbZNEhuveRV59EdlCSO5wabfLg59iNXxxLVvUpm4QaV1WSUZM1x7o7jOX4KgiwCeeWMmnBnkrdWBfY6C8ldKpqYsDO60w3WfLSd6wrJrl7Pceu0C3Ng42xCr9Cd+E6b7/3VuaTLHaJBnoWZstY1Bujc64VhzzNqLNta23wCRgI1CuT5JMQY6mWGKscU2Jk+K4xkqW/1DjlnqRu9WH4JS/pv+LbaqdMXZKBLS8lGX7WTzvxzUW/5CGmttK6R6kvDm0l+yshHpi2ymyTpRb2kyhi7FMZN1n66grePOSNlyw6eeU6utfaSsqkwqz1JUaz7igdS5Kyb94FL25xmHPrfdRYOaLxUR7WXoGH+X1+nmMa6G88yZnT1nVXGKuTjKdsYt/RR1vbBFCYZKnrxJ5Hd+Qw3e0nYkpJK2NOTGySkYfYCRiQvL762RozycCyLylzPNrK20pJyr6+Scq2hHXcVZwt/KBf6OBKjCR0FxKDTnXue+WR0s3Y23zo+fz5i/Gvlay5Dzq9fkvG3Gy2A0/cDS8dlVBwXfcAABAASURBVPmCVd4Hvj5cTTIeEiszN3H0d83bGlPyoWtr/T6uv5zXmHtJLB/C+gBev+PhWOtD3yseJp94eOrDW2Noq4/22shLrp/OGjG+ch+46qNOP8cgtjn74FV7+0lUjbnQVr8kY9z6iadd3R0X5t7xaGc8x5gsGMa9ub6uIw/LlWtjHHH8c7K2dzAlv+ImGfEnrt1iWmOxtHGc+vhAWyz16i7cs124/6m08ZJ7t7saOYupzRn9jtrd7m9HLGXirKROHMkH6c6d35eUOz7tkowH3eahzNopl7RXluR+PdnXNslYp2L78N1/BadcbH0bemu9jlOZ2NZrlduKd+GaK++4nAtxPvnkk5GXeMYwF+XaaKufch+2a+PYXev6G0cbfeRdT/LqlCfLfm1OxnZvuOIlxUQe2ik7Hk91fX1T3/ve9+ujH/yQtXqpM9ciz38xOtevif2CqanzeSrYUl4V5pmfxGCrqKKvXD4JzyzmYZu4n3S+47K7wLvmzqw7x1HVimUyznvlE5wYhb8xxZzlq8DCH/tZSmFpv8pfZtCvUrXkXZXQgZRPd3vhjEgP6xnO1VWnLL2VR4IRDOktGLXIi1aZOYUx2K9KeSgr/JLQZOQ1UYRJh1R1sdHNJhA9yH2mNhSytb4I+DlXsF36i2/KeZxBLI7OPMy0E36OAbaSVGefKHCVSYWsMb7iSFDQrp8oRybOmcIPrKHULszFXMqSAONYiraNDByTuFKy6EilpLRg2OrM9xAckM3lcO9tGa+5jfhVrBv0yJKU8WBxAwPdRN20s72wTpNWgVx7q9z8nffWlnpdGEtVSrk2ScCdyiNZcI3fHL9CbQ0Knyz6JGM/X+1sJfFGiz5JJdELKsZhk9JGrirlIXTIObHfEDXyGdlVkFtLhCNfseXNLdE+A1e53UZtF37Rncc+WZUhLw7lNe7LjIugGnXRzvpVZeyZ9tW31oi7+CStMmiJ6TmRpDr+VdooX/K2bx5iFIfzQ1MDDyFuI++JBZE0VWPM8hdkMwtitR1KfrhH09TqKz8TzvlkGZT2SUY7ITB+0qrd5Se/jlG+ypz5ic9ETHFaY7yCorNZMFKd86mBo0zbCfziaNrTJuH8uzCGIl5GDbUtcJaYNQ7t9U2WWomvzDYJa2pZh/oq1ykJuDO6qiQVzmHt6VUVOmfI3KaG3cSefKoPPviw/sk//vV6//336+3b67tzdSLHM/n1evL0ybB7+/ZtrS/FzdPrlb8UdnX/HGGqHddSdWe+93vN8HriGLy+ee1JVb1986Yu6HfcNz1/9qRub67LCZ6p083123r18pPyRb/kNdfrz6tXL2vDWMSzf+ReZ/wL8M1mvHj3OuZ10mub8bRJMtautubjPcI777wz7sO8zzBP0hkv/rWxhtr8/M//POmwWFBau0a9TuRbmepf+pd+YbwoTzJqcnu7H/cVH3/88egnKZZjbanJ6Xyqp8+ejl/gvLB/TZD4wA6fznjkbeeaqd22rhn/mzeva+La8vIlY+Z+1LGMf3iFvWOU9DN/x7vjnsaX/dYgiapSN4iaPnv2bIzHOI7fMe2YJ3GslQ7OpbyxzFE8SVv/xX1j7ToX9m31vbBfGFN8/2X+Nfd0krbGthXT2htbXNeAtfaeQ9751E4/sQcue7M5Sa6h169eyZY6Ge3FcAzGFqdZsITiczYI1Fjsy7/8r0oe5MlSoCT38uJIFpsk9GoUbDD8GHgUwMHIJ4utvMnYYsbJ0oZfkoGtfSI/05/LBaBdEptB+iZL/zGvcmCzMGbIvpQErCX+2l/j2B8YMoMmYp7hJnxAmS+DL26ZGA65TqMvnwS+kJnrAz+w0VhLJxV22MgnSx7D5o43vpOtTD4JOcy6kYP8NPzVeVIMBeqVV67veImAXD55yMea6KPdIp4HbpKBqy5Z+OTBb5WvePpLyYPNp7EXeZKBr+2KIZ/E7n1MO5+VJw82jkc9s1Dxv1SFk3yGNEsQ3M/LpZJU37TCiHUVNDN8d3Mefw3gcJpqf7jAT9wczbX8K865uDbVmR1oguY0+LkunBMgjnausJqQT9g+4pVf8PFPQc/ViAfNVdU6fgE3VWklDud9iT3hL822+IaFFGwmeGXaiFfI9bvMrK+AVQ38jNwW/wVX/fANfWztX6rqPJlr4VOMs8p7MnWnM3Lt6Jz4AnFGsbYzMexLuJc5o66JYZyxP9KxZms7eGqq/wncg3iT8eaS90+ZHZFJZ0BspfOwqYF/onMB21gnMLw5OYIpTcyB/+hO/nC8cAE4l+2JPMb8UDNjOF5bc1R+Eo94hBljtxaI4J3XlLy2hK4LdtpfKnVe8ajP+U4+MM4zuc7MJ+3gyZ3c1jqIv45r8JdpxDrjfDhdynjGODDIkzowtHesJ5RH5GcuOisebvhPpc2QA8SnzkzKEbwTHUm8iZwdi75nMM6T63oiZsBYefK9LPNiPGtlS+hhcwHjwpiVAV0Xxi7ekJHMEWbBXfFanYh1uhhnwWZIS77U5TL872zxx72Olwkf6kd+8hdinrCVF5sS3OVCnticLtiiZ7jIi3Oo6kiQI/IT+iOJ8llqIvaQYwOP2Z0cDGzFkihBDX8M9FUmPikSY7Fd5Rfyu1gT/JWZo/vH0l7K+Oov2JnPwOCHvHE8h8/Ugc/ANpa+kvyRPIEmzxp6+xeMR01GfuQDkLYXcI8X6nknN2cJEXkghxFXOmI8ctMH+yPkWnGtnc/MAXTG5ozPzPmu7kx/Zv2ftIUXZ7IPf4IwLXGV415HfiinqUVejGOuRW7e0lSz+xDOZ2icywxYjBNr5+3NvvbHc6HCt+rC2FHfrZFCNo+6XCZ4gI4YLr7KwUZ2QSlxOSieSXF+5u48DbEDZkEZcszRFf2iT80JNrNnTozTcQC/+GC4yDLG45j2FPvgnkQ8zz+aYcvyrPRWM1/+zpdT+Sf9pRmFN96d8V+4MUsyrnnqJpNF3oiLsFDRMyejstHS058GXWq9BhZHEnKf4JaP1+WFq2H72G/li6NxLVn78oiGvbzyJKO/8urlbaUkpEph6CQPvDZiIB76JLIDK3mwSxY+WfT6DUN+yCcP8uSB/0PDZvZGXWkfx08ycldGavd88mn5Y91neX1/p7y11yZ5qEmy8OqkVf95/D8v9uM1Y5w1hnySUi+tcttkka/8amt/tZVXbqtsXffmqzzJ+LLnF5skmg1KMtbOaqPvZ3kxlA8HfqinGfOTpNTX3ZEseHaTjPFon8TZLm7NqvhSqozTojjzuKc4oGNP4SrjObrd9cUOrR9jay/vflNYN875la9KOd4jX7A9O9d80lqJaovJ4LlclH22H9za/X7k2XVmE3KfTtuU+8yZjebE5qTswX5mH5vK/smLZohB58iNkvar7UzAI/vWGRvUJc7xzkZeX+0leXX6SkceQtuX7Ks/IJM/sGfrsz+cuJc+UbvzIG2Mo05b+wtN5Dvfj+fMGMXVluGR16XM0Zxs56rS5oxSmzP26mbGI6+N7Yn92PpP6G0H4XDGT1tJvyM12JP70bEzOcrMC1NiT+R1HnOg3wmb4+FcXicdqzLH+3g84qpTfiZ2JQNjwZ3AvNzRVGdyOWNjrYyp3/F0GnpUoxXb3C7YHclVO33EV3e7P9zjH8lv1a/2Z4DO+Ermr944tgudx1rZ8+JLPGV75k4ssc88pDkS93iHrU4b67PHZ5FPzLFzLZ3r7fVtvXr9tvQX8zj8L6yHI3ZHxj3Dn+rM2ru5PcArm2j1P9WZnI/EW8l4RzBsUaGf68K6P+N/oVXmmCTzOuLrPFjz452fuZ7gvUewdnvGeGBs3mtcOOn0Ne89vgdw9bsmN20n9OfLTO5n6EK9iM89ypnA5mR7xM+Y8pKxJUywDzlPrKOZnUF+HrJpdi1P8AVl6KsyeDHU628N7ZuzceQlc1NXnuPkOOPrOKSJ/p750U4M50I77Rc6Mz/Ox5m6L/UX+3Z/HH3Hpd2eOimzL29+Z2oh7cGf5mL9XZbcyeNMMG0rnfU73Y13GuPXFjUQbZD1qWTYmLN+E/dGBY66VTb6zJ36M7HFODNH4tk/I9DW1jFMjP2I/ZE5UeY4hn6ax9gOyI+smxseNDqG82VmXk9DN1fqNPawGdkZOjGOSx3AEwsI7ktP9KUz/Lm81z2hOIhLLkfowNpyrcnv2V/27P3qjWcuN9TO/E7c/x3AdrxAjDoZR9pT+4mxWBPHMM016nzEhzIs98LUi6VYPAcdOgpLW6whOK4vpDL4mXEdiSPuimMeZ4CMfbKe7H9HxnDGSTKmfdeZrfbX3JcP27lqz1o5DDoNfq2nfuZue4O9WMa45Xy6UPdnT1+Q+zTu4bdbXx5veah8xcPIU3l0HsqGWwAfRvow0xee7meN8agfDyfhT+yVvhxVLqk7Umdbyeuy/eWBpnfbRYxDnZmb9c/Sh2JcmJ+j+yjrYaa2z3j465+rf2ILLflk3IeYk9jm4H39Zrtl7Hvy3w5sH+Rq7/2AcaQDL+UP4CuX7L9+/Xr4maOY2ss7Dse13z/8qzhjWQcxlofTu7qQpz62xjCnJNU5d3a8LEngqaPx9NVOe7GNUxziKre/u9pVktK+OMxRMp8VH/F48L7hJcM14zmxTibiHXgo/+T5M+b0wnMd5pC58U/Tdmpz4Z5pf9yXOPobS1xbyXjOUbELWAfJPBdZjZy0Kw7zcCwJi4P+mrv6JOOlgzyq8eDfGuojpnJxD6wPWx+Wrw/utUsyxp5k1NYXM/qat/bWTdmGlyN1dzgXklirXDvtnd8kI3/z1M7c1UlCmJdrs/fGOXseL1FmTmbn8OpqO3zNuzOPYvQxr62O7AtXuyd14h7nO9/7qD764Y/qhz/+mGvudd14jk2pM+d1xX02nP8LHdjXlnM3deI8PDN/NMzZRHxknAt79ogje4F70pG9QJgjRgdkfP2vI1+kj6y9aU75p6X3nIOr/Q1r4pZ97YTTnudxe86rW+rtM9Vbcr7hPNDmhj3D9oDvHr1ryf4t8lvsJFID/1i35HwgjxMC0ih97ZvTHlvHJOl7xG7P/dkteTg2+RvO6VvOJW325HY8Hev65gDdln3119yv2L55e4N8X29v1O3rzfXNIHU3YF4jl9fvzZtrbG+517kB51Q36Nwf3/CyT/3rt2/q5es3XBvP2NzWLf7eX6g3ztK/QXdTYr589aZev3mL3XH0lWmjrfyJWq1jEH/P2PfUy3Gqd+xH6m2O5n+DbvCMwbi3owaO+6ZWTP8Ky5u3t+V9zjX7tLndsH4OA2dfi/9t2b8d+d+wbk7kuB9576nnnjwOtEfyuyXmzS14vHzcM9fXxFb2hrou2PuBKZZkzBvm5y125r8HZy8ea8eYR9bigfk/s55Wfmm9R7ywZmvU/si8n1gcJ9bohXWizx4s+xPXqSM4Z+TSEVttzmBq55yd73QLP4M7c+o05u6ynEesdX14kFMokE3DRvzTwLvQn6jLifpcoGnk5XX7wvOSbhqDAAAQAElEQVQc7Yxx4rpjXnvGeCLXdYzmNFfDT9/zqHfF+6rzOHfV3+5PI64+t9TZ3Pf7c425Y25ejzV8GDlb75sxj+cxT9ZXP2XO6cFzjnPA/E7k5FycyMcczY1bipHDgXVg/U6c+CfqS1WQn4lxHrm+ebunf4I/38W5pQZH+Nu7NXwYa+0154o5vCVHMZ13+RvmXp19x3NDzsrNYR3Dkbl7e70H86a0W/I/Dd6/iGLue8b/hhfprkFbfbUTSxv9fvLxy4Hx8tVrcrquT16+Hjlqq40xXnIOGtuc3nAeX98s54py1/UbYsi/AuPV6+v60U8+qe//4Me0L+v7H/2wPvjmt+v/w0v/f/zrvzX242q9nr14Z6wZ92zvf549e1F7zsWZwrr/J6kXL57XZtvqyHXy9vaG9jjuNbyX8AWv577tkXnzmnTNS+HX3D8o9/rgS/st15BnT65qx3UD57riZXS4pm43vXpLDR18caO43y//it6/SpRkXO/Eh6Um18Q/lPhb8j8Rc/2lt+12W/3uWuR1y2veDTUyL69p63XQvIsjyfgX5ubpy3xtk4zxH4+Hes5LdOOqf8UL6Vv2DvuOSTz5jePorY7nYz159qRevPMC5CrrcGHt2rGOB/Yb65pk3Ivp37gPMTdtzdv89TkxJv/RlfIjfjvG5f+e4Iprqn/m/8D51Vuv4rx/9vQ55/a5rOtlOteZ57gnriHWR3zjGGPPnEryjsN8LlwnT+yLknl6/2AN7DvGZKmFdubSqe12t2X65hLDX+rwObFYn3z8cX35536ujPnixYvRWlPt9BXb2M6B/Tdv3pTzYxznKsmYZ3XaqvP+R58kI6b1Vu/6Ut6Qsg9l3FTKF0fCznTXmgzspz7JorcwKtY2eZAnS0D1jzEWfrFLFhv9kweZPg7KNlE+y1aSQdpLCpPYDEoWPkn5cDe4pfiPfnEkC7/62kqoxkc+ebD5bF+jJGNiimPV2y75TuiqEjBm2sroF4f6Zex07j76Sas8CfZOycxUzJWAAzUoCReKqdYjQdeguWrmhlKMZbw1/Ipj5sLk/0sFdnySjPbxj2SRzV4RUKxtonwq807ka+AmC69dsvDFkTzwdMcnWWTaKljb5EGepD4r1zZJRQZyLmnGJ0iHvWOumXVLAWipwqid422t4MHlcav5W5vtdltpHYnyVn4p94bzyEVxzw3ILTeVXrj2XBD3XPD39JWp23OzIh24UO0l7L1o7WkP2B1otdf3iK92Jy6mXnAPd/0jftdcDG+5yBtXnCM2B+Nzk//AX0pfMQ/E1c8bZGOdsBVv5GVcMJUv/VOJed/H15yGjvxusL/hZsL+gb62B/2RDxl52uovyWvv+MTRx5t287fdc4NjXofhd+Km/VRDzsZqHZQPG+yOdzZiHI1NjW+QL3FO+J7rltxGn/bm9ozsCJ3q+vZUt9zoXd8euagc6+Wrt3wJestF7ET/zM3JuczvyHglc9rD+8sHe2JZ34PjRLaO+QA/ZEN+LvmDtsiPyOT1PcGLp165NZEO2Km3PeB3ezcWZeaij3aOUZ20x+cw6nBmPKfa43fDWrilFnvaG+omDX/wlIuhbsWzniMevivmsKEv3jI3jIdY8mIdwNfWXLRxDfrlQRz7e3IyrwM+B8YrKV/ay6jNkXXnnIozasKaORBT0ta1pb25aGOr3HwX/jLGuyeGOUmLfMl17Yunv620xNRmoSO5Hs2RMdlKrs/Rio1cP+mo7X3e+Ot3R47hwDkneS6a+2fXyRHbI5hHztGRt+NFdovsmvl6zRe5t9zMHo2D7AAd0Yu92h+Jsb/zM4b8HvuVtwbO8wEbxy1pcwBrD6mXt92DfdRO8heYRnsu5fvBn/gifRnzNXzwV37C7/ZOv0dmbOO4Hg7kIj+I2o04oz2W60e/ZQ5PNeYYHOut3x5eP1vnT1rinkr5Af0N5/KQ38Wxr7/nui//P375ql5zE75HL+Yg5uxgnq4xxin+gTFYW9eDePJLrpdSL3/DnBzAsb12/xj7xplczqVMugXvFtx7Hhu/YIlhPRzz4N1ryP8A2d8T/8yXSWmaubhwJbrMc81cf6vTTyrJcs0Z19wqpIOSDJ3XrAR+XK74wZeDJOUxyRc8mFwMy+tdwnXKPgYNHi0q/OgnwXohukOe0IeMIyWf7mvXvDDK3FGy2CRLLP0k1UlsflfsYcSPZLGHvf8ki2zFXNvkQZ4ssXVKFvnvxKuTksV2xVzb5EGe/A7YllJT2ol7CUlccRIVNca+ymyTB3mSShb81SdZ+tpKSWzuabW7FzxiksV2tbFVnSzy34lXp33yYKtspWSRP7ZJMvLXxrFf+CIjn4R17Op9GH+y2CY/Pb4k5bFir62ylVzPK2+rje1KSe5zUZcs/WRpzU9bdfJJRo72XdO2yWIrLyUpjyTDtjiUS2LQ5UvfhTtH7iG5L1SehNOZL4W1HEe+RM6cz9obpypgVfWeSpYaaeODI79s+UUu4R6T87mBiXWduX74hdN2cg/hmnDg+r5nr9rzUOPAvY1f8HyQdsMDxgNfVm+5TzzxpVK5MtvFbs8X99Mg5Xu+kGqrbg/WW/bSFeca3Q30locNb/nSfQPuzWHPg8+besPDhcEjf8uX+xt8b7C9tg/tGfcN9re0t7RH1ob3y4vswBf183ixc6Y2B74oa3PgBcENOAfyPvIA2ZhvGc8NuG95WGh7Q/wb8Pz/2ZnfHlv91nh7sLzeSuN6TO3kj1wT9tjurRnXp2vulW6hddy2xr21luYM2T/w8GAPpi8qfLjjNWePv9cJr223d/Nga4xbdG94SPqah5W2ktd475le82BLf8n4tm8Yn3TNteeae4Frxi+9BcO+eEt75D52X2IZ64a4N+Sv3r421/bNf9CJa9ahxHpDjLcDb8+17Fj66ufYlnEcwd1z3T/XkYec4hlHTK9dIw7xlEsHrmWO/Zo1dkMs7y9vbo61J77X5gO2Kx25Dp9Yr7YHbdUxDyfWww3z+snrV8S+Ia8D8Y/EP5Pzvl5xb/T6+i33IwfylfbY3dYN9TkyJ2/QvWYNvmXtXYNj+4a+LxJveGh5zZjfMAevfKjI2N9Ye/NF95aH2bfU+hUPnK3LGAM5ObY32O7hzffIOB2/xPKpA3NrLZQfua4f6B9Q3DIu67nSG2K/JhflnK6M58g9yk0Zb+Dja/2s8RtyvGE9v2UcbxjTG1p5ZW9Y8698QcBDmpfQax4savMJD/W08Vx7CS+9Id53vv/9+sGPflifvHpZH798WT/++JP6hPsjHwB98gkPNjm334LxltZz/yU6HwC5X9iX/xgf9T7cec2LiZfgyEtvmBP3Blvlb6nf69dv65NPXvEg8G29sdbIrqn1ax58vuJB6UtivHz5pt5Sc/N9TezX5Cq9YkxvGePLN6/L8bwiN/N2PG/Zcxznjz9hDDz0e02dlNnX75bz03l6Tc1e3+FZu1fUSxxtb9grhg5cz1/1r+HfgPWGObpl/lxPzotz4dy+Yf7fQrbXrJFr1ttLxv2ace2PpzGXb/RlHb9lPUnimZ8+N6zFMW+M7RVjffnmhr3ydqzvt+Lh+4qcb/a3ZX5viaXvtVjwr7B/Tf20fYvsGtlrfLR7S/uK/NW/UU5OH/OQ+SX5vUX3mjq8ov+G/jVj/Alz6fn1mpo4l59Qx49fflI/YU5/Ql0/Zp3Iv8b2FXPg3C/0cf34xz+pl8zdT37ycf2QF4evWWc3rM2hx/cVeYg3CN1rYr5hzPbfYPfKmORzTT2WOX7DOfB21OEVdq+0R28NXoP1+i6+cSTH4UPG7XZXHldXV1wHz+NhpX2vVa7JcA3Vzutb733YHD2/uAbN3PsmWR704mTfMcDyUvQ0nkspa9zTeu1d5TseJit7cvVE0biHsy+p8wGxLbd9ZWtcr+Fe498yFnPZM+4VW/szD9Svnj2t9Fbbqx33DDUetBpXOrHnOMZx/efaXxw+IFcnrnG8v/Lhq3iNnI1ra1+yr41/uSDJwBfXXJKU+NYqSeknzw3MsLPm9rVPMv6lXXH4UNhxmIdkLqudMTGpJKMO5mhfvfjam6/y3faKh/xPx0vpI+eOeervHG427X6OrJ1y6WE8m/JIQt7LHLtnXbgOaGccxyimPsaXisP8V9mak3VQ5rgmbLwHcdySOnP2wb8P0OWdW+fV1lj6Jhk5qzcHsYAqdc6bpM56rWSNHZ/1MI62Scb60lZ/bZVLSRhvG+vU72/Gd1xH7kc2vKTZXW3Lg6XAHJ7AudBOnAO2c213V3Xiet56r812y5pLvWK//hH7wo8/flUf/fCH9b2PfsA140e8nPqkvvO9H9S3v/tRffit79T7vKT63kc/QveT+s73f1Df+e736/vf/+HQffvb36vvfn+x+546Cf33kH3nex/h8+P67uj/oD76wY/w/d7A/f4Pf7zoiPk9fH74o4/rhz/68cjhI2KJKX3Ey7Lv8aLsu2CZy4j9gx/WN7/93SU+2N+Sh75Lztp86zvfrfc//FZ9jxy//Z3v14fk/+E3v1PfwvbbjOmDD79d33RctuQvlrJhj82773+z3oOM+y30X/v6+/Wd732/rIMv7JR/+O3v1IfE/PZ3vzfG/01ifpsc1Ymn7iPG+F3G9/43v1Xfxv8n7KHfwcY8PvzWt5F9RC2+Vx9+61v13Y8+qm9953v0v4v8e/V954Nxfhd/7T+iNqvvgvvD+pAcvvbue/Udam1e777/Yb3HuD9ij5b/Bv1vE1fZex98c9h9i3zNT9n71OU71N6avc94v0meyt/94ENeTH5rYMkb42vfeL/exebDb323vvGN9+rdb3xQHxBL+Tfe/aA+pJ4fMKavovuQ1njvEv9r9qnTN/yT5vDfeP8DcD8c9l8D8wPGruw3fvur5Xje+/CbQ69cjG8xH9b1a+++X1/9xrv1ATn+1le/Xl+n//6I/16NGMT/TeTKfvO3v1bfeP99bN6rr3793bL/67/52/TJmXi//pu/Vb/1tW/UN94T8z3aD5jbb5XjtGbvUqsPyOPrX3+vpN8Gw1zeJfff/vo3sHv/zufb5PqtkZN1+/Cb31146me+4rxPvrbW/F3l1OA9cPwT799hbb6H7F3q+u4HH4D1AXP//Xqf+L9Nft/9/o/I+b3Sz/kfNWbOvvXd75T1+cZ77zGOr5Vrz9ytiTka8z3wvkHNv/Heh/UB6/w3f/vrYL1fxhtyav8e8/MBeN9kjdu+R9xvkZNrxlq/i971Z/t1cN6nJurF/CrjWOfB+NbY2ljXf8LL7O+w7r5OfX/9t36rXA+//bV36x//099kPr5R7zFe+//kn/5G/dPf+O36jd/6Wr0L/v/3H//TMpb93/itr5Y2733wrfqtr35jyM1PXtx3wXiX/LRz/tU5BvvOufNvLsZyvPooM0fn+BvMgXnaLrV7r95nPX2L8/irrDPnQxLTujq+f/ob5I/uq6yB32CN/SZr1ljm9JvU1/ZrnBfOUkkbCQAAEABJREFU3a//5ldZIx8OzK8y9q+ylsR6n/FYr++zp32bte13jzPfS098NzpCt9znPXnyrDabHcSePqUOfB+8YFMV9siP6ng61Os3r7iPfjuuzVv2c68RJ+4bvKa85J7Oa47XRa95Xuu8p2y9lzKvOSe+X595TnXiXsSX9V5PiuPMdVR7WK4fl3FdS1JcMGr8ciP3Xr4fPHPdudrtypfMV8jGNYn7nD2kr/HF8RrmtdiYr7k3VK/MXL1OGk+ZPuIsL6Mv49rpWJT5v9CxNcfX3C+arzoxxFLuOMXYkouyPff71uTt9RuumWeug0fUM9fFuSgj39/29eUvfxn5edTRHM98DzW+uUrrdd7rsfG18R7pGfeCF+oEEu//5mpcf62n7Wa3rQO1OaG/pRY78rl68qSePH06xuSYnQNzdt6+8pWvjF/iM573GOYumbutttbI+OamXL/HY7cW5qa9+idPiUdc67qOQQzH4byYgz4rnjbeC+urThznTl5c4/ni39Y89fPexzHoYxxJ+9bSygVSHCsI7PgIPBh+aJwsNzzKk1Sy9PVTttokny9XL1WFSZ6qaPW1TVIe4iSpJHaHXWt99NXpn6TS2tCtfVspyTgRdE7CeTAPX/sTN+cJvlBVxgQXB981qoEnphgTJ1rn5EvwR5msPnUfE7fx0VZf7YeAH9a09V5iSeqTBUten1WO+bCzddJtk8U2CfFmyFpVJSkPMWbGMkHyqQwMc5jI/fOwV3my2CZLqzwBAVr9lMknoS6L3YpdHMliDzs+2sski22ytMqTqBr5mauyFTtZ7D4r10Gbpb0bu2N0NpkP7Td9o7qSVG9LDFu6I1bvrTpzsOMEL455Tjm/SYFSjKsNuyTYbSoDQ1nYM+YCGBn94kjK36S7UFvlkv3WOxsKej6t90rrA7sqdebmnempRIyMWBdkJx5iKisOXyIlKWsysCtIi4erjBk/N3x1pQ0piXkBtLFWjT/xAFadhJq88atU0M9mQlv0L1yU9BlycKtt/CWxAqrk52rwqWQDRvBsg69iPNjP5XhAgu+j7oueqcAeOXhh7HCVvi3LNFJDLsZE/KQPW7Hkq1qN+LQdTPnpbo7mqvKC2jdcUCsFaDXw3cTcSN2se+9VzNk0zZUE7GnMRVoj/xr1Lg5rTjNsHtbUXNM0DVnCeBmIfsqkpOlSE/IG3gVbhlAhHtGqwicpbSuNT0PAB70+xgm8xJCqbag3eQIzbBPsK9VaB4Nckwr8nNQ4aEbe9BsXq0VGvLlqrBmwW+9jnGvt5jkVZJU2MG0vxJznBqtthr2yAzce84jfkAX4lHkv47G79NNambMU8ks6NU6Zt3nMtWBXQr2LptVm60Mf+lXV+qa0neFHTaJ9o5dqvRN7HhT4MKYZnNZ7mctcqYyYtFnI3BN45HomxJFmrPHXHreKec81cIJtgh2RilYM8x48fnOpq3G+wtbIA9s5NWp94YarPOhbnwb2mRuPAw8gFds33yQ1TWZVFWwW3KXveYu0Wu8gZ6kVNp36zAYicOu9WtuiU59qvVey2DfGsGC3kq+QTC38PNeQtbapqjtf+C42/cA3/JvnJbbOZWu78lyfWBsTC7uj4202+QeITaUg8jNmpVXSqwodNEPKg0yayX9tF3nDlHWDecAY9dYGvkJ+9/Kp1GXgtApxpok5o4byxTFTrdapAf7qHEfd2XXk1n0ufFuvIDe3Am/DDXbd9fVpvYNGTnNVkAf7SirIXccXwDPWTxs5FbkqEz+96UQmxaF+KhyrdTFhw5jmmdpN1ZE1fIuj98ZczoPkm/i567derS36hDwgNNVbw1NuLqSVPGCjuO+rm9hgpeCTPNiJq63nm+1KE2NUliy2ydIqT0CEtNVf2WqbPNip00ad7UrayyeLbbK0ypMFWx/9lcknP1sulja22tsmC2aytMqTn42RLHafjSmW2MmiTzLmojiS8NM1OI1aJ4vNivHZmPbV6SRvu9LaTxaM5POxk4y1o32SEdf8xFUmn2TAyssot00y1ley6JUnucdIMrD1Sx7kK/Zq31m3XlvFXGXaJA8+ytVL4q2tfJJRQ3mxLuyP2tt3jRZHEn5WGWfL+aluCPihLc34rHJl4iQZ2MUhtnmp0y5JrffMypLc2yZLPOX16GjjPMyom2Lvo93j/cI2XbiH4LxSnqSM5/3amoft+e6LvbhnXiCaj3aYj71jy7Ve2YkXkBN7mXxrfXwnoVuerxP7xZkvnNaitTZkrXdyX/ZdbbzGuI+13mvLNVXZXFX6tt6Hj3tUN95df0NdO/s+C4BPGzbG2O121bExFkIwilhtyDAk76kafmm9zDnktN3uiBbMOzW+jP2voff+K9TQPBgG8tREzSb2l869ijgNf+O6k4nfesduroZ/0kbtO/Gcw6rUdrcr7dU7nopxyZ92IshchX5LnKrWe3UIUXXiaXth3vRtXexC1BjTXObUGvbUqPdeAwuw1pFBGPLJwDyzZpNWfunWNkHOOIpjQ13NL/g0sEbe6JVpa18b+WQZjw8SGv7KW+vVeq9hj//O8YKZZJHDa0Nqoxb+q0rjaB98rUnrvbzv1aZZuwo1LWqx3FsWWNq33msc9sHd7nYjhmMXZ81L+6rU1ZOrUZfi6Ph2sEPexnGuzV/5hcXbehu2PjzZ7nbjpZTnxIEXuhfmPwGPBxnGAK70a62PcSdt5LvZbhjj1VgDrS86x1OVar2x1rdl/ErKtvU+WmuszDEYy3my9TxK2rBp5k3i5uR4K0XNLlUjcsr1YI30u4w108pcjeODG/X6VjK+g/lLIz7g0/7M+gCornlBapuAx9q8gBPOB8LejwnxGLOteRvTvCkh0K34UcaU5Ftv9eTJ03rCQ6cX/qnNZ8+wKbKewdkO+YbvQubhuFrv1RjrmZyk1nuJL55zIb9h7rXd7ji34I1jPsrkd7zI7HeY5r7d7YiXekrs/eEAT3wUT3gYps+GeaNbR+57O2tks92VdvKtM0dp5LBlXL1a61WVSlq13kbdd7urEqv1vuyFFKNhd6F+W/JLUlWpxriK1rXX1GPX8TGO47MGyp2r1nupc85aX87vMzXRznMIGMaR8h7vhFzb7fYub85D58Yxuf70ab2Pve7Aw1ZtE3Iin421oXgXck1aFTK6pd+Ja8BEjhvG0Ho39QrtEXlhV2k1Q1NVzZUx9oa8E188xHX0+xiAYlRSfbetDXhnch66qjK/tF4b/YiHBH47zpeGPFnWY8DWV3I9AVuuieLYMvYrHoY6D87pBZze+8CY0Rv7TN475so4VeEDVZX2Ym/RaWtfbNsN66j1XhtyFu9CnawJbtTzXP7LL3nndBr7RKsN4/Ccc+7q7kgycininrk+HtlXisN50t4Hy9r78Ng1o94HoY0xi6Ud5nXFHqS/pL22+svbJhnz4INUMXyQK4a+PjjVRn4l/STHX/i+vX47xrWOR39jaK+v5H2A5C8FsDHUhfEc9gfco1kZ94paqjvzTMh/4acirBWxHMM6Tsdl3XwYbB7qfSCs/dVuN84rbRyvrTbiW/cko9Y+8E0ybNWL4ZjN1To4lmXuLqXcumpTlTEn6s1Be0nef9UoltR7K+d/nYftbjf8xDizjr3H0m/mLLD1Ibt+5uwD6uJozKNjFls5IsozV5KRk3mqKw7taMZcey758H7iPsRY5mH+2otj3ZzXJGPerK2+1shzQd5crF2S8S/zOuvZMZureVlvZdpJynaMUSxflCQp5W944WGrXDzxzUN7a9G4Vhx54WCdnHMx1Znn4lPlGGeS0n7mu2/SWC8n9rpNOVbX4S1r6ci+8fb6mmvSbR3B7OTs2C+cf3v0tssvbFB18gOS6+F51MC8RhwCTTM/ynWZESNt2Uvdswp5Z7/fsVa1WkwbOc5QFVsIlHIvOfsbc+nV+pZ+UY+Uvyw4V6sg17bgJ8Z0Zk0cuJZMgLIlsEeRF/4n7q/FCTm4t6a1cS0WpxhDchcbP39h60gNWu/ANuZtz+oKMc91BNu5C7pB+Jp7wN1sd+Whv/dZO+6BijiBztQu5HrknHT+LiSXpNQlKfOuNF7MHeuK67X1PpCDfid8xNW29V5zUq136jMPP+f5ydNn1ZE5ntbRiU9cr1dpfdglS7zi6Ngc2AfNxfmyv2G/RYXtRJ2n6vQdY+u9klbG2bIXb3e7cU525kPfKnWbmnG27p153bAPz5V68/ZtlXHB6JD5uS6SVmeuCV7rjTHpWKnWenXsWgNvrlGPDtYia2VdvHcqMOV37Mk3N/va7p4gavWWPXS3veIe4sg92JO6ub4Fc1NX3AddmIMLa+HMGnEdt97xScU6EWNPPRCUuVywsT5VAesw8jiz15LSyNu91XP3lpd7rpXD4UjsG+xO9eb6plxj6nwJu8dm3Tec9wtj1Wd/OC3YxHUNHWn9Rb0dY9Hvwhx6r3g4HsYY1FuHn3z88Zifly9fcy5c6nw5U7NNGcf6mbd+5mvtGEJZ8yP5nxmXsW2NeWA9u74u1MZfvLqQG5/yUF/Vas99283N7YgpjjUQY89eYLwzeVYyciDRuuFe9gb7UFfxl3pO5DlhlrJvbnSq9T7m9AnzM4Fjjs+evagz5+s773wBk16VxqeVeU386H2Lz67Op6m8FzFGZ83Nc2rHfuK54MvzI+dNa+xt2O+Zn77ZjfM34D1/8Q4xzlwHCty5HIdyx+IYCVMdzCMv462JdMULeVt1p+NUDdyNmMRxfVmP4vCccp7Emembc6hF6514QVLV+I6ZpK5ZK71tuZd5U9vNFfkd2W9uxzicD/f4p8S9Yp037J8/e16ttXrx4kU9YX/xf7FjLG2N+8T7auq44xzVTrm28uq0nUlqu6N+rAfzuvAsWvkV93CuhSNr4ktf+vL4hcgkI552nvu9hfN8rrdv3iKHB+zm5rrMwxyd1yvmIEk9ZU7N6ci6Ft/7LK99jfy9znp9tlWv3L7jNefi6NRoYixeY/W/YV3ZSqRBjTajXmI4Ns9ZwpZrXqyb2xtQnNs2WrE9Z2eu58brTTkqPhvOf2XmL86Pfvzjgb3maiupT1LmpJ17kfUFYnxcjx9zfi7X7hp1UaHtTK38q1NJxtrrrAdxHP9HH33EeHasj5k95FBJyno+41qw227ri1/44tD7LGl9tuQ5uGNdJBm/AOKYxbRm1kNbscVRpu4peObjWORdJ+a2jsv/3UKyzCvNyEcs66OdNRLTe8AD+8LqJ7YxnAvXSUsyBuGgDSjJJ4vcvsSz6xEkCQuqDV674rA1UdjfUa5eSgLGpqocQKpGW+NIlM33OIknY43+GsMBGNPFrpO87UraKZPMu9hwxGlNLPHXmKmAr5z1SwwRWiXacPbRFWMluuTdbO4pyT0vo+3Ewp2hJANLeRIbYiwLPUk5jiG8+9HuFvrMAkyCbRGvQ+3OYmmGHttG7vKV4pOB11msycLX/TGBgRH9YX/XJkH+03OZLLYTO+hkYWqpf7LIxSg46AUAABAASURBVFBum+RnYiSLfd0d2j8eo31Vtp8nT1ItjJ16WAzn8jFiGPXwpWUhF6umEnyoTXHA4ma9q1qb0U1IbaXUfcxUoYRqyBqbzIyz1gh46VkqKtRWmbqZGBMRSbCmVMnPo4WnTSfvxjzAK58DUw045ANuaS/WVx00I6fk/Ez50CLEW+JUDX9iKpuwBQgZcwc/Az0Ta9HVXS7EBnAqlNhMoEoz/RmHNM6/sX7QV0fby9gZslbcZ9SwxWmayRX5hfY8BXmribbwa8hn8IqxlTzylm0l4GMfbKIcmzZkvWZsauhaIR75Fvk7f2sdL/NU4zxKVUHanaepvJlMsvhUVYKyqtIfYVWV60JKFr084vFJUp4nyqTisG3WF5188uCnHJOa/aEYXZKBURwTmpk+pSrzqN7qMs/kiBLMacapUWNIfqqlv7Y4gbDUeEpb/MCYMRs4tMawRtIErLTo6aTXrB+CudrCEyOdObiLOeTIijqbI6Y13eHaKi9iTsAZS71roPCf05gLa56aqzG2qrTN4B2Psglsifv20n6+s5uQVxz7puSHPXiOq6jNnCCf8SEZcptpwg1F3fHVG0slgxryGfmSX2rCVrth8whHvfI55joNuxn9XNYYPPipONBPzNMMjjVRZl5rq7zIcUKvzDjqg2wWAyHulWAAXENOU1M5nqJFnl6xVmnUEC39efAZdRx8qctYs0kGnmsQ6/GR773f8zLJg719bZLIDhz7dtZ2YvGmcV6Si/xMzJBHWifbVrPnprlhN81ipzL68iLZBqZV4/yehw31HC1ojL1ByiOuvpWKeSO3znTxX8aNoqTZeFNxgEsuMEX1CtgKfpeJHnijTsMOTPsYhBgY1Vyp0jeNbspusU4qYQ5m6j6X/SDDDfsa5DwpL+IIfVGKzSJvw0e5PrZStAVungJ8yiMJELmveyJf1XsbRAbY4pSiVQdPrARBVfmTaLUeztk0G62qpVUjpjrlo8VXeW+dgYiltCpJPT5W+yQ/jUHhk0WunVQcto/j2Uf8u2JrJ2lrm2TElJeKw/bzsH+WPMnnYiSfL//9YBdHYr3mMW/JMi9JPjem2MliY77FkegPwydZdLCjVtprJylb22SxW/u22iafL199tZNP8rn5JZ8v/52wk0/HTD6NYUwpWeT1OUey1MD7wVWdhHXfR54pYrBeiyMJP12yn16z5jgU/EgWG2USovExDylJJbmXdfaXJCOW+jUP+WSRF4d9Gua6hr+/QJpk8AltBQUfeUjc4thwzbm6Yt9ETXd8JvYkc1O33XKNZXx+6UpSZx7ccGqNfPwC5hexifsWR+w+cuIhUGG3221rCvtuazUVNULmvd4ZbK+hvnRa+QtRZ/XYq/Nfhs3wbbPl4eg8riNipG9qwk69DwiqGvOw5QHBhYc9e8aeCn7brV9gyfU8gdyg1ERcaSMm8uUhSfgyezX0PuhR33mYciEJece5UKpxXZEu3DTMc0YsbRk6GE+q41eVKki71rjuYLfgLPYzRVrrmKQuOE8IEeOWSjJaa1ocjfFaozM2PkRKwpfxXZ15YIkI+16VNtozOffeGedUYhZHEnQL0b3/7Hjo0nqvMDcYlGQujX6SEidZ2ro71vVlNyF31sGZBzf6aK9c/oJc0n7D94zEsbMHsYaMc0avTlvzTNDrTGs++rquVv1EjRJsGLAPTazNlgcR6vc80NR+pWTJSx9zMs6JeI013nfbOnPNGcSDJuVeD0+s1yO0Qc8SIcXOw0xnxLp1MmvUYzvaqjbm3dYHbklnPp5UaJf1mNrvj9hUqe+sidPpwgOcU23I2dXov3CxBubsGKxRcZhzcW3unG/bqx05kB1jdqyOY6219mZn7Zyz9FY+rARifBpzuGKLqa99Yxb1ab1jl2qts/7m6szRjoc3PlwZePiL32g7tstcuAe06oxnZk1fOAda2wwMW+txYf1dkEvaVIV1OjH2M3abSlppe+BhszWRP+NzYn7ntHFeu9b3PPQ78CBzItdqvTa7q7Kv3H7f7ko7XGtOGzRVho3/uluZPj78nmquJ7zwd45vD/tqrANlF9bBkZfg/slv10NRd+fN3Hvf3M3ftpzDE7kcj+faEnfD3nHgAe6Z80+7Rn5VrRjCmHcfmC8+Fx6eHSvkp82FZK2J/u4zyvqoZTHP09i/rJf+tkvNG9lXHXn54nxIrbVKMr4rHHghdmJtd+YoSV3gtQ02rbMPzHgk1XofPsVxYX7Mt2WZO31OrH3Xj987GmtvqtSB8dpOZOD6qt7Gn0ZXfwHXvxDAMij1Re0k11rh21lPBx60+tJhXaNFHtYo1Na5u7091IlcJkAGTUXNQ725ZsCLM03zqM01L05uecA/t16r/1Qp14MYOx4kiulfJHAtTUlVWSdqAEZCWyHX3K3HU+14wEz42jOXJ64FwebIutsTx3mWzPf2dk9Oy3qjkGPdafvs+QvmoJHfBczzeOhJUPaCK+w31Xun9RpUtdvt7vqb8kGn56PntDa2e/awxw9j6+5IMvx8kOk86buhtsXhA2gfKk8kKc6ZfVhCxTrdDj/jJFHE+jqNPBtrY7UX68g82ffBrK1kvhv2Kh3F0M7WmMbQJtT1QG2K9kzdTtRxx7mxAd//FcHM+XFFP6yVBlAnj1apbevMTDHXM/XZjPo5BmNiVgnzxJjc5zs1VA7EqK95WANl5q2f9bM2XhOSDH95bdWb94GHw8miU2YNrPnaHtHr49iUGVfyIfYV68S8lItVrHXPgQN7h+eN54z7+cR50jabcY6EvLU5Y2Nu5quvOZuLscxDXPvGNZ7kXCcZc6WvpFx8Y++ZL+Mq10+cNTd5Yzh2W+PIG0cM89BPe1+A6K/OvnJtkiga86O9HXG0cY2Yn3LzNt6gy6murnaj9vbFWeOucsfvXFVlzLu8NklGLOWdvaG1Xu7DLCuX1iBfaHldck8ZY2d9uD5nfK95uVfVwNxWSytU5SHOSuYr7z6ehNpeOB/O5ctx63rmXsB6OaYja9n1Zm3ObBDuM9OMzzTXrdf1auwBqT3XsDN7+h77E/uHfbqlbCYPSd6/fJLGOgejb67qzdsbrtVETWfF9NJ3senjWlz4Tgxgy/XYffYAfqhJ91yifctLuhP7/HNeurn/X8hruqPNln3GNchesGdNF7UO5+Oel7b6dM7pG/aaEMPrhNeCPeetNhcK517d8XevBXLkc+I64PXq+bMX5XydqcmR6+ESc6LeU1mrW3Av5NV6ryNr9ObWF4fsm8i4CtU1L8zU++KrkdOJHFvvjP9MnGnsA+J3ZOPcJMdlHi7o1E8jzjXjd+9Oo15cw0/sM5L1atTomvUwJ5XeBvaJOHOltrtdPedFq7mf8XF8DYwz4wn5nMnz7fV1hbiNdVi0F4wO1P9CbfTr4DtOf5HA+p3Bfvb8OeM9Vc0Zfz3kxTvv1Jnrqfcaxt7stk5D3fACcCJf7zn23Ic8e/G8drw09V8Pi+n9l3HmAsqB07oHTvDqPAedO3Mo8jXemfvKqlQ3X9rt7qqKtsL4sTF37ZXfcl1LMuarU+MrXs7eMmfXjFn9lvP3yDq+YU+fGYtxxXn56jXjmQedGO+BuS33QGK+5sXrFS9WT9RTW9fyZntVc6WUO54TPp01tWFtWus969JfrpUm6mHrfF+YhyO1PoN1hKr1CnRxDrj/uTAHFfKfq6y98+FYW98WJnWi5mHMnuMn/E/EdX4beTpOfV+9fl3mktY5fw/FMPG71NXTZzXuFcHest9PVeVauqVmtvY9F0dLMGOP8WHvX416yovwao28zlVpFWLOCfvEPH4RI72PHB3/Bf8dtX/95nVZE7rluVT4vWVtm9uYg2Kc1oN1+fLVy1L/hDxb25L7cfQ76/HMphNii3ti3Lvd0zodL7yQf1qoqlN3x6beeOY7YlZqhg7EYLTclzznPJvr9eu39aWf+/IYy4n14DptvZW/BOL5+fTpk/sXzo24Z/aC3pmrpGwl5RfyTgLu0zozF7vdbui9hygO9Vv2o87aMLeJ+RXfMZhfZ2ye53O1uqCb5lRRoz17mb+AdmQdunZ84Y94xHnqfSCxzEF8r1W2xrctDm301UZKwrXratCBtandFXtvsuRuTso8F/1+JKbXMgm4Emuz3dzdn/RyfEPGuMzzzNr1BfyzZz4faPX8+bMRa7fbDh9xWk+13qpRT+tgnBfs7+IUh7/QMM1znRibsmli5sjPl+oUp8xResLc3LLP9t5HPdwzVswkI1fH7x487FmHttroY+7qzcnxGkuMifonYSZSN2/ZI8nlivl5wpzuiXdG/+TZ0yr2hXEvlKrtblf6Ou/WX0xj2Toe2+JYa2ts4yAaNTQf58PcrMVz7rfNTUz3C2ukjTrXkb7G0d9WmTFsm4wKWykJJ92kaJDOCVkzAAXa2CYPdknGjUqSSjL8k4VfbW31TTJs7ScLv8oXWWeyN9jo3xUNTG2kJEM2c4pKKJc+hU8WPAXJY77AwxobdeJIyYKVhJht2LS0Wo9k0VsDi6189bOVksdxsoydzTvmN19I7wEjyeiveEmG/YotfhKbu1zgWdB8m8JvyS/Ff9jMxqBNUv6mSfBKMvASe8uYk5Wfyj+PP5PTVJcqxPNdPYrDnGgqQQGTBH7BoHv/STJ4fZOFV5CklEnJg/xn9ZOMXB/7JovfZ32SfAo7c5WWiIe8OFyefqFSto7Ttm/wrUvZOrUzdeu9lXaMjo3Xuk7gTPCddh55tbsNZ6ZGK0+YSm9cvKgfARs2q16dNexsMAkx8etd7AUvBE9SrW3Ki0/Iq9BLE4Pxy5L8eOCCPGC7ASQoi0wHXh/5GbMTBzEXpkv1voFdYjb8zGPYbFpVmPc2E7fdjQssxIygijEY1/jBVv7Cul34YpXgt+0V7Ipjgw3eWOAKPyHTR/sz+cn33kaOjTwSrJFvebDkeTVyGnlnsemNBw9FPeYKcvEkeW8qSgzkbqJJqsOvGCvvxlngzFUln2TJm5gJCSBfbWHrMd/At1a2kti2kvywZezWp203ZTvqc5eHNht4yjvGM+wZb5IRR+ziaL2oGfPEnHfIOdlsWwVHaeWVb7e9kp/O27EBRUnaPXaS0TcPc+7kIq+t/eLYME+NMcBWv6vJaqNM6nd+8vqZd5KBLa+/cv1sJfneW3loY5yZyk/zuVqvsrUvb+s4HbvyweM7U6tObEmM1toY+ypfsdXLP5YnqQ3jUZak9JW37X3DfNSQ6avc1vq2vuTWqEnvwW4eMYvDutGMT+/LuZak5M2vOFabJU5Kee9txLqPg528+RlTat24rp5Lya81kZ+o2VITjPBtrZX0edhJRs69P9SqYY/bnfxx3m3sD+qCjeeR52gxbvnqrex77gbZ3IoZpG6swaoMvHW8M4vfl2a2TFu1tPImK0k1sM3VNtTtxA3ujHxmffMVtda97jxP8ASp5RB72HFNcq8GppJPx0UwatxaSmzzNldjibLWwfjyE8LU0S2SAAAQAElEQVTFhrGT6ML3scfMKTAa+/dU8q23McbWHte7j/HM+PbeCb/mA894nEvP15lKGbOR18y4bLe9Mcnn6pkL12LnB6uqFRhcx22TFB/GNBfG2NKM8QemyroOhh+pFAnCVSXBZ6r1mEFP8il5EsznIdNuZgxJZAcli36V26pIco+d5B4jyefK9dE3+a8/dlXGeJ3LZOGLI8nnjj35fDkuAyf52TXRZiXrJ5/k3i/J58bUTvvkZ2Orl5IMPH2ST/OO8bE8WfBWP3VSsvitcttVvmLY/1m8Or9orPvDaidO8nvDXm3F0j9JJYtv8mleW+2S2IwaJoutgmSRa5c8klfq7MMRWu3US0mQRFEl7hEpRJzTrVqTlv6ZhwqJek0X3DNfRDfI+tgX5vFF78DD7rbpw1/8SlXrfXzpPIPhF8HW+shbXmrE6dh4D3gWc7M1SPmlLcmYY3nt/OJnjcS27xfAJANPnSSGAPJ+edXWvnvwGkeZmMrl/ZLpF0r1a062YqkzN0l744qrbrvdjDzFVq5szU9b9fbNxVYS5+pqU9rLGz9JxbqBp42+4Yf52Pdhlw9ANttttd55+HMaL+f6ZlMTe58YFKpmvoTvtKGmxkyozZ3eHM3PmPK2T57sKskgH3goX2tqPbQnjfHxy7n5mLd21kCMJKWdOahPHvpbcjF/9bba65+ENeI66Xdrg2sJ40pS6tdcPK/MQ+ziUC7v2JwfbRFzf0QdHDsPHJRp47wlGfcFq635qTMf9faTjJdzu92Gl7WHMZa1BmJLjkNb5ebgWHw4YqzHDyTsS/pou2F+5CX9k9yvlyRc2arCXEk+FG291xUPZMzvmoey5srkDB9zMK44kjUY9UzKdfGUBz/FkWTUUIyhB3/PS2L/dxTc2tRTHjrLe5+//jKEf/b7igdexrNW5m6MBpb1N9ZTHqwpMwf7js2+dSwOH2qpM291K54y1KOuYhnDsVgnfc1zjaleUmcOSWrifkK8JGN+XHfqk5RYyTJ/yiRzE88YxpXXzjhiKk/CQ85XYw1ao1WXLOtFHO2M5TzLi2Xfds17Ys3pr8zxJxn7oDmYszXQxvg+NNRfPOsmpn314imT9zyT7Iuhr+f12k9v5dxteFjfWqtx/qdqy4uES8019hHWkWMyhrmYn3vF+mBus9uONWXu5rDbXVGLDbmfByVt6I1dHNpJ5mCrT5Jx3hjDPIznOPzXonNL3fAg1XvSKu2uqrVOjF6udXNe6QnrSgzH7trxXwvLm7dy/0WSeXh+FIc65a5HY0rm1BmzhMlYJ9r5kFNb66jO/HzpaT9Z1o/rzXor08c1Iu8DW8fpHNpvvY+/GnHLCxP3YutcjFN8fWyNMZOAc6yveCfOPaZp1LPBKLPFjL3vVLe3h7GOjaHMVhLvxIPjJGXfMTpWZfLiWK8klUTX0apfdY7NWGIli428xsmyVsW0lvpZH33N3RiOXX/rn6R8ASCma9mcxBpj5hojxnNehOmfZKwN/cQS+8RLAvGSpe5JynX8GL84koz5S8KaadToOOqjndi73a5szdXY5mEMx2HOxvT7W+/bqmrsOxP+GVhi6GMezpkYdXd4f7Th++CTp1eVVtXH84RW4jufnOrlccPLxWQZgzpjJhk5iS92Z63Im8vE/mVrPO0ngKyhrTmLqb06fVaZcrG1E9NxJ8ta0N/aP55/8Y2TpMQRz7prJ6Y1Kg7lytTd8ODe2PoaY53XJFjWGJOY2lkDcVUYX58k7Be8+ES43V7Bn8fcGcu8JX3EbpwrR17cKLMvrjmIm2S8EFHnOjI/x6vO62GYi9fXb8v7y+ptzMmOPeudd744xrrd7cr7Tl+4HngpJPaL5++Ml1RiWCfzFVf8Ey9N/XPNnqvKJ+boKS/W5JWLYY6ttTqe9lynLyO/Yj1tNlfVWVuuHZY95/WOF21P0D/lpcV+kHjG3JGXL86132x2rEWeiYCpn/6+0Ji4KD99+rw8zNv9yfq9fPmybJ0f856mafTd06yJ2P6r2K985Rd0HTW58P083Ef6/OGdL31x/K+JvMa33sjvatTKudtdXY1nfF/6ypfr+TsvSplzfIXcHKyZoE/YmzdeZ7gvtX3JC8uJuerEcB1pc8OL7AJ/x/3HM7Cm1Iirzlq+evWqHJMvad555x2eJlQ9o33N/c3TFy8wC/do06jNk6undTqex0v0iYfH19e3PHupkbtrkw2uHJvxXr19A9ZcL158oayJOWtzYs+0XuaXdF6C+XJ+ub8k2FifF2Y0rdePf/xxOS/O+y0vva948fvOO19gDv2X8wfqfR74z5+/M8bk+nvCyztr74s950SybusLLes3V3jJ906F+K61V6/ejD3oKfO8Y4xHxujY/N8SiWXcKgoHndgn3/BSPWnkth2k/q0v3ZBtt7tKMtacL9x8vuM9wcSYrjmfHb85rHk17kGVHXnJu6z9E/W+lMcNe9nz5y84z+cqzk+vyQWOtbvZ39RbXkY36mQ9JX2+/OWvjGvW4XAaY3rz5pq2xn7/xS9+ifoeOSe2ZU2umWPp2bPn9fM//wvoDtx3vWZOnpbyxrnguthxLs8M5PXbt/Xk2bPylxxck47DnB2LddFmu70a+bunmY8YNzfXzNWRl6kvqE0H/zn8s3KOrhnDkyfP6gtf+BIxb8Y689zbcW46756fX/7yl0ucZLn2yBvTdWsMcbRXtubk+N6Sr7V1n/ZfWStzvffeS1999HVtOh791TkmcS6XqcRQLob3Feq/wjntS/h32N+uWC8n9ivbpA37ZS4y/uLApl/VOy++yDl8qjevr+vmel+9b+rAfceOe0JjpRrjnot3+bWjFk+evqjbmwM++3rCeRvmwe+YP/jRT+rZi3fqHc5Pc3rx4sX4c/Q8tqtXL1+zFjfl80vr993vfnfMeY310sq8rafjdGzyxhbHGih7xtxa2yN7tHLXmX72XQ9HnhFMrIPd7gnPMVNhHFOlnnJfsWf99u1unFfue9vdrrbsTfoXh7G8Z0sy1p852n/J/uPe5Hz4ywLW2/nApZyznTjbbTlv5mmO5mqNbziftHdMyYKrTlx12kti+DzTOXRc3ge5FszphnNM2c998YvlL0Xu2dOuX78pXkjXU77rNc67w/62tNff8RjPdWVNHIf41ipJPaeG1muaLvXy5cu60LrnvmI/3DPnxvQeZkZ+4nq7Y+9+wZ71BfZmfcPA/WXHHWPurVWSck6+9KUvlb7WxjycvySsm/PIzXFrZ13MRxvroL1rR5k5m7+5Ooa3jDPTXDvm0U3CMYohWXsxtLP2+qhP2pg/c/EcV35kvWg73V0DjZGE8/m6xBLDtSpvvYpj+HEtcG17z06950oyHByMJJBtkqGTL44k/Cw2xmm02g3m7sdqp3zlbaUk9zGS5cZQuckloQ5zVS2tcjGKQ57m3td+kkrubDnRktzrk0VeHGLTgO3PojVGDdtFsvwUU663Dtpio8zCiiHJa6NcSnKfQ/IQc9O7Zve0+omh36pQnmRsEE5ismBoo22y9JOlJbEl7xSHPzLmIcmQ61d3h9grhrxi9ZITn+g/k38NDPX9Lm9t7Hsi2a5yeXXiJflUTOXSGlNeSoxTo+5JiJfyEMP2Mbb91Ucc+VUmryzJPdbAmKt6a5rdk7ZJSmz5Ubfgx0nS2VS2W+aYG8LeWjXstNkwdu3JlHGlUjVoxyaR2CvkS5xU1ZabhxkM2ErAnufRNjDNK9GquCBPw2+VT5z0xlB9Ps+6o8+gGsc8LiYTubYW5O1+vAvGZcSZiTcTf7XRXkyxZ3SbTR++9rUpj0y14aWzei9WvsiaB8aMbbEOxDanefCthxoafypfToYhad+Rt1bktchnCwxt+DIy1wQ3l/YTV8fgI46b8fgLDPpxe+q+1+/sG+MMchBrs+1lX771JbZ8h7+AnWToLzy0n8c4N+RKHsQpDuvQWiNv53jGtt3Xq/d+zzdiYj762+1GdvBJGBf502ovXrKAX3ip2XtbsMmltTb8ZmrYwe7akZPtTKvSzXblk9zlmpGXm7gYySKXF8eY8ohHLptPzaU1mcvDvBNy49MYz0zlixeP2s/kpMy+N0/i9a7vROww1iKXC2Npo1/4DnuBIbFpKgxR+cx4nFOxp4FdQzf4nurkOGHTqUOSu7w31RoAVcRbZOJst9vRT4I+5DGV8fWdwUZMHwm8/tJSkyCfh33vDYyCnwfGTGzJemM0dI3YysQbeXNOLbqU/eJ8mInRWYeJ2EXeEzXpYLaB0RnP/AhbM8+djHp7vmTYz5zX6ho/ZjCNLZl3smLPwzYJceZSX3fHQ97ziCsG2ZR5zsTHZfhM3LwkAaextxi/hr22vTcwxZ7uW33FxgVDY1K/u/Nyw7jF01e6TGew5oE9Y9Na6Bc1viDr1bq+d9is/2KtbbcbbFJVqSTYTlWspT7Ww6Vaa/TrLtcMnHnUJ2Pv1XbT272v9WrgtBZ8zsgLDGzpz6MOc22IOcEXcSR9cAHbmkzDx9y074xRKvK1PsUx47fkXdhm4ItRyDfmzTpJHuRJwO6M7TJsi2NmDNp21gfdocdddtz8By7JwJ/G2gi+nn9zGSdJ9ca4ix5YDR52zLH5JbE7+kmIzb7KmNd4qQz9hK/MKpeXZmyTPIppHJCRGyvJz8Suu0MM2T8M7Ika/4uCTWVGnayLOSX5qXorl/558xZjresaT5n0B4EthvgrtvwfNPa6HpJUEuFH6z5jx5jJIr+wX7lGW5a1r04yv2Spsz5r3o+xlXvNlZIFT5n+2ssnYZ+4yI71rE5sSV6F/vLKkgw70cxLeW/LuS2m8oaN7cy5td1sh726ZclmrI0jX7p9SNG745rKvcBY+m25udFXn6c8RPDLm18C1fswbVyP2Tf8jfUt18LWMmKo18cvi8Vmom3HTl9b7xe0V6+d9baV1M+c28okv+zZKjvyJVH+KQ8t7du21sY4xFNmjeSXL7c1vthqZ2zzUm98Y8mrk5KUfvJiymtzpD62+io3fpLxpVn+cDiOMavTRtskdTpNYz6NoWzVHxiDMsdlvk94gLPlHjxJ7a6uqNZcvTeoD9xO3TZQ4oxUtbvxJhn5iiG+rbjmbR7WVpl/qrRATUJOp/EQTXttrEnAE9Ox+GBk1dk632KIq62tX8SVmZe0XHdrYIvpwyblyRLPWts3hiSOdkfqYKu9scSU5LV/h4cZ2lsvMZJlvPp45ZlYI+bOCTtqNdYiY9HWPM19WQNhTW/GXPgvDh2jtfGhjzkYK8nQyxvfGLbWRBJTvKKOPgwRd7Uxlnoxk5Q6cVe982FM8ZQ5JlvxXGvK/dcjK4b2noPiame/UmO9WYuJa7DylXwQZd0asbWdOLlbYy3x0EsM+47hcvc9I2njIa15OF7zfnp3bsu7Lp9yfsk7VuOsuD5oNZbjcYwXvkckGetUPOXGSjLqqd4Y1kQM+/qJLdmXXBPKb3gYJ58s/uZiPGulv2PRzpySZV6NOEFaqwAAEABJREFUp04/9SuJv2HP+/8R9yYKkuPIla1dwOkekVt1qzUzkt7/f9yMuruyqjIzNnfynWMMRmZ1SzOa7T1WIAEYzK4tMIB00CNKurbpi3jSx5y9Z6hPLGkerJtXy/ncLweSPYbiyaOdzpH9JD0f9qWfWL/a6GGevPospuPq1mZtdEx/tMkx++JphzgWeR3zAM+2PAN9YuqDtZhJOu9fWEfqV9a2Y/LoqzRjbz9hnsidFDVrRyxtdFyb5E12v7SvuLQtSYnpuHzF5W+xsxR8NC33ph7nHuPh6yMHkr6s8DcgXZMId6xcr/KZrxZ91G7gSlvEVq9rWrvUZ0nS+5yy8liU/8gBtvGR57BTLMc9NE2QYy7FMvbK365XzBlvxTlrOnkshlhiaId9aw9/jaX2yuu+cfC4TopA3FhbjumHNtnWDv0z9up/4aWPctLlOey6oVtM8V0/2iTNtvIeet7x0koc6Un6xYc46jn4tVGenT5Zk8U6f+bA991rrj/03nRiTTD97IkL/fvyeUY5Y6pN+iSm/rvXOyamtqtfmnodT/ZcOpH/+ui+47i8jntobP/x6alz9ZBz3NgqYyzUp+6M9AsL46g/6jUuSfADW8dQtPNBTHVok7jGayW/lVNGPLG1X6E5B88CZ+5/Tx0PsV138jjHkz1BP4r1oW2OD/RJ176VfTVJebnO1XPoliaPNNvG0nmznewy6hH3oGmfmOpwzKJObbC4Lh03Rvbl0y/70pO8rZsklYRU3HhhdK2vvLRyXkel/KsN5v0De+sjL0BNDNfshj/aIp5+WOuD2Nqhfu2Vru5jTJptbZL3KNovTb/nHPX88lTLeWF1bDX5LOrcPjx8K/mM38PDQw3ia6zOy6lOp6XE7uchniWvrIsXDve/fv3SzxaOHfyDPJlzFO413mTutOMvf/nLW3+MwQu6T7zcfV9exsB9S1+1n2jVV15easflfOl18Ouvv6Drue55JjtN9gmYbteXOmPfu3f3tbLObX/69KHecc+07YudbX1hH2Qt8BmBf8mvW8v845/+xIvuJ3jv64YvgznSX9eENvtCWR+1T5pj5rF04y7dvcG8cj6clz0HTh27G/Z8+vSRvL70mpBfHv27ET/7xmVjXQziIbbyFsfsn17XrvPy+/ZSSVi3J1JmK2OrLcrK6zz7wu0//af/xD5y1+tWXfJoQ/W1sQc99rPAiRwosmGMYO+ZcqnZtGpfAv9kHqma/5hv9TlP+uS48+UepX/GSD55pDn+jbw6Xoo6po36ngxeen5qfy7spx94CTr5fPMjhm0xnh4fmcO1jIeyxl4dFvUkab/01Rh+4CWqfMbFPcW5VMb5FNMXvX5GuvAy8As5Z62Nv/72W//FhIxR0lfuoSdyv3OV9WkczQ+LcdE2cd37nrjv+8zymZxN0vbebuQq9zxfdjsXSfD5I/vEIy95/1Rn/H7h80xVStvNezG9N6n7N2zzGcj7uGv3hg3ads8LSV+wFXj2T+eFl88vZazDnPm55Z718Ze//qVz5cz4ylrYsV+I1VMN5t3yjmfLZ54RjIsxM7edS+dKfuNnTB2Tpr++hJQnSefGhl2O+4JRHrGMvTmirDLOlTzmi3G0JOk5vfGWfHtdE+pXxiKvOM6x8fOlpW1xLba1Q3xrZa2vPFc4Zh7IZ18s27t9Z/QurJGn8ll/Wc7MyUP9l//yX8p7j7apT6w5B3N545nphViuyE18vjZt4+zP/fGPf/wD/bXO53Pvd8XlvVYffC4y/154Uew8msPGFJbqvDtjB2vENaVuffBZ83I5s4ec9sKeIO1f/uVfWo8xeXx6bF36lqT017Y2325rXfzsyoOFc5WkzP1pbmCjtT66r+2xu5pK5Trzy6AXeFb2K+dRmnE3V7R5OS1W7MsvHavE/eOCnUvr+OMf/9i1+OajupwH7dN39YlnDLTxiJltZdQp7xijvywwwC8u5Rxz/7DtfPpZ1Tgw3LFXXrp7m7j+Lwr0+z+zJ16I5zHuWnNcLO1jYrmX3OqOmHmftnbNv3CPcD7kd1/VD+X0wzkVT5ucO+fEvvHXHufC+XSfVs8xJr++GwO/rKWsNjjuWLKvCWnqV7c+GQ91OmfaoM3SpSkrzbgdtbqV1x6xLviWpGyLqQ/yJs7fuemOiWnOiKW82OpOwp4xuohpXNUt7ok9Un770qXpP3O3b4TFJQgVdrulVSdyEhIvTVNRklZg25Lkja+4XJRULWM7id2W7wb/KPejrkSevSRpXnmStC5x7O8yO1/3M8rLtrXFtnzWlkT+raQlO7Z89r+P777ad8zacdvqtrYcdGv7yY791mYxc79uXfKIkYTN6CZLFyfGSXRc7ESMap/ll8mxZKfbT7R7tVnhv96IMyvJG3Yiz9a6k7zNSZI3bHEtYkAEb+eXZkmaF9zqon3Si8u29iVpbEj943iS37WTva9MErCCOrZibkLJ3nfskLWd5A3DRrLLJN/pyd52XFuUN97JzuvGkMpuHymc0GaTnGP0B2/jNkeKnyoET7wgwrBuS7c9GDxLx1akiCcYfWMetKs3oSCRpGPvXNJFdI9l4ujWN6G/o2OT8z9GlWza70PEmAFbPSv07+0TD3s739rj1dfGRj5bn905B+1dbnLzWLFVunLGdaBs4JN0aQbixsu+iU7b6vfl7phFRNY6LdjPy9HiRb0v/Zg1bKriua923ir5N8bFmMitvDCUllStYJ9Owd4C70a9VXETFkfeDd6Nhza/ECA9xEI/HS8k7K/wTOwbFNvWc+InOKflVHn1R7+CThTUyTlDfmvsdEzEazlo8sm/Ep85Z41R2HpTtP2Tfvq7eG+NM9Fdjb0hh0JcGtgg/8aaF3uOBqw5RvOIJ33A5zy4mSdB58q4PPiD7MQWMSxJ0Le1PfJv2K2BkJuuvoktO3bACXjXOi2jgIHnVsEM56KYwwW6L6w34jaIpT4U14RZmzb0J2KsNcag2L7BUW3DylxO5lI8+YuXvgF3xa4J3sY8ba/tA1u7iysJeAP7duxE7LW8krB2rj1O85Un6Aw+bJ3f8hUxn3NAL0pK/6UV18BedVsPYmzbMfH6xgbNtusNdn42YqQ9t8ZK0EVcqOhXY2/EQ4wdb8O+tMyGj9LmnLXSPpFr6l3JJemWjf1iQq++tpYTS/wTebU1doE52kflLcY1CTakv7U456BdtYIN+a19auwNWddU0LL12Kmx17f+IadNe3vrsZW5PPJkZd7GrMpAz3atE2s+zO1GPFyXG3EvynfstXWt2OSe4PreiEMGdDBsz7abXQE9YgUTN3ze82Frf7QJraXe8zKLSBTTRKxoj1Hq3MCdY0BPRQof2I8cvNIO+SeftqizsFmZyOwYfrTdr/SBAudMnYOcVQ5rSnBzYzKnzcP8JSl+2lbpRQzEdjxJeU383PBrb5NDtB06Dbzpdsr/Nj4sJWk/nGNlEkYo9l1Lg3ZxOYYqeHeMo61+hmuAbS1f8qoTLdLEOui2k0gmT5z3bnY7+U5P9rajf4v9I4bt/1Vs5f497CTEeH2zSz3JbpNy2pXkbdy+9OQ7z/8utjkxssdb/YcO9fzvYouRfLc12dvqENtx20k6Dkkq2duOJXs7iWwdBxtJup18pyd72/G/xZaW5D+MbRySKPY7PRLEtv7RvoOm3EFPdhtd9+fl3Dmd7JgH/8ErnuVv6eIlKenJLltc0g/agZHs48leH3TY+2eyvqVZJGysc+d9VPivao69lR5kxbluGdm6rrZhzuFoz5WNgcwYYSwcOtwo10pSqepyvd7qiZfcKxjFpW75k1SQS6gpDFUyKkm5Z93dnfmQvIB3oz473PPgPmU5cQ9IUhOfTr3vby17Pi/cMzk4Zv+Rzw/f6pTvzEFBcWmzfenLsjSGvPYds7b/9eu39lN7pTmPyiUp+ZL0eLL3i0u+lbheOdSRXxxLkjeZH2W1SX5pFtvqsE6IBfaJWWyEC35e8C9JH5om6fisxPiFA5tHD8Y4OFhfY5282jcGzxi3PgRJ0vF54bBA+4rrNAcxXppnxfb37+87JsZG21cOaJIwL6fGUBYxdF97TrTPD+nJru+8nN7iIob+yH/C/jsOx+Uf2KT+ZMd1nqThZsse8dMebUj09fqm0w/wB7b4ylrL6+HGsweVqT5YWs7n8oBrJSceeZkk5iHrIcCJGCsrPUn7XlzaJ/2Zw1JtvhBbyB0/++q0qPOotduxQzYJsT11nMaYnQPyJGmamGfsE+Mo2mFbHJg4+Huk2vM72eXE0Bb1GDvz3sMf/5y0cmIkO++cJ1nrCwe0Hurpz2TdyGPbQXGStG835tu+4y/klQeuL+QLw/iyUM6KtE19yJtR4iljXAdz62GisU1S9h2zTtJ5JL8+6Kd2a3OSzkFp6nbc4rjlwqGQB3ZiKy+fmLaLy7axPA515Bf3Rx/l8VBKO5VXVh3aetDUDZx2tu1nXvCIKS1JibfRefeel0P0j/zRR/V5WM9mZCq3P7D2evWgXP0W+fRJG9QvpvZqg0Wso8ivTfYPe8UUI0nneJIKRGn+yfXTmD0n9rVPedsW9SWpOUb7t7Hm1THmaHu1ZSCfiFhc6TU5aM05Wp+2art5Ib91ko6Z/WSfS3XJp+0DfclO3ziLIIE40N7vF8v5XL7UMK6+LFjO57rwkmyyZzyRg9qP+t5/XMviiSu+uh2bY3QMkjSf48ZSnx23fyGHlLFtbRHbvnaf0atMgs/YKH3OWeoL+Ppg/on5RodXu8XSluaVxn7jPmVf/ebFcj73+tGOb9/8zci1sceYHdeBjiS9DrVDTNf3h9cXTu5hxaXNliSdW+rQVvnFMLdsW5J0zk78sEiTV3z7+qw8sD3/k/3i7u4eOy+QxH+HjQsvPB8qGdjm+g+8a5ckvUclYUq3SsI9/wmZU+s1JuorLnVrn3qNtzbc8WLLvnbok23jm6Tz7o6XQ34hRBuTNL54FvnEALrnXGz5xLDtuDrldS7ks++4fOqWRxvfvXvfNsvjuHSLfffV0c8rhf9L873jxZYY8ljvfDds3mOgPnEd1y+LuIece45j0pL0vU2a/mijmB94OWiuaL9zKoZ6lHHcWn7bB5Z+S0/2WB10bdFf4yyGbfnUJUZC3pEj75j7AcOZ+6IvFyZzfs/LP2kvPMu9vycfxqwBv7rEV962dZL+kgkQ7ZP48mi7beuJHnnl0TdzwSKfvlz5fH06n9gTzmU9pr5UvzgyfuqyGBNfUDzxgunC/Vkfi53XvcSXinOOXlfqvbD2J3rVdz4v5Oh+X9UO6afTqcYYncuPj9/I5ZX96aXnOhVhe+59QWLs5PW3IvvlC88Iy/lUc8CG7XOk/I1KKjCe65G1fnc594t9X+avfH73iwLy/cRL+BP+LTzT3t8ttb5+aeD68lTfvv5WT49fi5D2i6qv3MO1V3+Mlfmh7Z8+fSLv1rbf+ZX29Pqsc0OXcVZGWeM/MMy+eI+PDx1X28ZPnjFG4wrLedsAABAASURBVN3YA0/LqXWLIbbjxz1j44zCl0NiJiFmW8uZxxv733k51/3lvv75n/+5c8EXPc6ftlmSNL/Y6lcvEWx/1aONPn+IpU/Bbsvd/YWXoN+Ym1nS55g9b4Nx5/l0mvh013NvXp3PZ3hP7GnnLs6fvvoCST2TvDidTj2/vghM0vza6NgH9t9k8BLxS/3lL3/tfQ/3SnvlEUucZPfHuJkb2i+u4/LZ1n/7+qRd4ktP0r6Iqbw8Pne8//C+Pv7E/JLXW6q6VHmqU5nMU20l7YlntOW81IX7prrF1yb12UakJj66Nno/hXfMKbkG+WecXvgMIe8YAx9vKNnqnv1AX7/89pU99lq1FbE51xM5/4H9ydz78u1bif3Lb7/WM599lvMZzFnvGf/w8WP55QE2jPILB4hzvreyrs9CVaHLLw+YQ8tyar3a8AG/l2XpnDLHbuTxenvpOdInY5ekXP/JHvck5MVD56t44hjDZ2w9+AoenTbm0m1bkuDXqfPRMeM/iY82OHfmp+0zz4Peh2+sDefXXJfftrWxO3TbFyNJHRjW0s09+dQtTVuliyPNfpVyz9hk1EKoTpWMzhM/c8ljrV2J48H3dzVYBwuxfH55qIyq5Xwqv+xjbX8y3+o0JsXl3Dk/6tZvv5SROdtm7dd39ZyZV2NmfSKXbsy1cXCuTqw575PuDe/fv+t5ks/xjx8/9Vo0Nq498fwCxpwn5nvFAtNgtIxx0Tb1aI8+akPrI+buV3d8jlzQP5J6YW5JEvbNa78UL7Lq4eFbtx/IS3HUW1zimEvGXWz76jIOmaPGnL2PmF/qG2MAzfpiAdi2KGOtHJDt11GfyNckJY9fppBHHJ8F1GGML9yHbBsbx/289cvnz/WXP/+5fvn5MzF/rGJfdR7EWcB03/Tl/NPjU/l8/4FnlY3PaRNd9zw/vbt/1/ur92xt86W4MsbOvmvUebDtmhXXMWnqkW5Rl7Fx3Npx7XfOtFe6PMoobwyT9BpUXj75jbm8Dw8P/SygrDFwXFnp1mOOHte+lXML46K8Y8qLb7yOtmtNmkUe8ZyrJJWEZ9SvXZJ9Dgbzl5Aj7I36Ulxi7Z+Fr203pM674SZqWUkgiUms3ooO20l2+tGXdpRkH0vSBh08Scp2koO1x+38LV3aUZLv/NKSQbXTfhwiRSv8x2D/JOn6wLaWkHy3I9nbx9gxnuyyecVzPInDXQyqjYNubUl2Ht47IPkdO9nbyiRhM/u+4JUTL0nHx8mRz5LseH/fnrWt8Pc8UbM4Dx6bybRbYiepJN1P9trN24VozCwOymtJfsTb+R1PdnqSxjt4tf0Ytz7otv+2OCYt2TH+tm3/KEmO5lutfPJ7ujQZDjtsp7CV2IwUbu7tJDUgdHzGgKOYhw0abcaKyw28GJFnvPLu7QHvWmOrmmN0XA+6+kGoOfk31Xjjlcc6QT9y39u7zjknMtN3P3WCZ6CPqvVItF/6MAaYqe/tXf93vKrE8epLejf4Rx3aRxOMXS5JzRM28dLel3bzVFW8LPNlni/8iseq4OicYq41JsM2oc850FVcG7ZL3Gpg99/St23t8RN6xGvsH/AGmMUimYyrS54J9hhAt887NqbyQCLzrmefn61tGDAnQc/ssjEhSdqe4jrGpU9uzEMY/FRnUav3tIza21U/0ge8W8cHXcRi5cWoND6fVEG3rbyytuU92vLaP+j+CfAzgoP4UdXhwyBulo1YWVsK3+cc7QOuNO/ARLG1T50W2ys2HfRD34mXt9KUGeAf9L1NDGcRO1Y8L33Vk6RzeQyVOJaOZXEleWs7PqfCawVWi9jaEeZx1QeHidX2ho030rFj5QPhRnvOgf6qAc02HN2fYpf0gc7RNiVhLKwH5oA2w00fY9ikXeDsbQkHRhIwZnkl+Tfb8ib72GbeYHf7Qp2ktEs9ie1602NXWWVgAlv9W6lN/l2uoIeZXGswAGRt3NgdT6Cjb86BbyIgS1s5i/SNOMFWcwwYthrE6mTigFip7h+8jslvLW0lzspKs6+cfcuP2IO16DwFFa75jVyyntCLPB3YbZ45x2IrX+g/sY6s7Z+wydqinDrNBdvyjDFqAQgVNecs+QhESU+IAzGZ+MZIee08YTzVdOQHpbRHENasc3Tkt/o3x+ZW8we7B23t8KVOYbN2DfSgso62NRYgJ/DGPaJe24X+0euuuNQ/J/da5sy2BRB4J3wwYNOYe60tcyCPzmJNoLJ8QE1GqR+u0oYkNrsNLLoD+1b8W0l6zH82cBKttLWPbwowmHzno9s/Kf77gZ5kp7/WdpKdJk6yt6VbpFkn3+nJ3k5SSRzukuztZK8lJntbnGRvS/+xJN/pyd5O8jvsgz/J0Xyr/29hJ3ucq6iJsXrq9bKdfLcl2dtJKskr1/cq+Xva32Ic3AfdWlqyyyb538ZOdowDW3xLstNt/1iS/Nht/comv6cfTMn3WCU7T5KWO3iUtz0GCyO9GsnqTVKX5DtG80BVJoH5tU3FktsaV54k3U7iULe7wT+OU739iGVJdl4HfuSx7fhBt53sNjkm3WLbsY29eSM/YOk1vfLiaE7vV/i2VXmomgzuWWsleSt+YEzS+0bY99i2mtcPdqn98sPZjrfrv/pbFmDu+vKGad8Pf/5mum31+2LND4PSr7wMn697lnhJ+sOdNHWoLUnb9mNb3h1vSu6Yazee1Riz/PCapF9oXDn0mOhIdrvElVeaGIP5tr5clvbZvh9s1eEHWGt9F0e+OQeHILcu9h23tgRrbui74tcTh+90OxbWONF7tYcOc56I6ZlDgFv/KdJwr1Leorz8E5uL+EtLgl+jY1OVMoYrBwobepwj/xThVX3wB3/8QG+Ml2Vpuct5qfe8AFlOp7b7zMGQB9wezFzBSdIfrpVrvUUkmc9HDjBuHOJc8Um8Qne9Xvot/8q4JPsD3WIftfqT9Pw4Lp+xnGNUYrSkVDnm/3dyeCOC5KGCNJrNl6RrcZMdz7g4bv34+NgHQcokO+9KLM7nU79wk+eE75YkHNo8dSy1tbgcX1kfxwGPbWnveWmsvbC0D8bdtrTDFn00RspYjJWy6pKubebTjs0hLQAsyz6I4pZct+crAdjaP+VfeIHqHHhQdMfhE+w9h9JsW8+M8rc91SWuxZzXLnm07dAtpvrnGOVcedDkmDYe8vIoo63SkpT94pJPX9Srr8bMgxzbh07bFnmSkOcnJKt9kqZd4r1wsCOevGLalu54ko6JtmmDPmmXusSQ13xzzL66xVF+l7mW9DHS81tc0pWXh26Pq1e6eNIcl6bs7TUHHFNGu6TLI698tpW3byzkla4t0pJ0PmvrifUnXb7zci7/yoq4YoitD2fWYrBZPY7dPDjHjgPLcePwyAsisZL0GpbX/s31R0Jph7GRlqTz1cPKgy6fbXWrV3z7SWx27PVDjOPAT6wX8lFZ7UvC3vPS8Z3sYUnaV/PL+TJ/XpjjAlJ+fTyxj2l/WI+8Sag7/UVOmSSlH+qVX1px2VenMdQWbfLg0ENa+aRLU/bwIUkluz3a7bgHh799+dKxkE97HBNfHNuo6x8PuY9x80B5deqPOFVpHOWKKwn/Vt9jxNYW58q2MsZ+ZLZ/4sos/Sj61XEBRxltap+JtzrEspbmmLExxtLFsi3dvrrFkG5tEdv5kJakvC/Im+z5o2/mgfkgXV3yaqs6LdKNg7rU4bj2i7syn0f85E3QQbG9wdj/ewry+LAFUnmYvUKz7Rw6pt5Dh/Y4lnzPM/HUaXHs6CfhHnqRVGJon0XC5XImRx97vp6eHrptrCyOa4My6tOHA/OgOyaf9lmOvjY4D9qrnPz6oV/yOWasjKnj4lrks8hjTJP0/VZ+sSzyK+e4upUzzuaJbXXLY9vy7dtD+6esLxC+8fLEtj46t+rTFjHEU7dtZW0n6XugfeXVI77y0ubr+pamvPjakOzz7L1EPnUePOJKszgXG+crfs43zqcxy7Kcz3VaTqUe45b4IuBLfX34WnvOXHtNqU+b7nlBKt5kH1HXnKPe88LKoj1jjJqM6WuS4sirnh6f+9lKmnHQPufJcuGeOuCbOPXxwzvsGOh7rL/85V/ZAxdiMlmzxT73BG7I2Xf18eN7XlR+I94rPOdCnD34BdnJC5EL/Y3nj2/YdYf8aDntV6/2Oaf2fSmXBBz5H3vvNA7GTT5ts2hnsq8BzETHO6t+rnVuz5elMtN9Y6KsMvrrc5Rxsf388lQDPseT1Jf+s/PBhwvxuWLrubEZKvmfeI7yrxzIrx6VGnvnSTvVJT1JyWNsHf/tty/4/r5xD9ojWN/8Ui7Pl/p3f3+Pve9aXxXzxKernXbfz2h3/eJ648XnJ/ju68az7Y3PFfe8LFPXlWdQ7TCO7tX2fZ713GYy/+63/hl0X7yZN9q1LAt7xLntsq1NLzxvvee5TpmFPLxxDiWWz0X6qK3ins9LXe522T/9w596rozRcj6TDx9LeeXEWtBz5T6sXXPMeuK52bF6vf70pz+1Txdyz5dn+u2495lkn2exX7h3arv5oi1n9rFkz5c7XhxaBh/IrvAZkyR9zn9mrT4QazF++eUzuftS68utdZ5OSyVhrpf+s+jiJ3sO/Mu//D89Jk171G/8irn55ZdfOm4nnpv1zy9zFteh98P7D6yJB3K5Sr1fuM/OObrtFxr01Vhen5/qsiz18cOn8n/loh7pzsWHDx+Q33ovPOjm14cPH3vetMe9SX5tMHZjDNbdqX2czLvxlybPmZf9+mJxPahD3PNyqcv5vswJ7dInZeVRhzklTV3KiiWm2P6FBcek66d4STr/k3T8xJT+AX/ElddafeaVsbTt2tC/4tI2v6B15X6/8sx3wq+NXAyf21+eHusG/XyanLet9Y498OOH9+WXWB94DnxHe+U+aky01Xwy5j/98Y91WpZei44/fPtaf/j0sbzO5K3PkLadK2UW4vf165ea+HEjp37++S/E9Rl99/2sqowxsfZ/Y3BjLfuZxJgZC+Mnnr5/4/4jr75qk+Mv+HDPur6/3NVPP32s8/kE+0bMChvvSbNbvSOvR4Vc+lov1+eOq895Scq43vO59cy6meThL59/rTlO9f7dh/r08afOHXWpU33G3fg6Z/aVNw7a59oxXs6DPH4xTB59k25M5ElCDF7KeZM2zwuPrbd+Ud358Ic/1D//0z/XP/7jP9aZ9Wn89FsdZ2LvvUVMz9JfmCvb6tE2bfnzv/653B/Cy+sb+9t629B3rQtxOhOnbw+P9cD+sZDLN56x/OLOCd+XZdYev5W4LDVnek8y7keuOR/mrX1lXphTi+0LMXTOD355LFf2VekfyN3i+vrVL7pulaT3C+UdNzb68fnz5/7ffuiXdOWNp+PG0TUq3WLf+dEm+53z2GQcDn7jYqy1XTvl1S5x5LdgVu9f6rSv/Nv/AkAFqx+A4PL4maoEkW6xfxQFbSfp5En2+uBL9n4S2d547Cib7OPyJ3vbMYs062S0jntQAAAQAElEQVSn26cJCauwjwY/W40MEr9q11A9icWVfJc77IfMz1YrmwKNSnaeZK+1Sbplc/OA3m30JbsGEz7Z+bVJbHlwrqCy1a/dfaN3rxjeSppFUgI3uEfbemUTSv6e7phFfSCBY69e6611Jqkk5QNikmY48Oy8tdW5Vcct1DsmqB2TtTE326Bu8FqSvGKvQA18kZ8mP4k61x6X15KEkcKWnZ7sfYnHuLVFWhIwN3SLjT/oTXaZw255LclOV84izZJAf5XTLwBrVNiM+Re6G0m1T7dKQqm2r0LN+IbQmHT4sZ1Rcpd1oK88KHQbPu4iTW9+6GJrQ3EFecvKw7rYG+MiJakEP5njnWa7oFGaJ1WVIu2qqGHd7aO9snFt2CgtCa5tlex1cSWhT4Of5Dt9zgHdsTCCFWIQlZFJJ7Z0pXzIT+j3TbP62vyXTXWMNMbW0UAMDIfGGFY91g3+SVJzzt2+OWql76ZbqQr9jUaQEysDG5Jaq8qxGNyqStIYSbpdXLvvgb7rLHg140YsB/bxUxvtWchs1T413YHigp8Q4gHjY9SGX7Rwhh8GUqMmPD21mQWJkipsDPzcU0BG9xqwU7MGD4pBuEpb5N/k4MGx4A8YgWefN1r0W2eC7q1WbE2gw/vjflJcAxpDzbNtRb1VMqgLWRgKvWCXPoA7sRG4OuYU7hJjjlG9jBERx3aCLGWFwA+YcNM3vpaE8ebf6eLQrSajr7ZCTxpfnRkpr9SoGcpI4WEN6nq9TieiRb8xoB165On2wC+AbRfSb3QEjJMlATeFvaxC1tVBKy7lEgZpHz9z2t8qwRodZSBJ2yW/RT3VV2oQx2YjAcwpZqiCXb5MPsqGjYPxiS8GNq0CKoIbWdxkgpwwsBUsWw0wJnJ0yku9jEBP25ZYO7KXgcBmMiGzEWBLVQoDa0V3JnMaENA54B3Il23qJHLWHKOSVF+MqdOe/LYZrU0dJLXyo8CkL73gr7VqBqoY+OO0r9hjEUNccSzOw8ZYJhjU7pvyrYAkqQEOk1a8p2fdVJcF+06DeUF/cZn/YtHkZytzM/AMSlXKemQWFpUH/EDXLGxkLNetktDjZyvaexHPDwCjCrkq2zODdmrCTyhr1k63Hdr+KJdKyYMhtGovYMs/qtifr5WE1v4zaIth7FIpwtBFXmndJ74rBdZKUrZlSmgD4/+bsCrNSoXY1mVgcyA4B8WlfVSVwOtcRRR4d8mmr+RNso/Ln8CE0L9HZ6h/HD/4f6xty5DsmMleS0/+z2I71+Jaku/Y6v+xaGvyffzg/7GWR5lkt/ffw07t4/KOOSrmXewRW2L8I6ZU+/9h7OzYyiSvoIJQpFFVsvPYlvZ/AzvZdYuvniTk4FoDX6VZkp1H/Uk6/36kH3LSLMpKs30U+0kaO8l3fHLfFJUvSWMfepK9X1yOW5Ldlh91JHmLVbLLyItY67NOvtOTSHor8lqS73T3mpU9btU46ZQNCXPAwvTbaz8yyAf4NjYg2LCl+gBkjKB/6zbMZV+MDSbXdeOg8uX6UgxW6yMe+n+j9gBtzMmH1pd6enqBJWCnY7T7v1UAvixL3fOhExPo7T/P/mlk9PhBzw+HKwb7wc8PkRNMPwze2A8EuHAwIJ965bHWtisHbfJOPhSLKn2jIe+VQ8MHDh790Hrs0/Iuy6mufNCVN0klezG+Yi/Y+sKBmX19OD6cSldGrCR14tnAD6FiorJx5HfcYiz9oD3HKH/Tn9DXCb8ITt3Qr/9bqsacikPe6ozuhb64Fw4bHNAOdWeOjnMSDqmfGsPxCX0wjwsHEFfmxDhO4vHu/X3beM+BkRhjDPqn8lDhkcMIY1Bcxurp6blemD/ttq/Ph6/n87mkT+y64+DWuI+JT8zXlfnZ5yh1wnbg+sO5vAN9ScrflhPryod9nOw4yedvMun/SlI4j0laVl/9jdtHDj60cc5RC/5oh/Hc0Lk67+CL6W+R6N+cE/iNA5FLDcYsYjlmDjzh3zG/xeUBxuEr3dJG/ZRfepL69vpixfFHcknM+/tLHePS1aFu6QMZ76ejdl9++vSJg5pz/zlg/+SlB2bvOXBO0jkopjnqb0Ybg4Gfzp16xCQ07UvAM2dwq+dCG42FB0LKjzmqmHt/m8QXy8pp20BAW5fl1LHxQMc4OmbtuL9pox36L5523PFSxXntPWCOkmYMb8x52zdn05LUPM3yalnyWr6FXLgj7xIspxh3dTsmr7r0IUlNsMydiR7jL2+PYbs47gMeCjlm2zpJx8F4v5C7YheXh08TvKfn5/JFrblqXzwLQSh1f/75Z17SPJb5NdDjurROUuaW+e9cAclh5ANiG/Ow6xTnx6KcuSSWdPGNp3Z6SHshDmPO+vbwrULtvN3Yt0PcHlmH3x7AxwZpNVKD2F05BH7mwNS4GAN1hNh7iLhW1UDWA0nXung+a20cyM6MIhM6psqs6HkBq0bwgZXG2vF50kNY9xptBm7PUWKmjL5bjzE7xuqf2C2f+7D7zEaCnc5L2T5hy4Yex80py7KcK9hy7749ZhW5maSS7HsYMkV5cE+Yoy7v7t0eS13O4Z6zS8+POdN6iYtrx3HtNuYTuzwctHYdyKfsCd479yqw53LqeDkX7jcbsXhh/3gkvtbG/Xw+E5+t47ARZ+dO/CS9J5sL0uYYFRw15i/cv555geR8q1PbGWocebXbWpo8rqdn7knP7EPLcuZl4sd69+59jTHrjgPf0+nMvv5SyXiNg4fiW+mzWOpTzjLYJzz8/+XX38oc6n2YOTDvNmJ9Oi2V5K14oLsQh6v3cebucl7q6fmx86S4xB/4pjzdljMOk/h6AH9SH3lqLV3eDX0vxHAQzwJT2iE70K3sRiyluaafyC/vzV0YN4cfeLlhbr7jYD/Zc8PfcnXNfHt8qDP3tBufmV9uL3XP/Wwuk1S6lTpXDpsQqRN59I2XGzfy3DirK0mdmdMk5NuVe8I95Q6/RtN/++1XcusFnMFzy5Mm9rwpjwhjz8RmMB7wR6+DF3JV/8X1tyKrwvy9q3vyTDnr4vrtt9/4t5CfXZI0jjwYXxtrcCD7zP3N/ewbL0uMnbES29wy99TnvqbcHeuouIypRV6LvAu5/uHjhzInjOU9e/cJmm33il+//Mbe81Cn81Lec6WPOfHxCmIRnxfy7rk+c5jvukrSY8/4q10rc2jeJGl+/1Gvc+a4MoU/2tlt+Ddyw3lRRLr1C7nywkvojfm0X+QMwSgXvnu48fB/eXFjH0sN7pkvdc/6cM4nc1zw31i36hDT2jhZf+M+rZxljFkn8v/qWsOHk7HAvifWnS9Y1PceXGVfGHfejO/KuhG/uFbmSB9p9vwm6Tz5Qp65Z7iPT2LoehEjSccMsbc8Iwy1seGs4CbpF0e4Ve5LP/HiyLlfEXjA9nf378vnmGfuB9LGHKzrx3omZgPf/XImYGWM/C3SG3vPHKMW/PzCC3fr3Z9rjcy6LBdepr2rb+TWlXuy/p3mxMaXOp3PBRN23HWczDmmq05j1jde3Ir1hz/8VBlV2uL/VsL97wMxc6zap2Id3VEurA2zrOqOPeye4hw+PTy1Dff6ha3vkJ3LmfvFhfspfj3feLH1WO69T7wUPp8v9Ssvmf2SwJdfv9QTe417iLF1vxzYlhRz8Ng2ndiPkvTc2H7iGaCYY214fnyuu8t9/dM//Zfy5eBpLnUjFyb+e69IUrbdVz/xItI5vGGPMjOn3peDjPP8RH64b6/b1s8TP3/+uW0wtz0venh6qK+P34jjrPfsA8/k9yNlnk81T6N+/vmv0N+Vz2R3+OjzqnPo54Er945ffubFOvSffvqp3Ld8FnhkT/TLL+6D3LHrK3MY5npQzM8z8+ecujeMMZmDM6mx8cL0Ws+sD+9vy4VYn5fKSLl3nu+W2ojPmLMm+aS8X0TwvvCRF+yX86W+kkc+F5zmqH/g5fHxPPHuXvuXOo0TCVHwfa3ffvmNGN/VHz79oQb/ER5i/Z64nrAlzIu/1byia2Gen2rMUy3LGVsv8My6rdf6jX1pYo/xfyHO+uNetpFfF15+XphD17M5+I77g/PlWnV/fWSOjzHvT44P4lNcL7xInejTxzv2TV+G66fxfWJuBvPysj7VFRtWEl8517p84ltrh/qAqyQljjyuWXHeYvfxYx10nynP7DUrc/BCPn7hPqBdJ3LVIqa2yi9dTP1Wv2OuhY1Y3uPriVi9sG5O51MFv9hC6pn+jca//vnPtF/6OXXbmI8vX9s+7Tqfz/WZfdzf0F/hRbiMxx/+8EfuVR9rnJYyr8ypYj29455qDMy7F/bdE/vGz6zDf/3Ln0u7ivz52s+to8S/Y33fiO/CvJ0oGzIr/n7gM439QcCe+JxUxPWCLZZn1shCzN+xPuYYlYT1eKXc6h3PxmL99uuv9cJed+Ue/sKLf/N813fHensiX9YyV/TPfFnZN9/xzBiy2j3rK7F+Jub++fwEx7BDHnH8Eovt//bf/lvrPjDcGzcC6BcGHnjWGPiqDc/swdYrzxen5VQXcsh5u8OfF17Ij4y6h7acTuyvX4j3X2uewr3qnvKOfLh/mw91ONdinM5LPZPnPtf4pY0//ukf6sOnj2XstU9bFvJnjllzjHIvVMcovGQu1Zsa/cLd3JgT21gnX758I5ZrvWNuEnjxyTw2TvpfXNrxgm591x5jq077ro3Wy3xqn89pL8zDcj7XxP9n7h/ymg/vmefra988PROHP7BXnOATX55D534/eilpmNA/tid6tC1JaYcD4ksX3zjY9360ostxMS+cH3388KGfx3uc+IunD0OmECiDREVabJWMSuJQySiwRUKSphWXYFTlWJI3GenJHtBkp8tjEU8Z6yR9U7JvSXZe22JYHyVJN6UnqdCziJmkbXKsuP4ee4O6VTLwr1pnkje75YeB/lqQqeUN7Z1HHQePdZIysNIrLVkDmh/uDnqPMSS/bW1Ldjxpyd52zP5RI9L22bdtcdz6xsLSATeejacxINpWF9zRTlLyq89iWyxrTXXTkZ7YK3hTXtpdtdXGBmQt/8aCOHhtF84mo+37kS5vkqbLZ7+4kh1bXrpta5JKYrf5k/yOrrxFjKNO0rz2k7R8kjeMbmCrdSqEiOgQq2RvU1Vie+cQ2xhmwA3duCLhIGWrAb1SRHitGlWhbxlzdHtDg21vKoxWIja8nGC1LONzcHtHTpstyluLmlHlhg1bhf+KG/eAv7hWNyza8iapnZ6Oke0f6RtzJX+S8kpSSchNbIGwHTGBZnPnHbX5Eg4W1/xBH2Oio0ra3lZnVfiv/cWmJD0P9cM1oKvH/EmCX2vjBDxcKYsPMayoqgxuSLQYG3O2ncomKS8xrC1JKonN5kv2doipOmtzKHU6zbI9GLeIp0/ybJXSDv5BL/ybJfCHkVGDGPSXIIoJcSzQsEv5lTnxRmG7YwIP4S7LyEQlGPixYxMh+AtUi+Mw7HZD068kNcGu18sbh80k1baifwNj/agktgAAEABJREFUcnMaY9aOkTrRn+P0arO8E0TnoeAZrWNDNlCtb8xtMsq2NNvO+7ZuzZ+IMUqasRuv81dcSZDbwLwVzeapSg3sEW/3fbQtE5p0Fgn5VHApS41gEjBWsOq1bJU4vjU9wbIUuKk5watqXcnOM8ZgbCC7NX2M0M8bhjKWlYeZ+uG68oBVtWMkQeY7tphHbiirLzcewkbkITYzhSj5ey33ho0JtABTZdv9xHqrCjI73govsmO2rXMM5mvCjiQKaHU7AbvSvmtD9ZUSI5G+x7vnqKoCjnw+2I456woWassPKCsPjRt2J2JWDeokZSw24yFjFdqqrxV+eTC9hv8Ff9eqjXyYwW7qmHe2yZ2NMmivTji4BVJj009SXkmA24jVrRCtVslQsBtkbLnVlAeZQb3gQzPBeJqjktSA16KfGyAJmJtxg6lSzuWKbZbdvoHNRa5tldimLnCwlfCgs2owD+oZQQdjK3HaiIk2SJnDf9EDPVWVDTx0Dum20TfHqLIG40Q74BQ8bXdVySu+PNJtB/ocqQHvhuwoLmT4t3/0YcWOBN3q0UhGjLFzXNDpVmPR9n606hREQsOwcluJAal/Uvt/xu/YX2wn0Cm2LQMfjjpJY9hPdj7HBTywfxw76Elwdatkl5HHouxRJ/k/jp1EE950q087k/Q8FJd9qt/x2Jee5I2e7O3DXnkS8PlZmaut5yTto3ocF8PakuR3OpMdL9llxLUoe9RJ/ocxKa4k/0ewk5SX+WCtHdbJTtefw74k7as8loNunfze7r/F+LGfpGOsziTt76FnsCb2uFbzJL/XKY66rS1+QLKvfBJJ7Jm3xuwO/yQ7PUnHTF5LsveVP0qS9rG45KHaZxm7MthDmPeVdZakih/XnYdq3hck7XvQWrYbE+lTf3iafOi+tk9AsFddsXH31H9PfBj1g+AjH4gLXeq4sf7F8MOefl44aCouP4xP9sdHDmYcm3OURRvk8/9B656i3gmftb70B0AMW87njtFyXvgQfd8xOT6oiiGvc4MqDpH4YIr9tgf+a9MzH1i9v9hOUmPOutydX33bsGV20bYnDgr0waJtxZWEA6qleaRrXxLisbZd0i6Xc+t2zPL8/MLYWtrgc5C0JI1h+8qhowdGg9j5ErwPeHkJcuVDbcZoPms/DOvfGd9PY9ZXDnR8WUy2tb4k7YfPOfJtzMGEb1lObZ9zN+asMeErpFLli5VH/KxKz7E2atMTcznhtW2sFubYvjG+aRe61NE20jbmvmi0Li59MBbq9LCgXyjMUQsHjKEec5bY2mjB8Nq4l/glOnGNv4egCbYCcuW+vla1H0kqScfl/GrXGINDghd8eKlUlbJiSNduMfXBvnZdOCTQVot0eRArx45a+WfmIQnYz33A5Lg+K3dhnu1fwDIH9UcsdTif5rh67Sdp2+3/ysG1uFvPD/M7Zjm3TxyIJak7DkvUYVG2Dy6IlzrUd+XZbMxRrjPc7nzUnideEIj/jsM6g2BbrAHTOE0eXbcyjy4c4vqXADbivZF72j/nrCSdp8rZn2O032fyTR5zzsOcyZoKeCf8H3OW9Yl1+cIcub4G/I8c1n/jgNrDWm1ezmewXspcaGww/PLGjRi4zoybfqpbe/U9SedIkt5zxDFuj+Srchhc+uM8OZak/C0e50GaWNKdz/NyrthgT3sit4+SpOMnr8V50z7nQ379FkN+Y5ykNmw2v6TfsMVDtNOyvNmqP455mGatbLL7IHaSOnw0lsZE3Vdwl7tLDWLjYeoXDhtXjZijpNvesL+Qf2Efe+El7VZc9I2L9s1KLaelPIynSY5stXB4qh0WbVmZpyt5XVwLurRJG/TBePoZ7MqeJZ9r3XlK0uvNuBpf50udljFG2deHRINrv2jecfh6Yv+5kbPapw3yWych7x9aVnt9+TGgOQeHHudZ+5bLua7Ex88Ek9zT3iO3VCaP+A+8BLGvXRbp2uZ8PuHzh9eDeA++3VM8uDSWtj1gvXD4fPfhXRnvod08NDsmz/lyEbp/y8v89EDU/JAovjYbAw+GpZkXZ/L+06ef6j0HoivrTZucA/23aLPxkGZcP3361HE+kU/3HPCz9bHvPNcvv/xatuc8UW/kz6xJ+5BXj/rF199i8q+s7dNpqQHfgu0LMTSeHjIXD9rac4PnwHCv0I8reXWB1z/D+xcP+JmTldjrQ5LeY9WhzuvrvcDaeZPvgi4xT+SWeMW1EEtE23Zp2qn/d8RbXmnabxnML+aVtXP9K4f25rnFQ3jjpQ7z0hcUnQsPX8tnmQzWZ23lQf0zLwo2nneK/kr+acMJbMwp7dwIqDZqt3ofeSZx7T5weG+tT+95Sa7dN9abOuVV3hetYskz0Cm+8fj48cPb/n3jc9eV+L7jpaa63A/Ua05eiZt+JGHPvfUa0JYr/Opxfzkzdyf21ws5dGPNip+klBenbaF/jDluHumLbfGcU3UnKfU59si+7JdgXOvH57Er/hU8vvRxT9qqeCF0LedJe9SZpJ8z7FuS1B94Qb2Qq1fsU98Vvyy2pavzRhyU92UYIqU/+sUktE36sttYpZx9nyV++eVzXW/P2PFUvlh+zwvGFayNdfTIvW6XGcT7npefD6Xdg2ebOUcpLw5uMH5HjFfidqorZyYfP37C7j+ii7UxZtO11TX3x3/4h7bJlyrG0v1Rm4z1f/2v/7W+offnn3/uOCTp+KgrYd81Dvg/mbMNxc+8SHnHGlZeW22rJxm9hnw5QwrWcrrwsuKu7XHN37276/x1rb5n3/BP639jXxtjVpAdFONgnJ94UekXXk7npcac+HnrWLHQyuIe/ht7x6+87Ltc7nghdd/+znHq58elc+xUP7FH+XL5wtqdvUbwjX1APy68MNL+3379hp2XGpnU59KXjjEHi+aZL4X9wgHLrb+AsBLr1AneO+bjG/vYC/G/sec/1ijiDs4dNj0/vWgqL9Q/wfOMD2vzz9O53B+urImnx5di2jve799/qMtyLnPomfvvKG40VfXIfd21+0h+a6/rwrlx7rT1fD6zD3+oFSBzMsh9/fKlklF3+Kgex9y3H3kW+8tf/lJ9n2BOzQVUcIYy6pSlLuf7Cvbfk5NjnnhJ/aWM3el0Kq8xB3pu9YH9wJf8C58xFuboEy+mnnk28j6+XJay3HF//sg8q39jn9WvST75YthYej/esNm1+/nzz1VjqzOyV9ac96CVJLpjH/Ue5fO8eaf/2rKQkwt5M7HxdFpKftuPxGqrlBjum6flxP75WObTN17keq+zmBNijDHq9nKrv/7rX+pCHIOTv/IC+LzMcou985mVfL8xV+ameWXt/Pz6+Veex/nMyNr1Syjn5Y6XzO/rwtzjboX4/8Of/rHeMa/L+VL3xNR5dL6cP+fDog3eH51Pi+P6kqTvj0l6XTnv2rPg+5yTOfy5luWMxcWcrH3/Nj4F/5ev35C5knM3MH5B932dz+f+bHm9vRD+rS48k10ul7qSByfm9zNrSbucD+0ypo7/QjzMG/dMa22UT13SlNUIn3XuyTfndSUAP/30B2x4KWXcI6y/fv1a+qsf6tMmfVGffxnvTvnTpf71z38p5+nE3Grncj73HLt3fPrpJ/xeSlnH3UPEVqdx9CW45Rt7mvH+T//5P9fPP/9afvH7iec/7xF//utfypfQX8iJC3NcGXV3/6Eud+/Zl2/gn+p0Xlqn8XCdGCdtD7ydD+TEaabesxeGiH7gnlrUJs6f2G/P5N4f/vCxPvGSe3Av9ZfRLpdz/eu//muznZlH86a/0PHwUN/YC0MCquPwpZA7M0/29d092nvoE+v4Av2JZ78Xnge8PxsD58p5EeMOv4y397Ijxvrg+k/S8ZPPmG0k+4AmtsadsN3147NSko7DHTksjvcs7emYcH99uT6TfzfKWlWpb/gyxyjz5EReFZexNM7Wy/lcYdy/RuWzzk9/2P96gTmysea16fPPn0t7Ap75/oF9JOB8I3+W85m8utYYs/dVbXHvdByWtkPb9F8bpIl9IdddQy+sZ+NovI9y/NWCzFEort5HUrxvWms5L2VsBzZbxDPO4nz99rW+UIyrviYpa3V5j5PuHEzWq75Za4O1e5Dj4uiDuMq6Fry//fzXv3IvOJFOW69j+fRLnj/yfCKOmBZilVqZREEsEo/6aCcp28leH235LMnf0w8ea3ksR9vaIi3ZZZO9PuiOHUWa5W/7CZGG+LdjR1AYaruLZJDHUq+X7eS7zmTHcjhJHRhJXjEcqaYnqSQ74fVfb2BJmp7stTosSV65qsfFPujWluKSTkWCkkw2KI41/RWi9dRbp5J0gbVreZVJIqltT/Jv2i2fRcYk8jaGNEuS7v84frSPOtnljr5ytq0tSex2SXbeH+lH21qmZOf577XltSTfseU/SvJK36rtP3hZh4WT5TVq1yPnsTgTe7IoKFfBlS7GVVnlrC1zDhi28k9nj9CuqgR+yo0PWD1XPJzU2wWFjYrhNwoLEKit+0m6xoIaGLvbXbTTdIeTV7shJUebDhw7/97eMfZxhsD4bt/pNCW1rQt6lBgjzSOG7URqQQsPefWWP8UlT7Jj255sUgl8FNuwNPb3drWP+pTIVz2epLx2jNE0+/JZJ0H/Tk9sy289mq4cZG6dG/ZtlVGN0fTadXZbMfr+BD9X5sB2zZSHSMW49INX/49288AvLYERwYEeqlefUomlKuDdsKa49D3Z6fMUKCt8RUEnDzniF5d14vgG3iqFUmUMHOvO6z97Hz/h39tV6rENqWWStI6Bn9KtxXqFoFKeCjsdJ0p20L11PefuHC433s5T3ZYBeNrpG4t94+MhlDe/esVUZ5IeHmO8YduWuA99j8PAVmmTeoydf3R7x1CmNuf8u4w0eXb7tvZZmkUfdnq1rdLEl991fLR3esr/MLI80FW/9KPGpZpjVhKwBu3AuutLTV0u/0lCDq7wFSXllaTXTviwcqI9K35WqUlb+ywJPBbHWEdr7Vfr3wr5Df7XmGSU9D4MGvs8mcvSkh3HdnElad5kpyep40q+t+X/0Q55kn286cxDrxEGDl77Y85Kdr6DDkvTpA7k5tztli3Ja9yIFskl9hi7DxvPH8k+vjGWiFCNJY+04rKdpP2yLT1J8xUXTf7d8Qf6k30sSc/NPvdpniSlfc5NF/rFZXXCN4wFt9AV6vQcFJcYA6YEOn31aMfKHGeENE25B3QbX2ApeZKd34d5+RP6FMdpWdVKHGyM7HGRHnJAfulJrMp/2S1Iza2SdHEgQf+rTvs/yv1bbWmWJLJ3SXaMH+lH27qZ+OdoJzs/pLbjoFtbkv857OQ7nphHEct2so/bT/73sMUQ03K0rS3J/zp2stsobvK9La4l+b+Hfeg8avVZkl3n0bb+kee/15bXkuwYP/IedGtLsvtrm4TgJ29FWrL3DwxrS7LTD56Ve6Ql2enyOGZtOdrJPv5j/2gr74edJIqUfRvHuHtICntZSa65hMaACy4AABAASURBVLXLIZIfLjcYLdO9wDYdHum4761sDVslSFLm3Pc4MV3nsLYe++4jSST1YYnjy1z6S0weYE33C9ZrksbzA9qNQ6ErBwQtzwf9yYfIYz/RlyuHLnOMWviA7HOcH+7065kDihVZ5ey37ipuy6llOfGhfWkdfkAUIwn736xZ6fvexE/1b8T95fla4hdXY6FrwRa6NdAtr3TteeYgwWJfW/zQal9ei7qetQ1ceexro8W+Jfl+UCVdubblNTbq89BmTOydgw/xL/WVl4EnYqNd4muLfMG+Fw7m/MCbMLdgPD4+4f+5/VWfRV4+pdf5xAflrSpJLcTJD/wJ9uCXtiTp+ZR/gF1c9xxQqk9/T8hsPY984KftB3gPBBfiZVFOfUnqxty9gHs+L/1hH6j9rwe8eCgxasCTpGOs/1dyse+16E3Seafe4l5zyuDgdbTd0o6SpDwgEmuO8eazvohpMZa+sNEu5+Mo9uXzcMP42fYwRLo8hz9J2n7Hk9TBYzykWZRJ0vYZA2OXEFcOUcRy3Lq4ktSYs06XcxnLJw6EHddG46lvh922xTe/jeflfO5DSunqeeSllXZ4aOTa0dcnDtQfH547b8S1yDPnqcJ/c6bU88zcPHIQ/MghmTos8oprKS7tWIm/tvtCdGHOV3LbZ4iVedxYu1NMirTLaal3HOx+4BD3noMw42Bs1ZWkxLWo623OXudNPuni39/fc2j11D6Yo+IUl+vVF6yhbTxc3+Lon7Yqn6SSveibY34BxVg/szYXclV6VZV4xZoJeM6rY8bWOFo83PXg8p5DQvUo57h6tNO4iJ+Qr2CguDyAd0x5a21XxvYhZ1+6+pL0fmlc5LEIJa986rAvvzGSthDnhfnc2ANnRtk3R7TlKMUlpjgWcdXXcWIsxN1DSPkxAcpW8tDofDdHaqTnwReF6hcvwVdippz9lRuFcs6ZPmuj+mBp2WfyLAmhSeOLY6zbDpjEaRnuS0nKg9jlfC75NnJNbOvz6VQzozbysZCTrn7tNUYn5tXDcA+A1em6Nla2rc2X4wtTyqj3hRdIy5j9OcXYeLB7I6/9AoRj1vKeiNWN3NFO4yKeuZDsc6d++bTJ8bYdG41DkrI/5yxtMUbqOmjGQjkPYR0/xmxLU04Za7Gtr7ycu/GC4sqh8o3D5SuluJK0DvWKc2YN2mboLfb6MEZql3sp+aSpT+xJXiVpujY6luzzJ9aNffrM/Gibtout3DGmjH3n13F9E0N8x9RnMf7GWzmLOOaQY/aTSOp7mVh2PIRP0usl2W00Jo79KKN+6ep3TJudI3kcU3cS0mjrXJembottZbRZH5URSwztSEJePxO/W8co2e155jmCKW+6upJ0W3n9lqa8tTqSlLXjxkh66yD+xaWNR44ZE21Q3jbDLTvH6Np+kn4BIZ5y0oy5mMmeF9qhvEU862S3Uz5p6nB+5TV+yT4Ph63KiC2v+HOMvieqN0nbY1t/tON8XpqmP8WlHv2Vx5Kk18dWVd5j7nhBdM/LIvW5lsecvOD/xouSb/2CofdkXnSYC8+8AH98+lbrduU588ZLymvn/3k51R33V2184R6sL+p0zTxzv/Wlmraldt8HNlzZp3ypWexD9/cX7pHn8jIWlvfYdd1udfFeMEbnpV84007jIOZGAsirviS8yH/sXLXvWJL29cSZpGv3crnUaZn162+fsQTNyJtzCXxV9YJNYhtz+eYp5Ysu92X1em907Jn7uM9IV+7Hjzz/WTuP8qgbqLoxZm15z/31RFyvPKOpz9r4mPNfvz682shLYfZH7XZd9B4Ivy81k7AGHilPGD2Ym4f2U53yLsu5nGeLL4HeME6L6ivZ194ze6o86nW/xv0e9x9tV84c1AfnW16LcdNe+RxT7+Wy1PsP98zbpXwu14735MkzMfztt99K/jP7lrW44k/uKeaH/t/Wl+IAqsRyXFn5l2XZ/az98ssh7lvyieWXlrXxhfvGr7/+1rmuTS/49o2XXr4EZ6Mpf0v1Gy9S79/d9zOrPj/wAtr//YJ6fOFqvpvf+qef6tAPNYv56dNPmshz9P58J+7zw2NZLsT2Ey/Rfc63vTHfKzbIU7XWCy9AfaEn7j3P9D5vJtnnCd73d+/aT3Wby8ZQG50X5zAJL+nf1/v3H3v+zL1ff/1V0+qhX8qGl7ifGH/f65Qlgs6XziVz5pHnTOP9hB3G17wzfvqln86HcdS+T58+tZx8jjsHKpJPnhfWtPxiaIM8FtvSxL03x5lfZcXRF+0w1tq+kP+uAXn1WT4xxTfXv375WsvpUqlJjNbeV9ThuHNUXNphnMT7+PFjiWFbHtvyW1vUb9Eu7XBMfdqrz8o4Lk6y79fy2TeH9U1bzUvxnBMxknSck3TumUfJPq/K6e/5NJiXd71GL+w52i2ecyKG8TE33vOy/E+8aL4QN2n/9E//GZ9OfV8R6wRdPD83iOP/4kFbxEvSn00cv/E88vHT+46Zv7WvDnnMJXH12zlWp5iuT+nGQh/tuyaVKS4x1e++4hcnxJGWpHWwZZf7m1g3nk98ZneO1CuOz5Taa8z+8R//1GvceVKfNHUba3lty2uRJqb2imvRvvfsK2LLM+as5XyuJOWXdpxDTC7XUMKa4V4mnzJiOS6ePPqknc69c+FfH3BcbERL+xw3Vu4n6ndcO8XUB32T33hIt+2X7dQlf5LOC/sbgfKL2dqmDc5fkpJfOeWlF5e1eq2dY2tjc3wpyjj8WNQvj/aKo25zXb+Uc86std+46rt7pn1xHHMtobrktUiXdtxn1SFN2STlF8jMkT1fXtpP/TAu4hg/x+XXjiHR4uFzKtxHB/vjWknKSyOSvG0+yXe6wPV6JfsNzO6PdPsamKQxjnZx/XvYxaS4WRab9FG243B8H0B6/0l+b0/y931lE+wDtyjal9B/vbtu1Bbp1jsynNBtO4l/S5c3AcMPXzA5vvHhTHq3X2X11770o23/aB/0BCxkHAOuY2WdvPqDnjmmJDzw0bDKOZNfDOse5J+jnaTUA6l/bMtrkZCEud6xdprUYu4LHTcaW4UM2V5jX1xiUJX8R9v+hu1Jmn60i8u2vDT7J/m3dTp44Ml/tKWLkeS/i50Eu79jGysXN+ZXCn+wj6pgIyY36s1urdCTNDbB2OuCn3hrRyG84n+yY9uegzUCTz95UGuffEnqsDsJcFslARO8V4ziIk3KTTtp8PLmihnNr84V3WIebUTAGNysbjYb88ZBR5Je4KuAtV+2JxtwVbBlazmxNvRL31DEzw/06vaVB556vcS2maRsa4f9AztJ25rs9UEXWz75pdm3LYb0o7/i34rNjiVxqPVoX7JjJnutjHTr3e7g18oz3VoFz/V2xFj63p5zML63i2tF32DOwkEfTfwN+b2VbXmtfanabTrqkl+71cmmWC/YK0/NUdfX2ANdK3TlqkJ7A3u87lq0T5OXgdWx2qqQu6L3xs0WOjdlSJUEubXrybyp+ygDm8U/+OxrjzR5pcsrff3B7hWb5EvScZVv51ltdknUu2FbodsS2hu2bCW2uJYk0NYem3PQ3mjv/OpJBX55tiraya5zDEZoyzPGQGZDdoV30oYzRaxCPLbykse4Hu0Vf5LAP5DbeQr8wwbH7SdgMLzi8yR+xbW+ymq/RWznspBPtG+rJD9gp1LqqZpj1sgszvCoRxUjQJd0lhD2QsE3cS1zKreVVyL2WklqYotyg3aS9mHCO8aoDfsmtCAW2gu8qSrx4riTh6ZlTD7Eb73NzCBnziA35iS/mRPaviDwNzjHnCX2iqwYwPVPP+RAE1vCUU/4j34S8mTfW8S4oSfRomq6tMxR6rFO9jGxk+x2U686DOjkoRi3iMNom/bY1952YMCEfzceihGDHuKzx80RcU6niXx+h63tg/g4/mNbjDkHtq6Kd1HngNeyYZd1suO9YWOLdLFQVHOM8iVaYZsgYhSr2f35ZkwgjgLjwIPfD6g1Usb9RpzHHHCVcJWEeqNUt+UpLvXpQyqIopPEklZc1kmafrStLUnKa/MfijTLwA66bz+NDa9028eAvEmI98CmrZJXPO3+ASPZ7S4uMajefsRL0hi26/X6P4UtnDrFPjCT3Z4f+/LZl9e2Jdn5bP9Ity+etfSjbd+SpP0RL/n7mBx06+ISg+rt58CTfrQdlD/Jfwi7Xi8xXptdHXjSj7YD/x62Y/JaHzy2LQfdtuXAk360D3qS/5Ddh445Z3kleZMrrtT3OZFXPQlUiv0kcLlethJDW5rw+o/9ZMeQ35LsMn+LdfTFke/HIo59Eh+LkGft9/4LlvRr70Wp+7t7DswW2bBnX8srvCvPGa8m1cr6T8CA4Ae2JJWkbtf1zff+gMg+mKTv9ycOo6oGfAPcWdfX560VbPUvy+QAVfoVnjTOYF9ZllN5yWO9otv2Ceze18Q39qzhOdNyfsA7YqDfpzmbrmyS1j/HaNrCYd4co7xuHGaKnaTH/ECt/PWVrs7iEtsir/J+CLUtTR6LdPvKWyfEhz0UcQ5QlvZRPvfVgybOiX1fmrqTwUHO1eHKq41PHODd2C8lLvCqV/5K1Yf392Cfyn1WvcmeN+rXh9OYZbmCMRCYxMXDS3/bQxxtVr+6LOqwJGFuzuTEVuJemTt1JKkkzO+pbjwTmgvG+PqDn2Iqk4SXAhdy69I2zHC/4oB0Rc5x51I/us1cXom5urXRWhxLsvukvRZpGIH+Wxf1WxxT1vEkJa50DxfETsabPx62yC+PRTnnRj5tsn/QD16xnKODRz2H/47t/PhILMR23ANWccVLwhq4duzsKyNWssezuJ6ZJ+nKO6bt8jJU4ltLC/Gyb96rRx3SHbc8c+AtzcMX/XkGV37zrSoczj7XyjpMRo0xy2uSG+JZ66dtDxKfwdIe8aw97F7xcQ58Zc6W06l6LmkPfFlZrx6oyfPEga9yFunSgjL57ziEFE+6OtWnz8bb4pi+DfTYlkdftM3DHenKAtcHgI6rx0OjJB1n5ZLUwS+e8sbKWIwxekwM9R/0Kz6LnaQPotSrrDqPIrY6rY2RPMk+x8qKn6TzP4EOpmvRl8iOiaNOiweDHk5ZxFSXtUU+8cVUl7ZKtz76CVElJ268gBTbOMqfQIfR9sLBbpK3WBkTD8cOjMvdHbkwKtljpw3KTeZXG/RPO4DrPFZOOxyzlu64MtqQ7LqlOSZestPEeuKlhS8/zqelSMZey/I5h86DuMZGbKX6pTz7x5VcNn8ct2iHtfuXtX1t2ADTpyTtV3FJF9vH3YsHttCSfX9R1vnZyG11+HsMJ3LvIy9U/KLLr7/8yrp57GJ81aNvHk4qa9F2/VSHduunMbZ/yMinbBL2bnzHBselW8wBi3l84Ek3R27cs79+/Y17xHPd8wInSX9x4cbLEF/2iKtea8sNX1Y+2GlTcUk7nxf25bt6x8vMOzDU4Xpzzhy3qE/fzBHHHXMutEl/f8STLo8y0m0fvorhuGNiOCbUv1DEAAAQAElEQVTN2r5r0fuKNmNex0Pa0dd+5U/kyI37RpX5OfD/VqQ7a3zBl3fk7OQev0BzLkN/MOeTciJXV8qtxwv5J15oXrmfJROVgxL0XioZpZ2HTm04nU6kpvJXMK59GJ8EmWp6kpYxZvJrq/MthlgW/Unccx9LHmnOrzJHMf7qsl9c/jKNsbyypxon5Ry3bw4bQ3HkUadyjvlCx1o6MP0S1NySR3ltkTdJrzfn0r72iHvPCzPlbR967atLee20LZ42iJ2k/Sou/VbHwWNbTPGMi4f+yuqPeqVbzCt5k/QLSHEGzzp+9j6TozWIOWPaMKi/fNlf5vpClZHyBdk7nmPFFcdaDIvYG89PPudorxhJWMffmNPnmiOcN3C2wIv96/WF/fGRPZtnn1T5Z9t/+fUXaE9V9C++uGXfuGcv/fz556a7vgYYL7zUtH7PurIurhvr9R0x3UhW43hjPY4xOnekGRvtNZb2r7eXIolrGUvdnm/Yd8XOR/L9BZsuNeaom3au1xoLuTurf5v518+/aB4aq3wZJJZ+fuXl8vl8qTlPlYzyr2IYG59LXl7wiY1wjMGLQV/UvZQv47TTs1pl7pZLbay7/stCrBkxnS+/1K8yn3/0QZo4Flwt/1rJFX7z6nxZavCcLl+Sck9ZlnPn5oVnAHGUE3vh2dy5NB5Jyv4Le1sRe3WaQ86h/PpoPecsy9l5IdbGWBlzVbq4hx7tNB+UO15S+YyinRvnHvI55vOLusVQRkzHrE/LrPPdUi/kivl8h97LstTM6Gdm+X/99TfmsXqefV66kQd+YUA9vuy/EZsz83Iasy7IP/uFFPJMWwu//VPaVek1qj36nKT8qxcD+vpyY162+vThY61gXZZzLaelNp7pvn75Uit5doZ2QYef+Z4en8C6kkfPVcy58+98iKtf6lC3cbN9xibnwVp/jIXz9v79+/K3cZ2fF2x4z71RntMy+jfmbRvXL19+xfdr59V71sPlcq6NNXjo/PX1SwPqEtvnzJWcfrk+1S+/fi5cZU5HfWaNJaGf3hcmc+2LPnGOF5c4VBfyaCPxbqwffTO3bT89+aWUF3Luvtfq8/Mjc3Tq8vj4rdeOfmm3uXVlvxVfn9Ulrm3z4YTuJL0m9TEJ8XxpDONmMS76ZFy1y/yxNueSEJO1bb1yT9Zn/9cGTzwXrsRG3cZCfbaTdPx+xNNWdYirveafdspzzJ+6bOuTuo2LeNYP/lY4+6o6buTIQf/IHN2dF7bZrWPz7eFrff32W++Lc4zOJ3WJ8de//LXXrraqW33S7avTvvY5R+pZ2a8uzL+237OXO9bx5N7qerBtuXGWMMes9+/eE9drDdrmmpjGUyxfAt+zxi0fyL1H//ch57u6UIz/Rg7os8UX12MM8m7rOdIu+0nYU5/AH/1s//41p53TC3l08NhWt+PGXLo2JOG549QxeHh4wNaX1qHuK/nj87Iy+jbJGe2yiG/tXzVI9pw2ZvJpb5K3L884N/scXhxi7d5ah3kifY/lfdOStB8yii+evmqzNO35/Plz8yTpdaRefTOuliS99+uPzwT6KY+1cbDtFwTU7f1Fv5S373zqu3Oi3er0CwLiSDt4bctrXz1JZK0LuTHnYL1P1um7ju1g3vQx+W7vF+75Crh3HHYl6Ri4Vx00c0l79Eu7lRFL3Zbh4MiQXgbURuhLT3ajbEs/SrIrkp6kVOZYsrd/pCepZKfLozPHuH3b1kdJ0k5IT/Z2Ikb9jp7kd3oPeeXUYd92Epst2376SQhK8nt5fTj4rX/EgL19OOjW8idg8+N4Y9M46PLQbTlpR992sgvZlp5kt4+Jti9dWdvWyT7u/CR7Owkb1Gg5+ZN0PH60O4HnFVN6svMkabnikq4ey2jetW1OAt4Njq1IB9pryZukZQ/+QzeMTbe2OJ7sfh5teR0Tx/ZBd6Ekab3Sf+RJYvd/iC2WjGLb3rixJ9ntznjDlj5GGm8yroz81jCZZCWGfekje4wn9Rx7e2NwIKut1klaj/zJ3lYuSetRp3txEhb2jlG4pawYNIuhxiiuJN1GHXNse+vxRM4NDOs2temIdO3GYfso2jNGyrLyMFRciXhr05K9Dbl/5D8wbCe7Hgcnm7c0i3h7zUY18IdDLsKNDenNeaBTGedVPtvSjn6SPS4GhUHjvYJhofvqe9pGaQeG8vImuzxV63R8jOIKshv1/uND8pz6II2iAIYOaGNit/oZHti7Eh+qFrTdDf4Re8JPs1b5aYDU/0qXJH+S9kks8W/4s/MV9MIXDIR5hY5w/+zY0OlJt0+Tn60frIBEbsd1rLEx0jZM+F5v8U5SYhz0jYco7bO/oTcJ/MGWHVs6pO6v+g7uPGLCYJLGU2eyt4EBQ382bky73e1nO9r//E1upvHF0BbtsCTZ7c5oPA8zxEZt0xluOenSlC/mzflPUvbFWYml7QO7Xi/5pNs9MJLdFnmlr/hsbRFLfuu1X/TsvFV5W3/al4SHv7Xm0G7a6N+qKtnbgxg2BnSoTXdcnTt9qxSeADaROc20n7jWPplfYiQhDiucVcN/4T+Bnez8CTX9FUHnTLkVnX5BxVqRAbZt9Y6x57p1kp5Xx+Szlm5bXuvwTxLmeNKq3Ub6SWrMUUPd6sOuJD3ugYLlwCiuH+dBPYnIDPDjwxJV/yTf6Qe28yaWcmN816lAsusc2GEfM6wqEWerie8SlG8SHWkWmtjrv1XGTZpFXqnJjn06pf1kGdXbhaLT6BkBg7l85XV8TGLMfGx0BnZpdxIwoCNXjCUp6WPsGCvg3hvq9Rr5WzqjyB782phk113p/8Q76MY7gU6RLqyytpPYbdlu8M8hR7PpSdo++4fcwfP/B7Z2qNdae6y1x5J89yf5X7Cb2BtvsTo+RPPAT36PLY9j2iCv/SSs0Vsl6SL9R54kdjuu3eCfQ45m05N0bT9Jx/7g0e8k/0vYB55YR1v77Cf/Y7uTvNml/CH3Y/ug/RgT24fdtuUhgxVrPGnJ77EdlG4tf5KOgzSLdjtmbV8eS7LHxrY6HUvSeuRPUtLcZ+QpLttUNV7HpG/sY0n2AyPWmmsSUt36/oD1LGgPO5bl1Hhzhv1lX6eIta1zzt4r4W79ScrLD3bHAbu2qE9b5bfvwZectjc27w1dyX6Qor/ugY8cVq0MyCNmktbpBzrHpS/L4hAf5J87J/0wKt3ih/AHMJ55UZTyv2r/H3kZuXLosSwDv1IY3hjK+MF5179/0O4B/klSSWhV+eFRP+wkISaz1Pv+/f7iTL1JStsOLMePfnGdTrPl9EV++daOe7WPKxNhvPyLDMX+uZxPzAtrjv3TD9AZE7M3PjRfun7mEK4K+4jX5bK0X8on6XF/29X59sDaurguHF5fOOigyaHAAwdjL/hxav4kbZ8Y2mhtvJzXyZw7n0n6Wc24aa+1dPktxlJaog1VSdDBwSM2mlfizDGwdTB/j+V1Ou36bVuW5dTxeOZwzL4y1uo7bDG2Cb4zIF2MJH0gs7zmxyGnXfqSyE/WYot97Zb37u7cdhoX7RdPWefIvBFbnw66snfEccFOx5K0vVcOYx2TV2z7h53iyYu5nSPWJ+xsGvLWC33lPLCwb7FvHK4cLrUM8+Ah8kbemJPStFmdl8u540rq8ILwvudU2ST4N/oFlnjveJHhWjpzQLxyGHk67etJDH2UR2zt8U/Y6pP0JI15IX9OzJk050O5JJpS/ruRx0lKjDlG5+uZQ2Vx9UN7PVDUT3Uob3zkUVeSttV5U480/VDevvLSVKic9tgWRwztki9JJem5kV/eo8g7iaWY2qScbSSqD86R46cPzJQVX1yLstquHe5VwUd9lZ5E1l4jNqTro3Myx2h7lHMs2Xn1TR5tEEM77OuDvNaOaYd0eZQxPnOMmmPUC2vlTP4cvsij7CEjne2250/d0uXRj/sP79te8RzzRZjj2qGF8qnXcWnqdl1INx72kzS2dGOcYBfx1X/7ysovjvuAuH4JxHuT9cba8Tcl5RNDOzxItdZ/wPkscmtf7Yvroar6tUls/T3a5oS67Mtv3yKfNGvtmmP0Ya74c2DzmHVjrbUsL7+0T17tNYbStUsMcR3TRnUfdk/81i7XhjzHuHTljtjKb1u6h93u8fKKmYT9+VvZtnig6rryRdIc6Thop3p8+TOwXRvEsl0knDFKUtq7ss6LS30W4+y8KWNbO9XvmLlmX/sOn8UVZzkvpYy+WbTLQ2b9klc+1BDOfZ+1rR7pScpaeQ+ptXO/Jy/sV+96Xzx4HRPvdFoqYV54iSltZd+rvlLuYTZP7EUW/VWmKnW53HVOq+v+/l0pq43LcmY/2MpcKK4reefYBX4Pl23rp3hn9iwLbMisVo15JT/EOuKW7LmvjLjmiMyOJ/uY/JaVvdEx20cx7mJKNz4reWdbHNesY/I6pg5rx63lcc4Sfb68+XnI6I86jbf8+qPMQbeWnhhPnjWolZWepNeG8pZB/4nnKG1xXCzpSXiGOPdviUo3BsVlfpxe96QxZ4+730h3z1Sv8sc6VtYivhjvP3woX1488xL4dF46p07cc4HuPJpjVpLeFwJR+5xvY3THi6I9l0bn606fHR/Xgjzqfnx8aCx1jlHthz4+PT02/ac//ARy1SN95ez8wgtMc822GMZBPONqe3+JeGusKy9/zXF9dEybkvRYYny/7M9HgLneLEnaL22GTLvq+YVnqFRlpMScxNN58kWYMX3qZ97n3jO0w5ySrj4ed/rlirYqq5xFe+SRXlw3zoLkXV1jJN5KrvonpdWlD+IuxN85stzwTRuNnfGw2J+sVefPmMhjLdbBV+xN6l7IDesbz+XGR0ztktd6x5rEauE5+Mp6v5UvoMxlsdx7rMWXZr+4lFeWJrLnt7LxGVhfLPKoUzulL/jly6MkvQ8p69iBrcyCve5/+qkP9qWL5ZcmlHHv0CfnwzFfRPrlNft+sUyeK/66jxvTOUb5W6y+YPNlcDHH5qR7kbzqt96YGHPDe6U0/2rU09NT+7bi18ZcDWx/Yn16P3j49q2+8cJXXp9VvVcYX2033v7ZbHNDH/TzxlyKb1t/5LU4D8bVfDLGrl1f8OmbY/oqn3L+yfQf7XZs5b6jP+95yWxfe+QVZzmfyeuXmnwu0p8kdb2+1In+spy6rcxC3LVJe9VlPCyTNZCkczsJ95B78uOnnj/nX17IsG6NaV+6mPq0LOfm1SaxzAdreVwXtn1Wsf78+uf9b8ydz676bkwOWXm00xgmQd+p9FM+a8fUL7/9n9hXHpk/17OYjid522/F7hjhu3aZHwl7HfNsLMR6z8tri231mCP+SX/xnCttuhBjnw3lMQ/OxPXGXDtmrL9+/cK6cm1dy7XeuUQ+KbdRL9xbCWDH1r/K4vpz73aPM1/F0Sdz0XojT/0tdu0xH15enpjjp97HD7uVMQaWf/mXf2lsx16er/XM5/aN/Ud75RMniSb03vbMc+499/Nn+G7MxRn/fE5ZQQAAEABJREFU5LVtDLXDHPRFu23Xn3R5xOs2eOpTNkk5n9rt2pBHXu871s6nsTzwzQtlD37jb45I03/xk93ef/zHf+x7nj44Zl457tp/xg/9d0wde6xe+jlDHvEcs63+r6xl/VGv/jmu/QZGO7VDvGTXLV+PvfblEUMs245b65c09SR7ftl3/OnpuT+HiSvNL4hJb1z2rWKz0o/iSvZ7mjb7Ql5cedUhzX4Scu1Wxtg4SjP2V57B5D18Mh5AlrmmvH6f+ayqnD7IJ499TCj/Vxc31oUxlFdfxLOoo/86DnmsHHskTpLYSSpJ8VRR/Ku+Dr6NZKckYXh/kNWQ5Pd0ef8tepKSrgH1eqk8SSVpSvIdO9lp8id5s0OM5Pdj8liStG2CHdi2j7F/ry2vPGLLk6RtkpbsbXmOMdvJTm+e2vW6USSRre0Qz3HL0XYwyZs/yc4v3SJvkkp2niSNtdMHc0OBccejUaPjmsROt3+0z7YDSX6nU3qSxj7a8u16qtbtZrfxusE/u06egmgnu76NzS1JHRhJGjP5/Xiy95N9XDnxkp1uW1qS1mm7uJL8h7Fhb93Kjuxxkia2c2M7SfM4ngTsjQjuNrQPMOlhtxlPwqMZPOD5W0e4W3OMxpBvjlEHtpjqBqJ+bNu3jJES98aHmWRvrwCOCQYbfChzjMYGgBvmZHNgrSGcyL91XlSFB4G1BrzFtSJnGyj4d/phx5yjafYH/CubAiItqx1HW3qSSsS+de2Ym4VytuWxbb2iMwnYtyraM6NWPgSGdhI+YFwVKfnVnez2zznbP2mOrdhjWz2OJelxx7RvBW/O0TQBTzwIyWt7tD8bTUvVC3HlDB3bMQm5JJi21pWbe0iHrVb62Dvh5SHsSo5vc6ur9GzMa+DdscZI61RHAv26grvHZ8XmfbzqCl0ejHjjv2HHin7pK7xJmM5ZKx8mkkn7RNzWclwcN/t6veTfm6lJrFZwqna9xSWv+MquYK+MyyeN4cZcoVfLjDc9SWjje+2XMsa9mm/HF8MitjF23Hiv6Cgu6dLqVebgTVLyOF5cP8ZkxZY5dztotn07xgbK7PjVNqCn45ek24dcot1rFdwWsda2J82X7ONi72Py1uva2ds/0mFvnUnKSx+sC3zbyU7XxjEGfq180Npal3pdY2Pqz63tnXOWD2fFNeAXQ9oYE1l8BE/EG3kyySnbYs8h9tY8o9trHdhXnXnFW482OFfyKhGh6oX8haXM9ysPC0nKvwRwA2TMAdbWfhb0Gw+F6hxvena7Wl5+6PI4noCDzmCrMmJLl1eevV7BL/Jz16ONSdBnTKriGuV5Qnn1X7V7pKIesIvLfe+ZdVnQ5TNukMHdXuO9Y0vbc3ClGXTO5knAo2hfkvI6MKq0Za3vdq8VdbP+5EnSGMU1x2BdroW5za8tSSqBTp4l6W+y72t3VFWwDzzo8t6IrXpsGwfb0noewJZukV597XZJS9Sz20IL5JAPYNtybCtb5fV3/Ixvtf+XpByXTz22k9TRLq4kOzZ1kuZPwki9tZO9n+zj4oiR7HTb0pL8f4ZdXIfeQzek/jn6yW5f8j9v948YN9YUEP/HsM2HJJXsdiX5/wS7lfDP4Zu1xTgmuw22pSX5u7k86Ml/3O4kb36K7RrQ/3q9knRLWrK3Dz0O2LZOdp1iyCs92fkPWrL3j7Ek7cPBX1yOUfWP9KNISNJrQZ4krCKp39eBPffSsDc9sbe6NzzzQXxlP1jZv/xNj6pUEu6pK/vetYt7i899Seq4luXU6+vp6aU/yMvjWJK+R53YI8S88uxkEXvO2djPHPK6T7p3aaty1vLLc379oH/QHDfufrhbX66tV17pxg7UcgebGdh9Q//Jobpxb1JOHgl+KLc9RniOe+kXfvb9wK4ueazFvmK39SFj++np2vH9kU/+xLhsbZdj8l6Jr7jiy2NxzL7jSXrPN47G7pFDjjMvWx2/MTHBRvm03wPHK/aIkTE4oH6pF/C3quo4gjXm2GMLjjLKDnjnHD2Hy/lcMFRVOj5J0D/Ka87JAda5btxHPFywP5Ad2KAPR0lSyS5/f79/GUI9zpc6jZWyZw6yEK2F+2W9XmLog/xJynrvb6Uu5Qb0JB1HxzyQkjbnaL1J2hfjsCyz+TyUcFw1SWpB98QfS1Xw6db4Y4hR6N3we1Jzb+QZQaxk16lN+mGd7LTi+vLlK/+m4+YYHTBG4yovtrWy2v3EC4TzeWn7ms7acuyRQ8CNtvzAgzH7QOpJOraI7Zi2bzxbnE/LroN7sX31WuYY9chLAON9ubuThD/b/hL+dGqZ1MT3jTy/tR3iGptiV1BfcTFSDxwii6OdV3MKO5KAt8JRNeYsZdVjvh0vAKVZPNx5Iec88HaOV2x1nYrn+JW8TdIHeo/oStK42uC4cZHXgyflk1SStlm7ZNZuD+zkTyKpeewbK3HFsH/oMy88yDpy03GLeuSzbKwzdQr4xAGYuX/0xbVt7bzIM06j5hidg9rmuDgeSDn+5YsHrHu+KYeRzNNjud/ZbtpInS7njqkx0P8kDENn7vRVmnXzA3zHgRgPZ2WMN/IiTIQ26Uuyx0o/5dd/ROrKPd/fqBVrY0611TF1TtbloNiX11iNMcu9hF2s/RN74OuBm6TUOckHMZPs+db9a4mxch+Z89RrUJ3u1dosjkUbTvCL6TqQRz99kaEth075XPsrueQBqjYbW2MuTrLHSlvsi6cfBLHz5jQmzXRbujqSsBZealCvrMEXDmW1xb7tJOWXqKR5GHnPugrC2qkd8piDYlknO542JemXM7b1I1GySj+0Tz8txm3iv7V897y41PYknQ9zpBbKMC+J/WnM8redtx/mXBzLBMe8X5nnF14Y7pi33k+Ae5uDF+612qHMUUuznMhn9wNtMSb6dSM2/ml2P8OciYE5ZL76G9HuF18fvtUTL25qjv6sJm5x6YfzZ19b1GXNUM+FOq7Mp3pIR3Kpunz79tj71BinmuSOMvIm4Z50Kf2UJo4vSWw7bt+5sG0Zxov1Yy1dOXnk19ck6FsbTxt80ZKk465Mss+ZfiTpw3z9sSTynVjLzzwzvICxlJd6rdUln7qkOa/S1WscDnzHffFofdAW7hO2d/7n8jOm82p/X1Nrr8dDRl229VE/jHeStxcrzqE82uG6MWa2tc++NtkW37665VGnv3Uprzwv7Ifmn38dw5g8Pz91jivDwqqNPPFe4JxugPnsoj3mj/qZ9HLMF0nqqEo9PzxV8Ywxa1S4vawv7JUZdeW+M8bEh3fsKff1xL1NLO10nnwRoN4P797XCq/7lDHQZvnmGJ0rrl1lkjBHE9q5xkjP5U8fP/X869uN/JWXIfhG7wvG0bEra+98WWqyNuYptdFX1xij//rAlfuZRb3O5cLzxkZCW3xha/yfuM/5Uhbh2lif6vOFyrKcsMUvqBTrc1IWcuoRGya+37cdzfPpQ/mZzfkvLufnhf1q4lfoXy6XUp+5pb7JXqCNN/aJM/eKb98eymfG5+fHxkx2PxAl1tdSznI+37UNK/v2N14ii6kux8RTv22LOe0cWOMuLy+/tQ3e/+X13mkRw5KwnzKPySztc66cR22wb21f3uU1hsb4hZeIl8uZ4bVtE19+XzTJq30Mtg9nnmkvxEL92mb5+vU3fHwu1FNf20b9sCznU13uzuTE6FxWXp3WYmiHfXHsmw/aKF2d6k5G+axg/4JuizL+rxqUm4z7v0UyTnfv7mthfYvhWjrzPKcPL3yGcd4svuBUXh+fWWO2T6dT55q166x4Znt8eqjfvvxK3L/wzPatvuDnBn2rta63lyoeCtb1SvtK3l/KSxsIQOf9HAPZr/2ST136vLGWHsgV7dZXdUvXXmnOmbQ9Ftf6/PnXlv/8+XPb9+3blx2b/HNNGGNzwFx6fPxWzoE+WOw84Z+2ii+vdjzxrOxv/N44M1O3dIsx135tcJ0lKePlmHtCVcovJ2ifL37FOmy4cZ+xXVzWxpxm/fzXn9te9djXLv12Xt0PAlGd+iDuj7LqVYey4lk7vrIPaqsYR66q36LtFu32rxgor6w61Iu6zmNzSBx5LcbPcfmlKyNvEnLvqdSrTuMiv3zymycrcXRcej8zEd8ba8rf+l/m6BzQdmV/++UzO/FWF3I02Z/Rn/gsok6/BHEjv8zrd+/dJ06sY/arh2fm4b4So1Xcu2+NaSzHCP7MGqP6efDM+hx01KV9zpfYxulyd2k/tF1flDdmxsq2ckkaX3+kKyuPY8ZIWy3Ojfi2jeWco/c95dxHzVdzzv4kV5W1fdhnbO2r945nMu8v2uQXH5L0l06cA+mTtTnwSV7/Aofzrqw+GnP1G3fHzVNz0/uCY+pWp1jaal8s9Rx0fdHPgV7HtM2+XwTQd2WUtZhH9tUv5rcH9n3se//6ZRHjnKS/FCqfPJYkzOXsop/Kj5GOmbEpLrGp+r6kjw889+mbRXvV755sLYZ2y3/oTNJrLdlxDx759cf4OCfOq36pN0nr0375xD/sMH5jzvr2+FCf/vBTnbhniCE9CdvcVvaT1JVn3mfyeIxKDQjW7I/NVFxJKtmF6PbPERg7to86+c570HUgiSxdpFvsJGlseexbHEtik7L1OI3+SXY75JFgney8tqVZxEvSstKTSCbIGwtusFS37h//mDxO+tFPAu/a8tLEsJZPbNtJesHZtkhPdj3yyyv9x7b9Q0+StqW45E12nUdbuSTNc7STtE3y4ER5OWeO207yu3nTJuny2052edvSk53f8SSSxO+6KuQDsfIJpvbL5Et2vkOnI+IlqSQdN2nJ79vSlFcu2XltWxw7MI629GSPcbLzy+N4smMnsfvmszISkp2+8kCaShmrdR94s0+fr9wANt+eyQ+bLF3s0/AAeEXYNUEFpWqGmNBZt21vc1NbYUx2m2TyAeawRfXaHRqpQc6sVbZTfYl34I+xE8UObeVWHjiTHVtMedZVjKpkp0uzSE/yOzrdt/gg0W35imvHGx2To+0cHeO2k9SslN/WlMfiuPHzAw9P3z1+0M1v28Ulz4/tA4+h1mltkSdJyS9PvV7qSfJq88YmPHpkNSbYpNxKLJJwg7z1n9mv7P7ImIR4X21WktY5x6jxyqM+B/0gFmgeJt/EhldsSyLGTbZKvreVvfEhwoFkxx7MmX19SGJz1znHqw9rYzgg9hijx0mlph++HHT5LNKtlbGdpPHUI69j0o9aPumO2xbfG5fjBz1J63Q8+d52XD7xTqcJT2HjRh3JXZIQ1z0mVXsbUg38v/KgvLd33wZTNqAbqwNbnXM6vpXXGLZZaRg64N1ct4Ako+eVZs+9/shftfsv/WiLUVwr83fiA2mxRoEr6RsN6eq0Tbfp4okhfSWPEK9kENu1tMNy8Mu3wnDlQ+rfY6+VpOMES7evfPhVVgz1SNeWFfsGMUnk333G1DK6a9uwoX+DfR+XNoc27fQkb7EX79YySMPT+wbjBdoLubnS1ldZnoIAABAASURBVNcVnT6MUYFd+CZevbZn18okA+y1qkK8T+2PPliSwLdVALG49ld0X5lv7Sgu+0mQW8G5VbDJB2OG+scPc2itJHXlg0cT+cf4iJGkddiGXPpzIgdtX/EHQbYbsNErthgbg2PO5iV16jTxjXHbc4xa0fNjW/6t0jhjBrmVAgXftf8mPwK29fvGIQwq6kogr695WUxYPyOhJ0kN9dAetJO07ydsSgKn8aZGXswkBWsl6VJcyd5eO7eqMva++lcRsvfrb6+tipG9wKMd2p+kvNQnRrLblKTkKa5jjGYlO7+89o86Sc/H0Vcm2XltS0++YyfBN/OnGlOeZOeXt7iOOsm/iw3b78aS7xjJv90+ZKwtyc5nPNSZ7H1tOvqOpfjPMWJp37E6aFVtB9VbnfzP2Z3kPxwT9SRpXYctSSQ3hrYl6fxKUkmaLkPy+3ay8x1jSWw2tg3jkOw023+LffBYJzt2svPLK/2ok50uLcmbjskaOGjW8idpu/UvieT2pxv8Iw9V8yR5y9f64UrS45Lkt+iDffPbvu3kuy1JJL3J2Um+0w65ZI+b9jUOLGJb/NBkLa/t6+se34f8rNmNYvaTSv0BseVRlIzyg60fXI2JdMuA3z3RfbrQ4wdz6SfuXwe2HwaT3Q/1qj9JJamj/513lpeHVfeXu+aZ7HH6Il2bM2dpp3uZtogh/dkXk+zltpPIXn6AvUJTXrueOVg9n0/cG8Y+x7LBe2XPdK+22A5+GQMLRtSYsxwTR5+TUfpxJX4W2+IbH+3RrnrF9f425uAQciFP1pYzTuLtj+6BthHfc9ukjWOMjr8feHVE/IFNp2X2vn9jL/bLczcGjcWaKmnK3XHoCRkfJwfOT5RH8NW7of/WB61VKe2W3w/flkcOcNVTXNa7r6NxVu6Z2iWf9TGnA5ww5uH+V16cO+Zfq1IWmNa7LKdSj7TVGwcDxkoaZtcGzReAxsy46GfiSLWcMn4Z07Ek0CZlVJK2TZ2W4jL+FvGvzPsXbFI+SfMuy9JyYqlfm4or2eNBs8etHT9xwGJ9496dpA9EjYE0dVqfOYT3f70g3YMNfVGP9SMvB9S1EiPrH3E97BBfWuYo57CofSHn4akYjuvLmcM14yOvtlgnswZljsVuya+elXheycs5T9BTyo8xaBNPfBAnSR/aFfWYs8ac5UudK7KPrBH/X5LvPn7ol34vrI09h2d5YOb/5/aFz536I5b6PNhRvz5JU599Y6Qt+mHfeNuWT57iUp6qf5J03it30OWzrx9iiSFNPWLJZ23/CdvfvX9fk3nbQJTPcW294gcBK2kW8SZ+S38hXnmNkXTxqlKOW6QladlkzxXp8rmG53mplecc+86VuaCdyh21PrgfHX35tE26RRuLS9s8WFP2hH2+nB7odFxcZeSBtdewdogrv7kjrm35xL2yDhw3/ht5mKT3gRs5PcepBv9NcmUM8oAi7mHjRH/Lsd9I0wbxxNcWDwqlqetKfD0AHcTRcQ/mPPQTT/3apT/6pl2uDTHkP8ZJ1irsUpdy4miDbWUsHvB6KKle+XrtkLfyShNXe7RbbOn2batHPGlJhO1YHLwStE9blRErSR9UOrdX8kS6fElKmkU8bZFfG8zvQ4+8jmu7vNqQhL1xqyS9buVRXvyDRz7bjilrkUc/1IFo39+SlPbKrx+PX7/VykunCf1uOdcde0d4Lvfzjnu18b3wcuqefate8+EMj5gPr4fKxsC5VLdFu/Tbw1r7+ql/h071jjHxZ2ITL8KWC7FZOj/F1f9JLtXrJc1DdGnuHdaHDvWoX1oSMFPaCXpdWd/PD4/UL+W4dmi7RR1iDfJPDEuSfoli3L58+VLmjjLq0hT5xbFtfJW16JextzZH3dfFl8da/iQlr74437blr0rTxR1jEo9L2yqe90htqTkq2Flc2u46kZ6kY6ZO7ZzETMzxyisGIm/3dPm0x/EkxPzES+cPsrReZR1P8pZnDmqz+mxbjJW6tOXMXjDH7C9xKevLCPXI7zxPbLI4Zl8s4ynN0jFiPd6RX9+4/26s58tyLsv6cqtJfE4Z/TncPJR+Jv/U4Yvzjc+oG/uNmPo7x2Bb2HoN4kbpq37Jr25l9cF4qfuBlxdjpi48B23syuLIo/0T25VvHHgwop5fv1BjDJxHizy7LZvQHTttsfgXPfT7z3/+89uYOh5YO+IX/l0u57ItXf4LL48XdN9f7nt+lL/jpZh6btxLtcdyub/Ulq1fJN/YT7XJHD3a6k/MkZUXVe/7z7YbgzlHLael9wFl1PvCi8CJTov+61fVIL/Wurt7x332SixPdX//jpqRkfIS7xsvil3/xtgX1YVPfoFA/dpunN2DxbbYNocdt5+k58x1bP7Ir9wxZjy+ffuGLddyTJsP+cNXeaVbF5fjtvVD/5SD3HluX7vFVU+Sxj2wlPn8+XP/yXDlpB+y8ksTQ33W0szBlblZiO0Dtj6wr74nVupY2U/v7+/Kv8CFp/XTp0+syQfmfBSqq8jhE3LX60v98stnaMSWvfaJF1obY375ZlnOfe9xX3phX/v62xfmYdTlDtx37yrk/XI+1zte8J3JH38bdsxZY85+yWdmKuuXOrVXn/RRH+yf4HP+Jut5gOX4spx2WdaXc+W4dL8EZ2y3V3qSXv9P16ea51nL3VI1R7+Qu+D3w/NjnS5LPV2fy2fFJ/z084wYfg759vC1Pv30sefmjA/qenldZ/JI007jPrDNHH/hRZ406wfWkrYc7Sdk/bKUX0z7/Nuv2HMpv6z2jF6febTN2mdoPw/p+405OvLSHBRLvRax1XHY4svHJB0b4yGv+eaeYozMCe99R9txaY7/8ssvZZ7f8zJZXOdEP/Tpwrzpn/4rrz5fjKvPvmvAcYvrTTxlxXZMWy1Jeq0k6Vz66aefOr/Ve2FOF4pfOvAltDq1T13ymefarX3aJLZyxn6Owb68lJ/tr89PNdgv1Xe53PW9RBv6C07Mhz6Ir+3aKr682us8fP71l3oE48Onj+UXCX764x/q3Yf35dhffv5rLeyJQd/Pnz+zVh7Zg+5qWZZua4u5qz7tNQ7ia7d9yxyj/vmf/qmka4t+OFfOsTjaou/6aTz10ba18s63eMZAukW95oo+WOw77+Ipow4xHRtz1oW1qe4k/VlQO8WRpk775oPPvkfsjZk2OG5uqL+4kpSy+uMat1aPdsornz45l/a1TR5tM06Oa5808y5JyWeuu1/ckY/Geznv9yL5jJd42mutLnXaPsaKy9zUVvU4btwshx6x1CXNeCXpvNQ2+R0zT7RPHerTF4t+WMQQTz3yGzvp+qUtyknDnJ5z81u77Msnj389Q1lpw3+KXVHQJB0MjSmuJG/9Y7y4kt3wg88xyM1rLf1QYN/xJD3uWHEleesf48WVxH9LPukWCM1rLT3h9sGmm6Tp8kg/gpOkAyutuJI0Hs3+MQg2lLM+bJXf9kFPUrYPurwW9UizJDtPEod6w7GR7H3x7KvzaCdpu5W3iKeeJD1p0izJjl2vlxhMVe3zVY2hnPTkO++BJ12dYglxtI++stIttxuvbIhpBXjqkfE73w9eMWxbDj1JSrq40m0nuz325Ssu21TNay2/vNKT/I6uzI90ee3LX1xJKsnv5hVy00LDG1nRUIZuzTGtmn+yKcUHN8a9AScpcXcdVfqejLryQN7xruLz31pJyv+kh3G6BCuNvTEpV26e6rFdXLbFvPEwP8do3YS2lHORbzzUiLfykFNFi4ErBw9JymuDWbtsS7ctzZKEXLt1ScJD0cp8VSVp2o0XWIh3f9UPOqfTbBuKS9qBJ/acJ6hVap4DPmxesWsSq426uIzLrT/MbxX8dzxJJeq8wpG2Qfu+Y/vADB42yN942LLSP9oIcuPceWwfstaJ2LeyXdhxYCt/5UFz4pM0izw37N7zfpZ2o6rt88D9hs6qdKywmlZ4oH8ppq6Ut4ihzBU/9zazCUFbV/RfmR/ptiFXIsatVrCTNHZxJQPsK60Cu97G1XH9AVs58bT7+obtXG4l/Qrvit4krxijEnW+gLuBH0o1r40rGNqqHssYs+XEn8zlip3Sk5AnV+y9taz0MQ7sG1Cp8O9KPENLX/8eeyC/4ueOcSPn1ldbr/2bhWslaR6guu08JGnbtUOdB3ay4zl/SbDvBva15Fmxe33DvrVPgzW8Qk+wkPLCB+WqVDGhB51O44ihPum2V7B+9GcFp5CVdtNn8A4+5TwcRaTtljdRT9UV3oNvhWGMiW1biTOJt7KWMQa0lbE9Jkkay5z0Rm8M3ItW9wTGtOWFuU92PjEOvJUPud3WZgR7XWLHSl+6tfosLxxq1et1Y36kJdpyxHXDpq3GmG1P20070b8wd7ea9OerLys+OjLGYG5YO2CLp32JI4WfO7bZuWJfxw65G3a7B8mLWI05e19dsVs8a7HmmGDfKvynb/I7nmS3BzlgsXst6SvYbTd02+sr3o2YqDNjtG/qTLJjU/PzhpEEu2/gRTbqga61kpQ2i7XvJ1tp0411JrZtbalKy2gH6UevWn6Qo8mOnaRpK/YW14qdloG/Hojr58r8i5kEm1ehKtltUp88iPZP8p0+xu5jkrajuMSexIQmWFsX+SyOSU/S+EdfmkUea+m21Zvk77B/pMtrX/7iSv5j2LC2DcomaR0HVvL7/r+Hney6xCgu/bZtSdKYxSWuYzTLWBMV5vdU0mxLT3YseY++9aFb+tFOnKet7Zfm2I86j75jYiR/j53sGI63HSTUjxjSxTnGkrQ/0uQTO9kx7MtXXLap2jZr+eWVnqQxiku6Mj/SpR39o05S0hF5w0xit+lJOsckiJfsffP5wJBu26It8iZpvCv73YEv/RiXluxYyiV7W7o80ix/iy3NIo+8Yh4lOTD2fca5V/688MGPteTCu+PDt/zatSyzfRNvZX5uPuuxtvzAKL77eHEIuSGwsoapOr4udXHtW1uu7B2Je8Gt9xz3/zlH70sTTItrPYlie6H97t0dH6YvmlbPHPwkaR3F5YfICwcn+jmw//Hxudx3kzSP/4/OK/F1LEkfIqijuNRvW98cty3e+w8fmm//cLlx6PAEpnGo1n8mPoe/YZ+74eyYA/vgfXoq71+Tvlhbhb3v1mvN/pyzCjv46XuAthWX9jt+5gP4lTg9Pb+0DadlX6Pe+674oY0rc+A4YuUhw8Bv5S7EIbSX87nU8UAsPPiynaRtOPHcKM6co57RceV55YRN6jce+uxh82kGsTBP155/ADvXPYSQr7is9X8lL2xbxDGe+mJJ9sMP6fM0aoA75uzD54GtN+7N8k1o9oEqL7Es0u896H4d0E99SNLx0f7BHCzL/hwvv/LLsrTdHlZYtMni3KjHON54jr5xb07Svum7Yxbt3eM0y7hKc1z+Zw5gbReXNiYhh1+6JHs7Sf8mlHYoY61+RHrPVU5MY6ce29Lk0V75jPW79+9sMlfPxG6W+S/vUTz0GHP1eahGAAAQAElEQVT2AWzj0BYjScvd+llg7baHJPqlLUk6PvYtdMnzxz5o046OMzFczufOZ7EFkdexlbX+xAGe9+8LLyceyfuFOdBX6R7U3MhXY+WcKCOGduufdmunuixiJ+lYd7znqDFG56C8h+yCTR6QJelxZaUVl7qStIx2QCoPghwXS9ul2Zam7O3GPoiM7Y3BJ+ZWPnk8nBZHXG3VBse0T5/0WX5zShtvPNfI65i1mOqxrOSvvPJ8+fq1nNcxZ+eCueSY+BZ1qt84YVLPk3R1i6l+x6TJq23S1CFdPuW0I0nHST7zyVrs4jIftP3svgGfc5SknDtl3UfVl6QWvySBD4l7wo194VYnPjuPMTveHlxqD7ClP1f2MO3Qd/VqX8Ie+YoR1uzj0/5loyt5oh1iBADltJNm56Ty4hy+eZCo7dK02XzY8fecVla7HRPT9iTW4hln90j71vIYtyQln/NzZU/wYNbDSmOrPfIpI8YkFmOy5jjobh6Izrd8SdpmbdVuhnpv0T7tlkd/rR2zeCh99PVLWXV9+/a1536wDpwTbV/O5xpjtq0euBoD8bRTuQGvfnj4eei8sc+J/8gLJfVpq0V7lE9SE0zln5kTaY6Lm6SOtjEY9P1sfGYd2sfAenp8rPNy7j8d7LhY93f3feh9I5bmg/Zrg5i2q4Ifo/dM9SbpOBmzvr/1frK80SbxNjbGSl/1U5q2illcSUr92paEnF0wbyt5XJ9J+jcSxVFeHGUPHONxJr7aqc3Kyaf/2uh4Mtqm4hJHfpolxj6efmnrHEhL9vjJI5Y0246Lq6/maJLip+OhTZYLzxnL+dz2n5al9SqnTu2zFtM62fUoZ9G2wx55ldNf+dWrb0k0pe8d8sqjn87ZhT3BwSS9nqVLOy/n3qPV4bgvEJ6enkt5MfVFunu/cRTTWk1J8DGlDco7l86XfXUu3D+8d4ipjT2GzAMvVLVd/uIpS13/L3V/wl7JcaVpguczc78Xa0RwlUSRFEmJSikzq2pm/v/v6arMLKW4xQbc6z7vaw4HQEqqnn6e6X66PWCwY8fO+c5ii/s1BxDFpT8WREb+fYHau+NzZs6+H7a0vctfEJNrRizj8bnH3OgLcOOZJMnA6sy3eZ7HSxdjGPJt4lE3xXuvCv/8k+07vnvQFsPM3ngqdVyD2tKmP+BwPBwrycinfhdXWoasuifW6U+vf6oj91P3Q8fcPLyG9/btm3rH2tSP1trQMa6RbzAXnkHP3OuV13ftv+Y+k6SKnL0G47//9/+tDswptuDx7Llwv/I+dMKuWO4PZ2h1v/vur2NML3iBK94C/mvwvv/+h9K+BeDxbJtkzCF5B2J8y754Zt2b133dJRl65lSflVVOmSPjIt99wfv1gTmvjGOThJfi34811bnfyHOP0Cf1xVd/muY6YNu+hbjUtz6A5cu1mbklT72ZcXXd+dvltvVFWXHsM8fa2V9cmhvHV6xp6iMOBhJ7h/GMl2TkQXllSPfInS9vi+vtm7djXScZc+N/Yxz2e4jzQ9vW2v/gww9YX3P11ir8Mx7nvf6eGZtXr16WPs+HaWA5hwvcAzn0s4D3r6vr6/JF/3vW5YGcOJda76V/5sycm+uJ+xjujX3F2tjfcM9xHTl3jVlaH7Spf76oU1d/kwxfpMVOMnLjmKjTuvfIN2UuzbG+XDKf5nka87f1Rt15kX41cLSnrrHqm3k3N81c8BlT29c8D/vy1xiOxwO5Oo49vrjOzLki+avPptw/1NNv18TKpDdH+oKoKSttyT+y3pwj1+TN2LTpXLfPdXBgDunrKPii3swc8od+tGHs/pCGeklGDrSrP+JJG4+1svrjHLOtDWOxVl7c4tKGeMrQfMyPssron7aPjLuY0juG8trzBzXsF2vEgO/aJUXsj3eKkYeMuat8kvFDL0mqM8/1fa0q+9R3Ps7zYfwAizxxC7DeG/P9XfnfhK20L3mZrO/64xgOm+AcyKP5TzLGTd+MQ1nj8pnL2rFI2BeZJz53/vu//fuY69pTXz3t997xv4Fc41lDu9pcWf/OFfNsrtRJ8rgG9UOb9ovzvC2m/uq3fMdEu/qmX/bro7X3KXFcn/YrazzK269jjoF+KdfIv33ylRVHvnNHnn3KjhiYr+5X+iCWtT4lGfP9/v6uJvJzc3NdxrAy5//yl/9JjHfkJGNNu3ff+RkNrN7aeI7QP23qi/cl6+IyFytyFn0T0769+PLcPCI6vpTTV/uVNzf669iY8yRjXiVbrYyK4qpr27ikzYN8MazNg7J7vNqRp9/iJyl9UVYZZW1rVyxzLr60+O559v/bv/3b8EmMZkcSdUdCJZIM2r69bW2RZ5FONr3kST7JSLwyliSKDjyJ5El2b1tblLcgYnOU5Ek+ySN28sQ3+cnWVskEbTixiU5RHvqRS3b+xttlk62dbP3FtWNDji+xJZJNJtlqMZR1MO23yLPIT56w5dmvrH3SFrHtk5dsuPLlJRkbKt+JpZPPoqwbj75dxlqcJMilvJLNtvRz7F1WvsV2cZKxUhYWUkvbMGirZ79FepdPNmz5yWZP2v7kqZ1kYNlnSZ7ayc8xkq2dbPUuL6bFtkU6idXANm75efB7o8MmsI5S1ZD1wbhqWdcKLb+UsxQczuFYHGsRfo1cLMWVWsnBeq5K0JKmSJ552GSfLS8xlqFYtftSwya9CCcZfFoDZ12Lugpwv1XjIRgRaLSg7bdUpYoibVl4CC2uxHi2PpoP2E9tZatSQU7asrfFsNiHBC4QM/4sJgB8njMGz75WfCcP1u0hniSj/xEDG8Xl3JCnrQzeJidtfhCpwLff9kLy3KRs22fbWt5O25YWWx3LoOnwcIqKMTsPf+Tb3gpjbTwrnoc1QwwOjzGeBx/fHnhJBoZ2kgx17VSFvG65qYdLX+1TVlr2Qs4K2Y1PIqvwp4auPimnTIi9KqPPmvCraCe7zRp9Z+aVOkFeTGVs/5yucZ04ZNrlFwClqzJs17g27IKXyF8qySjFJeamxwSn7ddCPGOsqVd8kWdRNhFjizH4t/H9XthcIMRuo64K8azwlU/VaFeZkwVfLckm84QtxiZTD1fCWCJflQq0shb1nSvFtbef9yehp/Bhw1R+MPi2y0Pi39YvLV9M6ySjT5olX0nAqsFTVnT7qgJvi3Fbx0HO9i67VrLx9GEtLtrSFlrlfruNcQ1Zvpfz1X3ozAsK+wYP5ZVxqbVq+cXY6ItF/+vhsl1l/lbmOMqlHxn+hlwuYG3YrUJbWp5jpH3HX97Wt9bK2knxD9miHnLAPslsMa/GV1XbGg0UZaVA6d/w69k+p035C0DADf8KfPkWaboGPwmxLNCMG5j6ueBXcS1jnkA8+9LWc77tEhtA7RlDcS0jF2sBT6sGPiK09dscVtlu7CdxX6mUth2fwo8iz/YXACtt7ezzQcDW2IfWVbJaM9/o11r6kGTwFwGlaKtvSfIon+w6xF41+FSYhA/2Lp/8vK2MfdbJU9/e3mtlLEkeMZMn+eQf88WwqG+RTmL1iCU/yc/aQ4Bv9lGNvuTnNuVblLFIJ7Gq5+2F8bedZOBIW5Kntkotzaoe5WkpZ4EcutYWeZbkCcO2fZadTn7e7xjbb1HGIp3E6tFvG/ZZ1El+HnuytZOt3uV2PevkCTPJ8F85S/LUTp4wkr/P1wcx92KOpJNYjSKuJcmwJVM9ea5j2/SMGJO/tWm/Rfkk1ccH2ZSXPEuSn2HvfcrutpI8jSG0epZk46tj0ackwx/jSSKb1bdW+Ge/L/adFRafgZIMmdPYf9d6xwfOYs8q1q72kwzbrfWxz7XeKvTd84LePTqhDYQf3E684Am0thsyFsFtKyet3/ohbb23UeND7ZlyqiQjV633Yfv+Xv59iaf8wh4wCusA4XEoMPi2q8aBz/APOX1NMnJC1/jSrvrW9nuY5kuX1js2evlbJdVS02GqxgHJij4dteLk2Otbq+kw1+nhBf1ahRvYqKoTh1Nn/JBHs4JsB3fiIMkDOv1Mwt5+HsWc6csJnSTVeh8HjvVw7TGv7Jkr8eiztQd2S63Dj9bbOOixT/uth7ytwyfz0Dtjh1/DFnYaPonh+L1/f48sSGAnqb3Pg4KJg0N1J17o07XJVQ1bfiBPMsZJu8p6eKG8L6/f3d0zX5YybnnaU87ifNh9sW2Rd+b+Zq2s+Cee++rZdQfmiTmmj2Iam6UxVrYT417KnF9zgOjhqwcCYu56m58zuSkOs96PeOVp04MFfdG2bWnxd9paO9Z3vEA23iRgbUUb8nXZ9SCetP4eD4diEo4x15661uZnRehErM4DwFgD9+PgTL72xToRt/4kGfk3JtSAXEeZOBhnCMEn54zb5LyFoa5ylxzITvCrNl/li0fqxm/j+Nv7RcPDWf1NMnBJUKW3auC13lXnJcDbh9/c6SWm813fpY+HeeiJbSmuJJVk5DvJmN/mUL13/oUJ/LRtaa2hUUPeXJrv4tJ/aQ+2kgy7ysqz9vDHnJgzfdH2ONgEW7+SJx/M6YHxOB4vxnq1f8fR5om1Ipa0c0EsZRzP+XAY8SUbnuOijLLBd30Rf2K9G49/BUKeeNpgpRXBjbWkrjL2FZdtbdm2tk+bScoDUm3YJ759SRieNvzRhjrF9Y4XtVRjnlhb/I0r+5VT13pizsizLaZ0T6uJOIrrMB+Lbad4ZKRVzK3zwExSmx+nMZYXvASemFvi6GPvbfA786XDd29rD5jG4/5w4W9N0d/A2v1NNlz1xE+Ie2afZW3on9g6Ipa50p6y8hxPS5Iyv8airfnAuqsqbeqje7DjZJ82Wu9lW75664OscygJrM2n1vvY6y459NaOPuhTknG/SVL6pI8ePCabnjJAlvLat2/3Td/1gSmqSLn2nDfunXfE7LpzbqknjhhJyrhV2PXF06d5nvDXCNZHGfvUm+fOmmn46Evct9SnMYbGI776FuUX5z/2V+pi8EO5Y532tHrHS9p7Xjj57DCTE3/7Xnz1LPpkHqQPh4sxZ3Z/HfMk+Bhe0P9IXZR1zJWZcbYosx8wm8skIxbxtlytI9/65ZrXd23aN0299EX7SQZtTEnGC17nmbLyzKe6ScYhs7aTzbckJZ5Yyoq3+6KefH0USwx5yitrrPqqjHz19rY49iurXpLx7OJLvDMLTXn17Pdlg3Wyyex6xeUcSjL2U+XFchylk4y4tSueNp1DvsRwfumjPGXl+3Ig2eZucSUpHitq4X4jhuOhH2LZoa1dVz9QqYl5YEFzjBXf6sB49tZK3ovb20pCqZoPzNGWOh4PlSbiUgsHj76QTAqsBnMhtne4cQZqredj09BdWTD6bf79rco7XgImWz6UNd+X7C/6ZrzDX/ZE4zYO45Lni9vW+/jBN2VPzPk3r9/WkX3P38pv1er+3f2Yb9531D3yIu5EbizmJUlZi6k/FsIo2xN7nzraUk+/fW5rvdVCdO94aWP9+s1PYz3O8zT4M7lR1mIsnUT99ONPFHEsEwAAEABJREFU5Q8izPOBtfMG/BO5yfBNbH0wN0d0can8M8nsAuV9Qx/++v131XpHZ2Uf6KWsf5VJ2ZsX19jluYnGgf1Sv82H80N6ZiyN1x8Y1Y7tw+HImroafpubI3kZsYOh3h6/PF/SuV7kqe9c9d4str7J22M13sNhxr9W2lGmtTbWKI+uPBudiPl9OZ/V0S/1Xdu+BCvyqs2tfYd/9yNmbevXgfik95e6ybb+5YnnvEqCnXty/B60Gvu+fH09MkYrjtjWtv5d80L5eHEo92vH0x1YPF/M+V8AnPicEGKQN15qs6/62+vur+5hxaVf4idhP5zhsC8ylsZuPu7uT/WTey+6M7m+p/7hp594djuVzyuu08PhWGzV+Bxyd6g79um7d3esqYm1F+K5G/txkpETjCA3kUt/+/rt6DdHxmQuHDftm199N17pFy9ejJwoc8/nxdbCy/3tBaXxbONQYwwPF3O9ff+23t+9Y80fh54vUWfyeGAs9nnjePliUJ+K2SiGPxBuMf7jccbnM3GszN9WzkV9veY5/3x2LSz4/x6ZBRuNNfITe+ubAbeQf33WX2Nwfvgy1jj3+CbuHXf372s6TOi9ZvzvsBXwVnI0jx+W1J7x6bPA93wG1u95noes60A87SQZ8Z4ZJ+NNUtpWxv59/iQZefIHYuQXl3KuEXOtLfdtcbRD93h5L639JMT6evDETsLz+ZtSd5cR97vvviMvfTxjyDcHyi+crybMDfZQ1+T11S1yc71n3uw6jlMxq968/mnk+Hy+H/Hqi/6J9479NQl7wnX5mfIvf/nriEvb3sv0X38n9kTl1bVtPvXl5auX1Xobfht7EkXKfUNd7WtLPDFW1qAx2rcX56hjJL6y8rVhnNbKa09Mwe03NteOfOWUWRgz29rRN2XEdlx6a7iyjh+ykZ+E+TjVa9amOtpWRz8assk2PtfsEdpMwty9GPNJ+/KMV111tK+sGCvPBObkyD5wZg6fzDtr7dUHr8q2a+pwZKzG+no//PA51rklrv6v3Cu1I+0PcFrLe/P6NWO57QeuuyTDJ+dAksdxUNfc6Zs+ims7yZhL0q4tcyitbW0Yu/k0DvM0s0Ys4sgz5iP7mJgWeUnY+w5jj9KuPH39jrmrXfXF3ueTtsRzbKS1aTthPvP5XJ3mN0GSbULtdPK37b3vH+nYb1+y6UrLS7b2Tid/2977Np1UaxOLqFdVG/XK6dLPZc70LQzEiU3ojMw66pWHpWKDtPYGLu2kSYJ8IbOC3R7p5ImfPNEKqKfN53SSMQBJBo4y9XAt64ofTxjJE23yH8SGjHrPsfe+nWdbOtkwlE8y/H9OK7NjJ0+y8pNNXiyLetbJz/nK7hjSyhQvN1Zy3jJhc3Aq2fSUUd566ylkttiTzYdf9u3tZOtXL/k5/Vxmp5WTTvJoP4nsR5s2dhlpS8s+xkGPjXNdnRVVbBALm7Uyq9/AOtM+EyuCfGWU53gLTw0JsSN/Pjt/wrxbmAfrkHUxshcBPdX5tNa6/U2dUha1MldnbiQL+n6deZCWJ32CTlK4h/yCbH/E3vpP8J3fGbV+bfyzFfLExobcK2VZeBCy9k/XWVbwreWd704lrb9Jhp2FG4W+yBO7wZcuro2v1+aycYNeKun4mp/R55GTDh5KxKkt7Vp2mh15s40P0vIXDtWTVqGc0WsN7jP6eU6kd1+t9bFxA7HW70SfTjhQtfNtSCufpJIt5iTEsOLvUm6Yyimzyy6Md8MXfZLuypPHMK6dLK/4bR7xtlb41knG+CQbtn713oedM3Mi6HGPKov06X7ZaORPfGAyhuKSphpfz2nxkgyfpRuxL4yddLLZlpZvbV+y8QVLwpi5V64jD8ok5qTht+Pa8LUG/eg3zoqnbyEn/gk6Yy/GmyXDQ+BJ6C3fxLDnxDkobSnGdeQHfXM1t44RY1/Q68PmQl+Db7611YhN/3b6RI6lky0GjSZt+KqsbeU7+d7pJI+5SjJkxVD+hK/KSS/kMDEPypwr2Wj77dt1xN9465CxbQm+nh78E0+ec1XZE3a8J6BQJ/JgrfxK55k1K/6uI13kodfmt+3Rt5Irkt268Z7J11pT62Ve29pYU60W5lKvVlMm+MVM67WSn3vGKX1i32uIL9Xw1Xi03XuvBXu2peXVw3Uinsb+7/+tMTX0F2DBKnwL69+yMKcn6Ma+uRDbjr2QT/GWB+ydn2TY3+ykun4hkxADfslPUl7SQ4+mD3KDJqkL2L+kx5ypteSrR7oq5OLES7HCN+mz67X1SsgVNv0ws9KnfJKR0xPj0ZDZxqsxXmsFv/hO7vieTS5JnchPcTX6z8SepNw3V7F7KlW1kK/WQo7D3KtS1lxbEv0o+grbRf82rgt6K1jndYW/0uIrxfitdR6B0YA1MCroL0MuyajpquTv03uf9dBHLnmG93doZZNNZqfV/SVtW36SR/tJZA+/kr+l7Uw2vvSu/0v6eTvZYks2vec6u5x18nO5ZGs/7yPDZUlF9kNJJRn0c+zntJ3JJiP9vO85vfdZJ5v9ZNP7e3JJhm371LEkm94vadu7XLLJ/K/ayluSWI2SbHo2kifa9nMs20mGb66/ZKOVSWL3KMkTLUNZS8E2z/Is6lmSzWaCAB07L/n7fEQev5S1JJus9N6ZbHiubXmdfc5+11+SOrOHsFhrRcwV1lpXbJTWXJfbmlpYy67zBfk+T3XHIYp/Pj/JWHfii7GwLqeZD2XIndlnOvY87C3W+DteyGoPqDrwIVU/Fhq7Hfta78OnhTV/Yg96//DBzN/S8oM2bhaLqBLsIiOGtg+Hw/BZeT/UJkj2NrDM93w4VDi06YeJw6W7cYh75NC3deJtGXITHzr1Vwzt2w45MC9+aPTD4kTsBa6x++ci35/uue/f49LKQeNdTRxYWPTJD7hJqoGhf2IXtvyz++qJo097aXOvdxwSveWg176FECzshmXdDzMfQ1LufWLN+LuS55U9t1VQIZaqsX9SDbvKQNSEbsOXO8agdaQpKAzcN7ysKfqOHkri68IYnrhXy5vxqbuH02+uG/0eEg+72BZzp9WZyQ9s7glL6aM5a73XDYf6K041sPwwL1958c74b37M24Kydvbcye+9jfx6iOchADDk+h02TuOwbSYPSRvjYF8SbLfyYopA9zFHbY+CbGec9CfEo019SDLkpOUlqcNhIp/LKBM6DXnH9o55qf+d2Cz6pa9JkD0Pm8onGXPCmIxZXQ8wdt1k699xjUUsX1LcMy76oa5Y+n6PXXnalO+acy2uDd8J1pdDC/V8YL7jq3Eq65hNxL3b1Z5FLH16z+Gvbe3Ie4ftgc9cOLJWxRgxM1YeMO6yzl3Xgfb9M66tt5FDn8kWnwtY3+LArLn38uCHwaxO3CdsnukXW7vOCw+ztO/4m0990+47DgzPzMlGTNp37IzT8XO9+sLW2MyxOXz9+s04oBJXnSTjAKr1XuZE3RP7i7LK2E62sfPgS3v60Zlbrj/X+9oz/jsD862uOIXOiI/B0U/X9kS+qm95EF8cZY7HY3Xsa89y4vOEeTN/hbzr22LMwI353IjXkgRTkT3mk4RySUpMZWzv9n7iwE4bSUj3Wq33MmfKKa+sxRzbtk42LP1UTowtnwee35ZyTM885/Y2se6O1arXu7fvq7e55ulYPh+zOfH8feI5vOpiPg56IoZDn+DhB07459fvOUB2jMd8qFRrfaybE2NsrpxX5sbcn9kTlNVf+z2Q1V99s95j7sTo/Bn6xKKOay3Z8qY+5st87/uvtHvrxJi94+XE63dvR7/jYJ9jvcv6p4NtOxfk2a8cCSj/L1X90cbEPqFftpOMfUq/i0tfLfqqnHzbyeajvqvbWht6+q+cxbiPx2Mp71xzjroW5Hl4evf+nr5j9T6X+Bb7fDFjLpyHYiepJCWm9i3yce/xJYR6+qCdbYxqzCP9k6euxT79OHB/sa1vFm2ZC+WttZ9kYOiXRRltJGH82yjyk7BdLCN+bWlD/5KM/UM8cyumtvTfWvvFZZ/YxrDrakcMdaTda96xx4m/2xR391cZ5YEbvkhbkowY3rEfKatd7ftb0mLvPO1bdmzHRzl56iQZ61sdfZCvv/apY9s4pC36pr4+bD6dxr3pPYf5TBXycuCA/h1dC2M44+OZlyvHwV/Zw9U3Jm2Io//WKIwv55G2tasN59rKfUTf5Fv2g391xdOv4n7w/u3bMd+UEdOXrdo50ydPA8Zp7XhYP8+HOOKpq3371XPduy9fXF5WZ03d8iJRuvVePrsdWAsd2t/su7y4rNPpVH0KpY35faRfO8ZwcXlBvg7kZJPzJUFHV3vaUsa2sdezy5zJd18JifZlgt2ue9f/zcsX5csE4xsyjKsv8MTUvnzlX9y+YExWXha+Hc8u9lmSlL441so6L31+FVNaGysAjof5WblfqueLTu813vuUNQ7Exsu9E/fdeZrH/c64zO0+vtLaMY5L/0Q897Sbl7fIXtbEGvYZXSxjNmfXL254RsSD3ng25SXn1Osde7d+pBov796z58zjBZd6YlvmC+YeL1utfS5Qx7G3KKfP+3rVlvuc8838JxkvKPe2PPvVOXF/MC/mwHw7vvIbY7PHqvzFxdXY35TTjj4Zu7bsdw6/Y/3bJ2ZxmWPzlLQRk76K61gqV1za1i9xxLTfNYjLrIE25pc29ct1sI+rOje319XI9/3prn7kZTxZHX/FwOcaX4q9fPmqvv/hB16Av+N5+aac12I5H5xTC88rF4dDHRmnJHizjvE2fsuJzyLm2Tx05vbl4ZKX+qf6/rsfq2Wqq0swb1/VJbn54Yef6u7dfc2dfYM61aq3ubR3dXVd11c33I+XMQ5iOWbG4g/B3HOmrr2ZzwbuCeb1f/yP/1HKXTGnbm5uxrywT546vig0j+ZPeXOnn/LM4YG4zIE84zhyP/YvMUj33sb8ModJBu3Y/8d//Ef9wEvmn96+qULGv2rmXPPe7NqQ571aegIvzJH3PHO+5tmQra0uL6/Yg0/sm/ejvmAP2Xn6q48NHX3U72Vhf2H8fI9mux6uMTfwaz4eyx+0uLq5qRv2qhPPLVc3N7XStyD7hnuGMgc+d97cXJX5e/v2NTn+nrnaHn6w4k2FPcxycX0x6AO++wMI+uOLf/3xt5Zdw46Dvuinfihjvp1/zhl5H3308biHmT/7lXWcfC4w35aXH3xYPkO/w0dl7Hc8/vKXv5TF3/T++OOPq7H+9f/q+rbu786jz3khhmN4RU6LPeotOb65ua6PP/6wbojV+UMKKkkpq8+2v+NlrTHYf5jm8jPD7fVNfcBaEOfdm7flf5nx0Qcf1+31izFfT9i9573JkXwbp2Olvn6bm3ue4+bDVIfjPMqPP/1AfifNjaJtc2GsxnkEx5zo1y2fU2+wb+7cF4xJ+SSlvHKCyFfWHM18RtD+NE3VXXfcr9TZ16+2xE62fU2fbWtXOfXFc4/TxgXzQ9vm1bbyYogtzyOp5OwAABAASURBVB9Gsk5S95wX7OtJWl1rcyquPqmrr/rtnPG+bNz+lyO3zE/HVv/No7jq+Hn9QF7ETlLeb9VR3/+2Jgnr53LEK/+IrPMuCfvGeewj2tNXYxFfXXkWY9I/c6R/ux3zYjEG909rY1FGHXNgjHvbvUYc2/ruOrm64l7GWGjTcTS36jh28izuTeoaq/6ZZ31oScaNWsAkY8JKW5Lo++gfxMO35ImfbPp27QZ33WTr+0dtdeyz3kvyhC3P/iQltrSluKyT/IyfbLrKWnaZBzayvbx2vrXt5MlP2/KTIN8eY0/+Fru4koyctbRCuEx2suElW594luSJv/sHRO20dbLJyN9LkkH+72HbL4ZFe5Zkw5OXbLRgSTa/G37DeC6bbH3yxEw2vV9i2FYmeZIHauBa77rK7W3rZMPbdZWTr5y853Tyc2z7lEkiScrXR3vJxlv4ALDWxt9kq7wZFpdt7dSaOvHAvrB5S8s/SyPjl+2FG9pOB2jLxl/HmC3It5ZBe4MtLrGVkU+TzWEZPq42KL0zp6jPPNxE5oNisuVkwWYS9M5lf4MGoCy9tcHrrZX8Ff8tJQ6YrWXkQgyaj7TtJMNP6QW/E2XxBd2tLfbGqwrzmAzSV1zGkwSq4C+j9luSSoJrK/4uFZjL8B+sbNiG11pDb63Aq1K+uFJJCuVCetTeDI259G+tR74xNjQ27Aw9fVqRE1va2mJebVeAJDEhJ7bVBWJ8JSlli8s+qtr6U4m+LqOdBBDj0noGb5OHX6kgWyV/ZVxSTDtaG1/aG0+IQp3kgW9Cqkr7G3/DVr6Yk8nW7n2qQO98+1QdvBW3KHmGLV49XNLGk2RwpDdbW9t+sfRP/l6SjBj3HJ55ialclfyVPoxCy+utVU+vVZkFCWm6xab1M1nbMRb6F8bM9pl5ot3israoe2ZOJ5ufy4OMTfuTn/OrtrZ6xbXLqJekkpQ8S7LRycZXRj5qQ+Y5hrwkVsRBcFD2K69eErB/Pk82PoJ8mT+qCjkadWI17IiRbG1fbDDkVQ3fkBgY1ao18kquzHMFO9DWSfBnLedEkCv4U2/4klJW7Hq4UvLWsS7lu1bkbfepDJyAsTAeG78PXqHXsF9cxqFuI47QXhwbar/kO1baXdjLdCDZcBfGraTtRDGRvyCyws5jLY42hrwNSmJ/DV9UX/BPW3TBW0aRltfIm74Zm+0EY3QmebQjH9aj3oJvZ+cs4NL2JdpcOdvZxnqpdfz2qh9oKvhC+/zgh/aSTb7gq2/d8cW9axsbOODbh+iwbTOMpf4kqdbaYx46D9FJGCuOfxFMwK/a+is1xqyqvK9RDb51b33QxpGkrOXv2DttvfclBARDP6gqeWonGXg7XxlLkn+IvfcnedRVf+c/p+XZTjZZ20mGD9KW5B+31bXscs/p5OeY5sD+PW7b6smTth59qTEWyc/17Vc+2fi2k43e+cnfb4ub5DEudS273nM62TB2HX1TzrZye3un5Sc/x1bGfvusf9lONhviJvmHY6l+8nNs8Xa9JI9jLM++ZOPZTjKwk4ycyisu5+8vsfc+1z8i42vn7XWSR37yD7Dbtv8lGetHvCTVWVPFlWwYkGM87NcX264ndtONz8sp/eytl/uch1SNNb2wHvUnCXI1PlintapUTdhY2cCXh71hZfH74er08IMASYqvcTg0cT+3sbD/FJd++AFu6q38wLZ/COxgWhBBPFYjp/oxGnzzQ6JFDJojVnG13cBT1r6tLLV/sFVW3vFwHOMjLc66rnaNsVWXkKrzgfJETk7s7Uke5dXR15Abc+eB7JmYOgcl5kV50eyzbZ/4vZNX5NS3aNfavuKSVqYIWT1xlRk8+o3PtEOWcSZ5rM3fmUNg5e1fxjicS1+ktZGE3XotPwDr00Lr3h8SQ+GE7uXlkXE/c1hz4uDjrk4cNKz4qzwimx65MHY/gMvXt3sOB/Ud+EqwQS5PHNpuvDB26/gBDHPSCGAUcuHYr/jgh339lq+f0lUkoapO+KU9Y/fgJMk4ADmB33sb4658Enx+P9qooXd6tDkfDlubQ+yOXf1Wx6KPYu3xaOs9L9Xk2aesPiUZ2PL3trQy+taIK9l882ChuHYe7Eoy1qay+qCuNm1rUxzXnjHOzDufJ+wTY+9XxnFLMsbiDYegK/lrvY/DlyTlPCgucZRXV3/v7jzw5PCXg6skIxbxLcaoTxvdB7b+ySsu47l7+CEEsWyLrQzd9YaDvwbmLiOvpzHuS+k/i6pO2F/ZI4zZ8ZbvAZI46u1Y9qvv/Nf+SkNZ7UKOL+0nGTG03ktZeWIpZw6SjDH3hyOKS3wPhCDHOGjTPBu78gwQbq7l8+jpfFKszHXrraZ5Yk3cjf5kOwTTz4lcToe5xNBX98wT+0W1DB7LYBzWt9YZnwtGqpi7J/KychB8GLQ45t25qF3tN+aSvB23947OMuzbZ4zGWlz2GZsl6mHFnE34pi9n1q/rDNGhr3yyzRN1bGvL2uK8mTiUFV+f1NNH8yU97EOI28DRF+WT4GON8ZbnnBAD0cE789xsPrQhhtiWibmebPnShrrau+DlnWPqvNGOfbu8v0kltjjG5iHhxN4rlnNK/m5HuXe8rDRWsa3lVfCM4h7vGnItLTjogfiRF1nm8J6XKwv7qO3SR3PK3Hh/t+0zl1eXJX+3pY9Jxg+hFJd8izat9VPf9FFf5O1t56Z+7UUdadeKh6i2dz3z45xVpxO3Y2Hs73i55V+TeM8LD/OizD625k495ZIw/7Z5q31lX7y4LQ9u9csDbmvt6eNOExJjvM1DsX744UfCz3jBKb5Y8vVbO9qXL0//xfLgeKftU9Z+a319x8sI5awvmQPS9t1zwC+mPuiPsuJLm1d9tZgvx0E7YqirnDbV7a3x4vNqzEnjvuceJz/JWB9JuI+8G3Hap54+WLRvjBaxL3nxIa0vYmgn2fRtq5NsbWXUN1b7pJMMP4rLtvYsYhuXtne93tuQldfZD4xVLIvjAESJYUzm47vvvh9jLI683TdfODRyYFt+kqGXZOArL479xaUt5S0entvWJ7rGl77aZ74tx8OhLni2Mg4xrB0Pi23xrVWWtrYt7f71lnv00qosPv/4W+ruieltjInxLw/rtBFHJxfqiy+W421uLHesA+UveTmzx6T/0s4T9b3P+hLEmOxTPsm4t7juikvf7NeG8Zhz5bx/qL+yx/pSQz/E9KWIuVjYO7QlTwxfTKiXZIyNLzTtl2c/psZakhbLWM7cT/zLLGKZg9Yy5q/+qKuMPkmr9wMvk+WJteNayzM+9zTSN9atfimvrZvbm3GPS7Z14NxYsO0eY3+SUtfSeY6Xt88lfTvxXKgP79iDFu7zVeFZcmHMvNfNI17zZt7FlhbjHetd//ZcJ9hhTZprbScZnx30fyHP1te8cBbHl5TqG3fSyvzuuVAuSRmjevrqnDgc5nFPFn/kA1vFJYZFWdePtD5aK+sc0UfH9S3PXQk3D/QWYtXWgm/2SVvb7T1JP63fv39XZ+4n8h13Y/cHPt8735kn+g1cNQScV/rmvHUOSytnntSznWS8FHcszLv21de+PzjtD42efUZubfywSpKSbyzfszdIp9p4Xry8vGbs74fcmedtXw4aqz75ElGbqJfjoR/ff/8de0YfbfG0mWQ8b+mjxRx4T5nnaYyfsZhD+/Q1CTbveAH+A89B97wwvhm19ux3r/EHDBw/49UXbdnvmIjtDws4f7Vvv7VztvdW0t999x3zbztPMufy1LU4xmI18rPbE3/lAEt93OM+8Hbkp/YL5nvuQ+o7lyrFen2DzMw9/0fmGuv6MJX6+uEPMhyOM09kC8+Sp0oy/puImecIbWpPn2wnGfNy4nlIc8bj3DYPzqG3PMNIm/+9Nj59Uf7Iy1h1xXW83jPfjNH4tCOWtqzfMeeOF5cjR46T45oEP1N3fJZrrG/x3r55M3w+jP38VH/5z7+UeXQs7dfW9dU18+Z13fFMdGDvd4zfg/8dub+9vWaOHMnR2zEHtO/4q69fPmfomzzxnHPGYtnj95lEO8qtrJNf//rXYF4M3+Xr+1+/++toJykx1LWIo0/ia9u8qZNk7BX6qYxlYVM0F8qb6//+3/874/+OuO6Y69OYm+bTsVBe2ji0s6Krf8m2VynjWBij9vRR29buk+roT+feJY7+7fcP9eQra06UE8O837JHy99xnTdiaVtZizFZ5KsnT3kx9VueNrQpXzrJGGd98d5ln9h+/hfLHwK5vb1lLS3jGUmflHWs1Td+c2etnC/atW8ulbXWrr6o4xhpw1j0y9pcJmENNT4rHUfOlRfffnGUVc45LIZ5NgZ9mefD8E95ZbWnD/qk/oG5Kc++Hcf5Z5zNDoGKSwWqkRBrFZKMtn1JhiF1ko2vnPrylJFOInvI2rZhn3Wy9f09bGUsSYZN5dUX2yItb5eRZzvJGJydfs4fvMrw5cwHmCSyhrx4ylqkRwffkoxFBVnJpqtN2w5ekkd+klq9EfLAkESRUla8Mw8GYifIsFDkJz/HlqdS8rf8ZNMTRxmL8mKLu9PyLTs/yZhMxaUc1YgnyaPf8tS3JBtf3o4hX1reTu9+yJdnn0V+smHIt8jf5WwnGT7pz95OUl7KyZdOtpilLfKTDL93vX/EV3Zho/QwSRnlW0ud/ADuFg+OPMvCmCWtqBivqiSFKC9y+fjLA42/PWIJAr1Si4eFvB/yp/vlhfGcpkZel0rQRXlBr7gSbPIwkaS22FZqMOg/PfCVPYGd1urEw8qZudJbrxUZnZq5EfmA3SrV02olBvmpqjM3Ku7VVfhwRrdhZ+A9YG/xLQNX+6jg59lqlN5bncBQ31yp28DqLXUGo1HLX3lRFmzbr4+t4Qdy4kvLs6+zmcsjxdXaNG4Ytndd6V2+ga0TZ+IxlpX6TAw9Rlq1kIdGPPKkO3xzspIr7WhTffFWc0VDmQWMJNUoPHFUb60K+kw86hXX7qu1Rb6+WaR9aJEW237pjn1thnrnJyF1K3H6YIOdCn4v2OzkfIF2vHsVJ+mkqzbs89DZMXCnkoxxSIEB/paTVkzhur87lfoLcQ++/czBsy8XyLF9T9in0tck5TyS3myeho0E/8hVkiF3Iif6UVzKSy/0W9RTn66aGNcF+0lGDNoLfiQZMfaG32uVOZZvvwfiO/3oN2Mq3VrHfo0yQZ8YM201cBbs7/SGkZKvf1XOlCpvaknQX0v51jJqZZSVJ0bH7x1beucrI9/aomySgSc/2ejn8hOHTLaTVJKaWquF/KnbaDsHBw1fv4sryfDLfprk51TSyjmnLban1suD01YZ/b01ZJkn5LzbR43Vmjo2WSdJr8GHdn2mVubPeegObHKYZNjWRm+tvMK3bk4Yh4VB6m3DW5lorRp5PRUbX+nTypovcFfl0DG30ps9sLEtr4Eh39z01seeNOjeRj6TDL/HPlM1xlJ5yPFlvlvb/FNP2nrD7sSwDpzeG2uK+U0uzJcW3qrKAAAQAElEQVQYAaGnlWvEfTBJqQd76IidKFWD36DVc9x6a2AvtYLXWh/92u3EupKPqtSJPLXey1ydyGk96BfXz7EXONpYOCA4I7bpLuSwYefEPFmw03sra1K6yTDvF3CTPPBTK50dmwJKI1iWBZ8sSWgil6oGNtlxlGrXKS754kJusmBKW+wT15LksV/55KmtnLzncru+fOkEP55hm/vkCSOJYsS2DDvJJv+PsMW1TyVp6+TvYyR/n6/ecwz9F0eefdLJ5oe0/b31kXf7bSd/H3vH2GWSTc647RNPDOskI2bbyUbvevb/km+fGElGvpSxyFNWOsnwc6flJ0/YYtinjrQlyZgnyu7tJOWl3HO+/fKTDB+SjBjkJ7Fr8CWSDF9+iZFscvJ3ve585v7gXJWvzST/EFv8Xcbakmzy9iUZ61V88awt9lm0Z5Hey4m1pmySwfJDkjoW9zSZqTzmCrI6e37atmb7PPE4wX7BfE8yPhgf4CWpe+7H9XB5b7rnmUpbC2v+PQew3fjpT9DjYACSw8DOXnEa+TzywezMfuoHTfco20HIeeUHPT+g0Sxj8B4g/0w8fqCTt7CH3Fxfcg+4ryR8eJwr/NOHIccz5NzbsCVWI6YVnd4ae3MvBrKU88Nmcfmhd8Ln3tro8zB7xb+VfayDa9FPsbQ9Hw7kLSWv9VYTz8MDf+rDZm8NrSLmuQ7y3FfhtaoSy3uDY3AxH8bzbZJKWnk4aC5apc68PL3g0Mhn8Xev3w095Q8dBPJ88uUseT8eZ+wzVuRnbn3IMXDEOVWn7b0D9PIecH1xAa9VAgd7w39kZuwcD3MZw+XFYcg6Ngd4x+NUzpmOXcdhIp7WWklbr/iyklsxZg6ypM3tidwdwD2QK+eeeOb5cDwwbicO0A7DD/Wuri6YU/cD80h/kmFTPW1bW5xr5l9a/omYk5DVGroS4lnrr8UY1VPqipcC+gx4XfKiSQzxdvkkdK3j4Kq1MH7T8FEcZZKMtnrauQRPWkyLdqztW8iLtW0Pa1BlnJowJc+SYOMwwWOnYL5N0zzmvHGJrb50Q66n1ZF+81mVuuZAfCLfvbXSvyRj/jiPk/BYs9bUAt5dnTmEhiS2c3UeHC6PjPU4E1jryBjb/57Dw5l1E/xeGLsOxsL8ch2EPcA59f7N2zIC/VCu85zvb/dfcbDY8amhc5wPY6/Q7wPjrz/Gr6/mSjrRr1MlW75d8wfmiTnZi7mUr15CPFUl1sJc661VaPs1Y+PIQajz8cj81kaSMYbOx96Qpb24BqnFs+jHEZseCK3kfqx1cizePM3VoJUT+561ZjwX2DloD70VPHPSxSRvb8nNCd6mfyiSPXwYPk5zacO1yAZRZ/bPEzkW+0x9oP84o4Mfba1yHA7TVOa248f1Q3611Yh8br3cFyxXxHzPnjsj31ureZrLNajvJ9aHPg/5Rq6xJb5FXcfXPaU39IjrPXu1/jsGlaVOzJFlOdWZevP1nrV7X5ivYh4pt5dODjp7hDZnYylTsNYB3DFu2iZX1xweG4P5KOaV9SWHzWdyB+TYFxpyxuQh3o4pjj4UfdpU3j7H2zkx+rAp7+D4gB2K8Tm2xmxuWuvEcx7juzLX/SsQ+pfKiM0fWDviT0du5RnUeOzb2mtZOx/Mkweg9mvf9apd826NK2Md2F7xw7msz/LVScJUWNiHLsfLvSTsD9Mo9oufZGCo7wF1a608FF7AO1wchaKkGr4W/itnUbczFvrhOrLISzJeOOiLOG+YswnRUZRJNnvFZT5dI/pin1iwh3++gJEWx9jtMzbl5SexGmOpjCXZePphThTQV/NmGTnHZ58ltKlMa6ne2xgv56Z+mIfimrgPUY38WOuHh8IdDOeN2PplPR8OlWTg7Dx9TULuNnx1dt+0/f333zM91zE+xSW+461P+qGMOdJXbdgnT/vmQqwk474mbWmNmQ/PGMRIUmKILcYeY7L5enl5VephfnxpSxvGUHwKEkO/d3sewttvPtUT1z5907b0Xjy0V9b23qe89BteAumP2Bp2/MTQV/niK5ts86m3NvZmbaqvjNjqbb4W49jHSxz7tCk/SXn5TJBKuRe+52XbxJ7BNlju52fOl/e8qFtJqauP5kNe8pTHI3u0ts2xtS9hrJXX1jxPVtVbG2NjDtVxPujviX3okj11Zj8ddn56Xb1SxV5h3PquP/YdmVczvvpc86tPPx37h+Nvbgaf/de927+EYtsfHlJfB5R7+eIF+1DKONzr3Y+9r/rbtTfXV+DdUe7ro1cflHu/ffpyw7zoaeVfZPAe5LOiMc7M/WLPmqZW/sbnyr3yPff1iVjV977ivvry5pZ70Kn084bniOM017vXb7DRyvvae8b/SPwr+766VdwLfNk3TwXUpsu96pJnqDfkR798Vi1ypB/f87J4Xc81T3q7MK739eEHr+r9u7clf2VMM+bv+1qw8e7N65rnPuQK/3urOsM/89yCQ8Pm/f37sZ84ViN3L1+WselbR8G/zHHk2fWWF2ZHniFP6GrrGh+ZHmO8ry+vgF+q2D+XMc7H6j3Ec1cHfH3LS/5LMIJvhR8nbDoO+ns4THXFfTgMnnj379/Wwr3xgw9ecr9utb/Ma/gyTVO5dpQ7HGbymjrOh/JzxeJ9sKqujhfjN55//P4HQlycYcjM9eHLV9DreAkpxsoY6usRnJuba3w9lb4BUQme0n+BzwtzbW4djKlIavkDcI6d9ypzM+GX/k/E+cMP3/OC9vW4F7iuvZc7/31WML7Ly8uaiSEV9vs+nitf8jLQnF5y33nLeIl3x9wClv53ZR68xzov3zInbphXKznWJ3+7274wP8YcfPeeed/Ktevz15E1e0Y2yRjjhZh8aahPt9h9w3yc54nxfs+L5zfo+bl0Gb4Zy3ueW5IQ0xvmSsaevTDH7t69Ixdrqbsynh+8eFm9tTqwZlsVPoT76VU5ZmfG8u7uXQEz7sedwMzDX/76n8Mn+d4zi7nRmDPfff/Xun1xUxeXR5DWOhznuuHl9+XVRbWWMX8vyNXKXGutVe+t3IvcYybGwLFFEd/m8YMEH37wQQXs0+mu3pLfK3QLn1fi+ODli3Iu+xcoLuHbf319yXya68gedHV5wXx5X1PrdaA99jTmy/XVJbFcjjlzxXgEv5IMHlU1/JqRe8u6vH1xO/J7xp4Y3333PTGcyc/N8HsmZ28Yh5ubK8b7fZ1ZX/fs1b13bN+N+7AyjpvrX/4nn3wy/DEHts2f62R5GN/ikqZiLCfW07LtyczlhVzYR/oexnwd/WI4V+Z5Kn1XxrYY2tFH54325PtM4P5q27iM2RfJ3333HXlgj8WW/eI615KMeJUTT/wkY5ykxRZnJh/2i3t/f8/4rCOfb16/Hn4qq337e3O2VTnm6jmv3r59u8WK7pH5r70kwydl1DOXrfXt/oCf6oubZPD0RRv6b62ePGUs5qIzPg372pOnjG1tWpyPzg3n5o4j39hcV9baVU8s8+wY2qe8eklK++Irr34S5vVPIy/qyrff8TB/5vs5hn6LYczun9ra+/XXPvX0JcmYc/Js65My5lU7ytm237axi6Vf+mCb/m1QVN6LnUnGQKpoSTKCQKGSjZa/F/nFZZtqDP7Os72XHdvA5Nm2tiSxGnZ2nJXFz7hhc4V/pn95KAVv86O4kieaJrLIQyyVWviA3qqPjWFl0cEeXyurqrEZFDf2hY2vWGz+xKWd+m7/TieRZAPro7YvkRfyNLGJTtisSuRVGZcYxSWdhP518JOMesfYB0h5ZVEZOMuyUnfwG7pE4idDPpCudapwJ7GIoby1Jfk5dhIw8oCxlpd2pNJaFfGTHiKvsl5qrXTspWrk4qF/51trR5yFXCZ5xJafoFg1bNquh0va0rQJT5pq5MFavjxLKtvDAFgJNOMkv6AX6AQJysrcWHnAKsePOoQT8Bf4vIPBf3WrGjFoY33QtfbP7S20pQm5VmJZebkaNn5fhhfzIeCQCZ4LztWw0bBRPJCFOg/yDEMVDzMYq0FzAy8eCvuKReowhs6YlY1LDHO2wKt0zKbOyjQlqhZwmoOAHz7sgFBuLs/p4S8dC/apiK2BcaoVXy1n7BTI0nu9EJPtUaSJgXt3FXRJKw+9oKuP8lf/PxXiXOlf1xOmFtj3tZCXFf6Z/qozds9A3A3+GbkFfnOeIjN0wS19o3YYFvCKvpBP6WDbcuZGqpy0fGVt7/wV/TO2k8LeaZSVHKzkLIxjC4NPLht5bwitHC6FSdDI56CXqkZZ4DdkWEa13J3LWjnppix4Cwd+DRmxz44n+OczMRIbSWNMoPFnp82H9EK/B4uNmFb09IvE1EJsjXhDfswrI1bWloYDK9hZ7kvdhQcfFMZ8W8FzzvWBRz8hirPL8ERTK76OuYbf+rv7Ld94Q46cj/ItmCvjXRnrwkf7VnTtkzb2OD/J5ZmxMrYT/p94yNnoO9ROJX3/wGuM98KHhCInIVcL8hvNnIEO/hdjflaeMVwpZ+xrc8X2wiF/sLkQi+1eaLAG1jFWqed8fdzLQv+IZ+iea8NbakW3MZbF+CsjLa+ISVqe7TbGeGEOrOimaugV7RoY+nJmjtRpfWgvw5eOqON6xm8xlwe/N7xzydvjkZa/EGfITSM2iykRwz75K75pzzlQ5HElb457MQbiN9cQvNCnzHK+rwUejmPiVOX8chzIbaQx4PwJeTffC/Mq6PJJuhZwOjIQqN0DsTCV3tO8H+3zwzidmX8r+guYJ+bnmbKacOzah3DZf2YsC3thrjlmOFTO//P7E9j0EPuZubYS/4IPxtwZn5W8hbFzvZ7AsB/AEjvYUfaMjPkOfqzkomFnBavAkb/Ck54agwIv+Lbzld1p+bZXdAOG7VV59gqSV8YAQmkzxoE/1g066KzUC76u+H1irCBFqTPEypgW+49860oKdqVpsWrjF7LMH/QbH3yoyhL8HvfZaoWJwv3q0FlXEkfROcrIDXXBWvi2VipJnYgBovb+n91H6V8ATfLYL4RF+WTDkLbsfDF22loMa/nKWZLg74Lp1C/5e3+SYdd2cVkrCzn41mLvPNtJrB6xkyeMZKOTDLviWVRIYjVKktEvtgzxlbMkGdg9rXDCTJd0q4x2kkpC1zqK+uqJsdPWYnc+VEhbklgN7CT1S/niSvI32LAfv5IMWnsSYkhbkjxiJxm+7fzntXoWeRYx9vbzOsnwZecpm2w8aUuSn9ncZfc6eZI3H+rYl8Rq6Bbkc/5O65e0OZRWwXaCAg15Fnl7gV3KW8uztmzriBFEV74l2XASYmAtbWumamGB+XJDvZN7x7rxbCtzzz3jhEyl8XQT1u5a7+9O1PZio028wF+qtZnS6sTepj1LEeyZe8WJvUM/re+5RyzsH9tBUvGB7VTTw7zxMK9Yv23sxWf2yoV7z1ZPuL+wD4d+X96cefm2uG/DD36H/dB7wj2HSJ39wOIB6+KejVyIYWHPv+fwZ+K+oPwdB3srOdsruQAAEABJREFUe/mZQ8z3795wK3jP3K9akZ8a3qNzz+GPuPrlfcB7zQrmGaxCN8QiT3snZIOO/Ds+yLu3GsuJAzHtsKkS01oLe/iJHOLGoBf2T8Kooi72J/NjTs68wONUpS56qw5uJy8z9Al/jeswdZw9l9hnfNaPhdpyIj8rebnH9h0HOfqsX6t89O84TJrANBcn8mrMA9e40DtxeHZC90TdyefCuHZuHiH/8haeNRwT28Yl7wzu3MILynclXsBv6OrHAb/vOBwVS50TuTqBLy3OGR8mdDExxlzM97yIEk/afDr+0nutvkXsnSeWtne9nTZObZkDbu5U95S7MebvXv9UYf4oqx1rx1ysoUM+bIu5cDBzJofyjUW+PlmUV3chFvnWtuUrf884WOuz/RccVq2sjYX5IJb8I2OqzD1jzzJlfbc6Yc9nhEOfxhyJHc4TdJmmtTIHTxzCNebjHfN4YQydG+8Z4xW6Mwakv8TVxhn/wticGAN5jpFlYe5MANoXsAoZdcWw//Kg/VMVc6DoDz6UNblTrjE/J8bQuXYkNp+BYx+T21xwIlAdmXf4CAixpVZsmjuLMuZYXsdnc3RmTkmbwwOTQxsHbMgzptlvjI/9rglxzKu1POVOYIiZB7+Nc+Rp5OFcxwkp/LBf+5YTz+8TuWj48e4N84Nxd82UOsieyJ3P+Y141HPtiaPuGV1zsPtgHLhOyKxVxirkFegxHoVP+uY8MNY4pjFhK/ILU/W+Om0P7hd8WJgrU+voLvSv5foeY4o/Z8a6GA/9es/edjwwXrRPxO9Y2DeRO/PinqHv7ofWlmKs9Ns8LmKR1zPl6ngY9sJ46+dh7uzzPBsTxAI+j3V1Zk9c0fc5deVzHc4NGVwf94Xi8vPRQrwXvJi40ydidZ52+swhcLhwxtZax3muhVw1Hhzvmf+unQPxWO6IzVyZt4WxWBwTcMUwtjvW2Yovhe/mxnompRbjs33HHJx7IPnsyj60oDMzLu6JF73XjE8rPp7gO98cF/fODJ+q9GsKHrNnr+yNJ3zsrY0XLD/+8MM4gPeF4T2fZd++f1M/vv6h3rGXTsbF+h01+fTwcYY38WIFk9XAOJGXe8b6edsD2STjJYaHpB5qqmftwaUHmQcO+Rcw/ZPH/oly79v+9wbcgust910yWytzpx+Oo5bf0qutraZMdZyO5D5lPGJb9Mt7eScnHtKeid/DVXmWO+I+clDtYbH25alTXPqlrDGFNeafaNYn+eokGfGezSEPLXfk6vW71zxnnEdZ+MzzI2vvjnulf7L6rMPnquV+weeMl2WOgf6eia/AOSPr80Hn2UOftX0inyvz3j8N7Z+Ifnv3tvqBNQ++zxx3rB1QS5/01xx64Ky+OTBm49Jv8y0t5jwfmONLhRxWpRwz82FRT9tJxssOscSRn2TELYb84nJ87dMH+fpxYDyTlHzH3Nqif+/f39eZZ7PeZ+ye67vvfqi3b9+Dyy5LLpkGxHNZSR/62nb8jEFc8eVZks1Hx82XA8ZnrR1pc6Geshbj1Ed9d65N7A/Os+9/+rEcX8e6sf+b73esTWX1mzBLTG2LZ9ti7GK13su/0vKOdWL70Ho1YjxO8xhrcbSt/JGXkc6nJHVirZxPp5FnXxyuruO5Feo8Pr2tq8vjqIs9YZ57XRznmpkPN7wge8WL4VteiF2wBl/yIlXeXl/ME3YPdc3LNeUuD3NdX12U9ScfvqoXvPRyb1dO3pE5fkUuin2HzatuwLW/t8L0ffmcYr/3Chh1BL95/8Dfzn1GPf1yj74E54ivh6nVDID3UfcfMQ5TZ52e6y1r4yU+XBDPik3LFbTPOmfyrn0g0K86gKNP7p3m4+IwlZg+kzXyot4c/FSPeXfExsI9YO6pjo+br2ud2BPDXqsfYZWu7PvFPaDj/4SsuAdq86GuNszp5XGq60vvI2fw1nph3vFdvSvuB7e8uHQczE8D6/ryWGK5n1vP5PDy4lhXFzN5zPDD/OjXzfUV++IF8/1Q3l+O5G4mt2dyMhH3xfFY7Gqsg6k6vulXEYO2tfP+7WuG474u8eOS2O03l8fDVJfHGT966ZN58geMzd/t1UXd4vPN5UVNverIt1e8LL3EtnrG/eGrl+P+7Hh/QN8t86FX1cub27q5vKqJObjlceHl4hU2ljr2XlfzRP8RF+9rYuyv8KvIsXPvBrvmVhsviPuKnEytShu2P3h5S54va+Y+csAn5eQRdpmrD3g5rW8TOh++elETCb64nJmrh/rogxdD5sNXt/Xxhx+Uc17Mj4hDWr2LA7KMjXm5onY+TMQxY8B8SmvzFt/kFXlWZ2UuqdO49728uSllrtE/zH3EfUWMtvVBOdeW9Stent9cXtRvPv249PdXH39YH338Qb0kzlf4q9yvPvmovvz8s/qQF+KXh6l23qcffVCX+Pvlbz+rV8RtUUa/Ldfk7tOPPix90Ibx3Vxd1tRqxK7uS8ZtZf7fMFd99pgPnX2mM4bXpf4R/0OMM/m2vCS2XlXHaWLvONbKvWdhf7pkXt1cXDzyVp6RUKnwYC/mDfjXlIuLeeAepsY9bqkDY0h6y7XoGAdfivUq7Rz1+UaZYh26Fn3uc66uPBfd8VyDIvm4Ludl2Gf0daHP58aZsb9lz1vBW5hf3gdfvLgp/brns9oVY3K+57Mc/WJ5r+zEf3V9wT3nXf3w43fVwTgcp3r95sf6j//4N+ZTrxeMw8recOZZwf36js/kx/nAOjpWkat3fC7RT3264/nqxPPyX//6l3EW8Nlnn9ePP76ud9zPf/jpdbVprour6/JM8BbciTweGLcw3/ZyT+w/vv6RzCzjhwLmeR4/tNBaY6zmumUOFdcBXe/fJ8YkCb5O2PqxXv/wI/vKZX366ad1fX1dCz5KK+e9ZmXOdtblixcv8PGO/mW8tPc+b3/XR9bz//i3f+cZ7w6MmyGjzoa3kNNWJ+ZB8MNywZ4krsVntzd8fktSvkTXf4s/UKkNMbQj7zgfmEMXPAOdGIP74Y/6N8w7+4GvJOMHBvzBv7C6/G+6ri6vS1sT89Li/VebjlFxiW+8jpe8Vy9f1tyn+umHn+o9zxUp/oF7xO8DefQe7n16Itcnxrk/4Oqr+t99993wTVvKGoc1purli1dVPKP0NtUFeStwxTmArQ8WbRTXrqON9zxrWq6ursqxFfPy8rLuyOvCGB1ZX8a88pnhzY8/sX6qZvwyL/rhs4e46o6/Ssb7jTev39abt+/qcLyoE8+PDZvjK8moVVLB5CXB14xEyk82Otn48lRK/pYvhn2WJFZjkux88S22k4w+20mGzR1bxZ2/0+pIW6Ttt0jLGwWchQ1AfthR1sGsn2EnIbYq9ZLUmadI6Xq4pNW3SCcZPXtbnvTuawIGk0Mh++QnGTbP8OUl2lyHTeXkO1jSYrmIrNVV3to+6RM3+HoIZOe7WS8s4GTDla+sOmLvtO0kI89DRpr8yLeYK+sk5GQdPttWNonk4Le0UcvfsZMM+d3v5AkjybApQJKhm2zyYiSxa5Rko1fGIWxmMpM8Yq/422ivTP5k44uxboJgF+kJGyOFRVGxXWzN1MirZ06S1GrOwOvIFBt+sDlxE5paZyPYiotj7q0O01THeX7gTw80fPpGPzfFGaCphb4JucZCpH9qhUjN8g9TXfFAeONDALIeWhzpP8y9JtpHatuwxsPCAUV5l9wgDxMyYKg/w/cB/OIwDT3lpJWxtkzIHOeplJunXvKk5V8e5+HjYYZ/nGqeG/E1Ntl5yB3Bndn8L460LyZkGzfTuS7h23eFP9IDUxnsaEv+hZjIXRxm9LAPvvzDJE6H10v7h6ljc6PVvXjQmfHbvosHfWWl5VsfSM4VN0N/EtD2rJ/Yn9WjaH8iTxNz5wJM5S/mNuxO5PgwdXLSa57aqC8ObeTQuC650V9QLo9TGd8BGXN/QUyXR/SI9Uj/EQz5x+NUPrxcXhxqRma0kTkcJsavk0vtZNRb38QD91wX6M3TVFfoiXN5PNQVc+JIzOpeXx4G7hVY0vKMxTxeHCcelg6UGRsTeoeSL84VeteMjbLq2ZZ/ID+XYF2heyCmm6sjD3NX+DGPckWfMRqb9NVxqgPxXFJfEu8FZdC0j/C1N3jEKV+e+oNPnuRdMm8O5l1daOWvjjPxg23+1KVPXy/l/wx7GmNz+cA7Km9cyJmLAz5c0r48zsPPmZiM0b7G2FsfsH1A7kIM7CgjbT34D7yJOWPc8o1BemKeHMHU551/8TBPhszcS78/5cHcn/adkD0eZ+ZAo/Q6YlOeRfqA/AF7Axv/xD/on3r0HaGn1sYcPZK/A7b0Vd2Zh81BH6ZS/5JcznMbdi6OG0+fLrF5EG/qwzdzIO/iOCPbxnzW54vjVJeXcx3wZ0L+kjwO2cuJD0THYcO+66sD9IweRRn9nKa6EO9BzzUykSv3lUv4zt956sQxle2DuUXvIA97M7Iz8R+J5QB9dXGoVzzgun6UvZh7zWCP/QC6Iyvv4gCfdX48zDXPU03wj2BMUxvjr/+9tyKFZc7kKydfnn3H41yHaRr6B7GrakJH32Zx8FG6iz33EYN+aGemb4JvXuap0Wfp3FqWmriPzMTiXk41fFh4OPc+s3JvWblPNWRSVWcethKpKm49lTS48L3vEN+4h8HxvndGT91kk09SSR7vo4jxtWuAB0YSeNtXstEL/GYSYCcZGOLKT1LSycaXh9ijTPLE3zH2fmvld36yyYonP/n/HTuJcKMkGy3G/xXYwyjf/s/wW0xLkpFTY3relsb06JNOnuSSLX97v7X6/ygn8p9jSKuTbDjJE7Z8S5Ixn5RVX/ydn2TMDXn2KZNsGNK/lLOtnLVll1Ffuj3M9eQJwz517FfHIs92stmXZ5FvbZ8l2frlJ2BWCodHPElKXPuUbb3T3uRXnw7p91nX/oQPqbzMSGW81F94ZnS/uOeD0r1rp7dCvLzm+cAH0FNN06SpOvOh+p6XU67vhefyC/azy4tjzewR7pPuMwdsXxxm7tHHsSeOfXFiHwL3mnu+h0bq3fIh/JqDGD9sXnOQZLm6umCvvuBZ4IIPt5bLuuXARP4Fui/4AOxvPByxK+/yEln4tqVfcNBxyQfMq4sL9vbruuaDpzauLi7rAj9vr28G7wq9S9qXfCC8wba/kXOYZvouOUi5Yr87cPB3XS/om/mA/ALcm8vL8je6bi4u6+pwHPSL6+u6FgPe9cVFXUyH8sXENdhXxwM5OHDId6hL8jF48G+IWfriMNWRffbm6gI5dA/Io3MB9oU0sspdymMcLuFdzHNd0P/i+hr/rqAPdZxncnRNvFcD5wb8S3JgPC/J18vb27rGd3XlXYBj/6U8bFwh7xjYPmLrgK/yzFdjH5Unbbk0b5QDGMrYvsDWNTzriXhecYBy8YDjGCvnb6xYX+C7fVeXR8b5knJBuWSsLRfQF9zPjhyUXg/e5eUmo670LQfK+mHb+TIT+yW2PdCapmhCW9sAABAASURBVKkOtG8Zq6n18sWcY6sP5uSKAwXtq6eOGBZpca4YB/v2YozGfkV+LJf48oKDQg9vPIixT19+Ka+Pyu/8jb4c8095+yfWyyV+3zC3L8mF9+rb2yueUeayPfLFHH9B/wviuXBMaH/Agc0NcbxgXB3DmZhfkJMb5oNYh2mqa/o/+oDDU/gvKT5v3NxcMgcuxty+Aucam7fXF3VNMTe32LjhAO7q4oJ5dD3+b86PPnjJM/NtveRg7QOeWcRUxvLKPDDOH3BAe4O9G3RvWSu3yJqjW+acebp8yJm8G2y8BMfa3LziwPkjDmY/+OAVY31Vjpf866tL/LzBt6uSvhUfbDFeEI++iO+hkbxbeLfY2+zf1g2y+qrsLXn6ADsvbl/US3zVlj5YtOW6/4CcfoIfv/r4k3LuvuTg/sNXH3AQ/QGH5a+oXw3+BWvlMM3k8XK0/f9L1VXH+iV+3OD7q5c39QGH67eMya1tcuXh+u31ZX3CYfWH+PORMbNGzPELxviGPJnTj+G/IE+3xPAhGOJdHufhh3Yst+Tj6oIcgW/75vKqbuBp/wXxiv2SfHzE4f715RX7w4H+67Ff3CB3c3kJfc3edjPql/h9iw8vsKntK9aBY+6h/CvG69WL63pJ/y1+6dMt/bfXF/XCsXZeMWdu6fflgfGoe0Pc7gkf8fJB3Fti/xD6OE/k76LGiwcOoY3zBbrWr2h/iM+3+GPt2HoYK/2KMRp85yQ+vaQtX95L2so6166Iz/avPvkUGx8yj5nDjP0nH37IOH5A+xXlJfn8kPJB/frTTxhL2oy3uX/FWF2Tn1fk70NsffThK+bgxTjPOOB7wt2UZ9yFg/R7XqKduQeeefZ1r/BAU/sL91APXed55p65ls+2R/ZI91IPTN2npDv3ySS11/cecKJbXB7UevDpvdzi4a9yZ87TbGvPWpvGqy3pV69elbT66uiLL3Z5tB529GPhQdwfzhFPDDExWerrV5LSti+SxbJ4kCxWklJGHIvxFpdY8sVQT1l5dA157div361N+HgYa145+8QxL/ZP3EPkqatv2tYHZeQlKWWN0VpZbd0yZuLpg7LmU1/EUM6+eT4IMV4ciGmOjNWinDIH7m3JZkMs7ei7xba2rOWrpx1Brc21GMomGbHb1s6eL9vFpU/y9d+5a1HPfvERGXHutfKWG9b49fU1OZzL3PgCQb5Y+iOtLXGMSf29TvI4zvovlv36oG19sCQZz5XOY+MVS5/EUW6Xly+tTWntJxn5TbYc2qcN+/RLOtnwxRb3jrX03V//c6yX4nk02fx89/ZtzayTC9aPer03XvK/LwTrBfv0FWv1hev7o4/Hev/Nr35Vv/rk4/r0449Z25+We8QH3At/9atP69e//hXtD+sT+n/zm1+XvM8++039lheHn3/+eUn/5te/3tqffVYfsWe4j4j1W+Q/oyj7ySef1MfgK2/fb8D91a8+qd/+5rPS/ufgffzRR/WHb76u3/76N/XVl18Mvnrqf/75b/HhE57Zbuo3v/601Pv6d19S/5r7w8ejNobfffFb9D4t70sfsj9987vf1Tdf/W70fw39h2++GTY+/+zX5YvR3//+6/oMH7/47W/q6693ua+Q/6z+8PXXA/tz4vr1p7+q33/11dgPvzRuYv7y8y/ARhb6j3/4fX1G/Xt0vsTXL9D505/+UF/iz+fE9jU+fPHb3+Lbr9H5sn73xeeD/hw/Pv/sV4P3xee/qd/97reMwcf1JfTHnBup+xm5+t3vPq9PedH7z3/6Y/3uy8/r229/Xzv2V199WeL84ZuviOHL+vYP3+D/r+n/fNRf8AL498T2GeP5OWP3NfLffPUFPvy2Pv/tr0f9G7D/BOY3+PkZPn1N/9fQv//9N/UHcmQOvoL3OXnSH22brxEvMeqP/D8wfs6T3w6ML+sLcvE7xumbYfPL+vw3v6ov8ecbfB3jT04c3y+//LK+ICefkTfpP/3xj/XlQ/sr/Pjdl7+rL8H6ktx/8/U39e0fvyXWr4iPnH3xRX2DXe04X7/47ef1JfPnC+R/N/q+Kn36hPn+DePz7bffEPMX9cc/fF1fffV5ffP1VyOnf/zjH+oPjOM///OfRv0ncv0Vfhvnt+Tmv/yXP9c//dMfmccf1p///E/Dvv3yfvfFl/U180P6K3x1nOz7Bt+/+t0X9c///E/k+jflOPye2P9AXj9jHhuTMt+g+wXz5Avy+8ff/77++Ps/1D/9gfLtt/U75tkfoT9nrRjDxx98WL9irfz6V7+uX7GuviSHv2Z+fkH9JbF/zBr82rn+1dfIfVLm4Fvs/dd/+Zf6Gt/+Ccxvv/l9KfM5OfoDcl+Q9z9i81vWx7/86Z/qN7zw/Yrc/ZG5pI0/ffuHsT98zTh9znoxjs+Yl9+Sr9/S/oqx+vM//VN9xVj/+Z++HWP1e3L9OfNNjD+Rt//yL3+uL2j/irn2NXn9HWP5NfK/AefP6Cgn3h+J9Rv6/+kP39a35OLPjLU+f01M/wyO/v0rsfyG55B/Ja/2/bf/+q+M4Rf1J2T/jP//+q9/rt8zJ/7f/+2/1Bi7f/2X+oN5J54//enb+mdk/oUx/BSMb80N/f/6r/9cf2bM9eOf6fv6y9+O9teM37fofsG8/fb3XzE2X9VXrMHfMsc/YwyvLo98/prGGd9rXsxf8Gy38rzz/Xd/5cX2Hc9C1+O+PR8O9fr1T4O+vrkuL2W9p3jP8N5q7T155eHDIs+9/tWrV2zfK+cK92W/et7HvHfec77gfULd12/fcCtYS0z1vefZp62P2H+9T4sp/8R5xuHAC3Oen7xHiSeuxbb3IGnvUQFAvBO2/O8G5HvPU067/lcA3su9V4lv7X1K3devX3M2krrnJfVKXvRBn9TdZa0tK3F7T9bOjpGEz7Y3pT1t2K9vFn0WSx9WsFf0kwxZ+7Vtv774fKPf5ka+92Tbr9+8Hs95H7JukjCWx5FrdfTJWlyLOvqtXf1IuF/zzGpO/v3f/718rtAX+5VT19piPPpi/KRzPIckGfX3338/fuDC8yZtqHd/d8/Z8zTG+/27d+P5QAz9145yjqPnSsobi31J+Ex8GDEcmXP2LzwD7zE7Jj/++GNdXV4N2/qmP3u5ub2tI5/bxEtSxnPkWaIpoLKJSDIGVfo5X6eSDOM731oHrfey6ym/038P274kQ01aQh1r5a13bMWUkZ9k+LfT1vb9Ulc+zpYHj8mD36mSn2Q8jCYwymv9GV+8ZNORFjvZ2konefTB/iSyMbcO/u73YD58E8OivPUDe/hhW7/kWVuSJ8zi0FLeSi22deKwrQ9+V7VuuyrZ/NROksd2cYlBVY2DrAQ58GzLR3LwbYdv6luSbPy1BlZxreiJYVEG1vBDWl4CNgt251vrt/VelJVW3toiz5Kk0kLYGKVD/+Qrm9qw9WHnpxN7EKTvTHVmw0hSIc4FP/xJ3QWeOg1eknJxTNjwp/MOtK/micPKqWZ5lOJq8KepVaLNoq5qLbVf0r1V+ZNpvgCa6LNIj5dCxSYC74BQp55bGwekHlRNvdVxmqrDnyja7Sk2htRx7jV406Y/Y/8wNw44+/DvCD0hPFMu5l72zb2VpYd6Qha+7Rla+9Mzfm+ND1OtOjoNekZ2mnpJt5bRt7eThpx2W4k1d9rwJuoJ2bm1YX+C7vDnqVdvm+wBeoLubWvP6HRi6Q2dqW/+QovVKqOtvnozsvPUyEOrA/XxMA37h6lTT3XJwd0FPIv6cw+ywXaG/IHc9QYPe0zXjd/bqPvgt2r0Tb3VEfypZcTdiUGftX3U1u4f/Bl6s99KekZ3Gn5vNo+0Z/2wtOAn/LmBmzrC6/A6Ng8dm/BbRwZ6kk85TPBHu9UBWw3ZiVo/pge+49iqyrY4Hb+krS3S+iXd0Z976kDha4u3pabW6+Jiht95uGk1gW28Azs12mJP2LZv1A+0PtrWRgNfevDA6K2R30ZGijXRiL+X/ZaGn4iXeNrqrQ26w7QMvhjIiTd4yBxmMODr29Qy8qh+g557xlhPE1i0jfM4d+KCj04D22Isw9/WynpqKfdL7Yw++ZSGvL7u+R6yaeSthq/HqRFfqoMd+DMPCB5Wz/NUj2sIjAbWYxt66q2CfJOeOvq9pJNUVWg39MHuW0laJYFv2eiJ+ZykWgvzqVFSTZrS4E8tIxczctIz7U6ZydEFNuepDRsTteVwaDwQdXAaDxUN3IY96Y5cH/GaHzHM0fN95gjeJPbUeJkz1WFuyGesI+UmbE70S9un/txajbGZe0lPvdU89fIA/uo4Dz9sD2z6DnMf2PLMpcW8z9g6HNg3kZmRkbfF04njgQ9u14epDd7h0IktW8Ev5Y/HqdSfkXFudXIofVA36MlHdqYcoPVn0Njt8Oae4d9hTtl/RG8a/FbHaapWS/W1auUh3PtUcTVsUDG28LkvcUuCzij+4KHd3ucsIV/KSls/YsD3PlaVWsSgJKnWUrustSXZsKWLSwzp1lolT/Ly6SY/3eqxKGtD+Z22tiT//8PWhkVcS/J/LXaSEfvzOP9RTna+svVw6bMlefL7l21Fdx0x7N/b9lnkW+/8JCVP2eQJW5mdr2ySx7F/zlduL/Kllbd+3hZfXu/b+NsnT9nkH2Mrp16yyaiTRNYoSVjX3CGptzlbj/E8x1Zvx5pYOyrblm9JMsZHWr3i2mnbypKAMaeTn/uSpBYWGsukWrZ577OfH0SBKfU7L7VPvPBvvdfbd+/5YPReuHE4fIYPhKKjKN9Ya2LI6NDuDcfjoY7zVNL299bY51I+tygzT63MTPg+s0fPvVVHtwG+8BIirar3Vkkey7putPzWUsVXb+opR7PV0OmtVVPXNvQ8kXPohs6uu9O2LWgzNm3sj+bcfksSMC1t1K1Zt0pS0u6ZSapXGMy1slS1eijrVq8cWtvvvt/1gdLaqkY1dGdysT8jd5R7qqaWmiA69e5foTFNDT9aFbSlPfQnwZ+9tEpa2ad8Sxuxtbbx5en3NHWwtmLfBLaxJ6kG7rpWJUEmow052snW1q9ko5OMPvXESVK9tUptV+8Zc2jX2bEbdgqpJMNGQVvEKC71ElEy+uUnG508YTZoY7BOUsmTTNJKHG1ajF1ZfWmtV+ifyIX83juyrZINo/dWu49iV238iVx1ZO1rbZPvvY35Y21pz/gb9oaVB4zWoIadNmzqm3q7jYR+5sm2tlMT91ZYyBI399PiQb6T19bQoGPTLfrbKA38nXd/fx5xyNOO9e4fqkM+SfE1xonbNHTKOEGHLvQtKa+9vyq102Lqa6JMim0GnYwS5BK+p5X2xfWFaXHtepAlXQ+y1gtrR94WR4atBo480AZWkqEnbqFrTpS3KGcpLm0a815qyLYR485LWoWizla2tuvC56x5nkauJuZL772CbJLB672VOlst3cYzlbKt0e6F/y6qKrbYoYMqdco6SbmBNOQm5pf56b2V4476A1awgU+tRru1oN9K/7Yd7z1NAAAQAElEQVTSH+Zgh9eHbHGJY2lNfsNe6Au6GXTVVpvv4uq98X37wp1iqhVTrQ7aw89OfSD+jp70EX+n1sae1eDN9M+9lXvb9CDf08q+w9TBSvXWKNitGvWEgd4y7hnW7YF/mKdqYExTH+Pd1OttxClvnnsF7I4/jo9t+dM0VSfRM7V8+xu60tbK7LLWvbdKUtITWAFTurVgNyOfh8M87F54f7PQ9kXp7e11ffLxR7w0+ahub27AmHgZ+W7cMz3EnOe5OpiEhP6Be+qbcSjpQa9rxnphIVlsJ9pcx8v2JEPXvtZaKeshp/F50GpbnQOHoNrwcNQD0+L64Ycfh66HnN6jPcz1MN1DYuU9bN51rVEpD96lTxyCW2tDvrR92tUPceSJYVu7u4/KeDicZJwt2S9ekkpSp/Op5Cl/vDgO3vu79+R5rSOHsMrat9uWFt8+bSbRpVE8uJVnjMoZpx3qGm+S8uBaexbljd1cacf8SScZfiSO9VQvX75kvS7DT7HEVT7JGDttWIxVvtjmQj/0U36SMYb6oU0xtGe/Ovu8MJe2xbPfok9iyTN2+5PwcuX1mAPGrJzY4iqfbDEoa/8+D5QTJ8l4MePY2K+e+uLrk/ak9d05Ykzy9dO82RZbLHnGJC3P2C3aSlJi6ZN61kkUHeWHH34Y81J5cytTP5gAYwwOrC392G131rE4Prtqq4G1nJd6z/OpukmquOF89OFH9eGLV/XxRx/Wy+vrcb7oWj2w/o6s1Zk1eJim0pN56pVklNZSnf2nuKS9l9A1+npvcFMdmYX7UQKNrHL6WyVGo5/S29gn3Fta2/Ra66z5mXnUq/deiWs7zPO5qjJ4h3liz5iH3AVneYfDBM5EX6verDv5PI7+p75pYBzJ1TTNNU2bzoE4J9oH9oMJnvufPijXyeNWOvam8pqxvfnV4PXqrWNnqhMvzoqr47M41oW/+pc0ZKchl2xY2m2t4Ucva4s6E3m2ti1OVWpvJw2cPnSUSzJi8n6jbCr0G1dHZipjmRnLlo7tuVrb+JfkbO7hvlLjHuQ5aOMZae6tJsZtajXuK/PUwegDqxNXJx/asYhrPZE7+8yXvKTVPPeqCnq9OpgdXXlJqhFzw4b1Nm/CvrFW0oae/MNhKmvER23beDdeG7jzbD7nR9p2a/qqza0Wsyr40MnTASz55IWcJO2BP4Ox8SaeGXtvtDvzh3yRo4lk+PlD/kxcB+bLwr0nCffZVgGnuI7Hme+p1hqlg93IubjSHfszvK0Ww/k2zxOybdibpgn5uaoyZKdpJh8TfVNVtaGrfNLgddrW9PdWR3R59K2GT5f416mX88r5bGq1xqcZucZnQmUOxKFOsT4nxkb5CdxUGP/Gc8s0sGb6XLPKqOd8msDprY/50dLreJig5+qtodvrMPW6wJ8L/Ah4B+bMjPxxRgYb0hOyyk1tZQ6mDvNUF5SpVc18O869rpmjZ+6pftY7YPNIfxNvAn+ea8K3eeBM2O7gtLpibc/ThO+d8TtUw6659gcxHR/nqPvskXvm7e1N3fLC/ZIXnpdXR+SPdXt7NeoL7rEH4jp6zs2+YPv6+pJ7wcUYI38w3fguwLmiXIPhi9NXL27q4w8+GD/Q8f/5b/+1fv+7r+rLL77gfcOxnDNXFxeljr7f39+V+7n79P39Pffc78rfeHdft11cPivNxKqc9x9Y2D+UMp345Ulf8wzVyMVE7Man3MsXL6xK/YuLS3y/Hj7scv5AqHRvjb3rNGT95v1F+97PTuT/u+++G88k2tEfZbQtrr/R/uNPPzpFmJOTXePP1Ztf76X6k2Tw1LHtvTQJ/lzVb37zG/ybyPnFuEdr73/+z/85nhf0rbi0673NZxL1bSsnrZ8+29lvjrxPHhgvffMZwfu1dsWy/s///M/xPKCMOOrpjxjK+oNlmKx/+7d/Y14fR561YS6UU8ecO5bGp6zY8syb51TaUV4f/OEB+6S1pax46kuLqU/m1R/mEE859S1iXTBn3vjDCMx7YzTZ6psn8+APCSQZOdSOL/GNXTuuWeOyaEe+NtTvzBVp89p6A3b7AZEffvxhzAfzq+/iieUacD0ap3jasuYd6MpC2wBUSCLuKMlGP+cnqYSNyd0fqWSjk9Cq4cgg+KZeY4JaW5JNhq4hl2xt+yxJ/gZ7YZNLNv7ysHEneVwM6lmSCDuKNhf8c0BlrDwsFTfIZNNLMuyvyFRtegO7qrIi+WDHfvn17JKXpJINw65kaz+XldYP5R3oZJMfSScn9luSjFiUc8JYi7npLtipbXzwqaXRVv5MDV0ZcfgAoZ54Ymhjp+U/4REcjQQ980qzg7mKDZaxr/DlDZqHTq1ghK+19An1QSeRHPTf4yepBDsjx/VIJymv3a+dTp7z0aNDX4wZcthJNj5gZVmKa22MbKszdhIxMmh6auXt/5kDVmnHwLz01sbNZk6rwzTViA+gphCxt1R501pXmGDu7YK2dAT1Isojo2yoiyI9fr1z0AssNmZo5cu/MkBShww8cTf+Unu9Mg7ibu118Hc/5Ntfww+x1cMJ2vLF07etf9OVlu/hirRlxx78beIMO/LlKSOOflqkC7ndhjxlO8LWQ74HDP1ZuZnj04hjrYZe8I+UAbGOvhC7Oqiz1pYhg/roFy/IsyCqGIsCZ2UOkraHNhg0lBl8TEmXskNvLbExW/LE6xrHpvST71XSykYMFIxvl5Vf8NSxbLILrBU9FMTDXph5Ba2Jom3pD3ralz/8o88fFAl9yshn4yV+8OApYxk5oW29+6KO9q3lMX0f/ZAv3uCTF2l15StvTHt8tve+X8rZ3jCMDZ9QUl59daSVsez0bmPnhTzY51gOmpgd/4IvrwP9mBNiLPo3m9uYaUdM+VuMy0OcKznfyugDx9xJRwywhh3minmVZ99EY/CREdtxkS9PfeX0dy/allZmr+Wpax52vn2/9Ns+SzdQ4pVWr6T1b4zNQhy1rQF4zzFiTH7D1+d8MfSh4Fs/+VFVYOuL/KJfdet64Nun/BN/ZY1yRyRP9SBvv7QYTzRpR0b9nS+G7XrAtq4HjK1eUdqKOjXkCEoZYt9012F/69vG8x/xd1/2fvOw0yUm+dvrJ1lcwG++DzvyN7/hwFd/3wfliynG83wro/+b7t/J1bD7tPeKs8uqZ5mZeIe5V2fCH6EnhFZ8Jhul7MJ+1lsr78/nkzlp8PERgeAU6FjBdjr3sbDDNOZNqx0jCfQCD2B0xCkiLi5lko3/S7phExF010o2mSSDVta+ROyn/p1vn3QSyZ9hyP9/Mrb+m8Nkiy3JP8xJsuVnJIFv6iaBYvwY42SjZdhnbdnpJANbniXZ8JKNv8vZ99wn+ckmK/2/yre6lmSTT/4WO9n6nstJ/x/BTjYMdZInevdb/qDrqe9/5bfyliS6UsmmJ8bOt7bzOc+2RV6y6e5y8hNwthU1PgiffDmYqVK97lmLJ8ZtZW2coQ+HizrzLNFar0LidD7X+bTUgQ/xd+85sGcfKfa2i+PEB9/Oh/mpGHnWYtUCv7DDSi3v9a51lvPWB450WM2FPeWsWeXV2Sj0Vxo3QFgGpnvVqjz7Jwy8qVHUa1CDDdaw86xtBvY+afsDqvYX/NjoteQX+vKt5Vukd94TjU/IijdkwJu41wX/Aq38XvdWhLfJyy/yYk4astKhDjraty6ei+XvsvLdR7e+deTP/uftnba2KF+7fwY/aPYx7Gw+69M6/FK+8KmQ2X2VJ4a1/M2XzfZz3k5bW5Td8MknmJ2crH7eeMReGRnL8lDXz+LRZqEX3Pt7NuVr5ykn4lQ5N+QTUI0aDPUtW3vFzlYKX+Q9YeiPBRzyI3/rPwOnzsanMTAK7N2PAksb+r3pPcg+8AvZJ34BgZ0xHsug1VWmkA/zwFqexTbpe7B5roZvzZ8wAVM6tAs66DUwtdNVBKsog2R9WnsPtl/aeSrdmZe7nvyA90v+FucycmqfMuoEm+oHnb2WFttambF2H+w7Pvpkv33SYncNP/iqnvyOX9LKKV8jxrXkyyNxsJYSP/gRfCgw7N9pYeXtPhcYhYz9exlY8DZ+jRjlWeSJoaxtizzbBdbWV7XxF1xaoamIt8DUl0KuoJUtaMdsYhtt+NzwOdQW+7Y1f64J4SDrmunQ63LiM9HygH3SAHlY6ukzNesMmxl4axX2UjViKXD0Dxja8mrgFDIbb5PvD/ku5HdaPGWeygqGZcMwr2Jv47rQJ/467MsvbFjUF8uyYSu7EsMmb79FWYu02IPGr1Fnk5XeMDY7sOtRlvlfDzblS4ulLytx7fYLWr7tQl5Zizgbb9liwHYYH/nKi6Ncob+i14iYs/5ChHtbFcM66JlJ6V+O+fSjj+q3HAbfXF2Ng9cG38NKDxy953ho7j20tzYOcD2Q9L6n3MJ4epAqz/MZD3eTlAe0Hp4O++h5OJyk1JOnrHpinDjotvaA1wN5+RblxJCuh0s78t2rJyco/Gnyfj6PA33xk3B/n0vflE8y7Nq2eMirPYv2tF8Pl/riX5MLbSufzqdPErtSTsQb7Hpe5f83fnp/N/687fnuvsKzBw8g4zBeXXMorDnRj5nnkGlqsBYO3N+Pmm/jMF4Z41DOei8eRCujX/LEOPNS6R0vk+XtMchX1rz6AiCJasOXQfBNG1TjJb96xplkyNi2TxmLtqyV8dBZzHfv3ikycmnOlNGudZJxcK19dRRURgyL+NbmUx3bjqvxKitPHG0V+4P25HnArp6H9Le3t2NeyTe34lu06UsEscVVXn355kRcc+X8slZOH+3Xtj6II65ta+WSjFi1Lb5FHW2IoZzrI6yvJDxPHkrcAy+lRh8vpf3LLAc+T86Mu8UXhB9/8Ko+Yc1JXxznCmsUxeqtHva8bV27nlNVsOlea1vXT/tJyJMy6iGAF8qg4DMZffJ3GaZu4WKFTUCclb0hyFiMYeLmrXw98JWx74m/lv7b7/hYazuYqwf/pwGwYGPFVzoe+NoWTzvSioltUTf4JK+wLbayyu384KdtfdGmtTIFvnu6vMPch01xnssrs/m94leNHOuHMht/QW/3V7qQ+3v3qXXwd11t6lOqqpM76Rkfdr5tc6x9tj/C0sZa+lfEGQtxrzxvhhoI2OdhI8Qlf+qojf61pk1g9Iux2VmH7yhS1+gTK1W0n2Kwv8AMebRWVwxzKK8PZ5cyts3OFuvU2wNmjVoxWDpVYtgucNUTRzzb0lu9jHiNRd6uK60d61QNmWLOTgDKK3IjliEv59OIfV3usXvGDzFX4qvxTKWsuAEHdfrXUQq/9rLxC52AsWIvQ2bh85R+GIt2lRNLPdvWO8+2tH7J39vqynceihf8KPwXR/5eF/6oq560ZcsvCsjL3/vVsS22/kkXMuIVOAVd1Mor0+nYbK8jPnm2d1315fW22UK8bB+mTi5WcrGgt9T2nLdCn0dxfcjTTmGvo6ieeIUP1rDAKDDUW8v2Lj8xgMqYE4u69smTdj9yDlTBgQAAEABJREFU3LlRo78Mm/Z1HlbysCaka/VZUp8WzJ6HPe3QeLS34dZoiw0YzwOH+vUnH9X/67/8S/kXBV69uOVeR8xTq95bvXv/FtPnWolt39d9bvG+1Fi08pOMF+Leh3xW8L6SBL3lcb8310mYj23cA72fLDwn+JfAfKbyHuR/szTPhzpzToE5nqPe1Js3b0tc70/e9/Rh5hlBuz4/aEt/xNIf+5R7f7qv//z+u/Hf15C1+v6H74c/yonhfWq/n3nP7L2P32S3FkPcuzuePxhD5fd4fcGtvLV+vXnzpuY+1fXF5XjBrV8WnwP0w5JkPL80RvDm8oq89pEv/1qNOCfugepo2yLPfOiDMRr7iec/+8zb4XCoTz/9tBw/9eyTv8evvLK+GJcnrYxFTP1PMn7owX5tKOMPA3gflzYu/dh1bBtTEUMSxub1+OEDZc2/Ofrppx/rx59+GGOs//4lL33xL+iYP7F2e2Ibh/68ef26rI3Jfott56g2/cED8S5vrsezzdX1db14+XLMSZ9XkpSX43G8ONZ0mMA71DxPZRfvQlh4SAhMNb6STSkJQhm859+SjWeC5e918sRPMpyw/+9hq2NJ8jMbSVR51B2NZ992nb1O/tZOkkdMKOi2IVilxmRPnvSSPvp3TBtJKonkKMlGu0gsg8k3dageZfe2PIuxJ5utZMOQn2w85ZWRZ0ky/NvpJGPShA3FQ8ZEjAx7GbtYcVteyv9bpR4u8cS17HSS0avv8pOtnWy1fAXssyRP/GSj7U9ljM1zmcF/JmPbksRqyEuoY5088ZMN7zn/ZzSiCd9kUnYyQY822y/4KT87kQU45MMX/3zI0V7o8Kfjptar4XtHb+4NoZV2Fc0KGayHa+jATJ7bRIJd1z7Fkq3NPQachn7nIRx5llJzLlEHbtPCUvRRaOMo31MNfU0qk6rR3wIOei7sIGVA1nBL2jJoZJS1yBsy4g1nFjQfyjgkWArl8uEi9I8Cf+VhaedbF84MmYc++5/ay/CPLsTW0l5ARYU2BHmR1p8hg52HjvI/JRnzkoO8UATS1Y0GN+gPZXBR1j91hpw38V419MEc9QOG+KP9wF8fann6XnWugCd0KmXebEpb7/xBMz+e8/c4UoUm34kvUDt/6CZgrsWSrJbC3c1e9IOb4vYwsVTx8C29ctPWVisu7DluDUzrUBMqsusoyj3y6bOtjPWw/cDbZf6GD8yQx5Tz7edyK9p06MNa0EhSDzlqWsRSmx/2wntuU1vKPGI+yAwetLJFbpKNM+gKgHztPPMp/QtsfQiyu40934MHn9SWedS2uRtyYGTdJAaPuGwpE/oGjzrYfKTBek4rr+xjrTwyjzzo5/LOL8uYXzpFkV4ZdxI35oS1hTAJfCn7pdWTXyNRG7/Qf+IjzlcSvhcpWdHNY92ccKOnsNMQqMrDvxHzA7373mjv/JUcFFey4dkWzzrJhlfbJV8XxRbDvO+Ygxe4K7IP+ZanHYu0YzdoZGyPstPYQrMSuJTndLLxksgeMkV+LObQunBMeiXf1hbpQm5Lz5bXjc/d4UHO/o231MK6fMr5gzz6ZAaba0WagF270upu2FXmJskYk5WcJqlkKzotz7q3xgdPytRrYpMYH4RabXpVQ8d77mIO08oDQW5bNQ4JiXGhMLX9Xgv4fB7gwwHcpR6vJINekdKv3Xay8e1M/j5tnyXZ+nfdvU6e+MkW73P5/xVtnyV5wrD9fzfsZPNvIbmW3cdk4+/+7nXyxE/+cU6SrU+9JGOspS1JNDPmgYQ86+SJn2x0kqFrv8UxtrYksXos4iQbT/qxAyJ54icZmMpYkqc2ouMryaj3b7ucbWnrZJOxnaT0Tbq4ntdjboaJD9+vZNPb6SSP/vySl4S1uoxi346rLdsWafmOnyWJ7KFj276xH8ENa7If5srEakSMYR9yaRlry1r59/d3Yx223uGfxlhtH8h4UQBvBmdCh8eTCmtvZT9p1AgOvMIHcSwJhrD99+jBq1QCCnuJuaKFdA1ecSlTYLddBjnYj/3SyiSRHCXZ8Gzs+VFGWp4lyearjYeSbBjKJiEcPMLerrfz6dClGnll/8K90V5JaOrh3wroKCk2MBrWVWzHQ0KdDIq5sW10tKCVxHYSqO3ruf1HH7au8T158jXZ9JJU8rd8FZKM2MXasXe+POm9JCl5i7E90MmGrYx9ySZjuzM/5EknsSptJHm0mWT4lmT0P8feda0tySajoDjKSicbP8nAkq/83pdk+L239z7bFuWTTTdJ7X4nG6+4ko1WN3mi6Ro25Uvvtf4lT3Z3G/KlLdLq7LU8izwL6laPvq9OGDithe/bfGQWPfbDfKTFXJmv8pInPxJ1a/icbPxk4ymfZPRJi5Fs7WSr5dlXXEn4/rdfycZXLtlopZIn2vbenzzxk4y5kWT4odzfK/ohXwzrJFajJBudZMy34kryiJc80XT9jC/e8zGw35JsOvZZkq1tn0V/1N1pawtiVpRtvNTdxmzBbg3/lFE3CXJ+Bb47aiMX6yNd1QbtsFqS1H6pv2HvnAJ/y6V9xWWdZMwRaViPX8mGJd8yWnw29jkRDVw+I7uU9OBlLZ8J61FmqZ1fY55u7Z3eZJeBo9zTM+dKjD6bbvgIDJyqpZRR1riS4RE8N9IiD23QSfCrBq3fo8G3JOBsheag7U9ic8hLJBl9jp9tZaSTJ7725TV4LUXcW4mDQAm+FjF3tuyOgOXFzc34c+GetRwPBw64Z+6f98OWh6AecnqI6qHqNHEv5bDaw1n3Hg89lbGtbQ8vreVv994jh+/T2Kc8AG1ty4X9xmB7Bk+sC2z723raUFaZHe/MCyFUOUg/j2Ls9ovhQWyS0j9t25dkyIkvnjEoZ22/PGsxkvBi/l6oesvLbnXk65P2PaiVp4B8dU8ccN/x8r+1SXaFXJ440L67uytl1bWj90bslj78Wb2BImvMHth37jviJeFwd0a2k/vTOMh+//7+kXfmXMycJBn96qirTeM481LLdiNJ+mAetOEYyFdO3+Wpa9uij+onKflJhk37zJd9YiQbf8+x420xBg+0ky3/2teefeqKqY0kA19eknHobTz2i6/OHfnUb2PxAN68q3tHTrWrjHzltWOfMursh/ni64/2xbFWV77tJCPH4mi7uOzzNzOVVcaiLWtlzNluT9vKv3v/frxc0Tdtz4fDGF/1GN668yUTc+TF9U19/OFHdXPLQf/VRc18rizWIWYrfBNL/60bnFCcIj6TFb6uPqchl4TvheoKm1X88FyTbLQYu49iJRmyKtne+5INR/5ekk1WuWSjkye5X/KTv5URX7kdU9qSZKwHaX20JD/HVre4zLdytq1hja/kST7JiN/+JKNfeYnnvF+2lbFo35Jk4CRbvesmUXX0yRsNvqlL9bNY5ImlXLLlxHbytxhJavvXqXs1/nE74tyuUezZarfn4rnafu1ZkliNkqSSPNKD4NvuS7L16ZM8uoZ8klHLTzZff9mXRNbjvBkNvj0fl2TTFduSbDrGvWOjMmzZv9PWFmX2srethVm5L4nDLEdfbo182yevubA29uBLrqylZPPJdvJE2yfPkmz8JGD/vCi3+7rL6kcSmyMfyaYvQ/laoVibDT4jV65TP1d55mYfjxzwlsov/6lnUfd53wNPeXFA51kDffClLdpNnvzQR/ebAkt76lmLERSkRx929HHQ2lkbvtU275hrYS4Gmdrph9qYCnn7LOqLs+Palm/M1knq+aW/v8yrPIt8ho5x7JV01FKLcTzQVWK1B16r7VqolvI5a11OTIkz+jXaxWICAR79VRUcP/Cy9MX1Zf32s1/VP//pj+V/69Tgn+9P9eL2dtzzvScuzLu7+/fV2Zu93/vS1T3dZx5fLHfu0fq8sOfa738/dOZ5xHvf+eG+W1zKeU9T1xfVP/34Y6nv/cP7FCLEs/B8dajLi6t6++bdGAflk5T3GvEvLi7Ke5jY8r777jvibLX74z1IXPvEtDYOddTXj//4j/8o79/64w/NDd/fvcXuRYl3f39fxqS+tDre85XXV22bh+IdyN37u2E/yXhBrn1l3r5+U8boWKorlrX3xHT8ffmi3r5/N2IWz9+et09aWe/B2jWP8s2DuMaiTGtt+GiftDGoZ7zW6pqru4fnBm3P01Q7Xzzv08ZxxzOE9ozPfvXF0dbBsyVik285zId689PrYVt8Ze+YH/7whJjq3ZM/82sOxTD3+nzgOcCxV8dnCvG0718C0D/b+uBYqm/sK7ZZZqrUwqI4Mv5iOm9a7/X6zRte/h/HnHAstUM+WpkQHUiY7ihKiyLfOtn4yVbLT1LJ1gbkZxjJ3+eLaxFTHeu9nWw6f4u98ZV7rmMClN351hYx5QcihS4LFegxCAsHdQlcCt1jMqpjETtBnvilxdhlrG0rp13bFuWSSI74k41Wzj4TrN5OP+fvtLUlyXjwS/LoV5KB64CHWAhltMUTV72xWdM3aCa6NpMnDOWSDae4koxcKG/Z5ZPQW4+27dNOsslLi7XihPQQfvgmXzLZZJOtlp+kkq2tnjyxk6gyyt/ytbKiVyNehZINo2qrT4wlEniDDBtvkiG7jM1/LS/t+PI/jOmcVnNv3KKK+NncMb+wEdMoIGUWEOUlP0GAhhi2G7lNNhuwkU0F3gqGMjBgZ/iTUONHYVMZ+5KMfrFwZ9hTL8iMaI0BPNv6NPQQXFEbNNqDpr0iS3P7QkZipRa7CgFt0U7b/FiHL098Y1FWnSTFFybxAh37iguS7w9fqdIH5Wtc4prDoAs9/CHnyRgD7RJgDbvIb3pbn3yURuU3rCK3VMXW+Fbqqzv0Ao+vh8SWPEvJhym9yxeXflapUOMyzkEob1DU6xgzbQYEeuGr95xfYAzstJJfyBS6w0tCtW9gQw9ZcpwCj7byIfcW9VrvVERKn3YKHFpl/8CogsZOib6Vna8symUt7iNdXgJq04Ojjd64oNNsrZd6jzrwRhjMM/3f+Qm2GcOBnzzq6OsqfyhtfJBr55dX4JtFK9rDb3jO1R1/Rf+X2KXMs3GoMg4cfODvumZD/eJqnXioxxdyRbFvw4ZLW70kzMMzZRtj3VMuCd3wEFV3YNtJe8MgCGQQKvvV2fhVtuW3h9zZl4gHCvE1xnthDhRXsvEhUQt+rNRFiRDUm85C/HBp7/wgu4yS5IG/ljY3WaThryujgM1UDVmqQrgET+DypX+DZxtZMQavauBRIf73se0L3x5ttlZiJRk6AwdaHgy+iA+ZhP4RE64I8NB+lH/IdZLht/wkQ7+4bD/afOAnQXYdJclukhg2flUGTYjgFNfGTzJovlUiXWAsQ7YxVlWpJLUyZtqlIavEGfObONbiQka3hwzN5/7RRA0MlP6Wrz0lVg5rGqVXA2tiDi887Itn23rVQKpOv+DXw7XgY9LKMZSVauUDnrryUsHvfzyWxbUQD1Ulm2yy1fITECg7njzp5B/z7beIqbx1smEmW15HjpgAABAASURBVC0/+ccYySZnDMqKl2w8aTHlWycbP9lq+cn/cWyxfondGZNkw7L/fw9bGcsv/ZYntsW+vW2dxKr+EfY/4ouVbLrSgihrnWy5SLZ++Ul+NsbyLMkT3/bun7RYe9nbyf8aW7lkw5TWtyRjjtourt0G5Pja+cmGLVM9i7LJE3+X9UNSsvGVUVa9ZOPZTjI+9Caxa/igbPIkMzoq1VtjrVRB1tTtrzqdlup84Bv1w1xYWS/3fNi7vLwYOse5q1JAslrXKr6feQZNAs9S1PV4paVkuE47mPppKdjFJd3S+Fx8plUlLZGklDl7MFFVSbDEPYH7cJIyLnWLK8ljW16CbuEZ+5Fy5lC+NOzHL/lJhm49XMrt/ASbDxh225dk8wV+Qg7Jj4kM+bSuVOWBn4yGjpTkyJZ7GLKpwEcWmsD8ogEPvvugvvqZZLdZXNJUZZ+17SSVxOZYU/Ylm9/JVj+Xk1bGOsnfYBl7PVy7jLVFvWTDlFZWfpLhg/TOF0LaWr71c3nbSYbPxpnk0Rf1dh3pJKR229d3frLZFLO4rJONR/PRH/liyFPXObjTSYZN+cWlH9K7vLpJho90jy95yowG35LwfftSzz5lkjz6oE2x5Uvvcmopby0v2XSUsyShK8ReD34WvqwDN9n44imL4IPMiswyZOQlGfx6uJS1PDTBXke/PEuSoatf+pxk4NnedZIMveRJ1j711TEW5W0nm6ztZJOXv8vsfPWl5YuRRNawLZHk0U/lkq0tbUme7IihjZ1fXNJUA0862fCld36SYaO45CcbplhJRt+OXVzJ1r/L6jfsx/wl9tdDrtrQZ9ugn30DYseFxC/HoauOfCGTUewrLmWltZ8Ezoar7ec8aTuVl070QeyGjWVgyldPOWlld1r+SkNbPp9B8gXG2Le2esiDCxi+Ig0tT92436Ohvv3+pSfrBJ8tiFdtOHCq90Yr5b6v/qqdwUEGkP7sntHcK2uLO8mIh2bJT1JJhj/6It8iZvLETyJ7yCUZGMrITDL40vtYim1bTOWsEZM1yt5vX7Lrr+NPAXtAenG8qONh5rl3Qn4dv+VlTB4se/gpnrqXl5fDFw9WpcX1UNR+a5TreDxwjz4NH5NsuaNO8vCC+/04DL+9uaneHvLaOrnN+LO8Z16oz9NcZmDGJ+/J/gn+To49W3vH4bJ29cf4Zw789ae49Ml4kozzOeU8dJ3Q1UfbHu6qazvZcqHefjCrjP0e0iYZzyriz/M8DmMZ7tIXcTFZScbY+uyjrrLm4j1+aqO4Rl9PXVwcRl7sl5ds+IiMg/tka799+44XFafSL215QC7269c/kf9z3d29L/2xvOeltHnwt8vMj7SxqGf/Hou+2E62mMVTVn1lpPXjeDyOA3/jUEYc+/Q5yXiJb459GaGeh+DKmVdLEnzkGYhnjgMH48apbTGU1Z7tvRZfbH2T9rBb/5V37okprbz2tKV8EubaUZfHGO12lDFf6u6H8uqKq7C0eTK+169fj/ETT9vyLfZpU//lJxk58bc8zbM8+9XTn5nn0VEzR/wtwevrq5qnXr21aq2NMU+2vOhDkmG3UdteyVWQhUlzrdYbdT3qjQbf9hjNnz4kgVuoZcgWV7LRScY4mA/Yj1/q6bsYDZtJhm6SsWaSDLxdIXnqTzLYSQa2OMkTb8cTO3nia1OeyspY204yxk4fLUmGbWmxlVXOtnWS4attMSy7jLQlyfBNWh1r7SeRHPo7X4ZYSQbftnjWz8vui33KW+/9z2l59icZcTzacdOwyCfnlSrHW1lvNa137FeNc7iq4X+C0DNaWfGSjW+b7vElXz+SpzjkKZM8ySepJEMnyRjv0eBbsvEh8WUd4yKGsSdbn+0kwz/lzKt25dt27SSbrLbtk2+RlmdRb+EeakrkJ9t8l15YC1WpJFWlj0slm82tr4Z/4iifZLQT5avkKWd/cSVbv/zn/iUbH5Ghb53EahT1LUmGfZlieD9a8N3xC0xlWu9bTobstt4B5YvRNUj4yiFegMHf9kfpUZBZi3/g9tZhPfmmTXVTqZZWCX3IpbXy8vmn9S4JLhX9rT/5g0Ipu/KZtCp8PRRcW8h1wMR0bdfWl2ADn5KtjSgi+IeQOlTV+mYjlRH7+iCfbO0kio051pEdDb4Zj3Nql7ctXeBY2062HCZgcc5WXEkq8LcCH99LHnlICxJV5mfDCPO3/3/Z+5cfWZIk3ROTn7lHxHlmZnU9ulm3q+9gGiTBv4vghityyRUBAtxwyQUBAgP+A7PmjjuCGwIDzIKPAQazmMGduf24VZVZmXleEeE230/U1d08Tpw8Jx9VXd23NV1cRD8R+VRUzdzNQi3iZO5jntb/7H/6t/Vv/+Zv6t/8+td1mz2CLz7/Ir79qebb23e1JN8Ht14bvEZ5/fG73+9ba/d/ueM1wUG++OLzvhYcsp/gtck4fdrG/v53vysfei+pTR459XnueW31vsHruhqWvqdwTNfVv1x3DDkd2zyvW/Lan1zGmOM6KsY5b/O8jup3jNs8sBazDmvUB+juNbAmxbGNefHied+beQxuntyUvHKYp0wOa9Hn9VV+7wXkEDP+1evXBZTXSjHn7Rwcw/k4d+uzZuv3Wq3tdRsoY+WUS9y+87VW10D75ua64+T0FzjFrE/em+N9h2Ob74N4a7bG169e17usizl/+Zd/2eeBObd3/nLEoX/houef+yBzHNt/Fcs67fvX/drWYZ6xinGOa836PZ8cX9u6rc1884x9lnsE8enfLUufV3I9f/68XG+5jNHusSrNgKh82P1YalUvtriTVSpNDdRjuFilGaPEbL4tLqbAOGG0FeMV4BHuagzohTWu0tRyw8ADnV7idvx6oeg67Iubp+2B04ZERGZ/+gDNHlMDKEDzpM1vIG9wHgfOcUBzOHbC3rPFpngQ5VTE1ECflM6lQnv+QloKwp0v4fZVXXCbG+j0giSnN/GpgV4f+zBigMGdL0TxpD3KrQ/o46OtVJoaeA+vtLkOMftlrDJx7dNZuOHwIinuX0qutVSxS901pKranwtGSs4Pi4cgVfvdUlf5ECi7qvIXAUxYasxvid8bpLUOtRKptWD4atOAUw/O67UaH46KW1vpwMT4m0v2z1LFQjlmxyentRypsQhv7I6PT12JrzRt64xZxikTE1+rAu1qWfZhCE/AtbzgUSyZOcNeN/iS2Kozrk3WVD1k8IQ5LyJVRbCM4NhlbYEde+DVHo4cjl/HcauW5C61ZEzxUYdcS2G8UktViUVSJ9Zd5/pWfeLGcsTjb+5oEt+8ienYxJMaXe9AXZs6cHlsChyuRdw5TVxbqYQo4jNmrcwzuOMtPZ/U20GpKZrUUanxXIv4WvQxTu6oJCx5QW3rS3opfEfd1mGMstbge4xbjhGTmaTevJf9iWvLJa40R8bVbjnmNH60xcuWvrj9IYJVcityV9rkb+wx7v7suH5HlvCa+3C9G0u+WhnR4/3MPdaixwzPstt1PR2VvnnKY3VXuHvM47FpjtiPcse55LhX5bjGLklj219y7OdxHzhV8T3EjSHniFKV+R95/O5bcp6AWCpfPcLVTVy/0oBvqXvZpY7UmuiSRl3Jt3btFrI24VrCbdoFRwAY48XsV/snt7nVLP0ur3JC4q+jOH4lT59EatdVv/Z5NlWP1QK8h68hXbKukHnGtl9lvZR4HW21AkuJzzgxbbLeS46btnLCw51qclkYnGd8Xye8aBsIt99TYz0rzbUCHsVdbjNDXsmofYB90t3IWZLTufFkYeNeCyjvQw75YWzVbkcCluCxDzF9Hfq3lKvj1zUr6z1AdKUBGW6NNV76gY4VsT810HWLKZWmXlJnzOaxP+0tLqYAj3LA4/iW45+Ce44Jo75Km5gaeG8+lTbrjtkvY5WJays6AdVJxBXgPW5xOWAcN/uVphaPeXEcgEc54HFcDrjkhnN9MHyVBnwyN1xy1LHNuh23oZyKOUP7/BPTr+ibWtz+wZs3jQjQOcbApR13r4l6K8Dx85N7uXweVqp2+Xzf5/N0d99V1O3d8RfDaqm74OO+sU6bCrvdLh7Kf7ruaTbXd1Rd7ykyECsZN5/CzCnd5s4HN+YRCz7nErMOfi77c7sWy1IFwVJHyNZKi4a8pRM0gGzpxNotS8JjhyMRQeJzThE7rsuU05jxielXtrh9BSjnOOOmNhbI/FJJeCpNH4zRtZXAVYH8Xnd9E13qsk28Gi3xzKDI91dFGk3MwOMJJlfjlb4cEeuLuqgFkih4FGtRgIJPrDu5ztO8mBcvcQFA1WPD2W4wb+bOWG0lcNcgbn/KxIH221f0G6vMvpjyENOviOvXVsPg3OJb34dwuFwroM+HSpNXAdKrkqONvAF5r54HDI46tpkDA7evS+2xhEscaJ4ZM3RlvH3L6glSBDaPYLuCh9f/tWZ9jlNpQMEQMSVwv4xVunN80/9YfTMO6Ejj2sgbWFPO2PXyfJXHOKBrmHZS+lya/am3uDbQx0F/pQF5P79g9PUrcO7PKPFZu7aiD7hYqw/hlQaDFzjNw3hly53QfgGnuo2pNJcGllpyv1Xlesm1VMWGXRFZc4xhKSLmAWXTVitAbcecPjEY8XVs+oACxzsfH3HjDdNWT9niQMMsu1p2V/k2Ck8FY5x34hzrtvaqgS89x2EPnCI5yy4/i2eOa4XnqKmlCEfZP5Av9CFLMH3iCv5l3ZrM1ATmn+cDicy1odKczxSgtvOpNH1iMDgC9Wvi3cmb/agCapfrn/0pQOPyiNWxaYvBQ+6qm/2+nmUz9cWz5/U0m5675MxNRzdVga5VDvFKA3psx98n381J7wfc3FQ7lvHKKzdcs/EuZqx+N0Mrzeu2+Fv/Ar+oz7IB7V8aXu/z3ZJ+QordUlepa58ab7PpvkL2jO4KqMF12/VZy30eFijiju3GqfYSPjeX3VD1f0+gr9KcT2/S3t31fJYcK2Ocj7naQI9lnJvS8itLziX/F0WOK7cby2uu/+YtuVbKpf3u/q7e5IG9YznvNT8PaLu28gAl7tq4mQ6kMmq/vzptCBtrTrtqzXfUoes133HMW3MOzr7jGv/q1avm2Gf+1mmMY2nf3NyER66zZODTAwDXzeMpz4wH+t5Ln5habtdJ21qsQbEm87XneppjjHWplTmm+cba1zYf6PrFjfWBgj7Hs34x56TIbS2KuHGKtphrYt62L26Meq6LPHNsMceW33xry6Ll2Oz74Yj2blmyJrf1s599UT//+V/0L9VcX+2LHCf95gIF9Hlam7Zq51zxHM9RqKLMKhuko3EUeTStH8Ke421/inUbA+e8GQtnzBhj4YxtObSNUStA1y22FbnlqbQtnm7BZX36jdenrQY6btpqfQrQ5/e0Kw1GPAytL3CW+HxvMfswYh6OqR/o+dSmyfVYrCFAxxuj1LEBbYnBsIHTnCY+j/GKx9ajrAybHPs64moJgbIW8ysNxloCpzXRBwM3FoZdmyZ5ehxzAAAQAElEQVRu11i1AhksBgxtjH4Y/bh6PWHweXy3MTBwsRk788X8HNnXp2jDmRuG7am7LLuCJeOJKcP2e7XKccQo4yptyecMxKpg6HqkOeaM1VYMU1uf9laAjOHYfaRSz9CTo9LMjcpnM+faLvcFOW4eRY9pWUpkCS42+/pIXEUmLqZN5jLj7YuHoiDvLk5+1vU6OGUhY3YBa56LaEQSWuGe3x3ylNhRiE9sChlT/+z3mIlpLDn29YW5xJTux6ddqU3OZb9rvz776t1uF7fHbC0bmFSNLRl3rl+lAX0eV5q4AlzEAvH6opbdVVV5fMJfR0mxy7I/4+lXfJVGtOu2rmustXbLkgfRn9evf/1X9Zu//uvsD+z7/sFxfbDvtbsyng+SvU758NUH1Nbtdcrvf68b4tfXV3V7+y73Hd4v7Pva5DXC65zXSfN+85vfpIoq/0DIa5TjeD3x/sHruA/N5d5nXv6VvfcQxsnhWJ6jxgGlbX3WIb/XILHJKY/ct3mgDfS1W7+41zXH1JbXuZnvOPrk9LiJySdmzeY8/+xlP4D2Xmlbm7Xc5x7H/+3Nm7dvS2455Fes0Vpch1mXMf6ineOONbwuxzbehXK8t2/f9T2QuWL65LIu63ZO8nmMxO37S5KuvZw+bHccc9XGmAf0Mbq/zx7Toepqf50Q+l/xMe7rb77pX8Bw7kCtLOV6OI5z3+e+yXPpTe5hrV/e3/72t6V2TsYYK5e/BGisf/kvn5i1ATlnbsumz7l5DvhLCI4lbqyYY2j7SxLyKkDuL+7LdV4MVgBVf1lBCvdLIwgM24WDYQfO+U1O2qxAOsApD2gc6Ji4T/oxDjEFaI4Z74SHXY3D4Jux+ra2fUA1JLZ+v0xcgAFWZZTw3ZcNRjyol9RdBbRUGpD38/h25ISwZH22tj4gHGNN9DmuWnGx1TBi9Jkjpm/aQOpL1eGHzfi11HqwvxS1a5tYleZaaQPpVcHQcsPZdkwx4x1Tu9KArnv21UDzaJsHlHbQZFyuiQAMf8cc7Yk7nvYUYxQYOXDWxmx9q4D+WuuwZm1j32tH1iInctV9vqzXSH6Wq8oPQ/sdtVsqm7ipliq8+FWVH6ZVOxx1bEAe/w+pfFiP8JgrST4CsyZI7Nyo1l4TEL2mlkNqqLZTRmDtw1qpOzzBtdMt8Xx/ZAZnXEx5DF8rY15wn/t15M3XUfiq7PuFulaaPtHoE95DcjG/Obdk9AuGf+Lfp24YuZCBwjY5YvYLhv8h7jkCI8fA6QdKnxhwqhvOtj4FBjZzH9Z9yBq6LkOog0ZyHmrX6pBYtSHKsM1JjclZG6zApKaKrEd7aKAu6x6xQGLp2Do2INYZP6zhC5Kg0j6klkAeyQiNTd9WDztc4ZvxYmuZM/DD+j53JV5crTx2DorPmFCkjhSYvLXO3EHySr8/phkvvoq4VkDB8Imlc5qHtmOq1zrXt1biM/cybz3j1nHY4PoVOdYa4zwcEwjzeIE2p+NwWL8v91pAi8cYGMR5h2HPc1AduGO1FXDsS45zTHUsUH7NwOCrNNDmk+peEx+i+rQ1GZxzzRz3u9bkIbfjGK9WHFOtzNi1qMPxmDnOKI/MJWsfHIY9cWuo5IB4sqOBmusNrkUijnq7rpUGhHttgWEHLqA5tNPJd/9aasXvTbUStHG1361idWxAeL9f3Wtfu9am8ZcAbvJQMT9HhOe+/F+X1H04c33fLfvUVzluwVnqLp+0NQsGJHathJQka53b4eifiPEKEK58GI+O7drpV3TBOQ7ocYAMwykfOOHmmAtotsDwT1ytA3iUAx7HzTEX/nTcrsscU20NcK7P/hT9wGktZl//1rYPI27i6ok75rTFgX8R6+2cpjivNedvZjahnmPjD85ZoM8TfQarFaDXWmwKhDEy/cB0nWLJZ6fyIEXHkg+anxfDrrKRmq+bVFUl7nHwMyWXtjFutt5c7+oqH9SMnti1xIvxWYKgqX/Mban+UEqae3TvRQ8VP0tpr8Gwv1aBVuJTF1A2oA5+N6RDkfrzbZN72MFN+6xt+EJinDnjC7KA5Kyt4WwnrF9A6+aIrRaAEWsfhg00j+uwjYGBn2LjXCMJztpk+r4nJpVrlfgh62Mf5BYaHKPsYSckocMWB2o2GPZpTIPjBPmyOunDsIHm+VDd4kCyxwuGPbkHmnmkCKC5xKYfKDnEgIv1Fgd0tcCwZ26DeZtxcOkHfjC3Y4S669VWgK5v4o477ekHekwYtUy/esao7QPNZx+GPfGPccPgh6Ef4xBTQG6Zq+eTQ1FVFAwchi0Ow640IO/VNYKxfWYe8y7PEwOBnvu059gwcKBzp189Y7QVoMebuHri37UmM2arzQWEWuDHcW/5trbk8KfkdsTqtfSYxWo7H9vWQI5DpdH9iVeRtR1YHRuIeYwv8Yfzm30g3IfOBsK3FtD9GdOdvMHwT9zvrDV4EvL9bS+dxLQVfcKlS3/ifv2f7KRMDjHFvJyNVeZlk/yQ73xzKnbj0dreg4rDqAtMcO5rwbArDYZ/1q0O3DGfcg4aD4Nva08OMQXGOBP/KHeuAMnIVNxsXvJQ86b/Auru7Zv6NpujboDKAfRGqRu07kW5Mam4Eep1WXGDdsSv4XlSYsaoxd3cNObq6qr3duqwlg/+5dcPqSSLabz139xc1W63lBut9t04NfYq+fKY4+b006dPeh3l169vd3wgYZ4xjmOt+sxz01nfknsNN6P3+6s+7+zv93tdvcnrmr5587bkdS5q+dRuPvvPtsrpeM9fPK+5kb3k54J37+7qy6//0OtQRTa47wpo2edepdK2c9J2Do7vHJV9HhIkrCZmfYrjHw53ZQyQddr1JrO4NTtXtX437a3ZGitN3DiPpeNZv5g5MOozR9xxFaD5Hdu+sW5YyznlzZs3vbGfIbLPd9/xjus6OZa2a+iYPiBwTLmePn2a+e364YWxcssJNA/Q85zHDOhjJY9rZp3Os9LMt0a1/OKOLWa+81YcV8wYccezb94c3/PubTb+/es/MXn0e768y8OPd+/e5jPxKufJu/rFz/6i/9/J1553qQMldUZ1rUD5vbIKHG37ORku8P4+MeYo1qcAzXOEk+YI1RicfTDsmTPjt30YMUDzuB4wbOMB1Ue55TQQ6M/HtMWBf3Ju61GAnsusSz1x5z5tcTjXPfGtnjFiCnycOwtR+aorteJ+y1p0f+L2D/nuq/DVscHHuWHEAEmlHpuPdA/rNg5Gjj7FOHicAx7HzTEX0GwBLta7wbw9jJv3EEDqTkBRQHKrdd5jD6yODfSvwbNiR1sXEI6DZufOseBx3MAZo60AzTtx9cRdL+2Q9+dVrfTnlXwO41wjfqaVky+YuH1xZdoTb47EiWdmVQ/uLexP3FNEDhJjvmKemDLtiW+5D4KZozEfOwcNnWMZr8iv6LM/uWGsGxCYDx4H1xNwpi1A1jtrl4Fg2DqAcAw8hI+u90PcuuDMrb9C5phRRe5zvE78/Oc/q7/+61/Xk6vrevb0WflA1u/16zzY//qbP+T6/bavW3/3d3+X7/W7vp7N64PXmy+//LLvj37+85+X/0sCxWuM1xPH8p/g9/rgLxaIAeV1xdxK85oC5Hq3r3/4h3+oZbfUfa7j19fXfa3zgbGS0Fpyb+L1Uj65HMdrqDaM+zF9xonL4XXKh9LOyeuqIpc+oMcw3+vd1P5So/k3T57W23e39eb2Xc9bHuvW579MYC32XYO3idld7VPjLvce+/I+xeu/D66N8Top/36/q5cvn1cta3376tteb2t0reSzdtfX+w3vCRzT2p2rcXLK5XVeXqCMtSb/pSj9zk1xbc2Vz3h9d3f3OV4vU+fS//qUvyjg3L1PA1ya8kE85AzJF9LV1b5/OcB8a/Rfcph1ipm77HZ1fXNTn3/xReUk6HsT52q8NTq+fusG+l7YX1w05vPPP+9arq6ve5x5/PbhdE53d3flXPxXPV6+eBF6+l858vtH7qXSHEgBmmzaBmm7qDAmVGniUTlQO9VJjLXjpKatVoAfzQ2DY44vrzLrm3jrLP7CUuS/7lfly2GtdMv42jT9QM8naQVjrltu7UpTz3gYcTB03M2hNk6ZY3kgpq1/coh5IogZr4jB4ETHUVxXTTGlOYraLbueG/kSzyxjH2qJraz5uhNT7vOEXEzp3IyhdsxdThiQtQrIF+ahtbgxMHxrvviA8C8ZZy2b+cpF3YkxT1wO4+yrjVPrm/bsAyfufI+XPygfMmaKqTU++5Vh/auuQw4Wy1Ly9j+5V1WOtd8tdZX5l1eoxFaaY8mxJL7tI6btebKEW1sB4s2KyR8bRt9xdDiGesrIqdQ9csST2uuzLFRebUuTn/sTVKmTokZTr9aa7m7XvVjj9ZBbXnmWJTR2ErZkAMK2Hsl3y66MiavI28CrxF27QP1akw+k7qXrqzQxxXUCGo+qI3VZH4nzpb6sW3SIHMBHuWcczLEooGzftd76rdF8bbUiBpMra3SIN+eAdWeZMo90AiUk7/FnDRYd3Rt9zWWzvgkpuc3p0ADabmzFzBzpmo0x9+N1n8cx3zz5lGnP9V4yYF4119kYxzBOn7ZiX718R93GmP+Q23OCJM8xXKt0Ty/z7CwpZNrbugOXuJj8in21Yu7h4vwWGWKclmNOWx5tc5fjfLR/aN2fzr32sXQ+n7omu9347nUO1qwA4RmfKaAOOVHEt+dmpYlH5TO1U53EWDu7fBdM+7vWxJglReeVE6vqU47l5JY3JabepKaTV+qhxFzvT+WmRn5U55unLZ+2fMvmWGZJ+pxZUrQ+44w/fPQ8+XHrbS0eM8dSLupePsDNOJbGW6cc79ft/KvnHsvQFmM1duH2nNKWQ32Vm1mvVWt+eiKAv6jmZ3BxTWrJjfxBtLzOeQ3c7bKAxfG/jHIk2i3j/HEsoJZl1Gt/t9v1OsMZrzRj4HxuGhf49DLXzmM4cBqj0oxVJqc2fJj74MFP3j8ltzVahwJZ04gYvF+3MSm3AFWvp3PtTt5mnph2oI7RFgO6D5Rc4g/nLm7eQ9xY4LTe9qf81NyV9mO5YayR97ue7ws5FzU+wh13Pju7XmMYHNYi7jxdH3gfN2Yrrh+QEb3Or/lh7C6fozU/UKaOfF76N7ej5avQXeUHddLf57OYtNSw1PWeuJLvFyDjc+Z9LxCcOgSH6JzH4tYH+tbKR9eExK21G53UIrTWob/b1kpo237WWSs5qU2u8LpeFLUe+7tlKePD4FKUc9VwnuopE18SP221AmGMTPvQ3GsZCxkr85dHXP19uZcjR0ZJfYdQrM3deM++er5x1G6H6iTWZEd82moFaJ5pW5/2963b+ZhXaWoFOHHPPpzXAkadjllpckSdXubYEZ+2WgH+JNxA1jVXhhy/n3pN4J+KOx+Iqj/aeeLx8ZhliNNLzI74tNUKcDqWlSamPLbe4nIk7PQSs7PFxRTgo9xwPg5bjkqTIyprtVOdRBz4J+b2M1/5Pnj/1TrAAwAAEABJREFUWB76e3Di43hX2qi7Urd5A8+pHQ6/T+jvQWMUIBkjDoiP7h/y3abx2FoB4c53raQ1cuXaHkuKjHfQW7tlV0mJXUUZL16NH7/Wgoqv8TO+xx9yswTHoAJOn9fdblfb9qPr/jPhThlZv7U3hp2fG+HXN9fZtH1RT589zebjdTYkr3rD2jVw3oqblW50Vpp9NyfdzHTTM1BvpHtPYdxVHth73NyMdjNVnjXXTjdrd/t9b6CaY39sAL/rmuRac3yAPhZujAJ56PomNV1no/6u7a+++rr/qfwqynPj9vaufY5rbW4MO6ZjW1OlOQ7Q46Tbm9PGzvGMk2uf+m6yHmo5jLnJ5q8+896+fdP/dL8Pw2+zeW6N+t27u7q+7s3fJ9lYd+5qoOQxXy5rdD9xYkCvnbjz0Cd3pRlvXsxeMzfb7+/ves739/fN++TJkz5nrcFarNt1lcN8cx3L+ZljHNC54o7rur/NA+5KA3p+MXutXB/FvvxyyytmrnzyqKfPWP3yWr9rIeb45oq9yoN2j5N952CsPNrGWo8cauekH+jz1hzn43hyqYGcuze9/tbpsTfXWPlmvmP6oGDW4pg+YAA614cSHte+N8q5aO1wPG/Sf/H8Wf3Fz76oq+td1nCRusVaFaCPT9s5P9ec92vyFpbxPZMvJqqytpvvqgDeswYu52O8oi2mrQAnP9DHXdw4OPchhOUY+d472ulmzFWVusfPnHbMV4Dv5Dam0uZ6um7pnl7TLz5ttQJ8MrfxctSmidkVn7ZaAU7clSamzDXRDnxaKznsT5n+LS6mAB/lhvO6bzk8AnJU2m7XvVjjJZ60cI9jJCqmbOuGx7lnvHo7pn05gHAvfbwf9ittjuGx1P+QQzxhfZ6opxgLnLgrTUyZnNoKOOcxP6CARFeOwzwH7Q9bx8ipcFfXPTHxLTd8eE1+bN3wODcpZs3nOKq858hHODWOz+9CvgPy+Q4wfAla01f0ze8RioSYs3ZchpIm0ZU1ObR+eBzkAMr5a1eaWvkYd0IzYtV6cS8nOkSOUIc7Mcd6rVHe9ThXbbHRX79X3Y5yWfcYZ1nCyLAd39vBDF9+Ruy7KHHXGLNqt+ykOslqcHrWNm21AhS4zmuv6ZJDs9/t6vPPP6u/+Zvf5J7hSe12S/u8Bnyeh7New7wW+MDW64XXMblevXpVd7nG/uKXv6jbPKR99e2r+u1/+G3d5V7DsW/fvSufad1c39TbN2/LXxBLWf3Li17DvG54HfIXB9RF1Weff5b1pu9ldqnLcbwv8VplHeYtKVrxmucvDFiH1zf5gL4P8Dz3eua1TA7zYFy3v/zyy/La6Jwcw/nY/3f/7t817lj//t//+yLjWJe5aud1dX3dD8/Ndc7iv/vd71PvTc/VeXv/Zj2O7y8SVJq1R+WYrVnbtcexfv/pfGPkkfPm5knXbyzQa+W1V5/xztF63r17W9btL0Z4XBzP+xnHEbPv3F0nxfmZ5zhAWZu88mmb472tc36Xeza5XUPHtBZ5jbVWf2Fgf7UvzwX973KcXUdjrFNe19Dx/YUSdktd5/7Q42TczPNeDVLL7W3urV/m3Htav/zlL+v5s2d9D2vNQP9yg7U4fuvcO1qfNXuOLoKAdfYCt5E3D/ySgxizcRgxQE6ypTFjgByUQ8Hwy1dpcIkbG7hf2j+E2wUCeqzJoXZMoLl9k9uv/tVPewBjgM475AOuD871wbATmpgxNznsb7nlmbg+oNdhaxsD9BpZr30PXB2bmH3xLbfuh9whF64lfG2ndhhjQuZTSz44mc1KGbOu9xmX8teh1zz4T0jmky/D2Mti3n1W5FDLLnYwIF9Yuz5+dWzWBSSPxmffWq0vnpSydjTQNtD9GWtH2/hpA2VfHn0wcipNDEZfO1C/jCsyx8zbyjPNGtebxELd5dv97hBP/CZcXe1qn7lV8BRWPWftzL2ozD11R8Nl3caSgCW4PNYAQSLWsO1ri0E4wr1QyayQr62X4PItW3xjL0tiU4kxHRoOtbLGFl/S0V42eTH7GGfU0jf75dyPshDyNfzpk2pGnFayNtzOAUigZZtQBWTZzp/jOceyhe/T6q73OEyHx7lh1DDrATKdnLmpFTjVNGuZcXKKqYH3xgR0VcjqYd1LFtV1aV/C8ipFLK629Ykt4XkP1xH2LMmJ21qApK0FtFjrxLUDJ8uS1tbAse7uHnOHnc6JWzuh6VPWUhl4oSqvFrHZ1ye+JOE9PI68LCBclZY6wpXQpHncq7TTGTEJ3nJoB+pzUHtJJ6+ONW/xLef1nCuk3vCPNRjc2kpcteXQlksO7SWdvAZ3VU17yekdMK+1miM3kmqlMpZi7qyh0rSjEs976y3ektzBnV7s5stc1Iq8ypm7K2q+ZGy4B+4cxRVtv/emDSMG6Dz9ClzW933qZpCHr43Woet1uqxbf13UXZnnHGtxgul3VNZhyXo/xr0YF//k9pg5nrFth2AJoL0EzCvD5JgF13a+S7jTDUVwwYyblJybNGaMfWuDDrioe4sbK5ei/aH1fohbH+V/KS/fORl4c34PXIwQK3IfSwn8sO4EZQ4jhtR6X/42r6i1ii9J7jFDdvDczRrud0tdRSpt5037/SHclXXIAuWCR1Epqg6JvY+EIvahSqOqJnfMQI4bXzrLXODYvoxTA+FfW+zPOOsDmg/Q1fZjuFgH5E0bRvxD+0PcMMaZ8dYGZ47Q9lym3/5D+8dyyymHvArQa6Itrl8b6GNhjbNfxyYGf9q6tzU8tB/WPesDPnosYcTAeT5wtr8vN4Qv57hLRcXO5wuw2+sMZ1tu56ITRqwY0LHi9ud87GurYcSY7721OAxuoHb7XWX4us/4lebnCCjy8brLZ817yEN+EL+PXF/tcv+YoNS9y5P55fh59r5qXdeuBUhAXmvVbgl3dHoFqSPxoS2lP+f5vC74Gc13gWD8h3B7f64sybHeEBf5b83N7Zo6CeHkXoPN8V0D4Cc/lq4dUEBKGd8NQI8DpBrnML5XgFpTo7W3J3Ok/C9hsa0106yKLbqm/qSU4jiKtvNWJ6vHUQNtA3ZDcVzc9Mxz/jEbB04ahm0McMHhOObAJW7sxNXGAamT5tUP7/dn3MxRAxdjmjtx9cwBfjJueR3n4ZqIw4+rW47v4nZM/QpwMXfnaj5c4saKK9pyTBvQzNpXLQubNaojd7vb1gLaBux2fBt5+zA34e4PYcfDJYd1mwuXuFgdmzacx4RhA3807kp7uFbWCmNs7VmXNgxcLKn90oYzDsPW+cfidsyll3t+n5yPpcNbqzEw19tqqo+NFtB2lN2TDaN284GcMyNu29e+5ObEoQEjB844DDsD1fvfYYfi+N+a774RE47YS+Nh7e+7Si5OonWstklMIpK2fvA8Afqc/qF1m/ehYwmfxu26AZbatcLZ/lTu+36AXGOeWRPJPA9usjn7+Wcvs/H5Jhuob3sT1/HkdbNybroCpvRG7i73w2666nd+iraxan3GaPtw281UY8SA0u/GrfHei9/nGu+Yxrj5qlaurq7y4PeQmneRfeZe2UR9lzqsZSlY2v/mzbva76/rJnORyw3+BCX2jSp5a/z7tn0zxvGsD+SqAsp6rNW5uzFrDUDGcC+rmsNN2qvrq14n8/dX17XLxrHjv8kDgfv7tXa7fedcZ2N9l7VyrEpzXHM+++yzXserzE/ZLUu8VXI7/hzXTWVzB8fa87FGxQTXynhtxXjrVgPlPN68edPn74yVWz5r0RZXT06gH4hXmpvbzkGxTsU8eec49j2WQK9h0k7j6ZPXeBh+Y52T66AG+q8QzVOszXqmWJ88xk5MPnHjxexru3lurcbKA/Qxcw3c5DfGPGvQtjZ9cjjXWzf9WXoecjjf3W6p3bLUX/7ql/X0yY1p8VdR1fMErepzLNB45fPld1V7YmP0WnnXwuCWjJTvo6V5rGHJOHVsjg+JTV9fVL+0Z5w2UPa1Zw7Q9cx+pWlHFdDjwadxz5w5huPAJcdPwe04H+J+DBczR9GG83xg2ECvTaXNGGuF4dd+DBdLSr+0YcRvbZ2uiXriXoMMNVo7ByHHl9LO7VOJV58P1fbMq7Stne6Pqht6pD7OckFqyLiOoTys23UACugcY2DYgBQpOydwLKBtOONA58bd+TD68gzuir/aJwa0HVU2MTXwKLc+Y/4YdX+I22OWWZSincL6WPq5tk8StaMSk/es75L6xY0lKIG1O87lSwzBO9/YiOvj3IDjmmBW0kyoAsr478dtXnVeZcwllIMjeKUFC9TzUetTjzozbvwjbwnJjB91AF3Tp9RtTMJDEJpwbu3xVXe+B13z83eYS7GeHj897SUaWeSIhmMtToxK6FpAS9z1Og/xgf7efvr0Sf3m3/y6Pss9jt/9T58+LR++r+HS9l7BX/7ywa7XJP8C/t3tuzrE//svf1/ffP11WYN/hS6v/5S/D3OX8LfORLyOyO3Daq8jcnldVt68eZ37nXG/4Jhem72uAH0999pmvOf2zZMn9ebt23r2/Hn/qG6+OT589t7AOl1Tx7J2r3WOvcs9hn65jbfvLwTY9xcR/uqv/irz/6x2uS/5+utvep2cx/3dob744mf5rtkVmccf4tvvr+rps+fd93x4Fvvq6roc9+7urq+naqDvV57lwbZj17FZ436/L+urY9tnr8eafDjuv5wwa3burplhcmTJ+77K67PzUCtPM4Zz8QG82vGtx7Wea9RxObaO7Viu6bu7257r1fV1eW/Q6555Oq553c88jLfeNXsiYtai35zJJ/75F190fV/94avaZS2tp1L0F8Gty3sJoMe0tjUTc30cL2Zd537PcYBeH9fB+V+nPg/4ffa9lP3+qnJ+YU6TtZE3GJiLA8MO3C+xNjZvMGKA5pkxQEfB0HZg2MbAsMUVMfVWIB/CTF4M6BMERp7xcLY9uY1TYODTNrbtImvgklVB7HADOTmXssE5z75iLgx82moFBodxMGK0FesxxpMI6NonpoYzZrwC5Fif6xMbkvrWowSQN6rIiZavPc2WfNX1vOy0XaOmQ774HLPxzPmhfeJjxAMFGH7SM0bwoQ0jVt9W4BKHcx/GXLPX2lOg6FS5Ydp5IBJULD8elf9c6333k5J5ZLGyabur/dVSplD5TyPzrciK+YcqsXrQssyJzl4sIYsv/bz3y/E0gKSi2RqG3cDxDd7HzIf3cVPgjMOwgebXvxVg220bxrrZAf0WnjnWIRzv2/7wq1T8W3mIzf7UI1Y+R6pwO1Z1g2EDl/hxDDk42vLYn/oCT0z3V4/qqH8bu+TkaP+MU2+wyTn1KTYxFvrYcQB0tcDZFoDH+3DGQTufrpx/oG1mndbB+hVrGlLd4BwrAKMPQ2+x76r7u3xyKDA4Yegt9jAfRgwMbexWgJ6beeKAqrE2jm8uuVK5wOVLtvA/T5/ItNuf/jGlIJ7Id3HHnfB8jnOObNd12lOPtfYcSnhe8CncJLLK8WHYDXwNob0AABAASURBVBzf4BKbY6mVNTXV8Zzc6q1tjLFiW3mIzaGAXhdrsgxA1VgbeYOBGQPDDnx6wSUGow80j3kzGOj524ezbQwgfBKxU+dowIgBLriBjoCh7QD5vo2VcyTWsHM+9HkRrM+b2VcLHNfX9XItXUPtrd7axky/uCKm3sqMUSvTN+2pxdtOPZ7bn1Z35pgXJDoSs1+QfqxcrYqj3i1L7XZL5SAUUGQdDpG4hSJrcN1r+UsA3dEZgRyvrBFEH7+P5jGCgSWsX1tc4GFfDFBlCFq6s3kDTj0Ytjww7JPzaMAZh2EDH+Fej9ljzsCpfzbWcJx7MGKA4JwdRwsuMWtWlqy9YhicY+BsP+YzV1yBy1gx/fA+rg/OOAwb+KS6ASkejdUBw7+1gUfjAcNOAqMPQ58cRwPOOAwbeI/bue/yw6KSq2RnAxe6Ow/ezFNgnLcwciZmuLZamTaMOBh5h3we1gT0ZyhYzqL8QHVft3kAwEId8uDGH5bUPvy/utof7x/X2hlvcj5LNb6UwnZfICjTOuabIdd4DK9Kp2wEua/KPaf3LZVrA7kHXYLW4T5Rh5q22vph5AIFyV8zxkrXCJRtxk0NA9c3BS4xGH0Y2jgY9uQRU2DgMLTYVoBjbSkuDiDv1VgdGwzsIfdSwZNGtMupuBwnHbxj/L4z7sgDHJmrYNgPuWHgMHQdG4w+0Lnm6QJUjbXx4O1hnG4YOdoKjD7QPA9zAMPek4dxBsBlLIw+8FFuQIrjtWHYDRzf4BKD0Qd+FPecx3GYVsBJA12TAJxx+woMTB4Ytrgipt4KjBjgj173HBdoE4a2A8O2Rhi2uCKm3gqMGKDrnj6gTRjaDgxbHhi2uCKmhjMOwwb+ZNzWoACqFhi2NcKw27F5gzMOwwYu6p7hwDRP+ru49RkInPjgbOubAkzzpM2Hh/gh/kP48mWU+86K9L3fUU9bfMpjmPebj+HmbPFpqxX9Q1JGXvCwvurPF7yPJzx1n3EYNnCBG6cAqpPA6MPQJ8fRgDMOwwYuuGF8/p2L67vmWrvD+1vqKvcEX7z8rMRevfom17j7XJfv+iG2Q1xdXfXDcTc43Xx1g1QOfd5LPMnGawaz2+IGu9dwfW5uupHqdd0NUzdWlcpxu8r1XdxNUjm1zZPEez/7/gKB+kkevhpzlVqMcfPUWuzDeIi8y6asXNamdmNWv+MbD9RNNlvdLAbK+cit7/b2vry1ME/cDWQ3dR1Lvn02tZ2PtXmdHDljg1nMWpzXXe5l3OS9ur7u9ZPDuSjm2DdeAfqv4cxxzMr9xc3Nkywl/c/GAobleBxqWYgsbVuT9agVOYGyPscBOhbojW9jrE/tXFwT+zDiPEbm6ZtcxoiZA/RcPH5z7cT195zzYMD65bQuoGuRw2NmnGNUmnnG6NN2TP3a4mp5nIsx0w/0Oek4xoWq5NY2R22sIp/jySGXmOL6OwcxN+jNU4A8pLnO8V/HOfHutn8p4e3bN30sfvWrX9Ru2bWs2aRPoMO3TwPGcdrajgdnXJ8C343B/JyOOBh6m/sYN9D16NvGThsG7+xv9dY2HxA6idipczRgxACPjgscI6v9lSYPnPFAWcpVdSEwYoBTrgGA6lHsn4obRk0WBsMGHq0RMKwFhv1ddcOIMQGGDVxw61MA1XsivyBc+uHch2EDn8wtLyD1e6JPEDjxwdnWNwWY5kmbD+/jBsAZh2EDp3GMmQJM86R/LPfMV0sK58+VGLw/5oxTKzBigE+qGzDt0VgdMPxbG3g0HjDsQuA8B7j0w7kPwwY+iRvocWBoOzDsh2s14HF/5z1K5f5gK5dYmHI9zHvB4DN2xFRfF6rW1Fh56LrPNfBZ/e3f/m199vJlf78/z0Ntrx3ep/hX8V4L7HsN8drhNcEH1V4nvAaJ63/2bFybvWfY5Z5J/9s8sO9rUvrOyeuLvlevv627+9vygbic+sxTm2eO43i/4TXVHH8ZwVivU8b6iwDyKz4891qr31r0K+aLa4vL73ys+Wc/+1kp5t7n5/jPPv+8fvWrX5Xx/pKDdfiQ3DpmjpjjW8vN0yfZf7nqePH7XPsc3/sp18V7JLlev36ddX3t4ajf/va3/c//Oz9jrc9rp3Nwni9fvug465RHTG7H1+E87FuTY7zMMVtyrF0fY5/c3BjWx9j+Nt45m2cAkOv1Ui9zX2ucc3mX67pzA3JuUNZkjtzOYZf70avcZ9r3r/t/9/vf1++++rLe3d+Vv5ghDuS43teyW2pZlnqR+TimYt3edzie85Nf3jfv3tW729t6F+0D/0pznew/efK0FnZ9HYRRV58zcP5QJr5v/NQwcAeAYYsrFqGGgcPQxn4IB3SdCjBWgZHbzrwN7vGhWrN5Fqhfa+6agV5QY4AL3M7E1RmoqCVqrXxGCzJOfhgxaynfq0C9JuZQBq35MlDSCba2gDHV6wLhSB36PSjq0R34mnpzrJJ3SPxdLbvkZqdrTdCIp8e0r8DoWy9MjvUUc0ieY6jX1FaLPzzcB1pb1oyXrFM8zjdTOdzrp6ooP5DqhFblxn/JSaAuQyrQcQwI09Feo2dNMHDrF1+TCHJX5ngoGH59MPDQ9kuOiasVGDHaHZQ3smj2J7el3WbDdC2cdUZcjWpZMwfXww8k8Vzvd5Vn/7UP72JYJoqRzVm1LJ70lWOyFhBPXdYdjhpwHcxNDIR5TTVHgdF3PhLA6C89xoiDQWIMDL9zgoGbp4hNrQ0j1jxxGP0PcW9jzLdfPQHzKk2tVIHnv/OtNIpjfzmtSRXB8l6HfHFr5yOStQpyxOvYDnE4Hsi9Nmpf3A4MnA13HTkOR+4sb3NP3H7biVtzXEspQrdUZQj9q/32V0LnsaxKpyq+D3Kv1c0aFRj1TVun9tTLdxzLw2buM35qOWBwTyzhMSmOdf8U3HOcEJ9eYpNbEMhxPGgWkLU+LkIQ5xDVL/MUOMfYnzEw8Mmtz0Sg+YHHuYNXLqL5RCR8jN2HNAdzzcFsW/+61ndxW8eaGCA8ORViV41zWROGXWUdlZoqjeKID50qDNYTHjnB+IED8dRpHo6nwIjRaV+BgQ17jD2olyJjerzVA5OX92rSN2KG3/4hn4sqinDYH3rUV2lA1wdDB+rXwQFjwcBHXcMO3DkPY2D4jTUGRn/aMPr6wZou++LGKp/KDZcc5q7OWdxzIlKxcxSqzw1ibc+TWov+XIqbPdb7vFYDJ+tXRa85sfUrww5pDTk4dmyOMVMbW/Up3KSiHJ+8F1RGL+teh1WVc/tQw8+pbr2V8ORmIBi60oC8hyXHcx/Th4ahCLbmGeIaR7iSY90JqSXxWZ4cX8qpKEBzHxKXxLaBxIxcQLgeft4azNshxB5bGDkwtFjczae9zYfBaS6c42Hg5in6zYURE5W6skK5P8ltUZH/1vWuWA5lbJauxg9X1h4sgP67+7fJC2OWZNzbxJc8QRjchcu1Dp6EwsBn3YEKuPCLKcaop1iztnoKZICA9qP6ZZ59BYbfeQApbW2BgXdC3vTPeHWgjhPXhpH7U3I7Dgxe7e/itg5j4IfX7TzkocZ/h5y0QK/9Q26g52+OdamnGKsNI0a/mALhjvQ40cbpV7CTz4Pnkj9MAvkBc5/Pj5/xcKWuQz48u+A3brgn4TqfV5KTYgoCVOIO1G7eL+eDvpD8Sst5GK8nXIvh1lTerYY3p22BHInNCy5tSHbGsr6YiQhhkrSnBEwp4zqpXfErh9wX24fB4XwdWxFXDvlMA++t9zbGOEUM6LHME4PRf8gNNCcMPXPN0Z5aG2jOLFtgPwuHansZOFlv4+KsLFYlomxAj6EPxrpp61MrQHNP7GHdMPzGGgM0J9B54jC4H+bqM0fRfuiHM4cxwAW3mDLztF1HtZicQNdhXxxGH4Y25kM4jLqNgXM8DNs8fT+WW56tyAlj7B/LDaPWyameY2nD+35xY2D4YGhxONcFl7h+85QfU/fMlWeK3HAeWxzG+DC0MR/C4ZwL53gYuHmKY8sDIwaGFtMPow9Di8PgMBfex81T9M/4rdbWDyPXc1hMgT8Nt+NvxVrtA/nKQLNl1qTextj//nWTz3O+jfKVTL7v8zVdHHW+VjMexbG/bH7WFasauRz9M1d8yiHXh4mrq8bPE+9zi1vHWkDZDgkC+rvDucHA9Sn6J64WU4trw8hdjt+9+mBwGANk7vmeTmEwcPMU/TNeLaYW1wa6ruW4JofMc7fb1ZKx3KsxNgHZUL2qn33xeXnd3R/9bo4CHTs3N9VuXM5c89fMXxHz4bcb0TDGffPubbn5KZfj3mSD1Y3tQ+WqyVJ3qYeMt+uH98/zQPxVvX71ushFab/k3iD7SJVaidxmI9ZftF12u/Kv5daqXNnX2l9d1bLbFbmGffvtq/4LPze9rdNx7/JQfne1r4p/WXa1S+zd3X25Ob6Ed7+/aswNZzdtQ1t77z8SZ+yTJ0/KvwC8ywbuUzegc990fX1Vi7WRGpx/xniRBwuV+Xz5+y/ryz98ndqqnNsC/ccwV7t97ZddvU6N/dfmy5J5Vrn+V6lvt1tK/Crzefr0WWq4jpMcmyd9ru1SjxvMN6nBOl1vY611ztXjkaRQrv1Qe8kYbrSLGXuXh/XmymVfjkPqd6NeHqDcJHcD377jmeMGvbh85sgnh7XktLTb4zm+OfrkNcdcHxY4LtBrbR7QOUA5nuKYcmgbL49jWp+8irzifZ4W9eT6pnbLEqvadgMdxjwqzXMyKut40//yAlDyWYPa8+jN3W1d59wccl3uX15f7eqXv/iL2mfdzfcct5a2M2kY57j1Qk6EOLSjLl5iMGKtXSeM/vSJaasVeNwPl7g5csIY31xF3FrVihiMXBhaHEbetNUKjBjzFMdQw8BhaGM/hMPgNhfO8TBs8xT9ahg4DP3nyG2dU6zbGmHUC0OLGQOjD0OLw3lNjNmKfHD2z/it1jYHBuf2GMM515itz/4Ux5EHBgcMLWYMjP42H87cMPzGwyUOoy/P9KsdUwxG7oe4jdmKeTA4teWCwQFDi5sDo/8hbhj+yWHOFDkmrhZXK3DOE4dRjz77U2tPkQ9GnLYxMHiMsS+uDQP/rrqNNQcGp3mK2NTaMLiMF4fR/xD3NsZ8+1PkEIPBIW5fvPKTYeBcZw419ZrrIoz61uP3o7HTnvlTT1xd5RhVuRRVxYYl3FXLsmsduoKlqkiMY6rXWuMAqhpfa8l1QKm0uPJeuTZ4/V3q3/7mr+uLz17WfR7Mv337pna5fv/yl78o0/1XfZbdEt9dPctD2ae55v/yF7/Ic7r78mGw9w9/+PrrurreFynjOnqhyvuCF89f1j73C+a8zAPhq/BW1ueQPYGvvvoqtx27uvEalev/k3Df5d7Dvtclr6XO/+3bt/X73/0usfRfh8vl/17gSerY7XalrjRjf58H03e5jvtw2XH1uc7GeU3zXmBeJ7323t7e5Z7qVfh/X//Df/8/1JpFpqjnL57XXa571vpF7v38BYkqzj/yAAAQAElEQVRvv/mmXn37bc9LbveI3ua+5y9+9rOS8+///u/z4PxdHwPHcmzH3R3ntt9dZQ6u432qrf5Fxm++/SbX26fHsaq8H7nKPY4B1u2cnI88juk9g5jzE7/Lej3xly+y4He5B7QO81wzr93yOKfXr17Vq1fflrlLzoOXL17mXuvb+se/+/v6/X/4bb188aKA8mG+HM7r91/mXi3iMZZTcf3usr4vnj2rz54nJ/d0ZJA3r1+X9xbeM/gg/5B7vjev3/QcrdtxPZ7KnJ/nx5o418n7YMd2Xk+eZj2CO85tjsFV7ie/+urLrO3b+uabryunWEbMS1KgnJDFVZo20Ach3X4BHVNpM27mguVXxwO9QEAvhjEKkMxqDqBjG8gb0Lhx9zkAlZNbu9KsRdsxgRP3xPVNG0gGdbg/hMJDt3a8G3hx1H0WRD1lzRdKAsssT8Q1n2jgVIt9uStNDeHOyS0OZilxpl5PnL7bDnTIB1M30GPC0vMFSh7zlWkDBZfcVl/d1pJ75T6jZF55X3Kirqn9vteqwm004d5V4Mx/LeesDR5qUsehMr2qomyOrV4HGN9aQIvYXO/745rFk3HkCPeydLwccFk3UOKVJkfU6QW0LQ7UqI8eM8x1P4A6sFZRVYm5S31jmtQh9poPy9Wyq13WYB//EmyX2IWlqhKTzVu6viqxJTHOR1kaX4uFgsRmvJwhJV5pMHBj0y01cPKf6s6YcI41To6pIdyb8wSo2YzTNhb4ZO46NvPNVYDMY8y7iiMXqbsKljI2Vh2yZvZTdsFSRLSVJWs59MCNtW8MUEvWrNIOmU9Uv4ALHM5jmme+shy5CccWt191rD25fVzXGo3UkfiK//AJdctFchxP0QZqaY7K3A+1bUB3D5kPWPdaQItrqpg7NYwY+zDi9AMX3MBxTHE5x2cERo75irlTAzlWOQNTOIw4/cAFd6UBeR/zgWEDna/DPOekrTgG0DWJw7CBC24YeKUZF9WcQK/J7MuvrTzkLqqA8lj0scx3VNkYmGZzUx/kltMxgI6xDzkX0l9yHmkfcj5UhSRCfEsfYzKftaroPKCAsslhjBpoXFuB0dcPhGOcJzBw8xX96hyi5FvPYjdjVQ0f6dN9GJ+5WedyUXfCiqJjdumQMR+v+3A8NxPUr1nvkvnqE9QGOUbdYkCJV9qMm7lA0MqYhwJa9Ckw+jNHDvjh3FtObYV85xZVniMQ7v7urdHSF7cza3i43occe/AzVUW0YoxivUFr+eT1TjRLEam0j3I/UjdQOKfk+1pybNTWIy9g97TevQbBgJwr4zNvTnp1tVsilLZxfnzUVGqM5F6xKt6cFtXtyHEIAMmLGK/A6Ovr2LwtqU2fAsMvFlfXp9767JsPqSgTgpFjjGLu1EBz2IcRp39yqJ0PmcdcrzXHPqEVVUvW0F9WvLs7hOeu8l7dqPhyvHOf7/yXPeX91WLicS2yh1vNHWw7JiS2qoBaU3+l6XdOMRsHMl5G26yhPsVY9RQYfOYDzQk0j/yKOVMDzW0fRpx++eRQK0DPsdLEge/khsFl7Hdxw4gLbb/m2NscbUXf1MAPrtuBAFXd5/43Z3h5/7Xl1lZgxMHQzqcT8wb0usbsWoBeE+tUxOWYthoQ7nPB84mF2u1y7hT5geeu7339keCQuJ0/QOqP7BPDel+74AtLjUYtS+6j89UsppTnUPcrjJV5RVNdX9eSfAiQOBKxLEtSsgL2g2/70w6ccajKCbzmg2BfWz+Qmu+bIwF5rR27hs+1grEmQAHxV8eaa4waRox94CIORn/6jJdEbvXEAbufxC0H0GvSSb6lT9ZCs7mli5C1z+pUtb3UIfN3zMmhrQAF1MSbo0YDGq+0iW9zAl/UDYPLGGVyAs0jplQa0FilfYw7If0yF+g8c4Aev9LmWNuYwGWceuKA3cZh5AO9BsYoQMdMzskhCPT4lTbxmQMjTxw+zA0jbps3bccMddennjiMnI9xmyMHcOIAen76FP3q78M9c9Rw5pYH+FFrMjkrbVvTtPXHdZrPxAHhxoE+F4CeqzGKuVMDHWsfRpx+SVxX9dZnXxz4F8cNOL3TvFwH5yoIwzf7c02M0S8OP2RNlpwnu1CQ45Av+yLjV8FSg5vG7edruGApItrKMq8Z0eKH3K+Kayv6w9Yc6kob+KLVuP05HyDj51syJEu+Q8XVQGIP7QMKKPFKO+ReJqpfwAUOXOTIp5g7NfAjuCvj7VrkU3bZWKYqGLVblrq5uqoXz5/lYnXIhvV1Pyw1zs1O95ms381ZN0grTVu/D2v1zU1PoHN96Otm7y4Pt2fO27fv6s27t7Vkw9hfBLjPmnyTB+Jf5YH5Pg/in2fDdceubt/dFvlv2e0qqt55kxnerHixW+ou9zDLfldPs0n7Opv57k15VnRwVcH4VwHcbH2b8T7PBrd+bTddHccNZMc85FwY9r6c05K1mOL8DqnRze5X2cj+QzZpb26uc6wOdcixd2PXmP1uX7tlVz7kv8483Ch+mznch1vsLvbN9XU/TL7OOou9zebxPvMTd17uI7oZXGm78EWV9WlfXSV3vxfqDedd8qzRep3PdbgVa/V4uN76rU3ZJ9dagRL34YOxQOay9npNv/jNzU1jcjuG+c7J80AxptKs4+nTJ328Hcd11G+e/YT0gwP55BADynzj7FuPvqfZFLfveECPL54Tsiaf4zk/a3375k3d3d62uCXpevrQxBqAckz5zHXT3txDjod9oFwjz235jPMcO6Rgj8O72zflL8Rc77PmOc4Et86oXi9tc4CuU1uB0Z9xMPrTZ56+Q84p9RSgTXGgxwDe4zZIDqDX0D6g6lgNOdRzTBh+ceB7ccsD9DlTaXJEXXDYF4fHua3XGDVwqlsM+KNwA70ejllp1hf1vet2DeWAUbd9+Gm4AUs61eQ41gn8JGtSaXJaswL80dbEcTJc86udh3qOO/3iwGnOMGzjjAFMO/nFZo62Tvtqc4CLtYLBB3QtxijmTg30OWgfRpz+SpvcMPBA/Zr+7uQNyHu+mfLdoA/OfaBrkguGXWn2o/oFdEyliQOnOcOwrU/uqYH36k56v4zTMBb4ZO46tof5wAVHHRuwwe8rK5C6/db0GpJe1mPWoJYXSEyucPEBfVzEk9zzUSuw1MAJLt+SvCpYikjSu2/M4KaAYHJXLcuugJZlWSrVHKVqF8vv8//k3/5N3ede4t3tu1yz9vVtHhjvc3/ivzDkP9fv3sg+uVf7q9qF712uL8tuac6nz57WLvcc93ngdZ/nbm/fvCqv3cb1PkT2CnyI//r1t4mvftDtNdNrzC7X8+fPntfXuc95cvOkbiLem3gN8r7J6xOMa9JtHrjL73XqNuMr2sb6vw/yupbp1MuXL/uXBVyL3W5X5njtm35zYCnn8uzps7rOfceL58+7v+Zn+tusQRavr59eNw+5p3qZh+ZrrpHO6TZjy+dfuWdqeW55n+OSY71WLcuSh/rPkr6W83AOVdQvf/HLxp2P126gc/wlANcuIWV98iqe+4qx1v/tt9+WUmlAP6z3euxclt3Suca7Fs55SYzH8z7HZFno+yv9a06W3/3ud/XNH/5Qt2/f1pvwenz9BYeXL16U43m/5Bq+zXpnuKpwmVdpcvrLE1e5/vug31/I0Oe9gvU7v2VZyhocz3r0a9/n3DB/zTXeGNdc7Je//GUVVf6ygWtmbM8ttYt7r7zmuKypPc9N14JEV07jAFH90qnYAfoAwNDiMHK2/mmrZ4zavjJttSIGgxOGFofBPW21ApxqBfqATw61MVPH3ScPUH5ogNMcgLIZD2e7hlnAB7ldTHO3Io9CDlTja5VjitkHMnY1rwdqcmhXGpD36jGBjjOXpfJ5uG/R7qANtzGDgyp2pS1WaeCYCT7aUc1rzLSNVSD5AYGOEUu3bUCz7S3eYN7gcpwZo1Zg5Cf0xLHF216cZ75cE0SR9+Mr5d9H1jLgOI7naHZx/fLc75Zj9Fow/M3XFOFb64RXGoyYmB/EzVegSQw9xW7xaasNgo9zG6fMHG3FvgJjzGmr9cM/Lbd1KDDq29a0xaet3sY8tO3PGLUC/zy5ncsUGMdpO59pq42DEfPQtj9j1IrYFBh54jDWSluZMQ9tOMcZA2cO+1PgjMPI0QcD39qOocCI09avaCvaU2BwiMPI0QcD39ozRi2uTFutiE2BwSEOPw03DB455zhbG8aY+mDY+hV4PFffjJ9aTIGRs8WnrTZGgRGnLa5oK9owaoGhxWHkbP3TVhujwIjTFle0FW0YnDC0OIycrX/a6hmjtq9MW62IweCEocXhz5Pbeq1PDed67SvTpw1nP4z56IeBG6OIqVtybVvi33ldy06TfyGsX/ES6C/EJSTX+XAkQZvjPUeudrnHWPtaFVfbagUSb3A6cLblVWDUF3fniykw8GmrjVGmDWc+ONv6FRgcnRPbH+XuMjf/b0aHuNZ1lzH32WjNDHap3xvh/Bjl/VMl4HC71HK4qiV3QYfDbW4UEmdv3cfG3wWIJI90M8ftmNqKYytbG861PvR9qG8+ZKAETFudbuZw5oPHbWMVGBzbvC0+bfU25rtsYxU4c9s3R9na8Hh98DhurgJnbhixW1x7jgVUH0OPSY4djPg6tm2sNnycG84ccLallEOtuEl/nx+K/GHoPveKMvuZ0r6/u6/D7V1OlkPtltw/6nxQH8gtU83jWrOt/YPToT9fa+Y28EMru0DneI+vH0ZfWwGOsesproHNm3HmAx0zXeIK0NC01QJg3atm501cYGvbV7aYtgKDWz+8zzdj1MYo01YrYlNgcIjDmdv+jNnaMOIf+oxRJq6GESsOZ24Y+GMxxoor01YrYjB4YHCIw8CmX2xr21dgxGnrfyhbXFuBkWMsjDGnrZ4xavvKtNWKGIxcGFocfji3nFPk2tr24Ydzm6/ICed67SvTpw3DP221fjjjE5tavzaMGBhaHH543XJOkWtr24f3ubf4tNXbXG0YNT60jVXgPz5u12KKa6ANY53sw/dbExi5W56HtrwK/Cu36+D6qBX44Wtivtc0+YDeUL7Khrh/Qa/od6N0t9v1Xz+5Ae1mrNdwN4jNc+NSLeZmt7ibp+ZoiwPlhm8u8P2Q3U1eY5Zc691QlWO3I3eYlOO5wWq8/0yvPHVsQG8423UT1Y1XN3PdaPcK64PhZdmn1s9K3LGd37ffvupr7+Gw1m531fcJ+tz4d1zzD7k3MR/oMaxBDjd9rcUYx7VutbXLcZWN9RH3uv8CTfv66rrHc272jbnOQ3rrNddx/Csw7dtsxDtHxfW9zcb7rEVtjuJYHg9zjZXTh+bGeEy2dRpnnXD+bOkXtx659M+xXEsxx7dOoPc9rc9xPD5qx3LeauPUcgB93KxLTC6gzHFM6wd6TeTUL49+tXliivliQFnz9fVNfrZa+pg5T+dsvWuOpVxyt2Td1oWOrTTrkkufDwM85+6z2S634jH1n0WWD0ZtMYvfgQAAEABJREFU4kD91V/+VT9sWGIDPXYoT/U7Jzjj+sTUW9li2gpwCoEzBwx8xqhn4LTVijiMXBhaHAbH1j9t9YxR21emrVbEYHDC0OLw58ltvdanhlGvtpgC79e9xaetNk+ZNpz54GzrV+CHczvOFLm0YYxhH344NwyeLae2vAr8+XDDuVZrnGKd2jD89uH71Q0jd8vz0JZXgTO3feOUrQ2P8xk3ZcbDiLUPZ254H58xanlgxHyXrU+ZOdqKfQXGmNNW64fHufXNGLUCg0MfjLyBL4GGD8RzZe+/+FB7Ja7+rjS2jm3aagVGvm6QI3tI+WEdBj5j1NuYja3ZMmPUSoObN7/XD3nA/fnnn9Xf/u1/mmvEcHp/4X3OP/7Df6jdsq/bd3e1ZnyvkV4zXr78PNf0N3ko/ToP2Me8DrnuQGpcdnXz5End3r7t68N9Hvx6LXny5Fkp93lI5rXHsb3WyLfb7Wo2x3DsvpZl3vqMBTLWff8Cgddd48zxWiiH8zPO+wD7Xsf1HXL/Yqy+2Q9VkUPlGDc3N+UYcr14+bKv7zDW3dpdC2MrU5MTxi8kyOW/OmCM83OMStCXX37Zv0R3nfsaoP/lJe//HF+tAAX0LyuYZ+3yWavXfvm8z7Iu56ptvuvlePd3d/1QH+j7C6//4s7FfPkcX8zrfaUBea+S5/nLF8VuqZdffN73n66ZY1mDa2L+HNP65NK/5L5U3DjvG7766queh37XyVh/ecC+8fatyYE95mKO5TytTT7X9Gp/1esut/M1buY4N21rWjQUQNUnmCRw7gM9SRPgjBtXxwb0gHa3uH2LA5pj2pU2+YzXDtTjq2fB2nDJPWP1yaeGc4x9Y2DU6m/QTkzc8ewr+Tx0XdqH+YGzEznkRI/qAzJt+5MDSL2H+OcH9jBO/Aybr5jmNc/43W7J+rj9XYkn9qFsS04AD5wx9o0HOnfNB3sp8l/Vmo3MXT7UVFW2H6sSc1jDs1Ytu33zyQHBjnUbL1+l6VOAckztqaddxwZnDiBzXDsHYlcGTJy5kzvdjgE6Tj6gbNrGaisQDhc9nRM+QuuQzdWKDVmr2I6kiIsZf8iX33XW4fpqfMEt4aHI+1rzgUk6tSwD01Zmrc1xXB9x6wMSv5zmUGnixsY84WL2J66tfAq3MeaDdeUYHmsAUjfStFxyU8ewrm/aVaSmvCfXeHGXFOThmEPBkESWzdgqarQZV9/JfeatjDnOA/O3c7E/uLWGOF8t8Wnb1wZ6zC2HtrGVpg3EGq+Jj15lfoc2xeXrTt60gf8ouWGsl2vnutSxwRkHCmjPNk4bBq5zm2/fdVWLG6utwMgR0weXfWP0wcDtG6ee8iFuceAnO5bWUcf2XdzAxRoBnTVzupM3+1Gn+rQVGPGO51zh3AeaWx9g+MVnqoG8bbnTPb3gMgfOfeBUC5xxa6hN+2Nxg98n58/lZsj+vAJdn+PDuT4Y+HetCfx5cNexzVpdW20Fxpy28wP6+JpmrHrKjBNvu46x+cL1l9uu9l7f1vJ/C2DOfV//c43y4bl3AIm7zw8ahzVegqcfq18warEu+RvMm32gxKZdadpiMfsFx1rS2+LpvncsxRQ5gE/gPuSBfR7A5j5il/iKXusueYeqzKcyoV0tbd4tVf6ywMG5JdZLeo8Tfxa2M0lMZe0qDQjsglQ9rBtIRLV/65PPvqKtwIj1uJgEFHyYe8bJMW3zJpf4tCcuNm1As2Xi3cnb5BOfduCeB9Dz/BB3pW195sN5LPsJaY5p2585jjntiYtNG85cW1x/88UNS9cqpogDZbzcdWzaYna1Icl2IhOP2S85jBGftg6xOuZ5zrDs0qXu8tkZpxC1xB80NR0qlZXn4BjJd0q+SvP+0fuqmFVVA89nL0l++iq33uUYxltHlXf8h37PoFVLuNKb+equLwbEdyQHUsuaFE5rApTN+MEd9kwARqy+iWsr1qEWn7Z9baC5teWEM//sw8AqTY6o08s8O+LGayviQHOLw+DQNrbStGHg6XasWtn6tGeOvh/LPTnU8sqvrXwXN9DHwnjA8D4+cnTn+CaHprix2gpc5ugDTpzbvvH25dCesuWemFoc6DU0DyjbtOWZ9sTFtKfIof0YDjS3MZMHxjm37Vea/S0HUObF1RzqKeJA49OuNDmAxrUVGHPaxsGP54bB6xg/tG5zgU8+lkCfO5W2HTPdXiug5+5c69jmGMZPW5e2mLYC//K5nTP8dOvturmG33e9Zx3qyaGeMvl+DPfkkmPa6n8p3DDOV+cD9D7Zy2yaPn32pNzUdG2BbHLfZiP8Vftdi132enwgboyb2JWmfXV1lc3vJ/35si/v3Jidm6Xmukkqj5uk+dDVendfb1696Q1lN0Kvr6/64bGbpMbJo84wCc89aQw3XIFY1Zu7S2yga3z9+lU/wLXGZdmVnMuy1LNnz/t7wk1doPPkfvfuTc/RGGt69uxZz9c6ndPV1b5/OcI5uSmsOL7r4/wUc6z37i5rlfGdr3yO/fr16/5/415lfe6zV+YGt/Xuso7XecCtlsM4oB8AuK7mOo5+c+1XmuMaK5djqgOX8wX62Bkvp2NNvxvuxilyTg7XQG7npW/GX2dzX5/rIKZtHowNf3FrEVeMn33j5XfN5LQWbf2KmFyOa995mq+2b6zr57EyBuhjJ0/3czydu+MCfbzlcw76tT2WT548zXF/1t/pjikv0OdXx+TByHWOy+Hefyr523p28yTH+kluFZc+16zFPMdRW5N6ijjQ/NrGw6hVW4HRrzT7j3HE1RzqKfIBjZsHlG3a8kx74mLaCtBz0N7i9rfc0xaffMZPe+Ji2gr8eXBbizJrtcZpT1xMWwH6+0l7i9uf6yCuLaZMPvFpT1xMW4FP5548MHK2fbns/1Bu8xU5gEfPnz8X7kqzFtd71gsfX5MZqw5Fz1E9RT7tya2tGA90/LQrTdvYmP2yD5eft3bk7SH3jIVPrzs0/dqOKfCQW0yZYxhvzOzrs68G+jtSWzFWPWXGiU9bnzbwnWuyHU9bjvz4W1VLZMwbaA756ti0gcbNA8qmLce0YeD2J66tyKEWn3ZV9Xcb8J3cPvg/HO76vsAx/yd/9Vf1V7/6y/7L9xfPX5QPZf3FN68F49pjHUtdXV33WnqN8VpmbvVcq681Xmu91nid9joH9H2Gcda55lmZ+jrXUGMdw3sEr5k+DNb+xS9+0b9sKI/XtSdPnvSDf2vxobNx5nnd/vzzz/shuNd1r2/Gv3z5suP93xmZax3mOJ7XfdfK6521fPvqm9zTfFt/+Pqr8q/hrc0YY523Y1baspB7uJvMf58189hm1svSc5b7LtfJFy+e972aNVifXNal3wfkzm2/vwrPk1OeY1kj0Pcn2r0W377K/c4hx+Ou1098iryu325ZUvPbvkdzHLnWnHzWnpL7OLlG+/2+18j1sQZ9X3zxRWNy2rdm57pblr7/u0qO4tqZJ4frYW0ed8d3HG3z9TvPL7/8sr7++uvmdiw5xbWN02edHts1+0qOsWTu+q5zvzF/uWHvPWD6+p7kXuTlixcVmz65DQZUfdFy0nDut+P4BlzEePB1Ac01c8WBXjRtY1zo6bevrVaA0wdM3FjzYODaW1x/pYkBnVtpEzceCFJdgwtn7MRh1OuCA0VVz0v/5DAeaG5tcbUxlaYNtD/JNZv+hSULPG7uxBOWE/C+5LBvjFqRZ9anbYy6kiSPMe4/qv1fG+gH61+FEqZ9aG4gpayNzze5tZszBtA58ohZC4w8oHnE9AGjbpZKVs1mrjFAQ8a2kTdtOONAnxtx1cybMZMDqLucwG6ukg9NPne1Z6k1DwWMMX7JtHIe1xJq8sUnn3Lw4UGMh9ynYxtuORJSMwZCEkDeqH5pwxkHSkznzLMP9JoABbw3N8CUi1yBWY9c9mdNMDjO3Gt4qyVLUrYsScYZuH3XRy2uvr8fvtk/ZN3EQ528Si3VfDNu4pVmjvFi6XasOlmx5T3PB2hMPxDuQ/eBj64J0LHmKnO+W1vMPvCv3DnIwGnNgIs1gff7rp3iuaaG87FzbeHcBz7IbT6Qc4bTmPO81ffH4D7kZIfzmI6h/BR1fyq34wG9LjPHeVuD84ZzfWL6gF6jmavWpwB2m09DTA00Zh/ofOBiveHcnzlqcxTAbvO0cXwDGpsxcx5AjzNxGH3T4Mw1/eLa6inAe9z6gAvuh2Ma41rJB+exxKcA/6y453zmXLd952Rf35yzNnA6xjNGv7HqyoPDfWJ2LP2AUnvNte7g93nwfCWUseRLW6z75Noc3yGfHzkBVYsYjP5qcKMZJTaccaCPn275zTMe+Oj3ujnGqhVtuORe88NRrua1y391n6i1xjqstznmd7UsGSfX8bWor94s9f/5b2/r//lf/F29vquE39f+eqnK2iS4SGzC0lsLSN1rfFUP6wZ95+tTB+XtkHUCYlVyD80Bl325DDBWbV97zu3hd8E2BgaXseKKNpxxIFMZdQNdx4z5KbiB5rdmoNem0n4KbusMVa+b/PZhjAdjjv6Qs+YIef9qDNDxxpo7BUaeOAxbH/DBNTFWAXqOgCl1yOdEw/Hu8uD/kJvJnOZCmf+uxP3B6sn1VTCrW4v8d59YiBUxZo13yenWYwQDanLH1WN6PhhnfNwFS2LWSM6nGlxr5q/fWAhHzjvz7U9u+8aoAVVNvzHagkDB4BAHPvq5BLpW8yfPfR4MAD1GpW3H1v4Qt7gcxsCoRSwU/dIGLmwxAaDMsw/0PLQVGH3jjIHR1xZTZtzWFrMPl9xzfnDGH9b9Xdxybrm1FXh/vcXlhjGWuYDqJNZjxzj1HBvoYyMH0OsD9NoY8yFcDqBzAbttt3F8g+H/EMeHcNNnnQ/rNkc/vM898Y/VLbc8cFn3xM0H+tw0zn6lAb0+YjBs4LRWCTnlAHY/aU0MhMH3MW5jv2tN9G857Dsv57DFgffqNgYw5aLumadj2sbaf8htbcC/GG7n6JzUzlXtGiiA3V4rGMdPwDjXZ8aYD/yoNZHrj80NYw6OBe9/z2zHB+z23NvI28yL2TjQ2j5w8dn5KdcEPp3bPah5bKzLf87+aTaid8uSTeCrbJK+6U1c6/PeodLc9HZu5qWbjeJdb2S7uarIOfWMc3N0WXa9Yeq1PgtR796+K/fN3Ch99vRpnw/mffXVH/LQ9mnzuoHq5q2bsvrU3mY+ubnu7xag83bZyHWsXTai1HIq/jPx9pX7bF77QNlNWnnEKs2c0PSmthu/S+bu3Nz8d0z/P7pq86zFeP3GJj0PjJ9mg/pNS69RbkDU97mmW4Ob1uaZY66b1a6Hvywg5nj6XZfdbp+lWcs4GMdxchl3nQcK+hR5nYN85srlRra2ol8xFuhjZL1APzjwAYK+icllzc5V0TZfv9zTNsc6Zt9Y/cbpc2zXSltO+8a7Xq6Hc3UuHtvJoc++sfJoOy/zPFbmmWOc+Y7nuMYYe3W1z7k6/hrTHP3W//z5s1SAiXEAABAASURBVL4f0zbPtVSsz/+NgOfyiL0rcl/485//PMPTn03r1wfjHNN2PjD8cMaT1Oej2rHU1qs2Tw30sf0Qx4fwbS5gt3naOL7B+9y6gJ7Ld3Fb5/Sbo62eAvR44kDz6YNhb3GgYODG/FNzW8O2PvvW5DHZ4vB+3cYApvT828jbzIvZOFzO17wZ47kAvLcm5upTW4/aHAWw+4O5HR/OHE2Wtz937pTYn1X1x9bEucw452sffpprNNBrLy/Qx86xPF4w+vrEZp36tn3rUQDh5oPBKwD052jGmA/0WFtubcCU5tDYjgmcvneMrTT4ftzAiTvpbcN5TDj7Ydj+/A752To/O1sP0PMx3761AAU0n7gy57u1xewDzWEfPnIs4wc+yu13uHw+iyI3DsuO+vlf/EW9ev26x3r37taha14HvH7ucg9xyASdh8fF68m8dlTR1xl9z58/71+6U6+HtcRg+L02yeP9xrv+Z+Ypr/nyeY1zfbymye2YXpO8jlmr17urPBSWw3y1fa/XxhnjWNasbW3+woC8xlSa17eoniOZt7V89vlnZZ71GD9jrEmxPrH77Pc5pg++l+Q6pvXKf597KOuU7z73N4p+52EdPty2v9stp2PjPI3zfzVgTfrtA+lS11fX9cRf1Hv6LPpJ12zMsiz9SwHWa4z/66Y5X+ux3tk33vrE5BY3Ru0/8+/6abvWQAGVAvs+6MsvvyzvBYzZ5nocgPIY7HJO6HeMFN01qoHylx5cL6DvAb0nce0U86zfNXD83bKUtvGutXVbp+J8Hf/0vwAwQYEU62gRA4ExgfSBzCNbWscTFgha7Te30iSGSxzok2HGVNp3ccPIN14+Y5PSHGpl4kCPP2P0DZtTvLGVNvmA9Dwm44OkXx/QXPblgNHXNgHogwEDN8dYtbIs+/yQYWTVbtmV/wxpVTbxc0D1A12TfECPtbX7gCxL2cSXXeystV8QBBfTt9tN7irtQ74QqpbmlgM4cS/Jg/frlsea1ICqjy2MWAFz1Yr24bi5an+bqw30mNOeMTBw+0CPYYx8gHDnHTJPcfIlEDP4Utm7rVs3Zp1bftDhULXf79Kj/GWI3bJ4EJsTEp9EObbc2mJATbvSYNQC4YrMmLiOfAO3DyPWGDkA4RMfcLIrDUY8UDBsc+M6xdmHS/8lt1Nbk1/JGbb5STnWV+2TR0nEKc6+cYq24lLZrzRtMfvTDnziE1dGDLqOY5IYug/neV3WPY4DkHqGXWkw4oHm+FfuulgHOK9PpR1yswNjrdI9xbpu2/W2DxjSx6iN45tx+hUYMbo+lXvmA30sa9Om76fmhvM6zDFg1P5967ZcOdQKfDr3nBeMnJkvnz772jBqE4MRO21jlE+tG0a+Of8SuGHMB+jzx3WpY/uxawJ/HtzOCbj4fMJlf3ss4cN1y9WxlZhay38JAMg9x11f81wzY2AJdr4Pc0nT688/0HrEDRvOGs525+WaCaNe+zD85nct6YtriwE17UqDEQ+DY8bE1XXAwDOdzCHX68MQ51BF2XbLLmqpd/fUm0D/9T9U/Wf/+X9X/6v/zX9Z/+f/7P9X93vqsBzq7vC6QleVG4O+FbETyW1BcHo8x7c+CFFY7cP7Noz4hHTuXNvZN08B2q+tbLm1xYAftiZVf1TuWRuc51ppf6q65w8ws46pYdQDpJrKuXzodehO3mD4jbdWGHHaHqeEdLz+Ya91WO9zWuR+qahDgznPoo3PKR4reK6pS/y7StxaOR/p+8g1AXKrgT6WlZiElE1cDfQ5BskLzyEnIaCrZd309TUYv9zWYV97zXjaQE0caG5xRRwGt/HAKVYOGD7t6Z+2+UDzAQXDFldm3MyD4bevDzCs10EMaLuODUY8cOIG2jvrhtGHESvPlts+jBjtTs4bjHigx9QHI+5TuR3HvErTjuoX/PTcMGpzPBj8W9uBrUFMAU5rZl8fYNgJt/MYDpzWpI7tU9cERm2mfSq3cdaowKhRW9EHA4Pvz/2wbjmB0xo87H+fuh9yw6hPzh9bt/nyKIBl9eds9mFg8N1jAhfHEujPN3BaA6Bsn8o9awPe495yTLvSpg1jLOA0H/lg4NozdtpJv6gVRi6MnBkPow/DLy4HDFxbDLiou9Kmb/oD9Wv2YXDA9+OGEQ9czEHyf+X+46yJn8td9q5grP3CUs99GJ/r5ttskt/d3fdnwM1PY4F+iO8xcSNzngv63Pi8u8uD1MRoy+tfi6mfPHlSt9kIv8tDf//Keinq6c1Nn9fP85DWPSRzr/OA23sUL8dyK+6fOZY8jvv6zdtyU9dzYvrdXAZ6w/j6+iYP5Z933c/9f/dmrNxmlA/y5Vbks2Y5Bw/Zt6MfQFmHY07/brc01+w/z8b/4XBXV1f7Xgs3c+W7Tu3Oc5/9sEqT17+Qi9m/RHF1dVXLspweBIwx7noNdjkG9t+9e5v9tH1q2dWzZ896XHkc2w1px9luwNt309sagM5zk9t+pZknr+PKo63Wrxa3Zm1j1UDmdtVrGYqu2XGAxuS3FmNdS2153Oh27bTll8++HMapzZFr2s5bzDjXx7kZK+7Gu3HyyKk2Rm3NQP/Sxn3uC+9zwpin3/qMl9eHJM7Z42BN8uuzVrmNqdyd+hd6f/nLX+VYHPpnvCXcjmPsiKleB8C0gvF5ARqfMZU2c8SAU6x9fUCi6oRX2mM48B63NQGdW2kw6vhX7sfXBB7HP2W9gf78weBwjYGseuU8WfsYwOgDjRmz5dYWA947ltM3/XVssw8/jBtGLUDXOPmknzZg9+QXtx4YuLYYcFE3/PG4K22OO8cO1K/Zh1EfjDrEzYGBa4sBP7jumQ9jjDq2D3Hrnr6ZK6bMPoz6YHCKmwMD1xYDPlq3cZU2c+wDf/Rj6XePYzkujPG0xVPOR+sGDOvPCdD1CsD3XxPrgMExbbmmDdjtz6/XErsiuUzU53kQ/p/+2/+kdstS/vW8gS9evMy15K7jX799088JvUZ4XTLfa7vX/WW3y57X2g+FvZ443t39bb1JjjGuhTmQ6/y3r/uB9pvcr3zzzbcF9D+HL59jmus1/sWLFxn7XY9tvtcvY7yWeW1VG++DZnO8zhkzr6P+rwDMc1wf7KsVoOu0bnOMU3vtVLy+yie343iddE72YVxb9XsvJ5+4fesx3hp/+9vf9l/CW499fbeZ7/2723qdOfvHwc/zcH9XWf08E/X+73B7176b/VXP2Vzrr8R4fKzRcTy3rEnenDS15ibuzZs3uY+77TyPj7HffPNNP1Q3x/X0OOhbq+p14qPq7v4+94RPNcu5WL/xrom/NKHI7V/uG2Q+0Pdtn3/+eY831xY43ZtZ2+TyOMopz+RwXq6fNTmux0xu63bezk9sxjuX3HtQMESHJDD6QBcjrjggoFnaGmqgObQV8ckzbXEYfDDijdGvaAOaEcK3O43hwTFfISe7Bw6M4RQDw4ZL3Jw1P2CEtF9rkmHECsRsDrjMg20Mp3UATvGzLkCqxj1ItS6xKbLF6Lwc09g6NqBv/sXhbB/dyV1bIByKjtS97HZakbWWhWhfS+yxVkBsx14Lhu1Bd5xKUwOnmDo24AKzVmMVGPOtY5sbm0CvCYw6nKchcInLIT41jPjZ7zyxAVdlcx+oO49Z9FL0Ji2QH1aW2u+ovIKe16i6JY6xDltuoL2OIw702sMZNwA+Xrf5ivHywZlj4q63fvvGaAOn42lfgYFNW23O1P7vDJTDIT9yZHNb+z5f/mrlkB8KKz9MKOvRL25fvbp+5XmwhtK/gLw/af2KeYq2fGrztdX25YHzPEPSc1HDwNecm/bVQAF9bsy+awIDFzMWaB7AbtsaW/+271rCiBVXHsYaIw70+DDiZ9zUcImbBwPTNg74weeJNcihlg++m9s44xVtxc+g2nwF6HUVm3FbfGL6J669xbVh8Ghv/YDd03GYHDDW0ngYNlzGmjj9wIlDTB9cxosDPR/HmX1twJQ+fg9x+H7c5itA88HgdgBxRRvoWmZfTAFUJ9EPnGLt69zWPTHxaX/KsTQWBre5UyY3cFpXfdt4Y8SUiU97ahjc+hVx8wDNR7mte8YapA2X8WL6FBg1yjv7MDDjgNNx+BA3cKpl5sD7Y8LAHGvGaQN9fLStQZn+aU8NI3b2pwY0u9aZO/mAxjsgb9Mfs1/AqX4YtjE65YD3ufv78Xg975gEe92rfL/7SwDL4nUtm0Us8QT1+9b4XCvl7nuBfM0DPXexDsxb8wWPeaobaBsQPtU784DGZv8hhzjw/b4fcy3KFTvvh8ptUfirRe5cneq2rupV5vn/+H/f1//yf/df1v/h//p39V/991/Uev1v6l3mVpkvyz5JZI4V8bp4yApVHbIehgDhzCjpV5rcYPyQQCWmhoE5l2VZStHe+owVg3OsfWP0AZrNKQ58vzU51gmDRw4Jf0pu+YCs16jNMQDhP0rdEsM4DtrKIfcicB5TDOjxga5tYtan2FemPdcE6GOsz2M2cft+jg5U7XIerflsTP+a8dd17WN8tV9qH6mciZUGgw/oOoxT0qtDfpADEpXo5GvAiC/sDdxxzJGS6Yhb2/piFhzz0gF67p2T/oyJ2XMTh2RHtBV9jqPOqK3MA062cTC44YwbAJf4jFVPv3r2JzeMPHEYNpy5H+JAz2HLBSPe2IkDF2siPsectvFArxVcxuszDlBdjAmcuI2DM4fBjvMQB04cxiiA6oTPHBix9g2QD+gxAaFTzXaA9hm/jdUnNjWc4yY+443RFgdO/DBs/cr0T3tq+P7c21xtBVB98poY/H3rNgfoMYDT2jk3ffIBmi3iih2g442xr+gDNJtTQ0wNY5zZNw9GrLY4cFpvcyb2mD0xNdDjGW9fPnif2+8t4KJu4L0x5ZhcwPfiNtfx1cA/K27nDFh6zxnOtqB+NdD+2Xe+MGK1xYEffI02X3Es+WBw2xdXtGHgxsy+Ngx8xk0Nl/g2Vts4+OF1W4McavlgjKctDn8abqDPccdU3NgJ1Bvja+7knj696Wu0m5SKm5nG7bLv5Sam4qavnxc3NgGn1BvacyMUBua10lznCDSvG87vsll8fz/uBd69e9cbvOJuFF/v9vX2dTbkb2/rqQ/2I2K3b96Vm8u7op7ePKlvv/6mgH5w/e233/T9hLUty65sdz5YX5Z6+ex5rXf3/Zd7MNbYjVk3cZ2HG+PWqB13No2f5IH96/5sdk3ZhHYzd5f539/fZZ5v+vw2XswxyThq5yIXUK6FfWtxk3nN/tCS+2dxec11XdysdxPb/n3udfRbmzWar/YYLMvS87Ve63F8N5Q9RvblAfov3IwxT1w+ea1rYo4rnxoox9ZWG1NpzsccMceyFm25rH/GAX1cKw3oByDG+EsKxkwOcx1TnzVrO6Z9+Z2zseKObe3miLlJ/s03X2eE6rGMtQbzgD4H5DEAyDF61yKP62Id+pesv/ed6/2hXuS8cJ12wcyzlqxwr7F9QNXngQaMvrYGM1TZAAAQAElEQVQ1KdowcPsw7Ie4/emHT/t+tB6g69GWQ5k8054aRqx+Rdw8QLPnIQ60DfzJuS0EUPX3/6wH6M+UfZ3buu2LK9rAe3Vv42fc1PBhbvOMg/G9AJfcwGmtHNvYrQY+WPdj3DMX0OxcONuCcwz4/tyOKQfwk9YNo0b5t/U51uxPDfS8Zt8cuMyHsd7mA308jZ+xgK7m0dCnhk/nhsEh58zVhoFPzqlh4MYq21ht42DUDSNWzFhFGy5xMX1wicsHA9M2Di65xWfu9Nuftto+DJ7ZNw8Gpl+ZPhi4MeLAd54ny7IYdjoO85nEcvzOlBdm3WtiD+G7aw10HowxjY2jMTVc4tYEA9M2HiY3poT70Bq4sAVnzqxZLIPlOVU4Wes3v/l13Vxf1bs3r/sBtvzGvPjsZV8z7StPnzyvzz/7oq8p3377bXmt8RpyyN7DVfKfPX+a+4NX7ff64jXIv1R33D98/Ye6fvKknj7PPUeG9Zr5JH15fv/733eOdZrnLyJcX19bQl+rtIGuzfsFHz7LrRivNtjruRzyinlv4LVNW9wYyOAxfvWrX+V+5ml/vuSwRmOepz7z/CU5MTm91urzAbk66fXu9l1fz+37sNuH5nNcxwP6n/KXTx4fnDsPc9XGuKZqfdYwtdd0ffv9rq8FM0bMWvwlC/9lAsf1/shruLjXfcdzDO8jzLMuGHM23hpde2Otyxg5rEm/94Nr7utcH+vxGOt3HRxH7S9fmOdYausyxrWW2zjF+xznYrz1+S8KTb/xivnO3ZpdS/OsQxyo/pQ5gAIBluXiBHcSJk5/pQF9YMXTzbnuB7D6Bsm+uHkzR3uLawMdb6xxxqiBEzfQ3OL6gRywQ/xL45Umrl8BunYg3Mb60LM63nGAsmmrlZmn9qAD73EbP8cBwr2kjvvTWObC4HaBa9M8MEDHTtj47UExRn79jjX7HnBjYXD7/3IwZqx2dR36D3lI3Hi+KNRyDfzQN9hiQMfL6RhA2WBocRi2uXLon7iY/YWx9nIYIw6Utph97UoDsvaXcw/cmNp4Y1d3TgUSf4jtw/85TqB41qxfjuVh7R/EAjQHvM8tn/4Td9YE6PoqTdz1tU6gcTH7Mxcu6wbKNv3GTxtojkrb4voVeSeuDYNLzH7S+nyDMz4x9XK84Bk/6x74kjXJamV+cxxxxdjKOiqOAWduoMczDs74lkNbDsWQyTFxc6fAmUPMWLWxajm2dQNdtziMXKCPp5g5gKoxDXE4Y9sx9NkH+jjM/hwfaB7xSgPyXo1VmjjQawI0R6WJz7qBxh1H+am469jkBHoMx4VRj7hjKdqVBqP+bVzgzlWLz3jghJsvXmlAz9/YdNveanEYNYjPPHFtuYAfzF1pckSdOP4U3I6nODbQYztupcF5TaY/cK8N0OesfX1q10FtvrY40JyVNnGgzy39xin67MN5zKScXjBy/O413lid0zZ/2kCPKTbj1EDZxNViavPU4triQHNU2hZPt+cvNuMmphZXAx03Y+TVZ3/61WL6triYfcCQk4jb0aeG4ReHYQPv1V1pQOPGmg9jPWHkua6Vpk+B9/G4m0O/PNYtpmiL6dMWA3oNxO1PmX5xbXOA5q408YffM2JrHlrujEvM9W6p3bLLPYc/4Kz5Zl9zPlaPl/fYa9trrgWVtix9Wxf8ULtsHooDPebgznX0GAM/dd2X3JXmmFGVIvPyWByiK22t+4z/9f1N/f///r7+T/+3r+p//b///9Z/8d/8vN7t/hd1e/issu9ZJJI80GW9qlp26eWVvLx6jl4iCeRrO/dpiz+2BuLGeD5YozZY39qf2V3Wzhhz1frVM1YcqC1uzhY31v6MAQrouisNyHs1VmnGG2sO8KO5gZ5LpVlbVPeBH81daTDqt244jwXDdh4P52PsxEPRcwdOa2L8xNXGAx+s2+MXkrwo7XvvE3dLrUm+utr3PMW9T1487+NYwhd3jwmD2z6c5+N6revavOZZswIjBmif3OamkzHXWlgqnvLnCW1z9G85JvdDHJIZMcd5mwOjPjEgKVzUDZRxlTZzZqy4tqKdkAI63thKAzmr8UoTB3q90+1YtbgccgEn3L54pQHNY2y6bW/1xM0Rn3ni2uLAn4R7jllpcK571hC46wd6ve3rU1uresuhTwG6fn1Ar6O4OYp2pcF5zHQ7Tm2M2nxt44HmrLSJx+z6jBGbcRMHPlr3zJHDPHmmDfSYYjOu0uCnr3s7Jny87pTRr1mX+dYpCHxS3XVs5mqar73l/BBurHHGGwOXayKmTL/x2uYAXV+lic/vAqBxMeOMrzT4V+5/yjUBchSqj42GtWyPjccKaL++x/rbeDif30DZYGjzjd1y6Bf/vucJDE4YWo4/JjfQ32FAr0WlOaZ1w6jBeVmDsuY6DdTV9b5+9sUXtVvGvtp+v2+emesmtvFeZ93g1A/0Bvln2UR3c1W/+smTm36obz/Dd4x7cm6UuvEM9APyjn36pJbdUrd3d7VkbCDX7tSzv+p/wt7NWGt3I7bSnjy5Lv/6Xx7jnYs8bsBaq+MY7/9rdT0cekNd/Juvv+m/GtN2Dm6yqw/Zt7u6uqqXL5/Xt9++Ssy7cmPc+bmBrE9uN5sVN25vbq7znX5/XJ/7rts69Dm+ecrNzU3uhe7qL/7iZ82pz81qObXVPsS3Futyrm4YW5c+N7KB/ueK9QEZ99DXG4+B/D5IAOrLL78sMY+TDw9cE6AfAFibIqdz0Qa6ftfK/ozXzjL3wwqgx3Lexjkn63ZtgJqYuNyK81D0ORcxc6zfPGuca2DfYyhmjvMBchy+LZvr4LHw2O92+z6nxGaN5lqbPOY6B8cVl8+92ic3T3oO1iHnIQ///d9EPHv2tHYLQud16F51/HYMuerYxIE+5hOHc3/6Kw1orhmnL3DnqsWXnPPiwHfixipA2YAfxT05HF/eWcPEgT7X7OtTG6s2XlsceK/uSgMaN3bGAb3W9j1OlaYd1bFq4+XWVvQD7df3WH/Gw+Wa1LFNv/naWw5DxK1ni4vZN94Y+I+T27m7Doprobg24vDj1gTO54O8yoe4AYfs80DDOOOtC7jAv++xhMENQ38fbsdXrKXSgIvPJRC0Gqu078Nt7ENuxxEP1YkTxhjiMGwYa2vczJEL6LUy1r4+NdB84pUGIx9Ir/o6Bpw+vzEbN971VgvIp+11dcYA73EbC6j6ewYGN9D1VZo8cq/r+z//Ow6MHOu3n5SuTw1LFM29JA6ov/mb35TXCh/8xllyKzB+cc7r2O3du/r6m6/Lv3T3eu61SfEexXq8jnkNMs9r6bt3t/1P2j979rw++/yLrNOhx/wi91Jev70+vXz5oh+k+3B9Wega371719prI4xrntdu52Ku1zNjrFfttc17Hv1ALcuu76tmLTMO6OskUH/3d39X3gtYgxzG+MD6H//xH/ufsQdyv/O27xGWJfdgt7e5D3oZ7qX22bP59a9/3fdg1uXayKV++fJlX6O197l3cl1cny+/+qru7nM/tNv1Giy7XRHeXe4l/RecyMN+73esw+t6pd3f3ZdrYF2uuXPcJc+1s2Z91ub1WxxobtfDvsfA+ZknrzUZ7zp5/J49e1ZAz8McOe9zX+hxdB2MM945pJz+RVHHks/7MudsDUDXaf3Ge08ClMfKWo33WPiLHnJbh9zOCTjdT5nr+jlf67bG0/8CwAJMUgN9gmz74oqYog3jQwTneKAnbQw8jutTthyzPzWMXBhaHHZ9gmibq1YAuy1AHyT3wp1wg8e3udAw4oHMcziNdbPOHoiPTWCgAOHWcjim8Q3mDYZfTAnUscYpMPzi+sWmDZdjic8xYOQZD/TcgQvunOPdh4Fvc4GywXkMxxdT5DUeaA4xuIyF0TfP+KxK12GsfRj+aYsr9hVtQNVjiCnAqR+r/C0nBZayP2MOeRDib4pf7Ze62lFx5pilCg9wVUGwqtbmKMCpD5f1wejD0DO+js2+YhdQtYgpwIlbh+s3cdcIEK6JdydvxkR17UBzwNAPcfsw6ps2nPuTG9DdnBriQHPbB1TtBxq3Dhhc04bRN1hMDaiS26rnowUDBxozHmju6beOLT5ttbJdJ/vKzFUrYgqcue3rUxxDDcOvT5FbXLGvaAOqFjEFuKhbTIGBT1utABf5YgIwcG0xBfgo94ybeWpAdco1RgDIsRjnPXDyw/u4OXCJyyE+xT6gapk48C+W2zkCp/lqwHmdZl+tGK9ow8iDczzQa2UMPI5PnxzaakB1Ejj3Pa+NA8pzedpqBTiNWWliUR2rhvfr+BBuLpzjt3Ha21rsK+YoMOoQM04N9HfCtIHTOTsxc7XVCmD3FDcxGDicOYD35m68BHCOsx5xQNdJJua6CsLwP8T1ianhHGN/CpzHM1bRByMezn7gVDd8HD9eASuLMiSPFb32saR7v2aYyVHhrW5eDmHia/APj9kJebNmJWbHTy2mwIc5YIwFQ894ORT7CgwOsep/GSmTKPJwtOo24Lfx/9//X6/rf/t//G/q//Kff1O/O/zP6+39L+vA8/xwc1UG7u+rdrXkv11lKXxlaZZkL7UPuqz3YYwri7AdU1upY5s2UEA4zt+nhmz9sw/vx8LIhaHNg3McXOJyKcYp2oCqRUwBTnXBJQeMPgw945sgb/aVmM2h3vbnZ0IcLjlg9GFo8+ZnxHj7ijagahFTgNOYQDmWEvQCN1b5vtwOZh5wOmZiMPrNt1Ytyy6y1IpeZfj94eju7ja1VPzi5+MOCMQ3Yuc4MPoc9cQ7OGNVpLEAcOSILTbuWas5U3DGTE3Hc3Pxhr3GuaptfLodC4PHvj6166iGUY/9mB2/xeUBGp+2WgEMTSlj3mICMHBtMQVoDjEYY27xaasVwNB/ltxwnp9zcSIw5qMtpmjDwOGcA/RaGaMAhvZaaMCIhcdxc2bc1GIKcOKGwfMQt6/MXLUipmgDqhOXOHDqwz9P7jkPJ6ethvNcZl+tGKNoA6rTGogDpz6ceeDDeJPkzXwlZnNMLabAhzlgjAVDz3g5FPuKNqDqMcQU4NSHSw4YfRh6xjdJ3uwrMZtjajEF/pXbNVFcDwXOa2JfnzJtuPQDuluMUezA+zjQx8EYuDxmMPow9IyRS7GvaAOqFjEF+F7c8/ojifmKNqBqEVOA5haEy/rgsm+MOWoYPjfsn+SB9SEbsoCuckPVGtzs3GVT1o1NN0e9/hmgdnPUjUzj3LR++/Zd7j3W3pw2301XNzu1zXFj9MmTm95Mvc3D90NAwn2dB/uO4WaznEpc4Tr0hrZjjPHMqMadw7NnT3Jt57TBap48Q5Zsbt/Ev9Qum8+7jGMdzsd6vSep3EQs2ZT/6quvS//z52PDeNT5JBv69z0XoDfxRx33GW8f3so8bhNzF3uJfdfXHXmAtqMyjbUfzrtR/K7X59B9a1BmvLW5vq6Zes4F6P/1gH3XwE1sY8wVs9aJAantqs8F52e8vIp9OPvlMNfx5XJzVKkSFQAAEABJREFUWz7HTtGZ133zWPfsG6vfXDE3vuX2uI21OZzWC+g1e/78edfk+WO+dXjsgOYHpDqu17CtQ9Bzx/G0YdQ+c50b0A8z5JTbPOt1Pi9fvMy25drHpud2e1f3x4cc19dXGbsi4zhNTnUdm/yaMGJg1DZjYODbvvGKmKINIw/O8cBpbHgcN3dyOB9AqNdp4jAweJwDHsfNVySEwaEtpmjDwOFxDngcN1/ZcjzWB05roB/e78uhTw2P+/UZo2gDqg9yw+N1wyXeJHmTV4nZnFOLKUDj01Yr8GFcDsU4RRtQnbjEgVMfLuuD0YehZ3yT5M2+ErM5phZT4OPcM85cbTWcx5v9qY1R4Kflll9eBT7ODecaAdNbzFfswPs40GtlDFxywOjD0DNGLsW+og2oWsQU4Htx+5lvgryZr8RsDrUipsDgnpha2X6HwbnuyW2ucWoFsHuSgfkdOnDz1jwPUgyCwQlDr/kZG0iNen+in3XDJ68CSNzfgRpw7gMZ15/zraVi28dLfOzqv/T3HsVrgdcs7f+Ruj+Btq07y3LR9+1jzrmKXf5lIkdtnnPPOdrOQa9FO3qv19aO97bbtDWbRdNm0yNgEBEUFBQSEMhBCpEAISCCSgpCSAmhTCRUkgQSEoJoUAi11OSv8hd771WvNecY5316X32tufbe/58/IRxw7PnN/vW3f9/7fb33UfQxxlprc93g2smLYl7Gbmwssg4o9XrFtYcfWuTaZrv+5j/XS65HXGts19+AV9YPvOAeR8apiI1rHdKuiZMeeOCBGp//lgh/hLFs7WO91pIT11Nwrq/ovISmTs4bWZ+RJzmzXiM/xgRbYmGH0I49/SIXfCjpB20IdV5OY0MOcHDdZJ005gU5sfnviegnnLxoR3/uc5+La11/UVeG9+bujqaMxSzX1JPVUvuHB2Jtd5znPaMmISXrL8aOHwbY2NysayVy3t3brXx8ce1G4CVXxog6/SRn23WcwMgRO/LGl/zQwfFlXMCYP+zpJ3b47O7vab5YnO1DcONH/7GnTp/54UrsyRtOxgmceQBjjMGYN+zwIw5cCPmzT9ntBzzwwY580Hs+dY8hYTujGbTr9p313haz2gH7og3ttNkNR0fWcXS7tXfdbnW7lef4EHfL5qCaLsRMQ8XpbNfxQ0fQ7e47Vtt1fF3HFolRjUGb3WJ2vcehjq3turhDVzZKbJikVCsPOjiC3nEmggnrOKXdcu122NpMTz+ppL3MKi/2tBMPiWuq2dVPT4BgAQRXt6WObrvi2NgWGzq26N2GEuk4bV0Ht8/Hh7aO2Q23G3fHuw0lcgHPgWo3P9psi4eo2CDkx7v/nOs05QRh353bbnjnCC2qbAseKva5Th3c9pmNbeBqb9+p02if4qm4ZH5SnaJPKZe5saREMiOirDbCQpWX/tgxjg86OXSxW34TjipKd+Pj5DdUXcEQcHuQI2Nss4drclF7PzRoih36KOck2ETYpv7BuFc4xt+xn1rassORoLaTdeuH7eR28bikP/ZFHAyn3kdKu9nYF/nsizh+drNB7772nXa0YWNfbAO3XfvQdezWdWWUkCkvk5D23x+sYjZWAUPAsQtYP/TN/mDcOoutbHbLL2odP9uoZzp5AdjNbr0OTt1uPtTtZne7Th1bSrvZ260Et32Wl23MznKolXzZv/PcPdekc5af3fKyP7S8n47rI8HdOSjtlh86Yrd6j2/fWceun2PR7XMb6uxrlPYpnq7n0M8xz5kmLcHHHLA+PSdVNBg2Xaesh3Twrq+3Z4fIkTClcJWw1tJuMakjvR/o9nmb7ZynxupDG9Jtbdf5A+tin8fpWLenjr5e2qZ6JrTbrvHQo0g5D6YHKV1lnJTzYWLLQpdd6+iTHAyRdIqDKRyrsfmd6RlbYjAPttXnyk4cxTbt9p16mkLd8K7Ds65PVKpE4++Nhidn1iBJIt+2xWIvA8in8tX5S8ySC+PtfHGpNh2njtg+w20DhW+qGBXs7YZTty/qtHe869TRbVcexgcM6bgsrbzSsXJOjd3RJP3qU9KXvHRH//jLf0k/9vMP6mj5XE2rPAQdFvVhmRbOYnnIg7QwjU6ejLEUd7Gl601nB07FThAaIva5fpZD8HU91XAmkSh9LmlPNbzEm87a7XM++6J+uw/+CLjtMy7bwJXTvlOn0W541+G4XacObvsZubsdpd36Y5vqmR8Vu7WhI3BT2g23mw+4fafebSkR22IfyOhRrf2tSr7gSHEW377IZ7va263Evs8NfggYpd1sfLpOWeWAtbNmzv6wXI650Vvlpm1Uid1Qihaz+Rk3/vDYRq1iX9Rpp4ES8VRUFBv2tTR4Yn+cRH4+zYF2cOXkMji1cFbf07LrdXzgCY4euvpBxwaBFxCdsssYbjt5nAJ2Gweq9rlOvfvazd5uJbht2c3eNuYXxgfAbu2369ThoLSbr91KcNsfMe7OR6yu2y0v28Afdt6dD5Ku2x8ed/df50JH7MaJTa9TUrdbH6jbze52nTq2lHazsZsfuO0Pebzh6gIHuv2hc+NrN7/OQdmFdnS72dimejZn9t1xjPC1Wzt1u/mi97Z13W7tvc1uvvZFfN0HW+p2s+n6Ot512hDbzzje2NvGtIp9UaedBrvlh97F9n9z3PTH/u3J+3czd8+NuVvX1+t2m2PbwGf7PZXbfexmQ5vd/G7XqXc/u9nYza/j6zboiN1suo7t7Tr123G7+YHbd+r42A3vOra3671OSbttlchQhqxth7rPn5wcacwzFB6g8pBzf+9AsdLGYrM+GOeBMg9BeWAKx8HBYf2Nfh7UjquVhrxop50HncqGHetmyqM8FN47PNRUXH/7jAem2B4fn2j/YL/OC5zItWtXxENdBBv4yIdrcsthLvQxz0QSRmVQlYPDvfpDA2C287L9ULYrBoft2o/OyYPucVymz6N2dnZjfyR4yYGHuORuu2L4My7KZrvy7u8f1N8w47fFeKZIvrz0xh+emNYPeQ55EM44AGAL/5DxQrDlgT8PobFFeMDMb8vZ5/sYePcnJnV48Led/I9prvNALHImJ2KQ0/Hxsfb396sd7bbr2OBPnf4SFxK40Zlj/LHh4bXtOl7Y9tiUxKJfi8Us7XnhvjrJ2OxlvIfM5azK/j5jfFh1foCDsScveMkLHuLOZnCMNTe7xSOHI14w1H10qc3NhZS75b29HSFTnh2x/1LmRkbHsSMf8p7N59q8tK37H7hX0lT3tSh1DokfhGrFbZ/hti/gVLC3XW1ur/e2dRwdsV35u07ZBT/EPrehzlhgYzfcNtXKY1/UsafRbjg6so6j26296/ZvL/d6Dl0nNrrdYnedEqHdvpgneBfbdfyfzm4dx8c2RRX7Ykxsa8Ppl+3/5rjpg/3bk7ftOjLrMQB6/Xadut18uo7t7XqvU9Juu477ev12nbptiir208/lOmfXcXo6nTb7dwd3z+Xpcl3Huy0l0tvsNjb2eZ9ow8Y+x6iD267jX8+fOa9SdpwSsRun0s6zeGzwR2intJuNbapn5yr77ng1ypfd2qOe5jEJHbmd+5nq3d5u8fnmWrGRF/z4AT/55OP1h8e45nFNBOdci+5S6prm8uVLun79av3NeNYJXFu4PnGd46/LsA555JHHspY5rtdbXmrzspj4vPTnugPGb4b36xDXd67b4MTiOof0dnBy4bpLPpT40A4v7cdHJ1rMNzSN0vJkpcuXLudauFnzPDk5ybVwr+rwwoHQT15qI6wpWKNgO+Zd082bt7ImOJBVar/7GocX2FxzyVPZbNd2fJVnPIeHRyIGuWHHeBCHOj5g1Bkv1jZjEj48OtROXvwPs6KNjY0q8GGLT18DwMtYMxaU9AEMPvImBj+ogB/6/u6+tja2tJgttHE6NocHRyLPzeCM2e7OXu3jbJgJX8aV8b1+/XqeVS1FLIR562ue+++/v+ZIXMaF/Mgb/2Z3kLXOWMeb+nOe85w881rVceo22NMH2uHv+mHWwsX2WWDbsi/WlQ2nFGcf21UHt5s9AAEYqI6j2z7j7Da9nTo6ZRfbVQW3G7ftcJTaUXAMKG3XhTG6stnOt+rBYLvaV0CuBflVJV+2a79TnHOcPpCDz7bsZhPzMxs4bJ9xR42dajt23Rfddtpc40zZ+VJd8/OZDif2jBelbYrq5xwUZRjENuVmwy6oKinxm5IzAkhpW+u47coDpmzrMbo9ZcfRbctufr3ey1BUPko4O243e3Ck4+t6x+xmS/2sXcQ8n2O4aZsNRfOI6pYnrinxsx0tx1f6b8NXq7Kj5wFpkqx671fJSRU/rLpuu9p0nDZ026ihmC602+FOvG7Dn3hl4W5ZnFw0SUMZzvwgwTYwahVi27HPXFYgXx2rtuG3aY9XSkVOu9PmNfYuRQi45LV/RUptDIdsSRb7iV2SE2MlOfqZX3JFx7wMQ/rQ2i/YVB5w+OCYZDt8rST3nreyods+s6GODfNAaTffmNYP7bbPdBQwSrvZUrd9gdNudezgtlsdWzAE3TZqzRcFjNI+x23rdg7s7Lvj+CO2a074UseH0jZFjWk3DgD6323QbVcb2mxXLnSkc2K3XrdNtfrZrnkDYLfOjb/tytlx7NBto1aOqpx+2ee4fSc3vsT5v5vbds3VPs/vNOVa2Oe47TvGpOdtu/LgZPtsbGi3DXzWXiv5ss9x2xe4GQd8n25MwENxwYc6PpR240YHYyHROXvZOWyr68rWdSv/0jbm+sK5qAoHdGzgAI9ac6DNts7OW9FpD4Ps9O2Uw3YdB9u4Vr0q+bJdbaPWj93q5E88++nrONimOOPArwL5sn0Bt5NHTqp2w8f0a4pdjNKHrD7Bcy4ca94K7PRzSqnkrOiq5XqMMSe8VRadYKu8MKSMVRZNY5Ux52UWjJQIPzVLWdz4GXfb4Z20vtkxCACffd5uN73jcMWsziVY18f0rSau8KCnwbZsqygcUn0Rbjv9St+VzdIqtmP6ZFur5B70Dm7i2DFOI3qKs499jts+65fddOxtn8Wk/2AQdN22bF/wpd1uWLO3lsnvRIPevy+9+cf39Zkvfr++4bue0o2T/0FHUxbBU9FqWkol/cvL/5NZWLa2dOKUU8T5iqTLiRc9+0YsJQ+JrbrZ5zFtx+6D1znuENuVY0yeKPSPstfti1wdx671UXXswW2fxYYDwcY2avKdLrTbH3luu3H2fMiT4NQpqZNT18FtX8iLNmxso37QvPs4DllPVD9Ztuv+YzcdvJLlC912NFXuquTLdh1L2hHbOT5XlYu8la3jvbRbnF4fhhIrieOi5DyRlJQgwc7HvtvW4y8ttmMyRRPxa974AmArWXbjBbexD5pS2WzaHY1Qjedu44ovRr3EhvqQJG3XuMRbb7ct2zGbznLsfthhn0ahg9uu9h2nDd026hlHreTLPsftlkPgyocf8jvBbbvmap/nR15d7HPcdh072siVnBH0u40JOO32OQe+Xexz3L7IDXEQI5sAABAASURBVB++cNiuOeJnu447OoIdJXaUvW6bavWzfSFvbDo3uu3KCYYTXOi2qVaOqpx+2ee4fXduu+G2f0vc5EFYciJX6vZvL7ft2ucey75YJx/aKLvYriq43ewB7pZ3x7Fd1+1zDvAu9jlun3PbTYfH9oU5BsOf+Oj2OQd4F/sct137TZvd9O7L2IN3vnXdPucA72Kf43bjo81u+rPltps9vkj3W9fBqNvNlrrtDzomts/6jH/3W9fBqNvNlrrt31Zu2zWvHstuY8k82L5wTJFbt1vXwajbF7ngAL99LsHt373cXP/vljcYuVPa5/lPrN2zoLNdH4rycBLpD2Wx78KfTeUBKA9geXBKLMYHe8rjPHzmQS8PcolFSZss8dtf6FNi0TacXmd5CAu2Wq5qfF5WY3d8fCIe+C4W85RDXhgvZLvuTwcH+2d/Gh+b2Wyo10jygndza6M+0KVOu7LRH3LkAT3xaKOO8HB3Iy8HiM29Bxzo9PE4L8xt17UPefeHuuD48pB8e/uSeKi+kQfaCVUf/jI2s9m85gwG75j7HcaP/hEDnJJ8Znnh3YV22sjh4OCg9g0+OLa3t2mq40GfyJ2SdgSdviH4YkxJHPIjFry0o/c+UredFwH79YE3OdA//ObzWeZgJnS7jQV69yGm7bzonxOu9p828uEhNyV9Y8wYP7DHH3+8jikxcALHhjrjDNZ1u3Hj59wIEtt2/eEAHt7TL3zByeXo4LC+BCEHcNqP8uKBdnht1/MGcWyLOMpmN5xxsX02d3bDY1Ixu9W7HTg6ZRfbVQW3XfdbAGIRdx23XXnBENuYnuUFVoHTL7u1g9uufaHpg3F3m+5HHZ2yi/2hcROzc3TdPueA1251+m37rF/UlQ0/dHhs3zEWdutjb4/LWZ/REdsUFbebPYDd9O5LHHBigq3r9jkHeBf7HLcbH2120+GxfWGOwbDpcexzDvAu9jluu+ZPm910eGx/UG7bZ774d791HYy63Wyp235abmz7eNnneXY/2rtOSd12zYO67d8RbnK2fbYfkRfSc1rXwajbflZ5/27nti/2wzbdq/Ng+44xodFuOH2jnkt0tbPXuHLeHUfu/1XbGDfEbjbs57bFBt5L+06MNvsct13zA4en+5dSKm77LGa3oez54tPq7X7fNtU6n3bjxub3/t6PyrVtUbm4XvPfAXBNwZjrRI87z7WY9v58Eny+WNTrG3aIMx5HR0f1Oowtudiu10iuyVzrsOPaQ8m1iOs316Dr1++pObB24IU87fhgw/WdeM3uuq7n5TQ2xMIfXdm4ptqu66D9rBEWi4163YUHDq6n8/lc9Bt+dNYBxGCNNuWZ5UZ8iMOaBHv6sFwtRf/Jn7UZcXgJjj8/yEAe8OCXNASO2K5rLjiISR6MLULe8MOFH+3MFGMDx5Q1KD9sMcs6jr8UWTK2Y/Y1OODGvpf88AR1hL7A3Xngh892fSHPONC+yNzRH9YGU3Zu+gAPueLTdWyJA9/m5kZd8zA2tqvOfGFP/7GFixztthYhp76uoQ1esB4PH+rkTXsdC5IAJHFASrvtwASzXXcW2uy2M+NjNxx7/MGwQbcNXP3AbVed9tqQr7tz68IBF7PsQK4HkuS6c+t0s11tqdqmOJPOTS6AlMRG0MG6vsqimBzB2SnA7YvcYPggcFPa3SbltKq5wEEbgg5v1yknjelPqTuq7apjY7v2ER+dbujFQ/CMyYoTX+vjlHGwnYeaTx+TfO1mD53tmp9t2Q5nWE7LHh+77kcf0ckBHEGvtnLNW2tbxcNnn3PTfDveOcDRsUGKS/ozaoo/+AQYybN+8X9m2RY2Y04aUcU25iG93fsjtYNWZ31T8lS26pc5Vkjt5IeSeUhTjalgdvAcmLaB61iBj6kfBzkuRTspb4VjNxhCfbcMenJ0RHoqLy8+kDcVj8bhqbHosSPriWUR+hN5p/Fk9CfT/jjtK+tGbJ5cWjfj98SJ9FQwdErkhoqwfSI2yGNH0qPhfCzy8L702KH1WLBHDlTxR1NH/0DakUdjQ4ntI6f6o4exRT+2HkpZ7aM/Ehz98eSHzeOJSW6PJVdio5Mj+d1InujkT/lk+nYrud6c6Etu4HJjfWOl9M/q+C1Zuy7BFCx6xvNmxnInY3kTGZX24NFvZZz3TttvH+8b8aGt+sVu51R2T+2ZFwQOymq3xo09/jfjB/de4lW71Pczl7cyFzsahL6bYw/Z80w3M1fo6/g6N5ydG15kL9wI+H7yA0PvGDoYvrcSH+EP0lDCfQGHKxzkzbiRMwIHduD4dazjlR/fSMVS7mUubmVM9qMjxKTcydgi6ORY8cQE203b7XjnBse2+ThjJaEjPSa28IAh2J+NSbjBkHUcXqRiyfXZ5H1m/zR5kwNxyQsd7hb3mfOGF8G++idnxuQwcfDfy/yB00/sEGwR2mkjJnXaEOrkQDv6rZxHbq0GPXFgPbG30o39Iz15c0ePP/GUHn/8yfp/Kj322GNCHnroEb3/4Ucq9v6H3l/LRx99VA8//LBq+cjDeuihh6ot/xfTQ8Hxo506D9KwQ1gwPBz7xx59TB3HFr3bondbdNqfeOKJat/rLM74f6Z6G+3U8cOGOiXxEHBKBJ9e3o7D8chjj+qxD3xATzyZmI9/IPpjVX+04uhP1lwee/zxjNUTGY/HUn6gYo888qgee+wDGZfHgj9aMWI8nPF7LOP50EMP6/3vfyhtj9Sy6Y9WnfHCtnJ84PHEfEo3b+3k+r2S3a4Vdrt2XLweTeI6BsZ11PaZfcezy1SM9qrL9XoUU4mvXI/ElhKeIfqQhWk+0aaaw5jrYcl5SiIH1Zi87FQ2Gyw7anQ+44Xr5SS7td+Ol+zTYFO4rfaPS2bH4bKbLzrCg8VqGXzEOCX9gseObXhOJunIc3GtefFrHtbn/Kv36+3vu6Kby+em3wtNWUOpLDUs0lP+AkKRVkPRUfI4GqUp8Gq1lMOj2E7jiewxkgwyRu55oyem7TRI5FDSRgWd0j5vo97bybnX0RHbdVzx7XW7+eMHrmy20weSU3JyjWu76t1P2bC3z/HO0W1sx0pnManY/rC4iQW/7ZoPMeADo4267Q+L+3YO21BrGIazWNhM7A9psV1x2x90TOxmS45wxL1+1rltB3PjijbmJk6JtcpaeXmS/SQYnzH7TzqYG+851diX5HG+drYdL6mkHHOM9DHBR5Ni79izn7nOiWSpik7xIrvEfBK54o+g63TreVMFpx3dtsjXtmxXjp4DPtgh+CC0IXbBvUrHsbMbBw22T/M757ZN0x0x7WbbuC3b1e52brvhdrO3XW17bJxu74/dbH+3cpMz8uHkzfjYxr2ONXXGAgHs5TpuW9QZD8R2HUNl6zh+6LaDqrav29Ku0+23mrfd5sd2jfPfCjfjwRgxDD1n21Sf1f6ND/7wdN1u/h2HzHY9LtGRu403/vDYPhvDzkGb3XD8O45uX+S+ncNu7bfjneN3Mzf9++3K+3cLN/1jLno+lIjtej6w27z3eaINH/scxx+s29jG7OwcQcX22T5o+yPG3WNS9jjkYvtsP7ZN0x0xny5vrltwwGn7LG/q+FAilRTqLOhWediagLp05bIGD+n7oIPDPJSI0aXLvHCe8rL1WFub2/XY5gEmDzXTXOvEo14Sj4en8CP8SVgelp5kTcCfhOVBNA+CechKnrazLtioD9E1lNpHHtZix3NBjvX9/QPdypofnHjEWX+QqqwetrY3Bb65uVkfSIc2nPP60JZYyhrkKP0ZyqCN+VysrcesUYaslegLcU5OjjUMzoPjy/FdVL5Sish/MZvFZxT/RQJ9xR5e+jgvgxjGYRjqWPDQ/OTkpMY+yktn7MkL29Xp+ob+0Qd4aFe2o6ODjMU8+Q/a2bmZOVDyaZzYwM/YotvOfJwInQfbR3kRARdxum5btsM3Fzb7+/u1Tlxy4WE2ecKJH3Vw+rXOQTsP8ekXJWOSdHP/s6x95CE33LThb7e42CBwkxuxemz2AR7Gg+FH3+gLgg1zDUYs6ggxqJMfdWJhw8sM7OGjJM+t7AfEGHMvwg+lNPsxc9/GU3lWBhcCD3kixAfrOiXScWwRMNsUdc5t17GlzXadF3zshmMILxg26LaBqx84Fbth6AjjZrva4Gd/eNz2OQe8yEeKGy7bIj905Hbu3ka/0RHb2cdLHSvqtNkWG+NBHZ02Sru13c5tt9j42D4bK/zB8LcbDk/H0e3mi45gbzfb7kd5O945aLObPf4dR7d/Z7nJ4beaN/2jT5SIfd7X383ctut+Zbd8e+4fiTGxP3LcPS9KcrN/69wcH8wZfMwRJWI/M3e3IZdSXM9r+NtOE89VxlyP2vEaoB672KLbzR4daTh+umMeyA1exHY9XvHpOL62T88nqu3rtrQjyoYPOmI7ObnGW7dXNtuacu3d2trU9XuuS1a9fvFXYzY3F9ril1xyzeY6ASfXJcbxKNdvri/wb25spv9z3bhxQzxr5ZnbUa67Jdxcz7nG4nvlypWaB89auWZxTaKdGOSFzcHBfr1+Ewc+OwlJ9Vp969at+Jc6/lzfDvJyn7xs19/yJy9iwMU1mx8+4HnL7s5uGFR9bYvrKtdufIlJiS/Xa/BhmIVvq44Df62A6yf9mfIc5zhrIXJDyJ2+kQfXXnyJT27bGTfywAbBnljkNeXay7UfOzDqtms86rbF+LCvISeJucrzxa4zbsRl3IiLkF+PzQ9y0ifbIgbxsccPftpZC5ADuSsbucK3OP1BTfqCLVia69iRE3bwMYZww3mS/QN77BhDbIiHkBtxsLl27Zr6Dx5Q2hZ9x4Yxhos+2K4/pJj4Bc4LArntmhDOiN2I4iC76eBdwJWNeop6INi+g+OZuXUXbgcbxAa33WJL5RQvaWoyZWFlD4k5S/w8epyaEJP8Rk3KWjwD4vgo5SQGWOHCxkFzP5Jvye5xznXb4S7VT9nsZlPyktC24Ahc23uuvS5ZU17ygBMTW3Tb9WAjP+qIslGOedDtdN2liMWkYjvRp/CU05jU7XAHj5vspoNT76XdcDAEnJg2vVb1s5sNuLKtpoxYmvOtiVwyOOPU/lSF3WxtV98p8RH77njowjHV8VNxXsFPynS1UpMcjBhjeGRpahOl2TBXiWEg2fW7lrZFPCTWVc8wESZskxTTKfkrW6ncY401prX+lmHwyTnRxabegMZlTMwxjsv08yD1DxxJP/3Iid703ht6yXfe1Kf961393a880N/+sj39H19ySx/zL3aj7+tjvnRHH/elu/r4r9hNeUMf+6IdfcJX7ul5X7ajj/+yfX3CV+xHT/uLd/V3XrwXn+DBPv4r9vRxL9qN374+Nhx/K5ytvKmP+eIdPe9Fe/q4f7Gjvx35+C+nfiN8t/QJL74Vjht63pffCl/0Fz2lj//ym/o7X3FDH/el4Du17eO+FGwn+E7wm3rel92KpPzSW/q7X7Gjj/+ypv+dL9/V82L7vC+5qY+z/sMyAAAQAElEQVR/UWySx/PSn7+T3D72i28lh119XLCP+efRgz8vuZLX89JP5OO/dE+f8OWH+gT6+uXH+rsvPtAnv+RIn/RVx/p7KT/5q4/09776WH//Xx7rk1L+vX95pE/6miP93a86Cn6kT/yaY31CbD4x+CfG5hOj/4O0f3Lk7wf7h193pE/92iN9+tcf6NMi//ilB3r+yyPfcKDPSPmClJ/9qkO94JWH+uxXHeizIp/5ygO94BsO9VmRz3jZof5J5B//20N9+r+JnhL9H37doZBP+ZoD/f2vOtSnJtbff8mhPukrj/QPktsnpR//ILk0PFhy/5TU/8FXHehT/9WhPo28/tVR5UD/R1/buD/j648E/2e89FDPf9mRnv/y5JU8XvCKQyGfndyen5w/KyW5vyBt5Pn8VxzoM5Nnz/cz4/dPwvFPUn5GfD8zPi/4xkN9ZuQF33SgF3xTeNPvz331oT4n+ue+5lAvfO2h/il65IXBP+uU+7NTPj/cn5MYL8w4fU74Pjcl+uel/Gex//xwfV5yeuE3HujzEuuFr9zX579qXy/8xn19XnTKzwn+udH/z9igd/xzw/u5p77gn5v2F0bAPj+5dvmC1x7on736QJ//mgN94esO9AWRfxbsi1LS9sUpv+T1wdP+RcGp/7P4f3H0L3nDob4gfcT2i9JPeL4wdrR/3mnsF5JH5IWp07/PSb/J7bMyhp+d/n9WxvP5X595iDw/+8I//tcZ8+wPL0j9n0SvbbH5zNQ/Oz6fE/mnkdoneLO/fVH2ry/MWH1Byn+e+F+Ucf4Xr9vXl33Lgb7kW/b1L75lTy96456+9I37+vLv2NVXvnlXX/2WXf2r79vV13zfjr7mB3b0b966o5e+fUcv/+EdveY9t/Tt/3lX3/dz+/rRXz/UTz+x0q/eXOjxQ+tgNejweNJqmYdgR8d5MHSik+UqC5lJPNTiQRV/HmrMAnPM+Ys/cznmXK3RWh4vNQbnAdhRFhCUh8fH4TiqC0AWGAdZ4B0H28+iEJ1FTl287O/V/0+JP5e0d9p269bN+nBob28nD8VuZAG1q93dW9rL4m83D8l2bt5KfbcuLHZ2dqp+UH33otN2Kw+09lT5srjl/0M6SHyExRIlQnxKZCe8h3kIt7+3J2Ic7O1rfzf67m64DsK7m5x2RP67uzs1Nn67saGkjyyqKBF0+otQXy6XGctlfUg15drDnxFdBcsFpeKMH1LHJXk8dWNHDz/ymB77wJPa2z+sc7HKuOcSJa5dqzxsxB6ufh1FR8Bz2RE4dcS2wIuVh58mbMRSLvwTpClt56qkXAen2ExyHpiWorrhm+bok+LIpTXFKpJ6vMbkZls23FPF7abbF/GQpH1MfpI1SomjXB+n7EPK5gSdsm8hTn1aTfmWipPMFD12Y8plJN5xbeOa3Vf8ENob/+O+/vYXv1/f9H17+sDef6eT1dU4L+R5irk1hX/Mfqsyk3KDUNL3UdmHoU8+s+BOGAd39FHxEQBpTKppeIxl+s93cq1Y9CmiU55xXMohsvEbVYKXQiWMwaf0OZ1P4yj0Kf2xHR8HS8sIPlW9lBKbqYptjWnr3FPiI9THjCVlTGKb/NKm5A43HJChU8Kh5BvqM1t8x5q3ax7YInaPeRGHxzaF2I1E/1Kva7qgDjk9SE8UwrO8MSNnfsjCSr9O8wYHQxo+qbgow5VUw8Qnomz0ZyJo9r1Y1HbbCRPPKZwR26cxL+JxT5+natt4mr3k4PmueVuhrnKyHLXKvxI+cimWsitpPhTZqaiI8RzkmmtCy9l3FEP6XiXzTenKrcSZEsgag9vxiyhbH+9WDirhgY96muMnOfsmuFTk6JRIKYPYsLUd28QIMAzDmW433HZazj/4ICX5Icq+0YW5wtxuPtghtmU3vl5nHGyLmMpGPUX9wGs3ewB8KMEpex0fJ36J7XGuR2MmgjE4Pj4RU84gH50caZn9Bh/Or3DYPusnOJzglL0+5thh/7Rd5wy8C3bYn51fA4yn8wOe6pkPesfwpw637cxZqXmA2y2OfRFXNtrhsF3tA52V4Ot1uDsG3gUO+9wfHAx7dKT3Z73EZsr5geMdwQ4Bp1wX4sKHP+3oYPZ5XHAEHF90SmxtP6sxsRsfHHbT4ekCrmzUU9S5sP0R4batvsGPqFhjdjz2OUraL/Qn+2UM5PybopOf7TqH1T8OlOBRK04JByU47Yhtgdu+oz+93XbloK5slHBErTglHAh4ny/wrtuu6zJs8Ae304MIdQR7Sji6TokPJTjtiO2zvG3XPDreS/scxx8cjq5T/m7iJhf7zjEBJ2/yX2Vdkl0jfW/n2I7TZjv4KPsih313nP7jB0fXKXs8dMQ2xUeMGzJiEhuhTkzWAbbP5vIcd+0Ttgg4JRxdXy/XcdsfkbyJR4y7cYP1dmyQMefvzES9Ho0537lIq5OxLjs3L11SGQY9+dRTmnK9uby9Xdfos/lCpQza3roUv1lk0Cz1q5cu5ZK4iu+yinN+2IrPbGNR+zZmhyjDIErnOko5yZptbARTfQg/xedoeaIleWUxcZiHwtTLfJYVxiRKDaWWs/AuNje0zDVrl/uA7HMnEWVNcJJ7NZVcZ8K3yvOy4+PD5GjNZ0Vj7i02F7Pkv6FZuBZwL4+1sZhnTlc6OtzXKus8/JjrK1cuaRaujdhdubSlxXzQLH6r1bFK5u0k11pn7Ja5n0Lf3t6q/9/vkBikMSw2dJLz3+iire1LSX+mdE+L4La1Wp1kKkZdvXpZEzzksjEPttLklTby4qEk/nw+r+cm7p+4plMfMp624zcJG+6RZrNZfKUxY2FlQicn5w0VD1WYt/lsrt3cz803ZpnZVe4DjnWyPArPSsOQcZoPNS/6Py/WtWtXRbxVxnqSNEsu88Wi3v+Rw5S5nbloMcy0OV/oJPe98/lGuAbx0HyesTvJ+AyZ03n4h6K6PtzO/M3Czxggi8UsLy4ORNxlxgHZmA3ayksaMGQ743Hl0uW6L46aEmOmocx0sHugw71DHe0fJeaWlun/lLFR7kecXl4Kx/bWZrgtNuYgHRa1kbVSbEpyoQ2xaZE45kspQBcE3LZoo/+I7VBOFbObrmy0IdimWm0oO4fdYiVa4PQq+wF6C3teZ/8AQ6Z0YMq4I3GqMSl7vXMTEwyxXftjW8ybsmGXon6wtV3zwx6hwbZso1Z/cNs1Jjpiu7Z5aji84F1sn/EqG+0IfaGvq9y3B85+t6qxaAOjRHi5YvtCTGWD33b1SfUsBr62gSoGBwJAP/FDbLe8U9quth3vpX2O4w8OR9cpP5Lcts/6Ay/xiEFMdMT2b3vePR6xu/TYts/GirYx+6IzmZn+HElTjkyJewnOF8pxtazHmNTbwegb8yQ8cs6dIhzjts+4sScmuRAHnXLMuYgSHAyx/bRj0u1tn3Mn5+5HSS69/FC57TZn+CP4U5Jf1yl7Huu47WfM2747t93wzku8flyD2aZ4VtzV8PSLoS05pyINsqY8F5oyGaUMIg5iB5/qDJ8dl9jb4GPUMftx9oWcz6ZInefYl+wnNjbNF64YVw5K6rY1JhHb4Wi2HV8vsUfAkJJ9zcYeVOe5lpJzy1KXNjfFX4iZ5Tq5zFrjJGuMxx57JNeTw1yT59VpK9eYaTXmWV9RkfMc9yS4tbG5pc2tbc0XC3koupxr9kauK3t5HrsIVjSJ69xjjzyicRojqzyj3M2z2ls1j3mumyES1+/trI14aUwdnXy6DMMg9hN++QpenpNubGyc8RxnzbGbmJQl11Mn7ir9WOUZQEk/h/gzFn1/hp+YxEP29ve1u7+bo27UxtZGrgVFJ/FnPLaS10bGaMj4nGStdHh0pOM8u97c4pq6qjrYftZJzlhfunSprjWODo+l7B/pdl1vXL50RZe2c50+OtHW5naV2ZARynmAfPsvFh8cHOooNshm7Bb1v5rKmulkqZK+sKY5PDzUcZ6RMz4nyWUruVy/fl0u0jLrpzH71qXL26LcyfPww6MDbaZf165f1VHWfnvpK7az+aBhVjIne5rN57Gf4r/SKvvZkDHbyJqS/jAnrI+WuSbR9x6bZ+rMITbMSy/JqQs2G5mry1euCF+nD1evXdP1e+7RUzduJJ9jbWfMEMa4EAyxTSEmno5POVBsy3bdeXq9l7arLU62q43d7DsHbYhtimp/N27s7Ts5cLLvxOHobXZrJy9wStvqOvWSHUXZbNf+EC/Vqrf2UnVw2zRVuciRnSdjQsM6brv2C9xuut044LabDjd+2IEz4egcJOi0U7ddxxIb20/L3e3xgcN29aMOHyU2PSZ125UP3G76Ot71HttuNnbrA+3FhaLy2A23XccPv86NbjccDCfbNcegVBuHgqWGPdyjpoqTd8XSzvzlGGm+nSOl7Wobd9k+a7fd8JTi1o1FeNJ25s8hGjzgIieW0aacO3KyUZAjSQ8fDnrtD+3oBf/m1/X3vuwhffpLHtNXvf4xfdc7n9IPvHdP3/+fj/T2ny364fdJ7/iplX705wa962ekd75v1H/4pYXe9dNj9KXe/bPSD//Uid4e+x/52Ulvf99SP/TTS73zZya99SeP9ENpe0ds3/aTx6L9XT9n/dD7VnrXzxehvyN27/75IXrRO35aes8vzfUjsXlXYv9o9Gr3s4N+7Fc29CM/b2GLzTsS692/YL3nvw76kZTv/sXS9J+XfvQXZ3pnsHf8nPTu/zpP+6AfTg7v/sWUP2u9Izm/M1w/FOzt6c87Eu/t75v0wz9Tqrz1Jye97aeUvtCHUW9P/Qf/y0rf9x+P9AM/sdT3/PiBvv+9x3rLf9iPHOj7/tOx3vSje/ruHzvQdwf7nh8/1L97z4He/J59fc9/PAx2UH3A3/yju3rLe/b0lth+17t3YrcX2de35SXpd72Lck/f+vY9fdvb9/XNP7iv1+aF6ht+cLeW6K//gT29+nuRHaG//vtv6Q0/eEvf8tYdfUvKN+aF67dG3vi2W/q2H9rVd7wjEu43/+h+4hzqu969n5wPa65vevdecj8RJfn/ux870Hf+yG6VN7/nMOWevuNde/rO2H37D+/p2965p29/577e+EN7+tYfSpkcX5fcvvmt+3rdD+xGdvSGt+7p9cFe/f03RV6v/YFbet2/30lfgmPz73f1xvh9a+SNb9vXG1L/th86SO6N4w15cfyG9PsN6edrvje++Ad79ffc0GvT12/6nh19w5tv6HXfv5txuKVv+p5bibOr18XmtZFvefuuXpuxeN0P7uh1b41N/F+buK/9wT29Kj6vCe9r/33077ul1yav16T91eF9bXKm/k3RX58+vCZc3/T9O7HZ0zdmDl6ZuK9JXq+K/TeF59Xh/Mbvvalv/N5dUX9lcn3l9ya3t9zSS5PfN8T+G/7dLb38zTdF+Yo37+il33VTr/zuHX19ypd+162qvyztL0v9VfF92b+7qZe/aUev/J5dvfRNt4QP+ivC+ark8OrE/abEeW36bpwKUwAAEABJREFU8vrk+5r08/Vv2xPy2rft6o0/fKDXZ87fwPy8Y1/fjGTevv1dh3pj9Ddm7r793Uf65th8Czapf3P2Nexfl33m1f/+ll6fMWP8Xkn/E4cxe+l33xD1l6VPL0sur0h+X59c/82bntJL08ev+4688H/jLX31G27qy1/zpL7itU/pK1N+2aue1Jd90xP6F9/wuP7Pf/2YPu/rHtdnf9Wj+ux/9QE9/yW/qS982a9n3k708P5VbeTivXnlXm1e3tL25UXkUhaLW9osl7QxD7Z1JQuoLHZV8gBkO+fBuVyKhjxoGfMgongm55yX05+GPCQpHrTKi7OhzHK2y4kxC6dZbK0i7OezhWxXmWUhxnl4yrmSRYtdVMogcK47hTh5wKJizRbz+qAGexYqQxY12OFDuVgskpviX6ossghSNtvpT4uJHb5wwE29l+jglHCDY4sODj8YAg6G9HbbNW8wbIYsxpRl6DCAp+9ZHM6CxUwsoIehJN9VxvYo9ZRZkK2y2But+oMG/JTt448/UX8AId2I7ahhGFCjT1XsGAchpt30VGU3nWtjyRh2zM5VKRMFbjfdPrcdMs4lslotK0cpRcvMpR1bSCJ2sydmiW2gamvH5i7ctkU87LIr5IoZrRRlkjI6Y0oHyGeSrOD5zjNFTRm3lSctvcreMWriOispUH2Qaxet8iDuvb8uveSbH9VXvOxRvffnZjrW79fRcjsPT2Nbwq/TsUpM4k8Z42GYFDop8QJjIWKmGh2fEjW5RJ1ipfRBcS4aVKZB3AiUWHgqEnhyccopk1fKEA/HpVRZ5hjJ/ZYUm0mupdEnZcPGsq0MXZWShNDTWD+2azkmQdoky/FHpsQcxyJwdDBkWuNmnmx8rDHrE9uSmthFEvikUvNOLe22k8tU7UvNZ5LtKvApm91sioJH4C7B0lQ/6I42JWbliI1chIzRp+RuuKODIRmqxC2yw61RKo69xcMWRc1eoHEaVbJvlGGousOhbLZlx2+SElI1ZnT7HJ/W6mOtSPhPokGJPYUjZeoT+wnHq+IfKcMQVNl/pzz0XtacOF45X7goMSeRClx4KBtjYjua4gt308HJjwbbso0ajjEcnBemWrddc2LM7abXhnzBkSLtGZWMid3awe1zvoG809dVzi/EhKvbgHUd3D73g7sLNrR3f3Dbd+QNjh2C7XrdbvbEBO9iu6rEwIcb1jH9WeSGFduR82Zubsfkj+ViNtPR4UHOS8t6PiSW7ZoL9pXs9Mt21Tp3ccY2MxHjjNvFMcaQserxHVu7jSkxyA0bdEr7IjcYYl/Esbctu3F1m3X8bnnbPtsf8EFsU5zh6xzoNNqusWyLnLnB/7Ef+zF90Rd9kT7ncz5Hr3vd6wRmNztls13HAw4kUI1BaZ+3wUe73Xx73rYxPYvbx7uC+bJbe8fXOdARu8WxXXmwjWvVe7vtmhd50IbYpjjD123R4bFd+2e78oFVp3x1fbnMMZ19jAcyN/Iw4/EnnhB/xWdnd0fsE/L5Meycl3LUhXMUOnFsy3bNI7RVvx1/pry7j+3wTpXHbrr97LnpT4+Dzj4NNzrnKvqJjs3t+WFn3xkTW9oQ2xQ1v47bPusv3PadHDjZd+Kdo7dTwtFx+8Pntg1dFbvpz8RNTMakOuQLW+q2xb5Oe9Tad8qY1I/97Lltn40VzvadY2Kbpip208mF+IC2zzg63vO0G1+3W8extS+2Y4fNOfcUbtV9sOOU9nlMfJCOo8NN2cV2VcHPuR3uFr/jncNuOE520+1mjy14F9tVBX9a7tiUXPcK6yYVeYpLdB5mRhMPZ+eLheZ5IH68XGljcyOdHnNNceZ6mevLiThe+IHio5wbFnlAvsqaZSpDbGbiZftezg3OtWqZB8mrPMRVrlVTpF5l8nJ+zIPn2eA8lN/XZu5f8FnGDvvtxHMWKlu5T3HynLLmXh4fJc9JUxaMR/sHmiWWk/Og5JQH4MvIlHPUKg+QZ1lsLCnnm1kplZyjLOfe6jAvqEfPdBDbMl8IfZm89w9PdLSatCRW2hd52L+cpJWLsLt1cKCD8GmY5wH6oXapR3jIfLw81iIvAzKMmjKQ7UFwuOlrYTQn3bh5Q8fpL9dtxpjj5SR83D888cRTMXJyVGxWeSE/ZYxHKYtwZ3x4McYDen7AYJFxOs6D7dlsyD6IzSQXV32edYA05X5uriFrs5PkRankNGUe9g/2wn0i5u044zCbLaQkbQ8a0q/jms8qc38kHsovM/7sPzxQTwixrjjJHDCHxN/YmMd/Eg/gV5mfKbHxQTKUedgensQZ5pvZfy7r8GilMst+5FnymDTf2Mq5YtLyZMz+NKq4aHODe2iH1/E/TN9m1WYVQts6zr5U53yS2F+mxF3lZc4Ql3uuX9OYeknb3EPu0RfaTOyhzMI9RIpiJpfQa5mvlUrVp4xfqvnYlu3EHNNWG4OqYso2no7JlP3EbrboiO3wTNXWduZwFQ/VurLZzX6dI3Btxx9hvClvx+3GDS655qfTDXv7Ivdpk2xXtcekgj1CLLtxUbdd7bHFDrFd+0Q79pTgiG2Kmgtto7I/BkHHzvYFPtvVVioVxybmdZxXOW7t1m5bw9q6nP2152Q3G+zf/va36/Wvf72+5Vu+Rd/xHd+h7/7u79a73vWutWcCk9h6PuiIbYqaC21UbJ/lRCzbtd92w8G6HXnb53jn6O2U2Hfcbrb4gdtPz223Nmzxp4QPsU3xEcvbbnyQ2k0nP+J2zG75gNtNt13HCqzbZbCYVaWl5RcbsJx6NJQhao6xHDscv29961v1bd/+7frO7/xOfdu3fZve8pa31Gc6MZIdhshZv091u+HEtE3YKnbTwZ8u7453TvYd2zVPSGzXfZC1n9Y2+9lxw2u75o4Ohe10Z6qY7RrLNk1V7KZ/sLzhs1150HG2z+tg9I+SNsQ2RY1JGxXbZxw9Jj72Od7tOi5dzBscPkoEXacbOhjSdZps13Fouqput5jkAd7FdlXB4aBiW7ZRz/pDDNsVR6cx1XCPFUMfsy5ouCk0DDNdurStWa6L88VMXEuxQ3ipzHoHwzH76EGu67w4n2ftwb4yhuvWrd36fPVSXuByfbddz++0kYNtDTlnbeYFOj80x0vqWe7FF1lDwYcNP8CnbODU6SPYmJj84hW+x1n/XL58ucbiXos8WC/ErWK2axzywpaX6Rt56QwXPL3EF79bt26lz7M6LrTRJ+LgT0lf+GEDOHS60Y8reYltO9fjDZWUuzs72s7L91n6CC8v5+FmbbG1vakh6xEwuMiL+IwVtrZF2xBf+kYY4tPex4I6NvyFBcYGW45H/LGxXftPH+FHiIEtvnZyzdjTP8YSH/rL3MJDTHx7P5kXMP46VOMY63UDm0vb28rOVPsON3PEWMGNLXXGrfFa5EK+tBObOaEO182bN+u5jTp9p39g5FZIACNIbddJQl/HMaS+jlOHkLJLb8e+68+G2z4/QLGH74Nx264HI3GIZzvjNeF6By5ZbNii3Y3bdj0BV5vo5IEOt7JRt33GbcOUhtNPb8ceP7u1o4MRE53y1KXGo6370k4bmN38qfd2cGxsyzZNteyctANig47gC8ZO1HHbZ2MFZrse0FrbwKnCgd7LXEJrTPucgxjdxr6Iw9HzQ0cqh1z733X8eahYXGRb6MoGniKYIj7Lm5jKdgd3FsWBRb45gqTcwExZFOa0LKsI/twjVJ4huwsnFg3WMifap0blBfBKH/f8d+lzvvYX9MZ3XdZPPPz79MT4P2tf/70Ox/t0MF7Rka+lvKxjX9bRdFkHqy0dCf1KbtA2dayrOlxeStu2TnRFJ9hP2zqI/d7qkvbic+Qr4bwSLBLfvelS9Ms6Kle0P17WoS5pP7y7yy0d0Jb67sl29MvaC74fnsPw7Id3f7kd+8vBL+kw9ZNwHCbuQdoPVpvaO9nUQTiPktde6odpOxy3K/+hL+koee2vtnWMH/h4KdiVyOXwRU9+B8HJ4yh5H6Z+GK6j5LWfPA4mbK8k7ysZi8s60jUd+Z7EvJqcqF8Pz9XEo34l+vWMzbXYXtHRmPLkcvSr8bk3PtfSHtG94buuA92TvDLuU/RVsJN7tXsC932xu1/7y/tTPqD94HvL+8Jzvw5XD2QeYrO6T7vH92pveW/s7ss4BBvv12FkN/b7aT/InO4e31Nj7S2vaJdcEms/ee1Ep9w7uRKOKxnje6rsr5LzeE/4rocX7F7tr+5J7Htid007x1dTXk/9evRrabsvvPdp5+i6dpPLQfLbPbkvfb0/HPem7Z7ET18qfk+tH4z3Vr+d4+vhSozkid9ect3LODT9vnA8oP2MwW76eZB+HU4Pxj5cywfCc1+Vg+mB9Dn11f26NT6gp2J3c7pPO3pQN3S/0G+G/6nEvJn6rp+jG/HZ0XN1A/uM0009J/bBo+N3Kxy3pvu1Vx7Urh/UrfDtxXY347Iz3pt9PHjKnfDuJu5O+r2DffK7VfUHMhYP6tbJA9odH9TO+BzdOL4/+nN0K/25kfG5tXxQN9P+5NF91e5G+v5U+nkr43Qjc30zcit2N4LdTIwbEdopwZ7EPja0PXl0TbcybjeX13Ujc7+T3Mj55vKexL43/PfoZtp2kuPN9PFmcrwZ+6eyr93KWO4lb3ifSvnU8YN6PDk9kf7eHH+Pnjh6QE8e3a8n9u/T4wf366nj5ybG7wn2oG4c/J5I6kcfpVvHv183D3+fnjr8/cF+r57Y/b168uD366mDP6BHb3yUfvPmf6dffOyj9L6Hfp/e8bPP0Vd/8+N63uf9F/3zVzyu//jrOXddu1++/IC27rmqq9e2dP+99+jK9mVdu3aPPuqjfp/uv/9BXbt+r+699wFdreW9evD+5+r+6/fpgfufo/vuu1/33HNv7B7QAw88GLv79GDK++9/QPfde78efPA5VbBDv//++2N7v57znOfogQcf1P0PPFBL2vmzTc99briDPfjgA8L2vvsSp9YfDDd53Bv8AWF/zz33JPY9uv+B+1O/r+r33ntv8nhA676do8YMVy+xeTA5UO86JQKO4Pvgcx6sfODkhz1tlOSMdP054Xsgud93/33C77nPbb7Pfe5zklf6/kDDsbnnnuu6Vn8TJQtZTblelnqNYeHFXxvgRQQ6CzLbstu1iuuX7Wqr0w0Msc/taOKaBs61y27+HafkWlfcr49TXfxX26Hkeqkac5wmwWF3btXt2XBj6HxNslaUcJQZWmSUp6CT5OQwFWuUtBqDxW48fZFPIjz8Wq1meuJgph/9xVGf/VX/Sd/wllv6jccf0PHBPTo8GORBKrkApxcqpYSpaJosh9dUM8ZTOHnotqohhhov4WObPq7G5CMVO/V80uD4T2P0fOo4pR41drEZLf6VfBMHGWM7xsZlkBMUDAGfZJXgykY9hQg1TUqeSpuBqg5mO+2udcnCZwp3Sd/SFNzSKU5ZTrl1uo1jiKOX2KfIx/FpsexkHZmaSbjHtP7B5DoAABAASURBVE3C1sauNYwJytyDh+DsA070oZQQSughyGeKbtmdw5lPBQfLfAQf04cpkuEWekneqQqJpXjxj17CnVkRjDzAXq6WsR9Pg6luSS/cSt5OzHhPFVbHbQdw6q2BuZ3G6FPEk9IS//COJyqps/8oe+qgEh/Vv4hC3GV2gqPlmAe8Y26MjlRCO4TbdQ8i7qQxNg5jzTv86IzdRA+wtRNrSj4S40ebHasIOg0dh4N6x3vZ8bhULuxtp/+l1pUNWwRbBD1wjUkJZre41G/n6HXblRN/fLotdbv5oyO2aa72tmW71uFCGXKTTIlgj9g+yxs7brx5qDDm+Oecd3x0XMcanHsNbtRtn/UDH2X7YNwxqb/1+cu/8sv6jd/4DfFDVtzoEoub7ZNl5n4oNRdiY2+3/Huetmvfer2wb2aOsSWPjtvNbh3HlnoX7NHvljc49vChY4tuu44p+jqOLXUEWx4s2NZP/dRP6W/9rb+lL/7nX6yv+Zqv0d/7pE/S8573vPanHjk44mD7tM/t2IebnHhgYVs8bIATUbZeYpNq/eCDUCGXrmOLbj9z3tjgiz3lOjf13v6hctsX5wGuzm23nIhJH7/6q79a/+sf/mj9sT/2x/S//cn/rZaflPHioUYGPa6u+xy5kAcYehoqTtm50ZHejn3XiYdut/jo2HYcW9t1P+s45Qfjxg+7LvadHDzEIZ7takZMlA/GjQ1+iO10/SI3OPHtizh+v1PcxEbIDbGfXd7dlrx7n9DbWE0ahjvPsfaz424cqscbuXW5G04eiO0PabxLzkmdl/J2brvN0dNzjzU/u9l1Duw7t93a4LZbftgh2CF2w9HBsUWHw27+t+PUu2CPjj0lgj9iPzO3snBwdVBdo5XUh1x7nGu7snHKPjg80a1bhxnbmfgt7xIQWZ2c1OPZtq5cvZr2ols7u1kDLHOVL3LJC968KF7AF59LW5ua5wExflk45yXtSnOXrEcPqmzkIfnJ8bGUdcFJ/GZ5WI/ttatX8uD4sK4h5rOZLufhOw+gD/f3tVpOQh9KCfdMcBQptg7PVP8y2uVLVzVfLJKTdXB4pPl8Q8vVpGXO6+hHR0vN0j5fbKgk543NrdoXydpNjAyJ6g8+uOTlNf4LlWHQtevXa8kD7I2NhS5fuaxL21ta5Xp8eHSoy5cv1Zfwm5sbta+bsal2wW/dupk8ZtrIQ/v5fCHOq5t5EW7PVCJXr96joSxUNOjk5Fj7u7vpj7SVMZwyPhl48TBaGdeSxRX95qX3RmIsl0vx4F51CLKaig38ttPvZY3JPsNYnmTN4Kzvthab0iQx/vzVulKG5L7QZsbk+PBYqyw+jzJ2s8wfMVZZW4ZOxG7nylE3b9yIzzypjbl3e0A7ydmlVJuN9NPJk98onC3m2t8/SOpJ0EWH4bUHDUP6nrgbeYB/nH2LOjJKWdecaEj7YrHQSeaLPjLu21vbGkqpMcMm+sQPSZTEOs64KX0riXFyfJJ9aCmH3zZw7a88pNtOLkXOuNvobcwSVqWUtGVgUmHMpoyl7dg2u8DqOLbUsaEEpxyyr1AitCHo2KPbjQsdjDZ8bZ9x2+cxsWvtqvlh34U2dHi6ji267bO8ex1bdEp8KLGn7Hn3uu06Ftiv21K3z7ltZ39ZQVHzo71W8gUX9THjuH+wJ9aqN7LfsHY4yjFzknnHBv5VbjqxJQ/q9nmMUAkcm5e+9KX62I/92Cp/42/8Df2Vv/JX9Of+3J8TL5ht1xzghAseZUNH7Iuc63Z262/M6zxQEpOyCxzo8HadErE/PG5ygNNu8eGCHwwdsT88bjgQOCg7LzoYYn943IYkUjlSDqUoB9fZPpedRyXcxUWPPvKo/tpf+2v6m5mvPncf8zEfo1/8xV+Mp87Gez0/GvrYrOPEQ2yfx4oxtuDY2m0sA1cbSubSdt2PsMM+Vc3nszMbcMR+dtxwYE9MrW3gVNdx7BD7w+PunHbrG1ydHx2xPzxuu/kRI+rZGNl3xsKGvlH2mNS73vGeG20IOOU6jg9i1/jZZT60c6/Y4UJ6zu3U2gdszLVzkevPfJ7ryHHWKVkDHLHmiAl5LHJ94drC+ehyXsCj40d5dHQkzk9Xs9bhvMM1FZxr23E42J/gwB4d7PCQdZPr9R17+raVF+j47WdtkbC1j7QhHacNsS2uc/ARn/woOy/+xOSHr4lHnRjY4Udu87xX4zkvftjQL3LEDh1/YmPXR2s312584TtJ3+hv7zvc5EM7ODolY8bYbmaNUoZSxwof4iAHBwe1r+RALousLfDruRCfOuuaReYBH2zJDam55PpA3/FBSs4xtsW4Pf744yIGPHBgzxjCyViQJz7wsk7ADv9rmU/60n0YE3gQ5tpu+zxcrKts1zUU84gPue7t7WZ9cZT1z6Lm0uMcZ58hLvmTNznxLIW4Z0JCVCgRu0+DLpyI7Ibbrji2Ot3QbdcaelXyhf5b4bZb5+07uemk3dqJk3BnH/sct5tu+zTvZmaf4yBw2EatF4Cny7vjGNrnHOA9J9uVwz7ns5vODoEt8ZCudz44wO1mb1vYgNs+7cNUS2XDNkX9dBsw9AqefsEBTtV2PRhsn3HrdMPGdq1NWcBa+Zc6OBw0oNtGrTx3w23LbnEwtJtum6o4GVYlX2NuWuwiTaXidrNNU07+JTHQzvtsW/a5jd102xjGfqolX2PuoHIKlPICgMW8FBuaYzuNWWznZuwgNu/+1aU+++t/XZ/+1b+m9z78B3Qw/MGYXtOQnMpSufkcktssB5iyQbDSMovEsVi5DxR/Zm0aooc/5ppys3icmMvEGYeipYrkQQ6esJrQcwLJvY3KMJPSvkou2KSiVRapZR6fMmnMP4djUuJaKvMhfRxTm6p5G0uHx1n8xsoZD6m2C+5SwjApqcW51GLIzZRyQZryoLwiJBWxi2JcxRkXJQ/YgBV7R2rjuJSLI9I0rcId/jg6Y7DKTWBQ8ZA+CanIqY4pJWWum0xSOm/4nfZcDHt9zLiWmNJWuWLK/lzCU8Kv9Ix6AsuVbxQUNQ9ySHto02yVkrEaw5/odvRwSZZtjac49dVyFdsiNo5R25qSBzwl4zeNY+wztvFHV8ahJE7tS9czDiVjUvsNFo72MCP5DTAjkxwbuyhZqM9r2DVlruUpRlNoVxpqX+ObPhErboLblVvRrZr3EHJHZzxTjpmb0aPK3KLkNwJyfyliKLtahkRj4tR4Rap4XsYp+io1kUdkFQ7Pk07axrxowX5yLCJ5PqDJy8gkz6wp7S4W/YmH0jmVoVDIwbteHJuIsuGnpI4vJXGnxC/Z74lFPsMiHIlfEmOW/Z7xJH9kyjg4Y+QSMvxKuJN35aj4KGxIotlItkWPp0xsVeGIJFUx3w4eV03Zr5z+l1NuOBXXKcdIYQwzfumysHX8SwKUYVBcqijnjaQk5qtAEj+F2yHBpmiIFlkNGsZZ9Eg4MFtOM+2uNnSw/fv0Kyd/QK98x4k+8ct+WZ/yFQ/rbT/5lJ48nKQNaTU71vblTFD205Jg7M4sxshl5pmyO4rYQynp8lIsBKjT94FcMwBdp0TAKa2i2bBIysk4dt2vDINKzh3tVJWcy6BV9rshuLJx7GAbVWA1n9h7mCVDyaXIds1lHKeqYz/m+LJbLBZUthN7Ejrtyga33XByBKdEiEWZjmrIvjJlcpx9Yca+FB0MncmhRKbstSzEGJfQ15xso4rFJPzDMNSHXYs8RGIhxw8QXL9+PQ/Y2v/Vabd8+A2SGzd2sgg8St5gqn1TtpZXlHzQ7Rbjdp14MYl/Gxd025UHW+qppF0qHmq1j8mYvozZD51jAB37uFYb9GfDbTvDV3KKSCnVOJ4kZ7/VdCIVjv1Rmbbsvakm3ix5mGMl+/uIp6WjXDceOZZe+gNP6pNf9HP6qcf+gI71e/JCdktDFtceipY5R03DqLjltB8nlwTMJ/Gmkn0quYRanLtOcnlZKWOavk0pHVuk7lCSOE4nKqFQqCZNAcNVdUnBkxJo1YM03bFJJdbCj+OHMqFr3zve6sk142CDjsKTce31pgcOM3p2cyqVB38qlEhoqKrrtqOnf1C3llM/p2Yx3jEIs4NPKqfkxLGxUZpdRaeb3WzthmN72lQ5bNcquN30NISbJMZ0bwofJmPK6Rwni5jjp0yQ3eJgiUzsE5m/mOUaNsoZfOZjSqdLjkdlntDjJnSEMZziR0nXMl2Bpyolhk4brlPlsEriK8e0E2TKfjTmRHcaMl0oKsM8566ZsmNpazbXfBikcAwlczieyLYsZVzJz9Hd9OCBNSWObdSqM95giN1w27Jd2ztOWZ3yNeZ8Rh1Btx1U1d72mS/cHMPY2Y0Pw47bzbZz2Na6jt2UvtnNDl9kSh9aW0Y/um3gKrTZrY6O2D7LqRrlq+NRa96U6YG+9/u/V/+/////V//vP/3/0p/8k3+yvoT96I/+aP1//vSf1sd93MfVh5+ctwfGPU72s+VWXpIc6CUveYn+6B/9o/ojf+SPCF7kT/2pP6U/+2f/rF784hfrJA/UW26l5tV0J1L7rNfRG5rMMw5PNyZ288feduW1/SzH5MPj5rrzgcc/oE/9R/9Q73/4Ic3mc3koiSl913e9SW9+85t76jWfPu+A5El9My8s+v4DH232b0/e/3dz220eSk4K7Ev0+aGHHtJD749QPvywnswD/N94//vz4u+E9DgjiBNEzh6cacRgotuO2viUzW667dTa/FUlX8QhJiVin9vYd+q2PyTuhBAPpyjt5ovO/HHcEJN1Cbrd2sGwsZ85b9uY1f3FPtfpDw3w2A23/SHlbRuK33FukrBdz4PoykyPuQ5MuQ4gXEfOy6n2Ebv1vqN/qGNiu/YdLgQO+yMzJvad3MRAWhwldtZfua7YLSZtNvoUNdeys7VJ0xkTxkKn47OugyGNGw6Ff9IzjUmC1I/dcrVdxxaO2pAvdNvRGp99rt/OndNxYubanOO7OpR8D1bJM5IpD1UWZaFrl67Va/lRFoG7uwfKNId40MZiSxvzjbyQPdHEM4yxaB57j8qL/Zmm3JMsYjObb+acUHSYB+4n4fAs64G8ZN/Iy9vj3DdNWUwc5mVtwmm2sakyX8jDTKy5Do9OtH9wlHPLqN2UPONx/E/CPcwWmmUtO2ZhOc8LbMqjxNjY3NY8D5eXuUGaJb/jXKuODw61vbHQ5mKm+VC0tch5PtfscXmixWzQ6vhI8+SRrmuKvjkMmqd9w0UjL6jzbGKVh/nPufde5Yao2k/xvbK1lbHI3GfhOkwlL+oPdCnxF8NMU3z4CwUn+GOyOtFQpszXVGNNPKNJP/iT9rmBSx7z3H47MukoLwcyK9rMWAyapdxU4V/iOHJ8eBL+SbyszzJM48lIq7ge8dB5f28vaS4Tr2R+p4qvMtazzGspRZYSRzXXw/1DHeaFfMk4LjK2tDKfGxnfaZy0SA5lUriG3Idth8/a2NhiaZf7iVHHmdNZbB3fGzu74rmlYk4fAAAQAElEQVTZQfK/nBcBjOdGnhmMy2MdHe5nf5llHjaS65iYexqSR5LTEMMhdqusDVfZwWZ5CZesOWrEXx6Yb8zk3FPyg6VJMy9Froi/3nCc8WOfcZmpDBlzFx0fLbW3l/003BkqTekv/6Xo1pVL0a0x82pnJ83OP40lYzFk/3T6pSq244meTlet6SU8HFuI3Wxotpu+jtuWDedFDtu4JM5F/Om4O46T3fhsV+4xc2Obpspnn+sVzBc5dQ50u9mk6Q6f3m63ONjYrrFoQ2wDV6F+N+5xHMV+RomN3fiO8yLpP//kf9FXfOVX6m/8jf9D//v//mf1v/wv/4v+4B/8g/pDf+gPZb35x/SX//Jf1id/8ifr3/7bf6tf+IVfyGGxqmL77HoNJ/syJfF5YUNJHdy2iM1voYIhvd32Hf22W5+6HZ1Dtxtu+2wMaLPv5ABH1v1u18nhdhv7Tm678a/73+633ob+bLmxtQ1dHYeq5Ot23D63+UhxEwOxrUcffbSOaRlKPU+N2ZeZu72ct9KQTxuDpCbnX/ezz3HaOn43veR4vR2njozZR23X/QQdDPvVaplxybkhZ54paxmb43QMNsk2ZlXHlsp6fNtnNrTZrrZ2w7EFR9Bto57ZUAF/ttx241/36Rz2h84ND2I3Xtu1P2Dw2q7jZbvmzLjZpqkKea/boiMdR7ebr+0L3BD09nPdqDXW7Rw02K4c6N03p/SK2cSh5VxKMNs5n4yRleBc5Ro9K4O2uIc7Wea6ZC1yHbt05bLmWS+scq0YuBZZuQ5tant7O88XD3K9GsR9HxzI1atXKufOzk49T/FCeb5YaJX9bExSu9mvsav7d1LinMUL5GEYah6BxAtm6vP5vP4AHzrnTF4c0z98iN/HHf3atWv1XNu5FsTMdZ57m1VK/LGnJKdl1izLrDum5EU7dvxW/2Fezmeg85lyLZx0lPUYcbHdzBoHW7jpAxg5wkGO5EEMzvm0lZLBqiyj5osZXRP2R3kZPpvN6tjZTr9dx1DZOjd2qVYbbOGGs8fBjpwZDzDqPBMmL+yZE+5PGUubPFTPL4w79vQJH2wZk6Os6TofdcaReHDaFjkzp/SfX2jDhnbikSfxwKgzvpRg8ICTJ770i/i9Pz0m/AUjyHCmROyWvN1KsHWxG46v7TpxtNt3x5+O2272+HaxGwY3WC/tc9xuuu1MZKnxbdeDT9nscz3V4HxLQduukR1Q2da50RG79ceOdQQspmtxOBmzo66UJ+OKidhsU9STVFVOv+yGw8M42I5Pk1OTusOh93ZsqXexXVV29KqcftkNxx5fZWHJRcOsmKNTL0Xp85j8JUcfp2UU6r6Qxzr3lJOG7dhJY05CVhsTZev6mU0wPrYpLojdMGx7w+26fc6dMNUMG/pjW/nIFb34ZTcUW1p6aZ/jToennFYli/MC19Mp+khFJ1JeLN6KzRvf9ZQ++Yv+i771h2d6anyuTob7tBo2NWa8VrlxWuYFxyp+zo2GylwZHqVJJb5QlXzZ9ENi/JWNMs2x5QI+Bg+Yj3HOjHACI+d4SadjHFi025bHGOduwxHlTmLKDaWVqKl7kmKBm2irejhAlY0XmSLOmm0mUlMWOtU2JbFKbhrxx9VJFmHcEce3yBoqLtFXp95yRovEJt+CK+sVOXxWST29WqVIXR5UU4mt0lbb0x/VPjTbAo5t+jylzRoSqajFbP4lPBy20ymPMjmOlctMTo5DwR5bSypyGVSCDYM1DEVstpVPxGmzkqFGxiJat3fly81c4jg3dfYg2sAleErqxBykIeKcf2QFlEqrO/iU2OlO4ORkS/g6tunflAbHh744eHH8Eo+5UGx02kZuTtsUm5F2xctO2vAoW8qMW+MrqVtjxnUKBz61jD7GN/eqUnJSdNswCT/F3uEvLirB8y3yoq7YKvy0T7Grcx87R2gvw6Akk88ow13CW8vgTi6yRH1Ibimn9GWMh1KmIa0WPPmW0lCCD6VosDXkn2NRc1DRGEzhh28MXuuVd5CTx2TiKeZFSVWTU4ZP2chbaa+CD6IclxE4x9iMzldkzE7GOQ/bKRyK1PaQEiM7ebhz/o/tlKcfY84NYCMHgGLktFEiJfnERs7BQBlxXkLVpx+xoztTJmGVmFP4ql18lP1oNQ6Zyw0dr7Z0kJenHzj47/U97yn6py9+SC948X/Ve351QzfKhg4TZ5hPOj5GWybtlUycdAfOVc73vERFnzKJttOizPEku+kAtitG/+2mV1zRMwDTiG2Sg4iGCLYpBDRqkvCTknccorOAZXxYhBBbchaqo7qfstHW681GNQ9w6sh6O7rtMw676djbrr6hld30OrYBloxx+g8ftvCgd6HODzLEtH7Sm1piy6KL3jtzPERZLGba2trQ1WtXxF8GKNlnu81TeSFx89YttX1ISiJiI47dcqJuhwglYt9dT1P92K29cgQp2T9S1I8dznFKGCfmFMxNz3ywJ6Y5WPvYbsrat90wuIGzW4rDIkcVVU3OXGY9MTHJeRhYNLC7p23MobNSyb42eKbViXPDId1Mbt/70/v6lJf8gl7+3Qd6aPf36NbuplbTpup+Hb5ptoq+0pgb3iHnWDn7VT7ToMSbwm3Rx5JxLbasbBn7OIjgo2IDGEl2ZJCUg+Xb8EfG6DotGQf0KZ1DxyajpRL/gl2OEU9jDstRtQxuYiSmp0nNPjlTD4cjil4l/tSdUskEXehTUk3pCFStDL8kAyQehcJPmZCJHSfmUgo85ltK90WbspFvivqxO1qrsZ9kN6zPJbyIlX9T7Cq3lR1F53jqaXNsRP5pKBk3V30U4+P01eARneJO3gxDyX5RJsnhLuGgdI419CIJu0Jf46f4+5RbGRd3CVGJKHHAQ6MpfZlQUir71JRMEE2ztGV/y364zLVplRK7abJKrt3z7KNTLnZOPmMeyJf4l0IkxS87mMlK8mnJcWpbfczaOEiSZFt9Y1/sOiX2tqsNOhhiN8w21bTXon7ZDcPebrptDbl+6XSzHZ8mPabt01bVNmXjfGU3fJrSt3zZru3wIzFT50C3TXHe19Tttb5HxwBf++lw5VpzXH87/2d+9mf1U+/7qfqbM7/6q79af5P9Xe96p975znfUBxG2z+Lb57Htp+O2Hs5L3be97W31gQR/2p0Hqb/+67+unyXWT79Pv/TLv6xlzhtW/ll1I18Uu/Gu18Gp262N+t3GxD4lw2BN7IbfzmHfHf9QuLH9+Txo/omf+AkxnwjXG27e0RkL4irHCVKy63I9pTw6OszDoH099tijeVj9cxn7/6KbN5/SaVop756ffXecXHq37WZjt7LjvbQbTm72+bjad8efjttu9p2X0m4Y3NQZD3SE+lEe5KzyEAl8zEOmk9SPeZCSB/y0K8dCkWVHojsgkqJilJ2rl3azoG6f9+e3kjdcxLIvcpO3bfFQhjnmNz2eeOIJ8Rsk1ImJb9dv56BOO6V9kft2fN3mdp06Yp9zUL+dg7p9PiZ2s8fWvrtOG2K3djio99I+x+0PlRtf17nsY9V5GTPOpZRgXYhtm6KKfXedRnzs1o7eMUor/7JPKdeWaBfOo7Qjtimq2Oc6AHx2w9A7Rmmf43YbE9uym449/e22NvjqNAcDn9n2/lcwX3ZrB7ebbrdyyjUXca6/U71Oj/EYw9u5FX2q3GmoOmUXu/M0mynXIdrshn8wvZrHNJfvepZblZWOVsdaJpdZ1tkneSnrvJwF45cqTsqgw6SYd86aXKSsH3f2dlPmMysqQwnPUstxpYO8wD9ZjpotNrRMoGrvouOTk0xh8i1D+jVokRf4zkl1mXXDKnNbso44ygP57ctXpOBlGDSUrHTTvpgvNBvmGQedbTzYpVKqzUpjOIb4LBYLcV/AC+7V0SorlUFZCGsxLJRlkFbHK21tLLS12NLxwZHKaPGb+KvVFL9JQ+LM55s6TNuYAcrpTvKgYZjl/uOyStqJzUNfZVvFgJffVy5fFudIzo8OjijcGTCRV8tzmZYx/VgFsw4O8/J8dah6f6qlhtmkZcZpnlgb84VWGQ/6Mrio2Fmqjcouk/Fzcl1qPptrkDXzTPxgwBB9Y7bQEPsx5+vtzS0tj47FC4+NjAs5LDO3kAxDUcmNlSOzjblOVid5wb6v+eY8978nOs6Lg6GU6ruYzeufyZ2yxlzM5+IhOnktkuNQBpXIzs1bquN7eKJFmWse2Zpv1B9UONo/DLbQZuqDEldD/SGSuQcxPmPG3hnrI/7ywEnGJniJ3ZgdbmM21ypxJylxSu33Ya49i82NinPdHjLvLmFOucz4HR3sydn3ZvGNm4qLONZEghAFLJbyyVyobja1pBM/28GbYSmltvNlNxu7lWDrYjec49E+57CfHscWDrvZ2+e2tNmtbrdyzFhgTxul3XDqduMAv1ve2CC2ZRuzKnbTaQOwW73rduPt7bdz97oduzgxcv/hP/64/tbHfEz97fwv/MIv0He/5c36if/83rrW5NqL8ML/B3/wB/Wa17xGn/mZn6m/+Bf/oj790z+9Xpdtazab1XkYMq+2c4yPNW+75Udcu+GMC/Up84fYrrboSNKqdUrENkUV+1yvQL7shnXfXtrnuO2aX8x/S9x24+w8duO9PWZvp0Tscz/qiN2w7ttL+xy3G/+6/TPptCH2OQf1Z+K2fWFM+Kti+7s5LgWuOpecO3nZlkGUbSijTqpa5hHArrWGR7895rrN3XS7+dsW8bBhX7Fdc4CPcwg4OqXdfJ5Jpw17u9mig3Wxz3HbNX/a7IY/k04bfHazRQez76zThqy3P5NOG/a2Zbe8qK/jDH0fo95mG5Mq/TizfcZBg9340BF8EXTENkUdC/vc1m640mqf68QJdPaByz5vbw1TLeyGk7t9OtcpLQue2WzIvduB+sY9APve5uZCk8Z67zufz3V8fJL76KUWuV5y/uElL+cfXigzJvhzP0QcbHjxSx0df1702hYvlKcYX75yRfjbLSfiYsdfQsGX3zjHn2saJS/9bQudl9rkGJqaD/sv2I087yzpz3HuyW9lHWa3sSRHuFt/Z/WHF2a5BvaYmxsb4jf96Qf52s1vc2NT165crW3EmuV8S6zjg8OsK050lPJgb0+L2SzrooPKy4tt1kB9TmZpo5/HuSccsw48WR5rPp/VvGlDsCU323W88WcdgQ/5kBeCTh7kzXj0ObAtnk0wdowPdoz3PPPWeeHrvPQBX+Likx2v/gAC4+4E4HkV56SDnJfG5aruH8SHz27zxTwSBw5KcoKT/sBPPP60P/kwJnAfHhyIdQg+6NgmXMZjrmvXrrE/lnryAbTbJGBMHVLbshtut5LE7HOcDoPhZz89TjsCN/aUduO0WwluPz2H3ezWY6J3Xjhv5wCjfcxNhX0nN/ZwdDt2HjDq67jtNlbW6ZiMUVQ37G2f4hMDmzmeqnSObsO44mS7ttvND9xuOrbYIOh2w+kHfGBdt13zYnEJjg96ziZqfVYW3O7qkwAAEABJREFUqKvkppoX7XGhEPa20+aaC9zwgsNhBw8ROFh6dMaBHSTglHZsczayWwlun3PbDcfvjDv2pQw1jyRQ84hHrduxH5Xoqriy2cHiczt3yeIYDG47DBH0knKVkwB5xzNcYx5FT3n9P9Ojy0GvfuuT+oKX/6YeOvyftDs+oFXJjUqZ5SYkduNSnNw8K+Jl1kluDuQi56Yhu5Jsa8xN3DROKsqWMgGqzs1XkUVeHVPawZNdWtKvcZQdjuCKPitFOtWHIcdlbl6dM3dUlZQl/UZWwetYhXjMTWnV0z7mJFysxLeUBOtD9fBNsbEtKxscCbPKSSa1XBDynYY0i/Fa5aanjmO4udkZYz+GY5WbMNpjLfrrsI0ZjzHcxUNqIU0j9SEn7aiayCEJhUIlAWhTLO3YJl9li4lqfxTG8CilspHfih/LTz1DI26Ky+BwTkGkMqSL0YiBtoztCFl8iTfFacy8n+TGDRtuuiixXWVex7Qz3AhYKc4N3dT4rZRNQifygNNO/ACxyuhIY8aQbJBVxgGbkbGK7uQmZw6TU3H8aJwkF/T4xs5OmTFU2AoVRUteqMMsdrEJIme4SoT8Mac+FWdXmYQdZqGWs6NMtmwL+3RfsqT4jin4cDO6yv7jyYGtKc6W0pdJI+QhciRpq4Qnz4diI5m5iY+yWc5FZaWsVWQ7pYVPElKGVkpfqVdJ37jXrdzolXtSUhLYlJh2/JVcoisxlieTptTtYKNkxzp58mAhDWexFNspYz3mwUcJo22xlTIozzCUA10Gr3aKbk3pew7m6EXkVWVKytlPCraJRd8dC/zH2KM7bfS3DEVT4jEXLhZm9HcYBjGWCpddQqjIJNQxE0FZ5yT9SEOGahTHFzgS57gOabLG7FdOYoxfcW48V0Un40L7qwf1geP/h773x7f1dz/7P+j1//6m3r87087Kmi0GhVQc82MmYZWHKCXEKzkPv8bkUTRm35oyN4VEkh4f9H7dQQdDsGNBQxmX6utwjcmffb3bTqmjw8HxV4bEiQM6vrMsiDpfSdwu2NthjNBup9/Jb5mHRdiAIejYjmlDh7Pr4NTBsUVsC9xu3FNAJ26K2gfmCR0/dGy7nu7RJLtxUMHGblzUT06OZZT6NWnI4vf69ev1p2b7n/NiYcYijPllHGzLtohDruSPbjcMHUpwSrvhdivBbdOUfUSa53oEht8wZL9Ly5SWUgYRL1Ux98p+j45gT2k3TruV4LbP8pNjlUFjXgOn4uz2Rcp+OGY/y9RGl/BD8VS0DH6Qfe2/3pj0L791X//0a39Z7/zFa/r1J69q6Ssqedg2HUsqo5wHvJNXUnZXlVnmysFUx0Y54MowSrEjTtLQkuMvyuD4Z792slEO0HFciRf65Jtm2WnJyWqKWPyLfT7F0his2ohRmmCIRfBwxERDfJU2bCnHGmeSHefgU/Zx5fzn9LHqjGt0l5JUJk21ji0iOf8muC1FlYgYPZbJZSlxYKcO7lzYp/QHqbYZauxKuMfEnaaYV1slE9VtzLEQWLYTO9pp+6rG9BnudGgM94hndEViLQ8leVRUsupWcSo5n4oSqWBiKLETE8h8BbeDh3vqCda6NGQfXC0zN7EvTmfiq7RZiRlMKQUejlqmfs4R++Dk7IwRYzOGv7UrNNZJ6lwmHD+LnWjId8n1KOOafWWevil5Mcaz+aCxKHvVxAyo+nkQfGNsyM92RmcSeTOu4LalbNilEDglOBgl9bvhYIiNRToT9lJKjQnS9c7D+QfcTh7pm91KcLuS1Pj4wYug4wMHYp/bgSPYYItuN05sqdOGjvQ6tojtOs60YQeGbndcupwXI8d5uH0SGWY5htnvQlQy9/wZ5re9/W3iJ+HxDVzzR7c7x6SSMQHr3Nihv/Od79TP/MzPaMq+Yre8sbUtXm7wcMK2mKcpx4fdONe5sF+vd25wxpW6bREPHQG3G1fH4UDscxwOMGzsO3G47Ltz09b9KBk/bvAXecADLxg2ztjYRX/4D/9hqrJdS9oPDw/0whe+sP41hD/6R/+f+uN//I/rz/yZP6O/8Bf+gn7u536u2mJHjrbP6vCD0WY3HFLbAu867ejI3XDawe3GQf12bnyRjqPbvjDecKzjdmsHt8+5+wML4mDPPHV9yj5CDPYJXgTllIGJuO4m2FnfHRSf27nxBaPN9pn97TjtSGjuGCvbFYPHfnoO20lpqvKmN71Jn/qpn6o//+f/fJ1H5u+v/tW/ql/5lV8RsZG+DiLu03GDk5PduPG7HaMduRsOhtgfPO/OTT52iwcvAgel3XC7leD2s+de50BH4KC0G2eKjKHOxpwfknnf+96nH/mRH9F3fud36lWv+ka94hWvqOcQ23U84Xi6vNdx22LD3vZd9odRAcWGXx8T6nbLDx2Bg9JuuG2qNW/boWl458DevhNvcVx90W1XDnTAVk6oFbd9xm07Y9X2Ofsc7zHxRccZPSZZj2VtFsB2vs8/t+dnu8Zrfue28GG7jqPDBE5pu+aVQorrmCu0syY05/PZkOOX9qIp9THPNI4PbmnIGu7ypS3lcq4kKWeN6PhyvzPLdefk+Fg86L10eUsnJ0cqg/MA/ThcY/JUHv5u5h5pHtdV1pQ8YM2L4NPzLtcw7rngmLJ24ZyzmM00y9q6vtguQx42H4qX2Ad7+xpXK2UppXna0Zd5wLyYz7MuHxL7UMc5R9c8c12cwnf12tXkEyT54sg6jeN7Y2szuZBfJNf+zfTvJC/adxNjczv5htO5FiwzDjxIPjykX4NK1s0l/dvLw93tS5e0TJzjXIvHcHB+5MG6kyAPh8esc8a0ryLMzV4e0s/yomHYmOsoeR8vjzTk4bgSZxX/KeuV2WKe70kOtkxfV+FAJwb6ZvLeO8g45ISL7yz+NUb6ygN8fmhgcBHjSVmij7mvs12v4SHXlPkEW8R3ynq7ZGx4oTBmvueLmfityP086B8GZ/5WeeA/zxzsa8o5fxa+LJvFxr41BqNvs2GmMeO3nfyGQRoTY8q+tUw/eRh+kr46gZaJMcyGOm6zlCVEh3lRv52XEluLhfZ2b+nKpe1wneRef6ll9q3NvOSfMg7ZgbSf9iGdKBmvWfq0PDoUfkqdPm8u5vFbSbEfMkbzoehSeIcpgSKr5Kvg2amzLsVulcNgUoZb9GUKj23ZFnpJA3i8zzBw6sy3fW5rNx/s7XO8c+Bn34nDhQ0lYjtdTV4p7cYJjnyo3D0mJQJHj9XrdotxO3ev44NOaTtjVS6MFTxdmN8MVH2J9PJXvFx//a//db3pTd9V16TMDy9EMrCYhEOo6hvjif5rv/Zr4s/7c43mBwNYq4Hzgog4Q3YwbG3XXNDpk22xcbwoqtnfTvd9/Gwn5piYk2zXEhyf9f6B2a0d3PaZPXHAuo3d7Gx/SNxwIPY5d6/3fIiB3mOi2655oyP4UNoNt1sJbp9zdw44beNS5XacdoRGOCjtxmm3Etz2M44Jfp0b3W6+/UUmHOAI5+M6t6mA28+em1xtx5N9aaolHCh2i4kNdfYj22L/4YeaX/7yl9e/avb85z+//oDKX/pLf0k/+ZM/qZ43fvYzc9utnZi2z8bEdt0fbsc/EtzrnOg9zw+XW9lsn+1X8MFrn/eHMQNHiBOXam+7nquo2+cc1Nc5qEt+VmOibMRJUe0pbZ/Fo77Oja29fk7CQtV+lrXEmOso9kOuZ7Nc17keXeYH9YLbFnU8OD/xPJFrOH0sZdBe1gPOU45V3nHs7u5nzbAS+xHCNf4g1+J5OBF47JYncW0LHDvsOU9RLnNOes5znpN10ULEUzawYRiqPT8MUHLd4ZjgZTIc5I+N7Rqf+9Z77rlHxKH/xOg2+Iay/vDAQdYph4eHdSzA8YOPHwKgTk7wEoc69sSHFw7GDnybvwaQvLnOl4w18fjB6b2sE7DDhjjw8fyV+nwxz3gtdXR8lHHcq/3Fhn7iQ97EZu2BH3nhSxt52m38GLMb/LBDxgQdH8YNe+J0e8afMQC/7777RBs8/Pl+bIjHf4lALMaWvrIeoK/891LY1zVO5gGengs6L/dpJ37PBT67/ZAH/MS1XfuKD/20raEUoROTvqKTA2ufmiREiE4329UBDFE2Stuy2w5GPfDZxHa949RJmHIds31HTNrtD43btta3zkFMdIT2rKdqznbsqQBGaMfWbv0JVD/gdmxTYxBT1D5SljLLUb1m3873lZ/27ouf7Yqjdxwb2xRVbJ+dYJgUQGwpu9jNHtxu9j3vzo1tbc+Co+pZoFJaprg43sm5DwM8GODbSzBkzAK248QB6zaUiO2L3MrwhNz2XXE4OHin5Ne5lQfote/xATtrgyd7KD2oeOqU9tNzKxs2SDLJvGURn5uAdFm5c8vC/CQv/60nl0Uv+3dP6EWvvqkPHP8POlhtyDnolvyktIawRDyIg3HiyTHjaKeeJmymnOyXo0psPEpTTs5JVeh1be+ZKKkP+MbGKhmTmUQ9uuI7htvRp2DL3OhNCldkmRu2wLlBGMVN1xiyLBtrT1znmFpIE5S+ZqrilZzC1/VcW4JZ2GfoGnECjDTEbwz7KnGmOHQhZnqpKTdPOICnIiVXnW3OPpuKw+3ErHmHOBCfVW5wJqWez5i2mMU+lShTEmFMlf5OaavcaZp48RA/6hWPbUw0gcElacQm46AMasVrjulF8jd3hClVsRXWmmLHi4QxODKlv5SVt+orjbFP+LaACPekKVjG9VRPTYyJaj14/KbkPWUMSTFJKc6hnJJr4iaWwzFlXGlz6mNs0xibUfihI2P6Rn5TxmRMHmBCj/+Yssec4IhMySGjoBFu7JMLJ3Gl77RN4aM9h5Oqf3BnJJKZah/CO6WRY3CagkZsCzfbsk346pGvUz2YTDXflMy35ZJjIwNHGqHRlDFxFB7IlMSpXuQcPI0Cd+o6bWt9t+RYhgdcdZ8MNASTtIpvRkzkqjQWzr0ce5kGK//iZ5UMU0kfUgle0j/lWHTKgm2mJAeNsitIS2WocgwGz/MmOS8uaVPqJfs3fVE48G24hN5x2sYc88o+L7b0l8IJ3Y7/kqo1ZUAdrdqH25ppyvkCcfKekptSd3jG+GKq9EN50a+8sbIDZo7p9xQDW8rpRN60DsuGjucfpceP/2d91Tc8qq957W/oV5+aaT+cxFHilTxpYKgyw3J4pxpnkh0iKWOVTqbkQ4wh5z30dbGtddxOv6bGwVglPSl9UPiZS/Yp2xe47Va3LTZi9dJ2xmSiWoU224IHPp1u6GC2K7ft2o9ujxk2lGAI9mBIxylt51Blh6CmqtuNr9omHfyREhyrikcBs13z0+lmW9ixeOMBHYu/HvupLBZZ3Nmu/VznwUbZ4ExRP7YrNxiibJR2yy/V9skcVCW5sq9TtRMjIHpxUTw05lhj/sFsi5jwIcpGaftOvMQrL+EnXtQr+0niOPM8qeTwmaqM2SenHDvL5aCDXCufiM23/eiePv1rfk1f+x2P6jdu/g7jWyEAABAASURBVH4dnNwrlctZfFvKvlnqDkmeqSdD9nN5kAt1Kao8G7NLcZCOyoGa6NgP4pBbjhZ9G7m+KQFLaJONphXP0aS0K8cZMuUYahL/5O4cPJOKxgjllHzG4FOCgo1pD4tWwcZgzd4aw0M7yVGODkfaV+FZTWmP/ZR+TenPKrb4VzztU46pMWXFamkRT7HHpuFOTGt0k6VEj3LqmVR/Y604beiKXURT6s4YlWpzMiklHLoLrqxz0l5KbcP2eFTlpxzBT+MRl6Nilb6NeYhKbsupxLbkhXsR+Cp5g51MwdKfJX3OeCyTOz/bcZxciHGYGFNuRnOn1eLHbpmxWsVH4ViN1nJV0r9I9DEcU+KupuCMIXbBVtNU+xxYq/SbeqhVilJrbdRTqXaeDdlnik6Sz7SY6Th2h5nXZXI50ajiVc7lqseibdmO6xQgg5CC44VjxA4+TdUuLdUOnOMFAaO0nVwSRG2zXRXb8ck85QQ5TeMFHgym9Ms2apXbucex9kqce7FFMKTE1m75dcw+57LP22jHHj+EOmKf21OnDcHWbv7Uext418GnjBo31dxoRhU3wpS0VT3GP/ET/1lvfOMbo7WP7YxJ4+79w952M8g3ODem/AZWv6GPUz7NhnVOGYb6QAFb8rJbW9zP7ODt7eD4gSHU8UNHsKPd9h3jrWzY2ud54xP4bN7xR8AR2zlnjPW6gh0YJTzdznZtB0P+p//xf9SnfMqn6LnPfe5ZH/D5E3/ij+tP/Ik/UTF47PO+/viP/7iQX/qlX64PtZ966oZu5HrTY+Bvu+57YNTXOdC72K4xsAOzm5/t2k8w2pQN3W726Ejg+rFdy/6FD+30EQzdbtzU7aav47ZrLmAIdpR2w6l3XuUaNDjntrx0Os6LsZPjE5rlfJfYp/Ni7YQdPrZlW+gIvMh6ftTjLkrbqFWvyumXfRHHFg67cbM/YQpun9sSE5wHOq9//evrS+q3v/3teu973yt++5DfCukPibDj+Ooc8KMjtFHarv1BJyYlbcjtddu6nUPZwJCotZ+2UastCjmv867b0k6b7WqPjigbpe2nxZXtdm7bNYfuG5PaP2KCIWCUrI/Bqb/yla8UPzzxN//m39QnfuIn6jM+85/o+S/4DH3P9353jrNlnW+79avHhAPfzrGO2655K1u3o7TDgeT8TT3JxkLVttZrTYGnmrftivQ2Sttn9tSVjZI87PP+Bz7jQR9PryXotiuHsuHLWEy5zqR6G97i262cTvOmpL+2a57oYPgjXHco1zHblRsM0elG3qdqLWhDOo6O0Gi3eNQRsFZmvHJ9Zh3nlPPFZc23rmocLom/wjhsXNJi+x5tXrqi4+UgzzY1DVtaeVPH40LH01yrsqmltzSW7aw7rVl8Dk+ctg0dTYuIYz/T0WrIemYuz7dT39LhSZEXm9Iwi3/Dy2basqb1fDM2k47ynIiYw8ZlHa2S9WxDiiw1T/s8MecqyXnl6MMi/AvNt68mx43EWWiK7dE45N5tW+NsK+uTQXnlrnle3O8vrXE+k/PCepxv6IQxyovmYfOyTjRLTkWaLyIbOpY1LS5pit3RNOjWUdLevKSd9GFZFhq2L9d2b1zRYcbFsV0N84xB+rV5RdMs7Rm7BNbxOE/ui+QXvtkV7YejbFxNvK3IppbazJhux2dL47CRXOY6Sf9KxnWab2pZwrmxnby2YjevddrHspX+z6X0c8x9KrLKOJXUlTlbalHHinKKrSJj5hE/6mW2rWF+SSVzPwV3fJy8kaNxpln6Mdu6nPmcZTwWOsr+QK7D4poOV7Pku62D2B0n9ipzclQ2tbMatJzHJzmfhH8VfuTQC50M6UvGZBVZXLonc7aZfm5ojB/7yrB1TUtvJN6Qfm4G39AU/7Fciu2lYNsak9/eclbHfEzes/Acrhbx24rtVa1mV1XmV/ICYszjoKxkJ2UtWlgyZWeamNXoo8QxnGtaKSV4qqfHa63kC5zjBUm1fmzfsW6h3bbs7C9rHOBwKBs6ErV+1vEKnH4NWW+hrttSt8+57aavc6zbr+P4IrYpzgR7xPYdeds+s7NbLGyRu3GHQAgvS17yVS+pv83/yCOPVMxu/pYzwPlkfAJpfbNz3jg+1myW/S3CD6Pyw3pveMMb6lqX6zL2vEih5FqL2K7XGjDbmuW4VsqROZ0NWq6Y+4lmkXtV1r5si/7Qhigbpe2nxZUNGyRq/djpW7SOUdp+Ro4x9xzYIXbzVza79Qk81XTHd819PW+7+ds+s+/+cGBL2YU2pOPovc320+aNPbaIstGHFGcf8C7rtrbbXxDJ3GOMjVEifR6LS+0nbYGrDoftrClWVWhDwLsNOYDZFjg6omyUtLNfUSL8sPOnfdqn6XM/93P1tV/7tfq+7/t+8dfA+P/MsYcjrjU+dXTbd+VWNuyxQ1KtfmB2m7fb8W7Tcdt35bbvxO0+aqrzrGzwIMRMtcanjm77Gbl1utmN13blnXJenDJXCGNmNxwdDDfK9Zjr2N1w+5wDnnV7u45VzR3c9jPmTWxEdZuqbVXXvmh3zuu2g4Y/x1uUuh8OZabiQYvFQpubucakr9z/sp8oG/cLpQy6tbOjcsrBc8aNjU1tbW3XMeIXLvgrQ+3+e6o/CDnLuRt79mn4htRpR+zkkDjcM/ICHWxjYyPRJEpexINxDgVEpw+c++DkBTo5kDPnQX6ghnEkZ9rQNzYWIiY29IGX1vDQhg28+NqMieox1duIhc+Np56q9/vExJ57JNvCn2cFQxlETNqwwYcYG+kLOPkSg/qQ/pMDMWgjBm3UsaOdPoFhT970y3btBz7YgCOMq7Jhiz/ctGPX2xlf+MFoJyY2/Yc7LmUNSL70hxIb2pH5kHVh+G2L+cAXLuzqfpJ9iDr5wsezZuLie7JcCm5yIza5godOq7QxVmCMVwFEbFPUHd92LQHsppOA3XTbdccjgXUb+xy3TVMVu+nrHDTYjW8dt32BG7vebrteZG0DV6ENsVsbOg22ax+ol3Ku264c6zZ246M/DI7EsJTkMWBWeRquqtslSiStuBIjav103faprWU3vRrky/YdOQQ+s0dHbFcMHXk6bvJu7U5elnMDM434Rnf6MBVRL3kgSpl9R04f4EOUrXNEFZiNLxxt0WI3PSgmNX/bVefLbu3dl7LjndtuNuAINlb+WVqtRpW0g6+Wo4Yyk50GgBTYKjeIQE1Xbb+d2/ZFfJLmJZ7Tcb442W7oUEVv/KGn9PXffkNPHt+fh9HBV1MeEE+KURbkikWc8pJDLiqzjJ/HqJMGS15OWkzWEKtVXkC4BCzpQwYW21DloXS4gpMrLzJL9AysJhaEdu53xxpvGMKdk7GgiM2UhaKdikMYCpdBQo9Bia0d3+Al46PMcQKpYKNs4SnDkBijhA7FFD1NdvySX9TELXJ8Bw8q+XeuU48EB3NueEv2GWX/0Vhkyty0On3HT6mXyABHxqoEr3qw4likJEcHb/6OZRFY7kBVEkf0JWIlP+LFByva3fWlEtvxS1/YTxRuT8EmDYkzSHlfNImfDHfy1EphC5qcnH4WzVSxtJWp4ZTDmV40hDOUKvAlX2cS0T3CHQleJgnctqRSpTAPsZ8irv3JfFIyJ6fYEHt+WpwScd0HSnIOBbos4uSgEv2hnXrdZzJnjlkJR53TlE4u9CcMcv7VfSCxSvTqh018sB8GtzgZt6FE1yRPk+bBKZ39I7t3HdtAwaUptulF3GNrSckRaflMKoHaWLnq2LoUjZKShoSeGKMmUR+r7uhF7P+2lY8mjh2I4jnlIVdJfkJPTg7u6NTBp3R4onNDONGVMolUfEjgCHxT/JAR37Q7MsU+AyvFfwrO9FCOxMcv7WOk4StN2AVn4NhFFL1yswOQY/rjIcSZ49qfIQbBR00agrd8pZIbv3wHPbWdFN3JA4keWHGdElvoGZSkH2jIHss5yVWflJFI7DxXUJ555OHHpCNf1WO7H6WXf8euvvJVv6b331xo/3il3LPqZFyGscg5djmfTCF18pvIOzFKKWIBQKlsY/axdX1If7BFwGlHbFc/cIXjJHO2qj0atMo5MVSJ2WxsVx1bOOz0IXHgxq7j8CLYgNGGTn5dB7edkOd5287+M1XMtuC4wJ0+1JeGiQkf7aNU7dFtZ66GymH7FF/V0g5fxgo/O3o4OjcY/tSRMfsq88cikEUXmG0pO/6Np27p6PA4e9wkZ7yUzU7bWTkm/irjNAVpH9vBpip2s6WljwGWsVA6HD9XYayMUb6mRKsqhpE1imoLD2KHJX2sttHpkxSH7DmTlsreE1HCrGISPIOXPVL8KVNnX+JEsSPrfY9J/+ir3q9/+rJH9SO/cEW7470ap40cajnnZgzkoinHAd039Sl4mQWeqYYjZyRRSsnBgH10J0Y8VYaF8ow3D/aKDqIcx/fYgw7tyLz+AAIvtFepL8NPORaJ10EnwShrezhP0occIsLmJDa5lAk5ST+O0naSPCizUsgx5jzUk47T9SPwlOgn4TlCjw926CeJc4xNOJbRD6Mfxq62p8T/OPb7aQfH/iAch8GOY3+U8ijlYWR/dPpU0jdr/9TmIHx7p/ph+BD4DoPBAwf6Yfrf8UM4Y7sfOYjsn3IcRafvhykPg8FNnCP0YMQ5SB78gcQd+E/1ynOqH8S28qVEh4f6Ycb0JFNI/SRzjuyF8yh+YIfhO8m8YnMcX8ZhP2NyEDnGJrYtL6f/RfvB9umHS8Yk45H2/fTxKPXD+O9TH6wbkSfC+/jMejgx3p+T9gdyItzfHvRUOG7l4fByNWafnORJ9diKa/1w/CaEbNe6lX92tbFdMb7shj3dsQMe5vhxvEh2s7etdmypls1OWmWd1/XCwSHFd1LXU616t6Fuu9qgr9tRt30hJhhim6L62ef+dtPht5tuu3L0fO07cdviXLceH7375HQofovxNa97rX7zoffX2HzZd3KDI/ja1lvf+la95z3vAdKQ+Rvzcpf84K/g6ToEe3D7zvywow0b9CHXga5TRxh7StrsxkHdbnr3x882TXW+UHqb7bP56flhjw4vdgiY3WyJy003N+XcuGN7zz336vM///Nr37/u675OX/AFX6CXvOQl+uZvfoP4f/+wyeVHytnYOe+tVlPGdyW7qJ2+LUfHZj7fiJ0jku0q5KBstvOtitmu+6JtLfNAQNmIY5/bkHdggZM3gg6f7crTbbDrOnbYIOCdHx0b+9x33cZ2+jNVXts1P3wQ7OxzP7vpxLJdf9OXByC2FRL59B8PO6pvjq+eh93sKx69l3aLacc7QlyEnPG1TVX2eWk3nQc38DA+2JMXPmB2s0GHgDx5wIuOYMvxhG476U9V1utdh7vrnY+YXYeLOvuf3eJi38U+57dbe+fEBh4EzHade51ucIMjQHbjQkfsVsffbnrHb/exXbmxVbb19lTr3Pc26nbjW8fIJ9Oqg4M9/cqv/KoYU8Z8b/dAJ7nI7+7sZ65yQYIgYjtno3K9AAAQAElEQVT1xpNq/RDXds3FttimfCH8YDztqdYP8aqS68zh8dHZHIGRF2K75g6G4G/7LC424Pa5ne3KZTc7fLDpYjecut1s4bGbjj1zDoZg18uu240DW7vp2NhNx842RXJR8h2knG+6PbYBgvtC/8AQ2m3Hd6o2vb7eho70NrvZl5TOXQ7nsmUm9PHlQg+NG/pNz/UrebH9i9rUTy+39DOrDf1s5Jfyov835tv6jbzcfjgPmW9c3tATeYF+c3tDR9c3dXBprseyTrwx39LO9hUdXVvoxnzQQ3mR/1Reyh1cmevg8qDd7bmeWsx0c2Oux3ONuLlIPdecnc25EGx3NmbavzzTztagk+sL7W7OdCM+e4mxf3WhnbQdXF4k5kL7wQ4vLXRybVOHVxY6iNyYz3SY/E4iq+2ZfHVTxxtFh8nneDFoujzXYW6+lxuDThL3VtY2B4l5FHx/a679zUF7sT2MfrI105S+HKdcXpqJ8jDtvmdTu/G/Fb697YV2txYa79vWXvpHPw6vbOrmfK6DvCw4TrsyTifJa8zYza5saEies+S3iL51z7Y27rmkVfpZ0i+njyUyq7IZ2y3N0wclv9n1yypXtyo2u76tci1yPS+9r4Xz3i0p5TLcJbmsrsy0jD7ce0m+viFljMb0ZbzviqbkP913qY7h6tplHV7a1MF2xvDShvY2t3RrttDR1W3tXdvS43np8UjZ0gfm9+nmpcvauXJJu1eupdzUTh6mf2C+oac2rmj/ynXtbm/p8GrKS1e1e/my9i5v6ujaFd3c2tLBtavaT+43L21p78plHVxNPbnvpW971y7p8J57dJCxOLz3mlYPXtfJ/ffqIH3cTw4f2LimG1fu1ROXt/Ro8ntkEe77ruvhjUt6ZONq8CvRr+j9wxU9ful6bK/q/Udb2vVMy/xT7s/sImWuPRVZszxvKUpVKj47hmzXY822+mY3vR9DlLTZrn7U7abblu3KsW5jn+O2q996+zpH12lH7Dvt13H7IjdtiG2KGsu+k6PH6aXtD5q33TjtVnbfdFpDGfSf3vuf9KpXvUqsIVcnSzHS6JpqKjGztnLe+OiP/l/1h/7QHxS/yTrkPEArJdeS69ev15x/6Zd+SS960Yv07ne/u+ZFu+26JpzNMn/TKWmcyQNsK/sZz4Y4N3PtOFmeyKXkUd2oMgxKAtWfNs6zOt1s15jw2E2nyXaNjd7Fdmhcq7arHxXb1ZY+EB8MsV1t4KaO0I6gI+SCn936Rx28i+3Kbbty2eclNp0bDsRuPB3vNtTtc99e7+126xd1u9l1G8qO9/zoAwIOZruOjd18abNdcz88/W1kbO0ce5PSl9TS3hTJbrY63Zgn4jL3cJ3Clc8+j7XeZjt0bT0Hjj9+cHAfwJ8QB7Ot1i7NZvP6IthuvrbF1u3QEbu1g1Onz4jdcDCEdvsih91s7Is49ojd2rsvZceJ0XVw23eMVcexW9ep2x+cG7sudrkwxp3PdjWxW0nFbjo2bTwzsWmw12MyH6ugo3jGPHHDmhqf6fQ4tpu93fhos5uOjd3aO86YgEvNRtmgilmd/1Rlpy2f5XJV/+Q89lap9y7Xrl2r92H8NavtXKe5n4Bzc3NT81y7F4uFLl++JPYbsMVio+4jtPFyf5Zz0MbGhnjhfHx0pOOjY/HyfiN+18M9y/lmKEX8hjk+3IPYruNKHF6m47vMvSA6vuyfxOO32OFmPG3XHA5y/PQcscdme3tbi8RTNrCdnV3tH2QtHk7bgiNNtZ+Xr1yp44KP3fKgX7Tz0h18kX7TL7CNjMMy83SUc+gi52xkmM90nDrHMn1iPCnxIX7Huc9GOB/TTr+o93ZwfOg7bfST+u7ubp0bbG3XvMmFOjmi8wMJ+NA3xtF2nRfiw8N42K5zDycYfnAQD4wxpgTnHMMzZLgY392MIXPFf52kPL/irxvNy5D5ParjaVtco/pzgstZ59BH/JmjnfSBeSUPxheu7ayT2N/mGwsxjoXADB5iWyTZdYjQwWzXSVM28BR1Z6Dsgi36kB2u65SI7Q+L27bY4KDs3NRtn3FSp03ZyI/67XmnqV7/ux11BFvblQtf+zwmHMjIwyepHjTdXmJM8h17MGXDtuupVnvblRscUbZuN+bJDXqgOr602y0+bTYx2okMO9qxRXo7/en4mDzZkbBFxvBjSzs6mO2aFzgYbeCUYAi407+hDFRlu5Y5fVZ93R4/BMx27YftGgN8yP5QnU+/JhbBchuTzAgnS2VbJVfbKsOQxdEothz34ZOeLTd549diWi6zmkeWXppmk3Yt/dRvTnrFm/d1c/8eebWVSZ3lwfBCZVXyzi8GqykxrTKUZJd+BFKJnmnIml2eWyvHJrjTjzFjTlnKkLwn2VYcs7CXisMZmXLNGbLKL1OwdG0+DEqLHN1ytcfHA/kqiKvURWS0Es4xHA2VxuRIPJMX8RPDKkriOS7Tn9SVeNgrMS2pDEOaLeOjwjlFdqn1nF8kS6GKjVSGoYqy2ZZPJ8IzByHpMQxj7Elqim3GI52c0qFJK41J1hmjhApfbKNPmd8RvEj0Z0Kv9lPl9JCi7htjDILRnrhlcBIb4zMkxaKJJPPQwHFY1cTBMk95eVISsDgBslM5erLSlLw8C5Z+KFQqsU17oshDfBNzIr+U43iS4ZqkmKNDNcYfHRvwKb4OEXmMiU88Z6zjqCrBakn8UE0akkNiJm90J+8xuipZcPjKoMLcx14mp1CF05kHy6kwNrFluNNeZuEM5MRw6uQkxy59m7JvSM4/tTkONkQy/FJKQiwT30OJmdPr0AdfBUMc7lHB0gn6jB0lbdXfk8bkjEzxq5J6bYsPuJK3kpdsiZJ2Zavck/BRmsbML6WCrzLOsjNWU3JKBsnP6d8q+0HFw137GVsldTJUOARH2ogJX4ZN2WGT40rkrfBM4SAmbSvsw0u/RgYlfYBrVEaGvE/rF7iJiZ/aNi0nlYzXkHljPyAdx33M2NuWS9GYdhv7NND/wTqrp4cxSJqTsK19MFlIcdOYHKbkvSSmR+XEIuVGlmPKOYlMOcaWw6aO579Xb3nngV7z5g9ozAOoffqjnENyLpsynrMcr6ZfpBEZa7vEooPrRKD66fqQ/qPbSSYtjDdYSX/Qe6n0ZyhDLPKJ7TAUoPTPlRvbtNTPmOPBcqahiIfyOt3G9G1IvFKKyMtOpuHFl/xOzWpBOwo4+aEj4LYFB7htsU3p5zo37fAi4JTY2a6x0Ydhlj5MqMk28/B/cfYf8LZUZZo//jyrzjn3XoKgYgTDtD3d093zm85herr/PdrmLAZMgAEFTIAJE4gRc84ZRBFJ2iZQDGBOKCAqOSMZLjefs3et//Ndteucc9Hp33x+dfba611veN53vWtV1aqqvfcJhu2GzYJttQ2+8A2ustXWlzJbqKc/6QfjunHjJtkObp8yYNfIKLYbNrSyUVPAtLGpzcae9Sl2NrRVHB+Jjxi60i2PcFREXu3oMIcGlw3ntti2hT38LuMgOfOR0kmZP8rOUjpr6omWppNg9FrIDcoNU+nc66Wjv7VBz3nj+Tr151Otn+6ubdNdtJSnwJPsG04gRWzpQy4CsicCJxFPjtNxrZK5SRNa8d1PnWpOLnPsHbldVnTtph30tR9LJ31/UZ/59jZ96utb9ZGvbtX7v7RF7/6PjXrflzbqvf+xSe86aaPefuJGvfXzG/SOEzbqnbSP35B6g95x4ga9NTQ15c3H3ao3p/2m1Ed+/la95fhbI79VRx63PvV6vSn1Wz6/Xm87cb2ojzx2vY787K16w2fW642fjfzYW/XG0AN/feO/Kbw3fe5WvfaYyD+3XkdSgvPWE27VW45fH3/rgxe/wX1zcN9x8q1pww9W4njDzP7NoV8fH2/4zK163TG3Bi9+4/uNx27Qa45er1cfvUGv/tQGHXZU2p9OSfuwT92qw+B9IvxPbtARR2/U4anhNd3IqF8T/cOi+4qP36qXf/RWvewjt+oVlNAv+fCtOvTDG/XiD25o5WUf2aiXfXiDXpJ2qz8UOu2Xf3SjXhr6pdF/6Ydu1ks/fLMO/ch6veJjt4a+RS8N/eLwXvax9SLG16Yfr0l/Xv+ZDa0vr/3sBh153MaUDXp98nXkcRv0hsjp/5szDkcmD69JDo/49Hq95qhgfOyWxHmzXvHRW/TyD96il7zvZr3wPSnvvkkHv+N6Peet12q/N12p/V57lZ7+qqv1zFf/Ts887Art+5LLtNfzL9DeLzxHXz7jGi15Xpl2mX6Zj5mbzPs0VMowS535x37AvqNs8GmHzLwfbOxopTTbCKjR6bLv2A5neMGDAoOaNoU2NWW0geZYYrvFQtv2dvul7eUYwFA2fNuWvSILexkDGiyKvaJnexkbLNsNG30wqYmNeixgQDd+jglcZHKsLF1ylx0Yue2oBCvvtC+99FKdccYZWX/k3BUe2PA5fqe57BO6ZAy4aP7MZz7TLm7RG/m228W37RY341Nchn4zgFEEO5VafCHGGhwK+GGLPFMTAzYU2w0LetS1LWzswbey0WfkttPScvz2EBdM/IJDoW27YeOXAgYX48jB5+YB56ld8gDiPn90Hz37Wc/WK17xCj3/ec/TPe95TxEnOOhig3/a0NS2WxzwbeeGdq5lEKSMOsSUZtMba/ThD3VpMvRrzmFjSQ+T96XkfNriKDmXoAPGWIMxtkeaNoWY0/k2JjX7G7RLCV7fSuk60W66oZtOGrfFDqu9Rjm40PbQd/Q5N3NDh1qypjnf9PHZ5SaSEzf62KELzc0Qe7BXNniplmMd29T0i3HDFh0K/LHQRsd26xdjZrvlzE4s05wso4QONmHlofXmlnPouawrmQfKXK7Jf0m88Cm0Y9pwK/1JnmhDr67Bpk2NjFip4Y2FNoU82I7/PqUKfzV+8b+6gEF7lIFtO/pFbMhtQzacmvhWsKts/17cow260BhD2wPO6jb8sQ09Yo882mDwc5rEyf5FIc7JZCpouwg97NG13cZYs832cux2YkjJkZ6RiF3XdGt0sbe93J91efCnWTvi6JZlHPyP+qPvUcdewUAP/liID3rk24knjBHLHmzDar7QB58y6lAjH3nQFHSRjXx7wIZvO13ZHhtd28v9sgc5/DE+bJXNdt4zArPxb428oWt7GWN1e7TlON5L6lU01bwWc2455guX6ynPP01PPvgXeuIhv9FTDz1f+x9xYc7pF+vZh1+kZ77qYu37igu07ysv0b6vuESPf+GFeurLL9ITD71Ae730Ej3plVdq31dfpP1ed7mec+RletJLI3/FxTrwjZdr39g+/oUX6HEvvEhPDW+fV16kp7zsEu39ikv1lJejd76edOiF2ueVl+npr75cT3rZ5cGO7NBLUl+hfQ+7Us949RXRv1z7vuoK7f3yy/TU1E979ZXaJ/VTX4nOVcG+Qk979dV6xmuu0jOOuEpPP+zyxsN+n+g8PRhPfjm8y+LvksQef4dfqX0Phj6HzwAAEABJREFUu3TAjs6+ieGp0dnnlZdr37T3ynrmSS++VHsl9r1efLGe8tKL9YRDzk+5KOUC7XXwBdr7JRfryS+6QI997m/1hBeEd9CFetIhF2mf8J/5qsu110EX6fEHXaCnxH7vl16mJ7/kClHv87JL9ZSXXKS9089nvOJyPevwy/WMV12mZ6Vf+x1+hZ4e22cefpn2f+2VoS/TM8M74DVX6oDXXKH9Xn1pyuXa/3VXJudXpr+X6elHXKlnZj32jCMuV8vB669J+3I9641X6dlv/J32e/0Veho6r7lce8cX+Xj6EZdpn8Mv1r4pT8v47f2qi2JLuVD7ht4nY/30V14YP5fo4LdenDguTLzn6+mvPC9z5ALt8/Lz9MzDLkhs5+lp0X1i5sXeh16kp2ds9zn0Yj3uoIuTuwv15BcP5YkvvFhPetH52uvFF7Sy5wsu1J7kK7l6wksu0J4HX6jHHvJbPeJ5v9WjDvqNHpf8Pup55+vph1+QuXCBHvOC3+jJL70gsV2gx2ccnvLS3+gph56rJ77otxmv8/Ss116Y+C/Wvoedr/1e8R+6+pZM9Lk5LU2XVLnAz5wfD7sl54A+1/gce6Il9hVq9rWRpqbYXt6n7JX9kn3b9rLtuI+BoVUbGDThQ9uDDfSIga3t5eOdvbKP2575qO34CJZyxKTUWYe6rkSnjyg9Cg9+zBI3tv3y8abOjhk2/Bp9NZ8Q3excB01Blxr+SFNTbAe7NNt27s918QknnKArLrs8a5hJe4hWE4eNnvWP//gP+vjHP9b+TcxZZ53VvnXNevWHP/yhXvKSl+hP/uRPWozXX399e9DC+f+CCy7QBz/4wfZvBcgP5/lSSvs2qu30d4jfxkdpdtxnWlxaVFc6se6b5Boauk8sFOy7jH3pithq8kEppTT/0PDxB911Hc1WaHOOo4aBDna04UMTIzRy+BT4tmG1fMGbZL1EbVul6+T4h9dlvs7Nzw2jm9gUM+7FgdHTlpb7jf802wssfFPgU9tu/lDAnhq9kR7btgUPmbJRU+DZbv5sNyz4Y05qcloTU0Si9H3uOIQ3Tc7HNryRtt2wauZKuhtPEg/mMIYXoUZshCXrMmp8UKADgXpUGfu6ih7ygt5t44Y3zZqQNSg1bQo0eGvyIBeZlGSnILP9n+ZE2W7rx7ZsR6KWKwh0qMfyf4M96jCO0KtzAg586pFvDz7Rtf2fxj3qgAH9hzCUDT5ye8BG33brH3RUWh+h7RW+7cbHlr7bRrUVeBCMa808QVQzf8AY+GU2rmo1MtvN50ijC0189uALW9tUsVPrP40aH9RdV9qxgYex2N8u136s/znG2MGIHscKHgCzD5YyxLGQebF121bx7W7mCtfLPPyfn18I3lqBwQNg8LrgrMtDcz4MsDEPgcG68cYbm05NH+dyXbQm8h132klr162bHR+ZvxbYxIlfHi7zYQAeIjMn4RHzutgs5GE/uOzb7DfEih0PsHnATEGXB/nENs1+Nr+wIPqBPrIaA/yB3eW4g96OO+zQjtn4wr/tdozFFz6wRe+WW2/VyAOL/FEHUsRE++abb259gwZvbdbtyLCz3fSGHM63X2MY+eQM/Z133rkdE8AhTmzxvza5ww+4FOzgkVsKuaFAI2Os0cOGQl/h828St27d2uZon3FHxi8ykCvGZseddhQfrsAeLI4N1H3GEF18XHzxxe3n/sEjRgqxI8cPOuQLOWPD2PEBZjDpSyFpttHPhGVIGtnoEQin9qBje3knGPmrMaBBsDOZM+i2aTa8RuQNu/8TNnzkFHt7jBE7EC2GsY0NvLHQxp5iu/m23WzgUWy3xNtuZlMeUoS2vayPoOaiRCohnaJ2UsCeRnEXXSgtYyubPWAQh72yU9n+Pb2oL7/QX8bOjj8K7AGPtj3Q6Npuffh/4yNHH2yKbVgtltvyyantJus5ibbTv5of2+lvbXQDyNtqvNV0RKsOfrXhrcitfjbhbbeDTtclx3XAdozRbbEM7OY37PZCVmb5gbaDN5tr9kAv82uJ73lZnXiQcf1EetV7z9YFv+tk305d7dT3c5pGr88dYqeAjX1ukUgJpmZudMF1FgF9Ypx20qRI7KhdKTIL+qkUsRQD2vOdReqirqKQ0aGeR2lalateFapJ1Vx4JXY1fNuhrBp9G7qG7gVWBKkHfXCJsYsOdSrNddjFmTWoxoyYS4SkG5uIRB+SjihVTcPsS2BT0nWV9I0pD934OI5Mc8F2r5qHijWB98oCq0sHUqZ1ku5EVvpgT5TdQnR6Gm7rZOz74DgYylPSGn4fDOoaPrFUsB0LMIKt1Bma4E2jEWtLfeajku+a3k2Tn3RPNc56iPB7+DV6hVhBToP+KHQSUIPZJ35iyMCHG+zmt1fjxy4QoSeqibPRidVz6YCUvvfKNAkRT8lbSScZ65pYEp6osZGjn7GMaawUPOLIPLMb3SNv8UbcFdUY9SH7gNToUDTjV/johu+cJOH38d2njV5cS4x7YoePfrWCKRF3RTelFnwn/khK9LEbdC1y6cgTRvZFdBQtCb2aTqDnxAC3RgKmgwF/2aeGrek18EgTY8ybwLYaTXA4YtCCoaSqZmwUXEUH2uk7RtD4g0buWQzCFiZ2sbHBjr/0E4wMhDTrT2XORDTwQ6AbW3BtN7YsmdwSA5jKNqvtCLNgX/YZunOnEhUebJcYO7A1MXXEnRhq+k/XFNoRwk725ejQhl+KRVF0acdLk5cY1iJN45+bAuwHyAVzYnmpqsuOaUmet7zDjtrQ312f/o+b9JPzra1eq9KtUVeKpv1SlCaaS3x9bop26aPtjPFU49b3vUp0a2KFhg9Njf5Ijzq2B33sJNkDXimdnKywALEtNui58Im/Rt/RiBtE6hJLTd/Bty18227Y0JptYKBrD35m7NYH+NijbztuahPDh0exB77thj1NHNgo222xo9Iw4NMf9EaMqLcXi1DbjUYGUZI/mRnVZ4E7n0X1mkz1KvYNFlpL488Txw4b25g1X41oeamyV/i2W3t1DLYVoxRpfi7ntLSJFd9xrz+MHfUk3Y5tnIFnD3SaLSfUI78ytzjwKnnrB9smz3htDY8P0H39l1v00ndfpCM/vUlnX3MPbenvpglf755Gs6yNUZcwq2r2PX75JAxxvA+c3EklwfaRVY7FZCq1S7TCT6iKm6HMr9VlNy3oLZ+8SYd/9GYd8cmtqRf1+k9VHXnMnN54jPWGY2oeIKccqzxoL3rT8UWvP7bqjZ+T3vT5yI91Hr7Phe70xuOQz7X2mz/f6W0nLeSB/5zeeuK83vGFBb3thPkme2tqdI+M/puPn9NbPl/0jpPnUub1lhM6ve3Eoren/ebjoef01vDeHL9vO7HTO1LeGpt3nLigtxw/rzcd1+mtn5/Xmz8/J/hvP3FOb/5cpzcH+62RvzV27/xiJ8rbT5be8UXr3V+S3v3log+cOqf3fa3oPV+x3vfVlFPCO6XTh0+b14e+3ukDaX+Q+tSSdtFHvhneqdYHUz50WnindvrwN+b1kW/M6UPR/VDaHwrmh2Pz8W/N66MpyD6W+hOz8ukz5vXJb1PmdNR3FvSp78zrE2kfdfq8sKF8IryPf3NOn/zO2sjW6mOnzaXMR76Qei42axv9wa91et+XO70n/XtXynu/vKB3fmFObz9pTu84aV5vT67emTy+64vzyWFJGWTvDu/dJxW95+ROH/rKgj781QV95GsppyzoqG+tSVmro7+1Tsd+dyd9/nu305d+eEd942d30Ld/cQd95+w76Ee/vrN+/Ju76Ke/vVPqnfTry7dpq4qmmXt95hv7q231OcZyyFe2dmOLSRi675mpIfKCth1qeNkrNDhwl/edTF7bsoO9CoPjETqU1TZg07YtZLaBawU+PIrtZUxsbDcd3miXMrSh4dkWtD3wRwxk0GCPtO1l3/ZAo2P79zCwsa01C2s0182laTl5RV/ZIlLJ+at0RduWlnTsccfpxptulB29FPQoUV32Cc0x7Fe/+lX79n8No+s6cSMXXYo92MOXrHFLumW7FfQottsNBNvNB8frUR97dGiXUqiWbcc2cttNxhs25BI+OsRKjQw+tL2ib7thwkeOHhi2l/PJhTc8Ls6JLxZyFPusLeaTV9YV+AlruQ8jHvrgUmwLPrHB5yYDtLKN/JDtBd92w8O2MfNWsw8MqWDOV0UlcWZdHP7cXBf9PmUaP0SI3NEZcGoGwHZQhhdt+jW0pNYH5JQZk3WNMl9zdhD737gcrJHbjp8Sf5HOsMG0Bx+r44amj8rGzQ3Os7HSNOeSQtwZXtoBjB/QJWIDD1vbzY/tIEjwIOyhPdLkFRt70EePsppnDzYjz3bDs72cK/Aok8lSbsRtbXLuOcAj/yU5iXpyNgkrkSf/I97Yz7FNXm23+JlL8CkxbP5sQy4XZPbAW6FpM7Z9YpnGDvXBL7EkI40PPZyra3QGn/Tfxl4tBvv3adBuGzc8e8AgjtVyZPAo0PagZ2+PbQ9t24mntJ+6tIuY+/zyiLIxzjvttHNuEE6ST/qG7oAXcXvhh0KDfNKnmpyP54NkYiAtTfIQAUzibXpIwh/bYEBTjwU9aNstRzXzmTLqQdtOjnvZbgWb2/LBgE9tu2HdFgOb1fLVNLqUUQcZePBG2h78ozPykdmm+oM+0QMHG3vQQxmePbSRwbOHNjLa2CLjGrvXRJPkxraWeumWTbfXzVvvrZsW/1TXb/5j/e7mP9JVN91bl//uHrrs+rvrqvX30JXr76ULrr2bzr/27jrvunvo19fsod/eeE/98ne760eX3kk/u/oe+vFld9bPr7irzordmVfsrp9edlf97Iq7p31P/fzK3XVmyi+v3iP8u+knl941urtHdi+defke+uHFd9GPLrmLfnDRnfXDi+4S+d31/QvupO+edwd9//w76Xvn31HfTf3D6Hz3/N10+nm7RbabzvjtHYdy3h317V/tqm+dm/LrrEt+cyd957w76dvRO+3Xkf32zvrWb3bTd86/s8648K76VtYpp6V9+vl31TdTfzvlexfeRWecd2edHtkZ8fW98xPTxXdLbLvrBxfcLeXu+tFFe+gH0fv5pffQTy66m34Y/Z+F/sUV99JPL7q7fn7JHvrxBdGL/o8vuIu+n/KDS+6mM9KXbwcTP6edu5u+ce5dEtvd9c1z76qvnnknnfKLO+uUM++sL/1kV33tl7vpq2ftpq/84vb66i/voK+edUedknajf3lHfe3s3dToyL92zh11WrCovxr661mHnZL12Knn3F6n/ebOgv7SL3fVqb/aTaeeffvk5C76dvjf/PVuOiN9/96Fu+u7ifeHF++Rend974Ld0997pI+768fJ088v2yP9vKt+dvHd9YvL7qFfXH5PnXXlvXX2lffUL0Ofmb6fdfm9dGb6eG7mwDlX7hH6LpHtrl8y9pkH5157T52dcT8r43/u7+6lX111D52TOXJu5tFZV+2hX4b/q2vuqQuCQc4AABAASURBVHNC//b6/6Lzbkq57t4655p76dxrU8K/6MZ765Lwz79uD11ww710wfX30kVpX3brf9UFkV1w47104c33ytzcQ7/93V3020vntXGbcm6y5rv57PMckzieZm+oFN6kPucue/t9xbbYb+yBX7OvxKK9oNmXaEDbg47tdjyBR7G3xwAPG9tt37ZNczsaBsc87KHxM9L2YEfbhu7jD62aWKch6M9AR9zalWMrx01a6QN4IbfzaVvwa+QU28EDe4hvddzQ9sBHV9lcSuKwrrv2Wp329W80LI7tnMMV36j/67/+i0444XjtvfdT24cskfNgZYc8ePq7v/s7ve51r9OHPvQhPeIRjxDrMx7QjDHxCwD8OwFs8Gk755il5nPUgU/eWJOUrlOC0OYtm3Hf1syVOGTZFmufnr4mduxsh4pqePZA2w5EEdtqHduND49iW/STOOxgr8IY5cq2mkYXG+KFH7E417U8dkXI2v0S1czdXsSawHMFRS9ShhDDcisjBmODLXi2RRu6ZHyg0bMNqxV49tBG1ph5g7ZX+PYKDVZUbjN/anxNE4uSG0fWb1eXrLGUviwtLWIaWUkrnDqUSa5ZYiT6n/SFrMFydKlT0fPso6UNR/KRexiOuO8nzW9QotSvsgsnQHaUIuFF3PR3Kb6YX/QRvu1gVC3k2mrt2h0abeMoMQZj1EHfHvD+EA02BX1q27LdYoKHzcgf29T2oGObZtO3V2jiRoC97cQ37Jf2QN+Wjy5+qCnQ9gqevUL/Z9gjLjrsd9Sr8Wy3WEc++iONHjQ8Cm1qePZgBy9k1okTMa62W98G/kDbK7HaKzQ46IFpO/aD/tDWdptd5PwxlF031x7s8kCZB9DkhgezPETelof88/OdOB7Bp8/obdy0Sdyj5uG9M4/ZZ9nHiGF+YUG204dpSp+SemminfKAnyAWIkefawVqPjQLzS8OcOxDB/62bdvaQ3FioY2ObeHDHvoGJnMXGfERs22x8aEE2siIGWx0efCMLn0CCz988AAdjq8U1u/oo5cB1fXXX98+bIX+cj/n53PttE0ch3g4z4ch8Mu1H77JFQUevogVPAq8+fm5lic+JEGc9BEZtvR5PviMHfFR4xs9+PbQR2yImxo+BVtw8EEs0OSAvCMDZ/xQAbh8+GKXXXdt1yy22zVMF9/EvnbdWq3bcQdtyTzgOERusEfGLw6Qi22zDw0wd8iDbREnPvGNT2piG2OlzdzBhrzVBAtmsYeO2UMdfksSNcVe4dOm2Nvz7KFtu9nSydV6tmm2Yv9hGuFoBz0W25kPhDtw6Ig98OyhRmKv0LRJGjXFXnUQ1fb+R58x14iNDcUedNEBr+aMXROKPfiCbw86oz48aMpI24O+vaKLzLbsQUabYq+0bQPTij3wWyNv6KZqL2jbDQuGbaqWN3ugYdgDBvq0qSm3pWm3MtNvNG+zvtsDjr09NipjGXHtFZ1RNtbLOsXJfRUTHhl826v6A/f3i+1lpj3QtpftaqQZspy2sxDzQi415/X1723V2Rct5BHz7bRN1pbJRFndqF+oms7nwJkH2jUPp8ucVGJJyT1NnrEoojxMs7qYzPfWXHzxgKNL/DzUcB5o8aw4TSX5GuwSRSYNvGlqCs/ypsHuJbmL+yxD4Cl0v5rmgUgJFCV0AiIoDV+UtGgnjGBY9HOq+IrTqRT0vKUf+IBfw6mRc9GdbucVXTApLM6po0NHeUhZs9BpKHaALDuFpDSnRW61JBynla6lUSQ6lLap234Xu9ROQdd0ks4mcDtJBoeCfuOXhJCCnHb4LTxZahj0iJL4I+hUI6lKICJu0YfcfHfi4luojshy2ENxfDm4FIUWyUpbiQueRUydFJ6heRiWh2LI4Ym4Srwmt9UZrUyK6mnYvRKqiMHqpciF3LXxoQk/btQmUmdBM9eohY2qFH1RU8CgTrGVrTZ8QSfhjTfTb3T0sIWmMK9RZS4qc7MQQPKCqw4QwkyBTqjJhtWlb9CNF91wAllTJGEffUUTV7YTrtNKabTSTgmtNgZV7BclypYa7fBLox1dSlotx46P0CqJLLS71nbGoYQuSRKSghxeijM+JTGKMQlfvfJepMRpSvoCrWwu4cvBTFHo2NTYOtj4MHSK0tVW8Jd24zcdy9gFZ4oCO3TKNHNQXfDiL+5VcwDoO+dYIyk1vMwSLDIMVRkGycyQoSgxVnDdhZ0SBSQCIbkKoLq+UzctKnmCVUNP1an3vJqsBC4XDDf3t9ebPvBLrV+0VHqV7L8u09xcm8q9yVTzbzt+3OiSvlA43lLbFttquuMiFmYK/FTNfqRpQ4NhW05spARe54x8Te/ixx58diUBK6HP+CGXYwGDNra3pW1r5FNT0KG2B2xoZYPvVX7sQR5Rw6C2rZKc1+RGzKUci/rQJcc4Sq1WCc+tPw7diQ0fDT/29oBLGxkFelj4rc1Y97B08y03p4+NlO1G2ENNYxW5LIdPsQc9cGlHQQNHIr+UGje2ZQ+5td1UsRmo1pS9ujWMQZOs5geCY1Kf41o6rVLn1NV5TaJz9jW9Dv3ojTrkPVfn5twddN2GnTRdTF7a8THHzeSROekyL6vLvOskZMmzXKUcJ52LZuJSmrVP4Epx9pA6UZRbqRE6c7hGd0lrdd3GHXXd1l10/bYddfN0nW5ZnNfGyby2ht6ytC7n8DXaOlmjTSlbKNO12jyr0dm8tKAt00Fny2RB2/q10Q8v/MXobgtv64xeCuZi5JN+B01CL0U+rTtoMXjoTvp1ol6arBUyCjx0t0VnqemuzQPQtVqMzrbFtdqaeLHftrRG2xbXaXFpbWrolMk6LS7uoMnSjrmZtJMWt+3Q6q2pt25dlwueHUS9JfTS4o6h12jL1thtW6et29bO6OiE3rp1bXCTjy1r1OjwFretCcbA35b24H+H+FmnpcS2RDyxW0JvS6dtW+a1tHVO2zZDd6HntQRv87ymW0NvLmnPabJtbWRDmWwN1uYFTbas1QTM+F/ctEZgURa3ht6W8UpZTC62bO20NTQ53La4IPJB/hYZg0kwJ+tE/pf6HVoO0VuM3iTjsjRdp0nGa2lpTouLc5rGpq/r1Eemfo2U42OdzKkGp05uJ/lO2pr42/TLMWd5R9Sw9ew8IW1n1lXZwz7CHLV/n46qSslOAjEr6FLsQR+2HTz8pfGHZGEv49jb2yGj2APGaG8PerRXx4Ab28uxj7ar6/8b2jZqv1fsgY9fhFxUzs/NJefZd2GozNI6xDuZZH+eVp1zzjm6/Ior2g0J28vx2QMNnu2Gc/rpp+u6665rdPuwWumavu1g54iQTqLfleR+Rrv5VtPTqo3coMvFMzcSfvOb37QPF/z85z8XP+fKTVxktltso6k9Ig4cLpDB4YYAF/DUXIBzU4OLbeq+75t/fhbwivT1/PPP19lnny0+mY9v/GADIlgU8kdNsa1RB7x2gb60lH12W+u3bXU5B+OHmpsVfCOBPmq22W55g2cPfQAbm9G3PfBtt3k3yukH3zq48cYbRX1tbp7zrQ9iwh6fyoa+vYIR1vILH1dddZX4lhz5Peuss0SbD9Vgx01lboJfetml+va3v623vOUtev3rXy/GHFuLP7X+LoPOCNszSrK9ohN2lmdyVwT+rRs3yJmT1cnn4qKuT38ujj/K9ZlX5I3x1Gyz3fBo2gNNrLQp0PbAp82NHfLOTTMK/aPmpgx5opTMTXzYbjmGVjbmDXllPlBfeeWV4iaf7TZumUJav/5W3XLLLW3cyT0lpiv9pTErjAn+6BNzmXl96qmntn8jwT5HXMSLOv2gptimmpWa4+diG3P8Mv7McfwyJ2yLsSFe5vWZZ54pyqWXXtq+LYNsBtQqezW2luO2t+cTNwbY33TTTc0/Pph79Md2s/3P4jYHc9YNOWKzv9Qcw6fTPjfP57W0NM3+Mqdddtm17Vdjf0a/NccOe4jJHmrGjXjWr79FV/7uihwjLtCFF56vSy69SNdcc7U2btqgpcli4ppmXImefX44JtlDvHDtFZo2vqjtwQ80xV5p2wNte3k+ovOHij3ogGu7qYw0NQx7JQb7D9PooW9vj2F3EVm2U//+y96eb6+07RVfWNorMtoUe0XHHmgrdcZyOl3SXNyXtPuc01X5IOm8+tzsqItSmQQh69DFnPenOf9Pc46fLBXVPjr9XNYBKZOiPrx+yVFek8vfNVlHLKSe19I05yst5HJ/Id7WNLul+KnxM826YaqsYeoaLXmtJlqTdcdCbNdomvZS2pOsQ6cpyPqyo6CXsHXWI+EvpUzLDpqWtardOmE3mQ4YS14zwwV7QYua1zQ6kxm/D72Uvk1yj6qWdeqDMYnPpWAuxf8i8YW3lPj68KbEGl7vHcTaZxpe7XaK3x1bzEuRTSPDbhLdSdpbsu7qibvsFN87a1J30BKy6FEvsq7NGmopWIv9ghZb33ZsOn36NdHtsm7GZsfU6yLfQVtjs6QdtRQs7KdZc01YL1MvzWuS/NKesC7Omhd6mnX4UuTT4C9lDd/H1yTjyVqONd0kvMWsDdFr9sHoY1NT+qwB69IaUU+3zalGNmUNuJh1X9aMCq7Th8qcSO6n03n1wZ9mrii1k+8+PNUF1eS7z5yA7qOPTs21Ts0cquHXzBVnPPrEUzO/JkvMqXmVuXWaoN/GYo2mwe3BpR3Mmvz18bG4rWtzst8mzaf/c0vKNbwyu4vM+Vy92qR2lXLd2WVOWNkBJNluhX1U2WznXY2n2WYPPJr2Ck2bYm/Ps4e27YYzYqNLsU2VvNRlOTp29s+6cqyzBz17qJvR7M0eeBxr7YEGYyZu1Yw9owed1sjbbXXDarGMtT3EMrZX143OG4isxTjHclzvOjj0qWjnnXcS/3Odb1V2pUR75YVv4p7LGuJv//Zvtf/++4sHRVzL29ad73xn/fmf//nwsKbrMq8yflLLF7Yhl1/zC/M5v69R7Ws7H117/Y066Yv/ocOPeI1e8uJD9cEPfljf/94PdcP1N+X4FrM69Ou2OJHoD/GkXlu2bMpDsmt1xRWXZa11ha6++krdcstNjV/rNPFNYjtV1/oPkpZzqWz0lXMu6zXWq7/97W9z3ruonY8XFzNpo7M0Wcp58MJ23v/JT34idJYWl9qa2bLiQOO5GJ9KXJtyrrz22t9l/Xth1sG/1LnnnqMrr7w865ubYzeJfuyCzcse+g1NsbeXwaPYK3zaY7FX8UPzK4XrN9yqX559lk7+4hf0uc8fp6+deorO/c2vBR95Up39d7och70KYwROba/wyVUdeeGzTmeOkT++xcsajDUXayjWTlFtL3sFYxxHbG/JOo+1Dxi2M0ad2MZ1Hf5oU+wVDNpjsbfn45f1JbFcdtllOu+883T55ZdnXlwt1nX29rkGx94eAx7F/n/n24OO7eVcYjsW242k37aXdWw3/m3f7BW+PdC2Y5dZ1ed6Mscge+iD7Wa+GnukEaymaVPgUbgPVTWVnP03MI1GSe2VAAAQAElEQVQnxQ/YWt5W82HaUYZIsf8wHVHDoaasUsuuEq99/GYf2bx5U/bVW3KMyH2yKLFGZf4wNxbmFxofHvOAh7ldmdfStqXs031b05Yux584QL516zZtuHVDk3G9sS4PkHmQzvp/88ZNWujmtG5hjXbcYcf2oQKOb8hst4fG+Fw979atW9f6wMNj1tasi6mZs+hyTOVhMw+R8Y8+OtDKBjYP/Ldu3Zr9Pf2NH/YdYmMeIud6qO0r27YJe+bu+vXrWx+QLSws6E53ulOT4Qt87PnXAXPz8/GirBXndOc73Vk773S70PPavHlLu3aiL/YwPtjYznXBQo6LW1rubDc/9IV40Mcn401tW+Rvp512av6hwUFGnOQPXey59qMmPn6tABmxkyNk2JE7+kx+yCk8cLDjnAI+xwL677kcB3JeAg87jg/0n3yCzU/9b968Wbvebpfcl5WIkfjRAY/+OPZ8+YIY1ySPyIkHnwvJHf75cAQy6mK7TU4M7CFxI03QI01N5qnhQ9uDrT3UyOyBXi0f+fBGmppio98jagUeRNiJCz7Tp280PEqfHQk9G9saGTpYDaXW0Q5Znwk94/dDbQ92ygUkBX3b0SuZHOgM8qGfYNfwp5FHO9g1ByOSiuZY4EHDh7ZNs8Xmombb58RcY2uvyDTb7MEncjBm7GYPb2xT2yv2toPtxNe3Gl2KbVQbH2LkgW0PMnulZqKgZ3vms1eJmFLTZ+xqyxdaUmvP+kKe6owepMM7PChqij1gx4HM36xd4iQSkhtukW0l8PgPt0ppyW7vGrfVPldjQ6NjY5uIY19S+iyyL99YdcqPrtfWeqcchteIT56ri7+i7FDkL3WMWZNTutLJ/MVe07xN+uhVzVXl/FEjIcz46NOOv7xy47kqcOIc0/qgbJUCH92qhh1lJ2eRyNO8B9+pupQSfhf0LjTnqRJdCjFgWxNHVyVkddrHXyyr4jNvzbYKbAejZBHaaDASWKOjo/BbidmA3Ufbqv2wrxUWjsWR9ikSJnlXmeUryqKkR3L0HH6VGl0jqMmw4y/BxU0wMggsvpQN7CYLqKMbBaDVhVlop5iHSYmRdgmfADpb6DpAJTg18pBSSdzBilAlNAX/ij7zoUa3xe0QeZEzcErk4DoKYDtgYNolkEU1Y4IfJSddeHYA4jPvyW/es18otqV0KsF16HRb8GzkUt7VGHlvvsIoKcq4UTl4jY5+UiR8pTdSfCMr8dvRt5SGDz+G9FFxVLCbYcObK4kkcXR4ntl0pShq0aqKKWE0OmzBcIDzkhJLeq08w07/atoRBwMfzSh5KMXKK3JFXpXwBAZ5th21KjZ3JVVNhE0tdfgYDpTUdNX0wbBbZILuE4fjy7BSavIM0vBpZEmBrolL8AMr6LC7+IRvJ47Y1xTbcTW0HR2jG34JRkRCRxH08JFHkGb6B3DiI5bwu1Iaj7yWtFuuAmAP2K1r0QWPcSSP6BhwoFKczjm25Jo4HH3Fb1eKGj9v2VNixnt40U8jFmoVORD+goVdDRD/77QPr+921MU33F6n/2KTtiRBQ3/mVMoa9cFVAiQ3ffoOTeHDC3biTwzIbBQV6Bo3js+a0sudha+xTHMeSzKUsBWJHDPswXaRHF+NdqTBHmnbarTiI3FgYzv2Dmd4IYeyt+et5kPbA9ZI20PbHmowCgFCzApjY1vw8a24SA9FSchyYu9b3xJfnQra0aFAK1uJYs28sy1wtGoLSxT469as1XyX2RLG1izSWbglq0KBsanJix2HIl7Y1Bx7oxUbZVvdtzRnr6ocphTNxBfdUlSIKVIrsqrwi+wUhZM8O3WfudbnpGRPopkSvRA5zISbWCo+oxOINv7TOgnOVBNLV22QPnnKLXrFB67Wsd/erGs23SUP2HeWchPP6jQNnHK8Lu5UFDY4qeWqGto1IEzC1HElioivzEXLia5LCRm5TTt2UXIuXvraaZKHupPclOuD3sdumjIJ7jSlL0WTWE+Q9aKH6UKiKF1yZCm608iTBvWJr0YPu7HuqxOPkwelv469NM0xto9NDUaznWFMaw1eMOHP6EnqXlJgFGmo0LFtY5xW6dI352Zl/PbJQR/lOouj1tJ8T2JIf2rslP7Ap0Z32luOvu0Wo0L3VYlVcnQpsiRbzIkQajwlB7I4h/Xpj0MX4y8a2AeEsUHNzJ90wMGuspRS0kf0oSlRT/8c7E6KkfPeAkp/FH2KqRMvu1CCiVaXkr6HZ7ArcUcrtJzY0lY0wBb+M5eIqU/Ha/jK1vaTxOfEIxM/RpYzNyiKDF/TrIn67JclObUKUw8X6jN3llKSAglZfINJsaOZHI60Ag1dwrOJL1GEhkexLbZa+1Q12NPUvaKScRx4NfOBYjv+B4w/1MZHjIORUYuNPejSd/hBTzXDTgf7JLWkr/agF2F72U4d7eTMhlbDtN3qOsOOUmKsVNvxkcOkHn3bbrrECJ+Cju1m22Us5ubmk+MavaHfJbGhV5LfMOVSdHMe8P3g+99PWnv1ib8mb6w1hlpRw7bXpk0bdcopp+QCfqsCk7wp++A0tZPbjKXd6Jq+hJCDHY7YavrNRe00NTJu8vGzq6efcYZe+KIX6hGPfKQe+MAHas8999RDHvpQPeCBD9Bj9ny0Dj7kYH3++OPygO93LY6+ny7X0xzQbKnrSovpmGM+rQMO2F/Pfe5z9MpXvkKvec0ROvnkk3TdddfmpumFQr7fs/bTgx/y0OVyv/v9u574xCe2B91nnHG6br11vZyFQU0OKNPpVOSbGxr8tOORbz5SL37Ji/Xc5z1X++23n4444ghxkwSd884/X1/60pf1rW99W58+5hhxky/ZS7y1FdvpuvWZz3xGnzvuc/r4Jz6ht7/97Xrda1+r7333DNX0LSrJ6SQpi01GBEywXvbyV2i/Zz0r+Xms9nzs47RXYn7CXnvpoIMO0fve975285ebH8QbY9WMQZ9cg7eYG8XTfqJfnfsrPXrPR+vhj3i4HvCAB+hRj3qE3v3ud6m46Nrrr9MpXzul3Xh/5CMeocc//vE6/PDD9epXv7rFuy3nRiJKB4AX+LZb/Ydoe5A52FFSuhI7q08+t+Ym0E9/+lMd/urD9cT04aEPeYgecP/766EPf5ieud8z9ZGPfiS5+51KJtk0YxxD0Rf8UGwnR8xJNViOJ7esv0XHff5zevkrXq7HP+FxGd+H6H73/3c96CEPTr72TO72a309Ozedt23bmjnjYEwSGvNXeci+VZ/4xMe1556PaXl5wcEH6cbsF0uTqUrn5qdknnHz9oUvfFHm2QE6+KAXZPxfnfH+Zvo1SYzMlQFvkn5efsUV+sAHPxjfz9JDH/aw5P0RetKTnqzHZvzuf/8HZL4/qOF88pOfFB9EoY/88oByHEkXE1ufuLbp44nr8Y9/gvba64nab79n6elPf4aOOupo/e6a3+nUr5+qVx12uJ70lKfofv/+7/HxyOw/D9O//dt9tc8++2bsjs0DiBtIYeLr86BjqdHkkZtRNPBLgZ5mDirOr73uuvg4KvvScxPzk5KTR+nhD3+4Hve4x+lZmYdve9vbxK+BYEOZpr/cvLJNs/nhuPLFL5ys4z//ef3oRz9SKV3j49sZ28l0Se//4Pu19z57Zx6/QAcn5yeeeELrtwLD8aGB5W3L1i36zhnf0evf8Do97elP1yMe/kg94AEP1IMe9GA9+MEP0SMf+SgdsP+Beutb36of//jHOVZtku3mj77ZAQwONMUe2qWU+MvMzv4S8fILnRZn9KgRUMOHtt3sVtvbA+aogz4FHWyg7cGONnx40BRo2xr59oA38pVtwCbePv771sewl1/IR31qir2CMyqOPlbLsUVuDzEioz3Mx16di+a6LnO9ynOWueG9VLWUhZE1bJy/nXHuQ/TTXsVdylxs+sBYfXRL1hBFJXhd1j3pR/QyORuAlb/IWbO4wjJvMlXGyOyJM/0SSQkfHrRyzKaUKMODjoraYjHuuzQsS8EhjmliV3yVbl64sp0w+laUeWFbNcfQmKWORl4ynsIPhlI4nqUTsoObV00MfRZKw3lOcglT2VJPEzc5qQrPKa0mnBqFXu5KSvhpBkaGhI6fqjTQCnafNrISzEQifKA/Tc49qLVzftQ1mDFfQrrEWV6xb/FJKhkru8iha+zT+dhKXcanhOdIiJk+CT3Dce6vZb9JLEqxHVAJuiaftSqpsdz0i5yaeVCjG5Fk5KniewovNqXr5BLMKISlwaeWtwpoDDk8KfqOrYMrcroYo6wr8dHlWoV+oN+TlIgkp08hMvcsiTUosXRznUpXIpVK8Gq3oKWpNNc58dfwE0/0iSdVlIi7qniQ4wO+PbTtoYZvG9GAE7rPPBr51Aip4UPbg6091Mi25+N7qr4lAAntxLhKv7T81SbEnkIjKrM40p+ISaVt2Q5e32p0KXaJiaMv2W7yge/wYqxh+7+Pe7AbMbAebXmYAj2ZTOKnivhLxmGnPCzafffd2wMezlHozOWBPxhdVxIXcdTIF/QXf/Hnev/736cPfeiD+sAH3q+jjz4q5ej2QQDbQl85n07jIx3Iq499+l6QzekOu91RV151td70pjeJdcjTn/Y0HfmGN2St8O6c3w9qvH323ltfyHnsxhtuFBtxENdIT7JG6ZNUSsDF9ecvz/ql3v2e94o122P2fKz+Pesb1poPyzrgiVm7PS/rR9YbF118oTZv2QRUYqvJQ99o3qaZM6xBWB8/+MEPzrnuQVkzPDDnvQfoPe99r26+9VZ947TTdMgLX6iHZJ3z4Ac/UA9+0IP02Kyhv/GNryu9FN+WL2bca8O/6OKL9eGPfFjPeOYzYvNQ3fe+9xNrkYc+9GHtPPq0pz0za9J36KzEP5kstg8XEgtjVGbzC9o27CHe0IwRebHDZ3gipc26gH4kGFHTn88ff0LWEM9u5+ynZy1z4IHPaWsV1jeHHPIiffOb39TWLVvFz5Nj1/Ka/NpWXq0fgU/dq2Zs7cyxUO663IOoujgP1k/IOuKwww9L/vfLdcRj9KDk74EPfpAe9ejH6Kl776NDX/ZyffWrX9FNN92gacZPsVewKseMgB9//PG5LniSyMvHPvbx+C1ZSzBPh/HhYeD73vfe5Xn3yU9+Qr/5za9bTORNVuvvUuZdTXxXXX2ljvnMp3Pt8CI95alP1kMf9hDd93731f0fcP+Uf8/1z8O1/wHPztr3w7rk0ovTj4mcOcp6jLzVxFcTF3i2W97rLCdhL79WjwNyBNTwoW0nxqpxLOHbCTZCaMUPxxgKtJIThUeBV5Mf1KnhUcOPuewVbNq1xdeFdOKtTR7neQ20Hb/RiULj5a3FFW6O11ZcxYUHO5RS7PBjUyOkD/bQth0fmQ+R2Y5mTEND0K8a2raoKfaog8aKLlxwpaKdd9559vB9orm5hdhKXa6nt+V6imvB9iDXiqxTn3F2HvQszM+J84fjj3v8XeSW24P9tWvWiAfPC3nQf/MtzTZtYwAAEABJREFU6zXJuWvnXXbJ/r9F67MvLy4taXFpWztm3XTTjWrr6YQ3xK8c79aIfY8yzXqbh9dbtmzRrrvuKh4+77Buh+RNidx5iL5NJX2kcJwFi36BZTtzPie61HIJ3be4uuw/dJI13kIeQvPgmgf//DsA/JEPHo7jf3yYvW3bNnHPdCmx80Es21paXFSf+NBdWJhv1+ZLOZZ0c51ud7udmy87erEBl3wwJmCAC2/rVq7RuqaLX2LnHNBilBLztD1Yp1/kgIfwo85CHqjTT/SJgYf3MWn5JBebNm1qMSPj4Tp+oSljHGA4RsQC9ubkmQ827Hy728k5DuILGb/SgJ+oJnW1+UB/LjFsSR/4GX/8kRtyhS59rDm2T5Mn/BE//sgrxzxiJJbFXCezDqqZJ3nWWGW7FYwotvErgrHddoDGyJvtxlc2kpGqvezBhgZ2yEYs260TYxsd280nepodCOyBR7tvC5IcnrJDol8KGOyIfezgDAVfUKuxsa+xC1zTHbAkEpz39Edtq9mZ0LXzHppY7DQSj+3WzxocSpqKVuPZbhOlxibM9hrjYPBsYq3L/BqMPjfAwm482w2nxp4y2lLbK9i2E781bsjRp8Ab22Pc1PDtwT969mCPLjJ0bsu3nZz0iNs4QbgodB/+VEl96r7FYhlxZFW2Ww227aYzYtuDHsrIqUdZCXhGtunbDo7iw3KJ06yKay4Ymk7yg29bTTfN6JYUa8SkP8o2YttRThu+bZVc7cHJPWide9VmnXPRVvFJ5PRGYvEXnz1XclXq+iLV2KRwfpos9qpTq8a4+ZYTR20nYAU7oUoueTm88Kdp2k3fdlRK0x9si5Qb0B36ik4uGsLJBY/Upd1Fv+CHvsd/BTz1XPThK/pz0eMit1NRTRs75MjgG930o4+spC7BKMFoPtPGxnLiUCsl+g6fgwH5rDl42JaLE3evWlMcVTqACbqTJdX2N+Pb0QsH29iFimYvzejKfgwdLDrrTrfBjnowWhy52ApYO9lQl/CpW1xRU/pSAlCTJ6cfpeuCVVPiLwA2sSTm2ov+YKLwHII+Sk5YQwFXyQ8/ZYu8hhZ2ypa+1JxouuJYqJU+bYHVJffkoypYjETaGTNis4Y/RYZKKelsYq7gheHMNaXuOfAGG76yFfjh0S7BUPAKviKrLSdK6ixwbTe6J15pliur5I8PktSMfYdPMMIDp2Ze9smZgs2iN2LV4LQFYOIRW+Bt8if18enoEpZS1/gCpyvpa2jaUU2Oo582mAoDKNsxCT/+actlaCu8lPYpt6j0fcZMSVQJP3nPKEYVGp5U4UdeE3wNRA0teLGtsa3ZQSu8FIcfi3ZM9kwutjQqQSTGEt/YoVeiD7/P3HQJJ/5JZIUPdvQxR6cEIy6Sk2nbT2v6lfVY0BJr9GpKFxDquNacAhgd9skuNBiOdkmpyStj63RxwFC4UruIjJNpBpBvX6vMJShnqkSxOCaZ051UuxmPPoVfiTsLodJ1mnpeNy/eTqf9bIM25JilHNtioNwLjZOaqU6+JeZaH3vG3qWIcbDd+DV8CjrU1fEZ2XAhGvu0Cdj4TrzwE9EQp6TBrg/mVLZTx2bGxw8FnZjK7U/ifAk/au1lu9XwIYiD2nbzg67thm1b9kDDBxt9e4VPG3vqEn5Amu3A69PsE7cTUh/+VLLUZ84pdSluNG3oGn6fOQONP4odRUm2U2Ibed7VlaKF+QWxWSU3jrcI/RpPtqPr+FYrxK1s1LYHvYyF7XDVdJUN+5g3mxp5BJpm/lFq5kKfopjYwYh8mra7EidqfXQwpuw3GVhHcbqUvjtyKz6nwVpSHzuHN+3ntUmdfnbFog5556905Kdv0E8uvL02TffInMqNzdhajk3ec5xz+shxI+Zi6+sw9tDM+0xtKcegGkw7kzmCmn3N8VXTB9WiIGmgFTTmJiadKvo5NzdZJDVF2AWjz3E5o5b5nz4n5/CnduJKpqPDA/oaPUUWjnpVOfuLbFFo19CeyaukmpzViMlfTx0baoU/Dc3FMzp95kfDiA40POQVLyVAkU8zZ4ivuqjGT59SFYPE0NpRi0el+1i1/Ct2NbmpUXNo0tOnYQdDVQqGIiPHFOgavqNLXdscVNuiLduqGRhyFbL50Sw+9PvEyHGnD6Zd5IxnVWxSnLYUQeKVw6uS4gdaDp1xDlsluQErjtT40emjS3HwiLOGpxRy3toYRtku6bfaMbZioAYsO3X0E7qwC1ywSyvoUdKQcry1HdLBST1NST6qkvmM68RV/DBKrbFtIFIJX9n65Nl2wo7AipvEEt5qPrr2oFNbMI5lZmFiC9GOYYo/aNsNG70Rw16xtQc5Mort1s/V+spWwpcl5hrYIeOhlw0VfuZ91Ia45WWf4BDvWNtuOrRtyx50bQv/mm22G4ayjfzVNmE3HLC5kA9S2greUEabaR5sNlnqpTzcPeVrX816exKlvEh/8te3+Zl8p0f4OPPMn+fG4C/i36p9Vdd1rXAOAJc2enaQrZYT5hq8QDTdUqwNGzfo1o0b9eY8RNzrSU/MA85P6Kw8mL3hxhvFt7dvvuXmPNy8Wj/7+c8i+5j22Xvf3IzbS6ef/h3VzOPpdNL6A1a/iuYG3Oc+d6w+9alPtZvCb3nLm/Wzn/00N4PvlJuab8vDzOfpxJNO1q/P/bUuu+zyPLi/STykP+OMM8S33ffMw993vesdeWB6rbZu25RTc9duQHAxXpOPCy+6SB/+8IfbTbrPfPYYHXf853TiiScG58Y2RmDuf8CBevRj9tTrXv863bL+5sRb028nZyUxW9xseENuMD/jGc/Q81/wfL3iFa/QG97wen0t+adffXLu5GiSB/bc3N3riXvpOc99jt6bG76nnPp1/fzMM/WDH/5Q3/3e9/W97/9AxxxzjF70ope0m8NHHHGEuJnAWExXzTtuwrAf37phfXtoe+FFF+ryyy/VVVdd3eK+8aZb9IIXHKQnPOHx+lRyx4cOuLnVbh6XIr5pRw4si80eamjmGTXFtmiTK/zbVs0+WlxyU6zTYm4WcWP3+OOO07777KN3vv3tOuP003XhBRfoktyY5lvx3Hg96OAX5CH+4/XTn/5EJbkAj6LZtri4JDsxpPSZWGd897vRf0JuoO7fPgxxxnfP0G9++xtdcskl+i2/KvHTn+rkk0/Wy172stx0fkS7acsN3K4rwS9BrQ3vwgsvyMPjH+mnmTPf+973MlYTdVmflS7rPOV4M1VuHG3Raad9Q5879lh9Mg/u3/H2d+oLJ5+UvG8OllvZmofVP/jhD/S4xz9OL3rxi3T8Ccfr17k5zPzelJs662/doBtuvCkxntfG77nPfa7+PQ/vP/vZz2qS6za1jZiUuVN0ww3X6Qc/yHgnJj5gclLm8G/Tv298/Rs68DnP0Tvf9a7sG2foqqt/p+uuu1633HyLbrr5ZjFf9t9/fz35yU9pHzAoZegvc5CbUYwptO3mkTHrM89/+KMftvl0wAEH6Oijj9a3vvUt8esFZ511VuL4gT73uc/pNa95TYuZD4nccsstibMTeNy4o3QZt4suukDPzIMGYvjCF77YfMzlJuAkc9NJ+zTXUnwD7uvf+IY+/emj9YlPfCzHl1+qZh+fTJeS+ygFh28FvvJVr8ox4Il605vfpC996Us6+6yzdcUVV7b9+IILLtSZZ/6i7YuvOeK1Te8973lPO5Z0q45RtlsM9lC3Rt5K8lLTb4rtNhfgRdT2D2qKba3m206sjNPAx56CzlhDsz/Sti02eNTk2x54tOGjh/5Ir+YjG/h9YlQr8Ci20/Z28WnVZru1wLZX4rYHGgywm1LeRrrxo1NkeVh4yB02ag9L03s5Y1SzH/YZzz5XVv0kALzs5K+2UjyXWrK71CUFWTCzX+HDLpw+VTM3AjXQOXYoW818mM5usOekoiwTcm0dlciH44vbud3RpaBfM55pqnI8DYHNlOs6+DWMvGxH3mc9M1GzC54ib2Jq2uikX6JWtCKMKNaKat/qUIl7MVUfXm3FLSdhoZyupcPRrSrwc+4kPje6l+1WavoZa8katl6NDFvCJkXZiotq6J7+RAMaN5g1jOSwBrPCTDIdP0pNLqIeSmq8GPT0sXHiGUfhKXZ9MAYyHXY6QAmpzAH8Y+dSZA85rMGxQytWXfidlWzEkYMebEkmjog5xqAWNzCl8ElxuhSdIkXo0qkEv1bLpqTPoZX9uboowyrClQpdU4k+7R4gR554CDfGarlj7amQOJHzFzr3YGqujxJoVqBWn+vAaafcEpgk5iQ/76V2cuYurnscBIO82sFISVNje6xtN97YRqekL7ZF3mhTbAu+so380cZ2uIkx/bAdvD5xOPrQyWetodN3qdW22z6Q5vJrwK7xOW28mKR2cErwaiv2gIcuBR2KvT32GF8AZFvoKtvI/z/HXZu+PfhBb7Tl/Mz5p8uY9hkX/E6ynyPfmjUpD5ZiHC8rr8C0Rp8JUDMee+yxux772D31lKc8uZUH5IHqXe5yl3YuMprRoR7t8KEwaoi5eY5JvV6Vc8s73/lOnf/b32pz1qWldENuMmY8+OHXkJ76lKe2cx4P3Ur4XWJezAOcPuMzNzff8pGM6pLLLtWBWa89IA/iX/LSl+bcf2L78NsVV16lK666sq2/WFt88lNHZ133/DzQf0DOsUdl/bBFtlsZzwvgLS4t6oILL8y57oqc269r3xTnVxN4iPS9739PBxx4gD6aNelll18hzsPbsvZYygPKnXbcQUpO5xMba7ltwTnms5/RAxPXwQcfoi988YttTXLNNdfGbn1wr9F5512oL3/5K3rlK1+pRz3qkW1tQgp5gEWfoVvesiaiZuwaj/0kObEt8pHkqcY3NHkq4S/mYd9ll1+m5zzveXr2/gdkPfaF9OlKrV9/a+65bG4xXHjhRc3n0572NL3jne/I+u9n6jNO2Dv45CPNliP897ketk0Igr9p82Z9PA/ieci/d9aXbwvGiSed1NbMrAd//evf5DrjbLGuZn3Ah1z32muv+PlJe0gJEP20rWOzvjv99NN19tnnJO/XN/wu60DkjA/XKR/96Ed00EEH6YUvPETPec6B7Rpjw4Zbc90wl3XctM0JJbzjTzxB//bv99Vznv9cfSLxfef07+i888/Ttdddo2uu/Z0uzZw5+5yzxdr3+S94Qa4fHq3vZ2x5aOpiURSgSa51uqyfajpLHLYTV7KSth29FPjKRu5TtZdtrebbg529wlc2dGr2lxKfFGhwohYpxxu3us++p4z5WAbdqkF3wI5i81kTW16hs09lX8EHJYGrpm0HMwolte0c14djFeNtc5wKUpWwAWvwQTu6sR/aFjJ07IGmbVu2m62yoZsqL6eoyZQtMHlXa2PXupY35iZzvJSufRhghx121LoddtAd7nhH8fPw4NXka+uWzdqYa9otmzepBHop1zm322nH5esdrsM5nzJveBDMOnnbtkXdLg//53PO2Wnn25QNfhYAABAASURBVKnLfjpJXucyvgk5D/R3CJbVZc7ZRTxoTpqyr2xqx7YdEgcP6JWNtfymjZsS4+208047y/lbG1yOpejhsx0DEhfHjTVr1mi3O92p5Qyasm7t2tjuJHslfyU0ZXMemNNX4q8JghqbhTzkJj/0h4fWCaVhwkN/x8RIbOjzAYU1axbahxgWc9y0E2XKXI4l08xrrlu35oG57XbNDR89eBRoe5DZQ4yllDbn8E1c9Hc6nTYe9vCIhfjoNwUs4kaP2JChAz4xki/6AZ+ySx74r0m+br/rrupyzLed68IlcV7YNusHfQULTGLCT+mKuvk53TnnIvq2OccmfDAO+McnNjvvtFMbT+Iifgr+yHuhf5wPE1DaQ6dDtxedg6CmQNuDjj3U8G0jaoV2I/K2mrYH/bDba5RRU9jRnRU0dFTbINccfOE3g7zZA8ags+ITu75dEfTRypKw2fWZaDVlxQY7abBrdCOr2ErpUhXZVklS7CZs7aYrbUcrG4Niu/HTbC90KTRsUzU5PIrViaLcgLTdJpKy2YMuOmk2vm3ZptnyAWG70ejZbnJoim1UGo8+0LDd2tBjuW3c9grmqGO75UFss1ht02p4+GuNvI20PeCE9Xs68EY9aAptiu2mn+OhQqnPAcAZFtuotWKHDr818oZdqu1yQZtiD3GgY8cOZrOtWYRPxIeyf/rzXjfePCeX+VzslWhkvnRVdmx7yflTjtpjrpQNvOIQ4TMvS+YJvIGOXfOh5M1hVYEa7cBUqpRBJy5C18aHtqMfThdw/IHZWDFjbnc0stiJiiDTaXWYhIcPxy8FeRynimGSWaJMHiOOneOvl7AJH4woJsYARSHvTWfk2w4COFrm4ysAqtnXSpnJpEEutdrJiQ2aVByL+EtaVWQ57jspdFq5iMq7iDGOUtNSsHvZDgF+bTT5oMR0+dXnRIaacmXVZzwsNxku0bUt241XSur0sfGhY+PEpfBKKSqNp+gPpetKRIPvUorGrfkJZsOJvT3gIkc26iKn0LajE13RySiWrgtZQyl+B2xUSt5q9Ios2zO5M84WYzufOOYKtJIri3GE34UsvdrNCsyIg9rO+KV/qeJnhWY+pXPxobYNcTYyWZEcH/D4hncJOJHWxN4ntjRVlG1G45+YiAV+TEVeqTWzsaW81LYWj1u7ZswaL3pCaWhI6edAxjP8mc2oY3kmjnygJPRiR5zEbltWIsA2fPqbZmIPN7xGh79aF54dOSU6DgL7jiMo8NJn9EtJLsPrE7ftdkEM345ms6vpwjh/JDt8STFTUWzRKUVl5JeBFxXZlhuhhqH4oKnwJedPEjQYmm2hSxaI8ShlkdP66jltW1zQT36+Xr+6eKJtGdmSna9El/HpHO3QIDBHiX81bcdXCnzbiAJLvxz3bm3bjYcOGI2Zt/IHsG0LHXRtN4yRVjZo5LbT0rIufNuNxxs68FbTtpf17YFWNnRTtRgLfBopIz/k79mBTbGHvtluOvCUzR75GclGO33pIhleYPeZ1xQbfonA6rLPtwVXxh2ahRmLsFhreYyhZmMSssVNbY8+h5pYbCNqs2Mgq2w3P6kaTZ+rhq3xQtbMg5zKZ9hd6oVwMhcCNzeXemmqudzEKplPuceqmgP35rSv3lD1qW/don2PPF9fO/+Oun7x7lpcWqt+Wy93RY7+XDCUwn7dYsTf2J/U8MJaftlRXm6tECU5Qtf29rkPOHM33qTIpKLlLfh22h5y3skabuJW8aE4V+X4WFMkMCicvqgpCT/DYCUZavRUoR1dt3Yswwh+cJ27dO6RKRHEUxJaZrwS/6O8hO8UhafIhS0xJlax2bKDH6f0l+OtipFIow4t6OhBUpVRBwYlctvBIj6ldrOvOb9a8DKuTUfD1ujoxGb0g/9BGP3E6mYXmMzlJosN9VgMdnKqFPI3HP8t/qApjqzQ3xw3oSmNr2zxwfiU6JBLzfLZ58KKpXuJfydvznHMpUsgiUtBBy9xg0WpwQ6aFF6LJXjKBj8hx66qjWf4xC76gzwFE9th9UJWwA6/4ciNF2vZhtuKPfBbI2/YhdV0h33e2+nDo9iONuHU5s9eaYOB0P59bPjI+3TCyl904EkZ0+QMmW3Zbmx7wBj51AjsgQ9NGfnUFHhjsQdd+PaAi8we+Lel2V/n5zNGCGbFHuxst9jQ4ZjHN3S/mwepLSeyxotZfGGKzgc+8IHc6NiYPGWvKyU6ve5xj3uIC2X07CGORgejpISjsGPT56bYRDT4Sc7XvPrVesub3tQenqNfM2/7zDH81MyFxcVJ8Ktq5mNNjn/4wx/pqU/dW8TABb9mW5WD28uZkzvvvEv8KDbKDb2l1NZFF12ir3/9NJ1w4snamBs0kWpuoRNr5OlkMfpT2UMuNufh7Ec+8lG98Q1viu9p7Gvz0nISHW76oQNzmnhtB6c0e3R22WXX9j8jN+din35I4Jb4qCl90yXf5HZpaaLxoj/d1R1uv5u4aWElwjDOOON7OvDAA3X+eedp25atKl3XbijVyG232Gyn7xPZTh5v1vvf/0E9+tF76pxzfqUu+rVWEQd1zFqf+qzN2Y/62f7JT8YemhvVJ+dGaR999Hjwj03punbD5s/+7M80vzCfw8K0+dVsQ2dGtmp1u08fYI79RUZMxx9/vA477DBdfNFFwh9ym16rYdM/TM8880w95jGPyQ3pLze+vdLnriPn0q252fr+971Pj3vsY/MA/HRt3rQ5mL14CGS79de2nH6VHJvJOw/I+VUDbtzyrxDg2W65/7u/+7s2l2MhjnVz6T9rAYodbikqKX1yV0on4lSSOcm8bSU3a8DjQflz81D/rF/+cvgGXmw6l2BmrqlvPvpcp3U5MTPmi4uL4qdFX/ayl+krX/lKi7sPOMWx5aYUuMRBXcLj4cmRRx6pyy+9rOWHPhMz++Ika82+TuT4mmSO//SnP9aTn/zk9hC/S58abvpDTRtM2yKOT3/60+0B+rm/Pjf961ssNfnDNzW6jCs3tW688cb2jXtu2NNn+MRGreBdevnlmsu8IR7yhL2UPEoNu8vNP+Ie45BKGwc7kbN/RZefyX1eHhq8//3v1w3XX9/sEk4kUk2OREPKGMc6OaYP/KuCN77xje0DH3zQg9jpJ35sx6Q2HHuglc1eoYmTYjuS4WUP8tX8kaZGyx70adtuPuCvLsiIA57tFgs0fIpt2YbVangUe+CN9IiBIryxhrYHXXj24GM1f6SpV+vclqY96kAHSu5DZSdta6LM/ZpxUtahXcbOrKki5uWcA0uO3Z0cmzqUAIx4jtJIK/sTc7fZx462Y6cZXaCrhLwGk2FPS4rPnBqSQ8vuBB+5ogOfGow2TxSAWODTdiZP2jUFGn4Kfli7lLBX01Z6kX7DR67EW+KjQVInDqUgs9yw8SPFiEKVfVbZUC/FaKm5zlslWCttLxewCU/WsKWOWSBr+ltluxWEtqlSPPCsVtsZ+/h2nNphSo2vxFrDS0uWGp5CwaNottVaQxUp4+CGo6bb+OBFXmJXgqdWnDGKSfLjmDrk+GIM+vBbO3YNI40anilNub2FK/UZzKYT3ZCN196abvTif/Ax9LEPP6otvr4ZFJFDhe/E2GzzZltCjnLaVMloKMU2VcSo2CHSJIYmT7ulLDw7PjFcRaNnr/AjCl6SEAIZJaTsQcceavj24As5BR4FmgJtD/q07e316a/tho2cgg1FbVySizBt551Xv52u7aSkR5DS/3+K2/aynT34wb+9wg940xn5PKjn3GZbHJ9tt7iuueYaveMd78g65py2RuKcgo2yUdtu+tiwvqEedWyLDb2AZQoMfS9dzr8IVhUewLzuta/TZ485pp2n16xZG6nbOQhMsHmYAxbnEM6Nb3jDG/LQen3zT97RQb5hwwZ9/OMfb7+S8/GPfUw33JRzVfbrdr5MTEt54NeOlXJbs823c99UV191jQ4/7Ai9+c1vFutGsPANdlc4pvXL5+AEJ9uaZv7yLfmDDz5Yl11yqVyK6mxdhz/W5Pe5z33S98y/pOOWW27Ri170Ih1wwIG66qorNWG9kvW1xdj0bexrYpV6UZccaC6//Eq99KWHig/43XTTTeEHS1quQ6qUItvK+zLfNigi38g5H0dJl156aYvhS1/8oviQhbKZgv5kqj5F2VcprCv4RYbPfOYYHKpPf6MaH7ynxMbxDT79rdkX+VDx297+dr3wkBfq3F/9SjU2ddLHtXMtwDq/hpYYR/RrYBj/b37zW9p3333bhwe55ghU88eDuj457Tqr5uSEDW1q/CaEICCrWWNP8tByjcj5OF/Q2ZD1KR8SfdEhh+ii8y/S4talxJI7foltcXGpxcIxrOb82af/NfwS1N+c+xvt94xn6mtfOSVr/21S8tJyVdWOr/bgV7ONmCCpKTbacJQ+D7qr+SNNrWz2oBOy6Y/5tgcc9Cjw7RUe+vAptpstPAo8ij1gQ0chXUknUAi/T7JpUZjTyKEbPzJ7wMSWghl5habYhtWKPfhpjbwhT5Wxq63Yv6+LzsDGqwa9zH1F1ba4L8j8mk6Xss/fnDGei860HZNYt3PsYv/fMQ9xiYvruc2bN8a8tg+fbs715lwe6IPRdV3D48M0jD3tW7JfYo+tsiGDb68cg7rY44drT653dt55ZzEOzE/W+tgy59auW5v7yltlW/AWc01hO3OT6+DafMNj/uP3xhtuUFdKw1pYWNDNiYX9DmzslY3+Y0O/+CUA+GO/Wf/zYSjbycuC+JAB/STWmDZcjhvsY/DxCzY1bY51fIDBNuotPr79jpwcUCMgNvxS6CcY5MC2NuSYS3zo4JfY0APfdhsncoQO+SPXt7/97dt+t+vsgT79AJdCf9DFhnsMyOBBMz/twSd84scvmHxwgFwRM/7hjTrQ+ESfuOgb40zfbLfxIkf4JAbsadNPeND4LxhQENhugzxMYIttpAEY6ZEPD5ryn8lWY4+0OJzn5GB75lNtAwdiNba9shPaKzR6Ix760KvtV2j6ws5IUfw5pis46NWswkrplvnwwAsj+qVNPGgKspJJbg8Y9lAjg48c2l7h2ys0shHb9v8Ru09+avLE0dkZqT4nDPLW2jnCj7IyO5mMsj43AZrOaBNdZaVdY5+wRanBtp0Dz5CTLgcSm7yoTZ5aqyoLdBdBa7aF2+T0c+wDInRsa+SPbWVDz3azs1d82qHbcmKIgW/cOfpdV4achJ1X818SNGU1LjS8mLSXHbzETQM+tgI//G3JxZnn9Fqc7CqXBaUZUXqTk6NLGeKuw4kde2LukpNG52LUdmKqKb3g97OTZwm/QsfvXEfcNSYUZYEFngbs+JEsNmy7jJnShl3ivw1RzOa7RNYTWhoaMJIAdaXkABNBeGO/wVF8l8ic+Zvw1eek33XBiB5y26Lu46hEr6aOKJ7DT7+SHpWui84MOxUYbhr0pw+lVmqwS9clOEnxi06rE6odn+E1PA3YThufUxZMyY+j12d1gx2SAAAQAElEQVSRGE110a/4d7DyIq7SBTu29M92uh2DyMBI1V5jP2yrzzzvimMh2bQTa+qSfk6DbQ+yGp9didcEUJMk9gPbWq1XiS888KGRQSsb7a7Flm4nf+5K82cPPru0S/DRw8aO35S+xaDWD+ZYjS197lxETsiVg88B3LbAGGzCTdehi4tKZAFpcwCbmrx2JTr9gF0i7zM2aakkDvqe7khKfJMApR517NhJmkYfXdtZ+FfV1Nj0YOfBYFRilfeYd5GVkH2w+PkhRSepVN/GVe2BW5++arAQGAlEthN2sAGOW9tarSc2ZNSR0S9ISk2uqMFZpmFE3+kjZMAVJ0qIKXnPGNX4YRzgJxCxod+Dh60SQxbF8Dtnfidu+hKz4UZqsO3o0MfUYPWhO7DjgjZ5o24YXTAiVyKwnbz2sq0SnCnYkgbs8MOzb4OdmMpcF2ulOzW60Q5PbNHFT4FbI08fHDrgQ9f6IsV3m0vBLt0a3bhpB51zoTUtyXuZigtCJSk1xcZ33/zQnz54g5voZx+Bhj/JDWdofDE36YvtZmdb8SrGBF1lI0bbAg8aPnREsrfHBg8+BRpsCrRt2A0HDBrgIaemwF+NDQ89+GBA24NP7LrC+CT34aGLLbojbVvQFPjIa60tbmjw4A/YQ3zQtuVkYso+kBp79NG1i6okaGIY9bduzUVX+AjRtS3k0Jpt4Nhu/JFWNmh0I8JctpOnjHGt8WM0Gj/Ntj9Llkt0wrCypVbmCvuynPxkPTDhZn4nTWoW8xnUvp/T5r7TuddVveqjV+nNx9yoK9bvri2bd9FkcU3OP1aLta0L5tOmlxryx1wKbjy1tpN3pJl2Kl3AhyBwHTlaUtNJXPTNnmFLKrFtfkIj6xO3Q1M0lRzQHMYFXRTsXokLb87+V1P6+CnhKRtWXqZt+OhKzh++nCZ+bKtt8acURz4ktXFFHE0v8SXs9GPIv4MJv08ObA/KUajBkNKOfoylcS0XnRrdMNKXvMf/6MfR5xzR2rFvx8vI08scn/ooaxBFZlsF3zmWh5Jiq2yl6xqVENKKfoi8ZHQbRNDIIXYRDPw+sTjYKX3Mouumo4EfHjkvmtkiS8E2Gq17I00dWDkYpXTtmE+/wOvxGQyngDfU/aATPFKk6Cj9q5NeNTV2KzlJfyJveMlrk8tiI/9KTkQzObMhot8wpKFZVbBLgOh3iS+jqHFjHKFHHWgKuraXbe0ZdnDQ1WyzBz7NLuNATQHXHmTQ2NhDG2x04FHb4ScXgVZxF1bJuNTEn7GBCaeEN6ObeugRd8SLmqBt/6dxY2fHp4ZtjGNoqWFAwwePergolrCl2NZd73pX1JYL/d+4cZP+4z/+I/vkVH1ihIc+SmBdeOGFOuOMM3IsmSZGYnD7/3977723uJGLPhe79tB3bO3o5QVG6TK/si9t3LBR733ve9vNUr5ZkMAQp6rCj+2WP5hgwJtkHdBnbvzud9fota99rT772c+2b0Kgg18KuhR78I+sz8Tlm9hvfutbcoODGzgLqomhT7GNSusv9uQKP9dff0O7Gfjb35yfmyeTpmMPuhs3bgxvKXFmjCOZZt5jh32a7eH/7rvfXTvssDY6febEytgT23h+4cZBiyFG2C/Mz+u///f/rpq5JBddd90N4l8D8PBzW27kgE/cYGzjWxKxm5+bV6Pt1gdwuMnAhzgOO+xVuvba36nkvML4Ly5NQs+JeFnrJMFpM1+tn/70pzruuONavMSXIIScHtsWD8W5sZmJLbc/RaXKtthaP0IT29impk0hLgrYFL5VddVVV4mbG+D+6Z/+abt5hA59JF70mEt8UIRvavEvHOKi+QUbXXS4ucpDcG5oKfNjknnSpc8lynyIgQj7OsRKLF1X8pB7qc2dE088US95yUtyQ/wqIJOPov/6X/+r8N91c+mf1AfTVTmuhs66qwTQdvi5Pl1aUpf14Nx8aX1Zu3Ztmxv8/91nPOMZoibG4syBrC/7zDmwqae5oeiA0Udl67JvTLKW498LHJKbxTzcD1ullBxv85Dg6qvT98QQDHTBOO2001rs6Z769JsbdASdvSimNTebhzUMeeZGGd/g50MP5J6bVfwqRIsvPmIg6M985jPtFymuzvj06S/8mn0oniETQ5LRKMVVkiHleDDR17/+dT33uc/Rueeek1x0WrNmXotLi7roogvbTTqw8Wm75U7Z+uSE3DKP+XZ3WHnVhlfTqfn5hdzQXBTfzPzCF74Q/tIsH70SSEpTX66xCXyY0mIebpBPfvXhgx/84HKstmNaW5vcNuW8DbZu+COtbNCjHrQ99Dmipks9FsYEGv2Rpg0Nz17xDZ8Cn5piD/Lb0rTxTW17OX+0wbbdYkHHHuKDHrGh7YGvbCM/ZHuBAQF/pGlD2x6wsx9Izh+5S8orxRL8DAfXlxRHAx4+KRxrao5pNsf+Kmc9yrqhtnWB2oc+K/PApY0LPkuX41INNNga6kx7GR2I8Hj1keNDibEPv9G1imMIPEqjo4yszbfopjmszxI3U9uJr5SuxRZz1bT7YEuW43OgFX5VHz/KZls1OkWdsKdPTh8lRzHvkTt9cNpd+tM+2K9hqyNG9v8+GIoPRa/FYoutn+moVtXolPCduEYd+oOe2XejY3ylKLrtOJ1Y0K3gpNB3xb7M+IHDXDGV4t/4b42Ej35y4/DBcOwsKezoW1ZRnosJvJrxBLuGazs6ibdGFPumEz6wNW30uQ6obeyL4FHgNd3Ebkl97l0ouBTkDkZJ6ZEnFgVrwHC0ox9+XAYP31VO3E2nOVb4MYim5TbuLXeRtdyEX5LDGgxFrvCJpaYv1bEVeLELP+gqYGtl60lKmmCkWn7Bty34+LMDpuAFx/Yf5KOrbPaKbppNl3osYEOjP9K08QPPHuK1qQcs+IMOuegzTtRq2Ngho4BnO3xFZyrbYkPHdvgZt1kflA3+iJ1m0wcDejWfNnzbyxjK9sd//Mdt7TieB7GhTKYTnfqNr+tZ+z9b+x+wf1uP8RAkJs0H5xN8S2p4HOuRzc/Pt4c+0Db9r00+tAtVs2e8u9KJhztnnP4dKd2cLG5TN+esRXbKuWZRjjplcx7ozeU+21zO9Zs2bRQfAvjBD37QHtZzzudct3nTBn3qU5/QoYceqosuvEAltpk6mU698iaajg8+9BlGcpvZlMkNZtKpG2+8SR/5yEfELw0o29g3flVspMNuL/IDJh/cvPqKK2U7eL2Ml6psbuuYO9/5zlGrWUte1z5M8ZlPf0ZbNm3RNGvWCHKOXmh2d7jD7XX3u99Nu+66a2wTXQLqsxOUYt1ww41i/fXud7+7nceJxZ75S93l2MZYNMO8jXJihA5LtnXLLTe3DxJ84xvfEA+0sOuzvoirHD8l2lxDsB7k2mSnHXZqsYr9Mvb24JOYSpI52LbONlt8sR46+qijxBqLQlxoTHN+YSy6YHBcKLJq9lt8Ep/SvuCCi/TGNx6Z/t6gcZ4u5KEo/aCtbMMxvMp2WsoYl5nukLO865//+Z+z/pnP+mNR/Msi/v0Tv/DFw0fw+Gn0Sp+CcJeMz13vctdcK+wg4rcdvCrixucVV1yhF7zgBe0Xl6IeWd/6iow2ZbQjzpEe+fBG2jZkKyO/NfI24sGHtgfdkba9HF/UG42uPejZgxwZfGqKvcIn18Q3ykds2vDRp8BHd+TThm+79d8efMIb7dAd9eBD227jg4492ECjq2zQ9sBPM7orNONjOePQt7FEbruN6aZNm4Scb8tTb841c5uLmU877rhj24eYe1tzjcavN7Am58G4sy9t27Y11x18eL5v3+5flwf2XY4rtnO8mQi7devWyS5pT7O/bcK1Frctpj0RD5SZQ8SOLvOE4yY2rO95cA1vy5bNQoc2x0MKD8cBg6ZgQ543bdqstWvWtg/1w6OASfw8ZOd6kja227ZtazGAO8m1CrHQZ9b1W7ZsSb6mzS966CPfaaedBM6IQdzEaifDKeBjy5ihT9xgY08sFHjYD33b0q6xxhjQo2/EgB4YFPpIH+AhAwd7xo9rePj4JQfY00af+UFBRgGLh/fUXKN0pYixh951l11kD2NH/MRN/4gNX/iFx3nLdsZ8R4GNP/jERJz0DTtyhRwZePQNGj1KgWkPiYNGwXZLum2ajW7E7M0e5HTQdgsYmmIPbVTBs4c2NDyCqTlJ2aa5jF1z1IY1yDmR1YaLne1lGiN78I8ubXSobVO1SQOxWo6o5K3Gd1wFT823jc2AVyOgSY2tPfBttySPfGp82tgqm5scHjJsoW3Hj9tBRtnsgUae5rJ/2qMd9WhbXKJWY59FU6hSnHNOjV3fcAPXZDV9kiVO7AVmaHip1GwiByuW6kMHquFQj75r67uDXWHLHuiwG01M6FoWNEq0oW3TXLaFD2OU0QafNvyxDW0PeF0pQVb6MPhHRqz2gD3awgfLHvgjPcrBhobfchHUqTtdfq108ZVbNPFO6buHBUJb3FizlAS6CtiuK8KeYlt9kmDHJoWdcJmfRUBUVSz1OQFHbdmu68IMIvyYhZ9GPJcoY59jO4zY9RkjpcTPjIn+NDdfuuhCc1JoyrM3YoC0HdyManwr2OgP2FWOQg0e/igVnarw3faPUpLv2HOiCYjalg50XSfb6nNBNfAs/rpuLmoByAtb/FBToCOUbdUcxOeCUWJc49/BLCnQ8NHrWQhG7lasLovgqGjcwLOdnJSWH9rK1gW3DybtQm7CU/oNJjL4NfLGzlsJxvzcXIvLdvBSumBmwPvkwwnSJgolJ726yGwHrgquHf0S/WDa0G58XKapuZxola2m0Ma+j26f/jlYCpN+1SxKS3BoI4+6nDfinUvfQw4+o68UZHNdUU2Mg75bHsLKXHPjJ/SoOuPUq2SuYdNHP+aDTvo4g45tDU9tzisBddHHN/joUxMeOMz1KjZrLnp95ji6peABvhoeGLSwpXaMnMQ0fnzgJwGq2SUnNTieYURVyF1KVIIbOW1wAi74I934jk4YI594YhiOBA9ceDV9Flv8D/wSuD4QNeqJLjGQ16aSXFEnZIHedd3QTCyGk7okvq7bHqOf8W1nzkxjE+3QffDKrH99dCIYXlXJY2l0Ja7o1shLarBrYo7KIA+fvthWAlcCb3zwwHbiwpaYa3T6lLlcnEZR/VKOA5Fv63fQpTfELBedNf4m/PRr6fKQt1cppRXwoiHbrQ/waY98aEo311EljMyf2II3xN01XhPmrc98B4MyYtjbY2Mb1eUXixMaI3+sRwza9gqG7aSkx2S7uNEbfTZhVfbjVXHHLsGKuG+LjR08e/CDvY2fvuWJNvjUQ7G2j9tAJ57SfII36tc2H0pb7MOnsIjlHG07Nl7uDzEgty22EWOk7RW+xZ9afKUMGJk2UnTACCukE1eVZNklfkKltiRnyjIba+Zds9dENfv5Fs3r2kXrhO8v6blv+K2+fuaCfnfdHbVl/docY+ZljnXRC7KUc0PJnOr5AEq1OuZJDxLDUgAAEABJREFU/NfMNxsvalvp8CRxTFH4EVO1kgDzIka12nb4Fn3A2DaC5DUYMSSfbd6Hdsy69AcexyfLgnZ4JYVjTdRir8TOnDGQja40ZQVVNcdlMAdX2X+SSDRLiTQANW1lqzGyLRs//XKM6KFDzLal2EBHQQaj2SbY1C6Rp24+UyOv0cfedsPGHl4ayo6pEptIhrgHmOYDfiDCDzP5pw+So89+qbhPJ4NZMwftIKQoNG01uldJHUlyEN3IwMB3w46s6coiJmTkFYw+Y590tHNJTf76HFNFDFLiSW6yblHs0jXxAKkHW6X5cWrVQQ85NLWjDzY+4zp9j5Ik29Kkjy0XgUpd00eLvzqLI1oRhN91Qr2OY6ZhK/Oc/wv3aBqDeOiLbbEvZtQFHrQNZfXBIBcYQNvhp4w8xULZ2vinA/BHmtpewbCdOcy41IaLXNmwoaxu245keJWCjVr6iZdc2Za9PfYQX2l88LAuJf1NH+xBf+Qjg7YNGey6nZ29PTbrTNtNBz/Ygk2R0FXGY8X3Pvvso0c/+tEaN+y52DzppJN0+eWXZ0pPmmiwp2+1/TzlLbfcItuR1yb/H//jf+iRj3ykuEhG13bjdxljCHAtt4t22pT3v/99ev/7399u1M4vLLRcw+cim5sld7/73bX7Hnto99131065qdKV0r5hYFsc07lZykO9Sy65tOESt+3WPy6+lY1YwCMX/M9RPrzARTQ3Ix7xiEe0b4z/9V/9dftZRWJFz3a7GU3M11xzbfp7QvzNr8p93276ktuafaV05FNNDo8L/rXrFvT4Jzxeez52zxY/czXhNBxuFqPHTzk+8YlP1Nve9lZ97OMf19FHH62Tv3CyHvKQh8gGs7Qb3qeffrpK+u4AUGf6apddd23lPrlx/v/89/+ue+xxj3YDkfjRmc8ag3zw7TA+ZLEpN6zhr1lYI65TGLU+sdsW/SQebkpzvsMP7TV5kM3NCHzdbued9S//8i+6293uJhe3Iqv1uZ/NW/Cxo9iW7SYHP6G3m1eMG3rc8KHskpsnrz781frZz34mvulPDujPwpo1cozoB/sRD3L5twDnnHN2uDl2JB/g4psPOrztbW/T9dddF5lkW/xxzNt119vrn//n/9QjHv6I9v9yubG8du062dZOO+2Yvtd2Q++UU04R3+gjZ+D+6Z/+aesvN8XveMc75HhQWl+Gvil2E9GPHTMvmavr1u0gfsbz7rvfPbqdWOMdc8wxOv/88zXN9RV9oC+M+YMe+EAxb3/84x/rRz/+kfjFDfr9uMc9Tve+973b+gPdrVsX2wdtiAe/jA83kG0nliH3trP/bEtup9pttzvqda97nX7w/R/oJ8F+xzversc85tEiPvplW2xg/+pXv9LrX/+63FzcEKy+9YV5RZ/4ZQa+ac+HEFgHzM3Nt31zYWFeu+yyq/7bf/sT8cCG/ZN9idjYd8DGz7nn/kovfOELxY1rYl/MA5Vzzz1Xu8R2h+SL/YNQagbIdtbaXdt/mWt/8l//RH/0R3+kP/mTPxHfXmR8wT3//AvEvxvgZpxd1G7mpzv3uc8f6cADDhQfWOCnet+eecDP+ZKL299+l+wT6zK+S+Lm2/ve9z6Rc2ICcyzEjB87gGFWEpGaF7S9wredfFVEst3yMuqAaw+64MEnn2ONEXx70KE9ykcdatvL2OjYgx90aYNBTRt9atojHxq+7RbrahqZ7T8Ytz3w0QETPHuIBQz4Ll0mnpq9LHVFVIojcc4r0a+sMXr4EWatYTs6wQ7NfoCk5piBPu0evrKR1pSSfRu8PjhpKs4iVMOArjlujXx0bQ86jSlhW4gTcsQODd9gh67xn0o1WM58IhboTEnR19rWRGgk7tB99Ii1xq4sYwwOeWfKwGedW9GVG44Smx06dvQTbPpAHJSGGze25dSFNXvonrUSoOHFWqWLNI7ADtX6aFv4BJNiW+QMOaWm7+gTN8WFsauib/TTeAxm6058Nd1goAsu5zXoIUYLud2slB0w7Qxy7LMoC5IVCFXGrBE1PMnFYsMfNXglvMavrRthRyexwrODE3rUr8mbHXl0e7DJ7ayAAx46AWkv23LJvIs+YTQ6dghtsKfNqWGA0yUn4bfg4aUgKwu5dxYiMLIHwnaj+8SULDZ63OdtZ1iz7o1Te6DtFf3ANv1xnGhDU4/FdsII8h/AQJeCLv7tAXvk2UYkxg3eqAPT9jIfmY2fvsVje7u4kYOhbGCkiq1bXPbgAx34Y7EHOXzbDQ+ZPdCr+bab3xXs0tqsG5/xjGe0B2fYTvLgn/ME58vFPHDi/MFP1fPrNX/1V3/V1khf/epXxTmKBznbtm3TXO4bEjvHczDWZv0y+qYNHWfRy5iHYa/EMllaygO2re0B+Ovf8Hp9//vf15m/OFNHHX2U/uEf/j5ruLtrLtclnH8ygdLHqfhWKw/F8UcJZHaLqTZt3Khddtk5zaodd9hBa9et0Z//2Z/pwAMPyEP0d+u44z6nj33sI+0n4//5n/9n9IY8sU5NI326oX0Al/URbfpETbGd8ShtPMYcbstDxgQk+s+69l73uqf+6Z/+sZ37/9f/+l9NFxkfKuCXCbZu3ZaH/mtyrOhz/O7UZR84+OCD2jqEfyfEv/fiQ6d/9Vd/mXR10V3Q2rUL2pSHnkcddZRYU/6heY8PYrIttpbvEOhCIz/ppJPbLznRN3isjdhHF7JeZQ4cdNBB+s53vtMedp+edS/riD322F2sQ9AvXUlM5Ksqu2HQpcFbRmW239BPPtxIv1i33vGOd9S97nlPPehBD9Rhr3plHvC/UYce+tL2b4vWZi3YYnBp6y588O8BmFvYK9v/zPqRD1GwVh3HCFnJccZ21hg76n73u2/G90CRxwMPPFB/8zd/E0s1zHPOOUef+MQn2nzZmrFi/bU2D3j/25/9N33qU5/ST37yY/3izDPb2uSDH/xA+zdbO++8U+ZSbRiTnH9YS/GBE+Y6+bSHXv+hfGNEP+xBZ6Spkdnkb+VYNeLZAx8d+oY+Ne3Rjz1gwkdOsd3mmG3ZzrgM2Le1Q5diu+mDgQ7+qcdCbtGjwLNN1Wxsa7QjJmh7wFM2282/7RbLiBHRsv1qepTb2DGH1Ozs2Oc8NfhQMKdtHU1stjOucxqOGdtkSVwHzHVzmmasGOOw2v6IPjLiBGvt2jVZr2/RNMc39oFbb10vALieVjYeAjPPOM7wC2Vbs6+G3frMB0m4PmP+2MQwn/1ybWKZz/p/0uYXuhw3Kfhcs2Yh1wW7wW5lkmuR0Z4H8MQ05fyYfefW9etbzE5A7Kus7anZ78GynWPBmhzbdmk+6dvWzGf2CdstBq67KSOPmgfdY9zkApp5DCYY1PCIDVvyQkzIwFc21u/khAKfAjbxg0mNbVRbbGCtzfEffQp9Jrf0h30Ze3Tt9DYFP9gQB7Lxmgk74gPDdssPc4bcjDGi25XSjqP4oGBDfGtyHYsuxzbb2rxlc8OAjx9yY7ud92gTAx9GI3b6gxw+GPilr8X28mTGEQI6Q4G2h07Rtgdd+Ojahr1sTwMZNcUe9G23Sbci44Dba9zgRyU4w85ur+AmF+prbhy53w7Dthgo27Id29rgaiYfsVFTbORq8tVtlO3Rzg3bttjska+GjR9ls/17Pm1OoAM+fqPWfEGPdtD4RgYN37bsAQ++PdD2wB/0hz6V+Ohnq1h7kI9t8LCnQI9821nPDvax0MhHr0ZiG7LFam9P43uMMarpXFHDnp0loZtx3uz4Sc5tt/5gS4lou7Y9yMFFbjsqQ3z0jx0gBpn45LPGnwU/AYbtVlbsEtIqn8pmD3GgQ3y2w1WuJ6Z8GFiX/k66YcO20J1IJeJWq4ue081efHQce2IEA9rxM9d1ghfFtsMN/KgX5+AbO7nFi45tKe1Jblzblu3Y1sjpl0L3MzqjEOwSDHT7XEBAU4fdbmT0uXgpGjF62RbbXB649KvGAjY28LrglSihOdeFCi4Xkl1o4o6o+ecCaKRrdIrc8l3jE/0CKHxqDXF3yUNIgVNKaX0ZaLwhUcsPY2lbNn2fplaK20HdHvnpT3HyruBUla40XGUrwQaXAh1We01zwum60uieX7OY0QX9nHjmUpfgB1BzxU2PWJC3Rt5qEtV1Xfzhd9pqnmbMzTPGtcXZlSGWEiz0yTd1zWOErkhODc2N2C4PWoMUZk1fes3Nl2BatZ8oMHKSWUonLpSLHF5JeL1saLf503WRpI2PEqMqaZrJWeZKMCX2XXSmswt56HQjWtJc+tJP6gyvSBF0xfHj5Dv80IFWn7F06KpgZ26WmR/4pStNPo3OSPNMZxJ/XWcgmxz7qKgEh1hKKc1vmz8uIljmrMPHT80cRZ+2YzPKEoLgNWBnnKIPr5W0sRvpptMagc8Yz8g04mGmS94U/GVZ8BpGnNvBR5US/jSLqjHuPvHZg7xfmqrzrA/hl65Ln/uUmmPSQOOngz+LAxww8Gu7jaXtlhP4thVETWf5Vjb4pQtexqlPfKWEjr+IVLpONTxmkhIrPEopbnFA21YaUqqac2Kf/cAugq3e4sNO512yXtsmUegyrmUS3lL6IE0Td43fUsIffYaGbzsYsY+ObaAyf5YaT9n66HelSLFvNLGGjijY3TJ2Fz5y+PgBm9oOZjBsIwo2+0fw0lod06gPjwLeJPs9NDgjdpc+94kVXilu/i2L+FhM26GDjX5X4iexQqNfs2/VtMHG30gjj4lK9OGja/8f4q4lw9ALHez7qUJn/IILRtflOBAc220RyZhWTaMTu+jYbjS2ymY7oVfZbiWs5Rode+BXBCljrF3ynWazLfHXZ/7QtoPHDinsSEssHUnmDB8CmKtzib+oljkteV7nXSMdcfSVOuxTV+o3191dWzbtrAXtlFPiQozzyjxLkjOfrRLsyVIvPhQQ1Hbxr9lW2xgPjTFuWo0uialPK0Z2gsk4JPDt8kAf0E3YTZFjRojhlb4VBLGHbzuH7iIFszh9ybmrolO68Go0I8+7wndVKPxHOfknT/bQhm6pii01/m1sNeAEu0+/Rn64CTsjGp6T87Ht9A/aSkz41GyLv7iPf8nRB4cS8LStgLUy2iubu/SnxYMl4qF2UGqOy0N/lDFMf5x+4IN4QkvYAjLUlYN5/IaTfCkI0W/YTiNzNhzFxoYfllPCI5chRU2+yY1q4ohtbf1zw6vZDxVei8nxGRltUMg9tNlfErdyjFIgsivEQ8n8Cka6UNSlM3nlXDbYSUw5OfzYOnYlFhX5zBfYg0+rhxfdoMUwCFbbHJvSudEISsaI8ykMLrLbOERcSuKmb6vpKNlOl6tst4J+yMbrl/Md5Njazi4ybTJ7sEN/1LOdOPtVOCtt280uLls92oxt282W9nKsaZTsv3EdSlrNt91wbG/nD0Visgc+bXvQhQ+GbdjLeLYbrdmGDmsimtjYgz0XuG95y1vERTEySkm+r7nmmvYgkXHnuAqf/nGj4ju5QbeUcy848Pn20dAAABAASURBVLlY/Yu/+Iv2wI6HeBz74VOwsZ3+ZDzC4AJ8kpsfv/zlL3XsZ4/VdHaeGI//3PB96lOf2h6Gn3rqqe2mJN+yOvZzn9OjHvmo4Dgoanmdn1/QxRdfqqOOOlrg0kdiokwZ5/SjTweW4q/LzeE+c554nvOc57SHicd8+mgd9alP6mtf+0puyH4sN3r/oeUfB9zcBd8u+vnPz2zfVoIPtuT2DYh2oZ9j+SRrhSq1h5jw0LHdbsB+6EMfEt/kXpcbjbbbOZT82BYfvuDbXtz0hH7Sk56Um5QPlp0+5nXtddfps587Ng8wF1t/6d/S0qL4xsFTn/wUHX/c5/XNb5wmblZ+61vfajc273Of+4jxwgf6/H9Jvh1/0UUXxXfmeeLsci2SSsiJtUsfaJObuBXtf/qnf2p4PFj9ype/oq/lAfkLDzlEc6Vrxw/24aS2xWoPcwkM2w0XLLDtFVkXP8SmbIyXbb30pS8VD5tvt9PODfthD3moPvXJT+mP7/PHrc/ou8RndDds2KhLLrkk1gNmFzxulvDg9/prrxPHhj7HMfwyhx/ykAfr5JNP0qmnfl081P7Kl76sr59yql7/utfnRv/dM6Zbc56fS75qy82xx36u3XwGl5s6H/7wh5vdJ3Pz9i/+/M/FsSzOl1/M+8MPP0zHHvtZnXjiCTr5pC/qGU9/Zus/P9F5yWWXKYc4uRSRcz7I8ta3vlUnnHCC9t1n33aj96/zMOOv/+qv9ZSnPKX9EgYPFNgfuWHMBxue9rRnZDzmk+dOCwtrVHNMlSx7yAF5tp1+zGvPPfdsP637P/7H/6O//Mv/R8/e71n60Ac/1H4pY4899mjzqEvOau3bTchvfOPruuCC80SOS/aVmoMSP/f7iU98svFol2BPs//wQOP5z39+6yff8ucmOx+a4OeZ//7v/345nqgHe1v7QMeJJ57Y+F03p+c897k67vPHt7n6hCc8Ifh98tQl772yq4q43vjGN2Zf/Fp7QPClL31Je+21V3TmlLDaAxmOPTXKlC7XWfg97rjj8lDlPXriXo/X4x//2NyAf0GOHZ9q/z/4b//2b8VDjCc++Yk64DkH6rBXH94+oES/lM123hUfGdnQ8G23mEcahZG2TXNZDp99yB740ON4QCPHwLZGvr1CI6fYg/1Io4vdagxo+LZbvOgqm72CZzu5qi2+iP4gjR0FPHvwCw3P9u9hj3x7wGafVzbmNLIamn+hUkoHpThX6ZivISV1Oe6qD5FiFVV2CEoMa8bSdky65EepI8+6p2fN4Rle2ipzUuqaEiWxOVjN51Rq6wz08ZH9o6jLOqTKrEGiN65bsG0+FZ/I0C34rKrZJxJK6io2z46RdnSjEwFsOTQYCkYaipkkMJw1dXBCD+0q24mjV60zOnWU5WCEmT6NfLhDqeQG0s478zIl/WYNBSfMmMauBDt4YJfgpYVI0PAkyy5S8JwizWjyRH7IlSTi73NdgB6lJveOLus4SmkYVhvDmiq66Ejhpa1sDl1zblVrW22NF16zCV7jI0sckcZnGond6UPM80o7fVB4TTfxNduMj5KHmnkSpTaexOuMHXJyUuTGV3SduJVcgWNbbEMuopXzAv0z2OhEd+ibJHJia/SjxNUn1lQaN9sxz/gmRhNrBBlZreRbjQ67vWwL37YbH1qzrU9/bMv2jKOmiw549sC3BwyU7O1pMEb+SNOGtt2wwbOL4q7h20ZlmUYOA58jbTv6vWy3MvLRg7YHPm3bDQs+GLZhb2cHvzHzZg/6tgUfO2Wj5oHIAQcc0H515r/8l/+SB1vrtHVxmzbkYfr8wnA9yzdgA66rr75arHf48CTrFH556nNZH7LGsS3WFuQhQ7UcX9y0V83YlzLX/KNjDzETw4477STWOAcffLD+POf7e+ah8V5P2Euci1iTgkuc49oKQB5SX5d12tgf1g3PfOYz27/Z4fzELwkd/spX6gsnn6z3vuc9evazn5114WP09Kc/vf3LnGOO+azue9/7JU7n/LykLufKaeYq/5KIh1LERQGfYnt5fPCPjB7wYc0HPehBeu+736NvnnZaO48eddRRIjfzeQi4fsOt+srXvtr+9RXxU+gPD8c5h/PBQT54xwMnPkBw0EHP1zvf+fasUf66+UOfawXWxXyQbnx4SAwUckltO32pGSa3QnxdW3NUcf7+7ve+m3XXNlRbcfYl1pI84OJfDBxxxBHtw4Xk8V73ulfWh4dmHXqkupJ9ONh9cmO72ZbsoIxHa8zepjkO/du//Zse8fCH6y/+7M/EGD7rWfuLDx6cePwJes1rXqMXv/glesMbjsy67Vg9+lGPys6XV61t/U6OKfz7JSBt69BDD20fSGDd87CHPQx21i/T1k/6zTULH0B917veJWrWMeSxzzHE7nSve9xTj33MnvrHf/iH9stg5P2BD3ygPn/cCXryE5+k3e++e/sFNebK/vvvr89//vPtWoTrNfKX0EQO+ZAsOYTus1NT27+fb3vID7a2ZbvFbA+68OmjPfCh4dlu+wW0Zhs0ctttHszYre/2YI+OvSJHHx660MRqu2Fr1Qafpr1iix1zzXbzQXvUsb1dDCM2OtDUoy607db3kUY20rZpLsvhl6K0td0GLtd3fNicB9ObNm+Uoze/MK/SWdtyjJpMl9qcBoP5t5DjFX2gQFMY86Wlpe2+YQ82+3ifOcv854EvGDwc59oCOXwK+9sO69aJ62twauYWfPTRZb6NPsDBNwX5huz7PMDmQT4yavZlsChd9s/SlazFJ1qYm299Qc9O/7Ztazm3h3yRAwr73egXbMYSTB5Q87AbmkSCgz/kG2Y/0w9dkmx82xY08WNDvOQLG3KJLvkgT+jhk2MDOvZwrKef9B05NPsIttDECS4P9pGTO+Kgz9ggg0+cygYfX9iPsp133rl9wIMPm63GQU4cXINu3MgHqWsQ1PKFj9bIGzbkKKScP+IiDvIIjz7jExvioO9ggo8MPT4AYbvddyi2sWuOULCHHcNe4TeFvI3ykG2HWl3bXubBJ9n2Cga2Az+r7BD2oG8POsjtgbdMD6ttFZdlbBKMPBCyB31oyugTOQXe6mKv6CO33TDQoU3dZ2ewV/jw8NnnIAltDxi2aSauXpl/qWsr9iBHiN2Iu0w7C6JS1bMiztnKjZ5EvZciiyQx1Vag6bviynYqS1Vtg185mqe1mrYtYkXmWDD5oiJ74MOjoGMbUSu2W/w0bDd92+nbSu5ti5unYCvbagzosJodcts0W7G9jE0eGjNv1gw7qiaJGjbbOSn26Wo6Gxps2w17pNHEz+raHvyMfHQ7zyVm6ZrrN2uaxVrv6MSI3AZd7SLAatikE1tqZeNgOrTrch5od2WIGz27CD/QXTfQMZXt8FfmOuNgx5Hg9yoFWtGpAhMbzWSowbMHXWXrSmkXgCGjr5SqiFvpZ3O2yOJgXoKNjJjs8ELULHbmSjBCg6EZH7qE3+fEsdqn7bZQqJn3RRIlwQqMLjIHB5pa8d+VaITXR9+2qPvYmUVo5DV0hR8d2yrdEIttseG7BIO6ZlCgRz55hXYnOW6kPuG7FfwoG/rQttV1XZs/9qBT47O0nFhs6FJTbAt5z8VlGGDQRge62WnQgYYfteWXPciwsS3bgyx117VgW+66Ejq5ybt4aF/TR9sq4bNIV7aSGPHZh67OSTR5Uykib5PQ1JSljCWgYPThl9hV+hi7LnQfP5bTktIkXRmPqrhrvJp3aGyk2vgxD5eWotuHV5W3BlAdnrIl+GlyHwlWLcfo4L/1IYKiKCWmuTiwLebH4Cd0SV8yz8KOfZRDML8yACpd7MYg4goe2IoNzUZHH75ttTb60MoG3Ew3h9REMYxLJIFYobEb9kW1eYL/eI5OYkveSjAoLYczbOiu64CK++yvoWwHyi1XabaX7eRk2OdHDATOG/tXyWCMfBtuBOlDV1aww1FS3Co7OhnrPvkkh8SKwA4/sSa56nPqqJE75w4HpuZm5o0bNmkytTLFMtfSu6hjj29qSpf+UI94Q04s+BzjCaIkXkDYz9nna3zawU3M6KOrWpKDOuQv/D46+KFWNmh0Qw7Ykdtu+ujYCU5qebOhc9zPubHrBlqZKc1PdIgXGrs0VRzfmU9R0VzpEscs943ft/Gx3bAly7YGjDmxgUN88Gh3Xdfk0PCR216OW9ksfNaGtVpH2TiGODeFwKsMImOSyTjtuRgf4kBmD3GM9OhH2aBTtRe07UajOyNS1cSp9KtPn3uVDDG6EbS4lnXD6Psp6ckw9akzWRS8vNqNtYzvhmmnr/x8oue96Tyd9J2prr15V23etqO2TtZkDpGngGcOOqmdU9p9SnIw18GvoRzE0L3VuagryWHmntKm1NSllOg4MfdiztZKLEUl5+Mwwrek0urKwQZ6krhr2JTM74aQXNTQmUIRFCm6lUZ0aoo98GDhs+aYXtFJGfGxcfCpkxTVxOfI4VX4soibwvxyayuSYPcSNwqRKQ+isW10wyjpWhHtmlhqLDKNw8PW4WfM4DVhpC0n6XP6E3XV8GtoO7rQYebV+Mpmh5+ORST0apv3aEg145NpJnwrfe7QRxT9kOGnkfEr6Uvtpdr6m/GInfAZsfLwVJHFi9rnbcMr8Ukf2jK89THS4Gdapydd+lakxi/qwhH2rY2eIne4nYjJOU44MrBK/JfEojzsxKbGF/0vxXCVAGMXOgInvi5xaNWGLs02xulj1JpNT07QdZrEGXrUBThuAp1xiIFhOHqhwRoL+xE2YEOPfHjQtgUfuR2AMO2hRse27KGsbqMf1SajRgYOtO0WFzR6FNs0t9OH35h5gwbDHvSgKbZbfPbAX+0D2h746AZm2a+9PX+1LjT69oCNb3vQHzFst4t9bvzd7373W46BudrluHraN09rP40KzUUrGHxz+OKLLwaila4r7RsBfJt+vDDnohjfKFBP8wDRHnxTzeV896UvfbH9NHo6I+YKPu+w6y56w+temwd679IjHvGw9k3ju9z5LtojN8gecP8HtIf0Y5zTzBsuorlgPjk3V4mplKIkP1O3F9+WgLbT/+iSD9p/81d/rZe99FD97//fv7WbKdwg4CboQx/6UPG/RrkpQV/BpVY2bkBQbCfcGhi3m4X0DVz8WlbJsbGU7DtSHtYutJsGXfLIt5m5MYIuNsTedUW77XYH2TXaasdg+Jnp4bnx+AYa33zDrs+xVe1AIB1yyEG5gfk63f/+92sPsnfbbTdx05ybyzxQ54YFfppd9jVuXHz2s58dxjfI9tCPkOxMjV/IXRhEc/8HPKA9+H7B81+ghz/0Yfqbv/5r/cPf/b3ueIc7ClzbLcaRjtnyCx4FPHvwY7vJiQdZ62f24fvf//7t4T85bwp5s93+BcJz88CYb0mFlfimyW3JDfJFXXnFFfGtlAHz0ssu1Y9/+pM2HiOusv3t3/yNeHD/r//yL22cuZnSZSy4Ifz85z+vzaU7pD+T5JWeQjIOAAAQAElEQVT5GJN2c+4TedjP2BMnuvzbg7//+3/UXe58VzE2RVZJjMrGTasHP/jB4sY785Kffb3Tne4kJ5eLi5P2c763v8MdhF9+XpNvOPKgn2/Bz/GAMck2eB2obt+ueUBy//w8aN8rD7/5lj05i6v2Yr6zj8Gz3XDtIce77XZH8VCB+Ww7OVP7UAA343iwwk1sfvFgknMGOHww5Morr2oP1rkRZrvlmG/38YsE4z6Mr1KsRz/60TrssMPEzXU+TMC3//nQz7777tt+Cnn8piFjsHXrthw3NrSfMuZ/ie6ww465+f1P+l///L/yQP6vlh/Co0uex8JxiJzf+973zo37e+W4cvsWU1IkHu6gp8RJTT/54AwxkF9lI1bbrd//+q//qqOPPro9vOFDNnyo4oADDswx5b+1vIERk8B5eU7TBoPadnLYNzntUX+s4dmmanrwbTd9aASllCaDtr3sxx5o5MjQtwceNHxqZKtpe9CBb/s22Gq+7YFvW+Nmr9Dw7KE95t8e2vQdv7azTp02PPThU9vB5hiU2nbbHzKFtbBG6VtKr8RU1WetIHXi3J7DT0yjm/29YqvQ0bOLlPUFa5Uiq0u776ugDSh0fFjZsuYZeY4NunES+yZVHyeBV8tVjvX4qWHU8GMtG5/BTlzYK3Upoy3OApUqJg0DG2g0wIhILgV2+llVFUmVnKp0eYsydNVAA21FP7GW0mncuhx/oN304nOa0nKSuk+pKalFfy01zNDKZqcP8VMCHjK5zXo8/SM+8ixFnrYitN1yomyllBZzCbZk1eQ1YlF61lvwE6eyznNiJs8Vn9GrkfdZ7xXN7JI3dBR96uIiJd4aOzn9RB6eSxc/Usxmuapy+pOGwKRgp/hQjr+uUQ3t2DeeNNPvgx/D+GMNCrP1h35K8VHVzouhl1+oB6fKQldtC1PJQ+CYF7BqMHp8Ro98t9iig4zS9GKWF82Iq1DNexzXkJFUSemYHVqwa5pWH2x74EGDZa/w7YGOyfLLHvTRhUltu+FBw6M/I21bIz3y7RV9e6BHO2qKbaqUEuzkJHMKHNvLcdtexrZL+EO/YhQ6SYRIGe1CLuuv5tmDL3jo2EN7dU44Bo0yzlWc+/im833ve1/RL87FS0sTOfOeD3VCTxPzJHN0w8ZNuuKqq/XlL39Vz3nO8/TgBz80D63flfP4pjwo2Sa7CIxpjgm2W+y2W6xjTNTt/CfrL//yL7Xffvupy346nwdh2NaM/A477KDnP+/5bY3FuRMb+jBt1+lVnCttyzZdaR+mffmhL9MJeeDMQ+NDDn5hbP+oxQImSvYQBx8KZO2ATzDtgX/ttde2X+exB0zLLf7RPxhg2c7Ek/7pH/5R73vve9sHDziPsqbiYZmz/6PHA6Tzzz9ffXKBH9YBxP2sZ+0n1iXoomcHL+C228/Yv+xlL2vffO6zr2BDrvhALh/+Q5/cRr31Ddoe7PvsA/Btt3xjx1rgpz/+iRQsV+VaU7Eb5KxdefjNOtnpazu2SG1N9IhHPFJ/8zd/Jzu64dUcM7uuQAncEM2H7dZ+zKMfo6OPOlpf+MIXxLUB633+rRZrBuKKWju/8U1rPnirbPBTNZySnPEhE9oUxv9e97qX/jrrYH7pDF7NHMSGmgexa9asS19KYiwRl8yh+ZQ8x0ge7nrXu4oPNpx80sn68Y9+rO+d8V29/73vEx8qtYui0mycd3LM+up//+/7iTiQ44PcMoY8TOwyP5Gha2OVlA4gsh28vtWBa/1ZXduDPpjw6YM98KDh2275sVf4tls8o1yzzfbMhyPPcT95UTbiQzdkYhn6SNv2cny2Z7ZoqfGh7MEvGLSJi3q0twc728E2ooZjr/Bhjna2G7a9ooscPGp75NNaFYecU8M0c6os/3w9+xVjwJgz97iuwGpufk7wkNkWY0Mqtm7dqhtvuEn8uzuuIemTba1Zs7ZdzzDf5xcW2poVGzDQoXAdxz6KHX6Yh7Znfra2MRofDnOc5F9ncC1Lv3mYjA2YyoYtsbMPoEMbG35RjAfONfskvuHTL/rBnBt54NC+/e13bfcM8Eub4xHzEV/YEGvctdj4tQN80qYv6IGHDTGCwfUMfYQHHjjECA/9cYzQ23XXXYESduiQW3DARB//o4yah+70ESP02H9ok1sKubfdftkEP+jgH1/0Fwx4YIMx2uDPHuaM7TaOt7vdLm3MOY7SF/qNHvkAEx4Y5HbsF7HQZ3TwT+5tZ77N5fy1peESBzoU8MApKNvODlfERpAEB2278eGNespmW/awI6S5/Brt0IcebaBRqjnYjrQ9YBBMzey23XY85LbboEdDOWfmVcVBnBMoJ0p0sAFzpGmPNDUlsA3THrDRpxAfNTaUiJseD7FKFgfwkNv/f9b+BF7XrSrvRJ9nzm+tvffp4QAHkU4QEDsQbIINJhAbMDaQ/BRNMBggerWuvaHUuqapXPNLWaKJvZioJZrYII1GjFECXtSUEAUsOQIKHDiA9KfZZ3fr+955n/+Y37v22odjUvWrevc31hxzzDGe0cz59mt92zS1w6+Ftl01+W/GHR1lA6fwkgFx+wR2by0+l9BQb128dLGduqoOFGufnANVHzDog0tbNUmSyMkXJcZ6Duq02zwsKz7+6cOjC9nWkosObCDyoYXQtV2xIbcnz9jqkxric9WFR0YfHl2bfBw/C91jsl38Ggc2kI3uyNwvAiOplR78im1PW9upFfpXYqOLEfrFW8onF3LntT3ahV/ktuxjGuKh2ZID1pKTnt3kkLLR3xwcyI6PBELfdmoiHeVGIwPhMwsZww/xbyOnxvBQa5nX4FLD1lry2gVZMXUeMm1jn1iCyRj6+OiZuyXxKBsy2xXrNg9bWm+Rzs+qt8vFawv2Ej+M2M7BYxebQTft9GHHZzBsqqH4HsIOH1zIbXLSqZHks+m9Lu7KZ7DRAcx2sLeVhz3jsrGKnAtrwUtLMLy328Vn68GLrDAiX5IfF+C2Kw7bsn2MK1nLiXy4UNd+Q976rAPxUQfiG9GHX1KPXeahlZ9FWfqyXXNPnvGkXWIqeTA5CKapDzjY0YJtWyOxLhy3ektMQ+tc2kEK0edA3OIPO+Kz59jJuBlbdcDurYuSIO+thQd7mXOSaEYIffCUYO3EgkHktrN+spbSpltxtRxb4LfcZLcmp9Mi2+XGm3bTW+Z0qMXGdvhFPbLWIl8Uv04MKqx+0JW0009MGYtR3WMfgd1b3T9zxc08LFHcxkdvTQkzXqXenDphKDnyFgqYRuao7R9WokvujMuueNy7tM8xAUnRL8q44idoUW0CRxmzsiFnPOzIDUkaMV+FHTntLnJigId6/BB3ycMjU/yiwxpZwN7bgme71v3K24k3OvSZe/RXmtiLdlljvTUhRw/sbdYlfdtxN5JLZZDcd4IjjpHC2OklnpG1XPUJDwZ86cS3nXovTVaX3XPOWDJHOabIOjh1FShq+XfxwjZT1aXIsSUOe+YDjwxa495W3L3iQ44OMmpl+zgfx//RpSOx2S59dG2XDniMgQFPC87K07ctcKlJ7y0Yi2yrpW4n90vGkdmueeiZM2UDo7fEmjVQ2PCpFXL0kYEPP7IPx+QKbNvxOefBnthTd1QOKw9G3/sEw60dx40O8dkONhizJsqGnHEb+bYwR+ITsxMZ/KoDbzsY7VgPW2WzXXVBN918HBq5uOulv81+2VuvXJShlv0PPKi3Fm+KePAj/BL34XvTHZesl736vfrnP36z/ugvrtXF8/dT212rsY1N7HYbJZZdbJsUWYylsEty4Pgdlxkf5bfF5y5xQPDKlrAFLXlZLllsxOToKmDLur4ZCGHHOPu3+wEqkUqttewjWd9Z9wIwUnTiuMYSjkbWwBJax3c51yt+bAvZwFaS91jCSMqQNWI3Mh7N+BmRqTaOnRLShDJUvvJj7WjdWvzAAzl5l5UjH8FewLbLzk4Bw/OwEf2UQYqOlPHQ2O2ktCWLT6Ofdh4Lsh+HV+zJA2z07OQQMBsMaZfjDHUsnOjbU77kOO3ERI/dofXEImnEZ99sUofwWR6OeElMzFtrLe6swgtW7z39zEdyQmbPMXxK1hI5OdkW8dEHg1bZbEdnhHBkrRgZuiLuKW+ISw5zEoNx+tSBMduCH/hP7E6eyPHde8s5Kz6pUeS2taQAYPTWKwb40nerPtg9ua5y2yWn39rUsY2JOD4gt2cfW/qrPTy02sEzRh8A9OFtC55x5NBJ7LvLbVdMtoW9smEPj67tksNDyJXNtmyXr3SLP9mCYfu/iS052FkvqSnYtuvYjA++vp8bbORR01FeYP7veVjHV+ZPbObV4qEaD8da5oR6MMYLO76Knr7tekDATS9Y9oybmqBrW9y48wBxuz2qeBlTNv7Kiq945UYXGXFtcz9kW4e5ruemmgfEPExgLCZlTzyvetWrtJBXFnI8lnzJPhJGduqS9UV8POC97rrrSoY9MeGLawL+YouHsWvctNucW8+dPy/ObfRtx2zUDfrlfkT5gIW+ZJG/bfFX6cSKLv5pla21nrlosi2nllnp6lm7tuu6gIcP/GU/D2fAtclh0ROf+Nni5TgPL4g7UIUBTw68kH3KU55yjGUHL8dsfnGDByDorTbEUvtf6jZ9ND3ogQ/U8/7R8/RRN+WFd/Y38uFhy2rTWhO62MKvctslp7+S7WLxiS42tqs2POx41rOeVQ+XVzk6GFCHz/zMJ+jG+9wn0zcqP+JIR3wzBfqQbd1885/plltuydDAVK01gcPXwPMyPsY1hj5yCEXm+Wu/9h/W+XiX+iCDXv/61+ud77w1GD3HiEXkfnhwWDFzH80aq/No6hD30Zv+wKcuNZ51xwsEZB/64AdL58LFC/rN//ibeuWrXikeui1Zj4O1Ghz0lrwJBQ9acjxca8acrn3+yu9MXkaQw8icbXPOIGZ0vuZr/oHWh9PYgkOLLmuRX1L4uI/7uOQxj52Mc69DvmAoU8UDtJ/+6X+b/fN86ELFrSje6973qhcL7DfEshJ2h3l4+dC8sH/GM54hHn4RF3J03va2t+tXf/VXU/+cNyK0LWrI2taJzXZ0Rq0fe/K249olS5kyTxvtsi+Sy8HhYR4Cnq9v8bj11ltzvLlQuqwb9lNZ0e95EXNfcUy76sxV6m2j1np5tR2+iY04e/Y74rZdcmT0W+ZG2WzL3sdyoo9OumVDS9929eHBWbGVDTxkjNmunO2JzVzZk2cc3ZholSOjjxweuhLbVSvk6KBrTzx8nuyjQx97Wvq2K25lQ5+xk3Jk9MFmNhcmJTZZxsrtDL2iFCoIo65PRsYH+1bWKnYocK536gpWFKM+4wa/afLIW2yXslWkOq4VdjuuiRjPfkK/sKXK3zWXkm2tftCxg504bIttF+xVTt+e8iX7rh0+uhxRwGC8dBN3AqErN2sk+YSgVrwUK9mu61FyVbbAlMz23eYy2pGhN8inRTkf23Jvwg6afOqZDn522eeX+LUduOcZewAAEABJREFUbR1jL4k7napBxZpxWuS2g0c22scaPHwKORihyiGzGjVLIjfbsp18FnkvSxiKSLQLGGsn4y6MYIMBTxvDUkncGFFP22EzmE/fP1sgVogcY6Ly31IUHJ3AXjJvLXJHbjuxpFbJHduoKWIRR0YS96jxkvPDkQ5ySz7BkCyFwMupTkpdpeBVy4jqXLwwydHjpSXHLwVnKQMJh/i2nY6EbuElENuCV7ZVHjbmLjmyk7a2awy5sjGWpnRpkYN3Ug5/d7ntWmtL5WFMC9d2xVeC/EiIwe41tiTHu+/zUYn+KB142+FbZKyTUXbKZrt4MNKtj+2UZhRPzIwRq+3CUDZk+LRdmBHV+fYzPuMz9Mu//Et60YteJM7jj3rUI+vc0rKm3JrWtdFz/8P6Bhcsfgn0277t2/XZn/059YtffG36yDzhg+MocdjWIPE4W/ucM86cOS2uDc+cOSOu2ba57lxt6N/vpvvVV8avtjHXEhx+QfWmjAUWkYgDO65vkHOd1npXiwK2tnU5nll7zqvEwvg25zh4Xl5xPrZdmNmrKm6wlc3eyxMDL/T+1b/6V3rIgx+S8/vB8TW9PeclP/Ms/Wx9RXjr06dtfdInfZKe/ezniOuHQJYf4icOWuLkFxz55b9Tpw5RqZdSjPFinbqttsSNPra2a47Ro0ZuiTVxvunNb9K73/PuWpvK5iZxPOMXHZ/73OfWL1JELPLHlhY86sO3G8G3wu7JcUm8Us8aKHnWBTYQdszjve51r1zPPkhXX3NN6t+q7hL7xlJ1Uja+MevMVWfCSbbFRo25RoMHm9Z2/C3xu6V7TDZ4u4o5KRYG/lEglp56g8F10k033ZR4HqhHfdyjxH+lhVxyxcU9EfastSX7LeuGPjrg0fLCkDrDQyu27fK/ZB9Gjr6y2ZY94063+JMt+uhiY7swlA35PWEjtx0NFZY9c9d+I167ZZ1K1NB2+MvHANTAWLHpr/5X3raQQWCssZ1skdv3jI3dqrvy9OGVzbZs11ymG56fSmuxpYTFs7ZZu9ht84yMl9mM85fZtuulMXnU9ejBQdbuQclOnTpVuaPLvnFwcErMO8cDfuHEduFTB+YYffZzYoRYJ8wx2Nu8nzl37rxOHZ7KNe5F3X77Hce2znpnHB/44njB+gCX9ur67812uU4+V/euYPKiGVxyYL2RG/6Ii/sKZOgQE3IIfGSr7pK1SS7cgxO37To2Myf8Ijr6/KIPMexyrub+lX3RnnkTJ/FSX/LlFxXsOYYPZOjYruMScSNbMjHg4oc++ydxYkM+xEK8EDL2fdu1ltCzZ5zIwQAXO3Tvvf8lbduZx8OqNTrYESeET2pHvPxC/Qc+8AGxkS8YxMx80mdNgE09GcMePO6Pzp07d7xObBePPnro4JPacswDD1zqjW9sS9d27VgEZc/iwa9EYLZpiu5Jbt8zBgYUGxv4qMXXAnu80xBsCfIDPfRt1+IcXNFasQmXI0ILn6Gyta/0GfP62FNOx25poBiGAx/O5qfEy1/ltcnIiZ04WhyM+FE24hh73p6Ytss3OuhHrT700bcdTFe8DCAfYFuRk8Mu7RxPr3hlG/Fju7BJGWw7RvsxZFb+7WX21F2CbU/5ikEbM3FxaVvY0ic+eLDpZ0R5M1Sx2pZtndzAQdeecnhka9y2j21Lvs9hxVhl9O2JYU8bxqz82/dto1bEHNizb5/QD18K+YE9FFb2Peva09ZyZlja7o6qJgk6n0UZjvk27S7ynFjctQxHpsgcnWSa+o4oHudOjsp6GoxbyKnriJ49bQc64ZErmz3lYeuD3Hb5kCz62m/w2NMF+ySv2MiMaG8zZE/BvqmYbZ+Qu2Tg2JflYIOEHL4xNiRLGjk4KjkgS6Yli7h82mjQm4Q9Mdda29cFPOSBq/rY02aVC8SWE3vkKaPY0EfL5qdkz7iVDTt7yuHRjbh06MPTIp83VZYjNOBLcBZlmbfIWpILr2wElxztJmxtp8VK4ucqi1h2MGp+R/GqbdRP9GBGxkfw1j4yeBs0BTv5ZnyVU1unk4iUwop+jy79eJMyWPt2BK2lEwEtPiAjCxHFZXnMomrnh4AdsQqTDzYjbX0Sx7HNwhpXpnuOIkcnKhwqhJ8lnXzUenD3Pm0TNqqyLRc3qmU90AXLQ6n9UNJQix6gxKJs1CeO8xmyJ0IikVu0cRidDAhiFMIprXX5XwBitsewxdYcDJgQfujjF542YtlTF36E32bdj3TKP21k6ELY2VOf/GyXPSdZxqNe/ZU/1rdKXjaSVrnthD2SzhLp/IzMheXKBRw7PJThimlfE3svT7Bt/9cMxq4HkzEd6M47zhUO9T59eFXmIBqeaxDsNY5Ay47dHvuvkttGtQh7qAXPOWYixA4ZBI8M3r5nbMarJhlH37ZsRzyqLmGqfxIDHl3o5Dg8MttlY7vqmkbIGYewh+Bt09T4SZnt8o/dKoe3fYw9cjZJt2wLZP+j8mlW7SeaGxglj8GKQ4scDXvi0ren75VnHKIPwdumKWLKkNvIYpvJdvwjCyt4ey9PzFleeQnatMuuwX8dMWL2gTull/7OO/S+2w+0aXnxfy7Hw6MobGPH0uxxddjU2oHyU3lGp+Fcw/SRdqTOUmA0cnFefpVtBhaGJTiUkJQw0lHaYCtbdBoDobCRZzhMPuGDiEE6duJIm4/csGUNq3SaM5ak5n4TGeMohlpbMYKb/dre95V+xm2LfyNjxG07AwxCySv5hItOxPFhZzyCmKYWloNvW+VH0cm+mG64+TFNlOv4Z+KOAJ1QpiK4kZXck18yHnImxezT4Rv7Vlr0qb3Vsh9LMRAydNEx8pBCrDVlc2FHXy7dAW5YYhyJIeHXOoe350B+op25HOVn7UcxiBLrVkptUg9qdjn3UWNu7YResVMOfrotTrELqxaZbeVDN+toqdatRYY8czviLb7s9CNHgRiOMSKzM2ZGpi6c3dJMIbq7PHyjRaqI4W2rRQ8estMPntii0/OgxSaGIXu2qx4q1I32cr1jFMGqY19ps8bNOHxUU9ZRZF+2Zdy+3EcPfdvHcSCzLeRSO5avtvb0bc92lSsb/Erpli0ttMptH8vtKzHs2Z++U/OhisOe8l0enkO8/OYvT2wHGpLe+Y536nWve0PmWrHpeu9736cXv/il1V8yz9TUbvrcv/HXdZ8bb4wd+EPMBZgI1hgv+x/ir9rf+MY3MqxyF+5UHjDyoJGb3XSrzkv29R58btbB4eaaOPm/wenHW9lfunRR//W//tfjBy9Lru2wsY2KXP8kvmb+UY96FPBFhZ91Qwc8Hh7wUNQ2oiLb4tsELh0dyV7lrocqKNizjilrxSyhY3GjDqayEbeNXLKnvu16wEFdIontEgIlOs31kvg1r3nNXjbEUt8cbPS0p31pfbOAPfGWZSvl4LLZtLQqv7zs5eEB/luwUH3rW9+WB8AfrLnJIaF8l0F+2GBN4i/eH/PJn1RxWi59cFZSNtv5OT/3JLedNTLzIT8IPdYFVswNf0HOX2UxB7YrT3vionv/j/qo+lpU9J04bBcmD6NG1gXPAdD7s5tvrl/GAJv+yKLkIc+nftqnFmZ+KKbAhJ31ba3X/PFX4jfeeO/Udp6jUOIrbt/znr+MriLvETW13tOftrJk50dq3nsTG35tZNImuvzyDGuQ/an1LvLF+v/36lfry7/iK+qr+r/hf/gG/eiP/qj+8DX/RR/84PuzdrfxsQRu4oSpfNmPbJdPR+jM5/TXMjebSKT73Oe++sqv/Kp6eFWC/LCt1lphoM9fGj72sY/VuqVM5e/m1C/gJf7zP3+L3vKWN5cNAupMy1+/nZwr24VNXrZrLfHtBzzgkogyP9Pw4Iv/xsDIKECc9tSDh3WqzfVzXQOX9xPixkDlh/h5YM4vQBxdupS8e9b5Rr/+67+e/eFp+pZv/Wa99GUv0/pVzMr+ryzyZewqF+eYm25+WrY1EgdkX+7bV8q139CD6NqmKXsY24V/chwesi/r2i6bk3Ls6a+521Pnr5Izl+hD9j1hq3LTfkMPomtf1l/7+D05Dg/ZLpyVp4VsYxqy+Dey/p1elqOgkQIvOSekILkWqZG0Q3b4IeWnWm8yypLsy/nakYeG0MrMZf8un2qpW2QZ035rWdN2ZBmD34tlu4h+i4+yjwzetpRPTBLeIttqIWXbN+Ek8OwZV8UanoFVTtetJUCkKhxlGyGHRvKnRS/djPMz6rmWkyx75gNepGIrPCu1CilSwNKuGGHrM1ITyXKz2GinrSNrcu+SrYmt2uDRibj6XPMrMUZbjsTZD2hHZOkKXdVIk9KOk3Gnb3yPBJiPMawf0aRFLslmQLXBMg+SZTflp1R5RJJBxmrNSCLWtd/Sd7SzpOTVJzK3SEMVlzSClVAkW2z7JgMqkWVlmcpOq7nhx2qROzXPXOe+Ab8tOla25BFWTk1aBC0d28GQ0Bs5tjQ5ivmUbjDSjpBt2bNvz/bucvpQrEuXFkIGwdumqXFkkO3jvn0Zu/LZ9zFCl3bKE+l+bJXbZriwYBJ28eijY1/Gtrvsy33GsbEnBjwyCN6e8rWPbMkc0dq+Asu+ss+xH72V+C+T+PahF/zkC+qXyH7wB39QfMvUfe5zHx0cHu7nYsjZH3OlUefzU3n5xvmF60u+HYZvQ3rve/+yIO2ZB501Plp7xsE1w2Mf85gsT9CGwLGdSVfFbVl8O41ObAzf97435rx7ELvcY0dAHTlng72whhIfWKsZcnhk1P69732v+CU8zqXYxo3cW71o5wUSui0YtOwPy76e1d//4OvkH/3oR+caYlcSZz851osTR8p102233Xa5bnb9wuCNN96nXhLyogl/vLiDh/iFUV508d8hcG3MNa0Nmuoanpdw5EN8zB+8Peu88or6iH/6b/iTP8m12oWqLX3kPdetn/7pnyqulYjZjn0SbZ1jJRqqmImB6wt0Bvtgk6Kqdf/UfmNc8WnnR2Q7/mAyNUB+113ngwUeNOf46rwo1V4XnZika/ECz54YI/bIW+bh8rULEgnZSjYxT2zbspNLbBk/aefgyMqaWYrAp75JS+fOX9Ctt75Lf/AHf1Bj04tku+YXHDvGUsns6QMMe8qVjT4UtvRoIWSQ7ZKvPC1k/9Vy7CH0IHhys6cNfclqDcoESeGpSa4OUgfbsme8GcpczPm1TbfGYNZ5uDs2PpFB6NkTC7ntsl95Wsg2qkX0ITr2R8oRcV/BOGt9ydpBf7PpVXvuTZGzr7I+uL61Hb9Nd509Vy/CsWUuORYRJ/sFc8YvoXBcoI+cfY0+x4GDzab+qh9s5OicPsUvpVhHF49yrXuoq6+6JvcRu+w/5ysWq+nUqdNlB45t8YIYHpzddhe7g6q/2HKe663VLwKhQ0z4IQeIfQsZY9Sf/d92+WOMOqwvpomZ4wQy27U/Y0Ps5EbuEHFQJ+p19uzZwqI21JFxfjEAHhxlAyNNHft40U586BATuaHLOD5sV41SfeAAABAASURBVH7E0rLe8I0f4sIXcuzBRo4d+PDEAAZjtuuFP3308UXc8MioDS021IH7anjiBw9/tLazDly/OI0eGMQEHr4hdBmzXfs2Otfwy0mtlS1+iAk75oKc+eUE5BCx0zbAIJRpbdfOZJvuMW/fs7yU8sOe42ErAFrIXuVLyVc/jMHbPpbbRlw+Ca46+WEHIwfy7Ppq4XNFFanKjoIpG/o5LsAVjVzY2S6dMVStrKDseYVnIJKRmzuIHZaYMiTbuieeMeSMQyu/yomD+EYet7sR8SQeOKIDrXYrv3C0phNC25r/Vmxk6GAXlZpweMahFRseOQsFG2Kpk1aMSp6DEMjIwYs42XNjuzveuVeMGkt90EUGgUHL2EmePnJk0MqflN+dp0/cxAMP1Vxmrlpz5Vg4GajW0QytfMS1TmzDXsEjsC/LMw266nTPtCxq+edFuZZ3cpdGLoJ66t1CykUWMeCDnZ7fOkoJoiM1b5Ty1QFzrck2timc+Ep2vkoKedU+RitvOypN4CKzXRjgK5udONCXVV9jnYMtsaBvu+yIB9ttxlZ58bEPuPhGAtv0cmDfRtSKJxbssMcOn/AlR5/4Q+ggY8zu2m2HrKbmjXa89dHcttutwLB61YJWeWGx44TQm7CnRi3jvC2itm4tursas2OXGiddsS3haaElwhZd26ULX3iJD5/wu8TViCntyMt9/CzwO8nxud0usbUcP8Sk/UZu4CEPnJxx8Iivu8Ume0tiafG9RAFCHwz0bFddgWvNNSfw6BHbElv6EHbY4JMx+CWYrHVaCB3GGbOdGieBGCNfUksPCdolH9tiIxZ78uhsWuY4fpE35PGxpN8aeItsa6S/ST+l1cg89vDKcTGHJvFwMcNAC5uYH/O76ErBiYLtyneJrMMnJvCw2VWsQ8gHfMZb7Jbo0EJKLsQFXm+pdcbITcHujkZah+DHfqwFR+DFFt2RFwvab0sCtWcdxsrH/hgvNlkFIk3G0U9IooVaYthlHZ+svW0hZ9wOH1r5sDU/zKWy2dZqi4x5xLZkYCfWYz75KPuH2qa+7dpOvqGELWcNSk3KOu7qctoAy8iULX5O3rgoffIBO6MaeVhvXsZayurNcJe8kRfpqlwEMgcjE72MSxnjgfAu7YydmIl9SSCQ7coRbHJhHJ55XZKPbfXEPTIntPbUB0PZwMAOG3jk8JA9deHRATsmWnnbxa92tmuuwFA21hi62GMLjy59eGRRK4ztyXnNsbLJJUfHTqGku2HP8x54EHjgQvDYrfwV2PuaoIOdPbHRJ2575rCOrzpgJQTZc3zlVzl9yHbpILeNSMf87CYvlwzs3uEz8Vn7tsWxNL3YOToLS0wWa6NHlmNwMytDD7yP9D99w6foCY8euu/Vd0TjonZ5AdY3cZK1pawPu0VX2sV0xI5dbehI1qLBsRdBeuMo6yuto7/kWBFH+UQr4y126SjBzCY/A60pT9Dp287wlfxgJ87+MIIhWbYLg1rQx37ykqLT3Kod8d/b5C2XrMfWwJdefMUkDqWsk+xAsq1BUCXPj6x1y9LI3hWKJOzQEns78hjB4x+7lV/AizImyNBslQNQ8ZGccrkZibOvOkLLrccix8aMmbjjd4YSWSZy8hbnVvbvBBI+9cdJLJesR+JQ7EfIqbcjV/KFLxbelsfAXC06xD2SZ3PTNseqDGU/t0bmlVqhQw7YQ45e+aGzJ/qQHbsAwDNEC8Ev8ZEh2PiO/+JUtdyzJbddXezs4KUHTxxRyGfIjjxgyG0XBnzRWgfsMk9pRI78dWpLXZpMSYRuWNnWMlJgFEO2a4xxe/IR1wcZZF8pXzI57OcoMQ7B2xZj8MhsX4G9jjHeO/MPp4pJtWXuE7P354kl+dgTY4lPe/Ko2vfMM4ZvWnvW1p4tctuyp61t1CpGe/II7Dl+kk9YEusnwprN4sNZcm960IMfrCd/3t8Uem4tQuvCxYt6yUteIm6GOU6+4AUvEH9VpWwtOsj4TXW+Pv/0mdNVO4653Niu+UY16/SoYoQftn7zt/5THlZcSJc4E4Cchydn9PCHP0KtbXJeG9psDjOeOPLTdmGH1Y033ksPfeiDwyb2kWb/edvb3paHMGeDFN3sz5cuXCzeTj+1J15u3K/JDTf5UEt8sQ/1fnAcHw850LWteJBajpxHF/OQ4Hx5wg7iwQACeNoAHMdY/Rxre29irdqW7eS1q9YOdtaw7eTbMNXcWNejZPy1A39pMKLXMlfcl/IA5JGPfIQ2B7HJEX4Z28Kj1qv9yIHqkz/5E3W/+93veCy7Xh783KkPfejDJUPXdvlhXxvDkohp1P99y0MO5ra1VjrkaqOjxDpku2iMySvbST7d4/FVTnuS8AGtMnKAt10+z5w+rXV8iR9ls5p4KO3ERXy2dfOf/Vk9/Nd+A4OHLDfccK+KdS++Ip6RmrJGeaDPfK/rwXatS14k2zNH4pKlfpB7yawI8DKkLCn1HAMu23bZPWt9yVo+Xd9swFfr8uIdHeI9yDUe8b/6939PP/6TP6Fv/KZv1Gc+4bOynh+qz/7sz9YrXvGK+L9L4NrGVfwsVQ+7FY+Q6aq1mc5IbfgLo4/5mIemNz+rP3r2nFceWD3+8Z+aWu0itiIuek9ekNx+x+2F/epXv7peooPJ3PfeFOt68cG3KdjYOfZzHeCHh1rk9tCHPlT2HGuZH6ml/tJb3vIXunDh0vEY2KynAskPGw8j6lbLg9acIUvXdu0v6PfU+clPfrKopVvThfPn8/DvsOrELzD85E+9QE97+tP16E/4eD3li75Qz/+B5+vNb3mzdjkOYL/bbUu35lIqfOTKZjtxxn94PshtH+vYRlw69uQRoEdrT3t7jtmzzxh1WH3S/6ts0EHXnrb2xEIf+Wprz3H6tmvO4KGRNU1r+4pYR9aHPfEYp09rX6lnz/7JMXgIG9vHNZGim32BNWhJmxwjB+e6yJU2LtWjH5WKJSringC5HVsYhKGRHQn8sIK3gxgawcmSV1hNddZTPKZjTwzWCvvCktyLz3FyFB+08CUPHNfAI3aRSrkYW3LcXBKzsiG2o1T8EOsrbD6O7+lnRMm2lsSUASkXWqMu7KJvJb4hzhMqn0PullrkykZr5WygkieD4CiCCLnGyhoNl2vDjIBPPXJdp1wPE+IIb1vOul9yreQUpdmiPkERsUF2ZIkT/u5yruWQQUt8oGM7cYzEMan8LKo0FJ2kKCU+JQ74lC39Qeoae/ka39RP/IkVbPygk3AKH962bCs/xGY7rCv+sPt29rFrjlbiyE9FUeSbUgo5OWjdmAf4DOAbrFp3yaX4YCBHRQFOeQM3/ZRM4XfhokeeQmGkn0/Uax0jx79NUAr8SBxEEz5KdjDS4seefMzrgwzGnnJ7jxF927LvWY4NZM/xk7w97ZbECr7thL2gUhTo4HI+clIe4b2XX+YR2HN8ZCeye0TkNAlZBLKnjn0lhn3PcmygNS7bFZs97dcxWttXxMexjpwg7NG55uqr9ciPfYSe++zn6EW//Cv63d/9XfG19B/7sR+bF+85B2S/sCc2L00499sWL65f/vLf0Ld8y7fkZe7tlQd4HCd6zjP29D1SQ+b3huuv171yzXDq4LDWeJMFFfIYatE/6Lkf700ZUkrG5Od69EaxcY4i5qgmrtMRtdh0NfW80Nrq9W/4P/RDP/Qjevazn6unPvVv6XM+53P12Mc+Vo9//OP1Mz/zM1UHYnPy2eWZCDXgPAmmXVFol7W+yzEg4FXTFl3OwU94whNyPjyQPfV6b6gc98HipRLX5uC12EH45RqI/zKAevJfVT3sYx+uRzzq4/TYxz1en/L4T9Xj0n7Xd31Xrh/vyrXDkXrOxeBxfXrbbbdVHGDaLl5Dta0yy5Wbm/WmN70p10c81xqFgy7jj3jUI1Ozw7IjP9vF25bt4vkFB65hmDsJmcUQ+WNDTLZFH9zyL67nzuk1r3mNvu3bvk38civ/ZRD14pdk//7XPEt/75nPzLV97hVia89YlY2Xb+DaTs/JTbKd89hMkPrhA8IndVE225Vv2NJnHH5zcKAL9Zxmo956rvPO6/d+//dFbfn2NX6B8lMe/7j6pQx+2fKlL31pfO1qXskNnJ7aM4fgQchoIXjbxz5tI65Y7I/kGbSnfOXBuJJnHXHedXC7WttkuBUvtX1NevVZ9xksf+DYsw4jO4rdSs64PeXwELnZFvVcedvBXkpmu2xti+1K7CF7jp+Uowcho7Wnjn0lho1chaFsY+iYJ5b6Noac65acGy7kfpKX4tyT8FKWtRh13XHnneKXw7k/2Bwe6PDUqYp3yXFlCSDyu86f08XMPf/1V98c6PY7z8qZy/MXL+jsubtqXdx17pzYLly4IL7ljGPZve51L7Xejvc77h9Ya+TFOPGcP3dBPccl4uFanPXBfeLh4SFwYs201uq/QTuM76PkQQ7gIIds6/bsy8jAYe1vc5whr9NnzlROPAv40Ic/LL4N7+xddyWuLvJBj7/yJ25evHP8BQNccPiFLQIhjlVO/MTJLwd86EMfEi0yxomBezKeKzBGHblXu+GGGyoXYgfXdvWpwcWLl8SckDN+bddxBl1lox7EBTZ1gweTXyg+n3rfdvvteR+3FXk5tTo4PNQdmVf6WRDFo8fxgDyJidwhMDbZt/kFD3IiT2LgOQM893vEiC154hciBuIiF47z2DKecOtjW4zjDx30saNOjQBsJzYWMMtQwimDtgsAvpj9D/uy3HbtYAxhBx76tmvxpgm2ij8pRxcb9O2JRx/5yIU31NwK28q/6KCbS0PZK7Y19de4LTZ7tiM7Df2VLBNIde3LGM4JZSmfQxFXrLbDTx1w7MnjDwBisYOXD2f5FoxRGIuImxOHlX/RQXeNGz5S2RMPrBWzt05XxAKDHm3hhRnJx3Y4lT1yZKs+2MhWPMtaMWmRVxyR2xkNIU9XSy4IbIvNtmxHlsuI+EQGNq3tqg984WXcnvrEghyCtw1b+vZlO3vyxKKooNsiA28JXj6CR67I7akPmD15O4YRoGNPWbpRn/yxPAfc1qSb7nu9vFyUcxOisck6aPHRlZ+5CUkXpxMyN1BLoJzxltiVi6VEmjFiUjaw02RslD/kyIjd9rHcdtUQ3ZXQhT9ZT3gIue2yp2+78OEZW21pnaTwCTEGIYuBOEDQX8fQJ7ZVnqCiNrHRgezpl3mwHYw59w6QbfWcGOxWcmXDpjULbGWr8kWPWEvuJueEzX7Q3OX86xlvoSQo5I4d/BSNYHP3hFCyLbDxA6Y947Mvy5Vt1cGnPXWwsQu9MKIWN8wVnCJzqJds1V2y74IBab9dxm5qZi1kHQxVbCRAXKu9stG3LeysaKQo8Ko16GBY1tyQY0trz7hrZM8jT4AascUGIrbeU9coBlr2tEPeWot0fiY/RDwL9tFjBJtEVXJ45oIYGCs5+0Y6NrhhcuFRfqs/VDb4ibxloCEPPgO2M99Dvact0xQqrW14QgwYAAAQAElEQVSgy2e6VRvaJRi0DMMTB3HT2k02MawY6Ue5ty7nH/q2I5Fsa7VDLrYEaltuLb6JexzzthWjhDzlyobP1qObITDGXma7sJUNnTTpu3JBj77tYyzqYc/+OlbrKrj0l9RqxaFvT91lX4uRNqLygd7sxzj59Ipv8tjKPQ+CmrxJHnmiEhX1DLRxXve+xrr6NOvVebQ/tGR8ie+WekBRq5htpxRW7z0+m9bNzcWia88YEdie+sGRptx21cOeY0tygGyXDzAg8lE2+DSitafOOrbK6YNBH96e2PCQPe1sFw66q1zZTmKnK3vaI6e/6q4tcnjG7ImNDEIOwTNOG5XknGMVRY/Qdmo460cstsVmu3zDI6fOYEmuuLXfwERuuyTwxex/2Jflji1um5uwQ4W+zXwvcgQt8zcxhlpsG8c25BlsWdxptMvDwp4bkkffd6N/8vUfr2c/baMHP+Dd2pz5kMbmSM6aca4JlIt39JUf7pJbfiyhEWpGrIrDqVvmXuuWoBx+ZN0t++MKMaFr14imeuyIKSI7fIToKXzM5fiAH5HPPnXOml77jk18TZtoRB9+iUzhsa9+4lB8QEt4x2cjl0bd0ompPRVsZEp8C1KlfJoj6cZ29iMJ74xACq9Sj21isx1lMIYIhV4RPzISFcWU06BQhZSt5IpSjErGj/D5SOHJpSXmlaevbLFQ6/yMzyzNiK7EDgAhSt5f32hucXhc2/BxUfIR5ZiopYYK0pJ1gC+nn4xUNYxyxRLFGkt/bZHDA+bGnEm9N9mO6HK96a1y9Gs4GrQNX8HGVww1Kj6HtdCFbCe8ofLhycc8OpqUY5uyMTVplAiObZubWmuIk88i5x+yEuSHPf2gYzuS+bEnv8rX6yr6xATZLmz45W5xKxu6tssvOrZlu2LLcNnas28bUY1jRwcbeLDpwyNbeeS2y2aVMwZvG/bYV3Xyw74st12xRVyxYAfhBxlzRjvyA3kc5TPtnXnj/yfnxpV1w810zzy87vWvr/9/+8/yovWnf/qnSx9b28U/7nGPEw/VWsu5LfPOQwhuslvmyHbWjytmcsMuHb3lLW8R49XX3HjQy1d1My/2tLFdN/KbPLAd2YF3eZG3zTHwgQ98UOzxP235ycvy9SEKfeLAJ3xPHiOxcUNtBzv7ybpm0GGMeOBX8j7+1X6JDbxtmuOHhnSwbT35Z80sIduJryX3nhopKQ/VsU2Tb6k1PtEdySvS6LloJE7kd549mxedF0ScEXFIFw8weAgQTaFDXrLKF31sieWGPMhmHuPu+LPNQ+U78qIXHduF1VqX3UsHeWtNPITpuW+ABxNiLTBu+1i3mP0P+7LcTn0TsO3juMBQNjDIoadWxIMcP7aFTNnQScHCOQ8/D2UHe48XoS7lYU8kpc96uP3220QfrN57+cRHS41b75hUrWDwRRs4muAfJN/TmctLwZtx8zCGlwfgEQtx2Y7eKdnR4bgKQJy23kVtpMgjs5152pW/UweH9XD/Z3/2Z8W3VrTexS+cu7Va03ZsQn3T8oL8ol772tfq6U//23rmM79aP//zPy/WM/Hif5dzPrG01mU3tWDEXfmhzwOzWhfBoybo9vijxnYClSouXuKjl66EOGN33HGnbr311orpNa/5w+RzkPKPoiVrEz+f+AmfGJ89GDneukkxpk62o39YuuA+8IEPlO3qK5tt8ReO/NX+dMdP7eNW6dkum6gft2CTI/NILiNx8ALgu7/7u+sBeetd58+dFzpLArStU6dP6bbbbtN//s+vzAui79JnfdZn6Sue8QxRf77RAfzSz/658iO2K8982zOWVc4YvG3YK+JFvtqAiwJ9WnvWAB3G1pYxeFp7YjJOH1t7ymxXLdCFbO9rdlmODbaM00qu+LTfkNuu3srbU2f1Ne2UeZ0XH/TRxQh+1bN9AjuYOYFs4s9Vv6HeYkFdI1fkWegagWzhHR3bsoOR65Elx1E7/L5VthE+aqVT13iOZXS4lM3uJmX+Y6EW2YgfKGZS9osYSdkfBAAEn0E3q8aICTldSc7amfIMxNkItrI54yN6S/DTzfVWEoAJ4Q+57bgZaviAjy42UUmMyMMF5/jauYJXuYth5lCqTvJtic8hsRFK+IQjsO2AIA/Z4RNX6YfHX9QzokC59JGt8eHHvixnzK3t42tlgwyygy0VRprEt8R8otsuOXpgiy1x2D6WM2a7sPHh5BCA9Bcp4uLxHR10obARj/IFbzv8iGxR2BB94ghEBCO1SkNnrwcb8Ahb7+k0rdtQ5OlkSCNrY/5C/RDX+LZFjMSQNNSINbq9Oz+jEn3G5PSj0Htb2bSRlZbU3ERM6NrW2rYWeezow1Mz22WLDHPk8Lbplm0x+x/2Zbnt5LvUCHbgYQtPa/sYmz5ylFvrx3L6K9kuFl0b7NQlknYibhv5Uva2j+NbdezLGDE9/tiX5bbLHj+QbWGvbORgXx6P6HiMcxX66PbeS04fHoK3rUc+4hH6nu/5HvHNMi960Yv0Td/8zfVV9rxoAp8XJrwssa2zZ+/SS1/6svoGAWVftGdOrff0dOyDOLheOjjYVM1ti+tH2wwV2RZx4ENszHVa7IgtbD4THx10t7lWfd3rXq/n/aP/UZ//eZ+nb06sP5OX/S9/+cv1e7/3e/VX9Pyy4VGuzZYch1p8YOv9nNjTP/iWxVd+73IMpUZxVrGeygvHm+5/f9nTN7pgoEOLnm3xS3MjxytwkKG3jd/bb7895+j3h96nd7/nPfrL97xX/Jdaf/EXf6F3vOMddR3CL2MHIj5UPsGmzpynVyzwkNPa8RKCZzw9UXDOz0viR77GdnB4KL5hyHbNBxjKturQQrzg46vKbVcMS44LrOCDvHyzHYv5WZIjtXzv+96r/+3n/jd92Zd9mb7gC79AP/ZjPyb+O7M3v/nNesOfvEG/8zu/oxe+8IV65StfKepCgK25csQfOOQtTZmyBbpizNSnpz0/qiUObBggBzBWnjq13up68x3vfId+/hd+Xl/zD75GT//bT9fzn/98sR5e85rX1Hp461vfmpfFl/JC8kisA9aGE5ey0e+5F1oIwJI9a2G7+NWnssHbDpfMom9byBDYk6dv+//i+V+FY7t8rjmvWK21uABfgmfcdvHoKBvygJSsZazqv48xwyWnZa2gB9kuf2BANj5GyezJr/LVpz3lYEHr+MqfbG3TxVVhgoE++zE8Lfs6xwX67DuM3+te9079tnW8YJ6XXLTccccduuuuc9psDkIbXXvt9XWPwV+18zKXv2pnv91sNuWz534LW65huZaHzub+DxzWFXrrPTVxtGZdffVVtZ4YI3JewsNzfICwW2M9zD7GOPHi92Jeei853/FimgCwQ4e80EOGPTGBQZ9jKjrkDQZy8kGP+SQnWo4L+Acbf8joY4MtmMiw434cbFp8kzN9MGjJFQywV9uTuIyhg2z9ZQHsiBUf5EJu6OEXHhxqib/VD/XGjpZYuffCJ33iJG8wkIHdM2/2PEdgBxb1wIftrIdd1tGoX9y48cYbhQ1YrB90wSLX226bv0BFbYj36quv1vnzF+pejFhZK+QHjy554qPZroOg7VqsABIIhAP7styeuifl6OEQGbbwthEXHnLliG27EkHH9hU+0bFd48W32OcKNpdytQMvOaFh11svXH7YLgx4fDIODxVGxm0XZgtejgkChwMfOuhjt94Q9+iIq7t9rMuyoFY5oEvHtk5iF5+BkfiW3KW4pUPccebg4W+E7yfibq0JeTSvxJZzDzJvFOz4CWZEFX/5iQwb+LpwDO5an4TMkHo7qAVjW3aPrWSHV4t8EXZ2/Cc1eGIjlqgoYrHZ8Z2zE2PESgvB47vQkgMy9KGSx852fA7ZRqy7y1cMbO2ps/LbHOzgE2RhANCqhpfxapyB0H8P2574DkZKpQc+4FBXXxXZ2OaCXolRisuUrkt5Uc1BbOSCQlFpvVe9JCY0usHY5QJnpC4nc4DnIKBs8Escjb1f5LYzomDtZLta5OiuuZAHvx1mz3HbGrFCB92wx7bY2K6duqW1XTVGFxz0bVf96CNHxoEInvgyqE5+yQfskicveGh7lIuFYCCvfM3aGdpe2srUY0z83lvi2F3hn/gOclGxy8WqsrWW+mWtuSydei95SayiwUuhPdYSfWtuxG3PHMt/MMCFOHjt8uAWTbDJx7ZaQ3/WWNlWjLAVX0++SlWXXOituvDIl+QOwW8TR6YweK3ssMfPLrUiPjs5RB+53XJC7sd6toXuNrrgtd5T6uyhAewHXdtaW1OHXJQN/V3ktLZrfbS0GSq+99Qv9gFSb/FNfDnZ9hb5Po4eP7vIlPx6N6qYV7vJXOALarGnZXCTB4UjtcihSrYzLyOxWy32O+ZFbJH1LnIHrLWWXIfyXrBi2W0XtdhClW+jQhJziW4hJHb89IxB6NlTr/dW2Iy3wl4wUYsuenRsx/VQUisilohmzOSfDrojPBjkBzU3DWoV/633vfmQWyuftgsDOzs+orHNvDGeJZk8F4EH9i61XXlios86tF162CBHZ8Y3sZlXOSPJZ1tzbMUkNiOtk9cSfik+WvWxm5b4SzqyoxMpX9fuzNcuQhsMpxYjI7TSjv2hDfFXfc456JrDc/qkR9xQf33RNpuc0dBr6qkDOVZ9UgdyC4gq7oqvFY/cMkNCn3Hbwg4Mxomx91Yy5NRjFwyM4JHZLjww7Mljq/2GvCUOusjhacHpiRUMCB5deLDRwQZ95PC2q5bw6CG3Zw7oo0sL9sqjBzaylUcHDHTAgLcvY9NHblvOLsicoIvdbtmqZa7hIbC5wIJsV624ALRdseLTdsnBhbCzgx06OX53ebeCsZPtmtcsX2X24r9FrtpssMMOZcxasjYiUkJUW6xTuaFYsg/vcnPx6PtJ//BpN+l7v+vhesyj79KZw/fqwGd12Ieck6S9jZ8Rp9vQUNOhnJ/KTwV02eWckaAc8LpscdPI8YV1wvjIfjiyPlp0R9Y3Y7ZVW8ZaU+nTNx0YKCroKzp0B/t07J2d1E5O8QG24w9asg8P9pMe/7FJxKraBTNHYo3oW9a0oZUcWwl9p0MgiSU+tJcLX7KW1GpsyT06wRnpN3BzvBzooI/D8C36I7HGkRzZzEESdtGPp5Jn55TTSchS9AIXpflpzSJeeg6vEYWQbS2ppe3YOnZjtlFcgo9qpGIe4FfsiYF69FvTcrStGBx++iFqZ5/fTbzg4ycug2y13hIiVZQUG/pLwEcIjEhFXXv0Sh7DFj1kUOByrFpQC7l0wwRTyWeVh08OMdWS+kGlEx/46Tmfrdj2xEBuh2fOUnvJEsmPNOHB6gfJLRMxUnBi6a3Ldqbjsl9kS+xGIrIt9JTNtvAZtmyQR0S35LaP5eiRsz1tpq6z7/TSVTbGkYctH7132CJ7YtEBy5599LFDtvK2UctUtMJGbjuYJa6Y0Ldd/DrO6D3JkUH21EfvpE/7hNz4TIGjZDuFDp9C2AoV+QAAEABJREFU4wOyrcc85jH6vDyo5JjNSzuwP/TBD9Zf7vCQiheFjNmu+Llx/9qv/Vpdd+119cAK34GvD5jQLvsOLUJa27rlllvoVo1tV65cT29S18x69dFFCX/c+G6yjnpvEY2Mz/Bjelw7jtlcByMgbttqraU7xAZeBz8y+hB64K88+hD7xi7HUJmRSdjD0SLGFkIfGWMrj5zzxnZ7FP/LjCP7g23Zrn2qZUcnHnvKsMduxTh3/lzVVM5I5qnnWL3k+HXQcn2QY8ka98g5Ypf+igUGteJhAnysFRd5GLENHdHN3jLqxS3yQGccJ6oWux3XJ1LFbTs5jPRUc2679JR9PpzwAdnphVC0XXLqsuaDnBiZJ/RXuW2GSh/Gpm8d5FzXWp++I7K955367ZRO4rMW9v8k0XvXbnf53sZuUeHIILW256NnO+uuFcYudaNWyrYkn9Z6yfnrtojKfsm8tdjbrr4zb3JGQz3XaqyV9GTP8TnvW/FwjF9o4S/7f+ZnfkbPefazy57jc0+sMZCCvcuc9t7SdR4a3qVf+7VfE/vUV33VV9VXA9sWMdoTfyRfMOwEEEpKwucIA/U8TAxLSOrxQ45T3tWSxzbnWwbRScq6cOF8Hv6/t/J+//vflzWyjb+WWBcNFKL8kIc+JD8d+y7sJJdPHnopG2sRH6wd6oVfWmT4u3R0KXajiBjmuGQ7JYifgCKDlA087IgdfVafbX3FV3yFfuqnfiov+J+n+3/UTYn1KDG5cImld+IewRy6/fY7Usv/oG/8xm/Ul3/5l+tlL3tZzpPb6LeML/Gi8k+Myma75LaP5bYzwjQtJbNdvsitpZa2y2bFQMYYRvCr3J56tgtnlaOHvj3lK0+LDhjoQD1ziRweOePw9oqtY2zbYkPf9rGcPrb2tFkxVmz6titH7G1XfvZljLAZGnnuRU2amhiT2C1GjvXKmmmllFnLxw5G1tzIWlf4gGvyEteXARPykmlu8A4L5WAl5x+6XFvAIxu5dnDmIAs3QHEEn3UUM5WbjMMXIY8wWvG5qBSULQI76yHHgSX6dtBDGVHrXcjwVX6CsdZniT46Qjf7o2cn+rsScZE2UgfbilloyG1qodo2Fr8MJDnyFhdDbLaCkfjohJivNDW+y7VVxUEvoPCMj9R1nVN0W28qeXQaNTnWd8nRsV0xwUPo25Z9WY7sJHblHrySH2NjLZEbtSIL2wq48iOUT2qFKFzE2TdTZ+JqqceSGiGvfiduEIZaa6VbY/kxcoz0XndJvsQC1TzEXVSU5BTItPnEh70fqFiTV+xHrjV7zqPoj7hCZRfsOIsoOgjDZSjHisxleDAHcxzlQS3jvyHkoQrjrcX1EogZtz1xbJfc9hV1jUmWbLBPyO2pS2721EePOiAbiQveNuJjvFXGOAO0u+QuTT1slY0Wsi3bkSg1xqeuiJsBG/lSerYzjnTSSQx82a4cT8rRpE9sK48uvD31bRf+KqflGESLHgRvGzYxpPInagD+fe9zXz3lC5+if/4///N6gcpfUfMLbrbzEuW8OIdw/uBlzw/8wPPr3Mq89tbr2ieZF27UFZH4K85NrjnwC63nVO23VWY7q2AvpEnfnnFKVgsYfrlm/Xf/7t/p6U9/mn7sR3+svpFA2VacsPXh5c/p06fVei/c1prY72zXOimlPTzXOuQOlV5qssk1yP3vf5O2uV61p6KdGDO26tjByvFjsA9k/RIDGLZr/uKyfI/Ez1j5zA/41lvpsK42qQ92GVKLES+oaO3LfuE4FtiW7eAGNS3/jRYv5CIsW7CV0QzV15iDA64dm8S+8rZLn5dwm+S6zbkE3ZZ9MLtl4Oa4Pe1s119Qf8M3fIO+4eu/Xr/7qlfVX/ByPc+8gMM1qPL8jdr3lnOYVT7ILeZiQ/fSpYuwIpyoRWfq2a6akAPUe69rLeICAyPbZQffc+/COvyjP/ojcV33D5/7XL34xS/WbR/+cM0xdjb6qVWn3jstcZpVH/MRmn7J3QnEjm6kOepU/vi0XTzx2M6odHd5iy2yVceeesR/Us44ALYLAx5a5fDo09pTZ8VGbjfZTv6j6oIMW3vKVruRtWj7WNcZQLbLHPc2MSLSig0GPDIIHuyVZxzedsVt+zJ2eMbQty/LV4wpV/RVW9UkCwzMTZ7lcn0JsQZZPxwfuN7lF2iW7FfLPpe6Jwg+duwfzDsvmrmfOX36TF03Yw+dzn7PnI74ue666+J3iGtlfHBvTWz4GFkLrNWLly4JPOxYx8gYy7B621S98cXaRQ4O+vBQHNSx8dTBoa6/4fra7/ADzi7xo29brfXcF1wQ+RIfeYDZs85X3y3zA2bt01JsWv2SNHXAhhYdXsyvMWCLj/UXrMFEBxxeroPPfRN6+ETOS3Ns0EOfukPo4IcYVzk8Y4eHedaZPNChzsgh9HghD5Y91wgy+tjhh/olnaolcVMb+rTMNTJ+gYJf3EIOLrbEa7vmlzwYAw//+CBW4mEMXXhy5lsekBEz2Lvce4OHjPzBoE/cYCJjzxAHAg4AEKt2l0VEW/KsiFW+RJ65ygQpSe2CkZE8NBgh5OYhW3jVg7aM23LjZNQ0HFdZWHIX5PBD7QRvtYDYVtxII2N7at7I6tkRVfKxOIxKH4ZEbGd8SXeJPGqJg7hmTOh2NSeOyJX4Jkk9C9HBHrmgsxObmthaYgEX3rZO8sgg4h1Davv4Kq7EPIIFv8qzP4h8kNEip4WM78qnFQ4yCJ1V38QV3FUej6W72jr+xV/kqan3w/Kl6GNXviNv7SD1cY1NudViZ/Upo9XcyMuObrorD07n6y015RkK3iLbQof6QPasle2MUe/Ap0aSlWNbmsj2fKwzE5Gn31kPI4pcDGcK2Omrm7Gyk8RcBi0t2K45waey0RJH2JLTgpGOco+kB9xXuu+NG236+WR6Ua4XNk1L5mrxUHeXU0NqviyjfOALeyX55gSVnE76iTh6PSpGpVoFbxdS8qn7AexaF9fSVnyEdrxIiBxfEDhLbIaa4nliKd7xFwpbH/LDv+3gse9Fe8+rpSataUnRnDWt1SdzltzAb5GN0A6dtOWb3VTJgTUYsnPwRxa+RU6sVlPby5viRxIXZr3R0/7Cw5HCL0oSxVPHMdJPbxufgRS+01VLvGNJ/FmnCg0G1TKUHGLS8/BJTlypix157DmZtz2/pGgtYk42gZHs1D+XOdGbkUgFGTm+46lqs81EOIZDUlgpPvC/BOSyPAHYWuIDPWcul8RBjC36yzL90CqbHd202+g7tR/p73Kz2pJjxLoURyVLbCmtFDn9eFFr5Asn9d4qhx77TeTUp0UXwlcPtu2p062kryXHM4ffpehH8T9yMXqUtQ3iLsHTat3Sh00YGg4HQBrEMZViEHP1yByeC3VnHpJuPexgPxpRjMvsKypSNuzT7DG7mJOEJMhx5ijUbp22aZQd+bQeT/t8WstIdEf8NiW4+MGuuykJAy90Yp68XYS8ZCcwbGuJbXMrPyO1DycnCeTKODmstiM+lfVnZa1lcpxFYzvDiTOtsmFXfsKrWdnzNOvnapn3qnNyQHdksLXgDQyGGja5qUoicR+bxCclR0nsr8PJPd0xFik8oIPxlCeBlw7y4SH8t95zz2E5+pvs3wlW6rHdSKc3d+opT2J8aInPnvnjhe+Iz7YhJuSLejDGGPUNAeqt2qQvR4e11CTZ1rolpcrb0SWGBewoOdIl660l1iCLdd+DPesw1FpLHEtCHIW3xG5kAUUcXV4iLJGP8Nu0LsIWDDvoyZG4F408SLkUvNQs/nZ56QwGWJEcyzlHIF+iU/LYjeyL3U1NwWM9oJDEyJ/4bMf/TvhERg7IiWMsVsuxL2GLDTk6ttWzQ+yWPDjuEnLsenLPiNCn5fiJvVJALtSIobf8jD04YyxSamhbtqtOI/NiT96+LI9iPlaWsqwm8lryYiicMoGhpo2DHUhDKmQt7nLrZTciG7ZoT53a6KprrlKc6rq87P+chx/qBf/TI/VVf/1ID7zhQ/Jyhzyo+S755LzZLecBfM4QOn041Hbn1bQoLgORF1SWWrMiipe0eMlcO3YoLUfRTT2VfZzYW9azo7yjBl0aXpSFPTGSoUIOHjpNUk8ObTgxDWGi2EZFLrwRFxsFRAM/0VPOs9r7cxY38HEpxU3NbTBH1oOo90gn+sYOCqYpdPYbZTKdPCpeHGdtwSvritaRQfDKRfeIjQMnsMMTu3hoUv04yoWB45MJGfFJPGObsI4k4zOxxqWIxbFHr9npxzaxO1UfiQ+75hSOHHMMozYLeMG2JHQcvBG/49hn5Oio17iC5dRVySXosjOj+Ix968FOyyeQMRxiLqgF82dbI4O1D1Zxl4S6E3BKn3XcmmVbS+KIqpDlh8it4op8yIgUNUV7+mmpGoIh2eHTkht25D32+RdPsZgzvpkCG2XLnJSv9PmWlI0vkbGcoaLg2XC4y3pKJm3vBzt7jtmW7VhNPduVi1N3SGryMe/S44dt2U5eI/pL8chX7NlmDog7GNrTSN+Fh+0S+yyGJIl+y3UIeujMNkkE1LZshyNGbEb1bTBGMGZ/ybzarjHwIIxoOX7ZU3+V0SKnRYe2MNTqX0qWeZSCKDZ04Gm52fy6r/s6XX3NNXLmMlXKEtvpe7/3e/W//i/fp93RtkiZf2wf9ahH1ddqNlubzhEmcVsZpnaKj6GW/jb70S5z33Le48HoubN3yh6Kpg4PN+GlD9/+IV08uqCj3aX4PKqxCxfOZczi5pscItQ2D4c+/OHbUh+FAh7fSqzuTVHOJ/VQ9gdlw3makX0pmloSx5JzkLLOl+y8MZOjM0biTMd24SOLWfD52ZLzokynqnbRQVqY4Ymr7W2PchzZZl1zbHTWQ0++I2tjl/205Ryd6gSTvEFoarU2enCbmrrsXv57d15uXtQ2DyA9hnpryqGsHv68933vU+s9NRpybJRjCDEs8SuCTG48uDx7NueBxEfeSgxhdbwNaZOHqT04qpOQ1KLgyE+fPqyxVdd2sbZlu+KnXjEQ+ay5lyyatBDydBUjxb3Qpz7YQMwjesRuO2oWGzKFrXyStD192mkT4MWLF9QT+1BLLBb/N6bt1GOn7ibyYJ2Ciw87dqkhuEVxsuQ401LjO8/erve9//267rpr1HsTNi21vpjzJXOo2DKfnOP6QZM7xlLb/zvI/G5C0vQ//Snr9UDXXnu1mLS40cPyAv1Hf/iH9LKX/Ko++7M+Uw/IA/vTeUh1eLCJpdQTt1Ok3jf11yI8hOIvBD//8z9fP/IjP6ILFy+qapZz2EhNlK3a8OxHH/rQB5HU2mGtkeeFCxdFLlCveVZObTkuNSuu5ORpO3YtDwUv6q6z5/LS/HYh2mV/YZ9rTs7ROH14qtajsr6WxHDx4vnoWTyYIueoiIda/PWagk/NVNAWX4HaepMCTFzEp2xGlrYRh6weX5vW5axBaJNa2Ik1c9cyzr575tRpPe6xj9F3Pu95etmc3cMAABAASURBVNV/fqX+0bd/hx7zSY/JM4L76iD6CS/2loO5yzHq4PAgx5RLeu0fvUbf9h3fql/85X+fNTNku+aaeGz2taOS2a7xVc56sIMXQgYpm+38nB/bZYsucxLXwdiFpp+TNv89HkR0qibBhV9lI/vpxM5KSE3sGSvjdk/TQpLtys2ecYEBKZvt/Jwf28e6SPBJi659zxj2lI+0A5/EEeptSb65hhhW80ZL1g846SYWSZlXOe1Qxh3W2TXSCac0DVIrWXbNYDkYETIY/JG5dMu+Ak7EdjCaWY6yW+Y8Qo6xEQWk+rABCqrFOk755CXSPC8qPm1GCqOlsPCDc5Qk1t/Isbx5kVHOfhYVTezk2aKTxdaiSBgJNjYjuhlIrA0urkjeJJRj8wg1Eg0WxxaH57gygk9a7Mc5lEuZSmSMrbyydc4fYIW3U5/gJSDFVdwsgqfm7LsmWOoWcuozx6KSzwjFXC2Bo29btX+m1mFVcnjGI5g6khWU4FGrsHRKNnnFLlln3h1pz9owtWawZV6rzY9mKbQEn4jhoZE6RlQYtDVv8e3qSL0Fe2/ee1NchCxHnkDEPKC7ZA0481K1TF17aumoL7mGUmrHXHD8YT9V9AayjGfyhI0dTFlsQJc9Bcu1QvY6KWC2tcscksMojKGGsqSR+qSp1nbJ8Y3cTmSJw55yZJDt0gfDnryyMQYhT7d0aMGTmuyeeUci2dPOdnwSR47ziY2c0osM/amjbOCmiZyf0djHDbbtyDNnkaGXbvws5cOeGFM+eeKzJ69s61jY+tgu23vGdmFHQdusZ64PmB90eXECAP2EErZFN03mozv5hE1Rcq49Jf4LnP/1+d+vJz35SdGZsTJMbJL1p396s/6PP31j1GOs/Za4OD6NjC8waRnpubZQs5RxZ16ZZzt9qc6vLFW8W/kXO14GZWjvd4Rd9P73v1ff/d3fqa/7un+o97znXRk7inyo5dnDvW+8lz7u0Y/Sc5/7bP2bf/MCvf71f6w/u/lP9YiHP0zg1jkw2CP1YJ2OrNFCzY9LuR88Crm3yqW1pk2OC1edOaOemtBXbYkt60Mgpt3GhjwOT5+Sm0ujd6du980L6WfUL8k99znP1rO++pn6qq98hp7+ZV9a9AWf9zf1uU98ov7Gk56oJ37uZ+mzPusJ+ltf9FT97ac9Xd/9nd+lT/7ET2LXKTx+DCYq+PiAh8hpZN1XXskhq01LckqK+VjZlcS5fZfjLRg79mHPGOmPKEwauurM1Wo96z725ap4B6+AlXT1ods+WF/3/2svfZn4lqCxjPhYlLBynXetHvawh+hLvvip+t7/7/+sX/6lf6/f+e3f0l/7a39NC3oj0WVO8cuLPeKfoYyMp4JxyvVxtGS75sC2qDs09V3XovDK8Yt8uF/5/u//fj0xtfwv/+W/6ML5C5Vzc9P973//kn/Hd3yHfvEXfzHXNa/QK37nt/Wcf/A1ombozGubBEeMdQ+T/Ts8tbV9HAs+bVes9pVyZWOcOMNW7LRL5ob2pNyeGDo+hpA71zS7+BrHxLysOiNzAobtPbYDe3mdphP5tF9yDTkQoJt2SV3XvrOmIWRxJAj+SmwFaxTZ+Jl9dEawbMdsxrH2ydO+Uq5sUVdrubbIGHxEhavk3lg0VvUzXNe4vKDmpbntXDOf1UGOFzfk5f2mtyguWrKOT585pdNnDnVd7gG4h9sEZ8m65r+l41qa/mH22+32UtbkdTpz1dUiR2INiFq3Dg43uurqMzqfe+CLuf7f5Fp2c3CQ8FrumU9rl3k7e+6sbr/zdnH+jGcd5d742muvrXjP5h779NVX6X4fdX+dPX8u7zO22maOzlxztS7k/ob7cIi63HnHWR0eHOr06dO65prr5Hi51/X30k33vUkteR5dulSy7dGRzt11lzjm0TJ2+tQpXbhwQfwiALXZpB6Hh4d1rGTt2y5c23V/cfbsWVG/nn13+rsm9xZHQt5aKzvyhYf4FgTi5JcGwMWGfRN97j24T1nxkCOjxYaYGKOuxMU9yvoSH9nhwUHuH68S+ZHHpdQZuvaaa3KsOVO5k/NdiZmcud85tTnQVbkPaanIpfPnhR3/XV2KLuLdZp6VXKnxVddeo4Mcc/HNy35lIzZiJjZirfrfeWfVkDpSF3JGD3/kSS7Ukl+GwLYtmUgSsOYip9+cnU2j/tmX5Y5TnKSpD0DY0kEODyEvWbDBC3RyGlloO9nOAl2KFMBdTk4QixU77LGFXzFpkTGG3Hbh3V1O0Va9tV11aMlIcVp89lDwIDuBlLwOHWJDDh4ttPKMQWBAto8P0rZr0TEOESstxATZFjar/CSPDFp114sW+uhB9rSHP8oDtOy3qYMFr4p/SSxLycDa5gAvtfgcoUWKzi4X1owpG3zKEH0l7l100BvBGJE5fYVf5KwH28qCkPOPekBrTeBtx2bEBn34ONh/pp+RcWV81niJ4xnflF3KAQccYmPBjuboLoo7BTq2o/q2i7cTSYhaKJv9kXI7Ohnb5MR/nzPSEz/5Oh1s7wzeQWFkQao3/C/apVY9+hmIhdIMcTFRHTm+iduRK7qJKyf3kQkgZlo7vkIcnLmwU06q4A0umILdMla6ybs1p95LsIZsixzSFH9ck+D31nPBMaQ9vw0WvOTM6jqvQy3zM+JPkTv8Lv6qH1Cwtd+WzL2Lt4IqtWCEQ6eFT2gVEyrMA1Ty3MyiY7tyX9K3WvFKbPjfHmXfluoiriU/bAOW+m7E/Bu92KCbw4IWYgkeNVE2OzGlntikm5pUhLClKzc59kv5tpTeNi8yiA8ewtzoucdn7PNRVJutBaeS7PD7WpEvsUUat6PIjoGkyre1aokRP7RLbJs3kUtAOv52mZeRuNAhhpgLfpt5gJesEXLwwMCnHVkCWEJR1kk5Mgj9beq0i09Ff5sTwlD8JsRL+ExrO7EsgUh9wu8i3+SEGLVj+Yrdu+NHkY9c5Fvoko8deQK3HRxnbe6EP/xj23qwFXnmOANiY4x44HvvZbNLrEtwqDdxL4m7JeclshFFN+dYFezwfMC2k0RqsCQ3O3HAR7+1nliHdpG3YKCLje2sh12NOTGN6NpmqOQwrLXAyG7pRj9xOHiS5chaHvAxviDPWlE28CHHFzpzXLKxccWh/VZ6yJMUcbfeEg+DVosfxpfUQsL3kjFLaokPPussvRl34gvOSI4juhHnM1Q7UY5ZKars6CyqzYlN2mrknBk3klVxbbIex8Ul+Jf0kAcc6CH3burjSMR14dKRbBfhswXDdqC36r2pYk0NW+QjC3qb43BvrfRtFz5j0BI9SNnor+eoqGVNLWqZX9sTu7VoqfDRHSkoc9l7P5bDg8cYPK3t4LTCUDZyRgcMiPhobRf2ardigwGhgx208oGTEyMYxdsVtz3rQz62GSo5dmChv/qhjxxcCDktRjxo3mb/Q4c+cgj7EcHhwWF+zpogt62JxaiOa479Og5vu8bIMdY5lkj8di86KUIuoi/VPHEdcJR9FDm626wrZdtmnS+hsNEbOe1Nf6vMdt67D53J/D807xq+5zkP03c+6yZ9wgPfo6tPfUBje0EZSrvo1FW5YciNyfk7z+vMNWc0Yit3uR0ktKElinkeqgRcuTU7L+SPagwZa9BuaiH2HfcmtjXPLBMtWWcZVu6bitifl9zoLRl0szSabMtZY87DuU0egOYeSCMP1xKKsjuEz8PVPCSJitif2kGT8lmy7zAuL3JibfHv+BvZX1uzYigaaGQfTPSSHNlGIw8iKWNPrkvxTqzWUKs20HKOLYq+oRaHSWJJ7Ak54qF6kBbxgnLGmqOZvFrPsHG/CDNHJsajq3hAn9zGWIIh9eSmjFetYot8RK/1xAO2wRtS6gMeNCJfH3A6cjfLsRHy1jXwGbIjXZaId7FXyRmzI895Lm5lmwEFQuGUAqg7wcblSJFaxqMd8aLW0CDuoZb4Uvh4XeSSj7KHXYJNDjgd8S9GRlAit4MtJRbJtvgXELlFnnlqqcssySLFf28NN+GX+Usx6lqWyMRcLbIttiV+LMMGLrGclO9527JdOui3YK/1QIiM1k6sqR88xD5IC636tOjbE48xe9qtcnRsl094dCQn/hm3PXntN9upSyoX32tsDNkTAx7sdcye8hXbnvb2lKOLzUq2i0W+YmBrTzt45I1+qtgyV+jyLQCf8tjHli06vXf94R/+ofhN/qQTzSE1i5ta/urqQQ96UOkqIxyLuQ9wFJfM534geWZdZr0m25i29Ifwrehd2P//4Nz0v/GNbxQ3vfjkZp2bfWJQNmRL5p0b54olMtvBmflwY3x1HniknIW/xN+SY6ltrVvb8+CUf5+IJWkx9/iDlPXiEDxkx09ytC3b9TAIXHAYX4n8kTEG9dZpcgzfBTJrOba21VNXCDtlo4VWGbnzwIcYln0ttzmG/9c/el3OBcEKBvFKLTWbD1yUzXYeOr9bH/jAB8tHguVTD2Guu/76ZDC0jCWa8+PWill904G3k2+KuaTm9uRtB2vyJ3XsKZ/xgJDVEFs7uvGI3PYcyE98Yo+cWsHbPsbGZzrRXD8+vrbgvHzpxPXRTfe7n1i7tjXiq/eN7soDr7N5qMIaBWtJ/RiH8JUFkvnY5kH9B3MevqA77zxbc9N7i3yXh0I5ocb10fZIPfOE3WEeatFGrGVfE9YqeBBjqz/66LXUlnjRp/+FX/CFesmLX6xf/uVf1gt+8if09V//Dfrcz32i+HrbuXZHrSse9LAvsc5/4id+ov4LDua+91a+ZQl/q593vvOd9S0da4znzt2VNbGZulLllEbvete7Re61H2R+RvK4+sxVevCDHsxwqBVuT84X+a8W3NSSw1vf+rbgcR3kPOg7nweQp6I7cdca8KCKmGsg2AEqlphOnz5TsRBzz/y01iuOTFxmLDteNKldiy9qtUTKGkU/QzX3BwexyUkM2dVXX50H+Q/Tv/gX/0K/+Zsv1y/90i8W/4xnPEMPfehDxQM5B3ab5y2nmLeAvPXP36rv+1++7/jbR/BF/fBHDlFJyC5a5asOPiHkqx48MggMWsaQr3Yrjxy6u5xx5NiuGCd5xla5OKcmp7tjoANhBx76qw4yCPlJHWQQurSMQSuPHIxVhhyMKU+NcvxoGjlXt1xvOEvKmU/4NCNWdHP8xY55iGqto4ijv6TGkpuLWm9KapnZIfdgNamlbZvIlT06fUcnzuTwCi25ZuShdy6AFY8ld/AWro9yQbGAlmvF3FCFoxefkfOL9u7xA59x+iP9JdciYDlLbLc7Er5UeHHWu4abcgiRwwcpmJZYq0Pho5548aJgKgkvuXasfsy5rm5Zu04+1M/kEuwRQkZ/UeASkyw5uKWfVrbMRXLiWjREfGPvg/qQn+MbGuQeXi01jK5y7Yy89qNgjMTixOD4wR/k6Cy5DuePaYSc2EPYjbSKX+JfkiUtGIsldOnn0kyF1yTG2qkusHbRaYdNaRKOixSHTUrZGiVj9pfoAAAQAElEQVSSbfGvChsOXGLRgbUkll3iKj7t0heNAwnZDqBN/DlgUHMgBhkX9rI/9rTUeZc1GK2S2z3rVLKbWmqLmvYbMjlxhQbXrZnsnkXZM17Xt/GTLp5l/qEXgYWNxWZbdmLJMRV8ZNDKM/fwI47tqQsP2U5smd+0to+P17aBKFzbWjFKmB/gpTm2BYs+cnTpx6zs7InFORedlWwXPvrYnZTDr/KJNXXhIdvHvu0r417HbZf//xY2PnrvOtgc6NyF87r55pv1qle9Sr/wC7+Qc9a7COOKmtgume3yT4cXLJ/+6Z9RL5focy7imhDetnixw/03a4Lzhz0xknzFR7xZZYVnGbO6zrIv+yCH0ssc21M+r0Va6ZMHX53Pt878+I//uC5durh/djb0gAc+QM95znP0cy/8Of36r/2aeCH8zGc+s85jp/PiDQKEuDln4kdZ1S3rGz7LRiPXs7s8n6Rvu+LuranVehyYy55yOuhBnFv5LxLAbb1XjrvcOz/4wQ+pr6D/vu/7PhHvC17wAvFtRS984QsF/0u/9Et60a/+in7lV35FL33pS/WSl7xEfKvBv/v3/17f8q3fqlN5uRWHFQe527NutiN2+Vnl+OZlnGSxERf76i7XtPMbl1w41BgbxnfJ13bhcA9+7vxdpWNPDPQ2ObbZLjn77k/91L/Rr73sZbVe7Kl3VZ5/fNEXfZF++Id/SD/9M/9W//an/22uvb5en/83n6y/9hmfrk/71MfJdhF+7YnHPcnat12Yp3MtY7tiIlZygWzTFCEnNjruTS/8+RfWL1GTz0jdkbMGv/qrv1ovetGL6tsA/uk//ad6+tOfric84Qm5JvxcfeZnfmb2h434pUfsVNsQ829bLfN+7CN9e8aEjLGTccMrmz11bFeu6NrOyPzYk0cOxpTqOFdkjJ3Eo4+e/ZHYyCH07Y/ERo49uBA8MmxszznNwrcnb1/GsCe/6tJiDw687coRfpWDbU85PGO2Kz8bueJz7kfYRIJKxqXeN3Wdzr50Pi9+ua7nuvHcXefE17bbre6J2X+5R72Ul+bs/1zLo8ccgsmasq2zd50VsSLjXvf23K/wAhh7CD3k8Kfykp3jlyV9+MMfzov0O3JsuZRjy1Fe2F9zfMzDDxj4StlKlzhYa+x/xI5P4gfHdr14XmvBGH5Z4xxPCyvHG+w4PjMONlgQMnwSH3/Jjg0yamO7rtv5hQRk4NKikzQqfmS8kKcGN9xwQ9UDX9QPHXhih2ccXH7JAN6mGsp8LQKXMXxhQ0zESv3AZpw+37LAMQgd2yJudBinBtQaHeypkZ15ysv/63PfTN7U4/zFCzo4PNRBjqOnT53WyLmAGmNDu8uzeH5hAGwwseOFPnETI3U7neM94+hTA2piz3jIlzjwRVxrrMgg7rMaQBcSyMWcYHDAADyAGMKjg/zS0VEtFBJiHDlOL+YGjxY5ehC26CBb+ernpLzqMoaM/oULF0WLjBYMWsYvXLhQiwsZhM5sP1KOPuPYEh96tNCKgw48LbpMHDlcysMA+pcuXcqOeP7YJ1jIadFdbWkh5Os4/pBdyk5Lixwe+crTgoMc25VHjg26jNGH6CNHD336HBBWntxWnhbdqXOpcgALGbTKyRfigEN7lBtc2kupAXrQpeRwKX10WPyXji6J9XCp5JeqRuChCxEHY5dxLma9bGvHAn8dv5C5Psripo8u7RHYFy/Wjr7NyRocdlYOPhA7nT0PsMiJh5aFTbsSOwo8+rQcTHOnKF0c+uLP2eiG03cp741ld+WaSOz6zs3LvPBR+pFkR8xP5SiiFQ/lpU64ljlhEhSkbHZc7MQOrPCOaCSHkYt/2+IfPFjEjZntaM0P8l2wbcdlE9tIDIpli2wJDl2nj2zJjQUYrXXZU99SYliEXJGBGVF9JpYibhrBwga9JTff5JIB7YIZjYwvNV+yKc/kpZIXJvKR/p6IzbJm/UZwdmKzXbY7As84YEtOAPhXxoqi6FAUBbZT18Aiqf5StlLrPTLHJPFHAbHtksEvyUlKPzJqQ982kqpJwER8tqVIK/fUG95ucT9kO2oj/FI8YwvgUsngbezpD5HPLhgpYfQzBxEpN3LkMfZ2LfnEXL3FLuPotshcPheGtCSYFdueMUQ1NwxLjSkydJBBaz3BiWmGp81JDNzHrPIhnt5b6VGmy3IlrlYxIINZogDfU++kgkgK2JI8bav1rsE/HCtbZJwzluio8nLUl2hITl8nNnKQrMKORtuPEx+6EDi2K25lQ8d2YaabudxNPjLskAWq5PBgILdbMKRR+TQ5/WXPI4NvuQhT5Ogr+eALjCW5LHtd5Ev6yBlHN2gRjxlHBlhXsz7xGbslZDsj+J9zPDgWxIfiL8aq0fTnBXx61AK7tolR+tEImvCZZzFpIwvUyEMIZE53l4GR5Ot5U554bNxzgX9Rn/5J1+tepzbajPMaeXi0OTyIpmS3YOcTv2BACz4DtiRHyLbs1DsLlVzt2WeO176ywadRzWXwDHYEyMGFqLNtIYOQTX3JnnJlQ8ZY2Pqga7uwbatl37EtNvTQh7cnBnEjh1ZbxiFkEDxU43JhFx8MZQPDdnyl6sln9bHqgAG/tsoGb1u209N+PVjNqbNUea8XarbrBgzck77gJau1Ljb6qx975rfKaXv2P1qI/Yl5od1m/jiP0uf8Dx3tr9Uu5NoJ/kLOuXztFzrzfLutc/Nqh9+R9TUuntX9T0nPeNI1+oUf/CQ97cnX6cbrP6B7X2ftLtyl3aWtDk9vdHD6IA/wL0g9NVOT3YrPwpNaFispjbAZ663n56KklBUrjcRr5jXylDtyk1JRizyC6Iw0S6Cs5i7nwWc9KIxqlrtG1mgU1PAff3bOOzzQzA6BH/fUL4/Z3OMv8gGfh4EBK9uujCcOBcfRxWZUMEO0/FUV2FHTyH6yi4LxlQPjNnrDTS0PQRW5EhMYYlzZgrdERt8Hm+gdyr3Ljs+R8bRGN+0gNihx81ddrbUoDLUW3VQrrsO3abtIKVmkOw3ijo4r9yFa5i/ZRim2wRuFZLFGbMe2pQqLwFY2x2/EwcZqp9abkl5RS71b75LzQSk5y03a5BhFWxRsMGLXIse2hcdmSHLq0HrOGek4saaywhO8HeD0bIu4o6IWaIHn9PJR5ifDQh/3LRiOmW21wp7xOoa243aJvMmOPLXqsnSUvHL+6gp4nizbFtsCdsZbayIuhx9xUnx07MSV/qrLmB2tEPwqt62eHO05pmyM2y65stkTi30Pf9CqQwshs6deTJL6Itzbq2wgLjkM+rTkQWtPvRULGWP07Rkb/En5ioEMQp/2pBwbyLaQrzwthEzZ2EdSyOxe+3pGnxvgL3va01LZzHqSQX+lRCRFhz434V/6pV8qblCJwW4Cl+NULBW1okCkOzJmZZa1yb710R/90TmOZY6zNjabnvuHXXQt/h/Mtd7cqK88rbIxZxdybPzzP39L6eOXWGyLr3+96qqrozU/dqJlnSQA2yV0+sQLTtkp9c/OWnx0nP6SfZR+Ji1zOdRbqxY5IGssHJ/tWITQty1wlQ0dahG2PrarZTWgyxgttaYlD9uyE88+XuKsa9VMEDXaJc5trkl+7w/+QGfzwhpf9tRPgVPflpCX8vMH0eGvwsFGsMSW+brffe8XNJUu8pH9CbItaoMMXOwg4rRXHyr8VY4uPO0SHFpsaW3TVN0slz90bYsNHmyIvu0rsO2pZ1szPu0xJOKk9mDY1iMe8QjZhur6e5sHytx/3/ou/vJuKfkal7K16KbEwv6V//mV9cL98PAg63Fb80dMjl5vXfxyYFg1z7WNjW2hwxzbFg90yB+ZstmtsBlHnwdDEVd+PcccHpQ99rGP1d/9u383D9+/X7/9278tvvafvw5jDBweGNGCwS8B3HnHHYWJH9tiEvNT6OCDerz61a+u5wbIeIhEjvAr8eDoT97wBjn/lhxbyQkcXgzc/6abxMOzRz7ykYlzpA457iZo/J/OA+8Xv/gl9UsSdqsHjmDbjoaivwgf70q9uXayp5xBYnvYwx5WD9rInfiRsZ+OKDC3tLZzDNgWDlhQhktmO3LXA0NlW58xgMexhvj5bxa+6Zu+ST/3cz9XvwjxA89/vj72Yz829xhD589dqPk7ONjojX/6p+KlBnkFqj74Ii46tMSHzM7aI9EMIE+TOBrNMd1dbk+bFQPFVYcWuT3rs/LI0cMnMngIue3yiZzaEw48usqGTppaG6vcnjEgZ3yV018JOfyKA48eZFv2PWPYVi5GZP7lPiWNWlfWi8SQwyuLqmedt95zWWC5NVnZcqHReot+T6ckYv6XXPMIUY/PuoZYMm+5VgoO+uAZeUxGnDvXb85cqlnwcaKRY3bLdaLjC526xmvTTQu2m6Vcazo4Y2zDL+LlObZuWYGhwTXZRlKeKxGPc15S4h3BNLJcWw03+TCAyEOT70Kno2+JmLl/c+JUt0g+qUdutWCoqXiZfCMDJ/w2x/aSJZehyJOPIif/lvhH6iFL5Aaeg+O9vCXufphr1vhrBxY+lM2RE/twEDO22pVO+uCBgQ9asBVMM5aW8Rbe5Jb+lCcSK3FYTozLCeyFmKKvtCP+W8bLJyU7nPoOL8gKRijxOvpOW3bNmjrWLgu+pfaj5mcIf0pOSt/xU9itqWU9mDpGRqtmkUs7OJBayzEqtrbslrWi9CWH1zJlPXYtNlGRHRnXnHKUpBE9q0vpJxxleuSMN0dGAIpOBkYorFrDx4CNn0XIbcvOfO912P+Qo4siPC1y2t6DDRNiDAr7V2Izho7tY5+XsRlVyW3r/yq27cpB2YgPP5exL+eZ4Suw6aNLi/7Krxj2rAnH4j9+3R/rec97nr74S75Yj3vc4/T4xz9eT3nKU8QL0n/8j/9xndc2uVcBC/u7t7Yrv3e/+93i3I8/dDhXwOOD8zQvbOivGMp8OIrI0FHSyerWwiTv5cRto6V6Tmr7inngXlzZwAD3F37hF/Qbv/Ebdb5CliE94AEPqJe8//pf/2s9+clP1oMf/GBxjrZd6+Ltb3+7brnlHVpzvJhn6kowS67bsLfNks5xcVFv2VkSN3Ha2De13sVGrLTMsc2YK2bOk1z/4XPJtZrNWNO73vVu8Uu3+EW+Ei+nVv3rr7tOvKC66qqr6q+VD3KttM01FrktiWNJreAh6o1/cIgFmW1ERR/3cR+XdhzH27LP8Y7hjW+8WUueY9hOu1RNoijyiAvY+qWQ97///WLOopCPw47KD1/o/uV7/1I/+ZMv0IXUz8FGTi7/7J/9szrv818B8a1lp/MC7iDHBurC/cQar+1jXJxyXUXLuO2KZ7M5SIxDbPbUZxyynbGFodLFP88Lf/zHfqzW5apDrH/n7/wd/cAP/EB9gxrXXqxP1iA26BVI3PD+aGQdMN/IGEMHso2ofNJf6w3PwKqLnP5KyOFPyrGBbF9RA/vK/mqDLhjkQrvS3bFtr0OFa7vmDXuwVTX9hwAAEABJREFUIHiU4GlP9m2XHXKwbQs9dOyJtcrt2Vc2ZKuO/ZFyMKJ2/EGfDmuSlrx2WZPwMS+f2HCNzroAm/3Uds3tqcNTebZ2V70PZc2xvs7nXpX1hT77HpirzS7X4Jsc07jWZx/auNW9CProMO/sT8w9/C7vYdgPwSFGdMAlbog17QTLOrJd+6zt3NccVf2InfWOru3al5ERK/cG+CUeMHkB/4EPfECMX3PtNXWPQz7ocHxlnWJHSx3gkYOPDDtiZYy+7bqWR8ZaJwd+MSLh1nGQ+2ByxbftOnZiSxzI1piJgfzAZJwxCCzyB4PjFvrEgww92+IXDYgLW/SQw4NJLckNu5WQo0Os1IUWWnJAupD34cSO/bnz52veiItYwMYP90LUAxzsIPww39hRC9YDONSPMeT4uvHGG6vm9MGzmVnVXGLXmqzDHIi6m1r4g74R/Kb1Yzk81CPr/SAnl0O1Fr1jvmuzOSyyJ98zBt6KDebdscGESh5sMA4OTl2BDR4y8ODRgfB/mB0FOYQO8pVnHB6Z5GC2xEfMs6WYtiM7CB3WeM/Jj6LZ1jpuO+PYdTGOnEmBRxceGWS77JDbrsKjZ085/Kp/kkefPpPHOH3wkMEjow9PPuR2eHi64mLs8PCwYoNf9bA9yaMz7TcVI+P00cEOHoJHxjg8LWS7/M010AvjpD660JQ58aDfUlfFrhX1ptQktrnxOejWqYNe8tZa3dhjiy/qAJ+je2ZOaXLKys5iz4OvbdmTVzZ78rbTm/rF5Mc2FxVy11UH0sMedLUe/rFSO7hDYzuC0bXlHLtYbs5NQgxsqTXlmin3Bq0u0AsiGLYjH1FS5KHIhH0u3p0LeQWnqQv95o2Wo0XckyJb4q+pqcdm5R27yffgNe2iD86071oquJZwwseP3XKCnn5z7SUCbsEY9fI+sSa+kZMBMnAUn05M8CM6I7oKLeFpFUzkSkojgGnk1pMjeVpOrGWjphZ+AS95OkRuTX3GnRNKtCtXbNY8WmowkkMik3Lh4WCTmxJTU6s6jbTOMUeJK5nJyZGDpfYbB1H60JIbW9bKCAgnPdtiHFXip4XGSCb5CGziXqQRfGghjtgptCRn9J0f1MTl2wq8HJ6YsDEYqRnq9NGdOXTtkt/AV/CX8F2O15a5Q9g0Ih+pW6ObuaFuCl/yjBnsxMcN6khMcSMQeu/ioG2nl/VIrORu+1hOnui01jWSF7E4cSNf0m97uyWB27HLPCm+WgufWiqBENdIXK03ZVrzviRrtklKUUYKYW7YJdUFTOzC1mf6jWJrInY7Bvn03is+lMjnKH5o6WNDm/S1RF78GMdzuPZ7YkF3jXvs42+9a0QfPdta5SbY5OsAQ6s83dJBH8LWdtKePm1n/SqUPHYSF07UA3LwWnAbRcnY3I8s5t7IsoZTHo1hKTNe+QQvyaj8R6pgMKbUSMkBkTLf2NE6+I4OfuDreVKw8nxJY7uRdr1iBa/loVKA+QjbEf9R1UHm5ygvufrBRd3nzPv0Nz/9XrpGF3SAz6zHw/iLGzF/LTJqsN3mwZWUkLIYMvcHLXXN2iAWauCIM1zziA08dpBtusdjtkXu3S2AqWtwWhyiy/z1zBktfTu6VYemnuuDXRY79bN7YpFa28jhkdMytg2ebWG/PRE3mMRGC9lTh+CQs37gbVestmV/JI+uPeXw+Flysb7y9OGXkf1iDK35gI0cP7Qtx7rtPlbbdfHORRx6XJDxm5+tpzIZAxO5fTlmZLYRV6725G3LvqyXTi6AF3F+bJn7oZFz6qEOTh+q5eHVqdOnxPm7KNcFbbNJzNZBzrm9Wz0P0jYHiSOLvPhNE38Vnka9ubAuXDqnwzyUfdCpof/Ps+6t73rmVXrIDbfofve+JG3P53Mxc5W4siaXnODcpZF57VnAgZVqTWfvi3zH/pE392af2Q213kQOS2oVdxqpKba2J8++Jkvgeqfeg5NP2aOjbMHVQTLP+M5NW2ofP70fyO6YypFLTQux9JyLl0CGWmqGnHD6Ycaz2Hko2FKTET4mcmoUl8rpTQrvjCljpZeHj7kwEH/9NYhxE83UgXH3OEhMkcitacT3krjySdD5ROZO8Krx0pHlqklLrJKcOiix5kDWenSTR1BVOrFX+q1vNNSE7uSD0bp65nowD8Fr6CryYDhEHNi6dU4BEhip1ZL6K7rDTeQfUXCz1tFK7anTrEFiyeTWQ+7UZP0LKwWbR+w8sF2atVhSajz5zFEweLArZ6DFN8WBWnJUmLRm8aW+pRIMkXt8tJIPGdcb9Be1yKn/iA4tUiV2chwtYPko65y8RvbZhv8cH+Nd8IkoobhoJPdwgpbo2k7wQUR+gqeW6EL21LEt20KGkT15+0o5Y+jYU75kfmwjLtv/M9irju0rfAJiT78rTwvhc7WDt4247O3JI7Cnve0aQxc5BG8btmItZv+jZ95h13zQ5R4D7SZnClqu7w/1pL/x1/XQj3mImMttjt+2NVdXVnBrYvu8z3uyHvawh8bHTsQcRtwTRpXhPVn0wWCN8wImEj31qX+rjnfbnOskl/3Fi0d6+cv/o2699d250c0BRa32LWw3WZscs7lJf8UrXhGdd8XdkO1MvCrmL3rKU3Uq95aIIJap2KKyZG00z7jJHTEET+zUAWpdalnLI+uqdyeC+AhQjyky2+UTvF10RnDB6D2GUuI+0vZoq7GMxL6ouYlzODlkOPKFpqi1Ju6ZbAseLNvBr5TEw4tTOT8o2y5+NjkXMAevf/3r9PL/+Ju6cOmiSln43ar37GxW/bX4z73whXUuAzOm6tknH/spj9V9b7pvxYTctlrvcv6RgzU321rjKXn62m/21FrtEduWbSGjD520G6kfMsYhJ+8o5zOO/ZQ8GKueDaZqjdgTe+qo8jo4yLE0iSHjgS4PlZZlEedXMHhg9uu//uuw5Qc9CAEtdPMb31R/1Xbx4qXE0WN7kAdPR/Vg7OM//uMzCYlv71uesaz21Af+MOdqsA4ODup6Zc27tU2d79/xjlv12tf+UX0F8e2335lYAqSW8/XprJVd9XnA8ymf8inir+542cELc7DBIh/WDjr4QI5vZ42yBunbFl/3yV/mve9976v6oIM9sbHfoPfa175Wv/VbvxWfQ7ZrffbMPy9c+AYCfH3O53xO1Rx/jEE8SLvlllvqBQZ1tZ3cton/SPjBBw+1+PpaYqVvW3FUvyzAQ/dVT8k903b8F0sJRE5wjGMbVvaMDR7/4DFuW29/xy36vT/4ff32K35Ht7zz7Wo9ujky2RY65NyT07Of/ez6loVP/MRPEHktuV7urSUm621ve5vQWXFplY0WjLAJfdYI3nbFxPjah7evlDOGf9tlv/LIIbCxg7enDvw9yW0zVHNkX8mDcXdse+owZk/edsVdQPlhT5/2lKMbcX3gbd8jT3wMHOtwYZQLhuZN9uytOKcfHi5ROZ852KWNLNdYPXj5KEkoy1VNI/yodvDrzVw79Kgjz7FU6adwcjS6M5DrTuU4yiXDyPzRKmPIWmKAFB10sQGy1XjmeYekBzJ8dMNJaS0lxsiC2xJOS4C47e1Am/KpaluiGJzzWwyUI1h0I4oxfQlVZd0pcTvXkdFIz1LrilloxLdEfPhx6jF2W9E619tKPj24zj1L+Yl1XQBHj2UKPxJjJ+nEPUKbHMNpB7nZOd4Enwu9ETdHI/dz0hIb7IiPGu9yvR6nUWReohi8JTGP+EY+EizxbXCKSohaEWKLT0jbpLVI1Im4jW3i5rlJHMZpjOKX+5HBtcIYmYWRoa3wlY52YxdakmXk8c8vX3BdXpLUmDXEcy/WTEuYUVZCrZKPzLHV4yeKS2IJ4Mj6C7iUOoz4jkuxLdFtzYJ2dW0BmNR7bOOdGHt3zEYIMEsxnmt7hJ20jfhCEr4rqW17ZirmIznnDKsMRU9zS2fahokEPk194FvLqj/GnzoM2pNHx568bdmpbvTRgU6OwyOD4P8q7FWOnj3x7P9nsG0Dm/yp3+Rt/9+Km1z4hUW+6eY3/sN/yIvwWzJTQ8o8bg4P6he6br311vK7/rB97JN8Wee3vP0W8fXq4C1Z13XcT0v/4Q9/uD7qoz5KXIuxfLnHR96c+cn6Ya0lKY3o28FW6hbF4tIHD9+rHTxkO/thFkn0YyowOc/SOtjb7H+9W7z4fvCDHlTnoh45ONiDy3MGvmGLa1vknOdtZ81udJjrinU5RJTrk/nHdt6vK3I/yPN4xmyLDd9rCz549O9z433qFw+mlmTzTVHv0Q/90I/otttuqzxsx2+vczs40C6J4e/ChaM671NX4qxaam7oQfiiJS5G4O3Vo/QJn/AJ9WJy4TniXp5U9MpXvkrvfOetFZPt43ZiSO94xzv17d/+7bnOOStiYZ4Yo7a7HFfJE7r11nfpfe99rzIRoXxSPF6m8YvKxLSL3zOnr04eS+XYuK9Ifjff/Gflk3jBXYnrIJt4sk6yJG0LP2kE3uQdvG3hYY+cFoL//d//fd3yjvnLHeRtO+ENcV3EdWvvvTDBon7YwN+aNb/NMSeBqfWm5sSQwJasy0bRwtsTa+3j03ZGFDMXab/ZU9eecnT3QxWP7eoitycvxWfOA3bP2OSR0YdGxqDJS7aLwNB+g7en75M8w+Rpf6QN+aCLju2qj226/w1+G9+lUvmsGODY09Z2dDyV8tN26dou+cgcR1wfYgPDdvo5AeQnL6TZV9gHeOnML8WcOTPf6dnoKdf2h2JOuTfg/o59hWto1hJy5hz73pq4bkbn+muvq3vBa6+5rq6Na7zn/ddVV4lfuFn7B3lWdObUoXi5zFfPnzo81CZ6Lb63R0e1D7OGzpw5Uzy5b3NO5thCLqdPn661ystoxiBe/l9zzTXJTnXvcObMqfCj6kwNlhwfyYX4bev666/PuIQf8geXl+v4IVdiRYYNftjn8EEMxM0vFpAzNaEe6KMLb7vyx852+QALX2BTe34hGjz0iZ+4uC9Bj8DARwbukn0bXcb5JQMw8MsY8XLsRQc7xoiVPjw+lX0NHWxWfNuZ41P1iwuMbbJfXnX6jBjHBzLwyAks5pg+sVJ/5PjmD7TxQe2pCy3EGDrkx3rDDnvktmttNQZJAgB4aOWRQwREyxgt47T0V54WZ7TIV56WSUIO0V/bu/P0V1p1aKG7y/Gxyolv7a8tY8ht1w5pZxFsDnIiPKyTJ/Fv6OdBD9job7JTFJ+TJf3/XtzorPpre3eMk/IVjxbCHn14WnQheMaQ06450WcMQr7q0i8+cW9CjNFuDjbZ6ZNvZJvQweGBenLchIfQww5aMVYZvuAhxpWNeqLXe6/Fwxg8spM8feSrLKa1qJGBsbbwpesmDj6rfm8t83Sg1lvmTiFr3ezJ27NdF/Xa2ifk4bc56IzWc+9h3Xh91+f99Zt0avOXkrfKkUnOhX7uKbJ7LuIGTNFvuRkaS4Zzki9cDuY5ols5yOeGAf0ASDlpFUWXvnOS48ahZNr7WdoAABAASURBVNFV+uhCNYZtbEaIl1y0Kr38dLAjX+LfscvZJB8OniOtSmvJzR6dusiMHv1dyaRc6caqCd9gKBYjRGs7ckk5iBlZ4nV8ORboK3HBO3m3jKMzgj/QH5KgyBVaImuSOFFUG96xH6mjYk9OI/1dXnqP+ImmlrqBskqfWDQ328qniB8Dn+WrpTsJzRGftmGVASnrQ9mYG9uJLzWKDno1njHirH54PkvNZXQ1iYsgpQZrjBV3+nZLiTMX+9glyw5lDZ3UWeVKvJVfWvhVB9ySByehSbKUCjCu5MnNKfFHKNtCB5Ic/4BZTiyVx6Cv2lpD7ugvsp3cLWfE0QUPfduFYVutkU/UgmHv5cmzhV8Sh2pDDgOSgo0/+FCxaTM8stbs8KFUfN4EhVezdkkYVXj3Vn0uMOMqZclIdODRC1Rkku0iZSP2zHg4Pq64lQ25U3sJ3Wi4JzdLSl5QQO3waa+sX1Tywf7kOnDqofgNiJDHDK3kvIQSp05i4e9EP8q1L6dt0WO/0ZJIsu4dQtYSnzOu9H0ibkWOrjIPkudDCVsKj8gO74DRhJCNzI+dmHAaPWuTGFsoVuhnTS85jo3DbfaxD+iJj+16zMd0HdTi2ihc5NxUBkNza8k/WcnB7qkbUtvqnbpOvdYsNmq3zKIm7Mw4QWUAjJgkjsSb/vpBDo/dyts+xj4pVzabdXcZNyLZ0zcXUPRXsqd8xaBlzL6MYbvsbWv1L7Xi7SlLcxw3GJCy0ZIrdqRpu7CQQ8ijVjLbsEXNVDMUmT3l21woc6GIHZiHpw5yMXomkbjskUP25b6y2bMf9oqP7eqXDVz6bhtx7nRLfr2F76mz1XMj2nPed9oW+WHO9Qe962BzoNKPbYvNpse+9ZLRV7bemg6j17N2W/bnw5w1H5jr+Wd+3kfpR//Hh+nLn7To+mverl2/q/4fsH5wSsqScXRryYyN5C5iUjbbcsv6q3XdlE7WkSSXmbJ8w6ajVm1Lq3VLzAPQzVZtczEjeUkQZ2jzgDazrkyklGMS80VtljxtXJyXIVFYlm20F43c+C7sP411totJ1mxwl5In+BiPzBfrLRpTP2semyXykSBH8lMewIy8kFvSls/wg/Na9XcauWlivJLaHRWOEkPu5jWiM8CCwIvtculSbHINgm4ePIzUekR/gcd/xbcI3yM5LiH4BVswQvA8sFqCPyk5x7ZkGQdvJPcRLGgJPhjwI7UaqdOI/2U5StWTAzapR5wm5m3CT63wG5+DsfgZl6KXF+qzHrFLTrqUfPPyS+Erz+im0MkP3eSYmChhJiRzlk/qNup6QVMHH5HtgrukxdeSOhBXxbc90hLMJTXeIY/+Uro7rX52yXGbPJbojvCj8J1joJgCHZFKFg/rw7bskLIlX9tJecjpshLT1MdGUqzWfWT2NPX34yMY0L57rDtle+wM2hMPOXi04MHTroTctmxH1ELa85fbkzrwkO3Sg4eU7a/CzlDlQLuS7WKxtWfcCOwr5avMvlLHnnqMQ0vmnZeq/IVyKoYou8fuuD6M8xf8/J+VPACwLUcLOTEw1yWILEOxs3qOC8rGeBrxVZf8tTE8x11aiG8A+OEf+WEtWXhcc3C/Qy3sLrvVX0r/k3/yT4SvFCLHwQOaerDIA7WWYwQ+aFtvGslFBJEARxYyYzmFauRc72Di07Y4H5TukFpj7ka1NrVa1Hurex1la/vxsPUx/ejFQPyXaHedv0utu8aUBn1oCuZP4uchxZvf/GbZLkJm42/IUeO/Vnj0ox8te8oKY0j8xcHP/uzPHj8w7ZtcM2xyHRCjt7397fqmb/5m3Xzzm7SMKAfHtu59n/voq//+1+ThzQ01l9ThIOeY3qlrDHORM1LzSaN8lr/Yj+DY6KjkuofNnuMndVGzLf6t/NpWzeiEbOenZLtI+w3/67nPTg0yfwxduHCxciB21g4v6z/mYz5G8lytzLPC/6ff/k/63//wDwXOydoSIy+Bvzl14qvz6fMwhta2eBnP17CCjb/uJtu65ppr03ZEWvF4cMMDn12Oc8RTg/lBDK/63Vfp87/g8/UlX/alRV/8JV+i30pMNS/BY96yDHOcO8r66vUX+Px14P3udz8xN8QD5qlTp3IdcpW4pGyJRbKasg1VHOHSSm94wxvqL8p4GMcDrMPDA9ku4gXLt37rt2bNvBN1UROYa/Lgj6/GXev81Kc+VZ/2aZ/GUE4L22qJA7x/+S//pV73uteVnGcSyFEAi19egOCReb9P8OLlGV/xjOxvqUiSJR/GOX7Q2lbrXezr29TwT9/4xtKlnmBRZzXX+Df8v/8HfeVXfqWe+9zn6O/9vb+rb/6mb9Edd94hS6KmKUe12NoW+84NN1yfY0QX2Hx7obKGyJnYwaaNufBFC9kgwk1Cx54yeKRra1+W21mj+33FnnJ0wUbftuypg9w2Tclg0KFdyZ7jxHl3jFVnyl0YtldxteDZUwZfwv0P+7Lc/siYULOnzt35Woi5XhPXZtHZyuq5VjxsW50+GOrpjzxH2IWWnPPhnTeqI5cd41KuXvKyOpcwUsadZw4KDU70kbPGB8chLVkHS10/zP5AIuXnkuuEHdc/uUYqnja0213KcQEnsVsuRTPXMbk+W6LLdQY4S/T4Jcjh6ORainUTLuHsssZ2Am+b66Fdzhsj100BlONPuZbKjhr3u1z7bOs6S8EdR5fSj0+u0aDgD3C53ondqFyGRnJcco204/qHy59c5yw5EY3sE9QIXqNpRD6ykAfy+N9RvzG0BBudUZhbLWNRlFOPxJM1rfgbxBPdEdwkL8UnVPUfOT+k3klUSVTjUuzpR3dHvvGzBGMJv2Q/LD/UIH6W+ESnZDUWt4mPORvJqeIOTlIvn+S5JI+SVy57/cgCl1pohg7GzvMPbhLOCDa2o7CSV/piLSW2kbwwHIlpCUmLRuqszC80cg05EsDQkZbwSxbboGbbzE/0FvjUZ5f+LutkkCvXvyXfahdfcSt351ggHaRQh23J+pPiPhVuqnv6cMpu4bQjBF+xSbIzICWuUfwqZx+NuD721LFnW8ITP+wpx9aOF/LOuH3P8rtjr3YxqThop+lSMdFfdWjp2//nsE/qwp8k+54x7HuWn4ybcwJ/7c83+dSLq6zBWm/Jfclc3/ymP9P3/OPv0TvemXNX4GyLfdR25mapPN9+y9v1rK95ll73x3+c+Ws1n8wpfiBeAH/0Az+65M75pLkpMyrGFMy1FmuLjPzoe9+x4y/rBPlKjBMLcdrWNovojjvPivOZsj5afCUN3XHHnbpw4UKQLPLFDhvOu3fccYf4b4GOcixBBh5xbXJNd5hzf4zEtmTnWbLGWcuM2658etsIshNpCN0Rp/ZcP/DoX3vdtXrSk57EsLLrifUL8cukf++ZX61bUl+uSVr8bnJtmMqq9a47z96lH/3RH9Pff9bf1//r679ev5cX2tR2xbVdmPb0V538sKc8rGwXffInf7Ie9KAHFy7y7CmSm9761rfqO7/zO0X+9mUcfPAS7Ad+8F/pla/63ZprZXNr+Tk/1JX8slR0Kft0HAkCi/peTF3PnrtL5Lw5yLOOzAlz0NtB1e2OzM3r3/AncuTab/aM9xL3+1VLxfckrsemv6W08cM3T7zpTbnmJohIbeenKp8///M/rxer2BA3tYNfnzXBkycGjElOHpfqv8CwLeLaBZe5Igh0bItttYO3pwweYsyeMnhkK9mX5fblettTjp5t2XMMe/ue++ieJNvVXW1oEdiXscj5/0/ef8DbclVnvuj3zVpr7RxOPjqSUJZIJoMNmOBABiNssu0mGyQkQFkgksFkhBIoIWGwjTPGbrtxwOm6u91Ot9t9G7f7dt9+DggQoHB04o6r3veftevsLSFs9233fe/9Xp019hxzzDG+MeaYs6pmzVp7H7urkz/bx3z1upTYQvAQdpScC1umQLVFjq5t2Eq9fq3kx9Z2+IiOfezOLsO9gWfxT63q9WZ5ean+hr9tsT7v510pTcUAL6eolvN8cs/+e7S0vCz272yLeUg/UcSOF8qca7zoLulIf87zgnh+bkGTE1OamZ7NkmO1/nUBJYjV7KMwH5eDOzczqybnJnYQvsHGDzznDDFyPUVmO9egA8IXdUqo92+7Xkvwj5xYscXXWvZmiBkebGKH72X4ZR8A3Nk8TxAjhC4EHl8a4Is4tNOP/fv3C3viJH6eWXiW4tzCN/b0j/io4xMs7CnxBQ5t2MBDtmsfwUSnJ3DAQ6ePHUxiUw7elZIv8OyMeojzbDXrvq5cFXbgEgNjW7+Av2HLf7mGHj7wZbuOG/7QH2cNRf/4MgJ9w58ypvSFLyzQB9sb82y52h49ekTEhD1+IXjb9LHUi4ty2M51oa2Uah1ISggH9ma7bcRVl87T4V6HBvheTt3ubOEh9G3L7uR2VyKn3e7qYICF3O5k8MgpaYOnhLBFbnfY1O3Obj3Ji0NElbBDFzvbVdbzW+XIIBSQU0JbZQwaeMggeGQ9TwnZrvnueXAguxs02wnx3jpMBvShrbrg44eY4GWJCxo3XPhcb2odG/o+rlekTkcbkwZb2uN2Yyw738hLbmTIaYeQEYPtqgvfyyntTm4nkAjQty3bqamW2EAsnCKoOE38rLM6loScdif4UkrmYJh8bKvDS+TpR8c7EK4Y6CKrttG1jaJGTcnFbz0TXZpq1nT2U7fpxIU7c9E7lAeGJQ1zpS2hcR706m/ZJoZxFo5Jj5x/Ac/P+MiCDPwS3HzUpg6VEq0I4LHJ84QoxznhhWXasLMdeatxHsbs4KVP4zzIlPDrefgZh8BqI0Mfe7upfsYsFqOPD8vJSZ78JLmU1JTDUuJZj0/bkbnWwcYGP0ZaMcaq8vjJ6lLOaoactak7SGMe5lqhrTzbqh7BHic+OxppG6duO3GMQ+uyi+izMi5t9ErTKJp5OGtTpi0/aV/Pw3lUKiQlOlRqfKm45EcEgQZKxG5bdvKVhUvJWI5rLoK7IauxB8xNoyjGTdfWY40zlujIiSN6uEghfBa75iJGcsFH2/kML44oxnvVDQs80kpg8nBhF9nYsoizxhnfceay7Y2cqPpYj7xNH2wLrPEGjz5YDirtNFJnLCWkgYlByVhjw3lig9GKOvI1sDd0lAP7Tr6WmmS76ioHbWvJid1hgwHbJq/4d/zUGBJfSR6QU0febti3OV9YdHT1ccW3O7z1DWzbMWtrGz4YNzs6ibP6CY+s5xmDNm3EDUZcVduIFKtgSevp5zF54rMdOXno/NDWMjdLydxbl8IrOsijKHDGiQ9evTw6+MAvtsSAvm0Rd+8T+TjjWpITyja8HcRWamssqmMPlmShrxzRSCzjcPmgv1HQ3tshxq7mOPco2kqJYpLSJj7nOjBO39ERgGyaZXMivdS61zQcHdEZJ4712heerrnRODf/9TxAJgYPRb+cGJvgjYNNn0r6gI+WcUwD86GNL+TjyNrqSMcWm9RLKbJdc4IYjMc0AAAQAElEQVQ+12kihGgDF4JHH952rr1spIxrHMjRh7hf2XQmeUv+ehnY9qa8hF/PJst65qdd4r8V5wB+1jZygrzHplzLGNubGLQTT5WnH/hCDwxwaYNHBs/9Fjl6yCk7NCW3a7K7GvqM2ThjhH6ve/To0aqHTMkrfxaXNvTH6Ss8mPCUPfV123X+2F2J3Hb1W4cm/FrysZ7xrFjuEJqmiAe8cZSiUnM1Tmy0oktpOSG1op36OONtO/VQBGt5kTs1mpCLtZq2JvNrsVnXox4w1CWv2Kv3XvRQPerBR/NQcbfkZZn7RzYjuVdkhijgkpXb4JrWMw5Ush+ZeTpWpnH6NVZ+iLyJI1XbGuf+0ybWmNb2BJ/5N9b8zN3at+M2nbrnKzp915d1VsoH7/2KHrTzNj1oz+06Y/ftOnNnyr3f0Enbv6JTdnxVp+79uk7edXvoqzplz9d14rav6qTonLznGzphx1dSv037tn9Du+e+or2Lt2vPtq9r1/xt2r3wNe1aDM1/Rbu33a4927/elakfv/vr2rfz69G/Tft2fK3SianvW/yq9m37ik4I/gnbv6YTQ5T7Fm4T5YnI4//E7bfrhJT74ueE2J+443Ydn/rxke8N/p7Zrwb7du1d+Kr2RGf3/Ne0Y+rL2jnzZe2Yu03bZ27Ttsnbwn9di5Nf1fbZ2yu/bfp2bZsJTX9N85Fvi3zbzFe1MBWdua9r23Tsg71r8evaGUxw98Qn5XHp+94d39De9P+4bV/Tcekv/o9L34+LfE9ke8Ojsyd52Zuc7d3xTVEeF/742B8f2xN2flPHR/+EyE5Mefz8V3VC9E+M/MTIjg/uiTu+ruMjOyH9PnHXN0X9pJ3f0AN2f1Mnpe2UPd/UKXvv0Kmpn7rnjowb43d7ZN/QSRnDkzKeD9j7Te3LGB+/8ys6YffXdPzOr4Zu157MgV2LX9bu7bdp986vaVfi3pnYts18TVP6W5XVg7xjkDIxnUk4zjkI2ZbtnKGtmtJonPOmlysH52sKIaO0oxsd21Sr3HbFqAJ17eiXkrMhbWDAI4O3O52ev6/cdoXqrh2SjX5f5iq94d9G3tYYwFcOsFLUD7K+bne69ia27Q1srgWuOOjbm/Ieo4/Vdk7dtuKjixwd21VGHbK7Om3D4Uivfe1rNbFxTUGGrd3pPOYxjxEvXpFjO841AB5ArtcJUm4sxob2YTYU69ojeUCPb8q/4hWvyAvpBVG3rampKR3ORt3VV1+tZz/nOeKF4p/86Z/U3+q65dZb9exnP0eveMUr9Td/87fCn+Xcp9a0Y8dOXXDBBSl3RMJlKH21VB+qM57pfPVBHMTXNAPZiS3zCd+sCapO1qKxVBs5emPK4DjX1BJqBk38jitZrg/ndrhS6vU7rPDBRgF8w9zM9b5NbtgUGI1GstE38HWT7+d//uf1S7/8y/r7v/97sRHw1a9+Rd/85h21fe/e48RL6p07d4k4V5ZXs2YIRmL513/0b3XllR/VH/3rP9J//uv/rL/+L3+tn/3Zz+qlL32p+AsJcZPzw/HXaGJySi960Yv1xCc+UcVFYKWly08U6ScyaD0vROhDP4+RUdfGgdyOdQi57dpnMOxNOXbI0MeUeq+PvOdp66nXtTtMbCD0bas0jSRrnPvbSjZ60Wde7d27V7zEZrN8nHvrIHNN0f/mHXfqdT/2On3xi1/U17/+dfHb8eSZP9H7yle+Uv/23/6xDh06osnJSfV+du3arYsuukj8GUnGizihQeYMv7mTzopNJfSVgy8QvOMd76ibtV/60pfEn8E/unS0zgfu9fwJUH5j5fbbb9ef//mf6YorrtDvfPF3dMedd0RnXe3G3ADnT//0T/XjP/7j4jcIV7Lx3KS/zKUTTjhBxx/fvbzAL7Se+266mG5axDc3N6u7775HN954k573vOfp1k/dqn/zb/61fvVXf7X+VwPI/uN//I9VP2Grz+n35oUARB1cNure9KY3VX+2RY6Zu2xe8WWVZz/72XrXu9+tL/7u7+qv/vNfifkLNl8GYlNPFp+sC9br+fHMZz6znteO1HZdXykH1w82DYkd3xHJmdc33nRjndP0n82z0pQ0tfpyzo/Pf/7z+m//7b+JfK5lU/Lf/vG/0Qc/+EF945vf1FI2Zw8ePlhzysYim+7kkt8IXc7aaGJilD63Ym7wEgK/AZbtyMeVqB+LJXJ0bCOu7barPvJSWNN2dvamnDHrMdDBGH2780Pddh0zeAh9exPD7tqxA8N29b8V23bFQMd2be/5vvx22PiD7E2f+EG21Ra+x6C03fnMkNS1Ya7lrUq9R88P1rJWu0OnZX13yuLf6JRtf68HLPxt9mz+Tqds/3udMPffa/3UHX+n07f/nU5bTLn49zpl/m90xvYv68wdt+mBO7+ss1Kemfrp276sB+76qs4MnbXra+G/lravxPY2nZU1xBmRnZZ1w+lZY5yStcmpO2/XqVmXwJ+StdzJWc+cnDXZKVkHnRb5qVlfID911zcS29d0+u47dVro1KxhTkOW9eBJ6Kd+4sJXBH9y1l4PmP2aTgydtHB7LR+QNdpJ87frhOkvi/Lkha/rlKxZ8HXqttvC/71Oz/rmzL2366ysc8/a8zUR7wN3faWuex9y3Df04MT84L1fS5+/nH7dpgcfd7seuPsrlR6873admTw8eO9X9aDj0u+smx+09zY9MOUZ2/9GZ+36+yp/0O4vB++2UPTg931V2D40a+yHxvb05PfMHV+Or68mv3+v07f9XfV15o6/1xkZmzPiAz+nZ7xOjd5JCxmHxHh6iPrpu27TaZFD8GckvtOie2b6c1qwTs+YnhFfVRY5eKeBHf7M6J4VOjMYjOvpi3+bsbst/fpKjQPb04lh299mPP8+stt06sLfJW9f0cmZM6em7dSs90/NPDh5/m+Fj1PSn5MjPy3z4bSdX9GpWU+emmeGU7JePzXr8dMz/qdv/6pOz1w4ObJTFuMrsjrmkZ+W8T9z3506Lbk/OXanpjwldHLG6pSsQyn3zf2N9s1mzs7/nU6Y+n/puMnbNTmWGktcp5W5njM+z0grcllXE85aV8l1a+u5Y3fnSX9ObT134CGuq7aPXU/szgYce1PeY3Au2t8qB8s2RSU7EWXNYfsYdm3Ij3HujSmOye8Pm/ZeDm93ceGf+j9X3ODZHTa4p5x8Sl1vcg8vTTKbawvXO/zxcuiXP/c5PfwRD9d3Pf7x9f78kY98RJ/61Kf0k5/+ST3/7Ofru77ru/Sf8hKXey/Y/b2bfPLlQL44Vlw0HAy1tR38ZKrLSe7FdmLKug+dXq6spPqcrOa+41IiaUOqR8WIHRViPm7fvuqDuuNzHFzuW//y139df/t3f6v+xS8vv/7yL/9Sb3j96/W//dEfoV7XZPgeJwZ82sTTiliQo4Rn9pXg0RkMR2q2rk1jY8cuOaSd9bhtsZbnXr1n714hbwGInPvsb/7mb+ppT3uaLrzoQv3Kr/yK/vjf/bFYj3z+Vz+v9773vaGfqP+twc9lvfrCF75If/iHfyjWQX1MtkGT3ZXEj8Du4oCHTj75ZD35yU9Sm/7ZrvrjxEkMv/Vbv6V3vetd9S9Y8aIMYt32sY99TD/z2Z+p+bY7POK34VVfyoLdZN4MkgewqaPDvsr+u+/Wpz/9afFiNg5r3JNZEy9njfUf/sNf6pJLLq1rbnRLUzAV/bJd76sIEmJyBiexRpK62G1XXdY+H/7wh/XXf/3Xgqc/ymFb/HcWk5OTWo0/YsQHvni+YV4wH5BHvX5Yo7IG+5M/+dM8IyxXfDt+0lqaJj8zIxOQ7crz4775trs25HbHb+1TL7eDG6ySOY2s1wETHhltfZ3S7vBosy27w7Bd83VfOfbIIHgwxuNx7dfWOnLbFHXdafte2FvjScsxe+RQjwUPCP4obVdd21RrjLbvhY0uFHHkXX5LruvrG9fMpikZi9Vqyz6hbQ3znME6lfNrNi++WXcy7qM8Mw9D6B04cKCueZuMG22Uo9GoPnMoMxod7CmZ78R+d+YruhDnGMQ5z3p5YmKi9oEXzvinjbghcHob27rzzjuP9Zs2nq+Jl+sOc3Q4HGVOl8S3nuegQyI27IlhlBhxVErR9PRMcmKqNW5kc3Nztf/ogs38hqfNds0T18U+LuTkx7b4LxSIm770cvzik2u93e0F4BB72ijBR4YtPskZ5w5yZOiAASbYyNCjpA2e/vexTk9P1zjJO7jkB1vbAodYsCMv6FLSB/w2uc4MMv7oI6ONOOCxsV3zCa96WMSEnu16DyA/dpcrYgCXGNCBZmfnROyMF/GAjQ/yUcDEOQKIOmS7OtaWg3a7G0D4vgkeDOrwlD0hRwb1Mtt1wiCDlIPS9rEJQj3iYxPPduWR2aaoGDC9Ljy01aeNbr1FVX10IfRyvaqyju90aIPAuK+cut3FgQ51StsVpx8kZPA2vlUnh3Igg8LWD3owfclg0Q4h76lvp2zbPOxn44L4bNcLXK+Hnb3pE33aOOntTXmV0fksPBUaZ7NmfX0tca4Fby3NWa1W+Xpk6xv1FPmA1eOmWseLWOB7OaXtmhN4bRzwLJ5sa5w+ZEDFBBwnlpKLJO3jyEvaMRlnwdM0jg9Ftd3AU+re4BNNbJUD261xUI84LyjGmgiGVlc1GEv7JqT3nvNo7Zi5U0MdiWxNE+2aSvrvvNRLYMFuFK8xd+ILn3hKoewWbHbkYPLyY11Kqqr+RihS5C7ZHIxUIbDabLS06Q/1Ni+uDB8DXny4jQkUHRvtUDMUh13kPCJENWX8g+1GSmT4xRcl2I5upkfA0tzjhbWspDXycHniHudFvABMDMSi+K0YGXqDX0mxiv44tuGUuGpu0oZP4qYUeNjHn6Jr4qo5cfzlEx/otWmjrL7Q1ebhEh/IiCniY2MXny3+nBwk/+t5IBG6GzoukYevsaWMR0GYVDhkDblylSt4WS8mqDbshs/o8CF/EebTye3YNMl3Gh2fTtm2+bHl44yxqsxy4oN3xsYORhw5um3KdcZbqUV3TB9SKkG2mY+qdtEHvKpszOn0DVv0AqPad5jQJl8iH6tEN2KN44sSIodN+t7iJ2SXiC3bQp92S7UOH0b1aNuwrjTmfIg+cmLZYJXGTJ9Or+e1cZSmqW1UbVPIic/u+mh3svZYHjIc8VOl8U0fSjZJ28Tctgp8UZ1CqYBTYw2vHMSUon7gK0ZqNa8ZBzl9Do5TOvU2vBgzRa5oR44OmJVim+Dz2RiD1O2NuMMr/DixwkKMZbVrW40JMkLqAYhq8Kkjjx2yTVJtd+aV6kFH2zSnjKwtY7XZEJCJcxC5EnaJzViOHJLG0qComRhr18x+veGHdmeDY6yydijKVgy05vVQ9BzszI1BsJvw41zvXVrxmwjjXDCagRPFOD7HVdYGu619ok6bEkNbybaYV+O0a+NAlzllO3kYVymycXyiiwDedsWgDX1KyO7kyCBk2NjWOINZEjex4tLJCdRmxc8hlQAAEABJREFULJtmEDUHM0XGNO7CWyVjTDtkW73vio2SugM/yGzHjnxYtqt+L+80N/vPQgq7Xt5j9/1k8VUXWPhJ7Avzc5rIIpi5go1tikq2q18qthN3qfUevy/tTq+rZxyCXZroRs5itI2fVt2xmatx+hJZ3NlWUxpxxFrOvwy2bKtok5RjNCKnuYAn5w33oFzfI859dF07hyv6ocdZHz1/r17ytJEWpr+exfvhNI+ToHwSxzj3UWX+RCgnxnHw23iR1zTOfTadFNTmvHCbaKCNc4o+1PMrDLfXSR/Vj75wQe+7ZJ8+dvk+XXfFXt1wxW7d9PbQFft041v36qa37dYn3rpd116yXdddtkfXXLJTV16wqI9dtE1XvmVBH3nzvD52wbw+fP6MPnDetD78plm9//xpvT/lB94yp/eeP6X3vmlGP37ejN593qTe++Zp/cRbZiKf1nti8xNp+4m3zOrHo/eeN03pfRfMRmcmOrN6T3Tff+GcPhD891+Q8sJ5vS+6HwjuB8O/P+X73jyT9tkqf1/qH4z++4L53vMjS9t7z5vVe8+b13veOKt3v2Fa73z9jN75Y9O64rWTelf4K147pbe+alJve/WkLn/thC5+5UiXvmZCF71iqAtfMdLFKS+qFPmrkUf2ykld9ppJXfqqkd76mildEby3v35K7wz+u8+d0Tt+bEY/ft6c3o3PN87pxyvN6j3Jz08kL+9JLqD3pf/vOW8qsU3rvfBvDE899N7w70vs74/u+9KX958/rw+kXx+M/QfpZ/gPJM8fSP1DydMH3jSpj1wwHZrSh98ypSsvmql09SVzuubSBV118YKuvmRB11y2GNqmay/bqY9fvjNjuqPStZdt0zWXLurjl+3IGC/qY9GHPnLRrD588Zw+EruPBOcnkt/3XDCj91w8o7fF97k/uk2Pf+ispoo0zLxyrhulFNlbzynldMgs9bfKbQv9lnkaUg54298ilxzZQDb3QEuCVA8wYMY5dynBUM6TkvNss656/ttW02ycr9UnsSrYRRzYQvC2KSrZ6KWTtaaqjx6EiNJ2xYaHlIOS+OzOnnrENRbkPb9VbrviKwc6xLueezqEHv2kXM/14ITjT6ibq9RLU9TkoReeF4LPetazjuEEqvK0rQeLuvkRqmlIPgeD5Dd1u2uh/i/+xb/Q2WefLfhSiti8dUpF5w9+//f1hje8Qc/MC8RnPPPZlefFKS9EwYyKMiWCqLzcfmHVI/YqiAIvbKfygN+iGCI2sJumqSroIqOCvGY/dsjWah9c860cEXc5dUloXfzjCNfW1modm7hQm3mxvHQkG0XLsconOk1pNA7ecXv2au/uPaIeI7WBKU2pL+9f8cpX6LnPe25e1L4sfXmRfuu3fjvrw0QUpac97Rm64IILtTC/oJIcruf6Kzdi8/LWWz9V9Z/znOek/8/SOeecq//0n/5Ka3lOaGUVh0rRM57xdL3lLW/R5MRkruVjcbg494ChmsTHRhL5QMamhm3Zrn2mb+hT2lbTNPcrt79Vv7cBu5RyzLZEl7rd+VEO28fasVOOcfqKXpN+JyDBOzeYpbzsXV1frXFErW5Kvfa1r9VTn/pUTc/MIFIa1ZQifivrZS97ef2LEz/0Qz8k5u3rs+H+Z3/258lxl4vlvCDGiI3dt73tiuB8T9x1/UFuO2PY6kFnPUjTU9MZ5VYl58JgNMw4LOunszn9ope8WM/JGD73B56jX/uXv4aZ+HO3fEnGdo2nNI3+j7yE/9Ef/VEx9/nSyuVvvVyXX365zj333PrlDf6M/mqeeW0nvnXNz89nXM/Rzp07a//bXIcm4rc6UHDD2N7YwHM289b0l3/573Vh5gzx8OLjF3/xF8Wmor2pb7u+5H/b296mXbt2aRzcQInxfe5zn6vzzz+/5pWcs8k2GA5qvw8ePqQPf+TDesELXqAnPfnJesWrXqnf/K3f1EpejGTCqQUkP5zYHv4dD9NLXvTicMpwtJXAw9dDH/pQ8TLAdsxc/UYhsf+lfiT5ed3rf0wfufKj+vO/+IuIx3VD7gEPeICWlpbTx9WUSyKuG2+8US992Ut17vnn6c0XXKALL7lYbzjvXDEeH7v6KnGexoFyKmXMik47/bT6W5DEoRzMtZ633eU45y1y5aC0fb9y7Gwnvq5vytHGUSmDcCVyp4RS5GNv6tqbcnDSXD92J7ct2yJXfQwo2Ka4F9mu8SkHuiniu632YCODejky21XnvvJep5fbrtjUIeXIaalVNZkPQ/EF0snInv6d23XtOx+lG959gm5+zwN007v36hNX7NJN79ilT7x9Z+p7dNM7d+n6d+zVJ9+9Tze/8zjd+p4T9Zn3PkCfevfxuvVdJ+jWdz9At74z/NuP16c3ylveule3XHGcbs568ZYr9urGS/bo+ot26+bLduuGS3brExfu0Mcv2qVrL9ipq98SevNOffzClG/arqvetEPXvmWbrjx/h667cJc+cu6irnnz9pTb9LHzFvXRc7fp6jdt05XnZv3ylu366Hk7dBXtb4ws9h+JzofDv//1C/qJ1y3ox1+9oI9kvfS+1D/8xu362Jt3pJ6y+t2h6y/Zpesu2KXrL96pGy7dkxj36MaUn0p/bsm69+a3HadPveME3fK2vbox8dOfT73jeFHeEp1Pv/ME/WT6ffNbj9etkZODT7/reH3ybclH8vNT7z1Zt0T+qehQ3vL2ffrMj5+on3z3iboF23edqFujf/M7jsva+jjd9Pa9uiF0Pf7evifjsUe3JPefeNseXR+6KWNx09sS71t368bosUa/Luu3m9DNGu6mrNevu3R31m7pzxXpS/J/Q/Q/ftku3XjFbt2Ucbkh43Nz9MH6VMb+2kv26pPERxzRuZl+X3G8bn3nPt2QZwHKTwbn1nfs0ydjf3Pwboz/m0I3XL5LV12wR/i8OuN1Xcb6Q2/coSvfvE3XJaeMAePzsQu269oLt+uq83ZlLuzRR87ZqY9fsLvm/pqMyYdfv1MfO3dXxnqXrnvLnlpemXG57pKd+lDmxEczV668YIeuuigYF+3QhzPW12Scrr3s+KxVd2X9ulfXve1Ufeoj36+HnNRqmOfuxjmfVaSUFMrzvPIMLk6GthXnlHJwjkBh6wc5dQgBpe16vYOHlIPSdj1n4aGI6zkKRs/3curIqUPUe0Le87Z7NtiwY43TH+Xs5dpid+1g9IQWGFvryGz/s8WtHOCnqB/b9Z7I/YqXILwsSefVlOQ8+UX3YF6m8Rv+V19zjfjSHfdx7ptf+MIXxAutpaNH1WY86Fddm7XSVNY83G+/4zu+I/13R+pKHNPPuIZVxOJoSpMhthS/HSnZClgUV3JvztVeqSnVkIUvfELYfv/3f3+9b2MO3uTkqP7J7ksuvkQveclLdOmll9b4uce+9KUv06//xr9Sk7WBXSqW7bhtxbqHtRl9b3N/Bp/1L6VNfBLxjyZG6tfQdmeLjTaOJtiwxP2gBz5I73rXu7S4uFhtTEMIX/wW+3XXXacf+ZEfEWsA1kr8FbBrP36dDh45XH0RDy/ReDGPD/zH/F4f21WXdkg5iBl+Ni9KX/7yl4svSdiJNf0iPtZTvOi69tprxTqN9dE555xT120fynqDLyDiGww7dkmu7epn//794uDZ44QTTtQJJ5wgOzoZpRRiDXDLLZ/SpZddVr+w+LnPfU4333yzLrv8Mr3qVa+qf1WMftRcYFBcxwNfjK3qkewx6OH5q0bbt2+rPmx3eUz5h3/4h/VLFMTN/ORP/9Pvk046qX5BxSXXkMSNr3H2XL7wm1/Qi7NufP/731/j4r+sIv+vec1r9DM/81ktLS0ljsExP3aNUGASW1/arnlABikHpe1qm+qxD3L828lPYqFOIyXynqcO38vgIeSQ7fv1ib59/9i2j8Uu6dhh+xgPYzv9bsSBr760XfvT97vNWgve7uS9Lvq27zc++/7lm3FL7cY4g4dcVj04x0ajUe0D85H1J3OSaxXnBCXn1Sgv6ecX5rNm36WZzHfmJXHyfLGW5+qllWWtjddrGzLawQWL+cbLZnhsxtljo43nAPDZpyQYYlnO/CBGeOzgebnNNYJzampqqs4h8JlL4GFLjLSv5LnnyOGj4lmZ89K2sOU8tF2fD4nj4MEDx8aDtrm8/LctYgGHEjnxUScO/BAXPG08Y+Hfdo0JXHQh7OgzcdqW7XodpE/EjZwcoGtbvX/6R1/whR5jgI3dxUadfGALjx57F5TIiQeeWPCBLZjw9Aldxh97SvSJlXa764dtocf4EIPtmitswKVfyoE/6mHrvORLEOjQJ/JEnec+/ICPf3SR9Xb8ZTiudfSl0AjZpsikbWviSDgC21VG3e5421WHjmzVsTfltmmqZHf8Vgwa7A5vq9z2/xQ2uJC9FbvUPuSHnEbibnPSh42o6y88cnurXccjJ6HEiR48JQTfy23Xkxq5jSfVQbI7Obq2aa5yGGyRw0MMpL2pQzuEDnHYtHETWZdN7G18wlvZ01B2GGqZHmdduVZ55yYB0Y686uTmpBy2j8Vib/L4s7u4tXHUONxNGXibWLpG2zWXvZySFtuJbwxbCbmVf5H3fAk/zoKrKUW264ZFk2DDVhtKdCHb1Q8Nto9h265yu8MeZ0Egbty86GKRnY0eZcynLX33gyf1Q0+e1uz0AR1ZPqLBsNHsaFZrR8FIhqJnh09MAZVSjlfWUsZrXmSPl9fFmj212hxVqU0t3aQvbXgIeRtbSPEbDdlWfwO3w1uinkJtYi4lXErw2tgqVQWszQVcTiUy+Ax9YhgLHcTK0Sbuare6LmJW6u16Z5Pmqi8lOCXPkRdKXvDkBX7JuEYzza0owa2E4QaR/7ahVbKTnza6qdrWeG0sV2yJ3NOPeEmlxYsU3SgkhjV181biplR9tOBJ8GDYAVWOFLDI0yqVEiFFCUY0kydvyIgNPlDBGdd2xWeVO9Y5B/JTJr+glPwIEatSxiACpT1U9dteBEyVY99VwjEOwUeJ+Do/MVQOpwxV2Zb4FLG2yBlDBaeLKUFkblmNVAMqcmzb9LHNONrMyzZtfMJnzOBU1D1U0K/QuG3lJu3RTxYqVJtxQa6028mbY4Ne8MOmS60UuXIQM3wtU6+ftFmxSywlNshor3xwwAcbGYScEj2o8hVDoj8OhhMfbbZTJN6x5DJQm76OyYnxF+TeZ+S0WdGtf6UCrmTjKGXmcFGjNvLURE4h8gtxvhTlCK5yHhVZJn+Zs/BpqZ+SuGqsbSvX+IqUEp7pE6vULQ5HF1IfXxWmLbayVZLrFn/qDjfB6lgl3FD61yr9baMeu9oWnTS6NJLTn/TZjqw2r8u5lilzpD1a1DQTauN7Yu02PftxRc967LSm1pc0qUborJcktBlngbiilt21UtL1sWyrwOdlAqXtdGFcZcoxDmbTNFWPXMBTQvC0w5f0jwVGTKouvO2Kgw6LEfDRxc7u/CC3rV6uHD2Pne30rakxKQd+ek9BHKUAABAASURBVLlt9X5sVx18RK3y+IGH4MHFtueRow8GvO0ah+179cHu5OiiB0YpzbG+2V0cbcaiqXO2rfYs3PitMhZWbbuezeahWJiDQSx254e6bYpj/mslP+zOd69PGXHFh2+phLh2Sh3GOnM6LFNPamsulMPusMJG2kY7SqmAY3d8qsdicDTazL+2baLfpCmSgFqcc2sa5GFjMXPwYXsHuuJHdujGK07UA7b9V00Nv6b19h61zapyUVebe4vWh8GwlHnSVq6RXdK+JkuhxJbzz+EUnxpLpfKRV155iDiondtaPfTMKT3slAk9+tSRHnnyUA9/QOjkkR5B/ZShHnfmSI8/a1JPOmtKT33wjL73O2b1PQ+Z1dMePq/ve9i8nvaIBT3rUYt6xiOhbfqBx+7Q8x6zqOc/dpte/PidOvsxO/QDj9qplzxxV62/+PE7Uu7QD2UzGvrBlGc/bod+8Dt36AUpn//Y7Tr7cdv1/NBzH71NZ6f+vEdv17MeuU0/kPbnPGa7nvuYbXr2o7bp+eF/IH6eG70fqHxsg/P82Jwd3Rd+13a9+Anb9bLv3qGXPXmHXv6kHfrRp+7Sq753l17xvTv16u/frdc8fbdeHXr90/fonGfu1jnP2K3znrVH54U/71m79abw5z97j84LUb4xsjem7Q3Re93T9uiV3xPMJ2/Tjwb/Zd+9TS9/yja99ImLeukTQilfHHrJE7bVOF70eMptetF3bdMLw7/sidv1sieity0xbtNLngC/qJcE5wVP3KYXxO4HI3v+dy7o+d+5qOc9bkE/kPL5saekXuXfuU3PedyinptcPOexi3rmoxdCGZuHz+n7HzGr73vEjJ784Gk9+aEdPekh03oK/HdM60mRf893dOP6vRnbpz0ido+cj92Cnv2YRT0v4/u8jG2f3+fF1/OftE0/+L3b9YaX7dPzv+8EzTYSy0C32pzvOQc4t5F1c6+V7Ur3PUdsB2DTlnYEtiteX6e0O93xGDwcd3alxEva0IHHvm3H8dfCVhy7w0Ngd3zLObjB246+v+Uctzt5r4s9ZJvinxWbB1z8cC0HnDr8OPcOSq6vtmucjsI495qXvvSl2r1nd30gHwyHGo6GetBDHixetja532BDTsC1XDcF2CRV1pvj3KsDl6tIK17GKxV82RY2PLzzG7z8dwBca8gmPpXDyfnK8rL4rZlDeem4nhhre3Ka5uRFgbN4KciGKtdrm/y2Ki4h1/sRirYVQdhWboo4eLAu8UHcsuRc72RHZ1x9Iq+xSrk0thoMRipNU/MQUT5tfanKQ3xJDyu10jAvq+/Zvz846VFiJT88wO/Zs0dPf/rTNcrmENhRyKetMXLf+dJffUm/9wd/oP/wH/+Dbv/G7VrNRlEUsjnT6LzzztOFF12khCkHczIYg7yABoff8vja176mb3zjmzp08LD4k4VNSTTJfVMaHXfccfVPq556yqkaZ86SG5t+dvEhIzejyQmt5iXuaGJU+2hv6pAncoG/dFz2Zpvd8barHL1ehxJbmRyuy7aoowMWJflRDuopqg48xJxEhzw05D6b7/SbfHHPTrpzr1nO2Ayy2bZTV199tR7+8IeLTZwm48D8ZrNo/4H9+t//w7/Xn/zZn+r//K//p/oNuEHmMj7xwUYNG6+ve91rEmMCTgNzJEWNibjBJp/Ewtzcvn27mJdo8xscX/nKl/Wf/o8v1d+UW11Z1b59++oXV5ibvc0443f33Xfr937v93T9Jz4hNrw/euXH9IXf/E195Stfqb6Ih76zscRvsbMJjz1y21Wni0tJDVlQ5lHRONet4XCQteNYy6vLNTdLy0uZna0YX2zGOY/AIkdXXXWV+E18ZPSPdkra+HLCT/zETyQXOZeaUtdvzHXbOR/Wtb62Vs91bBNQfI8xr/qMHbrvfve7xYsXdEopNVZKyLa+53u+p44dPSAmR2d1ZSXn1Z36tc//it759rfr137t84G39uzdo1tvvVXHH79PKzzTq2SejrWeef5nf/YX+qVf+qW6ic7G/s//wi/o//jSlxLfkpw9ghJfy0srdePw7BecHYzja6z4hCFeYoKHbNdYkdsd38vpS8/37baP9d92tbWNWngl/kb90fsBx+50waEdGSXUy+xOZ6sMPdpLaeKXlo7sTpc2u+NpsR29bnxsJ6Y2MbkSWL1Ob0d9K0/d7uw6uZL9VmVduR5ZzlyY8ar2zVs7p5d1wuKaTt8z1Ek7xzr9xCYvUed0xr5pnXn8tB54/JRO2z2hB52YMjonby86bedAJyyMtW9mVWfubvSA+XUdPxuMndYpWUeesiidshg+dGrqp+/I2nLfhM7a1ejMHUUP3T3QA7dLDzt+pAftLnpEsB963FAP2W098oQZPWxvdPYM9NhTZvSIxPCoE0Z67ElTeuTxE3r4CZN62HEjPeG0mUoP2zvS406a0XedOhv9aT06a9ZHPaDR6fMH9IgHjPVdp8/rcVm/Pv7MWT3xrOicNFlxHnPqjB66b6TvOGGgh504ndis03dIp29vdfLcuh4wt6ZT5td0wtRS+HWdnBydMLuiU9N+fGR7hwcjG+uE2eW0L2nP8ID2JZfHT69o7+Sh8CvaMzoafeukubFOmh8nR6va0RzS8TOrOm7iqHYNDmnP5JJOTNvemcPJ6bpO2dHo5Ph4wDbppMU2slYn4nthTXtjd8beCZ2cuE5dHCfmoU5dXE+uW50W/VNCp29f15k7i05MrKdvl05dkE4Lzkmz6zpxelUnzizp9Pg4dV7aN7msE6cPhla0u8a1pt0TiS99Oj452Dm8W3unVrQvY7tnalk7R4e1K3EvFuTL2j08olO3LemsjPtpi6u1fMjesR6cecJYP/b0CZ22fU2nbVvXWbuH8buePq1nzqxHPk5OVnXGDuuMnct64F4Fa00nLyynjDx9PjkxP2LfUA9JvGemDw/bO60H7xiGrEccN6GzInvIjlHy2+q0nRM6dfesFqYyx7WmNs9Qds4B5Zor50ejdj3nNf99GmdDruu2Zbuea7aj2X3sju/OHYuSFrvjqdsdb/sYxlYde1Nud7p9O+VWDOp2p4Ocel9u5e1Ox+6w0bGNSiW743s5JQ12Z0fd7njb/6S4sYdsU9Rc2JZT42X9xRdepKd//9PU5H7PvZL1wWhiIq1SaZp6v0U5O6h59GyrPfsprBuJh/tmVc6P0pT6Bcm3vOnNmhhNyLbWsoZgnSNLzXCQ+8d6h1ksu6MM5TF+nPtloOqYjrN+4gWZ8+AxGBS5qOoRY9NkPljBWtfZZ5+txz/+CRoHaC1r6NFopJJ721rWdPwVnptv+aT4rXb+EtF/+2//VRysP9rgg0WdfsS83h8dXOyHg2F9eUZMbRqRscbBN4TMdo0JHXB6WS3lGscrX/lKvfnNb6781PS00OW+G8jIBrmvrunAPQeP+SK3+Fodr+ueew7oAXmh/eQnP1m2a/5ti6P62OCp2107cuzpG+WTnvRkXXPNNVpYWNAg47KW/YRhni3awBw8dFD/9f/6b/qXv/Hr+rlf+Hl96T//VV3HrK6uRXey+gNvInNiPF5LrOu1HX9g7969WxddfHH6UVSajAkNIdZyn/zkLXrD698g+s9v2H/605/Wf/kv/yX2K+lLlPIBm/FirGxnPb2atgRW28bhpYc+9MF6cJ6B6rNE5g1xT81MS1HjC5K/9Mu/pJs+ebM+/NGP6Jt3fFOz83NiPcVLPnI5SF+Jn5i+9Fd/Jb7g8IpXvkI/9KIX6pJLL9Ef/uH/ln6O67gwNvQLH9B6xgA723Xu0qaNw97Mt51gNuT0yf7Wuu3qAzXb8dnK7vTua2N37b2csrcjxp5HbrvifDs5uiXng23YqguDvv3t/YCNnt3p2J09ctvBKemDUlr9YXd8r0NJm91hULc73nZslZy0qFRqs6aONLzFmEHMMdbmzGf+ahslL7kZF8ZoOBqKLwd885vfzPxcFc8g+DlwMOdUnmmpL+XlPS95OX8X53NTjZ/lo0s6HCpNU59hbGetu1Kf69A7fOSQ1vI+bCVr+wRU47Gdde7RSsxbcojv/nqAL3jONV5Sc13h+WM0nNDi4mKdQ2Dv378/uWvzrDDW8spS5dkTBYtrZz/PqPOsQwk2+QCb/nFtBB9CTizY4adpSnLrXD/uqecUz3BN+tnb0R+uAfQBOV9IoI3rInLbNafo4RsZPsij7doP6tjwVxfg0SmZZ+SZmMElJuKmz8jQJ178gUsebNfcYLua+wX5YozRm5ycFHLbakoROPhZXlrWwGXjeu1aom93vG1x9H6YL2BCYJIP4iF2dLC95557RMzEgJzY6Rc5KoARPGRbBNXzKMIjs10HUzmQp6iglD2hC4+znqeEbP8/gq0cxIfPrXHbFjfSzJ7EPUjhSlGv/bIdeSMO7LAHBx6Ct111aUNmd3W7K7Gl75Q99XbIsbNdm+DBgHodZBAyCH5DvfoFA2PbNfau3YmbYdy82PR4YPS8cqCPDIIPSMVNUzDS9+DK1JQFyFjw+BxnQWF3DT1/DEOqGOAhs13rEQvfyMGgbncYLXgBR59LBW0l9W4TxGpKkxNiHBwFQ7VE1+6wbUdOe6smJ7+2HPik2st5cd8Ge5ATbn28Fm5N80Pp1c87Xt/3nUMtzO/X4QOHdPTQmiYGAykX0DaLtW4RUzSm3gYxPtu8aKnBxGe6oFzlpLQHNgpSVBRT1SMA+chN+szNPRjh1Ea/yksR5TgbD5TVWNZ6FjGt0QxKGtq19ehh7DwodH2OIH7GcjBsZyMl7flk0ESbiS9YqQQkP+MTRPSz2u1kwR4nWNsqTRMzAFqNkYc28z0GQBVOYYknHUc7VY2DHalK3UiMJHj5qXVyFb6k7+MsNuKgQhDbOG2Q0o48g137ptLlBBnxtj12MNqNmMAeJ25K7MdZGFc+7cjtWEKp1/6mxLbyiZtYFRVk8G7w2eI6MOn/hk/H5zg8UOh1fAwj6OKKeuIAp8NOfQO/jZxaLy8N51ZQEottIR9Hxw4fxTZzQOEh8OQI0w6csU21+1htYoJHjm5xoboxDlbFDp7d+YtLOX2B8Mn42pbtOkZ1roUHxC7ZiFE3FkKnpJKW6pN6k7k2jqCLg5uOYgMRl8NTjqNfMpay1RNxVL40G31ImwIfXdvq4l6XI1OUx+k/MmgcndoQmcKXpkk1MWxMwnHkNReR15w5KMFoIwfOiavORyqRo6/oVOzMHztY0QUDGW2JDO2E0jlxk3kiy8GSrHHiUA7HJzkNKzvt6Tc4tJfwSu4Dkk8rN8nnRh18oNo8BI7jWw5CafMj53jq1bRBS4JvE6fW2myWNZoY5jq1vKL5wV169uOk17/wJC2UJU1iH50mMGPedqWvE2VASgRSxLlEBD+1JnHX8QvPhxhsx1dJ38bqD+To2vR5XNvpX5v+s7jo9UqCRE4dOdi2qcbnuhQenbX0I6w4xrkuNE3ZwOx8IoMGuZ6gA9mu+YNvEjeNHd5VAAAQAElEQVQx9b7gbauX250ucmQlccHbnTwpEfFp47A7OVX0e13qPQ/GemJFVv22Eg/Rto/l6mAW5Syu0EVvOBzVlwlgUqcEDx4MyPZG3wMoVSzkYNiufba7spczmPB2chszdAfDQS7rbfTXk2Yfw0SvKUUc8NHIdHTVIRZktmmObRu5OpJUxtagtRqXek0YDiYSoJWdD81n+h03KT3lrEY/9f5H6+XPbnTScV/XYLhfzcgqmYcuGc/MY+J1sRoVOf8Ufy1ySeZ+26ZUjpTjet2KVnTWMo8HZahDd0vzjbStSFPZ+JjKvJ7KBJ8oK5nvq5pu1jWZjbUZjzUTv5O5MU8Ha8atJuJnLnbT4ScTyGzKOQcnk2AhGZvPjXs6+jPtiuZ0WLPRn828ns4cnUm5kLDmMu5zVafVdGQzwZ4PxkwwZsPPpm0q8tnoIp/M/Xs6/UBvLj4nwk+GZsPPQOHBIZbZYEzH53TimMoD2Wx8zSYuYqJtpraNNRc9aCpxTWtdU9Gfbtc1kz5X/djAzySWmfBz6edsfBEHMc4ntjnagjebcj5tM8ECbxbsyKeTW/gaQ7Dng7EQPWKZSlzT2Zwn1tngz+T+XeXtmiZDU4lpNrv4UxvjMNWuarC6lPyvZkzGGZ+xpoM1FdzJ+J9J/ug//JTXg7Gq6eDMNWua9mr6ta7ZzJ/JtE3H31zGeyr2M3Usx5oKxmzqc2Ws6cQ2n/Y5fCcv84llATvGdLiq6diM0qbI22ByvU066rlGyXlJ2RPnBDznVc9TQrYzfb1xrrhiIEfXNmaVOLdgemzb1Q65baEPrxzYQ3an0/O0w6Nru/qMevVJ2WPDQ+hSot/zlJD9z4vN/Y4Xglzjm1yniYUHaB588Uedkj6UMsiD+poe/OCH6LGPfZwWslnAg+6ubLDx20HHn3BC+qZcvwdZj3TXLzk9KZabnPimtOQi2+Ihd5DrBv1cycvRtczLUTZG2RT70Ic+pB/+kR/RQjYEo1xzZVu8xGVTAVkJrnJErNJYXDu/67ser8/nReHJJ5+cOJq0So5eTu8w1t68dAejtQMRoi3nDTHgm34qB32ulPOpKVnnREZf13K+SK6+StMIO/rQ2VnbkhN421kKd+t9cNhwUI4mNtR5gOehnt/0vuCCt4gNJOJS7Hh2Ws85DXZJnd/K4EUwmy6BUHFRThmdf9559QX3aaefXjd72BAFHyKXYAyGw5oHMCcnJ+rL8E/kJfOjHvmojNVYtW/p/3quGeBO5dlqcXFR6xmL9cRATPzJemLGN2R3cxg/tuvY0E68toPbolblMOhRQrYFLvxEfGEXA7mkTxGSOwi57YoB32NHRYwD/RknPjCYO3XzJM8zpSnCHz4msiF8xuln1Bw973nPq/fw0cSwbjhl5DM+a8AJ3/igQt5GsTvxASfqsssuq78Zx8tvxhgd5ojdxYWfE088sf7m3vHHHy9i+frtt6ukL/SBDXQwm7wYYOPv8JHDAudZz3qW3v3ud2vb9u3CF7iOIr4ZL2Jvci4iz9CkRcIvL+Z54f2GN7wh08THCL2JxFwV5fhv1B3WqaeeUl+qD3OeNU0RMTVNN5+Xs+FI32Oinbt2iXPu2c9+ds05OnbXT/piW7bFJjlfUDjl1FMVQTbKl+OviHlC/Iwl49LbsD4gvsc97nHiLxnQ9yb+IeTKUc/nlPTh1a9+df3zuNhxjpRiDbImWspmGnmRpb/9m78VfpwKXyb45Cc/qac//RmZF6OguI4rtsyLcc7XnmyrNE3WQBbjsG37Nr30pS/TG994XuDaSn3cdtd35SBOqJQi21XPds0TcvoStWMfMKjcV46ubYHT85SQ/a1y5UA3xbEPulSQw0N93XaNjTZktEHU7a7N9v903PeLnXVTyWRtLDkXJ+c+Psy9ejJru5m6rlvXVNZ026YbzWRtMFmWNdEelZcPaAadwapG42U1Kwc14aXoLmtuuKbh+KjGy4c0m3cpo9gMtBy+ZGP1qEp7RHNZIG7PIraMD6tdPaSZITYHNDcRvdGyhqv7tWN6XaP2sBZHq5ppjgT7iGaHSxqtH9DCcCV+lrVtYl0T8TUX+eJoTdPR08qhlMvaPrWmyXJQE+0hzY6OanbiqBbyYnsuL+n3LErTgyOaT32wvr/GPj+9ptnJJTXr92hmtK6FKctrBzXVrIr6UEuaTH+n0zY5WK/8RLOiHXMjTaU+aJfiQ+mbhXyyWdNCFlqLs03VHeioZifGms6aaHE2OmVJg6x5R+Vo8NcqDXVE88nNwoyCuZL1/xHtnhtqFr8+qm1TrbZNpi38xPiIdkwVbU99xxSypYo9XVYq1uK0k6Nx4l+pfSHHg/VD6XNiTB9GXtLijOT1g9Ff0fbZonb5Hk0nt5PNUmRriWFZO7L4x3Yy8jI+oInBsnZuG9XY29UDWsw4Tg/XE+tRbcvG3rYs+PfsmNTcZCuvHoyPkrYjFQ+fo+Rh2is1tmkva3qwIvJRxoc09KGKz/yYnljT5GhFw3JEO7ePgt1oolnOXDiq+eRwIvozzVLmiTRcO6Dp5HMmsa0e+GZytJ76Uc1mTjSxb4bLWs/a17ku5VTKHGxV8nzVtkWtG5WmUU6AjqR6PqZQEznnIjwlZFucmz3PdQMeme1jtsiVA4wUxz7oUkEOb3c2PQ9Oz1Oii8w2rOxOnwryXod6z2+VI4Ns/7PGrRzgQrYrNn3mfoJ/1nJ8Me3iiy7WQx784Nq+srJS4+dew70CSsJEyX3Ctri3gdPVpeOO26t3vfOduv6G6zUzO6u1rHlo514wzDoJX+DJUmmKxnk2IaZ23IojlzeKOpYwxUUl94Tetms3TXU9tsT9NWCMDy/a3vWud4uXxNiwXhnneQf8lax9KXMHiq3Fi8Szz36++GsAw+FIxOLMN/oxzL2waQYCg9jHmYvFnU+7K/Fnd3wA1XaBCXlfty3bAgO/tHFvv/qqq/WgBz1IxMvaxHb11cTnIL7RV46SOuOzfXF7/XLDz372szrzzDPT0n3wabvawisHJUTsducbv2mqsZx99tl6x9vfoX37jhdjR/6IAVrJeI9GIzEShw8d0mA40gknnCj+q6J9+/ZVe9Yzg8FQTVPES9i1rAdtZ10wFF/kfE3WFuS2ZMzI2Wpe5BHPUl7Ags+aci3r3kHmwqmnnaoXvOAHtfe44xJeW1+68hIXffaGIqwf2zW/fPHznZlb/CUAu5MRZ2mammP6gw/+2yf84JsvTLzuda/TxORk/WIFvkvWabbFWJPrbj46OqPE84KsVc7V5NRk8tCmn41GyUkTGzCVYwCfdXHYGhfx0l+7i4m6bZpru+2aOwT4o2wSM2VPvQ048MgpIWR2h2279hX5fTH+KdjYbcW2XecPtvYmdu9T9XD6AeOaD+WgPUViYba4Ytwfto1tW/uPD3SwtTu5ciBPEWxTdLq5LnBtiJoGg6bKGVsIe84dxmFiYqLqg4sS9dlcd0ajicyn1Yz5csZRWl1dE9eDycwD9FZyPeB5sZRGPHtgd+TIUfEcNszcnJmZVWlKtWHtbFu8FMe+DcBwNMocmarXEeYR88ru5tRwOEi+2npO2BYv9EvOB+YvL8F5sR2I9GtQv0zANYq5Sn/w2TTdfAZ3Jeck9cXFxYqJH/pBTEeOHKkY6FEHEz/kgpwitzfjpg082vE1Sh/AQ48S3F7OdYGY0MUOX/QfPXxh08dlu/YVGTFA8G3GkGdufGKPLTbkGh7/jAE5ITeMKT7JD23osU+MLj6xhV/IfsXU9FTm3jhzpqnnMXL6zMt8fBMzJX2Cb3N9Jof4g4foI238lTfbmS8rNcf4IQ7GmrnBtYg+gF/4YXcTFRA6C8ED1vN2p2P72ARFx3YN3DaqlYex7y1HFzkE/78KG3yw8QHZrkmwrU6uHD7WB9up615xY4cuDX1+7E4POe2Q3WGjZ2/yvQ6l7fvFxv4fwgazzYRTNmLtTQzk2G3FbjMZlMsCEwQ59V4HfaiX02Y72q1El4qzxdpWoj4GKzI78vAtOuGxY/GiHPAp6gfeRikRRN/ueNs138rR61ASh+NoTN/SZsdPFkuliTQhtdk8iygtPV5XYouQEgKnr9tgjGUHI0Q7ZBeVwYRW8zJhLRvvg0Gp/Rw20lm7iy7+FyfoGY+fyAPAnckHtBJnwZGlxNSGHIw2ti4xAjubA/itVNujmwq6KVRryUNJf6inSzK8LZei0hTEmZOpR9su3QvXKNa21KsMjOhLVpTzM6W6Axy46jN2xOoMVJXHruu7RYodM+T0IZ0Ubfmhkly0aWSeVBmAoaaPL7zSrswFNakErPZjoy/YoFvSzmaJhKP4RK90fQRbOagWt+nnmlQx0544Y5Gq5SYO0o+oKDVlkFJGNQG3yXebOUEfx1mklIBZEjI7HARW5BGLuOzEkUoKlabzhX5EoiyJmTb4IEXcCmxk1LfKW/oTN1Ve+QSauGzLZQM7/mmnv7Zk50dibiOHxlm0V11FK/IU9UObbZladBUeFnLirp4it9OfVOwiF3LVqrftfFYEtZmPUnQVP7Er6WdYhZXtUJGCkW5IKrXetRWRc3LstJu2NjiZ94U6/AY29um+SpM4ogcvW5JzqXKVg9liE3mbuFWK7OCNpapPW/DsYDjzPzmhPwRK6ehHM1WnCIERKhty+pwGtbGjtIMdR9hWirxiIA+PTk+lic9U0EshoRNb9JFBdvBqfDR3vHIkkvhsVZJXC/k40u7jFH08fZwbnZWbtCbpbchhoQAl3WM5WLyUahmAvARzE5mtGjYnRFkLv6biPMC10KqGg8PZwPiKfuC7W731VWfo5MUljfLSK8+mattG+B8GwzndmtQl10UF8qQxD7HrESUQKdhjNVtyUnWSjzRVeRsesh3sVrYrfn/9Vg7GA7uw1Q8lVOVZ7LapVH36mhyMcz6Ugu/1+E8s6XsvK9GBVyaK0//1jXM+EBXbvnfcxIYfu4sPPfqDjDbb8dHllBg7bLRU5ejamzq2qx90sQfHjk86ETP06UubOYwOCysWdSzMWFRRZ7HHn3ZjsYUOGDGtuYO3gxcB+CnqBx5dKvB2p2O72iGjDVrLQyq6yPBJCdmb/aAd3Rp2fhQn4SmT1orXt/fx2M74Ks1jRUGl6jI2YdK2dHRZo+GErKLlbKwP2lYLlh6+R3rbK0/UFW84Tg99wFI21O5QKQfU+oicsVTMs/uVa0OrNpO6lEa2cy9Yj7M0xl2ba3yRoxNR+Ay7lPp65u7aijK3pWFUJwKWPWJx2IUi0RQNZOUCHn6skpfiygvokjk1SCfa8aqa2JXMu5J516S9ZAPEqQ+aopI22oelqAlME6zKp71JvGCXcZvNQWmQdnDQR7fNC+chGNF1sGkfpG+D9DtugmfBN5EVSU2wm8a1n4X5E7mSx8aNSmgcPwmntid8NeljURFY4DbFQWlVUtZrRvwqyWrzclvhjTwAbfi4UlOkQj5DuXJoGOEAvHWlL0VN/oHdfdYTdwAAEABJREFUOHzGRelvcVykVHKUpKriBrM0GTNkwea8xEcT5RpL+hAr2Q7EOH4bdTBrtTQ2URjET2mVkNvInVKJpqh4ED/hyYlK5S1nDmZ0EqvG4RVx+tEU9J2K6EN8RSe5b4qC16rJpuqoNJrQKHNmoCabM0mRxulrYFK2sl2pTdyQ3cVtWxzIKO1vldubOiWxoIe+3clt/6PY9qbO/WGAd185MnvTrq+PM1a2CUPIYOz/sbixs/2Pxt1jLy0vqTSNuA5yfW7C267/VyDXP/R64qF0YmJSJ57wAL3nPe/RTTfdpE9/+tP6mZ/5mbpZOZEND8kqpZHdZFxbcfBge9cdd4lrA/HJqhsWPFwPh8OolGObBegi27t3rz760Y+Kl5K8PEQ2zv3DjFPiS4ISs3K0cubuKHG99GUvF3/++xGPeKQcH2mMWto7pvrgQX6ceVSiAF5pGq2lTlx2Z9Tz/XhUhMznda7VzYBLoNYyfycmpoIPuNQEh2viRDZ3wCV3w2F0o7e8vCL+PCp45JCNDKzwy5cdLr3k0vqbzLwcPbZBmX6iX5qi2mc5Z24isbNhtCpe1E+mz/yZe14Kv+hFL9KuXTsDG73EWmJPPyJQKdb2bdvqn1G9/vrr9cxnPrPGW1xEzE0pglfOoeVs6mBXmkbryYvTtp552d+bwAWT2NCDehm8bZpluxIyyLboL7o2Meb8jg/8t7GwOxmbKeTO7uropzmhtRUPns2SYebNOPGiiw4lv1lFXOSXEr/LK8t69KMeXX+77oYbbtBzn/u8+qUSJyejEXMPxFCwwGRj5RnPfIZ+9rM/W78AQH2deZd4olX7QGlbbL6wLuBP3zNXmafkK8GqNE2Nd5x1t20xztixCYSf17z6NfrJn/zJvLh+utgUjHLM2opPTvCJHn3gJff73vc+/fzP/3zdBGZNghw8+im5u5/Hzzj3HUg51jJf+S8HGPNXvfpVmpqaFvGNM55gVz7X88c/4Qn62Z/7Wb3yla8U5zDYPfW57eet7ar3cz/7c+JP8rLhRax2xjtzBWxs4l70gz/r+9a3vlU/9VM/ldw/F7HQgcGOklgYP+y+46HfIf7KwPc/7WndBmbmYNMUDXMuKUeJH+blSs4pu5sjT3zCE3Mtulmf+cxP6WW5BuzatScb45NSzoPcJFTyr3GTn0XTycHM9Iye9cxn69ZP3qr3vfd92hN9+ls24oeH7A7fdjwHLnPE3uTRp6HXpV+2ZXd295X3upR2p9NjbJV9Ox5du7PrdZD1fmwjrtTLqNyXx2ar/P9O3Hbnq8fm+uFkuM38S5EcSE1jsSaZHE3m5etI45V1DfJvVIYaRG+Qe/3UsGj16OHorWn5yKHcI1YUM62uLKkpDnGdKPW84Dcqm5yzbQZ1MGwE8WXecdYyM/y2pSzqRdLUxEiDQRE6beY482c960e+CDOZtja+B3HURHk0HGpqcqL6HEYwiJzr6yD8UmJbX19N+yjzeU3LR4+IDd6J6LMxvJb5WTJvIM6d9bVxYm4y/0ZSKxWXem6Ocx9QjkF8DUe57lgaTQzVpP9riWtyaqiV1WVNTMZP+jPOOnCU9pUsmocTAylxDlPPQio2TTKwphLxcKJRm+fFwahoaeVI5SenRxpNDoRsPevn9fGKtL6i6di3a6saNtaoKZogP5amRoPkvJWyBh7Hn3K9m5ueTp8ntHT4sCYTLzlRcjYxHGzUS2xikgfVycRH+8zURM3RZPxMRsYY4mt+biamq0JnOGo0wm/Gtk1ex4lnNGiE/trSkZyfo0omlrSvJZ6p4M7MTsqZTEtLh9U0is5Aw+AcPXoo16xGM9OT1fdq+jk1NdLc/GxyNFbSr7XgzC/Ma5R+HDlyuMpnZ6c0TL+PxN4l2Y5dm1wpuTy6fKj6KvHTZhwGGaNhqOSBZdyuaC3P9qw/lSNTS+mKmvxrIxxHppK85BprJ7mpt7lupAimNb4fOW3olBLDVODtztZ2tUMG2ffGAC8mx3RsC71eThsENnLI7nSQ2/flx0KXth7D9v/SuPFjG5c1dhjbld+/f3/GuxEveS++6CJ97pc/p098/BN6xjOeUe+pzWCgdF4cJn0Vpk0VGmuQubWQsX/5y1+mn/6pz+jiSy7S9MyU2owD/SQfUZaizssd6s44UILLemg153jCqWrjXLdg7DjKB73VvEhez/ndNKX6Y01A3P/Xf//v4rCtpjR62MMepo985KN6ylOeosm87MO2DV5hAik6g6HOPOsM8V/w8FewHvWoRwks1jmswRS9wWAUH8OMh+Q8DDlz6+CBezTOvX4xL+J27Nih4/LSes+ePRoOh9FJkFL0x8KfbZVStJY+KQc8MdjWdM551pOfzct8/D/xiU+saxPu0/Qv6sFJosKw1nzKk5+ij135Md1yyy164AMfGGnnx+584q8K8wPe3pTbrnEgH2csUq3xvfZ1r63r/kc/5jGanJrJS9KlnK8SlvyFJdZKJWN+5lkP1FXXXCO+/McaZ2JiotrTr5I87c+8SWpyKVtXf7zr3e8W/9XBqRtfXkRe+x/FccZhOBzULz786L/4Uf3cz/28rr/+Bp1yyknii7NtYhznutjk2nnHHd/EtJJt2d1cfcpTnlr/GwHGjXiGyT/xsHZayItB+soXRqemptQ0Tc33BRdcIL44cNLJJ6s0TYcV5EFegJLp0jS5bo30vKxb+eLu61//evFF63HiYVyYe4PkYy3XYeq2xYEv+9683dWxtd35qn0fV97u+tHb9no9HqXd6dimWnNub/Lkk4b7Ytid3X3lva6kGgPtYFBCdoeNXi+Ht8GTSiFnJXF085s24i6lBK9kvo4RhXflbdf6Vmx49GmAtx28ttrY8EpdtQ52kzFRDnLPXiHjy0vkubm5Oq48wzAePRbz4OjRo3Uuw6/kBf8oz4nbt+/QRNZGE3mOG6W0mROztU9Hs0fHc+NUzgFsStNUOefoSp7RLNe5TSz4R6fJ/fBI1ifIRpk/fGFgLXM2oYpYKQ8ePFR54gaH84l5Q7/oA3q2xfzdvn277O66AB7t9BFfaxvzjXjor22hA48fCD3mPTy+yIHtY9ce/HLNpbQtrl+26zhhQyzEwbWSkn6C0+d1ZmZGxEOd84wSXWTEYbv2w+5K/BMTY20XUYKLrH8u41wiF/jGl+2c/5MCD//4xA+EPXZ9LtG/6+671cYG3u78ogceuSJO+ouMcYInr/BcF2gnj8QBETNy2okTGfFRIiNP9AG8Ypu67K6kYt8/Txtkb7ZvrduuOHT0vnLqkG2KSvYmXwX5Yd9bZnd12/9D2HQucPVju5ZSkfOP+KANoWxXdqsMgb0pt+/NowvZnbzXRwbZzgWgRVypl1G5Px4ZZG/auQQbiCxiXVq1WVhSIu917egElP5CyClt15MCHhlku8bU8QWrSmYh2oLTyVp4l+SlkchZLjJh6sd2LTuMjkdgb/LUaae07y3vZUjRsfLPkaafxFrQ3+BpT8AqBYXo5GP/w7y92R51ZX2tQTOgF3nQazUojUoWMpN5YDpjfqwPnb9PP5w9hh077lTb5KHScd4m17kHtFCqbkqibBNHyiwOcVFyUy/RLRmVorFUlcdyidfIg6AYKQ0hiS4EVpBrQ9VQZdMYNwKiVPuI7fyQSnwrQrRtV3VLsvMzYDVH8KFIaIjLNg/HUhNZpo3qYcSRp+L4U+pKu1Iy3G1kbept6jEUeYPQtRMUcaTN5kdw0keFbIsYicOmzTLq0TfO0Un8MvKSPo5Vj8jaMHbkITBSRU3gtiRDSr2bs7apiMOxheDLBm9blU+pHE5/xvHNixIegJVzSMlXbxcVBVws0nQ/R4vuBhbNdvxH1sudPvYkjQNlgV3zZysCKfrioJ6S9hQRt2mODpWQHT6LSUMKH6o/kSuOep2U9VPllZMTRNs5rYK+P5ZrnR/E3LYSZpXPnGU+dWbJb/wqBzoQeqlGv8NwcpnKRtxp2VAoG/LAiXZtHHYwAYrPKk9pWz2ObVW5lGKTV6GvoQRmUyZKYuv1gyOOYNMPRV5LZKFNvsjBKMmd1SinerhOlqHa4IuUCV7k/FMoZfCUo+Js8KlK4eMypfStfBuRqzyMOAIrzqdxKmmJ2HLtWwR8bEXYkaS+zRGXNhEldqb/mMC1JmUzglS32ayZGN2pqZm/1ktf2OjS1xyvE/lNk+SoTb48mIzf9LdVNsuUF35KH5XpP1Qpwzp+kcR1EQ+IEYb3MTl9ZKFgG7XIFZVSeX7YpqhUHIw8UFCx3eGlYsOPxbmoBN0G1O7sKr+Rh4g7ndhUeXQo29SxJQ7qthMHUsuxHScxtEN9u22hjyzmVf++PLq0gdHz6GCHHB65HT+h+/J9exKs4kFdEPOnlXhoZEHHIgwdFl47dmzX5OQUsJW2YlVBftjOz+5j3z/ftXY/bdd+VazCGFu2aw455/FtdzJ0GllN6v3o5UySbd33MKnN/OEctvERbNSasTIVOUWU6ahmYI0zaGU40GA0kDMvG61o0q2OG0gvfdyCbnnrSTr7iYe1e/pr2SjMBqJX4249ca9rLdilISrJtlwaKb7t8JCkkhIi/jZ8m/GOclqUYi19hZTDIe7pw8xtx05qCmWTPg8qFfGvyc8m14K0B6/mI31oSlEANZZlN5KcvjlFIaTQBk/hokArWVGTvoKRQk1seKGdzqkEz8GJuprGcu41Jfnj/ldyD6SsQWTTkE6XlM6mIXpOKNyjKEkJum6kcTCQp4OJq1VGI7iuL7ibeM8oqOSfM0iNBlFrQrSnrHLLyhFfnfVYUVCbNaToQKj6KlLr6CU/Sj/aOHcziKyRwncUJRe5IC+RF5W0lbZJJB1FUnlKqMk50hCXag3XcWsVcHDI2KtIYydO5AMp9RIU0545aST5kdGJTivGwTn/u3GQ3I5V0qLEpRLLzNFS1oPQauBWo9hORj6ZxDatojtODOvisE3xLWTfW253dbsrMbDvn6cNsi3bsPeiklgQML/trn0rT5vdyb8db2+2o9OTfW+53dXtrkTP/od5e7Md/Z7sTk6syHhY5rejzznnXL0iLwCf87zn6vkvOLu+JB5kYwk922qaRtS5Ng5y3Xjwgx+s5z//+Tr77LP1pO9+0rGXqlyDIfKznvFN8sRGwm/+1m/pj/7NH+vP/vwv9L//73+hP//zP89m3LuzaTAp9O3OB36oj0YjLS4sit8I/uIXvyg2JX/snHP0hGxKPvyRj9SZD36QvuPhD9N3ZxPyVa99jX71V39VN9xwvdgMZGjWsyFL7MQxZv4Fv4S+67u+SxdefHH9TeYLLrwwMbxLV1xxRd1M5mEc/5lYiWm99rn2Qaq/QfQ7iYM/0/7bv/M7+uM//mPx51pPPOFEKfOx98Wf5v/t3/ktfeEL/6rG/FPZdP7Zn/2seFk6zAYv+OjyMB/YXHJaMQZPywtP+vjbv/3beve7360f+ZEf0Utf9jK9Lht+YBAjuccGGud+zXhwzjqkPJEAABAASURBVHzn476zvrD+oz/6o+TghvqnRfEHxiszpu96xztrfq6//hN67GMfm3EsgUjQ/Mw1lHjIk+26OcOftee3zZ+WTfYXvfjFetWrX31sg5cc2c6wdhSI+rFdy60/7G+V4Qsd4mcsXv7DP6wf/dEfrf0lZn4jis3rXg9dexOHMTzn9W8QfwafjfI3vvGNemVebp977rk68cQH1HxiS27INc+IbeYhv0nxzGc+s35ZhbF7//vfn/n+Kv3gC1+oF73kJbrokkt08yc/qX/37/6dfvEXf1G8FB9kA7f33yZP8OC2wZPGYgzbyNkUevrTnq5f+7Vf05/92Z/ppptvFi/sP/yRj+hnPvvT+vf//t/XTXK+fIJ+m/lYmlJ/M//zn/98befP1LMZzAY8f/nijW88Vx+98qP60z//UzHnLsrLjxNPPLHOSduZn+PaV2KwnTEdftsxOeGEE3T11VfrV37lV+o8fPJTniJ++4zfimMO/8Zv/Eats96xXX0Qp03e2/SziczZcFyt5WhiqIc9/KHZfL8psX1R5577hvTlKfXP4D7koQ/VE7/7u8W8u+7jH9ef/Mmf6L3vea9OP/30XNbLsRjBLzlRbXxIg1xTlldX1OSZ/Ltj/yu/8rnk8/O64u1X1D/ZzNj94A/+oMjDxTl/hxkbLBlfl0bMmec85zn1izR/8Ad/oJ/6zGf04+96l17zqldXetN55+vDH/yQfvozP6U//P0/0Gc+/Rmd/QPP1+L8gtqNa4VyML4pRHyUPdl462ubpb0ptzve7spNrY6zv1WOH3tTbne87Zor2iEQ+nIr38v6UvK9Yret+zvsTbnd8XZX3lff/qfIx7kMrsm5b7eJYeyhltYyZ9xoKc88K+NluVmTso5cz8vWcdYuzbBoanpKo4mR2qytmok81zRZtzVWNLUaxMnZ6dgVDSJfWV7KWK1p6ejhWh9mrijn4srSUtYkrYrbKp+Zn9NKxnR6dk7DbK43w5GWs+m+nvNucmZW/Nlq1qOrOXcpV/IS+kiwh5MTaouVZUyo1XL2lpYS69G8mD+6shy7NTWJY3XpaF2TTOUeNWLepr6WuTtKPG2wnJic6/NiXkIrL4uXjxzUTF5KZ39ezkv0afrLBvryikpimpmcDl6TF/TTWuO/sliXxqtjlbZk7T1R+fHquo4eOqqkTbN5KTA1Sl4SKDL0mqyUpkZ5qV1GaZ/OC/6Rjh5eqvoz03Nq8sLhwOFDoo9LiXUl/u85dFBOzMgmeClaLPp5KPlVck9fefm1Gv1D0aW+/+67ch1Yy4vJSTXRX0t/D+alOnaD9AushKU01lziZzk6a8kJJfePpeXlOqbdC4q1ys/MzmgwGqpJPteSIxXp4OGDGuff8uqSllaWdDgv6ycmh9n7W9XhI4c0Tm5HEwOtZYzazJjVjNN6Yh0NBlrJmDg4fNFhZmpCq8vJ3Ti+IoNv82KEe9Dk1KSa6A8z91YSJ365H4/T/2H6czTzAh79qTLUcDzQyBPJ9ijXs4GKHU1JeQYoWed3tbEiFodtCrWZazB2V7e7cqvsvjx1yN7U3Vq3HT/xuIFNG2Sb4phPfEMIKSG700Fmb8XoeNv3wraNapVVJj/sThb2XnLqkL3ZvrVuu+oTx33l1CHbyW8R12PGqeRewcsq/nsn1oS/8S9/Xf8h91XuXbzU/eEfeblYxz7tad+vZzzj6XpZXvjz15U+/emfzD39j8WX7fjvZSanpjK12+q/uGSaNjVP4PNy9V994Qv1i3Y33HhjfTF73pvOr+tX5UhIscO8TS2fFNzLudf95m9+Qb/7u78r1mCsIVjfnnXmmZmr6xU/2mLv+vu+7/v0K5/7Ff3CL/xS/W+Yzg/+RZdcrI997Ep97nO/rH/zb/+t3vSWN2vfCcfr+9KXP/mzP9Gf/umf6l//639dy1//9V8XL/gTRcW1rac+9an6gz/4vbqO+NKXvlTXpp/73Oe0d+9e3CbmLt+1kh/k3e5ka7kONE1Tdaq8WKedeppYh7BewDd/uefKK6/Uhz70YV1zzbV1ffS7X/x9/eqv/ku9JGsn1ulNM8h1IReu4HNCBF1OfnoeMWSbolL1l7odWXSb0mgmL/W4j7Pmf8c73qFHPupRtb97jz9ex4VOPe20uh791K23Cr35vHR9xSteofe//yfywv7juuqqj+nTn/60zj//TRqNRjVH+ZFPqz2791Q56yn+u4U3nn++3nDuObrg4gvTtw9mzf4F/cVf/EX6eJ0e/JCHaJDrES/nWSOxHvn4Jz4eH9dnDf2YxM853p0r9IO5ZFuPz/PJr2WMrrzqKj37ec/TE7KW4XnliU96ki69/HJ94EMf0uzcvErDtaNoPvwlWXuS63Oyhv2+PAd8f+bv01L+wNln6zWve53e+973ijnOc9SOHTvql69Zq/KXmBiXK7NOZF3fZBzXcs+iTID1Yye3lbv3D2JGYruOfc9T3pds31dU6/Y/Lrc7Hbsrq+GWH3Ynb9tMgA05sdmbcs5NmmzXWGnv631pN2GLvFG22XewO/001I/te5VU7E727Xh7sx0diHOeklwPsw7lZW9OdO3Py19e8grf6uYGOrw4nss8pR/Ezrykzktl2/WLAew70sbLYMqpXKcg7pe8BGZMp2emxf3Idj1PeJ7AP+cMMYA3yBzoMYgR+8NHjojfdmf+EN/q6mr1iY3t+pKcv5iBH/CIE9/8N3Jg0QbOxGgk2sHgF4d48Y1PZLSjC0//JiYmhB39ov/zWZNxLcc313H6A48uucCOX77q9SmJj5jwQR7ZoyU2iLa+Tqy2Zbv+lwDkj3sGNujinxKfd955Z70WYEO8yMgTusRMTMgmJydFfomJv94GBjr0wXbNPzoLi4viS87EiQ/84t/u4qF/Rw8d1qA0ajI2vT08hA3jAj75xD9ELNR7HfqLjDxhQxvjANFGbIWO4ByyTbV21ra2BkY7jZTI4W0f00UOfTu5/f8cNnFAdhcfMUFtFpRKGHZ+RGB37fTHtuyubndl27aRcZFwctFikf6mkFVKJ4+KONClvC8htzvs3g86vRy+lyOjXkodFu7XwmueC/Aou6jrgoVub2c78W3eXL6dHBvbuKj2gCNTRNyM4O1UolH5dI5amwUw4nF9IdXKdqWW9vDjBNjzMT322Srv2ymRB6FbCKdDJQuIcUraiAMAdJT+ruVhJ26qP+Q90Y6+7doXuyuRoWN39XHslXSW1Ael5AGpVVPI41r902Q7h9Il/+JUffD8E/To07+m0eC/a9DcLedR0gDlgUHtisZ5IG3XWuXZItI2PlfkxhonuOrTVTt667FVnuGyiMsDQ/bfVYghepFWWzbeS2wpgyQXy3aGg1pVyQ8paY0fKa1KIx8ptdqnYNrpmNKasGiscvh0GCTiWo/f7uZjKbqp5mfg1iQFo8RvQRLeaRyvjcWNKRlS04GKIArmaW8JKqaO7/XYjKmnLfevqLVCD51xxjNqVTZOHlpZzsVMlG39WXGxH2d+teDEXxs7qztakp0VYQE0bU7DuOquRyEgkY3Hq+HHyfuq2jzUOU+7UJsHNwWTh7AoSBhH38HERxscUQ9mgpRLepz+RBRdMmLEMevk7Tr+okwBbnTH2TBISqrOOHWF0GvJIQlR9GOXn2pr21gc6VKtK8ZjcpNYbPwFPNjZ11DLXIttiUGbMmELgndwSwicSsEWdlVmMX7I0e3kUp4zxdimFa2KBY8vxR596m1w8ENsTjLG8T1eW5cTK+3UkYM9Tv+rHvaxa6t++hi+xlfl6VP0KkbqDXlJ6cyfQKoNr/Q9ESam6EqRjdXGBj+OksGLXptYMj2iXtETk0PRj1zBTa3WmS6MR8VWKwezxlrLRIl++DQpqY8/i80T8I12ukBOsG8ThxIDuvCOHTF0l8IujlrPDobpU+LMFBT5rjYKduYDWA5PWXFaqdDv6Lc1v6mnfcx8SF1NHKW9zfVnNLmeTYTbdMZxt+tF37uuT7ztYbr0R0/SnsinmjYbQBmfcc7WxNkGo41p7VfiUea1IrMBLMJL0wzVhCSneZgwI3dRicxlKLnjpSZ8o5IHD3lQ+YQbfUs5l8fOuWFHXpKutk4bl86GFCrt9RpBQOGxJfXYVXn8t5G3in0ovVCGWq3Tl+Agxy92bXRV8GVxTYNfT+LHESm6+EIHYux7m6RE8NBaHUsMvDGkrm3EhD1EXA4e+lAb9bFasdGzkkXwgUMHdPc9d+ue0JFseq3nOuPoQHNzs9q7Z7emsilYEmsb51CTXCnHOJ0rpcR3W8mOYeRt+uGcgLS3sTF9TZmmfNAlgpTRX0ssY9oywSKRcx8pTVFvW1yto0UmLOabbQmbkB0+qOjb4Ut0UudTfZdOdUxMdD6xIB/mwXY9kwo77qPoFzV1nk820nQEZ+6SPvSWM/WhN5+i7z5rvxabr2myLCv7bLkHrqvUi02izvxO2LnXxij31dr3+BsHv57viTM7dGozACura1HKJ7GOVXJqtYlIQg+4hK+WOLPxSWyQctiOPDPI6VDqbZsfsVesx8F15PQr0ciAVLWxMjxKBmQrfKl5pII9dmmsn3HG0u58IAgbXdVx6Oq0dePmCKAU0YkM5QgShiq2VGN14rPjs5WaQhkmjp34rOjgU8HFMPLiklpaomZHHlkSU2WpxSD9L41KsGKeT3TTWoKXSj6tbGSqcduxyjiQF7uTR6nqIIPHpzaa2l43ghbfoeorJfXOTStFzxs6yMMCFWrlkmb0kxkb/5GltL+V7+NOGjqIIHTjAAaU/pLDVulPfgQXG3RSUxNnJdcxYkAWc9mdH+JGDtmmKRjj2o7uVjk8ClvlvYwSot3usRsllOC1wUuH5fAddpurZkt+qss2euOYtrW9jZHtyNrIVEt8UrE7+T9n3P8Ytt35PP64fbribVfouuuu06233KJf/qVfCv1y3QC0Lbsj4uwfXtezyTQaDDUaZoMtA0jc6VA6JTVNI+r4h6ffU5NTenxeUkOPesQj9fCHPVxnnHFmfemOLsQDLPg84GKLHXI2NKazGfKCbIZdnxj/VTZ+fyubtL//O1/Ub//mb+pf5eXlDdddr6d9//eL3+61u37ZrnFIlkvOPyW8jMFjHvVoffD9H9BHs5n50Q9/RJdfdnl9KcqDNP7wa5dqQxzIbIuN56c+5Sl60hOeoO976veIl+781lOTFyjYQLZ1WjYon/Lkp+oZT3+mfvAFP6SXv+zletEPvUhnnH5mIrDo43rWBWDDYwcNBwPN5eUUuG9761vFBudP5SXltVddo5e86CXavXOXhsk5uhPZXMEeIl+21WYc+HP3r3rFq/ShD3xQN1x/fcbzVn0iL2Evv/ytevzjn6Dp6VlhnzQklu5D/5BRozw98X/q1k/pi7/zO2KT/Sez0XpTsHgBayeXIfSww7/tf/L8vld/sw55zatfo0//5Kf1mdCnP/WTNd5LL71UbHISD4QvSggev/xG/CUXX6KuCIC1AAAQAElEQVT3/Ph7dM3VV+vmG27S+9/3Ae3etVtssm+Ni/ywXuRaN0r+yOGDznqQLrzgQl3/8U/osz/zM/qZn/rpvBz+oH7k5T+shz7kod28TpLGuYcxh/GJf9sUySGFNZV5yeYL/mampzWXF46PeuQj9epXvVqX5CX1hRdcoJe+5KV6yIM7zGH6jA7nj+V6DWtKo9NOPVWvfMUrdeVHPqqb8uKBnFx7zXU65w3n6NGPekx9AWF3eba7ssl5ZjuxcD2xJvKikziUa28pFkfTlGz0LauURhPDSfEbe7fecmvG9ov1vLnpxpv0khe/WGzgt5k/to+NZSk5Z5IDcm6XzNuhJHCdn5nHzVDFTc7lR+i6xPprn/81/e4Xf09/8Pu/X7FvDva555yjE44/QWD3eMphW9Rti4Nzv7hkfg+45SX/Q02MJvXEJzxR73n3e3IufEo//3O/oE/nfHjf+96vxzzmsWqSSyWSce6fJWWWXIknXNJxel5gvODsF+itl18uNsk/nnPgAx/4gN785jfXv0LwiEc8Ipvws2IN5PSzNI2aEH0db+SBes9T0mZ38Wrj2Crv2ymRo2Jb1OkrZS/bbCfHGbHE7PRfAt9y+KReklVKIw7bFBXPtuxg1/tNG76kLfVW4bs2m3oE6g78264V/Pd1SoSUyOHtzrYkN8ghe9MWHWSUEHY0Q23mH2t5POdWmLwWpZeanMiYhtJbTNTkbfgoa2vWpryQH2ccOTe5p3C+jnKNW83L3LWs0we5xo5i2zQgjXMdY4WqnOtN5slIw+FQThvXcOI6evSo+K1dNo65f+CTOcgG+lrWqMt58Q7P+VtyrkCcx03mwDjjrxzMjSZ+uXdNJJaFhXk1g0H1g6+1PH8s54VzBiR9bCrhu8Qmg5Yl73qNoU0SVvNccSQxjbKBblsr6VeTeMEbDAdi/hPr3ffsr9eUmblZgbPG9Sc+6UObCUFsXEPXc/9YTV4iSqTu+u+Sc7dNOK2Wl9cqj7+J3HtL02iQHJHTkv5OJu9t5g7lRHjiGSfGkphmZuO7abRKntI/R39pJdeQ9KuOV8aX/rOyGScA+kD+ySX9IC5yCSFrgpUga4yllNpXZPxXJLxQYJO9TY5W4uPo0SM6kBxwLeWevzA/L2JcTZvjd2Z6SnUcgom8aYomJka1b+RkIn2Z468NZB8J/dFoqLW84ISS9jpv0BklF+P4pJ18ljTyrF6KE2qbWAeirWJMDEVsq8nFenK+vLRU9xmU55R0PwUzPc8BwYtxPf+Q26WORUslDXbQwtvO2KDfysZfZmfkUbmXvLejZNxpt10x7a6k7b5ydJHbTZrQk2zfC1tbDnSpllIoVGoOVPUR2P4Wn/Zm3LarLji2qy521IkF3u7kdlfS9u3kdoeNrW3NZj7CQ9gMM3aMGRj7snZl3ff2K96un/rMT9d166//y9/I/ecL+pmf/qze+56f0MtzTz/zzLPSr4FyiQkEMUgum+NjO+0W9+5nPP3peuEPvVCve+1r9a53viv38ldpNnOKIcKncthgMH5SU4rOPP2MrD+fpu9+4pP02NybHvrQh4ov6xEn1zS15HO9jgP12blZ8V/tvOc979VVH7taH3r/h3TeG8/Xc5/9XC0ubNPkxFTWsjPi2nPaqadXzCdm3fnoRz5K/PZ6k/lvO3il0vbtO/SwrKn5oh9fdMQ3ecM/MUMJO7p93BYYyJvCPFECbFXXTrm2OFXuxwvzC3Vt8oO5l745L9QveMtb9MZzztXzn/d8PTA5nZ2aViLYGPO2YjKPwIXiMEhAj2tZZZWLLNdZG0+KWuISR1vv/5M5bydyXbzowgv0v2U98Xtf/KI+/yu/oi/+9m+L9f/1uZ8/+pGP0Kgpmoruy176Mp17zhv1+h97g970pjfrJVlznXXWAwFUzUEGgP7gbZD+Hrf3OJ137ht1bV7SX3Xlx3Tlhz6iSy66RE99ylPT39OT+2lNjCZE/5/2/U/Xs5/1HLGe+LHXvV6vzpr1pJNOlpSYmRSS7PDxMc71GvxdeUn/2le9Sr/48z+vL+T55I/+4A/105/5jN6e56zTTj5FnGKZfTVvE7m3ENfDvuNhuuqjV+rzn/ucfvnnf0E/+9nP6rM//dO67uprRN7pj93ouMz5l7zoxWK9eG7Wh2+mvy9+qbZv2y6OJnODc8W2KMm5jYfNnNuuvmnDBoJHH97u2ktJlOkjbfYmBjrIKCHs7M122uwOg3bq6MDbnbzH7uSWVBJvxn+jHRvbsjt9bDtd5VwtNX6pa0NXOeyuDnaqVcc2bLDHsl1L9O1ODo8C2PC2qx0y6sgjiW0b+Vgl7bTZztwaqhkMqYp7q+T6V8GapmhyajKyUVdmLq8s5x7qopWsPVZWVnTbV26r60/WGbxIZp4i5z5mO22Jt1grWSvMzc5oLeWBe+7Oev6omtyLJ3LfIz7WDdhx7wWH875k3Jay3uAeumP79jyXzKrJvOCFN/jwCwsLuc8NhY1yTGQelqZU/LgX9+Kp9GFq47mG6xZrKr5MoCjwjMbafjgYaWpqKgiqePDkjBfUxEKMxLee9RK+WJPwspuSa3lJrMRDXBA2fKEBnEHWPrSjRz+p4whMdGg7mn52+OuJ+WjGqK1xYIPe/v37Maly7CHi4C8PkDN8gkN/yA88BvC093GgZztrq+WaS9Y5+F7LmgAf08kTdnzRgv6wfjt0+LBYwzE3JrN2oQ/EBDY0NzeXVHaY+N22bVv9EhU6YOMDG/JJLODD44s+kGN0ennB0HYFhYds0y4c2K4nQBXkh+0qVw6AU9RE2a4YW+s9lu2q09fR+b+LjU+7w7M7n+BC9qYcH+giVy60fRn2WH+Q2b5Xf+xNDGJUjlzPotOEcy3tEoxWktXraOPo62Ajog4P2ffGRgah0+tSbsad/qmoKU3EziKy84mN7eobHn077blBKofd8b0cHdtpUeLuFpK1EhE3OXLCRcXpT69rO2MW3dygHGVuVBFFQ5G3FcdGp61x2K6yrfZ9v4gjENXOdtVXjjarKweRhbXtSMCuhWxHX3nkSD1NFSMDEXFt+3bYdpRjgr5tNU2p+ll7i77atI81yIOV8tJg5Fbbm7Fe/MR53fSuB+m8H96rExe+rLnBbVks3B37QyqDpdCKsn8RDEllXRqsqS2r8mBdZThWadbkspYLyTg2axoMUvI3uMdL8vqycllO+4rKIC+qvaJxuySltJbURkdervW2XZa9Kuetidvo8qfY4PkmgVIPJr/lBqHTbNQpm8RVUq++UipUgtUkrhJbtyuJfz2U2NLnJiStZPiXVehL9IgbbGlZUJP+OW1t6m3iLem3y4rGiRe+jJKLZjU5WZGHKcM35GO4LsdWyUsZtsnVWnSQZU7Fj0LGPzEzvcO3iVV5sSX62qyr5OWmeOWTfnjQJn/ralKWEH2DqNvIx1U/r+rSn9WMwTjUinst/XQwmoyJ47ekP01iM/7S/0FiVHJd4rckHiVPSr6a8C2/hRBbx07RQe7oYQtuQR6MEl18FLDTl4JNMJAreE1y1sSPk0dlzKkr+URWIlfkJTol9kpum8wTeOZDk1w4PhRqouvgtsHEnzcwBujErgRjmNwrePhoguc6p5aSj1Whj12JvM28I18lfXDsSsqSfrQVZy3jv5acJpfJG7nG/yDjP8Z37EvGGlnFw39kg/h25OP0kf45MvQGxJ18t5GX8G364vhz7JT4oJJ6k/6gO2hWVOhDYkHWtUeWejs+mnPmaOJbqv1p0I1cOadK+kHfS148OgTf6qhK4nD817wmt8RNW4m+45OY6IfSN+KAsCffkEvyFzsH081yzuPEElv6CKbjHxwnFidup39N8lDis8S3otvy/1duyA1O4m0iH+a8GSYnJblpgj2YSN4T88TgqOanDmuh+Ts950kTuvGDJ+vHz92n7zljTfOH71JZOqqlLA6Xl9d1+OAhHTxwQAcPpTx0VAeOLOmeQ4d194H9kR2si8yDBw/r8OG0HTio/fsP6NChI9of/kDkBw6Gv+eA7t5/j+45cFh33nW37tq/X3fdfY++ecfduuPOu2ob7XfdjXy/Dhw8GJ179M277qrlXbGFv2OjvtUGHro7tnfcebfujO6d4b8Z/o679gv+TsrI74jvO+LvjrRT3pUYoG/ecYe+eeed8XW3vhH+zrvv1p3xBf+NyO8If1dsiRE/8HcFY38w70nfDiZH8HfHz4F7Duru4KJLG3p3xnZ/9L55x53BBftufTN+oLvi6+7kY2l5KQuutVy/x5l/beafND0zpeP3HaedO7bXOvdAyHbqjp7E/aiUoq1yeMguVYd2y6r7QrlhuUpblRJZeL6osDaGtxzZppw4HI3u07jzU++rJfLcN0tktmscnc/Io26nzAfdVKWqKxUPUrWUe3RBR869baimdLE67W4GsoMZzTY0kWv3jsznH3jclG5658l65bN3aFvzt9oxuyKtH9Xq0pLabK5NjLKxknLlyNFgOi7GwQlCYhwHpy5j3Kilr3kISBRaS1zj+JQaOTpNKAoZi/Vc79NfW7ZFDpWDfNtOWxt5qdRG3srRiXWr9DHy1MkHWJZSk5AqBxgp8rHsolKa8BL65VgeaHPkbeTj6BQpfi2rpA/KOI4Tu10UiYxMTp8toZf2RkVVVxZrohLdmESGvMShKjUb/kux7OhGKV7l1GV1pRTs3GNTyhHKsoMha5yxdPiYySkh+qIImhKdlPiGkNFWghGEGouD2TI4rWRbxkY5LJGPiGNGRFLTNFkjtFrnm1LFQuqUEDwELys4+aHEDXZKPrYFpnLUOEoTbMlOTuIXX60sdEo7VkHfQ8VR9Cw3mRPRG6db46wjeJhss96jPa3VTjnGGz7xYaclBA+V2PelnT4kP9TtTo/2QCSvzFo4ye7alGMTW5ETd9eHwKQePsEQd0yCsV6pdgB5fCtHjxE2Nv5ni9t2/N077vv2Z2tf4SHb4hgNhzXnCVXOv6YU2eE2iLjRR3cwGOQF3QhWzJ9+flE2pXTyJAX/2JATyGmhtXGR1eXP4cFWDnBTCDt4bLEhpkGuTU3mjGXxcmBPXvTu27tHx+3eo/mZWdFOW6nxSraD0+UkoYjDxQJbOUrIdn5KTSEWJLVabfFp+Zg+sWDb9bFRiS1918ZRmqKmaWoNXWzBQL8YuetUKC5Vh82JEr9UbAve8WdbTYlOq/go4Zvat1IaceDTtvBBjpoNn05jqXaW7YrHhg0vjkbDUepN5CVlzqOakDiQIuv0bW/OnzSxaTSbvA4z1sPBsMZgd7rVj9Kd4PQ8pb0FI+22qz/l6MeYuNHt405H0scuJtvx00S7+9idP2rY2V0dHnv65jS247bmauscwAc+KW2LXOHLdvw16Ss2TfU3LI2KcqTfYDK26MI3aUtL/diuJT+amveuzgYRfqq8FDHGYFhOkpR6EyrxNaj5oI3xx4c4kkdHtymFmuhPU8LXeIbVloa+3/D4ty1kMsfLcwAAEABJREFU1KGJiUnZnWyc53xkY3JTmsiDF0ETPkaJpdFENriJhXmKrLZJatI3u8OxnZg7e7uolC53kmvfsCHv1EfB27ljZ9ZNOzU3O5e1wLDqgF1K55/S7rCJ3XYwi0Y8vytH+pyf1W6YuTcaTqTqeCs13uFwFP1GNnMmTbJKYlIO28nVJjZ9c9qb9IfxJ+e2a/+Uw7aa+BjnfuPS2dlWSazEBjWxpURmdzrU7SCHkCvH+D73na1y29GQ7M5eOWjHJkMff5v9oW6TK8sb5ThjGJP6sS1siQFKVf3R63dy9+Kkv5XtSn0bGCiMN+KGt12xlQO53cVrb9pij63taGWYErDtaldtlCN1O31Yl5zcDmTllq0m8sHGxvXEYCQ2bZdZf2euIm9KyYuvbJpnjEeh9ZVVTU9OZh4Ncr6uV/1AaSIb1bbrWnEc/2t5YTWZzVVFxm+Ut5LYRGbzuymJgwkevfn5Oa1m450XuIrsaNarbKpCSpxsqjLey9moZ4O6pA9s2geu+jqQZyvO9VHOsybXxHEa+EJrMxjUDXDmGDE4Ptm0z0RTG76JroM1kb4cPnJEy9nI57mOuFdZN+eZz7ZqXqNPn6DS5FxL3M1wIKWdDV9iVA42o/E3MzOdfIxqbpby/DiM7vz8rI4cOVxpPeO7P8+MK3mBjg3XhUDFl1Wvb01Rk7m/lpjazDNeNAyHw4o5CFZpinj5T05Hyfty8kcs5Jn/WiXLXdEHsMkj+WGOUAeHTW7qMzMzGcNxYjoScyfdY5Fj2nlRMZt2zndiYnzpy4ED96iJ/6aUxDMh+g4uNgfybMyzH8+AdsmmfJ5JUtrOtb4RcTMGy5lfbcYau+WMKzE7/YWGo2F0BzqaMWGzfWJiJCXfTn4PHTqoqOU6RtzrGo4Gms8LkzIo4q8j8Ny4trYedWZBq7iNfhNL1362EdBv22lz5ECj59i0KumT3fFb9Xo551I1yg/bVV85evlWm4grpt3hgQGhk+4c8980TeXBoA07qNclR8h7G+S0I7M7bNsVAxlkG5Uan+3a9yrID9tVrhz4THEsTruzQ277XnJwIfwPcm5hR0kdHrJdx86ObeZtSWlF1gw1kfsQ5y7zuSlN1NPiIuzt7r5h5JZcXAl/mSZKrVJxx7U5f+Bqm6MfuXL0cXdyyw6pZJCl4qbWO3/EN47MIhZwIfjqUz72rzj2qbW1P+Fbxa4JleCmkg+Y2NmWo89YQfCS1WSMlaOPb1PXkaqOj93xCGzHKlxAwHbYYb1ehYssA1P92+lH6o42eqKMzJKo0yfitjf0iuUQ5x6Eju1oK5CtbAtZH6dtWWlL31OEaTWV681oMBDr0NNOOVWPfdSj9cC81D9+3z4Nm0HVL7EDB1vG3S7pI+dXoypPu+3ahzZjqRyp1mtfWDn/eGGvNpyLmjKIb0WqqoMN48IaJ92vOE18j2uc2Fgc4w1sxrVE0LjEfpB7Xqnxz83OamFuXoNSguGUjdpgNKVUX01pqhy0yczfuZnoZw01xb2mlOhYTcbWJr+SbTWlqB4JrCml2td6ftB3xp7SxiajED3qaa729qa8l/Xt9Mfu2m1XffAgdGxjIuq2hay3gVcO6inqx3bVUQ7k9iY2+glNYJXSRENVt6RPyNCvwvxAlqLejykh2zU++F4XO7uTw0PY9qXd+adud3q0b8WQtsqTv6xTYhUx8sSZOcOeLPfxUdavw4mRRiEwB7l3Hs49+J7cw7hXcM9iLTGZOQ2h4/RvlDp+uVdS8kLXdubwWNyrDuUF8pGjh7W6uixpXNcZE/F1+PAhHc39PkJNBIN+s566K3umvNh2GnoZ91leEn/1q1/VPffcI178r62t1RzaFvdS2m3Hz4oWFhfElyPHWRNt275N27Yt5l69nLa1Ot70666778q9/Kj2Zy82rtK+JK7RxMJ9mnstPMQX/Lj/kwP87N+/v+qSA2LmN+z5SwH0Hyxi47f/uR+x5gELnrUFL8zBQJecYQ9Ok3MDHdrxefTo0ZordOvYZE1DPtDt7bZv315zQFzY33bbbVlHLNfYyBn65IZ+wYOLPZjoK/ODOGxnP2QoDmKnP8RyZ8aCL0yyZnJTao6wpf/ogoEuY0YMxEk7a1f8gYFvckA86GNLiR90KKljY1vFdh0kbRwEDEsJwdudjt2VyG2mDK2S3cmVw+74Xocy4vrpeUoIod3p212J3P722Nj0OpTUofvy9hYMddjoha0F+vam3O707yuvyhs/7HvrowvZlt21UUfd3qzbRlTJdj1ZqdibcuoMkN3JehxKiHbb1Y/tOmbI7U5Ge8kFosewOx3k0H117a4duSzZqau70VaZVGW2j5W9XFsOO3ZcjSOzN3l0Idtp2fwg26x1nN3ZlWI5IuDgw2o9F9E2jN3pKBpgQDbaqofdt0t2J0cnl2EdOwDeqIAp1CIbllIfOM9YKHrnixf169c+XO96w4Ke/d3f0MPPOqh9e5e0uO2wFrbfrcUdd2thfr8W545q28IhLS4eyAXvoLZvO1TLbSm3bz+cTY3D2r37qHbtXtKOnUe0Z+dR7UnbnoWD2pf240J7U9+3c1n7dhzVcduOCNmexYPaPX9Au+YOaHd0d4XfMXu3ds7u1/aZlKFtU3dVftv0XVqcvFOLU/s1N3G35kML4Rem7smLw7u1ME25P/w9Wpw+kPoBLc7co7npOzUzc4fm5u7WQu3DwRr74kLaF+9JvIl/Z+LecUQ7th/Srp2HtDNEuXv34fQr/dlzNPLDkae+60hk8IeShyOaT8yL84e0uHBEi/OHUz+khfmDmptNPCnnZ8MntrnZQ5qbOayZvOScnTmiuenDmpk+FDpSZTPTR2KzpLmZo5VmU05PHcoC6Yjm55Y0P0v7Uc1nLOZnl+JrObSibfMr2rGwpB3p64742T13SNCuuYPaM3+k8nvmDuu4xSPau3BYuxPjcQtHtTtx7Y7u3ujsCr9rptOn3J1Yd8V+58yBirs9Y0L+d2ZcoB0Zl51z++u4MF675u8RJbJdmS/wlLu3HdSu5BnanXJn9HYlX9R3zN2j7ZlPiwv7tbBwt7bviK/Q4rb92r7zoLZtvyd0UDt3HcoYdfXtmUMLC/dszMNDtVwI7rbMI8rFlIvBnI+fxcynxfhaDL8NHfj4pL6YciHxbwNrg6e+kH5RbovNYtrn098dYKa+LWO5mHJ+9i4tRI7eXPQXg7s9tC362CyChz8o+jtS7t1+IGNxV/K/X3u3HdDezLvjKNPX3QuRp7532z21/biU+3benfPjTlEeH74vj9t+p/ZuvyvnUGy23aE9i9T3a/fi3dqz7W7tDd6exdTD74ls1/xdacNn2lPfk/ZdlVLfcY92bd+vXdHdnXJn2neG3xN+d3Lf0d3aveNO7d55Z87pYO24Q7tCe3d38r274nMX8jujtz90j8DcG/u9Ow5qT3zsyZget+uwjss4dvwhHZfxPSnn1Ol7j+qMvffoUQ84pEft/bqe9/B79ME3nqz3nLNbJ0yuyNloWLrnkJaPjvNi/7BYEHCzXzq6JBYx8CwCocP8dsShQ+JF/eHDB3XgQF7ahw4evKfyBw8e0KFDB7LIu7uWfTuyI9nsYlF1NBhHjhzK4g06XH0cyQbIYRaaKY9m4bQS30uHj4hydWm5lvBr2ajqS3hoNTIWLSzEVrJhB8/ClfLe1C04+csRa8urGvOb4HloGmchCjnX7TYbebmZZp3bKjeKWrLAAYf7IDwEjwyiDsGDs5Z42DgEH57SedDqS3iwB7mnNKHqM74HedBk8bhr1y6xic1izHZdDHIftl3v0dxubG40qnV7U04b9yhKKLCq96SoV145woxDttPVvFBNn22Lh8G0qokBMZZU7MijG1b2P8zbXTv+7TjEKGR38rAVg7LXoaQO9XyeaaK3no3bNZX4Hmik6ZQPmCx6xyvm9OG3HK9HnP51zedeMJrM3XjMuK5oMBqo/on7wTgPb43aNpT7PxugWZUG08Gz1lfWRd8apR6ujkGrHK1c/wRA2Hyc9hTBaSkqEaN97/4gq435kWjyc8un1038PR6tdoeBrZ2WUM/TDtmmqOTE8i3YaUFW7dKeav3YHTYV2xS1D/a95djRaG/KqfdySsjuMGizN3XtTt7rUN6fTi+nrecpIbvD2Np2X556T8WMXFezN2NBAl5fwtub2Hanu1Xe85TY2a556vgSHq4jdDq0ZLyOZeKIoM4M5pg25PHTWUh251M57Pvn0xQ/FaWW1U90kUN2Z3dfOW3IIDuBRGBb/MslLbUi2ym7D3pcs+xNmX3/2HYnx9K+f542MPuy56lDdmeH3P5Wn1t17stTx64ve546ZP/TsbG1O31sIWR92fPUIbvTRW7/w3H3OpTYQj1PCSHryf5fg40f+58f2+4w7a7s/dy3P9Tte+ugixzqeUoImd3p212J3P72+c7JkU9b5zS6YEA9TwkhsztMuyuR2/8Adox6HcpU62crXwX5sVUGD9n/OPZWPfhAHfv0dbuL91hDmL4tbO0/JdTLKe172yFDZyttlcFD9j8et33/2Pam3N7k2SDDb79egYcmJycpKtmu42hv2tFATJT2ptze5GmHbKNWyd5stzt5r0NZlfKj5+176/dySsjuMGJSY0TW85TU7fvHsO9fjh2ELWVPfd3ufFK37x/D3pRjj25fwtsdBjJ7U9fu5OhAtENbeXtTf2sbOpDdYdBmd7r3krfdvabNZm3Ll/OySdzxLSaV2twzoVrJD3jI/lbsNNfcU/Y6lNTtzj/8VrpXOw3x10SXDcz+vke5traqlbxoZkOc/xJpmE1ZbNFjzrJR2vHKHX2sZlBAO3bugYH+Sl5Cd3pFrP1L1gCs/2nDgM1Q8HiWoR2ifZy9p6mpyYo3Pz9XN4jZrHbWNeApuVtZWdIgzwKs/0eJjxLbJhvMlDwr0Y6+7YpBXLaFju26qUw7f+UjzsSBDQRP/IuLi2lqqWo4GuVZYFztpqcmUq6qpOujUdbUGVOe39bWVtLXlWxQH43uWmzXa53nQ/pNLqempmo8d9+9vz7XEc/ExEj0gRy06T8jTmzEYFvY9fbjLF7o46ApmpyYSAyl9okgyRM4g+QGXGzAIcdggYMtz5Hoowce8SFHDxtwkFMyTshoY5MfXHCg+fl58TyGPS8twMQf+vhj857f2AMHfGIrSdrRPMP2+tiDxcsHsLFl/MDEJyUvHsDFtvcBDx4540//8ljSlCa5Xxa+S/JGORg0GQfGkPOiI5sMK89PofD4VA6b9rbq2x0fcf30OpQQQrvTsbsSud1hb23fyvc6lL2cUurskNuWbXHYXQlPn23XNrvzidzu+N6WEjnU85QQMrvTt7sSuW2aKtmdnIrdyXsdSuRQz1NCyOzO1u5K5HaHsbW95yl7HUrq0P3xdodpdyU69v93YttdjPTF7ni7K/9n47Y7nK3Y8D2B3/OUfd3uckXd3sTYqgPfE3rwdqdL3e4wtsp7niiPY2QAABAASURBVLLXoaRud7b/EI8uZG9iU8cG+qfw6PXU69udb+r2JrbdydG3N+S5H6KHDNrK21v000gbVpSQTS0N+VBPUT9beXsLxrfhMeptKCF7E9u+N0avb99bjh1tW6mX2Z0udftbsbfKe54SLNsUlewOh4q9iYMu9w7b9TrVtateU2mzjaiSfW8M2mmwN+XUezklZG/FABvKNX5THH8blYwr9482901suSdw/+Pe1GS9wBfbuI/YrvfSiUnu7ev1hT335eGwkbLmsNu6H7u+vqrt2xdzvx5oenpSi4vzud8shZ+u93PuV9xX8UUelKOX4Yf7HO0QL66JBz3uY9wjo17v59z7uDcSI/dH9oW5B27bti2+R3mpv1/0A33uy+jbzh7zgaw9xul/8pFG4uDLBkeztwwOxP21twUTbOJAF3+0EWvMa06IY3Z2rsa1f//++pLcdo2D2Hs9bMDAHhziou/0Dfy+f/jDhjb0efYhH+hzjyNG8kSdfoGLju28M9sm+ImsfSjxQ3z4BBMZtqzdiG01a1l84BNs23nPs1DXj8TFf0lGDmxXXGT4JB7bde2FL9Y66NEP23V+rK6u1hywvqENW3KLnLFlrUcfwAKDGIm3EChEYLZrknteOXqegHs+4jqoyOB7opPw9ye3/b8cu/evHMRKHLY1zolnu8acphqHbdh6Yejt0K/CjR/IbVd9eG0cYNuucvi+zbZ6XjlsH/Npb/JpOqaHz6024CGD4O3ODr6XwfcY8LYrHjw64NmuJwm8ciQFiUXpbxPqNkxt58GpOzmLj02FtEeOgXQvXjmyJM1PCT/4q5X8gLd9TG5bHMjRhbdd8fqYejmBOQpjfsUxZSlOf9qq245breWCmYrkzbiVYyt2qlHBbgyrTexarW1BjKv8LMHJhXSch6VBU/JaITrxM2qludBp261XP2eHrrv4gbrp8hN180Xb9MlLFnTDRTO6/pJpXX/pnD5+8WzaZ/UJyotSXjKrGyO/Ljq9DP6GyG64fL7qXn/xgj5+0XylGy9d0A3BRPf6S+YiC8ZFc1X28ZTXXTgjiLZPXNy133R5bIJ1/aXz+nhswL3+MvhZ3XDZnD4RGXTj5XNdjJfM6OOXzkZ3Wp+4dEY3vnW2lsjQ+/jFM9Gb1Y2Xzarna78unA7WTHTndM0FM7r6zXO69oIFXfOWBX30jXO66k0dfSzlR984q4+eN6uPnT+vj5w7p4+eP6Mrz8+Ln8g/ct6MPvqmWX3o3JThP5zyg2+Y1offOKMPpf39r5/SB8+Z1AfeMNIHfmykD56b+htSf33411NOpH1CHz53Uh+MzpXnTujKN07qoymvOm9CV79pqtavefNU+MnENZmcTSeXU4l1Sp/YyPXHk78bL1vQjZfM6/rw16f8xMXw8+n74obejK7LOF53AbmYFTrXXjibtpngzerajAdjcQM5zpjfcNlibOeTv/nkNdgZF8bjprcuZiwiyxh88oroRH7z5ZTbohu92N2U+sfj/xPMh5TXhW5gPqSNmD9x0aKuu2BR175lXp+4cEEfT+6vfdO8rkv+r0k+oY9fMK9rkv9r3zyva9+8oKvPm1fV2eBpuyZjclXG65o3LaRtUR8Lf3VkHztvTtA16Ab3qsiuOn+htqODPiW2V71xQVeeE/2M7dXopPxY6KrQlefM6prqd0Ho4v/qYF+T8f/4hfP6ROKGrk+sn6h9SV4uXdT1md83QJn/jMeNKcnRDcnDzcnBzZduy1gt6pOXb9Mn37Y9eV7UTZdtT153hN+uT16xU7e8badufusOfTLlTZfvyHm6Q7e8fVfVueGSxZTbMoe36Yb4u+mt4ZPf6zeIfMPfkHFgDG6Ozo1puyHzAv6m1G9K/Zb4vClY8LcmlpsS5ycv26ZPXrpdN12SMrHegu9LUr94UTeFbsi14qbEj94NmX8dLeTasSBwoBsvWtCN9DV+bqm422pfb7psh66/bJeuv3y3rr18l6694jRd9poz9KSHDjW1elCj9Syo1pZyPWy1vLou57LlXLa5jlHyQnQ9L1jZTWhzbRuHb5poeVyve43D5zqX9aOGTZO1ZBvVVg3G62MNcl0cNgN1L5QjD34uxNEdpK0RduiiMyzUo1Nc7zNN8OyOZ9Fkuy5sWHDYrosXFk9NKZoYjjQa5FVxaDKbWVNZQI0GgyoHe2I4rL/JMzEcaiLtLFjAGYVnIQP+Vtqqgy71QeJhUwqCHwWLEoIn3pJYwLUtu4tROdrc+2jjPmVbg9hKFtizs7N14cdm0uLCoiZGEyrRwQZSjr607+d+lHY+PXbvRyqIlX1ZxUwMSZt7FJX22F3aaW+jN1YpztBsjGv6GmFFcJgxICmb0tQxDls/xGU7trn/pY822hJy4tDGYXfYVLfKqd83bhDcur6sD5CCJmRN8OebVs974oI+eOEpev0PNTpu/suamTyi8dpyVFc1MTuh1eXV2MSiTZE5WNq1MOkXfLjVlXF+qs5RNtaINeHFPlmJTUklhXBqu8qV4/7ijrj2ve8D9aBUGfodthGH2ioPc+xDO2Rv+qERPORgwCcIKedZlUW3OGObfDiBIqMdGZ7wb2/igQFmTxUvFeQ9n2ogWtkWcjBt0FTlyJSjl1OmWnUpe+rx0O952tC3XfV7Xjng0Q1bP9TtTb+2a0w0gkff6Gc/H5H3NuD0fC9H1vO2YSv18lrJD7Al1fh6PmLB20Wlpnuc88H1mpXsCiGQbRRt52f3+R/DdmC+/blDf7RxwG/Fpt7mmpwRCoYS6/qGJvy48sSeaSI7HYgEmx4D3v5fF7f9/3ls+phu1083lhb9R2538cEjUw54u5OnWnUpewIDHn104SHktqs+crvDgEdXOeDtTp5q1aXsCQz4Xh8eQm676m/FgEcXgrc7bHhk2nKAQfX+5LbvF9u+f/n9YSjH/clt//80Nnkjn7Zl56zPybS1rhzUt/bdds7F7vzbKo9qxaC8rw112zVXW30qB3Xb4VSvxfYmvxW/10MG32ParnZb64BRRxcesv1t4wbP9rH4tHGAYbvKlYONJGTo99jU2biyN+O2Oz4m1aftioGdNg7sbFd5zysHfI+das1pb7dVThty2xUDXhsHGLarvOeVA34rhv0P5yQmFePbYSMH0+76S912jdn+n8Peigvfxw1vu455Hx9lT7Yri15vg4C67dofeG0c8L0ePOK+7OXIoF4emIzremLo7kno0QbZrv3v9Wnrefvbx03u0EMffisWPGQXOXdp5RjnXBU1bt5Z77LWb4aD+mwxPT2V2FqxVkfO2t+2wGYj88CBg7K7Or6arIf7El145jT2tvMsMqr61MFbW1vLy/G1KuPPxCO3nU32o5Gv143Vo0eXxDEYlMhWazz4t63Z2WmadHRpqW7csgmLX54VwCJGNnJRIjZ7M29s1hIDzzXYHTp0OJv4K4lxWPuOPVjkC952jaeXHTh4UGAcOHAgca3VF/GNS8ZzXAls+k6s+CcXlMjYHOY354kJ/2AmCfUFQuer1Bjwzdp7fXVNh+MPnrXsKr8hHwLbNrCVhsNBzU/fZ9rpGz7hiYmcE7ft+iUEnq3sjqcdoGGeu8DABgKDnLLJbrv2D72uH0s1VuJGp/cFLv1bytjQD9s1v8hsqzRNzTXt5AZbXsSM19c1Mz0t7LEDlw138kSdeCBipC9tnlfS6XzaarO6slxnNvbogT3OMwE89rbFAY8Mvqcx+52p3J/ctpBjZ29i2PcvR1dbjn8IGzX0O+ySqtMfxV9TiVPULlUGX0oTnRLqPv8Qtm2VnNsdtsXR8/cnR4ZOT/8UbHTs/zFs28fm0f35tF3jBlsbxz81bvv/P7HJVZ8jUkbdtuyOqCP/x/LdY9jOnMvTZCad3WFgT/tWDNv/4Fhig37vnzoYtusY97xywKMbtn6o2/4WHoG9Kcem17X9j8bd61KChT1lT/a9sXs5+rb/p+Lu84DPnleOfwp2r0MZkxoHZU89Xo+Nnu06B+Ahu6tjQx3dnrcNW6mX10p+dNiqPjvekTpjr+CXyBtJls21yRkDqWxcqzKFZFv9UXJN6nnKDk/RL8EbI6qE3HaVE6ttccD3GPAb4jRZjs9Wrji2tJL7ZxpqPPWedXRZ01MztX7o4GGtpn1paVmsAZaXVsTeyVpe8h86dDAv9I+Il8nch1hPcC/EL/cX7qNLub8RI/cvXvRScg+Ex4Y696nOf6JKQLRDvCgGDyziWlhYqPdE2rjfcT/mS3Jg4cPu7qH4pR1M7tPNxr30yOEuVtqwBdd2/eIimOvjdUzSp6N1LYNP5AjBwA821MkpROz47nxOZs01W8eCfiEHA1+0g0UdgkeHXIEBLjLabFcMfBKrcvy/2fuzJ8uy7LwTW79zrw8RmVlZE4CawUEEAWIoApzZzW42SQBVBaBQhYlUS92kGU1PklkbZSYzdYtP/SLTk0ySyUz6G2ik8V+RtUwPemtrEnNVZWVGxuTu9/T3W9v3vdc9PCIjMqMKVQBO+Lp77W+t9a219zn37uP7uHvI4ViArk0+59Y5V49L32c8ffq07cbK6xwrcs/W39Q3j/dmcliH/MYo895BXseor7rx2vz+TN2ajTW3YzWf+rQZ4/iM0Qajdq8Xf0FNX8+xfsbbVxzDYmLI1RlkGoFclOMiCdy67RQY9hlrHFBAX+zPw40Hmg+w23or1y8w7M/jeB5uuJNgC4N71iWmbJbNPh/QtYrD0D+Ie9qNUbeFm7msQdvMDYN7+orrA9yoxRhxW330n3Ibn3agx2AfaD59jZsYiFcu2m1gdc/rEn18+SFjziyv/YGjTuVfx63tBHQeuWNpzBcYOGC387eSl+Y5woG9XR7tClB+87dZlmzyE58E5wsG52azlGMZvqPuoQ/71PVJWL+h1Se+hGfNDfXoG3+IE9Mm6m94rrlBz/eedVaX9WY9qU9vH9eXf2RX//gnTurXfu68vvHls/rVnz2pX//yaf36Xz+rX/250/rGz53Vr6f9tZ89LeXr0X8lPl//ucSk/ZWf2VbLz27rqz8X/csn9ZW0vxz8q8G6Tf9rf/2kvhqb7a/+wmn9+t88q1/7G5FfOKtv/M3z+vW/dV5f/4Xz+rXIN/72vfTv1df/5r36xt++H7lXvx7sN/9e+n/3XvknmL/5d+6V8lt/5379ZkT7r8f/m38reNrfSvtbab8R/l//6+f1zZ8Pf8b0jZ8/q1/766flGH419X/dsaYux/ON1PjNXzjJ2JVt/cbPb+u3/sa2vvkL0SO//bdO6jcjv/N3Tuqf/r2T+p2/e1L/9O+e1n/5n5zW//Lvn9X/+j+N/INI2v8q7T//z8/qn/9n5/Uv/uF5/fPIf32t/9fRxf7Ff35e+hn3XyXmn4Xjf/X3z+u//Htn9Tt/J/K3z+qfpf3tv3lav/O3zuq30v7Gz5/WN1P/NyK/GnEsX804fjkPUb/S7ba+lvZrmfNfvp7/r315W1+JfD1j+7W/cVJ3ws5bAAAQAElEQVS/8vMn9WuRr7d+Wp6Lr3s+Mldf/xvn5Xn5lczVr/78vfpa2q/l2viVL5/XV3Mt/Er0r0X/pZ89q6/8jNh5/eLPnidn9LS/9NMDN0b/X9W/fc/qaz9zlnk/q19P/5vh+vrPnNav/PRp2Xpdea0pvxb814K3nrF8M9ecYx4+p/UbGffXc61+M7V9M+fTa9X2N1P/b6T/O9ftb8T+W+n/ZuS3lYxNn+5H/63IP811p/xWrsHfTv+fpf2tXJe/k/afRsR+O9fk78T2m7mOfucX7iX/eX0jY/1GxuZYfl09Y/p6xvdrf+2sfjVz8Ms/dVZf/Wvn9ZXIL/7Uaf3iT57WL/210/pHf/Wkfim2Xwr2T/7qaf2Tv3rWtsZ/8qz+cbD/4q+c1D/6ibOWf5z2F+PzjyP/5CfO65fD/4s/fVJf/enz+mry/WLO+y9H/9rP3KtfTv9rP3uvvpZ61D0/X0mNXxH3XKWur0S+GpHnK+FS/8WfPEkdJ2XN/yT5v/JXkyfyj//Kef1ictr/pZ88r6/+1L36atpfik35aur9Ssb1tYzxlzOeX06N+v5y8H/yVzb1D//yUv/oL28i1H/2F9f6B39hV3//x3f1t7+w1s/+2GX99Gd29aVPPKnPfeK0PvnmeX3yY2/Xx/MA+pNvf6I+/clP9U98/siPfLo++clP1Kc//an6sR/90frR9D/zmR+rz33us/WjP/aj9WPqn/lsfSY2//+lL3z+c/WZH4v9s5+rz3/uc/W5tD/+pS+W/xfc5z/3+friF75QX/ziF+oLn/98/cW/+Beq+1/4fP34l77UYv/ziftS93+8vhTfL37xi+3b/tG/FL6/8Bd+PJyJ+/Ev1o//+Jea50tf+kLrcv94fKzn88lpX/2LnecL13V9ttvPfuYz9fnU/IXYPhP9s58NntrUjbHveD/72c/UZ2P7TMb8+c9/tn4sY/zRjFmb+mdjF7c11j/ZLy638pn4fzbxirj5Ppc5NP5ziRX/1Kc+VZ/4+Cfq/Py8Nssm6yVplwLXraygfndR1X3XoMoBHK1f9GYdcMNnWVzjKlhVUdWLIOObD9co1+jsR9WlP/TBuIfZbJZe67ypa/8EmlPfMAS6uXaDxFIPfPrAAYdRq7ala9o1D/Dcuss101JTV7EkdNeN8MXF47q/2dVP/1jVf/Pbn67/07/8Yv31v/jt+tSb79TV+3+c8TwpErNe7Mr/1WWbIPLNwZKS2IQrpV5elT8GUTtt6VMkR9WS+iqLdWa9IFrWeA3izpkCPLfuXfwpDOkxDqWGnjhP5eSY7Yu49ZFj+tjKLm6rTdksGVcUMZK/7znsJ6c1tX90zyvEIyIelx6zOmB31NraqBsOOLC3A5m/Dz6Xr8INNP+MgZF79i1L3dZrUh2Gj2MUV9ThgMPg1Qa8Ut1ArTmvmdZMSBhyEjfLUmmueQJrjwm4xtYCXnydxA6EZ03k+Hpe3UDzaVf0duxLLmogOa+aJ2q3Xif66AtLEamiJl45gPaNWkA4Xv5cAvtY40ceVBuHgx14Ibex1uV4gH0tTZYX7UC0+mHl/lB1w5g34APnxMlxnmyBzmcfeOYanPhd8w0jFpCqeVq5foFhfx7H83DDYcTCDxe316b1+9lpO/uO1T6McdkH+lqfuHM8cbhp00eZ9qnbmkPceKDft/aBPidThzGX1gbcuE7kqBza0jSHrbEK3OQyl3agxzB9jIdnufUHDOmaWsmLG0ybbNpFbR5ba3HDaXLCiHtV7hkv59Stw7451Cf+g8JtXdZnbUCfB2u0Xzm0q4vBs+/XuHSMPjDmTV9xRR0OOLA/H0Cfg+kDN/vGK8/j1gbPcgP7a01u/eRwLFO3dX2y1abf7KsrgOauF+hWALhR9/POpb7abGdu1+XJvbta+/PPaw9GLiB5dnmwfRW57N+odpPUGm03y9IPW9/62FvZPB8P5eVzE7Ryb+iGKMix9m+KGaPdDV5rsO/GrP6zdRPevhu1ihx9v5/3ifW/l416GJzGu1mtAL0hLI8bs3IojtecYvq7GSwmF9DfS7gRq02/jzmWpxcl5qazfOLarVnOR48e9jl1g/d+HlL7XxecbLf1NA/jr3LD7D2Q72trN/bRo0c9d2JAvZeH+HI7j54DefUDmlddMdfkt+acjDywuJ8HFA/KH6R+O9+PAvV+NvwfPnzU14F1V9H1n52d9vkxr+OV01zOp311+Y0xl2Oc81Q59Bs1rvXw4cMg1deB43Fs0zb55VO+9a1v9fk2h3zK9LGVdz7QODs763PgAwCg/vAP/7CM99w799amboy+5pRP0WarzeL0e+P+G12jPxiu7cGDB/3g5jLn5fLyIlOIri1A+msL0Nc/UEDPpfMFQ4cDbjCwj7Ovr+0UGHZxoPngwHEXLma8c+h1AUu6JE+aOrQE164AL8XtvDVL/M0D2A334Z5aAGhs+hgHFNB5nocbO+pe29e+vrZTgGe4tQHfN26vSTiMx/zWPcdp/7hudeCl6v6w3DMn0PNgf9Y0878Kt7HGzTEd91+FW1/z2sphK68C2O15gddTt4R3cQOdZ44HRm6g5+s4Rg7lZes2Vn+4yQU3+/ooswb1GTt1GHWJA/0+UJ8xgK7PfM4IOr/Tz75xtoo6jNip22qDm3U6bqBzy6eP3LbabGdfDgUQ7jkGuhUAbsyvfEBzG6ePXDv3hvKZBCRWlLwMWZZN6/OzasYBN7itDWju3fUewZL7C3UY+IwNYfLc/JwBGtMGhNvP9QrfUpu+d9jVO++8Ww/ff9QPr12/zCn/f/wP/7HM5X+/45rhemKM65z2zXYTnrGmum7pO2223n+4jvqQ2DVUcW0C6g/+4A96PRK7vLzs+yTjHYs5Kodx43uBpX8jXT7vLbRbp+ug66N+9m2NNzfQf3nn4x//eMa86/sMf2FKuz9IcO/e/V7/3nrrrbpKfuPN77iArg1IFdX3DI7f3NrlcFzW4Vwp4kCPw5r00e6c2XcN1sc82sxlnDz2tduaUN26Ha9zc3l52fdGzp1950wf+R2zrZg2Oec9lNzaFP/Cg7mtwfsF889c3guom08/6zBmtvICfX/lDw/Y199xyWPfvGLWY1/cXLazr10/xwHkOcHHy+vGesz3zjvv9DlpXp0tAOiLTF1MUQdU9yKmmHCCwI2L/zYONPfEbeUAVFtgcIi/Dm5JYXCCedbardmcroGZB4au78vk1M84W2W9/o0edeO1AQVD7B/bbutAefKmn7o+ihig2j5Az/HEbRUYPjoC7WstinbbZdl07JIPNBj+FI3pA1Q6+ZZpfKiJpVPgDWAVUMberq9ywOCBcKTvFwxdHhi6uCKmwAGXe2CVPGtKGQJkPNHzAV8VfRRVHsMf1RZgHydfg3lZE7vEFrXtFX0XHhYq01E4xFwXC2ttliU+lZyx1VLbyFJXtXBVm6wgPqQ4q6VOqyJr3UsrdpLWvx6gbqucrFUtu+s2PhvzyKN+LSdUGNfkWkt9k7j+UY3UvYnPEv+UVur+2evx09drYqox+9s4KKm+rGWT8S2JnTHGqYsp1rcNr/VaY7fxH/paZ9EV/U7b7ypjiWQuzsI9x7/No5lt99c8wNkl91rna5Ux5+FQb57oclubfVs51G3No67YN07/iatrG/jac3+Wuk6T23pOMq/b1HKq5D15osS2jTifJ2lP4r9JHVuqnFPnzTocu/OtT6ax51VsrydG3VjjfC63KXrunVdjnXdlUxXLLhyZj0qe1OO5MPe0W5PnwDj1yaGuzzZzfJK4bcTxnB21J7GJnQdzjOraTzK+s5bqc3Aa/TzjtRU/T9/W67XnLTc492J3PvWz9ZxpUx9tzmXGYO0999HPVvmruk2858pzM0UO/c13mnOifhq/k6mHw1qdd2M9N871aWZtzEflOqoi/s61QuI3sZ+sS96DleuQyJJxVvt6HuWRc1MVnMgSjvEe2eZsLME9D5u0g69y/oilmmObcclhDZvO5/lb4xNJ/yT529bzmFixyGlVX4snaZ0DY9W9bh2nMdv4bTKe02uOxoOdruR9RvKTejfhWZJvV8vuSeZ3rTfywXQWn49tz9t2/+S8zrcn9bE8fP7Y6Wndz4bPG9HPcnP4pn/KMZst56cn9ca9+KU9OzmpN6PfC37v/DQL/r1sUG3r/N5ZvfHmvTo7P4l+WuexbcNhK3ZyusmmzWn7+hcFzs5OanuyrU3eOCcnm+hL6bNsqrbbJRtB2wgZ3dqyWarbfLyW4gdqPpnLP1tFVWN+1orrq66fun7i9tVtl7yQOPubzInvxaUo9faNvsQhX/n8rtLfdcralqVy5Bxu6HasGVVdS6CteM6N8Y7NWk4yJsV82xSlqEfNNVW15r2zFMmVd2vOo5zmAwrI2pHVJThQ2irHMgqJVqlvxAHt32Be0o1/BUsOan+EKlcdtYtylVo1yGfOeNYm31xoMwQIR85DWmtMJ3y0WAtgeAsM/S5cTDFPO+dFXQxovkD9ldW5/LP9V6Sa2KqiZO2q1LqcnJY3otvdZX06H5z/7B/cr//nf/e/qH/5qyf1Uz9+VdvL75br1iafZ2s2gNfdJp9w2/TCslTVZqmHTy/rco0e7lXuqJ0z8wE0QjAYY581BuqvJXM/MdCz4YLhP3rjFS+EqNM/an/B8D3GgZrclQOGT9Q9N4x8xokrU58tjDj78umjqIsBez5xGP6A3RYY+vRvMC8wfMXlC9Rf6mLAh+a+K15yoLw2gTE/uXo9X0DNmLo+gNbuwsUUa22nvKiLAc+tG8iFWP05U7kG11yLQtZ0mWtmzTn2/SKPfKHtL3Ux4Lnc7ZgXIK9JEz4YugCMMU4eW/FcgrWmlqEv0VfV5NlEJ/O0bb1ywOBbw51u7NP3wG2t2hR1fYFwDB9xGDpgtwWGPv0bzAsMX3H5AvWXuhjQ3A3mBYY/HHAglhfPiXztlBf1HzzuMYaU1+O1PsVaxRR1MaB9xBR4fXMy+WwVeJZbXJm1qE8RU6x1YjA47AM2LTBw4MZ4NMoBqO5FTHnd3DDqeB3c1iaPAqN+dUXbHAyMnPaPcf1g2I51/WZfXZl9GP5iMHQ45BZXzHMcIzZl2qZ94va1zT4MfvvHuLq+wI1zCcMfMGQvbgAB+fxxsa0+jD/LQzE7fmbair0KN4w8xsHQ5YFRh7h8Yoq6GPCBdQOG9OciDF0APjq3NdzmArombYq16qOoi8HBRxxGLYDdFhj69G8wLzB8xeUL1F/24WbMxGbbjnmBg1+6/bXmewc4rDXH3DByAiUuX10frlWVO7A16xUMXk3ruhYc+jA4xOXQR1EXA9pfXVyZNjFAqO8V7Me5H9q6ibnZburp5ZP+DbGLbBo/vXhaSzAgbvTm73a7LX+T7Cr3lm5Q25/ig1Zzic8Hx+aYdqA3qi3gJN8nuXl8dnrSm9FuanvPah1Pnz4t4rTuduV99jGHcb5P3Px1Q/fhwwep62lvYrtJfJrv0eT1eLhctQAAEABJREFUPbRl6f/CzPb85LT/0pn8lXuj3e6qgJbG1qrzxALlGKzZ3OYCyn68O4/jO1k29SgP4MdfTjut87x3N/mewDFUDmux7tNwisvppjcMLscxRT//Kznr0Neca+p7+vhJ38eHruvU5rzuMi9n25Pyhw8mv+2Seyznxc8X6wB6bp1PY5wv/YA+/47Jsdiaw3qAHqO5xJ23haXHb53md2zya+9ac43Kb98x+IMOQMknj3GK51h/a9TP3OJAn2fnx772N+7fr93VVT147718n7vphzfyOxYg5/yix+D31XLpa03GO85NavZBgf5Pn15k/ipCf37p4/mo60NdzC5g0wLDH+jYBq9f9Aeue6MRU+QbSHWcWOWAgz8M7sDtYztl+ttXh+E7dXEFBj51WwUGDtzJDejWAsNX7lepG3gt3HflhNfPbR7HCDe5YYwf6PnwBYauv3FiCgxf9WNcXV/gxpzA8AcMaYGhT/8G8wLDV1y+QP2lLgZ8IPexn7oCI05dka+J86IuBsMn0P5r2qZ9Gm734aPXDTT9be7Zh5GjnfIy8aj9foaD/aPW/TxuGDlg1GpuGPpxjPjsw4gRU2ZtQJ9L/cRh+AF2W2Do+sDQNcDwFZdPTFEXA25wH9umXUy53Ye7uWHgxsCzOqDphsh9DMCIE7fWaVMXA27UDcMfmK5ttzP91RUYvuLyiSlX2YO4vNrVd77z7f5Btu9897u1ZN10DdLPddIYWx+U215lzVFcu1zTKvcKa9biZKj72ddV3nrzjcC7und+Vqcn23on/NNu3qe5f/GXoNTlcg304brrF1A+kIaxPpqfrFX66LvL2v7222/3PZjxrm22rrn6WLfro2un4poqBtRmWcoxAH2f5frnWljpu+6fZc/ZeyP95TW3tThWudSNcY2378NuZVno+xDX9cqhv7U6TucyUL8PzSWvY7Au+cVs5XUM6j4IN9Y5MRbGObZG69NmvH3tcprHvq0c6kDfq+hvTdasHej5c76cc22O2XkVcxzWLzeM3M6bYzW/uDzWYP3GG6dNsf+d73yn7z+AvjdyzOYCMt1j/o1xjECZ3/Fbo77pL+VhxxbYE9p3kIBqCwx94rMFevJ1Am5wTG5t6jA4jvXJo8/UZwu8MrexcoG5sgWZG2v70Xpi1IHW9VWAG3WL6afMWsGYSj1XkUGaSdRl3zcO9GOP6SPejnmRL03nn7p9BegTpT8MnsrhiYTRh5fnBhJdN8cWZMNSWsgwvLm2bdE/N9NrOjHVfPBgPbt8Y5jQAvrNCDLUDW7HAwM3Bg61wk1dX6sIXHInbS1L5eNufGNULMlfeQjQZy7zWZ0biL62LkflgIHNnOJgHZT/4lKNdY9a0gaohSofClXGxqaqn/Skgk1RS76RXtaq9k1xS1U1vqO2ra+15IN5af845hvSTXQfNFYeRMtL/IjPNg9BNvnmehN8m3ZJq2zbf1etZ87bN0WJL/Gz3bTPVW1jN6++YnkuV0sWmG1q3VzXehLdB5ItGb829dPUsckH+yYFLdd8tptwrleXZev48h1PxptxxY+M+SSTsg2yhH8T7k2wzVp5IEvJrSyznzFar2PYdO27InNyIn493pPgypL+NjXpvwln692udULVJjX6AFV9Sd1bKvmqx7vpOKqysG4zRvvKEnwJR8cm3ta+82aOTc6x+pIaxDepq5qb2oZuid0YdYI7V9Ynvk2ekyRwDk8yD9brPJyqZ/xjjpc81K08pK5+cLvJuTnJ/MqxyTXgw/BTc2dOTlPfaXQfkGk/TX+T2reZ603m2jmduv2TzMgmeZbYTnJOll1V25Of5NG2jT7Hs4nfIh5s4GttMoYl7ym0ZbzERlUtwRu71lNKfKs22ndpzRtb5UHdJq3cXAVXj3SecCz6x3eTHIt4RJ20XkvLtKcvzzaGbXTHsoltm7ht2tkXI+d4Ez/nZsn8qJMc6sbb9vjDM1r6+vE3isc5oa8Zz9NJVW1zXk/Co27sEu5+nwbbHI1hSR3pJmKt1pOzxCJr5q/6INO91vBTbzAv+HFSm4xnSXTFX46qJKuqJTjRia7It9ZJLct5JHy5LpZcI6Td5hpdao1nrsx1qcqX9S5JupGjr1mEy3kRi8tBTyj6VcWHljXXBcHkoPJ5mzkxdgm2RhdvfXXsFZTyc1VMv5bKETtQMOxBWu/P2WCzbytmC9hk3nbta0duGLh9GHxp4pP6kmfi8sDwhdEar12BAzZxGNi0H+MwbBNzrZ5+tsc4jLrEYcRNf7FjHYav8cCN8ToG/RX1mDO/de1T0V3vYs1imNNb/vkwuYFcCWvmhNrU8NtuqF3mZ2GpSknmqxwQPOcSAqY/8jyr6w90zrgVDH3it+P0UfrmNfX5/7Pu8ug+VRW5uirX6DabkNtUeEJe81m1yXX8xnJZP/nppf6b3/lM/V//D5+r/+IX/DOZ/2OdnF/V1Wb84MRytSkiO3+iIKW+++hxXabN26cc3lpVXpsZeX9VMmZCqtLCqLtyAPWiuoFKSHkA5dxmAgooKtSZTyDQ2gJDj6mAG9zO08SdE5Ch9j7AnkM/BQY2dVt5gH2cmAJ0/NRtb48NRs7JYasf3MRvx02fu+rWduwvJzxbi37K9AV6DO1fQ4dRx/Q59ldv3/jY2ofhbx+e5Zg+XXdy2Je74gsUATbL0teK7wvvnatx0tCXzAdxyweE6XAu7Rzjk8NWGwx/da+piR+36kDXod8xn7oYDLu+Coy+ttnXFxDq+VYBWocDDs/qk8N2xtnaB/p6gxEnDgObuu0U65g6jBh5xIH9OMVg8AAdoo8K8Ezd4oo+MPyPObTBszgMzLjpow43cW3itkBVFPnFgO9J3UnRX0C35gP28w1D1wi80pwYo8D3n3vmBXoss2/rfNoq6jDqO9bnPOgz9dnCTc7jOHVjFHUY3DNWXIGbuPaJqyvAfr6B/Tj0m3b1F+XRrq8tjJzqynGcupgydaCvOePFYPT1EYNDTTD0iU9/faeIqQM2+7HZMc4NJDeG9HMja35euek0ffRThwOHfaU/e49wOPjA0I2HUasxMPSJmxuGr7o+yp8E96zJ/AqMWtUVGHXqp8Doz7qB+rB1yz855QP214I2ZeJ36WLwbAyMMUzu2eqvbut5P+aeuLapA3b7PSEGdH2Cs3/Moa4Nbs6JvuKKPsuybR43V8VA3io3MV2zre305LRcsE+yyW2Mc6yvm6DG2Qd67q+uLrL5fF677GecbTd52J7vrC8v6mzrfWiV30ctuaHehHB38bR/SPrq6ePeQH87G+qnm6WUXWJOcv/gvkjISvF7TW1Pc0/KWvXk4aMi30fdPzsvH1C/cX6vFLHLJ09rd3FZ+n3s7Y+V7ynrPPVBfHjFN6kmZXTdbspWjiU2fTdF/lXPt/Pghq2bwHLkjrQfatt307n9c799lXt9eczhPGmzta9P6PsBhK2cQP/QhedEP7k3m6WcV3kev/+w/4sudePdnL7IQ4Vt5lJxo94Yx5JB9Fj9/v3i8dNyjt59973mn/mN36RO+ycnJ5bRDyFmbsdobnPp57kFypxu3F9dXNR6eZVzedL36/q9+eabBfS4rNM4N9jFrdHf5pdX3LzOCWRuI9bu2OEwD/4mpLX5G3P6GgvkmrrXn5/6Ow65fADi98qP3n+/x7Is1Ga79AOak1x72+u5vJfrQs4nT1J/rpsUXFWjBvmA5q7rAw42IcDmho9zBgOfHO2UF7iJTzvQ11NcCmg+OPiKK8/jnjz6KEDzAc2nfeLHHOriytQBux1/FwYfjhsGr5wwdOuCm7qYBcDIYx+4MSdy6KOow+A41mecPlO3tQ/0+OwDr8x9Vx655FZg1COmwOhrU4y3VWDY9Js4HDCga52++inAjbq1K7c57MNNPv0U4KW45dBf8b0JBz4xZdZ0rIvZh5HHPnCj7udxi8PIc6xPDtvJbTtl+gL7sWmbuPqMnTqMPOJwiIOb+OSAg48cE3+R/jxuY5TbHGJAPr6v+j1s/7YP3KzPHPrBTfx23PT5sOfSeHMBN86lmDZ4ft36wKhv+opN3dY+3OR2DNrgWRwGnz4w9MlhO+Mcr30IR+41XBceZC198OhRr1unWfvkcP1yXXAdUXfNMvb9rCfel5+dn5drkOua6+Ima6dromvSsiyln3Fyvfvuu+Wa9IlPfKJ/2M5a7MsvB9C5fag+1zZjtbuO66NYi5j162ce8+pjDnOaz7XVvn5A+Rvr1l45nuQeQS5lt7uqN3NfBeT6qnr85FG/X7QBsb1Zjs811fGbz7Ga45Of/GTYqsfpWLIl17766K9RP2twTuz7sFybXLZiztlVniE4NnPZd503j2O1bjkqzrZAtDrcBz1+3P8tkvOgr2IN9uX7oz/6o72/5w3oc2Bt5gT6/gTo+0Dnzh8y9Ic9rOWdd97pcTlGeeVXnCPrg1xHubezNvN53+dfKvJc2tdPzlmPsfZt9fOc6WeRxppHm7kXSYG+OCqHRVtE1JwwWsSm323cvjbbGae/ujjwXG599J1+lQMOOdPti8VWX1v91WeM+l040LHDb9Gl3AgMe3/YCWizfR7HbVxfY2YNcJwjzOk7sYCunR+GzzGu0ZN1zCUG9FxNHEZs5QD2dafbX3KoyG2txtmf+qxTHGhufcWtcOKVQyzN+Mo7DUbuq7yBYeganUPj9De/OtDcYvbNXzmA/fWT7v5r2vWfehXhoDx2+aZqcO+CLQVL3iCXdZmHjzVcdCvgxsIgOPl2ecNMXdy6gNosS8dUDqD0WfMhnZNVbCjyHdlC8NIvuddtvrHZlIe/Eat9PgRde57W5qg84NhFlk18/Y5oWYtF710Yr1qvcEI4CZ76sB+pHIt49DW4euXheLxqE1+515yHbWqv1Er4xcXW+CVNJUkhT8T64tJ92yWY7Zr5W5LHGGmXDtzVLhybzRKKXcktLqbEPXgFJ7LULucmvej2U+HaqWuzLPG77oR8Sb9y6L9dMicxEbJNbGs4MnUZ21LEB6glsmbslQNoXCzdDNm6zLUWUHvuzMXG+S66iDWkQLFsErOWB1QtxBzuMJR98SWKfXMu2o2NYcOS1+G/dQzi8W08ujnM73wuRSlrFhf7pJ9JaMy+uPbaxZInWCMu87SrzJdzQiKWWlJvnvGWfps8MLNyiI1lP9+VfuUgWBWNEz0lFUm6WGuFwjmJ3jhVyxJrOruIesVXKpaqXXzLfuJsl2Cqu8xVwiohlYu/9K0c+qfUaPmKL5tsRcTJOWGTPIFhvOxyjiuVVYA5HvuN6xPQpjIXKaEW/a6qUlReKCwmPhYx9HTMmffVmvcCdRWfYCGwPq/b1QfmmXg3YHC+YyAua677TXS5w1yLenDnfAPJV4X/ou8cTwoCygPxKLvMFRDNwLUsL51Q7oa+VmlerC/xzsmy6H+NR93d5jagqnaZb4paIra71L4mds0mQh6Nyla6Lkv1IQ+b8tQEJ3FLeR3HMXoYUsuSgDpbqg4AABAASURBVKVyTsJdOVCCWVfU2iwjxj6QMSzlYS3zWgJKHrFK7eqVAyig6043piSMMuP0n3rgtgOdQ1vlAPb9WUPlgNvcAfM1+YyfeuAjbutZu66J66cYIwY3uWH0za/92Ne+OPBMndNv2isHDK6ZK1B/6asirj5j1G/ildq9rhzHVcZlP59juRb8DXhqqctsfhVVCzlXOR+k9a8WiC8LOf0Zf8UzeOW4K6eYNcz8QAH7c5mw/pp2/dWNAUq9cohv+rO3ailqu+Z1F8NV+kvVmjcXy66I7mCIT6zF7nF9+o21/v5Pber//L//i/W/+eZb9cn7///abn631s2DuD6t/sGXrEnFWk8TdBG53K15rWuWtSCMEa/7uFUyRqqO61N/Xt2NFx3jWBQY/UoLH35Omjvx5pfXvrrJgNDf5nY8Wivn4art9oDMx6ra45pcwI3+87iB8oDRGq+v9QDNUTnEPZfHuJh9/ePSNQGpb2e3+ypwN7d82nf53Nwsmx4H0Dk/DDdwg6NyyLPxGswUAYM7+bIq1XyPbKqi0/fOV1kHrtKP+75+OeBubsfuHADNra6IVw6geeRIt/XjVhyGD9zMoU0u4BluGL7azQWjXzmAvFafBxg40ByVQ15jjAUaV1fEKwfQteqbbuvH7cQnZqy68cc2caBziMOoR1xfRb1yAHkddauIAx1bOYyf/sAe10+8cgBdq77ptn7cTtwYYM8hLsdt3L44jLpnX0y9cgB5fX11ywuDE0ZrfSbRZmt+W3F1ceCZ8VQOoOdB3+kXuDGgrxP72mzls9VfXRz4SNyVA+j3Z9Tmkv+DuM1/7GcsHMZjXw5bfW31VxcHOlflmHjUHrs+YtNv4sB+TsQUfW31VzfGvrrtMQ50TjH9pg/crLuuD6A1/fU1BmiOyjFxoOdPu36Ktrj0eIAPrFtfRQ6gc8jxvL4bUP53Rz/xEz9R/hdQf+kv/aX6y3/5L/dmV906jjk0yetn7zEuZt/a9QG6dnH7U6ZdXN0YoOutHOI/SNwwxmGdKa/rVFeA7leOj1I3EIbxOTPnREDd9oO4gRvXjzHWp8gB9BoIw0+7uO1d3Lm9bD59YMRMLmPUbeHZuoEXzomxiud4l/s6c13le2gfYF/5m2/5nkUbUG7sXvgwfrvN9b+WG5tu7LZffO/fu9e5Li8va5d+ZXG/eHpRxu/CY3Vuol6Gwz+RP/uVw81aN0cvc1/9KA/zt/l+S8wN0nvZfD87O80992Vvwm9znzHn4o037lffd6Y+67EWcynn52fZ5D3tB/TyWJ/c2qxD36Quf7PcOXjy+EmdnQ7/Rw8fdi7HfJnx+Jv15nFT2w3c5rt/P++ppetyc9mNbseq/SIb73Iab63KNg8bbM1vrYp2GNeDfWOsSR5zmPuNN97oh97q1g30b/OdnJ6WPvrqY+sGtD6XeUDv+D0/Z2dn5RxqB3Ludh1vLc6B827uuQkP9Jy5qW2tjsdYc927d7//zLD+YkA9yvnyfDsWRVxeoOcGKDfZrUM+a9RP3c89x2zf82MOuR2DmJvk+lir87/dbAdn0e8huYDyvMi/3Z6UD0OcQ3mdMx+emMua+vo9OS0fjDzIg6Dcouq6F/3MBRRQcmgU02Yf6Ou8cohpi9r+QM/v9LuN29dmO+MmhzjwXG799Z1+s4WRs3KIpXmGQxx4Bgd6jNrlV8xROWDMwezrE/gZDnHgGbxyAI3LMf0qB9zkDtRf5lfRX33GqD8P13f66QOvn3vmh5vcMPrmN7d+U7evDuznAF5+vuv6kFPVcU4dBg+w576dy/6xP9DXZh0d0z65jQGas3KI+34+xtWVGQtjDvRNyP5r2sXVjQFeyK2vfvpXDribG4i1ejz6GiOgbivPh60bXp3bfNYw8wP9eSBuPYBNYyri+hoDfKQ5gQ/PbX7FWioH0DVaX7qtH7fiQH9mAK+9brib2/qsE0ZOdUW8csDNurUpXgMx19Osh1VkzVjrUR4ie2/y8U98vO9ptrmf8b/OqRynWVPT9BrjmuKaJA8g3OKa4pro2mr7/vvv9zqsDvQ16brl+uV9gUHmcP2xXlvXN8W+4oNn59aH4fbN6YN8MfXZmtN1WvGH6/SdfK5/QPl9hLo2oMdo33sEuU5OtpWp6Psy63INPcm9ieNyLPJZe+Xwhw3M43jMCfQPCnpvYF9ebY7Teyf55HqSOfa+yvug7+ahuntA3re5hp/nXs4Y59pxJU3Pn625HaMc1jD7+poL6HsX+9qBvg8FCih9rEt+OTwnXgPink/5vBcxrz62jl9cTu/hLnMP6l8EcC6MNY9++jin9i9zT6jNmq1XXbFvTucZqHk+nR/vY/RR5LI+a7EF3Buj31gzGA59scoB5HV8iSn2YOBwiAF6UvSBu3FtyjGHupiiDtjsucSBfR/u5jZIX1vApkXMzcgKBHkJCndzwN24HD5oqryTPTmhKBi+9oF9X5v+tp5ARV3RVxsMfzHlGLev6KcA/cEHhxhxeZWp21YOGH72rXnNXeea77T0BeIxvsSArlsEsGnxDaToI2Dbm6vL0v72YYx/6vop9hV1GJxw0xdGX5/2zTdvgBele//li+cM4lfkQ87smf2Mw7mqHPBi7uaNX8L7Oq8oCxtf06cFBkc6Ic8Gd74pLR9o1CZnuirOw5T6ygcbqKwF+PgxUlXhLJbW10qbBzfxCL6E41rEIhV7xX/YCfeQEF77EzUxGaf1E15l6PqmzDWuwfNaVVSQ8ASMJr191YBRg+sScQZJ3C5VKRVdab0oh74zsPEEBDNml1qE060149c/rGV/l2vLvrpca8aokEJwDtMn+poH4avzmrFX2kqAY1IqB5gvSr7EFKCAIPlKu0tSJWAp5lUq9a6RXVFrpPvJu66VY6lKzlXcOiYe/4lD4uJ8nHPqtgpc17FWz6lYtKqJV45w9JyLKYG0DzjxwegaKoc5g+0qLkuRf9XHmvNgknRIKoZuPiUUpcSSNr656nZ5IO61KbZLX11M3fe//XVNohSy+gA9eq6wIr7kmq701zx0U/eh4tq4rzJc1ZqHecXor/HfJZ+W8oF393eZ9/XuumPRmmSlrOkrrWd8u9RUHkteMrA1/WGPMZC6MxA4vTjlvK2Zw4qsd5zL8mHoeh0VvorY6/YaB8IlGuZ8VXCRpXCYedUcQ+PUkn/Dh0zxriVpRKOvReamMoeKOBljJdbGNlHxZc/dY4wdgmU85RHaTGcRz8u8XqXNlleV76HYCD+Za8j5yPzLu/aboeJJWUKcu56ciFaBbs3XSl522RhLU0CLNgVu9sWmn60ipqgDNi/kgOFzHKOuGAzDri6mqMPAbcQU4Jlc+mqzjTlT4rnAbusqkLORuT743bTrczwn+sFNH2CfW3/ApkV/xQ4MHA45gX0s3I0be4Mja+wa0AffF08vi/Q32Yjy/baN7nUac7meL7ngxnt5cGfgnQ9GH0YrP2BYi33FDgwcbvrC6MNo9Qeav3WLzDVI5ncJEZHKZ8eaR/dX9SS9q/atfN4vta2rdVOX+fw5y/X7E5+o+tf/4gv1f/vvvlS/+Heu6s3z389N+Tu5jh/UZvc4b51dPXz8tMaRRL4Hgq7yJ584mLWK/LMeBdKLTN1WgQNeOVbfT4mDgQfK1K0t6oBNwXPG/pJ4k+RlTc1K1OYc7Vq7zIcCGWNAfZSo/TV1oOPsK0DbfbGvqMOzOLCPhZcbj1yKvIo6YNMipgAv5s45g5s5myAvxitRm8NWEVNgcIvBTQ4Y/aJqzTU4/fVViKGxdMh7xL9ktcs536WeNQLxiMRcMLjaP3oAr7I0t3CdI/opUdvHVhFT4MDtxy2M61Sbfgo8yz3tgC513FdXgALaDjc5YPRhtNNfZ/Up9mFwqE8c2HOLaVNe5vNRf0D3P9G64ebYYfRhtLfrvO7/0NQNh3FYu4XDmHd1MUUdBg6HGKDPsT5wN65NOeZQF1PUAZv9ubZzfJ3AR+eGuzngbtzaFGuBUZ+6mKIOA4e7OeDF+DGHuryKOnw4buNhxKpPLnVl9mcrpgD7czn7+qjbwt12bW7a/bt/9+9K+ff//t/Xv/23/7b+zb/5N/Wv/tW/6nPqppE88CwHjDmC0U4/eRX7ijpg80ydMGJhtPoDez+4iTdJXvRTorbvbMUUeD4HDE4Y7fSXQ7GvqAM2PRet5OVlrm94eW646QujD6O1FqDHOXVbBUhFWftyX6EChz6QmCW1k/uLXXTKe8XKYWu8AvoRv7V9pFrzPRXcXK+ARI5cQMGIuZsjq+s6+GD4wWinv2RxqRDVxeWudulsT0/K2nzg6oZm5XBDN9l6Q1kM6I1yN07tbzb5zmxZyt8O3y6bWhKzXl3VerXrTVo3h2dOGDW4CSvuuYSBbfKA/2EeKo9NVudtrWkPZTbxr7o2N1HnZqy+ipi+S+4x3n//Qb333oMMi940HjVuuu9mMIx81mCsG9SVexd/c37D0vXL5/hO8mD5JPf8cPhNOXMr2+2mOc3rhrkxbrY7Ljd3bcVOs8kOlBvOjlGxJudEMd46bMXV9VW0K/I4B3K6Sf3w4cNalqXPg+1ZNteBkuOdd77buPGPM59rbn7ErUkuRT5rdYxnZ2d9ntysnj7OjTZ9rXfZLD3/zp99W88z0L8dqJ+1mUdZUps1Wqv+Y4P90iH0Dxk4f3Ycqw/lrVU/69KmyKmP82+ut+6/UffPz7vWOU/G5yTU2b3z5pXHuuU5y7jksLWeR48f5XufXV8bT55eVFH79xzQuv51fTgOVaDgYIeb/RkD6N4iptiBgcPdHHA3bvwUoGuQb2LqgE3bJg7s+/B8bqBjjVOBg+/sz1YfBXgpbn1nrK0ipqgDNnsucWDfh0Mt8CxuMGDTYrxiBwYOL+bQH3gm5zGHun6KOmDT10oreTm+TvSDmz4w6oC7cWNC03XMVkwBGldXtCtTh5t2QHOLPoodGDiMWsSBPTe8HC6XYryiDtjsucSBfR/+7HI7Mc6HAq93Tr7f3OaDj34u5XE+FBhzIgYfndvPeT/75ZPfNWnNvZS/+f+d77yT9XHNrkPVVdZE1+yzs/NeT/Qz1jgf2ObiLR/wAr3uyeXa6Lrzfh786+M64/rjmuPapa7oJ5+ta6Axcvs5IafrkbHa7c+1DuhaJheMvvlcb+UEynXbnMbJY81y6+O6La8c1mw9+olZx8PUrk0/58n6jLcO1/9Zp/yu3cbJAaOW+UMB2pUnjx7XxZOn5V8q2hRZn++V2NnJae3yQN17wvLeatn0f5Mkp3mBsp7NJvijR31vVFVZm9/L/uNp37c5bnOcnp72vFibY7JOx2tdPki3lVPMOdIH6N/4f+cdz/mu75XM5dxPH+dATuPMcZp7X8fnfHhtwLg2tfvDBcbK4XzKIeaDfnHnzxqs2b68cs4ccqpX5sjzp98cv/c25WHhtkAvMIDdvQ534+2UFxj2qAUjVl35fnKbTzEn0LWs2fQTU9Z17RMydXirtGKjAAAQAElEQVT5umeMEzx1W8Cm52raBGBwmxNu6p7YY1x/RdwWhj8MbnEY+rTbKuaUSwFKX3GgaxJfMwe7+RuyvdG89tzot2ZOYHCrT2yXGDhwwLO6vopxQHNO/Ri/rdsHbFpUzbdk23VJRw7HtTAuUfU1nl7oQOdJd9/qDwi1wLWeB2ZrOGH013wgULSPL8YVm1LWfFjbVh5UVB5YTC/z+p2Z5jjW0BuNStWOZlx8vdZF1tapOZ482agVq9nVQQ9PsLXrvNYrbbhIXV1TEX9nJvNfS6xLhaGxyvyor+GocOzycLCir0oesvjAaA1eEXy6mOgEhiVjnvWlV607giXjqSBLi+5L8lM51rUcS6hLycUVS5X2yrx2GzeomHalMeXtdfvruivtA19br9rFxwdF9tfotiGpccDQfV18kSOmzpe81iJsXz0E4Q2SuDBZWgVoiXu34mvluPaZ+i4n+ba+FuHAqaiK/65yWEj0NSrqEfWyDV6mb12HSOZ+9XwEX6PvWk9ECt7rS6X0XUKJJOZ6vhd70YGA+VJvLHraJQ+I6/r8Lblmpk6u4am3T3yLpRSzVHxXpfFNrbVEkiNYRY9jXje15xDfEe8l53+5hVd8ia0qg6gFarGXWm0zzD2u7jU5xr2rWnZJcVWVa3SKNn2q5yo+4cupyXlwzogvtUu1NfEjfY3FuLXnOLHh3+vJsQs+udfrH3potql3gVehXks8u0lF4oYuNuakU2aUpqsUx/V8l7p4xj7j9nnCPXR5UtvMmZqIlGQZnmej8hDVP/+fbpF/uewz7gr9NlO8RBdNP3lqoZS11tESPDpEqXGs8QMKMpLchALDkFdtadqmDsM2dSA517brN3F1BYZ96rbKsd/U4XvHbU4FRj3Py6mPcmx33YSbtR37qCvHMVM/xo917fZh8E79GFfXDNQuD4OB8l9OUe38reVcT7vdWptNznkIdrlmFs93zqfr4WbJ1RLdc5/QPk9xK2Cv21/jA2GOTP0Yv63bB2xa4MAHU/eayIYreVC/ZJMt77UkraVO8qm0rY7WV0lPhMvL2KvubXd19uRhffXLb9f//b/9C/Uvf3Ot+9v/T51svlObBG4T8/jx08oUlJu7Cc9FnXxe16W6Vvl5VjlUSVBUv+Cm7ngnrg6xR8acUeB4qlvKY229tet5U1dgeExdvtu6fXGgeaZ+jN+lLzmvgKZM4/NrmHxg3Xf7TZ8mywsM3qj7mm7r9mccfHjuXS7e5qnBIa/SWHhh4DBqeh5uDAyfqet7W0+aMV9Rwhz9KlpF0sv5Wzb5zM7c5m1UHru8KDW51yry707uur7W0sLgA9IbOFBwE9cI2FzbqpZlGz111NJ6G/NyO+eL+nHP2NbwoNoCI7cdOOj2j7nsw4gTB5pn6tqP9eM+DF5AuAWGfjsGhq+4jvBiv+kz/e1PHQYX3OSAu3FjFRj227r929xiVbWfi2N75bAPI3+6e7/bun19bWHkhxEnDuxjAd0+9LmcfJJMHe7OqY8Cw35bty+HLQwfuFkf3I0boxgP9Ph87wPCLdpU4G4OuBs3RoFhn7rtlI/CbSy8PPdxTqDHOjm03aWLaQNsWuBmzumjEYZNDOgc4rN/rIvZB2xaxGD0j3WNsw/D7maRv/3/Uz/1U/UzP/Mz9dM//dP15S9/ueaf3pz+xiowarut25++MHxg5Jj4sY+6AsNn6vre1u2LAz0XUz/Gb+v2AZsWGDXZgYNuf/LBwGHETVwfZfaB3KPtuhZxoN/Dt3X7xzFTP8Zv6/Zh5J+6cbd1++JA16GuiMOoxz4Mu/jsH+tiCiwZAzF5fznigYKh6xPjnX1xBbBpgRFnBw66fbmAwZX7OO933s3G8MPHT7KYknu9XT15+iT1rFkl08/DfK/TLVvDe+PWjWF5lmWpb2dj3Xvgk5Nt7o8pMTdIK4e4G9P6blz/g/nZpN0NUTda3Ui174bp3Nx98OD9zm/MWR5u2xrn5qtxbqACybfpfMbKYR4gD4M3pV/lOMkD+Kf+FwOn28bJ93+V7/EuLp50/+rqIhvQj+vs7CSb6/eSd1dkXNvttn/owfH43wtslqU3p63BDd+neYg8c1gf0P5A/2a6tfigoHI4B25UO4Z0mwes86T/2gdQHvJU0Xbjn15d1mkeepvPuXTTWB6grM/alKe5n38/D7idB0WbMScZu7o+top2N6Gda3E35X0QAPQPDojpZ82KdTx6+LDzyand1rE9ffq0azXPWR64ey4dg3zWas3HY64c+uqjP9DnyTk1pzFyfOyNN8s5979zMN/EbT33cjgPipg5rMkxiQG12W76+niS8/z04qKWzabkevjkcT14+H4+Q6p2+b4ut6YFtFQOxwujLy8QdHxpU4PxnoJhEweaY+r6Hev2YcTd1u3rawvDB7Cb63FtXrgbb6e8wLBHbX/bKbe5Jw4jRjuwj5v92372AZu96GsHBhcMuzjQnFPX7y5dTBtgs5djfOoa1YEPzQ2jVrngoNt/Ge7bfsfXyYw/9lFXYOSaPoDw/hzbmTZ1BYaP+rHtWD+2wcgBI+7Y71g3BobP1LXf1u2LAy813/orgE0LjJrswEG3/+fctZ/Xuj7+JOcExvmBm+fvurQbtcLwnbYPqhuGP3w4bvPATY7jnL4PXUdsYalsgeS9tav/+B9/t76Th8GP8tl/ebnLurDtP30P1DvvvJsHz+/3mu3a6F+S2WSt8E+3u475kFdO87hm2XfNdO1zPbEm1yBt/qCb65N91yh9rUUf11z/v3hj5l+nUZdbLnPpY5xrq7Vod02zHn30tT5x10lzipnHOHNZm+u2uH5ironybXJPM+N82G283I7tj//4j0v/k2Xj1n3V1a7unZ7Vx9/6WB4JrPX+u+/Vw/ce9MN+bW/eu19Xue+Qz7XXNfzBgwcONXO+5l7qjW7NIa/16GffMZnT+wPjxZZl6Vh15xHo+ynrdz6913KOzAP0faj5gJzPTe7hnnb9k3OTc+iYzeW8Gl85/AsL+liPbaC+h7FG85jfudRmrH7m1KY4BjH5PNeOw1gxdWvyXAH9XxhYvzms5xOf+HjJa6xjdOyLDkABPWE6SygZYHePdycvcMCBXOi7oNUTIN+MVQe+r9wWAiOn+e1PWRgnWRzYj8vxih3qXrtmuOkjjz6KMbNva19cmTpQU5cfKA8xRV8FDrh2fcUV+/ra2odRE9A16qsc2/XXVwyGvxiwP1fa9AFUey5g6EBz5/uzfK09BnPAwI1T5LSFA95keZl41D23mH2gMftA1xSG8vyIVbIC7bNk0xaG7k9OXeaDYbcb50dfBYb9Lm7QtgvXrscE6FZrPp2BxnbehYumv3ZrBbtou/KhuTnSKfKirz6wpG61qiWX1aRQH/VVQXiGS0VNh7R0K0x61YFqo87KAeTBzy5ajTmJ6veNPT899uC1jND2CqUtmyjXOLYpLDlonfZX32Xsuo/zpxa+FL675tanyxqmxK0FdM+5ALqvvgsXUHJVjqt8w54mffOl8JzLJedw1w+25EmJ/SRzjVsevyQRjDqjBjNOWxUMXRzoD6/KYS5zRy11W+uwBWy65qQOR3fTH+1UdJN3+uwydj2WlNJ4Oq0H1zdDmKFlBvOLVwjWHk+0DlzLb/LX6GtwIOuV80BwapeHd5WYJedqF3tRRRKt8RdPL3nkiKGCNH5ogdjbUEDtMv/p9TwMjmpdHGifiRfxlC+4+sRnCwzu1FfR5UjEnk8/51sciIv+qy61pK8d6P6aeRtKXuNCkUGorwUU5UQHWqt17FfVrutbasHrt1IJ1/oav8QRTJ/KsUbyRSxxjLZGo3adO2jP8Rq8CnXx8B5zk37TpY3X9fgJ3ZAKvlb0tUq9ualKUe3b8GaprjtDKs9lzP21HOJqcqRt3ZZl5GmSBLd/rpVcI0vsW38QKe3Oc0yi2p42/lRiLRwNhzmJKZxVFbz1+ADpWst8v1FL6qwccsPBHqhtN85lOMSnAK1OHzkE5FSfONzMCTf7xuhrOwU+PPfksAZ167GdOeAmN9ysZ/rDTRxu9o851RW4yT1zymk99oFSn/5i6vqsOcd+bth3uhX/LGrg2iybygnMeV3TmIeco4pQHvIA1RxFQXQJYmzu6HATj6lm3LEuZh8Gh31gX/fk02fJ9bjzh1ZIfXngv2ZDq7JQrfFf11zB60kuzE3XXVRdZCN0syy13ZzUk2z4rtlgfOuN07oXjs+cXNX/8V/8RP2//vv/pP7hzz8oHv8Pdfn4nfLnCXaXofGzck1b14c5omZlL7nzrikPoMf14rqX9sHAcM5zslrpGqA5kis6DL5X4ZYPwh6xDmMVdUB15I+eFAW0aFfSvdUfdgNfjTtjSRCMMQxunnMul8Zh5NI3of2lDtzQxQSAHot9oDkmbq3qft6qA/txiSszburHLXCD+3BvsTSub1+POflwzZ1zKJ5eESWXW16rrjLRS3zk6Fpi7fMdf2Bfd/PF16DXVTfQ9R6PVf6uIzYYdjHz22qzvd0HR3W4No/95J8x4kDBgVubPoBq16QiZgsHHNjHaofRn37yTx1QbXF+VV6lbrnMYYw6sM8tF4wxAHb3dXcnL3DAgRvnUr4XcZszFHW1v29d7O454KNxmxsOHE1+/QIHHF697h8UbqDPyaxnzqlzD9w4l9qmn9OgbjsFaFUc2J8H4+Q7xoGPxC2Xyb7f3OYEes7UzW/r+Gxnf9YHCLc/3IwzRj9gPxcf1JfMOFs3jtygsw/0fLsBBWjuvjZFwNrkP9aBfW5xRR9A9Zm6gcamz58EtzmBl6obRr0zxjlwYPZt7TuWqYvDy3HPOBg57AM975NPbOp3cZtfuzbb2TcODnXMvn4g7jrqWlK5l1w6J3BjTiaXMcfcsw/cOJfHn//mmzH6w03u9OrJk8vI087tdai/4nWp5HbSW8quTz6vTbncDN1kk7U3McN7enLam7Dm126srRuq6k/zsFheRR5x4x8/flza3dzVR5u4sXJ5D66vtdlqd2PWvn5AP7hWd2PVDVr9Tk68J157brTtsr6cnp72OMwnJj+Qh/9nvdnsxnkCapubFm2O0daa/XPB5jS39/nWpzzIpvj5+b26uLjMhu+9PEh4nA3ls4TQIn5ycpoH/W+EetTjOZVXcTy2zutp6rvKPbl2a3QcFRofXFylfnOfn58XjHMu9ijzR+q9nw1565mx1uoYgdTmDzk87bE7347TjWrn3LzWoMyc5pDHNoMoeWzldI49T+baLJvsk13l+nnSImZN1ulDCetX5JZPjp7TfFMF7P9bAc+Zua3FOZh5rNU4IA9p3tufZ6B/Q9P6zKmPYzLOMVnDLvuU1imnIj/Qf563irrIw4tlqZyTXeTu+3R5K4c5gIIx74F6Lh0XYHfP0Z28wAEH+v0VuOPkM1Z+deC53MCeG4YfIFXjwJ3cMHDgGW6DzWtrDbbWYwvYfGhueeDA0WTXL3DAgc6hyRqsZ8aqA8/ULMHO/QAAEABJREFUPe3GqNtOAVoVhxdz6wg3fWacNnXbKXCTG0asfkCf08oBN3EYcTHdOEf2jVVg+EzdVjs8y6VNAfZzc7tvrDLxY13MPtzkdr7FPQ/TZ+pwyKWPog+g2ucQBp8ADH36PI9bHNiPw1hlxh3rYvbhz7mdCxjzcNec+NknPs/f1F92vvU3hy2MPPaB5+7/vw5uOcz5UerOVkIpclzm8z8l17e+/Z3+KzUfe/tjfa06lo9//ONZj+/3eFyfXBvOs4a7dvjw3Tps193a645945q3142lfIDuWmbdimuND9H12+S+yAfxV1mzXXuMB3rN0u4aJ+46Kaf51V1b5w8e+HDZNdo1Dci9xXnXbx55bc1hzbb6yaus2atbr/dQzANZ7y4uOt4H4MYC/bllbtdf/SoHkPuX09zHPCr/b31/WMG6PvGJT/Ta6dy5LpsXaA7XXn1s5asc1u+86Gu+89y3vPHGG/v3u7g1O4fWuss9QcL6PkJfdf2dH32cU3Hzywf0+dPPc6WfuZ0bxRj9zaO/mHnmfYnj9dwbb61AXyf6yOM8ymFeuYG+ZuQT18dYz5utNagb5w966GdOH/TbOsfWYS7n6vHjR/XOO9lfBXpxgGc/DJ1AOOAwfI9xk1ugmMWrA8I92eJA69rbkJfbONAXyDEetz7BYsa+Krf+xsEiVe1yYQKti2t/VW5jJJjxcLPuY5vcijEw/IAS00/cFigYOAx94vp6AoEb8yM2a7BVgOaeuq08iv62MHzUtcsPI6d9GHbxWZ++6mJTt50iDjc5tN3GJ8fMA+hWE7enXkXBkN31B0njC1VFXebNepUPR7BfPS/azXebexe/ZdlUJc4P1Lo+SN+bdIgWyW14BfLzO48jLgufPCjJ3zfqyZlEtdQm35Dmeso9+5J6duJVBaOOyqEubqvMmqooa1gCLmEymZvM685gamETjyVSPSdrFpHKEXfJk7dKfU1O24VqfLGTBy67jBUIzxK8wkGuB2pdSZwSvCr4Ejy75tHjHnsGc63vrrknDsRS7Q80j+PRb1mW7quL6bjJ4rPLw/513cVW4d4FXlsXD0Xrw05shFu7XEv8a1/fulZ8iVQfgztnKgYgvnGIZU3fWmwVMAYttWY8S1Sl2i9xwVoPHtdKU5s46DtxW3Ht4rZxcUA1HtTtUneuk+xQaFsz3sXfVs/YnQ99xKt24c64cm4q58FzbEv5b+DUYexAeQwOClJv170knzl3jeVFt6O5WgMNXw1A+8OBI5qmcjzJWEtsJTdLiSli+hHPJefXOlZ9ooNodR5xoHXtUarWyjfkqa8GXhkzsOcGqmKrHJmu5B/X+5rrn+CUVW3iX+kttaSuypwNm9z+VifBqbKm8Fmzclz3ZpFDH303zUVeQbyKWmrPnRxrLdVvtegV2SVnt6nrGF8TySa+666ylVIJq0DRq/Wr4PaVXa6LivIq3FfJV8u2JJOq8p5WZ6E/k1YIY+YoY8+sxq8yxbuC4BHPA9DYLgRAxdj1eb6WZSkPdVsF4p/3AxBXMq2rcIt+cMCBElNg4DrKK2Z+dUC4fe3b0WYLBxuwzwl0bnlg4PobL2a8OiB8J3cb8qKf/gqwzyEPjH7cbnBo0/82PjFAU8cAe054tm5jrGFyqgMdDzzDocHPC/0h5yiSe/e6vFqv17qrWjaJy2eJryfbvMaWy6C8EfRapKiFpbkrB9DzGbW/Bne8rnHgTtxa9XUMQAHtN3E7MLlzrcR8dUVRm6rIZaWG2K+CpMS8EoSqXI/bk21dXj4tx3V+dl7V9Wpa6n6uzY/nOvylL9+v/8e//qn61/+7n6xPn/9Bre//UV09qhxLuR6CuSO7y4oaPHpe8xbpsb9c3QnIl+MEyrEZt0SvHH6eAOEPdyZZu776wMDj1nHi6jB8py4Ow3fGabuNLwv7us0DxG1tzH46ZbytAsMf2NcHaOoYYI8bbz7jYeA6Tlwd2PMDz3AAuj2DT44XcW9yL7D2p091TdYCtD7jKsdt/Hnc8uk7Y20THr4a6064l6IyoIramfVnqdoEGP5rb75eZZ2mMDzua5nT864PiOfajhVefU46Z+JAnuq5kz90nQsGDs9ym18//dUVoOuTVwEKKA/9xKafrTg8yw0jRn+gOfSfHMe4HPa1Td1WmbixithsPUfqCvBSdZsDKA94ft1XV/lUiR3Yz6O1KECPRw75xKxBHRBuuzjQuvY2VNX3ou7JfTsn0NfEMa6vtYpZlzog3LWKA61rb0NebuPw/ee2ButNOT2uWR+MWuDl6jZOLhj+8skrpk0dEO55EAda196GvNzGgb5ejvG47a9NY18n9+Qz39QBU3at4kDr2tuQF2uwr8DBfttfPzH91IFEP/s5IwgHG7DP6fXu+0nxHkLfyTd1Wxgx5jHnxPRVV8Rh+IkDwn0tAPuck2P6AO03cTswzpW68r3iBp6pD0Y9t3Pat0YYMdZvbWLa1IG+xqYuDuzHDmh6JufkkBNofx0nrg4v5s4tStzo61keBQaXeuWQL03X6Lnf7VzfSIz3bdUH8Ex9x/HqCpC4pX1nHyiPwb3rPEC34kD7Az1G46zg3Qfv19XlVW/6ssn3VvmM93rcZX2+ysNoiH8I3DAF+iG/G71A1yDP6fYkD5mf1vTZ5T4Shn1Zcm95/14/ZFd30xfouoDOOzdUr5Ib2G+UVw4xN0yNVXd8brTeu3eenBclpkzeWVtCc2++Kf1PT066bjetHZs2N3+t3Vrv3fM3/9cyTyan/I1xazKnmH7nZ2e9KS4mhxu+8pzmPvoy83cvD+CXZZOcJ9msv5e5OK0HmdvNxu8nCffTtpnXnNbsfFmvPDDmZOM9Wy4oa11zz75G36b+JfNojA8e3GRWd0N52W4yt6f5/nmXnCcldpXzJrex/gCF/sYr6tY/5vBehkufg8s82KgcMDbCrVF/fW3tu6k96zPP/czbm/ff6Lzmc870M8Z5U1dC2+fbHMqSHOJy2JfT8Rqjr+fjKteCc2XfccgtrxvqD95/v39gw5xi1ue45PShga197dZsrLky2I7zvwP4znffyfVzWWReYcy9cXKZU91WAZ5574gr+gGhpscItO8xrp+8Yo5FHRDuOHGgde1tyIt4mj0Or4/bGsylwCG3OWH0za2fmH7qgHDXJA60rr0NebmNAz03x3jc+vNDzNjXyT35vlfc8lqvY1A339QnPjFxRVxMgTFn4sbD6GvTT0wdBj79tKlrswVs+noD9ucBuBM3/i7uiRsE41ypK/oDr50b+J7VDX92uf0s9Zx5jQD9vvM8Ah95vr+X3PMa/Mh1Z92QY7Oh9xn+w+/+Xn33u+/Wt7/17V6/XW9dC8zn2uGYfLidZbaePnnqVPU8PXjwoLa9X3aZtftJY8Y6t4rrk2uNYj7XMddmoNcYefVx/TGXa5k+PhwG+gcLtFuDrX6uU5/61Kc6n/EW40Ns413L7Cv6Guc6CZS6dQAdu7D0eXc9lcdYa7yXh/Dqxvvw2XoUx6Vd3Frkm3+FzLHKo/iDBvYdy1xf9TWHdRrjGPQBSm55p9jXXx8fxDtfPhAX00e7+a1H3VrVtambx7mY4r2AuYyxJutzfuzrr13cOHF5zC23Yu5pM8Yx2ff60O8uzHzarcEc/oCEor/nwHNiHIzPTH3NLbe4MY790aPHwrX4KpnEFgjPvlEnbqsv0CfYWDFFfPZt5QNKXF0foC9kGMWJKUDzwQGvHNoUOdJtH1v5gDu5KwfI5zchV+ntOueyeCPcw+3FJIbmO+Y21+CucMtxFZ+r+K/hyM0aa/p+22J0tW6MHKD/sIkp4nqq2w5ZwjfeIPZZwpPHOz4AWDZBkgOIUsm569YXTx5c4+tlDd+MTT0c5OGjfjB8Zs5ul2CRNU1XGD2RlXvP1LLWbr3Ko4Wr8s9i71JLhQtr8VMp3yimpPgR/yQKwRocqDFXtE1MAXpe4IDX9aH99pzIofkYJ9Xs3OBPLmvMTOjSeS6T+8nlri5jc3bSxKa2S31VxlatqaHyTclaZKLyGoRaQYfy4VhlDohYk85LItd84xioltoEim+0jl2rRn05b5UOFY60VY3LoQDleIACwmEda+sDr+i1x6O1PsY4fCuHvkUVm5EvlqoUZt1AwbPcMesSynhnjqI8n7vqFevmRs6Ed99WgWHvugMsmfOq1L4Sv03mpLolF9UaTFHfeW1dxzp/SuWwXXpS5lgymnWNpbpuFX2AcO8asy8+ZZdzCRTQ8zDttoP7wClm3DEONDfc5ADxNbyblvV6PFUkD6llWzDGXtdzUDlexG2t1gDcmTPh4V5LDiBX4FpF6o9WOcTTtA9wg+OVuddwh8x60nRO29mXDygYecRh6OQiVHLWUlleGTV6HVdsQarEkmNJv/pYy88+1cFd6VePYXAPHSjHKaZUDlsxoMceaN8uS/f2/cm9JK+6sQnrPIEsr+LcErZuN+HQJp6yG7PdsJTtxPtzI4i4urge6kscFTHlRdz6xd3CqywuHWulqA3bkm/MYVh87yQAomc+x3joGjepz/wVPEhj0Fp5wNCbO/qyLD0Pk+MY19++raIvjJz2jVHEZ9/WmNvYxIGCwWEsDF37jDFe2zE2+9qm38T0E4cDl5iiDxxyHmPqCgy7HJMb0NRzowLcWTcccP0Uc06eNetrzTXtyDenp/l2OZflOcs9yq6oy/Sf5huJy2yC+o2EkiecdZLztEDtEpiP0vJ90/cFFSwxQB1y+r4SD2NwIJdDrh5jr3X4oLrX8tjls9RWbselACW81CY5yftdj0qP/kG1DdXvqWQchtRIit6enGXDb1tkLPFI7IinqBOotzZVX/rYtv63v/3x+n//93+1fuLtP6jto/KupJ7kvuRqV7WEJ65V2aBcZE+Z+QpX98r6hJ9fd0hCwEJ8d9f1JjYkQCVBxpOOJBH5HHvU+A/8RdxAgdwZ/fV86w838cFHLTnvZExr1pIq34t5zfyYFyggc70rDxh9bQocbLNGc+mrTExf+9MmLqbA4ABSS+ahMrXrqD1q5wd67PqL2coxddvb3GLKLucJ7q4bbuL638Utpu04JzDmhaol+pr3QIpMvfOeg+iRBC45o1uqlg21RnyPXcWfzHmGGo+K71LkX+WYWIW3WCquUqdLOU6IZ8S6lITEvpb1Aa0fY+rHcsyhLgeMOBjt9NemAM1fOWZM1D02fbTBqE/9LlxMMd72g+oGdO2x62sHDhjQcyOXNkVd0R8OYxLTLm47+9YKg0ddHOicQG02+XCo6n6a/pIDuDHfGsRt5bCVD+i5UhcHmgvYx1cObYocwN4mFnNz2M6+fEDj6uLAnhtoDvHKYfs8bhjjj1vH6wu8FDeMPHdxyyNeOdTTND/wkbmBmgfQ14HzALwSN4zYWZ+t8jrqhlfnNrcC3JiryuH40vQX3OQWNO5FdWtX4MBt39gp9uHluWe+GW9rnXDgmJy2bnz5ngL6PAE1Dxi6nPqKT90+HBeWmy0AABAASURBVOoG9tc3DB3o60BfYxV1OaZua3224toVYD/fwA1u/eH7yw1YYgvQ47IOgQ9bt+M03laOqdu+Kvfa62v1PBmvrFnAFCDdJTZS96bbNWvesozP0uljTtDn5nxrr6I8QNshz+I9Sky7rK3eFfkD0LYE13/Nfa/3qLvs5VTufyt+u3WNtkaj3n/4uC5yQ3eSh9iuxfIt4bu6vKht1uhls8R+WZcZ3+OLp7lvPO3fgjrJA2nve91ENc/2bFtLNssfPX1SF7ln9ueorUUfN0AvLi4Tu+31Ayive+Mcmw9+9VMXcyPVjWg3TN38Ncecm2VZwnOaB7cXeeh91n9m1lig+/IqQOfS//3336tHj59mvEuwk8ReZV+q6r2Hj3pcp9cP9s1/Ft2N7k3Gd3rvPPe8uZ/IuNhuis3SY+/6Mhcrw/Y4+lXYK3bH7jw8zQP45tl4vtcCWtz0vbpK3LLt62CzOanN6VktJ6fF9qQe5gGE50QfbRXfq6eXdfX0qv2fPLnIg4P322/HkriTa96HGdeYe2s1//uP36/aVJ2fn1blHCvbxJxutm4v9ua88+qYFTeubXc5V/4Jfv2eZI6eZqP68ulF/2DBZrPpfJXj6dXTevT0UT25fJIc5/3gwevCHyyIV5lrvbzquLin/rV/UMA85g1QS+ZlG07nSh/zA+WcrgHaL63nVPFcez29ef2bhG7g6+MGvA9slmUJ7dpj89pJaJ1uT+s053O7Wers/KTYZDryHnCOx/m46pg11y1gSPdbycsu32QBtYRb3esEeO7no3Z9gT2PmCJeOdTT7DnEn8etn/4w+PSFoU+bdvHZt5UPeG7dxtTRYR/o86uuyVZ5VW4Y9RkLQ4dX5zZeAfZzBfS8Tny2MHDrVsRfVLd2BXhlbsAULUDPmfM987Xh+kUc6JqvoW5mbrhpE5886jrLMTH7U8Rh5NdXgQPfjNFvxkxMX7FpExdTgOfOif5wyCmHYpwcU7fV11ZcuwLP59Y+/W1nvLocttNn2sTFFHg+t/5wqFv/ySfH1G31tRXXT4EfLm7rf511yyWnc2JrH17PnMgl5/O5/VyvvIfq+r22RncdXfoHAI1XvM9Zssng+ctHfP3BH30rD/Vzr3B6r67ywOo87XbZ1EnW3Xe+807WiYt64/69+v3f/916551v18fffrsqGw0P33+QFX2XXNVrlg925VuyeFBL/+Ua8/nA2Qf6Z7lv0Mc10/Xzfu6nNlnXgP5hxsrhGuVv3zvG+/fv9/2K9zlA73/5p/b9k/tv3rtfxl9lzf3YW2/1DxP4m/iOyTXQXHKrh7ZcE8W8L9HHtXSz3dT5vbOWNfdu7737bvkDjK6d+vuw3h9gXDMoa/BBvA+lfWBuffrIDakt4g9IiMvvumr85eVl/0CFa7D5zbtsNnVyflbeA832jY+91fdR7z18v1yjzSm3eb33cyyPHj0SKsckl9ziQM4BPcZ2yIt/ZUE/xTEr8sjr/QcQrypr9fzIIx/Qa6Fx3s9sKucm916P339Yzrnja1vGZQ0w/OX2PujtN9/qe5qz7Um371z/QIm+xjk258Y59vw6H8badz61P33ypP9rox/91KfLeyzP91LXhwU4CAufOlBAX+zaYOgwcIkNB2zaF+jBy9FgXqb+/eBOuv4C9nUvC10TUP6zDp2A9gHsts+sVQCcHva4czBwOs4+0Hag4KDrp33ymRMQbhHXvuYGb0meXb4t0gCDQ9v0EVf3QlInHwK73JxT0ZZ8COXmUY66PoDWOmfscglAuPOGFF8SawvD13OpH8H11WbfvFO3D2juMWuzAxTQc6IvDB0GLvf0mxzADY5pt9XnJG9mGPHLZtPc5ANjk28gdsEf55uVi0s/JEkIbTeuMpdxG9xoizlfuQTKnvU9r25xOYCCTTgSmC8Y/CBOcPPGcP0FtPby3HS9BsHQgQKuudHUAkP/s87dk3H9Aq93Tq5pu4Hnc+swz8PhOuGF59KYKXA3t9edPn/OvTgN/T74MHMyP2eaJC/w7HwHrh9Ubhj1Aj0H83qwZmVfdz7D2Sx93cHw9XpUYFyPMPA5J4AUzQv058yStaHBvEz9OKd8ijYYMfaB5vmw3Mcc6goMTnXFnCmrx2gLw35cn/j0m7ixMHzVxYHmgYG/TN3HseaQRwwGh7oYPJ/bdQj0XzLfa193q+cum3eBLf8aHxy59w9GPc6mm78FtGw3ffOayU7sJt8wXOXO0q2puOXLujYs5T3E5Ascd2zCvSt97ACNrynqg+te2xe4wTF5bOUY3PJW/KvWjM1alsSl0xiwv4EGfYnp8A3Umnrq+jBuSX+Te6I38lHwn/7cJ+r/8t/+Rn3hk5VvUi5rw1XGU9W3Stdc1rFSnUsuIDpdN1DzgKHrb92poE2wtK840LUBBTSuE/AMDmhqgaHL0dwZA9Ac1vQ83GB4Pjewr0He4+sW6JomN4y++fSVW12BUYu+gKYWGLr4XTFi2o451A2GkQ/oceoHaOq64KDPe1OgfeXQX351OOASwLPc4lOAVidHd4LBiJu43ElY5F8mMq++B7e12Si5v8u32Re51so4SfAlV0bOn9eiPCIx13JtE3uddQMlX+X4IG4Y43NcM0Y9oRlCF5hh7vZ8wF7/IG55gObRt44OoHvix3ntA51D/ZhDvXLAqBl4aW6gOSuHvMc55bUPg9c+DO75/khYfwHdHnMIGG878XVduzYYnNpg6EDbvl/cMPI6Luu0tR7Fvu3z6tYXRjzcrBswtMcC3LhONPxp5XaugP1nEnBjPXLsQM+LvnMeJm57jDvHin5Az6N9GBzzOgFu5DzmkBOw6Xi57ABdh3z6w02OP+fe9eeC8wNjrpynOXe3cUBTCwxd/+fNt/htDoPh5nmQAwbftNuKy6EO3DiX4sfc6tNPHYa/HICmFhi6uByCwEfmnjnl+yDupOtr2ZhlLISHfqWWSHPoKGEEyGsdXd8Uy1JAVW7YHudh8sNsSHpNb3Ofq9RafX7V5dvtLttfHchD5ovmdNPTzVZjT09P+yHvk3C52Qp0jHMF9AN7N0Lff/9R16yPm6JAP1AHeuNXPm1ym8QYN9XFYZx/45wD7U/cf7q46A166zM/0LW4T6evm8NuVlujm7RyKW4+2wL5LLrsGPvWfJ4H/4r5gcyHPlfloV0ueR8nv5z2rdsagPgvXZNY5TAmTX/pD4xzkj21J6nfWjXaGvP22x9L/DYPDs4j99rX2szj2B1P5bi6Gucmas83kO9PLnsu72UMMObiIg8SHO/V1VVzqctlLhi1iLmR77iAzMlVnzfPhXHOhbnt2xrrJre6dT/JuXeczrkPOt7NAwfj9FeMByy1azTWOFug67cPlL7K5mRbDx8/6pq1yec8aDOvNdy7d685xR2T82sd6j2WovN5bk5OT/uBxeVFxnZy4qVeDx4+jH1Xl5mbim/lkFsOoOdBPXB/TV0+dX1h1K+uAH2dw8Ct22DApoCWydFgXuRL0+NVn1ww+GZ/tjDqMwawaV5gz9FgXuRLs8ePOdQV4HtSt+OED8cNY1xyOIZZJww+cRg60OM/nu9jf33lcB4UwGY/J3aA5jBOf/jh5YZRu2OZ41ZXYIzTMU7bHL/tMQ7D17iJq8PAxYyBkQ8OOKCpBYau/8wJPDPfMHjMMf3UFRj+cgDN6wsMXXzGADe4xY851GesOgx/OQBNLTB0cTkEgT9z3I57CtDq65qTJrt+gbu4K/NdOda8X9essaRP+lWuA56/rmWzxL4Ltq0/+ONv1be/9Z3yL/T4YNs1xD+7rv7drE+nZ6dZZ0/r8ZPH/bm35N7oW9/6Vl1eXvTnvn6uK3Kb6DRrhuuL8u677/Vaol0/P3NcA13/xFx/jFGM98Gwrb8hb72utfrIZYyYa7D+/pCA/nIum01qPNn/dwNyGGMOdcekn3yKNu8PjnHXQXm1OUbnSd0c9uUyp2Ofteiv3b4P0a1NTmMdr2uwNbu2i8tD7ku/8847Pf/mBMr7N+3ymMc/32+98hhrHu8BttuxH2Rff8dgjc6pmPzixqn7Qxf25bXvXFgv0Peo5pID6OtEX8V48y6bpf3kPjk9zX3G45z3S7td/5JrQQ79Be07D7aKuHbFeTeXNTg2W8X6zeX4jFH3PuP07Kz+4A//sC6z7/XI+yagk85EQF+Q9k0kmQT21W3FbT0Jtoo2RV3/qeurDmMy1PWZuL72j3H7H4VbruzhldzgeGSsHucaVTzN/kt/IG/czdHY1+iVE7i0TB9bRQ6g5uHkA51TO5h37ZzwLK6PHCGvXTbOqeFfORw7EK0KBg4ccS9d21Ue/FcOedbcUtoez6v9NSeaoo5xIN4JzJd1p2lu2z0n5ghrJlIexZqDFIQxYt+YZ7gTM3Fbx2M7ZcZNTnExxc1iSH1HHKvzEyxZa5ebZeO8wH1Icnm5q0qtsKmqJeOsAmqz8bxVUTnCtUYCF9zmXmvJGw5u4olq3HaK41TX31aRVwH+1HM7zuOxO/7XNSc/DNzw/HPsXEz5MHMCP/jcnnvPk+N0jOrweup+HdybjZ8BVlf5fMwnVb/n6fextVaOD1v395s7pX7P6n4ZbucL0LXnUsVzZOsc2t41J+L6Ga+urzrw3M9H/fSxBWw6J7CPmfZX5YZnP9c/qG5rBnr+1SuHeYGsL7uubfZnXdPvmDth7VtFc+kbiubIFVrqysBdu9Z6lI09+/4Uq/cqkJyu1rnBlRsoD9d1cy7pW0uuduHmNh4IP9f5a4/rCzdxA+W2nSKHuv5Tt1Xgw3Fbr5ww8sslv5i6AoN7U1d1b/e4fuRjVW+drHVvWWuT9/N6fc+z7sJRZF4zNq4yQ85W7cc7eSuHvAoM7tYTu8u9kfPmvYT+4nHvubIVs52iv/oxbowCR9zR9RXXF1JrajdW3Fbcdspt/Lg/9XmO7N/mtg803dRh9PXXcJxTHwUoGPXd7h/HyKH9mEO7uO1dOFxz5+zoo+/kgJHzNm5/iv7qx9zGK3DNfT2vvh9y8otb93Lez3qO5QDKFcIQudddLOnky9Aqqio+8leOzbLk1WtqvOeBmF9v3V1HCoAXc+tnMTDyWyMcYm739TXmRbhzot8U/dWPceMVIO+1JfM05gxG/3aMff2POSqHeJrmsFX0U4DG1SuHvurw7Phi7hpsAZv9+3W+PwSNV4AP5K6q5tD/eXV/P7gdd0rZX2PH9WizD+zt+k78Veo2Tn/51CcHvJj72N+4u+ZE/AeJG8b7xbocp+2HrdvxA1Lsr0HHKnAXt7gxtvpNXV914LnnEl5ct5xy2H6/uM2nwOuvW14FXo3bsTsHU+RQP8bFFPho3J63Pw3cMK6tl52TLE99nTr24xj7zglRNkvWytyCqefNka+1Y2Dkgqwd8ZPr8vKq3skm+HZzUufn98qN8SePn9Sa+zFAr/2GqA9ZvT8zj5vW7lfZV5/nGOgHt/bB+Mr+zybc573RKu4GqK2xcrlhm0T+l6jOAAAQAElEQVQlz+XlZfufnp50Xu0n2XA//pzQ5xhzc9i5MN5NVnndmHZTWF+5xeWw5vv3zzsHUKfZ/Nd2fn5eyzL2HI2Ry7663Evm9P79NwqQruO1Gads8v2ufnPDW3/rsgZx89qX19qB5nJ87jle5iG+Mfbl0ufi4jJz5nwsOS/j4YQ8+ty/f7/rsDXu4uJp6l/6ob85nGM5drmvcj4U69Uf6IcJxoldXFz0b+S5gW2sUjlsd7kOtLvZ7/l3rDH1gxHHZrw+cpnPsao7BuMVf6PQ/PrLoX1yvJtrTw7HZQ7jgP0PYnz605/uhwdvvvVW3xfIoY/+chqrWJd9IHN20fHmFlcePnpkyr4Onzx+3Odvs9mW7wEfaizRHz9+2vO3svS5cSyODahZc+UQ0wbjHKoH7vrUj30nbmvdtop+irr+U39Z7mN/OX4YuIHM92q5PVcqH7ZuoDmcB+cPeCG3ufS11X/qLzPf8IPHbf0KPP8ahEPdgEPvOQL6+haQw/Z4TsQUGH7q+sy50hcO3OLaxW2nzLhjXEyBl+MGmu44RuCunPooQI9PffqqWwd8cN0/DNxzPI5vyuuq+4eBGzzH1dez43fss+7+TFn9DN/UH/3xt+s//E//sT8rNtttr6Of+tQn6/79e/VOHlJvs24/yT7fm2/eLx/sum5+5jOf6TXn5OS0/5qN3K5TQK+Trsuuo+Z1bfPh9qc+9ak6zQNkoNeQH/mRHyl/AM7f9nZd9Nqb9znGuiZZp7hrmfcr6vfunXet9t9+++1erxyX+a3DHMbbdy1Ud33WR7ut9ZtX3NrM5bhcH/XXx7ptv9N//eCyf8Dw3r17/dcIjLc2x+faKoe1GO89gvcx5lb08wcGfv/3f7/XSPPc8z5pGe8z+45bHuPsu946Zut1zNocl/Vuc448L9Ouv/HTV3997Tsu/azJscgvh3ZjnEO5beUxVrutNYg7Nrnsex/21sfGfYbzJ79j9PzpY6yYY/693/u9vs9wjvJh02PXzzr8iwrHtRgrbl7jnUexb+f6q8xTUbVslloEgb4ADACa3xcY+jEOFLB/E+h3bFcXU9SX3MTaKoBwCwz9GAdeG7e8JgJr3YV37XGv6064xbG3kpd1vcqrtl2P7WbdS2z5BmY91Ld6FxfUFij95YPhM/XKcVO/TC3jQ2TgQ49bJbJzT87Zyu1FZ6vfXs8HztXlmrhNrTv6HOpjnNz6tqTWzRKftO7FAmkSl3b47wpoV4gtftnm6zHJpcgH17bYYfhrg2d1oDm1SwwjFrBbE7ejDgOPIefJ+dZStSH6buhAbJG1+liLepxvWJ5erZWvjCk5YtmlvjShyiiiA3a7DwfdsWs4zg8UhCdx2mDocBPXdhx3W//TyO2YFfjwc+I8KYBUPdcwdAH4c26g58X5UOAHY06sRfH8eX3bKoBw1wxDF4CXr1t/Rb4/TdyOCcacODZ4fXPyveae9ZpHXQH6PKuLK+qAan/GtpIX8bvOZUzNYasPHGI/qG+Mot+rcAOd0zjjFXVA9UbdMM6RBjjot/1hxAI3uGHEpAnF0KuoqqXzAL1Wr7nn8E+krrH4c2yXWcQur3ZF1ryFba27RCy5SVv0v6rNhlqik4DNslRomocKzuC+a05evW7KwzhbRR0OOLxYBwoo44yHQ18MEG457k/dMZ7E5zQP93eXT6tye7ZwkpulpSqh4P1M5dgVWfnHXMYQRI40/aUOBxyGrtG5SoH5WgsGDrRunD4Q9twLwE1cmz6A6g0OgeaOcuwDPMPtfVXcbuC3+zBqEJfvLu5pA1S7Hn2BZ7gnruOxPvu2ijZbGBzqCox6YODTT9ttPR45Z/nKHFq3dgXQvWuDoQvAi7lh+B5z5C6v2Cy16+vgcC7lW67fF+ogd/WfUANyz7ir3DbXZeLy1syc6VVlTN5Y6exK0L75FCB4vZ66X2FOwNoz0uuYuj6Oa7qtL/mMEFPgo9d9nbIbOVVg1DV1GHlmXz+g50tdXFEHVDPFa7e+iN9V97TBIUZf4CNzw+AwhwJjTDBw84gr6oDqS9cNB394PjcMm+QwYtTN+bw5geGnD4x44CPPiXkBmx4nDB34M80959mJUVfg5pzA4TxMP1tF/7vOpTigywvnG/7kuOHZ+l5X3XA3t3PlpBznAW5cg/DiOQGkuDGv8r0qN4w8TZYXOeCHj9t7Dnj5urMIPjN3c+xwe06ucm78PN8lhuibzNRSua0NDfX46WU9ePikTk/OahfQjcmTPAjdLEuW3N21VB4WnyZW7oEBtUibmMtsnvun4U+ypyUxeeB8fnJa4vr4p02fPn7SD4yvrq7Kw81W9cs87LfvpqitcyHupuuDB++n5rU31TebTf8wgD7qjlfda0Z/W7G56Wpr3wfKF3m47bjkNJ85/AsE6mJLxvLgwbvlJrLc4sZoe5yHxhepfVP0eB2b41wvr8o/7+v41P2zsD12qg9zKPLZyqUB6HEAvXls7duzU+94yjEo+pvf1jjree+99+vk9CTn4aT9xBVttvqayzE7VudXTNHn/PystJvPvnnU9bfvn6N1g9xYMX1t5XZTW1EX91zpa5w+p3noIZ/jU+SVx411/cR8EPJONruBAq+jtevRpq9izcY69smr3fOiaPP+0B/G9r9X8L+iMO8cow8h1GeN2vwTwdYNZN4y5/nexWujcujnuHILV2+++VbOAfXdBw/qD/LA6GnO79VuF6/a1wujbmuT21YBah4w9InPFkbs9Ju4fXVbRf1lufUH9vXZV+QAVPv900pexP80cTseOIwThg7cmBMYcw9kFuql5uSHgRsO44EP1m+P6Xa/Jycvt3E4cHv9xKXnEAYOvNJ8A1Lc4DDnXdziChxiZh/GeW2yvEw86ktxA8+tG37wuR2nAqNWuDkebR80J9oVQPeeDxi6APzwcFuv4hrgmPyBOtdNH0x/553v5j7nUf3hH/5hP1Cfa8D5/bN6+xMfy1q0lGuFa5brT+XwAbkcUfuHyfyNfXUfoFemyN88N89JHlj7sNm+a6LXsWuLP0zw5ptv9l8HcA0yVrvx5jeP+fRXd600zv+Kxjj7PqDW7hrrw3lbY/0tfXXXRLn1t5XP9fl3f/d3C9jfO5nbWvVxHZbDmvV98803+qG/fX+o4O233+6a5XYMxmqzRmu3Dud4/lcA9o1RzO9//fT+w/f7hyAcjzyu73Lbdw7su97L5zhc382lrzUCWZPf7P9eQRxoPvPqI4drt33Pi7nFze98yW1rbfrMHN6HqBvv/Mrx4L0HDrFqs9Sjx4/7B0S0LbkH1k9exz4x7z3uv/Vmff5LX6xN7snYbur+G/fL/6bBe0H/GwHvBzdFnZ3kPjj3uI5JPjmc+we5z7DWDKvef/iw/OXpZbPJPWbuRoDcrCw1D6BVGG13jl5g4J5gGG9YzXA3biHaFRg+MFqxY4GBf1RusK7BDIMz89PA5O5OXmDYJ24b+DlzkmlmyQc+BUP0BWz6G5hWrl9g4HLOeQA6VmzNHebCJnxrYyRudbc7O+DAwK5bLywgHuMLhi4+uW2V5s65nbqeS+pOogp1LSVSBbaZq3xjVTnAfpTE5vXaPm5iqPyLXe5jGwxc7FiA7k7/2cIBh+S+I5e1UruKuVgovF2G8g2davLN3a6Wzaaugj2+/iGAXVXRvvEIpw9XKg9ZqnnWmgcw1YKDLmiNMDD1idnCAYdUlBzH+It0bfLBgWNitnDA4Qef25oVeLW6vR6Nm3LXnEwb/MlzW5/1fC/q/mHjtl44XJuvc05exA0jJxyuB8/JFDjgMHy1wd34cd0w/OHga+wUOOAwfLXB3fht7mNf9WOBuzngbvz7ze05UYAbn5NAD2PabAXgbvxl6oZD7OSCP5n5hpHXcQE9dvXjutSPBeju9MtyVco1nGV3bZ5y5SX3EMumisWVKW5ruQF0mQ2gzeYkffo+gqxllWOzWcr1cNVCVm6q8tWyhmGXNc7+er0eLbmRrOsDtFQBLXXrABqZsbOFAw50/TrCwI914KW4AcNagI4xnyII2LSQcV5dbQsf+tcm6/2mdutSmYjMQqZW3/hkViuzI3AdR7dywvPr3q27Iv8q4v2T/pXDFogWynW90cIBhxdw918p2CV2l3kbErboV+U9yZrcu/jYiitwkxsG/5oagMSNfkj7C+jWFxi6vrMPB3842OFZ/HaMPMA+5+zrp247BWhVHAY3HLA1ZwtGX8fja9P+jJu67RQYcdPHVhsM/LZ+m3va4bquAEb2/W8w/eW0xsvM81VEvdopzvZzrirvMd9SxmU4MVTO5Vqg49DXoEqaGziM3Mf41M2tbh22U8ThwC0Oz/b1U47tU5/4y3Abo8AhBzxbt5xAj09dgWf7cmmznQK0Kg7P59au43HdcIjVBuxrmH1bY+GVuZ85l3JNAVr9sNwGw+BQPxYY+OSGZ/vaFOPumhMYMdqPBQZuLLz6nMgFg0P9WGDgfxa5HbMC9DU45wVoVZvKbOGAw+E8PO9cwvCXYwoMbHLOFg44fH+4YeS0Nhg6cGMutCmATb+/VD6obhj++sLdujZ5YNjVJ2YLBxwOcwIDP/a5rduXD4av+sRs4YDDDy/3HAuM8cy+rQLP4nMugD7XN/oufHkIH4uLoRTto6IpHb/q4mqthw8fZwPyUbFsaqXKW1w3TV13xz1RtKy72+1JNmDHZqb4yYn3gN4/Ud6v+f6Bat5N9oGUyuHmqXbrs3XDVRvQD7OBfhAOo9VPu3z6GuPmM9APzu1DEoVbHzdT9ZsxQO5Nr/oaP71+MO0mM4wY+df1qu7dO6slg726uqzLq4veKN9mI//kZFv+aVo3Z+VX5FHcDLYWsaurq7JvXsUNZzeqH/vDAhm/XI+zmayf+pr85jbGzWDHscu81mZJHUvmjW4vLi7Kw41i4+S2r/+ac3pyctLzbd+aQtvjXZbBMfk9h+qPHj1s+2UeaLdPxgz0hr+55Nf39OyseX0gYF7rtgag58baxS6zmW2rn7/lZg2OU7u1ASXno0eP+rcprbNyaPMhhedLDuPME1OPW11Mbufec+Y8WSPQDyTk0seYvWRO3rz/Rt0/Oy9/cIXMqT+U8fDB+/UkNdwLfrrd1pr91O2y6Q35yv3jNpv2V9mntJa17ykrdW8jm3r85Gm9mw36y3xPQObL98xV9LwT+jytyVE5nM8Kl+L3EYHabntbgIaMBfr6FIC78cGtR+05YfjWrQMG/meVG8b4j6cFBuaciM8WDjgczsPz5huGvxxTYGCTc7ZwwOH7ww0jp7XB0IH9NXOMH9cJh/oA3fqahGdxjTB8buv25YVhV5+YLRxweDVuOMROLniWw5zwLD5jbBUYfOrKjJv6cQvDd/rYaoeBv0jXpj8MX/WJ2cIBh9dTt7wKvBr38XVvvLXCgUNsChxw+OC6vyfc/Vm9qyx3s6xuXRtmvnUl1/9Sv/d7f1j/w//3/5eHq1f1yU9+uh7lXsc16+Lil4VE5QAAEABJREFUaa5194OqXLt8AOs64Bok2ZMnT3pt1yav66Dz4prmOiYWgr5/sf/o8aNyrVKA3CdtW4xRXLPOTk5ybzXW0pnH2Ius9655cvuw34fIV1ljfUDsePTd5H7CtUhM8WF515Biga7VmuXTXx7XTyD3dw9brG2Ox7VbbiDzuPT9l/HWYusPQjgflePs3nndu3+/10XHYl4foluTrbmA5vB+5vHTJ/t1Xy79HV+o+r8usA5/sMI6rde+ft6DmPPq6qrvV+xrM4fz99abb9bbb77VPxSgn3mtRzGH916eJ2PErM+cQI8RxvWqr9z6WIO1+UMeb37sY/0XH+Y9inPhPFmbfvobay3WbS5r8Lxp9wcyYORy7sU8T4/ycJ91LX8g9sF77/U8yXV2fl5Pnj7t2vwBBvNYy2LhJqocMIqO2l86gBf3wGG0+sMB9+SKmQiexSWDEauu3MUthwLPcqx5IwbOG83oNQOhbyDtAXl/rKotB+6l8Zi7vYt7zWRN3GD12+PRR5uivepQX+XQLm4cjFrUxRX1uHUN6tZ3E9da5YWx1hjHmocBPqmXV3845Dw+Z/IZLR/Qc6I+ceOBvshTQAFpRg7jmjsKUKae/gtLc8XUX/Ltcg7sqJtDXTHGFgY3jFYc2Oc0TsxYeBFuKWsRUv1tl9wYp/CuCcaHXk5dAZGlLi539eRiV2kqQPWxVrEs5VxOX3PX9SG3Kox6Abv7HDDwWbf+QOhv4nLCwNQl0dcWBg7YfS63cTB8dJw5j3F1ba/KrT/w3LrlfFVuoMdiHCBFy+uoGwb397Lul+WGUYuDA+p4vP3eCQYHXF4F+MD5BnoOPwy3MdbyvPmeuH7Aa6kbBs+LuG+PHegx3sYnh2OAZ+fquG515YPmWx/5vhfcQM/hDwO3c/BR5tt459Kx2s4+jDn4KNzyKbfPpTmAMqf89ivHcR8+/HUin7zwLIc2OOD6mTfp+9q1BWzGOhoNxlzAaI0B9u95EL/MNbMLVi2rC2zwq6yju6rYqMvLtX8rapcF6ipC1jnXrLjVEj1uybmrZSPf2vUAtQvHGtlsllrSXxO7LEtZhzoQ/rVFDnFbGDiMVhwOdd/mMEa5jZtD0SaHLQxOGK04HLhnX19144G6mztxy6ae5JsTf+J1OVnqqnJkt21XlxnnWvHILdKmal3CsQnmw/bg4YRRw93cw8c5BBK7lAdg0zwwdGucHNYMFNzkTgHB8ppzIEHMOWdd7TXeZ7vPxeCoPa7vmvN4wAe3ffNWDvU0+6/Zh+G7XufVX9vtvhjcVXeljsFROfSTI2rXagvY7OcEhj/QmDHAnsd4MWsAOna+iKsDzQ/DLg7sOYCX5jaPnHLYAs9wTzyG8kyvme81G7nWmm+A6jL9J/kmfUfOYdG51wSt0WH0062KLgdFedz4DMt7G4avtQAFxH3t60tszXkCDG0c6FwCwB6zf4M7ccYDzak+uRzDcd9YbRO3Dy/mBroOeWDkOOZQhwOun/xyq0+7/dt1w01uffQ3/jgW6PFPXD8YmP72takrsy+HAof69BPTD57FjYXBXWWv+v0KB1/gleZk5pQN6LGoKx80JzD8rRkwpHPP+l+V27jJBYN7cmgD+jpSn7hJYfiqK7c5YNhv45NDPng57rvmxPg/SW7HrNwej3Up02Y7+/Dh5sR4GLHyKc6JLQwcRvuqc3LMrS6nHLYwOGG04vDsOTMOno9rV+SUwxYGJ4xWHJ7PAcPvRfMtx21u++KAar/XbnO0IS+3cWtWYur3mC2MOmDwTW4Y+OR4Hi4fDF91OfW1hYHDR+OW60+Ce+acc3C73+N0bIpr4NE9aD5kLLt2Wb+eXlzVt7/9Tl3mQfb5vXvlJrhrsL8JrpP3sOfZ/DWPm5m2cm82mzw8Pu0/i+t/FeCGq/jZ2Ulvbi4L3bpR6ma7sZXjxA3wZSk3b/V3c9VY32OOQUxbXPv6Ub+8vEjJ9OYzjPMmbpx1GHNxvYEuLo+izU1YW3/rTJv59a0cbt6ad5eHuqHtzXsx/b/73Xc7pxuy8rtZbKu/YwJ6gxvoB+PajDPenG4g98ZvHj47dm36LJulyPhP86B9SevmMYwxOR5rs86U1w8WbK3B/PLKf3q6LWs23r4+/ili+eUQM592bY45l0DO11kefJ/UVe7dz07PynM+N66tyd8+M7dxzp+6Y5VTnnfeeafnSD59PHfWO+321RU34q3Hh/j663d5dZk5rZLXscgt7jzp44MJ+8YBfX+mzVyOX94Zp4/nwjjFd/FFNtIrx/1cx7s86I9aZ6entd1sy+t5zb1lLqr0N7mhzF1kcjhXs468HXI9P815fVBX8bW/S/vddx/kffGofL8si7GUuZecv537wUkESB1tfGkHMl7xkcs51R8O+OTQBs/issHgUFduc8Cw38Y/DPf3su7XxT3nytb5UOS2hTEXMNpXnRM5YcTKp3wvuM0jt/XZwsgJoxWHZ68H4+D5uHZFTjlsYXBO/Pi60H7chw/HDUhV5gT21/3r4P6gup+X04JgjF1d0dcWBg7YfW7d+gPPHY/Bsz597cOfHDfQY7EWeL11ww8Od0qpXe5Zjuc7Jylfo8Yo+Vrr9//gD+t3f+/36zKf49/+znfrwXvv577ksj+/T09Peo11XZnrgP//+nY7fgDMtct1zPVBu3/a33yuQbb63X/jDdX+7wDEXQM3m03WkSf9l4Rc3+XxfOh4dXmV9eW9Xkf9XNH33XffzdqxlmucHIq2vq4y0Ivc/+yyF+L6aT7rAfq+w3yT2xrN4XporPcN9rXbn3b7vi9dh7Xrr+54vFcDuhZrcz1uyT2DfP0b/bmHs8YvfOELZauf8a7VjsHaHz95kvmnfwDCes3vPJvbnOZyvRcH+p5AnlnXG2+80X+hwRh9Ztx33/numNsHD8p1XoExF/I510A5VmtzbNZvX936zKOfNVubfX/YwXvfh48e5vq46HsP7+FgzIXzbF9f75msp8d5/cOdP/qjP9oxb3/84x1vLhjj2ma+zPvk8ROHXl5H1mS9m2Xpc//g/ff7mrAeoJbK4WQ4eCXddgT6RlhMqRy2cHiz2w/c/nJMfeL2xe0r9m2BO7n1BcpDv9kuucmv3FmuuTiPRXzN3ZMyfW2BrmngDrz6IoFwx7+uD+1A25xo+9emnmT1idkCe7yODhgc+kxYPhi4+rTZAu2mrmKrOH77GWpVXNajm75jDi+I6SteOYxXovbX1Gc7/Wd/thPvoOSEvHSnCsY8Vg79YdjUA/UcAz0nYkrlsAX28fYDt//MJ6bchYs5B2Fobvv6+lOvm1yxS7i9HtAQWVcqn7vlRu5FPvgur9bu53a4nEKWbbzo/FGC7bq2ZfHaWPf4yEHnVFcqh62+MDjsB+448anbKsCdHPAsXjkmR9T+kl+ZuLqiEXhpbmPkgBfXrV/lAF6au3LInWb/JY8ycXVFB+CluY2RA15/3a+T2w9p+ZTKYfu66n4Rd1Ltv2ZOAXVFXbEW+4p9W+CFn736KJXDVo6ofa3bV1fE7Sv2bYF+X83+bPWFlzuXxugvn2LfFnhh3XV06C+HkLqirojbV+zbAi/k1kepHLZyRH3pOXnRuZRPmXyvgxvGeZBXeVVu/QGbvcijAH2O1RUdbD9q3fIocgGq+/n9qNyTE17uGpz5LAIOMcCd10nlMMY8+/W4ssZkraq0lcVst66lpMn8LdGpx9kUfXq5yyYQ1Q//N0u818pT7VrywL9yLEtubpO3cu8DJDb28C3LUptlKXOusa0hVsQT1ritApS4dqVy2IJ8h/EF7i99W7l+0VeZuPq1KfUMDvsTt4WBqyvaAZsWGLo25U7uzN9pHvxXHvivjnnj61VyOreJH1PhdGW81WOUXD5l6ndyF7WQBOE99gUKqONDuxxA8qSGzPW0BwrmDx7sAtlepa0bHDDigD0uJ1AeQHB5jZen0qfmASPePlDWYrxS1wcMfxitNkVfGPH2r933HLOvTd/ZtxVTgL2//cphqz/c5L6Nx9UZ7vHor11pPPMIvDJ35ZBDifpcbm2bZakxI1UwtA1LzVqu8t6B4PG7yDf6fgMfx9QcLNcX6LvNOc44g+ZW09cCapNvwK1BKY+MR16Ib/SJ24oPF89ziNMBmke78j+z9+dNdiTJeTfqT0SeUwB6GQ4pkyh7Td//G1y7Zvf/K4nLcBkOOfu+D7sbDaCWs2W+v19kZVUBjdmHIiVTorzCw8P98SUiM/JkVhUQ4WcZsnexkzg8KFl5baT3Yauo3HHJvm2SL8StXN3kd4tbXW2KI3mMJclvxK4nh/biKJKX5KXk7Tg2me1G6ktiJG/rb3J15SV5SX37kv2FeUryG+NWVyoOWzFgx1zZl5eU25fs2yb5nbG1r/tj48VQZF9esm+b5L3YScYaUkcqDlsxYH/nuJOoPvRlxEjyJ8F+d33/e2Cb01YTeck4bDf51leWxOaBHJOS/N41EUTbrU3yR8+leL8ubuWOS8Vhm/zucasvBqYP60E+SSl3XCoO2+RPg50ExHrw+RR7DDz5ZhxPusNG/U0uv40n+bVxq6+uVBy2ypLffJ1BdXwlGevBjrZbm7xf/rtgbzjJ+zGSvDef3xdbfX1JdX8kGVyyto55n5tk5MmONvbEZWgVMu9LU74b9RczXr851Gcv31TjBem02zPOw85nH5QPLAvLy3zmfngeD8u9LhTH6f5F+9u+0F68v5rHb9LRG3PsQ94kwz5ZW+2AGQ/e5X2Y6oNYH9DueVkrv+OBqWTOCTE9f1HyPoDunfsGZGI07g2kJHaHjhjKtgfH4umnc0+g0oV7CccldRwn2DJWHxjrQ3lrGQ9y1dNeUscHwUnGw2l9WQ9txJGsvz4kdc1Lv2L62+b2p/2uJJ+LXb14Pj5bqK8v45QXK8l9PWs89FYuvr8NN8+XUVfjMoYk4zolhn31pDPztfDsbWp9/FcFPoT2N979zHMGwz9d65/ST0+deEFvfNa+OPQnVqd28raOGZt9Sf/KbJOUOo77p3jN39oYh3S1vxovLayjNo5ZF/kk42WCtr4Q0a+88SRrHay3uvoqDh+q608MdTdyXLLvuDY+vLeP2XjQbgz+YIC/SWke6li7adrV/tmzSp+qwV94UHl3ONbrV2/q7tbfCJ05JxbOjibUWHP6Qs1lBGWcR/pVLqlom6xj8tIm1+/Gb3L7yu1L9m2TFWPrb22yytWRNrkYG7/J7Su3L9m3TTLmT14qDtvkPxY2YVHn9aq2xfenqve/BbYxWu+n2PJJHtaPOsVhm/zu9Vb/d8UGfqxNbZLYHXW0/xTDvoO2T+XKpCT/LnEXR/LFuJO393/UHuKTl8wlyYPcfnHYJnmv3NyTt7HVV14c8hLsqKty+5Iy2yT/4bGTx5oWx/8Ocbt/pTXWb0GP1wLfN1Ua1/hzffs7P6ivf+NbXK+r3H8+/OjDunp2Nf6cvHvGj370I7KtsSftuNb7Q2IfvHjxcIiTzuAAABAASURBVG8yTdMYS1JH9gBfcCvTyOvN1dXVePFv373o9uZ2/Ja9Ohu557ifuXdp4xpprQ/cuj+MLcm49haH9Rf72fPn5XOQM0ld395yn1DjPsB91fEk40W3vH6ML8m4L/AHD3rv4x5G397buMep60t+91dxGjU0Pu03cq/0t/PNydi8R1P3cDrWc3/ggXuj17yA9z5En+IRNjU/Dn9h3N9m9yW7/rQ/HA6lL32Yn7xzsPHKJXH0/fr161FLYzBu6ynOnnsn7W6vb2rhRvZ8PJVy93Ax9SOOuVsDx4xBmbz/DYStNdGXL+HNQx39Wid1xVNPua15iueYfsRPMvIVRx3jWrgRUEd8dYz9GetEPLHtH1hL9sX2hw6SdR7Fsc7Kmx0pic1Y5ElGqyBZeQuYrHyScSFy0p7qJI/yJA4NSlb+KYYDyYq3yZVJb/dnYpmHP8f0meS+v9AuigclqzxZcRUmK79hJhkn6Ta2tUnws4AXRYOSld9sh5DTwxfRCx9ENnnytl6SgfN0XH7Yx1wWFunoDZ9OtL/Fpk5Lq5mHkubZWh/jajZOICdz4x1PUpvcNkl5yNuq0zk55aVNvvH6k5L1ZMZZDQQuBEkqeU9NKpqj+sVaiSUlj3ZJyjg0SvJgl+RRLub9gzj1Fvw3xhWHWvSHVVoj3xpzUHyY6hV005aadk3TgXk4ncfLlRmAcfF2BDwirhk/jVoqkpKMmJ7Gvcl/a9z3tkk0GTjJyitIfju2ehs9jSFZbZMVbxvbdJN1fJPbOpak/m/czDR1+ENrkuS9c2l9xUzWcfvJyj+VJ6kkv3YeNl3tpSQ2Dz4dV5BkyOwnq47yrf9um6z6yaNusvJPdcVIVt2n8iR/VNziSq6/JLKDNh9J/l1q8m48yRrbFpetgSZ5q97Kk/zGmvxf7Br1ebdWSWo7kpXfdGwdS/73qrcxS8kX434qLx7boML3pSrs55Vim6qqVr5APJ6WOvrXaryxvCzlA6C0df/y4R2KfLGn9RRbmxDVwSkepBVHS0rthsy9zD0tSSUpj2RtrXOy8ptcmZRkrPUkw851rM5G6kjJo55jSWwebEeHb9onGVjaScnadwyVh7Hk18vVW22L3KlNXSrca/VUsdtbWnJvyNBcy1s0dBhib08y/LzPp0ordmSx03LNT/1klTv4VO9pP0mpu8qIDRP7m768Y8mjXoISQnVoxtf7+ESbC+PzyEGd5NE2WXkUHsY3HdtN/jQG5UmG/iZXT3JMSvQ7KxqUpJRLyco7kOQh9yRDJ3kbO1nlrstk5dHQfFCyyv4Y7CQDa8MYHb4lb2Mjuv/KGvdYH4pm6lFljJ5fLW18KF5YEXzaKD8In07MA+ek562rRAPMH3LWt0hJhoxvqKx8ksFv9U7elmubRPNB9mWSVe99/WQdS/J7YScRmvCWYfenxH4fls6SNVbHk9W/8q3/bpus+snbutok65g27/aTdSzJyO3X1Vt5Es0HJSsvZrJiOJCs/FN5kv9l2MYg6V9K1niUSUls/iRz+dtqMhzxbdNL1li2uJKs5xQ6SR5iSjLkyRorw6N+tputrf0kw85+svJJhr5+n+okj/IkDg1KVv4phgPJivdUnuQtbPUkdaRktVEmJbEZMSYrryBZ9Z7aJHkLO1l1krfl2ktJbP6k2MmKmaztFt9wxLdkjWmTb22SMWeojBx+nXwbt9105KUkI5dNvrVJfifsTV+sp7x910KSh9iUSU/15JVJ8klGPMlj+3RMXkrW8ac2m1y/G7+NJ3lvPuptOvKS9slvjlu9zS75w7HFECt5P0byfrk22iaRHZRk1G6T2zqQ5CF3984EG8g90xeY3tve8aCUnabC3nk5z/X5q+vyeYyyw+Fcy5xaEl4Cn8qXxuL6jCrJ+O2shHE2WmvnQ8ztfnhqffy2mDIfXupfHe0lH9z60N1YfUjqszIflPpgV13Jh6VJBk7nuZjjG0aSkdv5fB4Pu4/koY24Scb9gbpJSpkPaY/HYxmL/Y3UkTb/8j6g1t8JbONTtvnx3sO4Nl/mVxzqKfMBumTfMXWTjIfvz57tS53xIJd66wPTev36zXhgrL7jyrQ3Rnn1lCtLmAte3ifMJYPaGNvMMzT11bm62nHuLVCNl+fKUR0PxH1gba7O927HS+39ftRHDH1cXa0xJhm/qXikrtoaw0b6UF97H14r18dqfzVylVfHelsDSX1r6XzbKnO+rdebN9e6qVevXtWReRJXW8flr3hYrh9xt4f5ypKQ57oWfGDvmPjmaEwT+Tz/8IPyhxk+f/O6/OEKyf+n944XF/L+sMOZz2qZOs8hj3U4rr+Rl6y4SRtrfWqt/CzHcq9ibOo78Ko+J/bPXr2uA/egvaf4mFjeh6qTpDySlHV7yttPVnkS1FPW5alO8ihP4tCgZOU3jCHkm/ZJBpZjUrL2HUPlYSx5lCdxaFCy8putrQNJRg72k5VPMvD+I2Ibs5Sssf6+cWu7UZLBbhijw7fkD8dOVsxkbf93wn4a61Oekoz1oExK1vokGfLftE6e2iaxO9ZbsvIKkhXvKfYm/23Y6knaSkkezjflSYa/bcx2k/827GS1TdZYtU1WfsNQJiWr7ib/j4xtbEnG3Bm79B8t7mStZ5JqbSLWDvHsrpBDSXwDVScuyt/9/o/qXz/9rNgd68DeduF5ni9bW+/10UcfVpL6b//tv9WFvf+DD17Up598Uh7+AMAvf/nLsSd6L+He5r6ljfuae9S297iHzReeR2DoWJ+mci9KUv73Qe5h7mu+ZHavkhfr+bNnPEOroeuYL8utv3uZYzfcJ4hdqXHP472WP1CnzoYvjn39aueeaT/JuPdxz3XfdMy51HeScu/UJyHXy5cvx0t2c9JeLGM2b3PUXplY7tX2k4x7mNfXb+r1zTXz0MY9mPGJY738YQr/coI45p1k/Ml+7cU3dnV9Me5zHnOSxDBWfTqurvcGxrrZHrhnENsxfanvDzhqIyUZ9z/m/cEH3A+wlysX56OPPqokg4xLe3Pzxb+8lGTch+pfDPGNV//eUyUp7w38LxqMw5pv+Or82Ze/PGqSrHFYR3PDaVVvPDVdWI+H8YMcxrNjzdze3NQV92faO+/WrRWHzqUkA3TjdSrfSC7JuJgVh3KacjJtN1JXXvnG20pJfiv2plccm49k9Ws/yQNGcSiTkpD3qrdhGDMqI+bENO/HEW5jsONrszHuqpSHMilJtaYtH3OWeVzgN3lxzNzozchRK8l+eTkQJgv6lyHfMDBhdBlkHJI52DomlnHYV0s78Qq83c6LUSoJMbWRW3E48WLADpkLKsnQkS8OY5aS0CvimgeOMgX6TKUIzO7D+IiDO9TEGhgRlzr4Ta6yGJKyZNVTbkzKxba/kTL5p3JcjNiTjLg3nfJgsLc2TgjliXEuxLpwcevV7nVi/BAjxL/Uzd2JD5rzww20Zi1tjK0my/D5NO4kjM9D/jQ+9c3H9l35FpM48urYSsqSDLwkX8DeMJNoNvS0GR2+iZGklMkXh62kLMmwSfIFbFTH1+bj/8Y9yjG+/aaaqGBtrbG8rZSkknyh3uomq1z9fwvsDTOJLkYM+h0dvhkfzXvXSZL/JXEbQ/K2rySGNdamzPvWoHJz0V7eVkryG+P+XWuiT/F+H+xNf/MhhvYbbePKN95WSn5z3OqI8x8Re5uHJGPOjFVZkrHm/pi4xREvyf+W2Fvu5mAuSUZNkox8HHc9VNFnz5p92OlmRJ8Tk4c7vPjnoai/AXPmhj6tV/P/Nl3OFe4xkgJn4b4qleQee92jGKmOfpJyjzaGC/ce9Griw0bdH8qlJGWM8sXhWpNXlqzYiPH39l6nnnL11JfklclLSR6w3+0Xx6YvluP9SXwMj7xs3ydP8oDNpyxy5Z6ndsUdLXxVr4m2UZ+qCuy491oKs/LQp+1vxVZp8VuVusZsrFKSMbDxydp/F9txabN1fOMF2Hh1khBjHnLfxtST1LE1FtuNlCd5rEmZ87omxEhWzCRfmEtUx5dxyWzYW1978aVtTF5yLMmIN8nvjK0f7bf7Tu+3iFbxwHLsj8EWSIwkv0dN5vLcYQJqO2Y+vHN7XuYdhNxdUtjUmaetx3muC8ID5+pCiyqxV2Wco4FfgMpDTUY+lSEvjhl7moFtu5Fxy6svLyWprV8c8knexqavLsNDbmvcthtt49pvvK2UpJKM+JIMDOXqJhlycf7QuJ9iifFuX+wkNsOXfkeHb+rSPNTAfpK3+uon+YPjtlbiFoetlMSajHiS/xjY1o4Qv5C7MmOWkn/buK21fqTk0ZcxOGa7xWld7W+kjbzyjbeVkjzklfzp621smx/jk1eWZMxxcSineTgvt7566kvy6shLSR7iLg5tlKuXvI2t3NxRe/hSZuepXJmU5P8IbHOR/piaFIcYSR5q8m6/OJK15kno1ZjbZOUVJCuvrfEok+wnecAuDmWSeskj7jbHT+cM9XH9sX1XLkaSB+x3+8WRPOLTfYg7WePVp/I/BHuLXwx9v4uh/HfBVkd7acOUTzJyl9+wF25CZ+5xlSXcj/X1ucp+f1Vn9r9Xb27r089fFc/DsV2qxEDfF6MX7n2rIepV066PF7SttfFyWXwpSal35kV0sQH31sYDYR+Srj5TPsjc+j7MfM1LU5+F+RA2Wev65s0bXGf8tp0Pl6XN3rroQ99JRhxJxtwo9wF2knJcPxMvdPWpfLfbDT3ljouVrDEZQ3Ekawz6lJIV24fCW4xUpnwgfMWL5STjN/2MT30f6u7vH9jqwxwdUz8JD9XvxkNo5eonKX1rY/w+ODZWbe1rZ9yENnKSt9aO6Uvsy/lSPiTWpvPQmOLV8XSq88XPKMwxc0ji1Rvz9fx5fcjD74X59oc5fHBtLOZnDMaiT7H0oS996sd4rZ1y9STj3ephPY3TVnttxdJOe3GUaaeeY0lKfX1rI/bV1dX4LUjj0k4fPvzW3jH1U8wbdfZP+5vHhuVvKIptnPpVrk8xlPmyQ1/iSvpzXL71XknGQ35LNk27sQZ9EH86HYfcGGc+w01TK5R5Vnmu0/FMDlaheInyql69vq3iXBNDooNqmIJltMY//DEfySpXR7mt8dhupK688o23lZKMdSEvJVQGki8O46UhvtmmxBjM/bdNT/nG20pJHrCTDAzlYiYZ+RTHHxt3kn8zbML7jdjmY+7qbaRM/qlcmZTkoSbFYe7K31cT5U8xUH+o2VO5elKS/2XY+pP+mLiLQ4wkb8WtTPpdsa1hcTytCd1RqyS/FTt5XD/vYryLvfWNzRilzUZecizJg39tlG96dX8ol31Xrm6SP2ncdX/8r8R+n6+tNubu+Lu5KzfUd+XqJvk3q0lxGJt+Fnjvcy7scbjkSlx1c3usH/7wJ/U3f/137NfXPKZKXT17UeGaf2KvnNg3g91rXrBfePHvy/D9fld3vID15bMv391PfHHsS3lU64p9Sp83t7djD3cPdY/aXvDvGfcC9Fq9AAAQAElEQVRPuluTN29el/bu2WJrZ42+zEth9yx1pMPd3Vh37kvqfPLJJ6OvL/dDdd3Drt9cly/p3cu8X3DMvVzf2oqtP+vhfYtY/h/0/jl790RtjNUx+8aujSS+OSfr/ZU62qsjnrnLq2su5iSWcl+OG4NxSe7b3s8tzIVxeU9inupqY92V29fWnH72059V+Ke9/iT9GcObN2/GXz5Spu9Nx1x9biWmer64F9NclOtDMuYk4yW7Y9pZC1vnaptb9bR3bfgyfotTvZHP/cauH3FdF66RifWkjj8s8sGLD+oV99MvP3tZ/kDDzfV1PXv+rF6zFs7cQxRx3Nzd1szzUPMwxyTjHHEuxXUeikNeHddBs4BJEHObcR+IHYti8hufrDpJ8LVe0NRJUu/DSN4v3/DexU4yFue7WPY3XfkkQgyfT+UKk0eMrW9rWkmrVB8+iiPJwEg2PIR8Kgl6W15K5KkMrJeCpfS5yqqSDCouAfNyga/yV9OW+34b44wypjythn8X0UJQ5lP3h/3e1vjktV2wA6JaM9YzF595aGtnHInyGb95S25HnWSV21df3I23lZS7IJIMHHWSlRdDHUneuOXVsZXkk8iO3JKVT0LcJFxrzsnbsWonJSlP6GS1U4bJ+JLXJ6Wq4kNgK3RsqUfvrRYWe8OutzbGd8gavPozcmakrm8P3FjP44PohU+jzmIxtqCUgIend3kxEIO/oJoy9ySDV1dKHuWbrq20jb+PfxfbvvhPbbRTlkR2xDEYvj3Ve5cXC5WhnzzGl2TINv0/Bba+xNkw9SspS96OO1n9J4/y5JEXS9sNa8NIVrt35ZuubbLqJI94ySP/x2Jvsehri2Pj38XexpM1pq3/Lob2SR7Wlf1Nd+PfxbYvzlM9dZUlj/kqS34/7A0zyW9dJ0neG3eyxrDFk+QtrOTt/qZnvPq3TfJebMfUsQYbn2RcX8RxLFn9F4eyZO07hmicu+/Kk0edd7E3myRv5fEuxqb3rjz53xPbfCTr9qeuibjS/6nYrgHzS5z7xvqcWDutjrxIPB4v3LRLPEjjxs4Xixf/GlBHl6+F3X3b08RojXXHfUQx1sGzZuokyMe+1xhK+X9QLuyJ2ug/wYCO+jTjS/7XzeW7cvviPLURRFnyRextzDYJ+RLl/d4qlnKxknzh3P51cm1CdoXNMje6veQpUVUFH7nHWspjyeW+j5U2+P9N2MMGnSRALm/ZOrblmjCO3rv9DTvJsNVmy1U+CTGusSWP/K8bS9a49bNhyyfR5MGHnW38ffwWw6azYSRrDJtcPcfEkLeVtvH38ZvepqN9kkrexnZ801VnocJojXokEfoL/KavbZKRb5IvYIuX5AFDJskX8JJVx3GxmUKiWCr800dLK04v7Obi26CZc3TqnK/oXDifFnROGB44b9GqOaJBYC80A6e5NjVfKnmMI1l5dZI85IMZ7haboS9jTrZrnFQLn9rZVy6fZNglGXbKpCS/FlvcJEI82NrR7o/FFkd826dY78N2XF3HkjUe7ZQla98xZcnad8y+traSOltfPll1k/wRNYnQoz7/EbCNwdzNT34ExzdlyWOsySO/6WmTrPIkf3BNcDdsbTe/SUaNNh/J2/1NTxt1bJO8d206ps6/Rdy/L7YxGPvTeMRQlkR25D0Yvj3Vk09WnSQlVnFs8vdhJH9YTf49sX9TPqQ76pOsddh0lSf5rTXZ9N9Xq7o/HJNN8pYv5cnbfpVtmNpIypJHPWXSU713+V9X72SNYdP/ddjiO2abrDbJGoPyJOMcE+fdvrIkv/bcEVMb2ySjJtpIf2zcYiQReuAmj/y72GMXW4dr5n7U/lypz3hI+eb6tu6OR17gI2l9PHthMdSzF8+r9T709/uprngorrOOzNbnULbGMfEQ3QewupCO4Cn3QasPqNUzJh8oJxkveZOUD6B90OqYuMlaI3ltxXBcfPsbrg9utRHXMXF9QKqucYk7c18wz3NJe14YS8Yohg+ut7iScK9/HDFNu52Q42WpuMahH22SrC+F0bm5uaVel6HruL7F15d9/RiTcRiPOEkeXiQr0zhJJWvOYiQp7c1b/xuvvflv5MsA9Y+HuzodjiPeNvWSZu6edryA8M8EH88nH2XWi2fPa7nMNbVeHzx/UT1t+DVefVlPa3c8ok8Mu900cjV+/Ujmo4662ihj4Y0H3Pat6ZF531EfY/ehvvjJOs8+PO+snS0na5Cs+SoT11Yb7W94AZOsNVeWpPZgX+12IxfzeX71bOSub+tvXayRcWvjg3V9GpOy4nDcvg/3HdOnsZib+h9//CUwp7FuHKecY32Y48LD+wbGTHvhHtQ6z9wDHv3BF+K74SXOJ5+8fFgbix8cK1gUpVpKX3bESlZ5kkrWNbDJZ9ZtElWHnUySEVPyRbnjm02SYbNhJW/3Nz1t1LFN8l5sx9T5t4j73xP73Xz+lDX598R2rpLfPJfJ4/pJVj7JF9bmuzX5Q7GL49fVJMlba/Vdn5iOr823nXf53xVbPfHFkLeV3sVL1poo3/TkkzycI0n+l8VtzMljTMYsbTG9j/9j4k5WX/oVO3nMVZ9/LLYYyerjXf6PxZ7Z86tSSeOafamf/uyX9S9f/2b94pf/yn3NUmfGX7+6Zp/c1Z694+M/+1Lp84b9fJ7P5Q987aepDneHSlLuK9fXN/Xy5cvy8KW2L+7P53O5X/TWxrXevc5x9z/3ocv5MtaH9vbdl9wv3WeueRnsvuKYGDfsc+5H1mLbY41JTPX1fQZPHPXcb3xhnazzop775WeffVb6mNk7bIcuvL59MW9s+tS3sbrXaau+e6H4+j2Tm+PG455tDPaNbePV1Ua5OObg/m0cvbXSt37Ua72Xtv5wqL6UJcZeo4YbpracYHV3e8vcHUf9jc84jH2aplFT9ZRbO2vp+HNerj9//rx8Ge8PB6iv/zP3P/o0J/WVJykPczXuZO2bh/UxD23NwVjFt5+E8LiHYn2Io77+tPG+6jn3WNZ616d6xv3mX3z5y9x7LeV/R+Avrxyp65/9+Z9Xx37a7+rDjz6qz1+9GpjWx/iLY4vL+Ry1WcA4neqCfUvWYJO1RX8UylZKHuX2peRtWbL2k7U1wad6ySp/KnuXf9rX3qAT7TImKZGvkVyy8uoleW+8jj1i+vGEXqrCv7fH6uFwYu2s40u9+6f+V3khX2MqjiR852sp7usWHiy2MU6HL4TbMEVPBcVVL1l5BZ0FnYBJ5zHvGlg8Ehw4yod/XxoEDPCUScqTVBIQ6qFV7njdHwk+sKOgDzoOqaOufLJiyEvKk0dZKooHJe/nHdTONvmiTvIoU2ej5FGepKhkebSW8s/8i2msypJwU92qah4RdXXoJalqHa5Xo+2cPC56/z+MO26qT9xki7NgtaCVhO9+zXxTQuPXg7wqWXWSta13juRRnryfX03ux57oKE/u5XSS+zmC9ytZx4wsWfmncvmV7sfeo5Pcj62KD9+TR3nyfv5BGSZ51KH7UJeNt67yUvK2rjIp+e3yZNVJ1la7p5T84fJktU3W9imufLLKrffTfrLKlZH4aPyWPMqTlU/W1vGnlLwtT9Z+srbqJu/nt7GncW38Nma7yZIVJ1lbx5LfzCeP4+pvlKzybX6TtZ+s7aa3te/qKU/er5us8ndtklX+rm3yKN/GzFlKvjimzh+KrW3yNqYyKVnlXk6f9pNV/lT2Lm9fSh517W+UrPI/FPt9tdjWbLJhq1WI136ytsWRrLwaycojfvhK3pYlaz9Z2z9lvZMVM1nbPxT7vbncYyZvY2+JJqvcfvJ+3jHnKcmopfF5Q73woOZ4WerudKnD3ZkbUyNoFR6qOZ6Wcl9zf6+xp8vN1aZUcXfXafrAXKq4A0gQwDX3u3s+A6MhffsrWXWVJu/nHTNW23cpedvmqV7y9thmu+kk6/i7ffWSdSxZW2VPKXkih72Qmu//Z+rBzUBJC/kX9SrahQfPmsSBWo8kK/PO9+RRnjzha+WXxTo/Gm39JJVkDCRrOzr335J1v04y9DY7h+WTR/m7fXXeJXVW2cxt2jwwkwxRsrZ2kkfe/kbJozxZ+WRtNx3bZI37XX7r275LySNOsvLJ2r5PN/niWPJFmbbJozxZ+WRtHX9Kye8m32rZOE82+9VyroIZMMx7T6tNp3Mv3nlYvbRUkjpdLnXkHD5zLp8wc5UkqSrqV1WJfHHM8DR8JZuMzpOv5IvyBBxiUC15ezx57Ccrn6yt+k8pWeXGpzxZ+8naPpX9Oj551FVno2SVb/VUnvxucW+6tlKyYslLydr/Tdjvjmn3lJIV46lMPlnlm32y9pO1LZSS9/MMja/kcXwI7r8lq/xPjZ2suLpJ1honqyxZ223MVkoe5fal5G1ZsvaTtf1NcWu/0bt6ypMVQ15K1n6ytu/aJKv8qe67vH0pedR92k9W+Z8S+yn+xm/4W99WSlb/7/L2n9rYl5JVP1nbd3WSVf5U913e/rt2ypLVNlnbd3WSVf5U913e/rt2ypLVNllbZU8peZQn7+fV37CTL+okjzJ1N0oe5ckj/xRr47WRT8J19+3zxLFklclLSWwGJe/nx+D9t+SLOsmj7F5tNMmjPHnkjU+F5O1YnsqTVT9ZW/WfUvIoTx75pxi/TT95tPttuo4nj/py3n4pp9CjcY+ZefDtfeyMZOZe9+bmUD4ovb65K/dKn7v4MlN+YXyu1IWHx6hX740XxqkjL4fv7taHs+Zz5GXviQeTSdiP2/jztTP7r2N1f2y8D0t9CJuIcyx5H65upF53L78nsbVJiOMe89mzq4cX6EnGs0UfwCarzky8PhxOUuLaF8eH4Rv+BazW2nhQrlx9dfVtTD5kPV+O5FPczy0jzme8KBhj2JqWmGJ86J+WB8u+tVSmH9vG/Yg21kefPiROQi37eDiuTnFo6wNndZRtMdsmQaOIpY04fBivTpJKUmde/O8mXoYvy8hXH/ozJ+1vxp/iLT7LnMZvziUZWGIYpw+d1TX34tCGZmDteEitjv0d91eOGaM1s+a2ynwAf8tLb/Wso63zZiw+XBdDPVvt9K3ejpf4xmpON7c3o9Y+1JeMSRz9+UBdXtJ2t9+Pebdu6onrn93dUwf1lfkgXRxbfelfW3nnRB1zVuaYOYivTAyxHSs+pzjeqJsP8dVzfJuvsFY9T9q0Z1531PlcvfXyh0//9ZPP6le/+rTuDgc+DXoGRhfwNeaunhxjFB9PRA86yb0dc+x4svaTtVX2lKyH/WQd/32wcaopzWprJ3k/75iUPI4/7Ser/N14klX+VPdd3r6UPOo+7SerfMN2TEpW+W/iHXvXTlmy2iZr+65Ossqf6r7L23/XTlmy2iZr+65Ossqf6r7L23/XTlmy2iZrq+wpJY/y5P28+ht28kWd5FGm7kbJozx5P7/p2iZf1EkeZepslDzKk/fzm65t8kWd5FGmjpRkXGve5be+7buUPOIkK5+s7e+iq07yu+snE7Y69gAAEABJREFUv7vuvwW2mBu9b104ljzGmKx8sraOP6XkD5cnq22ytk9x5ZO35ZfLXIfDabz4/4evfq1++MMf14kXp5f5Urfc83z68lW9+OjjOqP3mpevp9Oh/E3rznO81tv4q0buE4fD3XiZ/F/+y39hv57GnuiLf/cU/6KM+4h715F7Ivd+eWXuLe5/19dvuF86lv3WGnvDqZTLJ6lPPvmk3B/Nwb1U3N57XbjH0L/7Y7KuVV+0v+DltvrumcfjoV6+fDnWsXj63fNCWTsxtD1yb6Y//Wun7P/5f/6f+su//Mv6T//pP5WYyozdfVm/19fXZR6SfXHd/1wD4rqn2hqDNXBM22fPnpW62og5sbd/9urzEZ99Y1TXHM3VOJMwT2uNHfM35Hulkoy6KxPPPGy9D9iz99taM+Xuw+InobZ34B0cGvc45qifC+8QuWEYP4DgD0GIazy/+tWvhp75mLc+tjFrY986bHn94he/KHXNwTHztj1yD/bh8xdlLOobgHg///nPh775akdixHhbP/3pT0ec6lhX43R+1DMn/Rm3a9IfmPC/ffC/Q/jwxQe1a724Fwn5zKO4SfQ3eBkTEDTJg8y+cseTVZ6srWPvytVVnvxmbPWSkFcTAvJWY6EPy9eKwZSmEUuVRVcmFbdBCw+DZ05KX9oDowV6C+32tdCfR2ezTda4FbaW4UucdXwedUni8ANvnAs3T8mjXIVgTxh8yLkYDlgrtvpjHP2ZGFMZWOoa67ygbwelBdziw1Khs9Bu0Q95FZNFbRACRS4XcM4lL6mTrNhJyhyKIwk6Qd/8l8HPy0KMEOPGlzzqJG/rJsHPfG83FyiD1x/mgxfDfhJFD/RUvo3bSiolGXGlOacgE1eyYmibOD4Ta1WD56tSM4Quc+3AmudSoTQMDLwOv+MCvFDvBrYWZ7D9oHrkgvjm7siLmXMdeKLLs92BOFejhVJlfVCvJXhbqhaAlc3LiLrqXh6cPsiROTyrBP+ufFnAqgK7iBEGnQWDTb+Kcfp8VcEvxH1BgefONatbVfILY1/ARrYwrmtMakF/pr8gF0N5wSt3PGA/YCgvsFXSDgW+quCX8gh4NeJWRQxbceWlgYXqUimxHXNVV7BdsNUAfujR14YGi0CM09GnclWXCrkuw2fBb/La6s0H8wrYpQ6Zwou9FAf82lYtwCsfqxa5vGPGJz8wkNsP2LZbjUEaMSwV4ljgxUstDIwYB3YxVrWAodz2UqtuYWdf3YCtP/m61x18pS4w2qpvWitf5boY/L3+iAu+IEyKrEvMYi5H3MXBmDbqVmWMq1v38rXG99gqKrctdFHUZyGDHWvUudSHfeWS/a3d5EJoaztsrAFkf6FOC45nzsWCL/DtD70hRwuZ8pn+2s4jdnlGV76Im455L+jDlnnKq2ftxhgDCecxWFt8hf6G/YVagbsQl/Grv6ALRNk6l5udffmAPTDAL3W1BaOKGiIbMcGLIV5x2DJUpb4DFerr2i0OAJCrE7D1IV+lfM1Z/kGOrhDqLKhs8uVevmA314otr1zdIDduefGUG2thJ8bGL1WjrnP0DQ59dUf8lYe4hwzbIacd61hj+GVBD7uCt66Kq1LOkTzDpf6DT4QL48uizyJ6nGNrv2iNzzUjhv0hL/BgxFeO6T3+Khd7wRaVgfduTbbrkzWRFvDU125bm/IlRhHTwrcCmwLKqgtbo2XIfWSju+Nct4fL2F/OKLXeq02syXHWgoV+mOtWqRBgq17jZT98R+YN2swHCkZXZeQNeccGh5VknQcLOrDC9yr3OuskJRmyjZ/R3XjbMcg35TQPmI4lj7aOSe/D3myfjqm7keMb3tNWXp1kzeOpfbL61rYodEKf/Bc7ECyxUo00aqD9Sq3ZoqUC4Mna/3XYyToOCHj4oO86o8PXOmacUrL2R0xPsB0THxEwBCszaCnCgzMer0qwfCVhjdpPNW6+q1JJykOsJKOvnyQDc72nZRlw/Vz5Va5NEpsH0m7DsXXAVrl8stoqS1ZbecekJCM+Zck6rlwSY5PbKrOVkoxYN/5BtzL+UYVK8ntji6OfJAO/NeccNOY4iUMDM8loN/9jgG9Jhh3LpsI/qoiU7wuNGDRJ+F58uArtgtZcE7LRQ6fz4dMZ84cATnz4878FOHNuKuPULqnQXxYtVn/rOgIOufx2PSHy4oTHRmviKA50lKu30JVo0FkgOMcVjhYZ53EVvkYfjppoK5WyKuwwQGV2zYzkiQv5Ik9rXbda2SIadVK/sCtw5mWpcE7ZSsqKsRnMgZPUTPLSAgAs32tc1+0X40DU7Df4GrbDcvh6wB75VCWpGX61NYe5tNViyAoZTla4DIylUu7R4/oNfomxKmA7D51CvmIsIKx2+kG1FnLxnGJg6K6mq06hoH9JXmv5bS7FUObYDM7aLsNv4XMGbFYO+IW8JJeIMu2WbRzdt/Tx6xpZsAWt5AuZdhc/86hfNeKlGe0C1tBxfhm3rz9ldd+vgQEiuIWs6KtjLBdk1lFe0petudrO4Nsu4M/ozvS1L3A23lbSd7LWMFlbZcYqWTdbZVKy6aw5KXM8WeW4rIV5dz8s/AanM3119DcTDyLV3qk9GvcYxj5jO6MrX8jlzV/evPTrmLyyWX39oKtc1tYHgraVNV68GFYBXZhUssadrO3M3CcZcvlKjThnP/fDi6UvW+OxLfQXwPgaeT2Vq7v6JFIV6CSrL+fL8dlglDHm3BZ+lIlTyOX1IxmT7SqHG7oLMS7D9ybfsIcUDDRrYOuDHOf7WMRDNL5m4pA2DIXmtergqIy7Kmk1U2CpNmz6+lj9WrPhuWb9oBOuTY6LN9riEJJmJp4hH7razthxzWVclJm4tJkZV2/zWYVCqb9wp4YGfhaqAIf9As1rD7k+jEGMGTxN1Rs1BsO47Ys/WiwR16on1rJKwPK8noml4GewtCmu6z6zONuvQnfBv0hVYs/oS0oWRoeGulBiXR1Bqh71KI4kZdyN2s1cS6Qkw3rETfozdZeMRQSqVn4WOCO3v6APy9xXXd8c6+Wrm3r16pqHkYc68jzl+fMPwEuducFOm+rF82f17IoH3q1xj1sVrtg7+ALkgtJ+9wxZauKFa+c+WfKl/82b6/K3rXwYXPeHY9MEFg9ufXCaZDwoVebYgZej96rjwffd4ZZzchkPyxs+pSMPstW98BzowMPWJFWQD5n7bip/w/10OdcBPf9iQXqrjs829ZJOxHziBYBz5ENaHxj7sNWH48okfdj64LWT05GH+kzDeFDrA1llV7t9tUr11kaM6qsn3gv/UgJyYywO8/K641gxd/6mYVov/8qCL+WnHpZLyvl8Tr331Efq+DY27aQjOc2sBfF6a7WfprrlIf3h7rZOvKCgDAOnmMHb2+syRn8T7c3r1+VvoX3w4sXYjvRxOh1HXcUy99Z7nalpwD2eTnXFQ/z9s6vSrw/3T9TNeXpBbkfq4RwvxOIPl+yIwxfifhZ68cEHVa0GLcQhv7/aj9x8KdGZD/0vfDjzLzbNrKOGTyzGD3P4QP9jXsgo09/h7o4q16jzl7/0Z3Vkjdze3NTh9q78E7s+0D9SF+ufpDp5XF1dUYdWyp1jc3Te7CcZOc3GDm+dzc++4z58N2d927cVw7nUh3GFOfzgw+e8HHrOy6KPx8ugBhYzWOX5W1xnaC+co0fq7Hl+gr+Ff3N3qM/f3I3/XuPA/eiJOlxYXJ6X4lOOUv8Cs5C58hm+wFe+Eme1/fscht09XxwjVtphwxzM0EJfkhdDfmDru8L1YBm0yS/En9zLsS/4mVZboDg/F+KEQw6EDH1kxlqpQj50ac/cbxvjUvd4GiA3r6U8UorkCh3tLuRT6Ghnf2uVScYyWgwdky/cihfWk9hSiVFVF+OCP3NtmDds5NvXkNFJUvLi6HfGbimAkevHuVd+5lwpZPJSlXbLyCPJaJUVxzoOA8zgGRdXSlKJ+ku5tvQxGx/qfl2ona2yy70cL8zE+n3IsBdXAqxs1a9geT+WllVOvQqZdrILKuqPPvzoD/Sqmdz5KvXVKfBcF67rtR/q6kZRZV/bAtvWfqnPuj9vtbrHLY6nGDNrbbPR56IhOPJJK9uLgYCnrrSAMZOAOLAgF6S0ah548GDwvYp2RldawFj789CTt5JjbENAZ34HQ53iUC5pN4OJCJyljFFZVcbcr2twBrGgBaqawWSYdoFmVPPQGqd1msW8j7ewmrnPlBb4Qn5hDYS5tF3ULYKt4nwEj3ZmXHkSLep+uJRrU8hn4lBHUl4cCfrgJWurPFl5hsfXyIlAZ/Roam2JbODpX54Rv5ivy1i7wWVKvG196zfJwLy4NuCUySer3D5i8rpQz2XF0O9CVWj1jbAkurSsE8eqWJNVN7eH+slPf17f+e4P6x+/9o36/g9/Ujdce8cvkKZTm5T3RcakS/ci7yHO53nsG+5RX/7yn1XrrV6+eVXFNeWGPce90jj/4s+/XK/fvKmXn39eH3z44XiB/oy9Wyz3lOfPn4/99cRe2sG4Yi/1z71fuP4ciCNp2HzM/dWLsX/4Mn3HPkkK3BccatuHLtRnzzMMSSz3JsdO5xMxpb78539exu1Lavcr9d2vep8GbpLxw43KrKnxG1/vnXu+23Lv8zfL3R+dI19Ev3z5csSuzp+D/5//83+uRv7a+9I8yZgTX3BLjknmMKFXzP1z7h+851hYA/4Gf6t139WfcSYp7wu8PxQ3SenL+I1R2fMPXlTnnu5MDYo1r49N3xiZ6hGnNuo7bt07uTkX3r94Bnov45/Xd65sO/cr1jJJJRn3ddZPPG3FsBby1sqYjUnf1t8/4X/FPdqJ+0/Jvvcj5ttbG3jeg4hhPT/6EvcI3JO84j7MdWsMh+Nh3O/o17kR++7mtkIQ3gN5z+K9hzU1VnP7y7/8L+X9rPe22luXtiWeZEyK/SSVZExakjKQuj+SDHlxbPKnNogHTpLR6jhZ+ad6m3zDSJqmhepoZxbBMi4MLukq9cdApZL2gK181ZtL22WczdqsF5OZC5p2jjW+IX3IR91EPOObUVseMIKPFRsLMBN1HN/0H+XJOlap6s2LA2NcIgCsDWOLQ50kNZPbOi5/kWWNdtqUQzP5l8pVA4OGC9NlSMaNs4JwMSuWKAb6SVIJ9vfxJqn5Pn/HNbFv3ijarc5it688Sck7oL4y+0kUDbI/GL5t4+omGb628SQPcatXHI4lwXXo1dBPQqWoa8uQqyOJOdo06oIO9eD70AnWHX0M7zEQKOTTRO+rflETPxhdVEqv1nZUKnXmqr1kqjs+rN4dL3VzONfrm1O9uT3XAdnxtJQvco7cWB9gjlyAUEOmbdEWeqvO4czF/lJ1RPcWpdsjGPB34pxTdOvuMNcdL4TUvb45DP54XsYLohPtGf0T+vIn/B18cQTuAR7IEts4JW/2xdnk6h7pnMERE5MCCh+XOoKh7cBlaR/I45ZcD/i7uztxkUGHAG/hb29PbEptfYsAABAASURBVFqX2uR36N3w4f729gjWmVjPdceHDfO7UR+7I47u+CB3QH7gw90tF7M7Nqs7guCr9HtAR7pQ8xN15XMzGzL1Qn6H0hbfFr85rvnNw/7EnB8uM/W+PORzIN83bKR3d8chS1qx3O8XQLEeVrpU6sLd2sz6muHPnAeXpYpSIS8eQ6ROYB+J/YwfY6FkJRnDHTGe55D3pQ4YWU/rJ8nfMae2a+7nuiUu4z9idyS3W4k6mufd4fRYb2ptbQ+MHbA5MHbLzcaBWh6p38qf60SxjtTZPF2jB/Ak8fV5x5i8+IfzXIMHb4tP/yfiPhHP8IW/I3p3xH13n/OZ/oXcKQtnSQqW+VkqoXZzFSGM2lpfdU/EQBmHzkJtl0WdGb15PbfsQ3OlxrpGGRfF1IPTsFP/UpQdfkGWQWJLC5gXBpcFXTCO8NIF+fkC5lxFCOS6MPc15sq+PqQjuZIeOgv4NeiE8yPCE3N5pB5n2vOlmNOZuV2Is8BaiDHYzWBf6nihD5nDGd/2jziyPXAzcSauO+brljk4UHOGynWqjzMxDr0z2PCczmsc8ifwUVAfs1GHE36cwzOtvGOolHN3QJ+vOiI4k//g+Wae49wgN/WPI54L+VzqgK7jR/COQ34eMtfDkZiOyNUZ2PLiUQ9938FL8qRWYkvq3oGr3XH4XDgn53INKjPWs9gonxjHbR2pOaUa9T2Bq0wSSwzg6oZz+PXNXY0aYut5cqQwB4p2zXlyS3sHiXVk/GDNOVeOXHPuuN4c0T2CvV3DDgQ95gTZAf0brlU3yO7QF1OZ49dc1xy75dy7A+MA3YKt7A79a+xukR2wk5dukQ8szqPRv7uM6+JrrpOvua7fon+H3zvaE2vmzBVp5lwI16d5nE9zxT0LeW+temtwVeFfb72mQgaxhVUPfGMc+5bUxHiqaubDMCLOmYXzdamGnnur+2SSIU9SycpvckyrgZcEjNnuoCRDXhzi0Dx8JRm88iTvxRZzKPFNXn8S3RGDMnkxbB1LMsbsK09+PXYjS6ow8lwo5kLySTANGA1abREQX41+kvL4bdgaWNskoybejyWrbZKBZbxi2SZ5q1ZJysMx87SVBj+uhlVpRQYzrpaBVxxjfCmuCc7DioG4VvkyYklyb1PIg+xCfx68PpJogmwZlGTgi+GAudtKSbAjkCpw5qEHO76SjHbDtBUjycC1n2TYKFd5w05WuTJpG9dGPgnXt0uNutaKt8nVkZIVQ7kYG7Z8krfiLo6nNvKStlubrH7sJ8GiKlnbhb2Iyagq+sic+5kFdfEixYB8a1nPy7nGg26xiyOtVXorz2n3J05z9vsz18e55DnlQcC32Oon5L2M/O9FlQQdBiuVhBWy0AlU9Ft5GGKCDEpoEc6se75K4ySjJlqqa1scScAI9zQ1cBf6Vcqa30cs6isrxsxH3pzXdrVLPOPguXeulC4dhuhUgV0VdKpaeTRqslRYy3wHt6AkDpVxL4NjHKR5Cd/hwV4Knn6SCrUt+t6HZGAXR6pxzVuqwOFboQ815seeugv2jhfyyjruw0X7SapqzaUqlbSBM/QZS6Nfy5oPfCFbqeqyLMjVXBBF8/JIMuQn1suFTIpYFmNYllrAV8Y2OnhEmkD4WaoaPgKx3YKfWipV4FVZx5TzkASR/WK8qqIt2FXM61IMVruvyYV9IEl5JLR8qem6R3PE2fA30+GrrJe6hV7SOLdz77PVjP2yxcG4NuoUvDZJ0F/K9RNsZ4Qr5lxzqSStMSfw6FxUZsz9voYsI4YL4CGuTbZUuD+gavc6RavM9kyOtrHO+Fzt2sBJ9LPSEnJYqqyh/FKpJMS2jPum2TmqtV/oOn7iIdpSrUJ/ptryldSFtRlkCzYJOPjGNfn7vUYb4l8WeEXobPiwCFMj54qj6KfUt3OhJoMPskF9jRn/jnu+OGcbf3axDL3UKg+18gqUKuQbJeRmQLRrE4aoyeyckVnaGgdtyGfB3zyrE3D4Ip+CPVMTekNXnQQhX/M8l8c8aoMA5Rls15r3H5SijC8hDrAT/JV8VeClDbue6MDiq7Ao6lBVxgadKeBsIvBLZR2nxSUP6y4VMNeQGFuqnDOsH7CYugo6DFVok4BBL2rJVwV50U/sQwxfqDeNg5UwWDXsFgCTEKOjDWkrz78So1KJRM4MWxdrgRC9ogkY4DAW9JNVtwp9Rhbk5YHcxn7jHL8wNqqeqmDHdBXhVRLiqHE4R86BNgxgsdAYX1gnIKwDRfgV57jCfnUpOnU+X2ga1GummDPFbegsKIe6S8pOp4XPWMv4/HBkXrxv/vTzN7x8fF3/+unn9Tkvj/2scCmw+q465GeMCwEfuXf2weTFdcXaKa5iu6lVB9+XrrVUPX/2vHa7PQ+Yn1XvnbjOg0i7fGA9TZ3PEUeeS9yht6tGjBeuvzMxH3lpa9+HrcWhfM9DVVvJ2jR9oe/DUftJauMxuc99rhmdhq8zrXTkc/iRB+R3vCzu01TTflfKPIf9oYBpt9d8xGQckri2J2yN66OPPigfwB7AeP7sBfyujNX+idh96a1fdSTj82G4NTvw2cbfCEtSYlobST3jWZBP+z0PwJ9xTpzK2GaulydeEFubjz96MWqlrXhnPsjr1zF5cawN5WFVLLWj9hd0/IGLIw+WgR/2IcsRY+v1ihcVM+vGl+b6MkdjtO3YG//MpC4Y2d4e7uhVtd5qT6z6NZaZtZaklstc4s3U/F9/+as6U7er/RVr9DzyOVH/9JQP+QmyOjjGJ/lXI/a7fSWNtXEo89ztduNlxMzaeHP9huvBMuZ3/cECE1nqmhcufpbyt98aMbgOxw83YLu/j9E6iTezZl1H4u52+4HXeweoBq5yc1bHefVBvb6TcD90Id5e/lll9Xwgn2S8lElSu/2uRn582NPGv0SxPvzvdaL+1sQ8nadCP6zBvruq9H3d3X/+vOFz8S/+9dP69LOX9atPXtarN7d14CIxV2pJqlrYA6tO1pn+ic/DC+dcEnJpUFXafRtkKeKea0Yp5HmppcSZl4xrwFxVZ8bO4tUy+APrDZd1pub6kS74PzCXyi7om+cd58Ated3e3dU1L6+M88QDgCPr6Y7P3QfoyPqTPyKTDlw/Zq4jM47PyHBbhFLGfGLNnGeSIUfHcEl0VUiIvyoJ1OCX0q7Q05aMasbOluktjySFcq1HBsbFpO7lpLDWij6m1fpUYqmv3lL39oxfcHbmPCxlUCJeioba6rVq1BdBp8bWplK1jlQ14iwOY5QW+DOxJCuO9d90Fw2VLzWwC95a2aa1kbd9+aUycmjIjf1M7ZNWC1S1jkXfqXHMFEe7CwCDF5tCJCjw5bov7aoqyT2BV1WYVEtbZWIiu5CDMVzgF/Sr9ZrTWDdI09FtxbcRI27AWKoq7AVzBT3p7Jz7YauIN1UNDHXP7C9JqyRVBdEOOWsm+GdKakHe5InDuhY66ioP/ucqfPKtVvuklXNtrQcBuDAkVaUu1KfQCWSNlIm7oJBk2Dq2LFWzBSmPjDhmdBbojutjci8jgBDfUNUP6vJLpaz/4vNQ19XQZ5D2siwwRc3aaNXrrKkEG42xVSdJhRyL9gJGEuLAJNgWPDAXipTWhtw4Sh3krk/dwFYRX1VK2Vg/6J/BW5Al4iy1Ha6PML72GYO5zEvNUAPH1hCTFOZlM6JZGWTKU70TEwGcuTY84KkDiXF6Ki+PDB9HntUlYFTA6NSoCte0KfObqX8S+sip/Zn8jefTT1/Vt7/zw/rqV/+5/umf/qW+/s3v1iefva5w3T3PYd7Dug11Anfajf3/o48+LPfD2+sb9tF9+YLbPeTzz1+W9Mmnn9SeveXP/9NfVOudc/VSB66DLakza/eDDz8owhxy92/XhfvJiWvoxTVPju4FYng/tODduf7gxYu6sMY1buncQ12V9wYTe4svrL2XEMNY3Ofk3U9aa+S91J4Xyq133nvd1Ecff1zquT+r48tn+9ZdO3n3+o8++qg8jMsX2mLJJxn2HTxlR+5vtLNv618nUP6Ml/r2HdeX+Oa66el3mRfyOtfHH35UV3v2u9vb8r/l+Rjf1sD91Nykz19+Tu3n2mLQhy/bjfE59Sni8gcKvZd79vy54jFn9/7G/YIxuF5nFsDWGtPEPYHkGrtj7zo7F6x3aysZh3URy9oYz1YTZeZpjubkDyaos/nwh0WKPI/si94H+sOu/pDDRtY5ybhXFedCbM9ePK+P/+xLVS0V5nC335cv943jv/23/1b+hv8LcrzyHoq1Yyz60791kzcX53ras3b3++q7qVrCguYkG9Xhm0WgGYtk45NVJ1lb5UlUG5SscjvJym86tsqljbeVlCWrPg0+C9ouJDPzl0HqSurbShtvm8Rm6CaP/BDyLVllCydPkqGHeLQbVrLGYT+RV6N9QUdpEpuVYFP8Q6atPhxAsuZCOi5MxzZZIv7CGiBHbB3TxoVsa98J2/QHj802lqSU2U9CVnJr7fRlbxsXa+snkV3jgnNMSlJJkNRolUnJKiuOp/2nfIL/+/WTrHyytk/1gHjA3njbTcfWvrTxyYqjbCNEG1utZWAq6GlVnFRFNZQrayh3LkqVuVqvQQ88goXxNOxQPnMxPXKT7Ifc19cHXk6d6s31cdD483avb7jJvhs/9f7qzV29doyXVPLXtDe351WXl0fX9F/f3PKC6FQ3vGS65kXXLTfur69vsbupEzcid2xSjh3wub6IOpX8HSfvgZvfE/I7bpaP3Byf6N/xofBIexCLl2ZHcL1hvqE/sHgJdX19V3e8ILvBz809fz14YmF8lcNj+4b4rtG9BfeaF+preyjlN/iVrhm/ga75cPGG/Dfft/i/w68+fGE9+E0mLg8GvADdstH500rXd7fc+N/Wm9sb6nFXQ47eHX7eYKfPW3hxb5Df8oJO2Rtj1z86xnOgFq/e3NQbXrr5wm3U+fpU/kS0v4nwmjl5hc3n6Fwzh6+J+fNX1/Wa+XoFr+1rcvn81Zv6HPkr+Nfovqa9xserz6/LPM1ra7d63hGT/PWo67GM9Q22t/d1vYYf42CNmhD3LZjKDmziN9zw3Tm3fLD1w9CBVpljvny8c26R3fGhyr5rQ5l0vN9Qrddh8Gc23GMdwXPdnqjLGR9uUl5DJM//E5i2F25wzqzvmfPjwLz5fxYdGBP7wFqw3s6hcTsf1vWaNXHD/L2inm/g/eD2mrmxtf/5G2qFXP4VNz/qvyF3sa+pkfyb15wvbw7U9G6cO6+dE+gV8/GGObRVJm/7mlrKv8L+Gv6Gml+jN1rqeQN/K8Eb84Fz7ZYa396cqMe5bpHfce7d8nL2DXo35HpLftesLc+fW9c6uLd36KJzq/3gj6zJQ92ie4PuDXmJdQP2NfnfYnMD9i39WzCv4V+9vuZacIfNsW7UV059hh8wruFv8Wf/mjra3oF/O+hY19hI9m/AW2M9srY5R9B3jVxz83MLf8ece+7cccNwAyk/gH2Ad1xaRcGgAAAQAElEQVTeNfK0dcz5Vya/jh/K1huB0bJ+jpDjZ9bP6Qnv+B34jss7duYmyHWr/cxNycV1heyI7ZkPRUf4A2vY31Y4cnPr2lZuewf2kNN6Q3OgHWuZdamuP9Bw4rp4pD9zPZ5ZqxcwL7Qn/JwYOy9Vkrq2B66RZ8YZ4mH/peRnOifkmNblPPNA5VxnlMU9sObFk874uSA/cR1Wf+Mv2EhDzpu9M1iDkJ+JA5MaLTeDZ2pAqLWkypiLvcQPucqm3qqzv/SW6lMqbDO9t2roVC3sWwUhTwqV8mgwgRnEN7oV9tYF/aKf8M3x+1ZZd39D5p6Z5GFvR/RePll1krXd7NSXklW+8babjq19aeOTt/WVJ6ts49WXklW+8babjq19aeOTt/WVJ6ts49WXklW+8babjq19aeOTR33lG1lrdZK11sqTR91klW86tlLyttwPaXGC+PAuhqSelDACKSt0lEnJozxZfW7y4pCnqXlbd66Nd8jxjZJfj7FhJauONskjb3/TsZWSKB5kfzB823jb5BFjXeso8JU8yuk+rE1tpOQRO3nUTX69XDuxkkd9+5vcVkrexlBHmtKqe5LR8VzleSyzUdV6Ia/aMQY76t1aq95bLciqcQZTd68DF+bC66f3eCeuKSeuEbY0XI+Ka8VSRzrSyWsTF5CT1xJa7Q/wJ8ZPjoF1gld2x8MubbwPuGXPOKJ3x7XqwPXI6+6R9oC/O/RuuLe8ZezI9eoAf4C/Y1z5wKJ/434Bxg1Y1+57yLS5w0Y/tupiVtoeYE7ENHiv6yOuC7lIc91id0J2ms91eLjmX+DP9zqX+3bmnu9Yd/g7U7OBR9z6Wvm5bG/YP/3hugOY9h0fOROHeQ6656/RvWbPtC7X3CPckbP1uIH33kn7O671t/iUhu19Ltfs9+Z7vCzEx/7A/mF/+MP3yTl4kJEDNdPea/0FebFCKMeYV/MR33k8Mg/W/YK9+sZi37hGLNR93E8Q9x33a29ob5gTx8xFXrpzXyRPce+o8RHcE/0b5uzIPusc35HDCf4OzEGOUQP178wZ+Q3kHFoja/KG2rzhPuZOLMb8LKL8Dttb7le8rzke5xr2YBzJe9O1NSdjUu68e+/8CS8fnAvH9ScdiEu/d7S3zIF+bU/UTntJG+UH1oH9W3L0h+s+J77PuS96Q3zX1OjGWNF5zf3PLXh38HfMke0NMervhEwc+SP+7qjZDS9HzvhzXq7J7w7dERN4RybvMHI7l2vtZoyfWKMr3aJzB86wg78F7474bKVr1p52d4yN+1XjZS5fcV8r7ivuhV9z/2p+n756zf3cXenjGp0bbbG7MTfm/gbfN8q4FlzD/4qXqq+wHbmQ5y1xy98wt+Z4S3uNvr7fcC/6is8c4z6Xet0R8zau7h1+XGMbxjX416yBG1rr8eY+nlfc39pXfovM64f37tfoKn/NfexrfN3g19hect9rTOLd4vMNei/5bKWOeX/GC+JX1OANNspfgf/GecXO/hvy0+aae/bP+Bz2hrHX1FBsfb4hhmswJW21cd2/Ac+6vWb8htqZ9zXrVr0bchp50srfMWcjDmL/5OWr+pz4bkb8t3wOuanXyF8zXyOOTW7MYG8+XxOn9EYf4F4zdo2ufqzzG2I2BnVG7uRhPMb2OZ+DjFu5vj9nnrQZnzlf3dZraqLc9g25ivEZn0dfvnw9fpv+c2tI/5NPX9bLz1/XDZ9l/DzquHPz8uWbOrLG5f/1Xz8rW/19hu5L6qy/T+E/+exzHmC/Gi/rP/nsFS8KP6P/ef3iV5/UT37+y/op9KtPPqtfQj9H9rNf/mv9/Jef1i94oSj/s1/8svwTt75k/MUvflWvXuOXteu53Kc9myD7Idd0r4knzqn03XhoyUDt91NdXe3qwueAiReY9mfumeWTVJ/YRMP+yHkdWPWSjPuC3qfqvVcScPbV2HsPfBZxLz9yLfChpg+T7UtJ+Py3/rnWZLWhGVhJxmeeTe/C+b/j4a7kfZT3aZ37c30k4aHq8wef+joTn88yikP9hQ8WjXuAHQ9PEY3Y1EtSvugVR7pmjo1ZXrq5uSlz96Gtdm94GS2ecu0dU8+xE3uAcTpuf0e8C3VWNwl1vRq5OeZ/G6BeEvD31OFYb1i7+hYHs5GPD4HV15fY8rbi6teH3uroyzH5aeqyYy6Mz86rV6+Gb+0k5bYL+55/Ot96maP2+jcO8ZOMtXHHebNwzXYsWefb+bR/zXMjfex2+3ruX5IgePFQGzGIg4g1tRTvY+rE3CQZc+CYOST4uXqG/fPxsN91suVpne74PK1ukoFprNtaM5eNnHPzSlikfP4SQ1tb5WLJF4ex73mgnqz5bHjmnoR4L2MtK9dGRElf6kjG5LqyTciBlyXq2ve/ZuAmlBchzPvwdySihfz2dWGfO3BO/usnn47fWP3pz39R3/v+j+qHP/xZ/fSnv6T9cf3gBz8pf1jgJz//Vf34Z5C/2YrOjxz/8c+4FvyKa8PL8pz/wQ9/Oq4LP/nJL+r7PwDnRz+un/zkZ/A/Bu/n9Y1vfKu+wYuxH/7wJ/XNb36nvvXt7+Lvh0P+ve/9oL7//R/Wt771nfr2t79XX//Gt+v7P/hxKfvud39Q4v34Jz8hzp/V93/0w/ru978Pfa9++suf149++lNi+2l99wffr29/73v1TXC/zfg3v/Pd+s73f8D4z+pr//wN/H1vkFjfxMePf/YL4vlOffNb363vfu9H9T1i/qd/+Wb9kJh/JP30Z2D+qH70k5/XT372S/z+pL5L7j/h2vcTavE98v0BNfih+f6Y3LnO/RT6AfxPaH8M/nfQ//6PfkJ8P6/vk/fX8fXN736/fvDjn9T3fvij+jbxfe/7P8bnT+vb5Cl974c/LvW++4MfEvsvyjy+TX30/X3GvkedfgDut8H6OfMi1neR/ZA6/OhnPyPWn9V3qMWoExjKv0UtrI2YP/7ZT8n1B/UD5udnv/plKfsJdmL/lOv2D3/0I3x+m7n9+apDLtbku/g09++Rj2vlJ+pSp1/86tOxBn7E2vgh9fgu86ZMmx/85Kejft8hz58S63eI85vf+R55/by+QWu9v/Xd79U3mHdbx77KXEny3/g288NcuSacw3/++jfrG9/8dn2d9fMN5P/4z9+sv//Hfy757xCf9G18WMPvsXZt/8V1B863qPs/gf0v2Fr7r+NT//a/g83X/uVbJX2Lefja179d36C+jon9j1/7F/x8razBt8D59ndYf9TWdWTdvsfcOq/fZ024Xr7JuP6//yPypy7WRN6a6Otb3/0h8//j+jFr6Rus13/4p6/V14nRvP6BF8jfxIf5/81X/rGM4V++aWzfqH/4p39mrfxs5PvVf/46Y9+qr339W2Xt/hrdf/za1+ufyfefOX+M7Sv/8I/113/79/Utav0v1O1v//4fS///DP9PX/9G/dO/fIM4flJfpS7aie/415+Mf5fa/P0//hN+vkl9vgnW9/H/XWz+pf4Oufpfxe9X/u6rJf7Xqes/E9Nf/e1XSv/WXNy/+bt/KOl//u3f1X//n39TXyEW6/o3X/m7+rt/+Gr9Exi2X4H/W3T//qtfq/////zrsvWl+j/8wz/XV77yD/X3f//V8vrxV3/1N+D8dX0F3f/+P/562H+V2v3Pv/pbZF8t18vXyO9v/+4f63/+1d+VmN+g1n/1N383aiLu/0DXGn/jW9+u/0FM/wN/xm6+/+OvvkJ9vlnG/7fE+t/R/Qr1/OrXvlH/86+/Un9DLOr8f/6//z9q8w3uhT7lme6pLnzI7zv30wMv8j/nJflHXILnsYd5vfeave1b7hVJxj505B7dvYHtsM7eEyH/6KOP65rn5Xv2CPdfr+le28Wx/5xrvfuu+4N7WHE4Nl7q+iKbWPQnrnriHLgPUufly5d1ff2m/C189yVjcc9037Pvi2f3rTvun8SX/G8I9C+/597ieD+mvtjuiXteJL9+/ZoczoP0695vaxzi63+LSyz9WpM9eZqjeOqYozakNeonfpKxJ7oHGl+y3qeps5H+1LUm4pibvH9RwLz0+ctf/nLcjzjm/ZG+/TP4+pbU0TYJ++Wu9GV/v9+P/xpAHHMxXuN03JzUEdM6JeHdwu2YX3XVE1df5mxu1sW41ffeLsnQNyb1lUvaL+zem1996GvLU91r7oOsfXGMevapFvZ5cR3TlzE+xVbfOE48ixHDHyLAvLTRh/zn/hCnC9MOpH6jHV92koygLVyS8th4C7Txm1yZ/EZiyL9PnuR3wK77Y3nQvReUvovCeZP0VPbUp7x6tlKSscgWbtq1Wbx7hEnC98cvdR17X9zFyddav/dPBGBsuq21Ibe/oYkl7yQnKT9gON75QLPx9rVV78KEtMYEg5ugTz/JyF+sJMOH/GajfbLK5Xtbp1G+ONSTf2qDeOA4JjmerBiOKbOVkrfl6iqXWh59PbVRJ0kp2/jikFcGO76SlHHZeSq3rzzJwJCv+2PDUF8+yTpCzXra/Rz7UgU5MmapJj9gotURTdTHFymaecERGxGjVWc+EIZO40MqCNWmq2p9X5WpJj5IyC8NfndVabuqtq/d/tkYr+zQ39dcrarvqiNfsAt8A+eSVm23r8FXqhrrCF3O5erT/qGf1sFILWml7Yxu4BvyhbdLthP6LA2wpkFLpfqETy7gS1V1fRLnUq12XLxbn6rAUKcauK3XjnxCm95rIq6Cb+Q9ob8kpa79Qt9xSV3xOn6UDx6/da9vKylPyBe/DapKteCn75yOwffWWYNVjk9gjLj5kNl6qwJvt99VJ55KVUOOUYWxCbm8ucU6FPptqok5OS+pwkeYFzftMEe9X+HHWHbVsi8Uard7Vr1dVWu7spa2nXneM2cdffvi2Xbmbn/1vIY/9Bt68g09dYy79V79PkbjnkZ9Ug9xt1TfTVW0xdF6r3lZKkmp6xpMsvbNGR1GGdtXRzdJMUh/V9Ykra0t8iS13+/JpdU46Ist37HdzhFtLvrsrYzr4nUQXf3ITtYNfYBK6syJtVmoaWesE5exitN6x+dVGVPvUzl/lVaO71k/AFRnbhoYVb12zE23j27v+2ptqg7mjnmYRn9XjX6ifI8+51TbAbmvol1qYnxfHZwlHb4z1gZN1LqRk+dRwC0OczZ2WEJs6O9qxs7xjs956VXZYY98EWcaOtaiE2OCDBLDWCu9tOUbX72UZ9Prvao1qFcnR9dGHIO2mCbjrgxb45+rVahnOusgyDvX/LbiqFudvaSlOmtmYdz/AmTa72oJpw9jjbU2V5Vt33PNSVUXr4ELTdRk628t6rXbU0P0Wu/VOv7ADvrqLCg0eMn6td7JcxrrVJmkfMNGvZTZSmLYFpi2rfcSe+xp97xjQy8ZuGKlN+amRn93H/fMglSuvnunevI4rLROHRrdVr1PuAriXo21tlQq+Jp2+xo8NQzkWm/UrEOoVGutkpTHRD06NgirwVdaVWv1iNER9eJbdXxISwI+3PYFpAAAEABJREFUkaGaTvzFgZ+SxthMPhf0W6UxhjaQXIeYNRbFTn881HeoVUy+gKmpwy+LBpWkGnh4wa5GP8Gv46i0YEm/7g+vIc5PAsa9zEZ5kmqNON00aj02XeUb74i8MnkpSYkh/1RuX3mS/6OwO3NjntY9lfL4fWqirjbJfd0WMCCmfdQpCfO5VNJo1azS38pVJet4cSSPPF30F5uhY+2LdSXNPExnepHT49ypmtG9oDuDTYPesqx92wWdxtoq5LhAYWGOHV+GvngIx9fCekuC3HgXfKQ8lD+N236yjhlbssau3L6ta3bBp/aSsiS/EXvTsS2Opz7pEvdsMzD0Mzp8k08y5Noma2zyDxjmVmucNJyDnWahLBBxzkxaYBu28/25M8HjtNQU58x5zPSWNIPXuYYkrXwxMl4m82LsyAu4C1i+GJE/8DLvxIPv8XIO/sgLafkjL6t8OXTkYcGJ8TvGLoydoTseJvhC7o4XfEfHkQ2881IX/J7QZxnUgh8fNjDFlXCtpDyEWKjwkHyupbhutMa9LokxXuSjfetcS3ur2USI33SNeYFfV0bVgq5+Tg6CYdz2z9w3m9dma1yEM/w5fiEYa3PGTpsD+qd5qfOSGnnTJ6XxQ68ngp3xM3J3nP4dNZwrI09fVB8B1+6O1th8+X7gBcBcVfo4CUbc1s0czmBcrBfzcOIFLmrDl1gHdM8YninHHeO89x4/DKB8jbHqhO2RGI6MDzz0CXlg+EIeiFHfhXhveUE4ZMR2xBeuibt48XuoIzK+qP1cadOwsT5n8F0TtsX8nAB0rg+shxteCh5YB5QOf+eSP/CQ35eYB+JR90afOLrxpSQvRI33QkK32OpP/eEHmfpngjdWeeUzcbuuLmAcWF80rIOlTuRsTCfyOCO8E5vYtNFW/86n9ycXMJyLAw6tke0ROz/3jLoyPyeSMLYjWEdiUIeQSt65uDDHcy114EWhhKu6IZ6FdaqO+idsr8n/mpy19cWq58yBWvlC9ojwBF1TC+PT5pYXpMol/Yh7IDfX2MgdPHEvrIEbcnzDi17c1JFc5mTUXAxlszpgyztH2s3MWVpnnczMdcr1eELxRL7aM9tljc7UyHa6uqoLuKiQbeNaQdas12JNHKmLtT46tzgJ+9H5TE2I1zV5Rz0OjFmrA+viQtDmQ6h1zYtpMY/U4o6cbonzAK9sm++ZjnGLA/zwry/n7CwWvhrXAn34AyOXOXXEN2GxJqgF/r0WoVrOozYzeRmDeer7SOeCbCYna1PgFXN4Alt+kScH28tczDf5V6sjSZygaq1ueDnnuXzhZF2Skj8RhDrhGmv/joeVy1I1MMhzWdSrOuFfV6fLUkcG5Y3rhM4d58TptHDuhZdx+Oa6qk+vT1u7gHkmjpn1eGEOxbvAz8rBu6MeR8YJh7iqnJ8j+TBUW10bn1tuxnxk1HgmtqXaA9/4rND6jnNsronPB4HH1YjLzxcTn0W1SaY6C1yddiHmubx2kFqdCOBILOZZ1HTivveOOIaNsc4L2Psxb671hRwuxoHuDnz5zuc1fV8YK2LoxHXCzjZ9wpb9AnlDXx+NvKyPWAuxLXPKuDs6C9gXYt1xH8+08TXXns8wgSOxmiZyOB/J+cQUN6VDdiEPf+u7qI58Y/43DPtJ6nj/kNv7dcdmnKonyImX5I77cNNxH6yeud6419svcjM++QNrpjgcS1I+ONU+SV3ubRZyGC+mWetX1PTFs+dlO+TE2sCT/G26O17ml31i7r2Ph9rGJq5xGr/4+pOSlHrKklCWhRpM4yX1FdcFbbWRV08bsYrDvByXHENUPqS2DpK64hbxFIc66iapJLXfu95Ow59Y2linZB1PqIH5kYtj4mkvzhteWtgam2P7/b58sJxk5KM8EafoT/jiM3ylkk6Otm34nXgWtyxzHQ53yC9VzPmWq7jyW90cS8L6mgeePjzn71gLbdpV4zrgb8MtC6sRvaurfV2NGi7DxlqYnw/E39z/kIUvDcxjj56t4+Yib676kIzFB/OOEeSYV9eYmOrqUx1JmaReknJ8w1AuaSu+VByuRecOtpKM9W0s2ol9RX0n1pPnhX/lwPmyHmt+l1G/qbfq2B7Yr86cs23UZFc+25vgnz17wbr6kE8DqT7ta9pd4WtXlwvz0feVtq/zOVVtGjpzOm1nP1rKa8OcVihhu6s95/+Z6yrKdcX5cOYcefb8g2pcI3Y76o4vZmHtGzv+tZ0Y0/ez5y/Ka86ypJTtr16U1zkCGnvjZVnKa1Ejzrk4Wq/udaR3wpsGr18prVfH7/MXH9QVzzFJvTr+lOlHHddIpdeO5z0HrpHmE9bLjP85rfwBrXkp7PZjf9+bE9eUcV1n4MLYZUkZ04FrqnveTN98l9ZrAcN9Pt3YrO2emhWx7qt6rzt87sDs1GLERnzny6UKO+tF+WqplHhHO2CG+G64PqFVt1zTrtkDjedEXLfu5ew5B/b119c3Va3VLefB7ek4cvGXcD5njWt/i4705va2XkPGOafVHfc2J3xds15ubu/A6HXEz5ub2/Gi03uf11zPPvOHFa9v6+Xnr/FxqpevXtUNe5kx6NtfaDmyFvTx6vU1e+Bc+p6XIr02cp/J7Wy81M74zd05WYhbvdMc4jnX4TSz5hqGHZxGDRt1mYpbmzpyM+76vL07cz9wIMbjoGpTVfUhu6POd1ynbyH3OGP0nvmG+0P7S4k91cl4qWGl1+vru5qmq6q2G7EWtbcur6jrHbU74Nw8xTS/65s74jyX/Kefv6pPqYs/UDd+6JI6ffYS2cvPwaXe9LcY/CE8eeM7EOeBWixp9YqXetZ6nkPOC3kciWWq82Up58pzOW0i1IlatLplvjrnwhvm7MOPvlQT5/Etc39ZUsbt3Ghznuc6U1z9+QPG5tH6DvsjL/9u64YaHZmTf/3kJTVP3VEPc7oB13V1IMZb1t/nzP8JPe+drd8b1sSZdXPA/oxPMb3v0L9y1/ctdbsB78IamMlRrD3PzU/EM7CwD7GcUTjjJ70z11VhDhgq6976vp49/5BaX2rP9aTSK8yN+EfOHa8R4Tyyfy5Lti/zbMjatK8LvnxG3Lmnce4n2qtnH9Tnr9+g3OvCmtSPdUHAdbDqhvPjxNow3sa1ak7qww+/NHSP1KCIc0mvD5B5TcVtvQbviv1DOnH+nM9nXrxfs58t47evd7upXnzwooz3xYcfgfdRqeO16si8hfp4jX/+/HlNnPPXrIePPvqoktRPf/azcX/keJKBqY59MZLUxx9/XK21Mbbn+vLixXNyoWbwf/EX/2nIvRdSZ8e6ce+wdb8R50K8n3766YjZFsgRx4Uaa2Nrbt53GFtrGbF1anFgfRiHP+CYrHL7kjbWw5f11ikJ+8/zEetm68tteUldfejvwiJwb3TPVccxYzZ3czHPX/3qV/Xy5ctRH2tnLbVxTLs/+5h5Yx1+/MGHtWdNHJjbW2rb08q/HOD9m+///C17Y9SH9q21kZ852Lde4tkmYb5fm86okXEr3+IyfuOwTtbXXKzNloP1NA91kpT69pOUtfeHIB2TdOIPeuhD8q8FhHvmj/+MvNgfq2XEsHCeO4/+hQnj3fLXtxja+ou2R9ametbPeTOmTcccHNOvGP7QSJNJ1kmVFyxZF2ESu2NxDeb+W7KOC5Zk3HglGQUV49fJNU8y8JLYHfxg7r8ljs9DnmRgW9BE/jLkqupD+cbbJhnjT+WJMkeLWnICUUh7SQZ2krfidsyCJatcP7BDR37DNk91U2AyUfYbiy7JiGHo3vcdK44k1VqvmYUPeqlfS6q4gBZHY1FqJ8kjqvCva0PcypOMuB1PVv7eHOw2LgrqOa69vPS0n8ShQcqNT50kI/YklWT42eQPegSbZNj6Tdtk7aurTJJPHuXJiufYAxZ1SzJiTvLgc9N5F0P5Rmvt6N1jGEfvrXrHDx82lhFnlSfOhKyJT6FsW+Pkb6n9fho1Q4xdLyak+lTV962qLRWaTKnKgrwPmt1GsW1gKt9NyHsvtGrFRR393a7RV4ot+nKMVOu93LR8+KCDC7FWGCWmC7kMeYWazNVaLw8vlLYSKsQ6kV2VukmDTwX7vuvwVUtSrfcx3qdp6Kvb0FFPvNZ72Z/ZQFGvpFXBTNOumn5T1XpH1EbrBSfJ0BHD+vaRO7EsilPKi2PCZ+u9nL9KlXhJypvgFvyg03qvQqZNZ8NaYtyIqNUM33qv1vvIYdO7cA5M+GzoXHy5gV5accw15oz+Qu2rhxoUZqndfqKVr2rIw3hnksWRZ6R6L+bkXJ0Pqo35XrwVuJ9/53iirtHP+EsSqeBfmna78lj41roKVa21QcoQD/58v8kmWfNxAL71jt+5rEHrHWmoGXWAa53cydec6a56Sal74foxM1Y4scYd3SRgz4rIN+As1amV8zQwGK9CDrkm5sIPiylp1Zq+FuwXamHfXFIza6NTK3XkC4yklWtJjGTVMSbEZT13O+o9zJcCFllVp+6Nmi2sdal6cRZdGE816j1T70suZa0v8A19+dk5RrNSVfiaxO5tzbHhBHknx4n1VvdHQy5eBxe2zmIw52E+xZw8L8FfQAkxDUqriXUf2qpUa72SEPc05HRK6n2qCzVrvVfrvRbqUxwNR4jvdduoT0JwaXopa8VU1aISsqpUx34ibuWFrjU0JnVb124pZa3jB7tpt6Mf8Gq02ognTnHMrgdaZUmqEZPztPWLIwlm4dryuI+6NlrvI2b3PRTWONEf8eFbuTj6SFYMeUl9fYljXz4J1sXQ6qs4tjjN0RqKHervDZjYVSltO/Np3DNrJUnN1pg2aaUPqehzCpT684hvLmVLVdlvvY8cZmuCLuKhawz62uS2ra1zOW9+iMkYjcP6iyd20irg2lfuuP4kcxnrntkJqUsLvntv1cSDT/GPgRDMhKzBEyTSKlnJ87o4ErWKYdGrWhp5zYMYHnJlScZcKktWPgl41o2aMNAatvpHTnfY2krWIsmQbfyMrmOb3SZ3DSS/P7ZYG8Z/VOwtLqaPr2XU73eJWzvrpK58krLPkqTtBVht8qpUQa0hL4ZQStbaJ6kkQ5ehB74xd/Y3DPsL50VrQbwMfcwGzzd8tidz+egjEfuCPtdYgrrwsg0RfmrIlhGL/IxM7Bo4Ykrr+KM8ydBTvsWWRNVhZ5yJPuchS618ktHXbjB8k08e5UkGBkOVhPjm0U8y1nqSB7k6+noag3jKJfkksg8YC/kr8PzxHF2sJzoX3qRbVmngodSQF/o79gxRllGnDP+t9/Ja7fVoXDroJ+G6PiHfYVUcqWq9pmlXFecm1dhDJLGqxNiB12v2BqhSVejRTtxzaDMvSDo64Ogv7hkxqqrWduhn4E/d+7AFy4wYEuT7CZ1WySqzVq4dr1VVoSb1cExcd1tv7rZV6Ad/PshpvZf8bCCVaugkqbRWxlPIkkYMq6/1PrGVR9D14d/z589q2u94wHeuaceeerUbfhyvlmn/aH0AABAASURBVJqhRl6BTjyomGgD/plr0ZJgs6v0Xn2/L+X6na72w/9uT7vbPdTb8dZ6hZjE3O1Xm5mbymVpNVHL1qaal6qgA2A1/O/2k4IyT+UTMUzgFod4rbVy33KsM1aVOrMJuR8Uh+MT8+w1XOxpt68J35VU672qUh6tr7wYe8eRL2mlrTnueYAlFcfCWNIr5PPMB8vTvsxJW+WdvvKJ1liSVOu9ilYM11gj1o6sNeoHr2ye52qtVeu9jH+Hz+KYCVxs7Zci3rTq1GuscWzCGlH/zP2stZEW7Bwv8EafWjquXpTh03boEBfq4+sZD8KUF7ILfjkNazdd1X63Zxzf1dcWB43Yd31fvU9DtufFhDJrPM/hurBUI86GzlIZtXQ86JtPR97g91dXpU/XWHeu5rk68e32+2rE2lqvCzLSK1+oOHYmNsncZrzvnj3jIfV56FkPP7uoN1HDI2u342uxBiR0hW7BH5DPxBXxwTCuCrWHn6vxvdOdas8ct75jXVUtxJM2Vad/NWpl7r30c+KBaqWV+VTCedyYx1TvU7kWSGHUpNAp8dOHrmOtTYh7dXDP56Um8h9wmcqxIw/THFvjuFRVqoFrnGs8eyCNPdThMvzu7+PjmWqZWwN7Zl4wHLpHXsI36l1ppY+QG5fS6sham+qOh8xLFf2pKinnxzXUeh9xu5bsd2J17o88VN/td9WJq9Kr9ca15YLpVGk7HiafwdrzSSJlTFe8eFqI50K+ve/R31UjBtf7hclOGvrTuCbNVRX8VG/jmnKeZ7DnauAu1eqOB2wVfLJOjavSyph29C+slWVp1OVUrfU643yuVO8T62Wpwj74beCfGLtw/dB+qUbOl0GhHvMS5u9Su90a54WH0klqGvXqNSGficvrUeN62nsHf66ZHJfqhXpVelXrlbYjvqtaEuK6oLcU5avOudb6Hn4p57/DL2kVYl2qSrsdOaURO3HO84L9uYp8jMPrSO+9rjindsRQHBfuK3zYmaSu9ruaGE8tdWb9S43cfbE5L/OQTdg5j0mwXr/EE+fCvIgvTdRLf5LjamrxjPNLTB92KpNXX1t1e+ulbM/5rf9uPPe+jHOe50oyYjnxkF68Gb8X4t1TY+8P7H/AS8eGnvk8x6d2+tRHYl2PA8fYJq6RPmSWHBdz441RW+MxJ+XGpNx41LfvmK19dQ48gE9SyopjoX6JFai640VRa8xz2sijk6P2ScbL+iN5KWutYVnjt96ec75qZyzSwsnoy3L9GJu1+vzzz0dOO+pgXsok4zF3fYgpfx4LbmH9zWWtdCTObrfn2rQMnJn7q8v5VEXYC/Hf8aLzTJ3FKQ4foOvnzZvr0iei8dDfc0S519KQw4U5u+bllL61D3kb9/F4KPV84O1DcMflt3gT5plzV7n1MG8f4Msbgz7F8wcHjO2K67k6Yi7UxzyNyTHXl7rKxbMvL47yPetNO/1rI45+NjIm5Y5L+ra/6jlPS4l74kVvkvHi37Gz9aN2vTfGU17/9Xfi5dqBF73PeOFuvU7keeKae+YaM03Pas+aLc7rtN0439/c3da0uyqnDZUKY/NMfTjHl7Q68oLWWku7/R69CzEcqxgrDmNxDmbq0lovY+hgVJhcKOg15spa2TbHKrVjLU27fflXQafdVK131szCy8q7OrDvHCFWy/hty+f+5itw1nHhGuK8dK4DzrV1tt478BbiuWONn6nLnmvRHefK8w8/rMucSpvKl31nzmlj/YAXcxPz6g/NTdOu3vAS/MUHH1Wl1yvWnfvEiYvjK16GWkvxZuIeNBd1OVHzZ2VdxLvBV8jhDS+ccFcTtbIuB+bJmI1x+OEl/bT3Orwf56vxduy8Jp8vM9mFebmU+3wnLq/rt+QkdifnS9XweeQl9YsPPhhzoVx/c0JcXJdpl5aBw7SU8obtkkbduc6zJhZyOXLOPQPD88m6FMda69SR63cnTvvP0fGFUjGPnZjOgOrv1evXted+3n2xg2+soTX2Gaw7MIo4JuZmurqqiXpXdeIiz6WVL3uts7I+XTHvR/a6qufMg/PF0iP2Vq7NtN3gl2o1L2E/r1KWTBXuMW554d/7vjpr6sJ4mO8rz4GqWpjTGbJ2d5wfE/eMYo8W5nxZaqYexrKA7/3W1f0L6JmcXRsN7Ab2iZOk469ThzvWKM5L3Xmp2u2uynkxhhcfflzGc+M1Gd01x33hioh6GfdpnquBq55/WefE/Msbg9jP2WusmTZ33BcZn/IXrF1r4vry3nkB0TV4y3XUOG5uDxV8rjp3Y40Qdi1z8L/czxl7OP49f6tSrk/P3Q/BHmuYOf6Il9LKYOvzz1+XfvX15vamds+umAci5dw9sBan6VlZ7+vrW67Vl1rA/OTlZ/UBL2OTXs61dfzgoy8xnwvzvFRRa2sXauwPIvgDCfJDfvWsXnOuvOF8UuZ94A35qXNLLZ4zt8uS+vzVG9R7eW7Nc6s9dkfmxXpRXOrQiTNlP9Wq94l1dqrXN3fl+H/+z/91+JG/ub2r5y8+rJuxfzwjjzNjt3VkzVhfa3EF/hVr2bq5Z3z44Yf15S9/mZf8HzL/u/EDAL238s/9+yf9z0zCul+kXjCf2nnt9np44jxs5L6jhkfOcXGVTZxDxaFu750aflC++LbvPYT3B/Kr7W7M3Quvkdg49pd/+ZfU91JiJsw517yNF9s//a6+2BfGjFF8r6v2k4xc1PWHDZTtOIe12e/345qsTBtjUJak5I2vOMxPfe2Uu77UM0dfrmuvP/vWcL/fjR9I0E59yRyBGrFo63rU1jHzcfzVq1fU9UX11mpH3Rw7eC2uqiuvNywzf4hu/LdF5PrRhx9VI1aGR92MTxvnUplxSdZGuT5szUW5c5mkzlw7tdFe3lYyLnMVa2vFsJbm6gt+x9Rz3eyv9qWd+YmvjXjW4YpzTPmBtTEvc3md9kV9WurPv/znrPmpHPf+zFj0YXxXrE9xrEMj1lFf5u/lZ58Nm95aLZz7+jEvczUWdNcLQZJKYpwPJGDyRZlyC7QpJiuG/eRRP1nlSX4v7IRgF2YRQP3oD7ZWfoadK3kbe9NJvihvLdhUqZM8YierroNi20pJygnc+IWLTlWrJAPjUW6MUGod4xLYwBfL1glMhYXah12C/VzV2gS+8QT+MR4Xg7YJesuyjoEpjnLjl5y8LT7lG2+brLbqJant2MbsO7a1ysVQJiUhtnnEu8nV3fTk1dvaJEM3efSVrLx6ycqrn6y6ysVWJskrS1JJFD3QJlfwBb4hDXViCnprxA2DqIcBdsUG1NRbufBpmIfGO8Clpnsf1rVPqTZsZ1ri47ageGnINbgW2mSuiQfARduavDoXdJfaT/d4rQq2GvoT8XSouBHa0XbsspzxXeS20oQyLsGo6lzAZIzBk9lW2u92LBDGCUR5kurw6Y2HGnMFXru5OAC7sE4uXDDC+IJIeQNb2SO/FPcDXHz60MCsjEVHvYf4llpzXuBRqVkXMHNdyKdZUGQFtUZdWaMMjricG/mGzkIcRTwBswJHHXwxf57PVU2thbm6VNA1njMfDo3bOCXzdL0t4MvbauVcLXXGbqlOCvPiB0pixM9MjRuygK9O36UaL30X5OoSRRVx944CrbyxOr9FrPs9xsi16eAt5GDbEa8YAa84LvhOJSGHmfpNg1/uY0VhfHUMW2tjzAu2QvvK5W21cSOwVeY4BlW9DQoPE4oaLZBrQJ2qDJ/FNSlp1fBRHEnge3kkqSRjw3I8WWNd+SLuc/WOD3D1LXXiTTY9UBju+HcekqC/YqsnKW/4ljbel+wz9W6qsu6Z5Qo4iy/3OXfaVIQ9V3Err86MjhTkxRppfSnnuNBvYEiFjrikO9b9gvUMLU/q7VhnrStjqCbiXjgXO/O/4/xe8CeG+MoDpvNsHMGveBfwinzkxTEvsaSNV76fJkKaOdeXmlgnqaU6dfRaQGFrAkPiRIJPmYP+bQtfhW9ztDYXzodQn5maUZnqzIG1LI4GzsZvcmXSQqy2Eqplm6xzrq7jyl0zyaM8ieLhJ8lo1VHfdrPt5Fi9UTVy202lPEFfOe1SVa33scaS0CtqPlUjZrFsFcpraysNOcYNG3NraaUsyfBR94c21s9u7+JjNM7NNnwqH/PGdUNdMQZeyxhf+fdjp/fymrOumcaUnYGb8c9MsmYIhZjkZ7AWeIZrrjTaBcxMhBY6VfqVFvaahZv+qXWmd1nXxoQfbrhUnOBBLPeiDs7CtaWxFlqlCltYMItTHa1Fi6qOsMEuzLXUqG3QR4wecYPB8IjBcUkd2wRNyHEpEXepJHYHJSuvvnZDyLdk1X1Xro6yJF/A2eSYj68ko32fXJkk3lDim7yyJP9u2M5hhWD42mKBHV/J+2uS9DFvScY8uO6SFWTDWHVSibNZ6C/19FBdXWVbHeST1WeSUr5hJ4/y5JEXQ0pSHhuv3cYn69iGp16yYjzlk1Vvk9luGPLS1k9W+2S1SVL6TFKdc23LNsnIPVn1iiNZ+Q0L0fhKVl3lxjqEfJNXlqSSIFm/klU/eVvm6KYvL6XQ9bzkvGpp5fmkfNc4dwm23V/PF84vTrnqXFNmztHeU7238mgMLNhfeHgz7dgPOlZhbtH1Pszri3u3rdeZs1hcA+Zq5cMkW2kh3jOx2Ba8smp9PLA58pAq+kmrBezgX5y5llrwMxsIfN3zC3ohjkJXCnIfADdayXhtNRtxEw8u6aaUk846P1WjT0PbuIe4VJJxfVenNeIB0zi2XOcUe0WVrTEu6qTXTOBJBq7+e+/CDur4F8OYpx1yMJW5D6mrH/VtpSTcg15KWYJDUCYwihqo38GwLtbjyL1qdeJEzYdgc6Vm9LNU+UKn5oVrdEGpKcwpT9tm6t1IUFqw9+GTsRUxn5GfZuqOX32IfxGRObng34em6ROSNohlwb3KUmmr7MhD5SUdWZVjnQcqlGY8cBVPP2IqE696q5DbmXUzh5gZOJKIOGdi5av0dyGmI/tOtU4UqSWB7dWxFUc6s0eKpZ8TvLLpal/6aOj17sMkfFCgy5IR/1KNuavSH4B8oZNeF16gzugUvK2UNpX91SZlfPItU/W0OvNgzqR7pay1cyC4de7IHPNPR6ubeSl/w/Y5D3EaYx0/XZzq1cGaWFfqpqp6n+qyFPGmqvWRe2jl15qkgGB8qbQQ+1xn5jjVayLnVKvedqi0qqUN2UJuLVOdedAjMVC9M15VrjV5H9a1ttbiQj1a4HnIhAo6U+1201jv9hvx9o4/7ptmzvOkKmk8ZDyVY9rOLoiqt2zoVoIyjHaer7Z0h94ik0bOrfa83DkS74J+b7tqxL9Sh6cuLCDjNMcF3hqcWY+tt6rW60QRE3gwL8tcjTVhm2SsVyTlw+3tvMSoLtiQToXcrZn9abev/dUVNr5knkGr8oFXkuq9Q618SXCiVgf8V+sV5Gp++OEHZX57zosklaRaa+WhvKMnf8G29VV+ZF11eGV3PBzuzOkv67fFAAAQAElEQVRJ3MK+kXdaLfLVa16UTUVB6sy5vdvtamH84Isa1sacKs+NgLdQg2VZSp2RM4PGkITap8y7qsFXTcTr9Tu9I7JeM7ipIvYDD3oXbFp3DH0S8Fw84lNsfWgnqWd/KSImhtYzHnCqd0VNO2vKPNXBQ9nfXe0rxO4LrzbWVxGb1SxQCAFZWq8jNbHe1qBNu3K5LUtYq8zX/hlRERv9PXzSWQ9gYKcf10ETp0+1MHb17Dn6C+v3UKRIDS74PI924TPMjrg/9DfTzkfWyHmMHXmQaR2vjLeW2lv7ZalOXczpzNq1vgCjP5cBdvJauBcf+a4FH/oNp+pLlZStOK4bx6yX/jxHxXNcbP07loS423i47oPl/dWO+phLox5TnVlfxiTGgQfKYmqrrO4P/flw1db41JVPQh1cN1NdMWfqaCKOekkI2bpPIxdjloxVH9okK0aSoaNfx83BXHxALNZ+z3lG3RzvzM36YmQpH8T33qj9ZeTjiwFlxSGGsUhi9tZGLXbMR2cubJOU+exZ10mwqnrDCxmZ58+fj/wcV1c87dRtYIlrjBdenBx5aaOe/d7bwJC/Im4+kgtXHZ/mYk7mYUxiWgdb9W2rwnq7QOdS5ssAH2BbM+PQThzxHJf3BYZj4ornmPrmYJusuRVHI3bHbSXH7a++a+SsTJ9iOmYrqbP5T9a504c45i+prz2uRvzGZ5za+n/+Hl1n2O44z5Qbs3O2sO4dP3MdaYxPvVGzVkmY217PeQl7e3vNi627Sqv1N0Sp6QH9I2vjxUe8BOd885rjuew83R5uuT6fK2DNXOeuPCdjfU+8MLwzxNrtd4UTcM/jr8uk77Ap9tFUg3/24sPyWuA15cQ9iXvDjpcWYd+4Ox25fpyrcb2yL72+ua7pal/q+EL5gE5rBFw1zhNrY02sk3kbp7W1DtO0G/dIF64XV1xXvM/ak7dt9Tau2Ueu5/K209VV+YN7SS9xxppkz9/vntWt/0XLm5tKWol/pEb61U9xTNTf88U4WptYbxfOhTPn0sIaKOpzGPcP7p297cq/YkkhKtWrZaqxvy41rtti3HHdK2K0BktL6W9m2ZmHe+Ad81S915Uv8ajHPGNcQaRv5iht8IVMEtO49bvnPHJtzawR2yTVwPBFkHrKJWU75tO9Td8ESj4X5hJfxMRlv9LbmLML68Fa+JkBtIFnPwlr7Tmx9FGD51wHjKM4HG/Muzgn9jXX2jPm58J8LdXqyN5jWq6/A/PuD+kkvaZpz7kwg3es3ndlzM7FBNaGTdWLIMqXu9U6a3Cp28OxGvPkHFdrlD8l/4yXrOt90AVZq8a6eXNzw1aylGMXglgqpc5EPSbrx33zEVrS8NOZn0ulT9Wg65vbgYNZndkwpx17bTp1+KCSVje8bC9i+uCjj0dMB655Z5TV2++f1fMPPhxY4r8By3iMc42ffLnmvr6+GTm9IPYL+47rbyLuC/dWB/L88pf/oo68ZA9+k1DtVG8TMTwf503HP7fz9eL5h+Wc7cDsvdduT6zope/qS3/25+ypqQv3qafjBfsd+h/Un/3Fn9eB+bpjTuZU3fLyu1F7ffnb9c+ecz/G/HXyrvTqrPdULzGeXb2oD158VOb5X/7LX9bEfBBytWnPOloKhryqrLHr8URtPK+uuE9dwLjhhfsd17wDubXWStph+5yX+5988snImVLito1ziaXEi/xjTeR3dr1z3vbdVaHAednq44++VMfDeeTIcCWpbY8Q+9mzF3V7eyzr755PhOVft0jv1PF53d0dwFnqv/7X/0pO+/FDcx/ygr84rGcSXvS/QHdXL1++HHuZ1/wj57fnmL7M7449T32vORM16dRuwXbdP4MPaoJcm91uqt1+B+6H5dyLcTjejVr4gvxMjsrFsy+mfePafFlX41Dn5vaGc+lQ/na419ArroOEP2rx4oMPuDSFPO+IYRm1MQbPN3UlcbZ8kpSY9tf5O9WO2qtvXMbquHkl5rUwZ8eRi1i+mDZWX05bE2uRrHq+uBdjGy8OczIe/Tlf+nRcfH0mGT8ksGdda2srruO2z7ke6UMMCUjm6mrEZF+yhtZkw09S2kjGrB/rKr465mdrvOaunn19qW//BddtSVvXlTZiyBu/+Ttvjtuan7Wz72c+Y1fPvjEnqfRW//rpp+McN0/tJO38HL1wndDOv4qgrbx56dvY1fvSxx/XzHXtjuvLc39wZbevmXOwp9WuT+Vz6gPXpBPrfk+/JSkPC2UrySer3ACTlXcsWflNvrXJOsmbzlMMeeWSfPI2hnIpWeVVSzUuDmJv8o1/KndMPFtJPslY+PaT2HAR9LSHpevGkjzGivRB/6mP5FEnkZ/f0ksy+l6gWnqFC+bi1fShZVx+uG6ljuPGLyWMQ8Wh300mn6xj7/JONOrjRE5CXvOgljYuJI4lsRmUZOiKoyBZx+wnqWQdt276V+fpWBJFD5Ra9TfBpmtfjCSyI6Zk5TcdWweTFcN+krd0xVBHcoEnK4byJJWkFnaHVqnxRb+3Bj9T36W64rnGYT76aNzudFSW5V4HpZkPlxO2raVoqiHrk/wyMBrrL+jvd706fHGT2cApdtzw0m7XigfH3DDw2HO8SOTDb+MF5wQGAY5YxF3A0HcHv9DxpQ4ZYDvXpG/GC7xs2MaFrr4WdjNfEhU+i/GGzwtxYFwDL8uIO93RM/xcvuQsXjBOBNiQ+5LMVpnUp0a+S3kkfMd/yG8iyAU/jZg6pKy3VvLmo6408unIoSTV0KGpEmPqYGfQKs8YnzryqsHTVOvGkPJUWfnCBgRi6YxJ9Mq2EcvKg5GqCWeUp3Jfy4lOmAPriinyC3VFD3lRVwRgLziY2XBbOcfFy+XeEfFJNMzZWpMZwUxsXh0upXzahazkGUJ3wU/DTv2lZnCrtvimqY94i6MDvsk7QSVVfFVvrZJg08qaFBeO3hprJZWqMT7k8AtjUgeLLqpLYQrFbhFYuQkl932k6ttryGbWDqLhS77hRyw/9IV1k5Ab9W4tlSYc+dBWtFqq9VZDD0doElsGEchoW0IODcN59Cf0x3pFpF1RK8+Faaqylg15sS6t4Vib9Bs19QV9Q7fhZz/hnPXvXLJMK9sco1vk05jTyFN7MTr9gl/9zSW/202l3POGkKrACzp7APUxiPlvyByfwFB34N7Ht+PcEWMZ9QEW3QWcSQz8h1gdJ1rmrmqHPOggrsa3hfNIbOWFvAMxJbxsWGrfe+0oRsinI3OsVdXVRNz0KQlrvJF7gVW1nybaVCfAXqlw7dNu16cKa6SBJS3wHWz54pBPUpsc0eATMCD76jgun4QSz5WE+vUHPlG+DHlxzMSdpPSTPLbF0VurpgxyPcjDVhibiM2WIFi3jXwCNcozV29t4JX1xiDUUN74WKroLOAWOMug3dRHK/7UQcXOZuorHhAlFTgN7CTkw3lMO/Jlfibl5FLUrTUw0FW/d2YQPFQHxnLPDzn6+tvhzJcXU1pNrTOvRRvyAAf9aerEK2/cAce45+rYrXjKgutljLWGZ+z0OdYiawZRoUVUYtgr5rtW3FJf28BVNQCSDS9D5jwNhm9PebrD7yZLVv2FOiQrhjrJym9y9ZNVV14dST55lCdf5DcMW22S3w37ws1u8kW8pz7FTFa8PwQ7WfFHDcc6qFH34ngXG1Elq75jknZVqaRXlfOU0bY2jXZZUslKCAZvKyVfjFu5mGInsTvmSyZJWRN56V0d7Z7KHbe/yZMM/5vcsSQ2w0eSMa7gaY2f8tomb8et/kbbeBLOubkWrldh8MI5l8jVkCePPMMPfrWXkrwlS1a8JKoPjMHw7Wl87/IMv4WzYVsTecflyzjFXuErnHnOph+43F9cGg6p4v4UztHee9lflqrOuS0vXrGPSOFi3nqBtJQ//Fip2mSrfEawDNkCXgOjT6mF/bD3VvLiTFOrYDtzjZi4tsiLutv1Kuxm73OwMk7HtFMXk+oGToC2ki+/G0op/9UY761K2dou1cCcWka78eYs7ZAzqZWkpml6WI9d41oP6yr13rk2VZlR+N6qwIQCQ70nr1vEVlxXvc47br272BDgpD+XrdfbHb7Vkd/jb6c9uPqqkX/Kmmja0F2ol/KJmlqTBV+uD+Pq3SAWAllq0z/zQAwBGNOQ9Z7CBD48YDuRS0pZDV815D44sT/8UbfLfCKd86pHUjP3MM751bNeDbz9ng/gzO/M+aCNpF/P605OtuJduM93rqUTD+nEaL2qNUfn6vteF+5JJGXO/bNnO/y2OvFg2flv1MDcxGjYyUsLdZF67+Q3k8cyaGYdiaOvIvbgr1jLF3KyfvuriaRn6tMr5Brq8OxqVwt27lsT+Z1PPEyj//zZVAOHAk7TNGJKwgO2Xem3EdCZhxTL/XiSAqjEETfgu95m5mTw5KKfIw/JpqmhewGnuIeo2vVWFL1CXse721qoHaHwsP485BO2HUKhzMXzS3czc+N5dyTm1ots5moYKjdX26O1TyGvUu98OVUZG2uqqM3MHFiz1e5S5uy9aYIaX87tQly9t1J25sGe/DT10W+9qElniZ9KW/0qk/RjrPKzfrie7Jh3TMnxVHvO/0YsF2Nk3Not6FQvHsCeeRh7rgu+76iZ8vGDtuQ3XaHQqk7Un2momToU/TPzpk4Hd2KuZ7C7+lNbdThPe1JBvuspUuK8ONaC7xnbUMHO+H5iTeC3AR5xqZk+nMsLL4Ybeto7n0FvGedCB7fXiYfUxZ5ZC4YEhZea+q4uvmhqu1I+c+3Y7dDPgv/1vNxNE/asZWI74yO11MScX1g/1m/hnHO+ivj6buLhN+sU3d57GedEUa+u9jXs0rBtqC+18PA/xDj11G4icnLZDT7kj2w3PVwHjStBDmZxLKxtGuqzVMdmodPAOFPvEzjTrpdzPtOXOv0tr5maXLj/ubCWz+Rg3z0k4PRObCkeat9WaPvUS70dsbgWi3gbvoL/iTl4/mxfIdcGmcPV1a72xsFD/6D7wfMr1uBuPED2XKWsQMy158Hh1KcaDx6Z4z0PrAuMGrUkG9b//mqi0pei1LUjtgazgLnguxjZEdNEfLsJPdbPnoe4hEa8rN/9VI65ZKWF9UhFamYt9d6JaV/inMc507HBTzOzGmO73Q57MSZs5tKmOJIMvt3rJil5sXwoK15C4aqoS92/ZFjGQ1ccPtjOxOsDVvVPXFNt7StPMmK4MEcTuUn6UO+Wl0PWyng+/PDFwPPB8RUP5X2YaxzF4UNp40nuY6E1JzGTjJjFsGZSknI8ycDUp1jq+3BZbB+K+2JAPeMpjiQDy/EklaQ8juRkK465iSGetvrVPsmwNWftHfcBuGObna00c15ueVblYU6Ui2kOzncSzttzNdZFoAvr5I5r2FxVE+dgx/bIS6KeNs7DqXXaXvqUfEGQZLzQKA5jWrGnoeMcnHg5o+7MHNr6YNz4nT8f0qujXDtl+/1USWqrQUKMnHvqiY+bMT4x1+Zo27sy1QAAEABJREFUPtbM1hcYytVTpk9r5Hw/zVdsffb7te3LA/GdP1vz2mzF0o8vE4zPmJU14irOr5l111tjPUzjZYdiryXXN6/r9u6mOvsTw7yU+YB1uiN2rmVcZ55T31DvqQU55w2ykTvPwbTnokcNqy7s+V5LTlxLj6e7esY1wv7N7Zsxtr/a1W4/1cdf+nD46uRkHmt+DexdnZjTZ8+uSmr4W4jb8Qt1vZp21arGtWXfp3q227NtpXwpMXMduNpht7+q/bSrRnK73TQwj1yzbnnZJfY0dWLNoKsrrxVeA1q5z5zZ82yfX13V/moq96irq115T7Hrrb78pS9Vb62K61mnVhPsFdemD3iZ1FsbevtdB+tYxbXvgxfPx7Vmj441slbWeUcNDsfbah0oroc7rknSWAdii0E739OBe42PPvoQrA5No0Yz13prc0WsF+YVpHGtW3hAeuIl6TT9v8T9iXrkSJKlicoRBcxIXyIyK6u6v2/e/9m6a8klFt9ImgH3/xWEu0dmdE/1dM8dOJUqKipyZNEFMAVJXxjntX755Vfi2Ofa0YZz2vniPBnk33niXNzn3itKVROLMj4zvyO2HXzt/fy3v9ULa+SyLMVCJcR7rdAX9viN/fcZPw8858+FdcH9ct+wv5Uy67rwIvFNWftDKg/kZTBOlivj9kAZ5HR0aiW5z4yHL6NGYDL+gzn49u1j4TZzcyOmZ2J+wek77X221Z3yxON8fyA/F+bDMy+uujL3hJ37M07VEy9fd9b6A/4vxPz03XPgG+bgBX8d9xsxb+iIcYXX+HFnH1x6lP59/PVD2f/Ai7MF5z59+LUar+xr4nvhxbw/4GR8gV/sef5XMaO75OmDeVvHMv27Pb+U99DreqljXl/qLS+6n173N++1jrlj5Li9sGaAAvnIiTn69OlDveCjxT2Mztn+Fd825uaF/BqH/r7lpWSI6XpZymfhO3h//PEH1tFSb3gBb3l5+lx//rd/r3f4ccHPlTjfkFvr7oDtWN/rx/dv67/+y79wXx/1nhfiO88szTx+vF4qzgXaH3/9ufxz6+qK/fbxSpwv0/bOXLssS/3w7m35X+aM0XPv2Hl+6O56fHOtN7ycfvfD+/rpl5/ou5d//vw9dh2/D853xso5dllH3ZiTnz6Qi6enIuR69+bNvAd4H+2RYiLXipz77Avj7BgPYruzlw3674xFkjJHg7rRuIP5pz/+WB9//aU+fvgFiHs5FkUO1fn48Vf2rwvPBg/zecsX7P5w2c6cdCySlLFIrxfm0ONDJZkYXeFc98J6uUzdC2vCfcHiXzj4/Plz/fTTT6Wu9tZ1nXvChbWkjHx5R07eV5LyPuC69/6ykV8x/vmf/7lGj9ln//v37+vf//3fp93BHP/144d6Q67cJxbG4/Rdv5XVhng+i6jvC3xtF5cyVNMv5dyjkrBW77PI0x/xk5QYCXEzn7RnHDSnvrGKZf7UG2Owp/0y49KOsq4F43cM9NOinLV96il3Yvu8Y1sZa/0zFv23tsg790X5Ylj0RT19VkZ9+7VtW11j065y8i36L8917lyz7Rz0t/SVN8fGI62e7bXH/MF2JnlZmqTYrw9iipOkboypvH/913+dudFv131y5NTxtt/f3DcG7WhbXnLk/xMv/h2PU0/8BGyeo82jcem/tXrcG/avgyBDBYGlk8w+eSonkT15SeZEl2Gf9amnvLT8JHORFNfJh/wNxil38qvCBNsqCfv7PsuJd2KoU1yDiSRtOekkU1dZRLAfq8r8V1/9TuBQvsn17BMrCXpdXvZ3D/yoSjL58iyJPhb8pgS/vYmlqo5y6LHtsZklyv42Hm2N1xiKKzkwTmxr2JWknKTSFvlJDj431e7Gv92u6Z+4ysi32PF9W9qSvGK8ThBlk8NPdZJ8zQmeV+ewI76y1klKWjzb0sWVHNjyaX79OvvlS6uTZGIUl/wzJ0kmX55yyhcXyBVqD5epXr92ZIOPqZ0Hgm4lqtQbk96J5V7r4lgiC0J3I7BRdm4sPV/oNDZ9KPBDaSOzMD6TRz1GT4xl6SrkNm4Wgb9XlT/ZmRVs+OlUQ/McVxs3DDcCjJQPoQfGTXU27+aGupe8JHVnHBpdH7iLa+BrkjL+y2WBwxdPDsrvPABs3IzXZSkj7e4a3eUCJ+jyQdV6gNcBg3myUDfCwW8xQAP7Xusqxm6zBvEUN/uNh9ODrmpwpfVjR5cm0Nvk2+fclCd95Lsnlr4s+Cdf/Z2HJtvrstZGXvSj8WnB5s6Y1cQO1Q52ZtmnH+DxkI1ReF0JmqypCzgIF5yaGORDnMHDTXkh1z1YO8fNPWksiN3lXN7AbhxPsFmpgWyoN7DXxZxUJamBf9re8VH/YX3lb/CKawy8eB2bgbz8htcNn/51jOoK7u614negA//wey/llbFtTrS34oNYpArJqu5UKOY1SZ3Yh0/kBEHper2kHQ+xxd2J3rkljhg4Q2yN9D7rwby+M096YgfewI29aNa6Dny8T7q4xFZ/J+cLerDwZ0FnYQ5uyKbM8V5VowdlhbehP1DrYorBG9X8u3PI55rLPABMrctagb+zgFZygGJ1qsbo8uFnJ87unr41HaMbEXzrQq+4dubDgk6m/CD3gZt0jR6sORpgLPAHwY1u5I1vm5jf4ukayNxfb87mzjkAq6Q35o95CHPT9XbhQRA4MO41GmdmvqvEcAx25soYXamavIHvGxhUcAq9vUY3fhMPH4YXaAI7+BjdWT/Gr9/mQKUBX//Eb+TlJylp+cWVhO81eUlYD7dJTybfxKCado69oCpJLcuYvOI6ZcRNyCuxJMHXgz74BfZ9YneIk/7DrwNr88eFq9gHC+yljCev4xByJYZ2dnIySEqP4Ac5IcYxyIl8asIERYymZlbDX9aBbFWjN5AHnL4NO2PWA6xhPMh2N7KBvyPflJDme0092RRlEZh88wBR5nYZ+rEd8wocmDMHo+Gzf6MKtpp7jT7sOA6NX3KtxVBvI4fSIfYkE2fDv23foLuqijrgBfMbreMLzuTtNMVIAtw+ed0Nt6a8dJLZ1nfbFnVkJpk6Z1ueRRlr+dLqJiFPv8X+nq+sbeWLK/l/ju04iJVk2vx/A7teL8fGgreTk0BRtCkjOdr6Y9v4Tjr5Pu9j5ty+JL/xO0l5JfmHfCt/Yk4/kJGn/Mm3/T/KSfLNhyTsvfdpQ331xJA2nuSwn2T6Kt9+7Sp7tpW1bZ+85NCTf7a/r+Un3zATaOaw83j0+M3cVPbETjL7zraY0tZJrKafySGXZOa1uMTRP+WTTL482/KTQ+dsF5c01ZS1Vj7Rzm7zN3kbYxTOwStKph/Kj+5SY3SzvuGzpwVOAgZ7WZLyuvMMka7X9VvlHiKm3Zd1QQR5vo/RfN8wtXPfGwXU1BnNfsIBRnFoMti7EvencJ9qZLdq9pMk5WW/7Tu+NHg3Dm/vHNL4g3aO7cY9fZkYO/rB7yIePshzj9mw4Z6jvsXDqga3+/CrO0WzbmCEfaqLNuWyruW1EecAG7Hp/zLGxBazkNfvC88Ha6u51YKgL32WJbWuA6QdGPjooTjjmvcgjaLfyFPVMnqWnedecZeuI0/oBRlRlmWAudSAN5AHHMitelQN7s0bus/kJfRZXjjw5MmwBno+r7/Qv/NgMl+4YVTb9r1wmMbQ1oLRMcZcY909D1puLzfGg7wuS60cQgZfmrKAaQ6enl7KUF54mYfgjMH+C/kbo7mP3Mr29XqpVJWfAZ45bLxx8OeHefvu5H4FW/oF/p17hPgDG6jUCwdc8q/IjDb/28R65sBsHiTjc+Boc8XPHf3GqZ01Ko6HKkNfuB/Bxqd7yb+Ad+fZx0MKYyGZpX6h5yFIMD66p88LNiyfPn6udR3lC56Bf9c3HIyB7Utn3+3esL2j18hsrJk7Ni/XSzUy2uwxyhdUPQYvOJbasOVvkBWXY7Z36H9mCmxw7kS11Z0xfctB/YWcLuAwNTg0fKnpM+PZ6Oi3/j7zIqEJMo7vrGvGe2OMV/SN98pB3GVdSlnH4wJ/wZ+FeMSwfWdMxLeMBo04nAvKrciJJf3CgeSN54LrujJOz/h6n/MT8yXfHG3kWDvdzod7NXj6O7AJ8ozFg25tXzlguzOXbpR1XeYBZROH+voi7868tv8NB+2FIX1d8En/Nua4e5V2J5ZxkOMzJsda+8s6iuSWem1CWQD69EKeLOZ7dDPWjBFjKk//Owrf65HD9wfGVZ2N3CzEIpb+TX+JWZv6V2Ab24wXYnTXDqZySeb4wK5iLH3evjA+1jt+j+4aHVzdp6+O3cCFRw69nVd3cJxDN+pnDn2nfeTVbWpzJi3eHZ9Qxc4+c27/it87/j9ywKvMxp6pby+MKYKljHujfVdeuNte15W5y5wG/wX5jZdtjVNiZPJe5jxQ36KPOznobvK5zjhsb9g1J/L1wXni+GzE4tw5a8da+xfW6xdeAtpu7JDEMv/rupTzYwdPTPssYjmv3nEYn6pp97KsyL7UC3sHmZ9raCfvParSNWWC8J15owlteHjqnBLzypjTPffmIqYX5ou+6e+d/Fr0YWfsikusYzwxQPuF/Y0KO0ut5NGDT/WVEcO2+gn7AGsr0VrNFwJi68sYY+qKo86OH1fWjXn00HdZRr0wfsor42Gydu33cPSU165YbzhEV+cLL5c2cn/UWznu4oujnPUTe7f+3fxMuyzTL/dKD3SNR3lrMa2TkOOttK+PYiijH/KkjV3MJOxJz6Wfyqqv//Zb1DV+ZeVblP2+aNdYxD7je8v4KyNPX41fbPlJ5ljYr7y1+XLuWLR1ZcylHRvn27EHVOm7PPvMi/7oo3m7M3/02eL6FNccPj4+sp6b+dPl/LFfPYv9vqhofNK/Ky9W7ozjzrwe3XVhviivT+bPOI7xXsq2+tbFpYzx+luvSea9XExjdKyUTVL31zlrrbzxoD7HwFyrc/oupv4p1z3m2A/m4pW5Zy7Mg/L61PrLPiZPPHW1IV8bSb6+vFEnOcZ+3k9YU0Hpzj3Al+zqJSn32zfk7/OXj/XEi1dMMAYvSlaxB13Xro098Asv85cR3kc80/9MrkOq7/X89GU+n4zR9e7tm7riX7FOL5d1vjxz/+kO8oXerbw+ffxIO3PMntkznD8PxKtPxqTuIAeNvXVd5lznloSv10oy5/2g33G/Mp4Nz/EU13lh3iyOi3m8s592eo6LfHUd059//gnfx8y5c/zz50/zvmGfON2Hzl/+8ufyZfF1XeeLmTvz0BfZxuYL3iRljr1f7az1n3/+mfk/ynyH76NHmZNUcY97hN5pbuVYfP70qY75H178faoxes4rx7i768BamIvXco5szNsk6N5mCfi+VBJD+y/sbyt++rKOYZj3JGN2/ZmPJNj5XF7iOfeVTTL3CcdDu9p3XhT74JvHN3OduDZuPLvOsSDvC2emjtuN/Vfbo3vOB8fCou6vvCz13rKRF2NbkNlxzHWn3l//8pcancnx57QAABAASURBVBnLW57HGj9+4AVyd2ZexjKYNy+183zy4nNYFy+Y39DXU2cZYS4VOVvnPHGsnRM7516DOeL4W+/GwZ6s/+bMfD0xd92XH9iLLszXDR9dZ8tocv1cuIKNl1rXUd2Njcvkmc+NcRA3VeXYN8LKbPhpvLZ34nRfsLa9ga/shfG5swdtzKPuTH3n1DtefofkKv8DL7qX0eU8cxw29pQrPlqWZZCznsV7MS7gVyoQP/7wQ12JR/qBNWWcnSZn76Y8IiW+827Hnyvr9bIuzMvr5LsWL/i3E59zIUn96U9/ou94VhLX/coX4+4j79+/m3Z//unn+tvf/lrm5BMvkZ9Y1zs5//Dh1zl+3T1fXl/xyXg+8nL+spJP4nVeLsTU5AJz9S//8i9V8Geu8E9MGGWOnhgz9a29J3i/+fHHH0v8OzkyX87rhbH/53/+E2O3zrXz4ddfa8WG88m43jDXRjew+8x/jyZv17kGHN9n1tELe6Y50r5rSlvSf/jDjzW6eR54mfquYzH13Vh++eUXYr5NvCfy0Mjqmy+1f/nl50oy/X1x3eDTM/N6xj965tnxMk/uQ+bQPGn3LCf/8+fPc07K17/Gzsa4accxSjLX+p///Gf29qf5Xw/827/9WxW5Vd65+RfWnz477vqThHH828yDMuKJrz/uIeICUO699r9hTSkjT/tiiGX+9E+ZJKUt5f76179O7IR7D8/b6psb9ZR95nPpM7lXVrsn39zrg23t+FJbv5URW1q7rl8x1T99ff/+/dfxcGzMqfKnndNPdcS3bTyHP89l7ZwQWxn79EdcbTrG4umL+tJiq6Ov8uXpjxjS8o1bGcfzV+an8Tl/HT/XrXraEl+fldcX+drxB4/e8RxmvOJpU3ntKH9iG4/Y/+W//JfSZ/Udywtry887X1hTY1mYFVX6trLPiN9j1LKu3PPv9cxamLwkc5JqIMmczNJn0YEkVrP8Hj/5fYzk9/m/h3HyrJOu7jHtNYtAnkVapnTyW+zv+eegJqffR+1DQFUqSXmJY51k3mxsJ5n90pbkWztp5PaZr+Tgq6+cNpODZ/v/jq9M8o/ySco4k1RZiuXNxvuVR1v67JNO8tUn/bCcfMS/9knbd9q2La2s5WwnAT7EusmatP3KEv1s22E7ycQ/afkW2xbpJFZTT54lydd28luM5GgnR33KTxC+2cZogVAjXQkURf7uB1UOlUZXNUugmT/KNv3dqbamDA4fU1XOsqVTA15XKryAtAxwu/hHvTAX5QFXnVFtO/SxoIq6uitjqcAv+ms0R7Z7Vacq0FR7MpuMJt2hoA9/INvI8VXSliTV8HGmIGv2I5CkForxWHX34TeNrqpwsxjQyjQvJI2rs1fIyYKsZeqMLsQm7rIc9NkuZBGdfY1NS4KjVfB6Fj/oD/U8xcXOWFKWdNXorlRVkkm3bWh5J+04TT/pG9rAx2WkLFS1jka3iK1qoZ9mOZZLr1V7oAf8tTpjlpHl4NNWZqmVPC01+htf+iy19yFPf6ObjBqv2JMeazV90tY7L6GnrVeeHgS/SHj50rdHfa0rO429zEfLr72aOF/Z5RiMdHUVcY4p3hX87RrUSegLcmP2qQeFf0jRV1xjdPVIKeCDURI0q1o70hRp13pxJeG7X3s5dnONdIFZtAu9FAlhWt0nPcAGivZGu2axXxjL0XdH19hCXRWYnQWxIL+CvVZnHKUaftegPWqhlUmHcbCMHqUs3JIuxnjSgV9dna7RXV1V5s/SnbIkBTZ+jFRTbC89qncKGs24dgapSvkBpwt++N5d/kuhlyo2uxooW6iqwa/a6QAb2na6aowuc2jfmSfb8uWpK/+g9xro1r5Ro9tVTZF3rsuDrgq2HMsGYHTj66gxRiWZtXzLusCnv9PV1K4la2/01pYk5SVtSTIxiivJpE++dXElmXhJKlXkJhU/dNFWJkmNTjV1zftRaoyuxBpZ6uKS1/hlU9/GOPpQobemfIfskBPrgSAoZXGua3OBN0J81o0wuam5LwX94tqr4e8cZE/+QJt2kqKqnQ9C5re7yrw6PgX4Oe97gMPe5RqVX+xhBw95+fSLq54yEUdsAIGpxsiCzUEtnYC3Vy3dlFHuVfYVfpuDhp/gCTLF5YexkJDRPefcxJz9h4DyiPG1VyEnBo1KYvW1ttHwkm98ZS1Jppy0JYniwB02Ev3Zf9NWIPnGT/IVI/nP8cWwaNMincTqK5b8JF/byf932DpmvpNIOmL/kBP9nZ1827jHUn31XdpyyiT52icvid2z2LbYSA5+csQu7umHMtLWluSQPWllT1osi235Sb7a/3u+bcvvySWxa8YuVnK0Zdq2SCf/yE8ybdr/vd+dLnpmTpMjTnGSKDptSSTf2kkq+a1sEsV+l3/iWVuSQ1ZapeRbO8nvYky5istVspLMguOsT2JgDTb7z+hUs2YTahct+2NXseYz17zrf6SKrym3sFejAl1cG3DbpBt91/86uiDhhb001aMqXdjcy/sRJHRmWVLYsGw1Gh5lyo6eGMbbGN998mRfXJeeco3cGFULZUAbR3GohSjPH6l1KerGRs2yIDO6ihHAHvtsFfVRMvfsBisVcjIxusu9Vn+Lfos/5LoC0qAoM8jTlHdvJQshl82eO6qwueMnhXwG35dFLdpd+NaUQX/KvTjoYg57VcrKE6fQm3RX4VglVQX+jh3zUvPaa4c3LqPWC0Eju6FX1Du2Xzgc35FPUjs56Eo1tTjdVaEU/b7E38ifa0hsD4wvC5gIDeTXddQw6Nqr4V0ua+3k5f56OPjIgdkINmjfbxxGjK4LOo380CbF3yBax8C18BxTE2fQLmSWZXAAdqkruOKkqhZytq4L49J1va7lWIh1XS9lcV5uHJrvHKg1+CN834txX2rlQKDxs8BusAZlxb8reDtjTBP8MctlXRkvfb+XmA+01VlH12VZZt+Kn9eVmBnznbifzRXYO4K3me9UL1hhQjd+35HxN9S/8FJiQy7wYvfrGD37wyWM2fXxWi1vpNIhrpVI9jLWh+tKLF2rmIzxFw7+F+Qu5HVBdiS1ULpq+n1ZllnLV98Xndd1nZhNzFf0xqveSjzGeudwT9nLssw4Nw58jf+6LhPbPuWUtyw9ap8538jNWpex1EYsl2VlSuE3dLBlWbunP2JyKjrx19GMf5VtZRpyQc5DoBcOb5x/Tdt5tYMzRtfjw4IO2Kz/N7x8f+RldMjvSM38bPcXfOCQk+ejHb44d+Zhg60PxvDAIZI2jVd/lSvG8kKcpAQ/U6SyCv07L58wWzsYC52Wl9tT7ayljdjFELvmPRO/GF/9vqGH6xx2LmDtxCvcrcL6ci3pb8C/Xta6I2uOL2uXtka69NlDVrRKX26sI/00BwRYnX0eAhd5eKZvA9c1vjKujWF9GIwrYdcYeIj889NnVG/MoQXemPXD9VI7udIeBP0vr77eK8Si6n0jn+gPnN6Z3/rV0Lf7c93Id9FX2F+WZfp9Zw0OFC363h3c2GtnPt2I1TLgOc7dzXq+VhJSuJXtdV1rZ7ytxXSvuIxRl9fxCX4tg1xRtCveTh62GcfLzI2Hh8W1MS7aGdj78vljBT/dh8wfIUzZZRnVNMRIwj6wVCM/sGkpxsm4lyUl7YuQwr/uxkLNXOqnPmvPWt+160sQxcZo4rtR7lPefuUsyjVCSbDb036S+fLBw1plTvwLc9diu7i0pz7kxFU2ycRxHCBLW+LbHsSkvHrypMXayN+dcd7Jz+VK/qmbnAxiHtTFnrMTsxjaV7+4PMD1sFee/bYtL+wlSZCosp2kksyYxFA/SWk/CfPmXuqMMUjtPmNRWcyEUWMc7Zen35azz8NiMQd+Ohf05zi0XhWfv7UnoYx21dPflXmmrP6dvCSKTn/0xYNuGdLalFbW9s48139xxNt40djo229OXVv6rH+nDeXF0Bf7lLU4T06e2NrqIi+8XGgUNvaay7KWhTDn+MKefp442lBXG8aZhP3nMteXB+zK2S+2tk55c2AMyRF7cqwBZX1pYGzqnLjybWtD3STTH/GM2yJtXMopbx6l7ZOvrjb1I/k2vurJv7AvDdYlPUfM5CLMgbsvWthHvJ89Pj5gt+rGHvTIvfPhstSV+2gzVy/Q73m5v9EX1u8b7hWXdZT12zcPdXfPBMd7QVdVnNvM2Z0xtb3g0zqYi8ho8z0vLVi8+LKA8cj9sOvLp8+VMEbc/z+xt2zcE4p1s2NvB894jdM1nGSuwzv4xfWGl1D2W9jO5jhJG//OvcjfNtYXt1bHzdyLuSzLXB+Oibx1pc199o7va4+5bnbsy1dP+0VbPWN/5sWJL7ELGwt7zgv32Qv3IJ8vrmAF/594SbcR9yIefg/KhbnX+C1tXkY3uXZucf94xX98fOS57WHG6XzTP+PUtrS/sSzO85cv85lvdLP/pvTFv4zAW5vShnYxVebqyrOkL4Csk8w94oVYP+Oj+VJGu647deQ98KJfP0dljpOxOL7WH3lptbGWnr88zWehkS5fLF+YGz+8f1vLSL1n3niPfiFXd/Ijbx1dozPH3meiG/NwZX4M9F+enucPWayjCeFWX758Yki32nhm2Jkb4hRzY11S5vkLc2V00HmunXlibtyvrI0lOfZJ43R9WY/RdWPOvvAMadnJeYPh2C1Lk5fnsr2uS63LmLl7fv5SriHzvxKfYzLw2Tl2Z13c8W9d12Ly1yDuF2LFdC3gLWBcWYPOmc+fPtTGfRsX6k5d3Gevl2X+5vsTz6FNtDtYn3mJ/sKL4WbSbuAvYG7wn3mhvOCrc6u4z7x/96beMf+L9fyFcXQ+roCbK/UuCz7RV8zR67ri2yj3oet1rU+fPs4f2Pj88WNd1qXeMuc2xnNjDRy2q2w/Mz53bF8ul6lv3L5IfWZMr/CCz6Ob8XyoB+a/cftS1pfsja9l/xhl2/FU7/27t7Xj1zKWOU+dAzfyoS2xr8zVL8S6M6brZZRzdGecdtrn2JrjO3vASlyO9QZep2v0YN58qV/nD588188//1Q9Um/ePtbK2K0L65x8+PL0ETviFLi//OQP7iw1yN+Pf3jPnF6Yw6N+/fmnMufia8/55Q/dNIE6XuvS9Z5x8K8nvLCeCr7+6+f5wwnLspTrV/3PzNm5j5GXj/i4k9u7YwyO8b95fFMv5NyXtEmqm9w+vq3Hxwfm0yixxRnkNAm8pby0/enTpymv3UfG0zHTrphiy/P+Id88J5l4zfj7A47veVluPpOUNsRUx/zLl6ct47HWF9eVtXaUsc9cWX7++WfFShztJ5m0sZlHi75Y7BffvBlzkvmb7ebKfoGUkVZfn5wPSeZeKe0PqxiftPL6LmYSxnVMOX09i74Xl1j6rl39lxbDtnky1/Jt659+64v4yZGrE0NMbRqz42Ee1FVP36XlGZdFnvakXW/2a8/yq3ss89ofnMDNGcOp2zCe2HtPPx4eHudc0K5YYmpTn/VHX/T7p59+mmPhUrEXAAAQAElEQVSuHdfY5eGhBuPvDzzfWGPNXF3Yr/ys/Zk1vl6v9cS89r/k0SZmi/Wyzzph+bN4ksy2SUvCGvh9/hTiW3L0Q36VlbaIYZ0cMklsTptJpvxkvH5TPgkt3WsWwILsoWvw9tM59b6nTeTZtk7yKrPNWp2dRZpEcpZT7sRNftunUHLYVrZKOpUcRV6S8pIWR9qSKIvF13za/z3/e/rsM4YkE39jM0yi2Fy8gw3ChjKjzU3VSZ/6yWFTOX2xX9qSfOtLMm0kmdjKJkf/qZMcbfsO/cOm9MmTtmg/OTBP+nv+39O2k1jNkhy2bCTfaNsnXnLwk0PvK5+py32VD+ds3+RafufwddLkygUT+kYb742bVCo80JULJFXemP2QO9i0LRv8Ze0SRowxoJMqMNZl6BYzaWcBp3Zu+h5ALugW9EBp4Ua4+9tY0Cv0xqJPUkl+k2/5jX/asAzG2FoD0vaHxiIfDMgZJ09TNSq1gM8kKPtHd9X0byl9KG6K1o2cfGWsi/YYax1wXctywae9klHjld8NxqSJEdzR/R026/Fe5ct2877zgGGM0hsPdUOHuQmGXKxNA1r1kO/LOsqX5juHJQuCA/8tYiw9qiv1PS2m2EUsxTXMA2NjjpZl4Pe9ktTao8yJ+VhG1468uAtxYBZfe+YkvFwWr7EkfwVPm9Kn7EEP/NiR6lrJgzzxVsayyLGyS69VW+i/gL/yrNiz7hpf+QGBRmVpRYkazHXMGlX4o9yk905lQa+qUlzawDfHn1YlqSaJSTC/16CvuOxPUtYWZZzrdE0Z8yTPm8OkKzXSNfMDhvn6mrdXvnktrtOGtfqwal0XqxJTe0mmnY05ELCb9hw/sEe0UzV60JPS/kIe6vUayBAm/Kpl0js9qUZPvOIao2dsVPDZS51fXZNmgMCucu1t8keqXJWAqqe9nbmyzLwe2LiHxIZOqvvwqcFzrTsne1RNWj3w3Be0s+I3TXxFt7GCDeNvlK132mP0nI8HPZDdsdE1iE0Za4t0o5cc9s1tEubPXmuPCnPXchk9ad6b1DlOfH6ftGPc6Izu2lnI0gvy0qOb/OAjfHn2Ff4t+GGtzGpO4Nl38jtVo3vm2zWKK9AcynUxPvq6EU9xbYJPnvk54oHFBxjpQaJ28nfUey18uAMW09ukcXvm3996Cn2H3L2slRNjWbr2BpPRGmNgExp/zdVs8E2+spDojpn7ZNRgve6s8+6lhjQLzbU6wtyFXuFJBwPyrV2c67iUtEW+vJM2Z0lVE5s2k9SY9K3m/GNg/G3SEM9OIrd9rzaYKnK4IdtQRQ7u1Htt5AeiOl07/6QtO3qpHPy9Kkl5Tf5Jv8rrx8m3Vi5xnHbJqXvyZSRHn7wks1/+2f6elmc7idUsyaFvI/lG21Y+ycQ86e/5f0/bTmI1S/INL/lG23niJQc/OfRO/vcy0pbkkDlpZf+elmeR71hJp2KTcdorOWgZs492kjLvydF38r+XkbacfUl+g3fyv5c5af046eTQs51k2pW2iGGd5DfY+vb3GMopf/KTbzrJQZ99p6x1cvQl//NYxU6+yagrz3mdHBjyLPKTzNxKW+Qnh9z3bfmWJFazJIecjeQbbVvdJP9p7FNeXUujW+y9B32sS2OwrSyrt+SGtduFHTbmvbZiCddo2ntVs+fYR1et6XmY595t8eWi+ktEdB/Yim2uintXwxqUjcNFaffVws66LHXszzXv2/qnzMLeEuwVe+5AYeMZy5fR8jYOfZJU45P3ifLqLj8QJilcBwa/oZNUEvwfZYyWtv1apu0q+lKDfXPel9mjtHnHV0aglsZz8jbSZXyF3yOFv0X8O/096ahXEaz4JlU4wp5byAzoDfmqgLW93GsXB6CdGHG/LBvPlEmguxDAXqGzo3MvIqCGxs6Rb/oYnxVnWx1KqkpazKLvyvOcbff7zqiV9owHuYm/Q/Bsc4FfRXTcP3buLSsxa2PmQFwGHDO1Mw6lj7R9nhgwHy7ed25ob9WEOecMOk1AY4z54d163/cao2thzJu+Bz7Id4f4ar5ADnlp9AaZu/Hyw7Hducd7Oxjg6OONvG1+biwu8Jw/o49cRRbyDSHfw8XdueekIcfLSK1L1wZvo73S3jnICrQ/1KGefgEzvxKADgqdbZYsowLGHTs+Q4hHUvB4q4EbIef+VQrn98b8kXe5LKXPQgXJJOUzWA9GiMNhfTFnO4Fu4CpfxDZQbmI7eBfsIwF/0YdUdaeAqhv5eGFM/H9PrXXkpHtlbEaX92z75PsXIu48oT9vz+WzufLMxmLoq8jJ9+07TouhnP3KPRGXbeXkWaJPFPvln/3qytO+MvLlaUeestbKDA5jpbubuILlOuq9ajHnzNONOI3ZsrN++jUH0hZzdgFn6a5RmXNLJA+QxTWX1hZl1h7VglXVsg5K1xiWQT3IcXMId+UjxI387LRTwFaRp0a+lMWevo9lqcUcsEY81HL+etjlAdu6rpWkijGW9qBLGYuHX3diW9BnhBmZfY6LORF/76qNWPXrykGXMezMA2sPodd1YbpsxLrXhXWy+TJyL2j47JUX1vZ1uQhSg/4mN9q3XvHL2rWo/WDLMvOMDfecGwfbc2+nvaI7iMIS5yp41jtzIqzf0/baoyx31jFbxczxguwFe/qt3UE7YcUwf91nzrZyBMRaXTjoX6fPmCRzhrDXermQy/panM+W1R8IWbrE9pAyCTKZ7STzINcxMXfGqpztbmWWMmZzoR87Pu3kbifvRVyjBy45/j1faheXOdzJSRJax5dtcQexGacy0ieutTzltG3RV/nLMkpa34428ROrc6i4lE309ZhLYoiVZOZIe8pa+ye87VPH9pVD0Xq91LOtLf/E9xg99eUr7yHuwP/uLjGcG4Obeo8q9zz904794lgP5I1bTOWlk8zPLPZb1BPffl+4aE++usXlWtDXJw5xteuhuW2xlFFWfDG0f8pfLsvrPaZZf0sdcuusldGO8mJJ2+/h8ovrlP3E/egTNj0wfobnPlWjS760e+YHXj65hzwwx555udasE2nxHnnZ8fDwplgOVYVeL/XEC5Fixip3+m9M+tMw9UXaeFCaa3VUWMNV12Wdc9aY9Vtff/rpb/Xx46+VsF4wpL44y7LMeWmdZP7monz9Ki73pJ35/Sv+G+MZnzKuVf88vev2LYfx1qmgVXPc3ZeeWPvW+jl1sK3ASRub7STTZ8c2CXsmL9e4v+un4yWOOsYj7cuH5LBlnPZZxBLjsl7q8fqGYWhe+j2V+4Mve5S9sCYugxzz8migsDL3dtbojm++VBRWeV/0Nv1fPn0B41afPz3Vy/O9lnEp78fKWz+wNl4YL4u80V0+P1zWFdlR8h6J5Ypdnyncn6Yf+PDm8ljXcSVhha+jbswf/bcYu3LG79hbf/nymRd9v5Zj7xjdsOse6V7juLvvJClltfN4uc6Xg86BTtfb+dvmXTdePpovx/3Ekj5tPvEy9oWXuo79F+piDlyuD3N+OGYhxhv3nI3968KLOuU2cvjAPB7jODvVv9NGMS+WZa2inrllX38g9q7B4882y8Z++cKLl3W91AW/H3kxKObnz19mvMUlpuN/57lr2+7IXUp/fDH1lpfv9ptj9xXninmTTlL64r5hbfEF3g2b4qnniy/5tq3NvbriL6wT6eWy1tsf3jNYY95nAa2ff/046YV7q3k4n1F8rlmX65w73gbEu1yYO8yzIg+HnVFPTy+M114PzNcff/hjLdh6enoGemGcbvRt9YVxFu9CfsN8ffv+/ZT7hscU4h56575jKS7n0PfxPjxea7AP37eXermJT/bBQnTacb90XNV/Zsw/f/rMnsTYMMbimIcN38U1X/7Jd9fUDoA8/faFm3PN2vyb4+v1On1VRn9duzd8Vd5+acdd2qINa/WaeactfVIeVyaWtGOu7rJcmAcPzINr/fTLh7qSozvvFpKQ26f6iReAYjimYUGPddSNZ/g///UvtbHHPhHrj3/8p9rpfHjztgY5uTO3//IXf8N/qe5RP/74hzLOXz98qE+fP9f7H38A415/ef0rAMal32/9YR/yYYxvwHr79v30wbnlPtjdZX4Q4auJZZ0vyuXr48C2sf3w7n29Q3/DD+fJqesYmQvt3Lj3XFl775mPV3JsnPLN822Ob2HrQxnfF9bzv/77v9cLeI9v39XCPMzouZ7/8Ic/1v22119/+rkGc2+sl3pmXYhzQU57f/vb3+Zzy41xMzb3kT//9a/k5M5eeJt9jrd+nvH5QwOnfhP3l8+fiOmxwmK4rpdaeswi/g1763qdubhh47//9/9exuScM3559XrJ08571oBzQLZ5sfiDAIMc/tOf/qns++mnn+b+J21e1RXPtvGJY61/8iy2jUGb0sroo8UxlvfmzZuJK5b/DYF2k0ybYjiWzuk//OEP9QfKhTy6htQVW1+UO2MUz3wpK6Z/xSBJGaM+229c2jdO/XWsbStv26LPSSoJY8i+wgj99eefymcTn0VqdPW61BP7/2fmxAfGxD3L9mUs9YY93ntG2Mtte19fe5T3+if2gxv70qjU54+fyhiTMIeX6acxJplzwfnuuOibeTDu7i7Hw/lj29j0f/43DYyZ+TWP5sa8GLO0MQ36zUMA9Vzhb3/+Cz691M68MQ/i/bf/9t/qw8+/lPdjfVHP2j59SPJ1P5Ov7STlDxskqSRlbh0n7epDn0JJZsDYZ0PoSSexOelJvH5LvvGTTKN2mQDxTNxJJ5mG5Z0y0kls/gY7yZS145Sxtp0cdmwnB50c8vKU0aa0dVV+gz356WK+lFdy6Errc/L7bfWUEVPa2vbGBLI+i3z7LSedpE5afhJytVdy2JJnSVJeyib55vfBnhj2fy8LSPnAI9+irv3WFmmLtP1OPtvJAbpxo0vyD9jKK2e/dHL4I6+5WaWOdnElB53ApSgDe35JJ/kNLU9GcujZTkJONtnTF3k2tC2dpJJ8y4mdlCR8Zzi5YyZHf5KZE/V2NuGmvdNvnr7iVbFHMA+YCMto5KvQhpdZurdiLdZ8qcNNFIhiR6+Mql6wx4ueDWw/6LF4agmHCp0a8BDhQ334kLLVmirEJy1/6Sa+UT0G2HTuVQ2vuJLUGA04zIIPPf0Gt5GRhj3lEa1l6UnLS0IMqVRNjEA5dkVt6R7wR53XwL54Da707/GTcKCzzZwnQSTY6PLamPeJvKok+CE2GcT17oFcaixj2kwOucaW1Macm7bT5bW9Yi1szI4RQ1KjR4V/tpdXOhy4Lvi9zfHY64A9anPhWDUPfj3YtwARvjFB+mplEKQJBt8K3b3GqFqQP3Hs92AJczVe+fb1IC4eoRp5MfVduQQPU9UYSJBhjlGVl7zulsTkjsxBj9HQgb9TCh/Ga91faRlJpo878wmyFvTk79ho7InzrU288OVZEnXzirdTN1iHf8XV3fgwiH2F34WDcAs68PuQL9hbkatMvmNkCfwkrNVJ1GCM4yuk4AAAEABJREFUA96G/b1SAc5xGOQsCUJ79aiKfAriSJE95Js4oMr+Jt+uL4u6WK85BugYc3F1wGMOjDEqgZbXCFQqafwecDLDsb3xccX1GdnMh51cdgeZvYAo87CzjgvWwa8a4EbGPsWgaKWRHzBC3HZUGW/3qB5dFUvqoK3HV/mkq8coL8ew27GyJe5R5FXlq987vlbDGcHORtnBCIyjDnxl9uw1vsaTSgIGPYeLtKsae8VFumnbv1HLj9wpnxx8RRu8HeE5ht3IphbqRgaF+SWt9niNa84L+tXrzrQpXVzaV3ZjzW9zncPkS1qZwYRImxOcVhCcAiOjq2ib50T/aMJv+ERohqYdZeR1j9qwIWaDV0gM5KOA8bzCF1fDp0J+L6CpN7BSY7z6UQVfm/vkd5982/gFdoOh7s6cKq4ES/BmPNDT70YP2cBveDt+WCAn/uhBqMjIV44O+zs9+40T6Er5vSavuJRJDv9ofsMAR1/Ng/zkO5luWTNWCeWsxbIksfndfNhnWznxThlpO5LfYp/9yTe+cif/e1qe7eSQtZ3kN77JU0b70klm/NLyLdJJJP/B7ySTd8qcfp94Kp20tW1lrS3mPvktdnJgipWkTr3k4KufZPpZXN+3pWHNL2nEXv3bkGe2MnbJoWu/JcnMSfKNL4B27be2LZ0cMrZPvn6edJLpr7KW5JCXVi751panXpL6/pKfHLzvaWWS3/LFPDGUVcZ5LT8JMWfGP/n/g7mprP3JIStOkvIZVr748k5a+eQ/h33qJVF9+pL8FpslSd/O+kKG5aD/2kQY/vm11+guJGpn/6lDqQZYo5smMwnd0cc6P/k7e6EIyxhTd7AXnLR7xeiuJLWwP9ou5sdZ6MHmqPCPx5JaBhxkR4fnHB504Dd4fpDUxsBGv+J1uqRxqQLP+q7fiaJ4v6N90JMB/8Zhyh1/z5w1diYGPn2jt/KeYdt69KB9jJuyliSTJ+7OtwUZqsmzX1obA3+le6QG8SfqHTEWV+eglU0CpybGaPiFza2q4ZvjQT26q+AX10DXF21+oGZxcSg9eEYfjJPP6s0LhlEeCmwcziwZ1fwjzOqGpgQcMa/rOl+6OT5+iPaD9jOHvTu5amSCLf37nl6XZR72LMSnH8p0mvFbauMg7wX9Df3iwu0abSxbeZB85wAgSTW8hed+57qHd5fLCq9rgFlcd/zeGU+L459ohQ6+xuiS9/BwnTr6e+cgVf/9oRF9L8bZAwXxu8HtMbEH+LZnCfwh1lIJPpKg0L5xUDfHldyon6SMOfeaOb70UuZ0pb6OpR6Wta7Qo1IPHKZfKR7MXJalBm7fOSQ3Hwv2/Gxw44UtE5TDm2vp5zMHyntXNbZX8qDtHYEbMW3UPcY8FOSRsQbzqMhdKBcOEQd9yocY1bGeMviMO9VgephSNK4cFilvTObK8oRtD31Ovn0tNgdg3V1H+1u9YN/5cJYkta7f8ldcYnUPDnkvpQ1lb7dtYg0S4lg7zxJ113p4vFRBG0eD/8LLghfk1fMwKMnUdYz1NUk98GKu8S9JyR9jTD9Wxmx019OXZ9prje565GWO9ozFol4T484zz5cvT2xHe9kuLsdeX3oMqkyMK7kwDvW0j9jUmT/w2V3r5VKDHNx4GTTHBDrip8rDZ39T5epcJbbL9YL8yudRDmIZ262qxF0vlwo6Yp5tx9P57wHcwJ/Th07qul5KOfnGfGe9JJlrsDgc7mr875mbnXltbu+sJ5h8ZR76mYszHg/PUil/E8sDuZ31g3tl7Zx1HDrNyxFeRFCvy1pjLHOMxXEMLOpMDHIunvr6uBC789CivxblefQvsQofZwzkwy99Nl6L+BvAIdceoHvQOFhbts2BmBbzZNt1fyGfylh8hjV25Zd1AB9KlbISE5/cqLeuF8bnMudb95jzVx/05yz6Ld34oy9JJlYjn4RQ9vkC7JmXQMommTiNvIfIxaW/Hz58nHKDsb3gr/36QHeZH+1KW+ujco6DvC9fvkwZx822flhrU9+UFUNcfVBfm9LK2VbOtpg3Dpgdd30Q23mhXfEcO2XVs4gjvroWffaQ3PzLVy858mC/L5fE1Kb+aEMMD4L1f5lzaZS50Y464ihvMQ59vLp21oUX4x9LW1f2P/1RTz/FTDLn/ML8OHSuisxcOQ/0U1/0w2Kc6mlDvkX/1JVv0Rd92tiPna/PvCTXT4ty9rs2TvrOPvCJF/Di6If9xqG8RV91Stoibb98ZX/kZdXonmvriXE2Vv1TRnnjVUfaYv61pS6Tb/4Grbm1ffa7tu74bzEmsexfL+u04+G+suZDbPst5jiJrJlDZSzas04y14r0iWse9NG17z3nbOunctZJSmxt+AMo5v0LL47FlXfGe1nXGt3z5Y3jZT7F8IVnsV+t66WKmu2jHh4ewXyoN7wwU8ZYLRt7mbFKX1hn2jI/2n9gn9Ifc7yxB4gvpvQX7g1vwXrgvukeeI6PGOXF5v3j+x9n/McP4PCCgwdZfRdHG9pdmbO2D3qde4Hq9r/lxZS47un6rD+P2PPl0oKevvUY5T728PimLFd8LvJnWdYLfSsvrf5Y40KumPePj4+8IL6X9yP1k555EdNnCO8xjvMyVsb0Qn4H02Ynx0/1xJ5Fuurt+3d14znIH5pZGAOfWRynZ57txKtKdQ9Ko8/zAXPLP5vu/wdvvn78wx/K+94DvmR03cntWJa535lb9xt9K64r8eqz/GfsjzHmnGzG/cyJstJPvAQTUxl15M+Xu9j/zFpxjX/+8rl++fBrKSPGxjNpkvK6MP6WJ16McftHZmG/2Mr1+8MPjCX3mQPjS/UYtV4ulGtdmVvOq/SoR8Ys+Hb1no7MHXz7eoy6EMt6uVYyyufgO8/B/ubyn3k5vZJH52BxOR+MJ0ld2ceMxTGxOBeVTTLnii+4HrAlT31l1TdfZ9v1e71eZiwX7LsWP/Dy2/nk2lDXl3ziE+Kcs9dXu+bocrmUc8zY9dd5cCOn8s134ct6udQX9r4//fM/19t378jLpf7CS2X7LmApN8iBvmnfOLTn/q+fScp+x9h+9+LBM8Qzc0r9T6z/Z56Nf/QF9+t80Z+kmafO8T+U8YjvXBTLuIp+865Pe/FsyDrZHNyqqee9UV+0syzrfCZzjijr85nz21zo08L6ecvLfHOxIHtj/MS+suYcL20uyDi2jsOvv/zCs+ZTOQ/9r1ec+/pkn3l+YN78+uuH+sAL2Ef8So964TOQuG/J4cdPn6oSdo29nL971cztO30gl/pkrPfXsTBHH8H69eOH+pd/+S/1hefcK3POOe4P3vzKM8Xjm7f17v0PJYbz8j3z+j/+489zbjwQh74Zg7R+S8t7Zu1pz33JGBL8wq571BNrqlNzPiqHm3PPcJ7om8+q//Ef/1H+Rr3+mnOLOfvCuhRP2uKfen9H7NqeL4GZp//6r/867+nKORd++umncu45N885NMiHfmrPPv34+PFj2X++lDYWfTtjsF+b1vLfv39fzjvXhrHapx/W2tKu+M6HJKWMRVvKWSurn8qJqV/y1FHWWMSXp5/i6qN2/cEM86Fukum7tLnSt+RY80nmi+7TjnGdxbns2rfYb9GutWtcH8XTL+1bPzw+lDyL9hwj+5S19r8sSFLKnrjm2jkiz9i9B2hHXe0oZ5GnnDkWz1Jc1vapa27E0Za5ScL8/ZfyByjcU8yJ/itvUVY8fTVvxi4N7PzhBXMrrjlzzmlfmU6YtGweSVhXmZNUJYvOJt/4ydH/PV85B0yeRqSTyJ548pNM2v7Zwbe/5ycHtjLJN/kkc/OVb5Cozi/tiGEjyVe/f4/vzUo5N7l0JGdRP8n07UyWHUmmzeTo0/Y/8nvaTDLrE0s55U8/pH/r95gbi3LJoStt+d6HiVdHv7QYYlnEvvPQ7CYyetTmHQsA+com3/xOQk/NiToJvik32ByUdVLYFvcs9sm7s5khPuM729qUVtY+izhJKjn8TSK7/p6vnjx1k0x5BU++dHJgSFuUTw7ZU8/aknzjnxhBaelR4Z83FPk3cpWkzFVx2T9StfPA5nSw0Kjumj77sDUQaDrCi0LpOy+fd14sjvnCcqvwyWaR5vClkVnAL+wMxmKF3sndgj4wFegBbe7u3CC7G9doITv4oO/Dng+R0htrEXYt8pFNMmnj1Y/RjZmtGj4h4DY0POfA3YOMQRDEWJUaYxCPdg66Xi8XvjaTIKMvVTXpUfJ7DHLR5SVG4e3h94C1U2r6pK9VgV4q6QplHUvtr36rq9+Nf6Sr1mUpL/22Lx38q9o4vFq1WU2j6rIgtyGJKccK8xWexNd1Qf5WyY7N1L7fJ43rdWMcMlAAwgfpUBcPNRu+rAwCpgqNktY/gCatWEj4ujYs8arGouRWuE1+MvkLPPk6OMBDpczJGF1JyvayiLFPx6WT0Ff4OpC9T77y5i0J+KkbDzeNoSTYOYJOUus6qgi8cXx016DWnqVpm1cEaowxMaoC3RMjCdiNzW3yGl3lG35xaXN0k1Pnxo7sYVu/lnHw+V6kb+qnUzyzl/WOfoc2jAaje8BJLYMxw1/3jEF+YJY2F+gdoJ15LR3o4vHN/NxYUzhRbd7g+WJbuDvrqLtqkPMdfo9yZsx4tJc02MG3QY0Ei2cMhCqVpHoMPozdSuwVbOeLRUx9CSfT6dTOup0/KFAF9l6juzoYZq6N0a/YVQO8yK8wLmvdicU8+CBsXdgMeHdy4oe3jBQuwU757wa/wU4yMcVzvljMQxI8yJwnG/nZC1+cj9Q4VOLd2Ku00TMne0kHtTvzu7EtvQM4RteG8Q0fpeVZlmXAv5dyCzkpsJtQB77e2Z8aDGllpVli5GSrboSQnXyVX7ETjOO1/DHG6xyskpZn94Y/C3YRI277GvspvtWdeT/6aN+R69Gl/B2/zeGGTX0c8O/sa4hM7M38ANHo3slrqNXdq2ohriVdO/yVuIZOoDgaHvWdXImH6PRnwTd5tqX1W3qMlPwk1eRlI+biolkb4yBGd0Fv1QNs+jb8Puid1s56IN/YszXGwN5u2JQwf+5EZ5tAkPYrSRlb6viHQhUd+iR2Ap9iu6NNZ8lerSOvcgkY+JF8k6VrfimnriU5+u34B2zw5CmnThLFph35SSoJ7u2T77e/5yeRXX/PF0+e2EkmjoInXzr5/w92kt/4p18VPCAs6SSVZMZpWx+TTB39R3LS8qVPnrRFnSSSU24SfHP+uBcVM+Cgv2GeWIh9zbd0kunHSZ/YSf4Oe5s+Jwc/OWrlxU6++XO29Ts5+Mkhn2Ti2KdNixjJN35yyCqTHHzlnOvuJ/K14SyVnxzyySFrv8W+Kcf6tJ3ka+xnO0l5ia0fJ99afvKfx04OWXWTzDjFOLGlGz7D4xCV9J01P+XtZH1Z2bnD7xQytNiXphrzBxJeVxSkPejY2EMCZzT82JEa3bWx9wZ+I7MjM3qUl/uPtPtwyZ/9jC+OLd2168dWtbKH3dhniv7BPr4Y160AABAASURBVKOuvlpvyJhbaWOwxh32nw3xroCzkXcapeyG48onXRv3wG73rarQTjL3xO4cfm97jdE1ukt7Db+4tJMQEUV+cuRb/O6ups0XemLjDV/yT1n77uzfuwR4fmnfWowkU7e4Gr/Us0hjtUgP/fpU05a5SgX+XiG+61hqbChjw3vFmlG94ePLvRbkFto79E5Om/adZ9PRg9h3WuiZL2IvWnfGjuDnXr+MnocfPv+O7vl/tarfVaXf3u/07eaLR3jm4dBt9JeqPdPfG7aLy2dd40rwnfaN+2WId8EX+bqR4DfEyn1vQGvDZ2ztoVKNH7ArySxiyBfbPst8iUX/w3Xl/jlwiXvXQo7QnbLQyomZxh6xY7IGcy2JInVZB09p5If+Bb2G7/wcTd6IZyPXPGrVTi5DnDvt2xPPZ9C1Vy1p5jE5YL5u5P2yLMUjWhW2Ng44L9has1RX1ZU+bWw8798Zzx6pdg2gO/CjR5ewAzmg52+WETxQO/P+XoNcLSv4+Liul9LPQvACxoUDZz8brdTmuPGrG6v4cbmsZfuBOvDv+Kms/eZVnNFdSWp0aulRZaLANj7pHRxxN+oxGrlmXm121Yb/HgA1GMVlnZjvqo2xH908Y91qYPvlZasMbMGznTHAuU/b4iSplRhX4rhwCD3of+bQWNuWZw4urfX7zhzuMarBKj5PYXpiPXEIKa2usrjMy46X2ohJzO5Dp8cgx0/loZRy4pkbD1c/f/xcq+OAzoad+RmhmTP4d1nWeSA+GLPLdeV5/V4XDuQHft94/icr1YP4GZyMrtU+xmhjz12pQSnxLMZ8AUdd0j0PvR8eLjXw7Q0HyjtjdWfdFVeSuU7tG91l8lOpK3m6rpcZ3w1f7Re3kbnyMmEsy+xbyOkLWJYF/Cdeem3MZ9wERaTMebLD63SNHpOvHYyR261WMBo+aakBhofjTOV6+3ipntJd56UP5lWdKy8NtOlvxV6Wlf2s5tyYMigo1911IZaNmB3nT/5W08tLNXEHGb92xtk8Xi4r9hvXfJn12RC+xljIm4cNJ++Mx84cXLHpYaP048NjaWsjztEL4oPD2ef5slk/tZNkxvru3Rv6M3+IIgn2pG915SDeuDygPeXvr7m3TpTdkd/txtcxcZLMMdQXOzzMVN7PDubAA1P5SeaakWfbPB1r9tA/2zfGUxn9kKdPYieZNo2zuMyr9NW5OLrM4e1Gbl9zLoZYX5gTV8ZKn+RpU1wgvvovlqXRVUZ5+y3OCXWlrfVF2STY3Ob4KmO/sav/wBzVb8fc2r5iROV7iK38jTHUFw/X7ffQX7/04QvrXRztWWtPnR9//HGOofJJpm0xlJEnrY7rQ7vmUH/luwdemOs7c1EZD8hv5Fo97Urry87kn/LLUtbyksOWWEm+zgFx1FdXv213h5dAb+vKvNfnM5f27cxfbYmrnnHqh2359stXVv/lTxosc6CMfO0p5w8z6JN5Fsv8J6nTpnxl1ZNOMteEOtoSS1zb4snz4D5hdVJu3O+0b2xJ5niLrby+SZufL8yxpOc6SA459wbxtdvwRtPPXj/xaDtfq5z7t7kPBf0bY/OCzXe8QHv0hRs8x1z7xqFv2i4use+sT/HPuG0zzerl+cYe0xX+bdwsrB0L49u4t+n76FHrWOcYO08whR839o2nOccmFnaM0Rwl+voy+5yrTIL6wjwNMmLqn8U55j3WvX6Mrh173jN8PhjLWgWObRzkHvZUn3g594kXie7PN/bGOzkIznSP8tnh+IG6l/Ia7M+OCbedmvrkfWXfdA6pk+r6wstxX0a6Vy7M92Ye//Gf/qkCprkyVnGkq1Je3tPDtubLwgfmmvc7dbW/Xi51YT2/eftmxm4OHYMnXiabI2uL69pcyRPfnEi7/5lvc5OEHN81OYtyn3ghejOgTnlf1d8eY75Q9L729PTldZ2vX+2bmBv7x5MvUC8PYHV9/vSlBrFionb+3Rn3jR5jGdzHX5CXv/F02GPUB3L+86+/1k5eirIRbHqU9AP3k532E7nssdSDPwiRlHEnR87MwwDHuVFc1ub0gZe0ytlOUl+YI46tubix31iS8IL33YxLHcdkvVyIb5k2NvKhvjrOh2Kcunv2XS5reTlXtCXftuN9Yz049hf2e3OxUge9L4zVTz//zMvrW/3rv/0bz55b2V4vl1LuBb8Y/lqYL3MuorMsF9b7/vWeZbzaM7Yk9cMPP3A/6trx7QMvcklX1czjvZyTvmi8k3NfTj5h/859++Xlef6Ak/NEv437mfV+Y877Q6PS21418MP5E/AAnT6MwXpOGIs3VfjnerqQ6ycwB8/RdOHvvZ5ZQ2IsxPYeH++sv194iV9cSVDtct8Erd7ysv3Drx/ni++debERzWn3vu/1t7/9VFfmQqHnDwI88dw65hruenzzDlt3clnEeyl/2OaBPevxzZvauIfcGYvB/LC4b9leL1eeLbcyz/Ld2/wB4u5Rn5lrodaeZatUpesza/yHH/9Qf/rTP5fXR9aL4/DInLQtrc/OI2vHyTJ/mIFn008fP9RKfSNP9v/X//pfK0mNZal379+Va1uf35CLJq9v8P+FHIph27Gz7TzWhi9snZvv3r0rbfsS+B37tdj/8i//Ul6ud4v6zhOxnPfOLTFsu3/bn2TuCcprQ337TxvJ0W/fTz/9VOr44lh9seTrx5W5rq5+iKXP2navtsgzFmUcC+WSlHNQW2Krc8Z/yum32PKtxdQH82AtbhLWwpj5sK2s46Mda31VVjuWwbzQJ7H1X3l56haX8rYhy/0zjIuxWsyN/b7Et18bYpsDscUVxzmnvH36XcxtZYxXbPuMV3kxLeopY33221ZeP8Ryzoph27KyHsylcahjvMpbG5f8v/zlL7pa9ut7kq/PKGKetjvJHGABZSYp6SRz0sqzJKmzTg66uORZBKU5ZaxPDPnSyiT5XexD/o49diI3BV4M7XxIOQtjgQhbBRsExFcbSb7S3QM6dPdr+dbnhtSAJN94+pQojzhf3Qv2D4wkMyfFpd9nKXwLd239kqYbm/uUTb5hn/LaPGWSw5b63d9kk8ycKDflEdt50VyemGArCX4dMt7UCt2NidVDX3c2Q/NWcO6lji+0tv1WXsmhl8TmLEmmzxv5HSNzERVXcsrYb9mnXbqmfLHDj5BbanMn3zrJlNsZG0uS+nu+shb7Z4w0pKmmrLV8eZbkHzH+nq+OPGuLtBgnneTwG4aHBHhZlSJ9/c2m8VTBTiWpIjZ/S2XJMs9CMvsbnKrldX4oPZhr1pZeLlSMRacGDz079QZURtfG+GGwws1y5wYFixtDVzFay5LqSW4l34LHB63elOlyvig/eE5y45FewKvapr6081G5dL3Kb6/1XoMxVnZjTSkjrTzmawbJzVo6zIfGx0vjPLS8FXpHTz+HDGyKZ3vGA7aYGw9P1uL656GKYO74bwk3Qmt5OFVeTa67wnTdSxtiGlv3XmJv+jTt8YgA9iB2VFDdgelqKW72C8Jh3jW2VoSkVVvxq/A1NkaxmrZSyf9r9EZs8qU31pi1BdP4Mso6zAM/UFhbpMuDDuyuDSD9mJ6+mofT7x1fBrb1VVqZwrcN+THQQ1/+ID/myr6BvLT5O8YSX6ccveBB8rXVztgsyKIKfS/11LEcemRZGWIWD+3pn7X+FPko5pW0ujs57g4yAa/A60qX3lZTF/ILyUCE1O1ljSSjtpWXbTHk4VYVD5SjeubwoGvm0g//K4BN2YnH2CPKHNczJ1s5lvV6eTN8JadfO/lLqpSedolT/4K34rVMaHOxzz5kxwpEu6QrYX0eT8uVV5pU1EjXgZ0SfyMnYlh2fBX3oDf6dwqQ8Jc2UqzzgG3swaZlNP3EFWQGuSvxoBfAnUcNbQzmR95B74V3s5gr55qqxXxbO1XklWk68yqGtDLylTO3wc6C6Ip96RW9Zdrc0KuJrfyq33vVgRHqnVL1DS/faMbfP/sb1wvxTZqkAcFYVdleuhjxbZYLDXmNHiTDc59yzbjIX1LI7SXeqEw7YVyNYcHXgh7wLfLX7hq07R/EYx1zwphJb+YF7MI3usu14fjttB2z4pJ2bWO0gKs57+kfo0qZnfFIUl47fNeNcu5FC6AND1FymArjqlwjoJ2qTMwdvnJLivm+zRgdz6DrPmTsPXOSCvZIWY32e80Lbu2TH3RTNGZJUsVlbVGG5vGFfLBvkW+/Hdanfyd/Y27It63MWWzLt0j/Hl+e+me/2NIW9eyztsizSP89XxyL/WKctLWy1vLtt/wexv+Ir67FfjFO2vp/hr0rwBizs5Zbw9SF2SGrFPEUsSSxmiVJJSmx1VEuyeyTJ5Fkythn+5DbILff8JMw3DvzqCf/1Edwfh16OEUr7bS4Q9WULa4TH3LyfPYrF/cs+yv2t+faYoYxHap5lpH+vuwkIcnEEdeSHP4l3/jastivfydt+/T/ez6atbEWEiiKMsom37Bti2ORtnyPIV896+/5SUp+8r+Hrb0TW9qSZOYvSY10sfXNetoniWPysVtVx3fHZyv3FZ8HijV/lp34jyW/1eTtjs29RoW9pdk3qhyyxk5xdae0s4ERN5ZRhUYhXl7pqjFSjjckGKlGQtEL/EZv6S6Le6ky0gMA93ppokOnaiQ1Y2Nj12ZxheIeNiAuo5HbKVtJh1jkayvkYWLjUIhp0ti1ZmDQKSxWje+wi2tHtiZO6N+xvx++wm9in8/G9iPbxBVoMQd91upODPu7KwnUjp3C5gbevUIOZtbAlB4DEeR8Nt+bHnwGuu7cR3bwhzwYsgUy34iXe3jge3/Z2estTcICvjqEVg2xATp45vBQrTPqul6LW+csqPHcfzyPNAo7sklq3/d50AZZhFHOHZ/l7jxX7Nhok+zNTvvLmLI7T7PrqrNHjOvSdeNZeDvlkb1clhojVcjuxCZe4e+6jmnDl1ba2bFfo2snr08cHFalPCzYHFeccq54n234l2Ullq0W5Afywc7oJt8FdOpKf7Z9zqeizg6bzw7LZWD5TtkqoziMu0HvFWIb+L53lbHu+BlcHshof+B/klrGwEbwYKs7h6apHYV7LX2p1VzyTFDYaVCLRA/0Hnj5uyxNTnvGQ6JrHeQkDQYxgHEZo/x54RWMK33bDXxfYmxVC/8uvdSddpgfK7I7+fE+b2xX2qPqWA/Eel3GXMM+Yz0sXcV4xMHHrxDXdn/B3yI32KbbZ4I7h4NF/4WxvDPeBEV/l3YCZtG3Eku/xhVie1gHMvvE8i/PDXwY3eVfVGjofeaimP8RrhynDV+KcW5iv3DIuy5L+UMfu3jXFZlCdqsxyA36g9jgfM3bAh+0EidJLegPeOu6FE3i3usB3FGptTmQg94ZJ/O7gjXgPyB7Wdba8SXkc6Co/RWcxjfz7FzbyfF1WWqh3z/F2dyTxLSv98JWkfOlboyL7Qv6Ya6u5OD2ci/3UH0noLpjRx+dM6O7Rnc1uObikZcrA9+vUcpfAAAQAElEQVRWfC14vS4cSn5h+G71hpfw60LWGTPgC6fr5fkJ3b3kX9ZR18sy+TfGrRG6M1ZjSS2M5UCXVNeC3MYcsB7w7uRb+6NT+mT85dyAr0yP1EdergScHk4h5sqylHl/5iUe7s8XG8/YHJe1dnDOMsaoy7oyrpeJ/YJ8kZcFpeu6khd871HNvDLHO3YXfHK/Gdh98+aBFyNL4XKtje0X4mXeOU83Xhb4Z9CXMUjFfa7z0T3tyLN4qOqh5YK/jnWDb3F8CKeO/8P6Vgu2dnIyqC0beWuwLpcLw5AaY9SKv8ZbXPbtzA/5NOdhprS8JKU9aQ9VN+ItZLuXsizLqsrE1b8kZe2BtH2dZdrTxoLfC4Gvl1HeU91j79tLzXYOPQ9gte3B7hdeEDw9+cMwVckgF0zOvYuwa12u5aU/Z07uzHt15emr/bal9emsPbz1cFi9s98+8+NLF8f+hXnuQXMSxvuxjD/JnL/Kin3mT9mdNcRtoC7jUjd8fv78CborO1Hil/nWP//Mr/5Ja8+8OPYsinrkJcplLBXmz/nn2K3lXcmzRew7+8fl9eWgOOba3+xfmGuO+6dPH3jZ+5m5u1fzT588a2ty9/bhTbmmv3z5xPjVLDWq4gSi9r7t2ZLFPNzZw+X537Y49I7DM7kJ46/d5XohbGJEbu9gk3FkgB54qaqeGOra18xBc27teJj7jfy4L2jHPyOs/Bf27M+fPtcXXgiZG/PinmbeisuxUNdi/Avz+Up+/Os25tG1p28WbSmfpBbmn/QCvY6ea8xcvOXFELDk7Kmu1ytj/BmYrS7Q7ifLOkpbFsfecbc4pk1M1mIfe8itkiEcW8M254167kX32wsv6L4UWWL+jvJPWRuT+uIoZ16MySIvSTlPBHxmv3j77k1dritrZplF3zBSjVwQWswF6/wDL4DlrWOty3KdxRcXz7yMW9e11LG8sOfql7KfeXH8iReevsxynPRHHft2Bx98dcUu9pdiT73xEvvGS9DPXz6Wfw5+Z+yDLKu03r95rNGpgW8X5jVJrWK/e3r6XOeeaPw7c2DtlfvbA/Jdy7rU9c21Pj19qhf2h2bPsH19WOfeol+uX/U+s87evXvLuF1mWZZRljG6mnLH3rgszMuqXkc1/lwua63rgg9FCrb6BIZ9y3Ut5+3bH96XV/PN+ed9cWHu6OsYY/5FkCToBzylqkaF/enGXnGdZcqz7sNadl9PMl+i+ZLpzlq5MReuPD9Zb7yUfPf4Zs7HK3POnGvH+WuM1gP863qp409pg+UYgv+Fl6D37bnGEuJnrK+D+MPcuzGfP9Un9oKdsUoyc/f58+fp/48/vq+3jw91JQ8vzKs33JtW8uO4PFyWYiupF8bp6fNH7lWpP/LC+ZE9R9+WXuGt9fz5uZp/c3zJT1eh88RcW6qI+7IsZf5uzBHxBg8OzXh43qmN928fp/1ivlyX68yhP3T3hI8ffvmlHsnF0l1hfki/f/u2XBeWn3hh+vbxsfyhDu1bPzJ+d2Lxma2wdWW+mBdp5/T79z/WmzfvJsY7XvJewV/XdeblhTGwnWSO6UbOHh6Jk3sVqa0/kq9RVc9fvuDXpTaeDz5/+jjn6zNryPOvD18+1OfnzxUU7uyKb9891iNjbJzuX59ZW+5pD5fr1Hft/chcuzIfFxK08yz0Av6N9fTEWlx71A2/bsT04cOvjGvXW3K2EdtPP/21HC+fwTfm0hNz+BMy2nnguct73JVnrPd/+JHnnS/1kf43vMz+Ap57rHvujfVLSGUu7vA/ffhQP75/X+bc2ryTBnh/qEfm50gxCzfk32B7rcvDQ/Wy1liv85nBuf0D8+Sv//Hn+umnv9Xjm2u9efsAHnoAffrwS22357oTz+ePvzJPmtmz1U9//TNz9al2nlPs/8KcfUPeXph/Qe/dm4f5J//18cLeNliDPhtoe2e8bsyf5+cv9VdsLuTyDfeeT5+fKmMt+5V/+/Yd43wvpmXd+Qzy80+/MHZLPT4Qy3Ihz3eeP29153n2xnO1OfElsH9J4ZnnPH9DfmceSn9hjKSXZakHciB+cTmXlHO92qeM88radScPsfnlHBZLW+rdsfnp1w+sqS/lfeyffvwDa/fT/G9a1Ddu5f3hEwE+MT+0YxFLH8RJwj5wZZ68nb+R3t1f6408OS/kGYPy1uLJs1/cucaJTVvmQJkkc8y1dfqsnHlKMu01tXv8J9a7937v+yS5fJaw/YX7unNPvvd6/8sXse/4da49fZDe52eUtT7+8ut8XnHtGL/5NOfmQ119eWJ8Fp5DHhj365vHCvcA45SvbfdzbZ62peV//PK5BvNFef97A31kgpe6jtUgHtegtow1SX1gDT9g4x3r5P/6v/6v0t8vPKeqY64sjpf65tRnSMeoTbJFprWK0gonqSQlbUkOOjn4Jl2dJFZTNsk0LsZk8u2k/++w7U8ycU4a9Wn/7zHkW+Tr28YKOunkwJB/yGRiwC3LxsDKT2JVSWaRL8Zk8s12krnx7jxA7Cy04lJG2pJkxpt8w0iCVE2byto4sdSxLV9avnTyqoNvti32W6Z8um5s7sVnjSRfsZNM+02/chZp9SziyLNIy7MEeVJWyWFXP5Q5SzIqecVmscpXT4y/p5NMWfvFUUY6Ofjfz5Pv+aeseJYkVkc8rzaT/E+xxVApycxJcsjLT2IXKdu/Yty5uXzvn7naXse2e4BR1Z0ao2snQUJY9Lsr/KvpX5Lykp8ctDbVk5+kxLafx+3qMeq49hrg39nQbXd3Ne0dHwpPpa3t25lv9lsrP8CQtnzj32sMMSxoorOw0STffOpuZMb0u7Hlg6O9K3iN3M6cu3DDPG26uchz3BZk5CMGRk+M077xJsH/g68fyTEOA70kU36MLi/lu5HFR7Hli4XXE9sYbcuX7s7EvrHpAjVzr18D7ImD36NHJUZTU3Ynh9oZ3eWDwqDPspPfVNVIY84x6IKadCND1/zqzqzF0EaSiS+9MR/0W3onhuTo01fbKlonkZyxJ5n68sfAZhM/fpvXJFNuEI/EJn8ZknXKy5PRr3pJ6qQburgO2TH5+jJGT5vJkX+tDGzYh3gVcXSnbjxwqJsusnaskRQ65IqqZqGnwSkekPVFvakDb7SKO11bNbT8Q6bnA4vt7kw6yZRxLGFV0971g7oxdGM9nPNS/3zYIwm18WFiGUgo1+QOudENln7upT26yjLtSVShusMLVE2Z0WLM5pxrUuo2fPVsd2f6ajvJxLA/ycRQZiIy9qPxAf7OmI0cdMjV6EZsR3er0dI0+UroRU9sMa2T4GNNm4jUyR+j4WeOT79i6Kt89e7mhHkiLb87E2Mzn02O8ClJKe+YJykSzgjuE7e45J/YSaaseJYeh/16vcYYqDcx7ZOTZOJsr3aSTH6nv/IbPyaTb/LJyNQfPYo0wa1SRnukZepJN7EkmfFQIbfPddw0kjAfNtZw8MfS0+/i0hfxTv2jnWljw4DYSWp0k9c79mqWMTL9Ki4Px5UT56xhz7Ef5FvaMvo1F+AuxDO6ZYMXPoCOCv8mg28JLYr+JIFTs3ekiavqnD/FlaSSw59t277SycF33BGrPX6vSmfKnPx6vfRfUpsnnRyyxiU/OewkB//ESI62chb1rcWzJLGaObHPRpLph3Jiy5dODv732N/zT1kxLEms/pewxVAp+W088pMD7+y3lq9/0pZUpj19TFJ/79+U+R1+ErsqydRPUuKKX1xJZp948uyTpmvy5dlOvuknB62Mxf5Tb59re8iexb4k06a0ePV6HfSOnf7qW3JgJ3mVKvoPWnntFFeSyT8x5UsnB19ZxL7KJAf/lLHPcurN5620rKlz8sU56eQbhoJJ/mEcktg1S3LQJ4bMJHXinfzTp+TAK67koJNMf5SFPe2d8radDyee7ZNWRvrUS8TbFGFPIk72BL6XBdBZNzJBYrzWO/fXEcdmh5vqFmOvDT4itTHWxXXyIQtnyys5ZG+vnwXk7bVXy2eHF2OMgbgWC+zpCa7sk6dskklv7N87/iZgggG3LGJAwNmFB/vAkN/pyU9S5kE8xzhJnZeYo199AEKZCIiANpNAsfe92g59J19ZO09ssbRpkf+tHZpIgwEBQpG3bfqqrvkg6PLgsDv0uecH1jbvAT4b3riPjtHIpHxmnnK8xGj8W8jhznjQKTx6ew143U19lCTzflRkpMi9ZV3JD3o3Dk7GCLIhTzWv7nDvuYG1Ud/h9+Qbu33alNbO0uAwD0a6Ghxzf7ksxBfujfe6eECA/cJ2Etw8SkMXet2p7oGd29c+sbsbn8bE0D95zvVlWabcxuejZXTJNz/FJb2T5wbTWpvqvHBwEuz7Ay+ogGs8e+3Mq3XBzrrQW/OAZiAgnocqN+aun4kqIIF7p6CFpQJjzKKdw8YLY7N8LeZ1Gcj04eMLB4T617SNQZDwzXt5GoKvJDPehB5y8/HD5/I3t/2tpBcOaVCt0V0Td3Rp+/n5ZdZJZg4NBDeryYFjnMi/l3Ex3Pg3ChayzrOi7Vh1je4Z/47dpQcymbm9cMCbgMFLq+tlqXUsNbBdXAu5038cmM8ISeZ4v+CTOdG/ToN7jFly9MPC7kBtKw93Xnh5e7lcqvFZHfF3nE2C7oovNevuwcvlp5mj4jKfCbmC9hBpJ/Ak9XC91mVd5px3HOgGI9Pm4+MDdveJceXwUf+XZeHQb50HmHTOPnUarCKht9f5Y9/oJv7B/G7wlln0o+HryZ31dGOslRXb+guHqVfiA6p25tzoMIboMz/UNVfqNRgeKibB38JOzzEwLn2kQY6a2NY5fubOPvWTIG9O9+lT9uL5s8vPKuoq48FfVcp8F9c5J7VpnLAmxhcOaO3TnySHTfzX1+JKMsfhxufdIufXy1KPvExQ/jOxLuRzEJu40vJtS9/IzydeTup3EvJ+nYefo3uOsXlQ9tGxeZ17iT6/4PfzIcN+SHhTt7jEeuDQ3s9gNMtcS592n1k7SZiblznflDeWTxwCK2NRRp4+rss657P5NW8n377kwBHDg1bt2a+sh9RJ6uSrK64yF/Knjnk1L3dfVjCvbGvfmB0fsZS1mCv1F9actXL2KyumusrJt8iz1o7y+mtbeW1aO87dY84RseR/4MWFh9XKq5tkzoNmTIzJOAbjqbw25elbkjk31NOPxHm9zDGyXVw///TzfLnx+fMXWjXtXrgnqH/OM7Fti+uYmD/9sG1fkqmbZB7q25ccc0KfjMF49VN9fZRnW6zkkJW/8PlIf8V9w0G0MvLNvbjyH5jLfnZxTPVLGeOR1ifrG3P/mX1OXeXUFdecaVs86YScsB7Un0HwTR9vrAMP0sV27agjrY5t/UCUJb9VcmBMHfYWY04y86xekq8y6mnbPVCsKcvYPWNPWX3VT+Xss2YJs5/cJoZ+Oi5J5jxWxtiU0760+idfnz+zjuSJr5z2G33bvtB6fl1/Zzy2pc2dRYyzNnb9Fk9af5VXRr7+DNf2FAAAEABJREFUWeujvuiTNrWVZM5H86u8fP1MMte+tFjKWouhHTHFOXHtU6a4fDEhXz+UW5m7YquXHPPReJWX53yTFi8JCDXzKMZH1tkvP/8811aKf13cR8L95obcPl+G6aO5EMv4ujPXj/a1I75xiX/0o8qNxXmpbmj6gwTPvCSEnF/KKS+mMSh7/ualPIv+vTC3jE0ledbGYj7UkZanHYuYXTnuM8wxX8z6fLCxNpLMnIur7OePn8p7xTMve5rYR/ecv/Zry9i8N7r/uxcZR4vxeg8Qd+fZRB+dFytrSrwph23HUv+u64V760IXT2pO7Kp6++YNzwJ37h8vcz05P3yxdGFPthiHuPKlH3nxarnyEvWRl6cP1tcLY1W8wP7My87nuvMi9tPHD+WfUCew2njR2p164kXqnefGdR3sdYMcrHW5rvXl6VPdeEHrvv+RF7TGnCDPy2rz45jK0x/9+MLLtSvPMUnqzv1O/4pLGztxOSbmTjrJzGWRV3kX9MyRfebF2qKdRvaJ+7s50cYdX9+/f1ew54tO5/vjG17qkvc7dp131mM08/CpNmLYePb+iZfF6ki7n9/BKebhy7ynPU08eTvPO46ntrQ/uqcd6T//+c/IHb6v2NM37ehrcc088DL0jh8//PCuVvbuC3KVmmsIkfmC11wM5sAL89ccOpfsk2d7I18PPB88gfX8/MQYPs2calM5Y04yX1w2Nl5mDM/zOUv9P/7hD0RW9Xx7mWP65uGx1L0yf/TNMdOmPNeJuZ96f/wj8+42f1Dp04df669//cvcn/TL+I0Ps8zVbZYbdv/6lz/X5bJgZ5kxGpvFnDiW/na3+tp6+/oDHf4lBX1wr7XPmDb2+zHBtxmr89r5ZLmRz/mXHciLbeXV7w6yt3Ks3vIy+C33xz/90z/Ne8MLue3uubaM+T0vcPXLOMS2T4yX173eF/mnL9aut1NPneT4fKFcEmK+MLe2OTfEUTbJzMMTa6S4tOOzCuRcy9pfliNP7969L+/Z6ipnrt4wj5XRvhj6aN4cKzGMXTvS5s4cK69/1uLotzbEfffuHeO0zzEUX3n1z+J4iu0PKSaH7+bNHxr7wjOvcuJYxDcW8Z0zv3JfuDKf9FH7+qyc/W8ZZ/02Hvv1S331lN0YT+OTts94fIYxPnXufJbC6ZlfMZVxjuqP+OqJJYZxOXf8KwZJjh/mA981bPz6om/W6umP9rQl/856X9krxTG+Hs18+jLztrB2lfPzhz7/9NNP83ODz2TG08wvMY3Von/mXrutETtNepJKMkG/5wtgWxlr5a11zNpin0Va+ZNWVjr5fewkqnwtyichrz39SA5/vueftLXY2ksOueKSTzUxrC1JanPAMKe8PIv6Fmn50qd+gg6Jl5d0Jd+3AVLptZjUJHViJJn+i5X8I19MZS3FdbaTlDqzHWzW0aaaG5d1/Paqk6TEMDb5U7eOxVRctqm+YiaxWYjM8r3fdiSv/TSSHDarpg19smgvyYyPrq/Yv8e3//t5YlsMa+VP2tqSpJL/PLYYYp1FDOmTD5pNwiUn6ZI/c4UN650eeZb56RTpjQci9mwOZcg/ck1JDp+kjScJWKnz6s70W90kMyf2jT5sVqqSHDmDFqO4Dn9DnrvmgEx/8hXbfn2zbMzFJF+x+zubxWWbChs1bSUYKlC5Idl32Mx32AXdU/Z77NNmkq9Y9p/8er0S+8lrN/4PuKE+8IprjJ74mMfG4QdseKGtbs16I99Q6I7ZLq7k6B8j82ZVFR4UU+c1xgCnC3Z56ZslSSXBWFX4t5Gz4hrdtKrsSnHhVKfLQ7mGSXed1xipfmUk+S7f/crfwQm52cvrlJXWB20meZUt6pTXRpxJpu6GfciJoY4YlqqjX570wYNCODlsdgdM9scq6vD9+Bon/3Crzra2lOgmB2BgFCtV5rCgUqSLvXEjV0lq9Kgk5T9ld/o6h+6O340da80s/Y2fpM5rjPFKHrwDu76N5WjwEQGkwRvgF/lpWfjBMpgfgBqpHb72JjxwRzypbnph4lIlqTG6IOAjVMbk3MzkY6bkiqN8dyo58klFmIeEN83upq/mdfgdMLu8kgg8S0MvM859+grI5I8eU37npUB36sCo6YfY4lj0JQk5GdgLOjWvjXjVG2CfMnbo9xiNHGOPu8rIT/IVA3JiHXr1lT9l7URBerxiSysrtnQSYkCIr9HjK1bB7m64NeORONuhU4yNeSI90LNfWv7OYDp/5E2ZFKnaKwk5GcRT0BZzJb/gd3k1+UsiOeXGOGIf8Hbsfe/3bgPJMQJesEGDLzGoDr9TYI/ZpzwwtJXda0M/CW1t78joSyYWIdRobe9VqUk3skRSSWiLuYOxVaXYqw7ZaQNGv+oGWp4loUWRLq6NeS+tbHL4BLvkW48xrECgD4fkJ6mTX1zyxEj+n2GrD0wl2CAfYumPPGlL8v8MWwyLGNbinrS1JflfwxZDrLOIIf09X54l+S22PGVHD+ZWQzK2fD9z8D0G7K/jcPJPuSS/2ye+skmYSzVzqk6SV3v19Tr5gzFWL1FnR29/lQ02jnbyLY5TNrF/m3jarErVLIXe9/yal3qWJJVk2rFDP+SLkfw+X7mzKC+tvHrS8qTlWfBa9vTj5Cf/a9gTgG/qW5L/c34D+zUH32Mbh33WFmOxYPnr+iZxNbqnPi5VUBCj0/PZorjoLeXkD/ij4SDYzTf6/RqjwQw52ksc7SVh/16qW/nADzg168E8yau+uBt7YZLZZ5vtgUOHe8nXlwRsZOTbj2SJW99dytpU3loZx84iLwnqtNgXfOmvzMmXTtSgUCMla/ojcdocPWwS6xGTjSTk8Ng/0SZVau9fZY4WeamU1/QTH5KUebLY07SnrH3I2lZ+2qavuB8ru8Mc3RP/6CtytdGuWkbPjwHiATPxlWnkrZPgX035JHN8ZNgP7PzSLl2w96ON7tHeJv5lHeUPJiSpwTiuHI5t3PM3DCahL+gW/uSr/Y3DQftHNxgexBYyO4dIdzDkiRnGNJWyrybtwYS+jQ7cmnhJ0FG+5pVkYikzxlJ3fCl4jS1908ck4JEbYDbuU8VMaDClN+S373jyjXz0d/dAaA8dksxDvgSgqhrdfKcmD7Lu9222k8MnffAARXzzbzxJo1ccAhI7Phy8zNj8zUkPy47PtVXqn/6LkWQejqwemnB4Kaa/zeuB0hjNIbQ/oLFPvSQcoC3lAVIR7xjhgOyGncPW09NzIULutllLG6Nl4JfY+iG9jCav2xzTJuZQljHKA/fttpc/jICJ0gdxQhY8TPRQSb/tEzdJretCb5X2xYeFDzXn4o0DY9eAOdG+gvNgiPGxvRK3OGLeeKFg3MbmAdLR18R8wY8xa/kDP4vLcbgzPskR/43DUHGenl7mekBk1ju29Evs5+cb/q7kJ9O/Ji/qLcz50w/tynPcxOt0NTbMjVji6MObx0tdOQRb/AGJdZm4Y3Q98CLB+kY8xphEV6q7p8wNP+UP4tiYq595mW7beD5zgHh7uc14je08MNPOmUNxlLfPFymib8ToYZy+S1+vK/lav8apfJK6XhZ8GIzPPv1JjtytjENxJWEN32a5cFB55SUD7CmPCebaNn3zAFQ/xsj8k+L6rg1j0/6pY4zK2dZf+yzak6+8tOOjjLjatL0syxyjJOT0gXgu0y/t2C+OstqQtj77pMUVQ552rJWzJGSN/W2Mntji0JyHmM04JWFt+SJg+U0OzUmCLs6OMcrDT7E9KNV3sS3aPcvlspKjD/OQ1b4TX1pdi/F4D9NH82Q+9V8Za3Xss628/mrfMceVmRf7nJvK3Zh74iSZOVRO3/VTW+qrt3MP1j999RBZXsI8Ydx3EwJDHA+OlbHYPn1Njlz424Q35vUbXiaYh0S769zbgJjzRx/cV8RIwtq81+mPPhmPsvqWHPkXU5596tln23xc8NE8ecitT8Zun3LJgS9tXtTXlv3qTHvMLw/Q9dfcTB5jah7MufXj45u5TtS3aPfcv5TXrjz9Ml9iW7QpprV2xbPfeOTphzlVX3n75Gvje1nb2lHPYoziak/9Ss3xnfqMpRjKq2fsvgBWxxc57sPypiyL2bjFkWcM4mtbWfXPFx0JRnSYWizlfaGg/YnFiwPjEEPbScrDfOXEOm3omzYcL3GkLcajnLraVU++mNKuMbHNk/5Z7D/9l9Y9dfXHorx8Y7BP29pR17Y+KSOtvNj6ZL8vQYwtSSXHPJQvhjbEdS5/r5NkrkH9dbx7jKl74/53xuF8Ekd7Yp36yWFHXcuNF5D6pY/KalPfNp655Kl7va7zjEc/lFXmLNqz6MfKvm5ejVVZdbWRZM5r2/KVcwyU0y9rbZoH/X739m2N7vrwy6/zOWdn/vi8oI74joVYc3334JlwzHumPIv+WMQkMfX8+qLR+LQ9yJdj5V9N6A4iKWP1BwL8gYPb80ulavLEU+7Tp4/zfuR8MqYvvEAUR0yLPHNw0tbGlRxjtXHvXbjvu/898OylvJg7ebbti1ptPvNC+XZ75pFnq2deLD88XvHjwr3i83wx/cILXfe9O2Nt/cuHn+oJuZV9H5fn15014jw2VvNtLqSN0T5pfX8hL/rpHPv8+dNc2xu5Nr/yZ44+fpj7prHos+Njn/SJc+Xe/ebxsX784QdydGesM3033s+fP897m35ox/F2bWi7iPJOHPry/v077A9kn7nP/VqkjTn+wn14nXjqJQF/q3SXv9luvvTFoLWjP7509UXjjdi0eScXxh2Ek4D/UuuyzlodXxpeL9d5z9CnBEEA/fPy5sK43V/Mif1ivudFtbj2OebmBICZJ/2UZ370xdy/sMaO2L+U86ax8Zl869cL42k+ruRwdM/7FObJwQfiv5GThVxk+mt87heoc6/zh063mY/P5Fi/kuDGPl94j9Hov/Cc/KUerpda1qWcb2Loi7Yt+q59cfX5jGuwRhp/5Itt38L87U75A0f+gID95t99X2z/m4dT3twZxxhd67pMfy/Uzu9PHz/i242xvcznIde3ODtrxFyv7CMfmHfaNTZ9lNaHf/7nf56xFJfj4ItxyPmVZObN/Ds/9EE9MV6YD8ZtrS1lHFPXs/iOU3LcS4zB9RNifXp+nrl3XJUf5OVPf/oTufw0c68Ni7kUS9/Np7b++te/Evs647RPnv5oWzl90XH1zfvKM4L99umTPH1PUv/6r/8654Z2xHnBr7/+5S+TJ47+qye2tDh//ctfv36m0yfj6j4+l7pGxErC8+LHMi5zqV3nrZjmSb/10R8ScYzdE4zLsVZHvv5oM8mM1Vyppz/T/0qNHl/tiC+2+SwubYmh7PSbvMkzL5a3797Vx0+fKgl74bU+/Pph5l4d9+YkFXA+sQ784Q/5PjMYi3E7XtoT01q/9LttnAmRToQBia/kH+kklRyLDJH59b2e9GTyTfp/hm0/Yl/xkgPbgJPf0sqd/JP+hn3Iyk9S3/g72PvcEJJD5vdsFiC7JoUAABAASURBVNfJh0TniC/5rY59J7Z08k1O/ulfkjk4SRT7XVrZ06Z1kumnOMmhh+dVkJ2ek9y6uDYePBM6oE/dJCVffXmW5JBBrE6+dJJpK8lXfpJKRm1sQPV6iXEWF6IYdslLIvkVx8b3/CSVHHbsSw46ic2pNwm+fa/3n6GT/KexMVRdyO/T0KTPtnURrz/V/5XmBKm7YG/cmnfkUSTfAyEP7XZoIuGQcJuFswhkNspe0so1B40DjH2/Y/6Q80/g4MHMtzkmBB4o91mCnL+RNBolhPC2tGNTm3iDXtVJj5HatlsVHkrPP0lKHPttqxWlQBPG/BMlK5vOQHJ7udcokOm78WE1EWMDB9/R2XjoQYzNesH2LlkLNzsaU8/feOAEa9LiSK/oLeBIW7OZME9v01djv/Ngo8/SxqOv+i2NKtD3KbssZGy/lX9+T/6d2Kxt33k4tK4cvo4xpm/620EPv4mqGoX99QO0/O/Xzm/4yCRqhOwdcdq/Oa4kbWfsTlqblsbkXvc66XqdC5isQt4YLTvjKO+k7bPcOTTTP4S/5lubuFKDeIzFdpLakMXcHMedcRqM2Zl7c2zbcZbG3ar7PmUnzdjKD/WUo8/2wPDEAh/y1eZeNpsbvLbNWZLayIMyFukkkpM/ZYr2XuQ7jN9OqUpSXlbiGY9tY5aWl4S5sSFrT9URQ5e+HvSBJ9LKvNvnuFYto0segvhwp21rw+4d/l64P+uNeQLq5BcxuA4HIxzopm7HiYQvqMdxgse0Q3/HIXAabfh8r2P8NmKsWXb48izmyjFDaX6ljn/yu7usiWSukyCxY7cZgA0MsY1jZy4hWs5r+4v5VMzvm+vFgYRWXhn5U35i3PAav17pQm+MzLxIn3bUE3uuHZzQ7408RG2wtWl/QWtHWhvy5UnjOrjYComhsZM71CvJLLMNP8mUS0KrJj0JvinT6FvvKCeHTOH34eutCh+KaydP+mGZtKLIGcOUQc4YCl5N+l4D10Je5xhL2wfWnXlvXiCrWE+IH+OB/TvtZtIkKWvbhjYA2891wz462rHcas7fkdrYnzZsOWd2xole9PmO8k7Rt0anvPYqeUnKf7uxQzWFDubcN70kasDeK/mOfqWTTL54CiY5ZCs2WVP3WScHXx+UtSSHzP+ITlLJoSdI8q39vY59Z9vakkT24cvv0En+Afvv9SYA3/6enwTutxza+F4myf8+tmMSxoF6jg+Y2kl+H/vs0w9pS5Jyfpz02WftOMiXTiKJz6Pkq5Nk0sWVHP3yaSJ34CaZ+f0ew37lkkPHPnmWDvdu/17Y3swxdj/mZZJKDhxlLOokkZz4yTda/+z4XibJxJBvSQ685OAr+/d82/KRmDakxba2JFFk4iYHLSP5fWz7vtf7e/r/BLYYpx3p5PBL+uSnIllWna7zGsq+5lue+4G1RTo59KTl6f/+uudZWwZwDa+Zk24lG/e0nT2n4DHRam5v2Cj3KWyf7XHS8FvHqK1GD02Bxt4iwxZuJOQY7mxKg6mehcGakmLv3IMnD7yTlm/RpjzlpeVZ5KkjbbHfGrM1aYzalj7l1LH/5ItnjN/LoIbH3KeJVXoW/PYHEOfzEYx+7Uu+xTegmz7lXDfW85ljrzrvNSa2Edq4R27kewfX0jA7YNEuLsjf7Le2lUkOmTGafu4ZyI/xmntosRABoSpg6seKbDGuzxxc+sK9X/mjcQQdP6h72LOZe+5Zw9ik6SszQZ2krstSPtsXY7Usg5SRo8589ve5apBYvuqFZ8nk8HNDVgxfrHg/WxHyeYneanyS9jnJsjMH5YW83DnES1JnbMUlnaT0v16vg95rx9+Gt+O//q3kxDEOvq9NfuhXRp71gAcUOeTePnraMXfGZQxNXPot704MAxlp8QeKEwd7o3vO4fkohd8b9+sNecd9dONr1bqMEs4DoHWFbhRnXu/lvLhel+pR8+BrJyfaVWJZFNzKP+NqkTeISz/uHLTaJjwOpF+m/7ZvxE+o1djeoPV1YzzuCB7PZrcpe1cf3p0+P6M1UYjtYc2Ob4lZKA4O/Vy5o5NSX9+sjXEMtJBLQj8BVPE5bpm0zzoW5WBPfwa+2x5Trzi0vs/8Gw/uTlr8gZx+NEkblOtlrdGD0nTvHLLxwgCbc84SQ3fPA0/tFPkztkR/C7uF36Hu0s7OGJ153XnOGiPYfSHO55I+y43c3Tj088+Pb8xLY76TMw/e7oyx7RtzdOPz4+o4gSt9uSzYudeX1z8vri3LI4fCK7ZwFX92Yn+aPiWBPsbvwqG0Ppoj58+yHLksrtMv9W+8jNW2PiwsnB3b9/tLfXl6Jo7btD/GmIeDru07fieZfWKaW22ctsyfMtqXTgLGzlrfyj+3fF3If4XPfqMGfUnmOKsjjjriWlv0zz7xd9bCuizlXwMAtO74Lm90V7kHkss7edzJcYOr32KYZ30vriTlASfkXCPKSIsvPzn81QdjS472zkJwv97wAdbMt77ZVl9aG/qqrnZP7Kfnz1/X3cY8eX554nD/qXbmm/oenhLAPCD1ENgi34Ns8Szi6Y8Ho91jxqC/ynmwqw8vHJR7CNvkYzBmV15821bmxFTHfpbltCem+Ppgre/q6s/CXiO2uMWY+X8b++Lq72NVRxntPD4+zB9gMOfyi8s413WZORP7+nCZ9BMv4pRTd+XFwSMvovTZw+UH6CRT7s64iu2cujP/LNLqJsf8EVe/tJWkjDtJJWHPXOYc82A5SXkpRyfrdFAdY+weI459Fv2o0fX5y2dVSrv60eRXWvvKWSepH374kXXygM/LrBlebh8bbeYnCPqnfpL526XiG6+xW8Q0F+YFcTAuU1+eesYkhnLK6Ic5M8/ylNEfde1T3mJMqdRCjhf2DmWcD9oW75RRxxcN6suzT0z1jfH7trQy+pFk5kaevrg+rcUxriQzDukLPoipv/qhjrU48tWzdp5bi6Ff0spaHPuTl6T0r7jMp322xdOGbYs8Y5ZW13is9UlMizb0xT51zbt68oCvJHPNaEc98exX1iKe45Gk7FdOnrFoV1ztyEsi5NwDjNmijrbEcs/eXm51GUuJo/7ZN7prYx1YfCkXFvNobCJ7WdbauA8Xe6D3CWO68aJyRcdzzhtrbmffvHM/kvfIfUK+f5KeQawXfyN/r/mXYtYeNSrThx3MK9g37gvS7x7fTH7YF31e0U//HPszuIO9x9y8QFuaWEc3LzOvRcAgVl21C8+YHKulR4mpDTHNmS8Ui8vYB5jmKAnPP5lj3iDp79OnY33W62XMFpuNDX84YCA7fWf/9oW3WPY5JtK+VHNsLN6nLszTJJWEF4Yf573CMxntbeRP/xxri+OlnnbekJdldC3L4B75gn7Vcl2ruvC52Rs/1c+//Fyfnj7PtvGv2Hq+PzNnBvv6wxzvn376Cd1M2vhda/6wwc59rjtT1/rycK1el3p894jNBV8/TR3nDINXv3z8hVO7O88FX7jnmKeNIbhX8Wyz8bxx517f+PYf//Fv9cS9079CEnw//+y4f+b73euf6w+5W8jH+zdvyhw6Ju6p3jsaEP10zPQVA3MPlm+OzI9jYt7muloWRYh5Lfchde33xbD71L/8059wP/X5w8f5Z9wvjL92nU/a9Yc9jNHcO3+k55zjHuhYfuGFopiOr3uadjXoS0Z91C91uofsuR/rx3/8x3+ULxh9ib2To4HdC3umWMb6668/104eHhizy1jKuXd7fqnLMtjnw/g9Mjaj3r1jfVyWmfeffvpr/fzz37CzUWqOkfkQ06Ifjsef/vhHqo15cyvnWJNrfdUHX9obpwDOF3Ms3/uzbXO8c8MR1zJl2QMeLmstnTk3tNWM089/+2u9PH2pO/uC+X7//of6p3/6Z3z+gTk3KD3ld55b/QsdH3lp+6//7b+Xv7X+ifEYo+uFz387+BvPi+9/eFfXxwuf1Z7rb8T6xz/+oX78ww/17v3besZGY1Of/GGD6/U6x/uZvcEx+vjx04x3kGfHz/H86aef2Iru84cyfvjhB/J6+GNMPhOJtTB/duI1bvGt5TnO5kMZeb9++ogPL8z9p2lXHWPWnmVjLJ2/5vPf//3f6ydsqy+mtP7J11/xi8v5m2SOo3zl3xPzm/fvyvXymdy8/eF9vf/DjyXP9fmFPAzG4uHtm3rz9u2MzX10Y48v9lBg2Rs+lz7/+CN6rDFxzYdxy9dXefrhXNR/8+P80Q8xnOvOGWXtt8//AmH0sLtO38VR1zidF+qJcfLMyXVZ683Dw5zP5tUcmVd1LI6nvklrU13zq3/i67s61iv7lPvKe3NCbKcfF9aR/y2Ef4XEH2JIUqet4jIO/XJN66fzZ/qgIfrn5LC2JLFiAh/1KTOZfEu+8RNum0wg2L+RT77xDcx+S3LoJvkqn8SuWZKD1mEZp+3k4Ns+8ZJMDHnKJofNJDbrG382K/yTOvlnnUT2lE9SyYFjf/KPbYXts05iNXUkTr+lLcnRr/z3fkvLU0baWl15nT7weIBIUvYnYX5vX/nFlXzDTnL4X6nkoBGZumImv+UnsXvKSihjbUnyyg/NTIx6vZIDW/nE/pqyyUHXd1dy8JSVfdbJN35y4NmfHPzv6SQTX95ZxEkym9ISZ5184yf/a9hJyn/9WpNwob+WMfnFeeFeI11eh3zP3PP8+JXf9I9u8KqSVLelqI8SHkCSzL7i0n9aUx+vK/DUHspA2/bh7uA1NyOpmr7M+dFV5ZsuTsHGSHkQYdvDrGDb2kMJa/ssx162Tb2xdKUhKa2+T6PfYY0lJV/MZg8MckV/wLbejAdeqqqTGt2zTtWkB7wlPf223zKavJG0JPibcv4XV5Iqv6yrZm5njLStLbDR3MEesw4KDX55E2A/atq499WHkz/l6NO+/YDPnItnXxLJWcRzXKxPm3aoO5AznoHNhrkQi2XySZC1/NGNta2MlBRTb7M9ukgbfJxYOpPXPijBp6OArR5BCHnGogckfQ2voXeibmjHUfmGR6bK0vLRsU+5gO+cKMaosZSkkhRpoi5KqmmPdHk5ltZnSZCfjX3KoVma02/ZdBdh1vSjU9ov5uKca0CGIk8Z/ZGWZ79+TT/Jg7T9lSpldjB2+MFYkvLa+Ta6K9GLfdaj+/CLgBwDJZNU8AVx4jzkxE5SjbzjWlxtu1LHWKIDRst/LSNdtgN/IBv4SUqM4joxZw2O8nOu0dfIUVUHDMqUgWc7yeQXl74kqeQoYidHfCetzhgD6eNLvlRy6IjxfVv55MBIYtfEl29DeTGSTD+kiytJjR4V/hWXPquTHFiwpry1GN/XSWwyM8k3+uc8Ut+OwJv0XpWktHli1Os1+6FP3QSt1wL761gmmX6IUVyhjDS4EM4bvCCM6j7a1s7XoSAPq9ZGObvxR3p0H/isne5Ujy7n6FxT3diDF3g5cqHvCTRzQ7q4mv7SBjym7tSxBriSQxaxavCsLYkKNfuTg67vruTgnTbqaFaSWU7+Wf+M5DNfAAAQAElEQVTvYCf5ajnJV/z/E9gnRpJpw3byLSfJwbczOegk0wd5Zzn1bEt/XyexSbr3qXf2JwffzgR6r+J7eSljYcp81Tv5Z52kksNX71NJ7JryEkm+9tu2JLH6WrSRjApl9++qlf3Op4NXtJmalRx2knyli8txTY4+sb5v0z1lre2ztiQHhrT85NC3ncRqluT3aTtPvZO2Pkty6J05OWWTg3/uH6e8Pp+09Sl/0tZnSV4x9n3Gpqx9ycH/e/r/DWxtJvm6XrVMs7wSW+wO+leZ/xhN1nyXNZOjRqD2KvcAqFl7f1C6uKznngFtDo0hydRrajG6CmwK7bO/Xi/9k5QvbZGWl6RO7OJKwvcC66iLK7So5leSWYuRHLSM5KBPfpJKUqedk19c0pbkkPmepptw9qkr33byTe7Ek/89nSCzw/XZjsqYkkDVxFI2FQdi5s1cY6jMc3Elx5wf6Rrd1Y2s9wjwBjcJWpMfMPQLViUBq+BnPhuIlXQtHFAVl2N14zDXegxGiEOc+HyFce4i5H2vFX7zTLfz4qXo83CLx+jakNXOzmL3YCnIzJLi8IdDK+cTtqgq1JibX0k40Nk46LkXosdcokf7vnR55gAtSfFV3rd2jiyLTW0Qb4gV16q76c/EQbX0Y/SQnHSSg0YvyZQ1RnO+jEF7DgR11RgBr7i2WXyOq6m31+gmzo08dK3zkKnmNQbP6ztkaspoPwmMqo2AOz3pXX+hkpDzBdS9NnjmvImHW3Qd/pA58phKyTdG/7S3fQ2PoPxe0trurvmyemc8ip6FAUkC9obozuHWZfqbqulfksn3gAVy0klqY+wLf3AFu/WV7yFN078Ty4Zf1t2pJMiFsXtBdiOmUXCPcQBnXWwb41Zeh17Tf68Dp2Y9xsFr8MyrsjcO0pV/5jBQW+tKvrAvzwMiZdRblsb2YeOUSYJfTSmu0L/xwmypJBw8P+Pvjb6e7e6BPxtz9D7bl/XwZTCmj7ywDAg7Mc8a+93iNhhHbndyrq/ykxwYHOat6GOhHq8PBFnlgd4bDjjlBZzrslSRoxdeugQb6s8+eOvo2nmJA7vWdZlzYkfH9rKM6bu0vMYf60cP0ZiDY4RD/itjceRrWRfaD1NHWcfSos21B3PjWl7y7BfLsZFnXEmm7pMvd/DBAzxY5XXKq+Phmzz9tS5nN/Li2k7CAeMz5E7unonvxvzd53504+VCd2qMro195IWX4C8cioq7cgioTWmxLLYt3c3Y3cnR/4+6P9GO41jSdFH7PDITBElJe+q+66zV7/9q91Z1VW1NJDFlxv0/c3gCpChpa1fVOX2CMLi5udlvg3sMCE+Ax3KdOObLSfnKoa06p9MxuJnjbADY37Yt9XEeiU+SH2W8+jaWSzY/7Cfk6G1ZP3t0xrWOUW6/+hPrMbi+bCdzdzocg7n1OjBG15Cx69cW9BX01GbZOiaJ85AXxKebY3IKxqg6ZD1essbuH+6KUY3ry87KcTwee/70I9kHrrH5gtcYxZZi0rkYhzVynq2XOkCp40t0+xLQddOfupJ+SN3d8Dd+fbQsug+5VvtSVz1txHYNyUviG6Mkv6de/hajNts2sj4eszae+uW5/rWxleStj7rim8NIHIfU+yHXCGWSOraOG9tNzjn7t7e3XTvHlYmp3Hmzv2VNSIfDoevni+enXA/VN4/7bIrIa/OQ+X7KOlVXm6dcqxwja1i/yhxTF2YN1TFO9SSg41HPPPThi/s15mbBfa4N4gH9G5D2xbQWMHGtpfTnbBDZVo5DaqI/mD7EcAzo+to356iWvkeuKZXYrYlxaOuY8frCvXVSa20OqY/jQH3J60Mdx7XXz6qFrdiXbBy5QWcu2msjvuNA114M5cbjmDmrK4mrrZsS+nFcufpirNro+/VacS2IJ5b4C0d7+2I4bv0XFtDnsn1roa78aoGcp8femBEX6JqoI1UO8cSW5PXhPBu7MUnG6XjUG8sWaGxzNRfz0q+8uuaqnnFp7+almOKLqY55GVfr5Zo6tlFv393mGnDJfvVTbZlzoJxjdUfmWFxJP7biiS/OQ9ajH6wasdnG6POVgHtubSMXp1zTAt5zqN5NNvJ9ZlEmiantU84f+Zg2hnUxP2MAugbbGCW2upfcC/fcgxeeNVkxGbPkeWys77KB5odM9KNcDKD9iCGeMuORtjH6um5+rs0969M6StZRDDGN13oovyQeN3aBvjcf0hr/Oc/E54xV7n3+uX835f+UTS1jOd0cM5+HPH98yjX7lOeRU/rH3P9G002uU0/J0XNRH/p1g+2Q+PbEZI2Oud4fDt4jn2J7CMYxJdwr7nP/u+9W25s8C+yDGtvWtTSmx1yjXBPmYh43p5uuiX7cgPxw96nevL0tx4DgH/taoa2xbVvmI4UTw1qM4JufdR/DmC5Xfc9z4zgeD88xPTauNbY2Ytm+zfOV+MexZcP5Kc8E5/JQ702u1+Iek7My15g1cD3p0xiMBehzTt2RmC6ZA//bhIes9x9+/L7vX+Lpx01EW/GUaa+dMlvj9tx0bXl9Ue68usF4Du4pzxHfffdt/G19zqj3mHvPIXn6/OXz87vbt5mXU57H71Pf+/rp5x91V999842X2Caf5/0LTZ53XrdvUwdjt57HYO3e73OuJbXenNbPh59/6jm+OR4b3/h9VlH354y5IW0O56y/Y3QgkxXPe85J58K1nG7jGau63uvvc1/78OHnunlzqj/9+bt6Oj92fm7YqmeM796/r2+Td43qVnw/CNEffrg5Fql7xZ31ceP+PrEbs37hZX6MTZ+S486j9T0mXnUfs+FtvK7Rx1wjYppYDv2hC+U3OUfMw3lyg1kdMayFNmJ9+PAhp/XeeTq+5RyQ9AeU9tPXY/XGdPK6y7Om11FtjVF9fbg+jFW5dZCMYZEfeFRXP35wwJoai3Eot9XGtaRPfbiW1FfPvnr6sWbyP/z4Q58r2rWfXENdL+YP9Ka7+uatP3OQ5PVh3EDnb9zqOe/Gop161kDf8vp0rt9nff7lf/yt6228zolj6v3pT3/qulljMtHvs0mvXF8LH+h6ui6sobrGbJ63OZfFMgZl+lUub92siTj2xX375rZ8ls7JW3+J722Mzsd6iAOYUsuspRj6c47NJfgjtpdWAnpBdCffDA4omHKgdQ0IiEYuTTlpAtJygwKu+kuuIvCb2OqqN7HHM0b1BIsbN7V07Murq428MnlJOdD6ymG0b384AAooD+3UnTq0XF6ZY+rIwxwD+oYNs6+uOtJrPeXa20ry6ixeXfvKlUn2nTDbPTfFeChysVD3KRdUdXsshZBXrt1g1sqxbWxljvLqOC7BjFs5fD4P4kC8hRzXTplEsJXJK3c9LF652LbKbWFiw2zVhYmtrhjK5OHX5Y6LJ6lvCxMTsFvKgYIp/6PYMO2AxtMnhE99xR7hYerI+0CkzpaawNSz9tbb+ZKPtNcZxC4PKPZH+Ag7Th1ZK+WZ4ohjGX/GLu25mVUGgH7QueQHp8qxxWeUw+01MqYcaH6PvWPKffFlHzI2RolpLmI6Vjqu6guXcYetzR9owsQkeFVeGOWB2pODNuoqH2MC6GMbOafyQ+memH3Q0MeeWOQvubGquY0RcR66xA/QOfkA8ZPR2ELaqjxgnztWoPTVcedBzti3sUUjX3vFbnR8ytWJtL+GdomV9JYc7NU8X+N7yZeuGEABZdzOn/EtPlAt38Yode1rG6Fsmr3jjvkVI2ite3nOU8U9cR23Q+Rnu309I5y0jVGOb2PUNsKnfuJlCXTcY1D+MyYgGJdQakXqqlL0zcv41JHPigr6Hr1LEfs983MxnvABy3xcuoZQJTkOC/vSNYYM7tX8Hh+VY2MUaQPQ7Tl5GUKrRrdaWi81SV9bc9gz15cVg0bB3MboGPf0tzx4iBuTYvCMwYv/4JPBbWxVsaWqxwake2mSB3rcubzWhMSt/NnGmAiWOvIRl8POPWQkpBzETnSpn34BVTNP24w7cWyJm6LlE+8y+TE6jsoYEP3MfdQg32I3m0v1Wk982laObbxgKzOOiAuYNSkKSL57t+m1XF159YEyd/NRrkyS19+efOQBobuOyu0ot1WnMi/Xfngq/7RJ/Oq/rrdx75FHrfEQJKRc3bBap0k9VYqC18EIyjVrSzQcUl/s5dtWbEkeUL39qGun5XsiTm560K/64okPdM1cg2NQ6cZsT+0umc8RrGo+Qz2mjfVTTz7KkccuzJf3Yv2os2Xu4iQu91JTWdQjSj9AQPPKnR/tYMpipGqf8zIw5TBb9SGoobaLB3OXFw/QrGuprnKYtj2Qb6veMOUwW/WBgs/7Mel1tLD0o+7q26oj/aPYX2LA9Pml/DW2PvUBUxew27EB17i/xICp/6Vc7D0IQFnDIFwxigzkS59AAZ/NmXLxYMrFsh+TcswWsPmsrx58TV5XH5VjZA3BxN5ybVmYY+R6knFxJMfSbR9AY7zuq6/eyIIWQ4KpN+XP196cs4CmnaeMurYw44A5rhxoX2IA7X/JX3y+YPd5WQjXpK4M0P5gjikHCl7kyiR4ketD2fIvlrytclt4wbDv2oQXDOCzuIGO5dewgdYXC2hdz1ci6PUTGUVNvso4du+NGQdaX2zjlORBi4oVL+d8eo4vOueZn6pcm8j3KqCxxYcpqxziKZPkgdbN9zImr4fyq01A5TVMPzFPKnvray9BtEOOi2ernjwg23TOM55jMGXyDqy1KS9pJ64EtC91l1weULWWju2S20oqaCO/cnF92VffcSDp7Y3jGKSfuaDmv5F+x61ySDvS7nk+8YfjsHlJeXjGyMbrea/cUnJdJfcJgrJqlWewMeqUF1CBjL89dlvPJeWRe0teIp4zh8asji95K+dbQMrnQZ/H98RmnLbbGC2/8sdN1ToeIj8cOobKbG3baF8MEtNoyEvi14fkfeshL2kuwfYlhvV58q9/9fUkOUU+4ss4tzEKKPVBSZXP+UDtwbzLC6/KsY0tnmfurZU8ohKdS5N4FZlEUebqn/w8bCObxY9dny18oKJiTS91f/fQ/BgjedB0yTPiU9bVIbH6fOn6dfwhm2UwaiTnHstmk/I9MW5ja7kvbc+x3caIv3PtybNyWN9RVASdm3Xx5dsWH8kyMnX3ftE8gn/Ozx3bGC2/hNdPjMs/g/kUv0Dlq9o+jDJTf8p8qyt+MuwXj9s2Wm9E75LcnItj1kwVjb8nxm2MxD/yAvShDvlZbNGW+MwVKPPSFph2cTjrsze+uur4UvTpKXOS8Xp1GJvjj1kHisWSjNV8bbVz7NgvGC+p4SUvsm4i2uvT8/8z/ph1NQZ1PG6J96k+ZQ6tZWV1POYlpLEby2P0XHtPXa9KbQ+hU58vxvGUWrX/1PccnT3z6Mthf268yUu8MUbdZxN9G6Pu4tsY99Qqle8aJahS9zE+a1dKbWOU68S6uFFaOV6XAeg5Efuc83qkf06tzonB/I1rTxy2knUAglJ9vunrYZSHhAAAEABJREFUKXFrb57qmKsarhP13TBR3jnE1n5lriuHtupXzfNIXt9A5n8r66HtQ16SG88xa8Eclb/Jy1z5c/xP308Vs9jpvdKOrIun1Oy+PMS29Rrjn5ptzJwbp8ztpdtT18txXxTq1/p3mxfL2poPkLguIdfZyLwf44usx6eq5DGpOpbd9R3yxaUvaI170SVzp59VQ1+qSsYlWVPpIed55TAObSTXtDh3d3dZj2/K3MRxffmy1Bi21GrPhdoan3PNtUaHnD++nBXjNpsG5uOYeso+ffqYPM4lzhhbr3dfJIu9Z+EoPx1PLR9ZW744VebYFuyE2bFs8f3p06eujS9UjcG15Qtv6/CYnPQthtiO60d7a3LKepcHGu8h8w/0+WWcQK/bm2xUffj4KfGcs1E162Ac6hiTGxz2zV0MZfYldayf+Z8z/94jgPI36NST/v793/Mz0Ll9ee1W33yNWXvjt7Wvvrxk/Ld5aR24rJNL4vO6MeMz16JqOxzKQ1ugawV0/Y1VP44bl9fxT5lrN0ycQzdSHbeG2qvnS3xrt2UefBlubPpY499kE8b1JTlmHLbqyxu3vPrnrBcxJz/zV9cc1TmnXvpWx34lbnmgX+Kra63Ucb5tjVd7Me3LqwP0HMtLjqurjjU03sphfNY1bDbHHnPtvElt50aNY8YkaadPcdQ3viVzM8a+dZLEUnfPuShpI4Y61kQ745SXtHFdyxujus6VJI7+tBFXO0k981hj6hqvOstev/Ydk7d+2krGop68OICqnbtyx8XWTt74VFBfTVv1jM+4gTImoBio2rUUW7/G5voBWi6meQNZx+fcTx7qeDr2OlXfcTeKln8BxbDVr632+jRO62Oe6njtNT6v446po9xrOtC+1NXGsW34HHPp3JXrWzttzNsY7LuOgNYD+tzyumecjm9j4mhvfMZpLsbiGhHPvueavrcxOt/mc35ZR33Z996qnTgjvsTUXh1rLraxWgOYMe25p5q79u/fve/5+JBNVHG++eZ9rnOPpX83Qz99/Jjrz7HvZWAuh8zDXs6cvoxRbPl379/1+Wcs0m02wnxWMC7Po20bjSu/595QuV895rlk8SPjn3IPgFFA/5xlvR7zTPEhG6MRdmz1fJinG3anrAfjuMvGrbrbtnXtHR+p3fE4r3XWw2uy+tbFcWNR/3g8lrzzLPzt8/1Je+lD6nOfZ2/vE99ks9GaapeKql7ku3XV/lPuPY+5Z8g7n0DPn7loo9+o59nr2NceoPTh+J77XOWwpre5huvrPnk95ZrnnGaobp5/c9kcFhm7/z2AG/LiiLenxkCwybPZpbaRdReZup5j4vs8b24pWK9TffjnyyuHOm5MWmNjMCfn0vjN90Pm5JxrtX0xgT5nzNtnhEvWmXHc5Flpz1xXyHPj4vUucTw83M/Y0jfmuGx7x4HMx/yQR/vOOrHmY1A3uT+fMuffZK0eMrdEpo5zeE6d/LnAuM3DGMc26ocffyz1f/r5pzw7f6pvv/0mKfsc/Sl5u6bPFZeRf5v+sYxZsgbWxJy+++673OdvE9ebPh/GSD0Tu3EZ/zm1UGYezpdzDfSaNSfjEwvo35J3nWjrmj0nbkmf2otjTo65hpQZw9IX21q65vesGbGcT/Uk7SVl6urXGLQ3DnnxnDd9imXNtJXkgfq3f/u3roe63uNt9We+y6e8MsfEEt/rna1YPi/I+5vwT3mWBbr2xmJc5mnuMOViGZ9xi2csfmBCf+fU+Jxa6ROyFrK2nGP9qe/56ZjYzp0x6UM817Hr8P7uvszXMfWs8fb8zCiGuuJYP2lhO6au/ozZuNS1Lo6Jr535qvfN+2/6ZyWvC+qLpY3xWQ9zU19dP0Rg39yHRVPZjmTfFigdyUuVw1Zd8JSM4Plrye3KS/KS+vYl+7bAV7ArJ8XWFK6qRviRyaPGOFx55YuUy4tZOVYLL5MbcTD2YIhHrguZlizi1/LFL3tjVibBxIqh3a/Evbccgh1ODCA3rktipsmJU57hayzyym2/JHW9WNoayza25b5VHVMO8ZOLm3q53uVrb39h2n8rP3/btmCEb92060scy7HnB2nHJHiJu4qqch72zh3oHCLsL6Dl2kmVwxYomLr2I247/S3+1+RrHOh5U0+qHLbwn8cO1DU+eelLbGVZNV1752BjhE+N9yqqmpT5qaMkV+uwP0Y0oteYDuzppF3zoDFEJ7LXX+pX5lRZ1ypmWbFRj274MLWNl7mEyFVOo56s62PiVIkBmYcsCqAkf9C6yp/j0k54L1TyUS/GnHegtqyfxqx56Gtso/H1BxTQ627ETi31IfKi/FryygGRxSHQGClseUDkYRa2ftJNOHJ7GZ84jR37SvwEfBuZmygqTxPxXkDHXTley7UHWmfJ06nD2GoUCSW2e8mFqG1Emr4XV5SE98XiFn3tpcphhGJLSwb0D9bKotL1sXV86Vs/+4BDFRe1bVtCUiPOqpoXQ1I3oq6JtsqAkkfjDCpLU0DXV5uUKv2RH2qCXZcqF6rwGYBYhvasvT396XmPPnHuVySRx2ns8hWx0sYgWBkA6loT+0XHTc4F4xG3cgQpo3spA17i3jOYL+XqrHzkA5WRKmBiJhbDH+nDlIlPhQ+6GEBjK2+KHMh3Efdo0ilUDuNO018QeTjnGKZ+uv1lTMrt+HCQYIIhVtWS68txx7JyuibG2hSvCaB1N0bbqueYUXXc0dHPxOjvjeH4C3bk1Is8oMQuTTEocRaGdpV53Yg8OsrFaYrBwDgSSni/KjrKqJrTu1cG98k7FlLPmGl+7w8sETXJsXJ+0t8ae2/7KY8wX2t9h41qxmMI1Gi8an3x9zz0KpOi2DGIY07GGM2eY1tiu2RApRuTYFeOdHvs2qXGqBJQVfn9+ZywLpB5Tw7NC1RVQPnSVFnlAFoWdsZb6Yu/7DLumPqSvOTc2CojTLfRXTWxH3HHDhS8xNLyFMBcgPIZQn3JsdfY9pUD9Y9iA7UOmLwY0j+DLZa2q32N8WvypQtkjuY96LUu8MuapOb/KHYKmwruEyNc5QDyvVoGRGVvqhz6FhumPKL+AlrfDswxdYHfjLtyqJemfQCyzTeTs2DP8xi4QKvnWLk2MHXtAz2mfPXlXRP2973qddyOTfne8sUvuX317Uv2bYHWl5cqh626QMdtP+LmlUt9nUl9U8kCvooBX5drD1/Hrhz6k8L+JvbX1v1/Frt9FuU5aAzmVx6pN1Dw9bhhylWVtOv4nmtkXGEd6vMVJpYCdWH2nV+p5ZlkMQC7XX9jCjOvyYlJ3muprTH3NTkvTJRJLc8FEGZ8bd9o1bnU86FcAjq+ymE/TX/BjMGO8TkmmRd8jr3k6srbwrR/ra9cgjnW3xO7MWtnPiNjyu2rq72t5Li6vRafa5VboUO5luc5KDL1fa5sjNxvKLJWpSp/k/58ecoz3FNVDP0zr7kilb/t7py0b4tIdU30t/Ccl8oBuW9kE0T9GaPcOS87tjKubaSNX19YnA7HzFtqlc3JiqySa3rlb06h/yyQ/i+/wleeu4xvO1Bjo8jlwni2PDtCrJKb/saW0Ouc+EZwRvnnEg9jxM9IHvQztXoQfjuU/NhGXsbODTCjpShR/L6NUSO917x+7S95t3vVKXgJLaGmk83WLTgjtMWXZduzAXzpXKuO4xAatUfvGB83B/tb3ViT2GAtAmPsxpJAOw51jxvJJ9LUZUvsgc/wXq7DSPMC9BDayjhTwn6pph/jEe/p6bHUi9uMndvWvrVwbWSwwAwrLw7VrVIOs86L97fy9emzobaQcY1D9kdaUcDv8ZB4gcbWDuiYzdVnH3F9iQMkrqdYV+ZxC42O0RdOy1clsX0/x156KnORttQm5rG9NNl/zMuxczbCs0Tiu1o3noN5DjZNl2zoinlz45o41/Ggz0vji3vJeeH4GMSexPeYTehPGY+f5KVc/MfHS7+Ufsxcb9vWa+I4Ro2K35B18eWgrS+oIsqLz5tgjvLlVeUAEtMWnEu3I/a+xLokRnWcy9Ph0PpPWT/WUqoctuqHTa70h1LOebHnizIg87j1Wt8T855zzhj3BC5RlbzOjatcO2uuT9f2qNgnllwgkg+9zv3ttlPW7M3xeD3f/NCP14x6nqPHx/uu9SU1VO68CbNlriT1XZf6WPHrH+Jvsw7O09Y12hPz7elYb29O8X/O+bKFDomn6s3ppmMQb1TVSLznbHIY36hEkznRx8ZInk+p77mslWT+tlHrOTV3ZZIy4/Hc9K+nnbOePJ+Vu2atkXrOq7Va87rWsi9Y1ZPEVd887UviaO+HT2znXF/6ZSrQ8yEm0LFBav9MYp2zLg7HUQ+Pd3XJObHn+nc4bpn7h9pyvVR2cf1fYpdKGY9xGKsE1MfeIJq+9qwH4wL6pb59czlmnn2x2j6zpoCqkOeX68ucVg23zJt5+FJXeeUQR1o+ga6/2MrF8AXyY+bMfuW4v5+bZmK4dt6+fRMbMnePOf/usglwn3OEyKouz+vrmNz3rD3/hOw4HFKNvT4kv3NkW9aOyv6XJE85B2yVGbdkbMZu/uYpb3zyxmTdYOScfdObGebumLZrXBupcqi/HY+lj9pGZQqKw1b6rUFdEtNT1rRraguuv0Esnj7bdtsKyPmzB616LZwT9yU9/Y1tS96X1tFOG2vlmPW3P3KyuWFhTvKOm6c62gSq8fUpr51jzt3KAyh5MYDna8ieeTi371NydGydA64xqXKI69ydToecdw+RXMoNIzcJDpkfIPKnJu8FN9mIgpmz8RtLjMrY7YurDGjfYth3/ajjdcBz1fb+0115rjpm3uZmzuZiDWzFnDHyal4fs7Yerz6NVWzjEMtWPDHcEHFcma2Y6krGZk3U1Y862kjyjounnXrmYXzmKI6knq3zIYb8sjduKRPY60A/nqffZDNVLPHHttUh82M8ElDKPc/ElvRpHNqoo8xa2RdTH8uvsaqjjTJ1lKkjrrEbpzJtbQEhr36Va6eefiX9Sd7f/NP7l1xnXVfqiSm2fpcf5faVa28+rvNVG5jzqQ7Qa9XzS9w91689550fOHN8xSOWMW1j5PSk17zzInblcFz/K/dlm6HGh+SZe7KbVeYtlmNuNmak17hySZ/G69w95bnw8f6hKs99D1mzy+7h4bFGfj4+HU7ZRP0u9TvW9z/80BumxiF5zQRKvFWTh+eN8jU/5nB+eurnYT/05Kaasd++OVXlegL0Wn/MhvD79+96U9fYjifv61SU+nq7R3cMksdjZNXXAfXEt+7SJz+8lbnTt3l8//33fR9Rz/rtub+oB/Q1VD1z+PDzz/1zipt2QF/rdGIu6njvyQnf56W5Gr+tmOrcZgP/bTb33ah2PUj68QMXQNdMmWtMnNu3bxtL/ZvYPnrfyZp4TO22MUosM7durj/jN0/PQ9fou9hXrt/GaJ4P2Xh3/OHpvm7e3HRuzo9xer0zTnO/yeaq+kDf45Wb3939p9zD7+v9u/Wkb9oAABAASURBVLdlLUbG3aB1rmDGbxw+v49B6Us7IGvvMXP2Lutj67pZT32pYwySNarccY7HQ/3lL3+K7kjoe+a9YnMIxrkumRvvnUDW27clhvHrR58/+t8ZRKeo+umnnwoo6/HGv2gVNP/rm4g6Nufm3e3bOoztmmdU2sbzxxjFhoBlwGuWm77W2RrZGr+8pP4l563+tlzTlFlH8xLPHI+5zmkjlvbOt6QezHqLox91tfPcVN/1dX9/l3pk7jO3xq/dmh919SEBrQd0Pvf392Uc+rRmxqetGNrJG7dj2hv7um/4AQhj1l6ZNkB5LDx71nHFbCuW5Nr1WUd9ccSXd624psUwB23MUV4fxmze1uIum/f6vru7q0uuX+KagzaSNkBfD+WVwayncduX/KCMffPTr3mLI8FcK5VjYVgb7YzDOhizZHzG5Zh/aaDxMidu9Ht90MfT+Slr/ps+h7Ux75bnOmdfG/NX3zhG/PYXWM7qxQ106wBM3uRh6ij/tT5QBgovujD5ZWMrBtB+7MPkgV48YrzWgRc54FATTH5hAG1vXwWYuKtfRcdXOYD2D9NGn0BG5hdMXluYpZL3BFVDHiaGfUmZLUw5UDB55ZI6gGwTTP5L+YhPZeVwSJ50YOK95iNuLL8BNk0w+bZ95h2AiaG8YmzulQOmPlAwdYCMfL421IcpdxCmrngweaAx1H2tA7+Ur3HbhSEvwcRb8tUCvzmXr20Bu9f57k6+AS1bmKsFfoEd9c/ysS9pYwsvNt4DR/rKHV+8q8hIuiZ71Siq8oCT71e+wiWojFA+kPmw3va5ychXWu2aj+11ncQZxCbj3rACENU4idyvfd8LaJoxBSV9x8QAZEte+9YZo2V+c90rA64YymH6BGpUxuJyy9pd/IjcWCVl5pvAasmVjRrXOqgnjWcs9eUl5VuwpRVLPR8w41hyW4eA6nqnA8T1XpA4Q78m1xaIRV317VzlqbGj1qoyBysuW+M0PuWLV65M/T363rgcW3JbyXH9SDBj/ZKvOO44wsDUYfFZeK8xFq/+GFTlpXHlUK4sbH8tnuAYN4Tbq4xpzwOg49pc8rBbz4e841vmY1eevFKsvIhNZrGVD1eNl/7iuw3G3jWMn/hqLNvIL6E9cdieVz7RFS/aabI67VPNG0Nj6j+28ksmH6WOST4mWWl0XspHfBpf8/G5ixFSd8nEUodg+xXv5bkARHwpWCN15Tu3yG0rBxC4WCZumHzErb/WoD71ZUzyAS95ZTEuZfKScmWS8pSp9syT8h4vOufGCA/TJ1BA6ROYmFW17Crxyf9a3FFte5gYq2+rjQQEZlfUBHTrmNh2KLqGylKV9HAyC2gyvsoB5Hu1rHIoB3r+tA0XadVaP5VCEEnXJPMotus2oioHQtophxknUEAt7MpBaMs3XNd5gSgfUdD31GrIdgydT/y0IN/ESNN4+gGaX3LHJMCmLqk3Y/IKgK7dsl0tUF/DgK/LxVq28hLwu9gwdYDP4gaEaJnM72GrI32pt/rANR/4Y9i/hvF78q/FQ9E1mbWdPEQamrIq+H155Vj+w/YXTLslXy3wWe6/Jq8yjq1gRL9qjEN5LH1byWuRrWNA52M/bPNAAcG4qNL8HKf7i4fZB9puyW1VBL6KAS9y9dQ3pogbh0JxE9AydWDyDgC/iw20LUy8haG9BHN8yW2X/I/MJUwcmH4Whq2Y8DwewSDXgpz/XnNh6gNl/r/mc2Fok4RqpD6EKod2aa5f/pBmZ40DjS1G5YDnWNLCC5+hQO8FyF557YD+oVVeghc74DoP9XyoI8Eck3cIaFz78Ns80LH8Xk3EFW+15g8TWxlMvq+b8rkiw29jq2tdYeqJI+35BuT7/IKJ3feGCi92WiAv9/Ki0HkO31het0Nb+qSdCFXwCq/of/6gv42t1tEqYu2j5977NlCHY1bC2Cts5id8mG2jRlpj2rat6105IPE9+9WLNQOyNkIVGrFP2/VLq22Gi1Ht55J7WlRqHcOBvZLxHn+jxcr8wJsd/ds2Rc8aNP/qm3N7yf3SFxk9ngU+/STWvGR76j+ZOcoNuLHFMM+ie+T13Ppi4pK6HA76R4Uag+f1uBfQ+YPXQ/uqXEqf4VKzrbboj3TclCQ5OjfHbKjsz7U6brHNpmfe6JQfntizFXbZn/KsRETn2G91THAJvW6Oxxpj5CXgpczpkuerbRv1JpsxjZ9YN8j4OR6rwvZfCtjj63DYKk3LqMqLsMe6ZFMSiHyvbaO2McJXHaPrSx1f1mQ4a+3cmNu21RZ/I3rDvMZIHEtmAasP49IeiD9io84cX3LXQeWw9YXQFux0+0URjLyMvK+nvEg0duUj/gDZIuPOzcdPn7pvXuKIrW9tjNFBcc0js1PKJG3N/ZicKy/StBXDF12X1HCOXzpnoO3cRFTv5uZUx6P5jNTvkjG6BTpPcSoHUHuwjEU744DInhX0FbU6pdZbrbzoeqo/a3LoGqgHtJ898To/l8y98rkO9h4zbm3NUX+26tiqbyy+UFTnlE0D5TB9O6audmKestaspzqS/4+wL+HFgRnLzc0x8R5SwktpL64YN3l5DqQ2o+W+sNxzHkZUHuID2XC463H7e+qinS9H5ZWpKw8va7pSq+XHWCuH7UZ85TwyPm2M+Zgc3Mit2ANpaH/6cUwdIAjV8pfanHpjwHqKZyzqSmLbv7190/MNdO2dL+fUMXHUlTdWbcxLn+AcH0pdx3SuXJ1j5sS1um2jf5tU31vOC8fUWy/ztR1jKOr6Hw7HxlMX6HPIeBb+4XDo/IxBHfF8kWwriaVfW1+Am7f2QG8eiaO+45Jx3WYTB2bu51xH91zbbm9vum6OG5wYc+73rr22Esyaq2Mu0orLePRnzMok41FXW8dh2jtmTkD/mX11gPbl+n7KenjKi+Y9a8+YXAtuKKmnD+supn1JvOXX2F0nknL9qG+d/A1PQJPeRBFL/D1rWB372rz/5n3tg47HcWMRVx+SeVmfxTuuraS94+qLaxxiAH1dcsPJAHwpbw7qqysZoxjiKdf+YzbuTlkn+lJnvbhX7+3b23I5wVw7yrTNzTfykevdsVuxjAMSQzYPv32X/HI98t7jf5fiuLb604/xu26U2zcuW+V7rl/G4SaA8hFM73PykjbGAPN8MUdtra9rdNXNVlnlEEvfztWKw3itm7ZuTNiq4zlq+5oCkfvOXZ9LysXWVrnY+lFuLIuHeQ7o07gdM3bJHLMk+twTx1q03+T+6ePHkrRTV1Jfe+uivnmK6YaQrXMNGE7u3w91PByqe3Fyyb3yIRtc/pUXN1MPXjfiR/lNng+MV2wxzAHo65e8dbYu+lDP+bE1Juu4eOtnXC27OZX3BO3GtvWatNbWSQIKsk4Slzlq8xpfbPHMVXI9Gp++T9mY9VwluI85f5UbI9Bzs2zFVN+YxNCPuuakjv6sg3WUjFWZOvLau3Hs2jvlXtH1jA+vbeZi3msN2N4cT/Xdt99lk/pt8r1ks/2hr3dA+PuiKo+Oe1+TjcG4KgeQ+cp4FLx2VE6sx2ziyx+Phz637u8ech+Ztvp/zGbfe8/LzO3M5Rgfn3Kd+7G+ef++tnjzvPODEuQ545j446p9m5f+zdM1dxhVxzzrHAZ1l3V3fnist9lMV0dyQxAode/cXMy6AXrdiiWlU34Qw3nSj+S63BiyJX/KOrNu1rZiDxMDSL3mM6Tz9JhNfPEOmV9zVaaN9TKeFbd947FvDYC+3roWdOp8O6/a+6yorry44huaMakLlOtS/Er991y3/AsN2ujn093H3OuOdcx8iOF/OWBsx6zzN2/f1Pc//N2UOk/rYTy2+tff3/76166PMsf0I/anTx8Tyrz/GYfyU+ZqG1kMuS99m3uEH7y6v/8U7Df1zTfvek0Z0302uk95Jvjppx9jundsxvFNbKyzcf7v//2/M1ZZO5fER3I4Ne8HFd5l/RyPW/yf6zFzfsnz/k3OrZGLvfjWxrobpzGvvjm5FoBeT5/ynK2edfeDIvcfP9UpOZiL6wEo/xsT5/VtNoAX1jE6yoCOTQznTAzl+pWU+xcctDW2d1nfMai1KayNOsbl+F/+8tfO0Xug1xDn6XXd1ZOMQztrZWs8FstnebGN3zGgryv3uX5qY2zmYzySm97mbs3MVxtp+bY+2t6cbnKOep7T8Ylxdq3lHDZP/6LAp8zp987nNmpkHozB2By35pJY+pHsG49xG4tx9NrNefzTTz913CPxm7/z55qQxBbXGL/55pv+gMdP3//Q82ke+t3G6PudOVsv89CnfXl1jEWfxrDkxiK2NTBux+XVveR6r3919WPN7Uv2/+Vf/qVjEGPhO7+SNmMNOAhz4SxeAHmTA7rI6gM2WejzRIOXvgMCaydvKwHXCYCJpXxhy1cOfabpm6XtojX+e9hLT1xt7Y/xKr6wYji2SB155Yu3lYBr3JXD+F7LI8q5Q9dCXr+Oy0vqA59hOC6pC1zrqq5ySJBVjUnRbboTIwtcXrrkgua4OG33rLtHRxnwq9j6Ap6x98/qLZYETJ85ocRTpp28ZL9yKJNXBguz2rdy6xq165cyO6/lyiTg6rNyKJP+UWxjidln+dgXA/gvxV6+jE18yZyA8rAP9Au1vargpTbq1VQrjz0PFUCNzVMyM5iaOzzG6DkSS75yyEtAKWs+YI0RR9sYBbEOn+9tT1HbGJVOx1M5zrlBTflWrqWIMrw3Ly7MeNXZ85Cin8O2qRacCmKa5zi3EXn8aVc5rA3wEl/4yiGGOjCxIyp1lW/B1heguOUyym0l9dSXF8e+vK2kDCY20BjKX2OovzC+lKvruDiLty+vDOgaAY2dTq81IGwKEGV107TcFiiY4yPtNsa0zaC60hU7dVZHWU7j2saW+Yp9dPv7td4jw3spI2P7uhYEf/FR6JgGIzgjkxXFfJm786083f4CUaqA2jIPlWOPrzTXftuM+I1cW2NWR/pFP3owMcVQx3bZsNtLSCvu6IvfFsHfI2/MYOzpU7N+Sai2MYpBjCvSNBmvHCvusP3VdhD9LWbToTIJKJiYMFvl2wj2c79yWKs0JXYsMhfDbs8fUGP8PrYYYo/fwK5Xh7pA+1x85ZB/jWE8yqQRfcfko3rNd3ueS3XJwJ66UlyxK8ee+kmQkdDifytudRa2eoFJLebacMxYlMlLwHW8cjjXysVwniPqr4WlXAFg0/kAHXc61cdz3NrrT0ySmxhiK7Mu8spttVNuu0g7eX16nZs2l+scA81npZXje2qoDqCogNoTy8KwXfQ1uTIJ+LwmOfeVGx+8YK58jK9yxGtO7Vyno5/urIlMSHsJ+Kew6/kQQ3b5lFcmAb+LvfQqx+LByFOyr9RKHQn4DFuZ9Hs1qefDWsm+jtu+GMAVmyKBVB9AAeHnNUIM9b/EUB6lz+ptX13gil05lEmv4wZ6HSn/Y9ijsZd/7SWg41YOPK9BortF7rlYfTgu86XPhWGM8pK6tspgYgLcTTryAAAQAElEQVT/cNyArvoFRBUF9FqtHOJK/yx2IPpLDCB5muOcM2XSfwV25RBHvLBdV3l4zifrF+iaZLDXAxB2xrJq+LV6i7ewYdqIva4nk3/JS12gUsjycNz2H8FWT30g5nS8QMepfGHLq2vctgt79dVTR3o9Zt8xmJjaKpO+lC+sZa+upK6t+ou3lZRJy9ZWuRiM+MzK0la5rXJbSb0lH9GVZ+TeTU77zJ/3jG2MrknrB8vZEwOi5FfaPXJj8GXDto309q7leLb1GVqsxgiu9xL7jncMuVf4w/zT+anwXzDr2oZL3x/uHRvh46DEkB0bvdmXCStpXz8jZNAXEPpQXjm2kdhyP/DlgH6VA3U8HAO5x74K4oXZbmObfhwKrjZAGYN8jHpcnMFouTLHuiaRGXflMBag/LCAMVprY9NOPw95+ard6XiKdnUclQPoF1vqhs2LihnTUzaS7HfQ0bPVvvLQOAZ1yc8tlTzkezjfxDAO9fRvjEDC38uXJNsYgdm7P7ZRx7x43LatRuSSddrGSL3PNTZqix9f4gWhjtk0jnFpUzn8bdNA1xa9Eb1hJ3NPgrIGA+diL192X/LiMyZ1kxeL27aVa0Gsp7xoVz6GPqObFznKLpkL/Vjbc2wlbWzFiJvkEIQwY1A3eWGaXmpy6TnShzhAXk5m7qNnTYDS1/F4LCAY82f+Y+pQOWwdD9tfy8Y4LllXp7xsloD2dQyOipCsQ+qre5PNaMdAPet9SZ1GYnHubY8dh3N1Sk2O8S+uWMvWfMVT9pAXqb5APGQO1ANxz/0izjzNl9ShqHrKOSau8Wq7baPGGPG/dXvOulq/Pb1lLnwJpu4YW+Z21kUfx+Sm/E1qC2TOnjr+ET/6vIl84m9dR2WSstPpUEAZh3Fv8SPJuxbcMKJ4PlcuFYB68LccY+zP1o71eo3dTTa9L5k/aYyROM6p/cyd9MU13vVS0JeX+vUFrWNA5145zOl0OhWQXj3H91jGba1tgYxXU+Vk33Ptulyecl7OnKzJTeb3cDg0rphA1844xNjG6HPo8emxfSh7eHjoF5/Oaz0f5iOePh5zfXBD4Jj1YN/f5tO/143j8dBr/CGbGClF8s+a6nPkFL+nbPQ8dHzGZO5gDrRvfSiHGaO8ZDzGS2LxJaq4yox1T8e4MtQfChBDHceAzrtSG/V9IfyQ2NVxc8mai2vfcftiHbOerFvlWDj6OSVfXzJH3F/aqT+2rZzf27zcH1vW7jZ0WdsYWTdbtxT104/zhbR5i++LZ9vHrtVeQL8gN2f9iV05/K8KAJdez/+K09/6U+eUF+sPOe+Aed7k2vSQORzxbyu+OZ1yTRBXfGtUOYDM1029z0twc3VcG8k4xRfH1j7QMcCMNRD99dOPbsJUbdvocfXFkMQdiUVS2TFpxjXXy5a6SdbjdXz61N74rf2yE0d9X+CrYz6eR9o65qbdul74sl6Z+RuDdXNMe+XvMm/ii7F0jQ3oOdGnddFWfWO0/92fvuu1bI72JXXFNSblXiPE3nNNVqZf7dVZtHyJrcw8bMXT1pzEtQ5iKJeA9u+6Njb1lMtbF1trpp286w3QTa8TNzX0rS9JH+IvfeO03wb55ri4ytPN+Xws85G3tuZr/cTSTv2FJe+4udmqc8q16ebm1LE4LpZzYazqiev115ycGyDra3u+to/2rz+vp7bmUjm0B/qaoq11kZRbT33LRzXn1J5r1OWqay2NRR1xjWP1xTIfx7QVw/oat339m/dN53WTjfDbesq8G5sy7wvqGouYKxbrIbZy50ReHP2rI69cv9o7LhmLfuUloGu54rBdcnlrCbMu3nucM6D8rXN/Q1VflcPW3I65b6hjjvaNwxjM5SnXGOOV978acF0Y270beN//vbR9kzrk0ps1unWN9dl55xnXsftsphvXjz/+0HEbq/jmZU3EMxb96scxSRug3KDW5ph7zmOu65nM9rtlTN5zz3Fjs/W8F8sYHp+vucdc6/WlTz8Ycjqeek3bN2ft7rPxecq18/X5o41Yyh03VufITc2UMO733P8f+3qeTvlhFjHVsVVfe2MxPj+08Pb2tu+PQK9xcxVLPaBrCCjqGLVdZJwOqCu+rWP6MUfHbZX7oRHXtTm4xqytc2x+e54h7jOHzu3h+RlO/v37b9q/8auv3R6HxujzkLJLbFdd99yX3bS2PpJy5986aGPf+krqWjflxvxD1oOtZIxeO11HZu4zoX++Xzv/i4r7zI21e/fubSk3Dm2ca/N1XaurzJythzry5uDcuE58HjjnGf94PNTxeOz16Hlrve4f7is3gqzjQ9/bvB+76W18lUN8/Rn/Te7F7969uz4/uZHumD7NU13rJq4fTrDmMM9J5w1yPmYdAL0WjFM7x6yZ+QK17MzrP/7jPzrmFY8+E1bH63xp73VNmfNsnECvT+dWO2X6sv373/+jbY3RvmQOzqP6yv/yl7/02jauf/3Xf+26mKM+YGL7lx8k47amfkC2MonGAMkz913nQ3yx1fnb//gfXfsVk5jq2+rT2lpDP9ygzvv37/v5RQzzBnKPGP2XH8S7ZB1uuY6pa6ziAJn2vT/QI47XRa9HxmCt1FP/eDoFayt/rhT/9TOFOOpqY3zOg+vFGp6yfuKgPvz8oax/5bAGjj/mZ56Vs35IQdomvlarrv5dY/q177xb9+EAEMiKj73ghbcwDhgYcC3klzZf9isH0Cc4vOBF3F/ifYntAND+HZfg6xjwdbkYkra2gE3yqsYFwu9NwFfjg6/L6/kw7tf4v8WrCxNPc6B9K9fudd0cX3IvToORZq9KCjDtKgdM3nEyeMlFMuICSl75b2JHWT9p+ks+a7rjArpV5qDx2UryymHqAIo/09cvTDlQ6leOJRcD5rgyCagv5THprzVu5zUP/Co20DEt/T+KXTm+jHthwefY6okfk2s88ks/s2e350YG6AuA45Vj1MQTB+g6ZNLLOVQmNvALbMfq+QCCUk3byJrpyawSO4Woxspo3/QSEOF7nUQX4vN5/VQO41I/bEz3AmSDQW1j8/1bLhJVGyPtHvmoUdSeH8grfinFkY9IY2v8EfWX2KDG1IHJO7jyWTqrhWAHd/Vt1QVmrTQOKYeJ9yWvflQS3szHmIACWrb0l3zp2kpr/Eve/pfYr3XFW/3VaqMcpn/7X2IAKVB1XVEh+VOJNTUeGVt8r5OWX8o5m/JLJHLqK5cPyDNGuAJqyw/H9Xzo/8v47GcGa411n0hiKyJQriF5dYQCup721ZfgRQaTf627iVmR54caMgD5nlinPIKszXhNqns6VWI3ky6xs1Cde+z0JynvNjJ15W2BWrW3rxyQbVrYr+VAAZ3Xkq8WaDyNYfKA3daHF/6PYgtirLbw69iOL2x54DPfYqx499S4a1XRkU9rndWBl1jhhV/YC2P5gGBknpZcPXHsy6snKYMXPGWLiH/11VG2Z64h0tD+ClseUOWzeivXV49En+DBjEu5BuooT1EyWgVzvHLA5IH0amIHZ6S7Z4NhPMvFaIV82xNjLm1VaSWIcuR+wcTbg2H/khrDHF8yoP3A53L11fks7mcd4Lru1QFKFxTloZ8ll4cpV+a4JP+PYn8NA/hDccOM4UusL/vGBb+NDRNr6ZoP8IuaLGwg9fntZ7zKsfCiec1NWYb+y7DFEhNecvhyHv7RuIGCmZsY4kry+pHGOCR3OXXnswDITzv1YfKAip17M/nmuHi2Ky55SXlUgr93HGscJp46MHl1IXzuWdT8t8ZfYyxe/cUDHRPELqSdBC/ypWsrrfGv8f93Yq84gK6TfWNatZJfssW/js97HXOgvFarK01R7u3BlRdvyeWhrdqn48C1hvbVBQpondc+YcrgZXzpqye+fXmxpNd9xwHFTfBLHrj61hZefGokhi1M+fKlrjzgcKUotZPLb3oUzZAWpp36QOe+7MReOmvjFijP+z043eaCCjlfIr2Ej7i/tIuoa1ZU3M8ZElNfy4djylZfTAEu3ifCHA/HgumTSut5wVYQPv7EInp75N53KGraPkcYHdcD0ckeeEapjiTDyhPgtRbGC7SOcqpKHfFsjdFYo5DhRBrsbYgWxfBkgLDSszSSCimZLek95cWDLxAqxza2fuHdPrZRY4wrNhCN+QUkvASd7vb8DKpNuh3/2KhjXhIyqqLaNbjkXrwdRo0R28TnDyH0eHACDflW89Cv3Ot2C+a+n/MzSwV7ZHgP9sx7T71h2l+e5+owohM/+pSiWeZ6SRyS2gkleVzKOrqpuyUgqYK3BW8Uhtl/QUC8Pba2Y0+aYm9bbaFLeOdeAmYN89wQ8MQ5v4A65iWiPfVt1R+DsHsZ07aN8Jc2G9Efw35lbO95OKSmp2w2Rqm/fMm0xb8v32x9GXTMSyZ5bcegbS+JBShlzrWttG2jthEKRoZrS2tMlcO+dpIyoPSfpvbgjdgBBcRuJGeva1W+lNIH0P6A8jDGS+r6+Dg3vp+yia8/83nKC1bt7tycTI4xzNfol91APUUXKOMQ53Q45FwwnkP7V/74+KSbtrMvjeS/jdFzqC8g9bh0rI5n2lrfl3Q32XAC2sfx6P138uapTyB5bu33uI16kxe6Aeu1cXM8tY83mRv/UsWdv+lljGXsT+2D2Dize2Z31meknofy5bKxVI6RWI+Zv5tskBhvRAUTQx3tJCKzD3SN5J9SQ+2N1XbW9TH5XKJzFCrhXjqWS+bPnMVyQBvJvvOg7CkbOb4gjUEw9mDM35BTzxeV+pSMdaTOjCrJTf/Hx/s6X576z/QfT4fUjbp/uCt/u26L7vnpUts41OFwKk9X/UrmLqYv4G3HcF2dO27HfFGqnmPWx1jlnXt1R7DVO+WlqTkenIMx4kdfh94c0b5yaK+tufjy+PbNbSkDeg1HpWuv7HDYcu4e+8W7fhwz76fU/DEbTB8+zN9WFA/munHz6z5jt+9u6y4bBb7gfUrdW2evrJtT+Se7vc54TfGcEvcxG1DGaFy+zG/9YHpu69vcfLF8Or2J+qi3b98ltlNye5t4t+RwrPfvv+32fL5EZ+Yjnrhi2GYgdscS3zxs32WzxHFrZ9532UTxPm2u+reeytW3FcN45cV03mCu14kxstov8XHOpsBd6vqQuLZeS+pLlUOf8pJ4bggZz/39QzmmbGGbB5C835b66gWi14i1kTdO/Ru3ffUcc21IC+vPf/6uNwmAjutdNmjE19bz4+Huvo6HY+sYB9B+XvPimr81kXfMeMXQr2tWXh1bX+YbM1COPXme5bqrvbbGbPyVQxzjsPZA6rj3xoEbAGI4/jabJdrI608/4iyylkCZs7jGYA30J4a8ddZemfmbh2NiqW8MyvWTsDqONWZfUs84lesH5jpYfW1XfOJro0/tJH0Yy13WnHHYB3r+xVMmFtDnM5D1PtdB5YDpz5qqF9E1Z23F0K8+zM1zy3hgYhgL0OvAeNSrHNpIQHrzy3FztSZia+uIfILK+fe+G+A0QwAAEABJREFU58nNNXWdC2MyBudB3S3XFOO4zz3PMf057pitMnFtHdOXreNiGrt96yS+MphrBOi6Ab12HVMHZo3Mx1jFlzdm/ehDPTHFV6aeZL716oDpy40soM9FedejG8nOo1hiu6HvBq8balHN+rlk7X+sbXj9uk2slL5Oh0MdxlZvb9/mvNsqiuUmrB+kW7EalxubrmvjFNNNOsdXnq41fbsW3LxfPs3BHLecbyNCccUwZniOIfcOxyuHtXGOFkWU6+ybsu7yxmKrX8m5VRdITqNrb5z1fGhnXPpUz2uLMpi1FM9aG6P5qFd5ZhJXO3VthTMX47Nv/NoAKTd9nwLKdSQGBD/3nlUX/ciLZyuOmM6R1yft9G8LdL7n3Evsq3vINdFxY4jH8r88U2bdnHfxD3kWEhvouQX6uu8asVbqHjLfzpE5eO1V3/NSXGnPw0FvwOdnlLu7T+VhPTvXdE7HU6+PbWxZK5fUPLnf3yXeQ/p7+/Wve/xf/9f/p2uxZd6tlTnG/Fon/a+YTqdT1vJTbEfjPOTefc5z//K756HR/KTj6VQ/ffg5fl3HbxvPulhzfcm3fp4T7j99ar2Yl7mau77MWd9uONsXd8UDJJZzz6lzJaa6ji9747JW+vJ80d83337bPsxVfTHdqAe6DvoUwzFxHJeUae+4tq5FdcQHyvuO+uanvuPqaSNVDuXimKMfiHB+1XdcLHMwVse1X/2fP3zo+mmrTF3tgMzFVsZvDayRvHr6Us/WGOW1cY1Zl++//z7XmU99HgLZ2P/U9TQH/1rKyDVYfa/T5qxcLHlj878uUqZP47c1dn3Lv7l9U36QxFz0aQzqr9Y8JPXF9dq25zz6lFxhzu3f//738jgcj/Xw/GFb62Zc0opFDK8D4rtWrIW+bTsmQJxeLM3kG0xZ2M/kX/aBz8YBVbKe9m5h9mG2CuHrvGMSvIy/7sOUW1Dli2DK7cPk1ZGW7MoX+ad0EtAMzHbptTDfYMrDFkweaF5dCXC4CXLB9EztXl3rYPe17pe8k7RkEIw8/voDH0xsav5TRyzJ8Yhl248aMcvXXsBV/gvsxCcOTB0V4YW3/3r8Ne8YJL5/EEP91wTTD8z29Zg8vMjh67x6xmQLv9SBF5k6i+BFDl/nl64tvOjYl+DrstfxLF59HxYyIfnKnNSIaNR+oQZpU8PKARMTuM5bxP0Fs9Z24IXXB6D4FwQvcnixUVGCOU7l3zPvWjKmSFTp+IDJR08GKNdSPR8wx4ECWgov/mDKHICv844tghed1zL4bTm8jMMzvy+E2cKzPF2YPMw2os++4EUOM58v6w1TriF8rr9k8CJXJgFdq6/hOS7B1IHZKpNg+oQXOeBQE9DYduCFt68/CaYc0hZeoGrJ1QMKkP0FKaXIc+Wlx/D78xqW9SZqKwGNu/jVQlsV0C++cmJUuOYJ7EhPIgYbo17zEfUXOFrRlKYfoEbIl+OVw5zSFEzd1VcmD1NuH77OOyYBVxz7KVo3MOWeOy434CpvJt9gysJ+gaGkfiEztsoB9NjrfsQts5UAmyb4JQ98pt+K+QZTvrAj6rmCyE0kPziEU9wEdPv6G/ALbOCqAi/zohA+H1sy4IoTTvG1351X3yAaoddxOwzYlN9dL93JN1ASJl/wio/m1zD8s2DlnyOO/vqCFzuvfb2+UiN4kS9dW5h5y5e8TFqbr/lULsELHrzwjn1pp2ypAHGDos8IXmTwdV6Dr2NPfZjtlzow5drD13nHFmkPfBYnsIY/a+FFDl/nNRDTFn6pAy8ydRbBixzk15k7NcSkmJ18h1/y8CKLyvULXuTwdf6qHAZe64xIquBFVq8OeJHD5DvWr/CawdR5zcOLTLn2tq8JuMYA9JB6MHkF8EseXmTqaCMBxUDRZwS/lKkAL3KYPMzW8dcEL3L4Ov97+vBi93u6jsOLPvySXzmvFqYOzPbXMJa+7S90ato6xjMP4UK/0H2WKV/Udl+Rr/HVAs3CbLvz/A1eZDCvb/Aie1YrmDLgyq8xW8DmSsYmLcHibSV4pR/eDQVq/vPMXXbdZrzbL74BlQeDXNX3NPM8u+T+1moBFIeRZ3Fa0ujK7Pk8nBtjRVgw815jxlc5gFLP/iUvymwrx2q9Z0gVfNvWzUPPZb+U+kDBxI7Z9Ytnbo+e9yXJe9OejWyY+v5AD0tzGgA1cs6NpAovYyO8VDn2PLNRVMKobWyRzC+ILGyPP/PpFkx/Sw7Ry40Q0kbBnGDq+ELBlxi+tPBFSEXFmhmr+V+ST0z6Szsx7QCJe0Q9BvkyNl+eGZ/24mWwYPqpHNpSdB31qw7wi/lQz1q379y77RuLJLZ9/QBdDyCbkOd+qaRd5bDd8hJQ3XTjdfrdE6jyMahtIzlQHoEo6ZK1tmf1XVwb0SV6h7z8SxhZWhmJHIguZTwTa1QEVcErqvOLoECfeza1n6688Zi3rRTtqvgxFohxekB8VZF/x7w4BcpDfaki92Wpm6HaVo5L4gYKaP/qHU+nSnGTzR55zpn4Me8sp9YxdiC+HCc65KXZY+ipY37KZrxr4+HhsfWN+3zeU7dg7dUvGMUYo1r2lJefQOpC+ls2AR+v2NaqihrbVv7J7xE9GAWUx3PTfjr25L0+fKFfscWQ3rw5JcZz6x6Ph8bYs9FcqcE5L91AzL39i22MtqfTsV8QWitxfLE3xlbG7/iW2A55USgvgTg0vmPGYGyeG9beOsqr++bNTb/0lncjw/bit23UJS+ViZNjXvwpeshG0Ej/NVnnRfpQz1Z845TXDrj6uWQtKhdXPSC+LslHn5eeH8fUE0/yxaJ5mI99Y7C+i68ttlkn2o3EqK6tGPJvnn8zTRtfCPuC3nFfXophPEDXeQ+OMuO3Nb/KNfx0fNPzZwzGbQszdnG9Nmgjrj61gzlunY/HQzaZH/p811YboPOV18Z4HTMeX9jKiwninHttXLJe9KE/W+kpa/4p69iXytZbO8ePmTvn2745u7FgzvbNzbo6rg9zksTRt/Erv0Rhy/pyI1CbS+ZPHceNWzzjdf0ol8/qK7F8uf7p013Prz4lY3DsdDr0mlCmnnhiSWLoS3JcMq+PHz/1ujaukXr6gvzjx4/9J4UhXkPGd8h5qI3252zOHKO7baM3x0bWxzF1uVye8vL9Y885WN9LnSLXt2S9tpxbYiw8/So7Z1P8Ppv/1s++ckm5uuZg/R2TrIsyfQPx+6lrsvragNexOcf2Hbu/f7zmK45y8xtF3Z5uej0an2PGLK+dvLFI8tpoa9/WmllP4/J8sLWvnrwklnPlBiZQ1gxmjI6br+Pi6dP5A3pjxw0A85f0L5Y2QF9b1ZXEtM7aO24M2shrI6nnh3b0Z98c4GWu1TVux4xFveVTuaQPx+TNXVLfukliOqZv/Tmv8o4Zo7qSuEvPVl/Grtw4JPW0USaua3vlpcwxsV0Pkvraiadcffu29oFeK8YCdP3MZ+krF9PWHI3H8YVrXz+OOV/m9/0PP9SWc+R4OpXnt2RsjunbeNUf21ZAn6dr01w7McV3Y0lseXO1bm7CbbEzJqDPL/uHnFt39/flf+9zPJ36eq++/szF1rUI9FozHjGtsfb6tC+uselT34+5L1knc7Zm4gD19uZNbUV5XRIDKHNQRzxxvH6o//TkX3cZ9fbtm8R7TL6H8vpQeQrxwwHq3GfjVtr8kGiemZSteK3rzXNO/mavv0H+7t2tIdZNzlPzzMR1LObqgDX2emMskhjm4bXXMfWMddn57HGf+kn6thZu2I3k+M379/3XEPZcm9189DeK1YHkn3m2TqsG+rF+5v/nP/2p5CV9el44Lvbyv+d+47gYximupMya68vW+TLPpsSprrIt/q27m5jKzE/fxuP4ap9yTXV8zfPKU31zgszp27f9jNc2uef927/+a19L1wf6nvLMYlzv37/rvIzLWN++fdfXJT/w5ubltU2c/ncL+hJTAvrDMcZoLYxHHPvWxRq57p1n47ddOto7bu2MQxtl91k7h9yDtHPu//3f/63X19///u+J/2P559M/3d2VNVi/lX6f2JZf14VY+rGW8m6uOifKrJvz53VXO+X29aV/43aegH7+MD7lfpjhzfFUG6M/FKSfT58+lnjWzdzUtQ/0X67Qt/jiie+8Oue2jml3yrngmLw1VN9cfJ603/o//1z2nQ9zAMpWf9bOWomjvjiOnU7HnlfjMVflknFrZz5A5wKu/WNB4k5tXUfiWR/nqHLoQ1+fPn0qcST7//N//s+2M2bH5vn8rv793/+9tPXnG/0t+0BlHj81WRfjE8e8v/9+bvKLrRwo5eZjbsqM/zi2PofF1Yf61tS+c+3aSFBdo/dZz6ft0NdJczI39d/m/HAOjNm1aV8s/2KDOMapX8eMYcWqf+USUfqr/+3Fmzf91xqMUWzHzvk5xbWkP8ZcS9ZTmfj607910UY9fakzgCz6S65ne/LQTTUff5/JNRAMaD15dZQbhK2kDGgM4DMMx5aO9vJA664x5fIw5TBbdV/L9amucsChxgHKMeWTquOt3bz8MYruOwZ/FHt0PpVj+QjbX+LJwMQE7F5jAtoWaJn6MHXMA+jxPNfXYItOxhKzIBdfnKQ7GJHvHf/MZ/IQ2+gworSb5z51Yiy2sdpOn2JEryZdciOJRQUi2Jdu7e/iRQhEPvH2BHfJzUy8QHe8tsptJcdB7LqOw+cYSx+mXDxlEkzbxYu3ePEXvZavcVtJHfivx9bna2x9wUu8ji2ZreQwRYb2SuVTy0vlW625zEC6+y9qNW21U31XrfW+VqsezLcv44uov56xCp5rwog8mJnPEZle9swrOO614FLKpN2FFm2xF458RB2PMnnQdq8VnzryjqkDdI6LV75I3SW3VW4rAVc/YcPP+MZ4LecPY+tTP0AwX+JePh2TNwdbCazInA+Ydktuu2wWD1MnTXxcEuM5Kql7anrJQ1GQWrb4Peecce2Zl9XCxIhhfymXgSn/rfhe62qzZ47F9sYQ84KZD0ys1/rqSeK3bWJSm/JfFWQ1R6YORPZM9iuHdou3XdgZSs6XYkx7a9B8apIiFcxYtAFUj9iaVdstuW0P5pvYrRF95cu3PHDF/FIe0yu2uhJM/45JYtvClJO8K9dMf/NrRBb0xgBK3YWhjbzta/mS2Sp3HGiMFZ9yCHJIPeAPY2sntq30a9hLrk7Fj9R8jI1DHuj4IupWuTxM+dJRJm8rAV+PO5PlC/6A1SiiGoHfs56+xAailqtQxqJSMPvGra4EYsz1oY4y44CpqwyiE4x8L+ctoGlH2VbmkxrBdk1WiV05FgZQYgJRn7HA5KP22deyhTkuhgow+46LpRxwqDGB9rHktj2Yb+qnSXy0btVs1RFPWrytBP8cNrxgVw6Y/eXjH8E2XqBg2mojvcYI9HX8tRxwqPMEPqtJDzx/04eYwFXXvgRTpurClgcab/LOddZdvuZ6UDrp17CVqwG0z4W9fDqmDtB+XkQNM+sAABAASURBVMsdkxxf8izH1OB5Ceba7Djwm9gjP5BoV0WR50QYVUVVSOzKARMjbGN9KR/Xa2/Vax7ouLVTDsg2ifESd4oWqX3lYQtoX9rZdwymfc6YHlf3tVw96bXccWW2yuXhBVu5BM/YKQbQcb+WayeJseS2ymyVywPXuJVL8NvY6mgrhjxMfWWSclv4beyv1ir5aCuu7ZaXdhD8kLI/gq2+JI6ttHhbmPHJO/YltjKI7yjIp+kveLGDz8fFUBdedOwr1xim/MvcgZ7DL+XaZIJKL3uej/bUh/RseyzPDXvk8kBU9+ua1icZIPr+DGUtY15RK57lZCl7/rtG9wz6XI6j4aPSJ+fSqdwnIqj+M++tU34PUcdDXmpU1TkvwBJSyxJM2gjjQ1m47o+xFVDGp0/ltiPn5ZXPuLGM5/vSJb4lxyX14QVD2+15rajnuHpAwtjjz+vdpcxVPcclfdhKUeown/LS7xLOv5jQdQmQ9Zt8vu/VNRanSEVSq0Py9+WFLxrENJ5Lrmni+rxpq1xZ4Dp3YiztyS1B5uvScnG1XzZAXTFSI6C2sZUxHfIi0xdClcOXG4kuOY4CWsd4fBkjnvqVA6ikV8aiD1tp8WJveZEDVn/0izj1nXd1km5tjpc1TTGCeUkOjp2T80M2ubM3WTEv8m1sxyqormtqG8e1Ry9R1KY8+pUDMleRl84Ca7yOVxzaHsaoY+bYVvt+Bk0MybbkjUEfT1mDYo9BXF3K4xIM4wMSCl3PMSp8qCooVbs5xL+/YXwJhj6PyXPEZo/8ktjP2dBsnKL0E9PGeor8Ep1djJyP2zZ9b9uoY16yanO6OeZF4VZ7xqVKnr7k6jk7jEqp6uHxXI/xc8jGxOG41Tl4rsMtGIfQHht97dkEOGb8FNkxbQVzUDVgfqC4qo5ZG5ug1jKxGd9cC/Smrb7d/Dhn0zFmqdW5gPhMzUbVU35G09cxPrTTXopK537OJuZlP9fDw33jnRP33d1DjUHGn8pNFflhLYwvcvv6BWrbttojrxxANjiObXvOCz2S3/npMZvTd1XxscW2UgttnIPDYUst58vGmLd/YwVavme+b/KycLM2kY1tS12f6v5xxhdRzPbE+dg+n+Lrknz8KwSjgjG2ch3sqdvNzU10K3ojMZ66HdvoOqW0NRJLCl9j2+Z6fnwsf4NuTx7Gar5bxo7HY0ljjMbLVBaM2sYh19RjalHdUqOesg4cG2xZX5f69DF1qEo97vO9etP49vZNATXGljzOVUV5jOB7XbAGvuRUBnTszpEvRE/ZAIqo527bRuOqb3zqWEtboMRaNVCe0pbT9pRz5OnpUkD/1rBrw1x9warNyJyJ8d1339Yh8/Dhw8/lXzTQ3yVzOjZKm4dslvlyWDKD9+/e1cefP8TH3uN7HI7EePsuGy1Zk4fTMaujUv89Od3E/3imGesY6WdijttWW8gYjMf/lsEYbm6ywRic49EPP9zFx7k3V9S7z+a28Yjx/rvv6jHz/5Bz+9Nd6h7cLMEa26HOiek+87yFryL1e6j7x5wH2SBxc9p1MyIHem3evLlJDQ6TP50yz4f6+cefZ445b24ia5voe96OtF6zPO9JDnvilZ5Sq5vjMfYjGx8fY38ur4fa/OXPf6o3wTmFzEGSN6/HrHvrKK/c1rgfc+1VfhQz14vK4bj1uiR314+k/mPydZPEvrzzFfX+0uZ4OtVDdLz2H4J3n+vCto2s+UONQW2Z75vjqW6y9s5Z33dZ05esH6/dTuhh22rPwjoctp4TbY7H1Czn5jn53769Lesof4i8chjnU+bHmCqTYw03Rj3eP+SycanT4VhPmbv7bHYdT8c63ZyqUluvbY8537/9xr/6cCiPeV4cO94tsZiz99abnP+26sg7NsZIrHv5ARR5dSV17EvqKlN/yY1XctzWOvqnym9vb3MPO1/Poz3ry3Ht9C0OUGJq4zxoY/+UukvGfzydei07d8teXTcrrVPHEuxtjPIDSGLrA0hZKOdRfP07ZrvGj5lTcW3FAnJtOpe5iKutcm2MV7n62hufckk91446QJ8T2qvvprEYl5wTp/jLcF0y93vWxU3m7sE1NazDKddE1/+ltrHVY9bxQ0h/DzlH9uRoHk9ZO/pXBsjWlrk1HnX97W393mSOH2N3e/u2Tlmf2punNfjw8WNZy+1w6Pp/l+vCKXU2fn0AifHS6wGou1wDgK4nY5Tngy3QYw9Zd8fTqaJQyt2YMgZ92vqcZYzv33+Tzf938fkmdb7U4+NT4jg2Gbv10dbW/CRjNjbjrhzW2d/mF+/Dhw99nWqd1NKc7xOrPt9ns/6c80hbdR2TxDQumHPtxh3M66xy8/e8VRcoY/k5125jvfcczDxYJ6/pbuyL73q8z+YnBDM+xfCaqcwY3EQ9ZO6NyzysvTbqbbk2eA7f51oL9NpL4btV33qoe856+fTsw/PEMc+PPdc0a2deyiqHMenH+Sd9c7EG1mvER0RlDOopd33O6+2faxvD4dT1vnWM+11qaayXXI+Ox5vU5CY6ROeh4/T6VXHEoIz1zc1t5vax3r97X/7Gu3PyH9/P33B2vOcr68W4jNs5MB7H3Jg3D3MDCugPFcRh88Zhffxz627S7xn44Yfv61M21C+pUbodg+3xeIr8rtfc3/72P2rLvc3nX+85zrE6rlfjg/hK7s6VdTolPuf+Kefgj9//UIexJe9j/+l44zNe7WwvmQPXjuSYfTfJzU8sCPY26pA1QFp/w9u/NFSp555nqn//t3+rbYyi9ujM+4O4IzL/rL2xuJ6tm3MF1JZz3nUofcrGurGor933f/97/6Y8UMpcQ8vO2NRVJm89xTB211XlgJHz89zXTu1fiIxW+Zc3ZMTR/nQ6djzOmRjG5rit963/+Ld/7+fHN7kOWVPnQPm//H//f7XWqOeT8/c2z0rvvnlfT7leVuI3d+OUxPZDA/oxZn3Y/vzzz+WY9XHdA7nmncqctTdXc7CG77KWD4n3kvP4/bfflPraiaX+iO02RvmhgP9IHZ0v4/iU+61rxbh+/PmnepN7t2M/f/xQftDLtQt0zZwD6ynm999/X/o275vTqfwgjH3Hjdl15TO6dXjrX5+Kb3nXjrGpa77W2XPFVlvrYbzOvbr6VG84qBFkOSVJ+0ByoAMBSuPKAeR79Ri8yF/bVI7Vt/1HsWPWuOrLL59iAD2mfPVt1QVyfu9NMHn1YPJJqWJdUajBcOiajxiQ0ZADq6/N17ArSMorx4ovbH+9lsP07YBycSWYcmWSMkl+6QKJL5epfFX8VY6OO30vnIk2qaRDdT7a77kwAC0HXuRJRGx1bEGdej5IS42xlcclDxkpUjAu6e4V1fB7YrmE59oCLX+NGYOWAcEbn/GVY9VKG6DxIr5ivpbLSzD9jCxwmLxy7YD2Uzn+78Q2lrjsuG0XAc0anzq2wMxzz1DmgTTWd4zJXbxgtaxaT7vKsfIJ218w9cVUZ7Xw+zURAHiuVb3E3fFETs6Hjq9K7Excrx0q2FlTe0i+cvR4WuMDwlUBTZVDeZpA7C1T31glCF58KoPJLzkwfddLfPCCG/Hz+B52D1+5ebjGfOC8tC+xPsPOjRHoMeUxfMk9HSA4yb1efIoB00ZeghmrGDD5JY9p49uu3OVhYsgv+Z4HjYjjk4j31Mi4q1vXg6SO5G97AdH9PL7KAfxCvqeuQMciL8GMdcVdzwdjYi75S3x72ytXdcnlJcAm8e415PcqJUt/+awc4Ej9ar2vulFjJM7YCEZi8ya7xiFjye11f/l7HR9QV3nqLNZrG3kJJp66MPklBwomvcauHOqnecknMQE1Qp4fex7mqJq1SQ7wS2wxgBeM6AMvcQejcqx41JeXgD+EDXQugetWLPmFZV9egi+wc95kdRZjYqgL/G7c4kuATccLdLsw9CcBHdeW+w4wsbOeNARK/cqx5uG1TcSNCXSrrqSOJA80BjCx6+Xo+2i6+7quZS6VtV2RSSS2W2ODvNeZvXEg41UZH00rvoj6C+jWB0xjCUivkfEsVwZEnHNojILJL7nGHUfkr7GB9lc5lnzPPAFXjKs8+cCL/J/CfoURl9fcFxZ8HrfyFbe8NoBNxwdTX4HjQMvtGzfMcZhydSSY8tfYyrUDflGTygHk+/zS7rX+4pXrd9WwYuJ62HMOAgX8Altb+HU5zFjVE3+18CKvHMAX2Imi611fyLMUW07HI540sSu6W+SjPKKWhu47nk7Pma0ERH/qmnc9H8AzV7GlbZYPoNepfaDH/1HsZaO+fDKsIDSeMvjPY8PnGPr5fys2pDqhymEeMPvrunGds0w08Iu5fG0jL8Gsz6pJPR+rD7Tkip0e8Avsej5g6r/GBgpojSUHvooBv5QvG2OqHPblbYHGlpcg/SLX05HvOTc8V6uad8RreOVY+Swb8XKpjEGuuYyqXPfHNipw4fP8KE46YsS8LvkZyBdwRM8+0D4rxx4ZUOLleyT5ypx4ve+5Cm8c2xjRyQ3tuU8RjEl7/C17iEzdUn0vmHMG1FC+VwYq8uAVkW157j0kxsQd7MqhbyBj4yqHUeP53modfAHgD/45ARvv6r/S7Xj2AtKruuT5qc/XkVgiITiXtFMeJl9iUhlPPcTd02pTAVY+jJ1KrFsB1TXZtn5B5PwALd/GyFj4qm7TFPmnvf7MTZn9LXH4Uti+GLb9s3CwjMc4lC0deaDzWbytOMCMJbmKtSW2uE159nrKi2lIFFKNiEclrW4T7bNkpE913nsVUB4jNQNqSGPUYzYHH/Oybq+M5+vpvFex1TaCFPIFqh8sEecmL5jMwbkiY3ticxd7I7qhPTjGoW5l7s/BPvki+HAs5YftWLc3b6riK8NVac+ZW/UO0QNK/EQQ88xWlCKKVjSpcgNK3RGJdMyL/hGFp7xwHxk/pkbOw8EXovE5InzMi2ugRsj4u45VddxG5xi2lI0x6pI1Ih/PFfV6c3tTp5tjJbW8wNxqO2xV8XNJMm4WFJQvy+7yMtWXn2Pb6pKYXYuH41bnbNg/ZkPvIZshT2n35Lo/n7vWyjVnbS+pk/Gdn2OtHJfoPkW+B8/Y7rNh7ybJnpqPbdRIvPo+J2bCW79z5u6cn9eBHhejcmyH0ZtlN89/RcAXnNuW+DJfQL8AZlSNgSnVYzYH3RRQB+g5MZZ6Pi7x+ZCcgRqhN3kBaG2pqs7BNtjH4zG25+A9hB6bQK2KH651391VjHikvpfaU92qsW0ZH2VexlUt3TuPLRjO/SW5Sqf4GYz4eioPa3D3vKnAGHXIunW+XAtj2+o+c+FaOh2O5cvJU+wpes1ZG6A8LpkDST5lr0vyfsxae3x4qnPyk1d2yubB4XCs+8zRth1q1Q0o8dTpNvNzPJxqG1PndDqV86i+Lzmt+1PWwCV+b9zoyjxU8v5096kYiS91sqa+HBVPW/UPh8M1dzG0V09cY6wkr66kT+W+pLWvvr9lr/zTnb/Rfqrbt29Si0vK9D1mAAAQAElEQVQ9nR/rlNqN+DYO9fUltrQxksuox2zIWXPHTtmwOhyPJX34dJdzYC9SE+PIUg7eTelffWN3Y4/Ufl4Xqoxnj6Lzvm0jNT9H9lBQPff6MHftnRf7d9nAGvGxHU/1lNplmro9Byfey/FD5meLzpu8jL7P+XjOhuO7N2/qJvLDtpU5WBMdffzwsVxfo6hD5ftevUl9yfnoS21fbkubdpmvlLc8741pS6Ajgb1JHR71kzns8yM1ofZseN/XU9bPJevH64FzpV/zjpdY7qXM+R9j1N3zOh5jy5o7l3pAWbso14iOfq2ZONptieuQNXF6Xl+O3WcDUZs3yfmSxeyHNLbo9LlgnSKrxHd+vrd4Xu0d4169qZMaZPmpUoecp9s24pvEkw38Z9tvvvsmKpd6eHqou4e75s/7OfqpYuI0r5HWels/rxWn1OUQ2ZZae06xjdLmEuvteKhLYiPjT6n9Y85b49+S3x6ftp4LbpSccy0Y0dujb108nxw/Zz1U6qVv1+xj5sPxh6xZN+isl7VSZo2UPWVO7WuvnfJrP37Esdb6VFcdZfp2g8w4tFFmbGIap3pu8j4lBnXVMx4xnCsxJeDVvGc1JSd1jMFYl6197YASW7kxSY5ZK/X14TiQ+Xrsa9LCsw7Gpp72y8a+sVgfdayFY54XN6djuQHk+lXPsTGwzE3yt7dv6pj5u8sGpv619f51Op7q/u4+G0qPucbsWUMjm3o/ZvP8pte0G4vGbiynrF9tzcff9NX3SA7Wbc9JHo+9ttR/yrwYx4ePH7t2XuvN0dzUN05zsQ6eU29ub3MtOtVNzgd9XbKevvvTn4pBNlc/lefHKddg14/+b8KLL6a5AL35py1kjirRpL1LbofDMefqJZttP3d82u5Zh+ZmLOZ1yLl3PB7blzEuXPEkr5fW3XjVM0f/nLbXS/nbxC2Gum7q2Yorzu1zbsZtzGKoaxwpehmL8nU9fMq55RpV31hIHq7RrvcYma87XdZIzjLiGdOejvMjtpuQLctaFech5+qe64myu1zD7kPynvv6drNVPWssHlDmAGlTK3PRn7Fq4/lsPay9NdTmX//lX8qNdevqtcw/s94fZsz1QR9POY/1qX9tbBNynytukpLclF+e19Jt7g1Vc/61u8/mqBe8Y9ax57HX7HNq9ZBr6c8//VSOrXVk7NYiws7DOLveEVgfyXgkfd4HQ33pmHXgnLmJezxlTWatnfOcyKBu3tz0ejZ28/c80P79+2/q3bv3vcbusub8QILPkm+yGe249O1332UGKufaQ87FU3QTs/OTHH768cfyA01v4uu7b75tHWumnbU3XnO6ybjzZN/Y/SDB3/72t87RHA6J/ZxzpzJvzoEf3nONir0xcq97LNfROfeVQ+4bXh/POVfFuWSezR08dyjx9L90/DCEfu+ydrRxwzuO+7zbxujWMWuXMve8An2Ns64w+eVDf+K5lsxV0i4l6fNUf+paZ+3FlrRzPl1n8kCN0E3myudHN/m9V5r3Nkb1B2hyDRgV/3k2sY4Ped7wQwBusH/INVGZ55rxGId+zMPf1r/Js4N+7DvumPOuDCj1rZ/XYGsmjvdNz0fxvRZqV8+HutZv2Xtu/pD597nlLutQW++12omh7Hg69fVRO7GM17m5yXoQ1jXieqicO537p0/luBiQvHN/9ZnqMLyzV3346efyPAbKGlvfLeepcyG2H9YyF+ts/c3XPlDKUu9cGJwpvYc0SpP1kMvMF3KYuuoAqjXBlNuByS8dW+XS4m0lZTD1YbbK4Z/HFlMCCpC9tmK34PkbTJ92YfLqhO38lUvKVnvJxMDEVSY5LsnDHIPXeFO2xi85QRdvu2yVw4tuhXUsM1HyEEFVwTN2LkMQWb4qB5B1cwlXrVM5tE9TYlc9K1YVTH6Oy49axyU57lnFoLxa10VYOWDKwv7ia2JNsbwEL/rAta4w5UvHdlrWZzpfymFiKIeJoR1M+eJtl46tfWnx8KK/5DBl6sBvY2sDU/+3eMcm3szLB6J6gS74HEN9CT6Xi/Gl3L5ymLqLVy7BlDcf3laCz+XavZYDHdeS2aoDyDbB5xgtzDf4XK5dxI23ePuLt5XgBdvxRY4t3rbrJ/OK4MWn4mVjK8ELNrzowq/LtRMLXvTtL7mtBL+Oob4En2MsGfB8XiqZ6wPo9f/PYMO0FQ1eePvi2UqTfxmHz3l1JPhcPu3qD80lfI5Rz8fCsvuahxf912PqSPDH6g0Tb9naiist3lZSJsnDtLMPLz7tS0DX4TWvnX1p8baSMkkevo4Nn8vVlZadrfRatvgl/7KvXIKvY8OLXL1lbyspk+Rh6i5euQRT/ppfOrbKpcV7P5OHz2uoTAJUb4I/iL0HPaQxTFuY7T+DDTMWmO3l+d4t/sKzlZTB1IPpc8kcl+BF7pgyW2nxMHVgtsph4qpHRZ57f/MDmyaI/Dl3BdrZSouHqQOzVQ5fx4ApXzq2YkmLh4mjTFIOU7Z45RJM+eJtl46tfWnx8KK/5DBl6sCMb43ZSo7ZSr/GOyYthKVnK8EaqYLps3LAr8u1i8pn+vaVw8RYvHIJpnzxthJ8LtfuS7l95TB1F69cgilfvK2knq30mocX/ddj6kjw67mrL8ELBvWKfyVXT7zVygN2m+BzuxbmG3wu1y7ighe5/SW3leD/Xdgrh2vU/vSYHMzFMbiOfJY7vNQBXnhtlq2tBL+Oob4ELxjwdV498VYrD/8nYu+zVvnZxljT8YGrWWOWgIiTZ6ThfvM5DKLxTFHvLzH8OUlqQb4pk8L21+JtJZg4DkJ8f3H9VscxSVx40YEX3nEJpkw7mNjarfuWrQRzLAl3nsq0EWMw+kUMicWXXzB1lQNVfuW+A/GV+xCkjW7uvBmafMTBGGn2bo3BcTEqx/L12q+y0QjU0tfGl3Y+90Mc1zx6PD6BOvpSKC+I5ojTujcLU59nTLGaj9yXJDd5qaeiMje3YcZ+doMmL986nuSpr21zbGJHTbOum8wlayqhlPJtG3nptdVp2+o4tuzjx+vTpUZVj4/E6cufynE8ZjxGPPvQXzw0ri9yfKGkruTYJc8eQF5UjbzUvzTe6XSodTiuni8ExfFlvWNA6XfED1AeW+JzfOof6ng8NN4hL9DVhalnXpfkZwyX9l/Rm2PHvHj0Rf5jXnwegkf0npIrlX+x10e0O5/KAZTzGLbjEU/+KS8xxR+MAvpF45ZYjQWCFSXjVH+MLbEea4ysrQRnnbQ9HI55EXbs2qjnSzR1Ytq64xlP2eFwiN7Wcd3kpaAvy1xj08c5mwznOoxR/rcBl+QECNM4QMatPR3rJTXZEpN/Tn5LDYxlxfSQzXzjUCZdgnWJvv4FDJRN5zvl8TlGy4xTRt1tHCvL0W4ZI9D8GFtv8Nzk5aEvDls3Meizclye/VU2/S558X2Jb+0loGtwzIvmynHbG0vHrKunGolBMmZ1fWH4kBePyqSodxxbfMmbr619ST+2YgM5Hw6lTD1fqoopjjoSzHyMX1q5aLNikFdXP9Lbt7c2/TJVRj3nwNYXu3du7gdXf86vPq2LrXGopy8xbY31zU02rlNL8SSga+Q4TF69sJ3/iklMsdWrHM6HuOra3mbjyHF9ypuf9by/e8wGwWMsKn5G+IfUamtatvoQ/z4vvGHWUj+Shu/fv+/5Ms+7vNAXV3LcGqtjPJPfW9dx+5J++pwNtrEqW7Y3eVm9/CszDl8aAzkHzvXu7dvEeug1U1TPhfaP2SAyx2UjhrkD2XS579odTjkHc/0ACjDMXiOutadcT56CoRCo4+nYY+a35g5onNU3diB13OopGyHLPks5OdOxKRPfejgPbpxuh1GHXA/eZj2JYT2AUte4zVneTQpzg+lX3lqYp3aVw1jEdkwb49VezLtsJlXuAvLqAbGorqPzob6tY+KteVVJuePWUGxzqKI3dpx3cwHqEkg3HdTV70M2xN0gOd2cCqilZ77GYaz3D3eZk7u+BunnfN7Tv+/rijGYX+VYtj/88EPPhWvDzagRXGujP+MT0/Yua9E4jNVNUKDny7HAdd621lhdN6eMSRxl4kjqi2NdzN2aS25kaO+Y9o6JkRL0fBqvekDH67i4+pC01Ze45mhrXfSprpu/xq6eMYjnmLb6U19750p7bRzTh/LXvh1fWPqwruIB17r7p/HPee7QThz9agNbz4V2+nz4dFeXrO9tO5Qbd+q+e/uu17e22xjlpo8bq/o45dzRvzkscr7kjVVMYwfKXPLAUn5A75Bz002zbYw6P5+LxiCmdqvu8mJUDjElx9Rt3L3qYzap3KhS1zXmprU5yMes14Vj8uYDdCziWgPxrL35GqO6kvbq6MeaOy/KgIJ5DlfRWMec466PymF9xBTbe4M5iaFMDHmY68Z49Ouc6SPmPWfqmKNx3eS+AdOna10b6+C4Pu1L99n4Bkob41cmiSsZh3b6sC+Zjzmq70aqOvLGaqu+45J914Cxqic2rDpU2VfPa8Zq9SEvjjbm5W+R++fVPcesj5iOuUHveWF8xgUzZ/tiG5M5q2trLW3FFN862ncO1RVXH/LaO0fGbs3067q1v8a119aYxTRua6lsjYnj/DpuPfzz8LbqimMO2iszB2M3DvMyRvXkL3leAvrPrfsb5lvOI/MxJpg11ddf//qX1tGf9p1PHtY+PdzXDz//VOYhvr70b/725bUxV+t1nw1jz1kxjcFz1Nj0qe2fvvtTnyeOqWPejrnetDVmY3NMXG3V1Z+6+lx6a/6BxtRGHWsSUd/7zGVhyBuPcfjhCPWtofcC8xDXvq0xGQdQ+hTTvNwsNxbI/TzPnM6XeMrVccy4jQPmujJOx51PscTXn3rW1eul+WvvGgD6GQrocxToe4F56Ovjx089bvz6EcN49W38yvXlmrN1XqwhzHutdTDnpTvG1vjG5jw69//rf/2vnnMx7W95RhbHGNSxNsaiXDJ2+5LXW+MxLpg5jFx/tTG2jx8/9nyJrUy/Ysg7pq4YQH8AShvjt27WUV1zUGZtlQ8DkwwEyMPSaCdAeZiswJI8fC5XZ5EY8uraLlIOfBUbvi7/Gkbl+JocaGz9VA7jlIAC8gCQu9CzvPJK4msYGW4M20XiAS2Xrz7yA31+8BQDaAnQNbOjXN/y0uLhRUf5wgMS30VRk/piAJXrSJGHRtvKhvxgqz2t/It8FMpfIGr9kA3U8lM59gCJLe37XjDjz1DnaCsB8fOS52sMeaD15RcOvNgAV2zH9VfPB3CN6bXcYfGAK3Y9H2IALV985ZB/jQH/z2EnnI7PHOQl4wNavvjqg/JkrBxLbptu69ouWnjmuXjH1Adaf/GVQ17dsD2HQLf2l1xeWnjKF7/kwH8LtvHB72Mvvcrxmk/3s/XzOu6lZz6LV19e2eLhv68my8drn1VU5TzO+5dux9iSQ9iW0zxsqfchc1UFlMdrDHkg47tD0R3drm+rDiM3jMU7Jg+0vhiVw1baQ1Z8KAAAEABJREFUcnOCiQmzzXDr2i4SQ/73sOGPxw2/tNGXPoGOxVjhl3pLbls5jC/N9UsMO1+TA7+KDbMWMNvK8TWMiK8Y8pI+gascPo8bJibM1th/C7tygBh71sk5vT3ro5oH5dVrQgx4wYxif614upNv9tN0fLaLlAMtNyb4HFv8r8nr1SGGXXVtFykHGvvifacSZ+3ly2OgIH3laSuHfr6GkaHGsF30Gls7oIcWL87iHZBXJr9IjNdyeUk50PHJL33HxJDkYcYvrwxYqpmneWNWfhWGEQ/ofOTr+RADaPniK4f8wthTu4gm9l6ta3+ReEDL5ev5EANo+eIrh/zCTvezfF/LHRMPaAz5ej7EAFq++Moh/xoDmHFn7LU83ZYDjfHPYOsLKI/XvH14keuXos+bLLv2p+y1jbwybSWg45N/Lbe/YlW+eOViAI2/+Mohr27YjgHo1v6Sy0sLT/nilYsB/KewgfIQS3x5yT7wn8I2VtfpYNQlz531fPxXYQtnzPqRl/47sfUDlD6Xn8ohryxszyH88bn8Elss6ZLFCRQDuwX/eWyYWP8dccP/udgpZRmdITYfhjwrWQeLCxSM+tozkTqv51h958xWueOA3VIOFHDlHVBHXcBurxVldpTLS/ZtgVryej7EVmaM6sg7JA8vuEtm68sC9WCOw2y1Ue45ClM20q7z1XHHLjl3gVryyuGYsRhHunkAqWu+S99W+8ohr69tbLnn+wxTXRtf5ogVlf6Sl4xm1KxfDzx/IzKgfImhniRvLMCzVuXuGM+ZZNQPOW4M6mekjENlf6tmyWyBnpeYZHhPjE8VUflSfG/USzGqLvs5LTU29SNjj+xS+hkjXqloX2rLuLrn82NtY/SLe4rwW/u5ZIMWonsJJd5t28rjkh8UJF/s+CJemXTIZlXUShsgL7nOeaE1NxB9GXY6HOp0OBhuiBpFXdyQj9EW/T0bDG5sy1/cREhMlUNfh7zwBxLXzCPifmG8baNfCPrSCEjtE2xwfVmrzz3YT9kc9sMiYozkv2fNOC9i2Korn6J047wrH2PE3x60Kj9A4EtX/+Tl6XCop8dzHYJ1GFudsyFYqdXGqD3tSCvQlnr5Is82ZawxZnziu/GRcAscqWyWPdSeWLeNMl+gtLPGxuF5kuGM7andXsaqviSuuvV8TN099X9sTNdWFV0vfTuu/paayothX1+S/mettvIwB2PwtxMds9a2kypxjtBWQIm3aqetdDz6c+Oe2C/l2PI1ou9vV/ui75IX2ts2rjGrt0g/Dw+PbS/etm1Xf9sYvWFhXr6cBDpn+w+Zd/WPeaFrXzxbZfLmATSWLysrh7IRTEm/QPu1RkCvNeM1hjVuzdSXlOlD0kZSX7kvNdXVtoqO09iWT2OqHOKYi/Er0zbiGtu41kccfYzEKr7jS98PC4k7bc/txzimH645wOSV60PSr60xOpfii/OUNW57l41i14G8ZBzqiC/NGC41BgUTX9lTNumMyZfNtpL6EsxaAD0XQK/VymEs6fYcGJN9/bbPXNceHu/KTWI/XDF9VvJ7zHXnvhiVej1kzT0WwfJLe336QhqoESVjecxmtOfJ7e2b2D60vyd/o/3uU+p3zmbBqcQ/Hk+9mXk4HNPf4utcD/cP4UfL4SV2mLw+vRbdZdPZWpiHPp03/ZqL8ey5blsn41MHEt9IElXluPphuzbqAB3nkmkj6a9xcpFY2NbsdDol3qc+X3zZ/+79u/LP7H9K/IfTsZ5yDgI97vlgbMbpZog4N9lIrFTSD3v41yOqRur7lBj2zNuhKmN73v++f/9N6vUmdZ9rz7i1F+s+5+TIdcf4DrmOVg5jk1dPn9ZJGdB1dcPh/fv3140LfyN3Y9See8Rj1uOnDx97ziqHGGJrby30C7StNRPffPQHxKI6TvXU9xzV1vwdlFfmBpZ97W2ViyeZl/ZeJ+0bgzrW240afTmmrT6WjhtPrgftJcfEkbcFer7E0lZd4xDP+MSRl9b6UE+5OYrjmDLjFUdyfK0R5drqW97WfM3BOkJieHzqDRt/O9y4HBdDXW1cC+fznjm/LdhqjEPB0FV9//339SnnUGDqcNzKD3u4WQcU0XG9WBuxxAXKvnEDPa/Gp1/lxq3ex2yWiaNc3RFdiaqSTsdj3ZxO5ZgbXUB/wMR43eA/53pkDcVcdfI3de1r45oTQ/09zzs+I1gP/VtPSd45sRUD9FxlLtrBPP/FAlKfN2W8lcO1AZQbtAsLKNe5NdOXcTjmXEriKNNfIMpY9ePmmTJ1latnXLbi3GdjX7kxqgcUZF5TA+ViAB23+p5/xmke9oE+R+xL6lcOW/WM2VhgztdaGytHmHUQ1/i1c+6M17zUlxwXz7glfdl3noxD0l5cMfRpnuq5NpNUn+fqiGeu+lDP/n02sa2tckkf6qrjmpJXB+Zc6UNs9eQ997QD+rzUzr4kb07mIIllnI59/PAh94j7Omxb5WZS/hUB15a/hS++46SerldjdZ7S7bXghyrEAjUqKdIb+m/e3Gbt/LX/dLsx65/cK4CO7fb5Q33GrL06p5ub8r/LER+mXuWAma9xi2NNrYc18xpl7p5DxuocmJdxiuv8KF8fZFAeyF4v5m7tjEWZ+uqKaa3E0Y9/FUJdfWtvfI69efOmzxl9fszmsm0VfQ45Zk7ex8R1TLvz+SnP0vd93YCp6/rUjxj60be68ubomP2VizKYNTEeybFz7jc/ffi5yP3Lv6Bz8PqS++aHT5/q9OambvLscPvubdU2yj+rbz2NzzjlretN5sB4K4fn7RozFmOIuP9iA5D76qWvu/rVzrjkxbGG5iOGcjGtyWqtx23iEV8ChO61YZ3VU65PdcWXrLux6Me5cv6ce33oT165/m3V//njh/IvEJj/n/8616TPFdbqL3/7a719/66+/dOf6qecB+dcS8XxvBfbmJ0fferDmOyv+IYDQMEsiFkAOY/2ltnX0HYRzHHlQBcSXjB+Ta498N+GPXKCvvaxcqs8qAG9sPc9vXwD/lDcC9s25ldbc60cyvVnf/G2MP1EpeupjnL76gLPce3XVh2g5kHkW/ztqVuFH83DKELqJr3imfeBu3J8DTvi2F5srgQEV+y9YPJjcOUXjn6AtpOXWXm4mF/3tZFg4i3+tZ38kmsPtE/lC0sesNsxNpNvyy5sy4FrXsak3dL5Pwd75mF8xiYBHb95AJ3Dkv9XxC3WM/YfwgaucWkvDsz4F2/rGPCHsLVZtouHz7GB9u88Ar0ucta2zJs8zHHtgfYP2G2dZvJNP/AiB67jQNstnd+rN3C1DXTz8EtsoOMVV1L3nBdv8CKvolwH1e1WMLGBqnrNJ+tcbGDKKgfwh+O2jjEtoMkbS5AbR/mKE34bWz3jFg8mlrwYkuOA7LU+yhTA59jwy7564gEdp7wySRxA9nexv5zLZSse8J/CXlirDvYN6p/F1l6CWQ94ie+X8sxaXq5GJTnIz2u2/peucclLQK8z+T9SE+Ba48qhfZrrF8xx5UCvI/ituKeOACN6udtU36f2alvli4D2/c9gw7QFGk6MZp6/wRxXDrRvILXk6lNVx60j0DrKgNZR7rjzrVwCrnVWDrQdTGxl2gD94A4v8sohpjpAetV+msm3ZWcrQXRSN4quofO65PKQkZB4leOPYi87mDn8d2CvmP6z2EmvawUzZ/EkmH3HYeaxeFvpkvPINehaXDlrKwGqXLHX+H9H3PrTGcw47QP/9DoRa2HY2ofPseHzvjqSecJL7sokceBFDnRtHAN6rS+dhQFTro51XnL76tpK8vCPYf+z6/u1H/3Zhxmfffj9egPXnLVfdq95ZfaBz2rye3EDv4K9N46YviSzBVqmL/jH4rb22krL7jWvzD78NrZ66xwACqa+tpLjgGznA3SrAPjNuLX978SG1Cov4GuGV9YTKMDwivwzhte1csCYlEtArRYmb1897SAoIXllMHUAu1dbbcSV5B2UX+vE/sJQLg8U0DV0XLm2q1VnEUxdxyWg70/1fGgD9MuK5VOZP0eqAtj0/UVGHa+X8pLnM9CYbobtMaTSZ3SOlWMbW+3ZrFWe7vXLeIxzy8s6Caj2XdUtzLh8UUEwGyOyDJcx6Pt4OBaQ90Bb2xSVLxJFboz5UgcirOcjrDJJyTXeMQoyGKEy45AUjS1jg/JDAue89DLmioeRwebzXC4PpE6T9txTxKlAQr5VzRiDpe0xL7aeguVvm2eoAJt6eHzoPHxB5MsjoF+sy+/xY51sq5SPuljX6GzBPedniz1+t23LS9CHaAQzNajYGZ+tNdxG8sno2Y3GkDJfFkH086VJ5XDzcQuupH+gY/OF0RYf57ykc260rYwB5Xw8idkgJL5L24z4VD8q6XO9p4nl2JqPuE+dRhnrU16aU/GpUTa7rNnpuHWN97zcuuQctn43p5uukTHpPyXJej5X97M5ATQP5EX+qWlPTc7ZSAHKw363MW6MYG/bqDc3p4SyO9QxuwFjLS7t/1JAYx/jRwzlM0+S5+jxm2Dc5OWl+RjrNpy3S+xGY1pnx4DksbW/p9RwS40PWSd32XiD1DLzew6tmunPWPSnLlAP2bxXro6xVA7H9sQrHQ6HMtYxqFNeqvqCEMiGjX+Sfu94xXNegWw6PqaWTy1/ynyL6wtFXyaOMa5j8nHVscOs6VPmT9+OGZP0kE3JTG5eNt/E523rG6djYt/kpa366sHEEReSf3IQ0/G7bPCaByjfU8ut6V1eCluzp9TPPLRd+NqZlzUD7S5tYy7qAT1nT4nbeIxdqhza+vJaLNeHsar34GZ24nqfF6+XrB31ga7LQ+YCyJwerjW/RFcs9cxVLPN4SF2UvXv3rmPyZba6QL17d9v1Vy+hdM1s7Y+Mu0lsvOYmxnfffZM1ftN6t9mcWP7EM2Zba6ONeYhlTdSTV+Z442eOrfU51ypfFj89PZZ/UWEMstbuswFwF1+nzOebmM55uPS5s/W5L5b11deWtawPc7vJBrf1NN6kUOqdco6oZy0m/mNyf5vanfJy/i5zs8XPy5qZtnS9zs9rU3yYNRdTcp3bVg71jMfa+0EG+9Pf6HpZn207dDzGZzww8fTneGB6PtaYPi85L8WyZuqo2/LMt/j23RTa23iUf9Z6Oxx6negHKGPyfJwY55wfb7MB9W3n7Zwdcq/z+vMmG1KXrDX9KXP+9aUPW+fLtXAI/ti2xr0kDmXGRs/dQ6nrJoN+W54YlJmX+uKfcu3qszCBqzei47g11R/Q1zDtbnI9AepNNpOc47WWHRPLVozKYd88gY7DvnauV/nKIQ9kvd11ncxHn2Jcc8m4+mIrk6y3skD0nGojqWOe6sirZ576cf37AQL1xF8kjrxj4tlXRzJe7cV0TJk5WR/H3HQBOgbl2upnzbdzbR+mDqTNc4WYt2/f9vkjhn3xbQ9ZA3vP5UPXxGuyfh03D3PyQwC2xqWN47nd9WbXis14jNE6uMF0yFrRfoV+1jsAABAASURBVM2rcamrnvmLpwxov+K6zsT2umCrzspN21Puia6Bh4f7ctx4lp9tjGtdlFsb8xJXnWPiUaZ/+8amH2OQnENljkv60wf0au0147jyhWOe+lLmRvBdNhPNX1xl8uo6L2KZn3Jl9q0N0PNi3zE/ZGPtzd2+tTLnFbP5ALlWPvQHi/ytXON13Nb51UZbSZntIufImP/05z/3hrt4xmHrmpQcf8z9Q7mxaiuuMZmL8VkLNzDN0fi0l8xRPf3Yt7a2YhmLG7jn3A+1c0ws/zy957q81w9rAS91Nx9tgZ538ezrRzznbsWlH5j1EWf1bdXXp7FVju+//77XjGPp9pfj6pmzPsxbH8qshetRXPl3Oae0tQ9zHq2dumJr538BIWnnhr5yHdn+y7/+ax2yps1Pv+YFlL8JLrb+xTaWu/u78mcUP1SgvbrmXUWu67d9jVRf/86N49o5N64N5wXofOWN2zkwruPpWOpUDu0dh1lD++rCy3nq+taXcRuPeQIdg3UxZu38cIC46rquYGI6bmzax2Xux8eOy3yWvePWxFpqbwzLTn+O6cM8naMV89Jxjs3PdSGuGJdctOT/4+9/rw/Z+M4tqB7y89H3P/xQfe/MPd94DpmTsY2+vv01m+LGqb21krZtK9epMv3b6s9aW3tj18ZcjMvWPJRZO338/7n7FzVHkuNKF7U/AkBWVV9IkTP65sz7v9toREpqsruq8gIgzvrN4QAyq5pski1p7x2dlm5ubrbs4h4RKPfMbPXEMT7HlAH97lIPKKDfhfowf1tJXz57rK041kEfri9lE9dclWtjqx91jEm9tk3O/m84/vDHP5ZrzDoc8pnZGkg//vRT/fCnH+rd+3cdi+9hY3ZuxRXH2JwP49K3rXOSd/tYcDCSqbvLIgF3kupFoHzJw3wOwMCwDzd9GHKgC+X4JDGA2e1WmfRrYIsBw7+8DsSGm08Y447Bl3LgK3EPGQxbQPOui370IU3ewXsebnYweHUk7YD2OfkpnxjKJ+/YPU+tiSP2aeGGDYOHjJEtiu1Umcnoym+9oCNI3/G18lnD7lVuZ/oBdQaesdyP2QcUNdnXrjv5Bje7e7m8ukDnHtX+gqEPdN9vMPipr0yCoatcPGWSvDLgvxnbaCq1PX81DmM01qFVXXtlwFf1gal6HZ/6cwBmTbbGm3L9TF14jaN86tnCGFcOg59yZZJ4yiR5ZcA1LuUwYgHsNsHgp34L8232YdhEdP065x9BdmDYAu1n2jgmATZZ01uPdyffYGCqb6wR9Ze8MuCr+kDr+Q0GP/WVSXDDhsErn9jycJPbF8MWBiaMVjkMfo4rk8RTJskrAzpueeUw/MCQtyzfHD97g0eebn/B0HVMvBbmm7wyuGFEfPUDNzng0C+u98TVSN5WghEL0H6mzFY9QLYJhq5yY21hvskrA64YETf/Vg449IvjntgaydsCvwo2jHxg4Ik94t3y3PCZXVc/4cprjCPbNPswsBQCff87Vrngpg9DD2jsDF+/1AeufRll0sxdGQyMydtKMOTAa+ytRr2X13JxpX8IO47FAMKNLxhxKP9bsLWGL3GAzkc8+BL7Xv4WQ/9zHHC4CQYOvJY5qL528hIM3YqqH+aUSeqoCxSgqAmGPryWOai+dvISDN3J20rqqAv8w9jiiCeuJK8M/jZsQPOmaW9H3laSh5HTPQ/UOQcnMDAcM457G3kJ6PV6r6NcfWXA31QTQPMm+K/HnjEbwOTfto5JMGKd48ok+HrcMOTqdH2yuSUPQw4Db8psfyl24+UfiMD/q+r9Nm7zNW/4yzWporzUh6ErL55ySV4ZUDB0lMPgYcinzHbqy0swdJWLp0ySVwY3DOUw9OEmBxzq+wQGrwCGrjjiKZPklQEdtzIJhj7c5IBD/zC2Pl2OwsHw08D5tmXAcYivrLHqJtLwkI46F74/P6UPQw4UDDwYfIZbZjvzlJf0o0yCYafcZ7kyebjJ4UtevUni3ZPyiWFrXwLslvEDHZ92cwzIeF7O+e6Xz0fHQXkV+U9bD2CBPiicvLoZ7s8ZkHhTT6CUe9ALRLLVuqwF4VNLsSX91+USX9maDZwleizxahtSRbzMysAIIpDD4bGxPHFsY9W+1dW/MrFtK5dyoDdM0m08N2DUWUrr6g0342ha1vaj/zWx2Zq7tk3mw1JxWlsOhpSpYwsjX7H17ybP5I85tDS+88uxPmYjx40a8wdqXZdKU/i36DnX8fSSe6CajtmgBfpAdzWefKZfllGHJTWbfLRr8vpuv3Wq3X4J9lbn87F2u6U85DuFX9aqs/sD2SdYd8Z9LmVuImlrjYDSR6X+a1FeQNfS3NbEo54xOnbKv9kSfvzs7F7JjT0xYdjqw1iVVbC19/DreDynFmsT8QckxnPjqJvS17qYwzF5HFOfLWvzmIPK5+4/PT237hZFN8F2OZTc8u7f0u8B9LbVbllr2Uge5xJ3XZcCGs98gOQ9/GyxT4glLaytswXP+VuTv7E/P+cQPXsxYgGlXJyZp+3hsG9fQM+lGKesn4fDQ+QVfySG6jyA7ruZqZ64k6y7m4n2geRwyiHgoX3WKfUryt/mPWaTesYx6xL1+Dr3YYO4oM9B5mPM5lOXy7iX1Ftd6+m4MnHdWDQGeXUcEyOlSY2qgPICmhdX0ka5JJYywG7ncD9u/s6hOq1Q9Fw/PBziI/OYgyQ3TvVvfMYkb0zGLJakH+tmjL0ZmpzUs47KgdTwoevylAMtx/QthrjWT94YlIs/YtquG+bH3N/6kdTVV9udaVxt9SWe4/rwN+A+PuagPRvfbgQbq/jyQLB3lURrl3VmbmJrL6krPXlo//SU9bL0fWds6jl2zLPDvpjG89J+PpWX4zOO7bTVktpKLy8vvQYfsvEsqafslBvgmHvB1r4b7OLIW0exjFvSrxvX5ugmvXkDHaNxSObz6afPvVaN1ziVVy7biSlWRDUx3mfz27464tuSZ5j6xmIcQN8X4rom1XNMH0DXSf/qqmN93r9/3/Okrj6VO27fFshUbLru+ujX2jhundZ1X+Kbv74Wnz3RdlwsoO976xFx34fm5Jj24n2Tw/9T1lEfTETfwyexxLUVy/WrjX465/Op3n94X86HeShXX11tJP3YV1//+pqkDEZNtPdPz5+eX+qw7sq/0kKe6T5P/AsjMOpqPbQTw1yMB+j66Vu5/iRrqUwbeXWtm/aOS+obo7F7oKS+8wZ0ncwBRoxArwVtlDuPYmh7b6fcvgck+hTf3I0DxvPGfB2XHDc+bdRXT3xl0rTVxpzNQR/7feq0W3vu9/t9rxHt1BHD1vk8Z572+7W02TLHL5d3lX1zcf706/+eZL+suff39T7rQd9AP5+AluvHNSO2tuZvvYxJ39Ov/YmrfMnnhVM+Wzw+fur7Q701zxbjg3Fo6KHS6eS79RT4cw62f6qpf8oBlb69V4zLui3LWh5Q+9cAPn/6VM95Fjl2T2t8SMZsjsZC0Jf4PAdTXGMB+t50PMOdq3LzcL3oT12g78FlWbouxmQdvTe0Bfpey2QIU8rE0FYb+8anzL5y+/LHxFOxX/Nu0bfPsYd370rZUw7iT/n8Jf/Nt99e49O3688DPTHFcj5sxdZf5RJfEle59bD2P/75z33QbI6SWNqq9/1333VN7N/X0D7Q90eg+9lqbY0B6PlVXz9iGqOkbMZj3STnYF2WIkD+IIE5OMdi6cc4xFGuvTj6su/6clxyzLzNUR1ljtt37uZB6RxTF8ga+1RAz6l+pp0/UJGQOsdZE22cZ3X0Z3wwbH12mCvQ+atjnP5vDqy1th4W29oX2xzNIwHU58fH8n9rY+7K/Jx+yjtUPe9/8cWTzOVf//VfOzaxjOV93k3v8x4Bes2Zu7nCuLfMzWe6cTkmDlBiGfdvvv2uVpbue6hrbuo6X+uydE7aG4d+nDvrAvRaFENM87O1r76k7kue6z/9+LHOed+vyy4pL2Vexq4v16J5A31fGaO5G4O8mNOvPNDPPe3El1w/zrc25mt8PlvrchmbetbF+Pb7Q9dQXXEOh0NrOmZckvOtX+fK3I1RH+IYt/XRn7a26rnezBvouRBHG+dKe/2pL8m7LvzBiDkOlH+NQWztzMGcjdEAjcNWe230pY662sx66cs4zVe5OtpMuc9bbbQ3DnHFm/Fro/xf/uVf8tn3qdeAa8M8J5Z48tbC+bRvrGJqL94C3t7VxTZwySBgyAWEwTsGg5/y2TombwvjAQRDVzzlkjwMufoweMdg8FM+W8fkbeEvY6sjqQ9kMau/5Zk/PqRVPrCCsrNqPa6uHRhywO5fqEnFbgnRuDD0K5eTdo/3loehax2i3l/yMOTqw2temfRz2FMOw068Bs63e14MGDo/x8fkmtfUsb2Xy0tiww1PmaQ+3OQw6uQYDH7q3GPIqyPJw8D4OX5i2GoD//3Y3pQw4jYmyfhtJxkvjFiVwdCfcvVhyOTVke6xlcNNBwY/MWy1AarC2Ad6TcPQFSND/XWPPXUdUAeG/pTbOgav5fe68upI8jB07UvKbGHIxQT6frqXy0vn/IMDMp7711iVSdNO/pwPYTDw7vmpY6seDB37wM/W5B7j5/iJYTuxJ//2vpxyeO1TOYyY7v1Mue3EtrUPdK3gZucY8EU+cNOBMZ4y1n18MHT+UWxjuMewD19iT7m68tJ97vYlZbbw8xiOiwNcawKDdwz4oibKJfHhl2NrI2knwd+Gra0EX/oE+tkr7tQxr8lPuf0tmy6A7KvcFMCQy0tbdt9gyOSVwa8bt5h/C3beyLVd7mltJbjFCJR4cJNNnSkHOnflkvWBmz78PH+Poa0EtE95SR1bSWxbCYbeHIfhxzHvKVsJbnIYNjBk93j3vHbiThkMfWUwMBJkrxNlEgw5DN1pK5Y83OTwJX+PoQ0MvMm/xVAuTTnQ8wC/HHv6nBgTz1Z6K4dfhq3tpIkBpGTz81/V2fuhKKB8DqrvvM2Y7E/e1j4MDPtATWzH5G0l300QXDsXmuMw5BPDVhV4LVcfhkxeHenXxAZe1cRY4OYTvuSnjq3xwNCxD7yqiTJrS0X+M8+qmRsgXMejHVDAVQbBePNu78F8EwOG7s/xE9M2Jv/t2PBlPvBlDoqAfk9XhiHfKkvW9RvefGDIzD1DBb8Me9raTjtb+0DPBfx/CDtrsMp8zK2u18xXwT3fa/eSv2OgXd5aqb19CYZs8jD6oJ/bPDl+j33POwZf2k258wo3vCkXw2eWfXlgrJOqgps+DB5GK576lQtoXfvKIXHknVyh/Ou2x6LRbdS7XZeM5FHqxv+6rH1ApE42Eky4cubSsiyg1odgWswAqFeE8Styn2ey0tV/6mtebo7AUCZGxigtLIHe2oe+jDWC0v8SPU0gPjPf6k7bDFVTVRrHk0RV6QtG33z0AemnBuKLcc6B7Dl4Ub/aAgXRS7zaSI5PPGPRtqjeDFPuuBsw5qb+KbjLQgEOlb8BV8rS95B3VNZZAAAQAElEQVTlJRvL+lXXjRxtPaSvqO9yuKDczR1JAMdjmg2h55QkNVqsldOyZRP1lE3Ml8zEqYDUKxGmdSNI8i85SGs25edcGP8Wi8qlr3VdegMdKFpWXb8ZS0SdKxn1sGJJifeJgdRSzHVZVCnr6Qbgkj6MGq7LWuq4JjwQGbVZGk8jfcDQ1a5yUK+Nrbrn+Jj5T/1kLpt6POVw6KVjtfbq7/e7+Dt1XfR5zvvFTfy4iM3Nzy51jiCHWP5GdkX/2JttjzmgtTbaeKCrjvSYzeKBt3Xsh8O+gN5QdZ70s66XOsTnMYc+koeVW51KWnd0rOo9Z3PWeK2/85TlVvu7AyVItUPmro741g8oL2VbjJ6zltwsVa83/paxoXzMRvYxMairieNLxtasA6D8jUkP/lyXLznEebc/1H5Zi9R7v+5qkhntYmdsYunPOgBdMyD1PnftHNeP4+bkpq4y47IFOn/jMB9/axtoW22Ans9jYtceKPFW49nta018j5mfp8eX1H6toNXD4V3W/K6qEum2XGTv67DPIU7Wkn4y2JvCxmEexmUM+jGfqbOmNm7czr6+rfPcZE25E9+4B4Ec7r3PYdljxy/Ww8Oha7Lk3j/mAPDz81Nt4Z8zD+SAacYhrqTNY9bVjMXW+Mx9t1tyr5+7tvaNyVabcwJ5DLY+doeHOmaDX+xTDrMcF0P9mU/VuVyHh8Mu9VzqEJtl2eUQ+dvk8K5cP25AawOUm9K7xHvI5jyQOLb+jTz/XLQ+HJP0qT9p8uZgDa2bcUjWWBLfzX2fHx/eHbqW6oslrvHKK1PX2mhnHMpfUquVqs8fP9Vj6MPlwFRf6pijNs6vfj7koBxcU88ltvUT19Yc1QNSj0Ol2rUd8yzJ++DDu4f6JrSE//b9u/o2OMfU+/3DoSTvEfGM+eHhoedfTGNUbs5im4d99WztyztuvLZLCvfxzz+W958/EPDh4V0kVWKpY7zWwBz1pc0xz5eXzPU+8ZyP53r6lIOC5zz/c+9aW2m3rGVbkXkv+97ZR7ZmjYvnmpY3pmPuN/2YA9C1sq9cv+biWBZC+QNt2ilXdkwcp8Tz/PJS2riOKk87bcxVUt98YKwl85q5aGMMxiQBnbt2+tBOutfTXszKpVxdY7HtmPOufW8d0z5++lwPeXa8OzyU+R92uzrsdvU+feu9RUeb6duDHGtsfK4R66QP75HKtWVNuL6N2TjUt++4MSkHek14IGPsxmWrvnpb7l/jBfp5qC/H1LFuxmMrrnjyYmhXuZQbo7JpJ97079qvzLv3yGHd1bfvP+Q59bkPXif2brfm4PHHxPlSD1lH2k7M99HXR1xd3rHPsX8sbcV2zLhstQH6+Qr0s8R4vQ+NSRvz0k48SV+21tXDUHWstfmIO3OyVvL6cB486HNcW7GBvndnXcRz3LiAXsfOq2QMjgNdc/WWde3nn37VUSbvGpY3Ln0/5B5Xpk9jcs49PDTPGb/5iuG4tvIwfBmfth7kmcOnz5+7rjDuB/X1ZQ30Y1/SzgNWZeJaNw/JzUP96cNDRXWNXR3l6lg766bu7JuLvPrGbK1cp+ahrfOkb+XWzENR9cxZXLGArq0x6VNba2GtbJWprw/9ayeGcrH1oa3xAf2+sS6OWSftJPUqlzHo19jFsh4S0HGoC5S/EQ/0Ov3hhx/KeKyXh7i2+lNmTfUv6ROCsyy9FpxX62NO+tKvcZuP/o3PHPWvXB1bYxVPbHOxpraVyzr6lwj0dcznvoc8j/zcZdyOGZcH0vLKjDEv7Prd736Xd/Q3/cMiYhmXuuY2ef1qY1zmKIZxmLPP5X3u7eeX5/KHWt69e1+nvC+OL8c65/kAeZkmPm0fssbDXp+95mee+nXcPI1LvWPeF/o0FutlDEDXT9/OtWvZmrk2xdLOfH7729+03rt379qX8epDTGvuGtQWKGtp37pZY/0vka9FP9Ot4xJeDGPRrzGray7GKLaxiy+/yz3vO9YffPv3P/wx7/xT//Cb7999xqRv8vyz/fTjT/Wcz5unzJnvUt8fz/kMsuXznJ899O8z1s8jKWg95POSeUnnvBOtm7xzYd8amJvxKfcddcjz+bsP3/QzqfPLOjQf9dVxTZubORi/MmssqWOOjnufyUvqLjJAA1cu+xYybAFNEwBQ3DIZ5bbaAFcM5WL8nLxyAY2j7tSLuGVA6nS2m88SW8vEU6C+/LSRv5fLAzaNod6ycMWpouV1d73F0Ab4i/mcc2OoN21h+HTSYPBzfMsHnXM+EHCJo3K5YB2XJg+UeGIoBzpuZUAphzfY+ZAw5dpUrolnf/LAK+xRk3PBwDtnIdbdpU+7ymHEYV+5uNJbbGWSOuoCjS+G/UlzXLm8NkDHV7m+JlemnvpRaVzgV5rL87XO/yi2NRFDMl6g8zpnvVQuGDVxztK9fgHNnzMP5nhv64Byse/lyuyrrw7QdVFufxLQrHJ1tQE6rsql/D8TW59x01/3vvWrEHgVN6C4ZTLqjfW62e24xVEO9NwBLVfm2PQJNI7yygXke7WscimH1xgR97oSQyygseUl5ZULaBwx0m3edo4rh18XG9BFxydjPEDHV7n0qf97ubykPCodJ4zniXJlEvx62MZxjwmvsR2TZkzqT165cQGdl2OVC+jYZz+i/gK6nXJtFcBNLrZyoDErl33lYRsXuNYVhi2M9h4baAztvY/FkIchr1z2lYd9ha0cBiaM9h5b/WmnXD6P+Ii5fogVQ3nlAjoWdZXX5YIvsYHWrVzqi6ENcJXbV165gI5dXeVApNWyyqU8zav7z75yMaaN/L1cfmGpZV263lNPOdD4YtifY8uy2G19oH0qUK6O+vLK4IbhGKC4cYHGUOCYLYzxiTHl4slL8kD7nXrAFQsGhutBzEkw5NoAbQ+UeJVLuTwMvelLmWNR+TLuoVrW0PHpU1vgC+x7uZj2xa9cQOMrT/f6NceVy2sDfBW7cqmjrnryETUucK2RMmmOqy+vDfBVbBhyddVTv3LB1+MGMlrtU11tFMjbirMuSz6RbUX/N3SVA6oU0KSsBZdv9xjyYgOv4vY9WpfrfnxiwdexgbZSD241048Dyn8NbPGMS0x5W7HllQOdjzL7yisX8NWaABkdNbzXlZ+fe12nYgFfYAN9TziuTeWST9P+bI3FMeVAY1Sur8mVqad+VBoD6PUw+/et+kDHAPxFbHGl/yrsLNLepDDGulxwq7ci4wF+9bgr1/+nsMk93y/S3PcpoblZV0gnuVL5L7yydAuwubbKgXLuYYxVLvuOSem2vrwEQw+4yvULqNoyGXVt55iY9n2uw5drUz11bIHGEUMCNG2ZjBsato7ZumkwbW2BzkleHTHlK5dI3sPev8BYi9kI9zkkzpZ/q6hv61qlRqwdt3yEYioPXPW/gSOP+PpvWe3V0cZWbHXdFLHd8u+mtot/+6ccmMHwA3Ts2mkPlIfLVMWL/Cn9HHjUuIBalzXuXQPR2qovoi1jruu6ytZs9ecw0Hby1qOV8s1aSerbGkfE/TzJt6jHLutOnPYd3trts7kXSFWywTU+2xjHsi4ds79xLCZQ2rnpM+dyS93l4YKdOXEzR9+n8OKvwalcy7J0rXf7tdZ15KYsQ/kim5+HruFzDmaOOaSpRLwua2/U+2eFnZ8kXnGVWEmsa1GVtXCuCPKVNn0xnQcp3f4acaylbLnsfRi3dXZjqpXyzbgFBRr/mM1HbYFs3O8iW7IR/twHgTOemKV/TDNswiQWJ5QCkvM5+e46Nzce5yGysQAdvxtiu93a+kDqfo78JFRs18aoIjXaJ4ct+NV4YFyHcoMUaJlxie3Gm7z1kOaf+vc3B8ccnRvXscql/0qBXR9dh8gcgyX5vST3XccScT1kk1Yf3htADb1KfNZo7Q1T6/bx4+fE67zQtuZZucTXxla/xgok52PbnnOvRS1+HlrmRqm2D9n0hVGf+43TdVlqn0OyXdaVtZDM8Zz1CaReW6+jyuW8r+vS8SyxU2eN3ZibdwW0rmPmYIz6d90/u7EamxmHMRhXYLsGz8/PHa82/i87/NOxE8d79ZiN2NPlvvCHXMQ8HEaOYq3ZXBULyHo7XONwjVprx+RtjclWX0DPj5uq9s3FFui43Jg2tqenx54P89K395rxPWeD3Zych2VZi+SovT6Uu45cP9bqkE3julz+wMnT01P7UKeyfh6yNgbO0nOpn/1hX8u61jG569O+MYjl+DEb9PbX6JinfXPRv3HrTj/H1M++vPr6kcRQZgyOA+VGvnjqibMkJ+NX9uF9DhbyjLHvuDaOO6Yu0GsPxlrQ/09Zy+row1afyu0fE79YHiAYv7EoU4conTLuYYe69m2tlTr6n3Y//fSxDz0fss5PiU8/6kpiqauNtj57jVe/4hu3OPr+Uw6T3ufAouU5vPOedhxGXgmp1mUt32cfP34sMZ0LGPfKepkHN/Ad8yDQdpJ+clPlayv9G582jltL++rYd9yxD998qGNyepdDHdcw0OvbXJY8k/1hDfW8h3/68cdez8Yplq3xmYO26lmPd8kRyHPsVMr0CZRj1krf1lBsW9eErVi2QB8AL8vaeYjtmLbWEejngTjmAkPftakPddfUCoaesp9++qmWZSmfR86R8yiWMnHUd37tO6bNEntj9ECGqvoh8+dv92rn54jnp/EDIdqfU0MxJP1b75j0l/VQbnxzzj5+/JTn91PGt7TPnac6xmltzfl0OtZ+vyufG58+fUwtl+77W/PGog/XtevJZ8kf/vCHnjvtPFA7Jab93nfTOQfvnzt/YzXHGaOx2denY+bm2qtcn7IGs5jid+16R1SH4FWeJ9pYe3VTpqhtfY+I2z8UFt/HHBh6aKeuBGOdW2fXsP48sNS3ucCYR2O2r4148urqXx7odWitzNGDMTEl14h4Ux/omgD1LvevOuI7ri7QuQE9B/pwvYprfuqLZyzKAVXav+ve3+Z2XhXa//abb/odkYL0D/Upc36sg/EC7U9Ma60fa+A9YG76AdpWHfMXH4bdOZ8PjcN5c10aH5DPP09XXG2Mx7kR377rSWxzcs3o29jUE8N66Eef1tO1qA1QHjqLAfRa1V59c/R5pu60U8+66hcQvp/5zeSbv5GsruPGAqPuHlDq19yMy/ii3nPiWnbcvnNnHvLGYCwekv/pT3/udWou4hqTuuKpoz+g58a+4+qao7VXZr30a76Oi2Mu5qTccefReVLuQbQ+jn42zrtEHe9VbfWnvv6dK/HFUV9eHVvn/o/+6fYcCJuXGM6DtTA+bayXuI4br/fXb77/voxPfOsgnjVRJoYxOqZcXh3raG3FUc8YJeNQrl/js9WnMnUPD4eew4c817fc+8c8l5Z1yXPpmyL/iaWfJc9X/ejP2MWqXOafpufSfOStjbry6sobh32fDfoX0xyU+3zTj+2M2dZ50K9jYqtvXxtrZS3UgXFPGZN9n9/mpz99EUa7NOVnAnkgz9t9lvnW7zLnV1sRxwAAEABJREFUxJi017d10o/6YinXfl1WH5H15z/9qd7nverc+X5wTAzr8+//9u+Nrdy4nRvvZz8jS9O/dVnXtf1PH/bNw76tz2QxOp58FgZKP8am3PrqUyxxrYvr2L6tcYnlfeRcnfJ5UFtleQfSBegiBVhl+Un2wfLJJe88oBwDCmghvMaA0YfR3uvLT9IYBob81+TwdQz4unziANf4lEniR3yVw9cx4C/LxQLSLE3bpj6NC/Jb5LdaLVTGIvOHAC7jI5YM1NAD+gZS7iRG3F/2nUggGPRcOaBcUhdQdB1XDkM2eTHk1VdZfks8yoG2VQ7Dx7Zt/YEi3YjPzaurHIjsFrcyBTDk8sokeRhyuGED7VMd+GVysSRtJHnA5oqlHLj24b8ee8ZgYPK2cBdHBEC+1zVO9YBrH+70w8Pow2infl0u+5JdwGZi9ZoBrn14jQGjD6MVB2gMv9mX5GHI4bUujD6MVn3g6nP2xZC3hZvu7NtK6kgwMaqxkkx5uY5h2MNop77jkn1JHrBpUiYBAzNSeI0Bow+jVT9q1y/7kgLApkmZBPw/DnszwnwzPllraCspk+BvixvQvEl7yQ58KQf+ak20B4TIVCfYcPB6DmCMA9dnJvBXsYHGfOvDvhRXVwx5ZRJ8Hdv6wcCE0U79e3tl9gGbJmUScPUJrzFg9MH3TD6a5ZkMQz/sNRcBAZsC/ltrAnQMMzdbCW7yZFLnvHsMGLBpUk+yA0MOXPMEvsBW934etJeUAzZNyiQ7MOTwl7HVh6GrnX19TR64xuMYUHMcfhk2vNarXGKleYU9+91WbPJB3TrqD1BcEHkWhvbAtQ9DrhJg06SeZAeGHIaucuALjJ+T32PIqyfJAzZXLOXAtQ+/zGeD5Jv2UtjGmK0yCf46tja9Bi+69rWdZB+waR9TDlz78PW41QXaVl4GbrqzP1t1JKCxlTuvyiT7cLMHFPV9IQO3sdmfrfYS0NiTt5Xg5+ViSOpJ8oDNFUs5cO07eP85MSO9UuEWI6Daq/gVvMV624fXGDD6MNqpL5ZkX5KH4VNemQR03MrgNQaMPoxWffUm2ZfsAzZNyiTgH8K2hkVdnyeVjrgSUEB5wS0+oOVTx1ZSb5J9yT5g06RMAhpDIfx1bEDVJu0lO/ClHPi7sMWc9HdjZxUCZV3ziOw4lvQnru0vwVYPUPWCladwAIFX6xmGjvqSBjBk8sokoGNRBl9iTB1bCVD16st8FABXHPWU+wxxMwHGmDJJfUm9U97DyaDx1IcRA8SmwudQ0OekPbHUEUPSXhxltpK8JC+pI772ELzUKrD+47HXNqBab7jKiAv0Zp+8c0QbVLnx4oFeXS7Hxdcf0FJ5ZXbkJaDnSn3lTX60HCY9NnGBroUbJED/6U0xsnxKHTGes/G9WTdzycCWVqpcMEBhtOpH3LlaBzHUlbeejp1OWwG9YeTGk6TPhxxSykv7XQ7zlqVxdh5a+5Ewxocc8omjvqRuxNcvx/b73aXeVeIoG3GR3PW9Jrc1OlTSii053D5XbUtRkVfaxLeNwRLP7PwrEEk9BwOfK8olrv7VE18+A5EP+3OUjREIbnylvy5r8Pa92QlEnd4Mc0NL++PxXFv2V9x8G7kmF61VjbZf+tNUnTWbacsysI1Bf+Js2xbVrbHXlVLfg1Sg1mWNj63cCFXfubcdRNdcGZB1upbGZ6oPWj1QVm9dI69yKDq70JrantOn1nVf1l09iGFV/I2xJbGyVOsBJV7lMnZ9ho3u1uPn3ItAiSPpc6tznbdTHU8vndsua6NyzZy3bSv11I+4zjmcl+TdPNznwAcoN1injpuq2rhZqB7Qdm4sKt+6ltUyeW0lefXF0b+62uhDn4+PT22jXD3pmIMk20mOiaU+0HkrMy/l6jkmb30c05++lQOqZG4euk7KHFcPxpgy15dylcVyXDzjNl5bxyT1xL/aJH8xlE1b7dVzDTpm3/rZqqdMTGv+kk3c3szNRvvT83PWyi7zvqZdM1e7jltd49jvM7bbZf3sSlvlrpl95s3YJOM+5pAexjwZJxAsMXdpd32wc8rGr3FIxxxoaDd543Yj2Q12W/Edh4Gz3z9UFcEa69qcjAXotaOu/cq1rOax5gDhQ/9QjTUAyh9qekm+wHVNG4eHBfqzfsZja9+YfMb4W9lizDHH5Y3BWOV3eT7GdWq4q8B3vtbLcRzIvaOe5Pq2hoolY7CV9KNv+V3qDvR8VC7x9CmJE1HnYb3tz/F1XToO53hZlv6hhjU1MZY1eJVY5GHUDsjc7mr6dd3o2/5jDo4kY5T0Y1u5rLe5WHvx9Q9iHa7z5Jh6CbTzMJ7vvvM3CYnOkjl6V5V3mLHqU1192OpffWO1rzzKPd/GMMl6WAP7/RuQa9bb01OdXo5lrsYPtP/KZcziAolhbbkYyiV5sfRpTuYg/ozH+pivOkDbG7sH9i8e2rP0b2v61wzUmXHbaieJrR/pkINjn1NiAOWl3YxRXQ8R9S8vjnFpa188+5I4xvuQQzX1ljzfxVXPvjriym+X96k5H48+v491Snt8fsrz61DffPM+a2df/pWG9zmc005d8cUzHjGWpeqUZ8kp74Dj8bn80/z6eUhe6m55Xtkah7HK77O2D33PnLP29n2I7tiunzdrDqg/BvMla9L7iZ5z/Ru38fibyR5kWSfJAynjOeV5rh95dZ037abMtaCOh2bW2TGfOfLqS8YraSO2GI6LaV6Tt3WsdZe1Pv74U8cphnLbNfedPqzb7Ju/fbEd014s+7ZAanJI7R8yD+/KHyzwENiV0RgpuBi//c1vasu9bJw9ltxtzc9xfUvy5q0vx5SZC1DTt616zpn8/rAvLn7sK5fM3ziNw1glGPPjYXPHkv58pgL9m/Pa6Vtb73X9G4c+tfEAHihx1ZOW3Ef+JvrB+znPbXWBrI3P/Xy1xsakjXjm6Fxq6z0qrjb6tK+edTcfx4xdO+NRx3jE014eKGvm2grbcyGeh5piyAP5/Pnpun71Y67eh2JrL564HsIqN+45ph/j0r+6jimrXMrE8nPrw+GQw9537Uvfxi+u/sSSgPKHQKyD48qM0ZooC2Qf3M4x+/p0XEx1l2A87A/9W+3OoT4O8a298WjrXBmjPyR0uHwOUE8c87TG6uvf2qoLY24dA/Lcz7s5nwXVe3k+Zj6PeW/Sa0UsP5d4UG98D4d3eRaceq0aY4/n+Q4Dxz7Q49bSZ6VxWgvvc8clayWeuepXHsgzZt9za57WxDzNw7iNV139OjeSY9qqJ668/rRX178+c869aN8xZUDfz+KJIbZxaC+2WLb2rdt+l/svNq4Xc1ImlgT5LJP8xZp2+hfTVgznQl0xrYO8WOoDva6dG2M0Pn2op7641lA8ZcZZubT95v37cNXzIaZx6c8x18XktRHXXB0zHmPTpz8MrV3XsdHyTYM0vQjkAbs9qcDPylsp34DWDXvVlZfEs4WhA9htfeCqD7ySdyffYNiFverKS2+xlUnKgas+oPiVTwXwGlvZJDHk4aZjXzlwxZ4y5U6KfQmG3ZYPWD5Mbe/lk3fy5SUx4IYNKO64v4qdl7ty7VSE4XPyfw0bhj7c/MCQiQlf8mLf+7SvH+BaE0Bxxw2veXEdhCGf/L188o7JA78IW30JsGmCkYMduPH2/zOxYfiaPqwZRBbH8mle1cc+/Npxv8bThwSJI2vnLW9/xgtDBwbGlN/ryEswdCav7lt+9m0dB3pO7/tvefuATdcqBtcPKVUjvrpc95iTd2jyMPRh4DkGr3l1p3zy9uWBgtcYPyfXBrBpgmFnB268/Z/D+Dm5NvD3YJ+rLmZb/vEBFIxYgPLasiZg8PZhjL/l7atrC/ScwLBTDvxD2IDQPedAYyl4i/2X7iN1JaBxtJeU2cKQA3ZbB2hf6gCv5N3JNxh2PvOm/4j7SzsZGDrwGgO+LtdGgjF+z4MYS+Ijsa1Nmaa0qBb52CCEYTtjMhYYOirCGH/L21fXFoYODDvlQPuavHr3vH0Ydm95++rawtAJmt3eHIL0QuoALb/nKxuc/snGLZuc9/zsn8/H5H9KfHm7RgcGhnMDRH7xGV7w19h1Ha9cQL5Xy2DYVS7rqV3Y+Nr6w5t9CWj9OQa3PtwwAFWupK0duOnc9x0HvsBWJ5lWRvqeM0/jUy7BDQ9uvGPqQixDE1/513hljgE2TXDDg8mfM3ZOLP4DwnWY6HoetpY7T86fcycmDLvJR6m/YMjtwI23P3VhyGHENOX3OvISDJ3Jq3vPYwWjoxzSC81x2yl/y9sHbJpgxGQHbvx9f2LBsJt9dbZ+Do9aWaNbrW5resqtpTYSDF9bHgRAAYp7fcKXvIMw5JPX9i1vXznQmJO/l7/l7QM2TUDWw/lVLD2QbxMP6HH7EV993feVS/Aa+15n8urJA1csQHH7Ab6QOwjYNMGIyQ7cePv/VdjzHr33Oe9veB2rOhLcYoUb79h93F/DhqEPA3vqayvBGH/L21fXFuj5htcYwLX26qkPQ8c+jPG3vH11bWHowLBTDnwxl1OujQTD7jXvfaZcaeiiA1Tl64phP/9mgwirXuWQ7rXvvGjjP9Rh6FpjdYC/uSZiaTtb8e1PmnKgY5hyfQIFN7m6Uy4P9HtLWeUCehPBDYJ0G089fdpOwsFscuapLtc+oKV9yKFQ3dnKw4iDon1WLu3tQ76HrNnUlQeiVV2zKZ+xuim2eXjVz8oLdvTVc8NDwxm3vPJpC0PfTWspidaSuGzJcpDfshFmf2VJAIk0z9SJA5T/dj/H9zGb7GLra1nWWkPn1KZyKZeWZSlCBeUPV/gbyefgU+lnUyro0a7eqJYB4norwG7FTTac39Vhf6hz3qPl55+F8Of2B5S/WbolRmnJ2JpNbsm+mzwNlG/GYn2OORw0DqDUU75VtU/5JXJb41T/nJzcIDpk4/Fs7Akt7srrlHlISInz3Juu+lTXw3R58Y85XMSTIM6J+xSf+ewao1PiqMsPFQS23GQ75oDfTS9Je/NxY0rfh4OHYmtNuWMzBuPY57BiyFKTxCUPgzeO/X5f5rWP3jG+Yckm4CEHJM/BrF6/5sVCgXYjVm2PyWHkTnTPyWHVdW1UsS7l2OPjc2pwbH6/X8t4YSkQ65xN1eea1zk1NS+gjFP8yrVJCcIcpWVZem3IG4etc7LbDf+zPaeAu90S6+rfDlTnvB3b97fffuh7WxmQGF+Sw5ZN1oce10dcdty73a43g8E8szozMO228MZpHM6HPpVNcjNxjn/33beN7Zi64gIdnxvZQPvzeSO+cyJuAus6Of/Gta4jJ2ul8ZJ6qO/62mc+JbGVu7msnQcCbprKG6N2/ub8mvsC6Lh2qZ/xqmfM6kji2U4SY+poL5mTuOalX/9krhiSfePRXl1lkrwbvto8PT51jd0AF0d9D2v0/enTYw5UnmorAkHmfsxVOpmvd1krS71//y7jlWfCLuPH0Cl4eUbk/lTPGMQFsr4fus7GbHlWX8YAABAASURBVN2sjTVXJ8MFYx7M0XiMQVvjFUs7W22i2vrK1LGmy7LrmNRRZn7OlTmJp66/WWwdrcMxz0znSTzrsGa96VN9SQygMbU1LmXOlTGrcwqGcu2AjklMGHZD55TDlW8691OeBcYk+RuF2s38jEs/VaTun/MseIzvSo2t2zH3OVV5Vvk5fJf76+XlKevzMbjHHI78VMu6lP7Es5WM1b5knNbJ1rW9X9Z6+vS5jjmY9kBa/6e8B95nI3/J2n55eS59mfPLy0vft8qtq2vEw6+5ee+GvrE7Zk5i958kjg8fty9ZZx5+HHJg558v3vLM808P6xcobfQx49Wn96Yyx/T7/PxSP/mb4Su1HtY65pny+flzniFPqdWnyzMuq5WtEn7LK6vTnKy3VLnIYGOuSx+aWY9TXm76es5hov2oBWMJ5iE4L1nXx17z67r2n+leguFv65qzWGI75po2bseVA42x7taUfBO262h+5Lnre9/4XAv6ds60M25r//z8GLtTz71z7sH7mvyPOUw/5VBdmbx1E1MM8YzD/swJqHnI6P9Owflw3p0b58W+cyE5L4fMk7wxGo95ijfjs28yxvL+/UN9//23vU4f9vvyT1OfMldJtP8XDg+7ff/vIdai/5S/fpuiI561esz68B51TX386WPW9Lnr77j+z5nrx8fP/QxRNutduVxz3nO2/vCbB4Ri+sMkxmcNbT98eJd5fM699TGHmD9k7n/q2u52S98/1s06Ss7l4+PjNQ6fF3GVlE7lwVemv20fHz+V8+S9+OnTT9E/JsZ99F6yptemc/aB1M8K6PF37w7dfv78Me/Hz61jDK2TufX+05fk/SVZe/MzL9eK+VoX2y3vQnnn2ritj/3vv/+u16zrGcj8vO+1OG3Et+Ziim2O2utrym0dU/ecZ4Pry2elMX333XdZl2v70NZ6iQW0TBxjMj4gdXlo/w/v3rWdcTo2SVv5ieUhr/NsvYFeD+blmv386VPm7GMZh/0tnznk1denOdtKxmke2jrHyvRdl8v71ZoDmYt9xwY0vvreS8bm2hRH3jUinrXUVr/CGb952591sy4+L2dtzUvcrmUOa9XXVhx1xJ646pm/7e9///uun/6tkTVwTrT1nvXPvfsn4b1v/d+DPOeecsyYtfe3xc3b2tganzGIZV9+y/tJW2s5/dj6FwfMTR3r4LNEO/GNG8i9dew5+ud//ueef9+n/ma39baG2unHfCUPhR2zVvpzHmDMgbU1Zj/POPbjjx/zHD7lXlt7fnyeWivxgf5fDRgLkHvqKe+Dx9yDp15z4ounL++dmb8xyUvmYp2su3nq2xidO1vjFmPLe0Kf+lJmDSUg7+Lnzl9byXHx5MU2/+e8R62hWM4rUP7vIVwT6lvrLfez9dWv2MYAjLzXNc+OkZd110YyN/VmrvqrXPpKk2fe5/KvPYivnTUV277rTdKnc+BfczFma+K6Fd8xsYx52upz1sIxc3Lt+JlCn8ZjbW3NyVro23nT1vkXy1j1pY4Y2uhnsQBAJp08bDcxu8AqAt2Xb+byDW5yIMU694iJiqf+5IH/UmwDAWyucXUn32DIw/aXscrMWI0bRj7A3xS3GFlT7RPoWsLAOOdDSP5p1XjnPERhyPU3/cuLYX/qyEvKHZcmDwNDXeXA1TfQ/u9ttbOvPgxb+2HTJLoED8MOuKyBc+Noqw9bGDqVy75yGHjyEfeXPPCKV6ZAO+OwD3TcyoH2J6/OHIeb3LEpv+eV2Yehax/4WWz9Az0n6moryQOyHQvQrQIY/NQRQ/mMdfK292P2tbFdWCqA+dpe+YZfhi0u8MpWXPEB2dfYkcBrbB88EdfbuP8zsfUnvi3c4vxb4tbe+sGwtzEH5cBfrYm+9WcLP18T8dT5tbDf4v13YcNS5uQLAEb+MFpjAmyu6+dt3NZOe+VAwWtbx4ErRjOXb3CTA9f7cuJpKw+3MeDqw3Gg0eSbuXwDOuYpNz6H4CYXWzlwxbzXAew2TjOXb3CTA9e4gdbVJ9By4BW2Pue4cPK2k4BmlcPAUKCdsSqfPPA3Y2svwa+PbZx/N3Y2DLyPi+q6iTUJIkznLTaMHKZ8tjD0Y9Jr+15uDZUrk2DoTn6Ow2ts5UABr+ZYLMe0d17sy9vCTde+erbqyasHdL5ww546turZamOrjS1g07HA4BWop44EA1s50LryUwe45qNcmnb3vDL72hmPfaDjVg78LLb66kjTzlYC7cbnRJAfnznUnXYw5Mr0P+3gJndsyu95ZfZh6NoH/nLchSZXHTvT7p5XZh/o3O0DV7sZqzrytjOn2ddGguFz8rbqw8CzD4MHCrj6nFi+v9WbfX3ZB4RqfRh2CmDwU0d75dorm7w4wNWnckkdQPavYr/FyCwX+e+tXDD92zpm+7YPv27c+jAXW/h57Pt45CEZhKat9vKAbNdERpktvMYWQ7n5veWBgqGvDgxe3Twme42J6+bL/bgyoMeVq/9LsQFNvhq3Az+HrXz6Ab4aNyDEFbs7+QY3OXwZ9386Nn7urpqbgAmpv4COlaL7xiGTfw7ZFNzkQPfVkVSwHrb2YYzblxybcvvytpOAZpXDJY60wBfzClx9ayT2bIHOwb4E9EYGUF5A4wHJf6eo9WGMK4ALn8QntmsOaCxj3LIxs2Uchq68urZATd5+81nA/Z6v6o0rD66liK+5qJvhjsfWjRBb5Y0Rf/aB2vLv6IqxmHNcHccliE70lUnK1PN5J8lPmuPAXX5b51C5/IzshombKPO+Wpe1dYHe+DrHl3hR73zOqY/5+cyT9LFmM8lx+9o31lalnRQuPhl42RvY7db+TdnHp8fW0dbY285OSDsYc/D09BL7yryuXeMlh9m7bLafu1ZRztfUtz3mMC2iSx4VW2J36o21dV2ymbdvv+BaWVtPLOuwLkstkU97N5V2ifdw2MfuoWNYZ76pjTWcPm2B1Kka382sUzZC1/hcguumWqb2Oqa+fqWR/5Y4zxk/B8N5NorKuk4xi67fcw47KiDAGAzvHB5zECbGMYf64urTvvxT6uzG3Dm1d10pvxgXiLPFZ3WdnN+XYO2So3kDXR/jdx7MR//iiufm3+SBxgMS6/kSd9UWvw+HhzrsD/Gx9A93WLfK5b0gtljH+LX1cHFZMw8rvU6OyWnMw67EOZ9PwTg3lr5POVAIVPyd68cff5It5Utqbsd8xX3KJrl1EM8xyXGIn4w5/+qou65rYxin86bs8bIRbsziqyOWvBuQ6r7PQfYhh9bPOQBUX9/6UCaOOmIpl5TpV539ftcbrPIzNlugN8Lf50BVUjYxbMUGc3jujX1rpc7Dw0GoPoyQd6NauRuotpJxqmROxmEu9h1TZmuc1sUx/cGIR1vHpPcf3muWzfWXnodZGzE8OHFQfHVXDwVzSK7sMYdjbhY7544fc7+Yz5bnzHP/1t5zr6n9ft+4Mw5xrb3xPDw8lP6kc54JW+5Lx8Q7ZW2cs/6UyWtn3OLof1nW3NP7Iv+pB/QcfMqBdmBKbPUdW7Mmhs2Su65yr/qDCsdY0n9i2vFvvv225wDocdeFGI6JAfS6Mh5AuF7H+jNHoA8djN0YtbM1horXP/zhj53rlvoAzWunDgw8c9fOfG3XdSkvMW3VlXd8S5IzRseW3DMLS9fasRmzhw72xXJ+gK7Nd999X0C5ptbUR2zjUcc4DnluyovturT+9tV13s3rc9aA60C7iaNfyTj1a2u81lJePx4aiOfhwtQByhzs26pfuWac3j/62Gf9GZ8+jEFdD5qkeSDvmGS8xqeOuD5D7BuPGED7FNscvv3N910bbcWeNtoDXS/tPKypXMaonTJz8tBCW+XKtLNVZ12WXl/GpEzSr89E9eRhHDoGOs/ho02vE2tlLECekz+2HOh47IjlvKinL/MTE2ifyozLwy9xrIHj+rTVznvdMUl9W/U8+AlM6nLIwdpj7rldbbkvX/Kc3HLP6t+6Av2e9nkARH/c22ID/XyxLuavT+vrn6w3LuN3vQHCJfdT30vaOgY0tnFpZ2zmq606ylxb5mfuv+l5NN6nxtOn6049be2bu6Rc291uX/NgWmwJSM5PpY26u6w9Y3fd2loz7w2diGM88voR0/Vg/Ke8B7WVDvFj7dRRF+iaaiuprz/xP+WQ27WmrrmLqVzeuZF33FjlxTcOW32Lb9/7RkzrY19c7R3XXnwYcSjTj3rGYqsucP0BAuVb1oB+HJv6/iUI5dZEmXG6NsTQh35tlWXx9rPKuNU1RvGsqflI8mL4vNEn0M94dX32Af2stm771FV8sR4u7xXl4uvf/K2JduaormtFP5J6+p9+Jo6+HDfuH374odehrTmKMWtqXx/qur5s9Ssvhj59RqgzdZX7fFbXWMWz1bf/uw7lxmQd1DUG41PuevQHefzM6/py/Ntvvq13D+/6XtOPOdla62Pep86VdmLa6sdaafvNhw/lZ0dr4vwoB65z9Jj36imf8/RtDDDGjNe41Tc+62Gd7YvjDx2YozmLbUyOWQ91gb7fxbBWYoivH2M/5PODddReHOXWwzzFMhfz8tlvLGKbj3rimKO8a0gM9e0DfV+7vpTry/hsxTUW/RqnuED/4M8xNfjNb37TdRHbcX2KI7b2ttroUx3JvMR7ymd6se3rRzvnwlb/krauMfMyNvNWro01e86/JaytNXvK51/1n/M8lsQR1xhmbOIYl3kbkxjO0ZRpb0yOWTt/gMNn3DHPLbG009/E06dyY/r+u+/Kp/aWd4HrW4xlXcpngVjmpp/pz1zEM07j1bdzZ7zmuuQ9aT3VydqmCw0U0BNmEJKGcJPDGL+XqyegMoOQBxQ3nnKgecd7IN/eyuHXxzYWfQa689JnFTUvx5WpIw9jDPi7ayKO+DAwxF6XRVGT4/q0A3Rck1cOFHD1r/2Uq2cfxri8k6hc+luw1df+nH8wwvBpf2IMXnl1jMpdjEB/oHO8LteMD2hdoEfeysVQpq08DD155UDn7ngD5NtbORBpXesDw+fE0BZoHBWnHIbMceXAFxiAQ1/IJ4a2wBfYGgGdu7x62thKMGzk3SAKgGpN6pmjYzD0HJhyebhhA1/EB6j2hVyMr2G7ZpRrBFzjBr7AgL8Pe+Zjqx9b47GVgJQBh77wqZ7xvdUz7ilTJ/8+a3v4deMe2Nuvhi3ezEfeHASHfzxu8X4xdpyq60snbNffWGDE4RjQcsffYgOKe/xed2I4+DW5MgloW/V+Dls9x8SU1AVsvlgn8DruVso37cUJ288qW7Fg6AMdx5Q5rj68liuTYMjVu8d2PSqT4Ets5dI9xvSpTIIvsdXRD6B5x3qv63gP5NtbOdD385RHpfviKdNWHv5xbBgY4v1N2Lm11M+Hj+v8wOu44Ybte2fGbT4S0B9qJ++4ZF9sW+C6ZhxTDnQ9HX8btzL1YNjZB7p+8o5pM3kYWMon9hxTT5kkDzjUvpUBzWvbA/mmnn0JbuP3+lGrjJS7lkhgAAAQAElEQVSb0erNNSgP1L2uMvWlt3JA8Rf6xqCutvIw9OAvYwsGQ0dee3Fg2NsXT9nk1ZOmHCjgWm/H1IebHFD8F+MGGkfFn8WmyhoCrWtM6ktvfU4MdWDoqzfl8nCLWz3HbCW42dywPVjYsv4pZZI2YmnjvCqzD3RNlEvq2UrwNeyhr54Yb/W+hj39qA8Dc9o59lb+c9hTDtS6rDUvoPOEG7b4jmsjLwGpydK6sw+U17qur+SOK4cvsWHY/NK477FnPL8WtnjGYbzytn8N22ce0GvzXldbuMnF+1ux1YeBId7EuJfrc8qnDqC4Y7rXdRzG2NfkyiSgbQX5r8YmTo3z5eWUNZSOX/kACY7kWZDNNmDEd5EbswQXeWzEMPawwTnbXMk5m/rqSQ5OGdD3MdC293L1xNVGklcmwdCHEYfjyiUxbCV5oH1MXrkEQ64toKhc8w85fDwn33MOUCDyvJvDFmmXdW0sbTz4WJbRn9h+jpSW5Xa/ykNw4oGizh7GpF2DBZGEMlRiqCvf+MGQF09yDIa+uo65eVbBypOzgI5t6okBr/WB8lJHDHFhyNRX7pypIymT4Iatjrbmr18xzKX1Uyj1JXHU4ZIHNTDUldQBSp0MFUQjlNJnHpYcIux7ozUD6a9Nu8th4D6H7G7e+Fv8+pFflzWqxG6XOlQ+C52zyb0Pxjmbk6f0T5FvjbOuS/cT7vBfVZQ2p+ge87wl5BxubW+sy0Jszo1hX0qnKptQlcuapIloq3Nk+qigGt8Sf+u6xv5UXqC3Siy71hXLHF5ejt0H0p6L+KxgOFa5HHcDC0ivEtuxlmUJEaw1Nvo+l9fDw743jp+enu12XNZWe2M65LDNmJTB0vZADoAP2Uh7X+JuKZDj6tsH4nPgn3L4uqXv2DEbveKqYy62YIx0Pc95lhjELvMGyqtr8fLyHH+7jlO7dV1UK++R4+nYMSWEOqee52BIS2ry/v1D2728vLT+S3Dct7FOYIzHPkRxb4Hon4IFtE8Y/t34cwNyC652+hdMH7aOuyko79hLfJnjeplH9fbZKG6MFOmUGjgm/MPlMN17Q1s3L231IylX/5Qa2n///l3Hpnz6W5ZRi2M2f2EcQmgjtjkty5q1fsh8HMsL6JzFW2LrBqwx69dx49ReAi7rYcv8vIw6R2lNbuaozzX3WkTXcaB/sMBDDzdmxRFfnSU11lZfttYFRr2N55hNXVt1JXBdjMN/+5uTHEY8dW3Fssau4wxlDZwz5/vOWbk+1FF3vz90/YzJ+B3X3+Fw6Pqo43yKbXxAWSN1bIF6//59nhe7clxsMcTSThl4b+z7kLByfffth9ZV7yEHIPoWXzxl07cxfpeD/occEOmPS62AtndtsCzluHOmbeVq3ejYKjcmecfF1o+kHCgY9TbXKVev8TOm3BjNB8ZaMTb92oojyWtn7uqLpY6+xVKe8NqfsjDX2hub+rbW4nhZu+Jod8p96Li8OvrRn2Tf8XUd614d5afcV/Ju7Ov3IXNqPPJz3PZ4WWPGuGYdG5uY5rSkvvrSRt5x+9YExr1gjT3cAOrjx596nYmpTV79vTbUFxNS67zHPZQRR//6m62HYvowblsxtNO3944ydZei/M1ZeQ8JxTdesaaO+vatg/YeZpijsakjrmMw5vTx8anUU+b7Qh0xlIltTN4vxiQZv/jqbYlHPUl841LfcWMTU7m8a9ZxZZA8dru+P8H6jd+mF9P1pp7vbnUlfcJ4ps259LDGvOyb07JmXir3/GHf97D/+4SH/aG2rIfHx8fOUb01c21+h6wL/YhhXvLGbWveQHnApH9zmHLz0+bh3UM/Pz/61x4CoI/T8dw/iHbM2tKXtuajL/2qE9W+j5+fn8Ke+z5Wd9oYQwa6NtNOW2u4rkuvqzW1A2peS9ar4xPHWCeecsftKzc39ayB/Jp6qONv/dqqk4d9XR6xHZ/5wpgzbe2bt/bGoI25yoshr095W3NSx3xct7b6BfrAUh2x7uViqGO9lU/yvram6ovp/NsalznaSv7mrvFIE0tdMe0bG9BrRZmY1uSQ9WN+yg55X+vHZz0MXaCfX/pSrt5ci/oS18Nfnw3iuYaArqO6yvVlzmLM/CDrN58LtDU+5eahjTjiKlemrbytGOYPY37M25jNFYbM5444HmKKby3F007dGaMyY3O+9OO4P3yhXF8eyjp/jsNYf64Dc4Ixl+paF22th/j+bxD839CI0f8riOjOuM1TffX8bGXt1dNWXPXMVbs//ccP5Q8UPOTeVWaO+jE3Y9LWf+MYO9DPZMfN23GxbMWXtLMW+jIPYwH63hNLW/Vsp535yRuvtRr9Nb72sRufB15ennqNiD/nTn0x7VcuoJ8DcFtP6sCoq35d6/qa+cB4ZutTbGsgpnXQVtLGetqKoa7PHWuprniStpVLG/MWT33Hfv+732ek+rOcNXPMdaONOfsDEyo4pr05wai3vvXpD2267uRdX+rJw/gsp73+xLZ1HsSWxLDmkrm9jc98/EsByh0Xe8Zirexr62G/8pc8j323ffPtN/38VHbY57Pe80s/f4xl2pij61wc49eHNTEmZeYitq04SyWhfrkF5Zwb+Jwn5xZeeeXD25TZlwfCjptdNcEkizD7tjoDri8udYD+YAs3jCmfLZDnd0fQrfK/DzuZXP6EnhjF+VXclUv5a+wt8R1bT7k5qANEPuyBa1wweHWBIL7+mvJty9i21ObfzokKDLuw7UsfP8dfMfLhwBy2OkX1nLqmSU7Tdrbwl7DPJYZ/ni+ZBsPpJ7mdakutBm0tr1wddyXuxG8tjEU/5/Mxo+e2A645OAbinVsGBHeL7vhyXAx78rbi2iqXVw4E+zXGa/nW+Mq0leTFqCI+q69z/iEto9xxCfgr2OZjzloO0k4Me/K25/xD2la5MgkG9r1MHWnzBy225LSlt/mtEufWpH6kzef26/jskw9G5+ieFQbbP9VSaSv3pX9Oa8rP4kYODAyNQ9u2Rd18SK8a1zjt6FNeAnoMaP1zcvuaXJm2krwYk7fVzvZeDgNbmTaSOtJb/dl3TH3bqX++zGXVwDsnxkD/p8cN/1hNZvz3+cDIAf469rS3haFfucxfWdi7+3Ur+MvY6gM2vVZg8MYHtMzBgX0Otr2stDwfsoJS72N8bE0+B7bI/fNcZ9d37GFgDPtqvK9jV7C9z8Y90F4yp+pqKymTzBX4Ql8d9fVfPh9DxnNO6z1yzn2jbeVSN03iJjlkJPcVDJ4i6onFNSZVvYn79nzMyDUOX6BRbV2g5frTF1yw0wKtM+W2I+4hr1zK0jSG7eyLB7RcXjnQOZi3ZM5SJW9bZZL92Wqnz8oln+aCkeyDN/rHxDneL0D7rFzTb9iCoT8xut0q9aPH1Jn6QGPc9+WXyKmq7VLrsCUO0BjmUJdclL+NW5k2yuUl+7Z5VVWC0TqzH+lC2q3jADpn9YxDP3nERsn1MPJWFsEljiSWzhI7bYD0qmOVUVeyxlLFq6RMUibJK9cn0LHIZwm2n3PqQBGV+MuXhy+VS59pWt/2nPujZTFcybs7un7gcyzGpa9lueUIgwcyRsetPdB1gJt8YFTrWFf76trqFyjl8srh6xjAFQOo++ucZ8SyVGLxnr+v9znY1TH9HPbPyetyOW58duVtjdVWuTIJaD9LUStLJdiCW5xA99WtyyUvhl1527fYWUEVw1e/fTd1K+vCNeD8SNuW+6w/x53qHH7UhISyldeW+ZWmT2XyygC7r2jK4YahgnLtJm/7Nm51gFIOJIXBf02uTAxJ/uewYWB4IKHu+e7ziX60BTpfGK16MHjHfw77Xg78qnH/PPYSP5V461qfyjX1zSnd/poyc1Aw23s53OK+l6srAf2P6+azJPwToZXrXjfdxJPBMPdyuGHD4Bvnwke9pv593MAruTaVa+rOvjbw19fJ1LcVA7jGqyzQV3+z//dgA1cc7SeWPivX7PdY7jnybyb/DeR7gtx4jgO1hBJgvvJsInOdt4YY8DpuyGCNCwbf2Jd71pGJOVsYGLNv+zVs5TAw5cUSG7iuO+VA1uO5ZYBqTWLOcRg69iUVYOjahzFu3itL+c5RnkKU96utfRg2ft/y/tEH0HWamx9iK7fVxrbjDhPkFHMr2yvFXn11pr4tmQ/WpZYcnPbKjt6cp1rwKRpE4Xq087/HkAdqWZbyasz0bd0gcSNEHsxm4KgLNJY2gE0T0Pehm3LmnsKUf07YP+G5stRaGY8vMaxFVk71lfAm7/uZ6Ek+DyFcqPXzXFzW6neGh6PGeM4hKUFeWOvp+bkq+wbLsut6G7++Kpf4xxw4PT5GJ2t1C1Zgs5G3K+uwrqMGUS2MNRvlLJRzu2Wtiu0hxWHdxUdl82/fm36OeXAdFU3rmAOIl7y3H6L3kg0nhef0D4dd6ce+OT5nbEsMHmAmw1pYCuIvawZQrV6OOTS43H/rjtof1kR+quPLudZlXy/Pp47B2I/Z9NoSBAxbiP5+33UIG+wtdXupZa065x1qPfzT9+JmpGVPz5/LGNfUYknuFW8GIrb9ZVn6t92OqSNF4jiV2GtqVdGFTfVw5/azWyrzP2ilar8fG6atlG9u8vqnh8W1Jv4wgjzQuN5kp+yd7PZLuQcjb9xb8ox5RavUt77GvctBiRt/xxzMGKNj6qbMJS0sme9DLcuag5t39fx07BpW1szFPjHuK8NNh8OuSL32+33XWaxdfOyTh7xUufYZT1NL6mNrf46Ja26OranTKev1hx/+pFq5+XnKvD1cNrgdd9P0OetYO0lFbfXruK10jF3j7rMmMlf7HFAdk+RT5AV5cp9LfUkM9eUnlhvGlZkC+nDbOPaZsN2l1vustSW5uz7OWS/H00uvx91F5+U5/67NfUfI+i3sArekTnl2hd/vHrrGjp8yH1siEmtdic5Yt5Vrt4uTtOa8pTUn1n2eXfkMUUs9vWSNrbv6nAM062GJt/wbepc49sndzWhtj8nb8d1uF5Tqwzo3wA+prfoVRNen+Co45iY50Gse6LnfsrakdV0jz+fN3I/WzDl1brS/9zPHbB9zMLymppu1enqu7fhS7/a7HOJWHYJ3SB4e6PqnyP/07/9Rfk7R1/PLS62J201nfZjDw/5QlVhcI4/J3XiBnlPHjWcNJru1Du/f1Y+fPja5ZfoUv2sOth5fnsvxWpfSpnJp4zo5hdfOcXWfc/guhvbbQmZrK6DXtDYvOeSQImq5cb28HDOXme8t92cMd+xqCb8dt/ruw3dZGWvur+de52I4T+ZnW5fLuCSg1HGOfCZU5uuUOq5ZL7vMtX+a3EObp9Rq93Do+JR/+PCu1HVd2Jf/+PHHxPWSdf1QCSK6p9o/7K81OOc+Wfa7+vDdtzVqsV18xzrPm3zPc2IXGbFJboltxvjw8D7yXT8HXQfvct/t1jVultov+8z3u8wrdcqz+cc//1T7/UPqtWYtVf3ud/+jdun3n8HOc2C/rBnfl9dhodJn0gAAEABJREFUvy/fG4eHh5aty1JPOcg+532ysNZPP36M/BDal7G4Dp2DQ9b3MTpxUvvDoaxvr6k8Q9bEtQ+uh3gPu335vzlYsqb8U/f+ef3n4Hu4st+vXa9zcl9X6s8//pD8PmbuK3jPJY5/An+329dj3p/H3M+5LTKvH1Knd1mmWz0kbtevc6v/3WrOx8S61Jr1lJdP6pKnQN57I47K8/c5+HmuZE5fArjsD5kr6g///m/lutxlnv3fKTzlPZgnRq/zx6fH8r49ZY353NnvHhLnLnP9TbcPmZ/Taaun3H/HPBOW1NH4Hx4eysu6eS8Zo7Jz7lefLduy5Rnzuf7jT/9eh3Wpb3NPvTx9rjX18H9xsKR998272iWmozXcKrEued9v9c0336UOh9Tsc+cjvr52uaf1YZuQ6pQPZ7vdIfrfZD2c2wayVjJ/xiVt4V0XPieeP3+u58dPVXnebaHdbgn+U+bgUz087Mv/zYJz9u7dIblXnpXPGXuMzkuvEw+0AEPJXCX2xAMkp7UO797Xenioj49PfQ+QnA9ZP+u6tq61c56t5bLsWuZ6NxffHUvq6kG4c26Oxl655B2zb41dX7bWRLn4Uesf6rOvXL/7rFPXjvju2y/rWv41D6AP7dTVl+PaiyOu98ASnR/+4z/6L1H8+OOPXVexjNdWbPOZfsTQzhj/4z9+aP1D/Burh4i2xqW9ftTXv/o//JBD6eiK6bj3m3TMM8W18dPnT6lp5i3P00x3z7N1Usf7UDzXr3jWauIo/yZzsl/WPDu/6Tny3ebhpDkYr/6MzfeHf9b8sO76nnrOWl9TL3MEyuektbI+8troR59imZu/UW0djQ1of/7w0DzsnTbaw1hDM16xXQPG5Lj5qOEPsnnOUutSvk8+5V71/lp3a/9VF2MQQ//PT0+9TnMb1XPufzH9YQZrZK0OWZvWHShjNs6Pf/6xzLvy7PQZ9u7hIet+KfX8XxG8yz377psP5V9N8R34w49/7mfqesjniQT4bz/8R55zp6uNdpVryVo2Nn0bn/79aweH3A/maR2th/Oh7Cl5/fEP/7ceM9c+I97nHXDMO9fxfXz97vf/1H60lZybp+Tr/JmnrZj6FNd+wsgza/xwlvNg3zH1rTNQ3333XdfReovn2nDOjVnf/uCDOUhiO5cw6meuyoxFTLE91AbKNe26F8daO6e22hinftSX19Z4zMsY1bUmvn/Gc5R+BqkL9HNDXj3vH22B8vPqtlDf/9Nvm/dd7DP/z/kM5frxXWjfudulpsZq7M6N8QJ5Bj703JuXvncPh3L+/VzjOvReFEM/zn0+orS+uRkTUMc8b19Cxu+zwzXl/37Gdfbt+w/173/4Y79vXvIuUTchm/aWl945NtTK0jd55UWyFAVUZYNaB0t4W6DlFqByAfleLQPKBeAirMs1+Sm/x5CXgMSwXTF+VexF7LpgVy/mygX/WNzmA7yJexO5Ke/V+FyaP6eGpLbp9Jc1MW9p8g5MXjnQtQQKLnxRfmXGarngnfNhAyKvcd1jyA9plby4EgGZdnDBTusH1i0P/7Ax29q/dulc85Q/J58ph6CFtiR8TizK5WHI7+fyXj51xZO0s72Xw8DQbsq3vIlgyJVpA1ziqwrbcQM1Lxi8+tMPEN1hN+Vbpi/iyLPsk4v2MHRg6KsLONQEg1d+jy0/44al42uDfFM3TcEb7NR+icwxSV70LbGsi2upivy3Bi+A+Tr3OtAPZCR0wx59x6QZT10uoDn1HbMDlLz6Uy4PFNB1rVxAfG8tA1oOZGR8weAnhlLgC2ygcfSh38olLwGNLwaQkeq+D06gfU4b4AvstxiVC2h/QGPdY2e4ZbbK32Lfy8c6uWE4Bl9iK58ENPvXsW91NQeNgI7NvjRjk5/jtn8NO4/1xoGxHrWHr8dtjtLQJc9N41rjxliWWpa1+fPlWTCxYOBlsL/u5eesY4XKpCVr2tZnBOBQAcEea139qVO5YGBrk+5lLm+6MDAcu38+iqEM+AI7IOUFN2wYPIhHrzV9Wg9113xAhSEHdZTWF9jaAJ2TvATEpbUccnMf1uM70MzMvTv5NnOYcrEifoVt33EYGBP70m1doPOZeNqoB3T82lcu8SX1YNjYBxpHm6hVUbnonBxX3zbC/rIvI668Y8DV1+zPtgJ4xa5xaSc3MeQl5dpJgz9HbG2rzvlHpv/QNLxzNq19t8VtDT5q+doyodqFjfzcMclLyh0/X3Tk7+X2YeQNeonPy/pWT4KbPEtdUZPYlZvx3PfO0MmDvCB4LT83D+nHv76GTZv3N6B1Rj60zG9T75xYJg+0rjhTLg9DPusNwx8M+dQVV5p4Uy7GlMvfywGHuq4ywJW3ry5wt25u+tMP8BfjFkMsGDgw9JUDDjXB4JWLbawS0DGZP9CxAO1TXY3hSzngUBMM/uy7+zLJQK8lfZxO2yu8KuJzyyzLLZUlUPPSJww8bYGOyfiMe+rBa7l2c2zyMHSAAko5MNVaZkf5xAaucU/5jAMGRuUCOi6gcdSFIctwY9gqn89hoOXitTy1kocbRuWCgQM3OZCR8QWDnxhKgf9E7Ap29XXOZFkrGDEav30H5SXgWhPlk4Bmz3f3pfr2gfhYuqbKJBg+KhcMHvjF2EBjVi59GCcMHPHtZ6h9wtfljgM2vX6mDfAFtphAxydfuWDgwpAbR8TXL6B55X8PNgx8/U17eUHhZ7AZddYnDHvgVdzaiwNDrq6ySUCzyvULlJ8JpMo15fcY8hK89um9HZP+muN27jHs68dWffmpCwNv9mcL9JxpAyNeoPOc2I5J4tlO+T2GvASv8dTVZhK8xp42QK8x9WHwjk2f8kBeh1vvP/i86HdagCNtOUXa6nwc10a6x5DXh3J47WfKgHyOPQW5Gku5pGDay0uz76aUvC1Qk3fjBYYfSHyJ0bkZT/YqoHbZ1Kxcvhsguv3UjyBfLLHZKgfPx/Sq9dd1fJYFar/bR1hdu8plnNT4zzyJqptaLzlUXPN5dAneKZuJytbgqB+ztjcObYzP1k0uN4EcX5ala+LGE5CNTA/CTgXUEsxDNqxYlvBLy855Bk6f+tvv16v8lHfdLhukRRXkW1VjAyW+cQAdk/EZq/Itz0T7Uc9Yte5DNsAkc7H2xi5vfa2ntspdDxDM1NZc1mXte9E/YeoG326XDdPEXEWpv9/vEtO5598NvFNq5uGAeb7kEFAMZR4OretS54w/56CH2O+zWQ4jl+PxlFq9JN4t8e5qzYHEKfkvqdkuvHhbPhMY97IsBXQNxdjyme6cnJXPdkv8/pUHx9bM53MOvRw/ZrOuci3BVa79mL+X5HHKwfRhtIdDb/7rT4yHh0PneE5Myh6z0Qu07sQR2zH7xmy95I0pLjteW+ukTzdmHTMuN23145ibuMarzrKuXX/74huvmIOWbIC/hJ6F7U3iZvLNOMj9sC5L1yqinq9PHhyl/vaBbHqusq1jLBE1v8s860/ZPnO8y7oV0xg1UG4Mbv7KV1GuI3VszW2XtSuZn5uzjr3Lhvgu8ykPVGmXuRPrlLXhGnVcG3Wm/lMOJPWtL+vy8PCQdbLvg7V91pH6+nLcmLQVByig50l79fQFJPddNorHfGvnWOWyFV+ZGMaujWRffGXiKSvXWg4qnCPHbQPT61lddZQ/5B60NTbHgV7vYk2Zuq4bsdUFnyEvvXF+2B8qs9k22ltj9Q+HkYNryNinfF2W+ubDh+T40Plrs9/nfr3UWx/6Nk8xxAKiloWT74fEe77cWw+p9y7zqY28NvLGaGvOxq1cmfxLDp+MSVzJ2IDOxTUOS7xUr28xrYF6HiDIi2nrPSGvHzHUAXq9m4+22kTUG/LqWHdtHdPWmhibWI7LG1vT81PfG+pK6nsoYbvf7xPjlvGXxrYvrvbmaSz2gehVH2oogxHf+xw8nfPvZWNX33rr3zjEkgdykPlj3l1PJa54cz60Wda1gD7ggYHrvSmmz8V1t+RZte97wTzN4f379z3vxiLWljkXS58eAhmHuc86GbyxqDMJyLo5B3usL2N7yFrTVn39O4+uFiKwb1xgjI+Z1+Uaw8TUVj1zvOk+9Vwat/HO2piLusavvvE57txIysRwjZ/yXPfdJYZy9RJSPxvNE4zpKTGtZW3UAaKylYdGxqXcOZ9j5zyP9KkPMT58802vXWtmXMYnr74xq+s7z768drog69y4rL25GJt+9KeerfUxBu3V1599bfQB1LKsvT6W3NceBPp834V3XqyH2I5pK55xGIMY7x/elTIw5+q1rN16WVuOaVu5xHHMmI1NDPu2krmP+43EtPTzSJzKZV7yxqcN0PXWxnwk/QA95/LqWz/j1A7oWPWvvjjGZIyO++e65cW0BXqejS0hdDzaemgH1O9///u+L8VRbozGry7Q+vqRHDcm89antbTVVt+2xumcaO9hsK225uD94P01c1LuPMDwo71x2hq/2B5g6lMbWw9rXVv61pe69sWZfeMzB1vHPAA2dnX1qa0Ht74/xTUm/akjjvHb196+94B5aOeYdTVf+5I+XGP6BPq+njz4nDh1HcVQzxg8tNf3p4+fys/Hkr70qZ7zoB/1xX98/FweKOtvWddagutqFUsda/shz7V1WfrAWxvzNTex7JuT2LYecltPf0Dgp48fr/eONfgf/+N/9BpzLhw3Tlv1zUsda63cmPVtX1/OmTEpM37HlckD/Ywxl+PpmPfGsT/zqlO5jMv8O8fkoU9x9Wn86hmDftWVtzVOx5xTGPeU+sYQ2H72i2McyrUxB/3M+VQuhjWb8YurnfpAP9/sux4g85r3hutTmfU0Lu2NW1vtzEdfkvEajyQPA9O47c94xbFeYrnOgP68BGnzWd3nufGKo5/JW3/n2nVS+XfIuiz9fjIfoJ8D4mpn3uo6ZpyQfHKgnyPPfiYoNyb9q2dtzMFczWmfz6muYfHUc/0+JrZ1v6uPnz6VP3D4P//n/6zP4f/pt7+txWQosnCX8oVbudZlqXw+LMcqH6YEIvL51fJ0LEia/jJYyY76k1dXHiggcL56q7GVq6uNvK36tv84dvWDXixzqVRwYNOLvS6XfiW7xjJ5deWBa9zAq7iBV/lUccHWJjVMP+UrWGpZ1uhWAa8wKpe+4CYHIr19OclKlszLVluR/4ztnH9cAsHO3MUREB/RCK9u5RI7zcVnFVD3V2NHpr6YY0yMc3Qr2LRojqsDRK7P6ksfytWBEYMDym3XPBhtJ6krr/7kbSUgfl9jKFcXXssnhu0kdeXVr9RKXpkEvwR761ppNzDkBokhdy9XJsFfxtZOsiZA16/uLjHsir3JSJlH5UG+1oTIvU+V++GR+vmanPMgjHrB0GmbrCFl8hIEISSv3PjkjQOG3ZTbKredpL78vVx7Cf469tQTY/KA3a/Ogzr6BJKX91irtq5jxgGv457yoTm+iyGnvq2kngRif4kB9/KxTtS/xxDnH8euV/ncY8KIS79wiz6H31MAABAASURBVOdtf9p8Te49P+XqTXobN1hf/VWZozR0SXxbnjVVsBShLNXyEkPsqQtEb4v+2eH6mlwZDD2VJgZQ8KV86qsrnfNSBS7P3irKZ1N85vmormRMQMcxeaBjq1zeU+kUuT+ASMbXOfeQXZ9hQAGNMeR0PuJVLmXyMPTkI259eeOwP0l9ebFtJfUk4BdhqysBdX85x/b16bi8rSQ/5cYAXH05DqQUW+dauaZMm3Q7H9sZtxgV9zDs1L/XtQ8UjHFttVGuHgy5feXpdjzqwRgbclo+eVttxKhc9un2lPjP0bVXeQtskWY9XOZyWcQ8X+Npu/gRZ/K2X2BHZ8rhgp2Fr959vePsq9jqOXaPIUzLA9fyRDvXYMtjABlMax/4KnaG+0sdCW56DjR2YjVHMH9rUl/MpbqSGLbqT95Wgq9jw02unjUBMg/jfqy7C7jdr+HVL3MPD1zj+mtxG1/dXQOn2ucUK5OAa+2ArJFRAzEkdbTRp60y20lz/F6uTArywE4O6ovR8vgBfdUYzxwAtS67GjaLaXcsEPnlsxJos7Vcf8CrmlQuoBybfmarrO4uY7F7L1dXgkQRkldHXXl1gfY/5bbKbSepLz/lMGwmhvJkoUrHP+Uw9BwQY8rtT1IuL4atpJ4Evzxu9e8xxPnbsDNFWSpxWZJ4EiBU1wjIGN3/pdgTw9je2tgHyn/I+Txo4HxTnqbn3VYSRwI6Bnnl6srDTT77jt/z9mHMyZTD1/vqfg37Xm5O9iepL38v148Et/jUUfcvySeGeuoDNq/mQXsJuNYE6DWo8sRQx75Y8vdyn1/KHZ9yefUkoOdh8upOHuh4KteU32NEfI1lvkdh2EwM9SdvK8Etn4mhXF37k/QJ1MSuXOpJYa9xy6urHL7EdlxsxyX7EtAYQHk5JslPfaBzVK5Mkldn+lQGvKqViOuyqlbkv2by3FyiJ/VntQjFkCBaIfmIewNLPzBwYbSOAx23fOXSf5ocGpyaYGBprxxGX96NKltt18tzWn7KgK43UH3lmfGUgxoPdc3H9SSupJ2bROd8dt3l4FKZ/VM28IHEaMzVMR2zKVe5/PfefJbqP2o5UFyzmZR3iZ2qzl0coJ8dS14vYVt+zuefXTaI2ja6eapd5ufcPWuxrksB8b8kF8IvsT213nrJ2c2mG7+rKsprl8O2dSVzWa1vHOalX0md55dx8Luw2I0lvYnmb8m14PINCMaWsVMBiWXtWnjYsKVm4onRccQ9RfxureO+iGMQaWjLvwPW5LVlDR1yKLykKMsy/Bqz87quaykDyo07df3T+6fMhxts/uCCsbsB55i5yWsnGZcbl8bleOUSb7+3PtWbfM6/lKh6cx+IVhVQ6xL/WPO0y9JzWrnWdckc77t/Tt5u+g18ak3M9p+zxtzIX2J3zhxL9gmuPBdc+XVdaomeGG42ypuj+QAdp2OuE2M1J/N0XF75PgeM2k0fa+JwM9jWDUftJoabktpLYqyruR16M36NnbrimgdQfnxyjoxVDO3n/OjbzVjjdU4ql7JMa9bosWO3L945QnX1qx+xJhm3OfjbUUtqoa/vvv0u6+1chgCMdZRaehihP3XEFuuY+9GY/AETso6Ox1OJ4/inT5+zfh57LSrT10s2YPV9zIGfrXri2j4+jgM+ca2FpC/1bO0/Pj52bOYinbMOgK6h+OIAiZ2+5+1rZx1sJWX6UGZcsPS60o+YUuWyLup9ygaxdhHlHnxpXTEk5efURj378gOTjtOYgFK2Rc/8zUFf4kvWwljklYtVuTyAf/z82HlYY32p+ymHIfqCkTfQG/+OaSvJa6tPDwACl3Vx6sM8Y9QP3OoEXA8VjcUf2HjIYbE4rkdjNgegvvlm/FDClmeJuPqzNX7Xvoc99uG2duxLbvxvWY+uWXP6lDWi/afU2FZ7oPwBosplrOat73S7ps6PMelP+ZY1oJ7yZVlVKxi1UeZhjjl5yOagvK05GQvQdTEmx8xZWnNPPj09x+ep533J/WF84ujbGMRQDstFhz4Y1V5s52nqWJfJf5PDaMeXdennn/G7VsRVR3v5Z3+7NIce1spcjNt6GIMHH8qXxOUY0FgzB/G3zJHPcHXEe8hBsnkqM/6Bsa9dnmPGumVu9PHu3fvct+fOyXj0qa46Ptdg5KncOpmPcyimsn2e9cZoXsYz/O+uz2l9KPvm/Yfar7vaLWv8bWVs1licJc8TdZSJbU3sr+vSf9LfHHb5vKDccePcJw9z0H5/2JcHXcYjhvXf5Z1vTN99933eI4eCcQ84pk3loSvGsiwdq++y5+eXPrD0+au9+Yjh4bF9/QOljbr6Uv58eda9e/cua+jc95fr3zFtlJ/yvDRuZebgfAJdd3n9mIM5ia/euq65l48dnzbqKNevuXpwbm3ktTEfGM8j/UqOAaXd/bjY+hIT6BqZr7Fop7xy2f7ud7/r+qVb1kK/6ti31U58YwAU17osHfspz39jB/rQWL/qmYP1MAYNrLmxSmIZqzr6clyyjrb6NG/H1BVPXP24Fs3BQ1Dj/l//6391HMq9d9QHeg7Vca1rr1w7dZxP4zAvcf/3//7fvV6dU32qZyz+dQbtjVU745IXzz7Q72fzNF7txHNMHaCfR2L9+ONPXWPr4X2hf+3MwXH7xuWYOmKIWbmUS+qZhz5c53CbV/XFc1xSH+h3nDGLP1vn3HqpZ04PWdeOS8b9/fe/6fXk+D/lQFUs49fONaze//5f/7/yB0CMQ7lzKW9sPnqUAT0PHjobm4fZ/jCPOUrm6Rw4r/JiGI9+5bXRt5jamr++nSPttLFvXs6d/o1fW21cc/LiWUuKnuenfD5xrhzXVp/GYxzGai3FEW/21XM9aafvyqWOuD4ztZc3b33aN17Xj7EYnzWfa824lZsj0HUSV3zjlRdXXl1/uMp49KmduatjDvrRn74rl7UyB/OyFVMMWxifD/zcL4b11V5MdYEyZg/Un/KZxbxnXuqrFxf9WVI9c/WvhDmvjosxY9SfvK1zpp3xGrd1lXc9GadjYokvjqSdY37u1cf/+T//p9/Jyj/ks8uad8D3v/1N/e73v+vnlvHobwH6JSQo3PjZt5UgY/nQ4cJYsjgqfN4b5U90+WFEufyUO6bcf4i1LPrqKFevMfIP5O6LFx6iETIhfUrygOw1TjvKTcBWgqEDFBCVAOY7JO7cZUDLt+0U6TmU195FbkcMW0n+a9jKAVWaYPBAsJfE1+J8u/lMJ/It48iWC+9r2A5OuTzcMJSfjbUooM75gAOoVuLBa944JRhyFcVQJg+k7Ofyz9ApnxgQefyoo643QqqU+E/tR13HJBjY6sGXPNCxOj715QG7wdy69duU20pw04EveeBvxr7385d4+M/B3upcG1Wsi1yY1BrqnHpDBiqVDp+mv7x3KCJM9+7eiUH1PWX57uRAAde6AiVZT0k+SP1133/LL/mwokyaNraSMgEmbytNuWPyyr7Gfw37a3oTQxx5dST5KRtrNuVJzZR/DVtdSVtJXl1bSV65JK/sa/z/E7CNzRgl4zFOyb5jX+PVc1yaOkX1C1R9ZdIcn7xjkjW2dVxyfPa/hu24pK4kL4atpEx7aconL568OvK2knbKJXllkvyUyW/eXCYX4fnu+XivO3lbadhtfV/mpur7Mr0gVBmfOnbOuc9sJWXafY3/WtzqSupL8hNj8sqlKZ+8raT8a9iZyYI19zxRyxv1witblt1VZn/L80J/EUY/HZmQsnM2aWzTvYyN58hbuXGoJ8mrL9335ZVJ6nwtbnXu5epKym3Pl3prf76LbfLqyd9jKNO2Ugqfj9pW0lTunNpK2tlKk9fuLf9V7ChOedgSQz+2Uy4vvcVTX9ry+WNZRn2n7ZBvjScviWGrjvS1vrLpRx1Jma0kPzG+xiuT1FVv8rb2p3zyypVJ8sqlmfs977jyGZ/8tLNVrv7k1Ze3PmQO5xiMjmMweKBrpUw9GPUE7F7WcLPNw00Or3njEAduGDB4EWDwcLNTLk275rPYKCrN1afjjpl7OVbeo/SzpS6X/iF26cunafss++JyP295ti25n+07Lt7EhmGrHGjbex4ouMkd0xaQbX248RP7Xgd4hQEDD17LBZx2tjOfKf9L2OpI8Nex1RMfkO0c/nOxM615p9z71PF9X14CXtXqa3qA4iZtZGDkPXnzsX6OwxgDfjG2dmLYSoDQTff9ydtK2rRSvtmHYfeWV0+ZBEMH6Phi2l/w68UNX2LDwL+PQcf3/Xvef89AbHKTKjcH9eFLbOX+Axuiv212m7QDrnwz+eZciee4BEMH6Jook2DgwU0e8/4SA2he3WbyTR5ucv1E3Lgw5LM/dWH4US5N+eRtJeXi2UrwGs+Y1FMH6M+O6ilXVrnsw7CTj6i/5GHEcc87qK0yyb4EdE73MnnA4b7PgauOGA5MHRhjzptyGP05rsy4Yci1d0y5PCBb/rnFyjvaNo/e8t9sroBz1oH9/EuuHF9y4J1g2sZv5zwjKGR700dWXAV+BpGnltrO1JrnuQS+E0SvAkK2lXfEFjqXn2W0M84t67ZyTT/KT+dTHXNYcspBtQc3QNs9+yfNs9FyOm2xqOBS1iUeSnIza113tUsOSavEsjb6ka9cx2P2CKgxth1rXanT+aXO4Ze1uvVPhW5b9JYtY8dYKT8VEGzxd20P1BZHYgOJeegec5i6rms23YeeOhlu3brkq2xdl+gcEsMav+fG7B+siG3lsg7LsnS9zKOo1nOTLW7rmEOHqPWXBxznfMY09yEXr6Jz7k3gsbm2lDr69rmxplbrsq8tcyct3HKL2yLrRf9r4tHfui7ZgHvJocaohfYPh3e1Ww/ZCD/W6bgl1uRySkibvqp1M51FLXXKfC4Bdk6XYL+8nMrWTc7dbgnGcxnbGn8Fif0Y+5dutXPsmJw90KxcT48v9XB4H462A8oNSzEfHg7BXtpW/HM+fAD18PBQbiBOPPUdtx6un6cc9sirrz+gcYDU7nzxUzmge2hfazYhP3783LHDiHlimoe+xHl+ein7+j/m0MQ5NAZ5N29tp9/HHI4by0NyMDYYcVeR/9Zal329POceeTl3v1JrZbafPz+Vczn4z/Xhw/vEXamDtV6yftf0z01iWyvjOFwO3J6en6oy2W6GWwNjmhvE9v1tLNslnnN7VG6Q8s+xPuz29ZwN47Wq9staW+Zpveg8ff5cQGr2Lmvg1PyaOdav2Lbma6u/cxaM/uXdLLZW1kcbY5aH1OKO1HUzGej5tW9d1RcbKPG3ck2+5HtlLT+1THznyLkyN/HVlfTpuNga2VfuHJunOZq7+bpBL4ZY6k7f6u+SrzrafJvD0h1r5mJX4ulTH8apnRjavLwcW0d+tzvk4PExU0NquJVrbl33ydWabpnPyhyf6/37b5LTrmu8Y8ldRxmrfgbOLrpj/qtoPtMd3K3Juj3kHrEGxqFt5QJ6jdsXy9Z4jVsb++Zh67i1UO6fxxfQZ2J/AAAQAElEQVTLMevhpr/40rt3H+olzwBYi6alYzDOjx9/Sm7jHraeYiqXXBtiyosjzViMx0PMhJxavO/7XVv75mMM6hiPhxKSvONAiSnp08M5cT28UaftWWqJnnkoU08d/1w/ef56L9i6bh1z3Xz+/DHzuFRlN+Z8Pqbd0t+Vfrx/vI+cK+97ZeZmjrOWxvw+a8Y8JPuPT48lLxmXvrSz3srWvNcWXcan8RmreHGe9XMadYkC0HV6n+eE9tbGe1I8c7Avrw/tvadesi7lv/v22/5T6Ma/5fmqH31bG+2srWvgMQdu6puT4/LG8fT0bNO18HPJut+Vh2zqAB2jCsauf+XWx4M0W0mf+jMu41Xn+++/z3PvQ68f7V0f5iQ95zOEfrUTcx6ymbv9l+eXy3OMOuaZXZX5Tp2sgdjOl/eycyC2OWkL1Lv9ofwNf3M4HA59bz3mWe4BmnWQ9GvcyuTFmCSONQM6dvU8hLZe0482yq2BZG7mrj/xxRAP6Pte/8onrnGLZ83Uc31K6ohhjcQzPnNW39YxdZRbZw/jjMWaOKaOumKqZ4xiAYr6vtbWjmMfP37sOTJ++8odt+/ho3kYp/iSclv19Keu97mx68f15pixwXiu/cu//Eueicf2bUzG6Nx4UCi268SYvb/FEsO+NQMKaNt//dd/7TVqvbUzDg9ZfZbv8/7X/7TTv/WzNuKYh/mt69LrwTicC31pZ8zykjkuWWvm57rUVj9i69ecHdfGMfOQ9/7wN6TnnHq4quxweOh3rnnrV1111nXtT6HqKXM9G7M+jMEc1LNW1veQtfxP//Tb67359Gn8hQDXpDkan/6sp3G/f/+uD5GViaV/SRxtJOO3r1/r+t2Hb8p6en8d8rnUP+vuc9Sc1TdmcxDfOKXf/va3nR/QP9hjPayP82krmY85Gpv11s7+H//4x7K26hgL0M9B+95zturrQ1vn03kTz1gk/SiXZn5AGbNkvNbHta5fZfq0XvLWVl6yDmJI+jZP6+e6kIBS9m//9m/9gzbGAfRnLz9XHPMs9fljHa3bWlm/eR/5WcN3k//rCp/R1tq6Pzy8y+eJT72u/UsXxqBfa2Ne1seYAUV9H9h///5992dsxmF85uNci21tnAvrYv7WUTt9m599fWmjjjJrpF9rrB/rZH3kXZ9G8Zs817/JO2eXz6pP+Zz+KZ8rHdeHMagvn/czHbDAQMHoGzlg0+PNjG7VEh0qN0Y+IsqHq/Sn3BHu5P0PaMcDAsNW3bCxDIZj0mU8TfuE6PqJKwIYCjNO24jL4thKMPRB3cErl9QH5YkumP454G07Z+hc8pWX/9Zy7c4tz/OlW8emzmj9AHi6jCX+cBfoS9zVrXgZuvLGqgyIT/0M23v51LcFbKKr3lb+w78Fdov8t45u4r7HgK9jR9yxaKR1twQsdM7BRP80h8KQeDBwgEj8omAJhvIqoLyAK29/EtDslvhkZgs3OYiVGKKgzzT9BUMH+AJbHKD15GW2L+byHLstsQ5sGPrqwuCB6KDoSuK8nePtEj8MXfuAKybrN6bh3RhqT/IRBbikq7yGLYzWuRxcYqxcF/nEbmkU8D5KG41qvpkqoMQux0LTrnLJV1VBBi59oPuOSRF331YCbJru50GB+jDG5ZVNgpscEtObWqkHQ0f+HhuGfGICHdN9Xxv7cMMWQ5kEqNKkvJnLt/tx+Yu4Gxh2yuGGDUOuEtzkfxu2K+GctfeX16C+9fNLsGHENW1gxLZ532YljjV7Dtw5NczqudwPr59hGc4XEJ3xjEr3+gU0r4+BV9GjZnxDPvxWrikP21/Gop20xb8ULxnbgrOlvdVEHcn4bNWVt63kI28rOR7jYNC0XdaYMgmwSb0r4+OZWLkWlnyvyLfIR9xA3ccNwxZoncoFg1dPiqh8idtKMMaNQ4KB7djUl4chB+x2HM1cvsFNDkPXIfi6/C32W937PnwdA17L4dYXH+yPeok38wPlSupap7dj9315qXKJm6a/4Ms8e+DybepqC1/q3suBjkWZ5viszNqAi7w2xUV/r4LB3c9l5YIhF0f/tkDry0flygN2r3MJ9BiMVn1wDdJ6MNohn/lsNdZ3qxRELpu2op67pCOHdCLXNk0BTfd95eYDwUju9s3BVgJs2g4G34LLNxiyiZknxxe+4UvsruxFDjS+GBLQ6DBa4xuCfI8Mk0+rL/nxHouusjRDHt18AY0d9vp170PegdkCdnt+4BY3DLmDMHjgFTYMfUC1xpD5e7Hv50EcCZYiJCYMP0CpO+Tyrp8qoOV1ueC1/kV8bWCMi61wtnCTw8jRcRjyt7yxKJskDgxd+Sm3hZscBjbQsbduFkp6qjb9o9iCADZNcOP/M7A7h3i6x4bhc44Bt3yjC+T76/eOAhjyycOolzjAFeO+7z+M7WsjATa9NmHYK4Ahn/y0+SVxayNNGxi49/05DmPM/j22ffVhxCGvbBLc5HDDgK/L77Fh6MNNV1z4sq9f6e04DIyW1x1/kcMbrLxLSlnI55PPZPu2WdIlr9xnlXzlAsJ+HRtu8qj2F9Ct8cLggcZwYMpnCyh+Nfdwk/Vgvk39sK907cNNH24xva331AX6s4+Yk9SVdyPBVpr6tvZh+AGuzzDl2lYu4JonEMn4gsGrC3T8jsBruTKxJHUlGDrKHFdm25Qx3zWVeXUO6XdQ1TnvzNlX5pyqT+W/2Mj7ORKI7llprUs2BWPnGAw9fRLBuT/39gpJr2qfwz6gD4RAjSogeY22cj1nox2ohxxiVpGDnmOdsyFVuUi8YoeNzcA95wDBA2+gDyi2+FxXSr11XQumfOpvtaxrOe56NUZ/435LDkDr190FRJe6v6ZPbeQd05d4kr8hr2zGpR5FcNwv2JLPuTeYgfJy3HiAHvPAe7dba7/fVUSxQ7Vsuo18Emr6W+er3cKS/viCgeEHl44pysbos1PdsWG3tvIxh637bETvdkv7Mo7TaUts58b23xqOAZGdOpbKNXDWHDbsS77iTNzKlemoGY+bdPo9Z/7UA4JB+zpH8ZgD7ZgEg0tuFX7ksmSuRzzGco6vXXR29ZhDIe81oGO8/8EM8xVT7F3qp71+q6pxj6dj+z8c9ldbY1RX2zUbyKeTvvZlX7kYxiiJLYmpD3Mzb8lNUqDXpePaA5q1b/U9QNq7Cfn0VP5mEowcVFLeOJkvoO8R8QNY+8S1rmPtLMtoHZPXTl4M+5IxS+fMJTWwYNTYnNTRxlzcfIURtxjWRkx/K18da62+9+Mx60WZ2OYir+6W+XVTFpbM06Hn17quuc+Olznep+ZAr2/lbvjqTzrkwOHjx0+yvTF/Xwd968NB/UrW0la54+LZPyY+W+VAOfYhhwow+MqlzLgPOZyYftxY1k75Qw6xo5Z19tixqqONB6Ty/uCGNVNXPX1Pm2NyNbbHHN55+ADWfJcp3Ho+1QU0axLDuhmv8TguWXM37TPVieHU694YjHHLvaaxOvbV197Y7Ot/yb2jvmPqim2MxqRM0jfQ69y+9tZhKeOjYKwzcfRVuZxTeUn5fr8rW32K50a6OvJAj7mBr29r5tg+61+ZtQK6NvqvXJ9yQCQeDLlxS9oYn+0pa9o8xbDOQN4VDwX0waB65i++cainnTgwdNUBsk73fXijnpjqaWdr33yMDci6PCTWc68L9adc/uXlOc/Hl67lIWvZw4ik018vL+OHRoBaWeolBy6nHBafs1YPeR9W9neOx+fEX7m22i2Ja10iPtVShCr3/5p+Zv547sPi/bKWBx9i2xqvNV6XpdeKsXtoUrmOx5fO0bw8KHH5AJf7dN/r0nmvDOz369XeuRLzkPskMK2vvzX3tHNp3vo553mpf7G1UQcGvnbqO67cwyZztwaumSXxOmarra1y7WzHDyGdUttjz5W6PpfWdel5ML6UqPxN5JfTqQie870mRu23vGPW1Nw4PbR8znNX3vn3fnZ+rd/MUTvHzW0JlnlKnz596sOzn376mM8jp67ZjNG4tfM3Y8WZB3LO0X5/SHipxW5fQP/gkNiuD22siThA+Vc9jlkXzpNj5mG+h0v9H/JcAhoHghm5MaprzPJiaa8PyTyNR7lY6sp733Q9chimTD3t9TXt9G8NtdPGOlkL81V/rJnqnLSVjEO5eakP9A90vX/3vtegeB7wifnTTz/1vGpjDD/+6c+V7FpPHfPQl63+xZfsG78ySUzl6iq3TsqM1Th9vurDcetuXwzn1FyN01YdW2PT3vjE9T6CMXf6U08SC+i/RKFP62Ue4novaD9rYSzaGM8//dM/9Vr2r7O8y7NCfx4UG5M2n58eyx9qEUMf/mCJ86Jv4xFr8vrSTvn0bWss2kj6lMS277gY4msrr0wyRnP59OljH/LOH4Q45nOTtVXnc+4F/RmDmLb2fV/5edf+//2//7fn1nFr6W+E//b73+QZ+q7UVcfDcuttDMrM1bnRxrlyDWhrDdX1czqgad6J5wIa68esI6DXjfk5X8ZZucSRNy/biNrGw3BrN+tiHPo1Dn06J/5Foz//+cdynsQRY+f7Ls+W73/zmzwtq5+V4jgmvjnYaq8vMa2v+NZPuXNjrbSx1kCeKS+dk2P69/4xb8eNSZp5TZm61s77WCxj1E5dMRyXPj8/1THPRuWOq2dtgdJeP8aojT+4po7zYMySOe3z/JIXQxt15K3flBvDo8/XC+5Pqd237z90vcVWf+ou0fnzDz90/fy86V9/MQZrKbZY6ntvait5H/hDUupZy3/+53/uNeAPWjjv5mQu5mzMYj3moN/3jbJ1WcpanTJzf/rxz/Wnn36sz/mc5pxQ1MP+MP4XADp28s75IG4L2JT/SAQK8lDLGFDn/GPT4OAiD7j2ykwCqBiUly8n5c1HvkW3Mmxf7IoMyIeMLSzB3kp9oPvivcUGRLkWWSyILPHJSwOjrhhAeSkXD4b+stD+9APqbKoFe8jtAB2fvCRGRK+wt2tN6irXz5aYtozpZxyun/sDkxiVS500jf//J+1NtyRHkuzMe1UBWHhERlbVNMnumR/8w/d/Kx4uXWRVVmZE+GJmwNxP1NTcIpdmn0Oki6uoLFcWVQDmgIen7crF9h0DnVItPbff5fiBewQfHrs9PCfixKb36CF7YGNnu+LJmR3SnvwiEnTceDAgGyOV/cROmPSnxXnIYbBltAe2PUbktoM95uSK7AiIPeT4TTm8PWzhIewZ7SG3zVTIbT9gu2Tv2GVWuWI75YzJvJScnDC2q8YMmc49qH8D2+Lgh376d2SNrGBkRB62coG/ywNO7O9ixt5uKoyHnmRZNHsCb3+PPc4dyY785qcc1GknYug4Dj3O4Ylv+x375otctwM7WPvfxrZd+Njb7zHveU/s1EgNYM6bpe3q94xbPrH/bp4PsntktpVCg6J73srBfsxw/yIPJvbAts0017B8SA5vv8uxhWwHOvJYVg6JSQ62IxlftqtOZrYrb3voqcf2wLjlCi5kI89Ov0VVygAAEABJREFUi/zX2EdVc5QfGL+LnRuYDcaIOTF/jfXrOfmDxzUHH3h7YBAXPXvwiMIecttVI/Y2MaPM1zv2+PARVaRH1gH7a/G2bz3JNF9gZ0ht1L7fx0dscrBdMSefKW437L1424Vdk3yb2OQ1/cCdvD3sOS+RHXU9o56bvOVce1jjI2tjO8iqh2Mwtium7coP/Jb7hO2bXCXHdskDt4hhU6fvcttlW4p8I2/bZTNjggvZ73LqQjZt4lA7hWs58kBF9MfY6CH8sbf/GNs2ppUzcZngZyOHlLX4/jpvu+x/jT3nYMBPHHCZI7f9XU8e5VPPiC/9xpc5I7ZD/p4Pcvo6bdDTLMv3c77dYtqJHSU4brG4zcHAD4IHC55rC7bMkSODt4P9q/MSOXrIvmFnX1EDMgiMsss3eLAfzz8lt6RdeStMUCI5xPVPwbz7BFc5HufwtiOV4As7dnZqzliKfJu9sofcHiP2thNmzO2cIzlvyNse8rhrYsPbzkAFkt1y7ozzFRvlsNFLA7sJOalgu4Od6mxsIInz9S6Xg/D+9Xt5ox3Ylj3yJgayP8p7yhnxt33Lz5WfctjO95m3/93YOMU6VY2eMCcXRtu/2vdH4drIVbH3PEwmL7vJdtysX9eDXrdj/9U17Ca+12ODffwGw/59+ffYXNdVeSC3ySd7cb+WjOmUjzz2m3zYkTdrhk1rPT1RkXJgn6Hs0dv46Dd52y4Z9rbv9q1lbz7UDtYkbOFtV79tMy0c23cM2yXD3n6X/xG2PewBs13Y5M4cH3hozsGF7D/GnvbYgYHvlNlmWjnCoEdnu2T42L7Xgx7ZtMEHmnJ42/9m3vjb/s1+mRgT27Y4phzeHtj20LH2tu/52f535W0buHsOTGxX3vDQr7Fn3mZfcF3JRcb2HWPmnWQKx3blohzUgD5sff0aW3Jdj7kuOTykHPdrFbEiV5G+izmxyU85wM4g29/lgd72kMcAP2QVM/Io6typ+v5g34Nt3zDIKTx1gWPf5EGZ2OhsJ9r4AvvXn0GHRtUr20nDxcuq/InZ81Bo3TbZ/q522yU7ElM5eLhBLmHLl/jwyOFtlxwZdlAA8mXRh5k3ctuKouzJGxlx4Bl1O8jvCG/HPiNfxAIP3jJDcFS52yMWGI5urjH4zJHjW7mwz1IbNvQA3En2uH7bFi/EkdNb/LAl6CUvQUqezxHXvEho+TxyOuVBTGt5sPyGST0s7b1JVj2wuuQlm52JJHLqrZecBz5g8bCKfs7Po1vWBVIA8G2JQbHY9viCoRzXPOTkTxuLemJzC1HYL3npjG/Jsq948DXmVmst9/zxkgIeXHp0TU08rKI3ykHttuuZBzbbmjrd6uEffsqB7bYtwdtT21HEL0QkpGzX/JKehc28VW7ojuRMj63YpI/0ktj8VQAbqSsuD7te8tBLsW9Vo8f/2/Wcx2LZJD37eMhV9mC/vp6LX5ZFCr6Tc8ty0Lf3XJycr+LglwbQQdTJSC/QsS48gFTiTx21EyenNMtSL1d48Me/Fm3JceTUIr9Ef9SLKNvhR45gJvXqIzFadPi85WXKwEaryo98L9k/xNu2VawB++SSnuJLnpfsg7e8GGndumQNe3rSe0vvd5EPL6BGTRdcinpsLoV73PMDCxzys52H36eyfc0LQB5U4kMP4Nd1qRda2IPDHGP067qKYi/ni5z/eOHG2j7lxTZ5YA+xPtiDe0k9xN3zWeolD2XLLw3+lhes2OzhGcG2XS8TZ7zX5Ifu5eVNl9TUWkv4I/xe+wA7YhAfOx4Wu+Ucz/5gnmTTq+NuSx+IR2zq23I+gmEPH2phT85cwLBdfazeBJcHubzMAyvJqLnVC7Ppl+2UmHteAnyo6wXx6MeW3p3TC+Y8jEdmO3vpLf1+rRFM24E9ag9RM7j4MPIw2Xbhkj8vQMiL/lIH+bJfGU95SUcdxOGljm3RP2IoB5jYTRv4p6fxcgwbYn/LCxawiU2v4LGzXTUGpq6nDkMc9oOzRmBO26fsjfKJDTJwGf/pn/6pHrqjIx75IGd+zp6nx+DarXpD7tRku/51IvbEpA/wL7kusn7Y/fjj51pzckaHDbbEhmfEDhlz7IiNLGlmPV4yjH2DjB6TF/hRVHx4ZBOfmlnX5+cXJcWyOZ0+pE8DB1v6abvWlxxm7HoZkP39lP7zQoa8eFlKXPLClrjYkw8yZaMRk7XFnjzQcT688aIleHU+JB4ybMFbc34jB4OX0Lys6K3pfPNhLU65733Li7fnrL+d/ZZ931sTe51rO3JikdNLruHkvWZ/n7LnyKN6EyUy7LDhr3IQc+eCF0wHDz225EON1HHO2vMCmxde2GMD5lvkzKll5Hiq6yg+CVXnKBiTR449dMl5x4gOX9YJHGxYl0mPubBW6G3Xv8zFd8/PWpf0lVzAOdcvW1xEjefzWUeucfCXXLc537EBG9k1OTx9+FB7ntgfstY9fUV/Dmb1MHN8oL/+61+rvjUy/FvyeE2ve+u5fn/IHsvZkV72lrVLbOJZzmeVVz3lJTcYYJN38cmNtaO/1Iau515BjdjQk7ILJjpisW7UC7EvWV/2EPUj44UXeVM7GOiZcz7ZySa0Zr/Z4zrHOq7ZJ70vIgbXs7///afi6T3xyQkefDCxwRY5ejDIAUL/00//KH9iQ1z/yIee4YMNNc5afv75H6OvyQNcMLGDt0fO9Pot5wM+P//8c85hrudP1Vtk1AAuRC+ol57OnMHjnEZHvmAjg8iL+pBx7nGe448vL1ZtizqQY4MPcvScJ+QLD67tejmOPz7IsEePL3N0rAkxiY0eoi76hM2RezDrjR45edvJI/sVX/pnpzfZa9SPnv7TB+LSB3KzXfcmMNgvz7nHs6/4vMD+Jy75EwciNnlRK1jw5ISOuOCSP3Jk2G/rVr/IsWTvYkt8dMu61jUXW/7lNzHBRFdjcnvO9YwcuO7RH9aI2ugXctsCk/P3JZ9VsOl5lsweBBcZ/2Kb3CDyAQtfeHKaPHP6QL/oFf7UAyFn7Yk988MOnW3x8ps5vcKGe8ppO2lZ1nt/6feSawMj9V3y+RB723U9Qsec/rA3yYs82EvKQT7IbYtfbqIHyPChbtYY2ZbPSJxTE4945IYeW+T0mzpYR8bA1z2bESx8sLddP7uTK/1DDwYxGOk9MvqNPTb8kgo8NtT5/PJc9YH7+fMPxZMf9aGnr0qcdVv1OZ8DWAfb9b9foR5s2JPgUi8xe+txsdb0l3N/+mBLnDni9/nz5+rXOfcj+kmO1Eef0VP/5InHNbJnr77m8wnrTkx+UQRb4vwQPPoBBrW3lnP661c1bpS8UNxzo9/zw+0lNx9+Gwey08ibbM8FG1n9hvyUZzMgx+cIKhjwELb8AIg9PDJs4RllCZ6kakxcmoA9to9ycKGSxw5cFjIh66IJT5FzRA4Wc0bmNIxx2iGHnyM8hA/0aDvl2P5Wzg9pe8R7Lvjnon2/JK9LbhjXdPWq656b9nHJGErPYhz9nh8wLjUSjxjI4SFiXcE5rsE5yo4PvkdusOh3xqzNOR8CqlfpC/y9T5HvueAOW/JLv2/ziUEMYmJX2KxxYrohVcWdNkjoIXM2XPkEjxEdcSDmjNj9kRwdNhMHHlt8JyHDbsqZo2OccnhoyEeN6JBByPfUI6Ur6eP1ek4f6Tk9vWr84M78klqv0V0JF7kzHz1HcKTP2A5+yAu75NnIURzpXVFWnNE5wY7w16zLkbVSePrHSYrve34j70Bongd7cJOxOBfK9jZHz3lm+8H2KH5XNA/yI/nYow6wIfICD7JH3o95oLedPuzZx/RjLx45/vhhzxxCBsFD6DlHldr35EO+e/LYk3+yk1tjJe75IqNGRiUdfCDm2CKDP4I18ekh9Lh30Nm+rxnzPXHxBYc8ruzV4MArtpo5Rj7x7SSRgqgDAgeKqPowZYzkCQ54l6zxrmvquuhwNIFBfg12ZrqyB33oSPWXXAv22F+zH/cQvxh0vV0bmF8jO5K7/V7PHhxyQA5NHjmEjBGCZ43gsWOcc3hk3Gj2XIfoIToIPyW/a84RfoMaGfxR+ezZD+dcr84ZL+kF58lRPDZ76rvmekPNrCfjJTWCOWPajh8411qna+LbaVQSgscOe/iI7rbIr3nAh8723Rc5hC06/KgH2fUWm/VHDiGHHu2ZTx3yxzlycIf8qHyY78HmWpCtzPKnB9cifLHFD2IOIWO/Dt+98p9y+70e9PQNUPKmf9jtOXcYkaMvefYHPD72wMBmEjEh8oCQMyLDB34SMvTIocG/5zll0545xHz2m/nk8Uc3CfzJTx2j7ZTk6iv6R38ehPKBCRk09cggPqgxImdkjh08/8royH6p3yzPA0T+1QG6a84henbOD8jcJy/Zf+f8QEzuUNlEBiY8MvKEZ5xk+76G2LyTU0vOoFzOkRGPdeR8uGTPEJu1ZERWfM6bPefX4zmPnFhH7hlH1pk5I31EPon5pJjd96DtEmOHH4TgcQ8y/z05MuLZ7xjgTLJ9r33IOJeVdcx1PXVf61+quPpwUKRa7JXcjhrxEUcawzkKEQ+yrFwgc628xn8XMvKxLfwg5hAQv1ePHYwosXkk27KdHBL4QW+/y8CbMWLyXUzkyMBkfzCHmCOHn/nCP8p/z/6a/XlNr/asMaNEHk6fxrUEH0g5wILfs38h5hFXLVOODEI+bZjDI4PgsUfOaBtxxUSG/sheRLxnX15zH2AOKQuDHP7I9Ui5T8BzHZxyfNAhH9fGseZKbXvq1O3YH+qAP45Dtqvf5MUc+c288kOOjBE5NvCT0CFnRPY4Ikc2z+Nr7lPkSA3UyL1u2mML9pxfcz1gjhwZxPyR0D3ObVc9yLCfetuwVefU2a51RDFl04f9iMz2Hc+2pnzaYYNMOeAfCfmcR11fzPFlnIRiyuyREzpk9pjDT0JnG7fv8kfA51v0EHOIPOyBM+WM9sAAl/kk7CePPzzjlGPPPI1RXU+zP+H37KVJyuc7LkFce/fsWUZ8wMAfAneu8ZTP+dQzXrJnIK5XEDIw4accGXjQxICHbNe6YwPht8+cM5JbyZOnx8kz6ko9OYvKV7d69sigqpv2RV7+kVMvOmwhYlxzvkWVKOz4Q5fci6A9EjCIiw/8JPTwTi6MVzDSvCOkxHNvlZ8SHxxIqRHby8RPUGrnwY3t+z4hHnI7zsGjVxl0TQyIXPb0gXv0nuvGJXjgUxs8L3jfLmfRd2TX+MEzEh/Cnh5fcv4yR0cfU7K4DhDzkjUdNpeS7cGZcmIwt1065ORI3tMf2aBLXaOwZ85nEEZqQAYxR87DwkAWJjjgveWl7Vse8mDHHPk1ufEZiIeZyOzRPx7qXFMT2PNBFXp8lHaWT+4tzLF9ycMgzkfk045YUGMd49Pys/6e6/4113zs3pLPmofprBs5XfJ5ac9awhMbOjJnfKTL7bNUCyAvVtDZrged+CKfPcf/LTWfE4sXNq954U5/oImD/yWxsYNn3OmY3r0AABAASURBVLMX7Kbz20WX866Z7zkv88VmUCv59XJkTbJbI3vJywzivyUWBBZrycj8krwZsYG/JCb5MceGEQxsLrGlr/DnfLaUjuRwzgP7cz2IpG/Ygz8x4Kn969fnOgfgwTnnpc7AfcNErBO+O3s+cfbsR+zIASz8MDznJQy6hE6N14rL51jk2OFTI+dIcOCxn7He0veX12edL696fvmqy/UtOGche319SS3Pen171tdvX3JOnmP3lvGideuhJfP4PT+LOOT8mgfYPBhlJNdHekvPsSP+WDvVtYxcsKMe8gNnT93UuKfu8ZDyEJ/dj+z3LQ/d0ZHjJZ9L8LOdXF8LDyzqt41K23pKryXbRS85D8AlFnbEAw/S7UBOrujAe0ufmEPYoccf82VdKy5z6t6TO3p4ckcOzho7/F+yB8HDBh2ELTr4PTUzR88D3PPrm/gXhD17/ch+zKMDHekD/2osiyEn3iX5MX79+u2+d/B/yXrMWMQnNtjEQU4tPFAmNuc4NsRnJGceKmNjO/vimj4ehY+97Vp3e/QVGfhgQ8TBl/7ZFjw24JMbeubkAY/edl44LEXYoW/NOa9e9fLyLX2+ZD2jb03XnHP82fgen6/P3/RLXh6fc03gX1l/++Wr+PO99In4xAOLB+A86CdPZG/pDz2E6PG3L1+lXDfIn3x4WTFzoye2aw8h/5Zz4si9CVxsXrNOR66F4PKAPkDJ+aX6ZrvqpyZs6LVycN0evq+Fi5w9A6bt1H2unlMDRN5gkAvrAxZr9OHpFH/V2vzyy8/lBzY2CVO/4IIf9uRHH4j1lusHscBmhOCpD3t6cM39hzW6Zs/1vEQFjxzJ+z3GkfgW8da1p1al9m/J/Zr6zzk3X4rnZ4TTaU1+rzW/5LpEDOKSF/62dc21ijkxiIVeOaifGohLfpOws51r2Eu9kAOT+3aWUq85Z74+v+ice+Fr9sw583Y0bX3TJeu/59q7J4/eempouuZnMWL0vECxx3WF+NAvv/ySvA+tOZfpX1JKLefsyz01tzof+OUI4rf4gkMvoZkrvcSPfmIHru3CRIYPsbHnWspILPpB/RD++GFLLvb4TEAc+kUMeoIPGMQBAx8+r238goxV144mpxc5p9z0dDqlJ2+5vuziX45e06/TumlprWw4T5TrDX+RhT+bDc+1h3PtnF6St3IQh9joW286mmVbLTgQ54eduHnRRw3kxos8XuBukbGnlYOXpbzAogbqhuDpCbGIAw8mOuoH75w1fX7+qj2fY77lhfDlsmedLnkh9y159OzTJS+81+Sj2pv0ivj0EkxG2yIX5sQClzyJxS/BYYMfvUbG2tmucw0eP14MYtd6r32TkpLTXvuEGrHDF3yuw9hSD7GQnXN+EhM/6mOkd9iCjw4Ci3ESerDZC1PGiA85w9Prx9jo8CEHYsy9Djb50Hd77FP6Qi6sD/b4kR946IiPDzw9wPZbXoQjx445PPYzLvUSC6zslqzPqfr/lL1KHVPHy1CwuYZRA0TP6BW+nz58qL8Swn2BfYsMHTb4EA8itu28WP1Ya4Md+ZIf+qenp/qlF/6l9ZLPwOjxJ2/WHMztw0l9WytPanp9e80e+5I95voX1f/fv/y/6m765eefs+d63dfAsV02xKE2cjslXsuL/6cfPuWJivSSPfwpL5OX4CO3Le53z3WPUl3n6EnPC3lyYk3BogauQeQDT1+plXpYe9aBOXnQS9aPWrBnfsn18S3nPTIwsbvkekwsbCDqBxdiDoFvO+fTaxH2+BOLvUSNYNFDerwsa/Ud3yU1YMe64gcPHiP52a5zBgx8wUFP3fiAyYgvOjDJkREb/kLKD+kla/WW+9nXvNBHT4322NN2+pvPXsjIl9rAA4Of1RjBwu8//If/IOLTS9v1CzGXfPY4p0/IuJbgz963LfDoPSOYEHnSV+yoEaIP1Mi6YcsvLBKHX3YgB/53G/hhSx7w5ERu9OCa/Pn57MK9Oj3lF77+9Oc/o87nplUfP33K/W18jssOrL/eARYxOY8am44/mfCaC89rPrC/5IPlOWDM0cG/pUiaSDCadUlDSYQbLiP0yFMkARixRw//lg1efPynHL/Jv+Zkgsf2kafwKYcHgzkNZkQGX365KbFh+HDGiG7PDYwbAnoIOfbofs8f+dRPHj9kED6M6Mj/NT9QvZ1fdM4PVS+v33LjedWcv6Um6Ex/8wPWGF9rUeDJZc8iggXmI3/lxGQ94kv8l/jTQ2JijwwMZPDIIHjoNf2+sEnjX9hZV+zpbcWJnnnZJs/JTwzm8PTbdnK+hM6jvreX3/DYQuAx4g9PjXM+R+RTz4gcGSNETOTQ9/JL4r/l4vCWG+tF9PZyeUsul7oIPdrjxxwCb87hkUHwxKM/8IzM0TGO+TnYb4k1CBn6S86Xc34I4EPTOev0lh804aecEXrLnmQt6TkXLeKAXRi3c4Fzivx4gYUennPvNR9U33L+XbJHXrOOnIevkTF/i/wV/rau7At8wT0HFwziMELIp/7fkj/aTB5fMPCDHuf0Ax0yCP2cTx17FH7q4akZWwg5Mog59ozsebCYY0M+ysGI7RznHkMG0Uf2ORj4/R6PDnxGfCB4aOLBQ5VD1hgb+vyW/f9W5wx74qX2RsXJWjNCxGQs+5xr1Fs44ckbOfrJU+M1a0o8CF3Fy7qXX+IzQugZz3n4dbl92IW/5oeZc93MrzlPrjkvjpwre/Lj3D1yzuzpnupGDAYxOH/eUs/gL9nrr/E953r2FnrVJQ+JIK5v1/2st1zroMG/1vySBzPgQefky/iS/ryFp5fUUbKHhyHIkUGTn77Uhhy/a/Yy+TGfcuzg0cNDU4+cOSOE/Ho7R+CRoYefcubwyOAhsJlDMz9k+GOLzZ7rK/1DNua74CHOd3wh5ozYTF9kEHJG6C1745J6sYGfIzx6/NlXyF9jC3GuM77lWlA8fb/xrAEyPqjgOzGICQYy+F/LkUHIGbGbPCOEnLH28S0esd6y5o/Yk5+9ww88NiL+yJHxYfaRRwZhgz06eGTw0JSzPuiQQciRwb/lOg3/lvPnnJ5N/i19gscGgj8nd+xech7TT4jeVl3xxw4bRuw4197yQBoeIgfGV2yDjy0yxtmHO5+ezbVEBmHzlhyha/bBObkjBwNceIg5dM2+5p6CDMIG+SOPjHyn7JFHB83asUH/Rh9Cv5ajf0t+1HdJ7JqnVvIAB98Zn3HKsbtynUqvuDbP++Qcz2Dk2sccnoe/+EATA/xLbJBB8MgeeWQQMvwmzwhhjxz95JFDyMkfQjdHdMwZIXhsGeecsWTpDXII2WMcZMyRgz34c663L+N6m35jgx7dtHnk+awJnc+v8XvOQ7fn+OYanOs3cugtPPSaz4uv2ccQuHOEZ10ZIXhiwGPzGH/KsIEe7bBF9jhOnmsf/eCcBu/RDkxwpgwfZMyhyTNih54RQgbe5Ikxah19oH6IazIjRK+wgc5ZH/DAOaff8Ogh9L/GxgZb5IzQIz/1yCePHmJOfvAQPISc/jBCUzZ5sLju8PKSEdrz4Bk7CF/w5ojf5PHFBj1yeEYIG64Vc0Q3+TmiR84IIec6PXl7/NCMHBkEjw0jhAwMeIhcGJHBo4eQMULowICY267PKNjYrs8tyKd+8ugnf829+MibMQg5ttDk+cEbW+5XxENOXyDm6MgPSnApPzcGTj5UD0hrHhnXKHjk11yPmpzPWde674MDHgQeIzTljPe4uf7DE++Saz38zA0ZPBhz7asW9gF15sUD9ujBpGb0+LCnSxabt+x3CAxsCzf7Hh5/5Iz4IsOPeY2JBQ/mzA9/dNji0/Kwizn3Mea2qw88bEBO7fhAzLGZMkbOd0Y+R3GP5eeZ19zz3tLXPc2/UkP4c+41l/wMxHjNCB65gcc4sRnR1ZieMlJjydI37KkHH3hGapnEAyhknEclI4fEhkdGrhCY2IJBjJIlL653+LMGjOjw5UEPPeTzAnMIH34Jid7tx0VstGs+Xz/nxddrruH4kzJxechk+77P8FUO8F/zOYP6sGMkL/Y6c+wYsYFnxAcb5vSfXBkv+Zx/Tc94qQhO4OtB1zX1k8uRtUCOH5joGSF04KDHHn72AmwIOXqw4OmhbZELhAzC5nEO9iXPQhK+Hqra2V2ht+yTb3nYj89bPj/goxzEpv5rXgDx4A1+5kzsS/YTxANu5Pi/5Gf3l/xswnzGYw4P7mt+zt9z7rOO4O9Z65f4THvsmKNHBzYy8iKW7dynL6FzrSG2xAWbEVuwvuWhOSMx7PFwFRlzRmzRMxKH8ch5yr7hISK1Ir9Uvw7BH2kc9C29AoeYYDCmXXW+0iewyBcb7NHzsPGSfr2kN+jtPDzdut5ue852PTTHHtot8VKWkWcV/Nwx/Fo+r7zV+pET5zj4R/2Sxlv6cqm9Rj7oyZVc9rzQeXt7ljKS10se5B665vJ8xOdcI/nhB9639I8Ho8QlPnmoN52zr6kZIp/KNWsIJv5z3cCBqBc59uxjxp9++ke97HlNL/ArjPQe25YXXTy4tV3riz0PdJHbrnWAJz/qIx748BAY1Ets8sOWB7WsC/GxtV0vFOCJ/b7Wl/T2teIiA4Nx2jCCxb/AgycWRA3ERgcRl7zniA4sCD8IP/IkB9vZB2/5DPqCScXHhxohsOacWPboDb7UZI96sMF24sNTP/KZC+eT7bpWoCdfasQOG2yR7zlHwYdXDvKFt60tLyAgckOOHzHJjTlYEP7YILedffaau8CuNS9/WDfk2NjZ7InBGmWoNbAte9SFDDxqhX766ad7r/bsPc4tHthjw7nLtRlc6iJn5NTJufZ6+yxPLHLmX2uCz/mRrZd1eKnzB3/qAgMeHNt1nsCjIxfqIwf6ipxcwKa+p6ePVQP7Wan8LfcifMgH/95da40tGOSDjlyxAxMePPTsl/lSFznxwIHQUQcEDxa48BB1//3vf6/zBxt8wLRd160f8oKDOutccxN140/u8MTrrYv8sOP+S+3I6SHxRs7PiZErS56fgU+O+MC/5meoL1+/1tpRW++9Xt6DZ7M/zun/m749f6uXdORJ7Q7Di3D2zSU3cq5L4BET7Kizt96vYfQIHaT0XXktyOcD7Gp/JA94XgCCA1/Xt2at25b891o3cv/57z/pnHsiNhCyj3nhyD6nXvpju/rCiyBqgtgHxIJXDupAv23jr0zwwvDPf/5z+bE+9ABb8Og719zn3BdfX89a8iLzEy83s9epnbg2XVHtH3pZ/rIuuZdTN+sL1p9+/FFP20nO+fz2nL39y5c6v7AhHmtSvlmLpFnrgS/8x4+f6mUytrMeXsyRHz5LXrqiw3bWx0jdyOgV+4M4tuvcgUdHzfSQ/uMDHjy+EC/IeZ9mW7b1U855/KBHTPYgv8Dk1uplITpwyJcR+0nEo16I3OgbPPVSE/b0FntyIMepZ44NefFSkbrpBXnD84KRcwcf9iT2ENiM4BCTGOSID77Ewp5c8KVra9yfAAAQAElEQVRO5OyPf/3XfxX1sY7YMaLD13b9ogl1EgN8/tz9NffRPcZgEg85Pad2cicG86nHn3yo+2vu+fkRrV7Q8qfueWl+Wrd62UlM7CBwE6L6Dc6UgcsLdNbz48ePt3v8a+1xckRvu/YUPP1Sb1pOm/7y57/US/rTsmrP52Ri0Cuw6LtyYE9PqAkCAx125NCyB5CxLjGvOpDv+fxKfHJaUw86bCHOJ3rAuUmN4NELcNBv21b7DxxsiIU//cQWX3LFBzk5sk740WvyB4v/LQB46H76+R/iHoUN64sdNuTHyJw49vhMSK0Th7jUQt7YYU8OxMZnxgCXepBjR36sDTw+6NgP5A6xr8gHf/QQGI/xiEuOYJIPGPAQvvjQJ/IBj34t61LXdHSS63+HQg5g/SN9+JJrPTjkTh7wYBGX/ff5hx/Ev/6HPvGXUvJOBj3x6Qs59uAuuX4RGxzbtfew4Resvvzyizg30JMXNsRSDnLllxz4ZZVM63wj1w9PH/TL1y91zfqUHMjjlL3pXEe3ZanrJOcLfx1gzz2mLX1Rc0sqrg+XzCPP/u4lc76vcextzBmPnG34kJht9RtG+YUHAxs2mm1xwEPwLBYjhKynCS12NANrYtAsRmRQ6ZPHtq6yXbmWX2tV1MwFPPBt12/pYKMcNhdylS/YrbfwEuP0UQ74nhuEmwXBsxlkCb5FDq3roh6M3lrGLrtlXBLzpNa7bGfeK7cWG9vFF0ZvUpoF7rqtxYPVgi0rdouW4DvzfsNqrd0vQHwAaL3Ltsh3TU9a6/Fb1WJn+x5bOXpsp3za2y4b2+VDT3rr4aEmDnx6fNnctuXWitZtq7jIycXJEx0Y1NPTvyXUIoc/3T44UxNz7BnXdQmek/cibO3BI2fee+JZVee2rVqCqRwx054NdqSHHVkErTXBu2IuwVzLj3rtgMSvpxaIvLG3hxwbyHb1RDnQr+kr8p49DSFjjhycOdqueNRvW9hgCyGD4ANbH3xs68SHm4y2K8/KyS2+q5rYq4dadMSxsltSL+cVOHYkNe/qrUUrtTZ8UK3LUnNHNuS7GMEKknofPsSEh47cgLFBf4CdvtJvegwmI9Qjd3D32CdNNbAsXfMBF398Gg6sTWvi2hG1emuyLUvCBoJvkYOLT/Wz9VgotTf13tVbI6UamaPkQgiPPXNG5mDB03/Hj+uG7fh2Icemt555qzx68Ld1E9eyZV3kFrljnxqZKzwy5agc+8gpU7XYklhMUs9Sc2QVO0Kwifkoww85NpO3nTAuDORlv67CrvWe68kmcuE868nLtuALO3pk+C3UkXnABL+CEfse2nK+QvSjt143B+riRoNd+efaSuweDGwZ0bXWVZjLmh5uYZuIb9OrFtmqJbrWWsbRhx4MfKEl8ZcbNiMx0cMz2i4MYtoedQdLOfCHbJc8g2xXT/CdMW1XbDCmDL095I8Y6O13OXNyab2r9VY/SDGf1JIL/MzbtpBha7t6+d1cEv3pqTts+IHr5qoTHTz95zyDJ78UphY8fNjfYPY+1ooROQQPYcNoO64WOeJjW613cTAH27bgZXbsUb1kTylH611OjbZLDuYhFV7Jo1u37MGsIbmDBxbxZk/WdRM65Ftst22tePA9+MjxYw7PaLuuhejBgrBBD88HHEbm0wY+qVUfsUWODH5iTp8pZ44do+2qi7yZL9m3Pdf21nowt+yrU/LusRn5Kw1Djx18603zWNYltq3W381C54zjOgHGot677OhaD79Ico22xdET+44dX+WaCS3ZOz2xbKtHzj5pGdd1EaNttd6S5yLb2uva29Ra8gkGewMeG67TjMxZz4V17F0OXutNHC1+a64X6HvvgpQUe2vpyyrbJbMjlMRagxNW+NpWjCofdLYzdfVG1sAgXvC41ub2UngToyemHUOp5MzDqvXGIDDoN9iKXQsOe5SRvFvvdz/bv+GxUw5wiWm7bJDb7zxz9HNkT805vsrBiCyssHucs07okLXUG+j0pBfZTswm1hfdmrXsvd0wkKv0+NuOz1K6OETeaw5+ay0tMOKSLdkryBH09MEefbddfja2R7DA7PFV/MZ45B7ee6v5yKtpHj1YEPOWmGv2B/Mji2f7AVvBbsEYexEb7G2XDX7Me/KEh9hnyNbt/brB2la/16X8em+VK+MaWUs/l2DYFrn25Mccnp61hr1rr805o+3CK2z2fjDww55xO62lH7ZN4PXegrOIo4V3YithsccOWY2J2XrXcutNh08M24W5Rm5b09YePPIWX+T4wCObc/CQQcgZRQJSzvX82JY1wI+1YIy4zjV4MGxXfNuyR0x09pgrh+27Dfj2+74BQzmmT9iyZU5M7JFNfs7naLvsmduDVw78wbYtdLod8OjAs0ce8MiheT3DfMrt1BIB15Nc8sRsftZExjxNETzYMa3egTfntrPOa+WK3vZ9rZhDPNSZMZnbrtzJSTl663Ufoy6wbd8xbRdez75Ax1rC47Pm3kOODsZdHjt0TjV81i+bYOBjW9TZW6t8M5Nt9dbE57ojD1nJE6wt+w6eB0hgbOsm9L21yg37Vr49/QlSLqboLReepYxdPGygTjDxUfYdcx6CQEceKuy59/TWq07HzzcM5LWPe5ObS0+P3Jq20+k+5z6/buM6cIq8pwcU+iE8tsSFmq015xbyLfbrsgqZEw9+jQ6evvXWS0feJY9va022xbjimzl7w3bKSgOk+LTaI/Srco2OERz6ecrPbMSeedKLwlvXqmddF328vTwpeeKQD3a2K/aRa27rTWt8ekZ4HswTpzVXjmDwss52cHv9rDj0rfzgwYRaGzLbmnnxsCjTsrWHHDuIP9tLDdhgf2RNbZctetZMOXrvkS3CtrcWiSo3bHgYyAM1/BlZQ+w+5cE7enh08OAwZyRv24UDP23IYeqRoWPvnU5bxQcHDNu1PhlqpIc8cD5lr/Av9KjJtsiJPUR/IPYqGOQJNrEg5uAiY6Qu7MiHERxG6CkP1pbcOwIvYsHjBwZY+DOSw7B/EnPktqsOe9SODL9T6lvXpfbF9OHho21xgH9Kbdu2Zh8sVRd++K/ZP6wlIzbIz+e3vBQ7EzdrlwfSuSZQv+27DF9kc6Q3YJzP58qR+E95UQQm8akH28kzkis+ygFWhjqH6Bs1266XNWD29OySB+OPdrbFL4FKlm2BqRxzBAeyLeWLeOhmXsQgP+bKwRw9PsiY996iUfWWGnuuD0t6Zif25VJycpp1tNsep96evU8/AUCODcR+YL8xEl/BgudBK3zrrfrOQ1hi8YCWvMgJ+5YY+IMNj5weMefhPyO54kPP0ZEjctt1PUZmjxp4kIzeHnveHnIw6AU6ydmvH+oeNR9go6Me5cCGmnmojpy8yJX49Ixflmq9i3rWbRW1fsj+aL3nmc8ueOyc2tbsZfJb02f6Aja9tLPGkbXedMqzwNa78PnHzz/r519+Vutd/MIGeROXesGZ+x4ZPUFPDcyVAxmxyBv+lHMFG+4RPZjQD3kB+ec//6n25yXnR8s1FvyPH5+yVouW7E/m2OIPgc8cKvzEOp22fFfhICMO/SdPcqLW6We7bJGRW2stcZa6PttDx9qDEcDSgbGum8hFDwf45ArOui55Cf0cm1PO5xbqZclLbc5b27Kda8ClMMmflyesL4Zb7pvQmrUgPvmxTqf0jTi205M1KR21X5BRIzjgY0efyRtfXmIwYkMMiHjEoB5e3uBLLGJiywugnXtOeoIN+wB727eXHVvyv+ZadNIPP3wW/yLylN5fr5fKizrqs0XOZ/zIgZ5xXh25txLjCD52xJz5ModHRj7XXJPgsccfrGteuJEvc9aCXD/mnnY6fajcPubl4Cm9Agc/MLDHl/6QA2sNoedTBSMvhYi1bqktcedeR4cffe7Zh6ecG1nAOq+cfQrPZyViXHMtX7L+nGf0mRjEBZeRX0SFB5P6WQc+eziFI8OHX3ggf/T8UkVUCeHqK3rioGPd5hxM5vRiz+e9L1/GL0KAgz/Ey8MvX77w8bT2JH1BLrfIrC3rR97kyZrvqQUbMOCJxZqe0h9emJEDPWId+DPl1EIeSTR741LkFGaP3MECG/vyzb2MceITg9rs5JIY6CDkvJjlFy/YR+TGWrDe8FVDvmGboeKyd9gH7AEIjBmHPFhPRtbHHnua3LClj9OWesABm33DaLteOtIPfMAmL3yRsY+okRzIkxjgcP4REwzssZn5zjqISxx8+UUAcvkhLwgn4QcWuKwn/SI+I3GIzRx/4kDgISMWtZAnudjjGsQvB+CHLXbYUxdxwCUndOBD/LII6871gbzIiX5iSwyw5wgP1syHz9Bg4EcN4NaezLXAHtc1eoENvSJX9PbIlfsfPeYXGWzumae63xKD3KmFfOHt4cMcoh5GcF9eX+r8fX17E/e3p1wz+BPx1Eb8cR6veZH+luvbDxUDP/IGh71IDIjYUPnlusHLYGz3XOe4tvAi9y17nZ4xcp5gT2/AwZbRHvuemiGw6Sm29GndVtEXrsWsF/uH/UGvuS7RY14Yc5/puXcgB4e8bN/PeWTUATb+jOSAP7XB265rjj32OmtM31kzrkmVR+7d5IU/eLYFNvHInX3ELyHRc2pFDjZxwGEvUhs5/Mf/+B/rFyqIQ8+olc8cP+flOnb0cN22eu5PHy/pM7/sRR7kBe7ptBUG9nymYw3JjbjYQdgR27ZOuUfsda38or/+9a+1xrode659tmvtqVEafWD/gWm7YoFBPPIGG1vOBeqmTs5R4v23//bfxMGaMWLbWs/n7zd9+/oNUd3L+UWOfpMv+bmUffmSvdPWvuoDP9hGuOaB9JZx0mldtbRF3V1rFqVl7LFZlyUbpgvAHr3VBGiPrrmpx7ZuPilmDR7z1mITPXLm27rFZxm2wevRYVvy+JPLGjl4azCglmb1Ri7Dj021xKZjv6714QUZzdtY1MgYlYP4W+qsOMhzM92y8Zc+8t1u9vgjO0W3Ll29O7iJuYYyx6cvTQvzLXlEtq4nbaHeFi3p57psmW/xxb9rC/ayRBfiTyJt26IejNZU2C0xluBs2xofC922xia5Ufe2bmoxhpZgtPR1W9f4riXv6d2yDH6L7RKb3rsYqQd+Sw4OBjyYjEv8Jl/zZVNz15oRvxkP/rDUk2PrTW7JMfktyRd+WRM7crVDrTt6qaW+nh656TZ3mENLZD06+ZBjC++oVvAib8FeEqcHD0LeY3eXR0fcLSdlT51LaN1WOfbLumqhD+HR9XVRa01ryRf13ouf8zkuYMQGPTy9gseXee/vGC14yCDbiTdwbRd+T4xpw2i7cuDDCycxMcumt9ojLXiswZa8e2ta4o8eWW9Na+Zbctv6Uvzi+IXHDlqXm7zsFrX0r/eWXFrWUsmvp+Ypd82x2bYlfCu7NX2Cem/Zq/RwyJelxyYU222LfA0fWm/znvXCBh2yJfImaY3fmnx6coFfevDCn9bEDM+f6dkW+J6aRuW7eAAAEABJREFUlvrTObUXUxf1UG9vTUvr1SNk67Im164lfrbFsa6roBZbRnRQ8YkP5ha/BR6sG7+tW+F2N6Fbl0UGo2pc1XrXsq6h5Jict1zQmffYLRvyVWuwTrmeEA8iJnkUHx18T0zmtoWefEoe/B6CRz75oe9CviS+m6VQ6122U/+itgye/d56K9mwaSJWjx48ztfWez6AS3u+Y4+dLNn5JsW3Cx+71Qjf2jsv5OnV0jfBt77EZ1VvqT+191zrkC3Lpp6a8d/Kfim8NbIen23bRJ1g9+SEHSMyCDky+ClnDs84advW4FJzL7ypx+8Ro7mJ2PjZ1rRjxBY5/BxberZknVtP73tLDOocMbDvkfXosGcv0MdDEn4dv/i7NS3rqh6+he99UevBa109+wa9e4usCX6J3xJ7+BafJXP4bd1EzBYM4lFHD86WHjKHRw/BY88IoZ805XPeegvupmVdRR7kVLkj31aRQ8mTBz7MK0Zywxf7OeKHLYTctsgTP+VovQ885IlHbq01oYfgwVYO+FkbI/dudPAQc3zg+eDDBx1kj3N4ZJOwg5/yNTVNHqw1OUFL9u8pP9xDS/bqum7a2NfRn05Pxd/l60noTx8+aNmyD2OzbpvW0yZ6AK3bpiXyJfFY/xWf5aTCWKLrq1rrwYmsx68vWm9yrkMbvuld7y0+XXPctuXOL1mPJXatd4lrQ+YOz5q08OS/bKuYr+smqPdFJYu+hZb4ky+EHBn2y7okv6a5lj24S/YuvYLfNvBWwWMDgbFuW/JdNDGQLYmxbqkx/nPeUhdY23YqjIndsjeQM3/ke1+0bjeM8Oh772pVw1L1uzchUw5GyHbVAa8c08922bbWSo8cXjlsy3bVsRGTOLGbNuQHYY9skj180NGPpacP3VrTy95b4rVg9oyucdvW8EO2pA5sVnq1YjPkzHvik8fkGef8lPsRc3JAxpyROTzEfF0XnU6riLmGZ4R68jpl38I/yqc/I7Qmr4FDzj04WxFy9OhOyQUeGfOWnjHaFgdy9EuwWm9iRM/YqT+0bMHPOPZP+NiRG7REDq3rkjVz4i9aIuvpMSPUe498ixzd8h1Pfugh8ug5Z9Ztyfp0tTvGUms/47XYLNm3UO8te3BRz2edFp693Fp8k8Nyq2nK3VrWthfZLswWGZ/7GCHlsIfO9ne2vffyceL31sWBrz3syQcCB4LHhrHHF54RgkeOne3fxJlyRmLgA68ctgXPD6uM9njQZo88lAN7+10eUX1hD15N8m3yyDO9fyH/NYY98KYtNvZ7TOT2mNsurN6aGjwPeuTwTXzW7q1lFrz8wA3X3cQBJufo7A05TLJdfZq6NevLXp36KUeGznb20Vo+yoEeW/KEZ7QteOSTYqremtbsMSfLFuKzrvLQoMW+NyRKLebHpCL0VkqLTU8tDYrfwbz14HW1zPNjVfFrrkPYt+BBPTb5GKgeP+rHH73jw32H+ehb19C7PpeD02KDP3Rat5KDg72jO9Jj7OD5hQn8seVBVU8erXepZS2slMinUX5O7HJvar2nqvFFnG3J+Zu+x1Td+Z51XWJD/RUvH7wiTVSJGI4r1Iy3EsbVV3RIHMsWnB4MyLZa4k5+Xda6XjCfxB5hfcGEt4MSClT1hvMCOXW6NTFvtxE/1nvbeNh/qVin3O9si/Hp4wf1nhzXnrhj7/RcS+z0J7WCQxzlOJ02cX1rreuUzyngErNnDj50yvV3xlSOdV3isyRGrzEitdYqb2xbb1rTX3x77/ULC8zJrfTJg/lSOTXxecvN6q2Lh0h8tqJ25bBdD5fIiR7YY97cKja+ykHeYIZNzVsRPA+rbMt27Ltaa+GV/JbQmuU+Il8wjdzqvRWBt21LyYiLfNvW6Hphkzs5EpMYjNTbgj9tmZ/S354eDH6tWLzcP6WntoPn5AQ1SdZ+XDMcseu3cQnfQj22PbatRuI9PfEvJvfolrsc7Kenk8iZXOyWh4OXuw9y5aBvPPw7sh/IjTl5RlX9Jj9snXVZcr7A8yB0T37ElY7qHXbkgi92zO3UwfmaPTB1xEBPThB40LZulZvt+0PJJ17+po85DUvGnAel+G/Z88Qid/7lEXlv6eWnzz/UevIylhywwe+U/uPz6dOTiHuKLTlB2NIvasaGkZzwhZhD8BC+xMMXbPbgp08fhdx2jUv2yLIuefj6KfNNtqs+cic+vtiDh4y4yHgByz5ijo6H7c6++fDhSUcwLvs1o3RJX48mLVuweyvZ6+VcccidB8bgKAf4zFt6abvWC57ciXNk7W1X36gjLuLhLzr8yAsiH9bedp2r+BEDfGphnOsjDbwP+RlGOVgnbIiL7NOnT+nLqXpiW/Xnjtc19axyb3mOoOKVfQedssf5l5sff/hY+lOuUeRnu/a47XpphozPdq954Lxum/AD+8PHJ33IC5LDwc26EL+lH9RE3r0vdf4k1eoD9SKnl9SILUTu6GzrlD2UIftJuRYsgn/lpcz1nP6c9Cl7YslnOeSD77Fx/XINvQOH+ORMDGJ/yosyAG0H44N+/PFzvRBGT2z6+/r6WjjkxoN55mCQH2sK7hzhiUWuvHDBhpiX7BVG5OBCrBE4R176PKXf0LouuRZvt1pdvQGDF0Br1gsM8oBXjiN7CbJdOZIf+mkXk5LPETmxGZExQvjxIozaiMda0AN48LGFiIst+olDDch//NOfxPqzHz5+/kHsI3LBDt/L5Zp6trS71/iatTudtqzPU2RKnkfq3qLr2WOXmi9ZzyPXvp57FnE+B9d2dGP/kQc5nrI34KGnXMee0k/bYo4f+dHvdT2pZ+8xXq979Ksu55zj6SM2suqAp25wn4JHzZPH4FPOJ+oqWfY55xD1sk70k/PYdp37a3Lb48Rf+6I3EOcFn5acuvA9JcayrfWSmLjkHZf0pRUG88+fP2ePf6rzjjRPK71a06s9fTvlnKC3TcSnVnIjj9fsXzDhwSFv6oGIgR0+PX1hvS6Xi+zRX+ZHjMjXds6PH3ON/SHnSq6PkT+lD9uHU9ZsrV/o2Lat8rUt8sWfX2bblrX+dTbnBPHIB55YzD9/CuZ2qnrtFvwPWZsle+NjjQkl1pmXY/hCrAu1UBM46BmxBRO97dyHxy/AIeO+w76GyI11xg9bMOkDsmE7cuDazHrzkhY9+NjSV3qILT703HatBXr6zUtOfO2RB/lC2JMD+bJnwCQPRmKg43wEm57O/IgJIcfOdq0/tsSc+fByET/syBts4mIz80QGBvXRQ16qsibIsCNv8gMToh586Rt68KiDOX7YIufFNCO14EMevJBn39tGXPsYX3T4US+5Mk4fagJ3xiYvcgaAET/qtF3XbObsOWqhX9gRgzxtixfG9G7uL3T8UgD2xMDfdp2D5Ps//uf/qH99zV8eeM61as15zH2Nf4XNucv5nE2pH378UUfum3/+f/6iJ+5BOY/xp+/kDM++JQ69IucPuT4RjzzJiRjoW+9quSasuS7Sr89/+jGfPa61h8mXHoEJ4QsG9bGG6P/lX/6l9h/1IOecxu755Vl9Weo8ZW164hz5+bLqT75rCLvWe60N6zL7jy3rTuy5traFnD2CnDxsly/1UidyaiI39jj7i/W1x7WBGHPOCB4yMMmdERxqgexxTVIO1h98aqHP9Iu1gPiLUP/48otez29i3U7pNZ9luM5C/DIAeYFJXPoGDrpP+TzAHgKb+IzkMu2pEz/qsV3/iwj8sWMdydd2XSPXdalrMv62ZTsv719rDcCD8AOTXtO3lFY+tuu6t+aejz+6X7581Z/+/GftuVe9PL/owl9chc6XwsWXnN+uV9GHbEnJUu5LrtHFq/iWAL0NHvnkkTNXrvotDJRBPQzjlDt65t2tHmLAt2AiZ4x0yG92ymFjJdGkTGWPuT3GWoTwjOgheMj2/cZy5AMTGNCRZswxJvVD1JEk32nc3MFisadcCTl9bWsPJjrswIMCo3zuT1yHRt7IkeXnAl0v8eDv9ByteBu7FByQR+xYBeqQPfTEssOX9Ij1wMaHCfa27/ZhEx/pcZdhxw9CjFBvjaEQ41mjHFHu3OR6x06/Jk8tsUiNe+HDo4Nsyx70KCdmpCqKHp3t7LF2x1AOMDKUDB4iHjTljHb6cMuJEo582Es3xC9THMpGjhGxMkhW4e2xt/of5k0sO8bSdzaZynYRNkd6I434tsWBnHGSbdmuqf0+NpItab5FPv3sgaeYjl5Fny97yG2nV65zQ7kAtxha0sGmOo7SIUPHuWTHL6sZs3xZ1ywmsY74zC/ms69TZoMqIbcHj84OXuIMXsI3wEzLllBzzo6Dpw4MqNm25qgck7ddct2OTIuzLXvEtH2XEReyhw6eXBnLKN/sYR/2jjF52yWzjeg7sl06hPZv+UjS59t+te62xLaTT5pQtUvimkFetr/r1dDvJUPPHH/4uJWc+aQ91xclVlEMbCZh+LqxjtI2Erga+QYGoyMlDjzEutiGLcIOYkIeR86lqbYt26huYwsfckj0IrrwhzJmLvicH9mikWAj2dHlixjkEVYctoeOyY3sIWN/YG/7ppGQzYntYm0XBjljX8J8s4ecejK9rQxZmmn12b6tTST2uzyAkUjOf8oBLhT2/sWpMGV71gieNWec/bUtIOwxVu033lFgp9the3C3YeZtR5CvaQu+HcGwlm3xH1O71QOZurVEfk2SexR3sko/5XYE+YqJ7PdeEAOyhxI+BtUzRcSc/KgbX+pSFMiL7t0e/bZxwmLEwEY5GMGxh9y2bNf1BJ3tWKlkyoEsQ+bsq9Sawo7sNWXfjcugk+M7IUOHzSRk12syzr0Xmd0DObCwVWISZxL5xWB8WVHnm5Q4qS1skKSMNnGZZYJAsclJAI590x3Rh1Ajp3829jHmKyzyWMnOJDI7Y76Q13U9MvgM9XXP72bDHLIjiAW2E++RV9TONyhmtWKTZ7SN+GaR/GNhW7aHPCN4TOzoU9c9TmyFWWjazLmNUKJ2fFUK1XFkLVkfOzaR3H1vvJ04wbYdLxfGjDkk1jxPxBG7MZjhTvaY22NEYfu2pkNGD4k/rzn2kGOL3B72zCHs7WGDnmsB8iRaecIjn+Pk8YOH4CF4aNruuXfX55rjQCT7PY49eBT2b3lwIHvo4KctPPHsoXuUT36Osw9zzog/ZPueE3LIHv2x33XYQllCRYoZbGjUVYJ8s9EOynTYRlb8bQTHjk3o9+Ry7rF8DryN+3FJnHymv8nQX/dz1uaiBKi1Zy8px55+H7E7HvoNf+Q6zzqwd4/o7NQYVOYTI+5hzRDNEV6FbQ8ZCvvfx9s3uznG2UFkzSp+5jVGbyeX5BSR7Fg9EDLINkPpi8k3+3sZeJA98OyhRxbz+oK3h37ypcg3+93e9j0W+8cec/t9jEt92QOPiT30f4Q9bRgh+92XOWQPGRjMIXh7YDO3hw08a28PHf1FNok5vswZ7WHHHEIGwUPw9js2tSOfhH7yE9v2FNWIDfo/cH8AABAASURBVMTEdvXRHpj2GKceG3jbsLXf/mjOwwN7+Jdxvj3aZnqPRd72wLR9l9vGrMgevG3xIAYs5bCHHAzkEVVeNebMYIQs1zW7/CzRD86nWo/o4hThcacWGcS9cD4vwIa5HQBJtouUwx612ha5EAeCJxa8bV3zkgFetyMIhUEeiNysmTZ2XN9t321sY1ZkuR7C2IkdyeXhXyrSC9uKicgBfB4MHfmscM11Bzk2xLrcHqgvebCn+uSWDzySrvn8ssc+l6PqXUQxP2QHl0mI/FhrSPKIdajW6HTaZL/niC2x6KNykFcAxZ/2LHlsyYnLy5Gg374939fpktos1xycPTdwxiPG3ItZy0AKO7BKnp+BsYOwtY1JkT14cmjp+YxrO7mjc9I86mFY73xuO2SPMaHT9x67lh7tIXSu3GZcHrYpBw+LiU0Ol6z9Tj+TM7ztinHhf0+UF5T4Egu6pvfEW9cutyOxMtqiTh5CslaBib8S/6o9SeEfkzyMvdScHJCz7uc8hHvLw7gPHza11uohMnHwSZp5oYHc9aBu2J+DfcRu/G8DkLHGS154EWP68QAQ6q1X79dtCdaHe07oiId/z8NbHhbySxtTTm+Ug9F2+rpUrezRS/YlD2V5OE0d1AMRG5097OvBcGtVFzoeoDKCyRj46gnz3htT4d/SV3pou+YoWnCuefFWcrEPkKqw0dmu3iI95YE7dbHGxBmYySN17lln4uGDjnoh1uGSfWAbiKoXO8h29fySulHuWdOXl9eKBw8OIzFnarZle/QseStHT3xslzxQf3l5qT8NTt+Rkw8juUPkxBi39OjMUHseGXXZrR74khOxsechLiN/LYSH0eChY5xxsD9yDpMDMT9/Hr8Qsa1L4VEDhI71o34wSAAf/JFB4B5ZEOzJCRvi2/RLuTa59i125M35wQuBI4af8sIcGf4vedF4TU7ERE8dtvUhLzd50YkcAodc8CnKOjCiIzf05GW7ekVO2F+zrpdcp6gHW2wgmzwPsRbknUW+9/p0WmW7iL2NPXmR81uwLnlYzhw8eiKNvUqMmQty9ORFjxjpgXLYI8ew9681D+1t1y/RYEeszz98rlrwJQdyAZ/asEc2Y9JXaiEvfkEF/+fnr8Ef10vs6RcY4KG3XXsdnnznPiFvcMj727dvud6MX2awXdcQ9EuuOcp9iRE/XlpC5IOeeMyJmSRqfyEnd2ogB9Z78uTAemHPul+yvlwb0YPFywxyJ5btujaQ30Lfco+sP7OesW95uW1pywscXooR71vuWfQKe+L22DGHwDuy/8558QP+sqzVc3Tk/S3101fbwtZ2ndfkuuRcBu+S6zhz6sOWF3O89ELGtfLIecKa0mPloB5k9AripZ160+njk/bYoiMXciDGOfchRs5r+gQPFnrq6/FFBtmuNSJezzVn2mHL/O8//b3+rDT6c2omX9u1Pj/99JPI23ayVPW45dqLDXHIiTn5IWP9yOea+yIOYJIDe4eXXdgixxd7ckl5EbXq5bptdY0Aj97Sa/pF3/AFmz+XvaSOOMl2TtOjrp3gYcdagk9uxEZ2Tr+YQ9Q95eTHHDlE3BkHG4iaePkI2RZ6bMmPtcIGP+KDNePBY0eP4cmBerDDj7XjrxeAd8n149vzc/2VE/71PX7IOV/w595Kr6iLeLbrOoWOPLDn5Z/t+gUJ5n/6059q3cGgb8RWjv/8n/9z/QIGeZJLRNU/apgxWC+w6T1Y+KKjBnKYMfEhN2LTS7AYqQ8b9jWxkcMTkxF88oK3Ry3UCz71YU/+4Nuu6zC5MIfwIyfswSEe+f6X//Jf6qUpvuRBbuTB3iM2edpjLxMDH9YXDOzRE59awWfEjhroFf8KGyKHL1+/iPODtQUHDNv1Z92JydpSJ3+hhBjkzF+vsEc95MgeIHdqJzZ5gkVd5EuvH/sPHn7kBY8PPERMiNzAIx48IzWQJzWBN+2Igy99or/Uxvy//tf/er8mEI/zjR6AQz3wYOD3wi81rFv9kg2/vGXn2pFrMLHJD1tqIS794l/x27HJuU7P0IFDLtRP34hDH+g5eVEPWORnu345YcZHblusG3YQPsShFmKQA/Uzxw98ZPgQG3t6Qy7EJI+5ZlvyJDfw6CX46MBizjrs+RzJ/Yg5vzCODfHA5i8I0AtwkbHm2J3zOWdtXT88faxec51lvcnLdu2tEfcnce3Bh5hg2c49+K1s5pz+Eo884InVc50Ej5jUZ1v/6Z//k/jMQh+oA9zPnz7pp7//XeROnj/98rOQu7d8bmvKz39HkW7nDjclmpi673Iu5CRTchTRJF5doOdIo+CnTcvNBB/IHuDwQ7+XL/wj7fkgwNwe9vAQfuDZ46aQIWI+Bh25aGObGnJjb/lB8shoO/Ime4zKUwPkygGO8gCamlrraUKP9Chbt6bmrkDIGjy2kN2EDzpsJHLJ94Tf+YFekp2J0tMY9ixQC17VhDg5OJj4gwcGc3jL2tNXdPBH/CHl2G89AevIXImB7poPp4nEVEdsiHcEAGq3Plz3S/Rg02/JxB8gg98l2wJbORhth1PJmB/JxXb9aRP45ibnv4SSw0cde6ulb5aEDXsIkpCE0m8FQ7cD3Fa+h1pPXyPPCqq1JuzgbRcW6drByBexMoh6FQUYQqgcGYnd5ORCHtfCsweOjafS5122a8TeHnLdDvodqNi0m2QMyOFsJ+QR/RjBQA5hY/s7bHvgU9t+2ycz75uq8PC345vge5rrWy/2zBNMCoyT0jUYRz6MxzQtOOK7i6PysEQc5vbESq7ZD+Dt4CLPfomnwGTcbzEYIcXmkIJ9yPkPtTK21qWMzJ1krKzdETvluK1xtnHqj7AwRg6HnP1DJCdnq2JEFi/RM3K3XfEmb485NtCMrfhNHtuWPjFCtsUBD/0ae+qQw9sjhoOZxCp+8ShTZE+94EB2NKEYxXr4YYaNHV2kzMs2vI2NRH42/FE8a49NC7bKrskeRA7QnnVixNYSl6+EPapXYeT8BwY0bAa+OA4JGXaQI4MG/27n7AkFB0qpwY5j5vZY04GB1kp2Ih9w7AeM8La1B8BZ/53Fzzh9JScseQ/sMc/3W4yyj41vc3oSqPgMmynPTNiiQ6aHgx4wtUesGRt5a8k88j39dOo9UsQekKQYTtojx44RDGiPnvGIjvM17rKpXHL+41+j9axd1KojYDMmoNhAe84x9HsMIWTMJx2JY1vkWH7hkZVteOyLT8yJdc8f38Q98sDpyA9kLfaFERl+R2Kn8lo3K0f0e3wghYfg7ZYeHEUKr3gM+eilbVVtUtaENWTcZf6LjnyJQ2z47+StxWt8UaN9w4x8T0/Q2GaQPUbqtJ05vtPeUr6SZY2cDA7GkaBkBO8W28wZC9uHWmT4YZ+stee6ydiCz8gwMHa5WeS4p0eOE7VAuh3X9NNq6UE8E3Tw8Y49ftzDxBEdgx3bMOBJzpfFgy/ZQlZmdz444a/BOmS5fE01gw7lcFFMUs6hFnskR843RmfdW+6/MUqOh+xIDxWfoWLvt55TFxRwVb9jEOuyVTHDr/jg4OdGPtKeBGzWRmVvRx4ZeHacgwUueezEi8geNhkQ3/1sayf/wnPJ6aXtyPfUmB4GO4rwlvFmngAH2OFd0kO20cb0qJFvO2sW+RE7yHbpJ48eO2IyImeccntgptKIs0aJiQja515KX5gLXayUWElGe8bKpJRRBMp25LsE39LDzB1/bPf4I1dk7DXFBtl+XMs+ix5f+IGxB992OiGRLzgOJjEn2QGRktIh20XYtly7pPge0q/5PesRaNlNDk0eO3jlOCbzwNseedxGbFpqkxOfLIkVvDHLZPqG3VN7uhtTx/LIGGW+71m/4m6Y8MjAtmObPIoX+yTanAOuGNHJcs6HPTbRqKdmO7LYSk4azvcm6lL8eu/iAK+1Blv1dIcHI9TiazTpkeN9JO80NxwzFIPIEc5OHvg94NlGFbfUGR7bIzYlzLfij6R3k9nDPkGiVeUEQ47Y2i4ZOPawfZRPHh/4xxEesocfGHOOLTGYT972PW9kEHoIHgKDccrmiBzeHhhgI8PWHvEn/++RYwsehL1t2QPbNuLKlThMsIdsi//goanHxjZDkT14bBDYA/vRHt4edvDYQtgzQlNuW7ZR3Ym8IXvI7RFjymzX2oIxneBtV2229bhvbVcM2+VHfN0O+Edf5jdVYTG3XaIZHxn06IcBekbb5YseO+S27zmIfZxzRaFI64ElDy/ipCPndostVHacSwG1XTVNTNsCF7It4thBC8FPUg5422Wf6Xd59NYVr/LnwRB8Jvni5+IjungcEnkZNuffnge3lVtydelylQoPFg/NjuRMXkdsoZ5rRW+NS3WAFMzkEgwe7BRO7Na8RCC+OILpWF3yc3zP9Qe7t9e31L+otS7kALlJmaauQ295iH8NJu6TmOML8VDJUZBPa87D1Us9dEfnxOp9kd3UM/KyjAfTe9ZnzYuQ1loePD9rT13Kz5eBUUTqrdVfTLvk5RovT7GrB0jpNbXwywNHCuSlMg+k8OtJ+JKXqOQz7XnYZhm1+GsCyJkcuZceyYFfuApkREdyOBLb2tNv6JLY1Lljq0vpbNcvLiALm4daSx4U9qp5Dx65feJfW6Xnp9NauoCX75KXQuiVvOkV8nWlN84+3UU8ZFCWSVk67fmcbbfkdBRP3fyJ9HPW5EjPPnw4VQzyUXA/5EX/U15MneqXMFQ6ajifx3OJnjW3XXn37orx9nYWfbGRr8pQ8w/BXvPgtfdGSpF1Ofcj5d7VWhfrt20n2U2X9B2/bVtEHuTXe6v458tbxqX6xsPVI4XZDl7T0teYu8Z13aoPrCMPE/esw8j9rB8+/aD5J3fxb72Lzyyvb2/1soH4yPmrICcesGZPI4OQL9lrYIF5zsubykNXrel/EgjWRZc8t7ry2Sd7+JDklrrDXLIPoCVrCr0lJj57bG3lxdYqeOpVcj7y89GWvh3hr3lxdw4dqbmBp3iGJ491W9ID63I9C1/WbAezHenDRS3rc0lf8eutaU38a+bQR/5FfXBe86JfOY7wEGufab38Op1OdR4yUjuEjgey4HJdRMZDW9uiLmJhw8Pdt/SpZc/Sh12HrtlvL2+vesveo4cQdSzJy3bWuAv/nrVZ155WXPXly9ecG2d9zQvSS/B6a3o6fRA/z57Tx0v23hJ7YpIXOZEv+ZEbPLqm7NX0lZ6m5fryyy8qvKWJi9+ec5R+0gPw9lyvXhKzJa/emvgrlmtqeclLsee8cAXjyPqQgx3s1EbutnM9eqm+KQcy/kUlD66plZrJ8evzt3q5dsq5Rr3EJV9oy/6jp8jpDS8D6O018bCznZ5kfZurR8jWbRNx1hPnwDXrv9e5eU3Nb+kbf0o9S/yd/PPnH8U5g+6HvMhvrZe+p59fvnypOlKCbN+J3I9cpwB/ywsDXrbwomDmTb+xAYPzn3V4/vpNR/LYQ/zSBPlA7BH8sD1nT5AAbX5zAAAQAElEQVQ/e+RjHv4v2f/oqJ91pUbs6rxLr6+5//DXBxiTXs6hLefflXSzj5acDz292Wsf87IB39lHMMkTTGR7GtN617qdskePlHakv+fC4Fxhn1yzH3iZYbvk+NKHNXlSo3Kwbthdcr5zztottkt2vuTw9Jse975Un9+yd5lvy6YWXP43EAku9h8xe2/ZR+ylF/X42JbkrNlS16yenKmlZX9yvSM29dCvn376KVBH9eBvf/ubsG3N6ccpL8aeBP+WczEGWoPz+vwizqk4iZq//vKl1ow1/ppzkHv8Kedda10fcy3ty4pp+n5KPpvoJ3HZ4yjwA4dauKZ+ykullvzPua72YDR3KbXYjvkhcqeXtutazbWKarHN7aJ6yL+A/RCczz/yInlPDU22dcp95tPnT9qzL/qadc/ngOW0qvWuv+Ul0pevX7XlWrblmresm9Y1axLbV/71cLPeso/PobdcCy/Zh+f0JVnpnOsL90u3pqePH7M/NrF/n2NX6599c865tWYPsBfY5/CnxDk9PVV8p9YlvYJinvV8VU9e27aJXn5KL0/p61/+8ufqA/2jFy0xGekRsYjTpLwU+1vyes25+ZyeXYL3om/fvsZ3j/ao+Z5r2TXnB58jGPllG/46zZGat9QOTsrWt7ww5pp2Si5Hri3ca95eXtXS0x9SL+fNltoCnJ6tifmSWN9EjjM/rlPM39IrXlJW/ek1/yr9KT0AY1mW+qUh5TjSBM4j9sol9yJ+EeW///f/LurDn32MPTqw4K8597hWcF2ZMuTQp1wr2PPoyAl/ckJHjIRMn67pz1HnDNc18HiBeUqeYx1a/VIJthD1YMPLY65Fl8Tn2gse2PiQB0R8YuNHbK5P1AMGMv53DejJjR4RE+JfcGfzyllnfvFw3bbsrQ/ZE632B/ZcV8EDh1izJvIgP/YR+dBnXlKTF9fNLdeKjx+e6v5GX8FhpO/ktURP3sTYUxvE+v+Ye8Bz7m2//PyzemviHLxkf7MnluzZp+xr+kad4JETNugZwbjm2kcM1vlj1p+fQc4553lRTh/wUQ5G4pMz+VMTewUe+dTPkTqxAYf1vmZ/f/nyS/biNXvya/pocS/iGoAtGNRyJB9qoAcQOvpGL4nNOPc/93ZsyZM1x46X7Fw/WTt+8QDZNT1jDamR/ODxmXWzZvC2Ra9Sbu1BcgIHPTLwyAFfsNjjYGGDnDkjMbEhV3T0gJE5cdAzska1Bvm8CE+txJnY2PzzP/+zuK7CI6cWzgnbohbOR3z4Cw1c8/hrA0cErXet+WzBNfhTrg3/+3/9r/w8kfMq1w1Hz35bt02fPv+Q+8OnOt+Iz/WNX9BgzbgnEY91oYYYVczqea5h16wp19sj1ynikgPJUt+HYGNHrMYio4Dg91zw4Y/sttSRdCzkqtuGhKw1XCUKV44jFyJkELxiO3kWynbyO4psB8N1ctpDrocDe6YDJ0jBZm4P23f5Hhw0R/JI81JorCM4Sh7zyPeKeSQfCBn+I2/HPJh7XJTxkLgwhY0gujA7H84y2i1YMcjdk5st80orc9uJsYt6A1ibMwD1tWdBYWzHf1eGjEdEDj8w98SwWzAiUysd/SbPTCI/NHtS+SEM2Y7c0afG3KSsRM8PLOQBHbd+wEcV2yYb+8ySd+UvR96DoeS1i+MYisjJKV1jXn6HbBfhAHxvw9cGO/YFIMVKjgwOomeKL9h2tCF4yLb2ihHL1rL7jsyTC/Ksm9hrTn7hp51yzJ7s+aE8KpGTZSWTsIcO+irER75L2BMPgkfIaFvIIGSQjUxibabcdmEox35bV3S2ZWOfmKkDTOSM9rvc8eOrUU/s9jTQssjddmHjV2s8xFEdsoMRDvtMxOgmKTb76Fa0w66hOKR7ftE48aBDEr4KXlgx7skDuVv6nnxSgbCF4PfIsFNiNXfZLb1SDsu6JWFLmWGq8Icsx87ZG1mCxDyibnJkin5PTId38AZv0SvlmHnbzkyyXTTlcc18YMEjt9OfTMCwB08flcP2b7CVw/Zv5WAgD1WRmdsWvO3EfcC2pFBPjcqxV/Expd/TNjz5KYbkY7tiwtNb8k0I0VeVTfxpVfhAqzt1KjL2WuRhY2v11sRxRI7dpBZ8ePKFH2OTHSn+IQdTmRIbjD0J5Cus5eha1WPtLJwii2Zi2a74R3TU0GKvHPBQImXm5Jd9Et9qyf060zSxiWePfcSIHBnEnBHZ5JnDQ8ilmZ/qsJNniAl5MI7aPfINAHUqNnOUpWvkuWtIkdsRKEf1yHKz9lGAWnhwoVgUJqPzzbIwY1Twmj304Wvemjhmr/asGTjQXZ6YJc9+QW47GPSHXXLItpQv5cDOziS0VwzFtkedPPLzunPZDEyewTjrQOxgJEFLqeeQ4ufkhC8Ef0UfGbosba4okoyvNPMmLz0cU175KLGTi6OnfuqG4PGzLXvYxESZJMUjQ2JEDoZuh201cpG1k0xGvlKQHHP4Pfe4Me6RtVBsUwP1yA42cmU8ssas8J50diGJuvhrHi4e5UPTkksbfnseQrr4yGJsO37xpD74UHP67Sbi2U5Il401/tuDi4DxgIkNPea6XvPYMe7BZFTpj+RrKbiHksuRmMphy7d+KPJ2Oz/RxkpJNdLMbr2KmxyMFjoKPxJjGW9k8JFrHpZ6azXjvDYc+jBgkONOPfHbb3JFd0R2ZG5nEh9s7fAJRyXYRJz8go0MW4ThbavNmMjdsiaSMyIHF4JH0WJvD+w0SbbFf8RUjiPnFHJs7WhCEWd6yE7tFWPIwUVnm0HEsK09GOhslw9yDK754QQ5lC5Hl+9V+37nIyk+AfMh/pKakRxqvcnNSS0dcdCcb5m33oXDHhwbfaaROz05NHwV0732eSQ3vuxjFzRhC3Z2duGr5HGOLb7XfB7EDopUduKkD0fIduoNrqyW/RRRze2xDsgmv9/2lTSAbXwTNU5gKUcj79vcdtpwyHbRnjygmI08w1hNHFVP7GRpriWyGEbtol9jR6hfy/as3Z48m7vspmv4fMU0ufA9MY6Me+wy1JfV1GbtfH5UbFODctiDx94efHOLBXwMAMtAhsjD6gB7yuPT0hPkYDDSK9tCDq8cNnjZJ7G1B4+uhR/YfFfWZvSbvtguDOV4xAYXwh+yBx4ye/BTbg9c5ugDJXjbv4ttW/b3GNPetuZhu+wm5swPve3fYCvHtA1bvuBCyO3vY2KDnPERm/mv5WDYIx947O0xx36eF/BTB48tWPaIbb/7YDdt7CHHHrKH/fTFDppze+ixhdDZrp7YFof9PuKHHTHt4Wv7ux7ZQz59pz1zCAxG5IwQvG3YIntg2P4Oe/raQ04ekD3mUw8I/MSd/Jw7Br3l3Ikf5wh7m4cpltVz/jEeOVmtHA/nT2a17xnBAtcuq+oZssd8eMDJtRp7aNpjByVcTp9DtuUY8JCOMaw4h8krBsqJUHN4ZLYzh0YNyHjghy95TzvlIA7kiqD6jj11kg8CRh7qEQfb8+Uc9lBhJhYPjdxaHuBeUv/It3diq+z23BNa9LNeegAh662r594C8cANuZ1sQuBK4/ruJNLbknvVof2y6ykPN9d1C74FzlNeorWmXEevean2Fvme4FyDrHXZpPiDzUNL3Q5e5oPLfQfRFjyu5dgRm7WxXc9G7FiGkEHk23tL7MhxznMnfC+zN0tPXU1xEXWja83aj4uUD7y86Gk92Hymy6dX29q2JXkf4njJQ/ievnB5P/LNdnDyuTA8eilxI+vJAf2e/Qg/yMlLYp2Vn2V6cPqtd7j3+PBQf028npefF14e13hRS07xTB8vWlLD6MOu1pr23C+oxbbe8uKKPlxzH9oTe4/OdmruZavkpxzY4YNtpqnhUvtE0V/OWauQclyv16r9mn5c8hDQTSKv17eXyqX3JnBYvyUvE+Ahar/kAa+CR89eX97U3NVaLzweQJIb9DUPGOeLG+Vwb+JhZkudPHSlVrA5z3ipHIDgNPX0r6X+t7zg4CHskc9A57wkkq/ZG6nnkpjd6sGZdIj8r2q9y+45V/KybFf69lZ1EGs7req96cj6Q2lfehwft9j37POrsq2yf7uueVFCbi15KMclc0h45/wC5+38mgfgz2Jtjyz0stIHB3OvuHGrFwLol+T1mj125IUsuOu6ynbldkk/iUO99A0/HhDDI8ceQg4hP+clQcXM2sDbFrb0gxe99NrJ/SUv2RjxUQ5woOn7mhcF+JEP8TmfeICOTeEq9SQ/+rHncy4vFk55MNwTlwfM4ELYgwnPaFstRO17/D9sp7z0XMQ14PWVl6tNLWsIX3FiC3a91EiPeDl6ZHT63UKsCxgly2Kzv+1o0nfbOZe3IoW/ZL/skfMSktq25CuO6Hr6/o9//Jw9fs0aXzXzpvaZN+MpL6ps11riCs4115rn528JYTHPqa5M1HoXc3y+5sX7nvPzw4ePkiyumXbLOl91ykvHa2pivaFv355Lji89UA7yuWSv2RZy21UX+4fa+UWMPRhPedHTE/dbXh49Pz/XftvrmtDKj3OJh/c9/pd8vl627P2smXKQ57qOa981PooNf4o6C1a+xI9ZII7qD+f0NdcI9sYerE+fPt7Po9Z73F1EHrxoubJPsj/X9Jq6bN9xwUbv+H1N3t/yYrcva86jN3FQQ8CC35ne//Q7cvBab6WDRwbRhz09b62nVyexBi/Pr2KdX3LO0XN07HW7yZAs9lNm2hKflymW8sLyW9ZsqdrZB/j03rNOl9oL1PiSnFknRmx++OEH2a5cWw9i+JZz73rr2ZH9SO/45Yx/+qf/J/k3fThtYq/v6RW/BMCL4Hp5lxzI5ZrrtJMnuUsW57SCuSRXftEB2ZE9Th+e8pLwyJ7Yc55xnnz5+RelgOzvi56zH9kH/InnnEZSsMib/Mh7WZZaY7Dw54Vka9n3wWY/8DKWuLtUL+Q5l+gHn0moteU+dvpwEueCu8VfKzjls0HP/rpkrxyJ95rrOPvmLS/5t+zDIzV/zh56wi82Pf1y4vELAdRxSR3g8cKWX1DhxdRT7MmZ/W47LyC/VY1H9i8vWX/Oi8kl+23NObZsmy7pBy/C1jV88NiXr7kWXhNbyYm+/u1vf896P2e/fE27DqEjBv19y/2W82TPGm5LetSbWMOXl+fcT9mrh5JAEfLnXBf21HJkrat/4c+5Zz2lFy1W4FDnX/70J13Sj57N1t11JP9z5uwBrn/ffvml1oMX8/T5kmsBeXzKS/dzzqkttbHmf/nLX4Iq/e1vf6vxSP9aa3rKdYH1tS1kb8HGz07AWIKF/564zzn/Iqq6seVlMPgQPhA5oIPQkxdrQBx8ITBHnh8qJrjo8SUOedF7Xgaz39h32NvO+brlPP1HenoW9515HWLNW+7v4INnu/4kPHjkxTWJkVqIQzxisIbcO1lv9gW54UO8P6dn7EuI/cTIeUV+1EyvyI9eUy/44IJBHsSEx27qr+njetrqGsK1mfsWNvTokr3G0qHS/wAAEABJREFUL87aFrmBAf7fs++2nMdcf1h/znf8IM7fT08fxZ44soe//vJF1EP+rCvU3XL9OAn/S/bpn3/8UcSkTvx6a+KFMTniS/+ohZ5QJ3kw0jdqoofoyA18RuTY8csH9Acccj3nesr1hl8E+Pr1S9Z7V+8te7aL84GcyYH9zB4FhzVhLWznHLrELl+5XlMrfaAGPhf03uXkzi+B0GNqInfWAOIXA8CiLvpLDUESMdiXLb6T8ENP3+kdNdpOnov4xQ3m1IQ/hD3x+SUa8PG1xznDvseeXx7AzrboEy/XnWsJ5y33Z/ztSEKHjrpfkC+2YFIPONiByXpBnA/YKH57/D7lfsL1T836j//pP+Wzyl7Xu9O6qSn4h8Se+XvO/WVbxWfsr7n+EAu8t1xnWW96QTxe/nNubbk+2lmDXEcCrZf47PlZZM21+n/+6/9Uz/kGveTz2adcb8+5dvzw8aNevn5Vs53FPghfRNOSSsn2XPRqfqjm9rAtWXhGyP5eTlMg+12OHbI5Tn7ObcNWnGJu3+yBgb09bFDRhCmzh9x+t8XG/l4+ZfaQg4EMgkfqdIFmMwcfsl2LDn/NyW+78mRuG/ea25btmuMPDhP+fNyRHy5sCzl+ymEPHHv4IG9t8FFncZqUE2rIm9A43yFkZaMeSYOVPfCYDBu4VrlhbxtBqCWP3KRyc/lerjvGlDPqduy3/dDaUnaI7YFpmWkouUTmzO2Rz5HNz5dNLo6NZGfMl27HY5zJ28O/TLIHGS0zFDl4tmUP+j0/+x3DdvlNO9bHHrJS5NvU2b7j2r/FiGnpH+1/j8eu5DeMI+sZRwUdlezfwU6t9u/Iy0O1nje2eHvYVp+twlQOe8jDfvdF3S26Jov9xdpgYA97I0dwI/I/8nJM0xC5M8v+KRY/dMm7MCOPWvDcDBiT6H0Oj96JU9jYBwMsyB55TJ4Rsv/PcuzAtIft5JFD9pBPnhGy3+XM8YPgR75k65r6j/J+lIfHGFv7hp3+IJu4ttP+PZZGPCgsesjOZEhlO2kMAPuP5fjhYr/bM0deXoEoPnrkkF0a2O8IuymAt4ed7XveQxKryPK9crSH1PY970d/7GyX7b/Fo8NvjvC2mRbZ32OUMN/sIcc+0/uXPeSW71dNaxx2dLc9jCRThsrRHlb2GMG1LdtlY7t45CXItzuffnPdbLlWyVHky06s7Pk/Ol+R28OmUoqtPZzBbWCgyFjnchs68Ll/YAPZlj2oMwYH3zuf3Cbf5XtPsAGevMXhca7bIyfyi7nsKPjKSDzIvtkklj14IKDSw4TAsD0wMucLPaNthiKnb8f41JQ5mTWZTHNh2fOQU3no5/CMg1QH91nbsi143Q57yGyrmftRmpAv25IglZy+OnNIObDNkLYcQ1r2Klvypp4oZBsz9dbUwkFL+B45lI7Uv4BBzg/HXb7bIWOu2+HoiuJ7E8l2scSE+XVtU24POyVjcJV7d404hexkciTrUKb3L/smj589+LClB9vKf5GXIN8yi3r0JNP6QgYTdMVcdViyb3hS8Xo4wFZ1Ihk/5MQ6YIYeeuRtMy2yfx/bfpdjODH+iEcPobddeWbQowwdZH+PjWzStGeEkNd4SEEVB/2BL3kEtvNdpZ/ralt3PhrlmPaMUEQjP7BjzxzyzR5+Yvyat43oTt/hRWqPGpHb77b2H8vjJttFUkYoc+oVR/JkQAMuBI8Mss0Qaql9yTjnku0i5bAHb49cIqov8GAYj1w77Ox8I4GGLTp7CG3LHvKyCD9He8qNqIhe4g/Z73J72qrwdDvs7+X4obLf5cynfPL2wC55+BqjtIc8bMV5lP8ej92Uwz+SPbCm3h5zbOz3/Ozf57GbvoyQ/ccY2EPYMUKPvP0e51GHDWT/n7Htdwz73f7uf9t/4P+asJmyR37K7O+xsYHsdzm2yOb4yCODpqzn4cjjfMrt97zt38d+9IOH7Hdb+7cYE58RmnsZX4jrLfJJ9vcY6CFseQCDnf19TGTQxLZd+xSfNQ8rHuXIHm2Z2+/26Gwj1ozLxHbNbRf2ox08NtDgXddHrj+Na0EUyO2b/DgKI+L7F7HsgU2+U4Hf5BmnbspnT9BNGTbwEDzYvPSnF+TE5yyeK0DI2BO2hc01D5yxJ2980WEDbzufM7rufCdfadgs1Z8lD39aPh/uwbnkgfmenz/jFh8LnNxtU7vEMwpweht48DzY6tmf9uiT7dha2FQtbkK/52FpzVsTxyUP15GBbw8f9Ouy6l5r8sEXe9v1IoSXyDwgpA88rOSB/WteZM68wUDuxIXQ0z9woETKg0he7oczyBJ4PDR7ywNVyZUvtWXJ6wF5QqcFR/m19Kmnh8RRjj29GnZ7ZhJ++61WBOQy16e3XnvMiTHrplZ8eKlCT3ho2XsXfsihdV2SE/c4iVzoue3wrnhho2/Ff/iwFf+Sl/NgLFlbemW7aql+7OkISUsiV3tgZVo2jMN3qQfzPGSd8/V2bpKDcuBPjLDpz0WsHzb0Z4stseHP6S0jRD/ssV9qnudlPKSk9rc8eLRdeVH7h7wo2vKQnZ4wn3i2K1f8kV/ysgR/8oGQneKHHh+I3JAjwwYib+brutTaXPPgnQfO2PXe7uuAjT3yAqu1lj53veVFT896Kceaeqnj6ekkeNuiHnLDB+pueaj6Tb0Nf3DAPuLPHgTrlBfQ2OKLzB7rg872Lc9rPCRkrA0T2zptrH+v/pEDWOiwIxbEHFwIOQ+g6QW26Ilb8/QeW+aM2JJrEqi45Ehs+k4sfOCxg7DF1x5rJav8Cqstmfbq05ac8Sc2fpDtejnHSxbikCv4ttXiy7+iJzY+9NcefcGGNUBuu/rAnNoYebiNn5vr5QrYykEPMlR+tlPiUXsfP3vMbWePn0UuEPbEIV/i2ul/1q5ltF2xkUPYEJeRh/7w1Lzn+mG74u65biCHyGf2klj0kVzxH357+SgHOeCLDzrbpVuyH/HjxcWa/T19kcVExEFmU9el6iIGcmxYP9v1om72wbY49lvevODlfMEHe9aCPCBkzj7/kpcN/Ktb9NC2rUBUfHvgE5c69/QADOLDI2P+LS/D+BF+9oQ9g94e+dAD/pVjyUDPeUxtzPFHjxg8crBdL1aQQdhCXOvYJzO+8pMrMuonJra2BR65MCIH87Sdas2pe1234tesAf6264Wzsuvf3i7ljy/52ZY99MzpJzmTD32ZPPZgb9taL77AJU9sbJfMnlgvFcMeuLy8vuaFDy+fwMNHOYhhO/v6Il5qUQcysPesMS/veFm2Z12Qo1+yl+gjtZHTEd31nJd7eX/Re6v9suWcpj+f84KSfpI3cfEjNr70FFnP9RNb5Eq/iYWOWElRn/ICnHyg+fIPfOZgb31Ry/3syGcX+oEPeMSEsCGO3ep6bPt+3SGOPfYgduva04uzbKtl7+J3pA/kyBx7eGwZyZl8mc/a6Bnx0dE72xWX3LADh5eojNRBL1SH67pDjV958Zb4iMHBDyyw0SEnF2KC8ZYXf5znXFvmC1HWGt3sAT4zB3oLz0ge2BCXWsDlBe70xYYXsOwPaubFMDJig4Hda14cvr6+1jWTesBh3WwTVrxAxYfrAjRtiAUmOmTURz626/6OjjUgFnrAqBNs+oI/uWNDj5Ajg8cXHb5gMkdOnuSAHRj0lfzAZ44ce2qgJ/hTPyMYEHUTCzx+uQG7fKqqcx7fD7kPfHx6qj3EX7GYvuxZbFlD/vU3dX/8/IO8dPFLL8QnZzColTkj/5L8x08/VH+Z0ydyODJhZA3wIx/wLdcvJSGjHnCoh2sL/4sJaj3yvI8+sGcgfLFBBj368K/T3Vvt4yPnmu36hZOWPcp60BNqw2f60mcwkTOSh+36hQjiT7tTPqctuQa8PD/XXwchR/KmJjCId0o/IeLwEj9lV69Zd/TkbY9rHf7YERMM4tjjHKRv5Mx6Y2OP6ya25MReoJ9ggg2PLZicE9SHnDk9IyfWn3sPcjB6es9fYSFPaqcW1hpf8mEvMJIz45rPWejAIj41gwUmes7jee6BRTxGfOiDPdYCOzCoa+rIkVyJiQ4//JH96U9/ybUun9lzjwIHG/yIDdGra66pDSXEDyt2tlZo8rle10WLpkI0zh4XMnhk+E6iaPjfk9uuEwY/2+KAxxaCt4ccHTJGyB4x4af8yIM9ZTGOnCV2U2s9uUZiSsJ+8DbyGEnR5zSOQ8vGzrS+bGyHvvWme+3R9t7zXfeLVU3yjTpbMKDfyxsZhB7buAisydvW5JGzMPaonQ/F+EHY2K684bHNNMtyyPlP1QMVNjGkUXvu2VL60Fpqz8S2FPuULmQtuZOf3YI9dD03WuaD4hdseOT42hb/4acctu81IINa8CZ2gOu3rlu8juQQl3AqIm8fTc1deX8jbCDsGHtLXvHhQyF05CbdEq8F/8iFzXbgD+WbiKfbYd/kmfes3UHB4fmif4y273kzxwYM24E7ZI8x4L/BnhjY4zvpUT55dGDbLpzJywr0IeoJV1/2jKmyjYHoA3RQ7xG5m0QfAvDekyZ6MuX0yTdbx07hGUueSGX70BN7xD3S67suemqwLeo8Mm/BOhI7DUo8Kaqxtm6qGInTW9fjAQZzMCZvW8zBhOxkF1IO5ujCJsyRGCM35lMOD4Fn+46l2wGG7bvctjiQTwx4+9/Gxse2iANPjQfrEBl9OmZPMiZZUXvTiGXGo7wib+nPUb1yREcwWvS9NSn9ZB3v8gdsG6kCnX2CbfkGJ/KDmJnPesLW18wV+eRRwNuunuz4BhoM1rO7yXbFsceoHGBkuH/ZccoMP3Qz7z31BCB7IucrfGz4mnbwkP29P7JJ5AcPLn7wEHLbmnL7txjY23+cN3rl6K3RzFqHTNP6PWm7CBsIue3Ssd52k0PIIfJghLDnmg2PnDk89Ju8ER6EP6pPLTHoH2PFiY49ZexuNPF6zqncse7rQyxM0JcPWKE9e6n35Nsc212kjQ2EHSN+0OQntj0ij7WU7GAEr6TJLYC3vJvSHDn/1RhdTyBqUQ47ftlf4LcW28jm157ri20hrzhSYA8hR2YPX3uM32EkjrEPRkvs3thrRzjVeh6ROzNyEXkfEuMRntqh6nNskMGXLblmYjvmu8LK9sjrtpd5mBm0ynvy5HbEGFwI3h5+ZWuyNGwR9jBlm5jwEHNG+jF5bOcc2UEe8bFdudEv23GDJOZH9D33ugirH5YFBvOBQUOYqWpDBuGH7dBIrEPxMXcwAlJ4vXFdPzSrOpIT+oGxYxngfCUP20KeQJE7Qg0M411T2ckva3bEfsa0YyuJehxb5PAR1de0tR3oQ/awn/IyyjfbhRFWYDBOAs92yeF1O8Do6R/28PbARo2MUUr+Zt8xa2qtw9wJPNuRY3NgXXUn2boHVE+yHy1HdEjZP/S1xceZlT5iR9/bwOC8cnTsWfjeWtWWTAZ28HprwnfakH8CJGZXC5ZudOSzHETe2BxZQ+WD175fYr4rabSiCrYAABAASURBVAT7kpGIiuyoWlrwjyOJaRzwyMZMZY9MOexZWyb5+nVPqCFlD+zYVt7BHnkmRvjuzJLC4zkFfqt+RyFIaskrIQZWeHvEZt+35tLjZw/5kV61tmgch+whZw4WtvDQ5JFTAzLoSM9sf4etHEfyxjZs5WN/j4180sTDfvLo4G3/BjsroZ69aVvw9v8dNnHI1wZPWfP9nrP9f4f9iAtPjUn6jo+M+ZTDQ/bIBf2jjlxt/6Ynj3bw9r+dNzbgMtojlj1G5XjU2QPr0RY+ZpUHOc355PFHPwm57bLH1n6P9b6WqgM9jP1uwxwMdGAzIoOQ275jKwd65NhCzO33OpDFrL7sIWfyKMcHsv0bbOTY2q79Aq8cxKSesLXGjMgYscHvkexRIzaPcmyh6Tf19rC3Xfj2mPO5y3blqRxg8eADgo+ovuBt3871/TYeGteIVjZ8Ix6E/cwDOYTcnhgHIiEjBya2aw4/e0Ee4NhGXLmDbbt427rkpejl9pIcPAzxn3a99cJ9/MwBzzUT24lvjxhTjg7RNdd1Xl5e85L9NQ+PqXnNg/1l7bkE7xo3kAwx5uXNJS8PiF25BNJ29Ys8TnnxYVvz6L2VjjrBf8sL+pc8IOYlNzbI5wge1FqrF1DkYbv8Zw8ZseGh1PQDA9mSB6fkRcyW63rPtXDPtRw7agYXfs/nCR7mUYs9+tw798vr/UEmONhFnfjxsmo99uC12NrOw8uzLpc9D0J5ETjuh+ht5zrcyp48TnmoSd7ivpp2NndJ1tJXnfNQLbcKveYl/dcv3yIlkNVbrwe8tsVDQPzJiRqTSfaz06NL4l9q7emH7fCHMoR4APr6K5tr/FpR773yW9ZF8Ht6YjsvjU865QErsntf86yHuXIQh1ywbw0sD5xlqfFb/Wvm97x4mIodDxQnLvmDDc419VMfD45t1wujhEkdaVQY28KWh5+/pD9v56uuh9TSu7asumY9evin5JyPKLpG/3R6UuO/5EcMcrUjyZweQuzzGXNd1+S+Zx3fZFvUSjzl2HNOvLy8pM/X2Byls609SZy2D9qy31lH6JyXeZLzX9OXX77q7fyq17c3ce4Sg97Zvu8xcqM3/JnvFKweHZ976pccktMlsZWcW/a1exN87sAp89CyrWqRpxWyk0/Wb+LRL2qmTnJXDnjiM2L37du3+tdr05aakaPHLi7iHEHeWtORPm/bVi/LwMYP+TVxsUHGWuPPHFvmrC0y20m/ZT+e6+UkNSM/Z72+Zc/gAyaxIdZGOZCd61+qdSnFEhO/Dx+etK2nqj1mwb3oyPm1rttdxn6jJtuVN75gQbx0249DxNrig45YYAdI/GtEcKmL3OgFftjbrn3Q+yIOZMRhxB9+S6/gl7WlbuWZ8Dnn8xboq/7xj5/yAvhrYp+z7JfsoTU5517DegfQdvXedmwukahGcMmRugo759yMSbwPHz6IXCHscGTEpgWLfynKn4y+5gVtd/ZT1pT9dlo3Kbyylp+ePupDcueF1t03609/qB9MiBjkY1uO4JwXfufs9bBa1lX4whObXLHlX6DDg4VuYhy5AGJP/q032RYvK7DBj/x4ibItqz7nBfCsn3OKfcIeJ1/w8GHNjqwtLz+xYbRduNhM+pZzgJq21NtSI37gMYIHDzb+6G1nHa9F4IPzj3/8495zXgwiJwfub+ihV+6p6S29+PJl/Evenr3TWhcvlIj3kv5teflD3JZciElutsU9lVyYk6s98mBPTuJ/mUF/6Re9JFbvvXLdtiV7bMl595QeKPvwJGJAy7KUDecpvsh4IQTuOfvEtsBBTy/Jlfs4+MxZF2XvvOaFHfkhowfD/5x714uev37Rfrno6y+/CH90+INLfGSQ7eT4UawvcvYDI7qJzV8yYD7lxCImejCVA3zWjX9JvaSX7PGhOwqb+q75PAXGI2FDbNag95ZryrmuG/3Wx0BzCUr/PtT+JDYy9MQDlzly1gmihpYc6B8v5dBf83lu2rB/kLG+jGBRzxN/MSB+1PWUl8e208vXrJ+LsCNX8BmJgS21Z+uXLS/3kE0C33atATFmPmDQB+rHllzBs133CGT0HBl2xKZHyDiHqHPqbNd+oh+82MaWuGBQM/xPP/1Uv3BFrvwCAbboyQk9eWCLPzGoj7jIbNdfOyBH+ogtOcwa8MEOPSMxsMEWG+bEn/22Lc61mSc+4GGHPTjUhz0vcOkZc/IkJ0ZyJy5rueaz3sdP2cPbqdaJPlEXObAez8/fam1mXWDN+mzXeakcPdeHDHU+2GPNic8vEzx/+Vr7cuA9i9zBsV370nbhUDP5P2Uv8QKaNaI+ciJ3e+D+9a9/zf3opdYa+Z7z2R73IHqBvXIQY891DFxyhgfPHnuKPIiBnP5hjx45veTaF5jKDb5sc0a9nt/0w4+fxV9iuOTz4FP2O4QP9rwwv+T6QW52rof5rAePP3nQf2Jiy/pAxEVHHvDYQD3nMvsNPOwhegQhxwZsXnjDE4M66D04z7nOUf8csbWtL7nGYT/tiMP6sPas2U9/+7v+91//l7jvcs2kr+RMfuBxv7vkugAPEd92XWvIgTjYHrlXYgu+7XyeOGr9j5z07GN6hj0Ysw/kNNeQuNRMb8gXHmzWA0xskS/pEzjgEs92/fJV44Ngc8NPe5KBsa2so3prCldJIZ9kj0QBsy0Kty178H8kx9924dlmWnwxt2/20E+MOdquOHM+xhYv5EeNTh3pm5xRcrDzPX75LtuiIbodsxm2S0cN1IwcYm5b8LodxKS5jBC6OYINDz3K4Vk8IODBxZY5trZhk2t+CMjNO0y+jsqJRbCt3nrJlMOOfYoEi3UDA0zb1Z/mXr7IrfzXWnyVOjrexYfJl4vACVzJ7RaMEdsG7ygbG34Xts0ttodsizlxkClw9/2TCfKZV+kTZO415ujptz3wwEJePgr2gzzQI6Y4mEnYggHZHvqM9uCnHDyw8Zwy5vBzxMY2JkVTjo3t9GS/y7GdctbVtuzf2tguH2yLuX3rORGTbL5GD8FDZbtk+SbnP+Q23JA7RrYrF/JjfuTi3SKLqr56a6p46XXJM2IHv19TQ80tcgBfOeAzZKsdOnKj6K0nOtOjxHwDs7eca/FXyLFA5ijBhkcO/9iTkmODb0Z0yMg/06qFuQ3SiGk7UCO27e9syBlfCD8wIOT2OwYyCBv7XW7738S2LXvY2NaMwxgNCcpSiO9Sb/REQx77gGdfuujI2oz97aqB/QpVTkEAEx6ZMz/Se0vh+J4RPAF9yHagj8xUPPXia7s+nNm+y5UDbGzs7+W2o5U6ezDJgYFgjvaI8zgHh7ntijHt7SbbSmKI5PwHY5sh4kP2wLN95ycWe8Ee8scY8Pa7vMDybfqF/Q6bue3q8bR5xEAG0ec52rHPvS5RKi9G8gGL3uVMUK1Haqx59jy+tsWIDCIOc9sV3w5SCDlY5luot/QqY5zl/Fc+GTlf4JGTH36MtiOqLGRbM5ZyoM+Q1RvfezdM2RdeNHEpH7BBaW6VH6Pt4pHbFnUiBwR7K/81M1VvLeubr+zlIVHtbfLBFrKDkf7Ylj34Kacee8jhAZ2xGMlhytFB9vcYYGELle2hyqHyTn5W7JMfvuTFyP42DHllhG/B7a2l3l0T84ifbdlW3buwD4++tx5PlTwWZXPkHCUP9GWPRfJhQE5+1GRbR7CREfdRDhbz6cOIjxIbe+ZgOwzzihWsTEV9zCHbNQdrzuFtj1yDpxx2cgkPlh2e/YF8ErLoJwYjOduxjXzmBXZhKPLk4/gzH3JHGkHsnYEvRnDAg4xF9Oh+XUdhtCbb2tPjafM4Fkb0yCbPCNn45f4WJdh78ptyzms70UPIY1J9Y7Sd8o7E3Cs2Msge8okxxha/7z+HgUc823cM24WJPK3WkXroA7hK/b01IYdPVhmO2s/YHMkbHXxhu8lxhHc45ORS2JEfN2yH56u39o59y8PBwB6/hJft5HqtEZ+9HlIeNcfGHmjw6Odou3Jlbg/edvmRH7a2g72LeFDJK2jSykj+jmFhZITPkPqTN0zIso7UFVZ2+PiVvVvmLfiHmIMvWRzMe++ZxX6XbIv/lKO3nu9OAqo42NqW7WCNa4E9ePtdHicRA3tG5vCMk2wXi9x25YXA9nfYf7QH6Y/tey74Qo942CCb4//P3J8oR5Ik6bmofu6xIJfqZXpmOCIUOff934ukCOeSnOqqykwsEeH3/9RgEQFkVs80D++R4wWFqeny62Lm7gF3JAr+97FnHTOfOf+PYpuXPtrD7+dtvtoCv9sT4E2PAN1aBvxuTzT697BnfUDHn/Zr9oh8dlDjTyxHfRytz/G+xvbJPlT3Iznwd+cN9P4ST3x4i6FMgrdy7SsHkO/VGDJTro9z4E3tyoGuW14COm/rAnRrPOdO5jhtlckrl/xZ2HH2DgaedsqnrXPzAxq/cky9NlJE/TXlToD+fKuvNuqM6Vxyrp06x0kwanE+bMbc+1WWsfuiXD/3xOSd6+OoTN44jjBq015SJmnrCDQujNGeAN3viTGuRZWH9744yi5MMtYjhvbGlJeM0bSs+Ry29jrFo69h4nUtuU5+e/yWW0Y0werPDQt5WROfdckL6TX9Np9LnfKAPAm2rHL40H9Zqo55WbLLw0kgtkv3e+bSLzpePydXDiA2WZPcM4y/5nxa89LyY14yLQHTz9x8sJXKS33lsB7lkvKIksrWtfjC+Gseoh7zoNVe+NBOf3PSzwduVfFiycOzQ7jKkZpStTHNI4ICMgQzeeh/zgtd8XxAtkuO/mvzNtFqq8SmH7pmmt5utdstoV0t6Z8PCPf7XR6gPkV3blnluKTfpzzQ9EWKtaXl6Vd6G9k5P18rS1qxX+p4HC+Tz695nKM/5aGnuZn3Pi/VAtlfz88vibN1PuqA0tZ+2oOXvFTV8JgHpWvWyod6QGKfO2d1++RrfOMD3Q99xVP/nJd59gMo/4S//fUhoQ8HR737fkHynFyMq59yY/oQUmxfgvlgdZ/cl3UtZeapbNo7GkebSz7PiCXJm4f2zrXrMTiwlC/M7GdaXO6J56dTpYq8FM65EqH5Wo+5mJe+xpDENZeJaSz3hfbH7Kvf8oDdh7fGXpa1e6bOubbiPT4+5SXtS73kpf8p60ly+pB9fc76VZFad9mzl6zTudLCMr5+xvfhceWQ/5SXBUsMRg3Ptc8zvce8DNwf9rWGX9al9odDfchD/KLqIQ/HT3lQ/NuXLy5dHbLGlUNsIA/yvyXmpV7y8s4/CRtVx7bn67q2zlqUL8tSQMusq4LoXjll37nO5qz8lPpcS3nj6DfJl76n2Ounj9jO1TvXfl2XOqSeY3JVJvlQuff8/lD2AehcluS0Jk/1QOkj9i4vfx/y0n+XnrjnzN/6jLVmj1eRml9Syzl0KTEqh/mIYe76TnlUltuxn7PXzUG98Y13yJ7VR19t7YV5a/OSen/Li1z5h7x0t7Zloc/BaW9c7Z+yT4AN3VHKAAAQAElEQVTeQ2Lr8/Hjh47rNUa70+ml12iX684haz0x3CfmoI35Af3yyLl1q5dXN/P7kP0xa1T/+PiYF1w/FVBbzq8//PRTnyNL5l+zh1y/yomk7sVzObX57E88sazdvGdOxrVfytxT8pB1ygsvX2ZD1jFO5gCU/dHWPJW5rsYST9J/t9v3etlT42oLlLlb/1Nq8OW2fn/9+a9Jd1y3xRVTH3HMTR/zEtt5UinttPHcuo9hfa6RL+611U6Z/uLYv132m3rzOOeaLI5kXG196QJ0DF+4iOE95PnpOdeH8QtFYrungH6h5xo/Zl8o/zkvQ4Hy/nrJOvzy6y/ly5/KYQ3G1S7Tay+NYWxlkjn6551dP3tnbvrJm6u21vmSF23H46H3qS8s7Zm5aKO9fkDrIfsl+Si3H8a0vmPOYfeHvuI/51rl2uyzhtq6FyVz9rzIYvW981P2/JbPAY9ZS/Uw4ry8vPS5YGzl5mXftbMPxjaOcf1z1/ush3bim5PXaW2tQxLnQ67Dx9Tpnyh/Sp/PfX7l/sDS55nXRn2Mfck5IYa8vbQuc/avJORy2NcUZca0z5K25mYs/cWSN0977aiN+an/x3/8x8aR104beWv1BfjHj3lhnL5ak6Tu69dvvX/cX/ZAGVC+DBXXPGBc743/9evX8l8li38MlnpxgVx7D/0XLsRwrbURA7DkjmPP9fv0+gs2MM5doNyj5mwcX3Lr6/9yQB9JuZgzT221Ue75ZlzzkeTtjzb2yLy17UTyzfrNwZ6LqT7ivn6an/7W6Xo410aZWPZTudccGPtXPO3MRVt93SfG0Fa5NvZlxjSeshnba5a24mojaS+u9av74x//0NcwoNxPfs42J2sFyhr/5V/+pdeicjh3D5mLsVznU+7r+tibn3763D7OxZgv8J9y/mhrbvoBfb8LZHmdcg20B8Z5tSwZD31NgWFrbHHdH9ZWOeydca3pJdeJWZ/5KQNyWmydk/W6lvqrN14gEmdffmaxT+rE0NZcX3Keiw/0uWANkL2Zvfo59yRr95cJvQ5qD5TX0DWfBfQTy9rEs//uK2MrE9u5cveqvPkZQz/X2Ll5WYv1zz0ze6hcW22Mbz3ayOsrhrnMWrUTx7l9974khvlo577QXz/JdfOeK6WR3Svztu/m0GN6ZCxrFMP6xAH6miyeNWpvXH3sjbbm4qje3Oy/vLZiGkss5/o6d1RnztqKocxzQ5l4xpT/KWtkPsmfuvhDXpKisE/9XU5nkGtxf1MmCd6CfAPSgy1cFdzsYciBN/LKIQYQ7valTPo/iS0ejDiTd5SAsiHyMyY1ZM6Vm52Nkwf6hjN1+rKQ2s+hcTJpL00b/zyx/sok5fo5SpNX54ZVJm+8ZVlly/VZcuIrU7Cwq9qQLeXN5BvQtkD5X+73tdRasHR+QKzefokJNznQtlrB4MVxfskPYhVEef0cqWHzHR9fc9MOKHkYtlNWOSAIIWWZtp0j3OQw+Jb7LaQ9vMVTFlXBkN/zMDC0AVR1ncDVHngj70m+wcDT1zoi6i95ZUBjtDDfYNgDmY0vGLxrDIOfvo6SeFoDjadszt/zcLMBNLOeq5/2MPKQv8eec0dJnSMMe+dLBTPr7W9bCn7JBysY+m0bPwQrm37aSPoqk4dgyLySule2gCbn2gOyTTDjvD2ngDKmRjDsgcb5EYZ2P5Irk97nowze4gHXvop3T9Ne2eRnfmIrU3fPA4qa4IYNN7lKfeEmg2GrXDxtJHllwLUPymHYw5C3LN+0dQ/GOLNcRnott9Q4rmFAy+Hmr0A/Rwlik4uCe4TyP6WDtAPGJN9h4LyXv887pv0Fwx4o4CqTeY8Bw1a5eNpIMOSTd5QgeK95j9wrVzOq8qW/OJWjdbF1vuU6C2tLB3+7lq75MBNFf8GICRRwlcmI4zgJhq1yGLbqVhYXpHNaivxXoWE7H2hlpQqGzn/Jdcm9ezG9nKjNi1E5cju2pnD9NbFjVvKOxliClcVvmXNi7Zgh4m3E0iYCGLm8zxuGPCZt7yjBkANv5OrEMD/AaZMySXkL8o3Us21VQE050HNt4VXOpewHfB8Thkx7MRwl7u6pEJsah732PIYRx74CVflqv/BkMteicii/YtdWYqSBWc/q3s5+K5s9bz446sg45z/qv/gJUxBLApumKJsx1cnfY8SsxJKm3FjagtqB034KQ5A+BDtsx3KUtDGePAzfySuHIZu8o6SfdpOUycOwl9dGOfAac4lYGvkBmY8vGLz2+g1ptZ8yCYZN5dBmyuAmjyot2dpv8nOc9o4SjJ7IDzwtl96Pc58M+Vs8oPH1A3Tq+xfc8GDwKifG5MWe/D3G5GH4wsCeckcJhn7yYknGERvoGioH3DAy7a97v8k7qoSBLS/elMuLPeWOVP57tQcUNcHg9YUbHgxeuXhtnG/OwX3hNZgCIq0eh44a51YVy9D5kFFO/dbXcn238rjHfs9rrw2MXIA3cdRpA8g2wbBV/iM8oDHaON9g2MNNDkTzdt+LByNv+b+FrV4A+B5buaS/dhJQMGydq9NGklcGw0aZBMMebnJA1ZtzSgEMW3HEUyY5h5uPMgmGPdB5TZnjvY9zGLbK77HllcENQ3s/9wCynWczr9+mz72fvATDR9NpB1zzUw4jF7jJAVXfxYJh+x/BBjqOtoLB8JWXlMOwcQ5Dr9xclUkw5JMHZN9gt+Dumxgw7BTD4JU79+GD5/r6+jkIuOJpA29j6jNJvb5z7qhMMm9H10u5c0dljnCLAyi6kjbiwpA7VymWcrGUSZNXD8P+nge6Hv1g8PrB4LW1dvXKxZNXLhlzyh3n5wVtgFqXtfeGOrj1qnJoM/39/LGmx9op18+xqH7wFPPSRtn1QVBeop3y0v+wP7SND4aM7wM5bRKu9NdPeeXY8vNePrp0Xj0mpjUB/dzD+GdfiOby6V8YcA5Dp505Turcgwf0A0IfgpGAxtf2kBdjza9LfcxDanJ9My/t9q8vH4CyJveZsS7Bc0yq3TdH87/kZ9Pduq/tQm3bJS8ZDxnzGWxZ6sPHY0rZ8lDcl4lb8LbWXYJ1id+S+4TjS16y+8Ju8MNWfMAhtHUPzGVNzoq1XZYlOr+21Hl6xb4oKHVgTls/8HZuX/b7XevB3pyjW69+a3ou2R/xNXTUb0mucUktz42tnfXCiHE6nQpo3baNmK6T/q4/DJ1+T89P6dOx94bYrj2QGl5KvTIfMF6CUzn09+GkY6bp46Xz0PYhLynti3GszdjmP+32+31eeH/ovMSVfBDrA1Z7op+4k4DrA1J1Psx0BDqm/sZQ1nsm+8W5/kDntktMH5yqNw/z2eWF7CUvrfSX/5CX8Pr5QFS9uViH9o7GzcL0uj/EVr0xxNRHG1/0T3vHr3nRI5a1GWPLfrRHW/qo39e82DH+l9hpL46Y5gpk/arz114CuhfHnC++aNZWbHsqjmPHi95RfB8Wy3seAfUx62Md5mENx7xMO+YFr/UZ3z6KtSXXYx7gG8Ncgd4fW3LXzlHb0+mcF9fP3RdtxRT76fG5czW2du4f9dZ5yoto7SpnozrjTLn8OS9jlQNJdexdMWHN+bHvfemLAG3MW2wx5c3LmI7WP//Xaqe8tD14HcyLcLGMZ11imMsnf1ljWfoljv7uDXVP8ZPEmz72Byh/WcCe628s5dpZ58QWQ725maNza/yU65zrrL/xxDYv/Z2rA659nZjiiA30eXRK/42r3HVxlLQ3rphiianM0Rwe87LJcdKH7At57WcO5mmsU9ZLuXqgYKyLcSF76vPn2nI9EnPiq7M2Y5qH/D4veM1FPO3UGcN45m4M44ljP+2JvtZjbHlf/DgCqvv8uLycek+IByM347j3NTKWPuIaw9zUAf2v9JXpa176mY/7y1Ff5fqam3N9lYm9BEM8X9is2V/7/TF7dNfXN/2BWndLzp1d7XM+2Qf3qzXplw1ey1Y5h56u17O5V32MsWV99ZGsAeh1t29A/yKFOPbH3NxX6uyf+VaONfcR89XGlz2utWtB7nvi6qfumGvnuix9Dli//sZUt2OpL7/+FrTqfy368vxcL09Ppd749k9cbY0niW2dQK/PJS9BzU36w+efyvPRHKzRl2j2yxes4rkO5mrfjbHbHWpd9+X/EqRy3fjDHz6nD8fkuq+cJKFLbac0sqiHhw99PzPOP//zP8fmEJNzWn2u3379pazlsMt6LGvZa3sDBFb/6prM2zzsAdAya1PuqFzel5LWbd8rh1jqgLKH9sU+SPLm9OH1/vHw8FDuZ18AW7v16iMu0DGV+yLXF8quqTkBBfR+qRzqzQms/aF19sxcjCFuzBpPO3tqjuaizhrMz1zUibdmz0jmrE7e0bn5/vGPf+w1VaaPOYvlXhJbO/H0UzbJ+OYmfcg1x5o8Hzz/xZKUma95OPfc0t9axNYXxv3IGu2J/VEnaS+ePuYlZXHLnJRJ1m5v/aULMeSB3ifGtiZzl77m/uwomZPP8wZm9Rqbjzrz0M/Y5uovVNiDNL7/7P/X3O+tv3+5LffXuWeU+y//H7899vk8/YHeuzDWWztx7Zc1Lutafg4wvnNzkoxhP5T7SyjmbB8BS2tMdfZKgbyjPdDffiizHkk85X2ty71AW6+BYqq3n/qat6StOZqDerH0Oe4P9RDyen0Jjn/xxTWxJvt0yOcWeXH1WdbUl/vk/nAoP3su61r27jkv07+klyevJzmHDrmuXnItu+QzvBiurXHNQ961ca85N0/7bl9gnEPKrVlfc/alv/GVaft//X/+L9Pv/SOOeOJqb0x74fkg7zjPAzHsh3/94Kl/Uencn4msGcZaaGOu1uz94fHlucQXZ801qtYl22fpfWZM96vnqzbOzd0czXXuPUdzO+Xe8ac//UNfD9w7ys3nmOvjfn/oa6k5W/Mp67FYpZvbsZIf+WbDgBbd8wrgrfxeLz9tDALDVl65dM8710cZDFsYo3IJbnPtgbq3l1cuycOwnzyQm8C4yIunHdxkMOyVV/hLTlIg7Pc2MORiL7lp6rNlAxZy1Xm5SM6MFfMST94eb9mw6uCGLY6bQblkptpCbHLTq4zKJeVilfII5CWgzGllV0utoaXI91ezgpHgtK0c8hlaB3SPlAEtk596a5Av+nt/AzomRJivts8I+RYLGGPY/mp9OLjJ4Q4junubNz3JDyAw/LSROpfImo+vX0DXIW9f1cHNT7kkNtzk8D2vHQw8oGDwE9N+A5pdSZkTGHLnMPjNfRKl/q4xDHlEje2oDrj1NUIYdlNnXRF3nfBWV6Wm+uKhvQRcbfVVNqy+/65eqf1xnHPAaeNMmQIY2Pc83GyVS+LBTT5zcISbHN7i6Ttt7KVzuNk4n3p5bWDg3fPTxlE70CYfHu9efvuLOp5XlzwgcHR+ufhbplvWZ8uanHss/2Bf/MSRxATxqvsDt/zslXrtpHt+5gcE+xLsgaEdDF57oHF/Tw7DVrxpIw83OXzPB7RjwtDB9+beWAAAEABJREFU2zgzNtzk4v8e9rTXZvKOzuGGAYOHEVe8aSMPdF6TV3fPiwkoboLBT/kcVco7Am96fI8nP66WFDEm34FwVTDGygGDfx0aL+K2EQOGXpmkzBFucvh93lyBxpNv36K2XDfMz/1Y2XvVF/Ut392PN3tAl8izX+PnlwLCaA3hQsokoGsAnDbfTL6ZOwy5ucD3fMwKqPf6Kb/HkFcuyVOUX9YG4WscMPiJOcahk5cDOlcYtuIprwBu7+7dQAFvcqwc8x5NeLZ8y33Z0Q+7/sDa8oi938pX9K6B1PPX+5E+XUNRCePvH9RKrIIJBKEip2mLT+WA7+fqgGizurGD7/lW5pu2VTd95ZjXGRjyW0+q5OEmh8GLA295ZYErGD2b/MSAm1zduK6n2OzLS66Vld0HvIkpJtBroA98z8PIwzjaSPJA5zJ55RPvnlfmHN5i3/vJayPd8/raP0BVx2sm35Rn6C8Y2NoDXaMK4Fqb89GTIYMxTh8YMZyL7agPDDv535Orm9jy+sJbvCkXQ16CG3bYa65wk7txz6/rV1nLLfe3eb15y2+1LGswRly4YSz5PGxOxpSuPY7N5fW8nHIY/trA4PWFGx68lWurvwRvdfD9fOJpL838ptzxXi6vDAaWcxi88kuuAVN2yTUZbjr423nDsNVPDEkebnJ4y0PmObXMW3IKI475wOCB3rPKxAV6bwJOf5fXHoaNhjD4KZ+jOnN1hL8PW4zp5+gcyP5JYRHAjc/0d3O9j6+dOMqArn3KYOABihpPBoZcH+eTYMhh2IsLg9cGvudhyMSa9vJwk+srKXeUYMSaPlPmqEySh2F3z8PAvrcRG25yGPz0c9QeBh5w7ZU6aerlvbY4ShMbbr7KtXcEurf6wMAFel2njSMMnfy9H+A015LcK8PDmMMYtQc63zUPgIC2n9/gNvchxrSfI9D5wbDTBmg8axNzYs0Rhl6Me5m855+1ykvygGyTev2UywNdW70e43ME/fBUOxbqPgd99AU6x1Ne3Gu3LuuY50GNecOoy5e38zPdmv5UDjEmP233u3095+GS/8IP6AeNxlEutjF8mBT3juN1WgxInFyz7Zv2xhN/Sd7Kiur85dclOU55Tmui1EcsYwN5EbLvvdEYLN0He6KvMnHO/XNX9b9mJXj+C+VzXgqaozbb6zXX2sx3juLUhqI85Nz1up/yEGxdl7xgeQ49jXhr5WFevrVldT6n175qC7Rst1u7Nmt4eDhEFttc+/OxrB8Ujwd5S8G0373WN4DXrIdkfjN3IA8BX8pe+9BvyCtxBo4xl6QmnXMfPp2fO9ddXiJdtvwMmrdFy0p9/fqlWOK3oypvirbcpx+fvtXp/JIaT7UsS/xmD04dzzqsU9ososZxyANWa3F2PBzLNTa/ZVmCsTbJ2wAYe9eHiZUD6NwfHo7dE18M6Wuspaj9sia9rUgvK3i/ffvqp4rax/45e7vWpQ55IVIL7Q+Uh/72Tf5D9Me8qLZfxzzs9V+TwbCD0Xvtfei8BG9d15o1yj89PRq6nl+eys8yx9e1XJbk1v5Vz3kxLL690Hfyxnduv5bkD4mb3tkv52ti+QD4JQ+lq7b0aqdLk3lrp78vkR8fnxLnuXVAcqnktfTcb+JZx+QviXPKubc77mtJ//wz4o678LjPsxfX4PhA3Zdx9mZdl9JPDF8OEEbMr9++Zc98rWVdywfmy7KUtGbuw2EYfVRWORK6zxfzl7SLuPe3Nq4N0PUCbatcG19G2C978pgXzcr1f85LQyB1033wZZ567bTXbrfbdwxfBBwO+3Jfua7q9/t99sglbd4ifyjXynjKgTKGPahKLVkL+YFz6FrNeZeH6kDvj8phTP3VmQusBa5JMHJOLdmXlR3bvSRX2sgeshc/hvz50Nz1NbaxzFNemfHlxQfKWPZAnWuir3rl+mlnHHXW7Lo85SWrdtroq40+kvvqcNj1tRzotagc4u9Spz72yDzco+YnlhiSGJL2vqwCyrnx9RUDKKD7pVy9WDNfbeTVmU/l0DdD1yuvjX6u93zBucXA+sxPvZgf8kLQufnqp486X6iYrzr7Yr7qYOwjbVaW8k/C5/JYVJVrYz6S9q6tORrDWPo7j2l/+RIEKOMqB7qv+ts34wO97yqHMbVblrV9zM25vQC6j/rof3o5Zd+eYle9Z5Wbkz5iO645D/WfudkDZZXDWMuy9PqKZw/UwchRP9dVAvrlNwyd+fiCSDx5fbWT189RTPeWcnG1l/b7Q5ln5dB/XZbyf0fw+OVr99heRtV5HXIP0dbRPWu/navX1xp2OX+NJymHsX7uA+fGtzfmI6+PLy/dm8qA7p8x9PE6Y77O7Y/1OBdDX/XmIrZ93vwMkc8OzmGspfKXfN7w/nTJxnEffcg9xv9VxnF/qM8fP9XH40N9/e23fnk5azGe9RvPXP/H//gffU0zrpiVw9iT7EdEuYV6Dansh3PpY46+0HPdxfMvCrjfgbyg+9b1+nIUKPXWKL49NJZ5TGzxxbLvyu2D631P9s1Y+mtv/pL91cfYyvUV3/z9pQznkvEnvn6VnSCWOvsgBpAX0x/7fqO92PqI5wtM83ddfclpTYfsHWvQzvNQLPcjcD2PjCG2/RdTMh7Qv0Qhhj76At1fbSuHsff7Q/fS+oH+JRYxgZyXS3lYj/7m5nVKP+XmJbZ96Bzy0tm81Tt3feyxeLM2ewz0v87/7ctvBSPmIbWau+tuLvLKxBDTmnw5bT/UG9c1MS+g/wKBcYyr76/Zl86N69z1sg6grwPmKNlX8zeWdmIrlzeW+apT5jppCwNDfKDXQr9vvnzP52X3Wr0e+pqjdViDPTMn1c7FB8q6YfSCos8Hc7bf9lB7c/B/XaDfxHSvuC6uqfWZhz0wt0GXvlYBQvS5op31aScW0J9TlIkrnvlqZ++VWbvnu9eKP//hj+VfJvnl57/2C3jzE8d42snr72g+4v7rv/5reb265POHn9eOHz8UuW7aD9fS2uyt/TKmycorN/6f//Tnvo6Id8l1ydzUGce4+rhe9kydvuLaa3vjdVsb5WLb16kX/+nxufukvzb2xrVxnntnLk5JnNeF2fLhExZxCiINmcyWT4fAVS6j3HHqBHauXP693LlyGDhzrkwexuaQVyaWPFBz/nvYU145gLZXNvyrDxhxlbfg9RuMuDYfho1+xnTU3sbL66LchXcun/Yp7pguuhMYmAtL9/GUH3xYhkw/oBdF+8aIE1BL6JI10KZyuDowcjpncxgrS9EnEQy5+U2MuERXHVOZOrGAls25OiC2iRBA55VD2ww159pbg/ItP3xUEpBveTZ5vCvIBTcsQIiWAV1nC16/wdBfMRIf6JgTe/Ybhvy+38Br3pe+QOkzybzltYdhVzmmXN17bPNQDsMe6NyVx7VjOYrhqHzycPNRpm5ivZnbq9Tp+ga9e6KdeBLg0HL9nAA9l1f2u9ixE4uM2lq7IwxM63WuP/CmHv2kiQ+8WQcYGOqBvsnW9dja1uk9NvBGbnxjwJDLS2JWDuBNvyPqL6BHsaetAhg1KIfBAx1T2e9hK68+to4nq72jukAEQ7xL1wnym+pX+da9m7kAjWO/hz+vtkuPyuEeY2l/Y4qhj4aTdw4DA2hsbbUBHFomM+XTR4wpl7+Xy0vKtQEaRwzlMHJcFlRf95w6BdNPe3nlQHoy6nGuvHIAV+xMm3ecejGc6wM0RuVQro3yTFsuLw35pbHi0vlpD2jachlljvoAjVE5lA+MrW0nr518TIac1JMfFpTD38aGoZ/YYkjTV1x1yoDGdz71U+6o3FGdI+DQdYrT8q0aYzO/EAwbKv+FnxiZeYWOtPq45OGFzJZrjyPg8AYbKONUDu0mD7T8ip25erhhVI4pm37ay7+XO295MiQZsix9nikHglQFYxSjcpi2IrjJGyMKoPPTX3sY513l0EaZOhi+yoB+sBGTSho9KJe55IdF73VAQc4J+1yU+nssbXodXnPISR0rysNz3lGCYMRG/h5jzh3FVTfzlFfmXF4boIBeM+cS0HlVDu2BpLG13fRTLi8W0PbK5rxywPfYEbeto/YTw7m8o/Lvr+v5CJzPLsvrdQS+x56xHWev5IG/GdN4065ywPfYEf8QA/hODsMf6D0oPlAeMEZlzifd126N5qNOubxkT+DmD/SazFq1hRET0L3XTbn+2sFYS5XiKZcmD3Q95qd8+gJvYlVRlU1urmF6/8ANe/pt+Vy3Lrn2Ze2AN9gw7IEC0qtxHa4cM3bYyM+tVwY0hvwln1n7fMl5AEN+n3flgIGtPNP+0hdofvYEnG+pw1jVMfQJdMe2Hud+fgYqpbcN0PkJBqMebZ3fYwPBvihuP3UzjyV7Wl6avkDHNaZOgEPLZJQDvb5AY1YO5WKIBbRcXpry8gicPx9o73Tq5e9lziHGYZRPDOA77MoBtFxbMWH4whiVV46pEy/T7o38vVxeUq4N0PVPDEBxy2SmXF6afsrlxQI6P3lJOYw+zrky+coBI4YYmf5uv2HYUXQt2gO6FNAxlU1cRxh65ZVjyoyfaePI/54chr967YBrfsrEUO44CYaN+w8GD3R+lUO/6QO03PyUw4gHY1ReOdRl6C/599heW1SqE9vROdA1OlcOXPP34QJw1cOIOW2NPXmxnIuhDPgu7ymvHNrCwMu018fRvB2Blv0ob+CKXTlg5AjUEhK7chgvQ+PIiw10fc7hxpv3tDWmGJJ2ytVPuXMYvvLa+PO/L96185xWVlRtufZqo6+k3AdNu3XXf0bYuX3Wz3jLOj7jLMuSWrxmb/3wSDtxtNV3y8XP66AyFvKC+KV/VjaGcsmHRD7IEvcxL+3MyxfvQAG9rvqbj7pzPh8dj/syNtAvAbRXdzwcyxyc+2Bqnwf/kj2VxDGmJJ52/oKAWNrBiKdMnMP+0DkcDvvkTaqp8l9bO092rfPz2mNe9MKSXFPxVgV0HtbUL017finjxKLS8Vp3S2wueTi8b7l1AenjS+TV8bQ/n7fW23PvMeu65kXlLjEqnyHHv+zZ+p5Z8VnLeAlQ5/RJfr/fJa9Lz6voB5Rde14OnU6X13hbatsKaFvxrH3LC8iikuMhMfeN7cM+6zI376n79EbZuiytP+UBrb12/V0DY5nzIQ+ggd4DlcO5OGELIj+NvaH9lkKfnp47Z333+31qPXUfxHS/aHNo+Tlxd6l91zkqd03cD+L7gNFnVuIs6xq7pV+mGUd955qXlj68NA6Q/ttzEvPcORjPvbkuS7+c2+VF+Loupn7NyTgKrAtoDHn32BK/D3kge8nnkKjik6bGWNwMmQ8sIPzaa2Bua/I1L3nzTVuSz7kfZpu3tdr7ZV3jt1wfvJ9O536Jo785tE1yALpX+/14wab+lPUyP0fjyJvXIev19eu3uiSo//rtdD53Tf6J9zDly0Xjf/70KXtorJW+Pqw+Z+9tNQ7XyzjOHI0h2evjw7HzUQf0PpCfdtZsXjdMyE4AABAASURBVNraf6BrVK/ca8ef//ynjm9s7fQxd3OzDtdl8vroK2mnP5D9ve+ePuU8tq+n9M/9pw2QPfvc++aQF3T6iGtdxtHeeoDYrP2gX/0pfTVn86ocQK9d2P4SR+Yl5yEMnetizGVd0+JLGcOcxHOvu3+e8mLeOiXrGhgv19jOzcv4vvSQV2YekutjbH2/5oUKjNiPj0+9h3zpI+lnbeJM3r7pZ+yXl3PnZ74w9pX7TGz9HnMtl+zNzz//bAq91tMfaJkvWHx5oJ341qfC2oHup3iSfdBfO+fGUmY+/nKOGPorl7c+c7Bu8xTTPjrXZvZCXkxtxXduDvZPG2NIHSfngbz4krifP40/rV01ahLLWPajcthDfXwpYt7G19e+fvjwkLXeujfqlMFYE3OxHnHE6P9tSq5V2gG97wPf/urNT3vzNwfj+ALOUR9tlRvb3pj7Mec5DCzlQDmKo88kX9YoFxvoPw1vrmI42isY9TvXThIH6L2lXHtz+JqX+Zf00vjWZ632f8b78PpLGeKqW5ele/Ty/JLz8aXxxDYnfSqHL6vECts2jvZFvf13Ljk3D/OxNz0mR3VA+4rrfK7ZOe9O7BmMvW5tFd7cXBfn59SjvX7idsxcP9dliSm5zhya9JFcr/b59bfyLxGcc92hKP9ayjnXD1/YeR+1zi2f0cSzHmuUN0fJXomnnb31/F3yeUtyHz7lumbu3rfMzXqB3jfOzf0p1xX7L55Yyuy9ehg9cW7OYpqDOs9d98acTz/r11a5e1DeWo2hn3kCuceeut/6GVudtZmD2PbT3PQVUxvpnPUQU3vxxVPuL/tob1znMK4h9sTYYqifOmPZj3PWTt7zXTx5ew30eaYM6Bey9tua1Uv21njmYN5imZtkPHN0v6kzB0dtlRtH8qWwOn3UmxPQ19h/+Ms/9F99EVe5MSHrlz3x+O1b99D+eZ92z7hO/rUEEsA67WHYAsa5/fzca2+tyo1nnuahzF6Zhzlbq+TnmGnr+gP9eUveWrRXb47GF8/185cKjK8M6HPYWrU1N3tnHO2diyPZC/MxtpjK7LE12XttxRVHnXnbl7ZJHH3l9Zcn58P+cOh/ye+/4ofRW230Mz97+/nzT93Pl/TIujwP5Y1jj7U318lrM3XKJOMZ1302eXN0bcxbn59//rk/y0D2V849cY1vvM7nt996rX76wx/Kz477w6HM27/+c8nnffsG9C+U2Oe//OUv+QxvJlVPyd01nX0T15z9JR+wg9V7wf4prxz+7yX8nLw/HBrHHI0hhuvj/M9//nO5N6wBBo71aafMNbCP5mPtrpP7wxje57URL+H686lycbM09IZUAQKHcuG0COkml6u2VQ50IUphYNzLJ+8oAZq+8VegznES3OyAjqGNBLc5/DimdpOAV9gxKofBq4C3GFVjXjm0lYCCIQd6YwBlA6sPZdVyp0DXCI4VfvgDmVT7uRhA80Djg/bjo7vYMOTmIEHsWapqaXtlUmUFpUu2jnMgNgmVNZQBrvZz7qitI+CQPLe2g5GHeqBlGpiTP5RK8jDs1HlSOAIOTfpLTmDIge6TcqCxJ+8oAbpc87FXyo2p4nJXl3N1wBXLubaA6pJXJsGQTX5iw5DroE6ShyEHOh/lwJtY2knqHOGtHlB8JT9MKIIhh7+NDcNOABj87+Wt/N5O3rwkoPNW9qOeKAd6fSYPyHbt99jiZYdFfml7oLGVA5FvTfD78gbON32ksI0xR2USfI+hjTUAsu2nrQRDJn9PQNv5rwEueRhgPUD7+w3oWvQB2nbKlU3ecc7FcA44NKlTDjSGc3N1lICrHdB9uperdC7Jw7CXVyYBja0M3mLAmMMYtddO2vLN+ZaHBAkcDCVZyddzasvNLW6RE8vqcYtOAq5z+B67cmgnhW1bR0mZBANDGdwwYMinjaMEaBoyT/fUuXnXEIZOOwm4xoS/B3vUL0bArxjyyiR4i61Ocl3hbSzl+jjCTTfnjpI2ErzFViYBmmWZtuS0ZW+ei61KaVP4XPLrkjWrHD4QBDWjnkte/Cd6NBpeSkf35Zb1BAqifeWVSUB5yE9yDkMuL6kDGsM5DKx7+eQdJUDTrkemZWHsYYb+UiYBd9ijnnv55B3b0W9bckiZyu7rdN7q1KpcHnDoGOol8/CHNqCmnUbqHCUYOmVA+yt3rg8MmXNJnaTOEd7q4TYHrr0BNG8SR3ICQ+4wZeYNUz4w1AGd3+Qd7zHklUnygMPVRzlwncOPsXWyvmmf1Ypo61qUZdIYYxx7Ubl5S0P+Y2wYcm2mrbz+kjzg0DGUScB1DgPjvVynKfsRNgwM7eA9RqrMeaefGBKgaddtP9QpUOfoXF4dcM1PnXJJGxix5JVJgGaNDfT+fC93LraGMOy9Tnqv25KrfLJW/YPPRASbzkmMLecK0LbzmzJ5GHLQZ+tcgPbVZuY9bQHZq14bGDIVziV5GHIYo3Kg860c5pYhX1vyzcmeCyAQ7CVzZVt4Kp+Qr9fK6QPUPMRVDrT9nKuHUZcyuOmrBl+vh3rJKeDQpEwCCmgZ/BgTbvI2zDd9M3Q9VRQMm8qh7j7viK56dXCzh+GnXLtJziXngEOTMgloTIVww4AhnzaOknaTnEvOAYcmZRLwd2EDV38ZeDtXJq4E/LvY2tu/7JTeUzB89JfUAw6NpUwCeq4Cbj1xr8OYq9NWkochdw4oel3TZt9800YB3HzuseEmhxuWftL0dZSUScB3easXW5o2jhLc4minzBFweJP/1KkQy1GavA8b4Hs8+6/dHOGGrWz6wZDDDQO41mN87cUCHDo/oK9JCmDI13Xp9XbdA6CqCWgfsYC2qRzwVg7EjWiqsY07fRTKK5OfpGxZlvGA9cWXWGuuVskg19Z1ST4sjeWDH+30E0O/GOZrU5SHjy9tB9S6rOXhLxJoF7SW+ZDIuf7nPMhWrp2yqXM+eeViOffhl58d9XW+5gWYOQH9wLzt1v21/nNeis81apzY6ydvXEf1PowTE0bfzIuirNVRO3kfuFUOoIytrP3Ts8VnG1V5eXcpoB8Opn2RUNuFfqC5sAsmeSC6pten9GoLv+tRWx/ANS5LBSJY5/r29TG8/U/GMZpx9vtdY/uCbb9fYyve7WfcKIM7cgH6IeJzXopYy7Zd8rD6JTUsTef8jHXKWugjWdOWWPbkcBgv9B23vOh/zkPDU146aKeN/Xf0QZ4P+eT1K6omf8pDeDHXZa1LcE+nc0EMAvKYlw6ty9qIra99AFLTuZyfEk9dzMueT1x59fpL2jjXTlKm7ym1jfye4z9wj8dDHpqPXwQRz30h3imxnD+nV2KJIR3zUteMrVHsm85ePmc9x8NyH+jqr/3FB++vL0zF1s84xnCUJp66NT3Qd8v6nC+nrNFz7w8wshZb76OHhw9lPVt6eUwdjpL+5ip/uVy6//I+cJ1yID1YCgamehg9qRz7/T61vHTvzS+qSCt57HstnJjzc/aBvP6OrtkxPbLOpJXejj/1rFzMc/aY+WnvQ3vl5mhe7i0x/df0yrTRVhvjWKtyZcZyrnxZ1u6RGMbQxlGdvKP20tPTc/dOflnc99mL6ZEx9JmjfpK1+3m0uPQvw5gfkJ6OPamNcc1VX2vYsm6Pj986J2Oot1b7v9utfY2qHEuuFcZUf8ke8cG4ZIyoe23US+4nsST7qs8Wxof3WeFeS3X6uq+24F2y3y+pTZm90t4ctVtf95ijetcM6DWftuYw5ebw8DBePjd+Yjtq4yimD/DB3mzpz9Z7091lDq6BNo7GNIY12F9rE0eyT8Y8Zj+LK+kjmb9+2okhHbPXxNdOPEfzNF/lYiuX3FfWr5/rMO3EBjOtsV+zLsok/czRHolpPEdfhvjiAujzQT3Q62COxrGWyjHi7Xo9famjHqgtLxHnGtkboM8v4+kvWY86saafeRnfXKxRe2OYlz0yZ/3WZe37z5q1fsm9Sd2y7HIPeMj1fu39qa9xxFbvGjpest+/fPvSayiedi8vL8n50i+c/YWelNbrvK5L570sS9c4bcVtrOxB9775mW/lUAeUtspcpzV5Gsv69AP6X2grJ/ttt6xV2dfqA3Gtbb/fNa/cuoFa1rVzA3pN97meGUu92Ma0p8qNaXz97ankLwdM+zVY2uknibE/HMp6lYsluR/0ESfpljL5ymG951wX8hGg/vCnP/W1RFz7oo85XLIfiI25iG1+3fOAGddYHTu1qNfXdfNF7rQDOq8le1gb47vnKof7/fPnz31NNzcxtRE3brHwvPW6du71NC99tJN3FE974wG9frNXvswzP7GtTTt7aZ7moI81JVDnaE/EmzG0VeYeBLJPj2W+2linPVJnzmLNc8C81DnaO3OY9tpK5qCP8Y1njtpUPrX+p//0n/qvAGgnDtDnhjjGBvq6aA+sVV/rk8zZOvUzV/PXxzyM44t1Y4vlKGljLtpZz8QwvjJzlJxPnTGsz975YtVcxJlyc5LX/pTz7fn0UpU9AIz1zt768uuvddwf6tOHj72+BMwafEnrX5dYd7uWR9z1m4t5L7lnSYfseXsm6WMOxrV2Zf/lv/yXPueUHz986BfQ3s+0mblZt/bKxLNnQO8j6zUfe2IOziXtxFemv3npL7b1am+e8vZdWwlG7Umq//qCfQO6NnHspz4w4hvHv/xwyruW53z+Y13Kfx3/+Pq/nlJvXPPwXDePLefruix93fuSl/DmofyYXq3LUvv09CH3qCUx1iXz13NXmy3ntfHdJ/5r/Mph/cZwlNzjkjZiu3+qqJd8nrR+e21vredSVeZ8Dq7r9fHzp8oj5nrMZzQ/IwD9Cymep72/sq5P0dmzJbmZj3kZ3zmM/lm3No6Vw95qt0XvHnvOfcG5eyLqjmFeyiaJ6bqLM3/JQ5lz48qLa03mZj+Ui6luXXf1yy+/9v0o3a4C6pLm+4LB5moMlMfkgaz91rb3cnkJhv4971wMR7jZ3M/Vw1udMune7j3v/L0N/Cjvy5u8XRB9bYajGBJQUzbljkDXLq+vzQf6wqu9MqB93WhA2wMt014be6w90DdZYypXL1851Gfor+Zj6yTLkxpW2Su2PpI/wLci35zD2x5E3F/iAcGhMbRtRb7JS2Gv+nt+6pTJw8BwLrWsbtiA4o4DN956t7ycksZD6UvbwQ1PG3NtRb41dvQwbJxHnGhL91degpteDO0kGPJp87ew4ZYrfM9PDEdp4r/n7+cw4gMFP+a1lwCHph9hA42hAQz+1U5R99vagZ7DiPfeBrj2Tnv1Oji6H+Ul5zCw5LWdcsfKA4wtmxOGjTKg83jPO99yQQW6hsnfy9/zzgGHxgQ67+nr2Mp8kwcaO9Pr17188irl7+uBga1OuXqJCLZ8EMgwsFODvKReW+Ca37188jD0zrXXT16aPAwbMGJd8eCtXB8YNpN/j6FcUg503tYQTnF6OK7lQM/9pq3nBuCqKhp+r/UCnVMr8k17oG2mX8TBvrQMhj0pF768AAAQAElEQVSguH1h8Apg6N/zzsWWgOBtitr/Fie34bt9N23bMN+Atg/buaiXlyYPBHvkOuXA1R5Q3Dhw4xWKIQGtVybBzQ5oLOXTFoY9oLh9YfAKYOi1v98nwDVXkN9KL+/ZkvftpbZsmnP5g4+ygNfKUt7kifXEExuIOvYGDSnLUDDkgNO2AVquAHC4ynuSbzD8wrbtxHM+ebjZ5MejOuecAq72gOZ/F7b7QScg/bGeJdMlfAYrZ73ylXlC1rLsEoPQ1rG1NEdYrjKg7BcMO3nvWeWZkfuX9y5JmeOU57NfjXkqzHkDZE5yuO2zymG8DK2bvHN5GD6Tv5dP3tHaJcDplfRzAnQ98tK0hSGH4ac9vOWV6QNDPvl7+eTVyQOv9VSPlWPKw15zueRB7MxFvToYOb3nnWvrCMMGcNp48Ja/x2ujfIPhF7bz0kZy7gj0WsvX6yEPE9u126LxmpPza4iv8bWNsrFnrsrcM8rlgdbP+XudNtKP5PoAvYfkJW1hYE5+yn+Eoc2P5PrA38bWRvoRxnv5rN+x7Vnqkuu0dpIy+HHegCbdVxltJcXb6zm3BetHdWybNeg1aNtcrxuvD9DYcIujfFjVVQfD7q3u0mYwdHDDAHptjQm0nd/gLa9+yifvXB5oDOeAQ/K5lDlIyS76LfK5B72+nGNzvspuPVIWcb7usV0TmNhb8GiaNjHvL6BHv8Go9z3vfPoB9R/Bnvb6SkDy32SvefQk37TNcJX/aA60Xjv1gGwTDOwpd7ynNsq3/zt5iwcjDozYygLbeU3+fj5lc4Thp80kdZLr7ngvl4fvYwLXmIBm3Vu48QrFk2BgKJOUORrTnshL8sAVW5kE9JrLT19tnYvhCDc/oPfytAGu+QHlMf3EgyGTVyfJa+MIXHOCwYsN3/NVdGz9JDGA8oAxvuGVLdQpD6/Oud7kjPOuX3hzj1xZLjc9H7u3uhaxYeDBbbyP589Wzi/BBcrnBT6McvRBj7p6PaxHupeRWkgO/sxvvFNeBMPoZbtR/YDVj4L+CzZl67KW2EABJZ6+ax7GOxZVnz5+KjElY0r6A3lWce4HfdPPsXL4oEx7MaxHPMm5NsZ0lEjOINapf6kBKPMyTuUASjtJDOVA9tiWek7RkQf9x/Lw0r6uS3SVF4C7jNqcY7M0Tf2a+uwtJG761HlF5hqIA1S+ZGtd6Thz/vx8Ss/2oV1sjHWJzRpa8hD40nEu26kePhwqH7iLpWq3X+rb49d6fnkqdedLHhzn5c9W57ap12NZluyXque8EN/8QBr5Sx78masPBtU7N395SV69BORh6D65rImTXDKvqvLBJlgTwX4ue+hDUf19ECiGa+K6yids22xpGOC0fACqvXaOUdV+d2w6n7barYe8tPqU2EsdH9Kf/Vq73ZLYhzxQfMzD/2+Z70rfiWVNxjAfR+VTNh94+jAWaL9THribn/055eHxLg9X9fWhprjKJCB93MpjyrUDFF11xrzkZZfCZV2S+9o65caw179+/VprHjQv+0O9ZE2W/a783xWccyKth335sml/ONa6T82HQ79QAbp/67rmHDllX5wNUZUYj3lJKMY+L1/FH4pKj556Px0jX7IPDsH6/OljiaGN80viu0elXR56O7dnMOLZK33NX9LXfswHvep73ZKrL+ntm9jmIS8eLL1O4hrH0f2z5Dx1VCaOa2EOx+NDAZ2nORqzcgBdk5gzJ32d+zLB/PTX/pLPcLvsF/nT+Tl4rh3dN+OsOQfNY5f1fsk59JIeGssH20Cv2TEvAGD4LMvaNVi7dfqiQNsPHx6yHx96TdZ1rWVZep30de6/KN3SIOtc1yV5kEqq7cVaYu+DfWsAar/fhfZttwbvOQ/69Qc6vj1VLggMmRjaKHPc74e/9bzkXFcvvnrzALo+ccT3fFWnn/76+FcQ9FemXlt7DSOmfb4n/cS4ZO+fEtP1UK+POI7iKL9kzxnX0Rcyvkz6kBdPyuyFsST9/RPHrpw1qHt5Ob3+dY5dv2QGulf2W2xJWzGBXg9l5td15Rz45ZdfupeeM1v2oP+7EP83IceHQ/acPpVr2mPWYc1LkV/qy5dfm7/kZ8mqS3yXtjN/11CyT9ZpDfLm756uHNaxLGvuKR9KmS9LtLMnkn358PFjr4lYn3/6nHj7xNnF27Wia51+rqGYQL9ofcgeNKY4jr58mf8KdM0eWrLHjPPLz3+t58fH5L6Wfbcf6u29ozbmZR2+AAV6L8OIL74+P//8c+e25uXO+bylpqfke6zj8UOvhTn827/9W3r43C/wxJbMWXx7YJ05Lcpa1JnjmuuPL0Cfck1egg1r6l9yzm71669fuj9zHc0lytxHX7I+XzqWuObnKJ7Y1uQ6WZP2knnYS22du6/sgXtIP/fL/JP9XpetR515yot3m691yDUb6PzUeY5WDu2dv7ycuz/WZI/++Mc/p+6PdT5d0p8/NT08fGzZ8fixbXe7Q3C9rlxyn3sMNtn3z7n+vaTmc9CXnptnrUt9y8tO9/GXxy91yuePHUsd0kPHTw8fKg/A+k+H/5y1W7If7J+9POWeB/TeBMp+Bbx7up2S97KWf7JcrGWr+pyX0P4vYZw/7A/9vy148i/InC9lT/SHgbNm70nKxXRUb3zXyLn70BzUH3JuKrNn3l/09aWjetfEc1qdBGTffUtfts5dX/Wuj+vu3GuvGPLGlf75n/+5xDOOtupcf3X6KdfHfarefWFs8zOuvvKusTW4h+StQ3tJXjvl2livmPbcWI7+S2n77z5UB6Nn5mMOxrLH+6yheekjnv1wro31zmuZcl+U/6//9b+yR556LazBPH5+XXPn9tX8PQesSzLf//E//2d9fXrs64zXDyD77muf//oZ35y9rvjLFL7cNgdrM4aY1mEfp0wb10CZevOvGtcs++L/ogIoX97/1//6X7Pv9x1fXMnc9DV/+yLveky+//cEVXXJheQv//iPtT8cyvzMx3zNx36bvz2zp/bc/MW3B+ZkH+VdO31dE/3N0Zhey/6///qv5f7/w6fPfS6d83ma3OuOu32fHx8Ox1K2pr4//fSH3pdAeRhL3MrnuxlHfMla/AUi95E6Yzo6N7en3P89tz3PP+a+4CimPTZPyfUSR3IfqBNDfOu3BtcBRj7KtHXd5Y1lfkDvHfugj3mLA/T1Xh97ZS8d9TNH18ScPqc3QNln11Yc10P9P/zDX9K/LBRp0BIjHSSTdVEAp924Zl6/wU0OA1yVfgbSd/JAAVcM5dpajOOcy0v6AzXlziuHc/l/D1s9vI0Z9/6Ckce0UQh0rIF9ufLGg+/t7+V1d8CwFQfohmsrVZ4WGFNevaOkTAj5OQLXXqVxiotl7VFfGHqgc41xXV4fJsDQiQu3HryfV44Zc2Lez6NubHXTV35NHkFNyEtMtrZRv7BkXp1H1RZ+i82W9AkfiXss+YTL/OanbwQltiPc8jcf9Y7qtAFyX32NlQ+s/uCtXrupBxpPGQwe6FyUVY7p45hp28OwcQ44NAFdixMYvDjAFfN+rt19LuqU4bcQDE45DLyIf4iljQQ3n/fz6VtV9b4ebdUrl5ecn/Ngy5GFrl050HWu+YCgvTVoM0mZvHL56QPDb3vdg/fn9ZZ110d7/YBrncolbQDZjg8DTwEMftrMUTx5CegagO+wJwbQ2M5NCah7jMox87uXw6tfRgjvnhsA8ajGkJm+8sA1j/v8pk6ZBPxu3lOvj/z9CHQtyoHGUG/e5nHPwy0X5Szj3NE2qsYBemx9eEdxgHw+vTjtOpUZU195eIeduXoYcm10VuYIOHQs4Lu8tfsRtnIYvuoF+T+FLRZwzcm58RwnwYitHLjmDbTflANvdMAbvXjaOk6Cd9j5wO7l0zq1lSbvKOkLZE2G75RpW68HEP1yjV85Zs+011YCOmfgumdjevUFnDZOM6/fgJbdY6gS2zjKJw98h922LBVNx3c+CWhWDCD6c+bjXnLJdWvLdWbp65ayYATHU7KCZswtE0fQd+zfygEUEK6CeWn+kg+LwCt/SU1DrpHXsYvnu5PQ5MXOtDEcAYfGMLakAAje7T547wdc7bVVpx/gtP2aef0GNzkMHqjpN33NEbhhb1Xem6ceRk71eky508k7OhdbPOfAm3qVSdrMUR/tHSubWDnQ08lnaTq36ac9fI+tkzZTD7zpycTTbvKOzqefc+C7vKfN1Ds3jnN5Cd7nnUZGAXQe01Y/oGuaMuMDHVeZ87j23NG5cn3llcENQx0Mf7jJtdNevaNzMWDYOH8v33KuRJ38siLhNxcghvd+Q0b20tq1vccAygPGOH2FAoJN+4kDgweCd7v+AF0/3Ozr9Zh+Tic/RyDYnpdb4wGaXbGcaCuZN2ivlM5LTrnjzFsehl4/CWj8yjHtQKxx/ooBRHv7mn5K5O9HuPkC1wc44oiv7eSBznViqJMHMaprvZeB8pEXDB5uGPr+Hjbc7Cfm/QhDLwZwjT3xlE8ebjHFALJWW9fiXFvHSUCzyoG/C9uYOntNdpzz2Uv4fWzjSUDnp6/XRHEkGHK4YSifBDc58CZvcSUxzQW41q+/csf3eQOdiz76A5o1NtB7UXnlEEM7oLHv5fJArKrxmnn9Bjc5jHjAFVvfv4VdOYAfxjSfqK86sYDGVjfn1g03DKD8+aJyAPleXXMz+QZc9RNDPOBNrJl3vR4+KJGcvrdXJpY01n3rmM7vbeWVAeXP09o6Vw6JX0MuZ3yge67euXUBhiugptyHNS3MN2rIK6N85WjfZe0HoD64gWhC9i7qfsgjlnP/FKg/u2353LK93mPNcY3/jOPL3Wmrzgdt+sCIrQ7C534QiDrsD/0ZwZqNl9SyjmuGJTW4PluLD3mQt+Rzl/mKq1CZD7bllUny5qudvA+knK/5uTKgirom89XX+PpJ9hxI/OX1YelLVZI85GG+f0HAh/b+a8nN3CO3tqenl76+xq3Xw1Ef709xLqDxtggkqjq+vvbi8fE5D9ieu9ZjXsq2TXxi1r7OxXOu/SkvCF7V8blc1806rdEHbNY+eddD3tE+HA679hPLeLv9vo55UGkv1aesrsf5Li9fgI4hPtC25m7vxDQv6Xw+t1/Hip/+5u55QZEXF4fWA/0LGNqZqzbGNZ/9fpfeLLHddy+1ORz2wnfO++Rqbc950HpJPw/77J1lqee8XPTBpvpD9sm6LunpUz3nQanOQNewZg8Yz5yGvBJvV8e81JV2u7XX6pL9vQRXPH2eXv+luTJJmflK9khMyRwur5/ZjaFODHWOzmHJS5qnrueY9Qa6L+rE0+/sz2GVPqUuZeZaWZhL9t0xufpnabXzoatrYExgmGU8pgdAx/BflBp/9CXnVeTOL6lxXZbuUdj2FfOS/CUf0Doa39yf8zLJ/nTMrK+27ZRvl/xcpI0vG8SWd79ElRdTL1nPQ8HIz/5Z67ouXfeSHLST9J2kzchh67Wr1G/Mrj99WbOWMzdtZ67iAL2uI41FfgAAEABJREFUYpmH+aTtdc6LLfXKvNa1PGlZk6TOf+0v7iRl8vbPXCEOEfqgXBzXPNPEW0s7oLb08Kc8mNdGH/X6+2BeH/M1t5iq6nuO9ZiPGNai3gfqU6ahtYvjKK4vU3w5oE4/sfWTtx5tjeU4zwX1yuYI9Bop09/Y9tlx4prDfPGijXrzdX2MZT7Tf/ZDf22A7ou/PDBjmpv9twb9rcG58cTxxYQ46iTja6uNPRQb6H1hXof9vve6+LNWoHxJc+lzqUqdWED7+ZJjyoxpfrv9zhSuZM/8xQVjW4v2viwzH9fWWPIwMM1LLMf2zX6T108M++bcADB8xPiHf/iH3gPy007cl9frl31+enwqdUD9lJdJ4liPdvZ/ros28sa3RvN0tMe+NLP35iPpa776+8JJmzUvF91XroE67R3tu/00Rxi5u0bWIo7r4HVLrOmj3jVTb776Ov7y66+5Bn7TNS+4H/plrdcO45zzotpeN5/rip85BuaH8hciWJfuw5Lrhn3RFuhruHPl9tm61RnbfhjM89+ctFFnjUDfK5SZn7mr84Xg+XzOVafqKde+c85pcZ/yQrQi1UZc/azbUZ9v3772NfVZH/1znzJ/81kSSwzjvOSe4hroZ26ul2TMb9++lWvw9PTUL1y9JlmbpI+x7Y9rYn2T7K0Y+lqnWMbS7znxnKuXgD5nfvr8uX9hxDzEgdFL4xgf6H6LUTmsxbrdU9ain/HENq+YdP2O6sxRO2vSxnwczX/q7Ztz5ZL4xlcvb0yxvR7CuP46t0bzENMX0doCuRbvOgfnxhVHe/tjHdbpueCozn3g+sxczcF8rMEeiGPP5N0fxjS2mOZurvLi6SemMm0mL7ZzaxFfe3X2zjjOlU+9MXxhalyx7OG0s17rmnPPS3PzXPm3vNi3FnO2Xv3F/pd/+Zc+z5wbN68E+5qorXkDvQ/U63t8eCivh8Y2L+NrK3mtsGfWap7G/+///b93z61Tf/MxP+sR3xy8RujjC2nXyzykLZ9rHF0b8dVra536iieZg7heg+cvbbgeW84x/bURF+g9ay32wNjy/iRhPvoo1944QP9yi3Vai3GMoU3lEF8fc5ljxPXnP/25P9eoV2cOxnIE+j5jXGu2L/oa3zj6W98luQP9iw7aaS/G/jA+93rdMQ+gY4nhnjOeeVrDxLJ/+oqjTj/XR0zt3H8zN+dimYt5iKfe/WhPjDFxxRET6Hu5GOrEBXItf+z+uTbqxANiIlWJ5X61dtfXc89YynJNHBeiXFO7QJsZz/4yMHCVA71p7+UaGlSZvvKA4vZTDjSvvhX5ZqOcSzBw4WY35eKJ4VweiHc1nnKgefX1eiiXhRuueuWAqq5DPOWS+aiQB/ri7BxoW+XOXVgYGOKJ4ehCTt65eMr08aaec6zznHKgTxJxgdbpF6Y8Wh4m+zOLfqliKQ9tgM5Pm2VZa/r4LxOW3Jgrh7oMUeHQ9kDP1UkqgGt9QOlvDPXy5ZEk1tcP/Fs2yrLoU1fMS4qDgX3JhwZdJHFgyMULG59z6NJxtJGAlk1e28nfY8irC2L7y087c516c1UuTbk80LVOXnsIWkheuZjygNO2Bzo/dUD3UKV24surc5Rg2MOwbV14R33gJtdfmToYcjGUqZOfOnlJnaOkzrHyTTkMjMmrf88v61rulS0+xtAmbNel7T0POO36gavN9NM34tiIVmXvxRhyun9RXv2A5qdenfZwk4utbNoAmvWaT7k2Lcw34E1+0y+qljtKUy6GBANX3cxbHvgu73v59JoYQMeBMc44+kjmqq088Lexo9dOe+Daq4kxsQHNvuuJehXANSegY7ZHzuVxXerZ1UY/CZaCobuPKQ9DDlz9ILI8waAwbMtl4GZjLRJQgOoST5kx5WHIYfhpBHTe8tppDzSGc1g63r1cW/GUaSMPKC6g7YHm1QOt0x54I1cmwZBruCzrNadlWRS1j3bOxZRUAA4/jKmNPkD7a9j++UFHnTyguPX3tuph6KZcw8mrn7xy50uu2coGP/JWB9/3RLmkPdDx9QO69nu5duaqTBt5QHH7KQeaV9+KXCpanpxgYCpX3/LIAEVl3uf8ULpt5+Yr958t95sl63DJvqsi8twDM1ZT5X55LiDypfNdljFe0lsYuFvOA+XKJu8oKQPaV77uDudA48urmj7yknJJ/DnXRh74bj8ol/SBga09cM0Bhlw7oDG0WXMtVyYPQw7TNo1WGfoRdsSNA8NeDHPWdvKAZtdeAl27Qm3gbUx9qygPeaCArmPJeivTb12V59NE1gH4Lg/9Ycgnrx/g9Dv738sbBgZwzUMAoHOCIZ8yR+M4SvJAxzN34yiX5JXJA40nr4+6ex5w2jjANRegZfoAbeM3/X+EDcMeaIxpo4883OTY75w3W12K5XbOf4+t950fN16N9B12bJS9z9v9OOXG0Tdo11whs9C9n/Zwk+t37oc345yPSpjuE3DlZSbODcNz/aKq6Sa/9U3Z9GujfFMGvMkz4jdz4LrG6u59xDNvZfIwsLR73xP1yoFrTUBjA6qucidiVtEyfWHYVI4ZM2zJO0ow7IECfogNQ66fMSQY9mJMuTHlAcWNd2+rHobuR3JlEtC+goinTF95QHHrlQPNq5dU2kd5Ceh6tZVg2FcO8ZRpJx9Rf8n3vso9BEbtQOu0B64xYejv5RqKoWxiA4rbT7kTGL7aOH+ft3LgO5/32PpOW7Fh+ChTJ72Xw4h9L9fu38PWBoYv4LT3G9B5GnNiiuVcI3lJnTJ55cB1fSoHfI8d8RVbXn9x4BZTPGXq5LVzDjc85UDHA77Le4kM6HOgamBXDv3EuseOuLRXLkHs46ONOmULS2xyPUVJPpHkHqbcGQwh0A+g9PMloWNg+kGTtkBjbPkMs2U/Vg7z0U5al7V86KPMhzVR9+caddr7AMm9rNy5o7anfFZa17XkL/05aeQ6bbUjiYivn/aZXrHV+2DpnBc3xnJc1yUvEcdLHp9/SLMHa2IBJZ4yR/OuHD6Q2u/28T2UdpbpKG7U/WUO+lmP+WojvnTIQziglC3LEoyl6wLy0uyc+dpkPPUCXuxnPvaMGEHP2tg/8dZl1aTX4Hg8BOOl+TU1+MsFz77Yjr9YypYloeNfadC6LlmPtffQ6XTuta0cp7xkWuN/2B8yq7Je50Dn6i9faLPLy+3K8fJyyncKCMa51mUp69bHOk5Zv0s+p3Y/Mrpu1qJuia3zQ14wy2trj1NuXWIrrwwGvjhAVb7Erxz66/ucl1viSsp8AAlLepKc1qVr1cbczUXStl6PLfG+PX7rfaPNktxgnGOn9Me5BPQLHiD1nl69q8ztkl6LKakw/iW4zo2tv7y1S9YdmOS2a1J3Sv/NzVG9PmL4MFa9D37VyRtDcu39E+bn7HFr1+/hYd/5abcsa/P2ZEld2szcxNrt9123+8q1M562h4djvbh+2TMfwoulzpjyQL8oA9r/a15Wrdk76q3PWOI710+d85hHRNbmpfuWSe9DfdZlSX+fS1/tJeuRzPvz509XH2WS/WrfxLYG8Zzbc6CxjW/OE888tJu+kE0VgXGlDx8eOo4+ESenp9Bj1zuwLrXmHNBf0uYla2df7Z1zY7guyzL6pExfc3N0bo5r8pZXZmyggI7vPO2v+cJNG23Fljc//ff7Xfp5qomtXn6ftXW0T/qJt8s1zF7qr3y323U8ebEmaSNpp5/8PWlnfGtQLr4y++FobPNQZwz1gEPX5gsDGHtHoVjH47H3kg/zxTWuayqvjXLxnDsCfT02R+nDhw+a9ZobUxvzEMdclMkDvZbG1MYY2hlfHHuhXB/ztCaxp8wgnova6adcG/HFyJW6nrMfnGvjtcxYLEu/4JAX15cjP/30U4mhzNzEBt7UoL/xrLuKxjCeOYmvr/cXR3MR2zzM37UwD7EdtdFH3fPzuIYZ35dU6rQDSj/jSeqVq7c/lcM4QO85eXUfPnws729broUwdOYII2f7bA5iAf1CWjx9pcB2XCA9OeQl4Eu/aLQW83HUXhzn0iF7HJbeN/ZJvaN5G0dba63YeI7KHw7H8peZLjm5tLM+/dxfQO8pc5k9VqcfUL4U9OXxp7zs1maSuWhjLxyNfci9zVyUieFfH/jwKT3KNUGbn376nDr3qfO5r9G+MFuXtfTVz+uH/TM/ZY2Re52+a64bS/KR3x/2/a/VrUU/Sb291sf9oP9P2WvLupb/ilv5LtcwawHKv1Zhf1wH/zS5GPpVDnGBjqHeeBH3OTRjWKO8PXQ0b22Vm4t52k/9XBNtzMHa5JWr105f+2xcdfpfXt/FiDnzMkcg1+anXv9hd+meAr03xTKGfo7G8YWz/TA38c3DPohnTM815/JAn2/uPfGNra8vQ51LzsXXXvK8Bvo6p86Y1gX0y03jKZ99mBi++LYHkvbGFFd/fbQzZ/M0bzGUOfoy1Nycayu2GDMXGPlYm/tSu1Pu79qIJa4y94jjsq61y74SSxv1YvkCVpn1m9/+cKgKtnvKPCSgzyF9tN0fD7Wsa6+LWMYwpushVQ5HZdrbexj5zlqN554wN/tjHOMbwx7pY272wfNIGZD74kv95S9/6X+5bwx9HNXbB+3Fc24s+5Z0+hcYfLks74t8/xKCsX/+61/L64a2pzzXMQ/32MTQXnzjmJO41mRtYothTGXqlFvDLr0WQ1zXEUb99lybmav+9lB/4xrLuaP+8vpor8xfRlvWtXz5P/viOWps+2X+MGJZr7jG0MZa1GtrDsZzHcxRO/XGdLQmbY1r7cYWw3ysW7kE9L1NHOXaiK1OHzHM3xjqxdbGa91zfqbx3PV/VWFvn3MttFf2T/miMQvlhjRpqXIAEY3AymDwUZUBHS1InTwMe/kpB9r2fi4PN6z6nQOGjfgznrzmjsAPsSsH3HyBupy3YltSz5pGVkbKo3GWpfxtnEvlpcGi9FIssQ9tkRVjLu+f9l131OTjmo19qmWtJuXrSvtvrz98i7jlprnEyOvx4JeyD/e8dhBsPwjUWoQuF0q/JYEuwavogfJQ5rhdLrGMrOsjj3q3JmvaYuCL3gxxjU2YGRe4yiJu3nwkQFF6tV3l+q3Kk18lrzbINyr/KU+N/tnpZdm1NN+Seze0a3VetUS2K3AdKF5HddZjbHmgY08+0+65azFkaz40BdsiI7DvUtpU2shfx6rEXN7g/V4c5eYBJOdzfAYFojEctXG0H9rKT5m8cqBAjEswXnuYddLelC/p1fRxhGEvr7+jtuLdaAvWuXFhYKsDIt8KbhhT7iiO+3nLXnb/OlbWcGUp12vGctQecOg4+ioHei6vEnAo9SAfrKyluatQ7qg9UMqBxpD/kVyZPpL8PYYy/aouYS/BO4UuVzygc6kc+kphWw/INi+T1ofP/slk2jlKM2ZUsRl5Tz6C6nWLYAv5BQNbX+eSGDDkzqduXd3zwxPoNVMPg9cOKOsEEo6rjXbqxZ78/XgvB95giKcvvJUrq2mXqZwAABAASURBVJyPDKBaope1x+6T/jPyEdxjZ/pD7DjXJdcnoPPWTgIcem2Aaz0jdrVcgzk3V6Axpsz42w+wh985GBW6nd+bCxylfhmuMe+x5bUDSh64xlQ+/cQArhitI9rILl6R8mEGhl5b9VIs+mtiq1Pg3FECrjGdtx9VrEt59DyMPuTcWnJdzSWkcwE677lWl9c/gwcBiM+SC6HnfOXe1ZTzxrYoj/qKMWPAwHMOXPUw+B/JxZHUSffYykfe9NrIawN03u6vkdfWP4RMHVBAx68cyiWxSQ+2XDznGHVjO0pxyzCuCdrrF0EBiel1cwu/RaTNGC+5IQMdzxyB2J7arnNM32DmdInv+JrYM44jMJT5DgQjq5N1EUe9PlLU0Rnn0nFh8KAPLdMOBg83ub7qtqRP1jjtSL6XxlMOdE+sxXkUdX9eKpNgYFcOc8tQ+jhKU6at86kD2k45kFwvqhNGPkllpu/Uw00eVexJfrumLcmTNa0cQGTLG+z7mOJJMPDgbU8qx9QDmdn7W3/NSbxpIw8UDDw/IyWdnNFxjQwIU62vPgi/No28l9Tytl7NyKm75YU74PRqY9xJ8Fanofk5TtJWXvnkYeTqeeO57b7ack93XskcSH6vNjqHctmshXzeqlWTSKp7LPMWe3y2UA43DBg8TGzXe9AWcDH0mbRt4mx1ky8FS11iCwPD3msHlLy+037OlXm/JPtjc2EqGJeqJddAZeHe9fYcl0t1T9L/TK5fwHe88eAmN597GQydcpKDdH/tHXKSz3LNo3IoFyfsVa7M+b0cRu1AweC35G3+l1wzskqRu78u1x6BtmvkCPcG/y32Ep9qO/ge2xiS8er1MEcxgDe4qpU7auPoGgGNL68cSEz7P+TKtJXkxQD+t7HFgJv/xFX+92Db13Ul7pfOBQYm0PWIJ8Wg9X8PNrzFgBv2xBT3nsR3n88+qlPmOH0cgd5r0w74rt/TThsYudTroU4WbvL3MucS0LUDHbNyiKlu5hZR98u5cufyjs4B2auNkymfI9A1OJ8EtI9zfSTgmseUA+VlgdwDL1vOk8yXdc3devC1UF7Ts8oVwIq0ciWqJXbU7RDPvCF4wYHXsWjbw25fuyXnXOWIfmWpqOqUh4AXr2mZLGvOt0QwH8mHRsY+5bPFkofFJMdcFQvoes0Jkl/0/oshoJbgwsgMMiZWvpc/nwF1PBxrTR4+8PHBjw96fIBj/uu6lodrpL35HveHtld/CG98HzoBZU1bLmY+ZAI6L3l/SWFJLZGUD7m33FuWQHuvueTadE7Ny5IatlPvD19si6t95dlDVXT5ubL6sCdLLbtD5R1rbXlecHq51OPTU2uBWlOzuS7x81/4res6HuonjjVWDuPahGVNlLXycvWl1v2Sz4zjWmOeqzqqe7ssS7wqMZNj8tcfSD277uHod2W1zpUW94uSZaF8iLbfr2Ufzrn+ns7PdbHOWDqeLy8VmErKteb5z+GQe2qeD+12GYn/bl+VHCob4JyCF9Y6n7Z6enwpa1/Y1TnPoNZ1TYxz+HM/ZPVh3MtL5rF9zIslad0dinVX2k78JYGBglDydS23FKCNRFVZgw/2XoLz/HSql+dzMHZdG9AxtZXO+bnlnDyzBWtd9nXYP5TrE7NSf8oL/Mqxptb9flf21XjGld9lX2cLVa97Tq6Hw6H8k8b7dW1bbeJe/qnjtKn888SOcy5/WHfRr3VMvYOn1qpSdwyetTy/PNaaHHa7ZayHtSdwtlP3wv5Yy353zDmUtQjCmhwkzwdfKCah2opeB6K/pO60rjy02+/33ZvT00tyWZv2ifMQuX9G2XzkrWGN/8P+WLslsdZ99+yU9Xt5eSnjXdK3h5xv2n778i3WdD0rW23nl3p5+pZeZA9X1enpObEObeOfqSXnzn5Zyz/xHHUBjQmOqSDjU3y63uT2IS/ct+1SX75+rWP4Q3oG9Pppc8rL1EP25Sl12d+1SL/J6XSuh8Mu/dpynrzUlmbM9fJPaz/mHFUGdC6u2fO3xzI/cTrX6Iyhnb5rev7167fG+pAXyurG3j6Nc9pcDh8Sc1frss+5+KGOeXGtrw+qtbd/u53nybkcnYvrtc4XrU/+CfJlKX0qB1AfP36I7drrl81YDx+Odcp5+/zyXM9ZE3HtiyPQ57uY4vuJ0T/j+xjbS9YnV4Q6pxewpu+VOLtg7+ol6/stfb+wRF/1nAfqYlq7uOKZq/ysybl5O7q/pKQcrJdgX0of/aVp85wH84+Pj52jPXT9gK7N/SW+ffAlgPwlJ+8ltX57/JLr6tc65xp1fNiXMunl9FReuw/H1LFfOubM4Wv2jDnZB/tpPb5gmi8kzMMcfWFgLvK+LDCu5+Va9J8Zd6+7N8xVndTz7KGcttlvVWvOJWvTRixrMZ441i6Jfdzv257U9fT4tfyMKn14GL9Yor/5OupzOl1qn3PxKfv7nGur67TbHWpdqU+fPkSXszW8tpK6bbOfW9b1kD5/Sm8v/YLWlzzWLLZ5GcdeOZfM395vm767cm95DVqyH6fMuiRfxByzt19y7f+QPb/l2r5jVx8fPvaeF9dYQO4Fp3ryX7RT9S3jU/pmDw+Hh9SxD+1Sxz55nsscXB/XxFEc85R3dD2/fv0tti/122+/xP4xvmuPW+p+SHyyh80ZyMvGfSX95PDcZN+c5/Ja2uqzpa/H3THXqX2vzS5+j1+y13L/yEU1/ks+c12y986J+VtqyZ6LjT2zj58+/ZQa9snhlD4/1c8//1JPuUZuyxpfaztGv2Y9dsn7XPbF8/yY89pz03zcayT/NdfbDx8/12+5rlaumuao3Ovzl19Tb3oHpC05T8079R4+fGxMa17XxAwdsjbmt6SAw7rkupYzP59vfsqLfuVej758+TU4l+RY9csvP+da/dT3N3XPOf+XJOZetu/+byq27PEsc3349Lmcm5P6jx8/lnHt6Uvq9vpa61K7vNzdPxxT976ecm396eOn+vrrb/Xrz3+tNLP7fTwes367XhvPg30+n1zy2cR99/DpY//vBfwFBOOxW/NpZ+s/F6/+j//w5/Q595tcd92TYpmHo+ee+9394hp5bljXkpo+v/6Chnp74Qtq96M21gPpb+i3L1+S2z775CE9Wkq9eI7uYWNZu/Wmu7kmX3odxFBvTto4moO+xqwc3dPcy9zXmeYa/7HjeJ6Zu3mam6SvcfSX197rj/33f5HgvavvW7t9+a/atZu1utd8QQ10bsrVW8NzrsXG/8//+T9f/bxm2ouX7H335y5r6B797dvX+uVLzrvsp+31Hv7ll1/r229fys8Prqd5rCw55w5di3X4gn097OvL47cS4xz/X79+KfeHZJ9cD/elcb/G7muuEdpXcnYtvW5qZ1+t3d7YB+tw7qiNvXO0ZmPbY2XaKLc2bdXbV+NJrol22vvXEFwv9crs3b/+67/mOjru5eZg35bk9pL+rctSH3Lt9i+47HLefczngnVZ6pi1NdaX7CFrkBfPGI7K3Bv+mXrrUS65LpI21uBfLDFv18F9Zg/d+66NPXrMff1//fXnXht1nidiex03d7F9mW+Pveb8z5//rfTxT/pfshb20fytRxtj62PP5O2VeZqPefgLD+qsx9E96P3xc65BxrVv7jF5/WZN8uIZw7WwLveeGK6BJG8845uzay6e5JqIBeRaceo9Zg7um6/p8X5d6rDf1f6wq5fnp/pr6tzyufHT50/18adPtQgu9Q+0AVmySCa0bVv2GU3yEryda6uvBPQHQO2UOyqXnDuKK68O3mLB8Ac07RtCM/k27cO2HIaNc/EcJ7a8pFy/ezmQeqoxtJG0WXJyyt/bOleufsq3bAznYp/zQcWeySub9spjlindDyB8dUwY/BUvPXYR3QRtlG/iqZfWZQ3G8DGXc344jkl/GROG7pwfatyorcg3bTPk2nOuyTvXR3xJfOdAekLnpw3g0DIZ7bTXNunWlc9drflRbOyX5Lr1zQDInJ7rp51Y8o6Aw9XWiTrtHCV55ZI5AF3Lls0758DAKAroeLPeaVM5tiQunqMkH3F/ySuTgIGXEe75amwYce6xBRHDUfnkgWuvlLOM/lQOGNhhO2+g8Z3rby7yEuDQed3r5MWVgNZrCDQ/MdyjFKp6P8Dg1cPgxRCvjfJNXr0krz7iAnqfKHeuHG4YMHh1MHhtxJgyef2nXB5obGXT7r0cUNUkhsw5N+PJay8B3XexsuyNC6MnlQPoXusHdK9gYE9/R/21iUt/OQcaWz3cfLQDGnfaVY57Xh/tHKXJx6wxHbWfcqBzV6YOBj68lauTAIeuRwwnwO9ia2Me5RE748ANQ3Fdz+2bXD91wA+x6/UQT3z4+/LWRwjjyM81llcuie0IdL3veecS/MfzBrrfMw7Q6wlDPmNurz1Z86EG6PMBMFz7m7cT7ScvpuQcBq5zoH201Ueacnnl+shX4i7L8J1ybdVpo8w5DJsgq7rrT087HhB57g3Bq/wIp0YM/cUB3tSuXIK3ctdGX8DhDvty3RsqxHYUe/LiSfZRmbwENM7E9hzWN+KW32MoH76X5HuLCXR88bbcL2bfgPIQwxFIH8bDZKDXUjx12shvScBclsV78abqmoc28BZDWRvlG5C8smOCsSy3639UnZ+j9urkgcY2pnIY/jDk5qFdfh52aAwYeQMt89vEE2PywHfYMPCNN+3kxYBhf4+hfNoN+aqoSbm+Qz5qhRuGRoBDE3DtfQvyTYwMLZ+8c/mJDXRPga7HeNrAmGsnTR91knNH7SevnSu65lyWslI5y5TUd9iVA8j3yj4Ze8aJGOI5+gPgsnzfE3VL1l+Sl+Sn//3c/GDEmXJHafro1/f12Pl5Z8se10850P0DrjUAqlo+Mba7PTn5Nso3bZRJ8n8LW31cGhtGHOfK9ffzsDkqA3rPKhdTG6DXU5nzyiEvAW9qUCZpB3RM+bj0l5hAx5DXtl6P+7n8q7gxgGsOMHjPtYkNNGbl0Ff5xAYawznQOHDLOy7XL6D5ieEEaGz97+XOpTV7E8St7oUy6T4H5/Afw562QOddOYD/7bzj3jgzH6DztBZ18H8e2xr+HmztZ37mlQx1v9asHiINyauE///kLT7cYjk3N2PKOwIO1772JN+mnTXIaw90v+Wle7lz93Fc+wtGTcqnnbzKOdceUNT9Ua9OMq5zGHp/dtVQmQRDrh2MWOph8BN72oopr80971xbx0kwMMRWRuEwzp1ctb0eep3xGk50zecaJz4MX3mdxBbHuaRMUgZU4AoY2MFQbn6OlUNeP4nKf7GNuPuV6dVfGeDQunVZCyhzBfIAeFcV9Sk/14u5eq5HYF8liDK3o91u2EHmVXmw9qF8kOSDnkzLvPR3BHJ/ykvlPJ9QJ7Z5+tDM+D48sn5JeceMjzlpP2XKvZ85F5t8VrS32gClzHjKLnmA7phWJXa45Cy+GLt1KR9SbVEej4fOtXKol9RptyxLP7yC9CfPFtY2+Gq7AAAQAElEQVR1V8qB/rlVf8m+rOtyjf8lLwQCnYdf546zrsRvPNYCuu9A26/rWo95iApjXq+HeUSUnh5if4n/2hrr08dfjvA+phAoe2XvF5Lz/lBA/LaQvkvnot/xeGysJbWt69J2yyvvmqoX0x7ss8aH3T6+p1qDuyZXdT1SXZu1m9MhMY1tP4Dks5W4QPdQH+f74Nkb8cXSX14Ma1ImibPPQ0J9Kpv/lJcVLy+nuuSB9hYD8Q6vD24vWRv1QO/f/f7Qdk95uCi2DyrFsz795H1Ib63HrP/Hj7cXei95SPuch8XajDxTe+p2PdynQPbTufzFDfGSSvdnt1u7ly95yeu/+FwWeu6orO3ybEAfc1iXVdHAio85Pj4+Zb22lsHom3nAiGmdf/jDT91Xe+EDYftj7Y6H9GPdZ48mF+MYwFp8sG3+yhzFlHccGGt9zcvyw2Hfa2q+9n5N3drsD4fu67oseXH23LzxdokDdD7m9i0vjszF3p7zokeZBFz3nPuU4L7k+vJbXi74S0nTZlnWuvii7HWPGvvhcOz9Y06Vw3ytwfzl12AdY69emfQ1L5N9sC0fl3rMS2xttAdyTo1zYMu+0W+/3/dazTycy59Sw5KaXXf76Fw8Zb5cAK69UGe+5zz3/JpeymsHORcSB8Z+MCfl2lvHS/bbkr1SVOcJvPZqLQ/zEAuofNWvv37pfrvHzEnhOb10jcUFeg9ZrzGUiSGWvLWI95I9N23Um9ewoaxt+srro436c/aw/ZFcZ/ecJOYha2VO6lwXbfUD8gL8U7+gM+7Uq5PM65A9pq9+1qKd9DVraS5Tr42k3PW0hhln2puLeYuln/4SjN7I6wd0z+XNQ7Ime6GNMdw74ucSlFa7BqFl6ZeAxrE3xpDXTh/9jS2eOOblftTu4eFD9+EhL6KcG8/6rUkC+vz3hYuY+gL9L45nLP3E3u13vf9Op5fs6UNtub8a13USSztJHOMZRx3Q1yz7bK7aKNfukr2qnTJzcy5vHpI1OmprjvLWqL+jOSqzb859iaTOOI6SOQKyuU5fmsxXbPukwnz1l9dXHdDnBtAvLY3jXjI/x1POA7GXNedObLJgZZ7aSeZ0js0lffrtt1+yDrvyeun6n7Ovl3Xt/QAjN/tgHo2da4F7Spx9+u6f4HetrXe/O5R5W8O090Xdms8L9XqswZa150BfZ63PnCR1xgN6bwFJf5Bx97lGaSfJiycZRxzrFOOUOlwzn+1XNq06r6m73HdPuYc6nnONMk9Al76e+GLV3NZ1SW8/XOWusbWJf0oP9D/kPN/tdm2jXDKmtvLmeMj5vOQ8sa/25d/+7efyBaC91ld7dWIKpK3jmj5Zr332pai+4mmrjaM6SXt7IYZ2x5xTP//8c98vxFev/cTUXzvtPWeMA/T1znyB8n+9AfQaaG++2os3yZeiyvUX2zjmY0/F98W+Mu3Vm4N665b3he+Sa768PRdL0lYfydjiyRvH0bji6udcPEf9xJf3z+A710cM18P8xfJf3muj/3OuGX7unP2zx9rqp79rpa1kburM1f7+t//23/oXa4xvDPGtWz/9lWvv6MthefeG54v56yOm9vr5Sx1iOHcfOpqvazJ57cxbX3OSn3pxtTOGvVdvHOMC9U//9I99Lpmb/tqKr41x3d/Wr1yZJL44nt+Tt8eugT7qJgHlXhXD8+6Uc9DaYZzn+klA+TLdnqifOcDYb8YVR3yvvV479fMvSli/cvVAXzOtVwxtzEV7a5RcP/O2B9qI7dz6xVIurw/Q/Zl7wbVRL679NFd9XH9HsWbvYfiKo7+Y5qneeDB6oMxefvz0seazYvXG+Ie//KXji6vNYvDAttDCVAjs6Fz9nMsrBxz6gg+jQQqAlmk3fSYG0DHUaTvl0+5eDtTcIEB5qAdaLl85JgbwBlu9JDaMnGLeuVXRGJUDyHV7q/6gHB4oMYnN1j/8bOUPWsCrb7U+rrUuawFV+QnJWBJQay6qFfGSi07lmHJzkZ9jVG0758AVW5n6QF/xgVqXtfOABKio8lMTUOu6DHkCG2NLUoRflsjDVw4g34ePjDpH63VczVsm1Biv2No5n6M8wYVgxybmnbcxtQE6F+VwiwkUDF1jhIcxhzEqF0Nf83IOd36pxdjq3dBAaW/syuHYa1kMefKDH2NXjvsYmV6/3mAHI1+tMx8ZYzpKyiS45al8YmsLKCoYuTiZcu2cw9CJpU6ZvAS88dVHuXag39Z65UDXDlQfW1X3JHPtlcHweY+hToz3chj26u/3iXPto+6YziX9JaDzkleurbx5wA3zXq7dJOXy2jtK+kvKJHkJ3sZSV9kvYqgf8+p8gFIOdN7qgd638trCbQ43bPWVY/oDjRVRYzlOnTjaA2+w7220nTYw7KZeuRjOJ2kvfy/XToJbntpo+17u3P3tCGiWNmWThNMe6DrUV4185IGCMa8c2v5IrizqXJNer49OQtpnaGxHSVsJbtgwYii3RsnzD/iuz2JIsx5tnUv6S3DDVm4ef0t+jzHtHac8aNlVW+cCdD3iVY4fYasDorXNo88w5tqrmNjy0vQBet8o03bLi75p6xzoPLY0aMrl2z62FLUua1Xs8q2xph68fl8KiPwS2koMcD7yNIb2yuvuUO50/cE9Q7n2+slrKw/JJiS/pYPaTL3jJO3lJ/aS+6g+l/wgqVw/58Bd7TdsbcTQRtuYKWqaMrGBrrdyTLn2mbZc2eSVO4f7mIvqK029tgrNAUZeztWrA7rXzmHo5bXRR/7ebsodzduRfPOarj1QU1459JeA17X9fi1h5BDztnF87+NcublM3lGC/xi2+U0MR0l/SV5sR0mZBG+xlUnawi3v99hzDsNm+vwetnpIrBh4/Zj+mfa+cjSm46TpM/ckvI9FfN/2G2h38fWfmM5VOFfuHLjuPeC6T7SpHNpoS+W/qc+55GciILEvBVwx6vXQD7jKgR9iVw5tO0ZsMm07oLGdm4t6eUl74Hex2z45Vg5t9VUGNLZzINpxfQS6BgXaO2rvCDcfZUDnJcacy0v38+nrOEkb4HruANd8pu+M7zjtYdhVjimf9hH1l3IZ5Y6S/hKM+uSVaysPOH1TTy7rPW+FkzATUz+ge6X/+3lM21edPvA+7+o1026SGPLaO0r6S8A1lnJt/5b8HmPaO97L9Zfg/xlsGD3w/gM/jnmfn/lap+O93Jwl+DEG/Fg+MfQVE3DofQdc+6sebnONzONvySe2tpL2wHWNnVcOeO1B9pM+Ynr9c3QONz0Qj3Feykz9xHKuHN76KBcP6D2ojTJJufOJ4b0L6B4ok4DreVk5po/+2kfUX94DZeDVP595nE+5P7tXlzCuyeIA/SAfuPZmysWX18c85KEBrnVM2bqs1XaJOWWO7ZfrnViVw71mHpJ52Wt1wBVzzecoH9r4gCYuXXvjZI30kdSRgMYQUxx5cSXt9ZXEd2z9shTEM5SVzIP4fdMxD43Vi+uojxhiO1fui1dxZiygH/hqq7ztk+OSz2hLdPnqmpwbSww7Lx4kh6JfuOgLmYes3YdebRssX1oDtS5L2xrbeBKQfVJ5oH/KS5WXWtel8/FB2RL7NX2sWsqX286Vi+t4yssIsSqHenkfgF3ynCeiCnQt69q9cS0ueTkz87YnzvXR1n7L97rk4a59UqbOOOaxZV8YV7+k1nmLC5S5KVcPY04atS6pOS/es32K/Fc5tvQE6D3rw0Ljms/EaMyq5L2LdcVuSU92BeRFyWN9/fKt18Qe6+ODw4fjQ/lCyxyUielL7nNeVpz6xcXuiqfOHKRdXkLPh43OgcSkXPvKoe3nT59S69YxxTeeFHXn8/T0kpcex7YB13P87CGeOe52i6adv3hiKFeojfnC2Eeurb1WNsm58fRTpg8Me3kf2IJxt34BpZ3yiDqmmKe8fDHe4+NT1+E+8cG3eOaSJckefKlz9kicSpk+xrY/A4/s0VPrfCgMtI8611GMw2HfNpfsQf0vwdtlD8r757aNp725uD5i77IGEowa1J2zZrNmffURS4zKEn34+LHI3rokziUxrMc1W/PSzHqVWUMWpfMxjjmre8wLffOQxNbWWK6NOnl11gR0v7SxF+rktRVLO/tofvv9oc8D5dagvzn4MF47/ZRr+5wX92LJi6utmGIdch2DW2+1efjwIS9pj9lnDylp7EX9L6n/69dvdco5pp0YkvGMBWTf719r2BpDu6en5yuOtpJ++sjbT/MC2s6aJGMql+wdkHPzoFvX/pj95QuZx/TYOlrx+s252EDbGuOnnz71C7Q//emP/VLIFwGXrKd2krwvDsQDeu95jdHXHMxHO/vseWAMZfpVDnXaOdrjiLoe7e2DdsodneuvTgz9rNmcgD63vn792v7aqnfU117YP3NT7ssVddqr83qq3r2gHMa5pM74+s3cxDO+BPQ9wxcy1uA5I6Yx7It9UP7127eC0R8YuRrLWoyhvXbGUWYMr+9A+v6Yc+Sl9jlPzVu9uQL9iwPzBZf++onnuaSNc18q6WM8IFinzlk7yMmawqxZG6B/Cch89NfXHostpnjaqlfuujsC/Usggeq9bB3aqdMW6GvRxNDP/SAZ11ysQ36/3/VaOreX2roG6rSrorzO7A/78rAuccF+/Jb6XnrP+xJYe3N33LJvY3LNT1/lktjOXcdz7ttb7qXm/ac//rH3kzprP+fln/JTxqenxz5P9LVe19v96UtmbZU718dxywVYXjvrkbc/Yjt3NBftYuq0ttwfgV4Te5Fk6pjrj9dSf0HQfWucDx8+9jXmy5ev8aNgXBfs4dPTU1+Xoui+PiVva5CeonMN5O2T9sfcqyc/83G0RuVA99AX3YCw9euvv/Re9Fx0Laxnv993f5ZlvHh3HYGUsJXx7Ik21uUaGlswe/fp0+dRQwTa9L7P/vdfacPAUK6tayaGvDL7+uuvv+Xe/y174ZTz56n3uzHN2Tj+S/LpkxCdz3w5bQ3mKp406xZXDP9luqM5uVbKxRDbsevKGtkzddLEUyeefQc6rljKzd3cpq2xK4e91MZY7hfn7iHxxXFNHJXZi7jUH7Jvx/334rTPPf3ss3HMSf+Jqcy6Ydwv1BtTbPeHvkDjGMca7KH5gNeop65FP2X6ulb/9E//1PcEk7BG5cYS1/rMQfKvE2hjDo7Ws891QHv3t3kbU97RF9fqJNfa/PT59ddfe9/MHroXtdHHOJJzcazDPLRxNK4v7527DvpYjzp7oMy/KmAcccxpxtVGP+XuK2s1F3uhDVDKl2Xt/S+u9buH1Iul7z7njHJ7uyxLn/dr9r25Kfd6bHz97ZX2xtAfaHt1yvWzD66x+St3bt3iiOfcuNbqXB+gz1vtldkrc5mY5iye9RrbXzzRX6z94dCfUU95dq69dvO8AHqP5HIwTmAq/0VogpUDxjxsfwE9qpfgNoeBoQEMubx2JusowU0H3/NAwQ1LDIt21H/yc/63sLXXDoKXn6j8169VMQAAEABJREFUTQgI/3o1B/rCCYm51Y3P3B/sSGfEkIDeKOKty9oXMHkgfltRa9P5PPjaljT+XOWfYK5LXbZT81udyxrWbCJHCcS4NL5yF7pyWNslCxfgWvLtnB9KgGjqGt+JGI5S5x2bLTVuqZn4KZeUAbIda86BnquAwcOwm9jaypuTdnEoGDbO/XCkjQRDLi/B27n20r1ObBix7+XaTZ28upTVsc3lsp3Dp+evvjBidR8qfNbhkt77p7C29H7TPusqliTGll7Jw4gPlPIZF4KToOBYKX2reegLNzn8Pq+tfnCLcz+fvKOkPbzFU6bO/CYP1JYPSNZnnefLS/W+y96bMvfjdiEdWVPA0nsQRh7iwOArx8S+l0/ensSkYNhDMEPqlUvygGz3Cm78e2yNgMaTl+D3safe8T7OnDtK6hzh38cGNH3TE+uEIVc553DL7V4ub0wJht/0UTd59ZNXLv3f7YmYMGK+53+ErUwyD+NL0w/oPigDvls/uMURQz8JhhzotVQmwQ0DBi+2NPU/4r/HHufclOsDAw+MmavdNj5cqfv7sKtzBmoecI89+KlLpCL/OX8fZ+Z3L/+R3dTDO+zXa5F61yfquF+yDl7ncupGrw6IfHzNmM7gDs9rX1qyeeMLbelP1DGbeKOnM47XRmnYVAFN9XrAwIYh37bhr1oekE2ub+Uzv3sbamAt73wgmpC2DZZvIz/CjfqbyTdtfoRdud/6J9OsRYIRCwaGeHHvL++13nOdyE88eeXaGge4nhfT5r1cDO0dJRg+2jmf5Pw9hjrlMHJ0DoMHCrj2FQYPaHb9LAA3uVgSDJt7Xie4ye918hLc9NpLszb1Eox46t7Wk3tMUTBIW22Aaw+VTTx1zoGucfLKJcChCQYPNL62KuA2VwYobppzRwne6up1OvMhAhi5CACDB5x2jkABXQ/QsvfYsyc6AQ5tZxy4ze/97nWTVy/B8BHo4rlcY77lvl45v5Ubc/rByAuG3ZRrN3lxJRg26sRQJg8DQ/5Hchh+E087eUcxpHt+YiiH4Tv1MObqJKDgFv/eTr0kHgw74wKadZ9ltAF6nZxL2jlK73mgfZWLrc3EcJRg2KiDwd/Lgd/NW59pe88rcw44tP99DgrhbSxlknYw/O55MeGtz5TBsNcfhg3QcbVRLskDst0XuPH2R70EQw40RjvkG/y/Czsp9Q+9lVuUeTuX4P/ZvI1pfAlw2v19P4eb7u/pdwPm2/1+gLEWEb9ZI+diOxp/8nMOtxzUK4eBBTTWfZxpo51y8RyVA4qbYGBMuaO2MOQaAddzVwzvy8qb8vnDn4vTuCLrKe8oybc8hoMPky8g4hi/4zO9yuWNBTfbmRfQPxu6fyoHlf8iC9v+2klATRuxTj7EjgDo/WetlQNGDOd+3vBBlTzQcc55SO58/nwtFgS7qmD4+uC5P5NmDnS/gJo+VP7LPN/7ASzQnxnENtf5QGnLyzHQaviaj3rHpF4+96gcQL5X16vO/GDE3bZL5725Nstaa55zyD88HK68MpKTYwPlm+t62B86d1/2qbeuqFoGXOPtd7sCEmdNPZe8sNvloaafOapjiPXbl9/KfK3NB2M+/ALKw7nY1gYE49TYSbkueZEw+2bekLjpiw/5tDfnuQYw8JSJO9dYu0rDHCV1YhtzXal1R53OL7U/rOWf7PZn9uMxL0/y87q8+grvPb5yGG/mkmnqXhzq67evRf7zod4lAZ6fX/rh+lNesF+S87ouBfQLw/3uWOfTVvvdoU55jmR/CMouvczQPV4Wyt4ZyweJyh8ejh3v8roPT3nRfIq/fuu6dt+02wX3sD+OFz3poThAx6r0Qh8JaLwMpb+4jkA/zHZeReMsy5J13TWZkw98h77y4uSpgNZZ9zkvZozpqJ92QMe3lm+P32K71j4Psc3jkAejEtB56KNv5dA3Q+eprbx++/2++1T5+cJY+pj7xd7n/IbslfD2RtLmeDw2zl//+kuPM6a6QZfS5vn5ubHVP+aF0D7rohxoub8UYKzdzj1/zjq57/ed+z7r5p87JmtuvuL6cNs6xHD0YbB1EFvHw/4he+WlrMG5JA/UljX2T9e657/mRakY6s3RHID4+oJh6dzVQfxeazcHZa6Z9ejnGug7ewhZ4/QzQ2o5dx7GN3fz1d4e6uP+Ph6OQnYvzEs7GOuvQl+x1Y05bWsflJmH+YgtL7Y+knMYWO6xGVs/7bXxmiE+kOe6l96f6qzN3gKG7b5oJ6Z9k7cfYgDlXD99lOsPZG/u+gWZ+VqzNtpK1mpeYvz229fe04+PY/8/P53qnPNa+vzpD3U8fKiPHz7Xw/Fj7dZD7XfH8hHywtrniz0wUWs85Tz25YOj8YzjCPSLi8fHxz6/d9mLroEvOOyJeUxSDpR5i+PLCPEdfSlkPHGtSR9HY1jXMeeGc23Uie8LM+Mp///R9q7rjezImW68SJKq01p2+5mxve//0ubHnrE9nl6HOkkUc39vQCCpqlrdPbZ3FkMIxOGLQAAJUglJ5SGKvt4LQC1741jfLXnpZ56SYxJbn2xXyZ0eszlaP33EcMzbGL0+tFVuTPN2PiTzMy/1jlk/ZUD9/OGnyiLoefj8+WP2ok850D01nlgSIFzJ6wv0bzmL59hWruZvHGXauc6sJdC+Y2y1ZZ91zCM5W1eg/HPT+pmTOoPp7/jFgDmHj09P7Q90vofDMbm+6VwA3VKnvXWrhp/8SyFZG4fUd+I/99iMbd88tDWWuY1xqJ9+ysF8jTo8PDSW4wN6zsRxDpxPMcxXHOmU+9q+mPqcsi+LWbk8AHYu9HcN7Hl271xMv1PvGepgjsPx62tdxJPse/Cnj/kaC2ZttDMvoO9b44uhXcJ37urt62f+5vD0+CXvVV9Tt+fUlnp+2fuNl0LV89Njmku9//AhNnvX2rzF8UDTGO7jDw/HvDc/lGNQZkzj2Dc387E1f9fzmzdve01YI8l4jk8byVyV2f7zP/9zz4MHi+YttuvKNtt065Trr1wfY0vet8fszd6LHiaK/fvvv7XP49e57+gn9v/+3/+77zFxHcPydQzmqExSL7btY97r9LUexjYW0HV4zmcHsb1H37x503Ng7Vxv+js+8bQxL/vmbryuV94Dl95WufTLn3/JnD31b4TbB/o+ADIHb8u9R0xjuFeYpzzQc2gtxDd346qzb57mZyxlYrjGtTd/oByfP+SlnzqxJX31sU6OQb2tePqKqc7fYvfgXh/XAtBj0R4o50h7a2FNHZ+8WMaGaW9u5q9cXOdAO3H1M54H//r7QxXWwflQp8/PP/9d33PKJceyxvDnP/+5378cjzHE0EdMczOGMrHMSV/15rHuc3Nx7PYds7biW2d97Otn37Er2wOszPlTLt4isSSg389WXtoZy3r89tuvvX6VrbGKp58y8xdb2cpFuetWPGMlhR67rTLHKX3J5zhtXbsLWzz72okpieG96PiMq96xKRdHXGtiztZSTHltAdXZg557naoX2/tQ3rjSwgL6Pv7tt9+6JuoGZJHnQ/r9N5EWWIIZQN5I8H0f6CKq1w5mX15SbsK2EmDzyqcF5pBvIOfD+0s20eeIneJJ0+2SgT7HN9m6k8Xij7Ah43qxCRvLPX7VtPKqlwvMSfuKfiRGbIuCyDqvvRd/5QKavyRXcdItL8AmeV/azw5QDGQb01ynD3nz2GpdS24faAz5EZ7KP9uQi0S5BDe5wwQUa11Ax0uVivxTYVwJIgnJKwds2l7mR3KYeGkKJl+pC0weKP/pKwFCXTGBgjvb8Bpou8YONxt1ymH6tB3jiqEesCnnoZmXLzDl7ZMPTbZU/kVuPSrfwEXcucGL3ALGH8jXKpjtqveL+ipvzNjYVi6Y9mGvNsCVv5f3uCJY2EB69V0+99jykr62QMmLYR8mBtAxl1ydBLOOyvWrXEBjqJeU28LEkNe+Xi7gal93F5DexIfZRtB52EqgjVw1xuTmV+MA3ZFv5uUL3OQwsYHG1laCv94XTlvbRTCaVe7Y7cDEkpeUw4xrLeCmhylf/kBpox9g030xtAEKaHkVNcZ2nfPhgqzbteyVyNsugomhHGgMdTDli1cvf48N0wYo+N4X0KXzhu/1YsJN/i320sPEabCXLzBly8ZWFbyWK5O+xVYGN9v7/rK1/nDLD272cJMv+4VhLnCzVb4IbnKYfKWBibd8bfX5FlvZ0gEF0085YNNzCMov6ee9p8W+113afo0LtNljUy0XF9q4MSoXzP7KQ5uIoxdv+iqTYOIBV7w972vzPXhv2fTdba4ENL9nY4SJoQB+LF+5LBv9HJMtcI2z9LZLlxB222ZPbhLMmGkin3vnHkPgagvTRrlCIPfc7Z4H4kt5rfy0XTzQ9sok5bYwfeQlmH31lWvJvu3D63yWPi7XPGBiiaF8EXwjT5fKv2/ky+9vwQYafvkABTNHFYBN1s3ecjvAdzWpfOMPo8DPM9T9BbO/Yiwd3ORwi/lHecPNRgzx4IahDGZ/8TB9tFX2I+zW7VXqJO0kwKbHLtN2YWDJq+Dlc2JkMGNVLnG0Bwpey+H7vvdB3NrWVt/R7w3TH77xqbxv5NA/y72+fbAHCNH7dzMvX+AmH3mvMQbQMeU1+yM5oLptZZa9vART7zjEUGYryedjYvIczfrlKk8Hpu/CBDrOfT9mPQ8w6wCUGNpI8jB1KweY/coF5OvcI2SAjgHY7VrBtAdap2Jh2wIds3Ktfti2BWRfEUzZsrXVAKZ88coVrf1WueNRLlX2O/XKFykHOh95qXLBxLYPazyVHPOpN4vltVzbPWOf3zjWywXKZ61gYqiCH8vNVf2iFcO+vO0i+DEG/Fh+jw0zF7jZLlxbuMlh2v5IvmQw7VffXGHK5JUvgpsc/hh7+f0tecMN0zhA5um/Bls8aeVhXnDD/7YPUwcz/tKLIS/BtJGXANVZP/MzhTIFMOX2YeItuTIJpg3QY1YvATYt0857WQHQMnll6mBiA4qb4Hte+1a+fIFpoxwmD1zxNQNsWrZqqABe5Hm/kPX7zj2bm/n4IEVM7QajfdXb37KXi6MdhaImwitbfvJtF0ygH4j6AAiocx4ya+dDJVsBtLU1tg/e5JWptw+JEHrMA2ltEq7GtlVFZqw9e0tC9d4M5EzjuewX1ZdYh+3QPIPWi7NnL1FunPUwijgZx4PWvb+/prZgbowS82sfSj8X0A8vtc3KqbFtwX35jJt8IH6RFdV5mUN5pebyoP9ZSeqTsYRLOvlKqTcfyQdoTxm3MnO2lYCCSXviPTycgnOozZhVjVFUy6x9+wxaLo513WfA8gLKWmj3lMMWa6LcA3754/EQX3KfpCp5uL2nGINRCweDZWzEqdfJC54/xLLiia0uJrGm7Fcu8/OHCsRSZizHAaKl7ME1B/NV7oPBjx8/+ZbSD6UZI3ldOhftAtkvoGDm/JyD9XPGpcKHiNqJJTneRKk9dfSB8JccDjznMBKm/546OYavX3jv2mYAABAASURBVB87BtC5H3KI/fTkIfZz94/HrVvxHcclD/H1lQ7bsedCfGP60POcwylxKxfQcwf0mNRdclpibTw0sv+QQ6ljDjTOOdh+ejqX17aNNClQvmpvLNt0+5BFf/vgWKplI/XS7tlf8iEjz/iUSdaWbdTYtuTDNRfjOt53796mTnvXYQRni53jNYa+4gKt33LPkTUHJO6xH+5+zrz5C0DOn5ja62u+j4/nK/bGqMPY6v3bt53Dto06HQ99zwGV5VfUaF3lgsjSimVNR3KTIqrKPAQ4OZzS7KUNuC4urT4c5tyYyyGHhfqrsN7a2vdhtjpJna16eQ8g/G8MjAd0jov3wbi88+6cb6mXdRLXuomtTCwPEsagD/HUKRdbP/XGlBfPuGLc0znryThA6audPvKOTVtjKxfPeXBcMOcZnKdZI+29Lx6yrxjTgwL75mscMWDGMcZD1qYHDM6pZP7aq9PWuMYSV726RdpqI4b45inpq616+45DG6C0Nw/tl412yrU7nk5dAw8P1OuvvXl4CFG5lGurzlzMzb4U9csa3vqAQZn25iSGPuJpZ330tfbq5I1rrm8f3tTpcNCs1535Ll/fYx7zfvjV/X0bfXinrzTGyKHh2z7c0964MNeWcY3jeI2j/eXynMObj1njx+T9VOXGO6rGcdQh+9JD5vGx/2uTr203smU4/+I4NkmcynU+e/Dre9ze94uxnX9zsgaSOcW01OnnuOybm/XQ3vyU2z+djgV0DbTzEAperzuxxAU0aWz73gPugcfjnFNjiLtytwbmdsqc62g+9iV5oPeep9RZP8nxSvJPeV94yPoVR3tz//Lla2p3zDZDryOxHIf5aKOfbctzEFyx1N++uObmOhPb+1pZ5dJf/vPnT8EdvbYirk9fPpdrQXv7ttpak0xCkfcC/eyL/eXLl66P+4v25mJrfPPQxv7nz59LW0nMymeaf/u3fwnkXj99+Kn32IX52b9ykfV4GFu9ST20B673mpjW2EO+5+enrDPfD596v3JO9rx/9lwdj1m7D13zWadL//DAlr3P2vreNcbWY3eMlUv5nvchSSzlkv5rPB7OKrNvTc0jrtc4W/CBPghXZ/6SeY8x+i9JiG2MsW3J/9x/gl0/ZUDun1Puj89NxtNfPdA1c+27VrRXbv3F9qDcmO6B5mZNYd6vjs150Ee9OTgO+7bWVNJHrB6T93MOXoG+b/T/en6qDz/91Dka2zyAHsdaa/obTz3M+0s7x2EtjWff2MbRTt7Dd3OwbytZN/1cOx60/p9ff+m1oP0ag/biGldbf6DHcSjXRgz9jSVvbmKZgzbmDfT6APoHsKyjNdQO6PkVS3zvQeMbT1xlzok+5qGPrb8drq31dizGUe7417x6OC+WOZmzMc1LLOXmp615m79zoFwc7fUzhpjmYxzXprbiKNPfvtiSvtqbszbiAOVnU+3FNJ7jUm+rvbjaWgdxnrI/fczh957Pgn/6+e/6h7n8b48OjLIl91Llc88W7Czc62cScRyX69YaHfIZVrw1DvGNo431tZ7Z2hxCf9YyR23U6aOte7lyefE1lldm7mIp08/W+jo2bcSR13aRNdJnbFvfy8a5OJ6M5SmfcX759dc653uQn3/+ubzvRuQ/vXtf45INaKQABjGwLWDTiwjom8lJlIAyqLb2K5c8EK5KXjlwtatcMDeDsP0yYeCKDeov7R828socXIIx5bt5ZkPSec/AVg72QZtdtulb7Cr1Yj8XzJiVa2GY8xhbJLHL59vBlm9Mn5NA1WBMeWI6qRaRyCg61wqe/sYcyc/cJAusXFIekLbfMkHats2dvXrlEOSQfiTOnjexJddm+SmbNihOrfbO1flU0HmnJPk4YrdWDvorsC+/MICJcZeTNjDlM+9L29A2olQBs1ZJA6atmJVLf3njpNs5rD7QvurEVr5sbJVL6jKMclzxKAZR73XJZk/lHzOm49Veko9R57qNrfS1r1z9nomE5J0bQjlMDHnJ2sIddmKanwT38lHKxITvMcSCKQfs9j1V4WH2l69KsWyBuq+dfCXnZWt+lWvKq8SrXEsOt5iXbGjKtYUp37IGxYpLx7G1D8z8IoCZX9h+idFMvixbWwlICkRTjXfJml3yFr58US4LMw/AbscEGmP5aSvB93Jt1ngE0M6+vDpbwOYvYO8dD2Yu+ovjbS6vs1iS9QJ6roFeV+qVq5eAHru8JAbQPtp9j10dX3nlAhoX/lrel/aDaW8cMYwJ0zdwbaN88erlbdebCkyMGHds7YHrOL7Fhom/5JULXjDC+1rrBKYc6BosbKBjLQzzAZICuner7ZLbtiJfxAbaJt1+qddePPjL2NpoqyNMW3npHltM4Id5J3rLtXFeAd27Zt9ia6PSuPLS6msrAT0edSP7zJ73OUkfbfcsSONoa3/J5WHer3DDALq+2sOUa6vf3th756ps/wvY6v/WmohtPPEAXZuW3A7MvNx7KyaHPOjao9AnTb/EkICCab9ttz3W+kTc4xtjyiv7orwAC8u87cPEAHrOvsXWT1vlW/ZEWzGUe48s3lY85drDLT9AVeMD17y1014SVyOga29fTKDHUi+XPnDDgKnXHu7kRfmeJoZ5A42zYimHKXuB/m4f1Ebdvc+3fbjFXHbLxlYMoC55j7EPo/MAur3kfQC+x1Aunj6SvDJ5mL7ykjVZcVarXHu4Ya/+0i3bhb36ttrYqrPVV5m0+nDDXnbqYMmrrP3y1Wb5A11v+zDHo53++thKQGPISzeMhe0dUnWT5+55uWfTdN2BAsrLWgHdX3i2khgwczEH89FHua028H3e6qS/BVtMmBiLL/SepEwOZh7GtG8O8tLqaysBBdP+3k5eW230c0xAanJpe0B1eR8DLdMOpo1+YsDs6+8YtVGuszyoz/cC2WcAxU3qtLcD9HoHOr7YwDWmeMr0AXRpglkrO9rYamdrPnP298a5ZMKByee+Wlja6SMtjKXzM7JYypXJ297yVjJJfwlmDO30UyYPU671kssD17HbFxum7fITQ4KbfGEsG32lJZeHiS0v/WewVxwfDuQu6jqKqdz2P4oN6N73qGO0A385b+2Aq8/KYY3dPnDNcckrF/xlbJh6MfSD2Tem/UD0GlUP2O2+zNKr+6O+uoXl2tPOVrkEXPNecpgy9ZI+1tsWZn7y6pTDzX7JgX6YAtPeXLVXD9hcSQx1MG1h6pcMbnLHIsGULd522duuvtjZCmq82KtznH6eUX7JZywT2cbW94V9oPznutvzXinfh+C5j/UTQ1wflokLc19Q7v5l7Ldv3tbD6aFAb3rOrMHpeLq+h7i2fUAEVILXMYd0pzzgV+4DIfOStnzWgbxXJ+FzHl4vWcUtov4/181HuQT0+5l+5uTBs3L7tmIY14di2zZ6zxVnjqVqjFFAP1DT3odX5uOfzDU/oG225KVt5TKG43Z88taBoh/gH4+HjH+PVWWYlx4/0HHNQ589Wv0l6+phY9c69RfrktaxXPIcwTbbawWiMcxhG1sZT1tzDFxi7Z2nc6pN61O/S+bRvmSt9bWtFAHQNXkfu/UACyhtxNm20bW95FnEJQfuWovnOJ7TX88srJfrB0bX0TEej8e6PF9Si0ut65CHk4FvG2XOo6Tthw/vOw/5PeNXDpQ5eMBgXB8ujjHK6ymHP9vLnMw6vIwhByTKrakH/OJlqLp0LuJYUx8km48K+7OtPIw/dp2fcoj05YsHIucCOmdjS0BsnvvAw/WizIeg4ohv7vort+8crzx8IOxDT2uoTlKnj/T77x8TbySPee/48NjxSeqNAZRxnQPH6Tgcs/rT6dhrwVoZw/4586f/+XzpnH2oK87jy19mcOz6mqe8OUnmb19s7SHjfjpnXp/LOaIobdRv2+iDqZWL/ePx0PGAev/uTVUW8sboNUXaX3/7vY5ZJ8auXM7z77//XkDmfesxQqKEtHM8PY7MzRqDeQI9P+ZoXay9vwEqrjSyZvTTdsuaEUseJrbrVx9tgRrbKKoKyJo8dI7W5jEHg+JoJ4bxCLZ5AW2vvHKJaYxL1rIx9dHu559+7nUoHtDzHPM+GLZ99+5dPyTXpyp1e/++6zViS1U9JQd1tvYl8/iaA8T+7xS0C5nnJfe+ZFx9zOExcy6vzFjKRsYghnuJOtdOQvXcOQ5ttHev0+5jDhbta6uPseS1088a7Hmv0XfJbfXZswa0Vyd/SX2Mr+8l+Tp/i7evrXr3IA8v5PUzjpjqxTWm95a+YtjX37l8zEG572naz0OSQx80OOdrrOLp47p6TI3FdY+wFVMsbbufQ5ovn7/U7x8/9tpY8d++fSdMlvlej1mj+ihQL6at69I8lIurTFq8+Y1tq0x93wPm/msO6s7ZyyXIWs/B4Z76PjycysuDE2NJYu2pMdC5GcvY2zbvT+u+Bd+xyutjHfR5yPuxOuts3Pfv33UOxghc1u1zaD5n12/LcxLz1vfnHFqBMU/lfWydzAXoA2XjAX0QK/+Ydfglh+Ty2m6d39fyz3QDveaN+/Dwpu8NoO9FMV1zI2v2IYfaxtffVnJNbxmfevNS93MOlpRXivo1c+t4zX/5W4fKpY++25i10sY1oFxs14Z65THvcVXykn/IXGgD9CG0PsY3V9seZ9bE58+fehzWV7lYQO8DQDn/5iyWeqA8dPTzy/vsBbbmIPnbtObX2DlIO2UvXT5A9pE3vVf3DwK8rAnjuZeI5Xp27F9zMO29A3StH1JX8zd3621O2m6HQ0n+2X1/4147Y77PnnXJfWwdwB2peowe5kHWa8btmMSCObfOh/lfcs87H+rNYeVvPPHMQ9nXr1977a05gImzbNwfrAOQcb/tudmyDpbMONbK+vkeYzyxHcM595P48rbmYRzzEt+5kMzJmizcz/msob1jMY4xPDwVW515i2E8x+7nPjHE1F67r9mbrO9j1qX+6uSdH/0l62iu+qg3vra25qXO1ly8dx2HemPZqhdz5WndD3lv9sDcP78/c/xY2pmTPmIY25hiiyW+rbWxjkDPiXksnfWxBvqKq86crYdYjktsdbbKzNkY4uoPcw2ZizLzEsPWudHG/z7DGPpZW0lsfYxpPHX6mA9Q/rUC83Z81sD46s1dTH0lbcxpxTRHYymX9LeexnEc2mlvbsrM5ZR7SLl49s1FP5jrVpkY6p1fx/l32UNdC9p9ynuL95h2z7m3/Qxru42t90bnwTGqdxzyc/zP2X+f+v3N9e6ci22cLfeD43U/NLZjdmyr1c48zVt8x6xOXjt9lJmvY3VfUq5e3loYT39r+j/+x//oHwDRZ82Bh/3+cIp562s99dFGfH3N0TyyT82FoBDoN1YNgV6slct+muvLPky/e14DuMntG0gbyb4tUBZKXqpctkD2etKrzgPoxQ+03EnTTtLoR9jK/xK2GJIYtjCx93yzVW6w2cTzKmpLDsavJEPtF8KMyEf4iHbCxybfe0H40MKLYaD2gtcLLmYrAAAQAElEQVRyCE7AzbttsjHDtAG6JvVyASWetpK8KsCm5wYox5FsWrZnBfsNox2/ubSVYPrIS/pIQOcoLy0dINvY93LzeFEkUqJlLPZbvstV4wHd6guUl7zUthHIS2E7Dky7NU7lMGXza1WPyZjsxdBi5kDROggX0m5XHYpFAZWE2yai5m1dJ7YrD3npPkcg+VUpA/kgmoOGIeVpYjMjigX0XMpLlet+XDGOJGnc4QCdp/aLFra+mn4rt18VKJVplv2S71mjg61zVwbEqko8uPEK1duKIa+NrTJpyeVh+iqDW020l5RrJ78IuOahrHLZAj+UiwE37Mq17IHeoO1L2kZ9fSmTgL+CLf4cS9dqHDIHub9Tt6oph9nWy2VdXthM414w9cZTDrRMuyXLbR7ZFvoe29y1k/S3Bcq1KS9VLlttwZxva3DJY9L52JcgeYxRl32v5/1Sl9wA8kDXpHJpl6bimNxiH50ySbktIBuTGVOZAnORl+yv1rzv+8qB4OvvNzfnqJNN8hIjnR9iL/l9e48trjoQe9bEvqTuL2Grl5Yt8LfXu6oGI+Oh1hwvLGPKSzHrF9Dt+qJO0ha4jl39Je8/wBVbmbTs5S9ZTPYl+4BNE0y8H2NfGhfovNshX8QBOg+xI2oe+JtrUrmMmeb6EteOcnnJfsCL/LtkTdqHGXvxMPvL/pKaiAFLrqVLdq8x6M7lm5q4TvRfpL4N82XJwnYdFrYfhmDiaSPGsgHlrt+9a6JcgpnTPa8vkNxGhjp9zFO5VLmMmab1qwUaWxupctkCBTOO/YhzJ9d1DSqTlEt/K7a2MHEBu52PWPcY9luZL8rtS+leX8rtLLkt8F3e2ljXZW9fW1uYuchLyoGuSeWyn6ZzhO+xAdVNMPnls+Ktvi1MG+Cap85w62unzBb+WL5sbBc5Tnl9beHmDyjq9ace6BxaWHSj/K/lreH92l72ymHWUxlMXrl0j33vrw5m/G95cZQt0g8o4NU41GsL9FzZNx7w6p6olwtudoq0lcSQ5KWls5WMrxxuOSiHiafOvhi2q68f0LnI38u1Ba7jqb4usSVjuUR+Tvsc6SXj3iMP6zvrPmV79jSY+ex5f5O0sBV78fYl+9s2bIJ9CfYe3Jt/K/JF2xHcsN+9HMMYI7mMK8YyUi6vja0EtG3lElcK2zJAtvOQUbcw5BepU37flwf6fpWXKpettmAN534Ycb+UN/PyRVtZ5fKSfVvgb8bWXozKJZ+mx2QdvpWrk7Z8466tZN9WW3id95IvG/uSfe3lJfu2wHd5w63OcOO1F6NyyS9Kt+fnvi8PfIet/FuMyrVkYXuN2Wprq05esn9P8Do/oP2tpQ889JHE0E9+kX3Jvi1g0/7W287SyQM9nrq7gLZXZMx7e2WL7uViA0vVc7862kmrD9NuYauT7sdzb+tDFfse1q7PDDAx6qXR3883fk7UVjtb5UB5yCO+ecpvY+uH02Jn2+h8t6zHyju9D3B8QJQ7p9cACXKP3ZiRATX93ZfmnrJnP9oDKMbS6btXlW2aAsqxS/Y9lL/PzXjKlYm1SJnzr15s2zVOcx+DHocHFZVxAOWDbW2184GavPHEETdm5aGn+sq1pQYrz3S7bmKdczh0ycH9to3OX9mesb59+6b2jPdLHraPMboe/ins0/FNPi9tOVC+NO15lrNXvhfJvn04blVE/vyYA6XHrrF5OC/G3swhny/Fkwf6e0/rtcdwG1uvWUgFQo5JOaM63z3vD+c8XNz3S2nruLdg7snT3xoMRK0Lbhjnp+e2rzLenq8+a6Iq35s6prjn4GGvqlGH7ZhxV9bQMQ8mz6Hncs6lymWuY6POz0/VY00+I/PzkAOVziOHDo6vcumjvQ8czZuRgUTu65LP4s6NNtpvGQdQQMk79sr1kAez6n1YqRxIfnvbKXvOs7bT6RjL+QJKe3Gr9raVlwaH2sbWeh/AAn2AsiW298XKU961VFTP+yVzBnQdDjlEE1c8oPStXI7PuNK2jfZbY/DhauXaEkcs17Fjf3iwxr7fV+p96rUAoyCBk7s2YugjH4jWgfq6xlZ+PB5rjNF0zGGBYyCKjVFSpd7+Vhoorf6NP/OZNfSzSNU594LxjCUvnv+9xzlzvKcGPnAOZB/YKJc/Jq724jhOW+XKgBLDOOK6PoAe5/LzwXTlcp4dp/7Gg2mnr3Lt5cWVB3o+nDPXwCF56Cue9sYKbMZ07njq7Juj+GJpJ6/OPP3hDJj1sT8x9l4jQB9SiSEtP/HMyfG9yT3wnAOi4yA1rzqM6vacPeRtdA/uD9lrRu7fPQfEMStzALpOb9++LS/xlJuDcTLpinstA22r3gfw5iivrTlYG/39bdWH4G2n3M9UVYI5ZseqfSRdP+fUMZwz9+qXTjtr6UGAuJLYxlNmDO210+ecNaKNeOokx6MO6LWqr/MsqVcnprz3o/xhG/Xw5pi6nOuyn2tLEdXv2aRc0/o8ZE+w7/j9rW0PTpQ5Dttlbz5b7rmR++JtfA7hXS/KJXNWL314/yF73VMpt6+P+LbiGs+DD30q15sctmfrr0Pm1Wdi6tVp67i9X2LWc7bw1DlGc1g5AtfaODZxHMOqsfU8Hres48e6XFKT0Pn8mCWx1+cvn+rjx9/q/fu32T+O5QH916+fwx+yRqjKHrJlr37z5hS7j5FtiaWd/iN2b7IGTk173gu+fDFGvMK/ffs+9XhuOh4f4ifmIf2v8TvUrM2WPEbiPia/S+KN3GuX3CdPzVeRmKPW5Visr2tGAvrAybrYt37aWh9b62H9JeuiXrK+7z+8b2xtreW2HVKfS3mwZ731l6y3vtoZfyTmcWz9gw3WC0j93pc1NzfncxDP3J/kPn3/5k3uYzK+c8b1tWOaj/man37G11f8eKaex9ThuWukzpy1NQfHum2bZo13eX6uPfeefxFipF7qXGfGABOp2jI2662TcYGO4biUS+K7Dr3f3/30oRzHOXvNJWvg8fOX7EOj/K1lY3z87fd6OBx7Hzcf62lc/3qAY/BgUhLTnM3FuMZf96DjMr59fW2BXu/WwrpLMHOVt1ZiaH88nWSbjOEhp5jOH9B1ti+WOS3eOOfUS5k46s3TGkzdOevxS+/Z7gvn7EvKHYP2HoYaz0N+8zEvfSVljknsyqW9cfWVtNVnHWZrL54y/Y0Tt557ccxNuXbmKIYybayv/SUXQ39l7rsji9DDZQ5b7eE/f/3aa/Bf/uVfCsh6PfUYxTNH90+41Vp8f2BAfPFWq73ryzFa8zVGayKOds6B+4985xBc14jj19f8XQ/ayItp7o5BXGOLq87/CkA/Ma2JOu0dpzHFte8hM9C1089cJHHEdJ06l47FmgPlDwWIo40Y5usaNjextTUv4+pvjYwnvuPQx7nR3x+60dc1o04b/W3F1d/xiefhuZhAaa9OLPM1R+dcn9XXxzVjHP9Cg31JbPMRy9z01U/eWNbN/r/+27/15zXHZV9cW2Nqo60x78cMZI089N7mD7FZf9cD0PuS8+A4/vVf/7X8bxrENCexzFO9P8AwYv+cz37WWZk5rvycF+M6Dn2HjETNjcCBAYqaTBooeK0HevPWCOhNBKbd8lEnATZXG2MogOk3+5NXLk1ZXeMCr/h6uYDmtIfJK4CJp9wbU5kEU754WwslTdtZEqA3tMrleJYe5oK3L+kjxazzc1LkjakfReMoH4yCGV9foGsoX7m0l7eVFh9VOcHK5CVjQtBDl32vovra8+bBS+eeVwn0HCzf1QKdx70NYLfl5tEdsSPXT4Jpow74v8IGGlvfRTDx7rHvee2AjiPvMNXLw5QTIUxe+SJgsvmgBFvz+sKLPBJ47ac+4oq4YwLheZW3NoBmV5vu5AvQMm28KW0htqFv5zLm/VpymL5Ax6zUfs3DFScee+aerKvdT7Z71ldtJU/JU15AAZ03TH5hACW/sLW/5wFFTTBtu5Mv5qpv2Ma2hWkD0089TP5ev+SrBX6IATe5/tLKb/kqk4Aey5KvFvgr2KlVbJa9WClravb9OtHG+LbawcS2D3OcZH2NcUguFOGB8HuB/RuvvwTYXG3EUgDT1j5MHmgca39vA1N+tY2y7//Iw36HvWS2AbzqgWutWpcvQL5mBaYoMHkFMPkVU5kENJ7yeIV/Vtw0ZZWQ0wZ4xdfLBTSnPbzmlbUyX278nrxnHPi/w14YMP3sw+SBzu9ab2PmXoSbHIh0vmDy9xhqYOLdy4HX2KRaLzUGMp5L6/WPOLzrcaSe1Bhb+jRdc4uP+N/2KxcQv7kGxxhXbO0lZTG72iizD9PPPkweXsfVTtJGgmmnTAJsXrBH837ZxmiZPvYXAZ2f/bBtA2KMyOcY1O3f7OWOQSwJaL+qkVod4qfHSL22fGDd0yHy0TYwed+jgdgQ+0vrYfFbed1jL165BNNWXgIaf9+rMbWXKheQr7f57k6+wPLZrz5A89d5jd2eNbg+Tyx5xP0CujUWTF4B/A3YLzbAq5j6S4BNjwsmrwD+OrZ2i1Zutsrgtf/9mOC1Th/gVX4wbeC1XGwJsLnmDdO+IjaWRDrWFcKFlOkEL7bpAL02wuY1QtM2zBX7W94+fG8HfOOjjZhVoM52rjtzcX1XrjX+sP0Cbffm/aKtrSQPyF7zhmkPvMTZu9UI+KGduhUXsNu5ywCveGV/LdeFtVrgu7jiwE1uXwJe5btkjnXx4kr2pcUDr3JVDhPvntcHsGl7mLwCeI1h3OW79MB34wE675ttHvVkcwB0awI6nh2gMfYcVFVM9FMuuVfZAm0PFKDopf3r2BPPuW+3/qIMbpirDzdZG+YLzHjLxjbiji8vwc0P6PFos0gbCV7r4D+ODbyqifPjepSMS2FztbGzcrCV4HsM7eC1fNmqk+A1tvoll5fgNYb53dsABTcbdRJgc81bLAUwbe3D5IHGWNjayQOy380DTPnCaKOXL8okmDYv4isGfB8TpkxbfW2B9rnvy0swsYHOW5k+kjxMuWNQtkidBBNb+erLa2/fhyDyMO2ULYKJbX97edDr/QV0reXX2hETmOPIQSZ7lRTD2ebQbhT51IFv7rUx8jA6e3juc/moCigPJamJA5T4PhiCKTPmHixzkiqXh9K+P9m/7JfgVwF90Axp82DaMaoHqoryM4KxHJcxfODkQakPourl2saWz0R5qJ0cT8dTwcxPP03EoLaqfN5Str3U6JQHwuZD0fkDOWx4qj0Pn8554Ltt5IHWMQ+vnvIg9Llz0dd45unDMaDMBSaGeNoYR70Pq8T3rxkAGevc1y6pjYeyHgAayz6MPugwL6D8Z00fcuAjbdsoa/PwcKwxJm+djWO7bVt5MRIntTznQbT9bWy1RSfpb6u/+M4J0HoxpH64uHn4Mrquz5en6BOv9gJ6vPqlnBVB52QNxL2kdhKMqkoEKvZbGW/lUy+X4yd4eXXdHx+fOp7+mozU/3AcJT3ncMTcxRBr1nmU1zlzdTweM1en0EPoC3w+ogAAEABJREFU1A+qH04PwX2sr4+fI3tIDrMup9MxhxlbHnC+KaAf3jtmsYxtPY0hZUkF60FVHfJg3No/Pj7mMOdL5uqYumzXnMV4zBjE2LaRmMfEHMnBtbM1b55b5mKNxVYCss4eO85z5o5wtj4QJvP58eOnPrwZY0RTnbeHbGKJGUnLts14WcNJ3DzEdm7Esu/B9QjGlhyUy5+zTiQi8+E/0ON6zDj18aGr9j441l5M7SVx7ftbufLH46HzOJ0OXS8gtT52rX7//WOvlcfUSBLrcDh0LFvXw4z3UB6YxbhOOTQytvc9JK+eu2PvX8qMqY+8GNpar7FV19PcJJj7kvfWw8Oczz/96e/6QErZnLtZf+0lsW3FP2Z9banPY2qi/9///d9lfIfyEMEH8o5Fe20rlw/0rZd+6sTx8GLpzVXdU/+VilHaONdPT0/J+ylr5xSaeVpnoG3M9ZgaaOdD8XPWilhA5/P162OvR3N1TFkGXX8xjHHOvnOIv+TB3afPnxPvsbHFNCfx9tzHMNekcsncYeYBZHr28lIu9iXvJ9ZgxSLrLLtyz6/jNycge+m514i+4lpP/d9kXoCeWyD3XQ5CD3M9uQbF0N4cjQnk3npqe7El5R4aOAbJvvlYe3MzDtA5qXPdzL9WcOx6e9Cz573p3fs3jWu9zc+4QP/WpHFqG3VJceXfv3/fubo2jLFHvlpzkJyLw8OpyL3sutDm8fzUfwbeeRTfwzGY4xdXDHM3zjk5WQNljv+YA/oxthrD+mz18O5dsR3rcEgMtnp8Otdj5oPw2pxOb6I7NJlL5TLmyBwZo2rkXnif8f1crgvfl26xjr2mHKdjMb5jkNdfPG3ta7NtW8+xfesnJVz/5roHXtbJvnWVxLPu5mFd7OtrCxTQe7Q4xjWmrb7y+i2y77j0B7JnPra/ObFljDnEd+1bT39gRbuRGgBlXmscNbbsWW9CD9nrP/c6+/zpc3ltL+OTJ77OixiO3Zy8j83PPNbciu2hu78J/+7dm753jGXtHLP631/+ssmSO14x7RvLGpmvMfRxzMbyoO3r1y+do7mod22v+slrL4atmA/v3ra9OSoX62sOfPUxZ+3c196+fagt78PjZd06dvGM4Rj3rMvDYfT637PuHYc41sNczUc77Y2hjfGUAyWWcsfqoaB9x+n+Ka+trTlrZ9923c/ieQ87DmMa274+5iKvjWTurj9AmOshpON0zNZ51VNfMfRTJ+/8GFfefI0Hcz9zrNrZmqt1BLJ+Ti8/CDNKe/HUO34xtDNnMZf8+Oah3Cu8D7XRz9jOs/YerioDeg6tr/kqc3y+J/3zP/9zx7ZWyq2/sY3j4LVzrOr19aB28z0u7w3qlVkv87SGxjZPx6fcvICed3HUS9pL6o1rTOtqPP2VqRdHnfNm/sY0B/XaiWlujlV/9Y7B2OqstfFsrY22rhntlHvIbN5A3//G0de8jG9sc3CcknXVRiztJOfDfDxIN455WT/j//u//3vjiuUPBSg3f9eSevvGMHdxbcUUD+j73/du7d33rY92xpRg2qwx2bom/OEz269+bjgeyvdX9zHXzMkfIKbK/e308FAe/FsD4zquNUbHYT7mLa71X+sa6HVqnfSzNv/zf/7PPtTX1gN86yuG60xMSNCal3Mklnp572VxxHNcxgJ6r1WmHuj3Jf2cE/3M+0s+m5i3NRPDnK23emv7+dOnGoa9ZBPa882JhjALpwHQkySvnXpbJ8dWUNtFy0754m0luGEBvXEpFxMIxPwwpCydLuLi7RsTeCVXLwGv8lQmLWz5RZVLeZrra2GvvIFeYEuuvbwOQOdgMZWpiyj2+YY8Ndy2ka8ZS14w6pJNvfKd3rYdKqJal75AjRGblw+LlUv5tm0tN2eYucg7uUCs5ktbMVccatpeMp+DUdIefk8ObZvWeDDtRFlyY9pfpA9QyrWB6dPy5CxO8y8xv10/lUs/bcRI9/pSZmfJ4YYtLlD6amOrPWC3HBsvMRVob2x5aelbnvEu20t46wF/AftlHown1sKIq90yF5mVt7ykPVDLvnIpk5QBPffAC8betjG7vsQGvpOLARkFt3WibNnDxASyBl0N1XNWqRFQXtrbmsvi7X+LoUy9pC3cMLVdcu0WKZfXXr28JA/UvVyZpAwmNtA1Uf5tXRf2kgM9RuXw17Erl7Z/C3ZM+6UtcM0bZkzl5i2JCVzzVlap91wndI6V6z7vdK9y7cVbMnmgYPoCr7CBq6+x9VvY8pIYtt9iX3L/u+4leW3uMSBxFYaUiyNGup2PrTKga6JN5VImQfxDi1cvLwYQy2ocZZVL+eLTvY7rXq5eAl5866XNnZ4ia1t3l7Z2t23YXGnJR/arxdtKsLD3xv42b20EUm67ZU+2ldQpB17utepLuQR/O7b2t/xonIWt/JIHDjDnf9lO+aXXCNDzok5SV7nkq4huq0oLN+zK5XguL/tduo2lL8xYQMvEuZcvW1sxbMWx1U57SV6ZvAQU0POdWWxs/bST4EWX+dV+YQPCtD3Q9davcmkn6S8ph+yTjVFF5r3ibjx5bfeq2vJQpFTUvPST2zLH2shLyoGa2M8FtxyVwexXruUnRro9TluYNurvfewDjS1fuYwnf28XcY9d+cJWJq37+V6unQT8p7DFqFz/ldiOL5Df1XHJHbdxpRVXnX11MGspxpIvO2WSctt7uf4S8KomyiqXtuKvvhjyyqO+vpTbWXKY+WgLXMeljTIJsNtzqD/QdvIqAJuWaS/BlKlYffNbPsokmHbKgY6hj7a2i/ysKv+tfGHA9LW/7OQlmDqgczTWsrFdNmLLL5kxgfJ9x/uvcqmXtAX6HgE6b+WrrjHt14q15EDLtQWu+dhXIa68JC/JqxMDkG1a2MsGpk45cMXWWAxJW/vLxnbJgR5P5ZPekm+b70fuOJP2vBerH3kYNPn0eq+6fR7UF+iaRNv73RjipBdb9eawvexVgN22B/6v8w5q+woC2PQ4VkwFe+LaKlu8rQR0zMWbn7y2QGPpq9zWvG1XXzvtpaWTl+A/hi2+JIatuIu3dT0C170AZp7qzAdmv3KtPMVI9/rS1o72i7eV4L8m77+GbXzzM6a28Nfz1h7odQUzz8olBsy+fES9LuTvse1LynwAAWjapFzGWi0euK4PZfoBP8TW1/y0A+xeSTlwnbPVB65rzLhAY9/rK9fSLWz1EXdutpK5KbeFGV9eX/WSejF8cCMB1/hA11U9TH/tgWvelUu9793AtM+e4QO4fvCVPcJ4UuWCidM++bzmgx3qJSYxyEtb91tzlSLql+vcw35jmYcYa85W31ZjoB+GaqNMH/3tP1+ek+cooPyzy9p7QN92yWnZ+nxCnbsdELznHHzs8d0yfpNV446zN5b2QPnPB17+2fb2z35zzoG145LEt+97ySH7nmP0YZ9jVm+O5mIb19rG1mRfuy9fvgZ2D1UO8w5ZH1XmLyn0gZhzKd6ez9v6ALE9zvevgCozhjkADqLMS5lxgIxxZLzPfRCWQWX8T53HQw7StXWOfRCqvWOoXEHqh3fqpC3jU79wv36dB5ran/Jwedvy+daaJ88xRmmb9Eo50DnI71lH46VfuZz30/HUYxL7KYfIl2BsiRd1+9uag/Uag3LejWFtvuaAZP1W0fn8XI+P5yaYD7G3baT/mAfapwI6j8pl3bTfEsd45/OlddZ8jK3vnT0D2LbRcrAilTpe6tOnL2mf8yD+mFqe0546xiXjP+bh7RZM6Xg89oHZiO8Yo8c4ti1j2urNQw7u8uxNuett20ZjOg/+9uw5h/eV65zDxOesOX9QoOt82JIPsT0H+ylxv2aetvSfc5g2D7RGYs1cjq/G7FwD/dDXmNp8zeGQZF9KyM7P3IHU7U3ijfo9h/xAxvucuM8tM845NZ+2Ve/evU0u8zd6xfQh85bxnk4nYZPrU+uzrSTXL+XBsofD1hko89nyPZAPj/XxobC6L19im3v9lNoqF1P5cw7JfXhtXwJ63sxJnfmZmw+orZ04ysRQv8Yrln9C/5yay1cSfMqDePMBugbG0Vd9RKlBDqgT/yH30Psc0vZY3ryp59Rjzzrwz/2fc1j7HMzj4RjIvTIZ9euvv6UhtXrX96M5OefG8k/Lm6/5Wb9Fq47qzMHcl599yLjNObF+//jxpY5bHVIv9eYsFpCYpxwIv+35Ewfo8VkLMY2hXB7oXE+nY3mZozV6enrqOusD9Fxqr04ypvMhljbun8qcT8diPsYQTzug7w3lq2+rrXHljekBhT7a6a8cyFyce0yn3G/q1lxVamJfXw8hPZQxP0n5InP8PYe0jkE6pG5iy+srbx7a2epvq7/5mMsle4WHKNpofzydUuuHvpfMG+h9QltA966t763OjZjWSKLoe1T833PfiemasJ8wPXcCGNv9AeIR0m7lfDyeui6n5KHfMeu0Y2yj89Bfufpff/219JXM1THLS/pIHuKIba6OTxtJ3oMu7zHzUa9cXHnHqxzoWogDk1fnmhiDktfOe8F4xnIe/a1f8ZRJq17a6uuBmHnadw5cc+7h5lW5xJWAYozSfs+6kP/Tn/6h153rTOyb78je9Jz96jH73VMf9DoW9ebScU+nvs9WngPKP9s9EsNczEmday5pdH3Nw5qLZQuoKvtAt+auzvp5kPf27bteC8Y1T/GNL5ZxtH/wYDlr/8vLXv7u/fuupzbWQRvX5rvsz66XX375c8+F+6w6x24OtsaWX63z4biNKzmu33Ov6HeP7RrSX1/zNDdb15MHrdZBzF9++aVrrq35PWWftQiOSXzXkRj2nX91rhkPJfUX19jWx9b8jC0+ZB/MDaKvWOq0M0/jKRfPMcC8xzy49IDXMQLXeQL6PtPfeaxc5pum14UyY5ir698Y6s1RMpZjMXdzthbKtZHE0d8xmI/+knZiayuvTjvztHaSerHF0Ea9dpJxzcn7BOi92dpoYx7iaifGP/3TP5Xj09acFlkr41gT14h5iWk86Sn7v5iSY9fPOVDnmhXzH//xH7t++osHs7auB3M0f9eROYltHcxRX+21kbQB+l4zd+dKO8kfItBe3jGYs1jmZ73ENCdjOWZ15qqt79cfs7dav22Myhta/fThQ336+Km2Mcr3bg+q3+X+8zOpeVszcxMb6NoZQzygf2jQXKyb5AG78fXx/nOs5qGNWDD6nlevnTh+/jnkXtZODCCfvX4v5fkEUdbE+8JxW2ug/1KJ/tZHmfjGcrzyxrKOYj5k34I5F3/3888Z9t4knhjeM5L+jtMczMs6OVbn0/tZmTbGcGzm5Xpwv1ZmXPMB+n3Qfrbdevf2bR1Pp3z+cY+61Bhbz634ez73u4+e8xlq6Ow3NSYlD3OztG9gmH11ElBAD2b1v7XTF+iAgN22hxs/MvkqFoY8cMVeffXLdsWxv3jttAFkr3GUScBVBpPXECYvln3xbIFXed/Lgd7w9QEad883WoyqsUV3OdfLr+2ZMaQAABAASURBVAHkQ0GKzlbUiM+l25iGfy7992ygYsPC2VuuTB1wzUN75ZUL6LjKgLoIyl4w+UGSiV2WW76Wa6Fb7WUWtjzQfvJLbrtsv4+Z8cRHG5i+8h1zT6yMCRCucReONpD88oEdpl6ZhsB1PPaVA+0vL4atA+k4GlFXfeWCF4yMnWLW5EWekDU4JLnIL1XEpnKJecVOXz5Nv4DOyQ7IXwqCHLIm+gIlD2h2tbez9N/y9rd8o+ZY5IH2AxpfvCWXB+x2nGbyRfnKdd/39ou4X8rVr/i2yoDGsK+hNvA9tnqgc7rn9RFHmWTfVpm0uwYjlL/H3rMeIu6XPMyY3/L6abTkCwO+z2XZaqMPTBv4Hlv9spcHug5A1814Etzk2imzleQXhjyguGnJ7YyxpW4V3Hn/md+ylx8v+518vVxLb/dbftkv+WqBxMndndoC1/EsDFspFsll5uoeAVT/S7tlDYpnLqs1HtDY+kt75hWQ7TgyQPMw5ftLHurkxVk8TBuggCs28B2GPpI5AbJtD4unxDZG5QJarwwmn1Q6zrcYMe/Xt3JY2HtjayQ+TDnQeMokmHHch4Aegz7SfwZbfyDjuXQeQGOD8Uf4inzTLDZ75wR0a1wVQOvsg7q5HqvkR+usVeXSJk0wv5cDql7Zr7GrAApmrCUXV0z78tpJygDZxoPJK9BOvWRfX+A7bPXaAqnDRdOrjXIFyzeKbK3BGBl77FOpIvfdJQsDlI9+qFn028H1vRhoHug8/fAqtrgrfiAM1TWTUQfT3j7c+NXXV14sW32UQRKIwH6afsnf28G0AQq42sCMQ1EZbNdEX6B5iDzWytL0S/5vxf5RfvAfw/42pn3x7/MxwSVfvK10bycPc2zAd/MgLlBAz2HlAv6wJtob13ld2O6ZcfuL2Pppr53txNi/iwNc89AG0OWHdgtzjGmjoTKY/XvemPAaW3vJOOrlYdook76Vw/fYMH3u/eUlc7CFaWNfXKDHtHTfyldcW5gxv+XF0X/JVwsTe/XFhokhr48EXGsNN17dwpaHqQN6nYghtjr5ZSsPKG5cmH7Kl41K+eUP2lyCW6E9fs+hS3mTXvJQPeorr0zSF/Tbu4bixahf8uolBbbKJHllwCs/8wMSn8TO7hdeW+X66SPJK5eHaa+NMkBxkzKYfXUtzJdv5XCzETsm1/jywDUncYC+x8Sxv3wqlzIgXCqUmxNu/LLTB6Yc+A77Xi8vGNC12vLZJx7NK5e0+RZbGcQyJC/BxAB0e4XxX5H3txgdJF++lcOMH1XX0Xblt1qg52D1xXCMMOX6SEv/LW8fpq029m2Brvc5hyCrLzagSceUgdlfOmMvuX6rLw/TVr3k+69y+eUPdL2BHjPMfuUCrnH1+xZbGdB5y7sGJOPEvV/KgcY2phi2Etzwgc6jcgEdF0ivWr5wVqtCDFugbdbB8543cD9Lqgf6gW0Ar59FPHBdfuJ5wPWQAwYP9e3rd8lndG063xyUUfkXLPUjfMvzTbCtsWwBXRJq71YM6+FDKAXa2L6e42lr7kB/jlr1E9d4+pjjNrYCrrRwPVDOkDVrWnEe83B6y315zKGkOMZdOnl1Lc8B7SUPr+R9kPbw4OHPKQ8Ij/1AeduMWeV4rK0/NACU/uccPD8/X0r/MaYNUF6OQwLa1nx9iGcccdTZH+TzY2pcuRyLevO8pL7abGObcxg90OP/koNzIJIqbc3bjj7620rqJKDHcjodMj+X5DPiR54nnXtdaAtEtyfWoWP4/rJtI/2tzs+PtR3k88yDKuu3p2Y+bDynfj4AFGPbYpsHgOYN4j+/wq9cHp4DyWGrN28f6pAYh5c58uHv8bjVIQflYnjoUbk8tAfCVeOpd5xA59r5ZF9fdRBP/vc8JNZO+zEc8wj2oem55+2SOozORb2y49Ea7T1GZWPb+iBJTPNTJu/6AjL3l9g+NybQtuZuTo9PX4usC8ZeT+fHPEw91vn5qbbU8uHNqdtPnz9m3Z/bTlx9JSC1P5aX/ePpVOSznHWWrPmW3JbeB8XaPeUBvzJ1jl2ZtRjx3bZRY4wer3JxTqdjHQ/H5J0coPX6aefDYHG3lzjK1GWhVIZVlTXw/PhUXtvptja017bl+uZZomu2fSNUJ/kgOt2yVvalT58+J5ennlcgatfkqY55sC6uecsDfZjz+fPnGuH17QObzOvXr4/l2Iynve3ycU1ckrf3eYxqY9RzanaOj2N6Sms/KddhbKFRo6hDxmEdLy/3pfG2yCC6rN+xja6rspEaH5SltW9s85B/eHiopTcvZUunD1DEb2euLR/Oq3e+ba0V0H9y+O3bN10DdUDW10OJYY7KxK/k7hxWLvNQ7jggcULaLrKW4pujrWvJVkwgCNUHGto/ZJ8Uy7EYx1Z8W/Xy+pqzB03aCqDcVhtb++r8qwfGMzdrUslbuX0xXIv2Vy6OybjqDlkb+srrZ1xJHMmc9BWjcmkHZI8/FZDlvEdafaAjpjH8k+xiAFkml15/D5k7dRqblyT+sfeM556LldfbHJY4d9prY22PyVMeaDzX6crbHMXzrwJ4DxwOp97rjtb5/NT2jkEyR8diK56+4hjDnKUlN2d15iI+0LhAr1dxVj3WPIljrsrFgjn3+qsTz5iVyz1Tm7D9gxz66GueHuopV2Z8eTD+uQ83z/kexkN98bS3Vrb25R2frbU0xqdPn+op75X+wM8he5Y/MHY6PfQcmhfQ6984ElDGFQfo+2PVRb2HcY7jOe9Zx+2Qw/q32YuervXRz/oZ2zFJ+pufvL6u4zXn2ilzDMrlJcfvGIxpnofsDfrLZzPImM7lbw8DZU0yoM5VX+Np+/j4tQ7HTVXXTnzjiGuO2piH8kNqA8R2D9Hzsurggervv//ea17/U95Xxtj6XnD/tK/tyB4kaeMa8ZDYGI7dOIeM4ZJ9VHuYMbZt6zVl3RyzOPpULu3S9D0ir9wDSQ8VjeM49JMXx7Uo75yr00eybw7aaG8M9cZzPtWZrzUByhiOV7l2YnrYqf6Svdw1qq8+6rRRB2Q9vM96ODeZr3aOwXkWz74Y+hnHmugrObf2zVE7/SXztqbKzAvoe9u4yv1hCf2M4XittbxkbDG0E1e99kC/Z5qL9sYQz1Ys7fUTQ73keNVbP3GtK9Dzp058W30dm7H+23/7b+Vl3mK5liRjSMa3LyZQYkrWx7kxB1trJ2+O4hpHG39AwHjytkCvU3PRzlbbQ9bZ++yv/+1P/1C+X+95z384nurnDx/K9+yL30dG5vv4nv3CnI3leE9Z75I5mK95GMu+2MawPlv2A0DXcmz+QIBzam6OcYzcq4nj+JxvsZxT7yFrI6+t+OKK6Q8iKJPE0k5syZrZ94fdzEU/1ynQ97t4l3zGVa69P5invXNhTR2TGDDzMqbj0k/egZiDMnP9Nm8xlEuOT3tztHV/tB7HvCf5vZZxzRGsz6RL6n3YjuV/oTN02mNJIduTCJNXYJGBAuw2wY1vwcsXmHJ9XkTdwJTbgR/z6iSY+nsMefhefm//t/DwGgPSz0RB2gD8tTjqY3atEWTRp3bKgHLRagPkvWJiAl07J8vFBJSXvK32i7cP9IeYJbdVrs3igc5hn1DNayM5l36jKi/d8/DioOKF4HuZcWDK5TWd7S5bambf7ovsxV6JdNPbmwR6VsFsl42tVLlsJZg2QNs7Lim9WFXZStrWyxyoj6K8lMNLnb6ZY2upDQQhpK0EKC6gSVkL8uWeT/fVC7j24cf81cBy/cAGpt+3cWDKHaN5A50bOLaMOGOb8i3ySVUja4KEnDZh+iU2KA9a/OA1r15DeC1fMuPIS3CPfc+rreQyMSoX/JiP6vqC723gJtPQ/CTgFb46CbD5jmDmt3w1gD+2VS/Baxv9JZhy4FUegG4tA7fW2W9hvgAFhKtrW7lgysL+VTncbLVfBDc5hM86o/JPPkZZKQWE+/4Fsz5L414lnyWSdbS3H0wboPvqAZsm+DGv0prZSve8fZh+yoG/CVvb5SsPy2+P2EOXNHkB+Xpb6zD7MFuV8GNenQQ3vf166cJkjK8cZh9mey/7lrevH1CA3Zf2xsOW2lMwSSPAJvI9ctfXHJtCIDJkm2DyxpEqe0IVBZTXmmN59TDlzjmJrVyCKZdfBH9ZBnOt/Mgebr5w4+9t4V4++ZWTecOU6QPy7nfWJHHzXkChqut0HdsU1cjY9guxGMUYbQfph7R1jwNaLi+z5PJAAbKND5OH2Wrbypcvqw/JLcW1L6leLUxfZXDj7UvwWgazTz7YwuS1WwQ3GfyY/5GtMpj2MNuVozoJpvzGzz7MVrn0rZ8yCW52MGuy5MsHbvKls1207FbfFiYuzPZbG5jye9vm80XbH6+rKPOC2zpJ9zrv+tmHiW0fJg8UzHEsOdz6ri2YfTG0sYXvZcrV61M1GhemnXKYPNA6ZRJMuf73pO7b/sSe+4l6mFjawQ0HbnLt1EvygOy1Pnb6faem3D7cePuL4Mfypf+j9o/yNh99gIJb/trDlAGaXPX6wJTJa6sB0DbyymHiwZQrk2DKtZOU2UryMO3tAzZNMPlloxCUTTzlylYLU75kykH7OX8wefUw+WWzWrhhAD0+dfc+8hJgc51XmH2YrUr4Ma9OgpvevgQ3Gcx8YMpgtj+yU3ZPcLP9kXyNS923PNx84XsebjL9F8GUr30DZh9mqx38mFcnwU1vfxFMubkCPTfqAJsmeM1rK8GUw2zbOF/gdX21jbjn1BZu9jB5oL69B2DqKpcPLBZOutc872XKrZGtdK+DG5Y6oOOtmPVy6QM0vrxiwOaavx11EtA48pJ4MO0rl/lI6iTglT3MWulXubSFmz9MfVTtB3Ru9sWzXSQG3OzFesohwardOkhe9nCzPeawAoJd1GBUmvIZw/F47AeR8sqNCeTh1zGffvZal5zxJePpb7seMul3yMNhoF3sa7ONrfv62bcF86oC6vx0KR806bvlAd9lv1yfWVSgYlL6iOfDp8ql3RjbVe6DKQlo2RacygXG2Qtm6wM7YI774KHsOfZk/IfE3MtDjXLU+Wz1/LxnPdAPgR2ndapckKTSjjGCW+23jS2SCtZI/9Kk/pxDcorgPt89zLt037lyrNbPsYkBdG5AqYPZN/72Mibn27H6ncmSJeXqK5/hnhLTdQEk/73FT0/PyW0rGD3WY9aCf1b6nAMQMcR/fr6UOTefAxrjH7M2zE3e1oeIHoDXy/Umh9ke7ItRScIDOWCOLw8GxQO6hvo7x0DX4msONopL1tmhyd+gB6689uZiTCAHFcfgzB8sUOaDTOO+efOQvFPl2ACdmQ9E9Qc6F+txzJgPh60PIvTzoajGQHDPOeD8aLfrI6Yd/czhlDoc8mDY2jtP+rsWHY96x2k8W/18KAtzLMf4inPOQ2N1+ikzR1sxgJ4refG2bWjaMh/4fv76tSoy9VvWAVBAj824PrhVvsXG9STGQw4Qt7YdGd9zmYO2QCmbIUMlAAAQAElEQVT/8uVrXbLOzXWM0QcJe9aP/+3AOB5K/pyH6NbZh9v6VC4xjrnPj6dTcM+dh/O+nY5lDMk8x1advw+THfuWXMzpkDkwR+fQuDDH8vPPP73M/ZfM9Sn5nPsgwbEsW/2M/zYH4CtvMfwtfOtkPc1Xu4cc2pq38cV4m4MDa3/J4ZW5ZCh90COv3yWHQpK8OvGNJa+NGI5j5eIY1aeE1982Bjr3Dx/e99yYh3gw5UDXTCx1X/uvJMz7znEYX0yYdiuHT58+t595aHfOfWse9hcBXT/14nz89LH76s9Ze+YhtnFhHtx50OA6dP3oo6/jBcqDAfvG0V87bZ5zX5uXeAv7Uw5o5SXrLDlGa69MXlx5Mb5k3M6PGLbW0t9INN7pZR0BXUN14ukjhgdfyrR9zriUzVzpexvo9V25tDO28+7Y7TseW/+Kha05qAP68NUfSHCsxgSyDudfTtDGHGDm9fT0NYfMDx1L3RpHwl7Xg3JrbKve1ppYP2sBIzmfE/dtsN4UzHj+GekvuefN1dqLqb28h2VArzMPlhyDNbEe2jmX+llnYyrTxjlyrMrFUrb66rRzfPrCXEvaACW2fOVyDK4h72Nx5PWzFc+YxpCWnzIw54dek47DOM6NuM6P9T4cRvYM96pz6v61a+tcOCbr+Odffqnfsq637MXGNAZk70xevp8Zz1jmIq4kbyxjmq9xlq999wjj+0NnsJe/iW9fO5jzIa62kjElx2rrXGprP2n0nuW8SOrMQT9jmsfpzZtyr5QHa3Lq+jrOQ94rPn78LEzWxWP96U9/X6fs409Pj723iqVSPOn9e/fMU2p6qg8ffm4bcc3ly5dPyeVj41QuczWGfvJj28p7zbFZM+trvvraN5ZYjk1S96c//an0f3p6Ki9ra11dE+q1h7mfG8O+JKb4rjMP3vXXb2E4v8YQz4NQf+jAXMWQF9/fUtZPG+XeR2L5AwPm5DisuTrjGFe5cbWT10csx6efPsbxMFWd2I5bDEkf9eYqr724QO7Z3Pt5H/z9Y2qcejh35H3UH1L56eef69n3k7w5fM5e556yxVZfcayVOTo2sb0P/DP5xjQ366LevjrHra3x9TcnoOdb2d/93d9n/nMInhj6+Vv2jsex2HeNyxtXPPOwDvbFEt+4f/7zn3sPkldnfA//xTAn58l5MGfnSRx9tbWG1l879yPrC+R+3hX1D1mZg/k6FmstjmQ8da4T8xNr20bW9SH7wFP/trw659G4+vz000/lvm8OjsHcxLDvveaYxVpxHJv+4piv7ch8+af5gf5Mqu/79+/yGfDY9RTf9aOd9RRPG2vnegXKS72xlZmL4wN6T1du/YxvLurFVCbWlvvQXMVxXPLa/Pf//t+7dua3Zy0ZX7125vX+/fu+F+WtnzjiOXbzUy6OMqA/P4itv3NmLbQzJ33EXnrrIybQMSrXOZ8F1TsecaVR9Ht01PXh3bvy42Pl+wD7BTQZRIFFsl39xbvI5GEuFu20keCGoVzbJddH3oCXfMOy5xvHmKdofmuktvoGUSbtdSmG8r1txIMZM01sn1suL5Ykb0xbmLZrfN7gQImz50aHqV880MVRX7mUy8O0A3qBKwcax2/AK5cx01zrF3VdMj7lMGtyyQdZoC5ZHGKIrY99WxerrXL1ky6dk7y6V23GMIIX9NqDban2xn4uoqvUb/f/D00Blh9Qk5/tig2zD7PVBoIckjenS2JcxI1s5QIjeJfKl4Lpq066JBdbmHKYrXhTrtulxFYmAaq6RkC3M6RxWtVfLqltxRQwdEE6u3h74b/099hsW/wcf2oxsnnobF7ytvYBmyt9KwdjZIyx0C9Nv+T3JCfBxFi8GIu31SHlq0vsk05B7MNTYu8ZQ/KODNKPodhiXHKfRKR72V9yBSPjAWRDe/TP3SraM/ZUo3H1A651FqNyKU/TL3nle3KSBwqSS/pAsOf4gcbUSVspohfbS8fQXz3cbO0vufz0Q7axV99Woe2yh4kzxpbYFfu94yw7ILJLdHvnoXyRONLq29r/HjvrJGNVB+a1B++i+R9gG3OPXltiu3ds/Se2/Wr5yDwpl0D7KQe+w9YmoK/kS2Y7sesa6y9ha+9am3vEjKnMfQZmHkHKK2OvqRdPSuIdI+LOBei+/vCX8w5S3Gb9Yho+ktQWbhjGEEuCmxwmdjvli/o0/brkvqjS1p2OqvDSvTxhem3oJwEFZDjOBz2WJa9c8mleyZfM9vLtHlap1V51ycNG+I9jr5i2QOc3a1Lhq3OGKQde5ReL9L3Xq9/szVMC4jdrY95A16JyAY1bRctgBONSoDwDqqoxyNe95WG6Xbi2ymzFlofpax/0rfZRJzkedfqo3rMnSeqUV1y02Z00haGWp4WJPfWV3PfkNwru5XvLIUDOS9YHRV0Sp3ZqvTdXhmeMlqdDKI7Rf7ufUJdgGPOSeddn1WQXsyr62z4DRFIF+l26hSnbMyagZe7he/vvGQMJPTGMU7n22KZ5hb1kthKgSXz3klO2J0egQEyx55yqA2724dd4YNqq1E6C17bKJG1g2pvrPYY6baLunCY/bdVJ2ldRMOWX1BYor0tyt5WWL/CqBsBfwa4rNtxsKxfMvnmLL8GM3XzW+sW6RwQ0ToIV8VUvRRzRpXzIoKk5A+l/i12Z1xFPkn/mJzbaTgwin+tG5j4f+8sG9J3rorI+QT/X9+UFe69LPssp/hZbHJj+i99N2E5IHvhB3nvLYlJiGnfbMo48VNmzXuPS41c/xgi/N9kHbLoPNI4Y93YjNQYymhlH/Z68gPZdX+7l6pXbSkBjy4utrXoIbrCUS+qAl3FU+1Sue/t0ry994DW2ykC+1FusW97qgB7v4u+xxVNuK8ENG6af9oBmjQNTrgBucvttG2aNy7kRV3nEPT776u3f+D01eL7qlcMNG4j+osudzSV8Zdx0Xir1E/s+nnIJaAxtAEVXP+2X3FalrXJ5oG3tw2vfpVenD7zW38vVa2+rXB4mNsxWHZCxzT7QeWvr2IDOxb4Yy95Wma1yeZi2+i25PNCYMFt1gC7/YeyFATQG0DGWXPDF20rmolyy/23eQGMpB6410U97CdC97WS0XXJbZYu2PATR176tegm4Yi8dzNiAoqYfYesvAY2hIWDTOQEtX77GBVp/z7c+Ukjc3n28J+beCmSdjyYfjABd2/rmOudQ1gNfoGOvvJYZzLjKJd9LGGPml01kj+Ele6jPHML2y/7xcCx/K0bST/Kgsj+r6BRLxyJ7yfvlJYc3/Xk98gwluVz6N2HDZEvIuBKDop5zwORh52MOIdq+89trD4Z+4l/yQMjfntvGVn2QFezd9+Hkq34bo7Q1J8k8JPF241D1HJ9LfLY80I9bPZ9f6pocnh7PpQxITZ/r/PyU5yW+b9xsrIH+1n7LGroEz6ER/7M1T47G3AWKQlt59fpGVLbStjmPlAeJ20ZiX/IQ95yYh9rGVvomlXrMwc/ooV3K/tccZFsr51dsc3GMjn3b4pexjjj4cNDWB4/Om/oq6ng41WArL+se88zpIRrq8fEpD0DPL/1Rb9+8zUP7Uz07zozJeI7lkAe/zof8MXwlsYv6BLE95NDVXEbeQy/OYYL5gHDbRrDmIe4l8xC30ndL3pXrmPU1Rg82PVKLY7dvHt5mzW+piXWqmWPiojZfLsFynLbmaH7W1bzPT8/x29ufGon/XMfjobZtNM5THqafTscepw8hfRgpzjlrEojtsR+sqjtkXGKql6w7EPxLHg6/aexh/lVdS+t5zCGLsXyAaW7WTSzn5/HxsXP4+vWxBqOUiVk1MVPOrIu9gD4A0P6cQ0hxxNPWPB5yyLNXYmYs56xB58A/C23pGVtggheDr5nfQ2p8Oh7qlLyIj7/J9pwaPT+d6+F4LGU+f3s+P+UeeMwcHK45jMznQw6IOocYfkne7/IAO3dIffr8JXH2roH5bdtITY81xmjZljnWT7Lmyo+ZQ+sxMj7zUOaDZh+2Oy6gGNX3RQX9EKxPv3/K96+5PzPWr9kvDsHIMOox+TvWN2/fxWfrOXnMeJ+zdl174pmXsSVr7tw43z4ct5Zvc9AP9Jjti/2Qg/2nYBtLmbHMz/pd+vkWWUtb/0btm3dvy8tYx9R4DHrsjlmZBFNmXPs+DLc2j1kL+u5Zyyl4xSzNpS753HzIQeUha+/sHnM5Z00emi6J/yU1+OXX3/KEcK+xbb2fVOL++ttvmb/nMqeH/qGVUQ+nhzqM2CSWNXBsx8z5Zg3jsycBx2ysxxwCfo2d9PnrlzrEzlhiP6b2+Ra13mbu3/vbkKdjecD9LvtFEq5tjHqKrz8osSWnPXtDoDMeI1Q5z9bSMduq82G/OTn/9/bq92xS/oDBsjdH66bOedFXTOXGc0zaAmXfcWqrXDtrL2+8S56FfHj/U+o96p/+8Z9jfygxt9Rcn8plTtqL/1MOgvaMR/wldx7Vx7QPct6+9Te8z411OBzrnL3kt99+ryzhOqb/JvfQlty+fvnc98jX1PdL+G1suS9PXR9zM29xtzH6B4Zch5Aboqjj8ZCD/9+Dfe7ab2PUx99/r6+5D82ta7LFNvNaiXVJ8C1r6Dnr6Zw19Jj3ETFG9A/HY705nerL50/B+K1WXHE8uAHqks3kTeb3OfcTLznYPuYeSznq3//9/2StX9rOPI/BPGRdAZn3S+f7OfiuHffmY2rgwd0YybGqHrNeHLP9XmfxO2XdVmIdkttT9jUxra12th8//h7PvX766UPpNzIW7wnrKX/IeIE6peau+/fZG+KQedna3vw/fvyU/Krev//QtVTvvH/MQau8tbBupHPMWnbePn/62OPZ0ncdmpf2xviQg7KnjOWSOvs+PbZRb7I/W4tL7u0xRu6Npxr5t6em59TvHLn30zljvGSe5L0n3cc90D1nzwczqPr06VN5T2p7SI09+PyHf/CgfORQ8XOZh/mYt7H8THXJ+jseDvUsTm7BPXP46fePdYr/SM22bWR0e/35z/+ntrFVXch6eFPuF58/fa7nvD/88udf0p5L359zDzgHT8n94fiQ/TjzeziW41fv/fUm90BC1cfkW0n9KXuX47Be6p3vbdu65uZqbfYsJHnrn4R6TXggqf3SyYuhPVBiyI8xMifHrL9LeSmzXbUw322Mnndt1Skznn3rJm/sr9lT1bnG7Bvb3NWrW4fnvq8YX/8Vx3F54Op9Ywzn3da8zWnZii0vNlDGM5b+rhdx9RXL+8TYHvQ6n9sYXRvnVBvnVex3qbmYYotnTDHVmZ/7lWTextVO/2WrjbGNpd5crLV662Nf/6e8N7gOxTc/fX56WRP67VnP5nLK+pL3Bvvw4aeM8Vxfv3ytf/vXfy33qjcPb+qc9xLz28ZW3ov/7//7P3uOrJk1dzzmZdxu837j/rBl7Zi/+4n+2mtjfA/0zUe9GPqJA/T6+D339ofkKwZQI/Snv/9Tr8Wn5OM9pf+H7CsP2YO8RDBifwAAEABJREFUB0/5HPDLb7/WJe9F/oCFvPtYnMu1fjydsoe87zUornU1H6Dnytops2bqrTGQMX8s8//8+XPH98/zL50/WKHO+tqam2PSH3JTVbWPcvXOla0xzN9xKHMNiKuf61c8/0S/eskfpDCW/yWDa+Mh+9Ul96L3r/WzngnVPxihnbx1/pC5AHrM1tjYxhPfertu/SEe7cR2/EvuGI2rvVjmNrYttXiuc/YK185PwddHXOfI3J2T7XSo//3rn2u4sFRYCo0EAgowxyZlkh3guri0r1zqgPaRl4BA720Lk5/yil1FTreXfADbsyAqm3blcnDyl2z+pL+rywPJMcjALk0RB/vyBxh7cPeY7G27v0xCBEUw1Jg3EIz00gJtu+RtG5m5tH8w5MGMquSVa6+tBNjUnjek1pm3FKl2l8irZhx4sQ3uJTd65dIHplyZfesgwWu5+rgEjRkvGFrsiZch1oi9/P4iv8fYE7PiWbmAHkvlWpjqgYJgx3b1bYsqiPxlroCiKvFGQeSxT7dfwHfYlQto26pL7ck33bR7y1Zd9+AAsa7GgGBf0vVdvQhTHdM0zBtle8TUlFPBjEPWzcV1lDYQPcf7C7at8eIV271JXrqX29dX0keC5BOcxcPrvnIxYMrFML24ZDyb3f4QYD+RC2iair35iUHsxbBWNzlQXtpI8hlx/OT2jPP5hbdf4cVQnppURX9pmTnqLwEtj7p11lWCGUtbdfcyIPmNqkzE3nUOm5e2Yoa9YgHNK4fXvPbaim0rAS/Ydc3Leo2xBcdt6zYeMccYkdPzaL9ywYwTtuW2EvAD7FlfuGGEbb9vsYGqmmROMMrLuEBpX7nWeJSnW0CP5V6uLdBxtAPaTrk+y1Ye+CE2TB/9JaACmHsh9uH37D2S+wJEV6pfxpt66hPRFXv1V2su8hLMXJXB5Jcc6NxnTSr8jFO5tE+TtGbcex95CdAkfnSdgFf8SK5VBKNy0QSjlvyScVapnzFg8gvbdnyzToACgjHn8JI9s14u4Hv5XqnrqC25iLfs5f+z2LNuI/nM9S0mzDEsbOPtL/tmvVwwbXYBIoNR2oftOtqqAwrEnvYwW22BuuQe3uu5xrjtD/oa01YCoh/lteSA3QKa9uQBZJ72tgX5S/qX2O0VqykPtzCiKKDllWvJAxX5CImxRzNfKwZQ2tovRvjo95Evyvfa841YFeUFs933mYd+FR3x2/PesgdeXjlQIIYPP2/76arVHmMJKC/l9iX7i0B98khM2T3tGNRIivsdBigbHVN55QK6H7ZfQLfqR/iB471kzI5n3mvmAZQ2Ekyfe7kgwB9iw00nhva29xj2AVWNAzNmC/IFKO0rl7fUnvpGlF59Zw8TR0x9gOuYgLZXV7lg9rVL92qnHqZOuf3VwpQ7rxKQ+tQLbjVG20cey5ZX3tMu+Wxq27r0V8zZj2bPgikyTj9026+CUV7agnGc+70Axd0CHVMB3ORBSF7PoUvoOeq9xpi2xhxtq2w0jjIphv0ypswao7z0rVwfINgjcW757flMZg5RZbSXumQ/gFt+MHOpu0vsPXWQYOqBzs/6Sel1HG2B5rUXBug8Kpd5p+kX8EO5GPe+8soqlzwkWkg+os7D1v4i+9/6qKsiMV/PJVBeU18FM//KdY+Rbo8LCMY3dU194Ht55RIDbjFg8sr36K3JjL0n9pz7iEu57dRVx1RmXwhbMWDmax/QpW1llNlKe/Yl515eHFtJjD35ywOJG6v0lQM9ZvVA8uOKfY8B38uB8oLZLgzb/yy2GEDnI28ugOFaJqNcAlpmTOXa2krAd+NZPtrLV67F28J/vCbiwcxHXoKJ9yPshO7cbf+WvMWQxJWAzOdF98ZRJsHMQVuV99hLbyupXy3Q68GHJcoXAc1qB3QssYFrfA1g6uS1vW+BxjYXQFUTTF57oLEZ8/4752HwPq16Ho1pd+WnjwQovuaSt6ra8rB3jK1jqoQZH+gY5qHvnp1Se0Cz7KB765WHKQYt29VCkZZ8Xe/dPhw652HNxfuPykHdpZ7Df8mBRszzOXM0xa32fiN9uf/Ie0Bwys+83o8xPiRnH7LZdm7RbWPoUCP67WU8PvT0YNofQkj60Qc9GM3nyx7SNtIyP1vztW1cbRNbmy0PnGyrRhm3UoznPByfBwdVDGpPBS55L7UFaozkVAkbnLGNAupZffqNt20ti0nZP+fw8DEPTH1IZ+4jmNvQLxb53n4LxrA/0jda6qStvfPzUx6uHRr/KRjW9Tn13hJjG1v1PKZOPnArqh80Omagx67+kvE4PyP2ZJwVwzFGHsY+J79jAc0/5SH/4XDKPFVfQPCryL83efh5zPxswRDLB3Hi7sl1T3zxyLg8mFBfuZ6zfi/RVfyBmhcZTw4KDls5F9Z6vOgW9lMewIqVUtRgyyFFcsoCfHo856BhzwHI5zKe2Mao4G+ph+O2nQ8i9/alRm3bIRajyd/arFxAY1QuoL7mIBso8cwr4tZfMj7zUd7rIwplc33MMamTHs0v4wVq20Zqd2k8H5xfIq+Xy4fGQOP7EPTh4VRA1wUoH4pfEvfLpy85kD/VYNS6lPtw1/iO11zHGDXGVpesv5Sp23Nq/zXr5Tlxn3L4Q/R7UbZiXLKGsvT6sNAH8HviOQ/PsfUQ5+F0TK3P5Q+Pbqmt49Nvz72wJxnjPuUwyUO833PAc8iD/hrU5xycnIOhPulkDT6Hzslv9P11PB7Ka3TOGVfy88Byzxp1fV2S9zm4Pgw37p5F8JxcD/F7eDhmbe71Ng+nD/HfGMmPrN3Hcv0HKvfJXl8ylxlomYM5v337kEPWU8c3tuRcGseH8s+J+ZD1LcYYW41g6wdoWvI+pPbBuO0pD/qfk+ND2ks+Y2rk4dbXHPodUgfiL7bj//D+Q+erjWQsYwI932Id46O9cmN/zd5ZqfMpYz4ct4zjUufUgFHV/dTkGN1T5nc3yKC29N++e1s959l/x7bV+xxeuBefM76v3lOJ6VyPtKfDsddm5XJ85u8hhj8sIOYl43r77k3p7xyfUp9sjXU4HcvxfU6Oz1kzXzLfv+UQ1rUnpodTzuEo6n0OW0fw9+QohS3H+TU+jtM5cJ6t/Z6c99hZHw+WtAX6MP14PGZOP/cP2Fgvfc15HYSIKYZyIHbvemziiyNpr50HGcZ5Sj3Ui0cK+zGHwI9fn3IY8ymHHB4qV3J96vvYfDyo0Oftu3cF9JpwvrbUWTxjSPYdg7jiP+aA9Cn7/xhbkQJK+/Mefu/7yz8d/Zy53TP+zzkcv2SuMuG1ZzHrb86uwjenh3rIYZl4X3KARnJ+zAH+U9aANnvun8fI32qT+vbenHo6787T4/mpHjPmj4lxyFq5JF6GUdLpdOxcPPx/czqV9CkHZI9Zz8/JZ8sY/eGF33NgfMi6CWy5j65xPSf228z1u3fvex/9lANjc1Rvbq7lY2L+5uFZ3iePiTcOW5nXl6yjPYDaHTPPh8Ohvnz5UjWolKt/mGU3yR7v+TqvwMv94zo+J59P9fAw+UtiHII/gmGNPmV/GrH/GlxbIHN7DvZT6LkSvpyfr9k3XJtA6jJtzO0pdTMf8ZNVSQ8Pp4pZWSPrs+pEFoEH+qfUyb/qsm30Gqpc4owxkudDHbdjPWVtHMYhh+pPZW4eMm7HQ+2xdS/5mrllG2VNjKG/69i1pd0xOZyzdj7n4NAxH+M7Bom3dQzt9fW9eyTZ56zDD5kj98899+4lc+s+FlX9+usvibO1b9XIerj0++7H3z7W6XCqY8bz7k3uq+x77ZMkHfuedeo4XNc9luz973OPqLOWjqFGapn95PTm2HV3LI4DqN9//z1xU4Pk4riOWQPOF1Dux/72tfZiOZ4xRnmwrq1zY93V6afMdQTkHv6t10rlWnIPOsXeM3Yxxdf+IXtbzLpmtuZuq6211RZmPlvWlXJ/S/1dxmlOayz6mYu+5mZc/R2jMfRTrl5bfc0B6FyN4zhc/5J2kry2YhGBccVxHP5AgK11esi9ay7Oq/uwP4hiXHFdB5LxlHk47OG0WL/99lvXC0Sv3A97H2R7eGu9PbzV1/GYh+PwhzLUmYf4xnWc4hnD93TJNbcxsgS2es7aePvmbbkeH46nrKtjzpGee+2L9ZC9y3vxeIouZF4Zbjk240PuvBhYO+O9e5/9JusfyGfCT2XttbO1jvpaM8dhTvo47soa+vjpY9b8r6Wd+f/pT/+QPbnK2jgG15Xxx7bVh59/7h/uc+8kvv0XNY6H7B3nlp+yfi65a70f9TEOUOYC9Jo3Z/OyXuYF1Clr3fWnTB956+DnxVPGb909PNfPfLRTD3TermdjOI++F6qXtNXOMTtX5uQ4nTtjwKyXB/nGMrZ+YhnX1vd0x1tjvgeLBfSYtHfdAdkDJ+mvr3beG8YxtvX/X//rf+V99WP9y7/8S7lulg5Sg4xz5Wbdz3mf2nKPbdvIZ7Zj9tevWTdPplFP2Q9//f3Xesycf/r6uchno2ExDW4Lc4HIK5MAu72o4aaHKVcJr+X6SXCTa6esasomX68uZXsOIGJSMPHhxT4LxP+fq/LBTiegP0Qs3naROIu3jWnnL79o2ax2ZGGqgxlXOXDNw756J8929RlcsSG8eaYV75KbTVv5vT8w7I23MNTtsVEvLy1eOQQv+nv+3gaoZe83GjDtKxeQr7fX65iX5FGv8l6W8BrD2OpgyveMz/49LRtl8jBt7cPrPNQrl+SlxdvCzde+ecMdRnh9Oo+IIfYvOV3lcZRXDDFKn8q/Fz7dfn2LDcF6qXcbvHxprBf+voFpv2TLDr6XJ7rpXNds+yQW3GyBFmdiCpTbHS/8budKQPMrpq0E+qU632C7TtTrJO/YF69cGUxfeXXKYcqWPbzkGAP1EkyZvBRVv+75Frx8WXJbSTFMjMX/rXLgu/roCzPvhWcrwY/l6vSzrewxe+7X/aWGjh2YqnyNOF/rGle7ernkpZduN3DzhcnDbJetraSDrQTTRhn8OG94LdfvW3v79wQ3nyVffvblXW0w7ewvuS1Muby09PIwdcokZbaS/D0pk2D6LB3McatTBlNvH7jWHaZ82dhK8Fqu37dy+0tuKwGKc/vt1xgKYMrlJW1t4SaHW0x1y8ZWgmkrv/SLty/BDQMmv2xW6z6/eH3u1+aUTz91MGPKS1MvdyOg9yR11FZV+tA1aFn0lWvxtukWaCdXzd/L5SWYOHV/RWZXfRzzmjhws4Up0w5ey9tPRcixp+mXcir/qM49blOezxOMKdNm3L1fu88tDJhxgBrjEIwqoEm/ymXrh8Ow0e9dt8WrA+w2wcT7kXzF1FC9rfRH/Lc6mNjKHYOtBDe5/T/Cu5d/a3ffhxse3Ph7mx/xcG+7x+QSqle1rFw/yuNHspj2a+lWC9/XW0O4jz/nfsltm+K6+46cFqZ92J7X1r98MVbU6TmGS8awxvNj3vszxr02QER7k8SS7MGMKa9MgikDEmfy6gGbZMSGl6EAABAASURBVGvs+g9hN0C+GCdNj1MeJjbQMS953wunySTqlS3c8tJfghhN68ZQZhd+LFenDdyw4Me2cJPro+8imLpv5Uu/5DDtlMOMuXTKJFB+yVifMwbrfInY/p7+a/8oYpfVsz4IKAiBGFMO3/vEpLFWbJj2yu9JvQQTo/m62cKU6wNT3jbhlUnAX1wncMPQXn+p8tlnUvUY1UlTV7XW9+pXrsXbSnDDBq448Mdy/QIV/Ju9/SW3lWBiLN5WO5jyxf+RXP2iZWMrwcRYvK22MOWLv5fLS/Bfn7e4Evz/h+2YfvR+ZFwJ5tjltZXkJXkJpo38PcFfznvZigU3W7jhwZQvm+UDU7766hefBVci5E58uQduaxkooE3hhqG/7+22Ujbbq41My8LYAncY+XAR+XpZSw+zB1Mey5I3FzH1l7T3vXvLAzJbZT7sWXIfIhEM5ZJyCFpI+9WXB8q2vrnMxQdna1yqgZeH1NUX0H1jgPijH7h1vjXrds0//cNh9IMlsT2gmNiVh0tP0c4XUL6PiDklwcngtfXhFTBr8rJ/aqdu/SUEcxbfMWlvLj7k2sYWlL3HqswY+lUueaDE0G7LQ7AYty3QY9xSa8gDuRwqiutvF/pgfmwjS2avFbNyyQMFVOVlDWQdP0RQ1djj5fMkEEkl/mh5npGXIqkVYSg6jjmbn3OszlyMJy+tWOa7bfEi9dvVVPES73LZr2PSzhpag8oFM84Yo20gAC/yQ+piLS39CNbxeMhDwsce+1MOaoAyv0rxTqdDvKoflgJ1iK8PKY31KYdU5g3KD2Us8U45nFLveKJqf31kXN/nPMSWf8xhv3b62frg03m3bxwPkxyX8sPh0Dnt+WyyJ3HxzjlIkdf+kkMUIDbnXoce6ugjzmMOiaLq/Iyr7/IRXzugrJ2Y9sXVznb1L5nQRWNsjfeYAz4feAMFdK0rV9jGA2obx364bk3HGKnhITnOej8cjjWq+qBm20ZjDLIW8x7sQ2vjRV0jfuayaPX1MT9rtGRA2yuHzM12qGMelJvrObXftq22bSTWKPHBul16DZjPIXpQ9tz7gDafP+chcg6YKheQ/Oe9DnQsbYxnzj4Qr1znzI/ryVjWcguu+Wur/M3bedg+MrbnrLUtc6yu65R1tmUdieGh69fUWbl+xoFbfsrFlnyIbxt15+jhmfaO3xppK97KI2n2fNgX+5J1pN1DDga1lfTdGPWUw2GxpEvWAsw5X4dLjgPomgFV+8jhTGWvPHUuxhJPXwno+puvmOYgljjLVn7pbbVZGPpIYlnzc+ZW+1UDeXXecx5gzP7euchr55pwzsQR+5w5E19766FeW3Gsi7XQXp0+QO9ni9fOQxUPzhyDMWyBrLmt16FrAabfQw6s9FVmXMcvtnlULuOl6YMpW3MwH32en/des9pYG2Uejmm3U3XOIYe8OlvHZ4yHHDZpawy3VPGyBDs3oPP0IOXnDx9qxMCY9m23HDobz9/oPuewu3JZK+tkHMchtnY//fRz/yCFfmN4D55q1cM6yZuL47U1P20l/2S3OMYV+3h8yKH+19JOP22cB218DxbP+EDXRF5bxytpJ3mgri3Q41WXpVxjbH3A9CkH/RlSr0v9rZHx5R3DJfeH60kbx+p7pwel9j1EuwQMaCx5a2W+V5/jqczD3J1rbbbsC9qdcpAleQhqXsbW7vm81/P50jmZyzlr1FZfsSCTnQTMUbky8dSLZ11dD8c3D30vjky2tuI4d9oCvUfDxNLG/PQXRwJ6/szPwztzFMf8Hbt80njZy7eeeyC1HfXmfQ7+s8d97h84ebqORT+YNq4Dcze2OQPVnyOT7/PzU23baL/tpV7mbS76WCfnzpwql7loZ57aeYDrPETV4xzB1E8bxyjvHGlvXbTTXjtz1EZSZ24erFpr43u/Wx/Xqjp5D4mNq4+kn33tv2YfNT/9tRXLeOZi3zHI22pnHsrNz3zEslYr3p///Of+IQgxtLPVTht9JOXWSB/zMRdb7eB2z8C8L9Sbg3XR15jmY409gPVA3bjaKNPOe1I840jauIb01UdMyb51MhftxTCGvDprpN/7n3+qsW19yK7c+Op++fXP/UNqh7xHGcfYD9lHxVTn5y9l5mPr/Egw17Y1hTlOa2X93394n88DdCzfS/Sz7uZmztoZ33jm4v7u52z7zqNr5CH31//59Ze+R7RX5m/5OxbtHK+49tc6c9zGENv8vR+dF2PaiuE4jCmm6wrIXvillOnrD8tor62/oW8sY4jl3JifYzS2MWztG9N50VZebOXaGEs8feX90/7WxZr4W//LxhydN+0ci2tNXl9zs9bmBnONrXz8TX7rIY72knHM2XVlTuapv7lZA1vfF8zBsRtbf2u54vqDAjDnVntz0kYc7wf78p8+f+ofUCLvbwPmwtAQKAe0+Molr0ySB/pNX15ZTK4vA9j5kRx4wb6Ul/6SthDMbJA+XFKmfn4QToZ2QktONq99f45kvlZMCEa+OVCqrSS2/UveuGyVVeIsuTLpkjcuWydt2tir3nCBl7xf5yKGtAcbZmx5MSqXOGNEng/z8sqNIw80dsyysW/Ni2VfG3lp2Srf883Plm++/TGbfKsa0SVvEOe01fnJADaNB7RcvOrrknm79I1+j72nZpKyNssXILZzvMrVR9y+8kDzN+xqe6BjLhtbSYx6uYDOz+693P7CU66fMkleGVB75grSJm91rhPbogpe5Eld+z1zXbn0v6R+YdvGOMrsy2srKYMXjCiVpSnlhoMEicA+TD7dHg/QYxevXq5lJ465LI+kV2yjcwl4txcDxK/Xd9r1mngj2HOdiCldLre5nDZzDuRdazDHAbPVR7ntPbZ95W4YSy4/xriuTeXaScrtS7BGVMlvKLoS0PzysQV6rPKSWHDLz75O6mDK7d/L1TlGoGPar5dLHrjKYWIov8eAKa9cSx42rz1zOfcW5fpF2K8VE4jNJTJpz3isuz6zX32/29+TR8yyBvdee5f4eb9On8tl2qiTD2zbTx4dszTEmHXdsz6Alqk0P9tF5ievfPH25YFgj8S/XP1hYi1c/eQrl+sByNgmLbk24sWkX/LAK2xtI7rGqVwwY4VtW23kbReJvXh19m2Vwczj2/7S2apbPvKS+dkqXzb2lQPXXIDy0kZbmPnCbNUpt4Vpe4+hfNG9XDyY9vJiwOxrv/e6cI4r9bpEtIeq50lGe1uYPmLbV75nPchL8spAuz3ztgdvknJtFv0RxlXOiG81RjIJ/1wj72PiGAdmTeSV1d11xRhzzS6VciA4o8eWzIKbry97OUxMmO09tnzlEkN+xQTHmgyDoUzarWeLL3UJP1beL+/RgalLeNe3/J4aTr/d7qv9rop6fnZOXu+DletyF1M+oh6PrXi2EnQyBfTY6+7SD2i5fL1c5gRc5atfubQDa5ROXvbTtK3tIuVAy+Xr5VpY5qh89VXbBzrX1bfV1nbRslMuP+WZy3wm8/PbyNTv4av3vVlXbQOdGlXj6wd0fpXLPNJc++r1USapB1q/eFvp3g7I/Dpn1bZ1d4lpV/vF6y8BbX/JegCS533et75+2othK1Uu5WmuY5OX1GsLEwNmq065rQSv5fopl67YWcuLV66NGDB9YbbqlNtK8GO5/pI22t9jX7x3GD0ebWBiyGurjwRT/i1vf+H5+Uw/ZZI8UOIs3lZSVrnk4Ya95FH1y742xpBXCFwxlQPlJS/B7OsHf4ytXj+g19LqG0deLHmg14my1a+iYIvcdiSfraomX+Xel7siT6PG2IJduWjKdlIwSnkVBaOqiHHVGIfQlrspkm9i1t1lHnaBYM97wL75AgUkr/3aaj+8WTUKwdSHTTzjiyFNH+X6wMSyv7DFWTrl8soWD99iq5kkhpz2+slLyoHORTlQXvLawsSE2apTbrtIjGVvCy8YqSbwn8auXD+KCfzN2Ob1I4zK9SM58F+KbQzJPOCPsbWpXECvL+23PKCK6PpSZudbufMA/GHeYusL9BqVV1YvF0y53Xu5/XtseWWLjjn88kGVeMpWe48hrxzoh+LaQdZJXu6DQDmeha2tPNDjScJF/u3exHn/WDGpijS3cPZSbXofjA1QQNfQ2D5Er1zi+qBHmQ94zDvebRt1t+rkjb8I6Dz0j1F5XZJH5f1iy0HaJWt9bKN/0ybv0oX3PFXaOC79pKE8zvJAPvs8F/lnfkBiEKS9+jAu37scgu2ziIo0Znm4fiwSs2HyZEkcH35160Eno0CcUV4+3AZku76n46kck/Y+/LJVaY7q7CuH6eP3qOq7Tnt1vvp7qP81D9rlzzkE0s96Ah3fnLRR70Oxz18+157PhOKok4yzjU34ftAohiSev7W9Z04v8RkZr0bP+Zxo/bomCl7oOYdUL2zHsP6X+Coznj6Sh5/qXCM+oOMF19oax+mUN19/W/A58YDUbZQ57DHQt8dZlPlfstaskW3UbWd+8kAfBJ5zaFixf/v2TdfesWuvn3Jtt43U4Kntv+Th/SHPoA6Z+1MObNaD58oF9OFTBQ8oc3p8Oifu6AO8bRt9f4k9xiigMSuXcZW/e/c2Y1J+jrTaV5z3OUDR3x8KUOFDXjF8cKqfdbHdtq0xfdB6yRodY+t1od/SO77j8dDj1c9ajeTzlEPmbYw6pz16GJ0Db3/T7pIDp2NwL6mVrfd3BpcHqJmxFGjbRsZ1SI3OjWmcz5+/lAcd1uicNXg8HnN/nDo39WPMvDZxs44Ijn/lIlUpD+CPuV/e5oDcXM+Jr922jYTdy7FUru3FN2zXUrvnl1jPyV25D62Vb2Pr+FswKtfjyw9FHFMHILpj18laP+Zg892bNx3reDr1Wlp4W2JaM+A6Vn2m/DFzt7XcvnVV5wHlGKN1CV0fctgg3m+//9Yx1Gnr3qf+y5cvXSfl5mf+j85JaqheX1ux5fU1J+dcubFPORDZUsNLanv2r3Lk4Pbx61PUox5Ob5LLMTFcm1vW7FPXD4jsKWvO9f6cduQw402Nop4zB85HAPplbCB61+vWY/YhvHloYA7mb+575uIxYzqn5v7VhcPYamPU6XAIdoWoN6eHquR6zBjF1ndLrR23fdf7JfezeOrcI4zn+rJu1kA5kPE8Zj0eTaPHA2S8W42xVQpe2osriamvdRyZIyB2o/7+73/uPwlfubQBWm4eW/IyJ+VimJN5e3gitnldsp7fv3/fPu7z6oyj36+//NL3ilhJqG2Mrc5DmJVL5QJ6/ekrrmvDmNbZPI7HU4ZEwYj1qEPqdzwdc498LfMDysMveTFOWc+uR/vmKobzCsbZUrdDAU3G0O50OJQ5efgmhnP3LvulfuqVqTc3ecdl/+npMfU/B/OhDyiNXbnWPfn09FTam4M++ruGxdTfmsb8Oo5L1gcZp/XWbu6Vo4Cupz5i2V5e1or49lfMhWc8CShr/yX7+t///Z/KdSU5F9bZnMU0prw67dUD1996Vmcsc5bXzvEZW3JbbcAPAAAQAElEQVQOzPk5z0b9SxlkDdVI3snza+r0a/YC++re5D3Av7zBNrp2jkUssc3F2Is3L/tAjW1L/m9Si+eu+0P2AOd6jK2qKPfkPXbv3n/IfO6p6ySi3/I5Uftz9nhtbbOE633bXtrXPM7ZB0buE2lLPGNXLmupzjx/9b8SybjsS9paG3lrYz3MH+h1Kn9/f8CUuz79jGBcmPe1e4e1FeNL9pSE7h80MBfttVVmvDV/4punOn3NQVtzlmBiqxfHVjv5tW6MJ65y71F1+trXXr2YxjIv4ymzL6+tPh56Ltmfc3BvjtpbI3Gsg3rr6HqRF9cfYDBvbayjcsCUmsxDUu7Yjen+o48y71Xj66uDMY2hj2Suyr3H3Wfk9TM/SUxzF0NebFvtbI0jr148ZdZJH3nzXmPUV7k5mac11uZebl8cstbefXifPW7Pun4qD5+BrO+nll3y2fshe9Ehe555+9n8XT4rOR5jAlnnl/iey3oDuWd/7fcA87W2nz9+rHM+p3m4bP7K9bf+1mnlaW0cg2MdwdnGKOdFG8fgYbp+2uTjeH+f4DjtW3fzcR1YV8emXFpjtRby6sUUy1zMw7kSy752+ttKysTXR15/+9o4Hv8qyOnhob74V11yXwL9W/TqHJvY5m5uyvyLAcodk5jmaBx11li5MusgmbO5Ll4b/8KGNo5Znfno7xiUe9BvXGVA6Wu+ts6Jfvook8zHPVQeKDGUAT0H+ohtnsYTW5vKZQyx1Mn/9OFD/T//+E/l59hD5nCogHkzGbhyAb3AYMq1ifj6gqlXDvQiAwom/0dyAQCbHoR2K2ZlMQM3jPQHo7Fto2m+7caMswYpDsQiJLgDreI6BvWVSxw3dvtA44khKZNidpUv3hZovGW78tYnkUtsP+wsuROh7YjfksHEMD/97uXyyo2lTl9lQCm/9DeO3lp78rgUg/+Puj9tjyRJzrNRuz2QQC3dPSRFanhJH/T//5eki4s47JmuBUtmxnluc3hmoqqakiid95w3GgY3t+WxxT0iE+lAdY2QcbSvXPL6he0aHJ2rn2MeGTZARUg5zJwWv2JG3Ri3cmuEaa9ezFt7bZVL8jBtb3l1wAXbuRhiyS9bIHXuqXH0qA1QWdbyMhdl6Ub3vv2iBMp1cK6dPYH4ZaJ9hoIrtvMlXz7mosw50DlU9uOaVy75hQ10PRG3rb4wY2qnvCkyscVa8/PresDE0J7XdQUuuWqvr3rHikA+Q38BvU/q5jIPbSV5VUC/ILinnN/KxVtyefWLbuVArwnM/MTQHr6fL39H++VoPo76SIDTC6YyBUD31TnQen2Blt/awBVDubT8bnllzmFiOIfJA+l3NfaSOxpTH3mgvO8qlx8yVPYF0LntuUdBDIJxapl67eAqV5Zp9OdXrOzi+Aay4+/ZE4DT2OyR0aMCINjzPgbyZvbUephybczXNQFaJ96Sy7sOQGLPe0sZTFv9nFcueZhyZdK32NrE9IIltnOgc9YHJoa2Enyft3b6SbcYzvf0Zv8/6MnyXbGB7qHY0tLf8sqcw7R1DpMHul7z/FYO06Zer6V3uvg1xjR5nELnrFNlLR2vvVp2t3kvGSBk5yGz5Ht65Ry46X+9xiBxlryaF9s1hSmPtLz2N/0+KwrtoWo/9RLwBlu835NXrhH7DJdnlfbO9XEEbvKePNzmvXd8/Vbe8hCbMQKxN/aePuSu6teGc/hou1fKY9Rfrt/CkFcIZB1OjVE14ztWrj09uX0O6htxf8mbhzYK5AHZ7s+SG0dbFdo4OpeHab9slcsv3ZorAwpmrmsuNky5Pv8ebP3girGwv5Uv7Kl3Vl2nnLK6eS4qC2TW9SzbeYvnBK6x1txRDG0Ap/Hde/SbOphrs3ht1dkj+Vs5cIm55I6+h9BH3nERvMVWD1cM8YGuF2i3JQM6V/PQb8nbKN+WXN3igUt+Mbnw6p03Rhjnt34tj29U/TX187Vh8ntjAZ2rvhrqp37xjsDMG++hqnXPqJO0119aPPx+3kAZx3sQJg8I1XGayTfx4CoHLnpgYuS+A7qWxszcHOJ+sXXv32Jpp/72fgXaHt5iaae9mEDHVHY7F9u5cm0d11wdoKhzVH7OB3ZVFOnn6fXABuj4U07iuD6jYPLKFxE/IcROue0H4tG8ciAY5zIeTL5yOVfvmGnbw/R1rly9tHiY+nN+SFauHYi5Xp/UK83eiA04Vz/vaTX6AbKXmMoUwLR1DvQzFih4Kzc+XOX6SsvvllfmHN5iuBdgYmgjAZ2T9UbTvL7S0t/yypwD3WPn8H8/b3El+N/DBroGwDQvvFgKYOqdw/8cWx977wjTF67Yyhete2r1WT+42q6YSw50D/UHLrk619ZxEUy9cpg88L+0T1xbcQCHJpg88AZD5cpPfn1IokxSBjO+vNjm5Oh82ciTbzB7LM45hz7qqfmffsRG39UziGSvvEru3Rt7CpHF7v5wXz5/ve8z7ftbPH3XCBRQzsV39GB754oZ+PYdY5vvZ2KvbRV1zGGhPls+yK7XS92e90oeQEKww6vak+U8VD/l0GJrirpH/f35ZgxyTx/LvP0AisQYY0R26p/Hn/NB/8pfzEV7ijzlg3eIfw5tO6extZ826o0tL7aj2H44Lq9sSw2Stn4gZ1xx/DAQgvu6Hq4NoFsOFw7lX4xKfl6QdPsD+ZSaniV+ctFQvG1sBUQ+ylq1B3HPyfPcvc00uj12lfkIpX95Tp7y7K9cQL8X9T2HeUpAmdMeO+Xi+oGzsoiqigIu98u7d/ed95Z69/TNA46oE2uUa6/c2sWWd6xc9uKcFxN12zaybtJdsO4au3L5geIWXGM7VhrhoQmQurf+kHKuXyXnU+iYeuezX7lURXnpb+9HfP2LtHOKec4B6P39XT58zmFnVftqM/0qOd1FtmcNXqKd+rhHdur5GFvyPcRujn4wrP9zDofFMG/7saUGIPnN9/DajOG6zfdFfkC7bSM1jdgcgz/lD/f3nb32hxz6PeWAxb9u3cZW/i8FSBZPOShT535N+9P3Lfk+9x7wQ9gxZpz7YD3kEN26xTNHddq4Jj4fnPsLs/5T4S/pzUh0sd0LYLQK7nztFecpB/N+SC1e31+xWXWLZUzrV+cHxUk3vbpLv9/lw+/HPhg+v+7Fh4f7zF+y9hXaQ1UP+ZBcHPtQyQUoc9nST/eGuNs2sgZ33bO79Ei5uQGR7aHrflAvjfTEtdmCM0cxDt3/ynWfw2919sX+RJSDtw8FdG/HtpVx1HtIAvT8w4d3XZ++xjB/8f3Q/jn9rKJcty2He58+5ZAjzxjrX3bK37//0FiVy9jmu/rsB/2f47eNEW31XjGOeQD9l7TuQecaHA73baPMPFwn5e6Vjx8+ln31oMX/hYDrv+d+zC3WPXZe2VAPWRd9jCOG48K3TvOz39oAvT/MG8h6PgfC5w99QKStvo76btvoZ8Rz7peHrLV7Sf2W/hpLElfZ09NLsM99eO7Bgv03rljO5YHSd6Q/Hi7pr6998y9EjaOdzzX5yqVNxS9s70vl2ri3ugdRuMbihO31vc+9ZHxjGd+5ftJ99o75OKofY6vnHKzr//HDh+yfpz7sMe5IntIpr3vOT3lNmBj3Hefr1y+p+dQ9VC8Z77cc6PpLOebg3nJdvV8Xby/FlazFvO3tffI2hnPlQGmr3JyNvfSO1u1a2gtJmTlsWR9t9c0W6efwp0+f0saR/XYqnxTaWLMHT47m6D40rn7m5oGkeEuv3BhA7ulDenDo/LTR3hzEWflbL0xbcZVL1uPBrTLrcjQ/deKYu/0w1jH34EOei4f7Q5H12HMDOB7uc++4Hlk7/7cG85fsqtw71maujuYD9L5TJqYxKhc1+7Hlfn/I4b+9glFjbOnZQw7KP+Y5+FzW4R71dfmce5Aia17pwX3BxHjKs1bdp9z/7969j/5cI/ka33VyL8gDvWfcJ+od97xnMoZz67Y/X79+7XvSfM1bu+PrLxP4/uWc18d36cuWtbaXxnAtD4e75H7fOfu8EE8SR39xPExUBnSOxvWfJnc8HA4t09YYjkD/Cw3y+q91NkfjGl9fSGdClWvlbFztxVcmb332Y9Uc8/Rr7+eqMdS79z5lz4qrTF8Pj83PvMQFOlcxgdJGXeVylNSJ5xhx9uxd++jvPlPuaD7GkvQztz0bwv1pj5UB/QyStw/mY/3mpK04HgzLG8u5uMa3V2I7l1fv3HtOf2MY69dff+0cxTdHbcWxB+K65trbT3O3ZuXaqmNQW15nnT/nNe3ubiv/eXgPqcX4mMPcvar3lv01vr+Aou45z3n7br5ib9lb5ujeVmdOvW+KIFSpV+Z+kjem+VqDvDpzA9rWHEZ48cW1j9bs8/frly8Fs7+POXi3FntlXu4v+cpl/Ax5vZ//AoEYxhLbv5JfMe2La6j/wjJH67Bm9davjTnqr14sMcQ1prnqI4512hf/uv/v//7ve8+KoY82+pibfo7map3GdxRfG7GM6TqKBXPvmpO2YumrzfJRpt65WH/5y1/6dUo8oOy7PsZVb13G+a//9b/2eyz9zNN6xNXPufXok+bny+fa3r80Ym7a2Atz+od/+Id6n/cAvjfJGk5DoJ0a4PWb4MDrbA7KJBObkmo/ZUDz9XrBj7Bp7bf21LTNa0KJrd4XCF8E5KOuCx8EmPYQz1DbRO6XzXCUlKdI2fJhu3gFK448TLzF2zB5SQxHoJQDTi+8uNLC095F0rbz3iob7NQ+2pifI3yPdysXQyxxtjGC4e1eBTSvrv+3COSNdwimHIiN3Tv1CFf5vs83OUB5iWFMeQmutrdy+XNe3LSR9JPkzc9xEfwYW/3yEc+5JK8cSL7X+Oq+kxdpZr7yQF9+Vgrxc/PEacnDXvYS8YPYxA8yC5k3TH7FcZQWhrxU8a9c8kC4umJnDrTMb3CN41xC/8Re/o5ZxALqrNzcB1X5qlwrPlBAJNJo3rzB+ewDBCNvIpa8seMhhjLn8o4R9wPcPSgP0xe4YGurTns6p3OJo8yx5bF3dA6oalIGc754R5XiykswbZR/OwfSmqxq+qKPNhJMOdC5KpPgKncuAQ6NA5NXANPWmLfYub1im/soRsrVh+0veaBjyrcw37TL0F/wVq9u2crbJw3ll9y5PNz6oji57B2vJ/kGv5f3fC4AbS9ezC88fC83B/PRFqb+dq78FmPxjhLMXGD6KpNgzs95Y307X3jGVe589vuU6blu+arrfM+zynl5b8RSPyDc/IKZh/KFrUZeGdB9UCbBtIerHFD1v9xvmBg6GcdRgikHLjEBVT/ATkVdW6X20TZ+8wOh8+sHjzDxVh2rFzDl2quT5CV5oO9V7cVz3PPcNtc99xNwk9/W/K1cXizpLe9amfe/774Eug8JKHT5YQzc5jL1xjTXNso3oOsJG1ccmmDKgZbrl+xad069vnY6aX5s2UEr7/Dpg7otb4rPeW4CvQ7ylcv48o5A8q7oZ6+UA7GqzgsmkQnY5gAAEABJREFUb3ztHSXQb287mDZOtFkYc32uNstPO2nN4S0WzDnQz/J6vcS+9XkVX/oD1zxu7eS1BS62a+4owYz5ljf3c/rjWBdfoLz27PFZ43zPoczaHeGKZ3yY81sepgwm3vJz1M565SWYtsrhaq+NsrbJg8YDkiRa5L9z9gmEC7U+37SV4C3eylu8mPWXvHIg++P6HK5cCwMmDsxxyR0lmPK4NIajBFMOtLxtk3Plfd5uX8de3dv+X1xkb2ec8speT78z973hnlEfc63XS77xbrHDq17ydCXrWkXNupbcUYKZX+VaeGE7V3siDzg0wbSHtzKVC09egmmrXGxlknOYOmPA5G/l8trCjOMcJq88W6DO+7F7JL/n9UY5TCx5Y+6vzwjnMHXKgAIUpz+uweRbUFe7W4xbHqY9UDDtYfJiwJQZa/jeK0Kgvv3Zp14vmPZOb+M4FwMmtvySyQNOX2uYe6bSi7FVejPfBy273mfZczpM2R4/Xw/OqUH+rKpp6ie2Apj5KTc/ZZK8MiAYKGqCaQ9c5EDrln1P8g2mrXLxIuoveWXABUMFUO4b+UVAs8u+J/kGpEZr23tPR9Rf/xb2woCJCXNc8gbIN/g/xw5Mf/3fxhavgfNNHmYNmXYv/blBuR8m2EsJ6L4qh7f2SwZXuVhLLr9ImWSPlwzodXAOVwyYcqDzUr9IjMUTxnsnQ+OAEmfVftoCl9fRLe8JgK6nXi9rfGUvGHDFEUO9vit3oG2Vw+SBNzEB1S0D+sNCoM55XVoxxZbgamucdsw3uMqtU9uIO7b84e7QvDLJQ2ZJXjKOpC2Qvb51fOugyLNg3gOud+Vy/ds+mtbnOelozur8oCpml5grV/23seXQ4tjv/cx12RnrkhM+f/Z8IJ+883OEeH6Ape2iYw5xjOXcXJ5fnnXqD+Odb1lDSd4P2vzQy18YMAc/JLMn+vqLBcbV1rlxnJ+C71y5eVrb49NjwVwjg/m6CulP6tdWso6Xl7z2RpavtlemThJHkjeOucDEJM96bc3RuMY45VBEW/ljDk9OfYDrepxrxN4PhI13TjBrPeZQIdr+QFheLJg5Tv0ph2IegqRfEzg5VtZE+VP3zxy0BfIh/H2dswbbNmqMkUOUD23vXtF9JAd157yHVn+fgx1l1mV8dcfkbV/N5XTaO77+QN9zW9Zqz34/Jnd9tT0c7nIvbL2H9Dsnh8o14lNF8j32wcieul3fDx/eJ9eH8jonF30kP2j1g9RtGwV0fdp//fqk6dxjwQBS57lfYx9yqKiPdmPMusUxlk7WNgbdD2WHHLK4Tntq0H5LPdZyzD449T9fvXff9Dumxj3xPAAT37XTXzJvbcTQRkw/4K1c6pSpkzeGekdl4jq3ZvXmr06ZOm2AInlDdR/Uaxv47qcfOmsL6VPyzNvL7o968SDy7Mcxtj7cUW5OxjB/Y48xWqdMLG3UbenJSGznTzlcNu5PP/9Sn3MwdgymNsrsM5D9e+z18H8DsGUv1DbXwTzE9QNxceyXNMbUqzOWeYn1+PjUtfmvDpifeB4uGs9ctNdWH+eO6nxe3Oe5+ZKDQGsxNw8CjK99pYcjeWmnzvjPr//qiPxLfoY3jpjai6FcfO0d1bkHnFuDdl+/PpZ2yrRRZt6S9WgH9H2hXlImvntFe8m1VOaBjONdDo58/lUSF79yGVsfoO8dYzi3fvtiPA9XrNm5uMZz1FbeOOr0UQ70+n/6/Dlr+NJraHztHI05sg/kJePpL3+4zyFw9p21K3cU8/Hxa+Pcyuy7taWMPCfuHMp8zVU/a3zMwRPMXuXGrqfjzMdcYcrvD/d9L9hDQXyOnE4vBTSu+Ur+6w3nl2M9ZE94Xx/iZyzzNp427o/nHNL94Q9/3b5fvvh6MfK8e+r7SHv7sGLpYx8fH7Wb95a9MD9zUWePjaFcf/kx7uqXX/7Q+1o7bbRV779YIm/9P//8cx+saeP8OQeCxp49few9pE65uTj+9tvnPmyWNw8xtxyoHw4P3RN91ZmHdYurzPwk6xMTcoOEAcoDP7GmbdWnT1+iqd5z5u5amrM42oltTMbWB9Uam7dyoPtpb92b9lw9kD0yX3ediwV0LR6ueeD/nLUR492HD/Xxl5/7mWxu99l35mb+1mQuknJzU+fBsDl4QOh6KYPrmsG1TnMSx1ge0JJ7T14863MfPr+8XO4Pcj88vjxmPZ97TTyYtLYtz8zfcmhuXPOwrl9++aUPrT2sNgcxtTNfY7iOziXn5vucdXduXo6u6fIHyn0C9EGheWu/+ieevPlI8sYSx7zEkpTbI2PaR+fW4dzem7v3qzlLt3lpK5ZyfbQ1hnOxxLfnyu2DsY1lbtroD5Q80P3RRj9JLP3slftTmXmtWhe/YmkvpnMPkl0zsev1Egfo54129lUbebGtV/tfc/ivzFyML56xhLHHxrcP5qRMG/3VaafOnqt/yPub9x/fl/9alfjKxFavvTnbE/eHz9eHh/veS+ZhT7U1z2U3kv9jXnuNoY2/4GQ+5ure0O4hB8T6KHN9xLdO7bX905/+1PeXtsq0s0bzO9zf9/szMeyh9Yghnrba2UfvP+29R5U7X7bmrc5Yyoxj3ZL1OLeOw9j6f9Xy0V/UyXvNPfSSPb/2jP2R9LFeY9unLfeXNsY2jr03lnqx3a/66GtMc3CdgH522Qt15i35yyKuuX0Ceh/qL449lRdHP/vg3PUznn0ytjptxFvY5qa9sf2lCPtmfvpp4yip18481fszgb9MZQzrFHvxH96/72er/QvNh7UJwPe8icKUGwQmv+RrVCeGI/hAPveLhvMln/zJoenWN++LYz/yY+Ve+Vb+4KXeH2gqIeUdW36mgMa4xW6blgYigEDb2YxXcaD3li3b21EeaFP5hQ2zHhXA5eYC8sJzVtwy7WH6y6twQcQaY2sbZcCF37IRtVGu3eKBC7Y6a7B2eQloDH2Ai63zFVs7f9CsfLCnXBpjpP50NT+wwMxVOdB4cJXpD1OuTdXk6/UyzsSbPjBHbeEtr+zVreCqU7Z0a1RmH+BqB2/5VND52pPlR838nJuX+cmLd069jsrFdoRpD/EMaQto1qRNM/k2BgWEm1/f2io1nuOiWxvj71Eoy9ZsLOfZkJNXGH0VvZYwYy1MmPKaV9cOFNASmKOT27yBtjUuTF4bmDzQL572pHLd2hmbyn+x8RDBfTS26RfTxgVkm9fXCVxtnN/KYeoaOzxc/WHq9IG38mWvTn5hysO0/T1eW7hiizE/1D4nb984zntYubaOwJt1uJXLS9pJtzwQzF7Z7uu3Ou0loADZi72T/XWfTn5vm/11b8DVHmYcmDJr1wd4k/fvyW8xtQEuebh/1AMdX1wJpg3g9Ls4QNec4eInTuVylMTO9PJl7CV3XIrFAx1nT1/2HEJ4QO7aLTuYuezpEXCpQb3YjkBjwLRVDldem0XiLD1MG2VAYwNdmzZLLg80xO/xy1ajxTtK9sQRaGx57X5PDtdctNMekL3kqEzBFcPZJJj+zsDXpSqY/rf5Vy5xgIseiLTexIEp01cl8F2/lUt7PqCjKL+0h/A1L5j8iumoBuh4i/dZBRRQ5+yLIhr5xg6fr8aOgpA2jhEH51xAxt3pZYQpA1ruNzFSaewrHxQcM9JkXjB57QCHxrLfPSlltGzOqybenIH6it73QzMnNQv7W965pN5REs85zDgwMZWrl+Rhypet8lveuaTMUQIKJq5yQHHynX0Duh4Yb+RObu2BAiK2xj28NZ8v83M+LPN+lnbXMu9VFg90vNsabvn9m3sepn3AE4fX/Ghe26LyRf9FYphalzoJKGCJy7VUrgDoXOR/T65u7U15fWHiySv7EcEVGyYP3/hl7ns5iDxf4kGYAMoP5nvnC5/e9HuLmngxK7jyzrV1lDrv2sIGJ8tD8KqmvfVWLu3lHTMtmHr5W7lz18mRovr+i61z5YBs3fJiApcew7RZcm11gimHOSoHClDdI1x5hWKs/PYI4DVOzMYrD5lEp22GWvby8GrvJLRsqpRT9DOUWhdMXjsJrvNls/J2/iMepo95wOTBeHsBl/xg6oxTueBqk2n32FHSBrTP+546BWePOIudjULFL2ME+dlL/hRWfV3WJFx45VHlS7wMJeSe12Z5STkg2wSTX/I1qrR2R6BzhWmrHL7nl6/j8nN0DiS/Pflc/dQBja2N80XGkIdprx5ojN+Tw7S99ZWHqxy+5xe2uBJMmyVfozrxHIHOG6btkquThym/9VUHb+W3ev2WjTxMW/kfyW995d2Py84PGmD6K1MvwTVvmLx6aem/5Z3DxFo2a1Qn7wj0+sC0XXmr0wam/Fte/SKYNjBHbSX1jj5LrVNeGbyNqRym79KvEbjsP2USTJl+4irzebt+hnXuL0T64U/fgns1BtD3eeXSd8tnBXDFgpmXPRB3bKOi7Q/m4lJA/9UnI2M+dPYvPsSxPg/BAc2alDclgT0HrvJw1QNlfNdcf/XPOXgXe4xRXh6eyrdNZOb1kg/egfatwInhaO3aimPe2vpBVs8Z+UD82K/TcalKPiNOxs3iF9C6ymWsDGbdHzrqL44HXvbUPvvho38hbzzje/DffA5TTsdzUaMcj/nw8JhDqPXBWnklATFg9nobW4mtbIyq7W7U8fRcxxwwVd67OD+djp3P2Kj5S3hWmzhQI7VVrm1sZQ5AZhX/Y4/Kzznot45tG1OWUf4UOVBAPsD7UvbsLvETLLh57d5j7284vtI5763UbxvZB0+13REaZc/ucjDRbxGy17bgVy5rN66jsZSfckD7lINQYyl/znoqH2OUNlX0AdfDwyE1nHJA89x1aQujtBPTeGKI5/xwuKuUkn0xcYDml83hcGislxy8aS8dkwvQ+as/BMMPRLXR7yEffBtv27Zsk71jH4JjTO3uUrN26iuXOS77wVbbdsjBzCn76N1rP6lzXtfuDlvGYz7Uve/x06ffShx9xQhUDgReEo/uBRB+BEe8l2CqG7F5Ts9OPep/f3+obRt9v27JOW6tF3N3cbKwyisXTGxrybTjaOPeVrYFRzx1i6xZmy3Y8vZC3TH7HMS7y4Htu/ICkst2yQ2cj6wRnRM4nvsv3/2wfEs84y7M53zoXrmOuX+MaV5b4kYUXMrD7XfvHrpv2vqsa1+q6xfrIYcOYJxT7L+2XH8xxZN3747sPT8YlzeGemM6F/OWtD3mvvlz1sy8xdEH6DWS1175whDnIbn64b16e+d6nbL/PKjRXrl1KKtcysxfHP3fv3vXe1A7dX4IL4ZzbTyMkPTXXhtzVW8e2voBPtD73blybfXx4MIeau8H/+bo4YOjZAz1+sDI/e8enAcT+pt70r5g2xtzNAdjOAK5p4+915xrL679luyFcnnxxDWXkdcb5fL2RF4SlyL7Yeu4ysxv1W6Nrqsy/Rytzzj6amdtyqxtxQWyj98XTGz7CpQHL/0LJOH1B7qWyjUPmD71fhQTqO3u7jO6IL8AABAASURBVIKhvf0Aes97eGJ+5qTO3Ov1Mg//YtvR/ihWv2X/a++6WI/+1uAoaW/sZesI9D3oYZI2+opjb7U37+fnp95by958pDzKa8kcJeMCfS/d3z/0wbf5ud6O9zmsszbxnYvz+PiUe36Pz3PosWOZt/Elee308THlWsgrM1djOrcXxllyR3MSw/1ifY7am4c+5vCc1xgxlUvK1B8O9zl8e5/n6n35vw34/Pi1jvnM5+vTY41t630lpntIH+O4Byf/0nvEHLQR13h//stfes2tSZl77T49cd3si1j+YsS7dx/Su495TXrJ8zzvTfJMGcN9fJ/1OuZ59VRj3GXPzf+Vgv6nvA8wNtD7TNmam4fzMUbn7S8GfM26juxBczjktcz9aK4+h/Q75fnjaG+U6yuO9tZpvmJaizpl1qKPzwt1+vm+wFpdH/eZNvJiaesIlLhi6bN1f+9aZh7KzUudPXp8fEwfnlsvNpC1eujaPBzVzrzNS71r494Qw7ye8/ph3KUznjEclZmfMfzr8qevj/X10+d8WkFtjN4P1uD9Loa2QPbwqT6+/1D9Czx5zZP3vduqy7jmIxnfHH12iGHvzM++VS5tnVuDdkB5CO59r8yDbqBzsba49C9X2Ct5wKF7Ys1OzMP72wNpMZT91V/9VfbQH/oXZ6zDfLznjW8vzNO+eFju6GvE49NTvf/woTwgNp62YpuvvZM3jnnbJ+uVjGWt5uvesWZjAqUeyF5/KS9ttBX7Jc+H+8Oh+2sPzEls85PMTZ/1LxuI69rp72gM8zB/8zJP8R31t14x5c1fO0lc8zKW6+JoL5UZTyzr932ifsbzf23gL7mIJ4Zyef93Csq1tz/a6Q/0a568tubq+uhrPtZiftZmPtahrXtP23/+538u94Sjtbp+9gwo87FO7cxdX/MXU+z/8T/+R99D3k/W5LruKcwcM/S9JN66n/QTU3wxXUP9YL5mGcNeuEcO97533RtDPOux7sv/AkBHgSR5AwL9cBRIOaC4ZTLKHZdu+SmX/1buXLk+QOOYjHIgLzRVg6G6f8CjaP5WbzFiKFNp4+SlJQdqDPqhW7lg4kDGdNT8gIJJ+gLxGe3jvHItPBdt8erkzXvhxPSCpXzNl63zY14M9FMmLf4WWzvlYogtr0yCbMxgyEsLAyLPm277pkydfud8mL4w5GPWOS5s59oDuvTNLKPMEch67N0PmHyGXh9tpNV7oLGNpxwQomVAYygAWrZszFO+iqrQmiu7xVZu3soZIz8W7WW9wNt9Eg1QQN/EQNfQfq+8/f4W27wloLxgjsqcL4Kr3JyUw4wBXPZP5QI6DzEkiF3erEDk0U9ZGEJ5F2U95nnKD+0Q28iAxqxc2pt3FQWTtJeA8oI5WqNyZY7mCvQaw8Reckd7O7GrYNrpo8w3C9qUV+CdNxseJpZz7S92ETjP0GsvD9NWG+eSNWkDdNw1VyYBDhcMfYF+iFUu7cVZcnllzuVj0rhAY9zOtansF+323Ct7+q1+zvfeN9b/rVx8bYC2Ue9cX3lpze0r8F0O6tVpq59zeQlQ9J0PXOUamIfj8hHDuXL5b+XOlWsjyWurHGYtyvJ4LJ9VMGXawoytPUw50HtTf0nfygW0XFvlMH2X3rorl7oMbeuoXJtbubw4yl0rIH2p3sfK9ZMAh8sa66dg+lXL5ZUDHVNeUg7Tf82VyVcumLoVb8mXjfLFA99hVy4gedN56A/zNU4/oOsBYjm/lMvdYldR38orF1AwMSY2kdbF1r4CkdF22mTSevFhyuWriHzrPCsXkPnouX5AecEcp0/1fQC0beVSbq7LRz7ii13urrbl9TVae5iYMEdl+ixaGMrlHZNuQfLLvdvPzX5tmB7aKJuvfeRO3wso/1s9AUq7xqrqN2jy5p1p6/Y8G0553fVZsHT6nPLDmHPt9sQHZMtnbzP9jcaoXNroB9NOX6D18uqBArrfyrT/Vl6vF9C+6s0FuPRXv8r1exj6LBu4xoxLx4eJ5Vw77SWgY1auib0lZsVntFzZsrsdzc+5lN0S+3xPz5QHMhh7eY3sB0dxti3rul4vY6RM/zGGJsF4m3cL823ptZfXR1q8+0E+3rGeeTiXzjloUAjRUr0OzvV31EZ+5n3tEUz+nHyXDfCmJ8ph2onhvHLJS84dv8Ve8j3Y27Dfe5H/fL9gLfpAcLPDlQHfvSdS7j33u9hZiy0/4C+sMbbUHo/IIdivIwQ7+x5I5tXrNsbo8VvsLXgamWPHf8XQ3j4ZS14boIDEPDu9ENC89stWweKVG0csoPstL8H0BRrb/Or1Uj/GlrwrMdPP2ChTPV7rEXvxyrfUo42kXBlc9/2cz1jaOF92zoFa81tsmHJtJKDWRc2eKA/b4oVhPUBq2C9y7SRtHFW8zZuI9gKafD5mlSOr7J6931M7Ue6YJXPovMUz5i324lc9osDEVqYP0BgwR+UKlk4M58rlb+XyknJtgM5b2zW/HZdcH6DzrlzKxQAussqlTNuwjQtkP5yd9lwGcLjItQcuOAv7Vi4viV+5gMbTVjkQabWscinP0GsJ/JvYlUuM/19iJ4Xuhx+kmItz83Gvweyhc+tSL6+NPFxrh2n7rVxbfR3VOQLdH+UweeBNr+CKbUxt9YervHIpz3D50lZatj6zKC73Q+VSn6GAjum9sHCWn+OSVS55ZZL2EXUNjvbKUZvGpvr9R2WUYNaoDVBA93zN9dEX6J+H5I3hobwf7oivzIN+4zsf2yiv55d5GAQTd+SZpx4oX2esXx/9HX1+y+u7ja3UOxfb0fmS+/5HPA/c1fkhmn4Q7DxQlPkhrKOkLg+frv1DPqx1rq82fshojG1LzLz+mVsV5XV/uHfoAwq4Ymtr/OeX5z7sMR9rEEcH9fbnmA+E/fDs7u5Q57zuJ7XSxn823A/GtDkbU0Uc7/MBWoYSV1JvKnveHwK15h7O3B3uSvmIXJ9jPp9x3BNHH239GUuZBPHvPM71mMMMdeDrauX95Ckfwp40y4fLd6+5Vh9mjLElDgV0/+5yeKChuRL/c3IXa0v/rGnPfNtGjeE+2PvnDnOLuPfQ+/fv+gPq9+/fB3fPB5m/FYyuTR8/oPWQWV6qXI7uOw9JxLdn5iGuH4Sq0+eYfsc8NdynpmPolPjn+pQP8v3lCX2enl467jl9+u23Tx333bt8cJl10HfFkgfqOQdFx/TWuMqOr+9NZszpB0RFevjSPbL3W/oRYQ503qef5475r//6a/mBrXR8Oeag57nG2KI/lRD2dM9GHendu/THD1y3bdR2t5W5a/Oc++o5BxnWO2L3mA/KHR/uHzqGa2B8YwORVcfYks/5tUYgazG6T5XLX1Yx1iF7ykMCY1nfkpmXsv4liBxKeb8Z074o11Yyr2PWwD1hLMlDeWXam4N9VA7mtvfaAL0nxALSsw9dr3tGe6n3fPaecY5ZDyB9O3ffgPr8+WsfDJ2zrurFco9JPd/u6n0OzK2JyruIgPvh/LscwotpDPN7zCGTvPvQOvX1w/K4dLxzeiiGtRrc3ihz7gGNc32sV1xt9XVU5iiefx25B0tf4wHZD09lvsa2h0DWb++6/BBfHPE9LNhSj59T3+WeNo5k/jB9xHQv6Af0AbOxxTC/Ze//LmDJzMUDB3WHw6EPl4DcR8f2H4PcD8+9h40lvqO1S+adtmYtPue+O/W9ZSzjimk/xf306VPrV1xx9HVUdpd1FtdRf33sHdD7Qjz3lTHltXEtXVfnxjGe/uJJ4mtn/+yxsbSRquh85O2XhxzeB9qIZS/1dW+IaW7+5bX/AkMfEqVo87N/2lYu7Tzw8Z+j//q6p8R33aMuoGnhe7hjbKD7rfycvSyuZF0fP/6UvTCfJ2IYwx4Anb856mcO1njO/gI0jf6YeJVnwSjzB8p9ZD+sSx95SQwPr4zbOef1wp4IBDj0PnBd3MvaAcEddbg/XPaHWPo7mqv5AanvVH/3d3/buRh3jC0yn9fmSPKkn6X6muPdNsrnm//6gM9Na3Zt1I8xGsf1rVzKHh7ue59sN88895z9MJct9845n4FbY5auY4tnfl++fC39fM7/9PPPzT/ndf4u90Nuxs4N6L1tLPed9g8PDyWJYSxl5mndHz987H6Zo7121Nd8jGsfzcs9tyU356c8Z2HUlrlr6d4Q08P0L1++JJW9nPsMEEdcMdKCfn466qdOe+f2Smxrf8ya7hE61868xauic61c6tx36lwn83ZcdVpDzLrX2rpWQM/NX5326uyFWM5nnOo45u1cMo8973XMGWYeHnzaQ2Nqawzrcd+Ju7uACeRBc4bui3Jzth/2TRtzFcMemIu2ysQ0niTGXfaM63XIM0h7D2K3MfrZr72Hsh6O2ovz63sBAuZz9E//8i/1Lzlgfcl+MYY1LXyxjL3qcd1fXl/L1QH9emweyu2FZO1rdH9oa/1iWac5Aa/33Og9YW6SOrEc7Zd9cO7+FMMe/fGPf+xfBLB287Ve+ya+GL3vU586oP7xH/+xn+8+x8Radar3QHod1qsT/9Nvv5VYY9vK10dl5u0+tlZ5a9LfePZLm1/+8EvX4vr5bJT6PVFe++2HNtpbm2tmPJivfeYkuU6O9to45mFt+hhPuTjy6sUDV7P69c68gPr1z38u8tqn3TGf0yq/xTFn61m4xjSWvbDP4rp2Hr47mut//s//udfMnmmrjWsN87Va/Pl82ttOnbjm4DPHfF3PLE0B5brZT3vjPQL0+wntxdZ+6d2Dv/zhD/WHv/qrfvaJLZa25mJs3wf42mZ/5LWR9xdAfG5Yh69v+ijX3zj6yivXR9mAuTAqYDZYftEqwlFacqCLUwZvMWDOYY76AJrmIdBD37RyFuUoaZfXxcaF+OYNN9Bz9YMtP5Rvwdhbpr0EqH4jVwBT/jpc9BDsPJxsunZiuEHWHLjkB3Qs7aRls/J28+kvKQMucZRJLdc5JK8sbMkDsh3jW2wV2kpZqLZRNhgdo/k8AOGKsechvfdf90zZnjqBOu+nmJ8vGBFnXo0DXORAy/YY3OYnr8wfgoA3vsoVaOMoKZPk4WrvXDrnDZQjUGNsVaXNKLLGMHMA6pwNIc5IneWVvJyfUyeV/2LTOYW/2DJKe/vkqL2uMO3lpWUPOG3SVjlcZcClJ0DBdd5O+aZfhtY53s4hPkVVRrEdIRiVK+M5+9wazBemHDK+1grEZc5h1L7HL19Avr/9AsqagYLpYy5LVrm2PPAztP5Wrh2gquttJnPlknOg/KuGc3Jbc3USRBeSl+D7uT7qHOGa35qvURsJrhhwtTdvbZeNowQobnIuOYEp31/vA2XqJKB7Ji/Bst27R8okIHPvverrNgcFMPNzjUHb6/xWf8Wa+jXXporyEsMR5lxeOwkoQFGPyiTgMocrdhu+ftPuW2ygte5DBkXuNf+IBK4YEHlIf7jK2/H1m7pJ1XnA1ceYMOeVy95N29ljmJgwR3VALK9fYjjT178SztPt8zoRAAAQAElEQVSrnw/KgY6pHt5iwJzDHG+x5SVA1+u+z0y5BPy7sAPReGLIAw6NtafByoGeq4CRYeYIU75s9j3Vxgeu8hh3/Y72xFHS57Yna65OUqcMVqxR5LlbJfbiq7GXXdWoit65BBRQXjBxbuWLd5SAi70+5lD1VqadBFc5UOsCCpjT7NNzmuJzE2i5viondtXqCcz8lJO9DWjW9ckA+SH81GvlPCbh5+ulGDDtgYuPcm1h6oytTJpynxPJ7mbNlHcONz7K4IohDnCpx7l0axd18hN7bzug5zBH7eGKAVN+iyGvnSQPODROM/lmrhnexNAeaNniswzxo/sN1LqWHmh7e6NMvTwg2zpjLZ1CeeDSb5i2S6deHqYcSA6/05MY9rMtNhSZVdv6eutkxYYrRsUOKJhkPOk2b3lllQumXdj2ucVU5twRcOj4MnCNKR5MvbzYEkQWWvw5731SaccRQ1KnXB6CmfcUFTflUm6XIrdw89ngjhLEKE6LN8/FR9xfzpU7gWC74Jkol8wVphzmOOUUZJ5cIGP8lAPxnl/OJWcw5fDWFuYc5rhs4WpvfuLAlGkjKXeEKadsQu7Nc9V4feZVLmvQXwJm3skXZswlj2nWzu+j9+Zb+a6iSXkz+QZvMWDOYY63tjHvr5ZFD9NGoTIJrvl9m/eyg+m37Ke8v9ftPlFSzPvhWznZNPpLQMHEhDl+Kw9Kfdtv8bWTYGIogx9jwFWu3SL9JeeAQ5MyCej8FMIVA67ylZs2+kjf8oCiJvUS8G9iLxtHCWh/vzmX5OF7OfDvwhZz0f+T2MaSYOYNczSXJXdcvV5yZfK3pAxwaFo64Ic9ca9rqF0Meq+tOICq3Jt5Mua+dQJTJq+PBMQVRT36c7+0dCoGI0+s4OQ7TFv16tYIU75k5gGUOcLUAR2jvrnEkKItSd4c/LlMXtIl7l2jujmPdYTG0ka5vORcGzEOOXhK6u277mnzsi7w3sjD7/VRBfR7HzH0h1FAf/ikL8Q+YJAxP7PbFXG2sVVjjvyszeyXcj9YWrmIJ4ZjIEp743jAL9/yfNNGn/WLR9vrz6e78bKWcK2b2OurrT5+qOUvC+gDyTH2a+4HgsaT5J9zYKyPtI2ta4xL8qJrPife8XjufliLNgnXOsdVgx/YxaMPQpSvfOQ9DAGCOWI+m7ziFdX7s3Kd87mGHzbqq956Iu7Di8aP7cjzV/2WfgBZz1e81Lhtwc/YvjmQsDbxxHVf7HmPMNon9eRAJckU0PHVf/36lBzJB9sHw4YXrxLjfLEbY7ROe8m8jHNKPONIQHK+qy05aqxNJZgfDsv7AeTRg+fUa/Z7cla+bRP7/v4QN3otDoet8wByUPI+hxVbenzs9TCWBPT8mA+b43j5ustB/Da2Sx7+0+EqxxiRTdJnDPrDV3ulzrr8wNR9BHR897By45mrHyKbt3N15/RT33M+S9hDx9Nz53p/f1fbXfCfH/svrvfUCtTj01N5GVOMLb2a+KfEo9dEvLu7Q+PcpQ8vx6d6fnlKb7fQ3Ssdsj6nthfbQ/+XHFRcMNNja7zLAQmQ3s1f9DG2+N53/kU0oCiYh15r7fUzJz9Ad27dfmD9/HyMzeg8zVsCuofbFvlWtd2Nenr+2nj6f/jwPoeh77JO5/KXA7bUa44GlbfXHtw9Pz9nbbY6RO9fab473NdPHz7UzzmU28r8jzPO2Grl5Pjx44c+0DOOfRBbubx0/+6hXnIY4F/U7lnvkfz8sF+d+fnBt+OWuPpWLv3HGJ1P5TmQLdwx9LEvy/YQbGKnTJ0+roG/rPD0+i9leH+85ADqlPW3j4FvXH3EMba9da6/hx1AgTW/1H0OLIH0fHQftdHPg4T7+/vuhXtSufiOnz9/Sa+f+5cUYOJULtfV/MJm35wb07ytWz/XwFEbbc1LW+Npp9yY8sr1k3eU9LF36qxHSviOA5Q29tueaSeeo/Jtu2u9ePp7Hzpamzja/PzzT22jXBx9/5ADEkfXVDt7AKk5z4TnrPspz77Kut/lsNl44gK9nmKKLyXJStMzjO6ptuL52ZK/lGQ8se2RdaqrXFnW5LSXh3XKfdaNsfX9Zi3uEQ/1jDGyV8SQYK6xhzfOxXt8/BKsU+6V42V9rE1S714Rw7zFVi7uyulj7hUgGOcmfbRZ9tPuObq9vnz+3D0QT5uU0l/yW+4Fcxpjyz469vPYvSBpJI56oPtl3U+Pj3WfZ9YWmX+VPar6fjU/9UDbjvTAOiT36cvLKW2n1qVcG328dw6H+3LNzrkPfZ3yGeTrsvfJOWv7Ls8Xfc3bvQDB2qv/Fw1b6gB6LbRxDV1X8bWXnEva9jMxPtrd594yB/tsrfpod85zVV57c5AX29G+aOPcXinT5i5Y/gW/dSgTQ7nYTzmEPuUBYwzJNbNnjqRXaVrWa66nfvaraqSmY/bJyVA9mq+YCozhPhRDuX5iAr0m1mUsddpbr/lqZ/76Wov5SeKpU6b9LZZ9EM/nkTbaehCpzANO11M/cY2nXl6/NZc3V3HFV29c5ebpqJ85iuu9Xu6H11+w0Hf5OWovae8aOz5kb4pljyR9JO2tf+XuLw7o60GxsdQ76mtfnKtfcyD3yHMpE1cs7bWVrMV8JXnzcV9//Pix778V1/wIuP7K9LUH9s887aFyx2VjHPsu7mP/guEWBEo7+/XzTz/13gDyPNl77fUV7+/+7u86PnB5rX7Oe5PPnz6VzyQxjeVaBrTrs2bz95cQHJ0fcz+c8xA0pvm4z4G+p/U33l3uKXPRXixzsy57IO8vHIi3dK4X0Lkr876xv5K5G2vVrZ/2vk5uh7v606+/1pmqp7wXesy9ZR3Ghbn39Td/scxXHPHktRNPG+PK+4sU2vzt3/5t1+SaGE+9Pu5h7V1f5/LWpF5c9eLaR2t+zHPSnlgT0K/R2upnrkD/71r8JYqPWT+xJH3Fkndv6mP/rGP1zzy1UWbvX/KeSkx5c9BXH/M33qe8Bmi7cvKZLW5vFhmYGwfS0QgsHrg0Aoi02h4mrwCm37e8czEc4WrjXDnwA2xqcJcgSW+ftGeFl71NrtdLmSzQN4FzSRtAVeR7nqnByUwdTDnQddgkmDxMnU0SIy7tu3jgskn1O5+CnVyprf/fdm4g5ZVrjcZcePIwMeS1cWFi3nHkgeaNCRRov9c2DuV13s+ln3rtGzsydUV1TYRZNpBZaPpVeYC75weXqnNsT+nPMXiV69zkG6Clk9fWXIHo55fYyuYs1nkoyMPbPmoDV781V2T+MHVw9YORvHbhmq4+VxsVe15ER2zlT/mhDEgt5/4LuG1kPdITfc3VPt3y+kgrB6Bjwsxn2WojD1PuHK78rW7xMPVvsJMrUEAl0BwFy4PUGvTdYyOvWIKZ07d8Famz+gICtxfMURyY/IqvzPq3PJTllf+oJzD9tBN82UFyjkBf83NM0HztkVbH1rZeL5g4TuHK387FANpX+Zp/yzsHHDoekNrdt3tZQytevy0M4GKrytyAjpV2t79ySZ3j8nV0Dryxm/IRjLk3nUvmIIb88nN0rk5ecg4rh7e566+N9trJw4wPVx9AVRO85W/9Fq+hPJC83+IZE17l3ie4LbMD0yCg+6c//JhX9y22MulWvvhbubxkvY6SvDnJS/o5At+tA9D1aANo1vnC5BUALVs2jsqlxcO0USbBnKsHOobyNZdfpEyC6XMrlwc6b8Bp5wI05vKrci+RfZzXuvBVFNC2lQuufKYtX76OyiR5uPoCitvevvYk337PLqqO67hsKvnAFgyKjDBzATSLfC+YvAKY+m9552JKQPdEWVP2ms8ac1x65be8c6Djfcs7d89ov/jK+4WR1+PTMfmlBrF99sHMVd6Y2ivytW2Mqm0juR17VKef2PLayxtHuRhA1m3E51xA56cNUPNK/AtfFxuYenHEWz6+zlZejyV5ydwclb3lJ7b+klh1cylzCjMveekaa8ph5qI9TF67NQcu9SmX1DkCXbO8pBy41LlkxjQ/9fJAYzpfcnnggrfkYkjLD6YNoLjt4S0vlkq4yp2L4ZgE65R9d/aZl9dbamKq1wVosz16WPyP+70HB6a/TkDXJi8tPdC5OlcOvLEDLvpVu7Yw5Ref5CQvtT65w7SBmau6QTZ0mLaJOE/1VLrXeLWZ8ukXswLe5LP0QOcFAYmhcvMLe5Erk5ZcHdB4aU9izlyUS9oCHXPxt/JveeeAQxPQsZ0YUwx5SR64YCuTlGsL0xdQ3DjKe5JvMPVhG8M9IS+J4QjanGXbRjnQvMI1l9cfkG29Oicgxi7bpBy42ACv8nOZH2hfra9c2isP2zWA+t1p2xi3J/mmbYYpd/9M6PZzn0AEcYWMMdReedjKpmk/Zc6N2TypP+YrDryNrw1w8QV075gweQXwvZ9y6RbDODD9buWLv7WXl+At9sJwXPo1wv8ZtnmIJS0e6HsA/r+DbRz4fxZ79W6Nvi7e1rzkl30SJXBZd+UR9b5wXDXA1eZWLi/B1GsvhqPPtPwUUMf83Occ+Hf1WzzzFkPeUWzjLjnQNahT7qitJA9Trz3MNdHuVm+vtFUO9GcIzrVR5oc1PWdc+lM1sZRLMOPAW/9jDj4WjuMxhyBA3R/uuyeVS39f88KWsV6hnZY+vqfpSUJuw/d9e+fIq6EyWXEg0pB4+hlPuXqgYYzhZyH2xA+k7OmeD3Dv/WB82/p1wbgai62/H1ppL/n/O3UU3w+r5Lf45VHVNVmzpK8Y2jmXNw/tgcuHbZWH2d1d4o7RJvOb/ZQj7/tG92HbRty3/uB0fabgLxQQqXNxt7HVqtlnpfNLfKr75gd+ytRXLnuVoSAGYR7uH/rQybqB7kflEiup1jGH5hFHks7luS1/Tv+AkqJIvjSefbPX9ly/5+eXlo8xUtes5cvXLzNGGqjcDwTF+/r1MbYVO21JTkPoYM/DRyfW4Xh/f2g74xvLGj3oqqL31LJ7efF99JZD/HlQq9yYfih8zudE1nw6nbtP4pi7mDB6bbX1MPXbWrR1/4hRadLDw33y2XIw8tL9cs+IrY05yUsTfyTeue0ql1jGC9tfP//8sQ9bHx4eer5lrz3nw1Qn5iN/zH0mnveVn6E5d2+KP7Yq+S1+5nd/OJR5GMdc5a1RPA8NlB+zxse8SdrSVw8u/SetD6npnN54zxhXvOPpJQdij7qm1tlbYypQb38X9jE5Gt88lb179757dM1tL3IfsI2s9V2N7BF1+mjv+PBwiJzW39/f1eccLrteYhurcs245/TzOOseW9uLoa0YH3JQJ3+f+uLSa6u/5Ifh9tQ6xZVXdkxPlIljDfbta/buMXWJMXVzjz5nn2uj3DoO6bnzPQJj6KP/loNm19W5dnd3s27tn7PGW9bMeMRvxFm98oWhj4cz+vuB++qX/urs2Z6fOx9zIPP4+NyvFd4DFUDjd05ZZ2NM270Wbyxz08bavC+9T8RV518qKje++ZjX169fu9f6mJN6dfp4oYhYBgAAEABJREFUT4otbywPSMV/eHhX/oW2+RhDe/G1fffuXT8n7cNjDiv0k9fWGGIqN5b2YqdV/dep8pJ25mZPPr4eSntA8vDuoZ8N2jv3HjWudts2ug4PSozl4eGWtbDH5mcen75+zn5NI7fcRVmccQgTP1/3K+M43NX9+3flobu/+GF+1udoTsZybu7OrcN6xSaw77NHxTGefXK0n4+PX+vLl0+5314u+Yv1888/9/qKob141iX2yH3lvVy5jnkNtvfaSfraR5+X+pnTns/gPZzR1/v/8eWpjpHlqKOcW5O8zwX/iXjJOblnEyLPMz+7P/fhkfWIY5wRvbxxlNvb8/kY+2Pfg9rYZ+3Mx7ycr9qBWnNx3HtAvyaKZ+5ib7mPnEvai/vLx5/qQ/aT2PqK6X61p9ppI2lvXsq1q1z2MkPvCfXGNZYY4rm/1EvuH/HMHbKQEbrGlWfnNkZjaGOs5au9WI7mD/R7JG2A7o1xXU/7YmwxKpd+HhSbb6ZtKw/kWTl6n4hjDdbrv9xivtbo/hZTuWQ+5gD0a6R7wHzOeS/rKI6jffGXTMypXi97ol4yJ+OJpb25KpPXXFv7o1wsRyCvJV97Tzu3Ru3EWXH862yg6zIO0Htevdjua/Hk9TemWNYobz72xvph+mpv7fZVHKD+6Z/+qXGVq3f9FsbyXaN5VC6fEUAZ277ZS2NZp3GVa+v7B2sSW5l/Tf/3f//35UGwh6fa6+9fcpuPc0fr8JlrLtbi3Jx9JmmjzLlxjaPc3KV1SGs+5rmwtTUX/Y1hPo5is1d5zyiDuTbGdw2099khuUbuJe1OeQ/1h7+a/6sAcfxlJfNIe/o5Lq4xtXXv6W/d2njQv7BWr9VZi2upzp7rb+/Mwb7+wz/8Qz8TlDnX1th5Iet7QSxt9+T2kPf4xv7j3/5dZYH73jAHfe2N2PbXnvivRDk3pnPXxDqNoRzm/lnxrM1nsLZiaKMO5jPAOGKZj/l9eP++/v6Pf+x//cH5wnZ97I31mrdYYspro9x8xTdnfylATPHNwfq0c931s/eSPuYO5H3T55S/97/moo/27h3XQRt9xRfXuTlIxtNeuXPrs2afP/obwzx9NmhrTvYN5n3hGthX95F2v/72l/qnf/kfeW05l68f57wX8RcN/FdUhoGBrONstEWYlMkBTruIZl6/wVUO9AZQpZ94+i4e+AabxlOvj/ZA2EnK9ZcWD/TDSNsp3zqm+sqlLEPbAP3wh9FxgBqhyuUPY3t+cNAeKJi5iCsWEKu6YCvTViFMnZvI+ZLLS9oGsPbznoE3GOfI0vPv5AujfQMitrxymPFIHcqiLuWO59xkQClXJgGt38ZIvan9tc5lY+1Anf1hsoKdr8qlPkMtzDUCjXeLDcRzyvXRd+nhKle35Lc8TJul01+9MR0ldY6QGtK0WxugSqqaNUbvelpbRC3bxtZ5d52xFU+9OPIScKkXyBujk+5N6r+1VaYSpp9zIKnQsW7n2t3O5ZUtEnvxEP/XCan3/FpPUZecgI6h2atvOY6hvApoqlzKM7Q9IPtqO5o3F+BSu/bKVMo7uhbKgMaVV76lrxBf90/GaZ/uJ2eg41QuXyAz9FysxTt+OxdbAlRf8lamAGiZc5j8ki8s4FIP0PbaSMsPrvKZd7WdvKSteMCbmtWJ4Vg1MdYc6LhrXrnk4Yqx5tO/2h7e6tUBnU8gCnDoEa5ysVTAlDkHGlO5ONZwywONo+2SA/1CXrmUT6q2E2PO5zPMD7wql3Kx1S0e3mIDsazGkdW+cukDtFx+yR1hyuXVib3GuF56otz5lh8OHbV3XLT0+gLtB/QeVFa5tNEPZsxbedSX+00759o6Ag4XTOXApR6V+vye3DiAZo3RTL4tuaMEfLeWyr/HruDUJb76yrXih+0v5fpLI8+KNV92zjWEa1zggrt0QOLtTi8ENC828L+Y93xWrLjb2CrBLr5iSfBjbHgbJy9v/bwHLvlN7D3rLvSrPKkDCUXkoyj7txcQqo6/egLT53Yun8xjqz0T49WucgH5Xi2XWTWsEegYa26OYkryQOe/9GKocwQcOrbMsnF0DtN32TsCbb9sjCEPb+X6L/ktDxNz6fRX/7+DDejypicLB2i5+BLMeMAl71v5lnsepk29XkvvdPGOzo1jrs5h+o2MvgdQdruW2hVVQNO536fNvRFprwtQXsBr3hV5xX6+P4HsqZDYkdYY8/3HGKO8zq/v1bbXOpwrV6+Pc6Bg5qoM6D0DV3nv92CqtxYxzr4WV2xCrWfmpHzapJbogORs5ZmH/zamWCsfR+e3Ns5v5YuHxA6ZkwQzDlDaiNHy5CAPV/t6vVofudPFOzqHiecc6J4suXhL7mg8dcphxnH+rVwZTL1+krLlp33e0qRflRreruWyBXQpoOlWLn+LpeHvvSdadkDi7Zpe8EBZ9euSmDF4o1cGdE/gbR6zBp+Dcw9qq7P3wdonzt0n8ZQtR0nblgfz2/zUAUkl2BkZdPwlFwhwaJtmXr/BVQ7TTxVMfmF8G3PZLL1zecdF8GNs+yCe9vLeg9/6LD1cMZaNI1zlMHNVLt7yXTxQwKV25cYGdLnIe5JvcJUD3cuIS7//f8QGuj77aF2S+ToCl7wrlzYZ2t5RG0eg+wA4bb6Z129wlQPdE6Dfsy4M++M+3sb2+rM+5QU0Hsz5slcnwVUONLZYftiiftn7oQtF17NkwBts16dyAflenR9cbZZefO9/Ca56oLzPfCr7rDaONsqcA4l37hz8cA6c7wU0GVRs4NIDiK7o90W+d19Y5mKvHIGSr1zGVCbOltenNQfq4f6hcQOXr8ROwzuvzMSVtJeWb+ef1zv7F/i8UFaJ7wdfnVmeF9pq54F0IAvIZ/an1LqXH6qtWv0nhRe2Po33+k25dk79oN2/4jOmdkAfSgLdBz+c88OxMeazXF9zOue1fozRtpVEYp4c8gFZ8q9cMEp9VNW5RmZM94oY0jm2HmgZf0v/JOX2SVtj+5fO94f7gvQwLyzdh/D2T3yY8sD3l/tBskenHGYoPCdX+W3r13dFTcqs+z4fuALda2225FJFHU+n/vBVvR8SirninnPYMLIe1lO5PLCcdOrXHKAPdisNALoXfqg+xtZxxHK9/HCyco0xyhjW/5BDbPXmtm0jfd1D5/KXWbfkptwPLkd8rO2+D4j35Hrsgwn1yuyhpK0fhi5MdVUkz3N5WZ92e/fp1HkbR/yRGv0lB331U2Z+5imusazh69cnoZLn3n/dJ562+jk+vP5igPNjDvf0P2f9tdvzPszY20b3acVWL77zPWsvjh/IvuTg2g9yD+mTNupcB7Eec4jsfrImdfrLM+Z+9INp8cxDfeVSL69s6cQS9zEHukAfEmYpSzxAth6fZs3Gdu2ArMFLbM4F8qesdV3WNaH68MgP2OXFl4x/uL/v3gHxP4bOwTp2P/wFAmNYv2Su/q82lEHuiNBDeuHcvhBwY4zIlY1ti6Qay3jaOFqresnaNVLmOtsna7J+ezHrrtRVfemvjzpjJfkimiVTbl3iuWbmbRx/GcjRuZj6amtN7qOH7JNDDqUPh0PZZG3EcK/pY1xl+iVc+ntu0s/5GJQ5a+/oIYX4zh2Bfi4bTxzl1moM9RJYSTWu943kgbb1aK+f8cSAeVBhjeYmDtD3ANA9N+/KpU5/Y8hbg6O1ekBhv5VpI5a5+6/RGFcMD5oe7h86L23NA8h9fMpeeUmEPVS9V8UUe889Jpa8635Ib5+fn2rtXXGNJ552h/Td0fqAfp4Iqo0Yys1RHkYfaqu7i9/h/tAHsmJqZ/6+jto/8ZV7+OK62Lv71HJ3d0g9u0vdNaw+Pjy86x5aowc3+lQucSfOl2y5vQ+J7J3y+9d76JAa3YcrluvrXPIAz3xm/uQ+O3YcbZZMHPMztj0Des/cP9zH/iV07J4DtXzsAdCHVfbHWNZirvKSMe5y6G8tYlcubbS354u83/WzJvOQ9DfGIX12Limzx4FJD8+lvRjia2utjur1sy5fo4wHs3bzANLLcxlT3Kc8Q8957RR/+SqXh7m37Yt695I1mIf+xvf9guttfOu1R8Z2ncBYe/dQDH0l7cRz3O626g2RgEDvC2szV8eI2//5+FL+EoV77CH7xfgeDprDlmeeeOZhbOt3ro0xYOahnfvBA2P7po3+xjEv7cWU18Z+6iPpp4/9NI4y7f1LcWNI5uq6q7cfzt2XPuucr756+G1/nIuh3pyda6efGOZmHONqA3mvmWcm0HtRG/NaOYkBs4eVSz/JXpqHscxTTP9iWz9p20bvB+N5UOo9aB++fP7Sr2E+i7SD+ayUH2P0fWG95mZsD1LdD8rUG9c6xVWmzl+IgLke1qtMvbZi2HtzlFdmLEdtt6yzr+3bGKmu+vljbh5Q2wttgblfnp/L3vz08af06q78Z+vFde/6Sw1i/vkvf+m6jWkO2rsnjKVee/sH9LPRmpbOWJKxlclbq3vGmhzti/u+MfOexhiurzjma1yKesr7jv/23/5bff70uX9RzDq11V9eLPe1uSuXzE9cefMUy1jLB+hnnXtNu8rc/42LWOaqjxjiSzbUOrS3P9ZinkD/s/xi2Att3Dv6wIyhTnsxlVu/ePbT/WQcsdS7rmLoo53z5bPs1JmnGPqJLe99ag9gxrVm95Vx7IP1u876a6ePtdg7Y7tW4hpfW/GMLb44d3neOip3ffT59OVznbN2+g2gdBYYyIN0l21SDlnOkMnA1N/KNbQgZdrIA4qzPjQ20Lz6qslrD7d8dewlr1zaA31TyltYxPmiN/myBdq3Xi+bLguv8tfxnDfqg1GA6s5t5WuDgdYZZ83Vrzg6ia1MXrm8o/bbuEseqMoNul3zjvycH05UiC0GUMu3csGsUxnQuWl7zhsgsZXLx/Qtdh4gSz5tsn5JAfItxvYtQ+MBXZ9vV8Il1/2tPJsCZmz9xAN0bz/j7HllU66+FfmmPEPbKIfpoxy4yNXpq+35tR/yMGMuPmmEnX7n1A83fDTiuJZAZtV1iOsLqTr75qhyG1v5A5s8vI0j9q0cJp79hsmLA/ql8iRmHJg6/Z2LoZ3jInXywMwvo/OWv/L6AGUte+/NiUvRa6wtZBbaE7tyAY1XsYFR2lQu9fJAZvPL3KxFubyjmi17xj0ofysXQ53j0olGUeYI4ULqz/upEr4guqyR9pL+K47Y+2vejmsuDxNLH+1hztVpp0weply7JQe6P/V6wcwBpu3yU714oPvmXByYc22AUmbMygVvdefsVbg+N8SQ9HGMS8kDdU4vlAGKm5QBBVMPtByuc/2nX6saRw7ovNWLM21oLPW3cnn1yoHGgGm75GL0g39c69mG+2i/2Osviae9vvKA4o6tHGhePdB5KtcIuOApk4BLn8RTVrnkM7Q/XP2AlqkDLniw+NF6ceCai3jKzEtefwmW39VWueS+1V4COk95cWDaVy7xlEvyEfUX/D72LYZ+wJu8BVAunjNl4B8AABAASURBVLaLh2kHdO3awaxZG5hymPnpC/wQ+3w+lvjABUs8cZQ7SsoAh7YDCmhMmOOKA7Sd/sr0l4cpBy4Yytv49ZvPaq2AxlavvzhAx9RUuTJ18sokoL59JimX/OfixkC2cjvWYMt4bhrb6FG8U35IdN019DkJ02eMUT4fge7Z7rN5VF/K1TsxL6DzX7xyCa5xlr1y7dZcHmbMpXMEOkf5Pc/PWzvnMPXyYgEFk5Yt0HmJIX0rBxR3HKD9FWgn5uKNIQ+8sV1ydfoAYWfNYfpL+cLSHri8JwLt26xja+sMvpcDbbMwtNMernLjKNNGHtCs/ZRXpsCbnminvYbyXPbM/AAUpj29fyq+1BhbgZuBouV5v1WTz1JVNc+bXhnfONLI3nKsXEA5X3qg1rXkzoG865Ir0et238tHWF7yQEHskwxkPTIaD0gBWlV9hx0bNUCZC1AweeXSt3KY+gu2RqFb7G3bIjHsfsGDiX3rd4utfGHIw7QXaMkXr14eZi4wbcVTLsnDVQ7TVl9AkyaxZxtGch1Za8WEn/Ywef2qKK9bbOWSOED89ybt7IO2S++oHHjTb+VwxR7ZjzDnMG3FgSkTw3jK5IFLTOA77PpB3u4ZxY7JuGBim8u32PV6ATm0O2Z27r2kbSb99W0uMPNQDlzwf4QtDkx7mLZLJvgtxpI73sq1W9jq5JVJ2rkW8uqAzr9yqYO3MbW5lces7ZWpExtQ3HUpB5pX34p8+1YO9DrdymP2/yps8zV/R/tgvZK8Mnmg96BzoGtW7lxfuPYKpv5Wrp14yvSTV9ZE1TEHca0Lr77l+aYMuKwD0LFv5TH7rt/KgPKQR1tJXEfgjX3lUp7hO2zl5uqov7ykLdA9ARovWebZvpeXH9AAPVeuTAwJIgmJ53sV97GkTmyg8byPyXNjkOdYUc7VO/rhUsC7b6e894HpI2bl0m4bW+7tU1NEQaDyLV/e86fJx69yaavPysG5HzCt/sWpPABq/MBoKw+UH5J50Ank/dm4vC/QBmIc2vL6AZSYlWvGofudaYmtjfr7wzyA9Gcb7YxzfN0ffshnz7RTbn7blv4kjOM5P995sCCmPFDbdlen497925KHWPpKlQso5WI6VopFihyoMUZ9eP+h/1VIP5ysXPq6DmELYh2SP/smleq6zBOoh4dDDg6OkVXbPufQWLt93yPbI6vEH81XrrikT1vibpFv0dN9rVzGBXrdM20f6z1lD2zbiIi2h9gcjxd+pAbjHg6HWnnteS8MJLeXJuXH+KwegxinxtD/eDz1X8Jv9vA434OL5xxIvmId65w1UHYM1raNyM1rr0MOw+YHmPct80N/87bvI/tce6Dz84NiEHNcemD+YIyXfPD/2D1aMjEkaxhjJIdzibcl18ql3P0U9iLf8ybBw+v7HNZpq1/g65i9pm7P5yLK1MHcq/tOf3At7s8//dz31gf/8vhVf876S2Lq6+jcuPooy6J1T6ds1qfNcw4FWq8ipP3MY0/fD3Hbuy6gNg+mqlrWNlT3rfl9b/79+3etd38oj1vj2CegHP0wOTD9taVX1uq4veKbz7aNxjtk70hA8m+X/ibOXXwfDodeqy080Xz88KG2HDKGrcqecA2MZ60+v+yN85H1Uqfd6oH5Tvm5+61emflJVUTuQXNlfC4x/QvBLbH9XxAQvXlpu0b9J+ap67nPIap56OMH8uohniH3ir7K7u9T12s/vDfWs12syiWGvOSedm5tjzm8BGZu6YW9E0+9dZuXc5hrAZQxrUWdNUvaaK9cjMPhvo6nU+MqUy9Zx332sjmIo6040tLL62Ou2ttv50D/coiylFSAQ6+nttr4jH/MYZBYkraOHsY56rBkHhwbSwJy7x/6lwHEqVzmKdb5fGr5sgPKgzp7JJaxxbYP2sS1c/PgBsh+vs/z9aGs1zWz5nNeGL98fexnmvUZS4xD1nDbxsVemX11PObZ9vHjT3V3d6gvj18rQfreURcmU7rfW/YXuPeeY3sX1Tm6ar5y/euvv3Zc6xz9THtp3d3dXe85R5+B7jfzEs9atZc/5pkZmH4+Pr+8lDr3m3JH52J4v92lHvtijkCvlfVYs70Q8/37941lLDHU2SP5W99T6gfKS532xhLPuB5iielhlLjaOTe29uYkv2RVc82BzqtyqRfT/SmG95V+cx+c225iHbrX5uozZP0C4Rij5ea0enXfv7hx13LxtVFnHjDXbMnFNq5zR22WvethbtqYz5J/yX5335uLOnN3tCfmrl1Ky46rPoj87bdP2ev3Ofz92H1X52G9Pb/Pvem+1ce5/XduLsZ0vnA9ANTX0TjWrI+ja7pq1Md8gO6fcusTT7n5Gq9yOQcK6L8ud+5eNKa4zvU1nmS+yuwL0Pt42RrXfGBiedCtvTIxV0znYlijvDbmaO+BfuYktcZ2lDx4tWfG1dbczEsc9WK5Hj6/gb6vrPOf//mfy/2p/4qvrxj2bPGukXrlxhFLbGuybkfjGN+cXQNJmbG1NR8xlIkL9L2aB0K9PD3X2CvsXt5X2uknriSmMZX519vmYX7mDiM4z90XcbWx58bzOWt+QD/37KE4jgtDvYf43q/KFhnTHokjriS2ca3HHCXnYqgz159//qm25OQz2b1qPHEctRXf+GIoc77k9sbnu1jGFXfZOJeXzM1fMlj9tl73ifbmpF4M8bQ3D/NR7l7zlzZm/Jfui7Y///xz3w/y5iS2/voYW3vjWKP3iv2Q1EnLTl/3iDJzMr55iSeGtervLyY4d59oq5+2+ixyXwJlTG2U66udeYqpn/01vnGUr7z119dnlXL9/aWJU96v6js0hHmDG0D6kQzozQlXW+20l2z6mjsaDCjl8tr4G8DnHERULph4YQsmP3IH+E9r7f1orI6n3gL1l5z7Jhve5mGcqR+JeRfMcfGPaeWnIV3rHOzcZ82vb/oBPb3mypsXiFPePGlnHG0czeucN/zbHTW2qvN+7LG88qb/bruv2kdpv+VNwJ432ZK8sr1O2XAko1OTtZ/OL1Wca/Fj25s/B3vbZo57cOqbi5o4xd7xVA96eQuiHdHrt6tJWokIkYemZH0fNcZdJiP904fgxV7fSP0yd1CePDMCsd2bgNifNQvOjK+9AuBiE7btrAVoW3mpcr31Cd5rT/asoHXBxIppKtkbdxvbhXd9xIomPd40K3s6tukHXGJWLu1dY5g90TfixnUc6V8l9pKbnz7qlkxeOXDBVgd0rXYDCGbqqdcrfd0YLlvg9wpXe34gVCu+eLcYpSKkLEONrNWevaYtoKjXW0bfJV+8cn23Lb3a95nXcK33S5+0WaQt0JjyS+4YaZXrQvVlDG2MuXjgTQz1bZxv2mRIDcOh7ZrJNzEy1LLXVh4mnnP1jkDnJ39rA2hywUiDM3+9AcqYI35b4kacL+Bia3yxIo5NRX4Kew7JL4yKbvoYu3Lpl+HyJQZwsYNpr1wjeDs/54de5eIAye0aU5m65bvGWzlMH5gxz9lL83m5dw3aSsrFks6JubGlI1uR59WorepMWSXuDbSadA4e0PXImwPQecKUVzluRTDljQfUuvSRV+4owVUPJFejV8FbvnItf19Pkt4bm6j7a2EvW3MF2lZeOXDJ27mOQMd2DtNeXp1jZxX5Od0RZ8lh2irTDrhgA28w1Zuf+afRyWmuTQVT+cJcI0xs/ZSNsWUY8dtCEzuCCz/SFEBRy6oooKrcS+fwVmHMPbzy6vxi0F/WALTOmBLMOHCVa6xOMuaaOy4M5fJ7nlFkP/To/qpR2XaaFkxsbSXxVDie9+SYevYInEvikXk6kP0a5vULIs3r37YFO+BOx6DO4UdiA/nwLfVHrwuoO8t2Dufs7Z7k2/b6fAxbJNfTaS8IN0Z6dQ6/19gqK3aqiMrXlnQ0vPq9Kr1W7phJ7Inf3qPzRase5zBt5Eec1TnClEPqi3K/YAe930/tF2ztrUNfILWfO6byuPZcnTzQujV3BFQ1Aa0XD+ja5JedPFxtkk3bLD2QvCoYaVR6mKWsLX2tm0vbNQWanbLJgxjX+m5jTrt26W9AYtG8duqBzqmyB/a8VxvZH5WeXe69quS4l/ZU/os9GDOK5FxN+Z71UCKmY9vHzr5O2TlxKjhH1QU0qZMUauu4SLn0I7k2yvfcN5UcyD2z55n8hs+zeslhKzDvvbz27Mw97CDv5WJXUnCMp35ixyATuPrB9zxQcJXH5fIFNL9wHcUG0ov0I0lQlGWQHp73PDmVtX7uTYg+sgbSNmmJ4Vw8R/vtCDhkzRzzBOi6rX17IxMOKKDtgeb3JDLynon4VU1/ZZNf925mydXYQNZVeeUa4e8Spwpo0qZ+5wLSg3Nrb+uBKYeJYW3iwFv5nj7AtAnbsYHGA5KH0orc/CYPVzl8yycXqsgzsaZ5eRkfoshk5dH6vLerG9rz3IlJuZdG9tWe/bjsHdWt+6ra9pz6j5VWlvI995/yOe6RJ+84ZUkqBuUIhCV+564PJg9TvuJULnl4K1cWVWM7SkBjyVvrXtfinQNtv3wrlzz829jaxLRzhWkrnnLgjVyZBHQuMO2VibHG232iXDyYtvLaAf/b2Pr9Hrby/11sc/NZ7pp1N5OTMcRRJwGXvqoDvqv99+SVS12GxnBcc2Pkzq3DdlckeNMNdtezn7MDVVLn3Egwe7gwHCVtFzYgWyNjU9GxtTEmzLm8pDwR6pRY9uGcfeVfdclXbMnGl1e+xsqlX4bO3Th7DmKTZH8ImAapajKGOTpxXHP9nSsH4rL3gZYfCm1jK+0qpZyTlx8wDUZ/gOSHVctnbLn3YmPu5meuzcdHG/vbfXXia2feGymTWm7h0Y3hM3FUSi9/qdOfoWsEOPJz9GLCzNGcgdqSTwVTsvZYX9ZyJHHx76wjoATHUMODi+R2jp8fcpVXHLdtK6AYlLk490MubeRHDlHE8MMxiF3I+3/mUrmobRvx3UKjvPwnVR2V7z7jQv7SQGURnVdRp2NQsq+2xBdrJL79tv5oYkHj3R3uagSfqrrLmGF+pahz/N0vW3LcUxfxGmMUUJWvh4dDcqPp7pAcN2pslbYdQ+luGuWByL5P3g3l+9Atn0c9PX+NzakPrsT0A1dHSZvD/RZ93qsEY3vFfX6eB0/n4LGN8p/XPob/+vzU/3yoa3nMoc8pn1GZj3Q4HHr/2fPK5T/RvduL5P+Sg7qXHE6ds3dO2eN76rVfm9hjlIckn3NYUtrX3gdyd3eJO5Jb+vGUD8X1G9Fv213QK4ckOSDeohc/n8mNMer+/tDUH2gSu33ENvs7flm66n+WexsFdIwoO2cg/bkv1+zx6UvZs8NrX+x95bVP3UgMfazRfeW/+qDcD5KV3233lRJr2w71+fPX2sahtuQ7Ev+Y+o9RboeHej6e6/HlmJjzgO0wRm0ByMeedUjNWba8NT1V2laHu4d6uH9fz0/HOr6cy9j2z7i/fflSh4dD3YVO6Zv/XLj/TPieePZiIcrJAAAQAElEQVTcmuWfEtux8n7n69NLaj93nPttS2l7PWTfAWV9d+G3yLNEqeXcB5Ije85/lvz59FLcjTrk8Jvch9Jd+HG4yzO2ag/Gufas5zGfaGb3E9ledcjecE3u4hNJ+nzuWNbhvXBITGO7P55c6/Rpr5qxx+iaH3K4mmzLNXz38UPvw3HYynofn576UMq8X3LwaYxtGxn2XutA9aEIUNZnPg8PD42rzrhfs/9cI/v2+PJcjmvPu+/t5V1qPaU+c9i2TdcmY4rpuOUeknyfc84CPj091qdPv/V613YX3L3G4b62++yD7FsxK7ka03/q3ZiulWQOS//bl8/lB/7GsW/yQNdlTdu2lWRd6p7SE+WS/Bijc93GXeVWvvRF/X0OF9XrC/S6e5BgPY4eTKh3Loh98gBEP0cg+/1zkzpJXPO85JtDdeVieMCk/JTnzFaJl2eJui/pVW2jHI2rvzUBqf056/Wuvnx57AMy/ciz4SUH7lvWZKSor58+1316nBegenl8KkfJvfPh4V3dpUfeq8YS31yszThA7zcgaHvv35Geff6c50HumZeXU/pSWcvPGc+lj4fsp1i7Bz99/VLuEfO1L9ZnHO9JdWtdvWf8XxVoW8knLx/1nGdiJe+PP/1S59zjCV533OW+fKj32Serli29wnvj+FIfshet6W//+m/q5w8fy367Fsa0Lg++nVvn83P2c+6LY547cbclBVtZn2suWY+HhPbHNX5M/2DUGFv6fl/iuG7aSfpsqZ3s8VHnxB/18HCoc36mfnzMc+mwFf3cfAnG6H060s9DngWVSwyg1/Xl+Zi6jx3HOt6/f5dn1HMOM79ecO/y3Pnw8X09fHhf9u7xtab379/Xlj6K/e5wX9ugKq9l58TeR1VWKnnQ74uMbW98dt5nzz9m7xzGVj+9/1B36b9r9Otvf6mA1NHa8iA+vEtNwXp+fkwdlWfXS7Aes/6n2nKv39/f9bPHQ2x7J4b74U9//rX19uMPf/g59d/XTz996B6Z1VPuZ/es9EueZz6LPz68q89/+XPtuR8+vntfxzwL7/JsdE3tfeXyXvaf9NbGfSG5Dx6zT7+GgOSWZ28e4OYz0nNrtt5t2xL/oV871VUu+2cM8YFIqv1l1hq5f8zBw1NHdZK8OiDrfk6N75r2KH0mv3uf9Xr3rrxPzHvl4SGkvmsOM66HseItubkFqp8r3qc+p9X99IdfitQlhnLzdNTXffrx48eu0bqUuVeNL28/pGyRevrytb789qmfGeRZ4twDcPXGEd/DYGX66nMHea2m3Gt//csfeu/8+U//2mt1zmu6N9dD9pb9tqfG9cDZPef+E8dR3bLxGeKe9i+ylZnv+8N9YhzqL//6a33xuRZM7+fPnz/1Lz19/pznbV5X9tx/W/b8P/3jP9RL3p99zP0xkqMd1d663EcbI/fUMc/PL+VlXfZJm3MeCpL76kN695R7y/+9gGv4HN71Mmf/4ty83Qf2XHrM6+bXvA95n3W+c38lT2O7lv/ypz/1/fo3f/e39T573LrEMZY9cfQv183hPn7OR9ZVO/v/nNcHdeap3P0guS7uZfPST0xj22OYe9E8xbP/1iUvDpDnylPu41PvWfNv/7stz6LHfs49p2ZjOIrp+nuQb8/dU42TTX6Xnkr2V3L/2BN9JWP/x//4H+vXX38tsT58+NBxV03iAfUf/sN/6PvSWK7LNkb9lHX47S9/yXu+lzrl/ds57xWs1bXTz7yNoczRnD5lT2x5XvzVX/91yZ/zDPB+8P36V19b42weknvV95vuaWON6PrLRgFlw+UtCOiHqLwE9EMCptzEKxeQ79W2QDdYnHq95Pe8UM8386MxVCm/xEom59hQ/leNAWjW9to60V5+T5HOF7/kyiTnMP2Nu+dGh9d5bp7l7whTro94+gN5kG/lpdyNB3Qu8tbe8rF1rgvHRVm8NkD3VPnC1k9eu+PpWFswKteS67d4x6gawx+Y5KXlr37LDWjvlANtK/YpdbZdXtT8guQfxl6M8JULrrXrE1F/AQWxT5/FaGG+RZrvc32WHLjENB/lMH3FdF655GHKq7j47Fl3aQx15/RzvsjW66X/njykQfZPajAPILbntoLwwVEPlD2UV9l+Ixtsp6zdfilbuS5euTJAtwu2E22AylfLIVgrJ7FjpO/KNdNavHJI3rFXHpTGaP4VR1uYeQOqmpTLiCEvD5S8OU05jQfTT1nl0mbxMLEj7i/l6mHK5cVTufhlc7u3lFH+Nyq3VLj0Nd+V66e/OIu/lQPf5D0KKO2l5SMvQeKExIDJV65lp3zxwHfY32JULjBedVygxABqXeLp1/vndV3VLfnuHss+BS55A423Z33F01YfeUC2bZVrI8m3It/klUnycMV2HpP2X3hA5618Ecw42iwf4NIT64HpB3S+2lYu+F4ORFO50/Yi/5mb9t9ia3Qrdw4TT15SD0EJLV65mIBs1wOTV2Ac9ZI8TN3tXCznMHXWqO8imHLtxFAOdE8q15IvDLjmDXTPgQI6v7jML6oxYMqBlgMtr1xX7Gp/oPGMVbkcYfqZN0w+qrZ3XBjywA+w96oakfsalLXK/gPe5Cp2jPrrGnPaABe5/VG/YsoDnYu8BHQNMOULG2gcoO0XRgvzTewMndfigX7dE1f7yrVGoJ/fEVVRcw9GVqFzalwYFZ1zID3I8yhvaCvX+fUePeXQ/pyH1Mj9en7Vjdj6xipm8SE0al0+/81nzY3jXFo8UIzROSkHyniRmk7nDTTE0jsaX4xW5Nvi1ck7Rtz5yGsPwU7eMPHstzog8avgKq+bSzynYixeP8m5pM450Dhi6wM4tAwo7bRvYb4t/lYOJG96byz5LbayyhWztrnFgGu8Zaf+nPcucek8nIunHuicgNYp004CGl/b5aNccu6o/TY22aY9HxWok/bsmz37C95iw8QF2kcMmLyC6bv32m95L6ZMWnZLv+bAmxqMqc2tj/yUk5rOoVN6fM1be/WSfGMXBUzsCh9aevHaJnr5JXeUxFAuySuT5PVTDq/YGSH4IW0k7RwlbfUBknPulfS0Xi+Yc/XLByaWMu/2TFPvXnCVA40AMwcn+k+falvnxpfkb3XyyuM++xMGJhbQ8aZ+xtFejHq9xpg2S75sgcbTDGgcoPPRFlDVBJNXvrCBWvySX7Gr95Ry4IJdubxfYeJpL4ajJB+T/pJXJi2+FXEVV973yYsHOmZF3w+ZGLQun6otO7EifpM3zPyUA90T7WDyIGBN7Bi5JZY+0/IZKr488AZ75Q0UUJ1PVfMLA67yer2A7tltr1QFpeXiLOyWx17Z4v9n2NppL4Y88G/mLZ4EMy9IJiEx6uYCeqb8/xY2TEyg+3aLbU7GcVxyeZi28lInlW8w8/fDGvfInm/qxQB6fYBYzi/l6m+x1QC9Dupg8kDn55ppswimfGEo18/nreOSy6uD+ZxxDldsdbfYS69cDLjamrdy7eXVay8P025kXDlo5wdFEJ09CSXrAronYkkLw1Ef8ZQ7At2Tvh/GVtvr68n6/ACmXlt9/FBHnR8IHXJYJuY2ttrzvsd8/WtlsczL+TGfN8DEcK49UMqTbucK1NhGjTH6fnWUYPpBqgr54VTlEuMxHzSZB1DiVG7w7o25hDdWTCvaxvXDt22b9dkDMYwhL07PGWXuMOOK4Wca6mDKtF8ElB/okyjajrGVo3HNST8JKGM85wDCA4ak1yanHMiM1GxuMbGEAvogU5sxgkw1pv1su6J8bpmDsSAGVfk8+NS0pUZzesmHecd8mKetOXjPxLWM1zUGW1t1cU/sveM851ByT/JimLN67YCaa7wHg3qJnX6SeYj7ksMfEsSY7g9z1AciDfmBq3jH7AnHw+Eu+23k8GWrY3JdNVYuff2wV2w/4HSU9rxnus8BfEza9yUfhmvrvqw0bSTO7BvRb+W1Kx+jD37MYWxDcWp4yQfVj+GtaerFOmVdgNQ5CmiqXNZylw9wn/OBsWS+EfeeNba8Mm3e5UDNvmln3sqt4ymHLYccTtkf9dJIbvZOmR88a6/MD8CVm5M1wMzFNXJtjjnAGWNL6HMdXe/M/dBXfBi9j/zgdU/PxqDX95z7VP1zPnx+yoHju3cP3f89PTLWGKPtvuTQQl5be3aK30gs8bdt6wOYEVtJvR8AVy7tR/I85+cIdeYulvk95rAvJgXzIFdeO3XWfhe8bYzsb+qUg9CX9HmLLTF8yaHDKQeSD/kA//7urh6/fs0urdS+1zZGr8GeOsX5nAMq49pzoGYe5/5w3FhA52DejzlYUH+fPWUuz+nLlxw02Is9PRHntxzeiOVBgHOge3tOT4xl7WKIJy+GvsaS9xBCf3vnHlAHE0PeflYuc3eujx++6y+178PDax2nzl0b/dSZU9zrlxwUmYcYkr5L56i9OcKMreycdVIO9P0gjnvQUSx1qxeOyiR5Y7ve2zayh+7Ka2QtrFPeWFv2imTdknJz18745uiBhTGtX525q1+kXJm+Yonrusmbg7x6eUfttNHPewhQ1P1Tb1zjmac+xvFQWqOxbb1P1CkXJw0vYwGt8/DEurUBcuD6U0y4HOxsY2J4WKuNuNblaHx9gfYBXvfu3vmZj3tRO6AP4cxjS172yXzM3/6LJ64xFqnTV7l696M9cO7hjQdmfSCdZ5B6oOO+5JnMGPUuh0f6m8fCqlz22JjKXTPzcXQuxaT3gHKpdTns1sc5UB5wud+s33z0k7f38sqcm6c5rLrFUieWOYnxyy+/9DNPv3Puwz2ftWtvHtoDnY89Uy4m0LX2IV6elQtPDPeKMRs/r0Xn3BeVS7/Vc23EAvoZeczrnbX5GmRMef3tuVhtG4yfP/7Uh4He066tew+yX56e+vkVk7wOfWnMLc82mHtCubktLO8f10G5eanzmQQ0jrG1sS5tjKcv0L1azzVrAzTp/Wye9t095Ggdyvxnyq1d3lhiGU9yPcTR3trtgbbG1t8erFy0B/o1wx6aJ9DPUJMQw7r0E8NY5upoHOOrcy4vieFzFej7SJ2/jKLc/urnvjIf+ZWLNSyZOMYX21EMeXM3D0jfcl94qOx9A1yeA+JJxjBm5bIfQP9SgHHEczQf10tsbax37V9zML9/+qd/6sNZ7Xx9v8vr0TGfSbkfrNN7x/XR3vysAUjU6j76v1HweSO+Me2z66KBOS5ejH2v3o9PeT1+fKU//vGP/f5Iv8e8JsLoOszTffTf//t/79cHaxHf2sV2NOZT7oWDvyyUA3hj2T/J2uyPNvoB5QG//fybv/mbvkefEs+eWJO+Pq+0NxfrtY/q7Z/7Qr124ou9RmO5Z/W1R/qK6dz+6aPcPKxROdA5ACWuGOp/zWG69fn8EEOdeagznnb21X7aE/OzLm1XLGDe03l2K4drLOvXB+jXD3l7LRnXONb226dP5S+4mLtzY6s3d+Nao2tgPe/evS+g72l7ZUzl2li3PmKYt7+sYD0wc1r356a7uwAAEABJREFUqLZAvya5J/TxfwkglpjuhZe8R5IXMw+eviecmwfMmo3rc9Z8tzH6tdGeDQsDOlHBLcagjs7Vr7kySbmjQRwl7SR5IHlkV2eirfIxjFG9AECPUz5ila9pXv3DUPTGVA80ljhAKV+8ekkZTLvKdTsH2oeqxhmM2sbW9WoXcX/JS+IBZQx5ZVIb5ZuyDLVlEzmatjLJubbNB8O5vDLtF69cUi6tmtUr1xbMuDpP5UDHlJcql74Zui6grO2iS53A1OXF+PYH5wq0Dx1t3YAQ3/G6DjX7pC5swcQwVvckb/OBljvXxlF7bWDaKwccZg6vvALQxg+198bJNDbn9NwPuYmswp817dFcgZ4bR7IeijJm3Vzdy1f5nlztiWp9wBppTCAxd1UlhgRBDFkP0PJ6vfRXXsVFDhNDHUzfxWsrv3AruVQuZRVb5ZlevpQDvcb1eimT4ILdmoUN9FwbGdfS8UfYyqRbvX7KJHl1YktA0rS+qnDds8rVttYSvcM5b/aA7okYoE86n0WDeIaUV65z3sTJiwFv7aLu9YDps+aO2jtK+osD0865cmXy2sLE/lbufNL+ph5lMH1uMcRU56gcyHT6OjeWo313dB6DxgZ+2JNbm8r1FrvaVywwVl168q3fmgeibZYPzDqU32LDlAMdA+i9BjNO5dI+Q+ftSFZe3L6nYgd0LHXaqoNYheSVO0orv6gUtx/Q2OphYokDE6NeL2XLRpFzCaadvPIVwznQ9dTrpb8E00delbby8GP5wtRW0t7xVq6/cvgxBtzK3+4XseBt7d9iiw+3GNVr9iO5stxq3VexFykHLj2BGXPKR8HoNalcyqSVh7VFfIm55Mqkpfd1yrmkvyQPM5a8tsrhWs+eB8e6Z2DKtZW0d1zY0Xae7kHlI+8jxJt2VOVLXhlkUhX7vHbkk7Zts84p87fDp82obWyxqtQ3n/8w8xUHKJhz7ccYbSsPxCfYcYNp18p8Mz+gtF+2jreYi1cuaQuUF0xs5UDnoFxafto7x2/p4bJdcsXKJKAx5CVAdXqT5MMtH7Ezre31/Yy89pK8dot3lIALtjZirD0IXGIoVy+GI0ydcuDSK+eVC6beGPoAs9/RrXnY/nL/yCh3/D0MdeJJvheAYOaDybSvUkXUdL7qgczdF1njcAs7bH8tm1u5MkmZdJsHTGydYWKbN3CpvXLprx9wkcP03ZPryJ6vXOf8AJqhe7Kn4TAxF3/7nsh7rKJX9/vYe8dbmGvUB95ii6HeGtVbh3OYduph5gwkNJc8Cy3T19QiJwbQfXeur6Nyx0XGkV/yZQdX31ud9s5BfRVwyQHoOcxxYWlfuYB8r84JaFvxFGorDz+WLwxtJe0db+X6S/BjDPheDvR9CdS6xAZ63Raeo7TiaVO5HJXD9G++Zk+ibgzHiHpQ7z1ywcl6AW2nLluu+crl+ivTVoqoYGIrhxlTuWQuQPsvveOe94RU/ouu92zVd2umXcQX+YqnTBLb8VaujwR0TG3UK6tc8kCvd6b/bmz4HgNe67FhATe2cY2Z6eVLuZNbuXYS/BgDfiy/xRDz38JWD9e8jSeJAVe5GEuuz6Il0z5Ll6/45IGqHP7t/MQUR1tHoHu/5Gv8vdcj4LJmYkjmAVd5Y6T37uUklzDZWZkrB/qeqlxAvlfjAZd9AnROlQtouXGAtjWe+QHVr/sJokyqXGQuhbUrPdPfD42AxnCuvSQv3uTr8nM8AoSAzsEPfaxBO0f9/KBKct7y3LPmJO8HSv2aEH9tJW3ti/ZAQagmfobOrXKd0y+ge6WfuVcu+XXvQ2q5+fnPeNvwvVX63fd1VUxCsQveqIyxX/7mKJ5+8pXLcct7EaB7a9yglbjmrr0fbB1z0KzMg3HHuJY1HfMB8Tk9APIh+0sB3bui8kXX54dhWw5D/PD/JQebYlaubRu1bRRoF0G+jO8HZeZcRbBInGRkPYwynj0eY/QHv5XLPMSU9DMf9efULg/0Glcu8z+nV66t9tvYCug8td22rW0TMbltLY9bWX8V5RXYfGh6aJ0YQOZ3/QGyfzRijtmI9XD/UGLy6mdtYJ+OZX4V+Uv6qt5D88pl7epco0zr/ft35YeI5wS1tk+f/MvY+T4iLdGk8/TD4nf3943bNeQ9zDl1StVxXvKh5jm2o0dj6mOcUw78XWN7UrmMb136OpoTpMbDXWqu0N6HWeqkd+/eVUWvnzhfcgBNVffDD/S1kYxlblGVvyjj/hrMn4uecsCtrzo/oNVeUmbfJPPQX7/379/X3Xao9+/8a69zGVsdUNoec1jufGT+lA/5v359ygfDL71nrMvaHe2h9cuLIQHp09aHBMY8pz8RJQbBeG78yiX+yvGdPYjMub98Yq3nrJl456yDc2Naz93d6N7A3Heur70/5VDu/u5Q2TTl6/S7HCjYH/+54vscWN4f7up0PJZ4e7A9DDBewia3UdZhvJkLnas52q/7+Ovn/D6HK/rI+wG/ubmvtBPPNRNH3j4r19e9rOwheUnW85CD+btguzddN2Pro05byRjGcl38oH3pHCV7rJ0YK9aKb1x78+nz52wxum8rd+vX/8OH96l9/qWh9sYRRwx9rc8YfnhvHG3EgHlYZQ2fctCgTJ1+2i0ccxfH/JS5hjDXTtk5a+FhgLUby7z0P2fd9RNPbHHUqxNHvXN9JfumrSSudmLJm581aW8tytSL+z71K3duLeKo19e1VC6mvTIHfVZeYqn38Ays6Vz6r/zU+YtI+ivTVwJ6PYD6l3/5l7J2bYwB4uz9V57m4aGO+vd5lhlPHG1h7lHr0k8b+7DltUI/c7XumPUz0NcR83E/Wa/98yBJTHNamMolMe2HpL3+bRtA8bXXxpifv3ypp5fn8vmtztj6uNbuG/tlns4dYe4d8xNXH/HUibnyMVexPMSE2Rfrtw7ly15858ZU9z7PN+Oam3iS+ED/7xeWXNkxzw39rNk1V2bN4pkfUPJ3d1uPo8jr2Ut5fczhvDkYXwz97+4O/dfg1mW96sSRrNMePr3+AqK4xhNDnfvIXMVWThifWdb0lAP/p6fnvldd68PdXTKpPvzXVyy2UVvk4txlNDaIUu2nnbItr9OSmNr5SymOxjaWOdpD4yiXjnl2rtF8k1ppO8bo54p6eW3Uy9tn+2pM7yVxfW1R59raI/P48uVzY+mnrbjmoq85OoovqfdZqd/KYY3qtDVvZeJ5OG7dQD/7tbnPc1d/13nlYkx5/bUxP/uijYeyjjDv1+Vr/trra07WJy8pH9tW/5jDee2918QzL+Noo9w+n/MMdC4ZW7nYziX3FfD6OnXqfmtjjq71wtNnbFsd7u/reDrVr7/+a79m20t7oJ15uEb6G8uerry1k5TZd+2NYXz9lf/080/9PPnzX/5cDMr3HvqPLXtv23odxTZvsazP3hlLjLbNnnE/aNfyfFZ0yvPe54gyfZR7D0vy+pqTh9qO59g/557QXt5DacfKNYKfoX8Bavlbt/tBHPHslftz+VunzxnvU/P2lwH+03/6T/2LDPpYu1j2zmeyMkksddYrLxnf+tQDfUgvpr7qzW3VqJ95m4c6+2Ne6oF+PTF3f0FAPHtp/f61v3PrcO5ofu4HSVzf63/56r90cui9b23mpk578zBP46570Htn2Yhvbtqbjzn6HsQc9XHPqzeutZm3c+38JQix/8t/+S8lnv0158P9fdlbMb0P/d8amYe/6GSNC1t7saxNPO0H0BsMKJi8zjDn8hJMHUy5zsqlb3lAcTdIdt9PHcOkW5Fv8ssPrthR1TnvgoHOx4QBxfUjXpk4MG3kbTJc55WffmDOz/nh0B+mlp3AzUeen7TqHFsxgY63eG20tXHiO7cG34wPfOHYKvdcICZ/8p/N6n9r4Vyn80v5z67tdeoXjfbLzSYGzDjyC9s4MOWLN6Z+QMFVt43EDVakiXPSvPPeUwfQc3l9jRFx+8sDvZGu/F2vU71eyl/ZxtzyMHKuHHiDo1wCHBpn2SlYvKNzGG0jv3osrx4mhvMxXL1ZF5D09wLS51GuJZX/MhfDH04qlzcpEK5ebQQZHQ+Ckf2lvfU4agiUPFDAxRauvHbaOAIXe3OWgPb7PR4mdoyEeBNHgX6OkjwgG/NZc1VdePUqgeSxyzbet/m57sBl3+m39tLiQYxzY2uvXECgZVWjRvb4fqaorWnPCyxQXsaE73lxYMrlv8XWV1IHV7tv59pIysVYPFx9lKuXYMqBglVDXXh4K69c+06NcVdV7hPCb7Wuhe0ccGgyljqYMucw+R/1RP2tXBD9lcvD9JVXBnMuLwGXGrSRlvxH/C22vDaSvHnouwi+x769j7QDdO89IYYyCaYc6PzaKN/A3ld6OVpuTKD5Wz/3IxCP+bWwncFVvvyV6y/JS+ocJeUw/b7lF/atHOic9JXAvPeWweSVSz5LYy2b++7cNk7E+1/FNlcISmjxE6Pe4AHl9T/DVq8dbFkbiozOxXaU9r2Klru/9wLKS1+YNe55nSYH55VXQeBiox1MG5hy/ZRL8oBs4r/F/mFPit4T5/1cXjB9gYIZR7n0/+HuXdjcyJUzzXiRJEuX7j4ez9jz/3/deH3sdV8l1Y253xsgSJakto+9+zy7OykGEQhEfHEBMpOVYJX26ACyNfUzbm+kTVJe82HyiqVtbH29q9wtvO+eOy9yZpN79Et8V45zWjredMIPmybrBnNs18e4jXU+wVWRmjogR8cH4UMLQ73FQ3S8V6cVVwLexKBMG5hywG69wUhNFKqrXF6yD9Nu8cql+768MqBg6q++Y4Dda1x2ltxWgpsOTIx7OdDYKz4gOewtE085INu119YO0H7B9jX6e+xeIpv83nO5x6ZanvfWAfV3IdKfuHaWH/HPqRtc9KKiDMKoeCGg7R1TBFMfsJs4pg87YtuqKwFtW1lpmebw3kPG1QZI3CNxnzNG07KrHOIB4ZJVAGD6vtdxsNdg1qU8TB15z4XOsSiI/ILh2N+EzTnxVVb3a1V4CMbFz/IJExtuY0CtQz192Ycpp7BboM38nAE3GSjf73T21lVg7rYSqGftHJ/ronKtUgcc21W72E7eeBx3AKYO0DpL7tiKWdn5/BKRcd5+brmUoe0y2C0g2wR/ji0mTN2v+RXfvVxAIOvklkMm5erTWIHuL177xWsvLWx5YK5Dqlwn6i+5dsqA/hlCfo3t+ZxX+7z+qadcEtu+BBfsDCi/x5YH3sQKJDfnkVjkleJSlDmqvzDkIfKoAAWEmy+g8wFaru4cCYx4ka8+3HQaO47UB1oFuGIs+Wph+mnFvC152Kv/xTd2fN/rwMRWR4KJB1OurnJJHpD9/yR2B3Z5M1bztes1Z/wNcS994FpvINecub7gJq/LoR+ge9/jlUkwdVSE1DjMnnmmwuc0gnAhdTPUL9duM3lbctv1edRx+xnu+bAF8fZev90Pfgarcp5sJI+03c86UCYRxWM2ESQx043K3gSOVvj+Yi8AABAASURBVPNXuXFHnrCv8i0/e1s/mP5XXDD72vp53RaI23NAq4A3GBTlAfR1oHI4f0TuAygfFsG08U9I6seY9W0LlHzlYNB+1HnI5rLyxoqO8SaN/hwm9mH42XQvdWJaC0t+1Vsc+1tylZfUtxXX65L9Q2o5ttHXqlSx81sY2outrjhA2TouBlDaVw6naOSzXV4F1Es2LqSnp+cZN9UPe4H4qB5/fZ056MO/IEB+Hh4c8rmy6vUl0eRn5C0/RyobbC3fI4NRxmEuxhLNIv9WTJXDB78vry/x81JAJFXb2FJGV0LVYJQPBalRz8+v0XutkTnwN3uAxLiX2JVj27a8V9maow8t/U02x79ks8RBxyjqdDwVoCj5HuKvyuu+uqc8XIQ55kbyYzZMxNOvDyN/+OFj7GZ85rZtow4jn3GeXxLjSyn73H8GPJ8pqhLPSNwvHee+n9OeaxvRD29N3RSy9cGytCUP16Xkw1AgKIkvczXCuZHg2HrIGlHXpHXT+ZiN8FHa7L3mzGnEn5Thlmn/JTVZrXIflvpgWD0f1BqLtTA285Z37CWbOAR/z2LyN3l9cGuI+nl6ekoNnhPPqMHoP0/uw9fT6VgQq5B2+gtb4sGcR/2o57hxbdvoTYIt9SBz/pz6vr6e+0+FnyLbAuKfdz3l3NhTG3Id8s/U5iTJR7m9/LPrIzqBbxxxjdHcXrOmxZXMU9/yjqtnf6RmtpIY5q1MPW3eZTPVOQDKP6tvzHHXc+34SMxA11sMN0Csrzrmoo718iG6ttLnbIK+D65xmIs5mM9xbP3n4NXxT61/yqbFz7/9Vl+yYeqf4lbvIZuG0tK3HtpZH+vkn9D2z0D7iNb+jx8+do3kt6Lrqo28rViS82isknnck2vC+X1J/T1PX16es9nwrjcrXBfmumqkrvWzvvJb5vAl153+c8Kx9897G/sP7z/kqfFe/ncE/pcLrzk7j+9O9Zr1ZgxiiiMGUEB/0UJc62Mc0kvWqTJtrKdxaGf81t2+GM6JMiDn5muvX+308/79+95YV9/zw1YSU1JH3WNqL/+aa1lR/cUVYxH/eDwUzHWg7ms21Y7HYxmLNZDXFmiZ1yH1IOvq8+deP31up2+sjlUOIJvlL/WYmrsmrBeHrf+rCDfBHhLTD6mla6By3nx89z5WVf7Wq4zxAe3TOGHGaFzO48ePH/raa3xnz61sBrv5aF3NoXKc8/OWm2bGJ57xaW/9JWW26tuqLy+mekB/kUlMba2xcuuirXraeS5pq57yuO4vN3juAL1ZDnS82muz9F2f2tjfkoOYkjkbi3JtYNoDfb34+eefyzjUE0+Mpee6cB1or9zr1tLTxviU69u89KEM6LXqtcAYlH/O5hrQv6GqzsePH6Pz2H8eX1vnW7I2xqEfbffYHB5OuX8dNet1Ykz6BXqD1wF9aH86HTqf16zR16xBcQ6ph/7ENm51rbFxi6OdcnHEVl/fyoBeO+rvu7U7JYennEN7/Byz5rfmK9fnYkucD4npXWr7LteI932OuPmnD6ly6NPYrPOW68Nq3TDU97qmbMFcuise16Y2YknyxmYNV67mYN9z33Ex1I3r60s/2ilws1Gf6jtnn3M+GlPbZe3v0r4np4euv/Vba0Of6moj6dfNYXXMxzwl/RmDeWgDdH30J6nf/nO/9gsy6jg/Ymsnhpuyx9xjxVXXGJQ7LqkrKTNveTHkbY1LXjvx1dOva+OUzxP+Vx5b8POxrk7vHvoaaT7qGL911c4crJvnpfOhvTL92XedaWO86rlZu+ysuWPqOmYsYssbj3r6dNz6qy+Zs3Jt1dOP/b/+9a99jZBXbh3c1BZP6nl9cE2eev70pa5knGJrZy7moI28em6m69eaqSu2c2wMxmfs2rt+rK01Vl///qUE+9ZAfOdLPO3E8osB5ufcG6NySTxlxrLqCvQ56LhycSuHvsQ1HuPS1vaf/umfep0aL9D3Nv1Z2xWLsRuzX3oxP+XGs+oC89oitnJron9jMn7lcLuXmLNy//y/11RjNJ6lr3996sdWUl/f8mIbTyB7Pp1fkqP1079/BcXryLvMpTn+y//xz/kJhfK+95zP7kDPrzVx7gbQH9JXEeBtP9g9brsIdFkth6kP5CI3+YW150N9xN+R7y0Tb88Fw7bo9/6gHOCeGCVrHKaCfYvgGNATXpcDbjrqweyfc8O2P3SyRzn9vPcLKAbNt86IFpQ+JGXnXNgqh3yafimzD9NWXQeUw5QRf0uu7uKBxlcm/Zkcpp7jQNcEghqqHNrGxcTKB8OICpj9S139wFo5bIFoWYAICBUFI0zkF3E6BcqRbdJ/+0qPIu/zBZOH2V51vtOHqaOlenZBv9MxUHDrL5/wVg4I0boy/gBtK+3JDub49BE+N2Og9ZWpJzZMGUyfjgEOl+MyzqXtInD8nOV5blGgK8CVRetj6CayfozjXt79mn4Wtv4qh60EpPf2nFIAU958+KULE2/2Ha2CqWvcyutyAD2mfPkHrnmq+7VcmQSUB8xWDPtV9kfBVlVkbVbw5NOLLlDrgBuvH3Edgym/7wOp721NqOc4vJUrk+AmF1v9RWscSHzOW2bicl7AzTfwjU8xxthaDhRcdNjDz3nyIq2PkTlXf9UGsNs+HVMHiB0t9+1ruTpTPnVWH2i7+7569uESUwRA3ucLbvKRa5u6EkwdoDHVBmyaYNqtPFqYN5g6C8M24sz3sLmScrjpzgH7tD+gawJ0Xef4fNcnTDlMffEctVYwx5Td94GOA+Y4zLZyAHmfcwU3ufY9kDeYcrjpRnx9wU0OU7cigskbD0xeo78FGwIQZbB+dE3SvdYE5vjfig28sQVqZO2K73IHx6uAprocoHyuZzf+9ecQjMYD7DbfzOUNbnKYGA7B9+VjmKcaVRD9y3UawifAm196vHJc10N4X4BNLI138l77JaDt7nH0mbO9Y89ojaIMI6otc7wuh75kYcazeJh9cdW3BdHmmhJ/9qqACOs6l3U5IPLwyzZs68INGya/xtSVYNrq27EVpzxF8hnlsXRt7S99ecCmc3YcKHjrTwXH7lvAbtvBTf9rbO0yHMxU424up3xinP1m5ETrd5hydcSDWx8IFl1Hx2H25Vf+8g2UtyWLWnp1jRdovoV5g9nXVp+2rp29P6MSw7zyuXBPDpB+bOTTXF9ww4CpA1znoXKAcil4wdIXeD5lMC+YYyvuiPoFU65PbfZ8mvCcjGnWfB6eZ0Pe9es4UDBj0RiwaZmMedkugjmubWMnLqD1lan3XfnlXuc4YNPzIqO+rfbAGyxlEkReiTMZdD88SUheW0kekH0zXwogtonVWoE6qUo+i68+0PEsDGOS17ZK/bxHp3Lc5OnkZW0rNXZtLt72oh6Nqns85WJIDtoCst+N24GlY2sfpv7il1w/yu4Jpm7r7JUKzlGY8lUDx4ECpkLexbuXy0ccHdchabF7rV13IoK8pXNbP1Nfe6Dt9BuV5pcfZYDilstoY7sI5vjS3fes6WQFzPplnsfiYyR2mn7B1IGJ8WfYymHqagiTX3J9t7wmTvMXHaAARW8Ipmxh2KoA35f/PxW3PvQFMwf7/1/ANiZjgZm//CK4yeBvjxumndgw7e558eFbHaDP0bocMG0v3V5X51zf7QPX+V3YyiXApvW3PGgFWnfV+14faN31BrOvjuvraxv7jkmL1xZmrMvGdupMPKBjAFR/E5sCsSRtJHJz8Gf85mvaqAfhc/1wbBv5eSbn3B6C6V+5ei95EG4rJrEH7Nar9QsPU984HdDPSzaqgOt1ZGGp85INp7XhbF8bW39mAmpLncUA8qD8S+fXvtNfcvvqwYylcgBzY4OtXrIJbngVWe2jRmRu7p+zofmcsdeXc2PrN6bzlVocjofmNXNz58uXx85BPf1J+s4lqaFVtn843D5vHbK5pJ4kzhh0DkBj+RD4nM8Tjm9bZNl0Mi9xtrH1Bd0vbJxzP7Pvptl8IDd9ALVt0UvqbceoPfNmbpXj/fuHGvF5jo+972Pn5D/a90tq3zbjhuXDQx+K+nBTXCoxxbdzFDaI1XjanROrvz0mD1NPBaKo7en0YLc3LSqyV/WziXIO3p6a2394OJWHMv+svXk797///kc/MFe2xkkeMLJB4j2hKi5LfclCbdvIJsBD6H3nZ52M7ZzcfThqbqfTseuv/Ckbqcds5uwZ1+fpdMom0nOPb6mpOsptrZWyynE6nrIpc+q6n5OL9JRN/A/ZOJTXrw+SR+pqH+i1aA1db8fYq2Odt21kk+cYOtQ558nr83Pjjthan9m+Rjbn6I8/PjWWn0G2xGj9jNE6ifmUnKyFD3m3sXUdjN0czslzi439p8T78eP7rt/xeOicz8nFGqmrb3XUrxyHrOM07Vt7H0jr13F9qXs8Hnsj/zEPkNU1T8hqCJmHuOfMv2NiWC9jhqkjxlPiF9dYHDscD52DD6mVS2ItXz6gdoPScxNmnZ1r9YxLnMFIfY8du791D9OfGOq9f/+uPNw4+PLlS4lv3/YhD8iNe7j2xjxvxDxlrQBZL0+9IaC+umLIZ6hxzMENCHGVa6tMbEBRiFx/HkP+txbVdkDklTVO983l999/b52RWIxJMn6g664P45LU/5LrlfOzSJ9PmXdjkDdeYxHHGLUDsta2rrlzBLMvnjjayq8xbVwLMGsv3pfUUFp6ttLyrV/7+lQGo7yWAP2bo25yvORccH70CVzXp2tL28qx4oaZ/8zplJEqoEld18779+9zPXmqT5/+6N8sdY0o00YyD68FxmNNK8fPP//cddVnFX3dMX+g66MeENznXl8vuZ66sa+OdRDL9aC8ctjO3F56c8U66NsY1Xd+1RFXO+XmaA2UyYtt7P4G5zmYy6bHct1/zPyab4Y6T/H14/XIeMQSw1YdST/6BXota6M/dYzrIWvd/r3eOT+r+0Um16LzqL3jzpl11fYlc/iae+w51x2ga+T4OdeZSj2/5Drx+PjY5yXMmtblUMc4QPne13Tzdo7eP7zrLyt5LQHHz70+XnN/caNLH+ZsaxzmIJ8bX8Vtb4itWujDudef8cv//utvtSdmcwZr8lCnXNu8NpurmMZ9bp1zrxF9nJOXeED7cE5g63VTOey/ZI1IbuCpv+IQUxInqv3yrzroz7icU+2B67zal8wN6GuD2OoKYCz2xX3/8WN/RjM/8Tw/3Wh13D7Q9zRzNibt3UAUyziBvtbpyxit76zBuefPOPRjqw83MIH6mHviu3wO8DoN9JdO1NnGqF9yfq2/smCeYtvqb/kQR7nYyrQ1LvWMW7mxamM8xq9/W6C/KOM90z0YcYzDnMXRxj+L7pcD5c1VHUlcSV4/+rDv+ea5KYbxaCevbPHiqGv9F/nlIr909JI1cjyd+stelcOY1TVe5wSItEqZ5xFQbtTKW/NPXz7X55BKYv/w009Za1967o1V38YIlDmKa2zmoL4xq6Mv4z3nw+vDu5xPmQ9rCvSxRyjJAAAQAElEQVSXnTzX/NKTPrU1xz2xKxfTNSK+GMYqpuR8qe8YUEDpV2xJXVuvR2uejE+58asrVQ7HxRLXnPTpmHr2xXE8qn0O2nr+m6M6tsZnLNqKIy8BbWN+5mbcxmQcYmtrntrY2hdfW/26BtWX9OXY4XDsmts/5HPlDz/+WM7X//HXf+4v53m91o/nvrmJa+7m4DowRmORlDlH+jEn8xbTfJRpp75+vU/Zrr7xaSvmOdco49FeTG3Pmcc9BsaSpteaMuOxHs3nOmXuy89QKIgG8raATV/ggJ5sCwT0DVI9uMm1VybJa6z+to3Wtz+yEJXJA99iF13kc36iI7ow+1s+2GoniaH94vVnH6Zu1nwBfeFSrh7QCzXgee01Vr+q5WKcY3iPDTM+7Zc86v1yEpVJ2gKdo0VWppJ229jqJT9UqyOvTFJHjMXbaiMpB2Q7VpjYYmgHc0xfW+oCM06g9dVRVwA/HIt9tp4Z9wc6IPUZ0a2itqq8n7OQbEF56jNG56MtqD+x9adf5fqxlSqHcrjpLrl6Zxdl6hu1xgVkm5cBagyufW20lyD5xb5yAInb5Z1OGnGBginXTpl22zC3qTfCv+YDhPIxRoS316o3cPXv6H0+9oH2/RYjtSK1Sn3Vsd75nJZXgov+az5IKYfYNuNblT4TdF40pjGJa+zw/Xxg6ooAXGMFFIVma9ziwezLKxNfPortc8vaMY4lt3UMUu/LD3IwMZRL4gCXuKvE004aY7v0p9xclAPtT3tJDFuYcnXsj8yLvLT6YkjAxWfqHT0x1NMGUL3H1bUDExvmmPpLvlp1JaBtF54yCYjqJOBab32qu2eWgb7AVg5lwKUGGc16Vxem7ZZ6i6ue8sohD3M83avtuc/HuvbVux+3D3wT95KrK+lHWUK5YomtzLkPhGoh60rP0znn2si5CLO/ja3l2sD0GYPGU1cepi5gt6/rMnCTn5PTwlhx2Z7jT7m8NvaBb+qtXL0tdbS1D1zjWH2g4xVPmbpA16pyLHnYljkuL7lOYOoqBzoOceAm9zxXVx3j0Vb6z2Jrf05dxl295c+XmsD0+bdi619daWJUchxN+nJcuQTUOqZ8PniTn/Jcw8KYJxAMuq7A92sych38T8ZtHCN4yydMbGOFm0/rrUyST1j9sr+N7U1sQI/5AxZMXj2g4zef5U+5BFzXUeVwXDK+dHvMdumKUUXBxCyqsfs+O6z3lIuhjSRfORZ/j61MyvA3544yx/QJFFywSb1z37nJZwz6WdgwdbUXxzHb1Yc5rj7cYScHZerBn8sdj9eOyTjEhokpL4kTUXSimQuRMWgnyasjP/Wmr3se+KYmgGa9DoFg67Pe9MUQFyj92K8c8ml6vvJWW9ZPFeXhWoTJqw8UiL13q0y6x5BXtnzZLnJMXPvguhh2Ox+4YaunjiSv0p653cacY/le93vlrrMX0BjqwYxPXvIzB/xH2HttuY6uuG8+L9j3n1sSRyFytU+ggJRuf1Pv+/kXV3ygdfZEHau28xwRTZ971gNg9xtsmLZiqQu0z9d8nh6DiZXrjcaw+vMaBlPXMcnPfqT+4iyf4kqgbTW246/57LMnZ3lt90uMyu0vOWC345aB6RPonG/YXLGVLTxtJKD1F38/rv7IOJAKzrlRJhkHRJ74rLUybZWLJQ9csZUrcyxgtX4WUK7M9eWDWnGULd3XPOizr86qAczc1VXuuPqSffWAAjp3oONQX12Y/a/jjjjmezm/YqRzxZCXlMP3seEm14/xSICmHYtyMRQALZOX7uX2gWvcwDUWMcxlYQOqJ+6cr3dr0vEeyJvYwBUD/v+LbV4SMOu3V36mTu5Zi9YFSMbz9XWtlh3w5txRW13HrZU8THx5cR0DuoZLX7k8TF15yc+3ttHuGDP8p3MprjiAJk3LZ3cub+qoe8WOvn3jVcX1bF8euK4H7eAOexsdU+WAmzzd3nComjKxtK0cMGX6WrLFQ8by8rfHvf5HPad4rrqZD3njhdQ71/VIC2atGj/XOsc9/41fOh1P5XXaceXLn7Y+qBpjxm8rGYe/ge64/oHaxlZJsn25yZDw0t37uYx4EiitkteXOPKVw36afimX6VgSb/nEt4id14ot6+jcXwSYsZy7v22HAlLPl96cALqf9yp85a32PPh+LsaoLfo+FBPjnM/k+j9kY9TW+4ebsGPoM7bYvl78y0+fEZeHesZ8ysNgID/vPytustY+wLNjrfQnyRuXvOS4umevJzm/5P1MK67j/kb94+Nzr7FtI6ajIL68PzKyqXGqkVac+bDwXFvPSbVcDCD5P7VdSlGSuT5lo3ZsI3O1hWYdrYMPGbfDqDFGb7Zt25YanMvDdSEBqfehnrL58yWblMavfhWVodTiJePHppF6+gBTu3NqTlV0CPbnbvfM9Tn5nzOWkTwIfyrnRLvKsWd9b9vM+xy9dDuep2yUWSdrJuZT8gEaU/1XazRGbYlf3z7o3YIj77rXTn7LuA/ngXrJ5wK/WKKP5+eXrKvnXs/eH6sI1qG2sXVer9FVR13jlX//7qG24Ik9xvR9zvko/5J7rPGvB7Rfvjz1vJyTt2MveWBrruq+5jmWbUIqIBs71jK+G/u1/c/xkVqN4DznfHgNf+iYK4c1B0pcY3ItGfPIfACNC3P848cPsdhbZp2AxtHWmDLYdTin/jB6zJrtGVAmPTwce16My3NCmQ/ij3moDnRdHHN9AcnhEP3XxD7X5sPDKXP/pb9sot+nzK/6D9nAZ0yfrnHXu/moM7atca2X/iTn1Fb7ymH8/qahm0in47GMyfEMlfi2biCpD6TWp45J+UvWwFM2OY+xM1/rJ55jX7JJvnjnWB3HHfMaY3zGolx/krlYm8ecM/Ijc2Eu6jlu7Y1JHPWUJaTOUV+Suo6Jv2JW5qaE+uJp75g+1DMm62797Gu/dIBeN2JoY7zGoM7HbDrq07jEFse+euJpA/Smv3JtraW1Wfr6k9x4Mp4957stzDUob1zG/fvvv2UNfC5zEX8boze0HXMjw79C4vr74/ffe50YZ2BaZ8+JaFzOE8yc3HjpOFyoCd54JeMzN9sez5gxwpx//VkfY5P0vWTGpY+Y9DkhnuS60p9y67DIvraS116g12CaerhcL4zB+P2LGmJpq5+XXDNgnotAn+Pm/JBzwjVmK642yhvj8+ecn0+9tp03mHZ+eUkd58HzSR/2zdPW+ba1L7YxHQ7HXnu21qqK3sivHA/ZxB/Bfsl1S33jgHmfzHCfR0tmXx3n+ZCNNe8btvaNQ15/+lbXDVNxlbkZBpSb3X454n02pMWVrJG6lcKOQa51z1k/X+ovP/1YQM+POT0/P+Wcfuz7pWtE7OmL3ox/fn7O+FOuScdgvDT/UzZmq2i+dS941inAee3ZuP3c67ByiCmF7XkyXn/Wcp2B6+qYe9788pexm9sp17xtjNpzXRXXWlgn15Fzaexj2zoGoHHVMR6gzxN9qqdMck2s9elcm++cu8r19tzrwnr//PPPne+yBUpb4zI+/duX/pJauPGo3L6xrrnTHmadxHXNeS4Yi1j6gXmua++4esZo3Y1Rua25Ow6U7ZJnGupT1jVQ/oa2sWkvVQaNyTxt9W1NJKDUFWttlupHPedFf7aVQ1/Gq/2S/cu//EuvY/2YM+S6cjz0OWHs5iGGvH6cN/O27zXDGtkPfM7J5679Kefu77/9Xi/5/OB5+MenP2q7fAbVznpumXNb59p7l7jmJ+nHcfP79dffeg7145dplr15eN4Ym7xy8zYOzz1x/SKFdsZpPZSp63ypq0xf4qhn/o4bg/UxPmulnTnqa315ylpro0xe/87BP/7jP3btjEP/2qqn/ZItH+Znfc3VOIwH6C+g6NuaOGY82nq+qWfsxqetsf/001/6HFdHf/oSy5h+/fVXxaWumIHv9QJzvTr4JZ9xD7n/q/+v/+e/lnHJO6Y/43V9iCm2WOZqXsYG9DXJWB3T1loapz6tg7kYi/USzziXvnmJq75+JH15Tnsu6McvwXgNWfV1Tn/++d+61sag3/gaxtwE88QwAaAV5aXKYRuDAtKrLorMvVxemSQPU9cElC0yEXl1bCWgsZVJyrSDKZdfcltAlb6A2U9E3V9vyqQEWn5AVG7fwsmLRy60jilXJsnDxJZfMnnzt5WA9g1c44bJn/PBwxyBPHB77XGY+mIszMUD13oHoS8KuX/VKJr2fPi3Xzm00X/Y1lu8rWPKz/lAZbtosNV+JlSNWAGDeApVDm3TlO3CkJeW3HwWbysBpVw9qS4HxFdqALTEMZi8Api88r3OVezlYR+mrf1tDEPtuOwn7EoC17zVrxy2QAFd74jKGjjHKx955epKEN1ccJXD8jkae+mtFia2upUg9v3se/trnfRsVzPGNrupgbI9LdC1SjJ53fIdyRGmf/XqciiXvcjaBrjGVzmAvE8s9ZcuKK/2B5RxrzH5LTcTILbVeEDzypv56m1iJ/M8gIGRWKqUAeH3Jk30oXzxqwU6Fseluhww7YGWOCaJAXPMvoO2Kz5zsC8BHYu8VDlsgZbX3THlo+Br7GpduMnV1dRYbPVJn43Tvr461AcaW137qsjDt3LH7rHtR83mDYkjLV15SSXbr+XKHANseu6BxFWhPTe2UZnJyP0Tjee0ry33tw/OeTCx76+Zz9c6Z40D0Y121q+4kgJ9ykv2bYGe48phP01w9q5rpW571o40+SmHWW91F4ktb91sgcRH2Ycbrw+YfXlJfduFIb/IMeX3fXmg45aXKoetukDnYD/ifimXMR7bNaZcXlpy4D/Apiq1Af2Ey7UggqvPhfW3Ymurrq220uKVg37m+brGxsi9Yd+7vksG/Adx7x1j5dBm/GfiLi7Yc11Vjq8xIuqXcqAgcedC2reJxLrhGm6VORZZ0CI4X7D38FWj9fbWMUbxpB68e4PgB8MxCehR59h+d/K25bqpn6tsr8aGm33l0A7oMfmlbwtTV3lUry+Y8qXjAFBfx31OnDDqJq/rcZMlsIsUuHCzEV8CCm4+HVUuxuLty0tjkOaceX+9tOe0lXrPubjXdQBu2I6d81ATaJ/n/HCrbOnZrr5jkrJZb7nqfOWAC09V6Zv0t/IQ4z5+ZV/3lVGJLTGQWlbi0q7lwYaMRb5ktmLAlKsnKQdkU5NbvWedWtxv6rlmgMTpvfN27pgnUEDJZ6TUtYXIK/Jch+1n+WesUu9bri24vBmjOtNf1VwnFAQjuS65LXwrF2YbwU4q6thPYt00dnPfvgFRi1GG1DOPsJ2r7cLyXJSXlhxoPWVS5bAVB264EUcvsclcSD0pmWZM3dfEMddmpRCwRa6NY8TK2ldko0DZjFkMY14+5ZXFoF/KZZbMFmicymE/TXzvLYOJ/bV86SiXgNaXlyrHaoGev4j6pdw4gPbTwrwZK9D5yKsXcb/Ul1FuKwE1UpfaU4v8PNBt1rq6QC1dcUbOd9vKAbRf+1JE3VcfsNskc06qjwAAEABJREFUjuOSgvtx+SW3FX9+5pifQ3bXeUjZfvkMsic2SSy4xWBfuf7gWznMmNRRF6aOP/TaX3JboLa+rmfVXPwp/zNs5ZVDnUXpfncugca+15MXA2ZM9iuHrfKwXVv7kn3l8pJ9W+D/FWxj8Wfons+cZ16bBqOUtyw1tK0cytJ0Pvft9+oNNIa5SZXD9h7DvpSh7+oC+Xx76IeixrWN+dkG+Ea/cgB97oi5KOKrrjzQfZjYdXfAzV6xeS+c78V9Tm0Yo/zN+udsRuYjcSkbedh3zINfbSOoXKFqBNu+JDZMX/Jia/uSz+v+aXb7UuvmsgYE5tx1OPc5NW0dh/BF57TF7+4cJq7K0bqXseaj6/hr7h9PL9lQDFYCy0/sewF1ymZAzCvOamPUKGqP7pa62++x4PrSt+fflnPNOgG9fn2IpRwoD/UkoMcrh7G4xmDqHHozmgKiM5rqcvgwbttGifn09FJjHMrr3OvrnpZ67g2UykPcPLQdlFgfPr6rsU08+0/ZOF4xvubZyzmfEc7JK+764eoWfDd3lZ0zB3U5jFu/yuXHGHWO7VM2E2DiP2XjwRilc2MSnXNiq/LLAFvqIwZQYgi9bducy2C9ywYR3MZ8eKiONkXVi+vqUngfOoonrr78IsFTNlHF9YGj8Tm/2ojxkDX43LmnVsHYtpH6HHoTwCWir8a55GPQCaU3I+Y1YW/dLTlUDlttXlLzhzzk9iHmSE1eXs4FIxqV3F+rEre6xus4UHmVx8gcaefGq/0UpdQRVxv5h8Rtu/rWyDjV96Go/Es2pczBOgFdT7Ede356Lafx6fGlHr9knb/s9fJ8rm0cQ4f65ZffMr7Xxw8/FLWVdg8P76s8CUPmHsisqVPj6ss6G5PrBFxnh9iNilF0gp0aGa+kfgbKPOxHvbZtlHlLlQPovvECqdteT9mMNhZz2oJn++nT5/r06Uss6uJvtkD8vsbHQ+O4BmDKHrOhPcYo49i2kTyOdc49OMm2jbV2vTxc5lA/X7LZXXtF91TqOW5sewoZ2AKywTH9AY2tjhiez2ICyXPrjR19v+Zce3ATMbGMxFE5tm1rHesgb133TCQZA9rW65MxqeNvMKvjeSmmNpJrwnYE2/ly3BjOOQe1k8Q9Hg8d+zEP+MVUXx3b43Yo/4sL6Ti2/m8dyDnpfykgvTue6sn/8iL19NoIZLnuHeOWPBJy11M/PrRf692+vHG5Xpbu6XQqfRunOalnXz35jilxiut8aAd0/MB1M1IbdcxJHO3cJLXVh77VcVzeDQRrp41yN3WAjl0/ypd/9bWTfvjhh75eaCuG+Mb68ePHzsPNDG3VtbZif/r0SVHHKiOucnnzOR5PPf/aeq/YDocS2zF1zeeQ+9jxdOxaT9y9dYzjw8cPfR4Yh7gSUOK43k6nd7GjHrLuqo95zZbV3ylzIKZ+zAfoeIDyUGZsW+Z3YdsaY6/1rC/z17+kjbUX0zqcHk4dn7Ges5aA3lDXb4/H/zkY2mpjHObtmtCHemKqYyzyjtuqn5tKnbJut7H1f5Hw6fFL+WfM91xXP/zwQ9U26vfPn2o7Hnp+xRNbPHHMYUtu8sqNY/HqWsOff/415/e5f6t5iy9A99frjHZimKP2tmOM1H1vck3pT7wfPnwsY3bN6edw2FrH8+2c652t60wM8zM+r197rsNVI7WsnG85D58ec/15ynrcsvZecp06JqZzbbnPi2s8W2K1xp63nsdbEfuRXF56g9C1zbZVbge1nR7qU85rsv6s33Ouc/05Lu2e+9uHd+9r2TtHUuWwdZ6M13Pe/NfG+Uvm1f/aQyx/HDvm3v6U+9TnPz71b9mLK522Q/nfg/hfnDzmc9g5F97X0Evu9dbRulmHuOvYjdv8rKt+9S+5ToFybOlYQ8k16Xp349G5cM2KLW/M2phL5XjOZ5i1sQtEUj1H6hqHrX7Ntwfzptw4xbX+z/kMoZ4xim8Mym2XreOnnNfaAr1p6phxiOXcaWPc6hovTD3H47bUdcPcfO1rry6Q+/ovXS8g6+TQumKoYyuuPtywVmbMxuc1S79A25vDGtevtvrVnwT0uWUNxVBHXDG0U/7w4X09pq7OrT4kdZw38ZbuasV13P86wFY96/13f/eX9mWOYoitDZDz4l2B17qHXufGIo6tObk+rLVzpK2xiatMH+ZpLJ5/YoptXzt1xTE351MbeetuHd2AtibiSdppr1/74jmuH/WBvieIKbZzCHTc9sVedsaqnWvS60bl0K8xWAf19KMPfb7mvLGF6UMdczImSbzX7A1qF6hrPdUxRutsjOq5NsSFOcdiGZv4xiQGTD/2xfif//N/9jw4ph9lYjpuncxBTH0otwbmItlXT17573/80TUxTuPxvxdwzPyNwy/G/Z//+q/lfwvgPc65Utc8h4wEt5MY6JN5yQ1Egqmj/N/rWwC46cJbXlsJLnLOVWGVVQ7SkYdwoe/xUesX0K1vMPmlr6z53Oj63hABvM0tiRbQ+89uso8iWvNlgbSX5GGOObHKpMUDPQlOZuUY+tz3oHGVk544lUM7IDemc21ji6QSyt68H46t4ci4PvaManfOgsw1v/EcFw/oxTkY0arGUG5H25ZfkhdjyYm+4xDtkHiOARMjLdx4xySYMvUBRU0w5QtztUDnqBJwxbZ/j0HxjZ46e2InscpLQGNYI3Oz3vpyzBaCFBLbcaBxYcrV37a7eofX7jUPB2Br7MqHiKpp5xhwkUcaXoxaRyaH6NrNR5kCZEN7kX9hMmXhIxdLqjseJjZEO2Tc2kjqArK17zcMBTDt1HFe4aZnXx3JcbiNwd/GayfB1BcLps97Hkg6dI2/ltv/M4yv5X/Whxv2wjM/oOcEUNwEU7awVgt0fKu/+xArFjDlYZPD5dyJzP6+z3pX8caP8wNTVjlg8kvfNuKCKQe+4de4rfqAbBNMuyW3lWDKgcYzDg3grXzpOiYBNm9yWDq2EkwMFWHy9zX2PHJs6cpL8Bbb8SWXl2DiAW/iVs/xN37G3TUs+upIMG2BnkeYfe3vx/+rNbnHkZeAa82A9qsvKd6vfaD1lEuATcvgNgaT/3Ps0fVZ4zD1YeIJCpNfOrZLLi/Zt3UTJSs6cb4o+gbbWsHCqxrj0Hq+wfR9z0/MKQcaT4x7HbjJAYeaYPJXjFwRHXDubZdcXnrTn6ZF/qVC5XUfUC2SKmXqK3Cd3vPKMhHRm3F3P2/qSDDlQMGNj0q/gG59g8kvO2USTLvma/JAwbe8Oovuc188UNYUaDV9SXaApDKvSfNzwbl9aPvmfhRluNnD5CNuffEkuOEB7fdeB2h941G+52Hgnusm0HHs1+tjfly58mpW2zleOWDqux7Dti1M7KUTtZabizLp/h4NE0M5TL4y81Vc4667463eHACaccx1ArMPo30rB5oHCrhiA38qFxSwueqIJcG0s3Zhe1xFmHKg/SxdiDwPgKpzi+ZePV6XA2hu6XcnbxC7zEHYqqj0eBhCzWcc7nRqHhCNkD3AJmfmXjB5N024fiaqAr6pSeUArrktf64beWvt56Ko9QumrmMw+cp2kuvDB7LyKq5xebFsx/BzGx0HoKjGV/cM7SSY2EDrK2uDvMmTvCp1zvOXApqmfPJRa5mtBBNv6awWpvxeBybGihumDkz5stVGAmy6hvBWV4ypXz3einlTnqZjnOM0v2S2Sy4vwcT+hk8Nzzm3l/w1D+HxURbz3ICJrc/7ei9+yfUnD/Q6sc+gfEhWl8PxC9v5wA0baJnjMPk91x3XBky9xrzw6t33/wx76Sz91aoP048ymPzSXy3Q+dzrwNt4HJMAm84D6FYBTH5hrhb4/w22eRi3BHRu8sorVw5boPNZa2PJbNUF2s4+TP5ruWPOjS3QePLS0pWX4G29lUk+CLE9Z10D7XPZLmz76qzWmBevHKbd1/qOLT2YOvbVkxyHKV+Yjiv3egj0ubrlZ0/1gc5x8epKMOWLtxUjxn1OASUGpB1bxJT+4GbnAyCIv6JrIFc5gExZrsyX+4bY2xgZyStDPmDzc4VEbLfgr/jsAxVxx105tuQihjrGYAsUTL/KotYPWBszcltli2DqLtvXPFRfOsrmXCbs3C+02bZRjNyvhr09D/sf65zrxenkZ9k9mw9b/0lWbffkqf5LMP2LBYU4+7V+IhChekDXcfFgn/Lw2ig5djxuiuLnGN+v/SBYX0Dj6u+c+7k+j9k02LZjPGxN3lvFMD+pcpBrZZp+nXNj8kGjOR9iW3vV6XjqMRi9mQHk2Y85HCp7EPWUzevj4VhrrlQGyjUnnpv//ia7Dw+Lqi1zNkYXr9oufaD0Z2znxE4UX7Ih4YPGPX3lPlw8ZVPK3x5/enpO3q+9tsSDWIScAyB1eU6sh/JwI0eSd8PDeHwAqh/j0sc5eb9kjh6z0WKdjcW+Nnve/C1p0hq3G6Vh+yVvbMqNI9NdoGb1Rk4C9NW66r1kE+V4PCS+lyJ5v3//ruvx4cNst22U41P3pdwUOR6PNVKvLfp5fpy8Yztd1EM28c6pjzmoI16VtdyCGyX2ej0/1+PTl2zOf2oc9Ubm3FqZpxs7mazoj4xvJd6sw2t5PDwck8NejGE34+cazHPGOPV9Tv3EdX6Ankugz7tj8nVMWmvumJwesqmv/fEyrk/ndRtb1+CYdZ7o6+n5MXhb+356eupNSjvq7fH7nA2dl6yVPcKXzCGQPGasQDYfTh1z5dCfcejb1nVwTCwrfuWkfq4xY1VfHefBWgWi7ziL17cPzm3fZSPX/Cv2C097Y9LHQ8/VuZ6ydt3oAJLXoefzJfHr75RNJ7HEV1Y5gLxX7J4KPPde28bfQH///n399NMPqdexsfTjWn1KncxPzDbOm33jkbaspUom77P+jFWfUemND23lga7jD9lErxzquN7d0BBLjHtb7fQH9Ca4OjBjN5/3iVUM5ebmJoMbO+I4rnzhiaNMHbjhmR+Qdf/Q61kcoGuTEPt8EWc7bH3+GZM6zp++JfX0q57zoJ85b5Xr2mtjj1HJ4bOq3TdnbfWvnRsn2h2zdn/IRr81dYPDHMV2zaS8Xb9j1peknXrGArQvMU7Z4D2d3nUOp1zfHnJeaO9vv1oPbdSzJmJbE3XMbWFaQ33oXxvzUtff5LTvpow6rhk3XF2z4lqbd9kAXJvwQMfhRpCxnN6devMeSB1Ovf6WH2MU077xWR9Jv124vOn7/bt34apxgcZQALMG4uQTQcuN3/yst/FZZ/GllYM+v3xxk91r/Cnn97te/0CuYVvTly9fetPWOokj3qqXdRTDmOXFtiZujhv/Iefg+w8fGrPjz7oVQx1jtS6tlzXmXIqjP7GAvj6Zg3NTOZwDeTdMxVF3DHN/7hiV6edjNvJPh1Pq9NK/WXzOdV1Ma6K9ORi3OSnXr61xxU1/5tCv+jO+Q8eivmRe3v/E0adY1sS+68H66kc8ZeZWOZRpv0ifkv5dP0DfH7QT1zFtlz5Q5m2dGIQAABAASURBVO5c6gPmGgt02xmzc+Ca05fzYJ3Fl5Q5DsSEnu+fPv7Q8wx03uIaiz6NQV47yf459wkxrQvM667niL61sRYBLzc1bfV7OBz7GiOGMnXMyzjFB+OpPsftm7856k8byTpaD+2t8SGfqVw/+gTyGeXU13LjV0dsY/VaIrlWgHxeeO581TEOQLbnVx39S0C5Ya0f+8byww8/9lqWt47iGpM4+rIG5mV9xDJuc9HeuLQxdnW0M3ZtHdce6PuGtX3Meef5ro64tuL5FxMOuQ7++ttv9eXxsfwSlHjGKQG95sVQX5n21kPMl9zPjE2fP/ww73fWUV3lxiEZq4XZcn9zXB/m4H8/4JjxAznHnnodGZ8khnXxryyoo0wczyVx7RubY+qpb3zK7du6xuX1rZ3+Pb9cZ9be+lpXc7IPc/7FVwfotaCO2PrQnzjeC4zH/MUUw1ZybvRnXcRVzzgWrjqeU8a11qO8WOqJ5bj61l2yrtqZl7GoY/4//fRTnxPmYlz6E8O+OmIas3iOaWv9XZPOgX2gRuVQQQL64r94A5E3COD64Q2IVfVFA2gbBeoCfSJqWzmUSfcYMLGUkwtw1AS7NPn4SJX6jrcwb+IBLZevHI5L6gIdT8Rv4gTlSnUR7LAWPU2NjNn64RXoE1tsoDzkxZaWnyUXQ3lQE5M+zmH3OuRmFCYvMZTHZzax/QFHDFBe+YHttci/bYzEfQ4XZFXzwGIbW20j8nxyASoK4ao8WYmaHaD84VB+y0kmD0R1b7k/9Bmf8gq6viVlMPUqhzkqFyPd60uZHfXlYdrscahMUq7OwlAGU+9e/j1sIHVLjvlJ7ZwbbEK865+brxzn3DCiUjDSI7ntaS1JIsmAdYWuSsvVB0qf0ah1GCvQck8MmDbKjVuSrxxiyIuR7vWlzI5yeRH2PIywxvJCnvMAQh0xWh6hY3tiVT7bvfQHjiitUl9ObNtF6gM1XA8XDHWVL4xz6ve2f25zmPjn1BDo3Jde5TjHDuhYztGpIuunQnvLwPmpPrST2TbnQW7StKvGnpL5rj5Q4y5uZZIy0NfevoDycAwowO43NYFpo0/gP8SuHOqKu+UcSff6Umbne3LgDluft5qMsSWuvWOcGOpu6VsX41Z/ryqCsSW/KlBesTs3DzRfOcSQRuqUbuR76yizrxwIzm434+dutz/JR/1layspgxuGMmnJGzBvytL0XMrPqBN3rklA8nE9zDgcl4BrvEDHp3xhy1cO5yFNY9sCNq0vo/7S0UZS5phyCegY5CuH4+qt/n+mJsB/Ke6s2HiujmP5BlpmXwL+S9gNkjcx0lx9yCuT4N/HVrdyjZ412RtDmbY3efU8TJmjGcm1xXqCc1wFf/tc1uVYeM7D4m0loDGbr4V9LpjyGW992y8M7rr+t+E59XYN9r0uOOfOYY47T8oh9lUFBKNyUOZZd4e+gZbLVw7jlNQFruvUceUwcZsvgp2YIlJfWSD6pT7Q2Mph6i450A8g1pj2jq0+TP3K4ZhyKd2OSX5+5lBSHYcy4OqzcixMMeCGueTbn1xPlhymjdgLQ9tAX+OAFCACdWDqp/smDvvaAVc5TDvlYkvylcN24cHEhNlmuNexrXq2MMe0EUeZvOR6UHbO9Uy5Ni0fo2DGcC9fuSuT1Lf9nhxojKVju8cPTPmetamtclvjsF2kHLjVpJKH53EwjBuoFbdYElAey9bWvtiu/6wGu6UcuGGH137JIdje//M5dc9nAsdglMfSsVUutvJFyoBSLl+XY/WNGS5xJhdjcgzotWp/YW/b9JmhRlEOXOe4LoelBK4+YeLrf1zmUh7o3OWVVw6Yugv7z+QwbWPScS4MoPvAN9jqSmLbbn9yTulTPHVsJaCAK7Yyx8VQX15acmXygOKOBWiM5d9xSV2VlAOtey/PMms7ZVXkZ5jDNY7KoV2arvf9Z2flQMvl6+4wbiA4U3juSauey+nnInfdhTVGscPGZu8YgcZWXwIKxMy1tqr5yrF86zPdq1wb+2IvHds9CSuT1AHan7wyoGPQVn3bhS0vqWur/uJtJbjFCfxvg22+kjmatw9ygK6V86sc6DledVMmwX9cE5hYMDHqcojlAw27+rUvL64EN2zlPZ715nXTftheE+raX3O5+spce9qJb98xyT7Qc6hcnXu5MvuS9VjYytWV5MVRx7X3mt1a/RmfsnOui+qZo+NiAF1X7bSX5AHZ2kY+5+RabccHRQzKf+q8uDuZAX821k/YxrLVlz7lvdbnVJAtdSsIlcNYtly71qawMUnmp4+F6YModVerb0jcAT2n6P5Wrr4Yo+yLYazqxU2NLTlE17564trqu9s8S3FMXWW259SqY0gN5Xs8lwOxt+hrJ790xfSLBEBEex7AHvJ56xx+vjr+bAZr571opI5ekmxvn6viYKpX+wuf9PKQ8LXOiUPb0+lQx9Mxm1VPke0Ze+6Hm2I4Zuuf/oV5fX14OJX1lQ55GG0c0ja2oNfVjzIyL3tCeHk5R+5wMtwrPl7T2SuQmd9z/Ib2SgzPneOM8aXl+nFj1LWxfFiblD8YlJvx4rixaAu03TkgW+bJvMdGPygHaovsv/3d35Wx+4DUcfHkrYc13MZIbNSvv/4e/dExPWZjn67xuQ55EA1E/hq9KteXdQJKXB98SvqqBGr7kM3dY+oFMwbXng89K4fjYnh+PWcjVwz76oxt6xg8x4xzjC1+z9mUf+0H4U/ZDNbH46O1e009K/nvsdkS1yHolXq/xOa1ebGByGbfupn3erD6mDz1nfIF5xy8cz1kQ/FDNvl+/OnHOhwPsRXvnE2F1xrb1rhueItlHUfq52+tuwakz58fg7PXnuKagw9+D4eR+X5qH2KO1FabSr3Mm/S3zNu2TT3trJd4rkt1rMkYI+v1uXMFOu8vj196M0Abfanzko19bYDE/VxjG11DGP0gX9wRnzeq4D42zmNqcsg5GtOuo7jG8pRNhW3bCug8zN1aAl2zMUZ5AMk1mxbRdfw11znHJP36gNt5CVDjGKfzoewl60Ffr6+veXD+OSr0xrS2+lNujsbxlLXwJRub2il33tzA0Id9dRxTX/s//vhUtq5zNw0c73itQ2L2L1ccEvPHbGZuY9Q2sqayhj9/+lS//PxzPcbXH7//0TGLuUXXVvqSjRxzBerp+bnkjaWorrc5upmgPzcetHETw3iMVV48+7bK1DV+yZq5SeBadVw85eYslryknTUEum7WwnHlYqvzdJlHx+QfsqHuNc/4xFfHMfUldZwfN02sm62xOaa+2M6ZduoBZYxArws3PNSpHGLZD9sbkcrNwXaNyVs/Y5B+/refew1roxzI2vjU+S3/+nbTRP/61k48eces14rXMXnx3Ax6yDVeXWXOg/Wzbxye4w+5HuhHGVC//PpryVtX81ZPH/K//fZ7yYttrPoyBusG9LVEueNiOiapB3P8Szb8nG/xXVfWa9ms32LNZaPcQFIO9PXeHPWzZMZjTuZzPJ5yzTiW+Rmfspj1WlZfmbquAePRj23lUK6ONvowX2tirc2hAvTp0x9Z89X46sSs5/50OvVcQc6LnK+O6Us8yMkRRfGM+3POM88/sa2vsagvhvrG4zllHEDn7/3QnBzzL4pYR/PWhzL7tvrQzlysLZDz+Uv5V3Ssr/KE0vO61rf5uYGnf3HUkz+djl1L145x6QuCl3lTz5htHTOWaXMSvuffvtcAN/jUNS715LUxPuvhJqbzL5axWJflCyjt7SsX3PVgX11txH3/3r+asZfY6kjqOW+O62fZG4Ny/UtA+VvK6mlvDc1ZDPvOkf4kx/Sp3JjNw3Fl8mJbY/XsWwP9ek1b9to5l4695Pp/PJ1yzzqXm+AvuYf4OdX18fnT58zdY7l6Prx/35+Jgc7xffr61Jc4+oC5VozH/CTHgF6j5gT0Ncsvn/z1r//c54Xrxr6YkrFLxmtNxPGaI5ZxWzPllUNb58/6mrs5G9NaQ1FpH/6292vuefoxbpixqiu+/oDU4bWslTkAfR9TRz/GbwzWzzj9GYFUR5mY+lx2laN1cl/TLt1yjevLOP/1X/+16wj0fUtbfZin56N5iOn6Ve75qJ15mytwvRZZe7G9loivDtDngLGuvry5iKONX4jwYmJtfvj4saTPuTaQYK2Vn6tcB8+5jxnfWu/G4pcKXIPiAQX0uWrOyw/MtWIfqNX+wz/8Q9zuHb/61sw5NE9rKT5MPOfaudGXcduqnxDLv26gjRj21bM1Zmvn+jFPz8PFi62OuNZZv81//lx/JPehIaBOBwk33mQdcHKAXhzqr37lkFcG027xwBXva52YNdaeH+YqG6iDkfvO3kWF2OUDrjoQPp+gjQPohf21fM/48umYpL5yeaDjuOcdgylXtyMPzr2OcvvqrlZeua0EzI38AIx82DufX4pkIvnBZ2NLf0Tn3G3lAau/xb+NIWTtyRNzzw/yut/GiGyvSoei7So++gfoXLhoq+qT1jiA5mGOWAflqp1TWwrZJiCw+eFB7PAKgQJkewzoGsNN5iBMudgUV13HVh1sJbiNA6pc9Y0PpkzeQaBG6pRwywPmuLykT3GtnXqV8pAYRupmjmHzmj7VBToHbWHynjRi6FMdxyTl5649pfyc+agc8upL6TYeINu8DFj7zHeLz3XOxn+zCXAPn6mM2rnKxLDu4SPRZ6ag9rzBjA8ooGVfy2PSclvJceNbPExb+8Z/P7b6MLHVcdw0xzjEZ9Zb1mSV61EiddjK/h45KEs3LxDjnFjOBZTYQPPGJMFNHpPoZrJkQms8bMsB2aaFZUc9CfgGW7nxq6eNLfAGTx3Aoaalr1x+tUDnYB8mD9NOWRvnTX6MtzWh6zJqpIZV2lBgLavUxfXcqVMw2s+YC6J5oDzEBjp+81k6jsGUL361MOXLVju44aknrfEswDc+HdvyA6btInX1DRNbOVDnfS/PMwjvonEgpD7cfMKNFycqnRNMOVBAy5at7dI1B21g6sBslasD097+vZ79NS6eBJRyQNX22UzevpbDTUecqLQ+TDnwTdyR1NlzOsrWEQhX9f8E9tcYDZy3r+UwfZrv27i9zrzGYr/GnU6/9lyTNPO3KcVrYd7EgIVH7Dzn6Tq8xSbalXGatJOAb3Kvy6EfoHtL106iLLHPWV9L3v2ssXub1o2s12A6jqXp17K7dIrLv8p1S6wkUBLQKkDBiGi/9sVQF2YODgCto9xxfQIONS25HeMyl8owxC6xKofwyU1doOuz5OIpty8+UDDJMaDWeF0OoGOyC5PXt30/BMaVbPsBmhe7mbzJi2krwdQB2ndUGh/4LgZMuRjqrjgBux2vuHbUWTzQuMph8o4D7WfJxVNuX1uYuPaXXB6W3GvvnMulr5449uXVl+zDtDvnvKXyL33lnr9ZJB0jzJiAzqdyqAM3OdC6GSqgcwDsNt9M3vaca17u9/irfL4FrnbGtl8mDKZcGXDFgPCxXXN8Dk8tuYRLAAAQAElEQVQR5GocoFsF2tpK8n8TdtaputpYM1jYVfS9K/11HtU81P9bsIFrHtpoTdHxmo+piwNkKGdPclNPmQTEfi+gyfiURznyc2Tz+pQUIpKf6wBoH+rD5LUTO4o9BlMON2zHJO2Wrjyg+GpnRzy4yZf+ki87mH6+li8MW2mNf83bB5Lva+hsN3FUcqdJu8oB6pyv63X5z1D096uu8hWrY/L3GJmFu/t87Gq0rdeWeY7Mdaed9uIpF0MC2p9j6jguD8rPHR+D5LIrblIHuPLi2LEVw1aCqePYvY1jEtCxykugn3PLtFFmK2kvtrxyQLZj/54caBx1Jfj3sYErHtz4/x2xreWqie245KvcIsC3tYK/vSYLQ2zXmiS/5PqBGx5M3vFV7+YZNj2PQM+1OECpt3jxYY5/ja0e0BjylUO7NI0HNNa9nby6QHkAba+d10HPLR8++lDNcXV9aFM5RdSBGYtjcOPt77lmwsTTj7Tnwup57LhY5iPf+MF8en66+lffh2SOO28+h9DePlDGVzl8+CQWTP9AGbMPx9VfY0Bv6Ikbs35uYSyMyBNr37/CJ4wa21ZxUOuvgijTDrjGJ644+oBg5NmHvHFJRRWQ60nO86LUB/qB3PFwLMiDuGzqi2uexlI5vny51SDdfnVs0bfjg+DXV3/GjYWBRXjOBv9TNhjCxo+xvNS2jebHRh7qHTNl53LT+ZznP+/fP5R/laD/pGR+7n+NzLnW/ng81CEboOZibfX1lE29NW68jknKjtkg1069OJFNnc/dPuUhJdCxnPMMw7XzkA0nnzvJb8Of77k+xH5NHntArM+XbOzq45ybqPmPzA1QL9nchbSXem/mmT6k4FX1fKnDljk0voh6/RunGG5g6Fvslzx81p999WFiKP+cDQ0ffO5ZGzDlboiNMUoS93Q65EHxQ8+xD0KraF/+5v5L4jR2MY7HQ9sI4wNX6ZxzwTWmjnFKx9QSRuq1Nea2jXwy2+uYmm3Jx/nQTL2ROIB+gPvc502l7q9Vqd8epRdzS+yHzCXQeEDr+OBYe/WMxditvTJ55Xts/TlMvzDt96yVQx6ec/FtbhV/L8nVmB6yWai+OYll/5w59Tf63r0/ZR0eMn9P9fzyVC+vz+X62w7W9txr8+HdKWjn0la8yuF/j6FP6wOkNrM+03elv/VvNr5kk+QlOet/tcfEaj72xVTnNX7fxc82gnMYZQxPqd9Dajy2ShwvtUW+bRmr6k0Sv5QStuNarfFZx4W9ZX4kH3wrc+1bhyp6Y23En3kAHbOxqaf8OeeX7Smba7ZjGz1P4jkmlvyeea0cI1j2JaDUMRZrlOES9yFzoX9lxmrfMckYxVJ+zLVoJMYP795Zinp9fqnKuVo5715yLh3GVtKH/o3jYwFN27a1X/HNywf2S6YPeeXyzhVQ6qjvmtO/eUjGC6jasRu386aueo6LB7Rv4zZnIGGeezN06QgipvWwbrbGob02jom9ZL/8+ktjWB8xgL5GG7O66okpAf3bq/JrzBg9H1acbmA4vkgc8zEWZctOmf7El9zIMUbx1JN3ns45D90gMWcxlo25LJ9iam+u1lhs89G3+pKYkjb6g1XLk+Kcm6dec2I5vuxh1sN+0+mh9ayhvtQ1NunDh/ddS3OQxHKubR1XJomjzLi0B/q6abyVK4C5mYs2knpu2Ck32D1vXZusUfHM1zGx1LdOMONWHvXOT0zjsbbqWTM388RQpn/z0h/QeYptzZS5ESgW0HlqA9Q2to7fGMUQ29qQ8+gvP/7Uf2liy/ni+BrTj3WoHGKbz8NxzsEpm7/GaT62+jcndYxZDGN+enzqa9IYh9q2Q38pRBtrC/PeoL05KtePduK/yzx+/Pih7YGOX1xr5Bo2Pn2ah7G7mem49bAvJpDoq8TWztYY1ZFgjmunX6DrJm8sximWdgItufHZF8Mxc4Bpq51xGaN1WaSPbRv9JS7rat8cxHENfPrDL2nsna8Y2tk6Psboa7T+tsyTm5PyjtuqC3M9OW5MxMYa/Pb7771OxDF3W6DnQlzjEMecHBfLuMzBv7Dh5jfQ9zBxtRnbqJH79undQx1yT/iSz1F51NHX5h+zKZwiVmVtvX94Vy8ZM0b9WL/lB+iczN2Yxxh97XL9qGecxqKd9saknn3HrYEx2qqrvXquYeXiOAfm5vy4TuSB6zVaLHWAa34wecf8r2r0Ka74YuhL2cIyxk9fvtS7XFv80gfMa7C1N1fj0d7a/fTxh3ID3fi1c1ze3IxZH64N9b2mOm599GU+ytXTv7qOO2YOxqVMPTG0c9wNfuNWph8xHFutOo6Lo0y/xir/0bkMsDnAzOvpy2M5rxuj5/jzH5/Ka4j3X68P+QhWj5+/tI71sw7m6jwtv+Yc2HK9KTNu9YzDujtfnq/arRj+7d/+rdfLysM6OK6u+QOBnOdgmF7f6ujDfKyZ+PLamZOt/sQ0Bphz75cB1DVO43PcVn3rJP5LPt9ba3FTCUXVC6suBxjQ7MCNVwL0BW3xcBsHGkdngCpNMHnlBmvrB2DnQX7PjYli6tpGX3kL8vY1D1NXOXzLw002dQLia0R+GYPwyvLBD+54ZRcyVlkxFg8UzBosOVGS1FEG1NBXVevC1Hcc1KyMjx7bc6NteeXImHy4rnHzl/jkxXZsMGzafsltW5g3IO+VquaifKcLU96Dlzd4K4O3/eXzot6NMgmmLtCxKJNg5gu0/nqDKV/9pQtT774vLwHfYiezogooT/ZeP+ErB9Dytq0bv+qjfPFVuRmMrYBbvYPhK6KWTR6b1pPRp21TPjHBHDeO69wUBcFNrPoEpnrPZ7OND1MOs50jt3doeQuAxrQD2DTJwuzry/xg9lvhT97gpqPNUoObHGifMFvx1QNseqyZr95gjiuG/5gXF2g8+a/t7C+Cqbf6qwUW+6aFmxwyJz0HtK+b4jns/kYGNx0g49++4CaHycNsVx62Etzkq97A1ee9Dky5snuvwH33ysNNDvf8vFaIA1MOtE9lAgA2LYNZnxbkzTVN5d9FDkQ6X/Af81OzCm66lUPfEtBji89Qv4Bu7+XyCoG2kVcGyH5DMOVLB2YfZqsBfJ93TILbuH3r0W3WkNcBmOPwtlUHpuxr3r4Et3H7i2DKV9z3cmUSTJ3KYyxpz6bjvRzmuLJlLw+kdskiP/zCba6BpZbx7/NLAW7jS2YLU778KJNgyu95ilrXyrocwIWrWueHgoUHM15iW/mQnktrAar0tXTIpzuKb7C/xqjLofzCNgZMH8ohYBmUNx5boOCikwDSi0ZVtxd5XQ71L+wV275yQLYJJq9cUgjTx+Jtr2Nj2O0awU2vhXmDiRe24DYON94xCW66932Y8uXTsa95mHjA1Y86gOotg6nTgrw5nqZf8jB1FcDklX9db8erzFuaPZBndvIOb3lxpAxdX1n5Rf5dBRdePXgb69IBmoXZqtuCvMnDlKdbxm0LFEy8ex14K69Sh1rH0t3Pyqtgjhn3Ol+Alqsrgbq5d9VNXpfD8Qt7XYPKJKCH5P8zcbdR3rRL0y95mHgw43EAwuc8kZdg6shX4q3LAdHLNdVuWJuCqXuP7QBwHYN7Oxy+5tmdvMGUh72+gDuMrW3u/cjf1+Rq+BUDXCUweZjtdeDCwE0O3+cvqt3A6Ljuytdy34xvtfIw8eTv44abHGatgILJiwHYFJXPwnkXAyig7u9x8mJLlWO16i8ebnbKSQ5R7Zdr+CWbFnYck+QleZi29gGbmX9NXsHXesrgNm7/a9LmXsYFTzlwHYIbv4TwrcwxmPKFAbMPs73X+Zq3L8FN1/4imPKF/bXcPkydr3n7EtzG7S+CKf+/i629DxJcmyCmVD1fjsHs6xf+Nv7eTl5bCSjXF9D48O/jQcZDrre6HOJB5OnLS2ELpgxofsltAVWa9K/MDsw47MNNxzEJaCxtgI79a93emK8c1FV323L+pa9uXQ55iDB9z795/sw+UNuITVEwYwpX6z5h/kBVXj4Iqhxb++B6XgMZxonLVO69SRRBATW20Q9gffiWwehUjTF6E6dyAK3ngyjlPnQyRu2UmaNyc9De1g1BH0TBtA3M9QUzLnEkB6LVPuTPuz+jyVXnKL45KtevNm62UvkXLMd9GDZzro7bGA7ZhFQ3WuWYMWrvwzPHxyDykU24l6y36o3KwIXf8yDvOTU5d/3Kg6ptbHKRvybNPXbPtW1bPWQjQGyCd87n1ads+rnRXTls9XXKQ+h0Gw/IJulraSNV8vBy+fj4VF+yaW7M4rxkUxgoj5eXc/sT274EwclDvpHW2lijFePnL58LaB+n46l5ca3V6XTouKfvis6WDeWX3oRw/RyOx9Y37pdsCIs7Bh37p0+fs1n4R/ONlw3il8T56dOn3iAS8zX39/c/fGgfW+xgFNB9/7x92PKwds/Prz3mxtchWK7BPXinw7H1X+LfB5tAx1dFz6/r7t379+lFQvWcrXi1Oed5m/Q5D/e9fr2+nhvP/JS7NoCuKVAkxpiUD2vHmPHq1xxHcoiHzln7QzYWjF09Y64crj/PRyCxRDs10D5DvWnwmA3q2kZeW2mr0opDfHWNW975gYlj/zGbVC/ZnBfLuTD3MUZJ2khiwsqnulbKVk22bRQgRPy7kfGlrLUxjMOhAla2ZD177dn9LzeSp/IpO2fNU2Pbev1vYysPfY8xek5cg9tl3Ifjzy/P7dMYvly+jOI68Tf91DudTtc4t23UCM5T5ss52IJjntK2ja69to5bK1vX+JyPQ+Po53Q6diye4z5Yd/6MpXI4vgXXvOWdO/O3VS6NxGBOjhuHfuw7pn99G5NjQMelPdB+j8dD5xx3meK9ZT6El8QQ3w0D8SVtbfUh5orNuPRnDtrZX7kYgzbqK7MVR1IPyBxv/WUB8ayRtbY1H1v15MXSTh/ytpIy4xR/bUQoF0c95c6vvHL1xXRcclOuchxzLXFMPTdYIuq62DovrgX1zceNHesjKddGP+J7fsmLZdzqiGFs6in/9PlTryEg1++nngdx37/7UK+5fmonhm3Lc/0QW1trKJbxGtdLrjsj573ypa+ecv3aAv0b60AtXMesm/jmoNxY7Yv/R67Lm+dVFMVzzPyXH+db2eHhlByee33pS7l5qitWzNunNTc+x8Rz7Pn5pdedG1bKzAfoP1XuuPP/dLnPiGPO4rpG9b3wXDvy+nZc0p85aeNfX9Gv86qduICQHZu+D+TcTS1dy9pbA3871Xy1Udn4nAcxxVZHsn5iG4N+bMVcuq4X7cUCavnXVh37I+ejfsU2djcHf85Gndjv3r2rY64X1tdYtBNLXj/6FGf5UWZNxfO3dI21aq41Y9Offqyxutrq4ynX7k+fP/dcivklG5Tqm7c2krqS9sZp7Y1LHHn15SX1jcHxL9nYNQ5Jv45prx/xJHll6msvFtB/WUF/6igzHjJf+rPu1sFxx2z/8nd/1/dLx/Ur1qqHX26oHNZV10aJcAAAEABJREFUPG3NXVLP+DLc5762bvr629bG5fo65Dqhrl8QEXPl8fPPP5e66pifcyRv/vqRjE99fYrttcdzwBYo/atnDjDPVf1qY02sz2M+1xzHVn72MAdt1f8f/+N/9H1S3S33Du0ckxdXf9rr2/zU8/w3B+3dcFdXP8Zv7dSz/fXX3/q38sU0B0kd8zNnce0v3t+uB7qG4unTeXIz2//OwnNMHeMSQ7/H06neZ5Pcc/uQz1TWUxvjVt84jPUx6+jHDx/r119/LXX++PRHn8MrBvMS01hdJ+oZr7k4J+IYk339wqyzumJoa7z2zUneOqnruPGYp3ri6cc4XTf/63/9r16rxum8i6Fcf+pIMP2Zp3/pQNkhn2vMcU9Q6rtB/9e//jXX1ad8hv29c9Wv+apnTM4X0F84Et+8jAdoffMWSz2vC+aiTlz059/VNw9jcU07ph9xKp+izNs81DVP7fWlnvjGY22Vm4dj+nTc3Fyf8uZn39jFMn71pOPpVOK4Bp27jOVC7CdcLUMapOmXQdgHenHZBwroi5ZjUkB6XD5DGU86+WENuMrVEXRhnPMDUXKO7oiOI8SI4O6F/y62QMZ3FWph5DN0+JyUEU9+9Pg5eUQ9GOeCoIR6oCaG4/aB+ArH9N1xj1Ew9WC29/qLt+ixrGsspW7FZ4IJX6GzuQXjnHikq26CJX6U6bMYVUu/gpEf2qY88aXva0+RXnOjiJrd9PYiw2JIQJGRPfXWzx4fkj90VEbSLY+zMaVfoSlbcZ/LA+yLPVsxprxS/3MByTEf9mOsH8fUgSm3v+TykuO2QDB22VAySqwkd6Axz6kTmEV1HyYPc1wc4A7jolcUEMz5EmdPnjBl8dTjyiXjE0vSwrqCutHsmJTuieFVptRvJm/aSxV1Tfboj3wQ9IebPTWBDKgXOVBXuQaRq1OZPX2mWzD15R1r7HSAzlPfyhyDqbv4e7kyCUaN4Tmxt32gCibWHL9hGPeeOCW4yYH6FjtRZ+pe84Ny0gzmaB3x9wjUlwfa7xijW8fgz7G1WTowbe0rXxhfYwPtWz3497HFkcRY+gk3Iu3oGNNJPpMfd7UDdcx77/F7DG0W3cv1EYvgnhPja+yqaU+dxa4cewIYqU/Y6NzOKfugT8le9bj6MONTal+f8jDl4imXYNov3lZSp0r9ykFu4Oe0lfUy58qOet9gi5eY92wuAwVizJqoL0UUc9ecmHvifu0aKN+Te2XN20rKVn/GlF7w5YHYnq8+9os84C233fJBS7lkH7C5jgPxvV/zUg+4YgKtu+Qay9uauzzQGMrsS4Ddq3xeW2fsPZA34D+Nrc+YXuOzDvqTgDdydffUc+SaE8/x9RpT631OW61bd4f6cMMAOv6v5cvnMt1T98Wrax+mrXL7yuVhyheGY3DzqVzdJddG3vacXGwBm+Rz7hy0UUdyAOa4faB19qwp76PK7nWa36uxHIMZn3Lp7NPUMEDeK1jef6vrol+gbeW1l+Qrh3nAHLdE4LmTgQrWrnwPRwGNB7NVY2GIB1O+eMfFtnV9A7KNA5N3HGhZ2xV1ThDKxQZiE/9pzXFPbUHZzE1W3SgV8Ca+t3LnYNrswY9q9O0rn3bK9SmWtvLn3HOrKFIT25jGR5VyoKqkKnUrhxhAAdGZ2Od8BshQyxyXYI4v3lYdaeqbc118TZzbmFy1z2m31yjyT/1zD95jRBrZHqqOSQYI9l4w26lf6Vfk57TKz82v3NSB0Rj6BXX2WofzE+si5/FewcgD1ap1zUx80LauBa2s5brenJ3XURmPftsS2NYq0C581iKMxFRF2sqx4gB1zv0QMOLo7PU27jm+9NVZZF7yoM8qmO3ShW9tHcupWh5A+9sVyEc4+eSTJPf0Gca9N7a2+gSufWO9l1ewdmsSHXUDcdWVl74n3+Pva7n1Vt8xQDZ1Pqc+W9o9fRo7zPUlxtK3dcBWuTzMnFfcjgEOdS2AYJ+779s34xGOrBN/fcwvTO/JdU/sQMciL3bUGm/x+oeJ/bUOTLk2QNuljHUO7rIDSl487SV5YOrH+DU/q8CMQ92I+qVcBqYudlK+Pec3RW0jC7gqdZ1zvbDFl4dpF5UCbOLTGu2xsZ9Vkzo49w5qs1/6qsuDGPO8VC/dYCSIGKxYQayMJu+IO989PGg7de3f69tfccoDHePi1V28mPK2N7n+zrGx3dun4zB9wmy1gxu2Pm8YaPJNPgqXna36ymBiiqFcAhLDTa7ukmsjb6vcVlIGyHbcQI1Q5fD65HjYWueRtl/7dHzpOW4fZhx/Joc5vnRtJbHF0A5mXPKOdetc1sU2vHL1bWHK1YNpez8mtmPKYOoufrUw5eIt3WXnOaBMUt9WmTyJyXYb41qrNe4DL1eeOOICNl1vGeWeR9pnBWUNuMb3IGZ0rzrnZzTH9pwPWu7J+xy+25x/jr2mjWo/lALKcQHEDkr5W6teD/Szja2khzw0cvzL02OByJWfIfL5U6B0xXXcB0+2cVvkX2NHZ60PsdyAc7N5ydTTxvqYP5DzfFSl9VnL48UnkHz3JuM757OcVDlgjoXtcb8EYCy252wan1/3PNx7rm0bgSX8SxmDPs+pGYys5S05nQuocz7PSIdsyIxBYPfr2OnBTfDUOnUcY+KZpzXeLj+f+BAvQNnMD150rIexjGABDmWD6H3iOSTewOd1yEPYbTuEC3ZiyrRVNOuYB+Dv37+r08OptsRzOIzYnEusbaPb/q3ryK2f9wrlttbOuAaxSdHk37973xsilcO4HQubWF+DW8nzpfyT5SPC12zQnI6JKcG8PD9lfb1Uwo/e3nGJV1Q2FB/K37gb2wj2KWOH4LwGoeqQh62HxG3nnHvGazb2tUuJ6yUbwfJA13yMEbv5hQb1M9vpv8afdazmz6m782aNt22UD6RtXSttY7EDrt45grFtXbuKjy289fzob2emJlvIjZ/XbIwV5zrn51wfsL68PmeNPNbDu2OdTsd+0K/tSHzijm1iPmfzUB8P7069AeIzEudAGoPEnQwSz+F4CPaeTaVTvWRuR+Z5L+rDDx9rS218oOum6cTf6xDZS9btc2plnvp8ToxPTy+p7bFiWufkuCWOh9ND5us18T7XNrb2+ZJ5qxzmqt0WPZJr5bPhU86n58zl4bglv1P5hZzj8dA+138xsGXOgHp+fK7np+fK2dHY/lbc6ZgcItvjX9/H7Vh75kTfp+OxnoLvWnes9qzljBmP151DxhmjxK+yPpWD5HKOf2M49By7bkdqUInhJWtGGx+a226JVZl4x+D5IF2/P2ST4pi4+zfq338IbtXz83PP3Wswfvnlt/bzkro6uKUmPow/xM82Ro/tmSvn4iX1O+WaZ+v6VVf5x2yY6P9wPJTxsY16fHqq4+mU8/ljxz7GKO308fj4JbKXbFL80bJtGyU51278fc7452ywiPHqORa/bgi4kbFyE+d4OJZEUafjqQ6J/XM2prT7kg1brw2nxLBidUNki4591/M5c0DmP+l1nsYnvhsPr+eX2uM7pa7ffvs18W09F/rdY6Ce5KaBOJKbEUD/FuRj/DuuHCg3a4zV62vMa4ytMR13PsQ1JudEXno4nuovP/2lbM3//Yf3ZZ1fco13ftU3ZjdWxBdLPeMzhy25Ojfmq/7IHNgH2ncVZZ1dP8dTavlw6i82PWetkkWq3x9/+KHr6m9vb1lHz3nmntOlDtHX7jHnjBvb5+g/Zf3r07z1KQ/kWnHK+n9KPfeuszE65jqry2HsDw8PvS7NyRwcAko8eeN380Zy3ZvTl2wOj7FlmKy3Y9pqfzIj+W6pAdC/pa0PsZSJv3K3rvb1Kxm71z6v88fkvI1Rq+7W4Pc/fu86fUmd1AU6xpFrW9g+v/TtZtS2HXrMOT7nGifu6XCs15xvnz99qqPjh0NV1tprzkuv/cb+8PAuTWqX9i9/99/qmNr4haNffvsteKcasav4O2Ye9OW8Wj/rsgeLLDLn0Jgecz6ds2acn8+fv7T9MWvL2j1mzk7Z2P8lm6uObWPEb/Vad34+ff5Ubjx77uzBHEnwffSJ1ul4zPn9oc+PP1ITfRxy3XjOuf9rNqKfcw644WZNjdH67znn/DPyW+ZlyeUrB1DqaVM5Dgfnk/6T6ebmuXFODL//ketG8jF/194nvySyjYp51tdrqfsY39JL8pOstX5Pidk18CXXl9PplHXxe3zSdsfjofbUbguWdQR649PcPb+sccLqa5a2buJHpWuljf8lgrjv3j1Eba/Hz5/LWv3044/B3XtduCYy2H3/3L/xGOeWeuzJ7TnnE8z1BLTeU+r5L3/9l7Ku1t+6iaGNrfbaen00d79soY1jxuz5oq5j1sv1/pA5VKaOuZi786Ou9fK3vp1jr2+HrM+RdaG+vtX33HM+vOf4Xx79Qzb+zUV9YwHqOetZG/1aF+X6s28rpj7FM97VHjNH9sXXj3rOh5+lvNY5tvIC6jHXAK+92jlPxqi+8+OXHo1BmTgff/qxfsh8uHaUS8alL7/o8pKYnzMHlfv4b9ncf+7+c29wG5+61tnrwGM+p42s93MK9eGHH7L+Zs7qaPdL7K3P+w8fyjxanrn0mupf+FFHmTWwbtbFGM3RObXukv6cF2PVxjjM74+cB+ppI+nDtWre1teaOK6dONYM5vlkX3/Wxc9bkueWsarn55/D6Vj//R/+R33I/f3v//t/r1OuQR/z2cw6a2/7z//8z32+mYMxiOm6dlw+Rek17PwrMz6ylszhNdcC85espzEr184YzNF5MQ/xzeMf//Efu5bq5GNU5eQtvwRjzczfGP/b3/99rksfe/2JJ76t4+Iah/XWv/H99Je/5Jp47OuM/qz3MBiYJyAQPcoggPjs4e5XDiDv1TpAJ1w5dAy0fM+FRcqVvsctliTmnhMfiEUFe0s7KupRJfykMZRX+wQaE6avaR+bVCRQjaH+njv1Hhmod26bAH7zGpkQheLspW56jHKijM+FUSjfM1BhJ+8YUB5bLmC2ysSRr6LGMG4St7Ykr72ApntdbwxjxZGTb8VdOYC8V2zzMSMDez5sVERjG3VOoSRltqpK59wg7GtoPP5AJ2XNBUdpANKM+IQRzr5Upb3yymGMaUoMoKb8XOKne5VXTNVdepVDXUjOiTndfgEFNK9+M3loneyCre65Mad8vosjpz5MW2Wg/u7QlZSb954aKgSmP+xV88a4sIDkMn0CPT4GieE1fHVM59TS+DIc+X7VFweIHlXJISNVuXOc4xtouToSiLm3DMI7h1XpV469tm1csSPoFxD/zk31WOUQa4wRO2pPXe1D8MLfy6OaF1eCiR/B9aW+9pLCr/NUDjfsqTNrJS/mth2KxlYyCSixK8fZBZd2YcHEW31bdeEmj3q/gIKbXF3gu9gLQ38STLsl11aqHMBXGFQVBbOulUOMNKl7FRe59hL8Z7Arx940el1Zv3MFItjnyKuMUX/fw1YhU5uG2NC6lUP9NDVfEToAABAASURBVP0CvpEvLJixrv5qQTlVNUkfzqX9e+zKAepmdWcuIfq55iSVGuHFk2DqAAXy55wnr7He06/ER/P3ayxqLcvqbh3b5fvfq4k6y2cA+gX63FPTSQrFsFXfdtnATXfJ1YW3ciBxj/JYGEBiRVET3HgF4tgufX0qg/8YWzvgG59iAO1XXqoctq6pDHWt92wYuiFkHfUZlWs91LW/5MYHMyagfSrbM7d1d+xZGDB9Z/o7hnuMpQo0RuUQJ037hmkrjrTkYsD033KqyD/vURG3rXKg7g9l9lcLNwyIbl6BaXv1gNTmXMCb+LSXKoc1tGarn5SVtr65KAca07glZRLosFoXonOOaT53VFEVGsP7f11jAAqiFyfL3lY/QOPIS0B5wGyXnjIJJo669s/ed2pcMfaeS8+H18iI3xnHORMJxGQPzReQ8YkHRP9+3YtRPQ7qnJPPPLf35AG0vriz771G2VZV6ldqV9HZmmBUejVro+6MA9TV117AlcSMQfcXP8a463fRu69cXWOJ18iG3bQTb9nbxkXk0UoOe9eOq67MnvpJ8kDinVgTe9rBvXyvSJPra+OOQep0Tn+/2NIt0LK6O9Rt23zW6CgSk58llO/hJaDxKGqwVX/OydggcdnGX1SC/ZpPF+dax+g1SCUdLZe4xpi1v8d2ULk5KpdfMghG/ChXBjRG5VC2KN2W3/eVSYBN4rNWYdMAiSvYLc38R1yRtW9q5pk2riOmsSuH+GlqterLSzFv3ftxiA9BIly65pluv4Ar9pKvdulPbHEqult83GpYOYDIMx+VuHOepekX8I18YYF4yTuxAeUBUwbEx+Sv8tTpnHWyZ0KlSv/b+FLYGCg3h/2CbasMqHt5VK/xqWO/ikDzRq6tdkAB5Q+M6sPsO77625Y1eqmB8sqhbZo5Z8ZUVDrZRJrrdY2rIy/BjBUoIOr3tTLPSXvqYV0C2HpRDcyePF+73bORo0xSd49/49JHFPqlTAamL8ft3+sA15osuXYwbeSlymErBtzijrjjUy6/YlYX+JuwYeKJAZNf9nCLA97y6leO/0rcMLFg+oPZ128gr3HL45v1/UoHvrVd9pqs+O5lwBV7xV05gMztvL6me+XFAN6sE6Brrt7umjS2XP8ARW90W5A3mGPLpzGJLclLUWtbZYu3BTpmz4G6HDDxYLaKgX5Qo8QNnMbJcl4+7YOjWdWJWZ+ec0DjVw5lx8OxtM+lIIqV+wM9TlXz2xhpc10KtvkDGZkvMnYOtg+EUs1KofIaTW5AVQ4fDLZdkXP1tSnibBCf++FR34MiAKZftJ8+zMUY7QEFwVhzED4FLO2phB75aza8JO2snw+sMlTGOLZRnWseygK1575dOfYkvse2ceLbGvlwT7/KtJFXbqsvfRz7oXeKEnsIXtrKoH72YJ9Dr9m4AGrk/qr9SzYvlJ1zvUnExajET71kg1he/JfkQIAgmKlt5RAP0qd6A8Vaj227PEDfSrVHN1fz0FXoPU9Wjf01G8qPX56DQOrudZLwVXueOYyNIvSa+8HhuGU+Xsq8Emp09tpSr1MeZB7iR51z9M7WaYzU82yEBWTD8nFuUiXfkSTMrfXCm491Emcbo7bIXq1BHgDXfm4ff3zKplA2G7axNd4Wv3vii2ryG9lo8Ldtt3pJXZxP28fHp8RIbWMUVQXJL7GdE4PjS+YDSesO1IjuHp9joxgV7K225CZVjnPsGZSx6l9fQGlfKXCsrrV/zgbwczb0fKDug+UM1yH46p2Ox2yqHvs3/K2ZtausDTGNzfnX5zF6MEq/Dw+nIrH48f8l2HviOeQB+fF46Ie2xvCatfSQB8nPecjun9l1A+pL6jDyHKXEiVFeXaeH06ncMKWqzPucuoQtICHu3a7+c9bMObnbV/fp6SU2W3J46LmtHMZ7Op7a9jV5U1tSIrHvXcfD0TV4zjp4TL1eOtunzOmruaQ4bsCUx563c0wTz/wywEttjEJx8ttf99ozZuyjpnwk5gqG64pBdImP1/KBtSRkRWcbhz6/B1sZr7n44HqP7egaUc7Za/piGdspG05P5p+IX7K+5ZW/S/3iqiPYxujrrOvhFPnCdpPPuj1mw0xfSaFrX0XC3fvhvhsv/sUJILU6lxiVw3WgrRsRr6n9k2v7eKyxbTUy757frl3jl8R3npz/Q8YnZoASd4VIsMesobFtdcg5+5JcxrblnH6tY3CN2zjXJumIqRud77OeXLf+GWNzZhv1Lpvlj9lsMT6g7Y3XOopjCxTQOcLMbcZ2iOyUdfOl/Bnk4d2p50rf1k2dMUbXQSx9VA5jNE/7ypc/ZfqTxjhUTt/eWHSjEyixKofjpIUZrxuWI/3HbFb2WHy+ZC26iWc/Qx2//oDewHDTRN/OkbFabxjlBpLxOd/Gr23F2XZMPGkr2F+yBipzUFlbr5nLbYwaUXKT2rX/JRveRHbOuBuIFd2xbfXxxx9q9fVnPsZnDG64uBaBXldu5lhHdWytkWSNVmz2tTcXc1h9YzZX7aydcs/PF6/FOe/EAArmXFoHcV6Si7YPWSeQ8yfnSvNbsgu5Uee4pL4+rMHpcKxf/u3nckPUHAJcri2SM7HzPHN9GzdQ79+/yzo75LzVx0vgyDp6iPx9byDuOUe2Mep4iE70X3KNss6Va0Wv25wDr7kubcFOiWP7rvTxErvX6Dwnzy0xOXau0qy+ZI07r8Zsvc2V4HzJxv1LxuIma/elPqfvl56s12tq9ccfn4qx5Tw7RZugkfl57VxHYhTvS9ad698v5nzOZvZr1t5g1Cj6T8Ofco4SU9sfswY8L1+NP7KPOf9ec380NqA35Eb8me85/q2z+K5LW2N37bg+XuPHHH/55deOyfGRmD5kI9UvB3mNcGP3NXVxHg65Nqza7zm5jF28H7JxechcbWOUa9gvte3xrX/xXAMPXm9G1TnXGumQ69K2jfh96Xufa8rrm3G57kawxHZtWZPn3Mf2/Fyl3cQi59ofVanq6Xiqyrzpd0scxvWQNWgeztNz1mHHlfPu/fv3WXJ75spr3aH0q7+nzKH8GFuqTl83XD/WUXvPA6Bjhdla8z0FXLXV58IyZtfML7/9WtbSWptP5VAvTe6Zx0ow5W/KKwPqdDrVb7/9ViP5q2MutiNj5vece/hvv/6Wtb+1jr4d114f2uvHzWn7xqNsxWlNfvzxx3KDV5m2Xju0sVb6hazs5LWllva198/Vf85GuH6Mz/y07/lK7bQ/nk41tq2Op1N5r33N3Pyvf/onXfQ8A/XrL7/0eeoXNn7Puju7BrO+nBdj1qf1tjU3fXhujm0LWjWuc2VM6rhm9C0vqe/PENbpJZ8p9qxToGPwzTnzyyHmag7K3NgWzzGxrJn8nhp4TqirfJF9/Wpr7ewbk3iuIW2ss7VTTxz1rIm5/P7pj6pB/dsvP+czRq4FqcHYtrlOEu9Drm97wBeO9TAe/0qAMYgr6VcdZc615+rxdKrfM0/eY8zJc9Z8PuW68ph5MnflQDxUlt9exiq+8yqZh3rW35qq+Jh70jgda32ZS/9u7ot5PJ36ywH+JQNjcs0akzXRlxjGrlzefPRjXYbgQAeiwL4kLwF2exymngKY8sWr+z1ep0tuu0g53DCUiyHJwxyzD9/ycItF/XvS5r4PU/deLg83OUweKItrfJUDbvJ0r3WQl8Zl/B5PObmAKGs+OrZlGzpnYTtu34VWjPKHCalG/CVdeYJRlX6UBltYiuhKgaiq2e+2RgG5DnvLjCR83R0rFkXyQOdiH7Bpgr9NLkYb5O1rHr6PUTXl6sPkgYLJVw4g79WyyuE8wJSlWxmodYzUoi5De25A3c9g22Rg+bEfcb8Wfz+2eBXkJdeArbK3/PambktHvcnPgO79KCfxqKOcMOB7FbzNXd3KATc5fJ+PWscCt3Fl0sKxlWD6c0xSZgs3W5g83HRhypbuauFb+Rr797DVkdSBvw1D/XsCum5LBjccZf8VbLhhwPf5fw9bn1XTTh6odcCfy10P6mljC1N38TBx4K3ccQneyr+Ho55ymFiLh9mHtxj3+urah7c6S24rVeeuDoXXqlyP6ivavahdZKDufl2/dTmAsibARTIbfUhwk5PzX8xv5TSuljB5oGDyyqVlZ2sfsLnadidvazxskX+JWraAbn2DP8fWHqbu4m2Xna0ENwz4cz4fG6oCJ8bXtYJp51jlgCheWmUSqBPh5QX2k9WeG03Lzl2Dpato8bb2YeIu/l7+PV495STweCoJUNy+YMagAKZ88dpJMHXk15jt6i/ePtwwvH47Vll73K1NoMV71uWUzz7Qa7AHL28wx76ut8P6k+QX3fflYdobixhLtlrtlMPUU65stTDlyoCumWPwVi7G0rFdBDebJdNeHm4Y9pVL8otg2tuHqW8DUw4U4PAbEkdawsXDTXfJbFf8S3/1HZNg+nMcbhiyji/5n/GO3xPcY/wZ9tfyeZ7A1/KFfO71AzdsR4zJdV+KQ4tfcohQxRD8CXZUzvkhhQaJoi9yRdiDFrIriblaeYiSghB8i61Ohr4bt3OwxlcLE8M+TB4omLxYUo8X5SsRlocyCSLf89k3VwNU6MGqFl9yAer+0E6qbDrsqcMePQlueiAfb3lg8b0xZWKCenIVnzNux2DydTnM/8L2eQe3cfgWQ134c7k+1LmnJVutYyLYl2D6XLzjEvy53LhBFDUnaS/BW7m6yr0+2UryyrVcPEx/QK8V9eCGdd+X1852YXzNA7V0gOs8ALUOoOuuLdzkjiuT5BfB1LcPk186Kx/HFq0xmNj2YdqpA1O+eMfveeAat3JJHZgYk1danQdM+ZTc3uGtXDsJvpXfrCan3uSmD3nApgluGPB9XsV7HPvSvWzxMDHsw+TVhW95dRbBjMm++rYSvLVzTHLMVpKHaQ83/TW22ns9ZdKa97XW1FG+Wpi4ymBiOwb03GonOS455kOfxdtfPPDdNe3DF/WMxTZXqD6HKof9NBVvvUbsq69MAmyaHJMWjkL76ttKjvkAXB5mPiIcx1ZbHnb5s3L7zzXU+0kuwQXU2LYyT6D7SzfdGnlT1/HOnaoKveahsn6k8ohMbFltbI0HZhz2xbgnZUBt2TQQ03gWhg+s5IEMUR4LD7jG60MyY9mSQ+Ww9YFYVNKresoDyadsRhyPh8Zx/JznBrmFXDHOyeUlGxAw/fggzYfrYxttw4g8t3/zf8mGy+hnNFVA11XMioobSW7awczZHPRvjUYwtAMK6IfaX748xn6UD+yMxzpsm5jUOQ9ofRAuXm+2MrJp8lDGVjnEUqeoAvrhun3lI7oU5bwBja8PEkPrMBrH+hrby8u5jO+cugCVxZi4ttbZxtYP7B+yEfuSDZBz4qocQD9gtm9dfOgqf8gmw/F4bNtZ15ca24hFZS6eWj7GSGx7uam6h1cfiNtEdKZzsXZAHY+HrpV196GqJJg+K58HZltto3/1rNG7PCD1Dy1t28jD74eqBv0aAAAQAElEQVQe127bts5tpBZA/fDxh/g4do38DS7Hl2/xJCA2ox6zEaC/PRstT1+eyuOcmmnjQ+gxRvs5p0b2H7IBczgM1XqDWlxJvcMxeWVz5EtIBefhNbhuOB1SQ+1t9SeR+fySTSvze5eNFn0o95yxtS6eB2Kp43zIW4tUteOCoISOmZ9tjOR8LH+j8+PHD6qWcYkLvJnbc3I0lnPyOh4Predv1OrPuDXWj606L1kn9t24di0e9Ze6B7bOwbIvAcGqXhN7Hsj7W7XWx3xgdM18aF05xAMyD1vn4nn1knPWmKVzYiuLURPPPtD6+qrLoa4xe67ZinNIvT0/XnJuW2OggLZQbr3fv//Q8figXuyFabxA67sOjFOcqXNIvude94amTP/q6Vvbl+Rgvjr76acfE++s71M2DtTRxpgk9ZVJD1kDQPRnPZxvx9V/SR7yI2v88fFLn1fGpR/XldjGIcbT40tvfinXVpzKoS7QOT9mjRpzxH2uiK+9G0jG4rjrwRiti77UX5j6kx/bjFU/YrjhIf8+my/LRnuYfo1Bn/qQtHFj1DkRX7/bNrr2xm1fvC1+1NFG39ZC0se7bEYuXKDGGF0f/VaO95dx7d0c06d5uYH3MZuuQM6Zd20npj7EldevMejTfIHGNiYp8G2nnjb2tXMzCMh16n15DXJelKu3dIxBDGM3Jv0qM0Z9eZ6Yg7ZLT3vHxFJXnz1O9aaSffGtgbw64mtn/kBZV/tuTEnqHY+HnLNb6l7lhpS/lW086pm/toecU6+5nh1z7jvP4j48vM96Pfbml768jj5k0199a2Ackj62Merd8dTrzT4Q2y39U9s7T9vYck1+LHOybs6P+epTf/rwz6H/97//+9gd+zwErnOgT6Bxl19t5E+5f/RGa9a+ORmDY+ICuXae+jqkzLrs+UxVOc65jqnjHGkXUV9Lt6zJFZuxAqnfXB/quZGnnfrW3NZ5FMf1tOcDwun0oLhzcUw7xwLUNTkl5sec7+I8Ju5tO2bo0OtKexiJ5VzGUjnM35gc09ZcXCvmak33PCM7Hk/Xa9ghc3qKD33/8cdv5S8kqVeZZzeArbvXR8m4xdkz5p/UV3dPjby/OW4MbgK7Kf7jTz/U4Xgo9cU2BvMSD+h5s++XtZwb597YHTdX50m5fdt933t+jFXy3PW355NyMeb5rh6Qerw0vvEYsxjOj60+jNX5UN9xoM9//TqmXFzHJJjxmof5iOtcqGsOyrUxR2XqGK8YjhurMv0fTsciNXfc81yZsTjuF6c85+2DX8z41H+WXpmb3uatvv78E/WeG5mwMn+g15A6YolvjJL/zYExf/zwocQxJ8kvnHgvN06x/MsP/vUMoNfX2Lb64BdlMsduuMOUuz7Ec52prw/Jc8bYxTaGRY4BfU4buzXR3ppZc/XFdI5slVtLrzHW0zVsPuqprx/HXWvm69oxfmPRv3Msvrr6dtxYbMWWV09M9cS1tbbOiTZeA/Ur71q0VWfVXQx1jNH66ct5Usd6G5fx6U9c82rZjz+V55Z2+tdWbOOxNp5zf3f5DX+gr4XGpJ5fpJH3SzTaWkdxOy8FKunQ1r48YLdvWvYlx4CWyStrpcubgfyZXBWYtvLS0oUph9k6Jrbji+zDHJdXR9Kn7RhzDG5xw41fNkrkgZwDkxaGkyCWPm2VA32RlK8cjkkLww8hAeqayL/BiK26MSv15QG7fSEFLvJzIKZcHXUl+bocfnC/l8El32Ji+Kmy5uEPe3IwdeQl8YCpnwsjzHHlYtfdoczu9+RAY6yaVA71gZYv3lb6HkblUO542H4tPKBvqC3MmzrqQuLNh3tIm/hXTaKS7Pcyb1IPiH1+kF8XKaDEBq5zKWblcL7kPRGBSOZLfceAnluYbTqNoY3a0jk3NuJXf3v8sld6VXt+wNnGqJYnXqA8MlwweftwwU7HPNNcX+fzuXnl5+Tenby1/9gpX/yeB94Z6jmAiQ83bJg8zDHxtBVDXltpyZTLL5m8stWHiWd/yeWlhad88crFADrGxdtK6lYOefg+tmPiAVeMuhyOAVc5TAzlfwt25RA7TWMs3r4YQMsXbyst7Mx4z6uyygHTf9h+3cvvseWBYE99mK36MOdq8baV4+YznbzESBOM0WtdXlIOtHzZ2p6zNsWAiQ/TZ+VQnqbUsz1n3ckrt1UmKQcu2OfycFxS974P08+yqbr1Kwfc/KfbOQAFUw6z1f6GXT1eOe59ptsvdWXUd1xeUg5c4t4bw3FJXZi+7APlsWzkpdVX3/6ie/m9vby6MLFhttopt10khvyfyWErry0wY7vH1g7eYjuuXFr8wv5e3zF4i61MXZjY8srEXPTvxQ10vc9eB2tinLMGYcrFqxy20j02TP0MN4atOrbwNk7PwT0fPM9ehzMmzh6f6tpKyuzDzRYI9laV2GAU0Guwcqh/zjkQtl8LAyh5mK2D3jOUSfa1tdUepr/Vt1XfMXlJO20keclxW3XVWaRMfunKS8qBUr5sgc7JMQne9tWty+G4ZFf54u2LZwvkHn1O/pNmvff4rNTtteVRiWruy5mLyh26atZpYSzshW+/cthffLrBEncEezQPE+drPSC+z5q0bjOXt699XsRXPCD8ucB2D7+/wQAae/m0XRgLG0hNXpf4igE0D7NVwc8EthLc5HDjHXuD3XVUWo0nBkx9mK2j97WDmxxuvHr32ItXbm5iwNSH2Sp3DQKqXWtlR7nj8rYLT5xzzscEnKDzCm/ckksCgpWHC/JbrmuQOQ4ITJ9hSwzbRXsw5GHq7JfzWz15fcvDbdy+No7DlNtfcnnJcVvli7cvJtCxKIeJIa9u5ZCHKU+3dW0XiSGvvvzSh9QgA/YdC5tyZQ2G8QdGa2t94IYNNz5qrW8L9DqVl/QDFNA6MNt7X+rpV5n6i7+XO2Ycfk5WLtlXvmyU3feBjgVo345po54Eb+XiwJQtHvgGw/gAIZrElVFuKykTQ165PDDrkGLChc/aAa7xqQuzD7NdGLaLxJNXX1/yknKg5145UB7y6sINU5ljym0XiSH/PTnQ2OpoD8ycksf3+t/DqBzfkwP/KWyYvutyGJPsPbYxSUBjy1cOW/XVlezDrI28sqj1a/WB61rogbz9X8y92ZocSXKlKb+ZuwcCyMyqGjbJ/vr9X2yGF93NNVmFBGJxN5vzi4a6ewBILs25GMuQUFFZjiyqZh4wDSDFABpb3v2pvSSGNPnKJX+/ByPqtXfU1lEbSTxHGHHlp0xbcZQB32Fod4+lrT4wemae4fpFp6P2vlD6Fk8MdRLc4gAlJnDtib6Vq7Ej9wWS2FLEV7s1Oj+vxZTUmZv+S3RFta1yoF+M+uJM20nTPrdS7fk5TlufVTDsp51y89ReHijjSFMuL/n+RD+ITYCV6Tdx9Xcuqdvyebgua6+9B+NA500KAPqz2B7o7wGEL5wjFrnOOZi0T11vgNd1yVqsTQN7ayzz0U6Zh5zOfXlmXHGpJS+NX2u77FX5HPOj6ZJDdH9clPdvvq15IbqlR0Dlq+tfE0/MLYa+iHvIAXFu4fKy1+cc3F2CuW17r7OxOo/aO/cMnZ+2e7DNRzxzPOYg5SGHgvr0pwiiJr23APro//L6kneKl1pYGksrY2zBkxdPjCqSM7HNz0Tkzx6WulWdc2D5nINwaslL5BzQHE59+FC51tT89PRcy7L0OlzyjmRLrdLxcCj7fk6N2hlz8v6t7yjLseX+M/jHh1qXNahVa3B9IWp9pxwoAQXkhedL6x7SR2MawxfNK0vWZusX9Vvq8hdAjHXJ+juu65KDzXOJaa+2tzwvqe2cdVQOdH/sm/vpy5ennp8Oh/gds/4v3YtlWdKnoKTP9k56ePhQew6C9tS+LkvFovyFhEouSyX3vaLfIqf/9ua6LNmDhyuOORo3kOmx8U6VdMIf286YW7C1e8iaS66Z8vWtV46+LBaHRLqkri1765S+Umuvj788s65L0trqeDqkJ89X/HPWCege3vftN/92LZV8qCX6S3DPWS/JvW8MZZX7wvGSnu6p+zU27oe4pM4ttJc1KAcS+7XIfz+/HbJuuc8v6eEane/W7NuSPm2RydtnCYavvHvPesWV5IHyOqceRzHElZQ5vry89i+ZyH/69Nh5ueYw9sA5++bFv42X+O4vdS85oBfPOPOFvHPzcFT/+nru/WlMloGl/Zo1EgeodVly/zz2eugLNzvjmJP++rz4t2qPxwKy986dpzWoc8/6TKlcYouln3lo417wbzF/ffrSftqLfch+9hBEPq7XPMxTf/XSXz5/rqf04Jx9x7qUMcXVxzy1WVILkHo+lntyHlz84Y9/1Kw8oAE6hmujvTg+T+yVGBoC7S9v3tai/dPTUz19/dr+xgaKxDS+Nsq0A3Ttv5luT6xNvViqPIx8zXNQcp+9pq866G8+zl3T+Tco9TV3e6KdPfVgSXtzVm8tyjzA08ZY6o3t6IGP/torU6+dfZLXxjrUm4O6dT04NPkscM2MpWDaz7xg3AfqlIlhTh52iavc/gG9Pv4CzMOHD4r7nhfbuluwV11yvyizf8Y0L3M1D/OX7IOHTIfDkvv5EtetjGluYtnbr19/671aRa+/OuDtb83rl+dAnhFzr3SMPI9fc3+J5TrYO/XOjetYuYzv3vWXT4wXUcdS5t929rmh3P7ag1mL66StWOq9X5zbN0fXSZ091Mfa7YU68zcnoIDupf0xb6B+/uXn3nceOOsnGUPSztzEnnJrMYb+5qEcSD/37qU+xnb8+tV/aWdpuTlak/6ulXlJy7L254T29uwl96z1A90bazAXD1DtqxjaaqPcuX1VZp/cg+esj/qXPCfP2RdAx1hy74l/PB7KA+OlyH9VHz88VuWZv+Y5J07jZi8vLP2c33NmYc328Wvu55estbx42toD++RoXOWSuZi/Po7KrMM9bhztj3k+6vOcn0O0c8/3/Pm597mfH+Y149hHfcWwNnumnzL9zLMPZ1Oz/RBfH/NzHYHSR53ymYM1qXdUD/RnjGtp7sf0zDy0d+2Nd0zuHiCrBxz6F4L0UWe95mnNxjc364Bx74vlHrJmc5n41gXU+EW2x94HYpmbZHwYGAY1F/PQz7jiuZ7iqzP2b1++9C+OuYdesye00/eQGs5+RmdvmIMYkn7OfT7qb03GdQTys9xz90e9WOauTnIdzFMMe+r6SPLj+XPoe85+mKM9Mhd7o7+1igf0HtD3H//xH/uXmzwgF0ds7ST15mB+EtC2/pKOeED//Gc97iefNf7saWxXzXrF9H/NscRW/vT2c5q9nHprkoD+5Q17bh7m7Si+n3f+byhcV3OzRvvxmntGvfmYlzhb7jnvI6B7aQ/shXjmAPT9l5woBRqAKctVP3RgzE1gSMd3GA8l5UBt/iCQEWg/5Vo6mujkgQKclnL101ch0Hpl6rSR5JWBei3ru5hKYcTXx7l+QNg9VOVDR5kEXDG0F1/S0NFNMnmgcB8zjQAAEABJREFU83I+5RNDGUT/tsk7UuZTj/J8UiqHEdN4MHj9q+i+mV/l0jdDfwGlXJmkryMM+eZP2lUFdD3aVq5pAzQ2LJFW883k27RxlIDGAKKt5pU7sSfGBhoDKOfKYdhP23q7YNgqB/mtfYDG1gwGL5bzaetcfo7XOLHXzjrVS0DjamM/1FWuvfbe22LAiAMjV6AffjEroGu6x5KX1Ht/AB3jkj+MVC6g/2BJ+V+Fzw89WWdn+q3LGk3VnhsxN1nzcWuMip08BCP3zj2vL9B5Q9C42ViHNQK6BGbv0W/Tr1Lz5OcINwzgiq2feI5iT3vn8o6T4BYTuMYGei21hxs2DLn+YhsHbhjKpel3zytzDgPDOdAxgQI65r0N4LRtmsm36Re25UCPzoHGmDZzjWHItfk2b2tQLk2/yWvrsgI/zE89vMcWQ/nEqKK8lMN7Xpk6GBjO4d/vNwx7fSet+WGs3vaJMusCem/Ki1255IECum/Kge4b3OQw+Lg0huO0Bdp3Ys16t9xH8pI6fWDYKnN+j+H8Xj74vXOD4Tftv13LKTcOjFzlxZSm/p6Hgakd0HVp5/MFxtw4yoB3PdGn3q6pdzp5R+cw/JwD1/sS3svFg5F325b8eJ6PPlT3GLiOQOekvTZiOAJtoxzEoePOfBylqZ+84yR4jyE2DCz56SsPN7n+Pgt9LvuM1k5SLsGwVSYBXQMMuXhTDj/Kew+Mf1iiR23D9BdQQNeuAPgd7CXyPbajvxMDaF97qMxcAKGalCtTJy/JK5PXyLl7xrm8OuWS82/lytR5v8prDyS/rfcjDF6dvuod9ZF3BFLL6BXQfpVLnwytk5eA1Pg9NnCNqc+0XRbe7Il4b5swwayWX/KyLK6JOey+vedvOEvsd11je+u7eutxnPVo5BzE3NsPuMbWXttpIw8kJ9pWfxi8ttppo1xegqGf/NRP+/mcV65MX3mg89dPueOU19vlvt/yM0Eyv/5cl+w6v+2bnwXE0E25Ns7FFEP/fhYVmjRNfdsso6dAAdf+wOC11amxI3N+7zfl2kjqHbUBupdww55y/aat/JTvqXnRvuKbOgmYFKDuQynPFsAxtpUL6LwnhnjLEgvcX3sBV1Kn3X3sQFzXQx2QcLvi9ps+QMe594WBrZ9yGDY6K5MAp40J9KgAaLxpc8kfgoFrTG3EdFTnCDi8w9B/Uq91bGBgawyDFwsGr9y5fo7O5YGO71y5MknePjhK8sq1Mzdl8sodJeD6s7N6dZK6+awSY+oclU8b7fyDr3J54zhK2mg7eUdp4jlKQPcKeLfGlUsMsSVtKz/rRNz24w/m9Pook7QBZNsG6FEB0LbTxlyB7qVxplwebvLpO/XOJz9HoOPM+T2GMgno+PAe29rENB/HORfDOfAOWzu4YfyfYOszsY0z5/LwY2zzgpHL9HVU7qiv48SSV+YcBqa8BPRaA7/bE/eO2NqLU3eXc/edIrhhOFenD9B9EwMGr965ekfnEuBwtRdDAQw/oPeJfsodfQEDOM2B6qXrOOdz0vXxRdP886V1aAR0zfV2GR8G/puoY8BNpq+xxIQRax6Qi69OAkq5vM8X87/khWwVJUa9Xeb1cHqIlM7Fz5/j4di5Vy5tYcQBCgaZq4f65hGz7hMMnTLjAqqKJZ/7Yc3D2xUyicaXZMYL2z+nbvlzg7z3sf7yVGqPky/AlFujcnlrcs0PhzUv6l4rpiW0OasDUhPB3vJMy5/hqzpPdfofcqARUcuMZ94elprn68slWERX7XvOy/EqqkLrsjbmlgMMMhdLzC2fbZPMd12XAtpW/ONxrcfHh7xUP3Rez88vyfulUl6djjn8LcreK4Dwx6PhygsIziWmewHJa09e5x7tIQyZe3CP1Sl4Wz6LX3IAtixLIMhh2zH2Yd++zMlXTPq/5qV/IMo5LDVedp7ygvG5Ljn8raJ8+f34+KHcM/bK+uQrly9QX55fypfEy2p/LmVc5fYnJq075/OyEuh0OmVYkmlF/po+vPa+POcl8yX3jLhrcIB6fBwvs8GerO3jy1ECag3mZQzp48cPjeveAoK5dJ8ql9i+9DXHDw+nuiSXdfVw57HEsV+SL2Hth4GMrd2ee0edcfc0aeS3pD9Puc/WesnBw/PzU73mhe0xh61LYj+kxov7Jj9UXlKXNmLom3TyRffIvOyVy7TX7VJuD9R9yaEQ0Pel8uPh2PzpdOz+iPv582+paUu9lyZl9vt4PFSRr9C6LnVK7XtyqlzWmiF+2VsJ/pJ9sOYQR72/BLCua+L45641++dDVYDOqWnLXj8eT3VKja7xuqxVO4l7jv1Wa+KI4X5clqVfyG/Zj8fjsfmvX772uCxr96D2CnLlPjjGd01PD32QoY9rVrlO8V2Tj/+agesSUa+b/JIY2hrP0flD6jzk2eD6PeTFvCUrl2DE1d4axPrLXz6X+PJiGNf+qHf0QMaanrPW4s5atH/JumtXxRVDu3PW3XiV65y+mcs//dM/Z1bdJ/esOMqB7skhNZ7jp05DY4rhaB7y6o0J9NrZA3Xmb62VhmqjrXlpK5aY4jg611a9fTCPx08fa83+fcpe9rntQYO90NYc9XUUW0xrFEP51xwWed/J+wsW+sgba01NxlmXpftjLKAAza77yFjaiymZl+S9o6E1KpcX2/jqge6duJK/BGHty0KeW94Xl+639vobQ72HVJJzD6WsyfqMY77Ktbcu7ZQrc7QH5qFcvXmoc7Rv6rQR01ytTZl65+KL8/T0VXEfMrvH1WnrmuoP9Bprq048a9TGXJV9/vy5e+geNQefiZCeHA91zudq2+b+W5elPCyyJnP0ENc+iGENyoHc66c+DDNH1069uZiovHbGdnR+yWfhsE287F19rNODNw/vtHl+yrNyWev8ei51yj48+Eypzt3+W/OavWKNrpV2lb3s/JharBPoPVS51mWtPXVpa93maK3+ryeizufKSz9fzMH7GWjfNTG0t0/6GNcY8vYH6P8dReWaNeqj/THPIUfzB/rw1rVRHvP07qH8W8HO9RXb0Vrs2f/6X/+rD0J//fXXPlQ2d3tn3sY/+fNYcI1hjjOOvv5tYLEub5+RxoClc9XfPOyjo/72y1ysXb344p3zLAIKqL/+67/uPq157v/hD38s9eLaB2OZg/GW3EtryM84/2l9P9PsPdC/QKaP+R2yTufsAXGsTX/jO3qvaAfusYdalqV7AWNu3kD/Esnf/u3f9s8a2ovj/hRXHPGsc8/eME9xnp6eyzVSvqzZZ8lBPGWugfWLIy+Ga2WO2jgH6uX1tXuizSmfbeq9p8TQxl8SUGZf9LPH6s3B0XvKHPU1bz9DjfuUva9OX/WQWPnMkFfvfSKWh7z6uVfM1VqMbT7aijtj/+3f/E0/F2ZPPaR3vY2lnbHEFsd+6W+O5q2tv/hkPR5uL8lHn0t+JtIWxhp4Tzi3V/JP+ezzc0FM8cUyhntZ35k7UNbkXtfX9TG+vDWZo37+qyLy1mcujsrtp6P44uortmtgH+2V+OKZixgwDvCtTX/Jf3liYpiDNUrmbo9h+Igvhjr7rU5s43357bfeV8Y01rosfY/7rP6//vSn3sNA/+xiL/XxnnPUfuIAvZ/9VwnEsp9+rnkfuab22Wdkr0WeMR/yM4sY2rqu1mF+y0J/1tkHewJ0fuYvjrkrXyzSoh0loG/uyjXnYa9fyiR9phBuPnDj1WsL9A0jP2XycJPDzU9s9ZMA3d7yGjwMe6CxNQAc+kMcBi8G/D6vXidjOjqXd2MBjS2vDL6PqXz6uSn0d67893jxvrWh1try0yckZlFe1JLPtSV1h+PQfO1LLeH3TZs7PnIwvyqCBfL5ibnGte9bgT5jDoPfE9Nch7TaRhkQ3tgDQxvzjrS8tHGEEQdw2gRDpo1+Lcw3WFNLmHy9lw97oODGxyz2e8vgTV50H8SG8DGSN7eJud3V6pqoi1kB/TAEStm9bvreY8nrp528pJ2+8kDnpw0MHug42nwr10eKQfvJw/CbvD6ScVoWPaCoCYY9vJep1N5Rkve3W/e6OO0HkDInYjsC7+SVSxv4MTYM+bRxlCZe3K94QMpEURP823nD97bfYsPN5j4m/NexxTMe8Lt5A9daZKb9jfd+GTYTTx2M/OR/JAcSc1WdkR7vsRXAwFAuhjJJXhnQvvLKYdjDkE+Z47adYys3aGLoO3k1QO6TPewSezKOL6D3LxD5v523mKDd8BkIdd0nzu9jOv89nykfNiS2/c6Pd3mGAYqbJh4QG1rmNxg5AFc5oOpaT0/ybcaC4RNR+yx3c58LyiUYdkDbTZnjxJKXYNgqN1dlkrwyuGEoB+3lxjpo40y6552Dtq5ZXXuszcQeNq4Zsl331GkHN/85b8O3b8okfd5EXa8yoPl/T65ee39IkZ+kTIKRwz2vDeDQpM4cHCXQp7qeOe/nX17KRfpOrl4Q0Gf0Cm7YoLxSy9o07SuXPBC5NnuPETf+fT4+/wFVuYe2Hqfv1AGt00+DKZfX1lGSnzaTd1SnXF6Cgacc6JzkpWknDyMvfSQYtoMf95R2+jhKMGyArnnY/pif9kDX51wCOid9xXZUPut2LgGKv4uj8E3VOGIok+CGDcP/Jq9guZbDBrjeG2JIlQuWfM9uyfNkyhTA8LvltisuGHKgtL/pBwbwzkb9nhegC6PHeXJVLPLH0+Dl57eJUbngDtuf9/a9baPq2kHP2MRbbmDHJvJveX1+F3sZuQCa3bAzFwfey5VJkNjJSSexHSX5qZdXhpnf2cPwBVRfY/Yk32DoxZkYEVdSje24l2DYwG3URh+gAKexv4RPp/Mc2EMw7LV7j33rg3L1QHyHPbznBZ828hIMW+ViKJPklcHAUDZp6qZ+yp2rm3MY+TlXrl4eRkz5e7lzbWDElJ8yeRh+8vr5B+jJO2qrfN6bftYpB/qenjr18tqrF8e5vDr9HKUp13bKgZLXHihttK23a/Lq73nnMe/1HTzh9/YSQ5kTGHI/C4A+fJhyx0naA3NaMPyUizcV8sqAtplyGPbwXq5+2t/zyiRAcRP8GAN+LNdp5jOxYNg6V6eNJK8M+A/nPX2mnzjykmumXhmMmPDvY+urj6P+gNPOSZkT5Y7OJRg28sol+HFMde4ToDGdS1Nm3vLKjDMxAUVNMLDVSy3MNxjysP01fZ3Iw02vnzJ18sZ09GWNvKO5qPcQvufL2vtfP22Avtec66ut/NR9y08bYNSe5/OeF995+vUvG/i5AwjT9xzQ9wxFx2mFfP78fAnlo6q2fL7Iq/Ng3QNt8bbozVteuwqW974vyeKieTn687ITc70f17x8hRG3Dx+CZ37WIKa2+mtnvfLzQNO5eMuydl3ykCpC6ny5pUwCGsq8WPbUvXStU2fOHkw4l845yD7m5fSSDxvn6oDuk7JjXrq5VpJ6weUPOUSUj2nWkLSDjMZKNR58RA+UlzkaV14C3my3PJ+kS8ZzDkDO9ZADSs360fAAABAASURBVGOe8zLfnlcuxy1rCwMPxmg+5mIfgc4BMhZ9gG4P9hzK+jJYaaA6rqMU07wf2QqiRYlE25iveby+jtysYQsW0AczlWtdl37p+ZrDG+19GRlxDte+lC8ylZmfMtdojr7UdA50bPPU9iU1L8dDXVLrcjglzjG5kBekh9Ap/Xkt9yPQeY/8zon31C9aH/Nyflno9V6WJdjVfb1c9vAE75T5pX1z/pUD+tfgPtRPn36ubEfT65eo2j/l4GAJ1pp9++njx9pSowbO13Vpu9xqwTs3v+agxJpfclhuXluUQOuKvY6ntXNQfkyNx+wrX9zGpM6Xl9r2c13y5/TKHVhsyWvNGr7kNjD3PTm/Nq3JZ1mWYFVsjuUllvR6fu312LJOyj/l4PbTp09tZyz9DtmX7gl77otoIFiDXANJneu2pQZ9fIGs/CF78/HxQ5mD+MqecoihHZD8Lq1zPzylfx6c7GLs1brn59es59o9EcM4WxZCHOdSXlAXWX/rAWoP737xn5L2RTqQdTz24ZI5mB9kv2d9fClujtaqn3lpYy2Ana0kkFy2DN6rm+rMLx1n5LPVvZ/9A7ouoA7LWpes8VPqfslhjaM5+E/4v0Sur7Er10v0X1+es77nEhtonMqljxRRyx7yYl+b9W19rdm594kxlMv7gv8hB6TaQ2pKf7WVxLNWSV/j65Nw9fL60jk0zsu51mXsHXs/8318fCxxjeGByfF0ytvEvXsjpgdF2kti229HSF8OB8M0AT36TWzXw4OcF+OmPnMTw15pM3MD19Ff/HnJGp96n5iLNuJYo77maR3m6lpI3p/+s/H2wOeQI1CO2joaz344WsvxdKzluPResg5r1s77wlHZjOfoOjje565MPPeJ/TAne2W+8sqNbw+U66tOfOuBkePc7+Jbs3lqI/Zz9pGjGEAf1ospjvHltTXvGUPsKdNPW6AP8D04Up9NUA/HY11y77x8fSr7eFiW7ru45mFc6zIvD/SMJdZvv33Ofnop8zama/L8/DWy1167n3/+OYfgP9fj46e28TNILP3l5994tUd79vAvP/1U5LnlPW4s+2QOlWv62UtrGhifet2M/Vd/9Veds355iJZ42qmzj+4H+Zcc5Aau94TYHqxai/iO+lvHTz//1HjuB8l4+otpj4HUee5Dans75f7igvHEEV8S11qUGc9Y00aZewwo7w+xPHj3nwZfWTzVyWfbl34e+Qsh2hr/Kc9W1885UMu6ts2yrP3LA+YccXy/1roec3D+XP4ikz72wr3/T//0T6W/6ycZ++HhVGuwlLtHtJWMV7nUiSG+eVibtlHVL7/8lLV+yJqcsj8fe59tebZXnrraPf32pZYY2l/74R5Qbl/FsC/y9kZeO/XGjFv3+yHPSPfiS56p7h/txTEXMYGuyZ+HnvJ8tr/mAEPuU8lYkpj6Wbt2kjGn3FG7f/38l/rw8bH3sDHNzV65lsbQTplkX8zD/ehcf2MsuadmHH30N3flxrVm++xcfyC9fEwvP/R6mJd+6oEytveJOOLOHMS85F7KB3rWfvwMZs++phdPOaQ3jljeB0D/zXlx7bN26vylGOtUBtTlfC7jug7Gsi4PuX/O/erc2OZhHdagfPbBPW0P9Pd5oK022lundsZ1bh5ia6efvHtNgtEP8xdLnfn9lkN4/dyrzsX23nF/iwmueHUf9TGe9o7aGtv89DV/5a6Xv0RgLEks95i5O+oz6xbDX0j57//9v+ce+9rPA9fAGOYkts8s8ZW5d/W3RmXOzcteyOurXL3x9Je0Uaed/sZ37i8NOGqrn/npq8+S2l0z8ze2ds4jJ/uD0kFHSR6QbTkMXgEMftrMUZ28Iww8uNn+nhxuNjD8tHVh7/Fg2KlTDmNuM5RJ8jDk9zby6muouibnQOVLtglG/Gk/R8jGv1xiS9sph8EbU2pFvt3zmV5jfVuPGOqBflg3X8SegqXI4zE/6xYo2yPf6x6jfnCRj4iqYV9vl3GAnpkbDP5ePnnHNsw3eU2Bzs/YEH7+ySg2/x5eTDpvoEfnMOJPfsQZehg6ZVPv6Bze6+xN5c3DwqpJE9xsFpaqvcX9TQwZN/3MG25xYfDaSNpYs7zk3FGShxHLudhAae9NWW+XclmgewhzrIKbP/CuP/f48vV2ycPwExsGfy/XFCYeRe+j0Qjzu/eTr1zANb9Mr1/iOgEcOkcYvAIYvDjwHmP6aicPw/b3+InhqI8Ew0eZBHQOYjjXRh6G3e/x2sLw1QeG/ZTf+029ssk7Oofhd89PDG0kMI52S/bDmnwpQFX49+vQwny7x/gRtvqYvcMB4+xXmX7TRh5GTGWSMkdviok35pHkZoJhD3TelX0DNP60B97tEzGB8trywzoMXnvgWi8MuXbS0Of+TIw993BlXBZ7FW45xGSJLz2CfBWMebjwa8h5ZpGLV7lgxISh2/zh500uDzc5fM+LAwMjbtcY8pL6Kvo/8ZzDsAfq/lLvHIZ82iqT4L38Xn/vKw83W32lYW8P1VGkT1VUhQg/+krZ1yoKqCpzdQyX+cQG5XvNa2APu3tePbyX3+vFmzbyMGzllUvymEcezvcvMdXBLY8lPyRPmaNxHIHrHgSyT/7tvAHdCsboBIYfDBnQ+vsYMGx+ZH9vp37OJ+8cBqayrjlzR+fSvY1yQPG1Nifa/GhUJqmXYOQKvKtDG7EdJW0dJwGTzT5xL12n177CDVvtPca3n3Uw8O5t9JHuZZN3jeVh+DmftjBkc+4o7VluGLrp66hOmjzwrpfqKs8Z/eUBhyag69cXhnzyjpUL+A/3BN5jxL19rU88c1jyc4t8xZR8az6G0wbIbDybm8n8kj9AQ+T50h7CRJmfDgtGfsonRlRXufyUw5ufiagIuZZwkwPx9dk7x0SJ/cSIS9fkKM19Zvw5B32pLT8zAoqDSftNOxhy5zB0GsJ7+cRXp62jZN6OwDtsQHGT9ubdk7yA8DC4Mu79CwHW5c/2a9Sj3so+gaW2u8+0LZ8lQMHIEYh9dS0wZArgezkM2dSLNXlH83OU5OHN/q3fQBEl3OJYj7aOUXUejkDy3gr0GPkpl7SHm/zeF34s18989dXeURmMOJOfcufar3lxBDcb5doA3+WqDoZcG+f36yoPNz3ccoUh18f8HCeJJQHXngD55Nmv/dEWfowH38thyKxx+srDTQ6JkbVTro0kD8Nm5qRcgmF/nz8M2dQ73mPc8z/C037K56hMP0fg2hPnUz55+P1ctRHTNZaXgF5XoHurHlDVcZrJt3v5PR9V+zlKMHy/5Z3f+93nPeVwy+Xe3nyBaxz4nv8WQ3/pR3HmegGaNMGI7QRucmMrmz7iUZRz+cp19sAzPsqA7hsQzfiCIfPllBK46cxbUi4e0C8pnee8sbHkJfXTNk+/AuqQA0vjSup92eWLI+C6rvo852Wr8ReWvFu/CNfYm8/4/MymfwDzNXLbch+0LJb6w8AzRkRXbIg8dybQvsYvKge5p3I0T33W5AlreUEM8ucH5Y1dFFD9cmtZr9h7ctMfhn5PTkB1XhnXdfzssyR/nzWXHNhrs/YzbGk7dZAc46vO/HypWLmcqz/lAOl8Hj1xHvN+Uf2UF/Tn85a81lrXJbTmUOSQXKuvhM24h8bXls+d4/HQcWHkDBmLGl8UJJf0awtVLqRAuNaXvKTd8nm1BNjcttS/phb7UjFUZj9e3g4B/cWKc/vsyfcSOgetkudSwDUPMdd15L8E2z5FXV7KnduXkTtlL6soL3ujz6EPnLfWOTfumtzkD+uSHh3K65iDqCUxgOzjQ7/IT3lZ0yr76YtZD5Y95DYvlvQja2ONrssl91Il9vPzS7+MBfXVe9X6K5d2xpB82W0e5uP8Y17yf/2aw9ocogPdE/Bngi2e1b98cMk7QfM4Z83XdfRKzDX1GAMooO2da69uXdbGcy6t8V3js670y2l570ftKu7aWKf3o2Cur3Gs2/jql2XNeq3Xvip3LezRsiwluT5gH/bYLp2DvXzIQc/peEpv93rOXl1YCih9JOOcsz8ql7j+zWn7nHYHZ8Q85XBYmesm6beua/cpbo2VAFnLtdf48fEh49rrKqYx9BFHP/slf05vrdtaxPX5c0y+S/bRa34e/pqDDGuwB/poJ52Tr3NHsc1hjo0bX//FBA9IzPshh0naGNsX+cb68OHU+0W5Bw/m4f/SY8lG3JNXlPXTp8fulfGfcrDiKJb7rmMT73Wpl+Tj35yfORhjybpoD2RPP1XXdjymL4e0yjVa069j8/qZp/vU/J9St76SBx/qE6ltHx8/9D4CGgtouf72xjrWZdW87cTzEEm9PXM9VJq/hx/KjEPuMW3XrKsY5u/cQyIPNjxcAHoP6mus9ovM/MQHes31V2eflRtDe7GBtHbrQ8PHx8c8K09dhz7aGVM7R3HNVRzHDx8esq9fUu+W2o4VoPrts4fT58j23o/airUeDznM+1juoUuekT4PxVVv/tZnbsD4m/fZ48Z0LwC994HSbublqK8j0L9AAWMUa+4RcTycUSZfuYydoWNZl7bqzcdxYp7zbCP7/5xn/HOe4f6ilDUcrT372v99ypqYj6eHrl9/cxJfXNfX/Wd810DZpKfc/0/Zx8bT3r3s3LUxvlj6qhPHQyb/PLXbv5eX3sdAuSe/PH2tU3Jajkt9/vqlcqP0s9j+VS6xM5Q4jmIa134YD1DcayZjrvqqc/0ctbX/Huyamzb+YoLx1esHJDS9Th7EebBnTfoZ03qA7JcPObj+pfeacm3sy2v/osoxGGsOSX+J3WNyfk1el5a9vl7is0T3KdtN2aj/Lzksrlx7HpRiWZt45u56mKu1W4M2zt3v5mVv9DFXfwHqp0+fei/99PixjstaPoNWqv72v/116qIOeSbmR6E65GeQPbW8bq/FUtd7J2n0femam4cxHb1n17f7+ePDh5wgUYc4+nz7+vm3+vO//Fq/fPqpHo6n+poDVmP7DPzTH/+UHvj5eO7DabHMWayZt3W4Bh4gu0cO2bPaaWMf/IzTZslzxX6cTqfeN/ZHO/EkbV1Pc7VH+ih33dx/T9mz6uyldfosEkM/+2lvn7KnxT8djvXTx09lH8+5Vz75yx3p3Zrn7pfnpzpnHx8fHmo9HqqSl/fXKc/TPfxDRvMyFzGN7foYx70H9PPaHLUzT/ero/EdrXNNv+2JOVqDvo6Sdd3LrUcMQLYP8sWHEcuajK/Mf13FfhsLKP9pew+SlRlTMi+Rluj1s47j4VDm5twemqM1Gte+2kN15uf8kp85D+mPMqDv+ZfX19wDh67fejpunlN+Trke5gn0s83PGv9Wv3mJof2M4b2rzB6Yh7+YYi7mZwOszVrN09ztl3JrMz/9nJunmH5+iWktYhjL3BzF1951lNdGXlJuzv7rAI72TVxjmI8Y5qCdc+Obj7ItP7/7mWg8oH8Jxzy3PK/NXSwxtbce+6DcuNopN5Z9U6beONbjL0OjaGFJAAAQAElEQVQYb/oBvSdm/vpaB5DPwXFv6neNnb3n/0rAfMVcdDCYyTo6nzyQB9z4MFYOaNIyGUEdp276OZd3VA/0h6/2yqcMyANzax3Q49TbEBjxxIHBiwHDFuiNW7m0mb5A56htVO9s9gimnT6Ztq289urklcs7Trmjc6Afps61gZGPfjZWG3WOMHSzHm2U6yevnT6OVck7dMkfQLdsIhi+2sKICbF5I/0rl3p5KdOuV16aOiByut9bNiJQXkDBkDuXYMj0lyaGuoV8qoS5l8OwF1c5EItqXHiPHWnLK5f2QM/hZgej1ollfPs352M0D7LJ8zhyUWv4A0GuOufhE1HvKQVi6OeNMnnjy4styWsrgdjjh8Y511/yBnaU1OknL55rKT/l4iqfNkDSotdBm0nq5b+xrd+Tw8Aw1rQBAjHkMPj87NEY2okNfNcT5RMjAK0H2k9d5QIK+C5vINpquRjGAdq3cun/rVyZdspj0rhwwwZapo36aecc6B+85cVRJw90TGXOlVcuGFjKM71+Ac0rv7fVV4Uydc6BxpaX1FUuoPPULtPmHad+u7uHp1z/LfefNvL3cufKlcGPsQHV3W8ZfYDOr3JN7LD9da/3h+Q9P+DADWPPBoExB7L2Yy1h8ILMnCb29FEuL8lrC3QftJ3z+3HKE7btpt+WXi3Lmvj7O7l2y7Jc5bB07cYEhC71Mlv66jh193L5e7m8pFwfoIDGnvP78YqdH36U66e/9zegqEkZ0DlNH+CKPfWVC8j30W+ZqRPbuf7y93J5aUmvqihYitCW/tkreeVLeuao3HHoqCEfMeXFqlzyGbrPkwfxR0+0AzQpGOP2n+i3jmJMbD9H5JVJMDCVaXuP7fxeLq/Pvdz5lAOdo2sjTqYxdV9lyJeyDP0FdM1O9FcnVmWdne+5X5QBmjSucmUS0LI9DZbW/IDVhvnmHIb+/nMH6HVQL4nnCMN25q28cqmTJra8BERbJTbwrg71kj6OUXdMcx7z4Qt0/sobLN+AttXOXODH2OanDQx7Mea8csENG4hkfE0/7YGOr+Z+Lj+xtHcuxVzT9gGu96tCoPOuXNrqF7Ztf4yF6sbQHugewk3eBm/fJt6We01eTFWTd37rN53LlntEOQxsbYH8/LgV+S/bLF/uzaH/3X4n5rq8PR/j5/3ji/3Gzrxy3bDHS4iIuh7l2v0udvbumn2rDfCW9x7far6CLwaY96W8gIKRs/PpLy9pL571mysM254vS+PKawsDa86VSYBDr8+yDH8FE1t84865/kDnZa3awm2uvTJHQLaxYWADnVfl2tLvZXnr95tcP2lZllhUxwEao3LBwIQxbln7iPsLSD/35vVXJxZwjelcnSMMDOtwXrkcp15/4Br7Xj75uDS2fpJyZUDnfo895dooBxR1zsr09zkzeefr257RXnk75BvQz6SZo7YRX2MCjatcP+3EhptcbH3UyU/bae8chr0ybc2jvJuyn51PuRjyjsopum/OAUUFNClTADi0TGbKZ1zxplz+Xq7tnGsDBGfJPe+fVfbwdP2A6s6lmXyDoQvba3ePNeMok9cG+M7uPra2lWvKpp9y+W/lzpXHpfOU11a5sknKfIEw5Y5A1+I6ANcaxdBPm8kDjS+OckCTlskod5wEQ68c3mPr/60c6H6bixgw/OW1vx9h6CaGo3qg63F+n7e8MnFg+AKdu3J9pd/jp85DPW3c347mukcpbobrF9C8Nsb25RUMmQrlMOZA74fKJQ7Qec0/s/os9sWrsSTnQL3kIGHLe4e49Z+vTsdTv9AT25h+1pzygna+oLrk5SnQa6we0LVjLXlWOwE6FzGA1k1eH3lrN8/KBVz7rdzc8ikUTdW6rEVw9dnzM9nlsmd9t1rXxTu+89CWIrK1zFd/qDqejlWxsgf6r3luRZD3u0vEA8f5IS+ordG+TBv9nfsSTl+gn20T6/X1XMuydC6X9G9dl9ry2SFeJZfHvDS2Z3Grl5fXqsj2PJ9ec2jwlBfX+mi/BGNNXkBeoh6CUaljybjHI7K8uPYZWbli0rlf8vky8xLTPLfIYlIpt3vSuMvaIvVA6/I9cY6du706Bv9wWCI7JO6aw41zk7hiimPNkJ5VIFKD+ViTNtaxZH3sXxXBWApIXy7BPHYup6xD3Mq8J966LLUn52NeQu87pVw8IPtvLflzDlvX9GaJbF2XvER+zCHMQ61ZL/+Wpfn5N+DW2GgvLcFdFjoHczJ37SqXL2mda1dp1LbviUtiVR+y7NlfX78+te8hfTnn8FbsuGY9tsgr8T80WZOxtrc1F9v/fcC6LunBWhp7v0q+zIXEScxlWdKXQ9RkP23p9WuP9nFNHd6P3mONu1dipeYc0FSu0+mhcwX68GVL/4Boqo7J13U+5V4V53g89BrsqXFdl87fel6zb5UBZf0ehi/JyZ4+vzyXmNa2JpfHx8c6Ho9djzUEqvMFek+/5ODPfWgCjpLYh6zpMfGPxzX57o359PQSfsth97menl+6fjHN2bzOb2ut3zl9F8eX7t5DMe4+uH9IrsfkZI8OiWEsMdQZ31zM/yX33Evyuz+o8VBiTW76aGccfSFrkfeG8mL89tvXxPtQ2tkDyX2mvXlR1J///LnrMj/zsW++oNdmWddr7/esubnZT2MC3U/n2rpeP+Wg7XMO3VwHazYPeWPZI2XiK/efFfaAwJyMK4akvXtIO2t4fn7utRLfOswTSO+fek3F/u3Lb/03jtVXLuMo11+ZvHQ6nuop94XxjWUMyd5ah33W/pS9Z05A7qulDyjU6aOdNpKYYikDcoD6c/fSGjzA+emnTyV25dIOslff9rq+YnjYoY3YHsrEpA89Hx5O9c///C/1nGfsLz//Uj5jxNXOnjzkkO8le8PP4MePj/Xw4UNWqArInn4pL2PYA/Mzjr4eJs3agF5DoOtUbgxHc6tc+inT116JaW3KzEM7Y6g3jnJjOHdtYdSsnT1o+cePJc6yLvlsO+W5cS7vgZfsc++Lx+gf8owQ1zUzrlji6+f6iKO9c/eWB0uV65BnKhCuet3EsB5zdl9oq6+5i2l90roe2sc9KWbv9dxjy7pmDcf/NkM76zC+NsY3pyX3sgfT8sbT7iHrIxkP6P76N1z1lczFfohjfcYTWwyxtPmUPojl/WgMSTz12lqD9mJYo7GBvmetsd4uddo5nvN88h51r2kvxjnPKU2fcsi85DPHfOyNPdNPMp75nrIu1iWvTD9xtDcvee2VS+br/zbHGv75n/+5f4FCX3PxF8E6fp7l+uRjonyWf/5t9Ft8c7EHrgvQ/+S6/kD31APSz58/9z1jf2B8plQue+w/Uy7Ga/bWns+4v/u7v6tD1tRcHvJ5pM+yrGXtxjMv/dbYGMc1tgbJnjmHsad97mjzmJ+RIura9AXyXP1zWZv2rs8pzxQxxVduzs795+NnXPuatPse1t5+ujbe4+J68GwO/5I+2s+uK2sn/vxljWVZyueB/8rG//3//D/dT58vxjxfLmUsa/F+ca3ENYbxtJGUiaMt0D4zL3M0tjbqrV9byTysT1tzdW6O1ilvnMd8Fiuz30Df++pcC+3yYOjnunEe0jPX/Zj70Jgw+q69pN5Y+u15rirzHnME+pdhrNFfVnB0LYwt6WOu5i3vXtTPuTWZq7z5GkMf5dbsfWH/1P/xj38s/eW1lXcUWzzzt7fWo87RXBwlscXVBug97fooM1/lYhhPmfeCe1q5eWjr8xYo5+bt3qpcjq5n2DKWZF7m6gE/jOekWNZlj43566/53MnnLtB70XqsXxtzEM+59YknmYd68xNfG22VaQdj7fRTrp35GFt/azRXGDG1MxdtxdPG+1aZfv5vOFoHZM/kx5P8VAcY9zo3sAIYcnllEtDFKYP3GDDmMMZp46ivowk6wg1HnXIYMufaOEqgvDo/GNhTfm+nzDngUFseXMDIN3Xe69U5t0kwMOW33BA6Aw5XupfDsAd649XdJcacykvOYfgYExg5RQEkzy1cvcPSzphA2865hkD3Qhnc9HOuzeS3/IF98oCqq68TGDL4HnPq9c9OcdrkHIa9AhgY8mlz8OWq865cMGz3/EEPuMqtL+r+ElMGhl6dstk/dZIyGDb1hqdM0hbQ7F0v7+VA9xu45tEO+fYthjnAsNuzl2qPUb58IMGQiy1F3Hj6TF68N5f0ZHQQUN22rd/35oG2AcfY/o5cZxgY8gNjzOE2Dvn+XR+mHOi49/OJ5wi3POZ8jvc+MOxgjOrghg3v5WJI2knygEPX30y+TV3YztO+KrPXMDBhjMphYGjvXJKHIYf3tnCbayfd+8D3+mlzb6dMUiYBna8yc1UmAYq6RpjYLbp+005SAMNeXpkEXLFhYrzfP9Nu+jkCDtfYMOYKtZfMdVlWRdkza2xvz1sYsWCM2rdhLRney+B7bODfzRve4wQ4X4SW5LJnrMYAZSM38wBaXrnghgFDPm0cpZhdv5xLCgCHJmUScMOuYL89AJb8sAiZ5x6ddjrKO8JNN+eOkjYS3GGHVybBkE/eUYK1CFX9Z7Ht3+gX/B425WWcSc5hyOWnHChAUY/fyp3DLUcYtsrzVKstL9l0hiGXb116CTSmMniPAWMOY9QH0LT3B1A+IxS4Po7abPn8k6K+YitXL00foPXq9v4bwtXzygV0DHVAJO/7qWDqgM7D+Zo/DJmLJK8MuOLqB8MeyH23XHUw5pVLvwytk5dg4Ezecdo4Ogexb/eOckmdJA84BHvUpNx8Ycr5rnYdgGudMGyV6y8BwUTRdXQitqM07SbvCLS966J+2md7XPOYdnPUToLhKy+plwavznto5A3OUd2kjTGBjq8QuMYE5aNH8F6urf7A7/bkHnvPzy2VZ+fe/zuncHmezDodxZKAQJMc6Jy2fcsTaG8+iv7STmwnoO0uG5/cbfv4/Ada9j32t/VUsJeal9j7W65AdAMfbrw22k/syQOynYc6GL7aw4133ob5Bjc5TP+t7wvtJJjyvXstdlw7juOc3/dEuaS/cuBdLcol+LFc30naSc4BhyZlEtDYCp07SpOHoXcuqZMmb34ByBeKK0zXphyGTFvrdJSAmFFe8KMe7qq6XzJws3U+McR07rPKESh5oPHVa1u5gHy/fc38gLYFWqm9fjDm4imT7uXAv5mfYDAw5PWfMZe8fCvc62pyj+zyS+ehBN5jw8ARQ5o2jpIyCXiHoUyCIZ+8owTofiVlTmadQK+lcuCK7Vw7yZocAYfuydTDkDmXNIAhk5eUA1ds+D7mtHGUAF2vuSlTAEMuf08w5DBG7a1R0g7ex1SmzSTncPOdcuC7vL+1hYE95XCbz97NPLT5Ftu58mkLOO3a4YYFdC7Tfo7A1V6ZpACGHOg18yWLOuCKA/RLQV/uwLDT13vCUdJn5i+vDHBous/7Xi8vAV1LG+db7oLy8GrPew3Jw3Hx93ySRN1fHqaJq78Cf1Fg8kC/GDdHDxUoamJUV/5ROQAAEABJREFULu2aqNpy34mz5XPKGED7xuzdV9skHzHlCaajL6k0NDdl8mIFOBb050Aga/PP4lXJ4/bnlBjki0ir9NlrK21nr/f4uCZb4p5z2LesS9t27snXF4DyCrVxlMwRCBZO++W0f1sswSOr0JBXLqDr9UXlOQcG4gB5MXto+ZqYxljXNdZVW+e0hd97zdK+tnt9Pfe8Ar0nN1/g5fGWdYxtjPQ/Ho7pxxry5/u9gN5bcSny37IsOXC/NB7QdpXr5fW1Xx67hue8BLcX5+T6kkOxqDtXcA9t7Wst0pa+eUgkiQ1o3odm+vui8Ry8r1+fO3f7roEvKs/B3zPxBaS+HiosKci/UXg0z+QE1Icc/viC24OPmDeO9lv69JxD43F4XQV0PUM38tyS357ebLHN0L72aV2Xtn3IwaA5uQfO5pkDQv/2b6C6TmXn89afd6fTMf4D9zGHFMfjIfM9VH2JcbmMzxn9nFunHTmnVvJ55I9N9tiXs+b1koOUc+Iuqbdy752zBwVzDlSPtdb5davLea8se3I5ht+yXlu9vlxqDygsPYpnPfpJW+qHgSMvWfseoH3fy5j5lvV134ihTEkF/1zW8JBDqoG1J8b+Jh//KsQ5uRtPTL3EPx6PRWpdcngor9y9IgHBzH6N8JR+dn9I3NReaZT+USWfQ/bt2vHMwX4BZR72aF8qd/LeZB3TZs09JPoePOWVyxf55iiZj2PEXYd/E9/11hZofA5L+a8J+L+b2CMDks+x7d2HnUPqNqZkDyqXhzgP2atA7uGtgCbl+lziI2/8+zyAvl98iW8egeqvl9eX9rem9s+Bk7GMod20d37JvlFnn47Zlw2Qb/pe3vyOWRdxlNln10Oc42lNfYesy6UPeQ95hhyydvppp5/rJL6xgD4Msp4sQ4mjXFvxzonnwVrCdz/FUa7e/antIYdQ+jlq52GJ+Npoa0xH69ly7+rnqNz8YfTYuX7mZ0wPTsQ3pthb9r8klgeAj48P9fry7I+F3XP9jK/Np08fS3/xtT8eT1nzrdfSvomnHMZ6GeOUQzV1jzmIcz3MF+h9Ow/txNdXXKAPj+Y+ArrnQB+62hO48XNufsZxdA8Z27pf8vzQRmx1xjcX8zKmsfXTVjJ//zZ3EszX3uujvzhi6Cu2ftoCuQ8PvQ/tqzbqJHnXzTjGcy0cf/nlj/X4+LH9tPGJ4rNAn0P21ocPj73XlPkvApi3OkfzEMPRuTlU7vLLZXw+mauY2lurMR3Nwzrl/RcQDtlfypxrS75dcjBufeqs0X4YQ4q6D62Np869pC1QxtRWG3n3hXG1U+bzxQNF95fY5q/cGsC1PGTNj1V55j49fUnt5zzD195Xr7nHrQfonyH0M7a5//rrr7kvj02v+SysPK/92/jmO2MAnZ/71nysVzz5Qees3d42x+MhWGuvyzzEFtc8rc/aj/2McM2X5HcOXa73CdA90sd6P3z40PeL+37re/Q1dT6mtkOeD38I/9BxxRXfA1Rz23JPmpv9+vTpU+/BxvMXCLJZtDMna9QeaBtzq1zq7LMYYkva2jPXzLn3lz1RDuQ+Pnfuzv0lQfeyh83OxXP89NNPfQ/qK4YyczWfhE1NvzSJ69y6tZPXRxyge6LsZ3/RKGvmejp3bYwrpqP5W595uHftp3NH8eyzvH2yXv2V2QdHe2r8GVcM+6n+mLU2pnjrsvTe2pKL/3KEMvH0Mxd5ZWJ6uO/PxEvRPuZhDuarnT6Ox94nS/+ShjJ/cUR/yZy02fI5IJ55iv/1ty9BrXJfW4uY4usjma9raE7aGMPY6qxNDLH1M6a4zgFdc3vs5b5WLokDFNB7Xlv7A/R+cn3FNqZrYQzjde7Zo8aYGK6Be0tc86hc2rsHlGsnjjn7PBBPHPG0Vy5pE9fei9Zu38SUzM/RvPQ3/vzFAnl75r+AoI3kL2eI771jfPXuNeOpV2d+5mmOyowvlrk510/eXJ79hSWTk0zGEejGAk6vPPxY3kb5BkMvDgy+KtuKNRjEYskiHK48b3JHKXu1QLuKzfigilN/wcAb2EvrW5FvyjLEd8jhhgE3/mY3sPSRNFEn2Thlk3dRnCufvHObCCTmwNJeOYy5vATkgbp1vkCPyqV7n3s8efVA+wJO29c8epJv+gOdw/SJuL/UycDAkJfu7eQBxY0Ng1cAtOxb3vmk+1yUTTwYvhkUB6c6x8plXjD0mbZcmbzjxLznpw642gOKg33bJ3tuYP31NZd1cd/tbQN0L3XSxrXUTt6bAsjeXK42QD60L7XmDxf1dokJ1LLGLh/sy7KUF9ywgY6nXL1xgJKf/tXX3rXImgeMepzDHR9e/ZRP3vnEgxETph/BXjXpXGDo953kcajKPSkODHkEsb/x9/NpByi+4jmZOnkJhs3k1X/LO1cOXGMCit9hK5h28rNWeeDdOimbNH2Ad3i/J9cPRnz5afctfz+H/xPsJfUunZNYcz/Ig/IqoOlHOcD7mJULyPfxBUPvDG78nDtOXBh6e2oeMOYw8KbdvY8yCYatOmnKgF4TGBhiA79bj74ScO0J3Hh1YjsCjS2vbGLPOSDbODB4BUDLvuWdiwN0fj/Cg+ELaN44MPgW5Jt+4tjDTK9fMOzUAR1D5f188vdyeQlG7G955/o5At0TwOk1P+DKq9Aeho1zGPpveefaOsKwgeGnHOg6Jq/dPe8cht+3vHNtHWHYBM3peJEZDt7kGTN9V4NzGHpxYPDKJWWOcJPD4IFyfbQBymvPs9t/jqzyh8x6e2kEdH2uqbo9B//a7fuuS5O6OXcUV5KXNAJ6XeS1hzGX97PkR3ZiqNcH6NqVSdN+6qad8qlXNrGVw8AAunb1lQvo3GDUOm2j6piAbBPQMm1mnFbkm7IMjT155/LAVQ4Dz/hi1NsF77HfxB1POxh+QK+JejGA77BnzMo1ecdMr77yygDZjgNEvzbtb5+Ly+LPphWZa76lV+crf+9fuYB8H18w6nEGxG+TbZp+wDWuCuXWOvk5zjrVSzD81APfYxcFBHvrUTvpHhvUj5+DlIsrwZBrDzQ24DS0Nx4Q7MFHmK+91yBMy8WRB67+1qDMUb0vv7fcc8okoH0nD8bcItuCrdRcN5nI5C8tF0uC9/7G0Vid9U0exHWWu3zfg7H0RDsYunteJbzHVq9ckge6L5P/t+TqAIemH/m0It+mDm72MHKxJilVdOyY99eQRZraYNiqAHot5CWxHYHup7ykXAwYchix7ady9ZN3lHzO+POyOqB/RhZLe3/WveeVOdcPBrY2YuivXJt7Xr0+2qgHyj+sTl7d5OF93uLA2xrnua6tMgnonlz57EegYMgBzbs/QMunrYp73jnQtt/yzrV1nLUBTtse+Hex9Ydhd18rvI85dYLf+8hP2b2NMniPMW3VTR6GDaD4Xd4tyDdtgeufj5xXLkcJBkZE/aVMBoYcBvbMD4ZcG0l7GDbyyrR1tK/yc6+oh2GrXJtJQGlfuWDEmPYwfGDIY9K26uWliQc3mykH/t21dB/f24sNA6vz32tgZL+ap/bGBDqXtqlx3fsq0V69L7T0US+pc1Q2+Tl6L8lL67p0bPk8ZTue+uXtz7X+MoB0WP0zY/W9Lu/9r1y7cw6h9Jc6HlXkP+Ovy1pA7x9tK5f5wpBpY7yIr1/iKtfeEWKb3gBVeeGsTJ0OjoccWuXxlymdf+XSJsP1y5jmBhSR+lJOGdD718NkIC+CD7UlhrjaiA2k7q1YlgK9q18s+0LZ3LX1fcBTXtaD+j0vz/1b/tX5iFO5tDMvD6+N7ah/dW2VZ9ySOJf2PeQw8nx+Lf9f4ZVDVeeBqD25iSEBisrPVrFdE+XyW96DqHT0BaE80PmsWZOE7F8IMLd1XWtZlxwSHJPDIbSmD6daEhfIePuzqS8pge7Daw5WrMEXi0D30X9629peXp/q9HCo9UC9np9r2889/vblcy1rpc6X0Gtw9shfykvbl9RsTv7TxocYevDh3+q0NqCWZUmcEb9yRZTvwdsu/b+JgMTLOizJ/Xg8tP2ezSGt6xpf/ZccUJz7RTdQh4dTnT6cks+lbNsxL7kfHo7pwyH2w2dL343teMlhv0Gtc11J39bgjYMq+7MFxHjSOXntiSHvzz9Tp514qaRjHI9rbemRdYr7mhr25O0LXEfJWJU/r+i3rq7JZhpdoz7LsnQNYniI3D7LWsYSz7XaUof5B7pzTmqtf3h4qC15G097oMxXrC15nbKWl+2118r588vXUrakfrJYh+NSxZaerXXOAcBTDrhYlxwIfihxjf309Jxe2de1dhOoKv2Pp0PtwRD/lL5f8jyRX9bKHs2hWfbQlhy29PLl5TV7hlpS66RDDv3M+XQ81hLefwIdaDvrNm6mOaD50H+Tf13X6Cq5Hjo359qt66Hze8oLcXNeT8k1mOrtA9D+lcvDIA8HjD1fzu+p6SF9PMZnHjgou6Qfkrz3oti+pA9M+uPB2drrZhx11vWSA14PoIDO0/jqzBPovD30sK9AWb96GLz+M5Y68wTK/Uiel/6usf9cPOlFmlmsxzom931ZSv3Dx8fyn70WU39Hyd4AY/1yH7xmTT8cT3Vc1jyH6Do8fJDWde1+2g9rdbQHkgc92liXvZGsTXxztz/ruiS1peu3r8bXHuh6gT5EP+UwXt1i7pG5Nv7zxmLCyHUekIirnTHMR/7p6aXW9ZhYh6aHHEjOfomrnTmbn6P3CAzcyiUmUOYonvkA0ZB9Ruevr1ge2kzsNf3xlwXU6Qd0XeIZY9rpp14781ZvbfZP2aQE7IM5R+3Fn/1ybDx/1gjpO3GtSQxHfawjW7n0MZ71GM818yAJ6HVVZhz9JNfOv/Wqj/0+5vlrLsZ9fn5qHxh9+5p7zF+08T6RtDMfMc3tcFh6j5uH9aqfuNPOdT7mXtupEss41qFefj9famXp/ltD5bImc9YPKHnxR817mcvz83P3cc/zEGj/yvX09LX3m7Wap6Ox5IFef3kx7YX5xq2egmdfl4VM9+6Dvpnks/6l8c3H54mjPbYH+pvX8XDsfz5cH7Fh5GT92jpWPhcul9d+nngQKba1qHMtzNMeqFPmIaJ6+6XeA0dzt3b33jmfw89ZM33Esp/mZDxzMFf9P+Q58cuf/li1LvXn3z7XU57Pz8+v9dNPv+RZ+bH3kPGs3/zttaMHxD6/XA/AELUW+Qw/5jn9sfvCXvWQ2l/yjFmj839N8Plf/1z//A//2P90/x9z0K4+Hx39v0IQt3KJa+/EthZ7aG0PHx56Xa3BeqzhOWvzmpyd2wPzlBdLnfnag2VZ+ucFeyCeffP5bF/tqXbKht9TOdfWHJJSPxfdE0B/7pqfmNoYxzw9FFauvXKx3A+Orpe5qdNGH2sCSlx5bcXQ3lyMfcr98ZDn49///d/3vvvp8WN9+vDYfTWmNsbSbl2W/kWHnz9+ql//5df+1xfEsU6g7xVjVS5j2Rd/iQHoe9W+iGduv/z8cx3zWQJBDE0AABAASURBVLwuS6+n/xoSUPqZn/lav32a+0NsoO+HhOh7zZp9Zpqr62o+xtXvr/7qrxpPmWtgbO2cuy7y+gD9v5QwpvHVz1zFN+6vv/7az17X3n1tbmJoq4826sS0/+4d5dpJ5qu9oz7/83/+z87fe0tfczbHSdasvXpzlPeecG/aP0dx579SYO7G10/sp+zbx48f66O/SJPPkT//5S/1+bffivT7p/TeXohnLtaqn5jiKOs1z75wz5vTYgJAAePDPZWYgIsFZFZXeU/yDW5yoDdBxL1R9JOA9gMaW70ktiMMufGdT1KvvzR5uNkqBzomDLmyZHmNr594YgNX+f0cJsZy1YsDdN5iSPpULiDfq9w4MGyAnlcu7YDGqlz3c/lvsWFgxLR91BtPklcOOFz1ytVLKsQFWl+5nKuD99hRtQ2It2c9qkk8UJbu5RMX6L5WLpDfuxcgvw2MGvYxKeCqh8Err5LP9za9YdTbZY5b/kAy4ztXteWDVx70H37Opw4owGnnIjMxkn6R/7RX5h9iYOAok8TXR36OMGycS8AVe9q75o2Z/IDyci4BbS8vwcCbMSbG8Kq29Q/h97aVC+jeT7k3bMQFQy4vpnhAy7VVXkXWId8jr1zKYXmTvd/fUXcceI8h9tQ5zrlYEqA4mHuB8faew+CnzX8u79u+E2xiwMCctc5c7ufy+gA/rEfdxJv8/Qh0LdMGvp9rbxzgXc3Kp9/k70d4jzUxrEM/afLwX8c2tnjGmTzQfXEOOKTe0W/3M5D53nWpBEqMymV+cNMrVybJGwdoX2Vxia/2W2TO6i32nsmgmCfe1hRh9BeH+C3hle9XHm7Y4gNXWxlljpNg6JUDjadu5qp88kByJHmYV115oLy0dZwENzkMP6Bz1VYCGse+VC4g36tjTL0CecdJcLMD/lN5W494cMOYuI5wk8P/z7DzAFxYqpKiNdTdBRFmrhzoHgI1661c8vYaKBg2EbeNIyxFyM+EMceh9BNXilvB8N37QKiip+32OGoLQ6/QuXKg/Yx/L1f37Vwf7zV1EtBrrFxSJslPX0exgeSzlJdzR+20l4DWy0tTBz/OD4Zc23q75IGeTX7L57ICMNfxGQz0OhgDBj/tHZXrs+Xz0REG5r0chh9w7Z++015ef0BRkzIxgO6bwrCdCww7bYCWqddenCmHobufazfn8n5mOZeX4FvsTfFd3nXlgeanv/HlHSuXucCwyfS7NZsyQLbrALpe4MfYvO0L920NG52NaWxjyiuDoVcuwe9j6wfEjc4jTH9NPyfyjuLLS0A5r1zO5SX5+XNYVF2TozpH9RIYc2+97JQteXEiLwFvegq45icW0DrtnIttLY7388nDDUMf7dwDjtrc+8rDzV4bST9A9pqLMgVAy5wD13zv59r9HrY6IMPoSZjgVXDGz3KVK4+onm+5X4Hmxa8ia7HGfs849smQVwHlZY2OW+5XGLkCrdd2yh21Axwacz7PxJC0VwnDRj0MTOUS8C4X/cSGm7xy6SueeuC6pkDnpjxmV7m2zpXL77kfnO9pDoxeGWfM6fxhYCnXFm5y59o6TgKaVQ50bAXGFEP55IECVDcpVw9EPn4eaEW+gTLCjS8gNnSO00d/tcaB7/XTTht5x0nT1znwH8p7YugrD+jeOTXz9m3qtZGf+ckrk2DEBK516T5t4L0cUN22MhNjjjDwnLtPtAHaXhlQYleuOU55RP2lXJkToOsCnL7rjzZAY7cy36YvDLk2EV+/gOaVA40H9EstoGNpcN+rGi7VPwtF6bgyfh7OtIwJFOC0MZSJYRx5yX7AiAG0X71d6qe9PopB27EfqfHfuqwFXPPWzpdJHspf8pxwLj8x9vwMp8/E9vkpadfy3IvaqlfmSyxzgcQLKZO0MY4+QL9POR6OPVauLYdoKfxdTRcPoHIIrXzL80+MPfHsnzk8vzy3PYxYe54HSbf8Z10777w40w6odVne6h7PS1/y+SJOn2Wh0qV87e/6MnRLv+gz/ikHhhVT+fFykKS217ouTdq/5GWzL+TWxJaMXzpVBbtit2avrFf+4+Nj+cLu5eVc5g4UEOvq0T+9nHNgWrmWZcn3esM4NG+/ZbasHUW/kHf9gNGbyPb0zhiNn/n5vCX+lhfV57y43mIXT6ovY5i3tSiwTutR/pJDy3MOXeTVaWN8bZxPO/8XE8q0A+roi+L0w18sgQTKQXKZTOjRv3EffRrZ/+SwBxP+qwL22pqenz28W5PnJS9AP9eyrunfIfnvkW1x21PHawGRbXmJ/9pyoF/Sk7Xd0xu3hnX95S+fu0fGsB4g/peWWYM1AR0jQ9b+KTGqD398yWve1iUdsx+WdS3iaH/P53Mf0Jj3xPGfJVZn7foccjg76BDc236zj+boPliSMyzRV9cklr94Ie7AOHQ+kAPSr19S76XzFeN4HLhAv/B+zf1jXpVeJ80CmsQSV519cJ+KfcyBgn36+aefuyceDminzjr8xQN9P+ZgCKiAdRxtgDefL+npa/Lfe1659H/O/hFjWZfOVx9zdgS6pmVZSvJAoXNa7cPe/6S1uTa9vraNeZuv/qPOreOa3+OHDx1fjHq72jdr5HRJHO28t3x5bh7m5st89WL7Ql3sx8fHrtG++MxwVK+/8cXSRxLnsK551pPWjH5oL6lzjKYPIoH+m43iqDO+WPLG9X46PZx6fc3dWoCuq3HCO3rIIMa0MQ9xHJ9yuKaf8yX7ykMDDwfM/6X7mPsk9+CaA9l1XaqoHDh9zb3zUNV7Zq/Pn/+SA7vn+vnnn8peranPuh2BXmPn5hunXkd57xd7p92yLP3ckpeeckAsmbP5e1BuDdoZw5y1E9fDIHWSMv3E9tn59cuXxjWePuKZg4cej4/WUCWG65bS+qDI3oqjj6N6R22M5aiN8cxNnfHMzfvBOOofsjbaAF2zfvbV+OqB/l8uyJuzOK6x/TdPZdpKYiuzX+bjwY1kPvYDyLPtueMYw7i/5lDLUV+gD1fF/vVf/sVl7MNQMdWLK++e1sc9JlkXUEDW9+fr80sf69HGvI2p7NOnn7qf1mEfxFpXP4voA8UHf8kkDzKgn11fvuZQPWQc+2BtxzyjxBL3ks82eyzeMc8eDxzVGdt8t2AZ2x6p10csIhBPG33lzdX4yuRj0uvt3H/KXj/zveRnDXGOp1P3U97+GFc/7e27OaiT9Jlx1AHdB2O85LDO0Ry00dY44hhTTA/vHLUzR2Np35T7bNamjweU2okhnrb6wrjXfstBvDLzU+/+kJTpA2OvqDdX99Gf//yvJYZ65carxH3Jz1DO1XkY6f4xp7k3HV0faxJLvc9mcAUqz6at95mxxTAf10t8a9fX0bity/Noz891QD837LvParGt27l7QD97YVyg96X49g7odTOOeslD1s+ff0s+l/Let3/mYNxL9thvHp7Gz7k46mderq89sH57pY152Af9zNs+GMP49trRnC9ve8n6xXMuvjpxzcU8P3/+3DVo93MOcLVRr4+5GFNfc7Z+e+EI9Lp58G8/lGs/SWxz9xDdf0kJ6M9A1+nB/X16KOsSW7IOff3frvhz0azPmoB+DsxcyDPbzwjrNva6LJUPn/6Xm7bU7T8vL5a1vOaz3Vrs2ZQpdx3tn5jOrVmZds7Nydpg1GlvtDWm96y+4sHYA+YrhutjLX/913/d622fzVFf7eVdA3l7bn36OFdnXOeuoz7T389H18Bnq59J9tfeWps8jDz9hQ3zt/fmYz3iKBNTe2MY1zXTBoavOMYwF2sUwzUy3zU/C+srDtDPGLGNp48/Q33O/e+f1eyVscSTnNsv8zCu8a1d/AXoBzKMRRbUBCQd4CYHss63H04BzfqHLm31FRjoDQM0tkZA+2rjXHtHoG2A1isHVPUcaL1+Nis7rXUw5EDHyudBy/02McxFvz1/OFQ+5/LSnO9xllcmydsk4FobjDgTG+j89IVhV7lg2ImhrXr5qPoL6HqcAA5XMqYToLFhjOLAsBVvzoErln7GUScPNIa8pDyi9CodTD9g4A05kaPZtV7jLAvfy/PhAD/CHrb6Rd1YW/6ACUOuAOh8tVmWNSJC1TKgY235QxnQchj2wFXXinybdkBmlbzXPOS3rnlZlh5VyHtjA7XmB1RjA4035ZVLPG0dXQd5baMK7qV9lal3VA4jv8lPe/ViOwLt70NTvdiFHoO0EVOdPAzlsizXvihXrweMmEABXWcGVVd7UF7dk2zt2BA+D+kal3jGdCY/sR3nXB7oGNppD2OuTjtl8jDk2tlj5UDHVF+5gG/y238XWx/xgeS+NwWi8cSWN46jBPyHscUVwxhwy1uZOvHUOUrwX8cWd8u9IC5wrQf4L+c9sL/f91vuI3XGlMBarajGfuw5nQuMUR/QjjbUX5n+8jDkwHd5t0OeDdt2ybq6tntsLhGPccgzjU3VFpsl+lve8B5bS6Dzk5fMBYadOcHQTzkMnbkq00YehhzomEDi09iA0D+U6y8O0PYaQvze1vJ+D2pnLH0kuPmogzGfOsd7udj6K1MnDyju2MqdKFcvLykH2kY5JL/c9Pdy7fRTpo08oLj9lAPNq29Fvn0rh/8PsfMZtAQPBiaM8T5mUrje8+Zl3sok4Ls1U17lvtrDknqWXuNMepzYY77F/xJ8Mh17tHpvVvwGduUC2jdsy9PaHmGJ/9Y6oABNmoAyV+PNvB3hJq9c8N7HzwagsaYv0Fj6SzDm2jp3DzpWrt+LCXSuMWls7QGnLQdarmBZhq024imTYMgn7yjBkMPA0E+5ZA0w5M5h2Gpzj62dc+DaT+2laQt0rlWUlz5AAe2jv7J7+2mnTl6dowQ0HnDtb9jy0g6QbWy4rbVYb6qSN6aGQNtOXjlQQMdRLk25/IyjbPLKpd/FruDl3oE37PAVXh9xYMgnnrLJayP9LnZ8tdcG6HoAp+9qEE87IKGHnUbAu54Yp3LFqrGc6ytBpESZz4JvsWD0e3xmtJGGpb+2TuAWVzx1ytXLw/BzDhTQNcAY9QF0aVrXEVP5siydrwoY9kBjqAdUXfGAttfPeNMGbnbqdFLnKAHfYcDw0Q6WAhqb8Fs+d/KxXrAWmVdRy7IGo3JRRO7zqUqeyP2cHbx49XZtAYEhl19Sr8+TyWsrTfnkHSXl/nwLNwyg0f2Dpnon01ZcSbkyac3P4saUn3Ig9Sz9AggouNVQuSZG2Gtt+isHIpZq+OW+UCd2vV0w8JwC3Vd5aWLAkMMY7+XaiadsYsNdzPRVGxi+8pL2VRRQXjD0ymHIxHMuvjbOHSWg6538vU4foLGVA12X8nssoDG0UQ4I137aAs2rb0W+fSsHrthRN6+9eNpKMGyUAx0T/vPYgCF6P4grnnHgJlcmAZ0LDJ327Zxv9/rJR3y111a52PfyuTdhYGsDfFePfurEAbqH4sCwVa4NoLj12juh6Dw8mHX+JYd29WbnXNJWDMBpEwwe6P4AcRvkfXlvL1+5zEEIXDeUAAAQAElEQVRd2LYVV36ORRXQ9VUuD9NPx1Pme/9UpJ09EWdd1s4bKP+LeT3khaIvp9qa6j9jeOC7LuNZqr92YsiLY26OHoJ64AZxjNHL60vijp+t1sQiUaZP1B1bP/KziniNw1L2cc1z5Xg49jNEWwmoQOQgxHq20lc7/V5y2CXGpV8+Vx/o+ULNuYfMsMSXjqm9vlueLUB50KTvSw73n/Kic80Bhj32Gbwkt8rlAeS6Lm8v7MZBJJD5mhe4ay3LUl77G6Y8YC11zEs/oM55Ub0FdMY3JoycrFkMdS/JQX/J+UMOovb4uSaujWs6D54drVNq+7f45tq2b3k5T6gc/j3FbC+glEliG3NNzyuXc/eBI1jjsfvmZ4I2L1lXczc3bY6nUy3rWuZS2WXabfmMu2Qtzuf82TH84XisUXuqSC1bnrHH9PmoPLw45qvcXICa/TjGrnI5ruvYh9r64tO/PUrWaE38Qw7ffem7LGvnu0YmrphAzdHcjaH9El/XVjtly7Jk7xxzIPqStdt6bc3bePr5gtr6tEtK5Sg956AFqGUlvq/dWzErl3mD8ffI17InYtkvIDEOsaLX5JwD7D39Uu/9NNdhYYndmhr28mq79NHYxvny5Wv0h/qSA1N100b9Qw7t1vRikvZZBU1yEPyhR2W+VE7jSp/uSTSXxMhQx6zT6XSMeivx7IH9Uq4eKF9urzksVAb0s2NNXKD9rQlGnQ/ZMx8+PnYseyvmb8ldTA+gvB/MaV2WEkOqXNqZn38D2Tpd74j7C96wc78ALbNvl9x3Pck390CGzsfRuS/mxTKPU/Iyh0sOQIDu6YztgQRQJKdz9OYhBtB1dL5v9QKdt/kZY9KMY4/s4Za1lje2JIZ7TGx581DvXjevbJJeg8vltQ/rxx5e+lDot9++RDf2hz76v55fcoD3W/ZN1u3DKe57HY5r+S95nB6O9fjxQ63+ckBIfOMcj+O5K298acs9KlUuce2Zc2uIqOMq13dND6z7IfvOmqzlj3/8Q2LTh9z6qNMe6GeSeHNu/S95npvPsq5dmzp/KcX1ARrr8+cvCb33WprLvAe1da6/uI7KzMN8JGsyR2WuCZD78lweyinTXj9rmXqg97SHbwncX+Kr196YYutj7+yFGMqNp506DwuVwcCzH86tzdH7EOgDe3NRJr6HQvob45TPRqD3mPtSbHOxr8bes17K9AW6Np8N4ulvbtoaG+i9ZF3KYM0z8JQ9s/dYRfitnxXTv3KJXXl+Rt16sSrP/4fcf8Z4yPqbg2Q8a+jc8kxxbr6sS5H7Sbn+YnrgHmnHFkd/9fYyYUuZ/BI/cWDkZ4/F8J4Ael9oo709T9gChLjq9LGn5qavceynayHZk4qLOYhlTQIA136Icco985ccAmsDo5/6a6/eNbVeaV3J/bI1QcAFDD085F5c1+R2SO3HrtOcgL5vKn/Gdg3tkXXHpe8Ne3E8Hmpdl2DubbsGR72/WOY+F0c/5Uv65oGodR6Tt3Pzs0/LutTD44f+xSVxf/nlD8nl1PtHDOPbq1HHmphr65SJJb698B4G+t5W5txDX3vh3Fjm9ZA9Yl7Gsl/aiSOeOWprLPk//emP6c0xn68vfdhuPvqu+czxENa1Ew/s7955LakVaJ9pb1/Mw7+Bbg6urfl4EGx96oypzENX8zInY4mnXNJOTDHMU1/rEF9S5/4RS944juKJZa72XR/xrFkeKKCfNcq0NdYlz0T7A0P/l3/9c3mvqNN/y89+xnX+cDzVn/74xzLGKZ9p5mENknmYk7Hl/dzWf89n0WFZy3+5YakR33r/8uc/9+ebB/nmZ07ar+va970yc4ThYz+MaR76APV3f/d3171pXPNQL9lj5+buzx3iuZbuF/tlDs71M1+xt5xPTL356KtOHO3NzTwmbxxzVK7MGO4Z7X02KNfeufi//PJL12z/tFdv79WLpb+fFfZB3tj21FwctXE/OBr3H//xH8u/5S+GPzto55oY2xq1+fTTT1V5nj7nzyHqlbd9fiY0B+3tgfmpNxdl1rEABfSCqITBw5Ark4BeCLjJbZ46yUBjToYleNW4ymH4age0HIascsHg721hyKK+s9d3veahvQ0YuDPmqkvib23n5PYAX/IxQ0QZIxx+meZLPkP7AL2IU2YceaBzka9cMHIEMnv/pY1+SuXvRxh+ymDw2krTdvKOMPBh2E6/OcKQw1qEdv90U0tqOKQeisgk5dLg9/KfOxZ/xnSUlIGYJITjnrFi77yCuTdv74Erry/Qvc8Q+bCtXOokIDPll+BszQOxJfOBq53YKkF57NjKf3Jsz4cZDPupd9RnzQO99qVyjxe19jjk4fODjby1TWxvzsoFlPzUA9VPs8Ss0LJmuiTyfq7df0MrMXqsKjC/vbwm9sRxBBrbmOqlfZiXeklZ5ZLP8NY/sn6p5S1voB/s8L1c7Ijf5VK5xIPU8g0Pa7DH3pg2A2PUoiwu/aVcZuY45zeZPs4qeY/CtNVOHCDyrF1GGPyP5MoGyvffYfglQrlnt+0czHMMsybpDxD5sBEHBg9DrizG/SVvfk7kHc31W9mUw8DQRnv4z2OLNfAX2fR+6bV3ErjU4r2wX2uAEdN42kjyA6OuvsrU3cth5KdMvaSN1DUQ/9DWm3BJzGzuPCvInpBaHOPpJ06m15hiAAUjjnYgP/IHrraArl0v3OTDZ49c9ZZvg1xX1zc/ewXj0vIbXx2zcsHAHTi0XD6q+O0OwV56nPLfz9vYdbXXbvoAP8QGGltbGHXZJ/2kVubb1KvLNOt8+0wC3rBHnfvuuF/zmDj3GMokGDGBtldWueAmh8FH/H/UE5j57e0PAw9u8olt/FmjvPL7vOWVA90D8ilceY5f8oJlyucI0b5tQmXSfwo7/jAw9CX7urK/l+VQNF8FVNXyNr6vz1yjbJ3+9zztv6QGIl7S+0OPFaxBRLdFdvsCrhPxgAKuPQXaZ+ocdZg1yysDEm/k7HzND9GVS15bx0yDvQSb0B6exq7kB7RMO6DlQDArcvfe2JtbPjy95yrrU71O+f62HvdxKpdYGTrO5J3LA1c5kBi3PgOavdMr0G+O9+uw5Q8YlRqWrGEV5WUujlue/47SlE0cdd/KtLvkJZwj0H3Q3ufOvo8ewIixp+49P0sBBYOUbclHuRjiK5OHgTf5e7k83DC0USaJAShqUiajfPIwsbMH8rPN/vZzCM3Xu/wql36SGJlev5Q5UT55mNjVOPtuH8ae2PJZa2+k7IS6v+CWM0yM5Jf7xP7s+9seDN6Mp2xi2EdiK1UNP8e97YfV/oYxZtFmcypzDvS+mv57r9UamXIKBt3b62cugGzbVGJXkXvBe+e2T7fsLesG7vYJwR91weDr7TKO2E7lHcVQ5hwooLHUwW0+9doDqkN75wTO5Sv+e/zPycE1GnmIX2+X/MBaYzt6Ualvyb0z+0N6rsxR2vfM0lcYuYkhnDjyjt4zk3fu80eZdvLKgJq8tpL1KAOSszW4zoNXXrn01VY87eUdo2o8eW2A1L51T+5ttFPvmLOjPLWWsEvbKoebH9B5VJ5vrq2fu0DBlMc1X9MPbnJlUXV8xzHfg3dpf3NSJgEdX7ubHKex39seaL6F+aZdhndf1g60vbgqYfjBj+XiwLDRfpJy+Ylzjy2vHOi8ga5TmQR0rnCLOfFg2FYubZU7Ao3xI2wYeNNOGxjY9XapkxUPhr3zKZeHIZ8yGBj382kHyF5JG6B7O4VTZkxlcz5HZe7TOZ/jtFevzBFu2Mqs0Rc+2jrf83xZilpZytH/F7oyGDVVLrhhwHu5eDHpr8mLDcPHGCq9z+SBXltt12UZcSPLwnZ89ioPCMyFhUpqdcjh6FLVtr7kWyLkbW6u67KUcvmOEf2ez0dx1mXcg6BH9eVLr4TJ3ZfviZHvBZSHlhqYvy/P5IHKI72ptA3MxZ+T82fxS/4svuVz4nTKC+wld3M+081jqRjlgTb5wyE/oyWIualS3/9v0si0+ZCXnMfTWofjkj9fb4atJbGAvAQ9hV+qYlv5M39+NKqErHVZ+93CZpz8HCb2GnD/n8PGW+IfVeOtrW/YUmZt9r9i/5IXdk9Pz2UAoO3VbfZvXeuY3vv+gdgua/IIbp76xbLUfrd3KsBLZECvr/n0PH6HZa0l44rfq3lzlDz4ennxwHo8v9YcMGzp716Zp8ceAvoC9ZzDePtT7OU7mEpDnp6/1unh0PMta5Ew3cPXNOmc/L8+v5ZkxMcPn7K+p/rw8LH2/NxC6PH0GBjqsle92vYl63h8qLS5XvLngsu+dS3POaDeXs/l/xJgS83+UsYlD/k9NZ9fL3WOM1DHHE6aw/liPa+1pBZYSrst+SxL1iz+ldwfcnhweX2pPXH2HIhu59dIE+MYnOyFLXb2wvvcl6W+OFUGFJADgkudTsk1OWTxep9cktOX5HrKfloqdlvVaV3rw/EY/UMtWZ81869fnmvhUK8v/pmfOqw5HE8/FtZghk8/gFpXej8A5XU8ptfhux73+rrERqJA20u9ph/r4Vhfs69eks+em+ec0XV8evbQc+s8zHFPf11L9768uVFrPX74WC7C8fDQ/d/3PbivfRAy9sK5Mc5vL5cPeef29PSUHFJ1+vyUw2Rpz55ZUrMvo8U25jFr9PPPPw3c816X9CBbrQ6HU/pP/fb1ub48ZV1Y6+nlnHtsLyo1Lms9xPf88lTnl+c6+68/pLZs0fr546f0+XD9540DNPJLj9zb5mkO5nKJcq8qoLyUHQ7Zd2tyj2xP/nv6smW/ZeP4lX116Po/fPgQXPqQTJ+5H5bU6IGCL+TFfMjeynL2Ht4XgrEH41ivWZNLyH863+eP+5rss8fsF3ulzlyP2S9iiuVLe+fGuqQeX+rLq3/NfbsWfV+cg6uvPdbPXB318XBCHP+5/tf09rgc6+vnr+WNt8Roz/4/5RD/8eFYErn/M61D8pK+PMU2Nb4mfmUdXs5bveamlZ6z35z7vw845fCv1qWevK+sO+Q/z76ejmU/Dg+nOp5OiVgF1DF1SvaycrmH1nUt1+o16+sauL6X7IPjshZZG3UeXFirfv4iyJfnp8Y3ljHM4Xg6lXPy/FR2Tp+BEkfynxS3fmPY+y11PH54rDX5r7nv7LFxlmXpe/fxw8f6mnvb+PZ4Xdfcq6eu48vbL5/suU8qlz3X371nTfLiOH7oPbS0r/tFnJ9//rlx9vR9TWzJn0v/8Ief04vn7Lev6dUamz33yZL78Cmy5zyDzuFf8oy49Oi9Kaa9cb2lmetznm8+l12Lc/a3Bz/GNi9ztC79nGurzUuejfbY/eNo/l+/fqk///nXjqks5YZ/zbAlh6f69Omx/ynxPf12n6+53z7kuSXtycFfPvnw9sskp9Oh69ry58uHh2NqW4Px0ge/x+yNn3OQtp4iy/P88HAo19L8v2a9rfPl61Mt/QxY6sAhB5rn+vmXP9bpMc+vdSn3BVn/uS+tR7z1QFiQ1gAAEABJREFUsFSWNf1cE/+h/vjH/6t5WNPTS3358jk5fOmxaqtzPttOiX+In7Skfyk699BvvQ6uqb0/Hh9ysP+x1jX3evbTJffIYz73Tuupn3Pk8+C4pCNZZ2t2nfcI7av3svsGCPSlcftvHGcf/5b7759+/Zf6p1//udxjS2NUuS76Vq6XPBefnr6krqV++8vnxHutp9+ekuPX8Jemj+nLulrjuQ/p9fW5ZZ7Wbv72SPK5dc7z3V68vj4n7iW9WvN8/tz9sI+ffvqUyFX+b1DEWdJU+1Dr0mvlHlqOpzr4ywmnh6xLnp/HQz5aKO9N/1cja+an1GguW35uMNZJ/+ybynXIs9m9oE2m3RfvF3vlHnCPm6dx7Y309evXrKNnA1XyB5byees+1+7XX3/te9qYh2Wpx+Tms9f/xYCfKz5nPND3nliiP62H8hmh3j3tvhPPWOZlDLHsrTn5jDZXczR/5cYWS51/s9u/Qa6P2Obn8+jhcOz/xYHPvoeHh9LPvooljr4eisuLZy0f3p4nxrIPPnPslzbm4n3uvNYlP2Ndel3su8/j3DrdJ+v4kp752Si5/pc8y+yzeagXX949Z+6f//KX/Cz3UP5z/0B+znu6rqsYFZn+f/rTn8pcJPMwR/HsrViu35Ieiy3vs9RfVjqlfntrfX/zN3/Tv2QE1PzfGbg+4v35X/81+/xLr+enTx/LePbNeJXLHvu/i9jyee6/gmDcP/zxT7VmX71mf3/+7bdyNAfvN3sWt45jzeZgnmvuGzHFk7fPjq6DOc+10OZ//+//3TVro15sbVzLX7P3zMG1tBdiq5e3VskYM649FHNJ7a/5vP+Hv//7/pdLxDKmvub7nJ+//va//XX9zX/7b077X3awP+aov/11nxpXubUZ8+n5OT9dxQWoCWYC8i4UkLUkD4C9CQYPQ65t5QLyvdoW6B/wxKhc4mgHdAx5ZfD9XB3QOCYJ1Lxg8NpMbHWTn/J7bHltgJF/JhSdX9gCHK7jPYYKscWYckflMDCcw+BhYJm3NpI83ORA56EOBj8xjKP8PibQucINQxugcWDIbxiXqPf0uaLf4nsJv4Tfu8ZvsWfMOPUHjyMMTKB9bti76oq08ZSLpxC4xplysSHWIWWVC8ZcXZ4xV5+oGlO8odvLzSuv7l4ehNS1FaDqmve0cZSM6ajR5MVzTcRWLmkz5fLKJH20W1icXmNqIwaMNdAXBq9cHx2A0la9WPKOlcvMr3zsIup6gGucUhjSL0PLxRZPUu4ozuSBxlGmD9B9hfdydfpOP+3llUvy6qccBo4yddrIS1ElZiW/PSOqmqbdxFAIfNeTgUH7alu5YMSDmzxs11LsvTeAxNwaLy7tb0zxxJk83DCmnTZwkwOqmvSTmRjywDXOlH+LUbmAzhEGnrYwZMO+Wj/lcemvZdHe+3XUM2zpmrTVCAYOvJerkwCHH/ZEhTgs3z8LZqw5Ao2hzyT497GX1GAMfeyh/MScIwxsoPsw5Y7a6ycvTX7KxZWAa35A4wDveqWdBDi0vXhOgO/WEgbOjKutvAS8w84nYRXVGEBjA+UFtLxy3ectjiSuJC8BBQMjLtcvoPl7DAX6OioHuvaJo0xevSPwH8YGvsv7HkNeghET3mMD5QVcY85clU/eHCfvc/X+eQbvsX2W6gs4NC7Q/Z4YKiY/sWeeyuUloHsFYnH9zNBfvbbyE0NeUq5eGrzSSq8GnnKgc6v8oWXPHw6taVhVy/d80EnDP7sn88oFA2PG1Cbi9lEmwbABVL3Le+pV2CsYtubhvahcG+PKA8l73P9Drv1W8xLDHED53rbqtIURX714jtLktZu8cqDXCeh6xAY063VoJt++ld9jyMPwsR5xZy5A4yjTLlA9dwQ6prZTp3zyyl0jfWHYyivXRnI+fWDEgjFO+bRxnD7yYmsj3cuBdz0xHtziA7pcbZyId4/xe9ja3OPd8xNDvCmXn3JH6T+CrZ8YjkD3HEbe92upfuKJ7b2uDOh9pUwc85YHrmtWuYDug3rg3b7XXrmjJB+XfLlnSU5b05If24wRxRVbe+dTLm/e1ffuuDfF006byftCbsnnW+WFkHIwzt64QOcqFpDY7+WAqrYV14m44sgD3ZPKpUxd2LavomtXXrn0BwqWjglEOr5g8NqKcbMdOb2XV2nuS5c9z6zBb5FR+toTeI8H9AsD9ZVrz3PMNXb0D5PyxnCujRj3fFwaX7m8Nto7Al2nGDDiyusvtjby016MySsXT1IOw78yiKFcW3ltJfejo/KJDRTQfVWnnyPc5FM25JW13mJ/aT9l6sVzvMferz2+xH70eU//4D22fhLg0LbiTdvJO5880PGNpxxIXu/3oGCAQ9vKaC+GPNDrXrmmXKxM215eghu2OvutXN5RPOCat3JJueM9NvAOe9oAmvZeE3MS0PZiwOA1nHP95bUHuh55Ceie1Ntl3rL6OMLQK4fBK596cSfvOPeScrjZG0sMfWHkCEOv7b2vvHbK/bl8yzPIlzX38ql3FNt7wREGpraScm0kwKHJPGHYAt2TKTNPsSoX0GsWtr86pxqy5qM3jqS/Rvo7v2Lk+SivvaOkXlKmj7wvoM45DFCmzZZ7wzFP30RM7rv31V7r4svySL1PojGeJIZ0Op4iNcfxjkOZOEDXOfF94bYe1pr3/DkHG/6tMG0loHF8YRe2Ej2U78nrnENMn5FAuTbrutSal4GvecG/pF4Nl8gecrh1Oh1bZ9yXHMjFpZ9pe3DWFU0L6H3dk3wD6pQX4EDnfDweWr+n5q958X/JS3HjLolRudZlbczKXtliAwPXvuhzPI4c5GPea+pLSPVgr7bOcWHpfmj/kBfgy7I0rn6ty/ycF6TOH/IyFvR1LSqHI09lXvpOG19w+oIRqDU56vfhw0Md8/L8Sw6E9/RgywGe9lsOh/bk3hTZlgPqdV2S66Vfbj7n8O8h/WRZal3X7vsxfbEG574kXaKzLrEePXisiv+WA5jxz7v7ovOSdX7JS1N9klb3VV4fe3rIQY28eYgXiH5GOFd+ztq7Nu6fJWttDpK+2mqj/pC9Zc5zrv3YM+a0J272Z/qtn/a+6AZyoHLoAy/jZZrDjZcm55cctr7k4NN85Y13SZ+Mdco+E+c1+Wm7pYfaADkwfM2hx1P3TJ11rcvavXHui++Wpa/n9Mcempc2D1lnbZ6entPHh8ayR5cc+J6OD7Uuh8gfa0G8PXvZNRv1HQ+n3seV6/HxsX7OIb9Y5hVR5/SSe+IcLOUHX8C/vsbneO3DS89PiZGDomWph9wX+nzNQd+WPfOStTxnTy6ps1KzOJM+ffqUfKpztjdA7+fj8VjWBURPralbLGU+g9yzlcsYYj/lRXpurdJmWcjanUOXMl9f3sc0OZ96bpyx1lsfUFg3jDj2GOj9BGN8fNunYv3800+ljfvmnHWE4Wc9YoptLPMxF/e8uSv3xb+8Mm3P6Yn1KHtM78UQW1v7b9/0EUsfdfZFqpwC6auNhx/iGe/jx0/dP/sD9D61x+rE0BfoPgBt6zPAeNo5mr85yYuLgtz3QK+D96h4xnY0Xw9hKpd+GbpH+srP2qCRFJUHH4dl7TURw9ys71J752bdeV1YT9lD9sneKzNX7SqXo75bDmbNyTzW7BNr3JOv+T+/PDeets7NWVJvzMD0nrF2/cQwnjkr004bR3XGk7c281EHZK+duxZ9JeNJxtJH0nZdl97PxlqTqzmJuyxL7zkP6azx0s+MQ+fm30w1H32MaXxjuP76ebgolvV8/Pixe++eMUf9HNc8z/2n/l89UMv9KJY+Yuhn/9xH4vkZa77GMmdrWJe179E1OW/Z9/7iirw2+pnTXKMUolt/3sDSvBjGAvoA3JjmANSH3F/WbM4espqD2I6nY+7ZxHzJgdeeZwnQe9a4M56xrVNMa7Wn9lG5dvbqlGdSFb1OP//8c81L3jy0tWbjamtsGPtVPO8nfeS1U2/e2gL9HJk26sT0X6/4wx9+6f3nL3EoU2c+MO5N18U6jPuQQ+FDDpP/8Ic/dI+AUu7/rsO6jGW+jv7z4vbTvro/Dnkum5c9EN+5euPZA308fBzzlzzXv/Z+da21ty595B0lZWJYF9B9N96SPr7mM8Gcpj2MZ4o1KvdvP5u7vDHNzeewWJXLtc7QX+YmY0xtjeH8g8/EMN6H1uXoXpfXRl576xdf3n1kTuZhfOXWaN9mPUDvA3G01U57bd0H2pm3McR0bh/+9m//tv9pen3UWQtQ2ogl6adee/GAMm9xlcPSsbWrXPbBuu2Bo/tYP/XGMC+xXEPn1qJMLH08OA9M7xPls37txbA278+59tpqBxRQ2knaWIe5mpNz5c6tX531iudofHHkzWvGMieg732fKWJYuzWI49xc8pjvPQiYUvdE3//2dhCu8B/+4R/KPLb8LK1Of+u3R87tk7mah38z35zM03j2Qb1zR3trDvLmahxrca6t8Sauo3HMc/oZQzKu+NZs7dYohp9/4unnvjQveWOa2//4H/+jf8HKfHxG2wftrUlf7ZXLi63ceia2sc3R3P1FC3EXBRqYENALKn8vN6DzSdrL38v1kZQDeX7v/cEDlHbf+jjX3gKAqpLqnY96eI8FY1651EtAwU0udtQd17HcKWG2fMhnuJNHkw/5PQS0fPKOkrlLlQvo/KY8oq7Tuc12rq1zR+eTdz55R3XKANkm81YHN5kK5UDnV7mAjjvlMObguLVuyQ+wsDQfl3d5g3ZKq+VA3/z1dpmD5NQc5ec4eRBj16Qxfk+ugb6O5usI+m7tBxQ43zvXe1ugbbI8baPvJPsN1LSvXOYgKZMiuuqnHOg4QGNPG+21mXNH801W19jq7au26oHGklcm6QO8wwZrrMYRI8w1r8qlTAp7lcsrk0B/rrGUScaDm9zY+il3nKSt/LfyKYOBAWPUXlu4zQHNOwcgJXCdy9gXR0l/CWg7eeXmJ3+PPeWOyh0naSs/5UD3VTn8x7G1nxjiScoc7+XKJPgxNvxYfo8h5rcYQPq2NWkLaNY0ewL8bq/a8O2b9rLiOErGk+DHGDDkb4/Bdz2c/o7/Fex5j4phLvO5Li8pB3p/Owd7sncuQHlpM0dtrBG0U1rp396kfEjG9+l3L9dfAn7YV7jJp51o8o6AQ+cnM7Ep8xl5QGah6WMe8nCTz7kY8o6Aw3fY9Z/ErlxiStf8fhf71j+gYNQRiM5DDPixfGJrK1mn471cf0k53LCVSXDDTvf6JaJyMQDdmia2+6cF+aadFPZd3sok4J1cDOVi6yPvqDym1886GHkOOb03J6+PNDG2vHSqXHteZu7Z7PN5Jx9x4vu9updyNzlOWw7EbsRUKLYkD+/lyiaJBVzznj7b2x9mnWszx8qNDiOWNpVrjtqAsSKMnXKga4fhI9a93Dnok5Xr2vvHxmtN2k6burvuP6On3lECOmblgh9jR9UxErJtYdgpBxz6eQBc+yq2CuucvKMEN+VzH3QAABAASURBVDugsWHIYMzvffVxPsfJO4fhJy8ZT729mKNywOmVvu2JCu30A7pO50DXJv/vYWsD9B+u4YZRudT9f4UduM7PUfo97Kkzb0gd2WfKzEOfq9yFjUJ5hit2XJxe18dngX4QrPjIi6HR9HXcc2/GJOKxT4HGiKDvHaD3iXPtgZYPP8prD77YQPcfaIy9sWn/PTbaiiGvvfNJyuSnXDvnMLDk73Xaww3buT5A5wfR1bhu8sMQ5Lv2EsQuNHlto+6+Al2Pc/8wvHc9zsbP8HLaA21fuWaOe+qVh4EBvPVkb1t12gDXGK4ZjHwC1XKg7evt0seYb9PGBHpUJy7QaqAxnEw5DJ22wF2vYpvntdjTdvKVK7uj1xFi91a+enGmPQxs5XG55g36bMkxBzv9Zyzne+NpKwbQ88nb78o94GcGIFyT9jLGdJT0kYBvMLauX1sYMbUXQ3vlzicpl7+XayfBDVsbbf8t+T3GtFcmOZ/0IwxlEvw45rcY5gL0WlYuIN/TvexBGe3Fm3ZA1mL0BoatOm201UdeUg5csevuAr5Z4728gOs6TAzlYgO9JlMOvMM2njrgiq2fMkk+4LXlXvRFjQeryuFm71ydo/dU5ZKflGkO0Y6BGXk6N66fM/L3ds4l4JqPdtqbC1Be+qSwfI0e+MIIRq3aAh1PO180qc/2rnVZM+Tuelsr85722sr3y7AcOgPlXJ+imo9nAU3NF6bTBPTnm5hi2StgxEw8GLbWo75yiQ9Dbo+BWnOIIYb1mvtvX36rp+enrnXNIcGyrOnNmp6O5+tLXlJ7QPiSAw9xA1FeCdk25xxkVPIEyuucA7klz4V1XZz2i/v8mBbM5Zq/B7nn+Pnib8/ae1Ajibnnm77+jdRlWbovAlnLzGFZ1lo710VV0zlxfQGo3RI/oG182ei8cgH9svb1/Nr1Guucg2DIi/f0xZ63Ls9O18kYW/KJax/8rsva9Thf3+L7EtGXjs598fjl65eu9Zz6EqQPIS45iEqIPkjUV3LPLOmTcUj/tsT0pam5ym9pmrwktnROja6vvj/99DGHu6ccKJ37xa/2QB9IiGltkrGMr9+0kT8nv2VZu0fLsrzlfO41eng49dw4pxy4P+VQXHsJiI97Yy9f+r5kfzzk8Px4VFZvfuKMZ9LhsFbKy145NraxzctDtIfE2VK3GEBqeW0yny31a7e+9blywRKMrZZ1zXhRkj9Hbb0mrrOk/Uv2qhhVdG8ecr/ZE2VA+y4s3StlW/Zg5XpIHdq5361HLPN8SY0l1usleJc65oBpXVJXDpDV25/np5f0Zek1ViZOvV320VqM5XY6Hsfzyn4aS9vu05u9+j28vdInbN8Ha+q2LzCeHUv2jzbiu8bayesvpvbn7Jl1XdpfuTVqp7028o7ifnj44N8v6X6qF3tZ7NOx9/Fvv33p9dFWnb5iymvn+PBwTB/GvrLmNTkfU695OU/q/Yz0xb6HPS9ZK3Vimpv5+mJfmXlJ4hpLW/G000admJI2T09PHVtb/cX3ntJH0t5czHXLvvMwV5n7BijtxfrLX/5c2qibfg8Pj4Gle2OO5mJM7STtjKnO58GW/WtsMYBaWf5f1v5EO5Ykuc5G7YvITJyhqlsSyUtqLb3/m2ktcWh2VZ0BQA4Rd3/mcCRwuppNUX8UDG5ubrZtcA+PRDgOqg9r1NWP+trrz5iA8tJOma05qmtf3hYo85duuYf3+BHTHGz154GPtfDg6UPW9MccimrrYYs+9Ke+saov1sccIG85JHJPhrG+jFG9z58/lf/iWX1JmbmKZV89/cmbk2MeFhqPeNZKG/XVNRd9God5KnPMPlDamYOxGffHHGKq//nz515/ymDUS1trJI722srrz3tK30Dfl+avvjJjVUcsZeJ/+fKl9wb1xNJv5RJPUvbly9ccYP7ce4cYximG4/qWtxVDmT6sDSTefPmM0N8xh83qyutHPWNQZt7THqgvWY9A6d8xawtkL7r2fe0+7LPGumsHY/6cC6lyx/mLIj99+tz3h76smXVwfsQECpZe38ajDw9Gjd0Yjct8rrdb1t+Hfo6KDXTNxHFerYm6UuUSWzv7+pUHSlz1rZUyx6PeX/aBPF++1W+//ZrUtsS9pN0LRh1g+DUPMcT6kvnzX/pfc19YC+tlTYHM10PvYeY8Y/Jf7xu3esYjjnH4L6vlrcE1+6dYHpD/9PmnPogG19Nz38/WQHvjmLjKrJl28h7aw4hXmT6STD2cTp2PfvQPRLz3WvXAU5/KZz30Yfzm5JgximVdjRNIndaurXL1/vVP/1Y+38TRj3E5JqYtDBvt1TFe/VQu15UYQK81dYz/ls9M2lvzW9aD/0uAiWss7n8x7zXiPStpJ571Nm73f/2rb07iWL8UQNPcYz91Lq5F9R23zuq7JlQyTnG0cy6NT7mxqWdfH/Zh7O/a6E+ZeOKqJ4bxOaatfevhL5Koax2sOdD3ofeZdkA5Zs7quR9YF8fFMD5zcExs/RuTWNbEg25jVqbOJc/D6+XS68y8rav4xqGevPX03jR+dfRlLPoWXz/GYKtvZU/Pz713qqdfcfWpnjriqe+4+Uttl2eqfvStH+M1L/Vc1/qXjF2Z5LhrTZnY9sWeOOJqA/RfLdDGWLTRLwy59sYJY/0Zw/dv3/o5bQ3+6Z/+qdRxnsSbtsbouPr6tTU/85b/6eefG8N6LTrW2FYC1OkbEwavAMbNCfSYusoleUA263dsUnZg2PzIj35+3MiB/B6q8sPyrXEdMymg+5Mf8mtkcvXqR98S0ANA/ZiP45WLSjz+zan4g/DxnSYj1YUE3vH6nrazFbuV8g3EuOerfsT95Y2lrnbyMHTlVVBXkldHmvrKYOjDPaYp1w7ucqCA1xwcF89/uTTrC2jeBPIjbqBr2QP5Nuwcr1c58IpdGfpRByKMrV8gL7bEOwywv0Vt6zkK01/GC465JvYCMXqo9fRnD6KThznQ8mkHdHzWr3JZY3nt5GGMq6/cNmq9wcqrB3efyrzx1JEc107+mocr0Hm9xVbHcVtJfVtlQOIbeQFtO+XqwPAtr7yqWgeGrnIYOkDXR5kEtAnwKlcAwxaw23jN5Jv5pUlM3ncjLvsSDLvJZxWEfa+nXwl+xH4/fz/qwI/Y1THDe/mPdvVyKV9edM0B7v5/rLcmQOPLSzD8AHbf1URsuMvhzv9XsYH2v21j39KHpPPZTmz7437d2gZQrQnuccPgeyDfht3Q/ZGf2FFrzMxOtz/K5zj817HFqFpyXx5SV3GIr7V5WIvQnhcGthW9t/Mnb0xAw8gru+cz1iiMcZVAH3e5usoleRi6P/JiK5Ng6PyezRyH4UcdqWtYQzZ1Wr7vyX18SH8rn2MwfDkmAQXiqDHInAeXuy54QHenvq0EQw68YCSqF/05DmLvbe+3Kf89/vdqAgNbfQkGHgy5eMoleUA28713THam3FYCdTJelC+gzFd55bIFCoafiPpryu38Hq9MAlRpexi8Ahg80GPqKpf0D8j2XgjveXUlUJ6400C+tUUFb6/KZwmfsXe9iPIF9zzgbjN9qi9F9bVmcx6UwbCHYaudckkeiP/3OuJNDGOKSutoA0N38pXn6OQnnv2/xetDAlRvmj7twPAD9P0w8eAur1xTLtZb3j4M7Dtvnes1F+US3PV+7NfLNeW2Egwbh4Ge98ocAo2vjmRO6swxZUDnVLlg2AI9f3M8Q/2lvTI7MHSAtp/5wl1euZSn6TjkYYyLAzjU9HvYDiifdjBsYdhNuXqTF1eCoeOYGMrkYWDITznQOagDdKx33v1+f5W1nxoYU8e2cgH5XgU0vZVnK2tZ5RIjTffl4T2eY87Rsgy5fbjzM+7G7z+5eFPlFa87+eYzWhzvG2k8i289t0Cvk8bIWnFcXaDHY954jgN2X+V24C/1lKs/47MPwxZoPPOd8uzwLaOfo0oHiQF05/d4ZVLlfjdu84K/jMc4gH6ZBQNP/8oFn7xYkp+PbR1Tx/EfeRh4jsPgYfj2s7NyMbSdvP2JLa9c3bc80GtQO6CAnp/Kpd6WAw0gvWo5DN4x4HVuQH6L3tYYjksRvNrBXSdokY/Pcm91tJGM1Xbvnyv3qGxNU57Oqx/glVcuaQvIdozwnndcgiEHGqMN8g2MdW8ZDD7i/npr9yM/43srh4GtTIL3eHNOBJ/jf413XAJUeY2vO/kGd2wYPNB62kWl6zF5+/Beb8pmq64E7/WUqSPJwxh3LSmT3sonr1yCof9WDu9jVW+O37IWpSRTWzY2/cAdw30L6PW8LGP/nLaVC+ixygXDD9xb8dSXJr/m0AmGj5jF9eCXZbFb6kl2gO7LK/MlkXpA+dJ8XdZ+KS4+oFrPhTp2lM/WPUq+stfYAq0LdAzaXPNCWT8rS63Ly+dlD4j3Kv9V4O6BTkU/fQKiXkD6AMl/Ua4MqCU66opVuYwDKCC9qjU1mKRPoPo/25D6jn/48LFfaHr4N7D23gP9F9geoDzkkNYXd8bu+PPzJdhL+9hyiAYjx1tyWBZKPViCsZf8OYen+tqzDvR3yoFyvVy+sNNuS86Hw1KB6pep+151zUtm1fasGUmsw/EQ32sOfW89nhKp0n7WHKgsOWzOj1gZ3+qaw6yzB/1EJXFtmRPHKrxxbIkHqMN6KOsTrcL/IvOXK6JeQK8N9YHo3WpdjpmOvV/+G5f7AND/etEXmMa55aW4f9pWO3XEtvVFqLL+6wA5FFUm6V8c67Dn/coagyXJKQfyQv+5fToPkChDrRsdINrjSxlFqbdnbvRXSeScl8pqOK4/CUgp1miPHH2Jqv5DDgwr0soFQQsZ87o6P0S6pw6XoG6hfJbIZ4o97xS37PkV/nha6/SQn4Ejs6/ce8r89szlbE+nY/nXD46Z0xmX6+eh/Vcti2voljYZxE4MX1ZbE+u7Zn1XrnVZs9YSh3xk/ly12i5L4rz2/AH1cHrIgcRTvwRf1yXaVWv0fAlsfXz5b3xA3++VGtyypo+ZJ2nGeM2aenpyPqov5/KQdSdWxWaJX3Ul5Q+5f1znQPsePqrnaF2XbtVLijn4eQ6dTTixPvdL6lPqFNMCmo7HU8c36nFuPX0t8XvKgZKxOiaZ16BL+/YFvrrKnGtJfk0djsua+bh1LaetWOu6xPbaPsX/kMPkJb6cB1vHK9dTDgrW4Hz58i36l8ZxrtdlyRwuvX7NvYpybfo5rHIBPQ/aVi4xgZ43fRhLxK1jX16ch6wTde2bk/b684DV1lht55jjHj65hsxZLA8M1RFDUldcbZcIbjmIsb3k8OS3P/9Sa2J/OByzrPfyz1Z7j+65X62jNtbGmhmzWNa7nyGxU6bO9K+NeahvHurGZa8HZfLGbHxiqQv0uLzrdmL4Z7lvea7oI5tf/1lv/5cH/q8otL9lL13XsX7MT3vnS9466Md/NW5f3+oesqaN1biU/fLLL2X8+rxlf1NX3tjlHTNOZfatsfeUrTpArwn7HgrKGxjeAAAQAElEQVSJYY76l576F2iOWf/XrJdD8nzI8JJ5T71ZsweeY79nHZ4KCH8JvzRdc0+KZ7z6qlzGbTxiA2XOxpih4C+xO5R5K9fGuTPuPc+FdXXWq2ZNKtc8UFJHP3lkZZ3fgnEMNh1f1ZJ1m++L2MceSy8Hz58T81rHrB3/1fl2ueZw+3vG136OOBfLy30iNpjfrR6i/9//8Mc6sJZ/pn3PWrvkeer/puDr4/ey9U/8f/zpc/8pb2PzGeSh454N5ZRnm74qz4Kk0L6si2S91HO+9G2tvn//ljhpUse58iAaRv1ut730Ida6ruW6kJxn9ZUb//V67rWiD0ld/TgX6ssrE0u/Hp6q58Hdx48fas1alZY8q43NXNSfesYlFlC1LrUc1tT4Yx0Op8zDc8e1LEuJN2Pyma6NtTZWx51TY9E30OtC+bKuva+al+NAef3626+vNfSvN/z86XPP0Zdffu09Yc/8/PTxU//vWL799qXcH9xX//jTz7Wux/pw+lgfjh8i95eBnuvbt8fUes1aeMqBr//Li1uv/z/+8b+1H312PMnF2O17cOy97z7nmrUm1sNcrK25eCAvP+tG7B8+fcw9c4vPb+Wcei98/Pgx/nmdK/EkoGsotnummOo7Vx6k+leN1HP9OIfW05j06Z7qGlDX/hwzPmtpTLbqOW5+U9ccf/n119xXl66/c66+47ZAavW9/8Q70Lm4LxmHcelDDOdYXMlYjH0eoDsmzZxsjUd8/Uwb85F3T7VVT2xrZtzOhTnYl+yrJ6kL9Byq4zqyXubzNkZ551N7YxDXOIxXDPvaielf41AmlvMNlD9XHT886Lo/6zgXxm0e8uKYvwr6sU5iuXbU0b/41kNc9dUzTn3oT1tjkrcW7i/Gqq5x2wKq9VoSy5z1qw9rpk/74pqTv6yhnnLXl8aOi2vfNePa03bqGasx6C8bbvnXTIxZHUlev4fcu64F8YzP/N7i//blS/9vOxwzr/4FABUMxlaCseHBSExF5ZPgLoeh6xi8l8MY0x7oAslXXqIBmiSXvdv5bcZh8cq/3/MyAHd9GLgOTX15GHK467a8Rh/Sxt2MwVZSR5KH6KQD9IaorHLpRx4ooIxvTx6VHwOUOx61lsPQsT/lkyfMknHl8pL9FKLkM1y7T9c8wBo7PliUbrX5Q0bYvceqYFjYh8EDJbayyjX58YEzGPnBcM9DvrGDA9Se1nxg8PZh4E1+thRBjXVsYPAwWnV68OXbi7jxh2gPv4UyCRHAe38w+hl6zQGCna+JHTbDW/XayPrYrEna2e8884PYtl+LrltUoWBg74l71qReLnNXbte2SRe1dKz2q6iFtQJT6tfLBQNbmXpiOwRDrsx+z3EYx0k75bMFpbOuI9aolfq2Egw5kDgGv7/O5S2yUd/tZY4dk6yJ7Z5ayZdrKjXLczGwSbT7kcbOcUndytqOq+iEi2296I3x+xyqsKeuMGKyD9g0weCBzkfdernkYYzLv4i7gbscBg9LWROY/btP5W8x5GHoyTfoyze4y+GOAUOuGtzl/7fY+nNNwMADOm7llWviAQXDj2MweCBa1euvmZdvcJfD0HUIhnzyYslPP/IwdMBWUnonGDJt4S+xf5T/dewR99TXAwxsa6LdlMGQT93ZqiMvwYgF7rraT4K7HIauY/D7crEdl+CuM/vwH2MA7+YS7vr/b9jei3vWw7iP5z3o/ew9FzdZD+psrzrKpD37gFS5R23Vt9W2ch/LS2/5aafs/V6gf+N4X5t6ueAuh3vu8PvyH2sS9MRP05594wW2G6Bb5fBfwA4e3DEa7OUbKL9jvog7Dnl9Gqst0HJ5x4Z87LGVGltXx2Dgua4rdaafOc6PVpG8xANDTyn8HvZf1huGnr61Gz7kqmODgTnjeDuubM+aiErWzI/YeyWyV4x03j3T7AM2bav//XfyeCtXWR1bGLYw2rdxAe1XPfXfYsDIx7Epl5fUtQVsOi4ZoPF+bxze46kvwZDDX9qKY7y2gOqhrNjkf5enenkeTh0YeFGsGTfwu3EBqr2pd7Cznsi62dOOez6fkcJ7Dw/5rSqfabxHf88nDEwYrXHWmwuGXNu/Ft9fk8OwhdHese0vyXGJJ/MnPOGrW/Eq1557YjGJ8EApN456ueRh2Mm/iIPhc37trj5BH3vkNE3diQfv5UBsvQ/3qnzW2VPP8oqYhCzZFVsMeeAVW3zltkBNvnIB+V7RlfasxcxP3S8Y49MWRuy/19fqLbb9u171OrG/9+kN8fkeyzFtAJsmUMfcK/rGt1VlHkD5HtnQ/dEWhtyaxKC/jA2GXH24Y8DglaunAQxdMZTD6M9x5TBkwLtYgM534mgvAYpaVxxlCoBXGZB5GLn1ONVjlcs+jPF0W65MgihGOJq3tRq89+CefdS4o/b6BcNu3/eXtbFlbAt2Kh2Zchg6QORk/P0XDNnUtVUD/lIOtJ/KpR6MfOCum6HXL7jLYeg6CL8vt66OSzD0gd+NW11j8IWI7SRA8/fzEIn6afoL7tgKtLWVgFd/ygHFTfCeB3qtvNWTVxmG7ts+0NjKnEtA1VdSJilQB2j9t315wKZzVK87+QZ3OSQ210zWQYZa19Y6aAMvurknq+j/fPmjGDf5GmsoTc+5L46AxoHR+jLIccm4xZbElwCH8kL4qe3Un3JbbWy1EV9+Uhvmmy+WYlwr2TDTB0r9ermAfiE+Yh9xiQtLa4grdeeHb/qaz4X2k3F1gZ5XcSJ696Xv1ilK3py0BQooL+UweH04fjqeksZeW+YklW1bdRsruuo45ku/cw4YxHDM6QNqXZe8ED60nXGpIzZQ67KUMmlZyMvkY2KJlxgf8mJeAvJi+1ITR3tj9yXlmhd2YM57XmL6HHEPo+N1eRzWQ3l1jHkvRNH+vPf0WbHdVaDKPClyGHJJANXx6qf11Ak5V8okXzR6MGAM5p/hHCIc2m72l2XpF+dvMRbWxLAXkLocu3Uc0k8+67Ik33PiyDuYyMS1Xr78VO+ag4J1XWphKQ8NliicctjjL4AAwVuC715KrcHT1nh9qSktwfcXMaxB5bKOyiTzATEG6dOXoLYT65rDwpj1C+oth0PrsiaPU2mv3JeuzhHQ8/CQQ+xbDsPP53Niow7HQ//ixMPLIazxaae9ca6J2Tors+/45twFT9ngy+ltvFMOrh/iYzkcasu6gfgIL8b1upX66gA5FB9r2Rz2YBqTfsWV1qw5/Tm3yo1ljydzogbuui5d12VZkvfxlddOPOuqT2O3bkD0DuX1MQc860t+zsX37+PPQKsftegdcw+casR+qy9fvvYesa5L/CypcaJg6TV1zr1mHtb2lkPa0+mhc70lL0B3qX83tS5r45wv59wn1+aXRbxBtxzKnjM/4hmL/n3J7Yt09U6psW3lAkpemzW5VNYA0AcvypW5Zhy/Zq0qEw/o/VT5Q+ZeP45/zKGddapctitLOSb/lMNza//w8CG57O1DrKTYeYglfkz7cEc7Y9U/UMYC1NS5Zu06P+a6ZV7Vdd7U08YDCnUql1iuA1tJvx4kGFeGC6hvXx9zHzz1AaJ2U3/P580PDzlUzMHduhw6H2P4+vVrH05pr099m5+28uajL+tjHZRLU1f/4Dq+18Mx8zB+bfXh4aV49s1XHbG/f//ea8exmYc5L0W5fygXx1j1q722QGq5pOaX2F/Lu29dl9xPD+VfbTDeJespA9FbC+j50l7/U64OEIxbE9Dzpo661k+/1sR4tVMuD3TtjNHYzVmatvLaTn3r4NiaNQrD58ccWvbcu4ACPv2F7ftOW6DjX5a1luQkOffavcVTpr7xqGP79PSYNXrOfF+7NstC+peO25z0Z5za2dduTXz6l8zTOdKXvHq2QF3P17o+59kURe9L/Wlvq475Whd9OB/KrcdD9kbgdV7MwTmecZiHOA+5x095jtwuV3/kq0xgeYnpuD48BJy44ohvrOYgTT4FrEv2JA/V9r2yrz0IlefapeddPXOTxPTg0LnRlziXy3N0n15rpx8gda3QVsasnvaSP2d8zD5ijJKHhLY6ddzWg0trpJ05PGcvVLb1/rX0nwcHssavHePHrBX11Pe+swbGZ91slYtrLHC3czwP58R/7rXtPv98uWS3qd4ntBFPe+khe6H5yXuA6fyLr0yfxvAhc/OYe1cs514fkrbqiOm8K9NOPe3EUcf5VgcofavnmHOo3BzUl8SxVQ5k7o5lXH1gfBy8MRrv9DXn0zWtzJgm7/yqq0/9zL6+t9yHYjlXkrkZu6026kvKnA9j0k4M5cap3DZbbn3InJmXuEDH7Zh7nP6Nyfwk8Y/HU9/j6rhnmqexi3lKzc3lX/7lX949t4Ca9dSPtuavD2trjMZgjI6JpUyftq45x83RnMUyLnWdKwnodWiO2piz48Yojv70bd+YzcV7SH3jVsd7Tx1zUK490LlYT31rN8eNQ9/KwXttK2v6+PRUz0/P5S8RqCu+NfKwXHz9mJP3liS2evoUD+i9Vd68nW/zARrT3NXV5n/9r//V683945rPJNk6sg3tba+t/tS1tuobi7+Q4phxOyaZq3W3JvqTHLeW2ojjLwGoY1zaWAs/O5mD9jNG50kSw9Y5tu5ipQ5Lb0h2gA5WXtIhjIeJgEDr6hzu8oC0fOoAmrfMMTva2L4M9QYFpE60TxitetrA6PsAEldSLoYkr648DF15acatjnaA4tryAyDw6nOOqyOv0uQntnJlEtBxqzfk44cU++0zD0sYscDQFWddl85RjGVZSlm9xKJMe2LbGOnAxEin9ujnB0MqcVeZw8TQVr5yDZ7acoibbinXj3LgNe6wtce3OpI6QLCJfG+7PU88Cd7LjW/KtZ2kHO66MLCMJewr9h6/xgVjXHugH+zGUbkc39/4b+y6Y4dNRUZNYlrSHtx1sa63HluXNUh+7Y0thj2xpx+gNygY2Mol9dZ8oBn8GPMHVXNJWME7qNIknth7BmDkNOzqTb3pumqgnjd9UQVDLoY2EjDkwZtybWDo1sulT1lQvoXd24fyJeso4vS3zOUYF1t5FCPfI7dW2RzjB9TZe92E/SHuoaOd8RjLnlqPPrHZmuC/EvfeuYpl3HDHgN/HBsof8Pd3cW+NI4ZYQOcI2O18gNaZdtZDgrvc/JRNnTbON4jPbORh32HY1yfcMYCuhzjiAR2LvDJJXtvpR5l95crkpf8IG4ZP9bQTQ1tAURPQsdgBOg559VyDMHTtKxdDAl7z/BEbUPV1/diBO7Z9MbSDoatMHxLQtvLqqDv5yiUPvMatTsSvsVsT+0DLgNYVB/gvxa1PMfUlL82+uBK8wWZ5XYPuE+pK2qsrD3R8b7HkJcenrvpRfY17XZfYjXvqfr9uJT9y35ufOJXd7pYfUmzF2XNvgr7vGOk2phiOS/LaSPLubcYF2u6yTbese7jnDvw/17uB8837GEg+S3nB/4fYfyXu/WXfAHTZvpVJyzLikF9f9/96dAf0BwAAEABJREFUp6ORNbEVQl3nUFtt9syHNYWRC9Bze7eh8exrC2Ru9q4p8Bd7VeVSTx8wsOzrT5kkH7XGMQZl9pWr69zCwFYO+tw6LseNBd5jK5fE0Eb+97CVw8CGO4Y2krHAXS6eNpL81Plb2FV3DDErl/byYqXbdZ19GPq/J5/6jqkf1bZVLolrPPISWK+9YGAqyzLSPJ8F1p47O9qNsaFrXZXDsJeXlMMdK2zmzvv1ljioyteedbQuS/lZb8897eePPU6Vw6h35YL/GHvJZ4G2i63xxSS+9te4HXsrh7+Nrf60s91eXj7AiAUGhmPqkoSMW9/mbgt3XfvKIZoh7SC5BzdhV2O8yJ2XLT9wq6NcW3kYPu3DwJbXb+8zdlLToVupwdZkfWDoi/e3sNURo+Hy7dZ7bxUMDKDEkOCezy37kbaVyzExYIzbj/gdhn3lQOdfuZbwW2qyJX+xgOSw97iyiRnV/spw9pPri87Q7YF8Mx4Y/tNt38rEscbKJHk/K0xsW+X6Vw60f+VAec0fOoGuBYxWfPHUnX7E0GbK5Se2PAxbGNjqAx2vGDDGxdYORl/ecX3JA8L1uldmR7mtpOyWuVRN2nPPKXfvFEdd4KWWS7d7Fqdy9QZP55vV9VoT5Y4bty3QtvLiSkDno654yuRhyNV1nSqXB2xecW5ZW8ArBtBxqA93+V/HXlpfUOAV177YtoDNqw/jEw9oW3llEgxdDZQbhzzwF9jAKybQWOrDX5eLpR/1XDcw7GDYOG7cwOs8AO1beb1cYgDtU5EvUIxXndlOHVtJPcdt1bEFGttxGDE0vyzuOJ3fuuQ5kTV1zRrTTgzjh6HjHuUa+f742J8tYWCKL9bQxW77Agrovt/EVEdceWXytr4sklculrTm8435Ou6YrXJb9W3tG5Ot2ED2k/x8nXUP9/jUVa91itKPZF95vVz2xXLsRdS5+Oc+3/oEGsMYK5fxwchVe+KDyMUWa9pG1HOpHNSoxlcek9FEfs3hQOOENyb31dPxVECxkBd1x9c8l/STbtvecgAs//HjQ7+8h1GDSw7k1nXJS7817xNueTn53C/9D4el+9rdMu+fPn0I7pbxc+9DDy+HGsuyBG9NrNXXLfdzZeUccpDh4eE5L97VMWbHXCvHjC3LWn4+kIoqoPuVa838LutS67LG563jCWTe6S+1LEtyPMXnocejHt9764mtD6DHIJh53viyVv/a+nL0nINb+XMOXN3vHdNO3lqqY219warc8ePxkHqM5xHQMamfWao9Po45uFYfhk8gMa6p11Pn5stdX16KlRRS72Ot69ovyPXlvDt2OBxaf6+K/aGen8+dG9D+qygvdY/HY8FScV/+qXBxKBpbnZHHnoOQS2MckwPRv+VQ+Jo51Zc46krWQ/JFq1gS0HFAkEMPOSxR/vj4XGBMebcXY/9svjGLu2eveHz8nvGK32voFn5Pzc6JdTzzP354qGvWyoesR/EmWVOgX/BbE8k5KFKPxG9O378/JcdDvFbwtlLHPx2trfP6MQdRlQUj74tx4yF5b3m3qB/rrq4A1uB7/xLAsWtt/ur4Ul+/5vuYfc1755Z7aMtnGP1pt0f4kPvA9mpNcy85x+LumRR9AJnnQ6LZyxfb+j5m3sxji45929Pp2IdT8t6j19RGv9dgnnIQog99UtX5+tcXwmbeT+Ue5Ev8h8zNui6p8yVzfu77RDvzEGfNegOKLMA1etorN/+p174S11NyXqKnT8fUsy8Zu33zEEOybkCp67gyGH1l6vviXnyglnUtc9ROTGN0rtQDytZaqK+9uX3+/Knl5jplHj48nB56vVQuY9oyR/7i0cPDh9TiGinlvyDVj3bq6HdLnp8/fy7XTpR6LZmvPo3H+/mW+q+JVV3nwznV3j7QNYYRr7bmbuvBh/rmoY0x6wPo+0HeNSaOMa3rUq4Z81xf/ImjvZjaX3Jgesw9IN1y/4qvXJo26irXTh/iXV724NmKe8waBLI2176/l8y1easv1uTdt5Spr87HHPBZu8qlX2NX138Zr1/7jnsY5yFR1Mo/+6xv9YzPv7ohDlAw7nX1jOuW+0g9yf3848dPXeNb5qFyvxmPcYjjv/D/6fNPXU+fKdPe+I1ty/2urjYzftcB0HPtmH5vude0Aboezonxmbc45lS5lLsf26bbddOn9zyQPenYf0kGxvMBKC+x9SFvXuqLq3/7junDf91qrT6lxu7n7qfG7cGf+vLWUTxjMy/9u4bFkfdgDLIusy+dsh+o418dsFbOi7Hry/z0bx3Fs/V/JySGevoxTn0at/raqrssax+sr1mn6ooHZC4rdb3lnrt0HVyD6kjqAf2v1xfXWmL7lHsP6L3KuupT0qdxaCeG9XnMHj392ErGZ2zGDpQ10Y/4Hz99qmVZ6x//8R97Xh7yvFniV319uFbVt6+POWa9zFWcNfk5pi9zV65Mf8bonHj4ahzOkTJ1gXL9y6vvZyzXsj7E00dRZQzqqeNe8P37915T2knmrV9t7D98+FBr7n9j1pf2turNdQ0BjsKa2I1TubX02bOsax2871MH99oluuuylOPGpI2Y9n/55ZfM5ZZbbk8dl66h68y6SOYivqSd60/bc/aoQz7fHfI5pnKJ6z6gnjJrZS7aGPe6LtWxJI6o9zPQ+VHfmMXV3tqIr40YS/TFkTce9dVR7rw6Zl8sayuG8WsPY815rxiTevqWX1Mj/dh+/umnzhvG2rLW6unTeRFLXJ9B8v/n//yfXsv+woJ5S8Yhnj60MR/jk3c9GZsxiqu+rX3l5vIhe4F6n/LsMz7HlduK7V4hnjbai++adG0qV8fYbM1fO3Ob+7XYrkH1pX/+53/u+8j49Kee/uyLIy+Gv+Bj7ubm+pSf+PoCeo9wbtXRTntrKIktZYHVH//whzR7zz0BN25zCfv6Cwp+Vqhgmqf42kqLSoIrlOzbAr2ZVy77adqJukDzP8qnjnJJXWUSDJstHy7s/94YkBjpG0cdKg91d/GqlotZfhTMg6xyAfkeSfqOSQom9uz7WxHyEP18yUtbPsAAb7DvWIBQnSfQrQKx93xA38sP5ZHXlhu8aj2E329VbInwVtt+bRnLnh/q8yEq8h6LTu69iqfatshj320wle8Zr8j8jbA9MorgW4e9vJRvkRsH6HPId2sQu4pMPfu2k9SfPNztgCnuVrupKz/JQRi6e8e4v6uJtVTX2Ld8cJj6W+Z7yFvyamNvkuMwYnrLO24s8VQpalIbOsBrTdSvXFvmUt2wqffNpkn5mk0Jhq06yrSTt1URRm7yyuBNX+c1+tqqI6knhvyUK5Ng+HMMqC3zA3TcDVfjUlcMoGtjf4zU0E1nyqaPZVHXHLcColHdijN1K5e8MqCmrTIJhp18VF+/4C5/OyYvqWi79xqsv4jRcaDjkZf2l9ydB3nprdwYlUlTrgx4VxPHAVVeCWhf/19g61Ng/UwCeh+c/colD7S8ctlP07GKASNuZdK+kzqtHefbeahcMHTFgDUYEeZLHGVSupHvBQSnt+zuOyapW7nkJwGtO/uVSz7NkGcRzr4tjDrKS+rZ/h62Y8odl+zbwh1D2SR15dWRJq8ceLc2HQNsOkeZffd7ddxyfw1D+SSxp+6U2Vf+tq8MsHmlOa4u0HEoU8G9aB7I+eBWLjmmvrxkX4L/PLZrQwwYPrWfpFxcSdlslduXYNgBvVamjmPy6sLQmTJb5Y5L9m2B+r17Sl0YGOpVLlvlYV9rpcy+cnnJfu+DRc+lsrekLvzXscUC/kbcW8dYudSfPq19RD2mHLDbfRgxKVDfcXm46ygjn1dq91mtnALKSxtbqfUihzGmDAavnuOS8tnC3f+UA41v3FNPHlDlNe7u5Nt8Zuz97K7Xe276jEp/iaEMeNURX4K/hm3O4yYF2rdgMPhp+3vY6s3xt7wy+67BetmrgM4ZBi6gSvtT37gVyE+y/1Zu3ziAlzVYfcHAfGvngLr693NX+fnqhaYe3GOAgaGdPtWRh9+XO2bVgM7LvgTRT86R2q0tz1oZYxHzP4ut3ZLHhZ9Bt3weNf49m6kEQQ/Jiz3b/wj7rZ766kJifcF0XHLOgJrxJpXOT7l2knq2wMs8ZGcNTuVSLnbYntvZige/Hzeg2iCClc/ndiBxvNTPvthAx7O1zqa4/cCQq6NwtsYiLwGt67hyW+WzVQZDZ8pn3kDnWrkcA7ovL1UuWxhxbPnsvOVzrTLXye9hO6Y8ph2XfW3sK4cRC4x2ytWT31MDP69PXW0Bh3r+gK6V+sCr3JzUlYB+iejglE/92cLwD3TO2qlbueT1H7ZzUK5MW+Xyjk1eOfAuPnWsEdAY6gKto7726kByiKK8MseAjkm+3lxvMRTDwJvyqW8rAe37La+d+dgqH1RdU7jrVy5jEjvsK87Q3xJfRXZrcnyS2ENnb5G8GJK85IDYkNzTUTYp3WCP/VuZfVugn6OVy/4kcSNKHHuPzz7QOTkmqW/ruLxk3xZoW3mpctmqC+9rotwcHZOXov76ZR/uNkBjVy7H0nSsQOdZuYB8t577q2zq6stB/dkqh6EP/FXsyqWuFLa/1mV85t+zAVK0L8fX/DwqvvIMlZ8ngX6RqJ5zVS8XRBLy5c+LqNe09rM/W3F/5JVNXdv5mVU9oGOqXHCvYbr95UskoHm/aW9rDrYzTuWSLy/N2Rdhjutbf+o5rmy2E8OXUOamHEYM6iuzVW6rPoxxoOcBRt8xCUas+pSU2YrVNc4crHmxCkPPccfElw7rsdfKMS+J13XJnrZ135fr4PysLatc6RZElrm85tDF/2XAsixdz3U9RG8f4znYXpY1L/Vvkd0yx2t06MPSwPRcbtnngfa1LEsZl+vCg7lDsHx8rcuxpMrPknkkZM0Eh7WoxHndGrtf7tVeXnswff77QtPDnSj2e5GZr+0heeoPqDV5KKtc+veF+xZHQL/QVM9+htM/hR6atFPf8WNejuvTmJ3XqavO09Nzx6jebbvUshKqOiaG0+lYj0/fuw+03iF1u+XAGOga+YJa2zVxXi63App8aarc2NTxZbbxVOpgK7attfHFqLrSNQdiMDCAuuYQa0/NrjkYXPJ+pXL5otqaZLhj0Ld2yvSjv4WlJp45Tx9iqeOY/oGeX+NUD+xvdU4c5/jMzt759NhS9enzx8R06focjkvq81gfP32oLZ/fr7dL1lPGUqOk6dcr9ul4zFwuZZxAzxHoK3sdS/eN6du372UsQNk31occem15d3fNeq5cez6P+YL7fL40/kMOnZTNF9KzHuJ8zwHTNbkc49+62ALBpj7n5fv5fM6af07c58YCci8cEsPeeYutvbaV63g6xXbJ+Ba7YeN8+L8/cC7Fdx6impxOjakPY7pFuKQ2/nngPXP55fu3ssbX53PuFso/Dx/gOi5r3bKWxBp5nhPLUu57gUisl44RRv3093y9VFEdk3Vbsx4rl/fZx48f+gAj3Xo4Jv69Oi7n9NMXqF8AABAASURBVHg85CD2mLlZ43rr+TFfayeOJH9M/cSUHJeUT7L+8nvuTf2suXdSqAL6AMBxMfRpTcVRJo73oDX6mEMRx7T/nkOzTHM9fn+uw3oK1JL779q/WPNLDrHEEe/p6al/GUcbY1UmhniVeqgnOebhi/rWCwjeLev42GTsxuLYxJLXzjFjE8eYPVjRj319fc6BpzoS0LV0vUi37BXaVi59A52L+YshfuUyXrGd4z0b60PWvDrGkOGspYeeM8f23Gva6d8DGvXUEd8c9OtahLGW9bOnmDM+MdV7awN03OqI+/ByT4152HOvfH4dr1zqHJa116x/Bt8/af+ce03yr6c8HI6Vjb1spU855MyRQ/95fP8F+zl7xYGl8iNR/yUf74E1E3ZaD2V785cb9qpj1rH3w2qbNWh9ZvzmOOuQkPq+UE865T41Z/M0J8eV2bdOxm/NgZ5/cdc8Z12+zpk11I8Ykn3tYawbfUviOP749NgHY/rRTh/aGJ+1VM+DSedCmWPK7RsvDNxb6jLmt3IvP9avv/457XN9+uQvROy5j69Zt3vWw8f+yzrWxn3jlINw77mnHNR+Syy37L72l+Oh9mC73+jXvcp9Up/y1sB4jcOYrY/3ybos/YtN2pi38Ruva91aqWddlYthLfbcb/5rdsc8oLYWknp77SWOfvTvPWHd/OUE7cV2TJlxWB/j0xbWzNFD1j+pxaWWdc3h8tfsV5X94DG4H4rofPz4udasH/MRRzzjNx7XsTkbvzLH9HPJ89V9+On83PNnHjNO7YzT2KQ16++S55B7rfv2+F8ZUf4Zfw5rPQbj2+Njr/FfvvzWe+kh94Hx6BfoNar/eQDrn0U3tvmLEMb1WrPcs/KHfDY0JnnrYiy/fv1Sv337Wvr905//vX5L31rOe+op96L/i4OH+N+So3mIbX7mBaR+W8ejf+vsLzd5yCym68V1ZE4fsi/r+1v8iaGuNsYCA8dx5cbm+pB3DiTrrlwydw/WHVfPvMRxDRibvPeJezxQP+WwHkbdrKP6YuhvHkKbj6SuebpuHBNfXVvPWtfU0V/a0I/+1ZX3FxKMzdxsXReuUQ/D1fv7v//73H+fOhbjU/bt2zdD6F8I+Yd/+IdSXzlQX75+rS1zp1/nThsxHbcW8srX46HXHFA/J89T1pe/EGXM4lk7f9FFXXN3zchbK+fJ2JWbuz7kbf1fTegD6GevcUjKzM/AzVl9a2ZM8sbn3Iihjv7NUz9Af+awrs6B+tbZOMVWrszYrCtQX1MjsaRKX9/iieszVLmxGwPQtXAOvFcWA5AAm9z8ezDuvMECLRNQgtF3TCPg1Q7uvGNT31Z9i767g2UQhq5jMPiI25e6yu0Pmz3skrG1faXTX+rJqDN57Sbv2J4H/Z6HeWVzJAILmCZYwycordIGBv92XLn4yioH+SzDbt/zoTob+Bb8QJc6YlM0r93kp7yCnx8ri9hVcNzIlzU5VZVlYV3yinlvIjpiTz9iVMoAVVvnE6N8tR+Fe+pTlP2IX2OQl4Cu3f4St+2UTxsYOkABwdq7Va+J/t448NKJaEkue2ISB+jxqsQTXllUgrNETtpBU+6YtCyOJ/d8OpBXJi3B2JO4+jCxq4KS+LbyYqF5oLS1Vo7DXQ6D9+auXEDrWgdJu3q55MXYN1GWWsgcpW4OeyPbqjPt5I1vYr8db534slVeiVzsygWkJqPGgDlEOr7UB7ojr4/MfPr7u7iBAiKvVyw72hgT0OOTd0wCbNpmYNc7PWViSJUL3scnXsRtP3n7MPS0g8Erl4DWn2OzBV5zB1oHeI1H20lAs9O2O/kGw27KZwtDHpXGeyufccPQgb+Orf20nfzb/pQB7ec9dkW2hug8rW29XPJ7bn71B7/3CAxdOzAw9ScBrzWafbjLtJFgyKaOrfIlcv3Jw9CZ/I9yuPsGVGuCwYsJAwPoHJVJ8F5+x/Z+UteaLKlJZU2vwSXkvjF467Is6t5rIq4Ef4kNvPqH93yA+wvo9i2GAhh4b+VA48241ZOW7FUw9AFFTTD4txgOwNB9Kwd1Se6bKq9+QHm1XD89mG/y2ktA60f8ug6A5h1XLhk3EHbUGJYfeMcosr9VLbGnCD8x4I4Jgwd16PgCVkDs9m7hzjsmATats8S/e7mCH/PRJ9A4xq0O3PGA9gk41ASDn7a2DgDtzz685ZfGUK6efoBXn4DiJhh26sxYHZi8GJNXLqmrHGg/MPCUOy7BGJPX/u2YfeUS0DlMXj2IrD8dbB0z8M7P1DUGaeBtEe8lr0yafAYaZ2LDHQ/uvHoS0DGJASM35RNv4jj+Vi4PvMYKd94xCXjFFk+ZBEP+Fht4jfutDryXOyYBNo0/sfd9i2zPD/q3Jhh+InzFBv4qr54Ew27f966xMkk/yqTJKwfe1QFQPGLjvj69T4CWi7FmH4ShO/GUT14Q4B32lhyp/Kdc3rdDKoaAfK/GF6M7+SYvrjT5iAsG9uQdB97JHVOuHZBPbWNfUC5BZKmTOjB4eI8Bd3llT9ryYh5oP9NOLHn9yAOdt7zPNsfkJXW6v9crRuUKYm2JJWx/qQO88tp1J9/kHZfkQb0ltSOYa4hojVoC3d/yObaF+QYjPu1h8BH3F9DtHLNVoNjPiRNHOfAOW5njgCa15cXJ4hbfvWpddSTjtq1c8tqVPzNkzU15hoKxtZ28enNMXhsY8a/+3JL6GaO8+upOPXmg7FcubdWbcvtA+xLj9/SUaxPz1lNHe2nyMDD21BsGn4lpfSDs3rwYEmDT8omhQN6Y5CV92AJdk7c8DAz1tXNMktdOmrxyoP0NfqwTeUkMW6D9wMAWA97zyvb8nOUvJA1+5DZ5ceRtpbfYyoGuxeTVkQCbjhHoVgEMfurbKndOxJ59oGO3D7zaqwv/eWyg4xN72k5M+1PuupAHFLc/uPuFwU/b2f7enACvPmHYCQrYvGJ3J99g6ExMeN+PSrHne+4NijCVd/QeS1UBdc2LQnKTan/N4R/Q94ixSVt2zcoFvNZ01jvijsf85dUXB4YfZfCe11a5BC9jaX0Zaw2VizGxfFlkH2hfytWRYMi0Uw50TvnWL662PGN8cTXzE2fiaW9/2okBA88xGLxyYwYUd21klANdE/viKJOHoatd1yb9JS+LjaV/Jh/DCfOFiZH2ji3r0vIlc3K5XOv6cgAq9rouOQQ4RdsJrdarXDDiuGYuj3nhecxLxkx3dI8ZrY4R6Pr5As4Xdg4cEhPQL4S37NXrOp4d1gXI55Attnu5WnwXtCxiVOMcDj5vBn88Drstz8ZDMMVZlqX8fG3+fnaQ918vghiRJEBlElDrspaX+lv2Tnll0uyr6/gxL03XddTJ+pyfL3W7bj03MPC18yWma8AXliPvS2knnrU+nQ6dy9ffvlT/NYas9f7FkdRBP/6y4p41ZCzm5cvMQ+prf0/8cz7jsnGWZUm9xvPKf4mszhos9cXauj6HamyN4s/x4/HQ69V413WpdQlO/OprCX9MvmLYl3yp/fT03PP2kENDIHP9ELRdtSag18ca/2TegI5NPOdfHOOTmnc8Pv0XvQKos73MgzrKnp6fbEoMGVt1ED/k+iMDh6yBh4fja01grLFD1kyGO1cjveaQ3r4xiiVv6y98nHPQfzo95PDrHP2xjtV7yCHlOQf4j49PnZ99Y5B8OS2Ja07GcMqhIJD76JoX9k85OH5uO19gX3NviWndnZN1XQyh4/aFtpjm7rgD9o1NmfqnxKJ8yRzB8LFljqtGrdfUPsukHJ8ElHL9iyFVLhg2E/sh8+qa3TIHzon219TLvJTVuqQuh1rSLrn/xNTWce2sj33llWtLIG0X3n3l27fvXVvzBEof6nqvLMlHubGZuzjG67i88sB0nRyX18Zx10heU5Z9x5TZimtcxnfMerYVZ8zlY69NdZUDHdv3b0/1+dPPOew7da769jBBAmP+0HJxlJnflsN3D6qMyf66LOWhmDyQw8Tnxgb6njEmdR8yl9b36emp/QEFNL6HU44lqVoTu7riaedBhn3JA1DjEMOYPCBRb11XVcv36x4iPuXA1sNb99Rr7rk99471Nj/9uIatn5jawlgbjomrnjUV23kRXH3XuvV0zMMeeeViWFd9wKitOJL5G6869tVR1xgAoXufkfuY+9GY1DcGsT9//ik6S9bPp8xhnhWpv2PWQXIu1BP7basPfRqjPh0zbltl5rqlNtpf8hx8ePiYfXPLofAx7S338dOIKzFqI96MyzooS2B9GCaeBGZRbe+Y/l2LoJzM+4cyP8esrXk430v2fPElZUAOob+Vf7EA6DWiP7FszdsYDqdjeRj/65cvHavY6ohj3f2X5sZsbYxFGdA5ejDr3GpjfbSzJurYiu+BoHk55kGhcmsofmCy551LHW3EOCWemZsHbtpWkfhPfdB5PJ2yxJfcH5emP//5lzIuIPP7IfO79b/iNV7x9sjdx8XSx7oe6uef/1BAaWcNf/nll8RxTW1P5WU+Vtv16f1h/tbUuolp616h3HysgzgJLJ9D9iL3knKxpt1znkuuE/N5fn7ue1wsa6RcvRkPUMbr2NlfODkeKh9U6uc//qFzhHF/WDdrmW7n41wYm37NX1znWZkH+rb6eDimhjGCgaPM+M3XOLTVzvannz6/rkXrYsyS82cNbPVnXh6eznk+ZZ7UF0Ns5dZEX2Jb8z3PoRmzOOpaU1t9iO/eZV9eXfXElge6TtbfvzghtjnK608sdWcdgJ5jMY3F/UMd4zEH5xrINC793HCvNHYx9Av0OjEv66SscukX6PVpHYw94l5fxiNvDNpNXrl/al/f4hiv4/5CgD7tm5dxOi/G5ly7LoCOz/6f/uVfa8ve89//8Mf6/PFj7yXONVA+E8Q2fuPVp61rSnzrCuO+Uf5WJm9t9G3tHTcua2btHde/uYprrYzf+NS3DvbN13prC/Q6df07pq35R9ixamNM4pu386iuvLGYhzbWUp/W3bi8D/Srnjr+ooF9yXjVNwbx5T9/+tRz8+Xb11qXpczRcbFnveT1bY7+8oH1N4bFhHQqwUhIXoJ7Xz2DtDV5WwO2naSNvHqTty+vTNIWnPDKpFcvTugwoqp871ZdmP2hJ47k2J4HVYYLho64yoNaSx7uEQdfLG0DmS9t8mNQ/Ri3thmO3bhR5JU5eUDL7e/5QKdsj299SZULKB+c+Wmg/O3nIsLhesjT1ae+HduDoz7piCEftuN1TBnQ/TTdvsO2EzImoPPRzn7l0n725SMqx5RBvIYmbysZn3qTlMlrLw8jnsmD/U2Vjk+5upJCoH3KT2zAbuR7AV1X7YDGMEbtJfnK5bgEtI281POQGkzssNGuYCemvUZNpjAj2gAtFxtoXeX6A8oL6FiUe/MA0QtgBqevaR9Rf6kLNLZxiaeOBIy4q0abufft0MSql0td2XVdbV5pYoNxJLeMqDvl6Sa+rWOG4ctxoOtbud72p53tlMMdG2g7x9RLqSd3AAAQAElEQVSBgSlfue5xk96wAzr3yqVdmsbQRpo28pL1ATpmdbVRPvWUScptpxziM1OhLvDqo3Ipk95iA6+1UR61168fseeAGMDvYgOvczj1KtfkgfRe1mC4GXfY/pp6yuWr6BrIG59kXHCXq1u5lKcpGD6mjTLJvq0Yk9dGXhnEzrUXpSkXGyKPzC91JeX2JymTF2fythLQMU1+YqsLIw9tldv+HjYsvX4MT169gbcUDAwYrfL/G2yx1NdO3laC/1rcscqusve6AkrsmZvtj9iVa8rVhZFHxI1hq1w7eUl94B2245K6lUsd+5CIQrM/xx2LWmPYAjbxuXdNnQfrXWU81esQKLA/dN5iwpBXLuVpes5sJ731OXlbCe7Y6ouxJQDjhf889oh7F6Jj/hEbSI5jP/wRW11JjAYo0gx9oGvlOPCKLcayrMHcC5ZuE3Yti2tziV4VDP1wka9VJW71ZZ5A5Oru0d/LS3t9OS6vTF4ZUICibpXZUU+eIt29tnwOCdPzoHyOTx4oMdWxVQ7a3udbmePTVl5SX9Uln6X2+JG3lZTZ3/ICu3Uzrhwo1M8dEg81XtxtiW9RrTrsqo4JqOkT6LrsKawyoHUql3Eoh2CH5CPucfk1P5zan6S+/Fu5ehLw6rNyKavEqq4UUcHdt7EMHUeqfQKvGEDHrU91gdapXM7NnrqQehSxlX9p7au/J989Lxujnp+HR420Awp4h62+Y+rqT1sYevaBV9/qOp7UVC/tollTDrxiQ0ZCYqisnQTYLeVAt8pnnXow3xxPkzl23csN8nMQRee1vwSivWQcQMdQucRQPrFTlkhTs5faTDnwKgcKeI3LAXHFkZZlrWi8+liWpXAuVAzt+WG9dkZ802ENnxDLkDgRNYZ8Y7DEZzLaq+C9HlBe5mO7vqzN2ddeHGmOyUtA48lr2218qKedMmliKbc/x5QHouzLOyaGpAxGrWC0U66eBHSe8uo7PglQnLy3nmcYfcfVlabPVsw34wPaptdf+HylfysyDxCMfO25Lyrtuqau4SGd2Iu3ZM7W1FAeBtaeuVIOQw/4i7gJ4P6CkabUF8PWfmavgJaLBySu+zOj3lza2TUOW8Cm9YHGmDpiSdOPcrhjA+23Xq49+cqqP/mqPdipERVsktv4zL8nb/HUBeV7YymXplw8SV1b5bbAq7595drJ20pw1wESx70mQGLZX0k7MWzf+hJHmmPyEvxt7LdYs97KpIkhrvxs5eE/h+2eZKyAkK8khh19Tl49Ccg8LJ135VKmjv5h1CTi1oF7Hwa/5RlJkfcCa6Z21M84wmnW95O8mGJ7r4jtoH1bxyTjs+/Ppbbi2E59eWnKYcSgrViSGEDPrS+YfCEEvMYvljqVSzv7YfvLvhiQjEL6UQZ0fdS1v6xLmYf0Y6wCqQMDQ/9TZ2Ivue/VA/plrfrKJOWSvtU3VkBRk3IPCZVrJ+lDXRX23HOTN39pz73lWOXes1VmK215Tjhse8tBi+26LnlxeuucWycKQGpIDh1uaZfXMaDAsTx/0p7P1xLDF3u2W55xxiwZx7pmnVQiCaaHMLf4X9eBcbkMbHVvt6yavYK1pUbepxW/a22xOx5P/Vy7Bfvrt285WDgHsWpd1nwmG/sJLB2j/q2/OfsSVEUxfI8VqDrn4MwXjdbwlvznoaV62jw/n2td1zoejvG9lb7lfSE68TwY9SWoeuc+ZD5F7xiIvfTvC1Zz184YlX39+q2+f3/sGB2Lci3LkoOGp7TpUcE41OV6iU7l/jrUlrk95UW9cer7nEPrS+LfM6/mKI5j1u8ph/m2hxycX3MoHcT+UnbJC+hDDs7XdclBzZo5vZb/YszDnDW5fvnytfbMy8JS6xK/qYu/aGG8cVUeiOrrIYd34kmVyzzNTQxpS4GBOqcmQP/rN3Wlc2KPSRm3utYT6EO4dVlqCYl1S+zqW+NL1kdFR5nj1uIcbOMEErPzc8yhyzgY0l4dY5X/8CHrJs9m/c1YLzmwcVy8QCTWc+phzffU/5j5GIc/xnd6OObF92/1fH5OGOQw42Ny+lhb9kAxK8X5/NOnpLXX4Xgoca85YHf8knl6zqHSQw7hr5lT/zXlui5Zr7ccEJ7qeDrFOgip2fGU+BPM8XSqj3n57b823DL3cVrW4pzaXRK3/DF+5trT15r5W1K7Dx8eEkcltq1tupNvjmlbRdfYGMV7iL54o17V9/9zDr6AxhDXGjpf2tva117MQ/w+5MBbPe2MyfVyzOG2L+vVqWCR2E6pwXNy+JoX+sfTqQ95lnUtx6zbp8+fe92bjzGJqb0+je8pB+qVy746xmGrXJk+PRD4+vVr8rj2HHroYHxAzy+QuRsHC2J6+GDrujA/MdWPm8zj1jHq45yanI6nXidAGZu5qm8t9HlKTpXLeIxfbHGliLvuHvpY99vt2lj+q1vtPQDxkEVd++pbP2OxrseT+9Bejvsvaq+3W8pKYtyzLs+1Zf1od4t87xVV7c/8jct5spbGa+xArw9jsa/dHNOntTA/ydp6yOW4PsQxR8lxDxSViWOtjF1c47YP9Fw4NwOjen6A3AMPTeo9Ze8ST9/LknWRcfk1a8QDzs+fP0X31LTnGQA0zoxJbH2qLxmHY7YeJouZMpV6kjlL+tS/sj33m8+Gw/FYn+Jv3oPLutbXPHOKyr35Mff5sbx32i6gxmnOti1LfLb2l6x95+c5+8DnHNTqp3I95L5xzdoah3W2r77x2zc2x5xv+9ZgWZdas7/7v1bSpzoe2jvumPpLfErOvQd0Hoz5TDEmoPe4h4dTOa+uqVnP56xzaV3XAnp9ifP9+/dyjYrtOr1kX9N30mg9fTu/xvJv//Ynxa3vL3Usy1qu+zWH+h52fvv2PXvo58j+W68L/RfV8+J6FcPn7y858Lce+nGNPaReTy97QNvEy89/+EOZ+5J81TX2S/ZI45E3pqh1HuIBvWaUHU/HlqunjRin+HA/8h7Sn3XX1/F0al3zd0z58XTqPcV67FkD1tLPJs6L870eDl0DcxNXP+4Tzr/xOTdr6qxfcxbHXM1D38fYu+/Iuxd4ePvp08eyFUscee19TtpXLhnn5+yn8mJL+tKvMWhjawzOq3J9KNdGmTkZC3l2Oi+uHX04Zuu4/8pdDMddI/L+Mort1LGduHM+xDU+MWHMiXOs3Do4z8bhPGlrPvqTzENf1sq4gVImlvbimot95ZULKCCfvb73Zw1zkKytGLbm0HOYPVQcGOs/5n1gbw3VE9f/vY4xuW5mfsr1La5rxnHHjFk7Y3YNPj0+5bPUrS55Fuqz782sWVvt9C2GB+Ri6l8c5baS+VkX87Om8sqnvrWzPmLq31iM1bnRp5jaAfls86vdrot1V9c8xNZeLOsCdJ3Fc2xZ13yO2XqNm5/1MQ7zdP6dT+WuETGts/GZm3G4L4mtPoxauyaB/qWob9lzzMHPQv7Cm7bmYEzeT96n1tM8rM2//uu/9n5mHRa/AeVlwDB4+z+OzXEYQcz+j3raSnP8LQ8Df1nWiMUhC27JpjFaWMPnJxtHo7tkw9ryYXv3ZV34iF++9myEt/Bb+a8hpKot/T0P7Gu3U7YHDsTXX4byBcR+iy3pxTIPIuO1Y6tf+e135I5PuS1Qfsj2hXcNuNrygFyTI7z34wSL3RjR0U6+ck1+9veME0DlE9v+noTEgIEd0wJKmWOVC8j3+5djswf3MRi8dkDXHobM3LSBIZ8YQ9eRFDYNjPEhl4+wltd47vK9ZbDUljkFCgi/ldgweK0nAR3TxFAOlLVVJlUu6zMx5IHy892W+VOunjxEHn2/1tyYyuWnDtCxqFu5gNe+MvUqF9BxT4y3Y/Jv5VHP1x6qGvJmX3MHmu9YMgQDG0gvaWS+4c4bw9SVhzGmXxi84/bnuLxgMLCnXD0YNo6/1XNMmQS8zkNlbhNS6rJ23NqoC0Tm3G7lpQ9baY7/yNufelNHPKCxlUnpdr1hyNXRVhrjyHaMcOf/c9i8Ygsinq0kD3c8GLxjxgCjr54E/BD3j9jEdGkaNTy88HvbgePVdczAaz7mob/pwzFJGSDbus3k249ywNuhfbgGo/KqL6b4EJ0EZR/4v66JduJMbBhxAe3XcQneYxurNtIc/5G3/1/BFk9bST+AbOcOd/4/iy0eDDvxBIO/zAdoH3NcOwmGLfBak7c6M4632NPOVrk6gGY9RzIw/DkO/A721msKeLXRburLiw/Iduz6sfNWDrxiT/mPGNpIP8oBxU1iay/BkAP/z9jiia0TeUC2cYHktYX2rkWWelr3sDU1UW3cl3lkRD7vS2K7NFUR+VqVds/nEViqiqrsh7AGN2xRRK5v4wCCvRUoH+RYa0ZmO0n9t2N/lc/nHD8T+Plmz2cE7eHux/7b2tt/i/2WBxL3rkrHuNetlqQl9rbn8xV7kb68bT51VfPEJGNlLBlXrq12ysi4OOruxshW/vCsb6CMLwjtU175vgclxYcYOxhSnqa/gFIHaDuFsy8GDLkyx4D2A9ht22byTZ0lP7CFfZUrs6/PyQM9rgxoPHVg8MrtT//y+0sNk01Vch9utvIX/xZr1XXdyn+hRgb1JTmntpVLPLGBUkYRaeBSI+XKFMCQy/8o37Pji0ls/TyqDtA5qGtfP4Ds8BN+Yk8dB+WVSyBG1kVaoO2mfLba6NMYiP+38re8emLbTrltxQYmdnrhjXXqygPlBUPvzkee+7NyX6o/8Bytzh1Ix88piW4Pm6+3eG95bWHgTzlkEos3WPWuBsC7vjFoK5Z83PWXfTCWYQ+DdxCoLXM9dWYLvMMWV0ygtrxoT1NA68DAm7biSuork4ehq0yacsfe9uWVSer4GcLWvmPyQCk3psoFlOt9265ZidlX1vjKflGhbb9GN/FlD3EcSxr5npzFqFzyYoftr7dyIPnmHkoLg1cJ6NyXAdi8csm4ID7TETvN67h+pgx4xVau3RyTV6atvC3QODBa5VPHcflpD+oY9555qtjdomJ/8Ev2g3Dxr3zPmGt0j+49bhh8BktsW/FB7KELg3cMCJ4+hp3xKZfkYcgnhnL5H7GVAx2LP8dOW/Xk39qoqwyQTZ4jLjtv9eRh6ACNrUyCv4wbhg7wF7lXLu2MJ+w7n8CrPlBeP8anTPoRQ5n0oxwGjvK3WG91ex1mTVNU81X9UlmbsC2Tl4zbtuXLYlNAxy3+HLP1Xnirr0wCysv5sS8vqW/7lvqFUF7O+jJ2yvUjrn1fJE0M5UDHowxQ5ZX2PLfVmeTAsvhZqXKfr53DWzv5JTlK2gCavJIydRTMXIDXOV3zs7tjU0d9+8q33gfJe6AtdKt18bNZnsqROwf6BHoe5KdtpikHWTmweDi2nXiORbUOOUiwNRblo0+tr3FUx1a59H88Hvqe2/Ke40MOVn3Rp+wQnKi03cPDSbbJsT2fFbbUcckesK5LsSx1S1Ae7G4v8j39JfJ4S01pnIjslrldcwgcmKpKPfMM/PzpEQEbAgAAEABJREFUp+QZP/uS+Cp6JLe9KmO7tBHNpY6Hh9rD3/zFgi3DGaOWEhNoP5XLONLtOpnTuhyCd6unHNpYm+enc+se8lLevnnJ7/uWQ8tz7dnjbzlgP+bgSM++qHzIYYI61xz2kdwd8+UnkEOIS+37Xua85ZnxkFr6fuecQ+ZbnisPOZy4XbfoZG0Yf/iFtfwLBdqcMu5LaPk9ONKaOdOfL1XNJ2nVLWtDuePqns859M/B/lMO2+yrU6nU8XjIi9zPteaQxsOEaw7gxVrXY62pxfPzpZa0lfppd71sfYA5c6xc5nzNwXfY0qcHGEAlia6lspP3ZV6wq2OMvvAWr32ltiQW5YfEY47a2PeXD7yf5Q9Za0m5c/MXOszROXl8zAF96myu9oGO45Z8H/PSXTx9OS6uL5crl/sFUB1Daui4Po6Zywxnvede61+coLbMlf62fNZlqe5fb5d6enws+7fwh+NSyi45JNOn983T02Og9vLnCNfKh9wjzvVTDtwOx2M9Zd6lW9ZTSpzVtNd6zBpMorZ78gpA1ueprLE5WVf5PTqH1MR8zNP5n3mawyXr8kMO+oGeM8eATCXln7C270t4seT1AxkPrv3POQiFzExoTX2sk/No6y9FXHJ4oVw7MSb/lMM6x5w31qVuwavksQfnObXpf7FOJY4qguufxPZfSLumtAM6XjGX7A3mYmu+P/30U3ng4Dwbh3IJxjzO+Dx4HGtm7FszJms047RuYtnX9+ccnAF9sK4vcT9//DQObZKrtvp0zNiMq3LN1jF5Y/PATv/q6VuZvjzUOJ6OmecqdWOetXHP15i00bZzyX3zIYd/tS719fu3sj7iGC/Qa8J1LL4HrMa2pGbieo99y2GK/MePH2xa371Iff1DJiIj2uk7bGlvzPLSHFPfsUnGqZ7161hzHxub49NGXl+Om5M11EaZZM2VAV0H7cWT1NeH98vj4/fERd2yR1oDx4ESy7or06ckrrGa5yX73uFw7H/9qwzoGoitL9eTWOb53/74h9wX17rm2fRgvVJH70HXruvUP9N+yZ7+NTV1DV9ykKc/sWzFN17vKX0DteT+9EBYmTGq6z0sf0i9nvOc0VY7c3nOvqBO5Zq1U5dlyf1CGYNz75h2zpn63j8x6Roqkzy800cKV+es34l/Pl96HTnmz2TmL54xAH1Y+vXrb+X+pS9x3+qoC/Tefk4NHDeWjx8+lb+sJf+YfdE5P50eyr3pcPAXOB7KudnyGcID7A8fPvT8KTtlnS/LoeNSrg8xnvO8su88WQexrbNxqWOdt8zXx48fy3y0EUtMoA9w1TV+ZWKYp/ow1hxQ1zybnNsPnz7lbcdeH937MnfuTaesBef7e/a1W/ZpybzFsMbGpE/r8Jj5/J49/1Z7nZKf82+NzcH4nF/jMGbjmHIxxDQ+oD4njuN6qF9++aXnAxbhMydb7xvmrY2YszVHD1I9ZFUZKPv6Ut8Y5dW3TvoDalnWPFL2vkeMz3tSXZ+xztOStWd/xmvfvD3oNX7nxjiU23d+zGPN3q6NPFD6c6xyGYN22mhrTbTVRpl9f2nEWLRxDiVrLqZ6QClT37jNTV3JcceUq6+OJJ5970fvh4TSGMrU19ZcjVlefQ/OnYcZv7FpB8O/MakrqS/5r9L1Z0zm5Zi4zun5+dzr0v9FgPLpd886Nm5jFt+Y9GWs2urfQ3D/VwFkTtSRHNOXrXiQ9TOfZdlPANX6/lBPTGuvXzFtnQNzdr0YgzIYe4H5iS2Zi3NnTEB/LtF2+jVfcfShXH3zUN/WNePnAuPQhzL9+bxW9jnPd+0OD6d+zn/99q3jFv+Qz0uubX2Iq724+oKR49KZ5hsMQdiCO2/wwDsZoNpfEAz5tLGVYMg1gL/OA+0HDOtOo691FYwPXDB0Kxfcef1F1DcoINv8lCuYPIxxoHEds6hVS/pLDV5ppU/TgmPUvGDwQKkvNtC6ezY1eOHzoe6trbqQXKKzLmtFq2Bg1MsFSxX5Cqkv9uhHUFUwWicYeO2rB6MvL8HoV3IbRHnBaOUnvdf3w7g6W4YnX11TSPzJyw/rSz6wRqG/gI4FRtvCl2937DvGy9C7BiY2Ze71csHAhNEqBl51YPD60Q6G3uQrl3ya/oLhx86UA7VmMxajXi7ghav25RjQMu1g4GgHdP5TrhIsBch2q70duMvsT/nkYYxXPgIvi9Jqexj+1IepUz0v069jUr1c8jB03/IOTxt5CShl9XIB6a9VWT9Ax5BOt4DsK8GITQHc+dm3/ZHgjgGDh9EO3TsPtF/lgE0T3PkWvHyDuxwGD6N9UXlt4C6Hv83POsI9T7jbDeAxcXCXA7+bw9Af34HBvHyH9z70/TL0imUf6D6MVpkE2LwbA7rvANx5+5OAZvUHg1cAf5tXT4K7rv1JQPv/f8UGJuRrC0M2sWH0YbQqwu/zjklwH7fvnm4LvIsbRh9Gq868f+AuUw7YtD3ceYUz1h95+zB03+ool4Dcn0tjVi7glU83X4SqZTDWEQxZ5YK/zUetv+Cu24KXbzDkP8YHQ67aG7aUqis5JoFSufcEQ64uDF4N+Nu8ehJQsMi+knizIz/nTBlg0wSDBwpo2fwGtAxoEdB9OzB4sQFFTfZlYMyFfaDt5CVAlZbJKLOVXIeQ8Ryg7Xk2KPuR1DcfW6Bx5CWg1WG0ylqQb3s+k9QQ9/OEdOY4EI08Z6Lj5xk7ZHzy9uWBmm3j1bgmjj15eJ//lP8Yt3IJhj5g95Vg9GG0Yr8OhoEhD1swMOTVm2RfAt7pKFPHVpKHgTH5KTdu+SAMjNTJ/O23boV7sVVvkjqS9q0XHccAm0axnnaAgvf+pw0MuXqSmIVc5szPaumoK8EYkNevWkDBwFAOKG4ZDLmCsDYtb+blmzayMOzk3xL8bTkQ3LvVxLSVgB6Un3HLS0Bs38RZa/p5GZTcNVpYU4glsqGnDN7zyt5ikT1jWQ6FtnXX/VFPG2WAzTuCuwzu8akE78emDIbexJ1y2/fk53Jp4ABFYp2kvQQDDxwfvDhw5+2r+2OrzFrbAg4XDDtljikESl5Z9UX36+Val7XtgPI/dSX1HZMH2gYGvrLKBbEIhe2vH+Vi9ACZ4twxEKYF1XjqA+1XsfowfEDkIWXFFn1UKaCp5ZHYSkB6risyvoYfX0Az6ujPDhAd/QyC9+tPXUDVsd/+Dg/UxHurX7lg2IYtGDzQvLqSY7ZwlwOKm+Bv8yoCjQujVSYBNk1gnnvzfoP3Y8okuMvtS/CXsv8obm0ct4W7Ldx5xySgY1cfUNQEg59yoPVmvVUCbJpg8FPftgfyDWjbsP0FdKsOhH/5Odm+A+7PFP0iV5k+bXOkmRWsRhVEI6S8ctkCf3U9rPnZdeLAmAugvLTtF0DpqIPxZOg+Wxl4+YIMhIeBEfbdl37EA0os30NMWliqYi4u61LqQgQ1Lu0kX14pkV+W2KQjBgxdZVLE776AAlr2zjZV0+eWF8+5mdqvvo1HPcdsuwax15f4jmsTUQ3TvY45cDgd11pTo2sOB7cckJ7yUm3PC3k9i+MLOW3Esb8kByCxdWi1xLZq1G+LnTxQ2p1fDhbuNkudc0Dgo0rddVmqko8v0ys267qkEVtaMlbpV3xES6PomlflinrG7n6VS8fkk+Feb7Zr1so1h9jrSsc0ctBuy8vzW2NoN+Zpr2/fvudQYivdrYlHotayZuuy9gvOZTG2PXp5rZ+CH4+HvMy+1BY/D8dTrevQu+XQXd1POTTUry9CL6mJMkmfxnbNYbkYjgMd09F5SBBAyTumzbKsqcdSW8bW8KT+q4fSB2pe+lqWpaQqulUm6RPo2NfUZF3XOuRg46OHGonjljWwRu78eGCsb/nKZZyfPn3o/M7J4zEH7dplqOsNdFtp/TPVQNf8msMUbW2XNXGxRIVaEuOWl9ySfpyHymWcWwpubP4ruVvHtLaNOI6bh/ZAx/OYQ5aUJLU6lJc80GMeXPhy+Dkv2qsv8pL/lNjOrqha1spB4qXOl+daU8cth/vny1Ndb+eq/PxReV4eT2sdD8c+FBHLePVve8phla15rKnlHufSjFH9Sw7c7H/MwdS6ruXLa/N1jXggqEz7OOw1Zl8CXuZq7fwrEXuIr67+13VJ3JdaUkugzFE/xuQhT+Vy7HQ6dC2cN6D19e88+S+c18R0Oh1LXHORKpdxOxa2tPUFuzKpEsshdvJAv6BXb+Z+yP4inv7lXWeSBy3KPHQ4Zz+AYauu/+pzyoCuhXEagwchYttXx7oC5S/AGIc+HPeAxtZDAfWMz7gct/7yjttaJ/GMx3FlxqGNsShX55hcjsvaf/5cTNeh+rZraqAvMa2bh2nGCpQ68lv2RsfsG4Nzo18PcLRT9uvXL+UBo3oeqBmDvgHD6nvrmj1G+TX3qrHpV3/GYD32qHro6Dq21mJpLL7+bLV7fHzKPfDwGp8xiNsYWb9iymu/5R7VRhznzpjMQzxlHuIAvaaUi+WYdkCvO2Xaign0Qa/rzb544j97oJq9Qtk5+8uWmv36629lrtbDWCqXPtQxXhh7jmNAx6Bv/WlTubbE70GW+rcc2ItnLOaoTNuo1b//+59y/zzmfrvkXqvyT36r45p3TakL9B5gDNqILZ4YDzngvSV+GOvWnJQfjw9VLFXr0nmrb/yuAVtjnfOiPpAYbuWcOqYv5dotuc+tl3Jb7Y85HHu6nMv/FcTxdErslJdj6mhrnPLWxHyArqtj7icTz8NK/ernnHvzeDxknRw7Z3M75rkE9H1pPN4jxqcvSR3Xu/U1Bvc2efHUFVN9x7LMas+Cvd3Gs1Qd5Q8PH8qaOWfGo77xG3slNaD/tfLUd44ksZ0j/enLVlJmfSWx7KtvvDMfbfVt7uqoC2Odmo/6QDlnYqrnvWdrjJUx6yuGpI21UCYBvbdaezHEF9NYjEEd/ZqnePbFAVKjvdT1l8suT8+va0g791DjsFbaTzvzMU5rJBmLfTGda1tjBHoPcFxy7Ev2IeMQz77/olrd4+nYOchrb42NS3zpf//v/92/nOChrHEZi+OuE2O0rw9tJ768NTQXc1CurXOjrfrGYL2UWT9b70f1xdReHOMyJiDTQd8/4omhf22svb7MzXr4r8+1sV7GKb7kmO0vv/zSvzTx8dOnXvPqAf2s+8d//McyFmPQh1jGbKza+i/ejUm/xqrcNWy8jimT9KWdMYlvvpJrw9Zxx7SH+32rb/FPuSf1X7lgjGurX+3FlPcXKMzV2IxZTO3EEMva6MNxZT6bnAv76ltDa2fM2mmj3P7H7H1iy2s787TvLz/oS3sY95C/SPL9+2OvPWP0r9l8zeG+cRqva85WP/6ykrb+8tXxcEyWVf5FFu8TY3aOzVccoP7pn/6p50rFhWyY2+6PoelmMJ/X+4ZKr1y0s2+bVdNjEwjGzdd6YoRgLK7WyYfvPS+n93xYLSofh/ZQDpLDb5HZa3nsRrsFP+PRCkzzW35IkDceE1Gg9foAABAASURBVBHF/hYbCFAG5Pf0K32gFzbtu0qZ8S3LGjy7S0RLVVGwtEzTJXUA+gYOG/mt9LXmwwuQ/l5APggbH7WwVlUwKhgR+VsahK/Iklq+R75X7KqW+KGWMs4ldo5XNnZltvqvWDguT/TtS/bzfC5iL6kvhq05AwWUtZFI3hGUWMUSdtCWDwt7UQW11/2yvolScWLdurU/5NX9LQFYH/1JEJyKVoKTdXzKbTMUrL2Uy0N8tu5bO4K9RK9qYqsrbyvJixHT1q3UbNKWfLAmDAx59aQlstm/Y+zBGHEYIwy+cqmjbA+/1545ztyTTmjKgCK13TJ5ygKW/hLdLRYVPniVmtiDzl09QElGqoJQe+KuBAmRv2n1DxREnntmiS9j2cNH1Bh7vrMsjV0EL7w+jAko86hcE8u1m25/OQbBjk95hVNv8vbfjimHOArjmNnZlZ/tnnpkuEZ/S2y35tUdY0a4t2zLOlI+dPeYDVJubhVXbZPWnCRlkuNJN6ULlxxg5KItEL9b8KqA1qm+9sjzEiJ1q2AO7MgS8+CjlB9g94wvqbf+9tS7dSObvD729F/lsY/lu3rbh+Fb/bf9ZUnWiXkPwXsdde/y6GkYGrGkPi9x249p8RrnGFvS116Cgb13fPvIPXzEqUnqo3+x88LAdMJGHpwwe8aksAUDx7WwKVc5sgyEi374Lbh7ekNm3JHH2H2wueg0XtotGFv01ZW0G3Fv8b8patqjE/V3cTdy5LZiaFsvNZmtcnmpMVITZXv8KquXOZbf9jfrIfHvznfaLc+ZPa3+bdXd41ccecn+0grRyJhzUenv7YdSd/LWIFqpSEWeXvSmbnrJO6MvdrCkX+W97Vi45gte5Gsiq1yUOlW8YtrXZhAZCvW4bBYetG2aYN3r3TV5yaHjjlbrpN27Jok796u4lYGRVwUjo69xi70XC4lna6rhPiiZ1xf5np5yW6lyief6Qv2M2+6JR5KXmp8YGVPWcas/5eF/xJ5z2fKONXFHTzxlQOdh3MYjuR4j7hyUb1kn1kV9x5tP3ON+TW6Jexf7BVe59jCwK+2WcW0hyiF5yTlzfA+e7STvHUU/0sAmavQQ5XrRT9WyrLWGjAWUxUP8LstSXtPWduoon6QceIddec4GoogfWFKTvRayBhOw8iWyoRNBbM1TUtfxpqq2o5biRX/GNOMASv/KlUnylUteM8er9iIvGZVlKF/muEVWTXvWRlG1pZ28/T3rmJd14tiQ7UGLbeRd78Sw5qXksi4Bq76GzyoIaLTJUKXdX/BgxL2u1mQfaymyyqUtZDyxpDsw9mFtv+OQCXWdMmY9pbhQsZZlrcV6b+mGFpZo8+pHHxEMbJkQUD/Kl8j2OJGA1tf/ui5xlbjzfVmI9V5b1jvhxUhIJW87qWsVzZYHk5jtyVGSl+TFEyORl3zUYrXHd1Xfl7EZunvLKzFM/SFPwtmvjVOqACiXX6139PcQizWp2hKLSMuaz+PRtV8xgHTiwbijElFyzroOE+sK7WGjEz1txNujL8lnsHVst8Ssz4q6rf2oFqmXffO27b66IaIrOWbe8u01Y7ZN0XmbuzL1bX3xrY05A5WvzP/WJC+puxhDMPckCRhWdPZ3+ssyauUg0C/PJm87yViAeqsvDwO3cgHBzlqLzzC1rAN7z5h947YlcSlKWLUuh1rIveJn36Iq80At/dl58uo1RlUZR5qC6Iaxtum0vjoEu2UZ82uLMckR6NyVWQ91lGvTOoEb2Hst0Z96wPCZ8QppC2GioD5QQHpVzkcz+bYkDqB9El5/EbeuGPLSHcPe/jKePDvutZZlDUbVjHWvimzJ96GzLEvHJyYw5Hk2V+2R5/OMcxHp3u0erK3ljquu3Na+a9HW/pDTuvKBaNvJq7sbY1zuE1ufvVcsdciLFZL35lgAjVs+EUSr6vfi3oNXuayJPBCfWiaqjCnL8EuN7vOkPuBQ649a6anaj5ykgrqNE/1uI9SDe0HYV+wwtcWnJC+J0bp5Ub0lL0h8MZJPU2JvsVG3++GNha5DrNPP9yqq1Gv/4e2LW7m8R8RZWF7W9F7H0/3FNBD1UFqxtsRhLav7lSYx6SdUXi0Pelpz3CLvmNLXHoZ+UaVcLBKvL/R8gQRjXN3KZXzy65o9NX3xlnXpuisHgUh+W1V4X0BtiVF9ycm3L35FdfRHfF2PyhW7SMo6aCMvtq0xyld0olm2QPsXV50tOaoDcSBVrrTir8vaur5cT1jZ70acvhyLStd8XYfOsq6Bp7YorsuSduAZg/9y7Zqflc45/D+cDlXWLOuCVf3M2bLWIXW5PF/KQ6XHvHx+zkHDXtT5kgOKfK7YE9YtsVpvgp+hyvZXFSxie7+H9txPh7oE/xqKWfkSL6Z1CI7234O/vz4b9+SxJ95BkJiS5sPDWEe3HBpYCw8vqvZak+chh3RuG4fD0pixrJg1qe+B0yG+zjlcqlz2YenDDV8givHzzz81lvN2Pl+7tofgHU/HxHsp5Vv2+WVZ+19t3ZKLh64fc4B+yH7x7dv3REN0b3k5/DH1Gy/Nt9T506fPfR8sqW/cFxCMD/2y8pqDvSrqKYfqE9/aPOcQxvweHh5yAHiO/1td/dflyfUxB2aPqVklh0vsLzncumWej6dDHU7H9rUnGmXUUs/RvWbelsyNuRu3NZSsyfF4KK9z8l7XpX76+VP7gkqMh9CpHAOS20O/BN9S8I851AZqWZaWi3NNjQ+ZE9fkwlKn1GaN33VZEtFe1xxgHpKDY5W8D4djVdqFtfbUd027xO7j548RU64LY1pi/3A6RWdLLOcCiuSmn8pivGQtPzycymsLzk1KIb/lZfOyLuVhWS3UOf6Pp1MRH6cc0ElRq+PhVMuy1occQjm2roeor+W/HHYfsGby+rJmW9ah/Wvq//Hjp7ZdWDNPe6l7PJ5ivyT/U6Zx98e7Iv/lo3Y9nB6K+FJnjY3zo+ycOd9SV6g+7HF+1oXO2dpY29PhkLW1RrbXGoylKvNzjN+t1jXyrAPXtDjH07G+Zl1ekvM169UX6YfY99rNGtJvbrt6ztr7mLz3+H7KAfEh6+H4cCqWpZZ1zZq+1unDQ33IWl/Wtc6ptXjGp478GtxT1qoH2b3uYrulWIdTYss9sIf0dX5+ri38h+hWCr8ltkNq/XA69b92PWetXrLXJK2XfPb6+Y9/qEodlnWtgrrmncbT+bmeL5d4UESg9vpD9PS9rGsdjscyHnXdA799/17HU2TxsyS2a/y6fj1kse7uXWv2iCW0JS5xXMfmZk7G8MH1HlvtrbV1tAbW+pJYjqdTeWB0zf1o/yE56kd96Zo5uKXG4k97xz3QqFzGaCwfcqgCRFI9r/ZPh0P/wsO6LFlTx6zTrKGi/3PePn3I/RILSI2io59D5lE/2meoIPfgXn0PnhLrMTUy/tPp2PXTtzF7kGNu5mDcQKmvbEsOl+dz3VI//V6yZm/JXYxj/FVmZM8ajEndUgeg9A8YQmS3Mn/r7XPCevsvpI23Erf9LfZbbpQt8/CnP/1bWd/Hx+99GPrsus0a1f+6LvXt29fcKx4oreX/JkDZlvXh/25Dlz4n7J+S62FZa5VSyyXryTg9sBpxd3iNtWZMLHPRVrImHlIty5K9+2OW41L/v3/4h/rp8091WK1rIo7fc9al+kswJOP2F1Vc+8+J+zHr8JL1fUnNJMeNQ+9PGVsT9CHr90Pmp1KHPZjaLFFQbv7n3EP2zfHh4ZSyLcWSGKJTqdmWNTbYTHYYDwD1czocKmHVTznU3IOr/5/+8FP2iK/15ctv2bee6mPW7CH5XDOvxmvdPmXdP2YfCXTmb6vD4ZgafCoPjB8zH35GsI5r4v4U7ENa41gSU9wXEP2PEe31IH7i2BLjx6zZDw8fs8de6ueffqrvOQj0sPvheCzzdI6t3Z69fF3W3oc+fPoYjFMO5Mf/hsV83EuWOPqY/cn5Psbe/y3Amjhc065D58V6Oa+2rtct6zNBdU0+5Z7T55b9PEu4CN6H00P5L7UfMhe//PnP5dieuK/Z/6yJ8a4J4Bqc75k7czL/ZVl6zbq3nBKLPlYiC/aSWpwOx/rjz39obPEOh0MZp/a23i/G7vzccr8ps27GsmfvvGRu9P31ty/1lOeb8RmvB67ep+LZiuH+klTy3LuUeI+Pj+3rqM+sI23/2x//WB+Tv8+AQ+L1X5Zf49f97u/+/u8LyH32rfcNMY3PGhvXt8yZh7r+y+2ff/65daafL1++dB3MAej/dYG2xrNnMcnbWjtrJpat40D79b4zd7H1bW7a2erfXzqwztr86U9/av9iAorqn//PP5c5uq7Et8bTh63rRCyxnTvHgfqc9ajMe008cxLH+fuavMTSv7m5fxuDh97Wxb42xu2998svv+Re+dp/5ed//N3flb94Z/tT6qW+WECWyV7GZDz6M08xraPzaXzWSl/Gqa1y/Wgnb50cM3bvSYvwMfeva0M8sfVn7Nr927/9W9fsIfOv7pp14f96YOwc7oBVy7qW4+alH6CcF32RtS6+45mwEs/WMXNwvRkvUF769R61PtbScbHElp6yJvVxyjpMQWop6t//5d/KNe8+8++5D/089tvXL9WxZn36+fdj9p3n3Bc+Qyu+lmtuyi0bqOQPfpIPnSYjSTxb7nTHDUaRJO+k2lpIZZK8cvlrPohrd8sLg8v1nAJe8kPLrYb8Fv6azSryLfLo3owlG64bzzkPCPuS/W27ZlO95KZ8TnvtG8aErtEfPrbgXvtDzzU3pXS5XlpGir8sa2z28gPwOR++r9lk5G1v2SzOKYp0zQP7fHkacSUmi/4qj87tGj/5IeEcDD/YiiEpV3bOD4P25a/Rk54je+3Hr/4k9aRrZLZbPizfgi+GdvK36/4XcV+jr/2s9SUPSXlrcU3u1uOanNTbMhFSpQYuVsck+QxFnAl2flNHl/GetWCbtZF1dQvtWSckhkapq/VJHayL/C1ztmeT0r9x3PQfLFvltlOuvnrSNXl2znlozXHl8upNO2XN54eu60vetlvsbsnRObgF65ox6yddUvdLHj49/lKbzQdSYr++IWWSPvUhXY0/+fjDgHRNftfIZm3lz/lgco3c9eX9IrWu2OpmzA/GLQ+vrjX3Rl6XJbW8ha5dW/1bJ+di27axtjMHwyZ64S9Zh8PXlnV5KbGv8WPcLQ9vXsYvtTx529rXh7xkf7Y/yo1Dusdy6xjfy66R3TrOPff1nvi8N8c9qv7IQfktuV9Sq8mrr0zdW3K65Z6+RicWJX9xj4hMfnMNhVd2vjx33pfcz5Xlumaj3TNHEpB49qzjxbBT16376vlDMUvG+0NyYss612ZP3z1pM/7IbK/x5brf09e/JO9YLc11jFO+v/i3tY6SvGQg9p2T2d4yR5NXrp4yW+WXzNcttdizTo1tT4xb4rtap7R76myMW3ip5Yn5Ftz9JRZxb2JEd0v99rTSqPc1tbmlLOSH+ENqtGWS5AG+AAAQAElEQVQvzFqKvf5vL628sdheg7EFYwu+8yTJt25kt8Sq7LUf3ThInW7V8vS3F9pTlMZMfNrd0hqbZHyXl3Vi3JnSaKcC8a9ez0t+MlAeaW2pwZ55st1SJ98ayFsT+/uU9R+n2qIZSWzUMb70EuO1ac/opn6Wj+PX1NS2SXn8OudiOy/GOWO6Jf9L5s3n0M36WZPka+49Fxn3Xm0fL3L7t+R1DclfY+cP6NfoXrOf3bKvXSKzDZvn2ZZa3pJz1S34l+xz6vXYi/6dTyYptP0t39Tfk7BYxt7Ufm/Jeg+e83QJ9q1uydt9xjyds1vi9TNA87HZ4ltSHsjYbHXJHLYsttZrT720l7bYK3NulIs/5TfzC23JeY+edMn8O/fSLbj2bbcX7FtiuIbfE/ktrbS9zKm4kv2WJw7bS+8nWePqB9P8r2l9UXENnjraSNfomL8yyfj34IgryRtLRbYnZtes/S040p5YbsnpkvVgew1/y5itdbpk75IfdE29b5nXaynfgndzvqKvrnVpjDxPbO27nsS2PefZdsmYc1uZpJvrIP7OeS47ro28+vJTJq9cckxSZjtlZz/XBP+WZ6r8/CwiPz+TjM8z17rms8nr8zfPXHXt++y1FUO+5cEU4/wSo62fIfRte00+krxj1rc/A+az4Tn7//P5qc6Xx9TrKX4v/fy5ZM2oo+41c33LHN5SQ+fr0v1b9dw4Z6Gb45l/6+34XnvJ31yH2XG2zIExWBNjaIpvfah/zRyeE8fz82M55gf2S+Zbkp8f0mc7Zf7rK/N6S9pc8plGsp5PT+fsx1kTqbuyc+ZhzOs25Klvwkzet+zde7cz1i0Dxrx7j77waaKzt25Sq7c61mfPepXkrcvea3CrLKeKVV2znm6ppbzUz9HshVtqtAdwi6+KpnuyNZbs31Jforf43BUz/S2+lDu+T1nmQn7YbYnvVtbX/hb9PXruHVv4a3T1d008ttI1uPaNbUuyxqrc1jH3qTl+y7j3jO01eW3B3hK/99olc7ql/5yfN+SvwZWXvMfOrtfILllPz859yDgvt3NZO+nZNRJS3vEnTvlL1ufsm7+8rWN7fN6SV2VdKlfmmHKJPI/MLaXuOTRH9RxTT3378o7tyeeW3FwT2twSs+OSslvG1LOdupes3Tn2Vq5MnalvKynvNvnFXVk3a2StjfUW+ZYB25a/+LzmmXXrPWrPfeO9u2VtZs7z884c098lc2FMxnJ92Q9st9hezadrdquzcQf7Kukz83vNuPu68WkvnrEol/qZ1brX+L5Wz2t8qDtp1PRaYhhH+xY7evbVm+3QyRrIulB+NZbE4Jqyr/+pa3/wL74T/yX6t9xL1ukpa8z+OetFugbnKevxOX1r4r5hLGLIS/bP0THmS/TGnvScveKclw5Pr+3z851XX13/zPJjXhTLa/cWQ331zi/r3FZd5c+RPbn3xd81n0uN85b6VDaBPXtB5bO5NR+yfF5Jjq5FyXpZB+siLUsWeAaU2w/bXxCQcMrT9Nq3VX/qAbVlLbgP6dP1d8sa2Vx7kfvzvrJr6mjblLk3Rvlr+C3xbtFVJskb3xaMLfLK/rWFvwSjY4lP90aMOyFu0bGvf+2NBShl8ltst+jo72aNomjfddd+IpP3GeFhmzrSxbURch049+fwrhHpOfN9Tu17nQdf7LlGKvhPznXuIXXUHWPXfql5Tc43fcb++sJXLmtqPN6zHXfle/LYgt/25p88nvLCacvYLRi9NhOLvH7MX941SeJYczgkrnV7jt1T4jp3Hpfyz736guqcOJTr45p4Ou/cZ85ZIDK/e6lj/ZWZs5ToMrblHr5l/731wbt1shbmoU/tbolTfbKRJpVK6P2Z65LPIWRun3PPmY+682WhGPYfk9tj4n425qzhwV/z2eNWl8T629e85E1N9LdnD8sirWU9VAXXl23X6Dwm5+956e+fIPb/dfslL4DN/Zq47J+D7aHAc+rgmlF+vl6Ds2a+buW+Lb516TUSfefkW15kWxM/y255djxH/pzPCs+5N9U319ZPfs6H9soe80Lbf9Vq65zssb1lbp9ykHjN/qyevPPmz9db9iY/k9j3Zaj3n/Ye4D8lL9euNmKdk8Nz8t2SmzL3l2vm0rreUj9l2joXh+Mpe9M1L8q/1zV+pVvu3ee8I/vlz7/Wcz4H+WfzfaGr3dfUWl9P8ennz6fEe8nnpsfvT/1n/tflUM85aFPX2C7Zj53sR/e34N6ShzV7io71O6dezovts3Gn/y2HEt9T14Sfg63njk2sLbZP8WsM5mH7mDqa3y3PbsfkPeB5zprJbRP7pz6Ac8wX0uZme009jFP5NWvwlEPAW1p3wWtst9y3e9ZNZV09Z+3pT9tzcn1OTX77NYcEWWvnzPW3L9/qMfE+50D627fH+pZcH1MXxx6TiwcwjzmIouh4voV/Tn1d++esi6foGsNT7M+J4TmY0lPGPNT49bff6ikxOP9f9ZUDuWFz69pY+8fYUksOox7L9WKsl8R6zedUa/k985NU6jG2z6m9Nr/+8luZh7Kn+PyeMeXfv34v473E//fv38q6XDLufLjvief9u8TfLXW0lk+ZF3Gcd/vfsk4u8WPuX798rcfU53tkHpQ/5t5z/Evkrmdf7D+lBtb5e+r129ev/XP2c9bDU+bCGniPir2y5OD/MWvtuelbdD1Q8uBPuz/n0MJ7/Wvi3hLkU+rWf/I8c3kLuV6cS335Mv7XHCC6L92SnD7095hc5I3re+bKg0Hz0If+83E6h9rX1Ohb2f+WPDxY217Wp/lvwfvl19+yZ156TzQXced+9Jzamo90ja7+jFk9971r7tO+L7IOn6LrOnHdWp+vydk5nvfPc+4Z8a7Jz/kxZ/cHx8VV/pBDxsoljmNAelXH06njW7P+18Mxe8C1CehWn+fMg3ul+5zxSsYwxi7FumQPufS/prW+1tYa2G7JY9TuUtesIddVNtO6ZF5cV09Zc64T14c21sD5+iXz+DXr5Zes0e9ZO2Tev2Ttf8/9dc69s+S579pZ16XcDyuXNZ9zq++vqZM4xqRfYzEG18ueuG6p7XP2yco6Ecc93s9ejNL0Lw9Yr6esB7FdD9bUX9Cwta7SKYfZkve983AJrlhPT98bY0msrhkPL10v56zpZSHPzGs9PT2mzpfac3NeUudj5uFj5sq4HrOPrMtaV+c3+9yedZI0U+dv9euvfy5js2bfc8/oc88zRDztpUOe+6fM754HjjlcgmN+f/7Tv/c99N17JGvGeLaXVp/KE1AfHF+y9rzHrZ8//4lzy3NKHGlNHntsv3/7mvvhaz0l5q/Zr86pWUX+GB/n5Ch/S35fc79tsdeP8/Mt44fTUejO53tyOeYQzUO1EX/GMj8Px2M9B+fRveP71z78f87PeOb7LYdqv/z537MbVdfK2B9z31buRw+Ik35qfEvpKLKO+n83kLgrE20M5mRtnrMmbaUttbbvQW0M6zH1t97LstRTYhR/d//PvnXM+2/zM/c9z7jffvm1bA/RvaUGrmnXy7/loPdb6mTM1ud74l4Txyn537IenSdb7yvb56zNhGiYPefnrJs///u/17cc5D6lbtai65n1tide76c1+ZGAt+D9+udf6lP/ssJDue5d80+5l6yL2K5HD1dnvg8vv+Rgns+phQfr4jwmX3NyHXxP/V2Pe/K0bs6Va1CyZjP21ZoYR+LaEov7o379BYKH06l/Geg59/6SGk1bD1/F0L+HwH3QHF19uI6N1RxP2ae8n8yv803C3oeffvpc/+Pv/678/OZ+5X6rnT7Mx/rKu7acz4RX9l1z0y+QtZK9/WW+HTMn9YDMw/dyTbhugN73xBHffUgcecfnvwo3P8fUE898rA+QPeDWe4R2ElDnlzW1FOVePtbCc2kHlPFbe3E/5pD8mHlzTf/3//E/Oh//Fbx5PyUH5xjo9au+tsbhnJuTetbbvn6MS7LWxuOz6BT8rfbyOfQl6/e33MNAeTjvmlHXOKzvl9z7z7n3jVV762ys8uLrxxr8mv3dOn7LepKMQRtjVE998bQ3HseVy4thDr/++mtZ5+Pp1L+k4bPO2huvuvq1r671F9O+v5Bg38N3sdTlZR1qo09t9AX0HGtbqYH1Uv+SfbHvgygu61r/83/+z54rc/DzwlPumVMw/SUTfynj7/7h7+vj50/VsWWvf8q9/CFzZ32J/SX3iM/xxQANwsBMWpJX5otL++pMMlipxzPhtpJFnvK3vLJX22yo8uq/ldt/zoc3W0n/6knyyiY/43mKvjYTR/nUe8pGZn/QNYt+66Lav+ShcMlGLu/k29qXv/QD69o35CUfZi/nW/PqzPG3vPpvaerYSs/Z1ByX107eVrk0eVvJXGylOa5M0lbZJGWTn+3U0b75TLq8dZn68tKPcseViyUvTV7dqqW2POC2bLDmI/XCTM3U05+k7mzl1bNVJq+ufXllkryyyduKrVzeVlLHVpkkP0n9KZN/S8pnX31vdPs/yn1wKJfM01aS127yb9spV+aHIltlM1b5Vz+5EeWVWQdJPesunXOTP2XNKLvmQ8vUVV8SW1Ju68N+ypVJypVJ8mL9KHdsyidvawzz3nX+JWW2yidvX3vbmcNs9eWYJD/Jvjr25aVLfvg8534cfD6wv/xwZyzKbd/m8FbPWIxJzMnbTnrOQ01+7mHyT+4L8WcM0sSz1ddz7hfl+pztj7x9Sf2p85ZXZl+dt/yUKZ+8fo3fVmo+8T0nTuOdsuesCWPrNvw7efbBt/PwlLyf8wOLuk95ME6atdL3oFt/ADbGGdOQj/1Pfspt5z3jvTDXXfN5kLhW1ZG0e5VnPpVJytXT3+BvvSfLOy7Jm5sx276lzid10f5H3v6PusomTRt13mI7PmVTruxHfsqU+xD2Ybzl5ZV5es83ftaO8yBe6ydWW2XWXlvJvjqTzFl7SZmtpK3tlM2++t4bjklTLq+u1DHlQ/rbscnPdTT1Gy/7jq2k3FZ94xVPXjvHJGW2krxzJy91TfJMEMP+xFBPHFvlw+bca0Be/THmM3eL/JZn71bnF6xz7osxfilb9cWRJt9t8v69ce3V1ZetutLv6Tqu3PYtGf+P+TiufOrP9kfsKZ/6jstP+WhzT/i54yXnOT7GRt7y3ke25uKHarEk+7P9PX7ew1PHVppybZw/ZdLkp3y2e37iueUHsj1v4/fmb/kZeM/ng63pLZ68OPnY8KqjLJ9ju28rTX+ODf29x5Xvfu7Iz9NbfgDOIzTr4pr1cWlfxiRdsw9ZE9d+97P3aOu8z/lx3HVsq471tW29l3vAMUm545c3nwHtq6sPW0ldW/Vtpdt1r+tl82f0mvxslZ+frz2urSSuZJy2ysSTt72+5GKrbOrJqzvbwV9zf1y7PurrS5p+O5/ENmXKX2WpwVtscSVxx7q/5IeOp6ZznkPuZZI2c4+buvp2Hn1WdJv5Ect8Jk25/be8/Ws+/4jRfPK3gxef8QAAEABJREFUlabsHZ+XHsonhn7sS/LqSvZtlclPfWVArzfXItz5/EzccsChJpYx7lqFu3zP4pzYYupDkn8rn7xj1mv2raO8reT4pOc8T6yx5FxYd9vnl3mYvK2k3FZ8yf5s5fXzlpQ5rszW/uRtJeW20nOed7bS1JVXxxc3l3wukTd+xyevzqSrayLz7AvxS56nlxweqK/urJm61+gol1c+eeXqeo8rk9SRzH36lVfvlj3rnP31nM+d6k5SX/6Ssb4f3H/jU7n0zmfWoljKr/6yzkvMo3/r+05+kriSfdtBl1e9ge1n33PJT9r3vfc3W0m5i09ekpfe8vYnKYexTpXB4IE+sAEKqGU5VFWOVtIuIVhbZispkyYPZFz9tby8h8zNGkvWxrorM+bZjryvnaM6kmOzdXzy2tmfrXJJ2cSWnzL5t3uyvHFN+9nqr3Wd38yjcjGm/O06mnJb5dZTveesezEmvcPImrlmbSmTtqw3W3VnPAtLAeVzW/LljS9018jklamrv4Xo5hmb77Vk3BbodTFz9NmoD/dZ9bUD2kflArrm6jhmLNbQ9vdIPfN0zDjsaxeoPFfO/ey175hkfdR33NZaKZMc194xX67bAmWOlUucNB3fNbWb+uLAyEF79eYYjHzUd0x53pPV2f0mnxGNW/s9HzjW6PpSTfvcTl036wSpYfZq7Y1lXdbe4/1Mb40f8sL3lAP9JUbHvCz7nBdnlbkUTxn5PHLLXmHs+m+MdA4sdQwW0C9PfennC7rKdcqBguNL5vOwLnU4xFPeKt9ueabmvZhxb4n5ljocj0s95ec48xjyveacmcuzueZwy1adonpunp6/1/P5qfeWm3tr1rk4xjhJPOdIPGXOk7xt5fKw2GeMNDH0oW7Samwx7BtLTLquYqgnzi21ckx7SR3bp/w8qo7Y1ub/T92fMEZyI2masD3w8AiSmSmpVN298/U3//+nzc5M9aEqSZk8I/Z9DASPlFRHXzvrohEGg9lrB+DwSAdJTd2nrKmnGmM0ieMLWvX1s9ot8yCm9ZRf/sVTTzI+W3GX3mqBjl2/HhxrL4mpTAI6BnnHIIWteplL/UpZFr1eMtRfb32Yx8Tc2p845mBMl6w5IHN7Wz/mENeXydbCunzOQZa5q2tOzT/vUWKccuh30XE8+lJYP2HrsB8K6BgdB3o+1NFOPXmgjN2X5+ZnC8kvc+VLe2WO22oD0c+cZLmWlzEpN77jce/85ZVZT1v9KxP7lJf42omnf0n+06ePJa+OfaDjPz/XRnvj1p81cI2L67wqE9N6q6NcfVv9Ow50bOqLr555abfaJTeGx9wn2n/88KF/A9u4xalsKmJL2to6pm+g5AGHsn4fuxXHeQZaZkySsdjq1xjEUGZskv5cAw/Zv4CeP3XN3/XxkPtYXl37+vAethVHcvwunxHVkfRjzOrb+t5iHSwZuzbK1VXHz5PaAP2sqVzWx7lSnm7Pk3bGYz7amrN9419j8q5t27t8PtWP97Q+zqm3+v4W6jmf28Wwr472tmIDvV4rl7UwlrBdV1tJff1L8vqT7Ev6E1sf6js2Z8zeJOMDSh+XrEFxLrnPlJv7fZ8V3PWaMqe7rvFj7xPqGav10d5DRHnr++nTp14j8tJTnhl3+YwrhgT0c88YnUdj84DJqMSwVe7cWLuHrAHzcOw+/A85jHLcwyUPw66vP3QOjlsrdcU0Lv2LZ6zmJ55jxiGuMTgmzvn8WB8/3iTfpzxTfJbca9rY5mvH3FKqesq/c62R9sbi52FbZfoVE+h5BCtPsD+WfhyrXMZm3ex7wCdp7z3y5fNdNKoPIM1n+XFMO230880337WePJDYL+1Tobo+131+i2t84pj/XdamGNZDmST/mH3X2qx8rae2Yn26+VAfrm96v1VPHGsuln/i3DjFcB3r3//tgDjOo/ef+to5bqudcds3FrHkJeOBuU60V18soPdQ87aWknLncjD6PtW3v0Hs+pA39oX5hz/8cz1l34f5TLSWxn06Xef+OmcfvEnNP2WePtTNh491/fFTnTI2xiF2l7KdsY7eq/QtvnkYo63jYto3Ln3Im4c1+CEHstbD1rFst6WdZA2st7jWx7pqq8y+eLYSzDUlhnXwwBlIHo+J/7o/N6kPJK+rnjfj0odzrL64XZscom5FieU6kfShvjJJPW3lxfWeFcdYxTE3620e2pqvOsZmDuqKJ69v15ZzJGlv3RyzNpIxiOU9p76+rbV2Yq727//+78u/LqA/fRibpK72xivvYb0+5I1PnYUh9jefvum6mYNxKlNfe2WuSZ8ll3xW9U/g+9nBg3XH1DUHY9bGvvVatdGXfo3BXIxLH9oqNw7rIA90HOKpZ6zWUQzvL+tsncx5xaYf8WCua22tkbGop1/xlRm7OI6JLynXxvoZu7yxia+dMncxn2ErRnV9ln2dp3HCXIfGra3zKZ5Y5qo/8zA3/asjr1/H7vsz/l1th0Md8u+H/XjMof6Heszm+5Qb5uRf+bi+qrFt5Q+vXN3cFFD/v3/8xzJX18KWMbGNz3xh7o/WybHhZuZPLR0Pe9lKTqo/jeOf9jjucXq6qqvQKQEYuAWRViLKJGW2Tq78TR5K11c3dTpelfyH9Bd/nQ3l6lneOsG/urqu4/EUin422lNkp+id0u77sU5pr3vzPdUpetfp36RvjMd9r/nTR1cZi270zeWUmP3Hs0U4hr+6Evsmm8Gp6fo6WPmwuuTGLX+6OiWO5J5//Jmnttfheyz6ylZ/yWzN3VZyfOGpv3hb8ZaOvDJJXjvJRaaOMnkx5CV1ldmq27LUxHydS//ci/k7l2vurJG8Y9oeo29dba+dm9TzFLp6nofJ39ThsNe6UbS7eq7hMfVU5/iMc525OGW+9v1UxqXuMTorPnnltpI46lzF3yl+p9112densmOwJWXiL95WUnaKz1PsT2nFOGZdXWXd7XvWQWSnjC1e/cPhVX4MvjLx9/Cn2O7J95gcrmJrK0157J7luxjRPaUv71q+Th6HbS91X+TxLc7BFwr5BxXQ9dSftZCuUs/j8Vjyrue2D7Z+D8ETW4y9+et6xb7OPXuTh5r1vkp7bDKfU/wek89VYjL3WZPrjJ/q1GNT/5Qcr1KrQ/JRd9FN7j9p2Z1ic4quMnVO6dvqQ16f8tKemoin/BSbzbgTh1j77j3l/Xddx/DmdYy+OV0FU/4Yuf1jYrIWN1mbjl2Lse+9Fo9Hca5Ty0PJS4fDIWvnqqzjvh/q9FzDPThXiUNM62n/lNocD8faxiFxnJqUHzJPtqeMD7baD3sdEn/rHY7pH2uLziG+3EAlfe+JS/5tO+PYy3FJG1vl6l5l3uWV3WTz7vtkT16Zj1Nil9wzr9M3fltl18nFmthqcxWc43M9xFm8cvGV+UCQN751Lzuu7oprtUvvmJykw7AOh9ToWIORdk8d9tRly1o8pn9sftZqC394lu/NT/mhbXrvOext41o4yKfWx+Qrf5U5PrkOIjslT/t71of3wHE/BmPWx3qclEdntTfuP8FZfetjvZxn107bZPwYu+vU9Ca0ePUkZY7JL31xPtx8zDPw+mV9WcNtjO4fU/urzIEk75xYc+sor1xe2YzxVPadi+NuPrkXgnFqOtV18pe3blfhrdkp9Tge9vKZrOy473VqfesvH8z0tVGvx4Lt3Kl7TM7SVeplu2Xdm2NTxvbDMXi5d1KfQ8au4vcUn6dg3Pjcsx/+pI+s/2N4a+r4MfanUGOkvU5dvWfEvnr2p+wm93Hr5vl5DI73kR/abE/RO8WHNZGuUk9b506bOf+nrCdzvSplx/3Y60E/0vJ5TAzGYnxtdziW48foHzN2HV+2x/RPyfHwnM+V/g/iH4Pv2s36zvgpeuo4Z8fEbVzGZ3/xto4537bH+DkF73DY65iaXqUm+36sU3yfWn6sq/DXL/JT+ld1yph64l2lBvo4xqet2LaSY1s+3DEo++ook1+29pUrsz0cDr1exbG/xtVXpt4iZfLK1ZU/phbGdkw82upfPUnsqXMseXVsHVNue4y9tTikJnvqc5V7fd+tyVXXSN7xU2owsU89v+qLcYzfQ3JYvH0xjsE9WePUs+se7OvUVd4auwZOyjK+5Orrz7W3Z2zfZ9xXb2ru/Wr+18G6ztoVS/7jh0/lmOS48fi57+PHjy3/kH8039x8qOvsR/If8w/ot7z9q+R+c/Mx/9D+8Gwz22NyXJjiWjdb6W3uyq8SqySvnTlIyuwfDq69mdfhuW6vuntZY/XElu+aHI4v95j9Q559e2SSvDWwrrs1zzzpzzkzvz11lLeFrbbcV/KzPda+H2sTL+0hmGNsz7JDbdE9BlMdP+csf7YrjuMejNgZxzG+Wj4O5R6hnvJT5CtGx4+xka5T79k/1Usb3evM7TGtJMYmXvquGffBY+zF3RKrdqfEqHzpqq98xXB6qcmp5/8YfWW25mZ7lVg63/3Y+b+VHw7O2annQB1t5/hV1smH3L/XTa6vU9azWNb+6PoPrrz6p/CnrI+ep/BXyXPxR2NMXMomf6xT/r2zH491zN58lf3e9phDhz102PeynXgzvj2xG+spWMbgfJ4Sg2S9rrP2lR+DeZU4bF17ru39GLzIlVlP5Yfn9akP/9TpYT8mppnrvp/qKn6Oaa3zdXK5Su7arr1cvz67bR2Xdw7l57P7qmt9fPZrHFfPcZ3MObx94+haBt+++o6rb6vMdj+e6qRNarUfj6WeY9eptfy+75n/61d59JSf4kus69ieYncKjs/F+VwPZvp71sApYz73966L++Opttwjr/Xeg32qQ3Ql5Udt92PL9+f2quMJbuqnzlv54aDuMXXZa8uz5Bif0iE+VytvzNIeX6fo+JniEH37tsf9WMZ/sjU/fR4yx/ukMUZiOpYYC8/6SFfWITbKj2LH94rFVh3lttLCOO7HOu57GcsxvP5nLMllbLWN+NxTo9AeTHX31E9aOUz5sWz3w14n6xedY2wkZVep2zH4l7zA19c2Rj4DE5v4Tg024uewt78tfo+7/FbGssfvKbbHw/5ic8y4feMwZ31any1YlctWmXpiHFMTZZK574e9jOn0LPe+tS+Gusf9WGLbtk7iu04O++HQMfuOpNde9LQ7JWd15bVrig/1HbOu5uX4MT475syX/T16H/Kccw6V23aM+95rf82XukDW6qHXgXKxvA+aD84xNtb3FB/yeYs/5zd10Y/k/UBqpN4h8zSKMhd961dM69D8fuyXwH6+3PdDAWUNj8H35Zcx2QfKGl5nzYqzHw81NqJ/qdPpWGPIU8fTXlsO7U9Xx5IO+1ZV5zpEVnkZF5gasbtcnlL/UeQlXbp1PGz5PH+sPfpbdB9z4L+NUcd9Lz9Xf8i/+077Mf2tjse9rOEYWx8yOG+tk73jlLj9s8MfwktX6e+pjTrHw7Tb0j8G4+bmOrGf4jM+gr/Hl7VWfpO+PqTD4VDKF9k/ZW6PwVZPOzElIFAREd0AABAASURBVJhX9e2367PPdam39L/95tvGElc/leubbz7G5tg56cO5EOvbb7/pufAzE9C8OJ9yOKzex3yOckys1dfulPkwxpH6nTrO+RvEHz7ctI8xttT0pvMe0dmCfUhr3T6mJldZ69fB+JBnk+v8KnnOWp4y37zkY97GsqWexmDf3z71QAXIZ7ab5HUqfRifpK40a3KsQ+ZkHmbt0f/Q8RmzWIfUvXIZ96yz+oeugzVSpq561kJe8qWyMn2II7mWt23M/SXz7NhIzurLqw8knkPXRXzHgZ4vdUZ49fesUemUGh0OW+3HY334+KH8jbEt2GMbjfHw8NixbttWXvf39zbtwxopNy5J/yPxKGtf4VcM1vaUebR+5mk+3/pnljNX33//u66v9tZj20b7vMTTFr/aaQ/03Hk/q6tP5Y57LwD53HTdWMtOf46PxPLNN596bvztTV+SG8P3v/td+xJHHWPTVmztPuVw177yD88/OGBuyhzXzntALGPSn6062iSFjse+Nv55ZeXf5h7SdpHY5n6dl/zXue/Vkdr/2GoEyHV8POzlvv79d7+rPbU5ZMy1796g/Ca2+re2QA7xnnIff9t5K9OPcRuv/rbDITW76RosOdBz77gy66KdcUmLNzZjNAdbMfWtjX15MRyX11ZaMnUec1CuvnLJMfvWS3x59ZQrk/cQWUzHlC1effvGq+yYtW1fG3VtXY9b6mYt1DcusfWt7rfffZvH0SX38U3XwEObyt7v+NJVr3KJqa9z+BrUlvvmkD35Y9aZmNbJ9pQ4jEcMW/3KV65T7gn3DnNStg5yvM9cox7AbWP0Ic9jDqu3PAtj1mvK2IDE+qHHtXH8mL3vJs9q/83pwfH33/8+49/EZstz8qm2YJzyOcHYgTIGyfyskXLnUtljz891alJ9z8No/ng89h4KBHPuEcrMT1tJ223bawt9zL+LT/H59ORdTd3e3tUYW/almyZ96d/24/MzYeH57wv/bX3O57LH1OAmzzVrpb5k7Vz3yqyNGO733+TeXXOgHlDbfqhD5ujh6bEez09lux22ctyYze/nn37qZ7J7sDG4Zta4vP7tr3HxXANb1pUxGL9zbBz6t9XGfe7mJudr+VxxnbOoj9lvr3O/f/fdN5mfD6nnob7//rvwN6EPqct16Kbrbd6VSxxjsj3nYNa1A9QptfVA0bjWuH6NQ3lMg3MpY9TOPORdb66bkTUGqFaHrGPX8HWeta7r9Ux4fHqq+8eH/stOp8R9jrZ96e7hofasc/XFP2SfWv6tgTVZPrwvXduSMZiLtf+Hf/iH5OsPJjz2Yb5xqeOaEivu+reyxbHvIecaN5/b29veyxxXbt6H7G+OGZMH2vL60ud19kr/UsAh8yaefsC1edu18sBXfUkcY/3+++8LyNodTdo5Zo6OW+/KJb5+lDt3knFJxhmVzPHHvnedQ2NxHcurA5S46tn3QNl4xDEesbVxHzM39fQv2ZesAdC1dE0YK9mntPeg+pzPreLoRzuY97I+xFZPHD+LK/MHOMxLubUEytjEtrXeQO+bMNeScu8T4xdDXe3V9WDenBwXzzjMxzro35hWDvo1FtereTgP1kpeXW3lF/aH7BFXx1N9+803Jaa6QMdbuVxb7kTffvdd7ce5l1mLDLWOccsr++nHH+sua8t14ueFS+47KYukc9W3/KfsW/7CoH/VYjz7glkH83B9iWvOxmnO5mQtxHDsQzD8XwtdJ37/2pQ1c71Yv//9hz9UFl8/031ui/m//u//u/7ln/65Lk/n2rOO/QsPrmn/KsfxcChrcOO/u/djDZ1tYyuvSzbT/FumyH/2dY5MyOCBLsQWUKBg9iuXstZ/ltkXS+zBKPkxtuwFo2KZTedQRN78s/yQDWI3qDFKXftACnrMwt8LRk35ofYkEre1jdH8JsYYz/29tsSoX+mcvIDyH431fI1BuEvwRpPFj+CFV3eMkTmcOuIBieNQoG21LkzZ4TmehWGrjSQPdEyVywWkXHztJPvHLDpb5baSusqXzL68rSS/9BA7NbRv3tvYOmciNx/K/6rnoMe3Q/LZM0oByWdLvtXtlrEqwo/Q1j/NDLNfuYB8r4LRGCO+qqjNug9tRuSH8gJqRFa51njYAlp+yV23xd/SGWOLfMv4qC1yGEVI+WqVVxkDNRp7tpOvvmD0T6iN4MnPOaZG61farWBUFUXafC9pG4k7MclbJ++LxbuWXMv2lY9gt07rj9qe+wfnITw1ZTAKqEPWCVBVFJB6v6yv5itX42XNLqwqSpm+KteWmtg3DlupoqPcViL+bLWZ8vQiG2NU1YxjJL7KtWXOJDKurvJXGiV/SD4jtkunipaPMddMpQ+v2FswldkekrO8rfjqadcUm16baalR29iyV1BbcpTe5xj81MxNzrnc4mOMUUDXVb5y2dJ4kQcnlS5pjK22kHxdqC1j+u76Zf4mv8V/RX+U8jwPS5vKuOtU26b43OIfKK8xhk0Bpdz4gFJ+zsMB6LG38sqlLryuA/Wj+XzfEg06Dv0bzzZmvan8x+g1syUO7cS2tV+5bO2HLVv78vDqT5l2QOssHqinfNDXb+U652ESZ4kltr02hxFElPUb3USTfpXxEX2/UJKikc42RkU5EqIzcl9eCkYRikoBoSkfY6uq+MkAGQeqitgd8j38pRLHEK5b9b0XK3NqjVY/5j1OMBxTZws2FezkQOTy0pJXMW2eW+X1zLs+Vn0qlzVJBrWl/sodh2DHMVBjjCbl8jBlQG1j6zkOdJFn0epT89LGDxeDSJJv82P04DaCyyT1OufobY25tU7FZktckuPqKSMO5SXlXZPcB/KOi7GlT1D0mSbzVrFKY17hzOWSNS1B8k0tx9i6blGJYpU4F+WJk9gsXrl97+GY1pYYUScdMexXLqDHtsRiXFV0vbR/jfXQPh1XLom9cqNGiQmjHNvGoWOzL8aMiYyNyC9FVfPKxdDGRTaG9qNs3cNsgTJWeUl55QJaXrnG2GrTZ3igNnOpSh57bcm7Ils6Iz4uSWTbRh2e99rKNSI/ZP8EavFRC8bM/eH+IffSOVB0uwUXJg+8k7tGJaDWJab705LbKpOUqwekDJeOGYaiclxfdmxhYsqvMeN2HGjbKrodY6t5EZy5n6mrHKbscMiHU8ZzLbYC2hZ44bMEE1eln5guVVtwnddIMp9V8t6jBEfZOeuRmv+ds1C3cSgY/bIi3dL/GKOMBaIX2lLPKib22NpfpQ+Ul7ranBMMUFv0xdp6rtWhYNQYW8HznhXe8RFfUj1fW2zFs13zALP2QC1ddRYP4s+xQ9YNvPaBEuvwZv1oJ7ayxdt2n5HP0nttY+va2S7agy1vTb034qVG9LbOswpGbYkf6PpVrkefH2mth6Q+mE8VUFWTlC/etnWDpy/vRaInf86LohWD94ByoqeNcmXLtseK2sYh30eTGOrYSuquvn7EaLnrhNiE1vOfytwpT1tBE199WzFQN2vQ1nzEluyfY6dMatvobqkbweo2/SrK8UXWO5J6ynMXRo0xaovNIfMw+1tZb32MsfX44rfoqbNte41tq0qtxxadEMFpjLQ16HHCb7HZDupWFfnKWNKpLTZS5SIydWFkneT+HNEvavmv8L02GEVoC6ay7RkDAlxVYowt9Uzh5p631UgMkLVR1KZd81UwyjmhRu959ilKWfm8H9uUR0Z0t/Sdy5FWqiRBqb+llk91yL3QOikWRD5GeZ3f3L+NHeHI2LZ5z1/Sq7LvvWN8ZCywBbR8G1MPqC026lYuoPflsK1n65rShzZuKETY+nHjM3cbiSk8RW1D3KotNRnPPKQm4auoLXLSr6JIm7SKtMrll/ycNajcvmvKfuU6P+dtXouPOGFdCpBtXuaSwKn8F/lTXrpK6dU5LwHHGLUl71lvtbMFJwDl0iW8UsCmgMZdclvgnRzo2gFtY3wyQF0S9za21q9gA9X9sh35HptLlXWeMdFzD/RYx5SabGO0DlWRVylXfwv2iK60jRHs0WPelxPzMu3Uybjr3jjMQxt1jLf7GQcsyPt8rKfyqparr+9oJha/VwHt17HGSt96t154Zd5D7S/zsI3krjz1ofJf+Mq1JR/jA5LLVl7k2zain1Ye/F4ZH6Gt1BefjPub89ZGSrcCnRAuxaCAfoauGP1sp501Uf/+4f4lP/uVS500/SWvLlABLfKf7SXzc9yP9lJrXsaA7D+H6vcfjB4zvi05nvKCD7I+AuChvjHpJCKb6I7eL1bNKpexkjxmbBnJvBxyKGAfqKfzY/aORzXLl4R7xo77Xtq4nxyybx72Lbi5V+N3G6Ou84Ktwkt79pxL5uOcwwVfnGq7jVEe1FnjQ+6bw9hSo0upa1/5cT/0S7w7D0ZShdNxr0tqos5Tnq3qSbv+D4d+0b2lBsWltmAa/yFj1kCqYNj35apjQOtVLqCAvkfSbf54PHSr/jHvpnzpWEVp6yFw1y021uQpuT1mT9CP4+o/5XkNI5hbRS3xXfehYxU52Dj2O6VD4taPdrmNM34smLEAJZYxqwejZv/QcW/Z+z59+pi191TbNuqbbz6Wa8249H/KWtiTvzV7ejx3bf0MYf2oXJdJXcN9TyezlSAek0cVZV5ijayNfT/Gx5b4rgrIXAUvNsYtrfXrWtbW1rgd2zIXxq/MGu6x8/BDvcplP03W2FPj69MXw35GBdrvbdaAL7P3/ZB6HroOGSoPPG6ucyBU84LOrDtjjI7TPIxD3BnLSM0em47HrKnWrsZ0XB+nHNzk8VrGcIjPj58+xG90Ux9frn/4cN1W5vW7333bvPnB6HlVoD8gdofkdWp//kb/IXNC1bw7gjft6Dzln/KZx/UF9Jzd5yApapnfT1n/5xJXPfM65bDUPP1Lj0D7Wuv1MfdI5dLWmM1Nu8ee3yprYhBgNFHMl7bm/Ji9FKg9c6WedjD11DFvX9YDvU7U6Xs794m8dVhx2sK0NWYPLDyMgLmOYI6plxA6BzHklVmzY3CNRZmt4/thLw85R+z17XPBfWE/HMofiLC/jZFEL41pDtbA+K2ZOOagzDExzcsxa2RtHbvNQYf9c/ZF23Xw4phYxggzBw8uJMfEsu7imbNy/Yihr8plu+JQX7yIC2Zd1VVmK468rVi24pnDikEscdQ3BvGXnrrOtzLnQSx5a6vPc/bWc/bpZadMW/M359X3t23F115d+caOgvpiM6hTngH7ca+7+/tSbozSKWv2hx/+2PcJkPvCv4Ly2GtNvcD02gSy5r/JvnmjqFttjffv/u7vGtP6XjIvxgFTXwyY8yF/yDrxwPzz5y+NK8Zt9hNr9eHDxzrloNhx9c6pwSU3DND3o7jn1MR95pB1Zc77fuz921aZ7TF77W3WCcw17f4lvvW2Hs5XYGN3Ch07DuNRZu1WDFXecz4bHvs+r1yfP3/uP4VuLGLav897D239izVAavmYPeaqyfjVOUdBv0Dvrf51pmPuI/MxD/kOWFwtAAAQAElEQVRj5kI99xj/pPnNhw+lzLqag+059f3uu98VUN/lcND51tZWX+pYU2O7z1x/+vQpUVfm/a5b8wN6n1DfOVGmvnHIG5N42zZicykPQi/xq0xy/MuXz8nzIXGMtI8v93QMOj99i3VJ3sauvmt1y/NH0p+t8TmuvofRcw73Xk/2Ya4d9ReRuM7B/fzlS21ZByP9b779pkb28g85oPQ3kP0hKuW9d45R3373bSXY2o/HXtvmIBmjzz9567ht87nqXFUu4zc24/K3y7/99ttST7kHwcpH8JXZWnsxtXEuxFPXNeB9K641DHTXTDx1vId+//vfKy7XrrraPGQOj/ux15KDYlovfVifz7mP9OWhrbjy1klM22PyXbz6QIkB9PPavCVj1O/SV6Y/bcW1D2QtzL3CPMUxH33rS3zttfMehelj8f/rf/2vrJWHvpetm+vNXFYN9HF/d9fj4jzl2ajMGMxXG2tsKzk24kPZNkbPq3JjM57PuVfV0V48oLH1a762jst7L1lzc1G+bFyf5iWJ6V+AsMYeeNu6dvSvjfWTd51YF32Kpw/7josD9P9ayFyfHuZnH8fVU19M16r43nvWX5l5yVsLY1FXf+ZsDf3LAuKLA/Sa8bnr53/nCugf6nDdWndr5w8DyEvarR9yMT9zsjUO43Me/V8rjG0rf/iGoryMQd9+hL29uy1/eMPaO+baba3cr7///vd1yf79pz/+sfzhp/m/R/pcfl51roMzyskIU9BmL61ymDKBgdZ9K1/8atWTtxVztfJAbzIwMZcMplw7SXk9X/LKgJe4YMYBxj551dVbBEQ0QlViyDjmBMhL8Gq7dJQPDnlAXQp4sQWqavobY+uxCLp1EiVAUdPIzaE/O/Iwx+SVA237W/yyc1zasgCUyS8MeZg5yCs3DvUAmyaYOo4D7RemTDug9fwGU/41r60yaYxDMLbU5vCyHpSLJcHEk39vZ/0uqsZ+6gDNq+vA0gfsNj5MvgX5pq55wpTbj7h1bWHKgcQ4fQLtp95cb+3kgR6VfxvH4h2UBxpXvp4voPGBlogBtEwBkDV17p8wZLyXO365XF507cPUl5fEs5XkAdkmoG2VGxPMPtA1+S25xurbAjatL6ONBK9ymLzjy07etWlfgulTObzq2xfvLcEcVwaTVw8mhnIxp6yq+ctsm8+ALUx9eQloXXiVA12jygWTFz/dlgM9P6u/WqBrsnBh2jr+dg3aB2xe9LuTb9qmefEDvPDG4Li0dGyVA7JNMONQ/lYXplwleOWr3q977S75NO4/6uUXhnbOn630tRzoWJUDqnRfDKDrXLlgji050HpARusv1kQloG3eYiy57ZLLSzDz/Vq++oBqLwRTH2g/DgA2HR/wIlcojgTTTpl1sF1y+VGUL2Ctr+3SCVp5tW505JtIPZyLPKAhnRZG9tyHV39AwezD5FUHbF7itqMfCXixUQ7TfsWljnJJmX348zZL11ZyzcC0gYkPOPRC8CqHyVujYuRD4R69LXFKpH0eTw2MKYP99WuxOQBTH15tlUvLRl6Cqfu1fGQfVqbOW5/y696Wd1xSV/nXvDIJ3vtRX923GPLn/MNOOWDzQq6dc/LXDqzL6LHZf8UWQ5m1fDsP8sodl9o434De25QBvWbUhen/La9OTAqoJQfS32JXaeUnRuUCeWWjx/QPyhJdciFzfcmmozzqwcgGHgbI9/kFUx+mbOpOvclPvapRI589bMV8H9/EWJqrfZvP4m2ttdhA51l9ke8jtaqCUV7Oa0XndV5e/QDRPWeYptaJ0Yjp5fJUtuRlfETvvhrzWWIMsrZLbmuMyoHgjK4bTD/qwuQrl7rg/FxaN6L+GkMZsVV3i2wU0bOG1m/xVaPH8i26lwJkm2Dyy6dC+WFydkLyQNsBXZOIa8tn1kjLWgMv2IDDL7GKB7zYw9RVSWxboPV/TbdyKVcXSK8aq3Iph1c8mPySR6W/YMrtwCsGTDnwggmo9pJPd/INpu7X2BlqXVvJcVtJHniHrUwakbsWJJhroOXPtQfKnCsX8MLX86XuM1vn5z3Hvjwg29TYlf5lBMPP9OFrFDyvn6J45ityjRYGzJwp/6uasaJK82NsaSPPeIW/MHrM2ICCad/CfIPZh+exyNbXsrEPz+OXtc8QP2eH3mECLfPblvVofPKSeLYS8G6OlKmrDswx+UodnuLTcUlZIijrYd9WGbzawGsM6tgV+5yDxbk/zEMNmDZT59UGphx4l5t6y5e8NJ7XhvK3PLxiKIeJBVO+ZGIANl0PeM+L6yBv5lFb5RJMfaBgYqsvOW4ryWsnL8HUVQ4oav/qKFMAUy4vLfmv8drB1If32EDHpo62i4DFtm+Yff3AK68dzL4Gjkvw6mf117itBFMHyJ30ilG5+lHxZm1F1HGIpU/7i5SpPwrPe/O9Sh3XlTryrRM/9uVtHZfklUkwY1IG1BoXA1BcG/F0qenruY2kczAOx+37cs2DbV+a+WJKfO+7fgYkyksOGCoX8slVH5J6+rXNcGkDr7EsubqOqyu/5P4mLA4szMTrvQh0DR0iPpUt3vtWP8ZWieviHpncfDkGlD6kpSPvS8BLfEjm7Mu+EV1rEEddJ3MXG6h8zK/Hp8c65hDmtOfgIz6MQXtbsSd/ri3KF/eES9UY9Ev94/GQl8dX6Y96zIGmh6dPOSDVJmEkxqfyf59i/5wXfWJWrvPlMTUcefn72LbaGY465mC7fEc9oV8K6PaYF9hA/J9bBvThhXbqLtIe6JfA4jmurS8xL8kzQ4nvXHd3940LJIfHmF+C/dQv9ff9EJ2qQw4SKvk/PDy1z20bLduyZ9/msCqmnY/66vlCVp+XFOFwOHSejx7y73vjqlOc6/7hPjijxqZE7EudUxvGpQ77aF49f4Bhi0/rvsWn/nw5fTzuzzFX+xjD9qHjv8T3iMBWP0WVsUx7WuecdVW5HvNiXTqeDlVZLOfM1cgcL/uRd46Xc+p/nhgpRfJN0FVdu1MOqqxruqWdbdyXL8v17Zg1MV4x5ZVpJxnXrHHVTz997pyM+yEvw/fkO+rcfpat8WljLvLOwTiM2q9OrWetHVf/9vY+MY0mMa2buWpr64tpW/WB1OVch/1Q2xiljhhAAalxaptaKT8cto5zTyuusbq+jvvednvamJS4+37s9pi1a/98fuo41annyzysCUxfYlobW+X74dA2dzng2ZixOWYtVzxii+nLeWGVrxf9T5lTcbR5m7P5mYv+fbFvjB4KaytZG6CMRUxtxZHXRnv7xgH0YZVxOGYctpI4yo1vtY5rv7DFML63eEDfM8qNjzgG6ksO+8QVS3v3SVtt9eWYuYjfdrGRNyegHJduczCsnXHdP8zDqH1sVc/3huNx2fOvr5HOY/YM9Y3JmJUvn/qISuuL75gy9T0w0ca+pI0yoPep++wHKxYx5IHGustByum09zqCqW+udzkg877Sjzb296y9+/vbrOXH0FPbe6CjT3WA8iDH2I3H+sjv+6mMWXtjs922kYOjY9b6fbAeMv4YiHPWOMH4Y8v2fcv62FtnjDk3xr7iM6Zt26tq1l350+Vcx+urvqc8uHqrb6zGY+3HGOUh24+ffy73wcplXMqBvie+//7vskau6ubmY+J5qi17hnm4D6gXkz7ocj04Zjzmd3reL9Q9XV/XUza2n3KQXVtmOeSfyB/7oezfZm7sf848+Geule/HY/K+qi25uc885PlgDKumHr7Ji+969d4xFmNwvqyD7cccUo/k+fOPP1W2/gI6D23VV8d4bbX1MNu+efi/7vn800+1jZH6P/b6cEw9919r6Bqzb42/3N/VbdaMPrV3f1Af5poCktOp6/qQnMWw3sZh/OqKA7QvMYxLnKurm47BuTNn9WHiaW+9lVsL8/3hhx9eMOYavJTxWjfjE8e1YR1g1sS1oT/9PuR+XWPOrXLx9eW4fXkgn1OuyxqYi4e72hmDNHW3XiMw16/j+tLm5xwck31eW/Gtp74dMxd9qKvMVr/modx6SeaiXBvHxNevrePiOvaHP/yh9zYPTcXTxhi1AcrfJPdZsBWlLw+ExVHXWLZt9Nyteqijb8eMR10xJW3EVSZvzX0+eiAM5F4/Nzk3S0ccbV0Dxu0P54jvXLun6M/D3y33oHbKzU19c5Wsv3rmYkziSOJYW30APWd+jnANiOczzLxgzpH42ujX1nUjnnJ9Pt0/1EM+n10fTyU5f+bp+D/90z+pmj3jpte7+OZoHK5L45ZvnKen1jVmbcUwTvXMC2asxiCG9Rm5H41Vnx7Gi6e+GJI60sJ3HrV3zOeP+PbVqeA7N+KJ+5TPINbIuigDOj5/YES5MVpnde3LS861sRujudkXw/3VcefeeJWJ4Q+J+b8QcMw1YY0k73X9GhNQn7NvSad9L/LcvP9yW35OcW8aRX8OFEPSb+cY3f/5P/9nr1VxrI+4/vCh/o1twEzMIpkhzEUJUy4g/Hke5vhvYSy5+G95++IvGUwcZUAHrs4ieJUBZfHrqwumjosaKCAal9D8uuQBpN0lL6WrKJg381uf8pXrNa6Rm/RSMLFdNBnuL3WB5v0mtq0EU19eeqsrr0xaeMokZZL+7UvyyqTFK5eW7Ld4mPFpB5NXF17jg1dePOAlX/uVf+rn823Y0fMiVjr1Nl95mDiAw60Lr7xCfdsCqeu5/dhXLsmLD9PuLe848GIDqP5CjtuB99jKJLFsYdqpDzSeY0DHvOS26kuLB34Rt+PSwpBf+osHZINf7a/eXJfLpXvwig1E95dyFcWGibd8KpPWuC1MjCVfuo4pk+RdgzDxlAEd49f68IoHr7wYX+sqk97K7cOfx146tiuWczY9+cr9a6yTTy91A1TtOWkm385ZrDDl6sKMNUOdl+2iNQ7vdd5i/Ba/bG3Fg/c+v7ZTR/pzcscXiSsBL3Gv/mrVlbcF3tRhhFc6/FaX1NB71K3PfRAo7ST4JQ9Mu9RYBgje6/1qDsoleXivL65j8CoH2idMmXZLRx5e5fBLXkyYGMtO2a/xytaYLfwS761Pdd7awC/9wMRwDaoLdE1qimu9gCMCeVQKiT0iC1t5/xPOkUvzLX9TY3UWvY3vt3ixQbxpBa+8EsdtgQJkm5TD7IutEGY+MOVLB3g3b0u+Wm3lbYESDyaG/JK7Bins5k5O/s862sKzPLUA4q/VCqZ89uY9v/g1D/blYerqEya/sG3VgymvokA/uRtefF7KC+gcFq8tvOrDe95xqe+vYGknuQaUwxu8kp9+4rnUUTfibtY37eRtJbHtk2dxBQ+21FCsyjVeKFtf8zDv/zG27l9y4xMbaelUURUiuo7X86U/WSDzcClQr8q6Lrk8TPnlUq0D7/Ur18gH9TQvX2+x32LIqwTEzyV45kT888xP/4Bqkavj+KX7fvst7K/l+eCregAvtSV3X25d8sIkJfJVaOqa4cgv8eUc1XQZYRWQ+M7lBbzEwaBfoFxeEXrsLlhnCQAAEABJREFUnJeRFUQP+xZVdCqySwoHlDUCGhdenTleuRx3fYftL+XAcyyv+TvomCQP2DTBe/yl46C1h6mrHCb/W/KlY6s9vGIDHdca+zUMeNXXfumuFujaOQa8q4t4yiV5QLb1YfK/Jl/YKgMvMSoHFDdGM/n2FuO3+GVrG5P+At5hO3cOLB34ZT6AKi95Lt1l61oBOj7HgNZto3xTlqa/jLWEC8mTDkx94EUHJp9lqEaaS+Pr8y1eGzx/Awro3tfYy2bZrz7QuBqBttIIzlDUBFMHKP9TCJNbOMrkgZRjrnkInwHlyy+8yjJUMLHlJfdbnvfBy4Xce1uRfhUFk8SDafeWL6ovc0/Byv4ah6lfuZRJQMGrHOSrZfV8Ac/cbLSTA3qOYY7rE2jbxaunPiDbdYZf8jBlKgGtt3hb8WwleZj6b7Edk5SN7HW+OAE6niW3Bd7FrUzSzhaw6Rhg8grg1/k1BrSNfefa9i3m27jf8urBq6197eDVnzKYOr+G/Vb/Lb/sbKVl+zVvXztbyfhsjeCSz+UbPqvPnR/MOM456KVQ7Z1cH0DXWEzgZRwmv+S/9szQXlCY2F/z9iV4xbIviScZ//IBFFBbXkj60grCJ5+RVvJw3nZRf/7tsTE//46Zu7hiVi7xgXDzCyjjdty2cqmTputg+0Kpp5YU/fIbzCOjVCT0MxrSyRZijS/5MAT02DZGdT9j20h8kVfw/LPL6fVnBTU9+Ac6JuOBSEPyh9SBqtrG6PFtbIG4NE/k6ZSfN7jESejx6bHOiSG7b+Ld65LPIUABedk/18QWzHPieMiB7SU2x+Me3a1anpenZ+0jF9770jiU2Z8vJO/L/lPWlGNA3eflrTU/5MW7Y5UNbQxiYqyzZo7pQ72HfimaF4853IhS/I8+RKHI4dCx8zO2uxzeSVPn0DHO0KIZv2LqT8zHx6fyZemXvNCs4Dg2hpGQg4q7HjNe8z4nf3lzAOIzB0exqVxgvJc+5Eu3gOd8n+ox9bXe2lrj85tamZsvQhNZx/+U+jgOdG6rdmIaG5C8d7uNb63tAHVJfFOnEvttj4/U8zF1875QF4jcAzRqbPGRz4ZAHzRoq//K5UGcay5DqV+io2rV9jE1G2P2xfQHVnxJ3vllSQGpwyF2W9tY5/v7+9TyPrIYBl99X0SPxHebA7f9sGdtU4/R069zYl30qf1jcrjPevFl9310rIsyx8WRrnPYuGWdOhYXmZ9gpu/LaOffNatfx8xzGyNr8K4PKEdi1k4SU98wagxzqNT80L8FbFyVWmzBHbEXt2VZu9bY2IDgPsT/MbU+J+dNl2W8MtqZk7W7zwHXiPDjzU1dMvfHw6EPLNRVz7Vge53DSxg1Bl1T4wQ6drGAxLi1L3F9yQ6k5ncFxAM9ZoxA5yI2THnlCtv4+jO/c9aG7bIxJutiDfVhzY1DHXlJTEldyT8p7ng+5tRIbh6qfry+yVyP8k8Dj/g9Z24l5/5D5vAh82wM2murL+vq5yZlxqAv50k94wtM3y/qw6zRqosyDz6M279UAPTciCWG444Zt7jynz597LlzvSkTy3WkH+dbXjt9WwPJAw77NzdXPUdAx6Su9vpzncOcF30bv37FkvTnv9HM2UOvtslByufPX3r9qGMMxqQvMeSNWR9A5nD0nK8DnVUv9Y3lksm4vv4QvKeOT0xxzMFYgPrmm08Zf8x9vPd6hJmLcRmTcaovpjIP+/tA63KpLLQ65EDueDrV558/tw9j28bogzjr5wGQ9nkQ1WP2Q7aRe+a+dR2XgNavXM6/v/39r3/8Y93l0NoD+qf48tnuYdpxO5Ttv/7zv5RrSbnrqXP3hwCo+tOPf3q5H0ZiMW5jMGfxjd/crJE1fXrKbs2ohzzfgPLQ0zzUtV7ul/4vRw6H8XKw7Dwk3M5DXdedfeslNtA1teaO+9u12hiLOYv7OYfRrhNlMGug3PhsgT44NU7jNxcxHHM+lEvmpR9xgd7j1ZEcN8dLnhmX7OeHsZWHeXdfvtRt1pq8P6jgQd85e5vzNA5bP1eMWz8e6kkebAJ9v/gbvo6ZtzHp449//DFr6ZyaXFoHsCSRPfb+pa425iK2JK/9ln1WDKB9a2h91FGunXO8+vLG429kW2/tzf9D9hzr4bh1VEcs58VW8nB52w9974i76i8vjrrWTl+LzF87Y1HHcVv7S24riWNe2sKsl3raOOa60tbYjFlybt37je/Tp0+9b9l3TDttbM3Nz303p6u6zT3nn1x3f9WX9dW/8VsT9xXt9aV/a6KO+PpzbWgH5Fbeer06F/rVj/rmYX2MW9vKteYFKHGAPhhePmylhWEszoVxiLNy0bekXJ+VSzzr4rw6Zl+/1l9Mc7IOQPsWz/3PcW30JYmnni3Q6089MawJkOfooe8v9YzVvcra2Qd6DqyHY0DvKeoYkyRvLvqzRuZhrLbGbv2ssbpiiqW+PtRxHozHcccql315oOfD/LQRTz3Ho9axa69v58P8jdNx9fShT3X19fnnn/s+FE8s9eXV0Z+2eZjVnmf3Mc+hbYwSaxujTsdj/e6770q5PFWN5bjrw7rrw7V3fXVV5+yjl+z1bienPB/8XwQNHQE9aZXLvoGG7RsR6E1DOeiiWl65Ori0a2zZKZf/Wm5fOUyc1VemTaB+gb1k6sov3bf9PIdSo0vbAp0LzLgrF/AyXnn4Ll9VxkHrVy7lMHXTbbl+lI+xvWCMFF+ZYyBGtS6QTfZJ0xdSVz314ZfYji0doICu99IHfoENlJd2tgtDHmh9ZWKoIw9Trmz1K5fjMH2m2/6BztW+40s/YkVNQMf5Ova+rxLQePq0LwEdX+VS/hZfPuLGlV/Y8ural1cH/jrspast0L4XFrxiOL6wbWHmU88X0LaVS3t1tAF+Uw4TY+nZahevv1gnyivXvwV72drC9Bmoly/ldv4c9pYHvfFBogupa3/ZwqtcrEVrXH15bYC/qibqVy74dWwgo/W8HiYPox+KDpzz4QnotQqUeOdscMYgX7mAAhoj3ZcvoHn1gXcYDigXQyygseUl5ZXLFvgPx4YZ2/IFdHxx2bnYGp+tOkDHV7mUG9fXcvdIsm8tOdAvwmLygqmdfTFg+gQaWzvlb9eJ+sol+coFNJ666Tb/tl1ybYDGrlzKxXgrl5eUR6WxgJd6A4rfYbTg+RvM8f9IbOso/KqD2BA/Gcj3GoyeK/+xLF+XiowmdTM48yjlI9/rJZ/u5BuQ71Nu7tYAqMXbl69cQOM19nM/Tctsl1xeAmzapxhiAY1duewrD9sYMOutHKYtzHZhrzF4lYux5PLi2V88UNsYHYdymLYw24Vdzxe8yt9hPO9bYjgnqgOdjxjKYdouO+X1fAGtW7mUq6NNup2//Fs50PrKHAMypZeWVS4/xKXJ16Xtt/E6xws7Jp279pLrxJbKfxkUW4JpC1P+gp1+1fTr+jJv7SsXUPqpXOfsj3OsWqb8rV5UCvRBnkdnu8mlm4KJr0+is+zEUOOcfVZeOVAjL8bO8bf6lQsooOc43f4CoqvPavl7jK/lFfvR+gtb/coF/17sS9+TMOPzg3EQk3/kI3FE7k9D57aOrEJzPs3vnNzh2S4KQI9fkr/xpZsIq/MjdRmhS17qX551HbSul8jUt3/JmK19eck+TGz151zOOIDGNxZtANU7Dvt23mLYX7rKgVp6X8thYqu3dIDMxZTXm2uNf43xIn/OUSx4xbC/dOBV/gb6N+Nbdl/7hBnfn8OG6UsdfS0s+8Cf9amOtGxgYhlH5YLZVyfdFyz7MMeUqy/Gki/evjzQtkDuy6ee03q+HJcVA3gZU6698sWr13w2CcfklQGNr65yoLzchyh6XclLwDsf2kjqA+Vzzv7YRgGta9+1OsbovrryhHEMRrj5BUqrzs/3TkItoMnYJKCVgZafc/+1XvEil2l5mGWjz3SDfS75OU7u++nfvnJvPaBgpN7n1gfKC2br/Wc/CXXTdglCDDBvxdQYW1QuTSP5Vy6ggGA/PWNHmC/H9b2w5asIxtfxXQqm3NwkbSsXTGzjUA5EWq1fuZSn6S8wzkvz2ju2bOw7YH/xQOOo5xjMvuPq+ZJDuTzwi7jr+Xo7/jWW/TWuOmDTdWom3+Bvj9sY32ID7+KrXPqVwvaX+jB9Aa3vuASvcqDjW/LKBb+MO+Kun63YxrRsFm9/G6Px1ssq10PLt6yDLAqgccQQC2Z/xM6+cqDXHPASt/KlA1OuTKrnCybW1zL7xqC9LdAWxqgMaD+VC2hePclx9XzJ5B7iOlFeuYDWFe3ifVzVcW/bVr7wsq1cYhiDbbqts+oilnJp8epKwEutiKEv6ZQ/lyp37Hy+X/JcAsqXtlHr+ttKoGX1yzR/E+iSOfClmjnJJxjVXkh85UDf4w5QVJzV3f1dPTw+xOTSPqyHcYsb9QJavnLz8LWKvBh97Drt+1ZA21ubRU85rLzPQZ1OTlfHfvHoWOUSy5jGtuVl4ZaxrRzT5pBDhG1s7XPfDy1/zAHEto2X2JNu+LkPXlKnxxwQBjb7Jnkxe9XzZP/nn7/kZewhaV46PnMDda5bR/xzH2IO1ZNHNzlIuK+rxLwlPiAYxxzgfOgXub641P8la2PPC8+bm+u2kzcvx/bEXbnu7h46D3GOx71zMe+JcUn9tsYeI7kljir6P/va3N/d1x9/+GPsDgVkvp/K6xInj6nJIbXyZazrUlzrd85z6unpMbqPmaOHztsX1+fEC3OeYl6+dN22Q2IYqdtofeMGMh9Trp9tjNT6qX8j8ZiXssfjoXPqsbz0dY7NU0xrZuyPmQ9lxqpvD+ZGPmMag2O+4PYHKiD5PpM5HPPCWFwxfDmt7Tn5nOI3M9i5qEOAT9G1RmE7HvkRrON+VJR1tXceT3mpbL0lfepfH7bGfk5d1DGmn3Mwol9lQHn4fjhMnLus5ZscEvny3PiArotxMehaAzkM/ZBa3Ya+dByH1MjDhKfMly/XnTP7C8O4jU35vu+9LuWPya8BUti727tK8r0G+geCIhPDHMSxNQf1XQP39/edu3jKbc05Zi0X//burusG1LaNnn/gJQ8PIIAaY/S618eXxCH+lvtCH9bTWkmVC8h9c9U+1Ac6H/PzIMeYPeiYsaRyCegua9wYz+Hdh8R13g/x8f3vvqttbOWfRu8fIsk6uLu9L+defGNbvuXVsW/N7YulnrQFzzpI+lcvIfc82VfXOP30AZSH00uurqSOpPxzDkGV+We6ga6R82sutre3t11LfVhL4zEuc8uSqzW/xiWeLVDiWytwlVdjOCapZ/xiZkFkzh4aZ2T9OSbp33FzvsrB9kMOw/XpnCsTB+h5fXh46DXgAZfxmo/+JeM95bDwT3/6sWOoorS9ufmQ/mP9+OPPaR/6T4Yb78oNRuZ/3jNT/6bGttXvvv++rq6v4u8Sm891m/Wn7tvaWPsVo/XxsGlsW+xHffj4sdTVj3ka323Wo7Hu+zG457r5cGEzKTEAABAASURBVFMfP32s65ub1Oax1PF5pY28dfj2m2/qlHU0UoNux+gfdtmPx37W+gMg1hjIunvI8+S6cZ6yp7l+jcH16GGV9et4c4/bWgdruG2jbS79bJpz5HPWWB+zD2zJ6XMO8dW9zTqpXMf4l7bYPmTOHHvI/LgvOqceGir705/+lPoeuvb2t2CJC7Tc2CVjcR0ar30xRnK9xJd10E7sS+47cYDShzFoI+ZdYnPPMw6fd2LY/33m0riBAmpsW3n/EvzKpT8xjUE990zrCtR+3DP/rp37jjfuy/UnGYtx6U8yDvtiGbu8Ofmb8dbB1lzUdUwdebHMTR3rnJB67aprfsbjuDkao7b+6fVtbHV9dd3r7CZryHhcO/oHOu677K3+VvSWnI3FGB03Z2VA5yWvL3+z2pj0tXzaKpPUs66PWV/WyrGxbX1fa69MH+q5/pT94z/+Y8+/uvrVVrk4s//UOfiMtybGaS4fP3zstW7+Pk9cw+ZrHManrhjqWkP72lo3a+khunpA71OVS9kPP/wQbu5VxmG8xiSOBPSz0viNz7isK1Dmp44AxmHrb7GrY876O2bN+MM1/hb9U+4fY9FeLOdXe31q555hDuI63j8UmnUsrjpiOl/mpp16YpmvcvPVTl3HlblGzEu54+amTDvJtbLiBcp1aYz6co6st+PaiWMdzFUfxi/ZV1eZsSpTz/is/8pJv8agvvermMapjWNv9Y3NMVv1JLGsqfkbn7zj5mZsxmAN119m+JB919oA/ZlKe+3Esjba6EN7Y9b/nvXr89uYrYO6jtn3BwX0KWmjrThimpN1UpckZCzZp8lanR8WQHFG8qWhFLY3IVtJmQS8yOE9Bsw+zHbpf22/+rbwXhdQ3LE1k28mkqb9wlv90TLH9OUHgCoKKC+g+WRZbqKwFTzLskNeLpQTBpSXvK0EtK64MH1WEf1DAeXl2IpNW/tLLq8Mpu5bObzKYGFXsGc+gOpdAzEkoMcr18JWnm7Ho2zxMDFhtktuK6krycOrL/uSOTkO2j81PoVDTUCBYz72qvl6vrST7AI2Pa5MAl76MDF+S64xYNOknmQHphx+HWPpqbt44MW3csCmSR3JDkw5/Do2/Hn5Wwx5qddm7OAdds8x8BIX/G3YxizpA7B5wVIOvPTh/4vY9RJ/5XLNJ41w9SJfedbzZV+yC9j8QhdmLWC26gMvevAqb4Dnb+pJdgGbFxvlQPcdgFcMmPKlYyupJy0esNvropl8c0wC/mZsGEEgVI3Zd2xwWpBv4kpAAZFUt8ok4KUPr/nUm0s9SRFg06RMAhpDIbxiwJQvHVtJvUX2JfuATZMyCfgvwm637cuHKtACiv6Q3s+YZ5lxOfh2H7UvOSZBLEPKgDk3l0vBlC8dWwlQtcm+ZAd+KQcaZ42rK8GUL95WAlRtsi/ZgV/KgX8T9iWA1siahC3vY1tJfxIs7Ev7UCbBlC/eVhIDXmunTDzApkmZBDSmwrAv9RZDWjq2Uweb1gPKuB0DWiavgi3wil1U5eVa3o7WxmjyN9+G8kssMsfyUoAKiPq5YlXGEY3+uuSzydfYFVCiCTzrCFgFBCrVvVyah9mH2VYumDYw24WtTyC+X3WnbFQVBVO+9GH2YbZTR93qS71LYq+atpULpq5jMOWLt5Xgl/KYFmDTpJ5kB6Yc/u3Y4rwlsQP37PNcw04Uzqn7rAk9BtNnhipKVZRT03Pgb5EUsbg8RVgFU9f1A3S/ck1fsy8vAZmH0TiVC17HgRIj4sYA9exVAeW1MIDG+LoPf14uBkwsee0leZhy+OsxsiI7tq8xxFMmycNfh60+8IIJ72MRS1JPkgdsuh7N5NsaC/uCpQx46cMrtnqL1JPsAzb/YdiCrTkeNbErrf4koIDycj0qk4AXOcy41QFsXkhdO+vARt45koAs5VEVk3NesBEGeFnXlUs7MYDWHepcqoDymVi5HE/Tsm4zrt2W9Wpf/hJZVazZojciHjWCkULWKJqAWteqCSQ3xSH9SEABrQoZD/hbufyslam819NoYY+xNQ68xxhjRG0U/tdxV0F6ocpF8opLuaLzIfz80rccvJf5b4ERf2McMjxKvkq/FEzSFpRlduIAqHU5JtmHX8qBxnF86cmvXGGOOyYBDjfZl+zAlMd9pmbG4Zg4EryPD973xVDfFl7HVt9WUkcC/k1xa7tIPMCmacmBF2yg91LHYMrlNVjt6HnPmjH5DJivY8C7WiwZEK1qH8ok4KUPr3ZvsdXzBY6tckCQ8hGqrHJBZGn9Mg7bpasOvGID7VMdyXFbwOZd7C3It7c64trXj3yG+yWjstV3zP5qYWKru+RA1nXum7TwGp8Y8F6/csGrDOj5AToXmO3CjnrL7S88ecChytP3edz5i2jdt0X/50v3pb/so9U+bSVzA17qBbENbXkJt2xhymC22khk7agH1NhGeS0bW+//Skz7vpcvCT1g00bbEVvXw+PjWbMaQ+yqbaP765vjT9ERTwJqsHw91WMOqyvXvh9KzErm7uv6qFyHw4jvrcf2HJAql9Q19qenc9dDWeWyjYu8QN/b5j4Ht495aaz8qQ/Zq/WjmvVyCZ1zeHdvt3mY8d/fPxbMuvpi0tg9UBtji/0leY7oPzVtOUivFMoX1QJZF9sxXnWMAWhMYxniJPbKDZTHWGqy5cDpKdix9H91w5a897x0PQWa2rYR2poOhy1657w8v8uL+Iee+5H6O0fmezwd+wCgMneVC2i/adrmMYcN5hTgjFZqdWy8x+c6jTEac9u2PmhQSWxf/p7zb4an6D0GYxszDmtzzmL5/Pn2uR6bJo25BUM8/0KCrQO24olhrbR9bc+doy+WlRvnOT7vbh9KfX1pmwCF6gMNmaU/0lFHUj/djslWmbb7PteaPuUd096X7+poZ3tOTo4Z7yWT5CGeMjH65fSYdfJQHniO7/xca9qv8d/mAOKS/Vmbc3K5zyGSvvUzMm/6uMtBuLjKJPW1JeNZpfXl9nPdP9w1tuNA1sbeNR5jSzko16yH8s6T9voQW94DuHPyUXafe+KUNaI/IDX80jj3iWt/vse0Ufd0OmUdHnqNVBaUGKfYeuihvX3tgM5fmxWfGMu/eg850FRXHaBx5dWzhurIjzF63f0ph89iiWENt6wldTwAUQ/oGstr47pXx7m0by7iq28rlqSOY9pJ5qIPsZHJfelvXqtnjtpKq2+r7tV+VDu1v3QuyhUcc5i77JwLeQ81PNyYfs9dK2vhmDIPe/ThfCsHen6N17qpAx1d1+bx8SFzstf1tfOz5X4/vqwNY5NcC8ZyPj/mcPfn9qnc2kjWRXxjVM/YlS/eeL/99rteV+6zsIV/qC373TGH6FdXN8nbvaOyhvyLIpX5OHc9xNKX9TX2vv9zUH7IvXfKmlJufMVIHkfVm5Q712QN+Kf45a2Rcdo6vnhjMKbH7Eenm+u6vbuL/6fGUXdsI/Ed+uDWWKyvsVSuY+ZoxIdya391dSzvkS3xnB8e+8/w+1vv+9iqsh78iwHy/ub7VWyvkv+2bZ2rMdY2cg89Nl2yV/jva2O45L73oO5nf2CkRm2pnXauOeNx3PoPY7k81lXm85RYgJf5F8dDOeP0IFRb1/oPP8w/n6+tOObmnEpAqedaesxerQ6J9zHPQHN2TRm3e57zYUzOtzLXqnijqEv0tbfvuLGIaf1s9aFfdewDWSP3pb4y6Zx9x7lRth/20t8hzzDX1I8//pTZeP0CyljEsi7aa1e59G281uC//bf/VvJiia+O+tbI9v7+rr755mM5D4+P91n7D33fBKZb8/dg1vjFFeMhe/DxcGj/6kng/vg583pu0o8xSfq2tbbWTQxjEtv4gcay75jzbW7y+tRWO6Cxjf0+9/X9g/E+lmPiiKlu5TI3yZrrVyyg6734p8y3+s6jMmMW4/b2S99r+vYw3fgfcs+op45rDMiecp394qcm45WMTX/qmAfQ95ZrImH1D1J58G289tV1HaprvOJL1sIxdZQvfX2YL5D79afO3bg6xtyP/rl+x8eg/N8HqC+e+YkBc91ZF8m4/OGEh3y+POe5Vduo/t93fP7c94VY2uvDehindrbmoXzFqi95Y1bH2uoXyPqia6pMHeszxug1JpY5All/j5p3q0wybg/X9S9vPJJY/q9RtDePHs88uT85D8of3/xgo1jmA/OeV98YjFss58G1rty4rYtjBmQ+rg3zlZTd5XOAv51vPg/hlYlvbPqXvP+NQ2z1jF+f7pX+dYmbq+vyf7/gZ33n0HF9q6s/MV2DysSCGbt+JPXEGypKOrcF+mYB7PbCB3oi1AHeybuTb0Drhn3RlZe0s4VXnbd9x4G2U7768tLqA+9iW2O25MGy9OwvHrRRQuIL5QMioKAJaMxL/qEwxqF1gALCX150ZOBVDvJbxLakrdYH2lYBTAxjsdi2yqXF/5ocJoY6gOodo7p2ltxWgunHMUmZLfxSDnR86gCqvcTdnXxbY/qTj6i/LnnwVv5ZLcnDtHfQhQb8WezL5fIyrg1g80KO24H3cf97scWF6estr6+/BVt9CSbW4sX8mrf/a9gwbckmpo62MGX24T3v+JIv3v6vYStXBybGW94xmPLFO/41b///ZGzjc2M0dni/TpYMphxmvkuu7VvePkydxTv+NW9fOfCyfgHFL/cOvPfpIEydxYvxNW9fOfCCbV85TEz7MMeVS4BNE0w9O/DK239rK69MkvfhAVMf3uOpI8Ec/5q3LwbQca8187V86byVy0vw/z3sX8tHWedzyfc8X/K9rO3FD0Z2QurArNXiI35ZP/IS/PmaLJ3/jHr/V2Bf8o+VVEFXeaZZsOr18++pybJdbeVaPMx6ApHWV/Ue8b1Fpg4vfNWrXH48fy5ogHwT22ejlG7ssGlSBrRMXl0J6HGY7ZKBvn9ZB201APVHYrzUkrmuJHCsUsdz+1NfEluCV+wlB1rX9aNMWrpveWWX/kzkZxxHqu2m/PLC1/MlHkxsdYAe+TVemYMwdeSlt/LFK//PxNaPdYVZKzCm/JMmn3Xyb6GZZ1FgHUbCGZmHLW2lHQV0/RV4z/tyvfKCWRocytYxoEByvVVsD+mL49zSPPFhzb9uq0brOyaWdLlUgf61z2pQUPMyJ8keYNME7/m3OotX8W+pt/oSvGLbF0NMa2KrTFIOFNBrGlD8m7yDMHUWv/BgYiiXlAN/FvutnvyKRx5e8eCVd+wvYQOqvcvj34Ktjb4EswXK9ZmF1HnV8wXv/anrkLryWRlZNdHJ84islY0hRMtGTfkIRvNZO7bqJYFSLq/M/hbbEV15X9ppDrM+QarlU/+S/ZUHUIDimF+aF1vJ27WxeGNXWXtbmH4WrxxoHHUBh16wu5Nv8N5O3apk9JU8qo0FyD7z6x6d+lUkR+/XV516W9fwlQve+hSDAjKS0lvjfOaH2YfZGhdMXkWYGJfsvTzvB8oldW2BWnWwrxwo4F0dllwdafVt76HUAAAQAElEQVSBd/ZrzBbej721SRYvPtT1JQcg+04OdBw9kG8wdd5jBe3yvB4yvsai3rYwbd72gT8b969hAO/wvtZxrb714bh9afFA+1UGvODBK++Y+jDjXrytBFO+9Jw/5SlcPeVZwzb3ceVA1tvsw7RTFyZfuWD6DhuIKddWPWnJF29ffmQNSvYlZZIyeMUBOmdffjn+Vhfo+PRXuWylsC1XHyaWvNiO+bJMPWW2MHWAzkG5BLzUWLulu3AAxR0fTF47hb6A73omT6DjGYPo5hmZz+O9z6QF2sfCBvpwQxyg4/GFni/P9Cs5Vrne8v5bNKLWdxymbQSKy0P91s8eAdOnNvDM5wBgMGobW0zotnIxLjW26NRTPT491Pny1ASUP1g4x8NGb9tG211yP1ljku+Wwwh4zinvbHyhOUaV+arni0kI/qVqRP8xhzySB0m+TFwxxkN5ATkQOHXN4iYi+8fS5phDTfMU93AYZWznHIqdc+ByOu1lvGOrsn14vCv5+4fb7h+Ph37BuzAPObgAUovgpI1S+zynfupc8u0+B6y2W3I0zjFGHeK3ni/HnvJiuoqO7/b2LnlfSn0gBz+H7sNo39qrW1kX9/1ClhyiHFv/eNyjsyeG6oMX83nKgZX5XudQrHL5wlXsiVNtd8hBR0LNmjrXTz//FPtL+Kf43msbWxWV2B5nP3moP8ahdfwMuaemtlvGXIPn/LtJP1dXpwI6FmW+QL65vi4vbYzB/O3LP+VFttinHCo/5uBiy5qyr1y8m5srVXtunx4v9fhwbrq7va+Huy912rc6hsj6Ox0PqdC5Tld74t7qw4fr2g6JJXN52Ec5ByOpff7yc9l++HhdDzkcUucYW2Xffvspvo4dvzEAZZwBLuN+TIyVC1KgtObo+CH13LatFu373nYL4/h86Kn+VQ74tIl5/DzYNLaM4/dZP/eZZzGlU2yPOXSMUs/J0lMXSF571/wqtT8ed4ezPk5ZF8cm98gvt7c9d/LaVdGxim1eyiT9GJstUOobgzqPuQfN5y4HZafMl/Oz8l02trfxJVblEidN+xJLuQcItuICmau9HnM/aCtZO5j1ldfeFkiuh9wbZ0Wdo3FpI5GcIPOd2nmYoY1ydSRrCrQ/Y5EEesycSsatzBy1c8wDQklbY5assdiSh8X72PrPo/vntT/k4GOLj7sc5F2yb3mQU9so2x8//1z68Qcb9LNlvdj3NzeNz3paE+vz8PBQ/qn6LTk9pt4//+nHuqT+X376uU6Hvf2RPeche0flfu8/xZ5xx+Qd09bYvvv0TW1Utrdz3eUg2oMZsfpQezvU3/3u+zplfZn3ly9fep0Yl/UAeg2Zq/GZP9BzAOSQ9ZvyQO6UNSqZk3rGD/R8zTVwKcdWfh7+2PcwSp/6078HaJJ6lcu6WCtbabAlnquqGqU90IdtEfTXGKPj9+BM3nmzNTbjWP601ecln22Ox0NjkFq7boyjwfJNe/NR3ziBl8NJcQ+HkVo8Zk1tpQ9l2njgpr5943dO/esEron9eCxz1I91MC5/SKByWTdjdMyaH9xX4tM5fcpBqPPmGvDPtxuXes6T8Tk3+rlkY9ev9sbi+nrIc3zP3mAsy0a/8kvHemhzyV7umvNwEszvnH3qvvcC62Oe+hJL38arT2supjEDZQzmqa4HikDd3d+mfp+zlV3y1L+U98VtDrzPVPO2+vZe8k/VP+U+2MdW5+RurMaoTzH1ZSzGZH0+XN/0D2649n3uGJM1ssY3eRbueU4Ym7It957zs7DEFdN5cKyeL3PQh3VVbs7qKhff2kn2pT/96U85wP6516bxWUP1rA3Q94O10K9ySTt1bZ2rmw8f6ubTx9qPxzJ266uNh+DGoD/jMQ73FHVdV9cfP5Tz/CWHxf6gijXz37JPqeHnn36qS/YLsayXWLbm7Fq1tuZuDMpM39hdj64J6ybp2xytg2PqGbtxmaN7pXUVw7pJ2nesP/7YddGHOvrUftmqZ/8p+5l1EQ+oG/+yx8eP8x5NX7/iA42nzxWTh/dkD+i/OpQ5NgdrOLIXm7vxmIO+xbGvvXjKjUG/rlvjVKdyuceJZQ3MxTFzyFD97//9v3vO1bWGYpmTWMb1ww8/9P2z1p04+hTHOMRQ/8d8DvuXH/61Pt/dtv6qq3bGqd4l9+Yhee3ZF05XV6nNh/6LJ5v97MErJnGNRRv9eKj/7Xff1VU+i/lZ5ODnk+D8/Plz+dnAv5piTPa1Mx7XhTFYF/GMwTUjWUtroJ5ySb62UZLrcs/nET+D6vspcetHv86tutZL/n/8j//RP0Bi3YHyB3z0aR2H34ACSmUTGmM0D9htvpnnb/AqB7JBn3tEO/HEWTzwC2yVTdhWPVttbAGb9gm82DoO9KZXufQDczzd/hJLPVsF6thOogYpXq2LFx/qq7ts5eEt9uQdh1f+BSkyMewvndUCXZ/Vt1UXaP/2AU1ryZf/Fuab8jSNY7tslKu7+rbK4D22cpg+5MWQ5OFVDrzUW1x1xLMFXvzD1PMfTAsD6HzUlZb8La/Mvpji2wcaFyamsrc68F7umDqAbPsEulXwNTbMsWUD007/wEu+2kpL7y2vzD7QsdoH+oPQW7n88g/vsQGHc+9u+bdOHs75YATMuDMC/JuxY944MH2s+Gwdg/9cbP1I8LfVxNiW3VtemX2g87IPdH2Avk+cv8oFr3Kg9SPur2VnZ/G29mHq2ofXuNf8qbN44C+uE/XFsoV/O7Y+xfh6f3ybr34k+O241zjMWMQEbMqHg8wlK7HbfKC1ham7bJdPY1ImySsH3tUEpi0g1Ms8aKMAXuVAz6Xyhafe4oG/Clt7CbBpn/Cfi22cQK9BeQlo38YPieVSfUH4cEuubrovXzDHlQN/U03EXHYCytsugv+DsbPutpFncUJ0LRnzih8ijMA+/HU1iXp//Xtqoj/pLQbMWARXvlqYccEcB3o91PMFc9yuduJKMOXAu/WtTkpSkVZlTN16voBnbLLGKsNqzc9n1k5bqXLZh4yH0u0vx8QDui8vA7MPs1UO+ri0j2X3tRymvhhLB2gbdauoCrmlgHwl7ok5x6vzMVb7QK97oIDWrVxiqwPv5RlqHUD2hRdLwbKzD/xV2PrRtiZkAY3rC1hQmPiL/vy49kygsfUHk1f/tR/NS3WuFVvrYQtUdf9SQJOxGgPwrF+NDa/jlUtsdW2BxBhhvuynebF521cO9Ji2wN/0uUX7ZfeWV2YfSBzmOvNZeQAvPv3c/Va+bLWXB2QbB+hWAUx+6axnItDY6pjr34INNP6y0V6chW3fMWWLB17mSbm0Ylq8Lfz7sfUplq0+ViyXvFxQDtOHY0DXAeh1o6xyaasdzLgj6i/yXR3gF/lkqGW2X+usvvMoL8mP4Kgv6dPWOvZ49ncwvovid9gKOr4w4mRCwl3m/ZUbBWZ8EfYX8NICUZ+Y83u9wwa6JpXLmPSz4lktTLyotK1ymDJ55YuA+KvQ5Z2u2OpKi6fyX/SX7RjaTjtlxgLINmknIwbwLm5lEkw5UEDHoY22a9y+vO0ioFnlwIvt6muvwooJ/npsbcXRXl6Mt7xjyoGXnOCXMWijru0ioFnlwH9o3MA77F/zYdxLrrK87Vs50PMAdHyOAzZNMMftAF0DcYC2E0tSpo68rS9vyJpZ9VQmwcRWHybGkvvMkRKIohILpr4CmPowZWIsOdD6lUs5EBjSm+vdfydIjhmTL+fEty85prJymH7sS44vXfswcZVJytQB+nkEvMRSuWDiLV39R9xfQOvCK2aeQB37Nrbysm+77Ebqal+i6DnZ8oJOfONQz9ZxZfbXXiavDOgDJnUkZUsHUNS4MhAf+Te+cQAFKO4W6FZ7xqhLPvzp+zEvZs/Z532Rbj9a/W81oGvkS7uHHHwJpK0vHiXnX7kyIMNS9VpzbsS65AWh2OpooyyKiTcRXqpfnG/bqKscnl5fX3V9E1r7D1K/ML3PQdmWA61L8oLkd67O4zGHi8YwYmDr4bh/DQCiE11j0Od+2HO4dKwtdfdlpPqPOVR7zAGhPi7Z+6VzYrXVztYXmUC/xFRXuTryazyRdI0qly9Lfa44tu+H8sXr+q09ZVHp2mzb6PmcsnPsz4ltZDgH4YnL8fscFj/lEF3KQL4IXZyxzt3Y0kkdz3nRe1fX16eunZhSlCO77hi25G3czpVy67QdttRk7zis/Z4Xx4fUydwSZHnJH/IC2hiMx8ON43GvQ2zPqZkvf7UTe0tO8trJWwugX+4ru1xIfMTnMfDmmUmsygv2z33AFtXkVeGvcvB/zMHbXiNCYzDXsNGuHDTd1Z9+/FN0qU8fP6V2T3U8HbsO+jT3+xwUqyx/zjoQw3UhPwY1tq3tzAv7Y3RM6vsS3DxPOaSJsHGBrMOHdC+Zp61rZl18iX7OAZw2Hpzc3T103KfEA6ROh45THQ+qrvLifItv62VOI3618yX/wjMm/Veu+/u7+BuJwXo99nw67mGSrTjGIOY3nz61L3OVXNfXORRwzIMG/ehPv8rktY+bWr+BKH+bg2frIEHuo9wTxuacL7ttG12DUw4mHHPeHdevMg8rjGuktjDnXB1j3pK/9yBM+Rij6wqzXvpVpp7xaHeXOijXl7jy5iTZl8xFv+ZnDB70GI/23ofiqWcM2rtGtFFm67i/tWydrK8yoGPzsMe+942tmLbK21/WirEZt3hi60O/ro1j7pnH3Nfm45yMsXX91JXEU357e1v2jR/o+QTqFHx1lOtHn+axpZYj4yM1/OabT73erIH6Cbz++Z//uW6/3JZ/Lh/ovcAY2i428uI8Zh8UQ7l95crkzcWY9DtzOZa65i5ZB3W1MX7rZ6yfcrAnnodi2orj4Z3xWRtAk85R5pJvY2y9X4ihjnP4kEPkY+pnLI95BnlAJcZI/NZDnzHNfbL1/eHcPeW54JjxiuVvXrtWnI+HHJpqK6mrH3WNTxz19LeltkDHp405qqs/dZSdcp+PbWQP+7lr4tgPf/yhefVPuT889AKyf9x3fNZLX873l89f+gcGnB9rOZKTcn2bo3UTx7g8vBPP2j7luWAMH1Jj8cxx2XkoapzLVht1PVz0eQGUh8Tq6M922ZqT5AGhPpcv66gf9bTxUNEYzNeaXrLHqq/MOI1Zsm9sYhrP1L2U/3uNbWxZopemtT+6R6qr3UPm3T2t+ezn7oX6Nh/rZ0yO6Ufsh8zr5XLpH2ZQ7h7jmDYfc4BufMZrq8wx87HOrm/1zVF+27aed3lroNzW9ajMvvOlH6Dn2zwdF9MYV0ziGq+5a2uMYxu9HsRRbr2Nx/iMRx372olrq+zbb7/pHxxwPq9zSHzcj/WUfUXdY/YI8Wwrl7gemhuH+WivnrG57tVTvmT6MA7jN69A9B6lXD3jWrw21l+5ePowJv3LWyvl+gHy2c4f7BGxeo9SLsbP/vBC5kz9cz5/KjMu++atD/cPc7G2IgBd759+/rlr+PDw2M/cymXsTZgveAAAEABJREFUxmH8xqEfSQzlxnvO80ysMUaeq+e+d/Vl7bW3To6J8d//+3/v2LUzH6BrIob/WwJxnV9jNlbJvvGLYwy2H/Ns/of/6//qtW6OYutDPmH350tb5foyDm2tt3u4/hz/9ttvu376A/pZ4bysta8vcdUFem8Bys9pyo3N/3WFP3Sijf6/++67xrS1b62tFVCucf9XC6estRWT2Mbpob++1Xc/0BbouTBe+8ar/g8//NBz5t5t7R3Pc4ueAJibrMGrLKkAr3Kgi/dWrp5JKdNWHlDcN69yoHnHeyDfLLB9CV7H3+pHrWMTU15dWwnoscVn/YYdTRYmTPu0XfZ+8GSgqAlIPs3W0rEHvMGeG6Ry6W18Kx5b6dcwfksuFhD/PnLt1RufUw6zPeemBDofoGM95waqXL/mM+LWsQVsGhtoDGMCfiFXIK6YMH0rk7TZxibbMWc4/IxdG+AvYourrljyQDCq7ZQDzTteuYC/Om7xxNBWHgjCrKl9O47ZSvDXYWuj/a9hLznQ9Va3csGvYEful/8AopDtOorx78aOPwHFAQr4L8WG6dMYVj7AX65JdCrXn4sb3mNfnj/kbNtcizHvfL/GABz6xfpZ8V2yYQBtq+JbubzjyoFfYAAO/UK+7LQFXrCN1fiULx0B4JfY6ji29OwDL7VcfaC8/hK2OkCvh2lR5f4IlP+J97UvoPyQ6kuUt3FD5AEEfpE7zDH1gQLa569iB0O5uss/EGm1nXKgeceB8vo1ueMS0Prq/Udiv/X5a9jKYPpecYz0LWCkDncdIL3Q0rH9S9hA2wO/qHcP5NtbDDGB9vdWHrVeP8rUsT7w/yb2OR+GHvNiqTou44O/PW5zAXre5cWRzBNe5fCXsWHqaw90vRcvtmRfbFuYOsC7ejsmWWN1tZMHFHesyoHmHZ8DVf35JB2YmGHfYI/oD0WRnVO7kT4lVgvzDV77QPQukc4v9eDVJ9ADb+UKjPWczxuXflE4fRgj8OIL+DPYlbhGVdH6QAHlNbHPbSsPUw7vdfWnPvxSDtPmnM8/wL8LWz9Ar8HmqxLbU8ft3gekf4mP/CMlz51LSHm0olmRr3F6Pur5mrXz+eS4MY7ojowSbPGUEexK/9z+wf4lOvPL+pijPfnL5RL9S3CIzSXihTHlEfTYWz3txFAmD6jW/pQDzTteuUDsc+MAL/4yFJ/v5eKJoS3QNuoBrSvvs6mQq4IpB5pfdpVLHHiV/xb2ksfk3xy3fsUBOj/7C8847DtuqxzofOA1PsChX8i10Rb4N2M3cL69PKOfsRivmEDXMGr9wu234jYedWDaykvq28KUw2zVh1ds9QBVOx+g/UL0c//5GQHCP69NFVf+MHVH4lZ1YQGqNY6yAD/fOxQZgeDlIMzfrIDwwQZH5r0SlQL6t1uAmM/1D7TccWMQ23zkAcUlr5zKf5E53gP51vLIYGLCbI0dXvVhyrUVD4h1FVDu35ULeI4rnXz9Nvb7ewoodd9iAxM7gcDkHQ9sf6kPr3Kgfb+Vq2jfeOXf2gPtE14x1JG0gVc50NjaQ/bExCQvrrqLBzRvXMeUSwrhdQwomJgwW3FgytW3L4b8wpAHGh+m7tsxbeBVDnTcb+ViiKtMW3mYejBbdWDyMPHUh8lrp46tBNhtEk+ZHXmYYzDxlDNGbqFLkf/U9WDwkgF41VGuz4gLsOnW/cExMg/a5C4o/fyaLtC10hjoWshLS19ePPvi2Jd8iWYfpp06ym1hxiP/VsdxSTm86vg8UKYPoGBiaqvMMZgy7SXl8KoLc3zpOi4vhr/57z04n9FaV79UyxaSnKv9yVDVvDWsXED3jS/d/veReBLMMf0Avd9WLqBr6gtC9YwBpm6G4+Zs07hrTIEv5PSjjfEaq9jOX6yjX/HvjGa/y+cNoHNwHiTt1Nfu6nTV8QBCx+6p+77I98UikDgupe6+H6qi5stMY4Y5Vrmsj5hh8zL3cdpk317ycz4P+uL19u6u/JO/xm8e1u+cPcAfDKDo9WdrLqfjqTyoq1y+1NXGuVFfW1/2ylsbybxsz/G1baNzuTznf0kg5rPiBoJaecl56Nocj4eei5GYHVB/jFFA3eYgVdnYthlfZPc51Afi4xyMvfO95POucY2xRd2xp8grNvLn+NGeHIw91tY6FfunfvnrwZY+j6nx/f1jv5weY/T4IQf38uZrDSUPgfTVPziRZ53xqPP4eO48gI5rxM859R3BGs+52U+AnZd2n3Ko4jwoG6M6PnnjeQq2+nOc5DDrpO8t9VBuXdXd973r5Uvt5e+Ug/I1rlzSTsxtbI13m8PSovJFfD+U18LT1h/6AGv41Lk5Lv5xP/a6NAbxLpl34zIOW19+q9s5XC4FZC5G1xboVjux1N+SzzGHL5XLWt/d3Saex47ReBwfY8tL/ttokLmdmNuYmMYhjfS3bfS8ijfSd87MRd75NEb7Hz7cBKtaNyGVBw+POfR0fJEHI76gF8M4rZd+tDf+LXHbd2w7GN+XzlM/+nNMUs9DFP+su2Pm9JT5NQB5dYGORd5YPCzQ9jGHU/qX1+9d7mN5dcSSFoZj+gKyxm5zWHrV8XSsYyt1tRXvPgeC8ltycNwxSV6ZvDqrjsq/jle/gOKeY3WM3/rZehipTH+S/iRljmsIdFz+YIf5OW7uYsg/5mDdWKzXnntUn+o9JH7jtA+vMaj7kINPfez7nj3xvteLeqtma8xx59ex6+urHHzetr6xKTc+dUU/HvaO03nUr7baWSPjlMxRmfPguLE/5FBVXizH7BujfXE8/JF3TDtl19fXPW/b4VD3sdfGmGxPifPq5rpj0U4s/eprGyP71mPfq8YtifmYNaSu+7+lOp8f6+rq2D4eU9+3c6x/YzlkPYtrX1JHufrGAvM+VG7utvqQ1+fInqeepMzY5ReGcWfR1JfbL/1XG7TV7hzmsB9L3+o4D953EZdxiKFcHOfT+jkHth6WqaOvPXMvhnvRP/zDP3RNxBBLe3X8oRif4+o5Jqb4jmkvln3nw1pecs+6/8Ncs8ZmPfRtq425+gMLxiRpK4aY4tuK6w8sAPXhw4eUgcT3lJyP3c+WmVznfq+u9h76aWuc+vIgcI0dn/fOp+xflzx3n578X1FQm3OQT6mPj/dZFw/Zdx+6rcjE0u4SZxKQ9X8Xncfy0p/zIVkvcznsh8R46rVn7tbEORhjtJ2YV8/Pnaenp34OGqt65rnqoz9trJu1V0dST9/aOm5+2pir2MarTJ39eKyfPv/cP5CjDOjYPFAWU33jthXbVsy386FMLKBjFV8dc1fPtfL3f/d3vS+v2JRbC30osz5imJP56Escx23f9tURX79Az7v1EwPIM++h921t1VFfbPOT7GtvXvqy9Zkihvz5/NTrx/ppL46xOqbMPtDzZ02tlb7NQ333NvEl7ZT7wyjGAHSNzF88x43H+VHPGMxXXe29B+Q9LDd2yXHttbG2+rY+QPmDFtoBXQN17Ytr7Nrb+gMW5uG4WMZta0yOKz+eTu9qqb8ff/qp14o+JTHcG8zDOoijD3H0aW72wXvz3HOljVj+4II5G7u6tuqLob16QP9ghD+4YFzm9/Pnz/05w/gCmM8zX3ouHnOvuHf5AwRA30v6Nlf9/f3f/33/III1s6b6UD5gLiKDMQB4DRYmrwHQD0GY+uoqt5Us9Orbigf0A0JeHSCb1CyEfQkor8UD7eetTP4tiQc0tnYS8IINvMO4ZEPTxn8IUWQDe6rKBpZvFVWbJuAZYwv2IRiELtHhWR7rZ51LNj0g49XjID91HatcqyZhW0e5BBNHuQTYvOh0J9/iouOALb1RpL3kHypVo+W2GShYvreWq7P8mDfQOvK/Jlcmji0g+46W3H/YzYGResiNxgXSP6cWM3/9AD2mrZq20qqJvPKlq1xeOdBzBBPjrVweplxdMWwlMVbfVt2vZcq9mWBiqKMtzBxgypWpK8l/jaMdTN2lo548TLk6yiDYl1QvcwdUClW+4FS3qjJno1l1ZbQDWi6vHPibalK5tPutuJX/V2PrM2ElfWtxke01ArSsBflm3ECPpfu8tupZx7U311okGXtsPSD8lMPkYWKIJ44k/zYOZdYB6Ho7LsF7DHV+Ta6sni95oHvyMtrZAh2n/BqDKVNHGdA5Aqo1wZStcYXyttrZAr+Jra4EdH0ATaaf5lLFrE14lSvODFVF9OdqVbnElsIW0LT6yuQB2fYpo8z2t7BhxqoeTB74m7Bh6uvn6zrZ/2uxgV+NG3ip58ICdNf6l7zQsAd+nzV2EOhx4F0+Yjj+76kJ/Da2+L+F/VaunnHAjM9arf4aW/ruo1/LVl87oO8peeVA16wu8/l1KboWjsP0B1NWubSRlj/5iBsDpr62yoHflK9xoP2JoUxa2Mok8YCO23EJph15/kqX7OP1/AyWVyZdLtWXNtLClnfgLba8cqDjHkUQKdfNkq8WIn8Gv7Rvqq/404dkH/hF3PoBCmg/C/OtXFnlshUfEk30I2obW6D0M3UuBRMP/hbsS2NULnHSND7QcmNSDvxNzzptJOOrXPJp/ix2EigpT4yypGyjklUNDonlkLHUoLaqGlWXxF2krWA+Rpb28lTzZUh2yowTvS22Ecc+NlUxu+T7/DI3IDZv5Zf0aT1wjOAnIvHSH/lHsblIMMfIGhxjK6Dt1hgwHeU7vI6NYETUurYrDuXyy957GWjct3J5mHJ1xZDkxVi87dJVLq9OLKt/6PEZ40WevjxEI6SuGJK8GIu3XbrKHZeArhdMDHV+Ta5MjF8jeMX4Pwl7y0tV42YbPSdVM8fKpTxN5247MsfKJHjNxzFlEtBrAF5xHJfW+OJXKy5g94WscSIqmHjLdrUqyq9WPuG96CuXgHf3iV7EhnCDPuDXFsLnEARojHq+uITJfZLvL3LXsDbKjN129cWWh+Dl34OLXy3Q9dFGEprca4DdFwIK6L62MmJbE6ny3FcOE4/G2KKW0WdebOODqZPB/gLe1aRyiQ28k4tfuYCCVwyYPLyXqw/E4v3XwgZKfunJA40trxWQ+lRkW1r3vKfaNmVPlR3tOT77Tkw1njlmsPVtJfGAZ/2pp9/KBdPn6tsCGXn/9RZDfunJA4mR9r/kqwVeYlEmGSO8l8PEcFwCGg/4RdwwdSuXumnax+JhjhubMph99aJY6ZUHo45tjBRk1g/I8KUgGqHWzzf1JF/gQHRyb2jX90PGIbIsMHXSLf3CxFAmwdQByvwrF7zK0n35Apr3GZknU9kmqCI3tX15yZfgjjXVL+NukHzTH0zMdF9yNC5fgq14vZcdf6sPvHwucEwbxy/pJOUajLIWAa1R8RHh+fJYT6HKjmKNgMaIScHMWT6dOkcfyLreyjgu6S9qP+l3nlXBPPcLwqUXUduoB5T/VfYCacUE9Ms6fxOo6xS8+4f7AjSP6mP4sJyTR94/eWud0z+T/uicxDqMrTrH2Plnph9yoL2NQ0WrLtEdbOPHxDAAABAASURBVLWNvfIuN3qjti1j0VVufL68JNqVq6HqqZ7ODzUGte9bjY3yBcXZDzOJ5Xg6dGz7cSuvpxz++Gf+j8dDbdtWlyTz9HSpu9tg6CeRXhL3Uw60B1tt4zWWx4dzHXIo5Q8vAAWjX44/eTByGGU97+7uu3XMeK/7t+ppvUMOlYzhcrnkJedTAfGvpMKPenq81MP9U8u2bWJHJT5HZNo8li8+tXeNiWff/zWBufuZ7pz1sh2ox6f7GmPkUGCvqunHflw31iXM3e1dHfdTHbY9MmPcyytmHa98bofG8UWxL3gvqVeFSJ1Gam49gOT8WFvquY3UOf9G8vB4Sx8SSw7grnLgdsqLaeOVKtdIXMfo+GfH/eGDfT8kv0N872m30ue2jcZ9fHwo87x/uGtf1zenMs+xVR320fk6t5vzkLl3/Wxj75o6b9b155++1MU1FqP9cKrBofsu9RqjHvIimi0ytjodr8tc1b/9cl9iaO8cPT081vXpWNu2RedSzr96rhdzsPZX18fUdtSWGgGBH0VVbfl+tWcsfq6PewHln2U+Zp2cbq7qmIOdw2HKF/5DDkEfc1BpX95W8vBjS45Xp5v4OcR2r8fU2ntkxO8Yo+7ubuOjQpfaE7N7gLa5Ner6eOrDx/svd+Wfp3+8e8it85QX8z8H5760B5LfU50ydx4YVIqlrn9G2j8xb0tk5nCJT/+8vX/iN6u4/+S0vozZQyVzq1ziKnMNHnI/qeN6/unnz/VzDkRH1oF/rvo2B9n3OdQ7J6fc5F27fd9zsH9d3msewmkH1LaNHOpelbhb6nr98UP8n8t42kdqYayVS52R/l0O0Z9S131sJR0zJ/r5eH1T2gCNBwR/yxp46Pk2j7u7uz6oMYfKpUxc6yS2/X/+13+tLLeOwdocU0P1XQOX5HTKPDsH0pefv2T+ju1HHPME2l/g+4DoMXultdfeuRBLPVv92nrPuAdZm8fktmWNXt/c1GVsdThdJR7KP61uXOs3MI3NWlur7biV9b/59LGUiW+trYd/el3fzvdxS2y5J4/b6LjVsSbGsMXnP/3vP9T9l9uX/x2B+Upb1gh1Lu0qc3v780/1kDl/zDodl3Mpu8vBpvTDD/9SbFVf7lPrrIVD1q/4MNekvDlaL+cNqD3PgEvu/9pG5/FUlzKez5+t71VivUo5R9ZPmsRxd/cl8/ildTy08/n2aBzboX6ODWy5F871ww//mrVwlz3ptrbk7iHzGBWccx9OWW/XonXommUfH5dR+3bMfXSoT999mzmgTjfX5dq01oes05sPH3Mo9nPW9qX21Garqvvb2573zzkwWznOe3yvH//0c+nH+2mN2R8JxvpbC+fK9WFrXD/88ENQq+8b6yU95J79+M13iT/19f7/8KnjXHPwp3/9l7pkfr/5cFPn1N75sa4pcfRGH7T+3d/9PjV5SP1ue3/Q/21iN24PvK27sRmr5L1sbV1XD3lmk+cUh1GuN9fn6eom83eq7373ffagL6n1fXkfiWEej1nPHLbyz4fXNgqI/8f5W8bZk2HLfXtMfIfO6zHPdXG/+/3fpe4fsu5v6ttvf1cPd4/1kOf9Jc/bfHxInpf6kmeDa2jdk65x92nXrBjb8ViX+LvLfS8Zi/PsfWfOq+4+C57yHHHMe8x8f/ryOfvwXdfIOrhGJG2tieSeeXH+sybWHm3u+lnz/Dn7o761NVb3A+93J1d/zrd9dX7Kga/xb0V9/+13Je//7kObP/zhD9kbc2c8+/v2+99VpZ7Oyxb///qnP9afcl/a9+DYvzKxjy0Yh9Tpx/rhn/+ptm3rdf/p06eeI+fcH+rQnzXz3vf58OnmQ++bjhufh9UeOLs+zMu4jd8D4DFG5u1cj/kM5R7s/+ZBPHPNbBfQa1g9a961ocoaS8fTKffqY9faORDXGloLyTn6+CHxZB3p231l5Pnjc8D7xRptjLb3N9bFMz79aW/O1vfnn3/uZ40xO4eOA31fOu4PF6ijrTnbAnMPj2+g/MsF+nNMWtikBj/nvve35vfjsQ7Z89yTnHPztY6S+P7vBZSblzGs1meac5HS1IivPTn61x70o5618Qer3P/1ZSxf4vOPP/zQNY5R71X6dm36THZ9ep8+Zm1///33ff/vx2NZJ9fIDz/8kHvv0Gvhj//yr1knP3ff/M3NObdV/5J/952Dc8gakpzrTHx9Tl3NUTJO83Gd/Eueo/7lly15/O73v8vnpS/1L3k2DCcYKJUrl8WQd3KBlitb/dUC8XcuL7BM1YnDlItRz9fixZFfGPLKVn+1MDE0h387tngTY3Rsl5r/WUTlr+P0uLEYk2PS4pdcfaBrIi+NQT9o6vlyYTyzLQe6qxxoPwrEtNWHvFirLy8t7Ji1nRjqLALCknm4ZHyEn19iyokrLxbwVdzjJT4Q47fnEgg+5XX2wR5GXPHD9ph9/ShbPNBjypbeamH6VFeZtHj11xwBL3ErV0c/8P8uNlBewEsdjW3NEfA+bkbXonJdQuqmqcvFXvUYkLk8N1/P19Iz9/+ImsCMW/j/amznTQJK3+a0+jBzr1xA18AxSV1bmPJVB+0di0nry6u35PIwbZQtva/lgENNYsiov3ig461cS/41RoY6hq/lMLGBXifqiSuOPPBfhs14vedH/L6N4eu4680FMwf1jd0h9SWg43ds9YFex5UL6LyBro96Eb98Ac0rX9hAY1auJf9bsWH6DURjiSMPdL9yKdPn34KtrqQd0HnCzEG5mED7kFcGvOS++quFiVFvLqB72uvHDtCYlWvJv8ZY/dXCKzZMTJjtwghcz499oH3ILwz9v+0Dre/4ug/lKxfwkqd2EfXX4sVpnmqM1VcmhgS8YGgM2LQM6Hqr38J8W/zCWhjK5SWg/QGN83aPDkTLgL+IvXQX9tc+gf4Au/RWC38Ze8W5sO0vHt7HXYhcxaDzWvnU86Wd7NfxKRdXWjxQQOeuDcy+OtLSc0yyb7uw5YFSrv6Sy8PEUla5gHyv9gfTp3b1fC1e/bW2gP8UbD8JVi5qxmENsZ75jKgsQ/k301NG7WG3gKbWLVL7avr3xg1iJaLLpcSydu0w3+yn6flZNXFcAlrfeq0+0LqVC8j3KqBJPaDW9WvYQGOKp7468sALRuUC8r1aBtMnkHrMzzPGCpSfF7exlRfwV2N/7ROmv8plTGlqxScP/KdjV67l8+v4MtS1+FoOf13c2r/Fth/A/se4683+fxQ2EOjMTf4RKS7Q8wbv5Y5JgM2v1tuBt3ED/6XYMGO3Nlv+MWw88raAzUvcSz6Yn4OsK0x74L8kbmOAX/fZweYbkO/1Ercd7awzUK5/eWXAS9yrv1qgMSoXkO/VupVLe3HCtmzxS74wlCtbfVtlki8ZtF+kC5g+HV/yxYuzeHEk+5Jj9oGOx772gE3L4C9jLwwx5SXg3fp23gWFvw1bG/Ek8SXjtA90jG+xYfp1XF1bSRyYY9q7Hh1fpI4EqNq4MgtbXgJe1gJMvMolTpqee/mFtfjVt1UPaF2gfSmHyRufOspsIbp5B/CU08Fo5Gk593tzUEeCeX+96GefUW5/4UFwIgcUl7H5cs2OOl/fy8rMX72FZau8AgG8zLEY6lYG1holz/bKpb4YQNlKjZOcFl+54D3eslOnc8+4MUraS44tf4HoF7zKtbW/2hHbcw681T8cDg5VCtlz4F+BIHH75Tgkjgz60nBsW/lS04oD5bNV4zG2fon/lMOgMchn0HNyIy8PR+nzMQdlKXXzjvuiNp82NI3uU7fH/ViPsde/AuN7ygtGY3nMC1fpdDqVPrfE0XmlZse87P6QA44xRvwd6jGH/g85SNi2vO+I7JxDki36EKSQLzMrlziuGV/2ij0St7aVXPWz1kJMcrhzG4sqeQ/mjKtyjTFy2HFIDufSj7bGdcxLVXWfUmNfgCq7v39MfFteru6NY0ySOuKdUyDbsY3axha8c/QP0SW1feo+UF4Zjs+n1Di62yFjlyZQ9zEql7bRt5iSMRjXOQcqHi5U0fZP6VeuMcTaUr+nHNo8BO8c/1sFMuv6/NxWy5eudXrM3N7e3rV83w/x+xj9Sw6U7hLjpX0A4Z/q2sPx/Vg3OZx1Dd/moMm4HjO/vnx2DYA5PARnxrDve+I4JMJqHx4+AM0r3Lat+T2+raHza1uZ90vWx1PWFFCfchjqn4BWXzsghwT3yYscBJzaxx5fPb+xPRz2zkOsxxyi2UquXeOV7N/e3tfGqFMO4u9zuAv0HF/yWVq6zwG183DKIYB1O+QFuH60V37MWhFHXek2tTTG6+urjs2xU9a9c+ahgYdo4pyCp73jtuIBfbhym7raPyYmIPlddX5Aie3aNy5x7FcuIGt5r1N8KTPGp9x/67c0o9JzMgalnX7VqVzy4hm/Y2LY2hcLyJq6bzvzV3/Gd+waB6Lj+5zDWnE+fPzYcejfvq052Wp3fX2dGh+7Ph6MHMbWsVkjsfXh4Yq69o1l4dzk8GjLmhFPHElcwDAaUxwPgNQ5ZE2Yh7mO6Jzz3FHRHJ0LxyTnwNYxW0mfxuKBobF4gCKOf1LZuNSV1NOn/ozFmCRrr562D1lH5+c1labWYZZ44nsYs43RB3pA6noWuvRprK7bY9aacTlgTX766ec+pNWncphrQN/69ZBo2epHmfmob7xfcuAP9FxZU8dsJWOW/MEIIHNvfS+9DrSF0b/NauyH7GHm9ykHkefzY69RYzAmfYlnfY1FTOvlmHNsHvodg+w5X/qA7vb2S6959c3ZuIH6/e9/3+vGXJSLsehzDs+UaaNPcW+fD4r1JxmDcan3Uw5njUt9fzhDUqdyrVYMx41PXdcL0PmJodxx62GM6uvDVjIm4wPyDPrcdsqdS+tQuYzVmH73u99lzi99D0dc6unTdbzi0Zf4jisTw3HXmX6MTzvro606yrUB568KaOxPnz42r4046munrqTMvjkCPdfmqJ425mwexr9n75bXl3Jw/V46n2Xv+njKc+Luy235G9mXqvJeHoctW/2ltmDs2ROP/vZ+9nzbBFg/5hD85uPHvl/0a77GJ655yxurB8EfsjdYy0D388r70f3FvnLjU2aNtFEOr+tfe8fMwdY/sW4N5fW3Zd85Jkbt5CX9iqWO9ZHXRv1PuR/06VqRHHfNO+5cGpPxm5dxyXs/iW8stuqIPbZRY9vyzLvrdeRvamvnGhNPv2KObetxcxDP+Rlj9Fwo27Mfqq+t4+ZgrMZmXx1jUMd5si+2fjwoVteclGnrHLh2jVW5GJL5Om5M5uKY5PwZE5Bn+qcyNlfmh5ubnjPj0LdxuqY8GDcG9cSzfkDvD/aNQ0zl4mvzttXWmMW0xsbjuHYfP34q/xcE8u7p6mqvb+PX7g///E/1kM8FzoNx6/Nj1qPzrp5xqWtr7Mr0BWT5zji1s97W0NqsvccfCDCe//8//mON6H/88LGspzi3eZb6gyL3+TzhGv773/9dMYucPeLQ+4nBDYxOAAAQAElEQVR+9K2NNTYGsVWTxDEf81NP3+qq5w8eeA+q49jtly91zuduoJ8HyhyzrtbGvH0WWSPzEN/1PWQsqAQUzJtfuQDKdWh/kXL5t3L1JOXwiqFMgv9abONY8V3yQdR+Iqj8+6KMH9ILXfI0l3r8uS+vTIJXPaBtlb9iBzIYC3PJgb5pxQL6RqlcSw9orK/7YgPRFLeb1pNzEm0l9SQYRahq2cyNGyigYwAaQ/0Vn3zl0n+aWnJ5xyR5oDHUA7LQ52bk+LJxbPX/H/L+hDuSI0nPhe2JyEwAVWSTrekZjTT6/7/ru0c60iw93ZwmqwpLIvN7H3N4ZmIpsrh0a869wbJyc1teW9wjEhUOgDDsK5fyDD+JrY3+EpzzVi6GcmPBl2Nrr58YjhL8dtjimpsj0P2Vn2ukzpjmAdFnj6h37qjOkejkJedTL69Mgt827/8b2G/VMWu1V+b0cg703tP3UuccfnlPjCWG48SVVybB29jwtvwSY+I4TvmsDzjtk0vdj8WcduJJ2jpO+c/B9tmXCl7lIJ70EnvKlEM8Q/ISnOfaXeajfs7VSTPPS7l2EjzH0vbH5JcYb2Hrrxx+fb8n1owJ9J6cchjzma92UydvHs7Vz7kySbnjpVw7CX7bnhhHXAnO2HNuDi/zca5e3fR3BBy6D8Dpc0ZbFTB6Iq9MgrNduP4cgbMdoPmbe1N/SQM4+yiTgFMO2rzMW5mk3HE+o+X1l+Th52HD2f7XYgNdu7m87PdL7FSbWzmf83lRBrz5+QqxCokHP409Y85YQK+v/lMnL8EZu3Lpo1w7GH4Rdz2Oyh0l7SR5ONsqk+C3wTameMZxlOCMHa4OT18XagvnXHw5ql55EYQn3cRQ7sc5+LWQX6cdC2jSJh71pT3RTnsY8fUXX5m8BGfsl3Ptpv3EmnN12kvyb8nhjK2NGNprCyOnKXdU7ihpJ8lPOQwf5fCEnd2qzc/B1l4Mx4ktr0yCJ2wXIoq/BTZ8PmZSOP0xPyc/J294jT0xANmm3wpbnMv8BFfmeClXJgFv7m94W36JIabr43gpF1eCtzHgbfnE0FdMwKGfV8ApT/VwnuunLE/OkoexV3U2P3XKnU9SLn8p106CM7Y22v6Y/BJj2jteyvWX4Iw959oZ49LHuXp1yicpl7+UayfBGVsbZRI8l4uhfGLIa6/cUfmUOT7diqf+azPkz5+PygDVvWYyYjleYjuXtJfk4bxmyiTgWUwxlE9M/STljr/0819MQIjP5j2xZywY+eprPjDmgvR8yfzi+agc6M8PXzzpJxbQLwYrF9Dx1WV6qh3OcqDl09dRe2PqIzlXLv9Sru5S7mGt86D2127aex8p83NUXhsgouMp/0w6D6BH5xMbcPqMxFUwbeaoXILhoxzo+1heMg97BnQs574E1E89UF4wxlk70PbqtFMOdL+d6w+jt7E82U55XVwQi5B+4kwb55qZn+O65IWwhF9DHLMDjrXb7mqbg0/zDkRkVY/5Gu9YOeDO1yr7vFi3Hg/pH8I/5tD6SNU2L9/FvM+Lzsccehv3oN+xcuCySR0jxrouMaPXz5eKkvkAXdO6rLUs03btQ8F94vjitXLd5xAM6LXNNIfV+9o/PlRR8aOAfglcT5c1A4m/NjnfbteKZRm7cvkC9ZA67u7uM6vYbSouzTv60tOcDqnHOdA1XeegQfk+B+Bimtt96gf63gCCcewawiS/JYdfD8nvkNiPGR+7jnVdEo+6ub5Jv4/lC1i//tNnXdYMx7bd5/Bjyb0q7CGH9tvtto7JabfbNs6yLLGttvU5aE7TxzWz9lHLmpffV12D+R5SO9A5bLOO2m2DLZ72sKQna3APTcrF28ZWX+2vcqix5uDAuOr8Boz7rNVcNyCHc7d1++muSA139xmh/C0M2m8Tz5fB7jv9xHRf+LJYsjDjaqce6F4aX50922cddjng1M6DIn96zjVdlrXEu8/aOK7JE9At67Dv3vUkf5mv+tscMtnjfXp+nzr0M7b45uWoLC6NsS5LcB47jrU/5h5Qp6+k/W1exItnT/V1/6hzrq212Avr9WX/IWv74cPHUr/ZLP1SXb34yqzNnPR17ot59c6VA33YY77qM43q2LK+x7Puxhk6ep+al/bmFePIVoc+JJ65G98c7dMhGMrlb26uun4PDIDO27olQa6yNtoZb0m/9LMH33zzdddmzpI5uHa3t7d9SGE+yh3VGdsDBGOLK/kr2MU2lrkDBWS/PqruNZIxN/20Mb4yce2D/pIy480DG/eSev2ud1e1fzrk0NZ+m8skMdvu+rrjA9kXh/IgUFx9jOdBiLbWYy/M2wMhoJxbozp7BeT5us1abGq78Zt9Dtn7931P6jfvpZWlY9k3oPXmbZzKZVzrFtu8gbJGD36q6H0BI1/jqpvPocqlv30R4+rqqja5Z3cZzVeZ+erj3JjGcP77//Jf+lDqd7/7ujY5rFXuOnz69LGfdcYi+Ob/KYdIpA5l1iGmZH8dQcvq+o3pzHrsubmVT9A8hMTQXhyge6FeTP2mzv4BeR5eJ7dN71+g96Nr5TPJfNdlKeBpH41ntDjW6eGWvfGbDrQ1H9dXXrmxxPL+9ODP/piHvh6OOTc3Y+lrbx3NXR/t7JffjAH0njZv/YzjaJ/NR1zJfuhvDuL5fDSPyiVWhjz/d32Pbjbb7o+56uso+c0S+ui/yb6zTnGsRfm6brpfYimTzMvc1fc3pORZa/7+6nDXEOjeWqv24oovhtjy1mzu7kvr0GaTHG/8zRd5xq/L0rnv8pnz8fZTZWGKdSl/sthfVe5c3q9N1F/lXrx5d9M/7Wzta3IyhnlNfgmmMe2hdcLos33w3gX6/tDPHK1Pfuanv3jO5Y2z3e7KdXWN7Yn17/IM1Fe98erpUq6t2OJs0m/X1PVQrkxS7qid8Wf+/+2//bdeC+f//u//3ntZW3toPmIAlS+8+huCxLY2nzkevpu3pL225mgvHL0nzUM88/RQf5P1cL2sS3trmbbmAHTtMNbbMs15n6/lxNikPv3MQ3v9jWdO5mAuyuyTvLHEMF/t3U/XefbsHx/L+SbPItfdfPSH8Rwzb8lYYtkL7cU0tr00b3vg3FpdJ3nJPKet+Wg/MZxvd9t699X7UqZObMkaYewhvznN31jgernvzd09Zq76AOU3IIhnj/zGDOusXOIYHyj/FyDW4Fy7yftZ+Z0/ub+seT49lPvNb4Yw5ros+byK7Psf6ofvv69d1s1vCLjK55g41rjmfrAH1p2QvW6TN4Y5XmXf2gvJNbJP6szDOvRb8mx3ney12PbE/H3mKRdHXOM5GlN+kQF6AwsEOGQ9aepJ/oJhA0OuX8T9Rx74LK9egmED/FWxLd54EpC8Ru7HfECB8+p6z/oxh7MOnnz6A23IA9R56yfBsIG1COXrsSJj1ZIvBqoIf8y/0CR55ebmAgG9cSsXkL+r5+I6AbEPYQcdDvvkPL7InTZRRnYsQPbEq5dgyFXCax5oX221keQB2RMe8Cq3erou7RXB8AWeYYP1vM5Vn4nhKAGKT/F7kr9gyIGfxI55/5l4jhLwTN6T/AVDDnwxNoya4v7MZ8ZxnLqYdj1j7ZUO0gboiXwz+UseBv7kI24MGHLnMHyBZznAsAE0a79m8tfEc5TgbAPDL2aNN0d4Ln/pp530Ug4De+ocJe0cgY7z1lwZoFmTc+8fJ/IwdJN3VAdDDrzC1gbQ7M2eqHhpY0xl6mD4Ao2tTILRH8DpM2wYOhVw5sX8W2L7/KukN2MaH0Y+EEUSVJah/8jDWQ6DV6nOUZo8UICiJjhjw+Bbkb/0gWH7kp/5xeyEB5z4KZ9+8BwbznM489r/WuzjsToPsSSg5uVcHs4xgbZXLsHQwZBPH3XygGzvHzjzvz7v4ymPyzgGc+4II7fJw4g/547aSjB08hKc5/CcVy/BkPuiSbKml5hwzmHqYPhdYkzeUYJhA5zq1B8GHgy5tsoleUD2Vb9h+L1lo0yC4Qt0TGUNlr/kgXA/72uLdshfMHyBV9j2Lib5auZYh2xIwOmpBmNLMOQq4TUPvMKGUfdLn4nnKAGanGL2JH/BkAPPsGHgArH6sp5cxtEJhi/wk9jaSxPDUQIUm0C+SktOftGWl31LRf40+jLkGLkyKUUWRB/PiQHU+Cwn6mMTPLfRNi4nX6D5SzkM/0s7eW1g6CavXHLuKE0eXmOrAzTr/JrJX1PuKMHZBkbMmHWuc4Tn8pd+2klTbm8kCsUdH55jqAAKnssnhnp5R0kekD3hOZlyR+cwbIDfBNvn1OewjSfBqAFw2vk1k7/0hbMczvxb2HE55Q30194BbFnlEi9D/5GHMx6c+bewgROOAPDb5Q2fx4YRx5jSb5H3xBFLfpJzoKcveXuiQvnkgc/2BH77vI0NI6a8+UjygGyW+/x5rUCdI5zzAX6TvOE55owDyDbB4GGMfW+Ht4f5CDrlYZ4wbCbvKMGQC3g5l1cGNM6cK5MHZJ/1ZModJRg2QGO0Q/6CURsMubYR9x954LO8egmGjYaXc3llQMec8ymbc0BR05TZP3lq5OdcA2WOo6/nz5Uph2GvjTL9AKfdn+mnAChA9jQ6gbMMznjqfBHmKIltDPmA1/xc1Ls/F/N5ecxhG8eqpqqnz9TjKd7JPzp5IJwfv89tgP481cYa2ih/wZCH7T/qZWDgyEuHHJBT+S9ybYB+bsJZNuWzLuMoc54vplLisebVskyAZ/KsSAE1v9lBf3Eqly/Z5JXB2U9Z1MMvLwWn3h4GvHxJCZQ1iO+LuWFT9Xh4KHMRw5/U1MYXgeo7h6IPJTbbpa6ut+Wv5t/u8j5qOcZ3X0BKO9ThuA89hvZ1/zAO2zfrpvUU5TcVHL2Rk6h7YJ+XxcrNxZeNxjRe1AX0S+4Al/pjei/pZ56+/N9nX5i3pEy/ZSEvSQ8l9jGxhq4a7+pqV17LUmnJsdTd5tD2kD12k8PN7XaTA5PHtn14eMyh6G3Z70GHlsuLscmB7d3dQ3Cq89vn4OLx6WW1+W63a+8NZeYBdDxfmFqnMnP2cG+/P/RLWf2qCN5S83It7u7uO49kXYFpW32NKZ6j/V7T6+3mquOKeZf8rlLziEVyPWYdDw2tzNy2212tK5ER3WP5kr7SdPuszSYvfTebTXI/9gG/L3YPh8fOZ7vdxu/YuEAOfnaZUx6sX+2ua13UU8cDdXf7UJt117qFTcnfXL8v6xDfuMfjodZ1yUHOu9puN6Ftx1nXtQ8yzcnD2UMO7TeR+dP+1zn8Md8EfvpD+y3ZB2Kql/egXRxIPtkX8xChjsvT4eC2Rvy1+2AsIPmsnePemMtS2fA9t3dA71FxN+nTLi/Rt92TmGUv9K/+T57KtXFcgqHNMTn4kt3agRyE33YsoLa7bWmrzpfvh/w74SqHIY7mZV0z/rou6eXaeTzk4PrQe/mmgO6ZOEti6ifd5dDdccrNxQMGoONXLnOTQAx/Hfuu8dxPYpmT/WwZ6wAAEABJREFUevM7JLdtahdHmX1yND/H+/uHvqeMuaYX+idE46n30ATonqq7v7/vWoDsuUPW5Nh7YLPZ9roArTd/DzfE3Ww25QW0vQckxvLw1PzUm5/4xnSu3p6Kscmayfu/HvAgQ1u/ccEattuB7X7RdhtbfSX7YFzHm5vr7Nv3qdV6HzqPxkxuxhXLgzvtnQPdA+sQ8/37d/WXHODcZn2UmSekVpY+1NFHjN121/vVuj5+/NQY9kwS27ymrTauhzLzM473wy77VJ0+j3lu2UPj6mfOkvGNp8xfN77POts396z9NZYYQPkTuPIeUn38+DH7CNXdA/23y1pKxDOHTfaLWNJVcjHekI9eA3mWXPV97DcX9K+0zrPBX3fur7q+fp89ebWtbe5x10x0R2lJv9xTxnJdjG8t5mdS1mrda/aivDqgf6uC+0WbP/3pzwV0fBh7SqzcsiWe/dPPUVxrFsvxn//5n/s3FNzc3LS/9uaiXgzx1XloJu/B4Ha77T1tXmK4ZtpOH2O5L+09kP6ubS9O5YLRrzmPqPQXVwwPI+21B4/mY3+s3/0otnEd3RtA7fI54q93P2ZvyP/dt7+vfe7L29uP+Uz81J8R4rpu4npwaWwxJGO4R2bdzq1Je3OSV2ft/vp4/9cy+7u7xjX39+/H54K99ZsUjOWhqvW7x6zN/WqvjG9MSV9xjQF0n8SQtJfEcm7N9kHa7nbl5XraZ23M39Fc//jHP6ru+9u+GcPRzx1jyds7eQ23213Xop0Yk8zVuNo6Woc+/up2f+uS9Wir3riSvVPmWmlr7socxQD6OblLDerFuM3XXsu69k/Pm4PrL4Z5zvrspWvmnnDfqxPTA2x7/vXXX7W/scQ1d0fjSPr7q/kf87XCu9hurnb9K/5vs0/M23W9y/PpYw6m//zHf88z4kP3z/6oF8P8zcc+eD+Yj3pzEd9fe/8QPGs45PP00c/gPE+1kcxbnTWI4fqap2vq6P4Sx3jq7asx7IW1Suq1tW/W6t5zr+njflXn3nI/yItt7n6O5gFX/kr+m3wNQhLyAP5//a//1fe99YivLVAe+FuvMRyNZ07G1854QO9ZY1lL5TK2/bD3Yi5F/2+ArEGsdVnKbxrzObrLc8TPcnOTYOwNY5iHGP6K/mVd+xu2rvOZk6PjfqYpdy3MS2x7atzK5TdPmIf9uPnqfb4EOvQ3NIhrrubhWthfe6Rd3PobUcTobwBQoKFA8kD6dyywdbmVfLqqeCI4y2HYqoK35WKrl2DYw9lW+SQ4y2HYqoO35V+CveTDSAzrO4bRB34+tpsB6L40VvoCBLFaVrm0ydB/gF7AyqU9DFv5aQf0Q0IZnPVxOWGar/Nhc14PONsDvWbaTXt5GHI42yqfBGc5DNsR57lce+X5J0XnBcNWOZxtnU+C53L91cFZDmecl3m/tHUuiQNnjClzhLMc/rrYMPBnPjDmMw/rUTfnMPV0D6vqtGaAZj2HaVen/aMScGjfS2yFxoGhl58yRzjL4W+DDSPmjA8jrrkBXYO8BGjWtcvAeQ6cbKcOkG2Cpf2A+pKe1NMFA2PGd1QFQz75Kf812PD52o3zt8IGCugPMqBeXjBk1gwjZ23guRyGbtrB87k+6hwnwXOMqYe35Zc9gYEPZ9uJ6whnOdA1ii/B87n2vwY7T18heq81k7/geQx4PY9Z71PHSUCzM09HBfC2/Nfk/TlsGL1VD7zqnfmocwQcTnUAJ3sVgEPrYeAqMG9HCSj/a8x8fqqDsy2g2SsMeFuufzvkLxg4cLaN+PQHznIYtirhbflL7GkLw975JBgy64Kfjz39xJN3nATPsZVjF5Wnh34tAeeYL/MWD9Ct+9rM019wlgMFtGb6wMB1ruIltjI4+zifBM/lEwPOchj4+nwptjhwxtBXmSOc5fDT2HC2gcHDwLCvYooN9D1/zFflx3wRCcMGllqWteYFU07k47Opnq6J41TeEYa9sYCCkcPUL8uiWRPQozoJeGYPnPQy2jjCWQ4DX/lb2MAX5f1T2DDi9NeLNXj47bDr6YKfh/3kVvB2T2DItYOBLW+vZs3O5WHYyiubBGc5nDFgyLWDs/wl9tQ7it3kJAQDQxmcMWDIY9K1qZd/ia0chq28NpPgLIfX2NrDWf63woYRE875mTOc58CpbvN8S69MiqVDPwvhbew2yF9A/s6nfm56GLYK4G35ZU9g2MPZVt9JcJbDsFUHz+UwdNYFPKsT0KVraebpLzjLYfirgrflPydvbcUyn8vxCbpzgXPMaa8tnOPPOZxt4ayHn5a/xDYnOGMYYxKc5fDzscURXwJO66AccDjVDq/n+klAP2Orr2PjACfZtFnzMqhywRkr047hCGc50O8RlNsTMeSBtoez7ZQ7TtIeOOUCTFXLLvXyKo0zybmfYZI80P/OqFzTfo4wsJ3DyC9mHUf/KZcHWq5MmnZA16uNBwvmQd7zOGrnSzt1vrx11Gb6aqNMO0dfVD7m4DR3ecdSDzzrG5zz0MfDX+CcQz6ngT4QExeGvTEvSWzn2hyPxz44E69yOLhUfI7l342zpJ7tJgcQeenf+RNdcCuXOOZg3vLq3S+HHLzP2o0R01qXtYB+8b1mT0m+DIQAahASw28CAGq33ZVz8aMqX046Xzer08YyRsXduL6U1He73VTF/zovnGH0xt5a3zGHRJXrmOdohjIHMeW32zV9OHS/VT/ksBTO/o+paVnWQJNcNjmA3TZvXF9oAmU92+02h7Ufcxh+14d9QHD37QPUyOOYPuwjfzR005I+WytFH+CZs3k6aqBefGt+eHhsnLxb7z4p3+UFv3aHrKEvXofvIT0cea3JXftDDurEVA/o0nkf4reuS3qyZL6235p10lbdsiydlzIg+iWHSPep4dD7BEbe1g+k3m3TbncVvE3yPcZnLa+H9HaMD8G46z7tkr85Ver35bYvjp0rn/Xpd0j+ro8vyc1NPdjjx+S+9mG3PdL37u6+19O10xboWPqqf58X3MrFBdrWAwAYvDUDdXcbnEN1rb6UNx+g69LfuX1ZlsTPAYQHmvZhSc+A1L0k7j406jV2PV3WM/2njy/Kzc25enG0AeoYMqYY7j3l2qxZK0dlu9129CK5KKv4OJr77M2xjm2z9X5JLvpfX1+VtvZUe/eRvVFmHONus7/Vay/exxzimIsENOayLr0ntNHnPuvt6HOwcimffd4mvnGMJ54428Qg94N2MPq8i8y+AKfDX2ud9oHtP9bn+k48MSQPrIBasibiz1jOxXDsHB8eeh+o92Cs0qfdZlOV+0O9WOK7B+W3213vc/0lbazH0eeCsSrX/f1Dngm3Je4ue129cZ3f5xBLXn/zjnn3UZ28dX6fg7Kr+IlZyanqkP342HjmAbRPYzwdhHnoor052O+JZx+VqTMPYxpffrfb9vPLPmrzPoet+gK9ph6wGkO6vb3Nc2z8JoIr9866dA7WN2OI7X5wnIdj797dZB2om5vr2uZzBXKP5YB37jFjVy7rus96zLzN0Zzth3zrn3onprkC/evhM3RvHO/vb5O733Dmnl96HfQ3T9cKRm3iLtkfk8RPGsk1PslPW3VfP/1a9psc4mtjTsrlXUsP4hydS2Jo4zPNHugn6WPN9kY7+28N2luzcmNOXr12+upnj3/4y1/q/u6294L22uivnbx1Av3sMb46+2sN6s3LmB6GOjcnfVx79791AN0DWKpq9Mo6xPv40c+62/IA9t31Te02m/r9t9+m3/veR2KZf+US3x7PPGcsMdQp//jxQy3Z39t16fHv/vBf6nDYZy1vK0uTZ+6a9fsY/Puu2f4AfWBpLebtui4xtj/K7EXC9x/jK3cEer8a155qp78+2zyXxNnm6wi/SdE6pJmn9tZlHPtnTyuXfVEWNtibfjYos4/6A/1bL8TR7xhD19IcwnYdQL6+2DV5D4vn/bWmt+J4EGuO5rfbbOuYZ5Ny70fzEM/6xNNWf3vs3JjmfXt/Vz98+tgHtcqtHShz1P4xDzjX/z+++673jvleXV33/W7/1BlHXGOYzzbPaOOLJSkzf3nlYpizfsaYccXzs8e8xFCvvX1z7l51bn3mp97+e5+J/fGHD9kP+9rudkKW3zDhr6e3B/raG22B3pP/+q//mv10VzM/se2/9tqZo/vKeOasXGBjy5vXjK9sk7qluzyLzNeeiCdpK4b3ijpjiq3OONZuPdqYh/iSuMZcWXoP2S+ggNLHuvS5vG//lLXyf8lypPoSxxrsq/vskDU1xnWeWwEqMe2NuZjTjPmQOpQLYl3WAJSH/tqJp05/fY3jc9o9od+6LPWP//iPjT/zBHpurdq4D3/Iuvk1WnCW3OSH8oKxCeUliwSS75ADbWtgOMsD0nKLgCHXf8rlgd7g8tJfCxvohxPQRZvTzNd/rCSJ/HFJqvXqtAG6zsr1ubxhYMfkZCuvvzj6AYpO2MphyLSTvHHAflTjTL9zT5ZTjtqLMW2O+YfUsuh77J4DjVG5tNE2bMuO2XTy0hl7+MIYtYeBob0YjhKc5fqvy1qRdFwxAYdTv2FgwhjfwlZ2iS2AMS/l6pVLxgUKBiaguHMATvKXGEDbvZT/GmxzBDqm4OYmvrw6R8CheyIDI28/KJx7E5qDBLzaJzD8xRVz2jnW02VcWRjYMHyUA52f9hNDHHgt1wYGhniSGI4w5IDTrgf4xdjmYD6CGdcRcHiFrS3QseS1hzE3P7e1WMd+2p7lgsGP5w303hEXhq/44imTB4Rqguf3/KXeXIDOc8rFkGDIBdFOfHl1jjD06uZ8YjhXDsNmyvWV4CzX7ouxAyyWHxph+8/Ec5TgjC2uMn1gyHVSpk5enSPg8Got4cv6DcNfXPEFA07PQefWCvxov81Hf3H0kXcETvda5YJfhg1nv3Vdg1Sdo3HeiqnBl+atvzjWAKNO/adcHs7xnf9abOOJL5a8I+Dwai1nXtpr61zDyznQ63Mpl4eRd3/yUuVnif6S+okhLtAY6qZcHtC0acqdwMCWl35tT34K2xgwYgJf9DyBkftPYQOn2uEz2Cx1yNcB9ko8oPegvLLL/OSlt3piT7WHc8zLubw2QP1cbH0lOGNPjIkJlNdLuXrl0lt5K/+tsMUy/o/FVG88SR7OeQ8/TmsmnmTejjDWBnBaYgAn+8u5vHjAqd9z7li5HM0hbK+5I+Dw6n7VTkwJOMWccrFg5NcA+etzeSuH1xifww5UnZ6PeakAdH7KYcQEnLYceJXf57Bf5g1fjg30GvzfxO6i8xd8Pu/L/GLavVEmwetezZ5oK8HnsV+uJXxZTwChT7k4AXofwtD9Wuy5Ny+x5aWX2LMX02f24OUcRm5Ar71YMGTy0ktsGLYzBtB1fg57ysWCYSsv/VpscxBfLHlHGPn/WmxxLzHtofjSW9jqtdcPRp1L/j2q7JgPd6D3h/7aKJeHYau/c3XyknOg10Z7GBjqtFMmD0Ou/ZTLA7028tJbeYshwdecIw8AABAASURBVMAQb2LIw5DrP+XyMLC1ca7Occ6BN/OesbSV1x549VyvpwvoGsQHGlMV0HIY+YmjjaN6eUC2n7eXsbSRVL7syZT5Ukpe0nb++1Scia1cXpl2MHJS7lwMeW0mKdce6JorF4xn0pTDyFsf/YGuoZ4u5do+TftzQl5b61EPycXPl6J7pm7KtV2iFwNGLPXOtZF3tGY/q2DpGOqB7ru1iaNM8h2SPkC/+Bx+w3byQOcCFNA4YhjPvGHKj60HSkypchHyhaVf43nAXxHIIxOdf8Sa4zH1q/Ll3v5xr7j7aD76S+uy9kvtyiVvLcqNKZbz3XbX9X/My2l/mlud5ItH816f/r1jT+Ttm3mZq/yyjFo/3d71i+vdbtN5KNd+//jYhwhi+iLT+Pv9Y/pD92uzGf+e2m433Y/tdhvdMRlXev0QrHzdm0NoD0avcjhwdXUV+b5tKz2wDl8Ow1LG0FHbQ17SG/8Q33VdIj421ibxhv5QfqPFPr3TJgYdd7MZeWijn/aOa/qgrX0qqnOvMNvtWuYsBhCMSh6E1vT10C++1W23m8RfM7+PzazvMS/IP7XdPoeI9ls7n6m+wHZuPs43m6XjVC5l9jJs/1mWNfGWxvXf+foBnaOx7c8+PV+WJfYUkLF6vfaJu03PJ6a4khg3OTCsIvk9Bn/NOm7Ka8maQ/AfD9HtO47YxnI/6u+6AF2zOvu5Tw7iGktbc3WfqdfPUXoM7roupU57oPfxtHFU58v2TdblmH8XVS5t18yvsk/2qSuiArovvlh3buyiWiaGPtr6YvyYRl/704PxUe7Bgvv1KnvOWPrbq2Vxr9VpPWLee/Jqd9V9Wtel5x5uwIgP9GHOIftyl4OTm5ur2DzWbrurbfYcSerrr74qDwOuoge6rx5y7LNHjWtuHryar70DarvdlO8ZzV0yR3PPrRHsrdNS7prsgutvXthutwW0fEkt9lN77eTt0accNhtH3lj6H3IvaSOJ5S6ecnHskzlqd58DeO3soYcPxvTAQjygD1X00UYM/cTUz1z86VLvAeUWYf+ty1y0GzHGvWSfzfWHH34o9f7ErH4epBgDyD59TK+2WZ8lB+E3Xfvf/d3ve9RX+zV7R3vjrOvSPVLn3JjiAbmH73Ioett7+/bTp3qw1qzrfv/Quvsc6JjHTQ5+9LcH1i5vj9TfxweoP//5u76vYORozfbjPhjWKIa8v35dXgwPoewHuP7bPEM8oN3bps7J57j91tb+jt98sZT3ij+RKp49E9+azKlyWef0cZTW9ESSV28f7NU+9/KSvWNOHjqKBdTDw/gGBeXff/+XoFb28bF7f0iPxDpkH1UW2XGSecp7sPXw8JB7Y9+1KBNEP3sN3inV63mV+9z87a82Yuxz3+vjaF7uBX3tqzL3n3NJO/voc0DenCVrdC+p0/5yXPPs834Ta0n9D1mnqzwfjK/MmO53oA889bXfU28s85SUG8u+aveHP/yha1bnmjm+e/e+7xX3hLiS9uLd393Vn/79j+VPF5v/MX11FFO9JIa1OwK918zX+v/pn/4pB+A3ZV/XZennxfd/GWvmb3P5LgecfoOAddlj18Waxfeg0VjuM7GVA33PWIs5Gkdf65TXDtwjD/1s10c79T7nxPOnzEmPlUv+bxisQxzHJf4+G8zfuXk5aiueuX3//fe934C+T6+yT+wf0N84oa3r7OhPlxtfX/OWXHP34e3dbX/uiGkc7ez5N7/7Xa+TdjMvazMP95t7x3W2X1OuHdA/hX2V/eJcgtGPZV36t17sorM2fc3F2GIZy167v9Tr62hM9UDXbI4+a9Tpr52jvfW+FVeZ9fsMmPkB/fmk3Py1gfQre0o/5fqK43PEfWgv9Dc3vxl0xjRH98eSPaWvtuY+e/ju3btSp5/+1qivP9kur8y10de4YumrHOi9Y51i2i/t5IF+bgDdS+9NY4ktnr1yvbVXZj3KnH+dNRXDfW/97hf7pp05OLfPrp12+n319Vd5ilX5v7ywnqus3bKuZU7G9TP073JPq9O/cslrZ532yZr9Rj0g2urnmj22Z95//+N//I/+jDIXZfbAeH6N4Nw+3OY54Ghe1mRfzdkY1qud8Q0hzmIkExFMcu4I9MaWlyqXo7ZAJ+I84uaVT1655Fy5vOTcEfirYVeulzFh5BtV1eht52wu2lYu+UmZ9qa8nMsDnXc9XcpkxYCLGApDQOPUxbUsm8xs+1KwJA/yoRhRLbVEd3w61KxSVwU0uRHq6ToeK7b6E//jiVSbi3lJzh2BzlteqlyOQGPLSxE3lhiTn3Kg/MdeoqlqO3MCnmEDrYMvw574lzEr139GbBi1mbPkAyGp9h8Yus/m3VZV6p/YOmYhxbF2GP7OJW2UO865vsCzflcu9UDvCXmpcjmKAWfsiPuPchltHP/a2DOesSTjSsCrvIGaFwxe22PujXXdZs8u6eOwUA6UayEvVS5H4BW2cnOB5z2Z8solPwn4WdhAx6xcE8PcMu0/cI4LfBZ7+ohRuRzfyltZ1P0Hfhz7cMyDI5Zv+SiDs3/M+j5WPnlzkKZMuaRMArqeyuU8wwkDvgxbn4l/iQF0X5VJlctRW3iODWPPxCR75blOe/0k9Y7AF2PbQjEql/eM/mHb31GCc0ygddpJlctRDDjbRXzq1eS1k5xrLy85dwS63/JS5XLUFr4MW9u49R84+wCvsOvpMgaMHstLE0d+kubKL+fyVOL0l0taVNetXFuILk12PrRVEI9QPV1Tp728pMoReJW3cm3hOfaUVy75SZm+uWZAY1cubTN07j8XG9D1RGIBjS0vVS7HN7HTO6D7ok1MOw9H7ZVJzh2BN7HhjKFd5Zr+YbsHji91c+7+B55hw+ixOFLl0i5D5zhlYkxSdyl3rg/wJja8zlusSwznUuW6lGeaz46DwwnbCeDQPZ32Lchf4iiDUVu2Z2rR3q/BlvD5qkhhbH9u3iBOHPMHBm+8TF/1X2zzUAdnW+2BtpeXKpej9jDzHs//qNrWURtHsYFTT6bcEWh7ealyOf4Ytnp/GjGm3R/gN8OuXOJn6LUEfhNsoNe/ni5jAL8aWxx7VbnkJwE/ik2NZyM012sAz9dSrF+CrZ+UEL0+YsCXY2uvvzQxgM5RmVS5HIGWVy73WYZTzMlrJzn/HPbLr4m0016S13+Sc+Vz7uhcjNytHd+5cqDzk5cql6MY8GU9icubGECvceUSM0PH/jnY2uonwTkfoLHFlSqXo/Zwtov4FHPy2knOtZeXnDsCb2IDfY9oU0+Xjz4xnCqf5Fz55VwZ4HCiqdcW/jp5iy0Z9JfsQf3gy/M2lnUBvS8ql/MMz+b2Lh/n3dNlHZ8l2sCIpc8lqXO+5IXa5J1PupRPPfDmWvpySKqLSxwx4LwOyiTlmspfjt5T8Nwe6Jou7ey7tuLIT9JGcj6x5ZVp6wj0S83JKwec9t72cE6ZAjHkKZwWUOqVw5CpgAu+Rv7tF/m0NV9tp7xcrAjUq3PMtP/Ia+fE0fmsY8qUK5NIHOe+qNNWAvozbfL6aevc5xbJ07l+xgf6RacvNefLRPW+tNUX6P7o61xyzx0P5AV4BW2tyt/OlW83u7ryV8Tn39nHfJkkGadyGUMKe3o5Ke83RSg/xHiTw+nd1aa2u033HIx8qMPxMaaH5HKoNe+53t28r8q/51kiJoFCh8NjHUv+GN+H2myXEmv/mMP/4B5yaCSlpI5/7HhrHfJi2txHzcfEOPZeMW9fhGqfKLXbbfNiO7g5ZD3qkLq3200OqvZ1n8MqQLPaRA/kEGQXrOQTqTEytK2+QG0328zFWyvT5HHMGL8crhrrMYe1d3f3sdk3pi9iXTexzHWzWcvbWF8xt9tt/KvMe1noGh096NXnmHorHXp4eIzfUtvtpu2vrnaNvwmeL399Qf74+NiHRTMe0PV3j4Nz7Por/qTGY4kB9F7yJfjMVX9z8LDYfWrekjIgNR8a13hJrd7dvGtZ5dqmHntprIf095i4wClX64xZYl8l16uu6SEHfsqPyc965I0NdD98aW189UD8rttf2X375hA8ctKLh+yn+/Rhn7hH+2mC61KPmW+vr0rZQ/TmYH/naMyrvMAHkuva9hU/oPuzrpvE3HX/7cP9/T59rBD1ww8fu5+fbj91PY/9DQxredi63W4qynp8OjAFymu/P7TvY/I/RLdZkuPDvir7/f72rn9989W7m9qnnmN8zD+3b915wBmITfa1v/L5Qw7q7+7vajlWEV/p0DgD3x65TtYH7odd52jtQPNLYleuq+zt7bLWMfn4a8Dvs5drXcpYyr/OwY2jsY7JYUm/1+RhT++y1q7TxDWu+8BDiCXrsK5rSR6iqKtc2ivzsES/iLonx6yVa+GeVOYBhnb6KXe/ANmDu/612O5/42injQeelct7YlmWxtxmX6pzbl7Sd9/9pdcWOP1krr7GNY62cc/yHcpt5K/QtpeSWEDX5H2zWTZ1tdtlb+4iIzGzIHmu3dxcZc+syXWTZ8JdDq/u6urqJpgV27GPzQXotbi+uc6h7Luuy5ytW701OweCZYy17Jm1e4gEBP+hzO2Y+0hS7yjJewhkrkB52XdxH7Jf5O3hde6BGdM5kFyPqWHbh5di6COePZA3pjnaN3HVGdNvaMljujbZV8uyKcd13SbHY2hfV1fbyJbUXd2vo58X2Svup2Vday3K/eZedE/fXF1X5d7iWOX/XuA+z1njmIfrVrm2WWfzdu2Uu9/kXc9D+mK/3HfaeLBo/uqtWd4anIvjflIujj5A8k0d61JfZZ1usvd/99X73C8PJa527jl7JP70mb9ufJPPGHGBXmOg99+STea66Ht9fZP1vQ7t0vNdAWVt2hxzXxhDXnx5f0r4Knn83bfflL/d4d3NTe+LtKIPQcWVN/Yu+9M8Z14eDh7TkzV5zTUTW9y5pjBqvr6+bryZ/5///OeyTkmZ+0ef2W/jWQ9w6o0y8V0LfczLnOzxdrfLs+2h6zUX8bQ3X3GB/sYd77Hbj5/6m1486LcG9db06dPHlnuwDZS41p8SO1fz8X9f4U9tw+i9MeyB/pvsnVqX7M3H/sYB/WcvlqyR84ltfs6Vu4+sx16Ykzb2q3LByNsY5umon/es2PLmYJ5+PvmM97PLX+P/7v34XHX93ZuO+ogBdE36imufXEfnHiybj5jmlzSyl7YO/cwxpnj6aS+etvp4+O28jfOXNRnXNfGpoY29su/aiS/ZDzGB/l9uTL34gelcXWtJPzHFNofGjp+9095c7Km26j99+pRnxVWv7Z+/+6559726Dz/80M8n6/d+NT/t+/A/95KxtFVnHHNV3/Lf/758Juzz9YD72Tzv8/kqrj3SXtx/+Zd/KefmZI3uIw/38xiqd+/fVzZtHkuH2u52bafNX5LXNl+j/ek/vis/R7e7XX89IPas0R7YJ/fLXDtl+hvDUb3Pj8pljtPXOryP1NlHcwWSCnmeLr1///SnP5WpzYyGAAAQAElEQVSXe+bv/u4PuX/ehW5qUSgBDt1AoEcFMHibBIMHGtxAlzYw5NNWnQQ4NCYMDAUw+Gk/R6B+DTbQ+YknwanMiqZv6sv4EGnImICqJhj8wKDzVwGveaCAU97TTsyX/lPnqM4FlAdKXlnlks/QuPJiwVJA5wKvY057R3EA2SYYflM+R+CUN/Dj2EXBsDGnBs5fMGQjx8HDsFUWk5MfPJerkwCHjv//VmwLtEp70nxqfmsd1EmgdX22J9N3jsAXreW0N4b8W/1WDnRsoNfvS/Kefr81NrzOBTBMEwz9jD9HGHKNYPDAZ+vRbvrKS4DDqRdTDwNPJdCY6iQ46+YchgzQpQkGP20UykswdFMGdIzPrcNLH0DXznsJD7S/662tBOecgM/un2nbgPkLyN9jb8KZf2k35/Bl2NpbH9C5Opfg9fxSro8JAV0vnO0BVU0w+Ok7Rxh+cz5H4NSTVNvY9g9oHgae4DD46TtHGLZzPkfghA2c8ODMiyvBa+wpF0+Csx/wnw7bPZhXdEX+W9a1672sAaIJzbWcOueX9SmXAIfGAXpUAIO/9AEK+GxPjAHo3gSDnxgtzF9Ax5nyOQJfjG2s6Scf2P4D/CS2hvq6B+Uv/Z3DL897+osvwchHuQRn7Bl/yrU3FzjbKLu0cw48Wwf9JcCh67/0gZHDxH4LA4YN8MXY4hjHUZo8PMeAn49tITD8/hp5T0wYMcwfvjzvaW+e8tYuL8FzTPXwZdjaSv4jqcjTMv/i9oBAXAl+Obb+YkOAM5H/0ry1jUvBiA80bx+VS0Dfv9rC4JVLgEPvTeA0wuBVwuCBZ9jwXD7x9ZEAhxOmeikg/W+V5us5xswbnsu1hYEnKAx+yucIw2/O5wh0D6bvpXzy6iT4Mmyga9Pf9XKEIQMKzry4EuDQfnDmpy8MH42USWI7h6EDXmFrF2njNh+bOcLwm/M5Ar+4J+YjjusFiRyaMhhzdcqAzguGXD9AVRMMfsodVcDwcw6DB7r23xp74hlXHkacEbs65uCpecHgp9xRHYxcncPggcYQ+9IGhnzaqpMAh1Pf1CuAgecczjbO5z7RzjlwigkoboLBT5sW5i94jj31wGmfxOyEOfWOyiWgcz7kRS7QfkcPbcJrJ8GQT/vZE+dTL38pdw7nvC9rBTrm9HXUXpoYMGxgYCgHuhbtAc0bR2xlCoCuYdorB9pOmTbaTx5oexh4QKnXTxt5oP1h2CiHIaunq2VF+1YuoICBnfl8+To/g3yRBsMGiMX4M79BYMzG32IPrgZe7H3RpxzoOOqBztPczVuZPDyXHzw5ioy8QPYQb9roI8GwlzefROgYzv1VuMZ1v/gi0hjO67jUumzaTntt/ex1BDpv7aZOuS8e9d/k0E6dtN2ujTHllVz3OfwDarPu+qWxvua8Lmv58pHKf9FnONXvC1Xxj9nX2u1zcOho/60ByAvJu3oMtnjGM36P8XGUtFUuluM+L2OXZdRTCWjusCRu9WGX+fiyeF03BZTXWOuqGSdfinTe4hwz8WXpsKGM4/23pjZ19th/pxxyTxprXZd0pPqQRn5Zlsb1JXOgus/mKKZYjzmc8jBtt9umd5vW6+NcnX3ymwM8FAM650MOvYxp7sviv42M95gppd+afy9VkRrUHXOY8lCVOSyN70+KHgLoy2D7saRfrusxCVqntvf3HlA95OX/rtZ1KaC8zElOX32swdqWRZslMTfdozU5qLO2dV2qis7jmLVbYutP/zlK6m9yOOY3MGy3u153f6rzMZ0kuRXHztucD+mztvpZq71Udkg9/iTe9nqbHJa8WN885RF+uynttxlTYtbmMbpDefh+jMD4a/IFK6uswza53rePuJXLPm1yHzhe5SV9RJ2T/mIT/10OQsG+bxJjX2E1y77bd01AY4oh+cxZIhs9r9jc1t39fQ4+7uv27q5YSO/X8nK/eNhhvcbUxzzssTn665mvnuJvcyhlTss6fLVxfkit+mrvT6Tav6vUIukze2Bu2rv3PLhxDqSvo4/mA3SP1Ou3y2HFTQ4SxRHf/OX3uX+N/5j7W1trEM/DH59va3K1FiD36DG9eujeLcuag4frPrjR/jEHLvu+t5denyW9MY6yteukD3vklRmrcpmDvsuyNJbP1jXPMOf21LzFv0/fJeUT19G5cg9Z5D140f4qvZYSov8Y7z73DIxnhHEfHu5z/1x338zLwyDt9unJoH37Gsf102Ye4hhDDA2U62cd+/RAmT7mM22sxZ/iVT7Hr7/6Os+DXdlrD+keHkZva13qYw7IxBJTPMdJ1mXM+0+3tdtskv/ae/0+PfInTCVtxXMP20Ox9HEPuG+UiWteHqRVLcHZpR/vetTXWtUvWRvrcG+4R9PC3gPWYkxrF1d84yjX372sHEbPK5e2+tg/sc1FbBj7y7wk/axTW+3MwTV2feWBzsFvyDGOGOZnzq6j/tqqs7fmZH7mZY5JpQ81lYtnv+TVi6ONedg/D1/1lRfPnB2NqVw+6fQa6KedeYv77t1X6ec2tMn9+ND3kHG002+3uzKVlhvbPHa5V9WbxzHP1u9/+D7PnLsylr3Qwdja393d1nbrfU/0VNUh47au372vfZ7FH+/uK0Md8tdud13ffvv77Lev6uuvv2kCug9ie/Bo37a5590Tdz7jojcnoLxcE/WO6g95rs/9BtRcX3Fg+NgLMdRJroc1iuM3N/3w/Q/JeU1e73r89ttv+xsT7J9kndqLMfeN8Y0hhjJ7KbZ9sxZl5PPgw6eP3Tt9rel333xTN1+9Lz8LtNNH22Pq2OZrDnN9n+dkpV/6GNf1N5brKoY21q7+q6++KuuxB8Y2L/M1b3NzPxrDPs37Xr0xxTIHST3Q9atTZk3/kcNxR33q6TK+98KnrL011rrUNp8Tx6qu1Ty0Nydt/Y0L3hNL7mNjxqx77T62Bmu3PuO8Tz3WaX36fvcf/9HPfH31M097Ym1AnhfX+ax+7P3rc0wMc5fkxXI0J2PZK3kxplw/6zHnm+vrUufcHOyfscxbvXL15iYvGcOejc/mu9wP277fxPd5JYb5+w0aMPbkP/zDP7SdP3l/nfXWzrUrljpAfff99/X9x4/1mM/k3fVVZJWvdo79DVP2wW+Os3/WCXSPZm3WY5+Mr979rOwq9/W32X/G8d62Bm3MTd49OTHWZel7yVrdY+IBfV/Yi5ubd73WfjOBtS8mJZgE5IsbelGA0lm5gYCWa6/c0SQdJ2krr/3kHSX422Ab3/yMaR5wzvvYS1H1ubyV6yeGowT8op6YgzjmII4kr0xegjO28ksfMG+ljt6ilbw3ERAaf8SQM29HSZkEnPJWLrZyc4Az5pRfYmivreOUw/Cxh0CJM20mhjIYdpVryidGRP1n+l3KlUnAr8I2ZuX6z4btYyBpjXuIylquTk/0t87bwH+tfn8O23jSl+6Tz/VEOfBsn4grfQ5beV1cYji93CfOxQDexAZO9xTw7PlYuSYmkFlWPB8Cl3HFVqFs8o4ScMKec20nDzjtmDJv5a38x7FjkUeJH6jiahvJ2JNhZv6/DDtPhtQLI0/xga4p0F+c9/Qzt5mPPDzvN/Cb5Q10fsaeseTfyhtQ3PbAz94nwP+VvOvpmnVZ5+QdJaDXa/L2X15b+O3yNpXslu7hT2Gbg/bamYskr0xegt8mb/e9eJ/DVm4+2pgDfHlPJrb+wGnfiKWucqlz/ha28mmXamN9fr4oB04ybYHTWqr4UmzttIdRm1jmo0xeAk75Vy59lGsHZz8g2pEn0Pko0NbRvB0lZRLwk9iVa8a8xIi495TjpVxcCThhwznPmbeYlctR+0uMiL8Ye9qKMbHlL+W/FFsc4FRH5TJGhs5P/Zdga68t8Axr1i4mjB5Vrin/KWwg1tX/uAN6zb3XFRpP+qXYYkhiAM/yViZ9Dlt5XVzW43TWM+faiSNNnbwET/U8fc7po1wfsSYpl5/+8pK2jtpP3lGC59jKtPUfaYBs02+BLYb45gH8VT+PjGXiMGqYcZVJzh3NZfKOEjD2T/o959rKO04CmlUOg1fg3PES27mkDEbtwOneuZRrN/P/pWtpDsCpDjEBh44p80ux4a+XN3we25yBflkinyd8D1mmHu2hdTtxlIBTD+Dz2L+23/B5bMCUer8DnY8C83N0HSbvKMGwk9fG/OStEWisKXcUw1E7R+20l+SVqZvzdcmLoxyewcBSp52k7RzlJzbgtGMD/RysXEDvKTEy7fqMI69MXjygfZUrc5zYc+4IPPt3qjJxgI45eeWVS2xpzv13RsRt6yjBeOmlzpjT1lHSH+jPD+eTgDfrEaOo/Bk1mZM+QO1zuORLVIhBVcHYs+q1q6fLXCSnQPdQ3lzmCENO0fWIUbkcfTEZtuUTV7kkhuRnoPND1lrbzbopoOt8zEvk6QcjjnPtYcz1FwfoNQF9D+1vnXm1lXr3dcjBs4ft+voi1JfHWex6PDx2XR68VxGM7Lu8rK6+yCHDPmbHvJDc5wXhQ6SjV0DL9zncsnY/j+IefZWHvcYxti8cIRY5wHNNZj/l73NgdoyROei4zcGD9fnritVbl7TNAYK5758Ow5RpP8l6EiJ9Nqfq2n0BuiSmL3l9CXpInbvdtnXGGHTsesUxr4enn6AfB9NbxdGvRXBcn9121y+ozcMcwF4fUzZt9+HDp/QpPaIqZaU/h+77ZrPtF+SgonLQeVP79G3/VM8xa3/MQxLoQ8urvHz3ZfAh68BS/QL7kL1AJvZrXZfINhXzxNuXB/yPOXAdNtpvek19US3u119/1biP2fdA8soapdbKtcmhhr25ygHnJod/P/zwsXOz5+os5Bg7fe/uHsqemoO5Pybm9fUu2Ls885e6vrnq/WTu6t6/v8mh0FdF+gdU/5dxzQHuIbXd5TDJ9THudmvOj9lvd7XEZlljnfExOT9m7x5Sv2NSqYgT8yr7bJ/6H3Iw9ZiajpGP2u5zMGsO+/TYl/nbrJuxdnlhDmQPHNp27TwOqXffc1/+77MmxkwD88L8rnX6GtfazbeyuPvkZW/NXR8PPPzJ6I8fP5X3lthAffjwMVCH9GeT++eueXXGMDcPKMTe9Docuh515vrNN7+rZVm6Vm3Mw3juz8f0JEU3njoxzec+h7aOYgDtK8Y++cKSeh67fmNrZ5+AxjHmdrvNfvrUc6D0tfeVSx/3iTG8p4zhvSeOhwgzB3G0k/SxZ9pK3vPGECOQ3Rdr+i4HU2MfP7ZsHlKIZYzvc6jnM1v5druJzVrG3CZf44shnnNz1vYvOXTZ5V7y1ycrs1Zz0M4DFHMzZ/NTb77mJa4yeUkfe6CNPJD7b9e98ZAI6EO7Te5z95D45uEovqN7cJP7y70ysB+6x8ZUZg3WaQztJt32b4wg6/aQA6ZN133MvXDMM2PaimF+1jew78varMPY19c3tSZ2JU9lYlfR+9H+XueQzJ+G1df6HnNfu5/VecjlgWVce1/Yj2Vdk8emLrIm1QAAEABJREFU95ZzY4spjvxHD7qy39bYnWvapl9r9t5jatln6x77mWntj7E1nrwxxdKvch3zXHQtHcWePJD+PQZz6UMs/TyYtCcehukPFJBnyn2vD9B5iwNjDbUV2/XSx9hiwdCbm32xt3PP669P0usemLs+3+QwDuh9KY52yu2Dts7F8Ffoy894+st7+GYPXE9YCug+qTM/e20u9sB95r2gvbwx1GlrD7SXzEk/9+m3v/99bXfb5DwORbVzzYD+TFoW8rz6UP/+738seWsQ0/UUd5fPCHO9urquYumDfp9v9kI7yXy8t6bMOiVzVmc/1AP9rFNnfub69ddf957wV+Q7VzdH10F/cxLDfWzNYtkHe2dM67F/ys2ncokrL+mvvbWLb23u74d8LQL0Hhfn5t27POWP8a6+T8xfH7HMSXJP2BeNzM0ctfm3f/u33nNEsc19R3rl/0LBuSTWv//7v0dbHQ8o/cz74eGhHJ2L5/wyljmbr/eldu4nazBnbYHuq77GsV5z089+zdqBvhen3n4t69r5aO8zU3/lQJ49294jxvCecc9VLjG1sRfbPP/M1c8a81GuXh9zNLb9O+Setj73kvbGcQ+Y48zbvuoz7bQB+rM1YfN1xdddp3oxzMd49sZn2S6fC+Kp01c79cqsT/wq8mfcY/V02VNtWZZ+VrjXlFkDpGf5msKarE8s9ebsT977eaPd1Bnnh48fTr37r//wD3Xz7iZ7I18jZmt9ytcK7gt78o//+I+15msAY4shrVmPGcP+APV//s//6a977I167dwDf/df/ks/K8zVuO4PnzP1dHnvXt8kdvbX/+//+X/Kb1S4yv28rEv5mwpsxR+zJ+2V67cYGNKgAFgQnPklzYm4A8KQAwWjmdP+JYY+0ks5oLjx/lrYBhDb3CQYuQLlf8q0kV7mp0x6KQcU/6y8zUEc48k3QP5SBmc8GHxU/XDQXoIpd1zyIViJXwWEP/RYubTN0H8+h63NzEEexKzGgMFP+UuMerqUi0GN+E/i5HTsvJ1PDHmIZUh+ysUAFLWfDAw8eC5Xp58xJw/DBihAcePAGQNomUrgs736m2PnQQB0r/JcrKrqGmZPgF+Vd+V62au/Jbb9BH603/B8zZJy//mpvC+xtQW6V/Aab9o2cP7SPsPJfuphYMz57NW0dZSm/i3+JbZzcS599FMG51yVSZd2l7y6lz5TD78ub/LFnx8oh/zDfGIaD+j9qEwCftFaHvKPFkDI7vnEAp7NX9q1w9Nf6mRh+MiLY38nDyMG8Kvz/jnY2gKm0f1pJn+ZMwz5pY38r837/23YaVeR/+yNtTmXh0hD8hJQ9k4b5/L1dCkDeqYOzvy0u5QDBWM/TflLjAbLXy/lQKR+/v74Z524EtB7A85+DZC/YOjCdm2Okn4/lve0Afo+Wlh69ItSfdX/0rz1FQMocxDHuXw9XcrgdT2XdvIwbHR76XOpl9cG+GyvtJk5yMPABnot9Z/yGQvovqgDfhQbaNuJMX0A2dYBJwygZSqBk9y5GI6S/Ft5q3sp/7l5i6GPo2QsSf7XYovzEkNc6aXcHIBeB/0keN4TbfSVpv4l7/yXYIunryQPyPb6wOAVvMSetkDbzrl2M195faWpf4ufdtNmjvAcW1wYOWkjliQPZzmcebGPefl3zBeLMPCAH+23tuJK8oBs1wlnXmwVlzbAXwUb6PvkMpaxf25P3vKBn4/9Vu3m9pYcvrwnL+sBTLnppc54wBf3+6U/0Lji/LXy/jFsg6uX5A/5WhLOOSmTDi++FoSzzd86b3OV4JzDy/zMWXoph7PPl+atnTjGlBdXUgZnvCr6v8rl1+UZ+n51lCD6kDiSskuMyQPtB/T95tcF2gItnzmIAagqoEmZBLQv0Hqxm8lf8jDk2kbUvo5iq1cOw+ZSLg9DDpQvI/UBGkNfbSYBnbN42imXB2TbR7kyBdSw92siQFF/HWM/gYLo85p3xtEPONWqndSO+esSW1v9YOB4iB1uYD49m4F4jT/a6gNDJq/GkRr/HfJcr4pUm/x7bJODLqBrjrSA8iXrMTlb08xHbPW+7HRcWLtO8m5hXZbaLGtRVUv8V5a62u7qendVa+T+lJp2CdIHMzErcX2JeEw+ron4yo6pSwqM5m1nrH5hyFJAY+izZO43AlBU0o19so6/OYZLLkuvt3jiuy/XZcnB2rblzoFeC/XCWLt9Fs+Xl7sc6JrXum5id+wXq7e3d+W1rmtJ6rUDFJdzoOMoeMxBqvgRdY7WrVzapv/ar8vaNajTVhmY27GAYJKX9ruqESK5HPogXLs1L3WP6aMvcK3pmB6Is4l8TY7OPdiVtN/mxbU5eZDxkEMJab/PwXvimIQh1B/ybA1UKdYWln6hbxKPj8fyEuuQZ63YjtfXV20jb/ztdpM+7Gq73bUcOPUsbPdz//TCG6z30D06Hh9rs10qIeuQ2hz3OTT0sHKzWWoNHWLj+n/89LF9Kpc2a2quIvH2Hctvyli3ySMvo9esY0Hd3t223vzsySa92mWt7d9DXmDvc0i/LCMf99pmu00ex2o+By7HNEZboIwnhqO+Ysrf3t62bhtf5+6n9+/fJe5j7SK7Sxzl6g+H1JsclmUte7dPT8TyEGFZlpKMd0jcyrWmRv2UAX1PmJMxOtesiXrnHsyJeZVDtXUZWNYqhv7yjvoDaQ85kLovDwC+/+GH8Heds/loI6Y++jsHui/zV6Fr5150TyXV7oF9037O3U/b7abz1hbofWIe5uo+Mo5+2irTzkMge+L8MffVMXVqI65xzUt7eXsmb1x9xTNfR+diaWNM5+/9NcoBct1++OFDH/4YZ5+9sM16iaP/D+lJzPobbrZX7utDDrVuew96AKSNJK5Y8srlxTKOOg+njK/s66+/6j5pYz3GMobxCaNM2216Ji/ZB+0k/e79XzBkfWPee8i4+ogxR2NvU8uwvy97sa5LeV9ddS371PIxB0D3qeeQdV2SF9kT7v0l0OMgF9YiVLWkD19lj8S+KHJ/7feHur5+F7qpdV3jU+WvgfZXppu39ZrTw8Ndenzf+iV52xNH1+7+7q73gzVoq5FrpM1V7mNrEEu5tSjfbLa5TzbZq8enutY8d7aaZMyzM5z7wxib3MP6SMZwNK57Qt3M+z73qDrljtq6p7QJXB9YKhdTubw25mgsDyQdtRdDO/1mTdoZa86/zgG1ttan3azZninXTnuggNT6mJqXrNOmvIztGkfZ95b4xtTX3MQVU7xDnjnmJp52EtB7xzjiqdPf2tQ7F0O9eNbkwaj/yxPWpf4tB/vmcJW9dJV1EkPS3v1afrCG7Iv99hmjvZjO5c31EBt/inl3c91rKYY6cRyNrb3xlUny5gdkD4//DYo5aCu++0QceeOaN3DqnXGtU7144isznrmbs71zbhx7CAjZ3/zh3H5qayxtnYsj6Tdz0VbsJfvQUWxtfbY85nNO/CX3hATk/ryth/v7vieAXlsYa3W13dXHD+MQ+PFhn6Wnewb0fWdc+2BMGD5A35uPj4/9zSTGs2bJb3Ixf+vY5TNRmTk6fvfdd7nX73JvX+e+f9exrNPe+zyD0U/xxJ4y61Dm3P0pbuVyFNcczU87ZZLrIImtPOZ1kz3l131f5VltXP0OqUGdPTyGEWe725a/bUBf8cUztnVYg7jea+Zkb+y7+0Fb8/abPfwmO3ugjSOMfWVMY+nnc8p4ysQ2T2M5t04P470vxDO+lBTH/gyeeYijn3GMveTrDueS+0b7r/Jc2O525TfbuDbW5WeKpB8w1jPrf//pripfu/m/KtltNnlCk/3xsf70x3/vr8m3u13b6meu5ml95qHMbwo2D8m+dH35nPWe0V5be+8zfZ/em2flsnf+L3mu393U19/8rv7l3/61vv/4of7j++9Lmf87gj/8w9/X737/bT3ma7olPv0H6NG/4G1enQRnvfNJMOQ2HgavDn6a106Cs63zSTDkvwT7yfUJ6lg26WnSA/wybHNpgPwFAyPs6Q+cZUA+zL01hhqe64a0+mau00XPYYxTDDQLjofgPsbu52I3RPzEGLx/w5jDGK0RBp/PA02anskjgSeb8PMPPJfBmMMYxZi2jjDkP8ark+BsezmHIf+l2PrBwBBXgjGHMWqjfBIMuXN4m6+Ip1/YOuYfEc7BWRWMUVldXDDkiuBtXt0keG0DQ/bXxJ7x5wgjpnN4m1c3CV7bwFmmHYy5DzsYPIzxUi9/SXC2mXJ4LVMHZzm8zWs3Cc42yuB8n8OZnzpHCc5+8DbvegG9N+Rf+jmfBEy27ecELuWVZ8Wx9XCWv2U7ZY4wbM0BBn8pf8lPOzjXD2c/7SfBkF/6qLucyyuTYNjLT4LXMnUw5PrD4C/lP8ark+Ds5zy3rUP3UOa3xBZPghHz/0vYMGqGMdqHSXCWwXlPqYfnOmUSnOXOJXgtu5T/LfoN9N4x1ow9+Tl3vCTgclr1NPWL8HrjgieD6OBtPqr+A2d9C/IXnGXw8/sNZ//AFdA06wQU97Oomae/YMidwtu8OgnO+ss5DPmMpU6CIb/kgc5LmfYwagUUnQjGHMao7UkZBoY87AnvJe/8LYLhC2P8KWw42wHP4okPODTB4GGMP4XdTvkLhn3YZ3/gLIfBwxifGWYCZzlFJOMPnPkhGX/DWQ6DhzEOi/PfcJbD2/zZugrONvV0wduy2SMYe+HJ/E0MdfA2jrqXBGdb+Gm+auQwc6pccPbL9PQHznL4efwEgbPflDnCkJsHDP5S/lM8jDqmnTjyEgw8ZTD4S/lLftrBsIXn2NpPgmHz0ke9MkcYNi955xKc9c4nwZCLA4NXB2/z0w7e1us7CYbN9Hkpdw7D5iXvXIKz3vkkGPLfAvs1xojyWj5iqoW3eXUSnPXOJ8GQ/xJsOPuKBxQg2wSD/yXYDZC/YGCEPf2BswzO+1QDeK6DzEP+20a9BJGFgTGGffYHhny+z3CE88s/ja3JUYJhLz8Jhkw7Cc55wuBh2AD9orueLhhyp+atvzk4l4BnfVYmaStpCyhqghHPiS/BHCUYcvGdS0BjKzvmxcQhL7P60FhlSDkMm0zLr5VmzImtjS/Y1Mvf5yDWEYafvLpJzs3ZWLGY4n6RJ7b6iQ2xeCINM0uW499e2pbCkD7mlmLK/Gc+S3yPOVzLF0n+pvQm50tRy9N/2xzAbtal41cuoNdHTBi8L9OXZQnMsbyAfoGtzTE9Gy9M17xQvs1L+DW05KBm+4RT8Tv0i+5j/uFzyIHzY6hyWacvRvd5Ue4LVHtinENytgZfWAKNU7mU7Tbb2m7GIf5DXpJ6KOyv+hdbfcwSsLoPysXsGDn8U6+dLz89mLQuoA9fxDKecljK+bqSg+376Efd4pjfmsOxbQ7wHIG8BL4tf+pYfA+k/fXxRaUPm05nXZce519x6f5tU4s5+iL2MTUvC6Xt6QVuXspWLuX+xHPYfmG/zcGfe2jY7mrNGiblus7B8G67K0nRlU0AABAASURBVCAHDXfpe9Umh9FiV3YOUMtSTzF2yfn7qsjFMubV1a7EtkeHvHhe1zX+S+M4j3vsq/Gt1X5I5vaYNQRivzmRcX3B7Ivux9Qib4+XJHGVAwBjyQPl5dyX02Ke+/KY/o/9cx+MQ/bQmpqAOuZlti/ixzqKcOy1WNel3JPGWJY1NVPb7JnKZW1+o8F98j3EP6LuqePHj59Kvb67vFxPqH7Pa87q1Slfkv/d3X3HSDP6kGZJPvqt2Ruw9H6f+O9ubjqGdU0MeyOOL/7dw8fcR+49Zcbyhb3+67r0HvRQw/4Yw3yMsSSPjx/HN004Vy4pX7N2+kv6/e534ydm9XdujGMKXJeltHUOdL2ulRjqHT+mL/bSXM3L9TTOtPNe0VZsR2Oq9ycWrVOZBPRhk5hiaSeWv8XDwwpt7K8HGcCph+Zr79w/5mkcMeTNSx4o7dwLYogvKfvhhw/dQ2NJ3m/WLO2zpzbZ98Y2hrGtS1zxzdE50GvoXPybHGiKJd1kfZUBeQbe908762scR3HFuLq+Lhh52h/jTxsPqcQ2/yxLnj8PdXd/1/bK1Ikl72gvPDwSW9myLr0fraNyGc+cJHugvzH0i7r/fPx42/hiWIe6JftBPO3ty30Ozts4fy15DG6XtQ/LtbNux6jSm6vsnXFoqcw81nUtf5L0Y/boDz/80DUZS7m+5mWeyhyNq8zxJr0S5/5+H/ixF8Kkv3e9L8Q3X0exrFN7f5pVco+kuD7Q1ebrr77q/hhLnfbiOXcNvL9cE3Xam4dkLsq0cU9Yh7kq0941cC6OdYnpHnIujjmZp/HklUvy9mX2ffrad+NakzHk0/bS3ljiz0NL85HEd2310cb9s9td954H2tc4xjUn7R0la9DXX0+/bDfloTHQz0EPO/1p5T/+8Y9Z20Oew4/9rDMn6/FXmXv4av3mag3mI1Uu67NfjpB7Y/9Qt/n66DGfOdoc/Oao27va+czM580hn+fHyH73/qtyn91/ui3nG5Z6fPpNLcYwtv2wV8a27j/84Q9Zbvpz9bscbrue5m999gvofpg7jM8b/e2Fo/lrN3uU9LNf9+1j72Dc/9r5eXfz7l3vJ+tQJrlX/Ea2u9RpX/apxfUwR3N2NIY5yCvzGWUt0uyTcuv0G21uP3zs5/N//+//vetzb1mvP1nvT7Ab31iOxrL2WYM9EEc88f118Nrq/0//9E/9vDQXGM8kc7EX4mj/lz9/Vz6brU0se6Lc2Maxd3f39+VzzThXV1f9TQji2wvtXQNHGHvK+8i8wXv6oe9lfc1DPEkcfYzr80c844ppbG2U/df/+l97fazX+WXu8u4J+22v514XRxJfmXX9y7/8S+fh3Pzsl30ypzl3H4tjTP3NzXzcB36GeIju/07if/7P/1n/+q//2vswC1Ye+L97/z47vvI16biHxLQOICZjX7r2V/l68P7Tff3lz3+p7//jL/XHf/238h65y33w+2+/zX58yHxf19tdPebr2e/+/Oe+L+3HLl+vmJO9lLcf5m///ZrJ9QbK+9y8d9tt57gPjuvh/x7Ankn+Q+H29mN/46A47gv7Jf5ud1XuI3uhn/HSj6UTsYGAtv0AkRFwyh2VOSqXB9o2ID2qA7ox8spf2uonKdcGBoYy58rlYcgnhjpAVdNbcm1UvsQgDyHl6oHSt3I5KpOAgs/H1CYur3qlTN3LmM4B1e3TTP4ypjp9YOjlo2o7eRh5VLaeHwiHPGDVw5DDGKctLOl/1c/DDnrAD09fSMPAhDGescdc7KP5hICCITcvMaa9ozJH5fIwbGGM6uCMIba2U67P5C/lyqZOuTwMTBijNvDLscV8C1vZxNZGmnnLw4gvL2nvKLVfjZz8B3LYAlQVDD/tgdN8Yrdv5BpPXtvJO6qTXsrht8U2hmRM4Nl+nfLfOm9xgezv46k3xlfuKAHPclGmXvqxnqgHGvu3yNtYMNZQXnxJbHOSAEUdE3iWtwptHPVxnHOgfSYujLl22kjw09ja+QEgNgwMeeU/hQ3DHui89ZP0dZTMx3HKgC/KG4adfpcYzmHUZX5z7jjjKJeHgaG/egk47Rug855yfeQdxZAHOl9lzpXLw5AP7Jb08xbOcm31ATQ44VzK1at0lOBsO7DzlM1zGTjlrfwSY/o7XsrFU+aoXB4+n5/6n8LWRhITBtZb2Ool+MK889IkHyXdQ/1mjJfYzgHVvXbN5K/fKm/xjQ8jRqA7p5dybdRdyqfMUbl6GD0yP+UScFrLOddW3nGSGMpgYCh3rlwehjxovbeyU/ofGDDkxtRWH0CXtpO5lKtX5qhcHgaGcxi+8uqkn4MtLtA1i+H8cxifk+sD9JpP3lF7R3Hlga4RxqgORmz5z+UNPMMWS3vHz2Erh5+PPXF/C2yxrGliOQecPqtnyh1/q7zFAp71W2yDw5Cb27TzHxjy7lNtpq28cjjnrUyacsdpD2dsZepg+E7+Uq5MLOmlHAaWcvVwnsMZU92kaetcbBh2yuf8clSuLQzs2ZNpo27y2k5+yh2VG0VfoO8l7ZSrh1+HLRYMDPGc/xQ2DHvg2V6b/o5iiAX0PnEOI395bSTr0k6CoZ/8pZ0y7SV9HKdMOxi+8sol7RwlGHp5fbVz1MbxUi4PI++pm/Yw5PppJ8EZW7m2Uz79HdU5Xuq1c64cztjK1AGqmvR/KddG5aV8yhyVq4cztnIJOO2nn4udfzX2ugL9Oem9zUL5ouLXYuv/18hbXBg1i+9csnZHCYZeXvm0A8pLueOlfMoclasHuj/O4bmverEd9YGhP+RrIaAOOdCYckftJLEcYdiLoV6SBzrm6Xl78fWjfpIY2sOwVeZcOVDiVK45qsv0tE9g+CmHwc9/R4ihrfFh5OhcOXDCUCbpN3XiXcaEYa+dcu0ubZwfUt88dAKyJY+1ZKTQreBpzAySa95xHNLjieMYVX/tZAx5Dy0loIyhDGgsbfSRIlHV/YZhq73Uivw17cO2v37NF+NF4ONjKdNnYel4ztdl7RfT2jpf1rUqMeSB1snrl2l5Td770G8gUAbP84IxB2pZl8osVKl/Kb+B4DEHqjfvrusxB9nSslQVhzocH2tZKH2OdchL57VQV5V+L/0SclnO+Uecl8hfOeTls4fYxzLQIe+v1tS2z/7e58X6EsxoRryszWPi+nKSJ3B7oqz9PGCopbabXeJt+mXvY3Aek7MvT4/ZC5vNWuZRuZalalnp9fFl6SH42m1yiLwk7uHwGCv/pCLzWtfk/D7Yu1qXTcarOkR+609wJcnAJ8/HHMrfZjy0jhr4/vrcm+ubEne/P7T+MbkdEtMXuLvdJrJjDk5vyhz3eWFrnsfsRQ8iHnJokkS7NjNy/fbxv/JQM/84Os6eQ/s/pk/a3edgzZe7lTyApxfp+85jXZcec1Nkrz0m/mP3bNZxDAOkTvu5a1z7ZN6+jDdPGPV9lcOcdzf+hOFSsCTPbT3kMCcQwT2E3xeRL8s6epdDhH1y3B/yovv6qvap5TqHrVfhgRLfXyUN1Jr1YFkje6zvP3yoW3/aOHU/pnf7rO2yLsWy5CB1Xx8/fcqz8VD2/frqpvxNFmJZo/VIHsCb+zG9XarqPodTSzz8KcXe4+n9Qw48fCHvC/Sr7bZtPJwy5ma71uo+CgG9ZtvtpvzpQtdoXZZ6lzp8qb8Ef5P83Vf3T/24u7uvJTau8WazraxCPUS3226TRTWJs1nXCnx5ae8B1WPqvU9ursMa/WP6tgn++/fvSlnHjJNY/RmRHjvuY3fMYizRiSPm+6/e1yEykovkrwS+z6HWp7tPtaxLXVlD9O7dfeK657bpu4c1h+y5ZV3LPmx3u/KwY4mPeMZxbn3H2HkY8T4Hs+tuW+u6prRj23tooe2S+B7gTB8PIq4SZ86tUbur7BnvF+XOPdD0QMVa7IE/bamvfdiml9q49vp5wPWQvtsX/7cM/uStuZijo37vc4Cjn/jiies3/ACdt4dI5iKJvUvd+jmKk0dAqj32PbbP/Qr0vvanLF3I63c3tUtP3c/2epcayfPHdX6fg0a/kaJyma94rrOj+bhW2lqP/fLgKqZlvuYv709peg/t0ifXzrhA9uV97Tbb8htUJOP5214es8+PuYc+/vChlIlzlZrcCz4zHDf2karb+7tRS/aDOX3IQf+yrKV+zXP3IfekGH4DjtjuufvIrMmfdnbuM8K+yRvbvbhUlesB1IePH8uY13mO2FeiO+Ye3eQ+c7x7uOv9WlF4H0adg+rrTMkzalv77F33aATlHvCA0z1ivjc3N/3TuK6VfbVvx9QihnoP/lzfqQeCfdVrOfeFe8K1cP31d//qI4ZYnXP8vL/W7HOgfy25/q6bduI7Tiz3L2SfZC3sw59zqH2dXDe7bT3knqvobrI3XFvXVX/vAeM95JC9suPcL+ZkzWJQlL19l/225N66z9pZv77Wqu4v//Ef9dW79/XN17+r3339dX3Vz++bfl66bkB5HfL55j1gTX/3939fxVL7PEtmD8Xz3pWss56uXfLX5vvv/5I9uun/zcB98lVuzo+pzR7o37llz7p2Hz997L4L4/o9PDz0s8Iarfmf//mfSz/7az3y1ij//fff9ze7OdfP0TW5S1yfWzfph/el5G852mVv+4y/ubmur3/3dUpbuuf2+ePtp1rdd7k/XHNrMb60T+4P+drEfh+iX7PWxpp0k/XTzm8QND/r8LmaZcnh8GMt61rf/P7b7PcPdZXnwVe/+6rIc2C73ZT/GwB78+HDD7337Ku974Pn3HPiivnNN9+kr1vbVEDbardNTQrNV949qs9j1sw87bd7zr44V+d+2+52Zf7WY+98vviNH9YC9Nc9yvWxH95X9ltemXk66g/0M/5//+//nRrHAbNxzcfD7Ifsde1ufT7c3pY6P3t9bpi7uNb4IZ/1xlFmHrMGoHM1putuXjBiWo921ugojnG1838jYd+0t/59euJ97/pYr/2zBu2Vf/fdd12Huepjnvbo7u4298v7+qf//t/z3Nn1/lTvc02bOJXPN/eHeeufRapN1sa5+Id8bfntN1/31w7eN9vdth6zr8T3HvY5ak8qlzLnV7lH7Mdt4rtfN9kvt+mh6/f1735XHtT/kGeon8H+NgXr0feYPWqvfBZbqzmY2zH3tmeM0kM+G/1sMIa9sUZ7YD3ifMh+XGyugHBudvJLbfSCVC5tMvQf4CTvJlSlN8e2h+cYUbV8+gOlD3DCmLrKBZzk2tXTZX5P7AlPP+VAx3euDXDCUCZFVF6QB+Bx5Ot86HiGOeVfgq2tBJxizryB8gJO+M6N+fOwK9jo2r2TEQN4wrV+pY7H2C5P8nyZ9vRhCLS8cumbof8AJ/nMWz1M7DPGSV4jjvYw7KyncmmTof8APwtbDBjYlziX8nq6gL8pduUyjwz9B0aeTpTPfIFeIxh9UQ6D9wbu+UI2YLWd/i2LzcRxPuXKgGf7W/2lXFsJ+GxPtNdPqlyOyuDwcAE2AAAQAElEQVSnsYGCQXFt3nFiyF/SlMNPY+sH/GjelUvMDN0HoO2nDEacy3rq6QLatnK5XzM8w5jzOV5iTHzHS7m2EvAKGygvoPukr3NHOMucT/kl9pQDqpuUSU6AVzHVAad4ziuX4yvsJzs/EMOe9mDM2197+Ze9gtFjMdVLMGRwjg2oatJWcgJ8cd4wcCsX0HmJA7zCqFzAK/m0h4HlvHI5WiM8lwMnDG3q6QJO8nNPKjn5jF3KS3sYeF+KDaMu/S9pYsHAc67e8UuxtQde5V25xMjQf+AcQzmc5zDygyGDMTcP4BX2lMOwd165HF9iF5U/5B8z6V94baTKBbzChhhVFdA0bR1fYsOwgZEHjLm2wCvsyiVGhv4Dw0975XCeawCcMLSppws4yc/75Nj5wnOMerqA5iYOcMKYssoFnOQn7PwDEWh8bZXDiPNr8wbKCzjhOzfOz8HWB84Y+isTw1GCkbM65XCeq5cu5c4l4HVP8rUOvI73OeyX8nq6gM9im4t+UuVyVAa/Pm9xxJMC3Z9TyuA5Noy5Npd64FfnbexLzHq6gB/Frlz6Zjj9cS7ByBfOawOveR0Bh64dOMUUp3I5XubnPOK2v5Qrk4AThvdI5dIHOMmdVy4YsWGMl3J4uwZjxvX0OaoP8Ap7ymHgOK9cjmLAczkwMDJ23sfKdez7UftMXsWE5xg/iR2Qxs7oH2DErPpNsWH0E+j8Z0zzgyGTlxK6/8CoBc56oHX+pa0EQwY0trKph7PspVwb81AOw272VZl6CfhVPYGBPTEvY8Br7Mo1bcKeatJfOYy+OJ965fJTJg/8qrwrF3DCOGO7B6vzqlzdw4zHEJxrnfaO5gf/t/NOgvkD5xwz7ecGnGXWM+W/Nm9AqFOv7IUCR6Dl8hKM/hhTG/OQpu5Srl65Iwy/OdcHBra8BGh6Wktl0x54Jq9c6oCWy2tfuRyBV3lH1baO2jtOAprVt5n8BdT498fQVS5fhHuwEfB+9mgPQ2/tMOqMaeG/n8Mor5homy+H+uvJdcnXlNH5B4bPY14IzrmjBHGUuaBjXqh52AFUY1f1/sjQI9DydVlqSWARxIYhBzp3eyABBWdZ5Voy96XfZt2U/CWty5KXhY/94lR/3xcU1XPjxP30Z1miyEw7eZaqYX8pXwo491qfzL1XfQHYfhW/vLR8fHwoX3ZGXUteWh9yQBNV/KNv/lBtH4yHvHg/5iVjJZR9QibG8rKPOZzcrLu6vn5XdVxycFsRp2fLWlVLPeQl+1HJEt0xEpZal00trFXZBPkyLjUfks8+B1jbyJf03z481q2HusmhYwXDl56+eH3IgcL19S4vzB/KA4lDanJfALXmxfzV1S6Y+2A+pMeHus/B7CE1LMFSbz8+fviUl+/msSTmWrDE/jGxD6FjDjB2Pep3yF4RY7Mmv2WtQ7BcC3NfE69yuWb+lK7Yyu9zwKtNUmocc9L2mJqBzmv/8NixD8fH5E1wk2v67XyffWzd4g6/8W7OWpUrOyQv+UPyechh5boutcmBx7IsqWUfeij5q7x0tmfmtCxr8qnYbZru05vbvMBf4vP99x/St8c+zHN9HpLffn+oh/t9mas9esxcPiHjv6vrm3d1H7tPqXd7ta1DHesu6wOUL6h9eX88Huv2LmuRfFNwrZttHaPXbh8Z6eGRil8O1TdLecizTa8DVvvkF1XWapv+HLMursFStznc6cPCvHB/zB57zIHEfV6ka+8B+rscCC1Fef+tLAkr0S/6P+bl+136dZucD8kNqIfMD8llm9x2m02J8enjbS1VWZul7rWN3v5a0zYHAa6N/NXuOpHIwZt07IPaRUn2u4fUS+Lb431y1G+O+tob5wP/mBoPtU8uV7urxKaOub+W5Fc2PLloT9YK6Jzukpe92+y2xbqkr5UDqkPoMXPSwkNtcz94ePUp/VmTd9Kqdbsp91gtxIdagrlGt2T/3Oaw0XyNJdmnT5E9HPbx25Z98jBGH8n87YVyoLzcb37TizWqmySuPvbhJodsHlSsWf9R/yHr8KB7Ac0DZSz9tfcg+iEHHX7Dh4ch+ooH1MzDuXseyNqtudceg+G+oXHNU1t9Hc3JPM3JfqQZtU0/D1mvTx8/Na77xL0dgFrWtezT9mqTPXtXRdXKUq51ZZ3EkzyoMW/z8SfdH3Of32bvXb+7LnOw5sp1l3XxoGrNvvPgknUpv8ngKv35lHvzPvqRy8feD/608XbdJFVqSXBje1MbU1znhzw/XOdaqNv9fX/TzdX1deM+5H7Zbq/Skzzj0iOW1JGe3n66rc2ylr/G+iH76tvffdPzQ+ytTTqkvmVZak2u5vDofR39Q+5Ta93k/vn+w8e6S+8eQse2pzbZV/vcq0m3rM/73q8D9DnkvrpL/CW5anfI83zdrt0jY7nurqf90n5N/yV/Gli5+srl88Y11MZebJIjUMpcZ32UiymJp7/8JGX6u+8leddHbNdTe7E8nBQP6DzF/ZDDTm32yf8uz3HXzj7J//DxQ/m/9vC+0FZs/cX+GB2MPM3ZvX292/Uz6Icfvs8z61OqO2aJj2We+zxfXYvv/vTn8n6QHuxfmrtL/x+ydvbTWuztsqxZ66s8j9/VX77/oR6yNza7q4KRuzWZx7IsZf7O7Zm5brMONz5Ls37ff/i+/Maiqxx4r2t2HtW/7n6Jn/7ute3VVW2S+5K1NLaHsvV02Utt4RwX6PvcmOqs39j2R/81a/2dh7jBcD/7DCPP7DS9Er7vuU1syOyPf/pTubeWdS0P/+/TJ58d4k5M1w2IPnt9u+l+qnOvVuTGNAfrcZ2vdld9/5sHy1L9LMz96P35Qw5UD3nC7vNczOqUv1HAvfvwcNeHwkt6YHyxxPUZ4Nwc7IW99uDYg12gn1Xm6j5SX7k8SFdmP7R375iLOZr3xNpnzylzzbSVnBvbmMb/c/qzLkvXrE5c97U2YkoJmdYe0gpkmz58+lgRlJfPXNfqXZ5NPhOBxlPmc+NDDq/9TRTGl4xj3srMzT3pXLn5m5d7xBGob775tuyTvn42qLMHsyf6aWvOQNKivMc8QAf6Wa++culvDPePsvusm8/Fq+xP6/Y3aIjzw/ffF3lO3T096/1GszV7aK6NeRt3e7WryppCnqnpyTHr7tcgPteW1X1835+7HvCLe8hzzW/6cB+twVPmSNbgw6dP9d1f/lL3eUa6Z3/37TeVYjp/P3/933A4v8+6+hzZ5b6yx3e5t+X3uYft0Wazrd999bs6iFNVn1LDY75mOKSeKrKWj/k6IZ9RdczXTle1AP0gqadLEDjLYPBvyZ9cCoaNczjzl3P9nUuTh2HrHAavHnB4RdopdISz/VsyOOvhl/OX2PISDLyXecA5bxg2l/YveecT45JXJsFzDG0keC7X9qXcuXIYOU3eUYLnGNpL8Fyu7VtyZZO0gddx1MOQT17bH+PVaQPDT16ZJA/P81MuwXO5ti/lzpXDz8PWb5L+8nOUl17Op+ws9+Oqxr2G2kHw8/KGs70I4sNZBqM2dfBcru3n5MCz+1i7aS8vvZwrk5QDss8wYMQHnsk1nD6OzgGHJhh+TuDMO7+0f4ufNnD2g5/Ghuf2YgO/Sd7w22NbpwQ/A1uH0KwtbP+B5xgtzF/wXP7Sz7kU097XkwcUtQyeY7Qif8Fzub4w/KJuX2UveRg26uA5hrYSPJdPWzjLtZtyR+cw9M5h8FPuKMGQA8/2Bgy5NtJbGMok9ZOcAz2FMwYMHngWR8Pp4+gchq1zGPyUO74k7ZQ5wtl+yhwvSbs5nzwwRc/ygzMenHmN9aWQbVpYCjiRehWAQxOcMeBtXsPpKz/pUjZ5OGNPO8epd4RznKmDsx8M/UtbeG2jPwz7l7zziXHJK5PguZ82EoVDEzzn9WtF/pKHoZ+8owSfwX4h1zZQBWd758rhOfalXL1zGDbylzT1jvDj2NPvpS2cseGMAW/z4kwMGL4wbKfcUTsY+slfyt/itVMOw09emSQPI45zGDaTV/9jvDpt4OznXJq6ycPZBp7HvLR5yQOfXeNLW+NJ8Db2K12h6ERiSQrm+JK/nMPbcWDIgYLB6yeJC2cZoLgJnsu1VQGv5XD2007S1lGSh7MNvMaYNpf28sBn89bnko75x1qs+zNROeDQBK9jAp/FNraOgEMTPMdoYf6C53J9gS/GnvaOgWs/RwnexlYn6SO95AFF3Qt4jtGK/AXP5eIAHV8+Js/4lzLn8BxDHwmey6ctnOXaKXd8SUCLph7GvIUXf029I7zGhrMMBv/SFs7YMGwMAW/z6t7CUCbBc7yTfQUve9Q5hPeFXCZw5jN9c83EleBsC8/jqNcfnttMuTp5eK1/S669BM/tlUlwljufGPISDP2UO065owTD5sd4dd7bjv7ExiEviIACypdx8ByjLi5jSsBJCj9uD8N2+jnqDEM+eeUSPJf7ElK5dtLLHNVJ8DwP63pLrkwc6WjtYeAcU70Uce8deViqYnLi6/U1dDGK6ub6pl+kuj2BvAA7NJYv4XyRF5PTH6B1l/7yGjgCBcNG2ax/1ueoTJ284ySgY9vDw2HkMHXaSvpOKsa7AhZKWT1dEMUTP3OqGDc/XjF0DZULhu3UHXOYf8y96UtQRylvAGNfOUC9rX0OZJRJBHNd1iRRBXQO5rjmxWVR/WLS+SGYQNdWuTY5sF2S8yYHBDprE3FiHNtH7Clb1yXyWCWnQDTGIS8q9d1sNgU0bbebHFhswy9jLWvIgT4s2O2uap+D6N3V1lBqy5fATuw30H7LssZun5jHPoBK2AKa9+VwtmDqHLVc5eXusizloaV7ZUlN67q07zb5bPKi1VrU1cWl3TYHp9vtGqylseGY+Js+eLrPwZikb0J3Po95QSuN2pf2K6+s5yFJSdaxz8HasqzBIrijP7u8vBYrXUwv9llHX+5WYm2C/RgsOudlWfqFr7bu+zXraJ5iL6ltnxfGj1l/v5FCubl9/fVXWRPX7dh9AsoX5ZI2NzdXyWVNrG1G8rL7kJj7rNWu19pDdA+exO5yslfkzeEqL7Ct2TW4zgGSmI5AsJauw5yryAvrfepYOo71mrMY6v0mCw9B5OeL/cq1yf5Rpp157B8eU8uhaZM9ep8X5+Yini/2N+tS67KUv7r6MS/T9Te3Jb1xD8yYtzk0UK7fsiz1IYeb+9irB7rX+h/ywPGn47W5urI/SwHJ7Ji1W3st1Hn4UUXW7iG+h67T2OrMvXI5eshnzjBiKPMAIepa16V7bk+32XsdP/tmSX76ONpfoPH1XbP+yuTFgaED+tfEk/v30cOGHALrf5MDHvM6Ufzvbu/K57ZYl3G0d038JgF7Y04SUF72zrl2+pmvayHNXOTdD8ZTZn9nDvrqY1yxxFT/9ddfF4z+GF/8qRPDWq1ZP9fwOp8N2oj1/v273Oufuj9Tpt11Dsklcczlq3fvKiuZPXlfHraZv/eTeveJvLHu7u8ay1zVmae8zxlx9TMflnFhkwAAEABJREFUydyVuX7OjQ9jTxizit63xhNj9kGduWnvgaU/GSzu+/fvc+D4rveEuOYkrv00j2OeN5UGeJBmrmLYr8fsmWNV+RPbrr8/XSu2GGJqO7HEM4/HHHrFpfsh3vd9CHosvwnFupJ6H+C58h5Mm59rq+3Etv/WZRzxrQvIvl4LaGx/pbl2xjUPybyNoY/+MGydVy5He+Y9Jra4+nvAamz13Y/0wrzi0s8veXWXpI8xPIw0f+OLJ66kHjj9dgDX2Z/eNcebfD7tNtt+fomtPdC22thH115MeXPSb+bjKOn36VPuuSySOQD9PNbeXL799tueG3uz2Y2+5VDR3L7Ks9x6tDMGUMYT1x66/vKOQOcqruRhq31TD/SaGN94nfftbe6dHKAnprHtrZjGcs0kn8GOytVbn9jGm3bG0caeGM98tVVv7/XR3r2oXFKmHsiWPvb6AXnGbnrfWasxxbP3H3/4ofymMPM3dzGAfubZX22Vb/J8k8zHPaS/NPXaimdvzcfRHB3VaSe25H1kPOXuRe3UA6dnxOyb98W8j63N+EB/XohRuYxnXeqB/qw1N+eSOmMAJ/zKZS7WFrb7o62fmcYTW1xtxDLXWbd1/tu//Vs51187Y2gL455T7q+id81g7BEPvg/5bNTefCR5yb3jWhrLGuXdD2LqZyxzOOZrBnO0X/orP+Z+1Udbf6JdvXtml68pnFsLKRIofzuAuObn/hIH6GeLOOZiH7TxcF5c19BD+M1u289Qbf4j95FkfGv03vG3B+3WTfcYaFv3onnas7//+7/vexzofamP2K61dn6N6n7wuWgM8/abD8Q95mu9bfYgpL/5DPabEfzfbPgsMb51aC+WdbiGP3z40PftY76WE19a4m/t9te5vDWai/xST5eAQBcjIIwbSt5Gw5jDGKe8Li4xnGrvqI3j5VwenmPAmMMY9dNOX3lHcEmrb/KpU25M4CfyrqGvfDCF3Fh1cYnh9BLXuXJg+GbTVS7zkbSV5OF13jHtP2LIaOs4STnwDLtyiaetJA//ObDNB5JL+pc0O29rkJdmrtpN3lFSps2k6feWHPhPh20NElBe8ubu6Bxey4GuQxvJw66aV0b9M/QfoL/Ac3Ipd26vgMaSr6dLTKDlk3eUJoY80PdM5ZrysP1n4imfvIrpN+Vzrk47ONcLr/lp5zgx5KWJpXzyjpKySxtlzqcczrGm3HzkJe2Bv3pPZhxHaeYnD7+u35cY8r8EW796uuSB7snBZ1i+eFR2yIsWsWHkC2OsXMoznP4c8g8DJ8r1lYDGrFzO1cHAeDmHIY/pyUde+ltiG08yJtC5mCuM/OQv64Ahr1zKM5z+iOFEuX7yknLgR7G10QfGfnYOg69czjOcMOQl5cBJDiM/scwDxhzGOOWVSz5Df/Hu6FwfeekSW1490PbyEjyfX/pPDMe35EDn3Xuwqg75ws44cMaE13nHtP9oK/Oj2Nmnb+UJ5xjqJ4a8mIBDPyenToExgc572jpK2kny8OvyFqOeLnlxJXl4jT2+isnf3s/Rv/X1DPAs78olnriSPLzGjln/sXYZbR0nKQcaW76eromn/eQdJWWayUvw0/3+udjiS9NvxlQmKQdOeZvHJPsnVS742/YkIfseMz/5L8kb6Dpm/vrA67zVw5BXLu0ynP5cxpy8yumn/eQdJWWXNsqcX8qdz35ml5Zf+2gHvMp7yiuXOQDdD/jb5p3w/cccZKxHfubnXF6Sh5HfnOsjD0PuXDvHSeLJK5+88+mnXH7K8kDqf6i2PEL4MuyJEZdAHLufjZHnBQwMbZRd2ihzPuXy0sxV+bSZcuC0pvAcG8Ycxli5xMhw+vMSW3ygMSuXc31gYLycw5DH9OQjL73EVia5J4G2Fw8GhvxlLBjyyqU8w+nP57CVA40tLyaMPf1yrq5yTew5ByKtXrupU6A/0NjawshPXjsYcxjjlNfFJYZT7R0nKQd+ErtyiZvhtDflzVgM+V+KDb993uZivvB5bPWStuY/yXqAU08ql3aStpI8fB5bjLg1huMk5cDp2bhu1r5PlVcuGJgwRuMYL6q2c1TmOOXyysQAOqZzcHWqL219Nk+5o6S8DZ7+UiY75XNUDpywK5eyt2Iql3zxBKOOmJe2jhPTzwcYeuCEDSNvMbSVclPUMf928evHyqUMhq92MHhjAOWvbO0XZvl6E+g9W7nMSd/pA8MvqlLmqN5xkpjyUw6cagH65du00U5eW0lMGPaHfJ2qHsYcRp3AqXZ7or9+rhcMG+eSNTlKvmQ1BgwboGtQB0NWuZZlzd/nP4d8Hiw5JPRlri8D16cXjsp8Rj7mAFDePCRfOGozEczRGHPui8XHx2N6Ih3yYvqQfi+ZH9pku930qJ1++7zknOk5X9el9zaM/I2p3PHu7r599bF2sK5j9ytPyo6TJe41YKF8CSre8B+Hru0SlCU1H7KHwtYS27Shc/SlrQcs+qnT1xfDHpxpD7Sd9mJYh3ZiTB/tDlnf29v7zmVZ1rIn2u3zYnZNj7c5pNVGGZCaq9yPu7xwvr/fZ06v3z4H8tovy9JYxhOjcg3/Y+ezTV+B2GxyULDrmoB+6fyQg2/949J/7J20dN3HxKocFD1kJD3cBK9Ch/g+Ju9D88bV3hw3eU7ZJ/N4eBi5msuHHz7WUlVX201tU6MHpRyrZZtlqcFT/iTrbrPJ/FiHrH8KTcCqY3rmq8V1Weoha02wxFlTR5Io18I4juZjLkC/dHeN3L+///236cG2axk1Lt1X7fW1D0AOvu4DeehD0mVdyus2h9nGXxL/6mqX2h/Tg30O5vcd430OiGcc69dnro17rWNkY9ze39eyWWtZ17q/u+ve+k0K7l+xPWzYp+7LOrz/JHOcdclDnl+f/M0U29LXmK61+9ED3zVxtrtdnnHjmz60sW5f7vtTw0v8t/Y6jqO/x/IbCezt1XZXjtvkqY2HYksk+n36+LHrF0+ahwzmdJvDvn32sXJrCXRqvD+tj33Q3oOO7XZbgax9niP3+4faZK5+mz1inmJZt/3cpY7KZQz7GrYPFbXbxg/oNQPKgxygY17l0Md8tHEU3/rtoxjmqc5RvbHAyitrm5zSH/XW4iGS+QAFA3/i+VOX2pmf/fr6/Vd9aDhlxhT//fv3ZeyrHPq6xtZojvopNyftlDnXXxttPVzyANBc7YGYk/wp7ofcF/4qaddymx4uSw6H7u+yj6+zrvene/9DDuHvI1f/6dOH3Ndr52oc87DXkrkY13xcs236LMmr86em74KjnzTzdbRfYknm6GGptdtDfZUbY7vZdj+A+iYH1O/SH3XWD6PP1iu51up8rrhO9n6b9Tk+HSIaU2x7o702xjaOcw8V1f2QQ16xPFxTLjmfvtZizc4laxZbX8k6HN0LYtsP++RPLUvqtNdXHPFg3KsexJmXcskajA90H9RdXV2X9ev/3Xff9b2m3DzsrbHAtb3vPa8c6Gfb73//+6xl1jv3oPhA2xhDP0l7sc3bPI1hL6zFfJwbT39rlKwJ6Gee+1Ddhxwouh6SeUkwbMS/Sh3LstZmu+tfJ78sSx8S6wfU7It+5qLePMQG8hx2777rb1owh232nzbGW/NcshbXV3/jKdfG3Hd5XogvHqC679kZx3tEO+8n/VxTY3hI7DNws6z5DKpal6WfAzMn8a3fPhnXuT00D3Nz7ii5hsrX5Oq++PjxU/IgPXxM7Xe16b2/zfoe+lmWj4fWHfprD2Jbme+fPdvFMk+xzcnY8od8Plqz+o95PhtfmSD2ydFebHK/uP/lXWfn6sR0XczTvtkbcb/55pvkuem10Me6jSGmz3BHff/whz/0GotlD2DsTzE86Ab6eWy+9kR87ba7XX9+yitTp485WIOkzlq8R7WZdQPp422Zh+uqnTby+gHdO9dW//t83lpv34MPD+n5p85JTGXiaGsfxdFWXeXS32eX30RmDfLvv/rKLwmK7JF/yGG+cr85wXHGt19x7zwczd3+q3edjKWNNZu3etdBmXPJ3robbvJZ5jcsq9PG3vtZ7G9X2OXe8BssHF0zY9nL8b+XeOz/VYCyFJw/x35WWJM9q+y363we+Vnv1yrG8bP+kGfIohHQN4+8IDAWE3DagDB4BTD0JgiUfsAJY8qBbP5HXVrXTP6a+rA/iQ0Df/oAur2KqRB4hjd9HFtf0acZM18bDRTQeNrByBnO8vbNfPo519ZxEtCxlQONB2eMKX8ZU3842zvX1lGSB/6vY79Vu5v8Lflvkfd/JmwY/Z+1ApZ42jdOYMjkJdfZ0Tocj3mUAOXD1Q+CygX0PgnbDxDx53rrDzyLIZY2gC69J5rJX9PPUQJOeqDjTPnPwTZm4Ps+BjrPieM484GR08/BrlxiwPCdvGNUp9qdw6jBfIBTbc5nDvpo6yjJw5dhf0nexhFX+s+MDfR6w6h95g0U+UeDH3xgFYOsRQ6Gn3N4/Ryccm3tlyMMIHUSnOfAaZ2Azmna6A+8WmMx1TkCDo0x/RRM3tE5fBm2fQBOMfWVxAFkOxbQowLgWd4TQ515Tt8ph2GvXpr6S949q3z6zLl4wCk/bWDgwVkuljT1l7wy50DX4BzOvpdz7WYOQNepzHwczcdxzvV1DjzDfomhHdB4cI6t75K5z8KFpTH0VT4JaPnnMD4n13/m+aV5A53jxASEOT3rYOgVwuBh2OijfBLwRXmbG3BaY/2BzgNw2jjN5C/jAC2bfCbF03++/J09/C2wxYKgh+RnzLew7bc2QDKtpHXs0b+mn6MEFDyvA9D0zX7/XOyZB9C9nDE/l/fUm4C+jsokoGuZvHqg85ef8s9hawMI2TjN5K/p5ygBnWtUNeud8s9ha6vOUR9HfSSg413y6oGOM+X6A6d6tBHrp/LWbmI4Oofn2HCer8uqyYmM68RYjpOUA90Dcc2jcsEZC/jF+yRQ3RegR+fAF/VEW/NznHmbowQobkygRwXAF2FbJwwMeX2lie3d1HxRvtBQB/wkNgwb+Dy2WI0dG0fnMPycw+t+T7m5AgXDXl9p6i95Zc5h2DqHz2NrO/sNOC19JDjPgZZrAPxoT6av45qXNRQnX/2VA7Ith7Me+CLst3oy98usZ861NRg8x4bXc+20BwqGXpn0U3mrl+Dz/X4LGzj14WUc50D3RN/8sya8/8Y/5zdjqoezfPpOvfNL3jnQsaf8Jcbn5Je+gNPGaebpL3gbW7W4ErzulXogdR56DZxr6zgJ6HjKgZMtDH7K3QtA41ib/n4tJN9780mnXB8JeIXtXgI6zrQR41IuhjT1ji8JeIUNI79pC3ScmZ9xxJXkjSmvveMk5ZcybWFgy6uDYOfkFpZ2m3InUz/5Hv2LKj9b1EtAAac6jCtpas6+BHNu78WXfBEHZx9A88bQVhsJhg3QMZRJwMnel4m+0FRuPpIY/3/23rQ7juRI07UnIjNBcCm1pFZPz+n//8Pmw8yZ6e4rlaq4YElk3vcxh2cmwKNq8S8AABAASURBVKXIKkqtuedG0eDmtry2uEckGA6iNFDmqMzRF4LmBMPfl3jmpc7RvLT18H2zbmruDfWTxB5/h6Nz0t77EOh1EsOcjA2XNsfSV5w5aut84unjHOiX04eszZwbRzInR6BfHsOI4Zpou9mc1/KQ923aeqizLPSLyc1mzbh2r5Wv65K8j03aPjwcWq98n8PSquF36Jfgm8RcOzffo4y1XcvrIQfm+7zUtPZ9Do2AgnEwc0gexrX/u136mlyMBXQsWDJu+jDtIfHVieW63uRwWJmHuJu8YPdf9C8pceAsOQC9Ty0VOta6Ul7ruibPGGWypj79wka/1BLnNWtrTkDPM5R2S/JyLReW5LMtL+t5SB/WYO5229R+yEv1TVTkxf1d4lYBoSWHGfuMVcbwoPgmB7aH9G1dl9gd47ctX0Zvt7u2sSfLMnQdJ30z15cvrzufNTHtRSL091/v3r1vHG1gSY6blrsO93f3tS5LDiP32bdVV7vkn29irEXev6t4oKfdXQ4z1yX9ybr44v6YnnsInU1Q1y9elL9OXLtD5LscIgDps7Ue09dN52Bd0sj/kMOC27gf0pPbzqty+YJ/6I/J677kP3y4KSB93Jf41me8Q2qXX9el9bMfvsh/+/Zdx3ybw8XANu+BiT22n+bh4dLuaufytf765cv0e1dreihp4353XwEtr8fLuO9zgPSQHLRTDLSNeSzplXRIv4DaJo78so5c9ffQQKpcHsge07tD9o20v9+XvVfuD2Pc392Vvzr+Q2JebXf15vWrrBmj95tt52/O9u+Q/bMkvnPJA6HK5R5Qbv0eZKhzv+mj3PnrN29GP2Lfh9e5aX/2147ngMYDGRjPLPO2Lx6uAOVBDNDrYHz3l/HkjefofPe4N+SlhKnf//53vc720vUyJ+Xmo+zSx5j6/fnPf+m9Y6/Fth5z0dZ6PDhSp63PbPunTlwPi6xl4msnrmuijf72Q19zsX+O2luLcnnt1clL5uCo7/WL614/f9X77e1N7oXb7N/77K9txn3W69B0ODzk/lizb5bcDx/63nyfA0MgPVm7n/ZWXEf7ar23OTyTNwfz6ZzXtTY5eJKvXOajrblrK29uyj0sk1du7fZLHH8N+o855BbDNSbPN2Mb5+7OGvapIfdM9oW1m1NS7QMtbdyr67L22liHMea6GFcf5ebv2tpPc5BcE0kbfVJCenR06D5os6ZG65A3RxjPBXP1/gbKmOqtSd76XWPzk4wpBpC99/uszV0+R152XeYk7vv37x6fS9s8o++aN+cqSmx7JhkX6IP0qzwHlRnLXhpDH3Pwhx2cA+VlruZiPPs97dT5QwP2SgzlxrMn6rTXT5147mXXwL6Y96xZP2300W7Mt6nzVfnZtCxriaV9PV5Aar0vY+njvWDsNT13zTSDPHOur7tea7eX1mJs42mrj7bWIL45aqtcbPOXlmXp3pu/P7Bj31x3ffSXtLF3xzzT/JfX/cMA+Uw3nrFcW8f/9t/+m+a97/RxHzkCZX+NZz2SvkCv9253VS9yrzqu+Yz3e4a7fC5eX78sPzuXZc0erIKl94A41mE/tTdXeWs1ZuVaUpcy+2tP3BN3eX77bIu67Jk42tlnfe2BvfGzzpq000bZLs9M7cRTLnmo/OJxv6kXX1qzVs711e5f/uVfCihjieXoevm/39BGH0d1rpH6mZ+jNRnb9TemZP3mqN61Nd70Nb46/RzFs379zN86gfT2XfmbFoytj6M+f/7znztfMeXVAX3PAVmLY3lZu/20Fn9o5C95Zv2P//E/ygN/42nlfjJH7RyNbQ7iOndfOUriWadkbPORn+u4rGv30Njq/d+rvHn9pj+DtfNz2s9rcYyhv3bm85//+Z+9L+21entiTurtpTH0da+Yo79V4JDvK/wg9gcB/J7nNt8Xfshn/wKjCUA3yoQmGRSY0x6VSQZtQb7ApzGmnaMEwy4u3Xj4ZezpN30cJRhYwC/mvSzD9mgHYq+/uNbgCE8xPieHgQMIcSIxJP2mEM62cLbXRlvgSd5wtp8Yc9RevzmHYesccGjSRlvgb4ddA9s4BoWRC+C0CQavjTm1MF9g2IYtGDby2mgLPJHDsAc0a4LBa69fC/MFhm3YJxjaaAs8kcOwB3RpgsFrr18L88U50P7yEfUfeRg4l7xK/ZVJgKLe84fD4YQzdY4SDDuNpz/Q9sokGPEAp00weDH0a2G+wLBVDsMm4n7wTBmc5TDs4SzTXhJXH3k428HglUvTDvimvAHdm2BgGg8+lrfRxRcY9vDUVpPPYSg3V20keWXAZ/MGND3pp30L8wVGHsrFi6j/yCsDTr4qYNjDWQ6o6r0Cg1cAw1Yc8ZRJ8sqAxpZXDsMehrxl+aLeDxgY+ohOfurEUybJK4MzhnJp6qZemfR8DiOOcn20keSVwd8PG0YucI4JmM5X9xvOGNbQzvkCZzkMTBjjrDNm/WfOYfgoBL7qvoSBCWOcWPV4wcBUfpmfczj7PJqf1h5ofsod9ddPHnDoPilT14J8gRETeIIBn5bHpXHI5zLgtElc6bdi6y+OBANfXlLXwfLFOZz1EfUfbaYOhl4FnOtxPklbSb8pg7MtnDG00Rb4bK8mxhy112/O45jvZPxu5lhTDjSvLfx6bBh5Vy4gX8cf43wtNgw/7fUbCDXW/EI35dpoC6Q0prj5KZ9CGHrl+l3KlTmHYSOvjXKg8ZRJMOoEnH6Um36tyBcYtmGfYGjzNdiXftrrp0yCga0cRi7KtZkyOMsvdVOvTHKun7wE34YNwx7O8WDwYsPgv4Q97Rw9PKCCmd2qj7kplyDyvPS5lMtDPELaSIDipukPFNAyv8DAgqcydc8xYNgqF08bSV4Z8AT7Ujf1yqTnc/g2bBj2cI4JCD32Y3O5b9I/GLbGNNdH1Uf3vHp1MOyBUz2AqoH9yCuAYavvl7C1lWDYA98dW3xzMBcJUNT0fA4jD+X6tFG+yCsDTvlF3Lzf+8hPApqd9j3JF/h27IkBAzMw/Wfm4wToPLSV1CmXnAOyvUYyUzZHGHoY45RrK8H3y/s5tviScvOGkQMsnS9QgCZNMHIBnshVigHInkiZJPYUwqcx4NNy/cSAX8Y2jrb6wNl+yoEnecM5pj6TxJD0mzIYts4BhyZttAWeYPtiypdMGqmXAKfdW/16ki/y6sM2hrw05UDLp95RPSDbeHDm9WtFvsCn847q5AfDF+g4ExvQ7CSb8nnPGUeZRjBs5ZcKn88CoABFp3HaK5SHofe7nylTLsHI3XjO1Uu+QMsjtDGBMg9fjsEjVmJf2svDwJq8mJVLX2WTXDdfvPnCE2jsyqUe6JjyEfWf4/F4kin3ZeHMxVF8IC8Cl36hrk3lmiPQchjYUZV+hNFG/0kR9ZpNuXMPVB5yqH+fw3Ln2lac12Ute6SttTr6MlG99QG12+76xaO6JfO9GHPTBszPe3WHHFLqp3/EyW/NC9dNcqla1yUicmh1yHjsfukDhB9USeTm5q7r3G43LddG+X5/SA76kfHQukMOvfY56NTGtV6WpWDo15XE3yQuwTuGHnIo8dC5VK6HHJLe3z+EU3dIXg/BXDInL/KvQi8aa1noGnR8eDjm5f1dDhv2sa3It8nlITHGmpnDyOWYWPflr8O+T47HYDyIvFlqnzV4qGMpu8vLWfX36duaevWdvbSWdV1rHxtf+B5ycKHsITkEKvFxSJx9atsnl03GUYsKD/K1b8z4ZqtHfGw/5bB03tfXL3r0Jbdy7R/SG2PvcmDgPI59mOO8kvu6po70Xbl7cLNZk8dDDiTcJxV+X0Bw1+T0kAPJ27yofx/5fXBeZF3W0CY9vmobX/Df56DaQ5PKJaa9FNfazcH8lElr+qLNmjyqSO3brMMh8a9qWZaeb7fbAjp+mNabv3L9rnKQvhyr9cql29v7ztGX6/ZbmXjG10/euK9/96Zu9/t6d/Ohal2qqMb3Bfw+8kyzXY6dy5J89BFDvDX70lGZ9sbx4AasY5P+XHcO2l9dXRWIVj3e5UDJHwQR0zgVlfd05brOYZqHSP5ggn3T9yrr54GC9uYPdI/Ubbebrn0eys++7hIzcLWua2hp8tDGfPx1xPc3t2naofxVxUDnKr6HLvrJ3+WQyjXdPq6Be97/LYI52lt14lu3Ns6N7xp7oGFfzNHeGFu98YHks/ahofWLYSx5Y3zIs8ODnMolboZeB+3k7blxxJLk7Zm89q6LB1DGNBdz0Ea9cbQVZ03j1+TigZH5KhPb+rQ1X6D3uLz1WLdYxrEu5ealzl5ul7U2LN3b2w83tb+9q6vNtm5zYCOm+GLYM/PqmrPXnJu3pI34koe/jtYhaW9cbcQz/rsP77OP73NvvisPirTTx3pubm/7GTVtlVu/NazZG0ABJe5P796WdQA9KnMf2A+gD0grzw3zNs9t6rI2/7cb1u6e0n+73fV+sg/G22X/mrN+kv+a1/WB0Vvz0M54+sOQ2yfXyzrMXx/rNn/nri/Qe8n1U2bt2niY6Gj+6sQ1jvHnKH/MM1Ub4zu6F1wL95+xzV2cF1f5HMnzXX6T5+Td3U3vi9evX3WvxNLW0VrNfUluypyLC6OHx3yg3OYZJb7r52h84/r8fPXqTf/qc+XWo7+krXMgn11+ft117Mplfdq4rvZFWw9ZtTcne7vvZ/0S6+q19ODTX1eun3b2Tz4boh6yztaqsdjy1gIjtrkCZV3+K2Z9rUFbda6RzxJ7rY2+1rPPXnc9jKPOnpuz8e0ZUH/O4e31q5fdX32sxzzaLs9OD1HF0z+7t9x3L7a78rnmD9iIZQx9zMuc7IexndsXYxlb/MZJXPHdm9rMnlmHtQPlAbH34y77Gej8gH4W62udxtTe/WN/zcMYMOzNAehntnb2wfq8x8zH3CVxgKzTtn+YypwkbeyzOdtnRzGs0ZjqjWc+yvWR1Cv7Mb01B2PYA2sxR23Nw+fH7374oZ8jr16+rHVZuk59JHtvfPujvSS2MntsbHOSjGuO1qmdNSo3tnmYq3G1q1zuI/trz81LG3ljRd2fqeJoby7G01/eGozjXFz/tb0/jKDMuRjyrr25mvP/k4N4f4DEH2xz/r//9//u5xbQnzfmDtlhIfX66yveNp+vB6o2202Zp2vv/2ZBG2MDjWXPjW3+1m3u282m7vPZ6ue6MeyJNtbjGspr68H/j3/5S2ljjerFsyfeW9rlGZMsgm7h8DFvQBjymOXeHvyUz1GdGI5AfyM0eW3kJXl4iqFcgqdybS/l8pJxYNjKK5PkYcj1hcEf8uBVLylyAQY/9QenXdshD3R4Kld5Kb/EVndJ6iR4igGjJ/BUru+XsGHYT0xHfaTJw98e23iSfzFxlD6Xt3nB3ybvvzW2dU0ylgT03phyR2t3hLNOGZzn+mojHfOXjLHvenbCAxT0HOgHh34w5GK2Qb7Iw5Bn2n+UycCQT19H5dLkgb4vYdhOX23kYci1h8E/l2ur3lEqKw+TAAAQAElEQVQCOnftlAOKO04z+aIOhvy5DTyVq49LYzpKQPdFXhLPUZKHpxifkz/Hdg4DGwaGePpL8jDk0/ZzcvXq4Km9chgy8bSR5GHIn9vAU7l6fSQ465TDmIs39fIw5E9tsglj5IfAIRsShk1E/QfGXB8Jxlw8DYBeVxhybZRL8nCWA6c1g4/lMGTPscUCTuuvHs7zGcdx2jo6hxETUNS5ygDNw1kOH/OXGNPP8VIOw0+ZOqDrhCGf+aq75LWHYasOhr28NPXy+jkCT/JWJl3qnV/6OoeBPeWOl3J5SRwYtp/j9ZW0l2DYKwM+qn3aPMdTLrW8gpE/cS6QUVMn/jdhP+KJURcXjDjKYeStGoZcXur8PiFTB8N2YiiT4Kn8Ui/etJGHYSuvXJKHIb/0VQdP5erzdytVJ/JzRTkMW/GmUh6G/NJGPTyVq1cuTR54sgfFUy/Jw1MM5frCU7kydTDk8tIlhrwySR6Grb7weV69PtLk4ZfzBrIFj2X/JP3haZyJp27ywDf35FP1TLxfi62fJA78Y+RtPkDfy9bs3P0KDDafO83ky/O8I+r1cJSAxtFOAhR375vJF2PAkD+3gady9XFpTEfnQMeEYSueOkkehlxbZZI8nOUwMNTBx3IYsqkXd/KOl3jqYNj7ae1fCLWpiCBfMpn2c4yo/8Dn89DgCXbWAc726uGM/zXYl3iX/PR1fI4LIyaMWPpNm8k7n76Th2GvHAaGOvhYDkM28YDeM/Aoz+GLvpI2MOTfBfvZ3x/hjG28SXCWA70H1cGQy0szJ/nLXC/5SxvtYGBM+RzV6ecIPO3JF/KGM55Y+kvyOcIqoIjgS9hR9x9tQOvqmmHwKmHw4gJP9PpNG3kYtvLKJXkY8omhXIKncvXKpckDT3qiThLXEZ5iKJPgqVw8OMumjTgw5PLKJXnpIS83ncOwAQpQdOqF2JLCOQInvXKxHKVL3vkk4IStDM4YgKImoHvi5yMMvhX5IjY8tY247R0naWeuMGzl1cHAgyHXDui85LWRLu194Q4objIvGW3gLIfBwxgPueeBxvbvP5c++kpAfy9Qj5fYQM/gPCpv4eMXc53+jpd6oNdGG5A/dn/gjCeMfhIM+TEfmhDePxnVaSfBwIExTpmj5AtBaeahrwQBi8G6rHkxu3YeLS+az9D1q1ce0859vjh07otFdcu6Oi1/U8Ex79cWln4pva5L+bt1/ZefxaGqDnU4PlRxLGUPh30pc85CrSsFUl1clJ97+YhK/Iq++rrOIfUSe2mTQ5TNxpj7YCwhypepHrTstlf9Uj2w6WLVdreposIfhl38WCIKVXI8JCeIfzCNuSxLLclt8mB/jvFdgxG/YG23u+SWmu4fejykB9qDtsZZK2yI9jnk+eq+s5ew9AFM5VoTZ1mW2uSlbvVFOacysvQPgmxzULbLoYF0SBxxl/iJ1y9xw6/r2vnp6xqpr1z+C8AHf1Aj/CE5ZKhDMO5yEPLw8FDqtd/ncGdZ1s5DX2XrumS+xP4hNGsicZQdShtz2W7T3/KiD3TEPCTWmpzUyXsw5fz6+ioH/i9iTA4NH3rPmMeyLC3f7baJuYluXz4P9Zm5brfbXlfHo80OypLa9b/LC/EXL3YlDpB8j6ntQ8ZDDkF2yXntUXxtzGldN9Efy8v++5Lemia2vP1Vp4/yTfJjXer2/i45PtQuOXkQ8uLFVe8D19dfL71m/X7+6ac+YNvnua6vtTh6EPnu3cgNKOXmtcn+0/Ymh+vWtN1uCij5ZVl6PBwSc7cJf6ii+gLK3xZyncN/D/pzUw59tGLbG2uxPmOLZx7SIXvhkLUC+oAkLnXMvNJf7fQngVw/0OZF99h8pp82zqWbHFQbz4Me9fbFeRqdW+1YBNd9bJ3b9E5789hk/3tQYQ3qPaSQB/oHOYDeF9PHPLXTX15/R/UP6ZH/etqeimEsD0asXTvrAnoNd1k3f+jmkLvUdc3ZassdX//wulaW8l9NekBtfvpajznPno46X3R+yo2xph73DtAHMNZj//XRxrzlrWH2T3tztY/G2QYDSOsO3QMPbYxtneqNq+/0E1edvRfbXog1R6K83l01ngdhmfZBsf7y26tdnpW7fjbpJ56HYJPXxhokZV1n7nFzMS9rrOzTzW5XS/au/rvdVd933iPm+v79h7J2MXaxM09rFls8sQ5ZP/HkHbWxdqDvaeeXPuby/v37rss4YolvHDG0Va8cKA9ptXNviG9eYgD9mweMZW+1twbrEgMooOtxLylznYE8C/bV916c9DU+kFn1M0tbY/hDDf7mjZcvXuQWO/a9777S/rRO8XNNzF2ZeOZhfwQ0Z0drsIfaqVNuHEcPNN3TrseH25vymSS99F+n57nnnt5ttuVvPvHw+/72Lnts07XpL7axjWNs94EyY/l4WFlLP/ugHij7KD/veW275s2m1831cB3su3Kgf608jJ5aizHthXWILW9t4krW5eia2Bcxr15e1ybP5Z/fvat9knvI/jG2PRRPO+fmfx3b7dWu3ma/qJ95GLtyec+5RvbD35yiXJuo+vPJGs3L58nENj9rkszLGrUXf8YVwzzMXTtxnUOeQ7e3vUeU23v9jCOGcazZGPZCHH3FlfdekPTT3pyAXgsxtDOOvLjimL9Yjvoq169yif3mzZteF3U+S8xZmfHkvT/krdODa9dKfHXKzcU9bVx59eqMaT6OzrWFsQfktU8KfS+Zk/lJ3q/imNs2zxWxgf7+wxz1/dd//dfOWXxxdvls0U6dMuO5NsqAfgbZC+XuIesT3x/ScJ/kRs93rsd+ppiLP1wglrUs+n/40D9Y4ZqJo43+4lmfmP7vFlw/se3PpH2+7zrm88Y4h3z+Av19wiF798cff+y6xNMeqOPDoXy2wOiVMe3TNjV6yP8he9m596g5mCPQe6ByaWft6uznTXJfl6X8wYXFhIE8J5Z+IDm30MoFpA90E5QDkVbLKpcJZ2g/oDEql/KJkelJLsaUA42jrXJA05bJKHecBEOvXIzpI6+N88kDjaOtBGhSPP7nhlCgD3DKT1sxnsudX8rhaU+A8pp2kwd+M3blgoFvfpn2H+C7YcOopx4v4NPY6d/C031izUDBwJjzygVneab9Byh7WbmsR376yEfc+01+yuHvhw2YQu9pc3BiHo4wdDNvGHP1QNel7nIuLwGNScbc+11jPV4wdE4vYwKNWbnEnbpMT1jK1CkDTuvgXAI+wpj56Fu59JefcqDzc648Jo0rr+2cA52Hc3WO+gCfjQl8EhuGvC4uoGfGhMEDpwebcuPOmDAwnCuvXEDnrm2mpz9A88qBrgP4Yt7iSt+CXbn0AX4TNtB1iFW5Zg7Oga/Eprz09UPM5+D0h9GDqXecOu2d2yv553LnyrUBOk9t5/xynHJ9gI/yhpHHpX76wG/DvsSUl75H3jByhlGPuNL3wJ4YlUtMoHv2qZ5MfeUC8rX6Xmvm8Quc5WJPn8k7l9cc6FjKJBi+MMaZw9RNP+Xyz+XOW54HIJX/8k2ItsqB8oIxKnc+dfo5Vy7/XO5cuTbAV+VdjxecY04MVWICjWXcOQe6r3NeueCMkekvPk9mHDHkHYGCX8YWX/Kz2NH72HFiiDfn8lMOn8aGIddHArrmymXdlxjyEXf98t+KrS/g8BGGeCqex4SR34ylDXDqlXMJ+Ka8KxcMbGMCkVTjwpDX4wV8EzbQOOKa96wNzvJ6vIBvxhZPXEm+csH3wYZR+6/BThr9x7+8yMyDF7GArlNeusxb3l5VLhh1aJNp+zg6B05z7fWbcvi6vCsXkK/j+Qh88/2qM3BaY+eTgGbNr5l8gREjbOev7jJvecl6tAGCPfJTnkem4sjoUf9m8gV+DTZ9/8W9MYHugfOZgzw8lRvXfICuQ16aPkDjaVe5gHytllWuKdcHaIzKpfwSY/LaTR5oHG3j0vzlOOX6AB9hn+Q8/TtM5YLvhJ3PNONIl3nLm59yIBHrlL/yurhg6JXrN30m71xeF6BxtFUOKG6ZjHLHqZt+yuUv5fKScn2AxtF2ygFVTd7jkP3h5sw4/bSX1wco+crlfPLAE2wgFtWyyiVGht6TwAlDuRhiwVnuXHnlAhpHW+VApNWyyqU8w2ex1UnTV1x95hzoe2fOtYURQzvnU6evc+Xyz+XOL+VwxtZPgqfYU6af/HOM53IY/toB3Uv5ygVDZ36Zdk8c4SwHTvLn2OIA3VsxnGsDCNPkCzIYGEDHr1zaa6sP0HJ5SXnlAhrb73Ee8oKM3F+RVFN0YsSsAIfGAHp9FBjbw7F1WZ22fM2hhROg/ZzD2QcG70tH45qPBHQf5PWfo7mahySvXHKuP9B/Z1W2LEvnqK5yKZP0y7TzmyPQtpVLPYz4QCQXnw2ZiQF0PY3NWT99lWu3z4GwL8ntjTrnjoHpP76cXJe1/P5SH18gqvAA3wN2bcVRBhQLOXN86AOwBw/Tiz5MUB82Ly83za7r0n1QVnlmLPE7etLW2srB030BsVlqWZbm7d/DwzFz6vbuNv0/JC/K7yv2qQMxgtUvPavy8vjQOA850C6qluiN5YviQNeyLqXf0b1E1bIsOfTa1rhI3muz1m1sx3Vd+18b3+XQfF3jL3asrq62nY8vfLd5MX085sgl9WxykDvtgIQ/1nazravdrl+6mtvL6xcFpI5jkKru7/bBOtZ+fx/ZoSpuS3KDMPmzpo7tdi2pch3jts0L4ENeICdA6qAPfZ17AKP+mC++8K6A3eaAZ00dlWu73fRahU2v14KlcYECksNDcqkc2tw0pn5LchGvcj3khbS9uMuh+116cpMD63Vd2tcXzdepzZ7cRa9tXHJ4cpXDpW1evI9/eXpI/3c5tDGXu2C4Ps6TcmJnB4ZZc3AkruuwTa03OVyWF1vMJTm9e/e+c/Rl+kPvkyV5f1CdmOOQTXtzd48YB4jPQ9vML/ZVPO8JaU2vjDVjkv5L5nhIbpvkI5Z9zfYr19S5/+pxm7zN13tl4tylFx6YmIMv940xczKHQJb/Cl87fezPQ/osjnbWANSyrNnf+6zb0vcBVZnfZf/c9ZqKb976A1lLbdc+hL6+vu7RXllXXLPuY+8bZx72AI3p4YU49/v9CQfodTYnD6bEMWexjG1ta3rnYQSQvPb9gwX+2mHt77PW5rdk7cQ2rvaS/rNHHixpJ7a2Hl7Ye6APeowDNDaQfXXT9VcWw8+JNfcgieGaeA9YszHEFDtFxLJyrx3rbQ4OrdF1ddz5rzOzIPfe5xn9V56QWu7ve2+aj1hAXV29yFqsfYADlPjmbFxrs0bj2Sf777orm/kAWfefG9eczPkmB4LaSeLZF/ttb4xrL2b9juqVG1N7/5Uq0Dmpc208+DEmUMa3J+LLW48649/f36We7K30zj1nTOO9+eEHYXq/6Gc9y7p0DPXbPFOM8Zcf/1LkXjGPqxdXqesQWMrnrVgeHg777SkPY8/8HZfEti5zdG6O94+9tx6fjgIiqAAAEABJREFUMeqV/ZgDs7vkrK15mYP+xtDWUQxH+995ZX21syDAofT1oM66xNRXHHsgGUuZfmKAa3/V6y2Afu4f9w7QP0hgTH3th89k8aQ3r1+Xn61L7KzN+8LRPI2xzbPFe09/eWtVZwxjwdj3+piL/VC+2131oaRz4+j7kMPw7W6XeBQxksTzN0rcuc/WtdfQw8C3b3/O59y7fka43zz0tF7XzXyMp3wXPHtlTvbUe12566jNsqzZQ2sBPdoDdUA5iimGvPfKmhyAsg/iKFPnmkjWLQH9HNLG9bB2ffUje+bND2/qKnvOus1D3Ryvsub2dlnXus/z7EU+oxzVm8ttns+Vy3jaHXJI+zLPS+MYT7l9iEn/MT91yrWXB/pXxrsXNVKur/k5B/p5JW9MfbQVQzvzVaZeXt2//du/9V4C+pns/SOuPbVO++9a6AeUONJcL7G0t6fWqp/6Jf2yJ8awLufWpE5bR2OJ7dz+i2VeYqsXSwyg72XxgX5G+GvqgXzm7/rzWCxj6ee6iWVeEtD3n7XMXKatvfF/x2Bc42022zJP+yeGvZU3tnn6GWZf/vrTT52TfTGG94T+zn0e62M8cdVZk7w6yTyvXrwwRHmQ71yyDqCsW3vzFdPf1mAO3gvGF9P5Jt8L+AMM1ux+M0efEWL9+OOPufduen2t91/+9Ke6yr2lTnuDy/v5Yzx9xbMO5eJDckmezrP45f/6Ql4yP23N0fW9ufnQ62Fuzs07zyDiN77hAozZJIDkBD6WA32DT722Egz55B0lQNMm55IT+FgOfDdswDCjxnzkHzODIYOntcOYwxjNEYbt5B0DccpvzpVJcw5PMWDMYYzawZexJ960hWEPTzFgzGGM0376w5A7h4Ehr50kD0MOw1Y50HVOPrtE05bBsIMxqgAcmvSRnMCQw7BVDjTO5B0l+Fh+iSGvnSQPOJywlAOnOXw5ps6AQ++RZh6/PMf61PzR9OQLnGKrAxxO5E0bg/wZcjGn8pKHT+etDTz1hbOtWDD0cJYDHXP6O0rwsfwSQ147SR5wONXrZOrk4csxp42jpK8kDwMbPo9h/6a9PvIw7J3DwJBXJ8nDkMOwVQ58dU+0F2eSc8k54HDCUg70XAX8ckztJukvOQccfnW/J44gPvvyCOwPRudA5/jEJn/hUSfBb89bHPElGPGUwaexp5028o5wtp1zR0kbCX4ZG57i6C/pL8kDDk3KJKD7pBDOGDDk08ZR0m6Sc8k54NCkTAJ+EXva6SjvCOc85txR0kaCX8aGMw6ge5P+khP4WA78Yt7wMfb8DBE7CCcM4yiTIJqQMniKAWMOY5z22krOJXnAoUmZBJxiwlMMeDrXUR9HGH6Xc+WSMgmGjTJ4igVjDmOc9tpO3tE54NCkTAKe5O19bC/9Rk7SGH4d9vSdo/EkGDEn7yjBx/Lp6yhpJ8kDDp2/Mgk4zeFp3jDmMEadAYcm/SUnMOQwbJUDv4itr7aOl6RMUgY4nLCUA6c5fDmmzoBDk/6SExhy+DKG9sBHMS8x5LWT5AGHk49y4DSHL8fUGXBo0l9yAkMOX8bQHhgxs1lh2F9iyGsnyQMOv/qzTmcYGPLiSvIw5DDyUA6M/PKZB78sF2eS/pJzwOGEpRzouQrnjtLkYeidS+omOff7HOdApX0VsO6LOiBTysu5ozR5oPXOJXWTnEvOAYfGbSZfpi7sJ+XAN2FPHHFh+CqD395vccSV4Ouw7avPTUD3rlF/SQEMubwyCeialcF/Td7mIZnDJOeSc8ChSZkEfFPeQPv7RX9JHob8ci4vuTep9CSMc8gsNHlHCRCqybnkBD6WAwWo7lFbCTjNITFz3055G+eLcyls2zpKyiQYGMrgKQY8nWujjyMMv8u5ckmZBMNGGTzFgjGHMU57bd2P/RlObvXUBHTu2kyCIdMenmLAmMMY9QE0Pe1vOM9bkS/eC/NFEww9fBoj5icseWnGcXQOA8M58KQG9ZI6CXDamPDlmEBjHXLAqpP9kuQBhybrucRW6AuwfQ6Kp72ySfA0LpyxgHJNYIyVS3ygc8n0NMpPW+NL2jqqm6P85AGnTcokoGNWrnVZy4ON3FaZVR80iAmc4gKt8wvQvZQ3l0P2US2RxWRiq5OXXHdHKv/Fd+oc1XlwkN04/gRrzYtzSR/7qY1x4j3i+pfLkDaHx3USC3Bo0nfWYH1A6q3UdsjfSY85LFgaSztpSf6bHORVLv8FcobYHbov6qWZA7H14E/ZdrsJ1qp5eTDbMR/rVK/C0RrUOXdUdpuDcl+03uRQe7fbNo54vizW7iGHssaUv79/aP3V1S55Vyk/pva7HHJKx/RtY/457D7k0IHM19S8UsWRWpNT5dC6gqnueL8v/5Um0HWa3z57tx6vuNdDbKUhSsOzQczD/Nd19E8/F26fA0zl5m+O6g85EPJf6CdEcl+axBJjnxzN2fmyLF3PPhgj3rEPX8RTD/RBkS+ktdVPHZj7MQcd419E74MJdN7aXeUgBmgse2yuynwhv0+sfexvctCvbMma7iPz8GzUcJV8V8M36dtMvgBZg2P0S7/kBiKtzNc+XJh57nJItj7u5X1i+RJcnA8fbrtenZQ7NgVHvXQMf5u1tVbn2xzUESPXLgvWv6pdfl2XSMcf8dfE2z2+2F8W1+iQfjw0jbzIQcBt56qtnto5GkeSl+yxNh6kr+smO4j+V7zK7h4PsbQH6j77yVowZpztqzrJ/nb+KUC5e909Lr57RDz1krlYs/yHDzfdZ/09HLKuXfpgHHG11de5/9rcvvirtcXVFijztC9iKtcW6H7Mw0FjASWW9tre5J7Ub12XwB76V9Yb07w9QLnt+ofPPgd477OP1vTeGPZZTPOWPOBTB+lf8hfHGJXLUd1i33LTOd4Ey9yi7j/KpLSvf2U/0DlpZywPqcwb6H6ZtzHMQQDnQPtoD0HKfr/KweQxrHb2xZ5p6+eYo77iiK3MUTtHc1avnSSvrViSB1seBrlr7tMr7YHusXb6POR5s936/Bx98bDIHPyNF/6vAoy12Xh4fyxYarsbtuu65L7b1JKemdcmB1+k9z5//d8YcKx6kQPVtx/el/+bBtfEnLUVc5s1qFyTF8fDvdnPh6ynOuX2Vnt51/7Fy5d96Cim8zVxrUXetZR3r6q3futxD6gDcuj9vtco4fs+hFG7uQHloZ8/VKG92NYmL545iAmk/l35L3LNWZn5shyD/7Z/QEWZe0g/qXwWv3/fh/ZA3xfWaV/EdfRgURzzNa4yYzuu6zbP0YfO3V799NPP6f/aOPYHKHtlXfbAuh097DSOdYkpiafPh6zPMZ9h4pmjPtasvTZAP0+n3tyUq7duY63r4tA1G0/9MfeRtirk7YW8MZfsGf3n6Lpp++HDh9Sz5LPkumOuWVd1jto76mOexvagVUxljpI649l3e6GfMV1b/7cp5PP5Lnv+kM9RSbl7Xl9z1FYMMa1DvXGNZ47KtTGGdjOGNj6TxFGmjXrn1mU++hjDHsnrY33y2upjPPXm7Xo5uhe0EUc781K25Pnheknmpr9rC+PZCuQz4b77aRyxfCYY1wN7c7IeMc1LEkeZ9uJpazx9nTsqs0bzU6a/PkDvRW1+yoG8tSs3V3ElfWd95qpOG38dPtD3lHZi2gv7Lo5rZJ3aOhdD8j41F8k8lclrp795iKdOLPOFsaeVKxNX+SGfn+Ynpv1W7r+eB/q5LZ45u87qnJu3vHH0Me7LV69qWdcSywP6ZV36eZVHQ12/uO4fkPBf8Rt7WZa+n8UwR/vh/ypg/kCDGPbZntoT7R7yfcwPb95UX7nPZlzXTH99XNu7fO+yWdc8M/Z9b97lM2Bpp3zRKUPBKA5w2skALdcGeCLvSb4AbRv2ZCsv6ecIdOPgKQbQvvBUro8EQ/+cd/45bJsDdC6VmxvQPHQsmxym/8BT7BY+frnEnrwqeaCx5SVAVdfRTL7Ab8eGMy4MPtCn2JN3nGQ+8nCO71w5cPIFFHfOMHgFcPaDs1zdMb10hLON88t+zzjKP8UrUwfPsLN5p3zaOP97YhsXRl7ykjnAkD3n1cPQXfLaPc+7qhR/1O9Lv+mjIZx7DGf+Ujd94eMcpk57CYbN5NU/553PHGDEhOGnPQxeu8v59FEOw+8573zawbCBgXeJdcnrA8Nm8urlvY8n7/x7YsPIT1zJOMBn7x0Y9oDmTfCUF0MFDFt5STnwRexLO/lZqzyc8eDMq3uOXeRpmPtMuf2DCGLoHAb/a7AvfSYWjFxg4E55wvUfGHoncObn3HH6wFMMGPbwVK6PBEP/nHd+iflr8p4YE8dRmSQPFPDdP+sAQ5yeH/DxfMbX8JJ3DrTvc965to7Ad8/7Evt4OBb5zz+H/AUIMgtpA5hC5wiDVwC07DnvXD9H4LvkLdYkGDkYAwavbs6BzguGbsq1kWDoJ+84SVt5ONs4Vw4UDDmg+EmcfsEasXtXgkzaanwRQw4GhrykHPgitnZw9gMUnUgMJ3C2cT7zgCGH4ac9POWV6QNDLi9dyiev/G+BDSO2cXwOSvJwlsPHvPnAkMtL+jnCqF1e+pa8tZfgjA1nPDjz2v3fgG1fKEz3RF+Tt8btm5rlp488nPsAZ17dtIMhhxH7EuuS1weGzeTVP+edKwcKPo0NT+X6AA5N09/JJX85hzMGxPdY/XcV8hd77QCHJjjzl3iXvIZzDmfs5/LLufzso/z0f85fzoHv8uw1lriSPND9/lQ+wJNn4rTXV4Khv+Q/ZwNodsKD4QtP5W2ULzD0YTs/ceUleaDl3ytvcaW/NbYxgC+s5fl7R6Bf2J/+Plh0/yaGucpLkwe+gH0sQPPGgcErAFr2nHf+vbHFnAQjB2PA4NXNOYy8YOimXBsJhn7yjpO0lYezzbqsiroPMDBhjNrD4DWCsx+c5eq0dYSzzeVcPQwfGDZAx1WnraPk5yIM3ZQ7wvCTl+ZeB5ye1kt/cRQCpxjKLnXqlTnCwIYxKl/z4krq7300anq6ZxRpK11iw8ABasqB8nLuqA8MO3nlvgQ0pnPglDugS89l1DvC8JfXH+h4MORAec1eyUsw9OLAGduXi95fys3DF5SS/hLQ+Oorl+NJzlLkvyVjVL0eM6dtDnCszUP+2U9fXrr/tPclYeX7dF/1mIN+xhdHe+fm4TwhelBPPqeU+2JRUiGmPuYm+eLSEXx+5JV7/i66rstFfnoN2ufw9yEH3kAfAJjLoLVfpi7LMp5BwbDuSsJDdij/Va+xlnWpdVlrk0Mt/xXy0boCb18zlL8dQru3b9/1i1F/AGBd1xycXNWSeuyLeRhXuT7G8sUykPiHvFTfR3wMVW1yoDBt7bG++l292BZLpa0PPR7roZa1at2Q+bGurrZVeSPsbwCAsR/2OZhYljgF+iF5p8z0qcPUulJAxuirOo+H9Mre3uVF77ou/ZLZ8RBfSd12u2u58yXYS2pUbt6Vy5fQ5h/oxge6L9Zhn/Z52T4MSxIAABAASURBVAw0BjhuUvMmnvLb9vHgYOQ63rXudupnjg/JeW3MOOVw7EPm1OFwyLj2C/+XL6/7BbXxzM+c7vd3db+/rf3DXe2uNrWkbHvX/FpZ+YfabLMfDvsqqrEql7hAmbe8hyYeeshvckhpD7bbbQHBJHWt5WXsdV3rVXJZsqYHhSFl3h9XuYf8VdH+y9m7vEgf9R4Sd5Pcb2NZJf7M7+FwX5vk57ofc8D24npX291aS8Jtt5vyoNCcrH273QZn7ZyOAb56/KEJ40juvWP6Jbk/nVuHtmKYO9A5DKwle/SudrtdmZO2jvZkSQIvc4Dqwb44krLduulf8Z0tWf6AyjjMz12TfH5+/67e3XyoY/aOB2gcy63bP4jgYf82mPbGXpvTmj5K5m4+1uNYucx/cTHDm7s5hu3a/cGP4/GhDsd9bdK7h/TQ/r1993P2+33tsg+qDnV3f1PFoWVXV7uMD1mDm17zY/IV39EcjOHBiHGMba+u0l9JO0dzA8p8zUGbP/7xD9kb29x/x16byiVWhpbbp7vbuz4s9rDl/v6+5ca118YU173n/eGeFt+cjKuNpB/Q+Yv/+vWr0td8nbtmQMkrky4PhDwYE8c6tPEgyvx///t/6p6arz8QcrXd1f3NbR8+mYOHZPqai/nNPMzfPO3VIb10vbV3z9zt7/vA/L17gaptev+nP/2xXr26rl32Wvvd3Xb+s4YZw5zMRTKmdRnDvN03yq3D2oA8j180DtB1aPuQe8D/1YD8f/znf3YuxtRfTEneGqzHceJbg7xxXBfzsW6g9JO3Bn9wQJ2++mirXN6xcilzro112htz1y/qzuvqxa5ev3nZvHtAX3tuDtpWLjGm/+Ue0sYarUU/4znqZ71x7b1mjR6CO7r2juJYy83tTe8ZY0jmqp99d24M6Z//+Z+T403W8FXTjOM6WI/2QPdIfH38F9LKtTVP7dZ8Pr1+/TLP5UNdv3pR5moce6uPPTAv7c1F3axdm7dv3/YeUq6vvXKc9YqhnTmYm3P7Yt36SOqUOQL9PPC+E0df47pW+gK13e3qxauX9dO7t7Wsa9/n2s09IP/ieuxD8zBf67ZeMcwD6FrFVifpbx7m5Hpo631gbBi91E4cc7U3P/74Y/+AU+XSV7yw/cfe2A9xgc5T35vcz+ZoT63RePbDvPSXdxQbyPccVyWO5NqZkzbWVrn0t0Z9Mu26xNfO+aWfMfWzDvPXztF6rUlcddYurpjamKf1aePhuaOkvfjqzNfRub5A16xMHPe8JG8MR7HVW7s+Nzc3Xav1eKD/xz/+sbQxb0dtgb6PvM9++utfa12W2uc57gG7n/l//fHHsvf+bwLENB//xT+MZ5J9Eaty2U9rtSdAJNXxXHNjWZNC8zrmOaZM3tH6zUu8/cND7qGqzXZbP/38c+7N2/6BIe1cc+s1D3HtmfHt6e9///t+TgL57L8v+/CQ7yfNx7z012/RCWhjG2dSgsgDTvtDr5nHL3CWw/gwUqWfePpOHvgvwQbOeR/NriqZlN00P6AfiJVr5noph1iHlMWkF08ecHrC1leBdQNtV7mcZ+i5/PSVBwp4gjH1+sg7TgKaVQ58l7wFnHiXvPk5ty75aTNHdfKSNo7Ak3qmDSDbdQI9KtDvElseeIIxbeCpXP8Z85JX5nz6OQe6VzAwjHNpA0Ou7ZQ7agf02lUu5xk6P3nt4ex7OddOGzjrlWVaVVU+OFAQAhpT/+lj/lH1N7GOMGqQnzptL+f6S4Di7jPQowKg+zBtHvJQuZTLiy0ucMpJuTT9Lnmg8aeP/uq/B7bxxIIRwznQNQCndalcxp05AJ1TxP1n+jmZvKNzGLbOgc/2+2uxxRTLET6NPXPVZvLwy/3WHgbmzEd/5bPfztUpmzw8xYYx9wMii3zqFXwdtvV9CVs9YAonbGUK4CwHei2VTzzt5OGsg7OPejjP9Z0EZzmc/cWzJ/pOHkjpnPKDwQMNp20zj1/gLAc6b+CEof3nsJWrBxpNvpnHL3CWw8BWpd9l3nDWwdlHPDjP9Z0EZzmc/Z9jGwc41aO/Nn9z7CKhznll0n9AefX6wFlvTuZqXpMHCmhbnZWrB5ye5D3JFzjLgV7LiPt5MrGBxnw+F1cCdPnV2OICHUM8wb41b32C0Hn7rY04MOqBaELKtPsStjaAZl0PDAwF+pnrtJEHPps30Bj6StPvklfm/GuxPxVTf3EA2Y4J59hfwhZPJ20uMaZc3aV88o7qgN4zzoH+zAC6JxNDbHkYcm31leQB2Y/yho+xNYQhl/+/AdvazVWy3mO+4aZGDRAupFy9JA/InnoCNC8W0Pu8cs3POqDXIaLWTTug/ZRLn8JWpg6GrXMYaznl4sl/S7+1F8sRnmLDx3PtjAMUDL0ySRyILL3TpmX5S6IjRJ4XcdMGPp5rpx98HlsbMRxhYEwf676UawcDS/m0g+GnDAYPOD2tg74K4CwHPlo/7Yz7LdjiSvB12B2Dpch/8tNXHnB6yrsn+QJnOXxb3tbz/yXsJS/805LuEVDLupbXIS/pHa3X9Ttmf04eKKB9po16wOlJ3pN8gbMc+KZ9Yszfig10vrMOGHNxJSBZ1q/KG0Y9QMcQT7CFpesEnDbfzOMXGHLtYWCost7LPOWBp9jLoml/Vsno4yiWvDTncwRKuTYSjJjwMfbUA6eewODNR71Ylct5hhP25JXDp7Gn7/wciZVu5Si2BLRMWxixp1yZ/XVuHEdl8pefJ8qVCQQDQ15SBxQM+fRzhLNcWxhzY0iXsuPx2BjKJqa8dpIySdkhh4TKYOAp9+9tyiYpkwBduq8yh9x/FdEhGM4reu3k9b3PwY21ygNRkxeMm14/fygAln5Pof0xGNbpy0ntfX+h3FyUH40VgX7OYeDJ+yLTWJEUUNvNtvQD4lEtq1xOpdscoPkx9whZ2xyMruvSeRnHnKn8l/zEB/oAPxC12+5qXdawx1rynLqevxY1EvtwzCE45GVoajeHZVn6ntjnpegmh52+TF/zPHvz5nX8l9yD2XHHyqHTVc+XYE4CcjixrXVdkuM2L5avkmPl0O42mMfINgWU17Is5W9y8KWyBx4w5OuyJsahyH/a2aer3VU59aWuOZlneVF1tDH5fgDog4z7+4doqLu7fXq6hkbMzWbtfDQfPbOOY+cah46pDRD+GKyD4tLWXH0p7LrJ2++xBmuBNe86jr2X9vuH+D90f/T3pfV+v8/Bwi59GHIxDun9siRMMNb0WEzj7HbbvJh+lb7d9UtqMcXQXrs169J7IX6HFLTLAY09cS8WVYeHQ+LvC2gyb6COiWc+idhy413n4Eb87Xab9RkHuTHtF+pij3qPnYu8L8mVv333PjHsdbXtMXkcg++LdGs1pnkB3RvzN/aSORDffffCeoyt7THr6Nw4+nvvyAOmXPqLb3yg3L/6+RJfnfSQ2o/J5frFdV1l3xjv1fV1+QMJHhwAZQxtx3116FyMJ674lcvRufiuiTlOWdS9LvZbm81205gegNgf9eu61Lv373sPrMvSo32Rlsxdr2G35l5dez3E936YcnM0rzV7Q/uH3JP6v337rv+3H/L2deIZe5fDZv2L/tpf9LXWVy9fPv5a5evuPQwj42hofA91dtkLw+e261JXWRv1xjKufbYv5mJ+xgZy3921ubbmpny7yTM0ayJvDWLoKw4w9k82tOuozp7qa17Wr52k7vrldd3k0PbubvwgAVD23XVyPSR5+6ivPo76iyeZ75/+9Keu7TbPVm2UaeOzyLm5mIPFHFP7mnvOnjh/m0NYf4Dg3bt3fc9ob87+K9aHvEMWRzzprn8I5lgfbj6EbgqOpdwezxzv7+/6Bw70Nb/r7FfI/k7PjGFcbd2DzrXzENFc5I0HlLmv6TULvac9/PpDDrzsjxjiimMMc7ZP5ieOGNrA2BNAnuX+Bpdj379A/2YTIDWMWGJJ+ol3n0NBoA8DxXa9XQ/rFd9YoH+V9uanr37aS9p4aGmPHbWzZnO2VqAP+rrfHz50/z24tIZpYx/EriJx1j6wN456e2jO6s0vS9v3svrK5QGhuUrG1t64/ppw59o5N4Y2QOcAo25rsc/W/a//+q8de8he5Pl16PtOTJ9d5gFEPnos7ps3b7rv9sxYSan/iOF+1MbarcX4kr0SU3ttdPD+El+ZtuarrzLrFsPnobwY9uP9Yz+1d3+LI8FYb239PHaP6SOGPTFX7fSRN5YY6u2De1VeG0drUa/O3JVJymDE0tYY7glrk7wn7ak1GUfST7Ju+24+1gnk8/7FaW3MyRrFNI79MV9r0s+++0Me5va//tf/6meSOYinr3tQO6CMp05SZ33mpK/Yzq3NPMzRGOqMr8/E+cMf/tD3lHUpd+9bh7ZAmZ/+Hqabhz1wr4vrOrpXtbcmYyg3H3OxFuNYp7Zi/pznlnHEsu/man/10de6/GEDbbT3hy7NybjiS8ZXr5+44ruPzNOa1Tn6GzrE0FdbYyl3bqxKfer1M4Y4VNbs6qr7aw278PoaV1tJfPO1Zvspnv87COc+L+yl9tbu3N/gYJ/t4X//7/+9e3qX55S4xrAPu3yfoL/9tp/musBYaEhaIYUGl2wUnOVA38SXcu1stDJ95QHFBXSRQPPqW5Ev2sNZDvzNsTt+4iR8/zFX81AuD7Qc+Oq89dUJ6PydA3kgL43h/Ndiw8A0R6B7WLnEU/ZbsQPVOcIvYxvTeLHs2vSdZC4QTahtMqq7lDsXQ5k28oDirks50Lx6FcCT/JQDqp7IFYgnhjbyMOzgjKFcvfZwlgOntZs67SSg6/0UtjIxK5e2GfoP8CQ/dUBVtP6lJUWGq445MYCea6tSXHVAx5/yyqXOuQQEjkjro5jaiaGdPAw7eeXAE2zgIwwYPtMeOOUpDpznlUvZtJU3dsSd45TD8IFPY08/fYH2nRjKJBgYk/+t2MYUwzjy4soDX92T6acvnPNWLrZyecdvxdZHX+DUfzGUfTV2HMTxQ4Dw/nGuvzjwZWwYXsBv7gkMDOPP2OYzc1EuAaf1VwdjPnWOEgy5GOJpq1weUNw4yoHm1QOt+5RcvQS0vYbiaTt5RwlGPTBs9VMuaQ9nOdBreCnXbmLrKw8o7l47Vy4Bp3wuMabO8VIuiP7K1MkDihtHOdC8+lbky3M5fFveQOcOH2Mbh+WpXNllzKRQ5qpMnTyguHNVDjSvvhX58lwO/Kp+B6r9HAGHj+qBb8MGPsJo4Hz52rwhGHkxa83rssSzOk+IPH+ZBr6qJzpexnRuj5WJLQ8objzlQPPqW5Evz+VApPWkTgXiaauvPAw7+HTe8LEcho84QOfytdjGNLb20iWGvDJJHn4ZW7xpKz+x4evy1l4/MSYPmMJp3wPNq69c8I+DbU6SNcDIG875KU/K/QfOcuC0X1VaP9BrKZ6kLww759opm7byUw482WvKAV0+kk+/aQPDTrnYOsmrl4ffji2umOJNXHn4PLZ2cHFv51kL0TLwAAAQAElEQVSpTAIKEKLr+1Zs8wEaQzxJDKDXxbng2imXnzJ5oOPCGQNQ9ZFcf30loGNqCANDuTaA4tYbF2hePdC6T8nVS0DbayietsrlAcUl78t2J/Lq5SXtgcZQDpx6AUOunX7aaiMPKG4/5UDz6luRL8/lMLAv5THr/JTp+4+IbV4w6jNPc84s9S7p1SF07BoAVZHz0X5oRb7oD7TNxHW8lMes8ZSp+3v1xHjGMr5xHQGHj+oBum59gK5HQ/2V6S8PKG69cqD58s1sNEC/oA3bcv3gt2GLIZ5kDs4lGLHNo19SxQDI1+p+ayPpo1Ae6Non76hOEgc45a0Oxlz9nIunrXN5R+cwsLUFup/ykjaOVVRfDscqXyzDsL3E0B40qgK6Hu95GHzl0j5D67SXzAcodfYE6DymTpk6oP1gjOrhzNfjpe0j2zjN58u0h5GjcbVVLh+TzkGZvHIYtkDHNpfKBSPHsGefyGDY9w8+ZH8dQxNbW3nJGL4IdFRuTyuHmx4szrhU/gueLzB9Mamtvs71idahgFqXtfPzZaUvJ33xaK6NW1X7HOxlOP3xX1VVkcOC8dzY7baPvTqWcQ7JJbAtA8pDcXMQs2vLYdpNDskCUa6x48A71JrDREk7yRx8AQs0XuXabXedb9j+49+Lb25um1/XpWKa3MZzTeH+8cB78rd9qFa1z6G3Ob14cRU8oqZHe3jI9+PmLW9PHO2T+VC55/f3+TpqU7bdbMvLA4hl8bl6rCxfH04pN6dtDmKXfD9gzDV1Kpc3VlrSOctL2g+cyvNlXzc3N6m/Snk9XuJp+5D1cZyY5nuXA8iHHPYpt05Irps19S05dFiDQ+Lty8v1g1TFEt0muuq8R07HWpclMsoL6DzMx7l9kcz1LoeJuxz2G1PddfpqD+Ul95UvxytQ8uYljqNk3vqat5h3qeH+fl9XL170vgLKOPusp2u2ST3a1eMFAQ5/lRfzlT4T8j6JqB6C46+PN6592mft3ZOty6G8ceWF2D7i3qUeZeYojr7amZ+8sYG6yqG2e0odkB6OvbAuS3r8kH4dY3PVPV2XpQ7J/yaH75vwS5rx4f2H8v2i+RhHHOO6Lsaxp9YtGdPR2qe9MqB7pJ96a/SQQd0x96Ny83aur/mO+1jNoHPcXR/4AiUOyRMocc1HHMftdtsy5doty9pz872+fpnDo+syh6ush4cx9nyNzfq492Gslwc5QPnrkrV5yHpULnO9JPPzX4+rv83zQ1x7oNzfhGBOYi/Lcrq35ZW7lubtXBugbZRngSrn3gWElv4hATHN3XyAmgdLyjwMSnp9EDp7APRa7/PcePPDD33YbTxji2Uc8/UA6Pb2tg+hrc1eiQHDXzugcwNy7+c5k9G41vr69av0mMYXW3/X17rMSRvxJhnbeo29Zl/7fDI+JEYOmh6yF/V3P6zLmtr3fbjompufeHe5D9esmX6Od4/3BQloXh6wGc8YHnqZk3bO7UHM0uJj05IcXEPz8tDSOO4N8/fZoI++YgB939hv9ZKx2y8681MmGd9YxlfuKJa+9skcHF1P8bX1vtbGWM6V7/d3tbvaljLn1qzPNntdf/MW2wM794RyY4w+3WVtln5WK/cA1Fo9cBVfX/HEWddNnhO7HAKPX5Mv5lXuE23sqSSue0m5dYth7drIi2VdI9dN9wro3O0JkPW8S5xtue+A3k9iielvALAHrp8/QCCmtboe7gkxjOXoQaSjvVUmGV97R/OwJ+KO+taOq16Z/dBHXhyg9cZ33c1PufbO7b04MOzUAX2PiWXN5qmdvVcmbbJOS/aYPIx69XWfm6OYMw97rkwsa3e079rbe+eAJv2DEtqoM1dznD2Z9Yut/LJH5qYPkGcLvT/UG1u5vuZjHfLKJGMpd3T/iDPr9YcB3Hv2cubrKK55Vy7zkBfXXjg3P+fKrc1eyyv/3e/+qRzj2s8m7cxDTPeLeQD9PFf+448/ljloJ7528uKat2S+Yv6f//N/+p5wri3QzzdxrOHlq1eGLfJVf6A/y8QUx/0ZVT8/1JuLfn4OWJc2xpYe8r2QMR7yvY+1wfjBF6B7r0ydebn37AGMeOJI9/neoHKJra15mvttvgf7px9+13VDnsGPP2AlhljmtN3t/Lav96nr5pp6z4p5m+fmMbgw4rmP9LU/xvKHAYx/l88Hf1jLOuzxdrPp3O2H+wCoBSgYQCpg8HCWVy6gGwdDrm3ELZO3uDl3NAEYtvLaAL0gcJZrCzQODLm2yh2lz2Er/xpsv7F2UYFKoK5XXGOI4Tjn4gHdKHnlwC/mXY8XkBCPH1LL0lIxZMQDPos9c9Fu+gBP8lUuTVv5yqUP8FlsoGvQHgYPX49duYyZyrq+THtzwsAw/q/FBj7K2xsG/r7YM/96vICudcqB1sxaux/52w2c5RoAvWbTDkjvH6rqUIV/ocxY1dhAuPMf0PbQ/uJfYsyemI80vbQB2udSLi+GdvKO01a5vHLgm9ZSnOcEv5w3DJsZ0/jw6byBDqGtjLaO8HkMbbSHYQN8sieAUN1/Gf2A3oP6S/AUQ5tPyZXV4yUPfxvsxxCnAc75uZbGluCpXAflUpW5Lalzk/2YWWwrFygP8/gH6N4AsV2aH/4Vv7E3geaVw+CBAtq+Hq+pdyo/R+CT2NZSuYB8HfFkgK/G1n7izJiuHwwMeeVA1wBDrkxfoGsAnDYvM/Viy0vAE4zn2Ppp7zh18sCTesRSPm3nXB9lziVtJOUwMOSVAZ0rDPm0n6M42s25fjBs5ZUDH9WjD9DY8hPH55E+l7I5Fw8+j13UCQ8yCQhQcI4jljTjycfslJ9y4ygHTnIYvLZAx4GvxxZXX3EdJePAwJBXBjyJOe0dpec4+gG97+W1gacYn5NrW7kc50sG8ad9VN27Sxl8O7b4Yogn72gM4KO8XX8490R7eBpTWeVylP7RsM0JKP+y5zfVaWL+0HumcqmX/hZ5B77j/KNjm+fM0b3gXAIcugYZdcDTfVL0y3mggL5f7CcMHoZcWX3mgrOteRhHewh2/oIGA+NSLi+c9o5zLg84fDJvcSU4x4TBf0qurMHyRR4+xp45qI9Z/zEf4LM9aaPH7y2BnsIYJ44YvwYbONXewM++wNB/D2xzhad5T5n48pIpWA/w2Z7AyEtbST9A9lSPMgViO8652PIQjPzVevLaAB1T2ZzLA06/ChtojMs48nCWCwaJf7GuxlE+x0/lDWcM7YC+j+AsFwPoXGHItVU+x89hX8qnLQwMaxADcDgRLLUum6KW/JevfPrvukDnKi4MHigYfOUCPpu3fpf5xbzxgFJuftoAT+SVa+rCdjyg4zjXRxJjzh31eS6bcvg4b+1hyMXT1lF6jjNtL+WH7IX5d2o45weDh6/HNrbYxvGz2bk8DAwYmMrUaSvJS+Y8dY5iwPABut/1eMHnn73iwIipOQwM5cYTVwJU99ooVy/BU2yNtGzKh3ReWtXKUuQ//dTrJw84LaD3gy/cFKi3JqD3gLbKlTmqly55GLbazPdHMPC1hcH7Mm3WM+UwdEDnIm5SzxuAY1Pzrn3IXPQzDgz7zbL2feX3elM+R6DcN3mTUCxL82IAleIqX0s/+SUzefHNQYyJbQ9f7K66l9q1PHjaiaetLxzlfYkIlIfpYu1zENr2yhJD//u8mKxca3LP0H9eXD0eusZmXZa6z6E5x2SYBnhYaaL++vOHw74CVbqyVG22S54vgUh/tpulUnFB/PLH+JVxzWESkDKP1XyE64aSxK1ch+OhPKwKG/nahwXWIAFljXErczCmdKyHPry6v39oXPFubj/k+5j7Ojz+OvLKe5yHw31kDzko2YY2tX+4zyeL8W5rnwOxlNv++9S63b1IjE3Vsgaj6ngghyr7WpdtXmrfnd6/HIOw3WzLvKQ19sf04MPN+/jHL7unODZ/76/Ez0vmqNveA1mITQTrSkksVdZmrttd/t4ffUW2j81dXnIvOeR4qKr+1d67be2Ph/JXu9/l+6q7h7s6pk79X1zvane1rXmt65L871Pnvg7Qfsuy5CBql3puks8xOpGre6m9erDnQzfumaWA2mw2yXet7XatJbnvE3vNWm6y9q7f3f1d2QcJ6AMEDxT2qd97PGlXEq/jgeCli6nPXO3hHNeFxFhqu1tTy6Z2u03d5aDufV6Ur6l9zdxfKU7i3yRerUvy2QaPPvjabre1rmvPjelL+SU1e2hiHuazSR27YC3rUnsPoI9LvX71Qw7mq65fvKwXVy/r5kMO+FiKWmu72dXd7b4eskmOwer4WRPjiOez5ebmtnsIFFD2yLqA1LBrnXabxK5cV1e77ieQw7xtecBxl/v1Q+pcEgPIOl1FnrXLob4yKa6NL/aSXknyJ/nx0PVbu4cR++xxYx5Sy/5I2r8G90Xt0qf7u5u6vfuQPNbOb3+s2r64zl5Zyr1mnVfXuSeSi300hmtr3XNUti6bev/utn7+6V29e/uh+7e/P2Tv7Wuz7mpdtpXA3VNHrCex/JX8a5H6r+o++/wuZNzb/X2tWZ/ti6u6CvkDBnd5bhnzIXvpxXZXdx9uarusdbXZ1j6yt2/f9qjePrVt7g8g+/zQe6P7kEN7dcf05S5xjOu6rOta7p1dDnXsJ5DeP5R2V3n+Gt+Dm6sc3Iqjnbq7rLv+Nzkw0kZemzX9TeF5Sh3r6uV1WduHu9syN3tpDsbU1njKJXn1L7IPlyV9y/6zX1fZN4fs94dgkBr83z1cpfZX6c8Pr7Jnt5va5r68utqm7zflvXmT9X316rq28c0jog7pkz370+//UA856Dd/5zfvP/TzAKhjeqbs9fXrMj/JWpc1KxW9ub1/f1M///y2fdRLyq1/yV5Y122Zv+sk1tVm2//7ibvsbbGA0sd67amjfRND/sWLsed8Hl69SA84FlD6uqftf+Vyj2vv+uvrv5r9MYeV7gVtJLHWdakPN+9qm2fKze37WtZq3t/goO9DNv4hj8Ht5qoWNn0vAB1vTd0fsvd+TL0/+ZtG8rzYbq9qs9mVz5SK3dsP7+t91mWTe9p7Zp/PnyWfjfd+XuY5UYn//vam7hNEG5/fPruyu6qo+umnH+vnH/9S/89//nt6ms+QYC7LUu6RTdaucrkvfv755/T9XfZz1YcPt33Ab/8espddT3JfvU+e/m8jrNvD1G32ob0NRB9sv337U5nji5fZF6nDddqs23qxuy7I+ueZbM36GdNR8nBS+dXVVXLM/nIvPWKblzpzdo3cB66Ta3Lz4UMd8lybWB5oA32wKuY+OEDH1m+fffmQPehvSXFuDwDT7/Vw7r0mtnn5L6u1F8f40jEPlpdvXubeeyhtlGlvDgJZg3Nz1Ne5Ovtlr9xH5qnN1Psvt11vbcTQTr12xpj+xpIX04N/1886jGWPPAgGsoaHXj/x/eGMqTOGvHKgxDCONuZlfydpY2x/GEMbe6O/MnNQr8y5ZI/cL/s89/7641/7fx/jc2Qp+gcB6JxEcgAAEABJREFUzNlcjS8Bj7+l5WX9mPvKGBPTepwbz3X0XnQuhj3Q33WCUavx1b1+9ao/ex6y7n/585/72a+tfdJfHGu2z2Jbqz1Wpr82kvXd5NkL9H3ib7h5f/OhvNd8ru/zjFRmzfqLY17im4sxnZvPy+vr+t0PP5SjP8hjHMka7bs98Yd7/v0//iPPjjXPthcl7st8Ni6Jf/34vNLH/fgyeO5ffwhxxrGe3/3un/oz5f3bd3WTZ4n37A+vXtf7fHYd82x49/bn7IuH/q0i5mv9Yi5uOKBMuHIdUpy8iwu0XNmczxEI4KG8AIeCMWovhkKgMSrXlE8MbZTN+Rzh09gw5PoFrv9MXhz5iSGvbMzHA68d8kV5htMfoHNXrt9UTH7KBxZdjzLn2jjCwHATVy4gX6tx4ZfzrlziSGJKMwbQOM5j1vwc4ZexxQQ6b3lJfEf4euy2L8rLXNyALQvGxFM+eaBg5KcP4NAyGHJtW5gvkxfjHw0b6IeB9ZqnY1LuWuSB7q+5X87llcHS/pT/1SfvHaDlQM3LWPJifI+ewOexjQN0HTNv48sDBSO/ygXka7UMhhyGrHLpl6HrMW954LtgT7zZk8oFfBfsy7wnDwO7chlT+ed68lwOn+6JGIHr/k3+e2ObiwR0b8SvYz3GHGs29XOEIa+L63l+qoDGrFziavMpDGDs+4xA74e4nP7o52RiyIsjAR1D3ZzDGQP4IjaM3us/48DArFxT/hx7zucInPJWJokH9IeufOAe+9ofqW2vHOgcp48yeQloH/PQfxLQrHLtnQDdi8o15RNDG2VzPkeg84jL6Q/8NmzgVM+8D41nAPhK7GxCiq7nl/IGygsooOuxXmXS5MWRNxfg74Z9GRPGfqhcQL5W5wzflrc1SM+xrbG8gucw59NOmeTcUb28WED3RF66lMPIr3LB1+ft+osFnLCfx4R/XOzKBWPN/KYbyM48PlmzmPR8jkDvQRh9Um4vHa39e/QE/muwrQH4aC2B0z0/a3XdKxfQ/bF2GHYRl31w9AX8uuStSCbAR9jiwBmjcgH5Wo0L/GK/KxfwETbw1XnX4zXrs57JA41duab8c3k/l8OoJa4fYSgDPpJPjIqr+9KYlcmUA1/syffIuy6uiWcekwc+mzeM/CoX0GsAFNB5R3z6M/H+FthAx7nEVkDROSmHwUOkIWWzz3MEPsobEKrlswbgsz3R5h8V2zrNDUb+8srg43nlglG7e1O7iPoPDLn+1qsQ+E09gYEJFIx1mNiVa/KXMc1JUiepcw5njLg23hzhl7EnxiWm/JTD+CyZmHOEp9jaS0BeCi+nPbTmhfDEM2eg9yn8trwrl/Ek8SV5CZ5iKzP2zMX3GcoC0X/0lZk26oBeY3nl2shXLqDrC9v9Vj6xp606ST9H5dpoK8HAUA50T7STpkxfbZXBWAegX6ipm59B1jOxgdPnlL4wsOHcExj81FcuY2bo7/0dfelnDLGBrheGn7ZNx2Ptcwil/ULWPIdple82nIutvzQxlOmnDAbmZd7K2yY4vigUB84xnWvjCHTPvF+Bzk9fQHWTc188O9HP2Mq2OSSA4bPNYcsxOSv3par22gEltn3QXxtrjGkfkGv7kJeQ2u9ykKHNPgcLQL+oVm5MSez5EtYXo84ldfrZg1OcHCjI67/PS9/bHJR0zLzkd66fPuatvwTEJBnG1/XYrJvujbbiuE+sybn0kEOZfXL1Bxl8cSpR9L4Rz/XycHqftV2DVbmU63t/n5OfRFsTszKKf9gfOp5+u9221tU9elUs9Lp0fNd0GX+PFNveeejScZe1xN+nXmu3t0t8NzkMMu9DDmp2u9SUePqZB8Qz1Hzyu7u9TwXVdIy9h3f7u32tLHWVQ8okWLvNJrmtxbL0QYe+94+HLR9yQFq5NrGxH+uypLxj7gcPHh5ysHAdbbW/jLnqM8eH9BSqgGBvmtRlmn10SA5XfSDjPvDwv3JZq7Fg9Mke+AI7qhyYbcaBWVXzd9ayrrUs9NzczdWeS9RSvoD/6eefykss45uXL+T3yU/7hEoNS+epXLtlXZLjPvFeJO9tWuVeOiTW2e6Qd+jv3n1IPx7axrn01pfzOcw15o8//hTdRja1Dhxj9B7J/pUHEuc6z7CrrsN6zPM267fL3rEf0qsc0tqfZVka78ccwIC1r6nzQ+e73e7q6upFkf3zEHxr3eXw2d7ssuZA34s3yc+DJPXvcpAgoPbmv65r71H77sGHuah37223mxwO3+YQ8ecc/N+W97l71u//PWC5y71J0luy34Ey19vbu/LyMMLRGMaXN6818Zyb38scKl7nUES5cV0/87JPyoAyr20ODiUxxFOfRarX6REMG+X6iuMBo+NVenDIugOPud32Ya25W+suuMu69l4Q39wqlzHN0XVTJrZ1//D6TfnccR9NvTbA43pse009yPFAx36Yi/dj5Z7U5zqHPa6F8dQ7im/t1ix2y3Mfvnr5stRZC9B7z19PbU7eR+rso3N7YixtU0KvmXiQmzICeyOusrc5QNJPf+f6A7Xbjfw9FF6XpbZ59vkvWz1IXNcl+l33Sl/rmGPlArJX7jpHc5nYjvZuTZ+t1TyAXg8xKpc1G0Pdkrj6iK2Po4dw2qhTpp02rpMHlPY1MDkI+yH7fV8+/9Ubz9iukf7aiwHkefay70Nl7gcx9BF/Wdb64x/+WcgcnH/og3Br0ubFi+s8P9YSe/bOHNWbl+viYaXOHrRuNtvec8tjXcbYZG3XZemD8WMMrc91835Sp634a3omnvlL2ix5/omx5LPhn/7p98njqnuuXl/99Dcff5X6i8fDRnutvzZv3rzu+hO67y9HfawH6LWxL9orNz+f9UDXUrnUSeodI0ou294DHmq6nurM35jmbH9g9N5eAvXjjz/2vvKesN7rx/6ai77KtNUO6P0ntjqgrvMMgSE3Z9fSOPLmJM6bN2+yL+7z3HzXaymm+ah3FN/+ma/9chRDO0fnr3IQLRbQ97o1qzeePddOPP2NrY99E9cY5vtP/zQOdI3n+qhzlJRpL6a+9kws/ZTJmwPQNRjffxWuXntjaudzRCxrdm4M7xHzE1O5ecJYS2MrVya++0Rb18OYQD+DxPLX8FvLsq79nBPbva/OfMTRVxtzsDfOxVGnnT38n//zf57W3AN089dHW8mcgF4zc7cv+ovn3H4rM0fz1tdRP+P6HHS/6GN+6uT1c++Yj3W+yF7b7na1vbqqTT7r1JuPMczVeOBzcZePG+/U6j1uDL+P9QdptTVn6xLbHpqXNmLYI5+36u/u7tv/7m58Ru7y+fPHP/6x95P1iAOj3/rs98P+RT4zjlS9ev267u7vu3dii/ki97f9m2TcxYJVSkDfNPLKbZa8Ds4nKZe/lGsnwVMMZRI8lYuh/BJDTOWOl3LtJOXAqcHKJPgydtS6lt+MpMB+aOmn0FGShy9jA2V+2s/85PVV7mizHSV1kjzwxby1AzQ92c0YE3vONdJekocvYwO/mPcvYcNjbvmLBZA20nkCT7CBlpvX984b/muwZx0w4tt3+3Upn7xy4KOeVFX37HIP1uMlnuQUcGhSJgHtO3ljyc9Y8jood1TuKKmT5D8lhzO2NmJory3w1Wupvf6S/hJ8X2zg1Ff4vthfkzd8Pqb+k6xd/lt6At8X2xzgKab5HHP/+uGR9x/9HDTPSfrIa+coKZPgKdbcJ/Bp+SXGxHG8lIsrwRnj+fzSZ8a8xFCv3PFSLo4EZ2xttP2S/BJj2jtOOeC07wtlkngKHSXgdL/O+dQ7Ag69l2XEcJS0l4ATxpfks55LDO2VO17KxZXg12HrKybg0D0ATnmqh/NcI2USPJX3czDfJ13mp/2X8lYPdFx5cSV4hp0XMMq/NzbQa3aJLW8uM+9f+/kPv4w96/EeTsUf9d08zEeCWIQmb37yJwwfAHFQnuHJs0A7STnwxX4DT3oCnOz/0bFnjfZEsq/W/DV5ayeJIcHn+w3f1hNxJXEl+D7Y1iiuJK4EZ2zl1q5cWxh5OwdU99oCT/aeCu0dYfiIowwyz2eOOmVineRfuQe111/SX4JzDso/hT3t1E8ekk/iOlf+Ldjw+ZhiTfpe2FX0CySg5vW9sMW5rF18ZY6XcmUSUDB6p83sN3xafomhvRiOl3JlEnwaAz4tv8QQ01wcL+XiSvAxxrSFj+u5xNDuW7CNJ8HHMZX/I2KbF9DP/+e1Old/mbdzSZmfdUB5KZOAJ/tEmQRP5Z/CFke5o/iOkv6SPJzXTJkEZ+w511becWL9VmzgyWed2DPGxLYnyiV1kjzQz07tYOQrr25h6Rc7vgBSBpQ5T19llUtZhv6jTnICAxs45Wce2msjAZp2DjIw5s+xp9+UO5f0EUcCTmsM55jGA04xJoZy/SX9JRgY00aZBEMur/3UiwEoarqUtyBf/HvNc7k4yvxsF0OKaf/RXj3Q9Sj05d+0cVSvXBLHccov+wL0mtXjNf20BfHpZ3k9Xq55pKe4l/byQL+sNybw6FVtrz5NrsaILt9Gl9e0NaZzSVtJmTR595p6GNjAKX/7UrlgrKUvbCUPlCNuu3VZuh4YNsb2BbO+Ymu7rEvnqC8kTuiQz16gMfY5iARqt931C9yDB98sdbW76tr3OVQnccQUv3KZv3jOge7HXAdlxo1ZvzxVrmwJhrI5n/mJ674QU9611858fMGrfUKcctNG0kafietL2iE/9v1nzHVN7Ymr3X1e5i5FXW23tQTQQz6wb5X7/iFwhKqAfKd0LPXi6WtO8hRlf2Z98+AqIRrjIYeXy7IWUGlx969ymZv90n6zrvUyL7Id19i9yAvtdVn6EGxdljLuUomUDeVhaPcpa1S5lqyLGObkAYI/DPD+/Yfujfkt8Q9kH/occoC5rkvnoMyX40vrSa73dTg8FFDmZq7a+3J6v3/oPeUBkv/i232Q0P3HGO/fvy/jS+ayph7Jtdrv98E9NK4yX36/zYG7MfQ95O+Ey7IGfxO7Y8Z1HOplr4knaTf7rb253WXt5I1hP37+6efeW4fUqGxNDlU03qFjLDk8GnmKp1555bIP+gBtf3Nzm37Yi6XnV1kPSP/TK/Mwp5scyB8SS94RSP6H2my2Vdkt9sS1t37j7YJhjENyqeTl3P/NQZY0a7WPB52/96rY4tbjtdtt+1+zA8krtmmA+Ystnrb2wDibHEyKrUzdsHko1/EuhxaH+GpL9o021zm897eG3KZm7cUVx9Db7VpADmXflHtL3TzkkNduSU8C2evvwZT/MlRcD3CMp5+8McUHUuem7b3/bt7fZF3eneoCSkxJH/+luofxQNcghrVULuP7Lz7D9p42rj72UDt5e2HfxVPvv0j3cFedNvZLHHntrAuo26zvbrPNem6yPvf1/v27lnkwJI4x9DMXGOvCMvaAcm2Mbf6ugbwxtBfD+JA9FTJ/9caWd19c58BIXhzxLnkY8ZSbs7lI1qK9e8++G8+5uNrCOSDejikAABAASURBVD/nrqV6Y2vrfJOandsvR9fQAzF5bbQ3d/MxJlDaStYlhnrxlW02m15fcazdusSB4See2ObYvnf72m52eQbdh+56n2jz9u3b5rWz5olRudQrE8e6PUBVv92Kc9d72HzUeW/56/CBzls7MdWLIbleHtg5mtMx96z56+v8kM9D7fS9yn0trj8oIMbEmj3QR19tYDxb/QEb7Tb53IGl99gmffI5pFyferyMpwzofaidWMa3bu8teW3MR3Jd7PUuuS3ZkzDuHe3F1tZ1gIHpOk1Sr8772NiSfVBvSsYyB21g7F/x/IEB7cxNW3uhvXP/RbW5uI/MQV99gGrb9Nd+Gdu5MY0hnntZLNff2vQ1B9dYvT2rXMYRQ1xt5cUA+tklhoft6iWxgP4BDrHMLzC9FsY3D8k+OgJ9aK+NvmKLYz5iO3ed7b1zc1NmTebiwbJrpa86cb1fjGt8+6fOWMrktbNWcWHkqlyZduYiP2PqZ6+NZ9z/+I//KPXa2pPtblseQuvnnhbf/lqHuZq3tsrsp3jm5SiJa73GU++en2uqTAzjif+nP/1z99Ze6qstUObnHCh9zMu4krHE8zcvmL890sb65c1TO+fqne9yDxnXzx4/C8xRsk/2e+IDvbbmp17yBwy0Eatx7+9ONvZATLGB3qeVC+jPeXtnHe7nH//yl/78irprAvrZZS3mod3N7U2tucd/fve2HvL88Plib+yn8d0fYhnPmhcnQD/0BAYcCmjqSb7AsIEh1y/i/iMPfJZXrxKGDfB3xq5uLIwaZi7mBTjt+uEpr14lDPnneKDrmfbayQOyX4393Edn4LtgA8I1weCBb8YWwDy9geUlwKEJBg98M7a4EtBYfoGPeeAJNox1BXT5bL8vsS95nWD4Ah9hw8C/tJu8OM95ZfDU5+h3rzEEKgmGq96T01bBp3hlEqBJXI8f5acC+Ej+3E87acodJUDx/4/9rA82ZfbH0TmMXgHdb2USjPUGnHYvm8kXfeEshzPvfaQ+Zic84MRPuTaA06/C1lAfR2nywGnfVS74vydvGPUn7e6PNQEnXrk05Z/iv7XfMPojluQHraMx/DAHnPaawNkWhlyltjDm8sqAb8obPsaGgSGeBMMGhnzGUicPyJ5ydTLljs5h2ACdnzIJcGhfbeHzczjrYOSkMwz55O3lxJojnO21m/LP8erVwcAGPspbGxhyee0leUC264KnvHqVMOSf44GOOe21kwdkvzs2de7R5X6eMR0NDDg0wcc8UHDG0lBfQPazeV/aaAjD/pIH/m7YMGoATOGr8p41OOoEw5fKf+Ev5fKAZr8NOxgwchUMBg9/H2xjSrMeRwmexlemHQy5vDIYc3kJznNtJOVz9P4m/ayj3/IcC0a96gGHlsFTuRgw9PJtmC/ycJbDU159zBrTUVIGZ7vnc22k53I4+8DT/LQHnsSBYQOo7n3STL58Cfvy/oXhCzT29ANsYMsC912wxZHg++ctrgR/H2wYcYwpzb495513v7MhL22AU2+1gYEHQ66tckkekO11gKe8epUw5MA/NLa5XuZ8yQOqm+DcEwWHHEoAXZs+gOL/8p6YxPN8lAGnXJ1Lz+0Axaca1CuAIf8cD3wR+5AXj4DuT+wgPc1eBPp78jWHSTDs6vECnvgoNi9A9pSrkyl3dA7Bf/x7pzI4+0w9nG2UmasjDFt5ZdPfUYKhn7yjBEMOfFXeMOLDGC8x5Pt+fawBhg08xYYh1xYw5Y4tY+7K5cUD+hDHuXJlEgwMeXVznDYwcJXDmdfWGBIMDKDjKzvZp4aVxd/eXr4URcfQ1DtqD7Qv0IeClUvdzEMeEif75hiKOl+PDu0nhjYKLkflYkB8k4t6//6ijXL1QMlXLmDwVI/aVS4gX6v8V01Av6RU58tHX56q3G133WNfMNYwT83Hx5fEa3yTuTmE3PMeavtCUl/tgY65y8GCumVdCwaQB9FAGZMaaymGefuv9B2dpynl1S9x81LUA219ph6oqxz+zh44rou5PdRdXtCuiWlPPFy9fvFCqH5pq79yba1ThS97xZL3YBqoQ9e2JM8KHfLC9i4vbx8K0Cy9sKbqOsWTgO4bS3K7uorfsfC/yHWCzELaRlyQOIdKXkto4Fmjh/PmYa6OleuQl8GuWdj+k/Qa3/74klqhuPZhWap1xzzjN+nD8UDnLp52jvYHqMFvav/wEJ/qf3EGw16bKrKPl7arXL7Qd63XdWlbx+MxRWTBjD9feF/nwDiPzWAe29e9YJ8DUUD5mwHcX0B6uY2YHOi/KDGsx39V7YtxoIx5TMHWqo81Xu2uy3+h/eAPmaTO5Vh19AcQiv71xS+2OZSN74alpN26qavN9vSvYY3jy3vzNV4S7YMba/vhhzfJ5brjqlO2pKnmsN2uZS0//PC6lFm/GJVLW2VAwahL3+G3zeHw+z6cM7Yv829ymK59XIO5De1kewSyl/Y9f+gfDllql5rE8teFX7246nXRwPj2pSp9vb/vGA9Zz8qlfYb+I7/ZrJ23vQSCMea73aZcH/Viz2fBNocR5ij+Pv0Vd7/fF6TPyWET/bt3HzpmRC0Xe82+q1zqPXyzBuVAOd7mnjaWh1va2BPji3+dQ+3b29vyB0nM2bnj1Wbba7zLWrrePhP0/d3rsV7aBT59e+h9lPC13993P9WJ4Z4yln6u400O8K31WA91e5c69rfZm7fx2fYeAHof2AP3obXrJ5brbW3vP3xoW38452q7i+8u9/PG8N0PGWNa2y7PRH/t+dFe3t33r3u+v71re/GNo731OxoDkO2anItlr+7if3d3V+avvTL1xrE+dWTf+mvorVO96wJjb3YvhF6X8le/+79WyKOi3qaeimxztSs2a735p9+V/+uFP//1x1Lv/37hdn/X/9sQ5399+3NpP3+V/YtXL+u4jL4Bva/MyZ6Zp7x5TDIvaVmW7qOHcebevfIhwjGfOfdVHOpw3Ndmu5Q/7KH/Mc8F9xCQW/jYsVzHQ+yk/cNd9ttt98j+Gt9eiF+5PNjzsNH/tccunye7rI86bfdZI58RMSt7DjSO+UvG91d1v75+WW9evupni/5AP0teRb4W/YMNQPkr763RPWPO8sfkL5brNf/VuIegrilQYF10r2/zueb66iMZSyzXsXPJPe9hoTWqF9f8rcf+KrMOYwF9z3q4ab/n/aH+Os9uc5h90s9c9TNv5zOeo7bmoR4oR23sm4fW6o3v3ENbY3j/3mfvKhdDH+uXN59Zg3J5R2vf59mjj+sjjpjWaS+UiTH7ob0yc7cH8lX0Hrm+vu71Mp54+pgzjJ4rk/TRxljqHe1L5TInbcJ2L+29sbQznvy00c+YHha7tsqt07yBfmb5wxTaqJ/yiaX9v/zLv/T9Yb32QRtj6yNvn43paN7+63tznWumnb4eIrte2mpnDebuqFxM81X/MveyNvpZk3G0Exfo+2LGU6adcbyvzFFbZcZUv93mc/jqqv2Mk+3f6wDkPr1T1Dr3CYy+zPzNbbvd9vq5r+yN/TRXGOtmLOO477Vf1rXc4//+7/+ez4J9/7CBvXRN7/JZme3QPfVf3GsPlDoxxLV2oFwb+2FMvyfze0p/QMzRz8h/+t3vSvJf+R9S1H/853/mcySfk3mm6ece9jcOGFuyPuWutfvAmK7Bsq71Q7B8budbmnrzww9N1lW5XAPzcm9L/QMAkfeHusnJA/0wBJw238zjFzjLYdiqgk/LTfS/EvsxrazVOT/zvcxpzuFcz98z7xnfnICCcx6A6l4H+GX53ypvavxnMjPPOU6Z4ySg2WnjqAA+LTdv9RKMOuFsq1wSB57KlamDsxwGhvLn2MrgbOtcEgeeymHMvXGAgoELY5w+MObiwNnOOeDQ95mMPpcjDL1yOON8Lm/l2oohycMZY8oc4SyH/xrsmd9vzRs49bBywagHaLlx6vGSh3Ptj+Ie4CyHgaEChnzyE+Nr8tZHgoExfR0v5ZOf8r8FNoyajAE82bPGg6E3l0lAs9PHUQF8Wi7OtNFOHs62yibBWQ7n2PBUDkM3seDpXDx1jpPgKcbUw6fll3nDwIez7cR1hLMcBg/0XoOz74z5HLtyTR3Q6+BzJOLmHdXDwHIOOHz0vH+OPf00lnecBJ/GgE/LvwYbzr7GAbqGGRtQ/It5a0TlP6ptnU+CCDMRE/7xe5JU+w/8/fI24DEvzOyR/Fy753N1MHoI5/yUT4KzHIatOvi03FjqJRj2cLZVPgnOchi26uDT8q/Ftk44Y4ipzBHOcjjHfI793Hb621c4Y2g3dXCWwy9jw9lm4sAZY8oc4SyHs9/n8lY+89JfHs4YU+YIZzl8GzacfScWnDHgrIchBwoGP31mft8jb0DYJhhxgH4mG6dywbC5nMOwjbrzc1QPH8vVwZADT7Ar1/QL+83PMH1gYMt/qSd+VhjLv8xpC+e64IwBQz5t9JH/Eva00U6CgaEcPsZ+Lv97YcPIBc75me8kOMth2KqDj+VA+Z96CYY94PSb1/JLPYF/fGwYOc464OncpqhznAT26tgvWtRJ6kD5+EyHgaP8cp/AkMPZVptJcJbDsFUHn5Y/x9b2Mh/4ZQz4Omxx4WxrrElwlsOIqf3UywMFZx1kXpnnsxzoZwxQzy8YsonhqA08lfusABpHG8n+VC55CShIzLxkirh5x0sdoOi0vmKoVyjvKMHAAU44yiXtAdnGaSZfgJPttHGMqvN2lACHJ7YtePwCQz99FZubpEyCx/yK/k+Zdr4sc4TIQ/ISjDng9PQsmH5wls84wJO8lVcufWDYZ1pA90E90Ngw9Je2k3cttZWUORdHHihYnDZlNsaWD2wF01Ze/8u5LyZnH9TPOPIwMLTP1uwXmr7cdC5p48tLeV9GwrBXDnkRm4MGsXfbXdfpC09yoKP9MYe9vtjd57ChWMpD5mP2IqB70zFBfTnpS8tx4F8F1D6HtYf4iy1VLvPO0L2tRwggL0/vW+YLUm15jL8ua8vF9xDZGDBe6muz5gXqyKcK6Bfr2ulXueyjvh4gZZr8D5XzpTL0IQc+xxw4bYKxsuSQ6VCV2q5zIGKeI1bVshDcY1765wUvVdoviZWyS3tx73M4ZxxzscfGldQpIxHF80V1QjSmOiAHKKkxfdJe31mTueljLiOHh17b3W4b/6VJ/e3tfb/oXjwoXdbYpJYckovvC/SJC+SQ9UMO1x6q89cg5Pr6olksbSPKS/dNKZeUmbNya5G/yWH2LodnzqeNdpt17CFl1mJ8oHwhvqbP1gKkl3enAwBl67qklceOeejfOFBdn/7LssT+Phh3dX+3b7kyyZylfdbSH6RQJpnXmnjqJHvmPWQN7rF99vNNDoOdP+TAfZ+DpqRV67Kk9rW8zPnmJjE9OIgASP9ushcesmabAiKt3p/6OzG2vXQvGN8eOVqH8eV1M1fxgfbX1wNw/YHuzW0OzJSLzbrUut06rTV1iat8zZqLZa/fvHmd3DeneRFVAAAQAElEQVSlbslBrj9Aoh7ofO2DPjU2bolzk3U0X9fOnDtAvuw229rl8Ob161eZxSOLfgynnb0V65A9tkmciBtf/5v01D0uLy3pp3GWZe31tQ9A906c7Xaje6+7jPmZj/iS80Pu0SU4JG/vXf3ENta0sbfa3OZwXX/n2tljbcQA46aWOnT8bfoJGLbE82BmxpNXIYaj/Z2jB0CkH9NWfP2dG9fRHJTps2a9zM1DRw8slWsj6Wtu2hkD6Ny0l+ylOnnt9BFb2d3+vjwk3uR5cJf967jNIb447gGx3euOyvQDutfiSOLahxkHxl5RZgwJqKurF6f1U6ef2ObkQdY+94i9No46a7ZO52LoY3z7qb0HhNpNnblIt7cf+v4Gen9q37Vkr+12V9nbV3kO3PZ6AW1rHPNwPxjHeiXjKN/tdo3l2vi5mAbnPs5zMM+M/f6Qe2Zb6iqXa6Rf2I5hHebgAaQ21iO2tRrPHoiv3DzUXadX23VT26z7Mc8W98pSlD/4Ia51a+dovsrMU8xsq36+QHZ7Juvj/WHv7I9+5uMhqX7m9ObNm+4DkFp27a+9h7LamJd1WNvM9f37D90T9d4z1ie2OYlpPTOeeTk3R0fjW7uYM/9pq0x7ceS9j/Rzf5J+/PXnn/t5p7+xZ6+1B/pwVt5cxDR394oxr3OIL6Z6R3Xv37/vtXQU0/ok67emdV26TvGUTUxzFNe59uYxMdS5ru4Vc7cf5rrkGaS9do5r6jEveW3ltZujftqal3jG8XDauXbGcdTe+OZofwHF/b/6UG7d5u4Prjgq087cgP6BE3PQSZk2xlImtn0SQ3xJnf7uD3OwT9Z2k88b/7W8+Wkvnv6usfbuH/GB/sEY7fSFsVf9wQD74Jort+Y194E1G9N85MWd+GLbR9fCfGA8n7RXp49685DsqfWILam3JnlrcPR+0P/hfl8//fjX6h/Ayr3kszdDiWcO62ZT9RhPP30kazUWkOfNru+tymXtxlBnTHM2l+ljLkA/nza5b7VXb0+0l9fGGlyjxspnm8/xNZ9F9/l++f3Nh74/tNfO+xzy7Mjz1R8oiM/SBsknuY/Gy0s6ASc50LYmAmd5QFpuITDk+k+5PNAPfHnp74u9dGz/8gAf5/ePkrf9sjfm4wh0X/9R+u1PY8+8HGeen1pLdd+atz5Ar5X40qewlf89sS9jyc88zW2umXLzAhz6QxOY907G6rr0cQL02uqvrwTDXoApn7EclUuNEQZoTCCz+ijmxPhHwAY6PxMFflPesx57IsHXYwPd94kBdC6zVxPPceb6tf0GvgpbXAm+f97iStZnTfKXtSj3Q0M50LUDX5U3jH0G3z9vGNjmN/OWn3k6ug5Abh9+Vd7iXmLOvvwabH3Eg5GL/HPsia9OXpp+2kpwrkc7ZdrBkF/ay8OIJy/92p7oK82Y8vBl7JnX9HGu3+Ucvi7v8Vm89DdD4gDftAdnTOMDvR/kpV/bE0D3zsl1cAL/eNi+IO0XozXuw9m/f6SemJM9BApGD2d+6mDI7fFzuXrl0qfWUvlvxQZ6v8HI4xQzb6V+K7b5fS7v5/JZ+2VM/afcvICP9rc2MOSA04/qmRi/Bdv4goslL825uBLQa3wpl/cvRu5VeRh7dfLiAE77+wKgMZQbS1wJhlzDKdcGRu3K4WNsbdTpIy/NubgSDGx12imThy9jA0J9lDfQayAO8FE9E7ud8wU+zhuIphrHl+pArz3Qsl/CNoYAQOc3eeUwsJ/vQfg6bBj+8LfDdh3M7zJveUk5cOorfF3e+kp/C2xA6H/4zwxrd+/MfQAjb2XqLELeEYbuU/3WXztYNG3SX5k6oIAncidA72N56VPYYkhAY4j3Ldjai62PvOQc+Kp7B9C89DcPJ8Cvztv4knhiyYs75/LKKRz6ftXGyRy1kYCCkYv+yrSBIdfH5+2lXJk2kj5z7gh8sicw5PqIp62kv9jywKknMJ4FMPLQD9Cs65GBs70Y0waG/EvY8+8q4ujrqL88cOoJ8Nl6PMDV5zKOOO5BR6DrARrjuXz6iQEjpn7KlU3ecZJ5qwPEbjHQ+E7UzRrkJfGAtpdXpq08INv1dn5580gNWxXaGlMehlw/58ZRLzmH8QJQHG2UQ9BCUwYDQ3tfLvqSOOdlyU1JFcvZ3heRxpA87PeFp7jTJmmW8xlnm5eZ27ygVC7pN3WVK8j5Wn2wBNlfeanpr5QV2xwkbfw7hIanugOm3O+N3bvrsibfYzlKxxz6+A4LqOsX17XmhfuaF8rGVm/tYu22u/Jfd/lC2l+TnVb3Ibe64bOU420OJ7ebbR/2WIN1AzkMX1Ivp7X2UMj6fTn+PgclkCxD2/RB7EpBxqeqrBGoZV36ZXHnm7qMZ54xbZuIWn/98jo1Vl4S36dfD+EPVVESMh8PbTvvZe2cl6yb6+khLyw5aF0LyL26z1hdyy4HXL4sBur27j6Yx/Y1/iTX/OXLF3V9/aIeclhobeIui5ibev36ZftZ4zgQf8hh0rb/tZ4y7cUASh9jiu3B+rouOSzbp55B67LpH6bQXpvK5Yvs7XbbMYDkt2lSf3W1rRFzX17v3r2vZVnb1rjG2m7X9Mx/MUjHsVfruibHTWwX3Zpc1yU1SfJXL67SJxpfmVjK9dXBHMXaJre//vRTHbLAP//8rmNPvbpjNrS5aH99fdWHTmsOEO5zaLJmjbRRt26S025by7qmJ/dC1JJ87DVwysU1dv9av3pHMZTHLIfv29S27T2j3PXfPzw0ln7mbC1LYnt4sUlc+/aQA0frcx/pB6TPa3lZ89wn2mr35ofXiXHVPRVHmQc4xOFweOjfYtCxtps65n40PzFev37Vufz889veg+ZkPtpai3bXObDbxs/6pOOxsg4PXZd68+m6sh9///vfZW9etw7o0VzEe8jBiLYvg+c93PnFxoMV/bUZeEv/S+yH9GmzWbpu5ealTN5DrOvcAz4rlDnfZu2njXk6n71w7rp6oAX0YVtaU97X26w/0Hmbq5jGEMt8JW3FkDzg0k7e2I7GmjbyxnVuTG2tzXvH/SO2evGBWta1/7Uoy5J9e8gz79D7Sx+xHIFeWw+r3rwZv8VCnfjmIG7luk5vM5Q5KevPjwje54DVPCoF66eP6y9vPo7WbQ7eD2/fvS1z1Ee9e8E83I+uVxLsdbEGf7V3QvT+2e52/UNMm+2mjsdD3zti2EPxr69f9v0PY12NK669kTdvybpev34TjGNjaDNk7vNd9vouz6aHUr4sa/nZ433tnrI2adYnrvJjNq4y8zFfc7e2JX13TafOXqn3+frjjz+Wv+HGPXvIPZmESt649lof10TMNevo4envf/+HPIfflAeVYl35m2yyfuakj33V1rXR11jWZh/NRfJ5bJ/d169fv+46tRFDe8nc5/zNmzd1yH3uv2TWz3ys25q1dS6uPtYtlnNzsRbztAfuGef62k9zFNt8jbXPPXzIuvovzPUVX2xjmKv4+oljHPViWbcY9lOZuOZpDvZQbKD3kH3T1py00Vf8GUd/c3S0DvsjaWdO6sxBXO93saZcDHnjWpf4S569/stu5e4T8zY/55J56Oe/JjcP42oP9LoYF0bu2mtrPWI72gtzsL/mZq7amaO2xhTX3pmzfXRujmJrYx3//M//rLiUi7vP89F7imUp952/aUDsP/zxD/0sU2cdxnYNrEOZ8fQ3F8keOldnLHmg9++//du/9b+i10YcY5ujvRBPsl/q9bVmkwT6M8dalFubfXiVvWwcbcRwNIdLDO8JZdZuPf5Qkp9j+otjL/74hz9kvx+6F+YgAXm23PYeco3Ets8z/sxff/EnnvVud7t+pnj/GNd+ibHfP/RnkVj67fMZJ5590E65833uiT//5S/1Ip9J1ngfO9fXZ6nro69xjCstOgpiEMm5I9BFyUuVy1FbIM+fY1PEPSqfvHaSc+XyknNHoB/a8lLlctQWvj+2jUmIgixfHr7y0ow5eeeSc3ORl5yLAfxN8p7YdXEZVzIP+PU9mdhuOvEkGHjfgn3yywe3mKY6ZWLP+RyB7rc20pQbc/LKJeeXcufGAJ70G0be8PfFBmpeMHjznnWrg5Hbp/OOLt/sWqM+x9ykx+xDiDyjchi8cklM5Y5z/lnsYABfdb9OrG/FNu/KNf3D9vpOHHObuimbc3XAk7WsXOqBr85be7Fh9KpyKQN+E3Y9XmLLiun4PfIWR7xLbOd/a+wZz/hSx8w+Ud5rmW2sDEYvlcPglU8f5ZNXLgG/ud/ifAp7yioXnPMBvmqfVK7PYUf1SQzgk3JzgXMOlWtiO06KuP9oL6PcUYLhLy+pk7SFoft/uTvT7TiOJEvbF5GZICmplu6p0+dUv/9z9Z8+M9W1tURJJJZc5n7mcGQCBBeRUm0pGNzd3OzaNXOPyGQ4ADmec+pnX73i+FLvWD3wybwrL6Cv2XT7Sww7YttXHNsC72DXxevSR3vHTtuf4lj95dgP7a1n6c8Nzjm21RZ+Wk30UyYG8Oze/FLsD12vf2vsyiufvnotjZ3hw5dj66GofI43jBprC6M/7W3V62t/imP1l+MPYcPYa5f29sUQy/4Ux5d6x5fYjrWdLXw5tljGnLj21cG72Jd6+/oo9qffHF/yVqfAqDFQ2qtTKi9bdTBsHCuZalvbOf4U7Et7/b4UWzwY3Owr4iofw5bvtAeevS6BzlM8pfKy/Ri2NjHtf3wB72BXXkC+V18nlZc+ylPsTPWXejva2MofeAfbeeCTeFde2l9iO/4k7HzW1jYQ/SUGjLW41AMPOWroHPCL8P6lsSsvP58YR8mw3yeAT6535QXv1kQ8a+i90/rH7AHbmHM8W23hcb0nxrRxrDjW3r7i2Bb4ZN7ai1F52Z+S4bMYwLN6MeDTeGtb9y84+wDPYlde+viQL92HL3UOJmdbx+rtK45tgWf3prZw5lB5aa8+3V4rx4pj9fYVxwpg8yDOKdrCT8MWRN/ZAj+ZN4yYdf+Sx333/po9lZ+JZpw5N1vtYWBMG1v12tif4vhS79i5qXM8ZerheWwYeu21tYWhm+N5DXntqFO0swUe9k/lBWNd5AKPcaa97aXAeLAJwzcw/QV07aatSvswcH3A5XiKh6qXNvIGei0rL+1g+MrPfKLu/WarqAdKX+0V9TB0M6bzcOY97LSs5gw0LpxzmNjaThHH/mwrL8fKJT8Qp7rWUx/TjqWtIr5zwAP/fviXB7bOaz/5a2tfnX1bfW2BNKc65VmGkkHH8SHltFV3KWLNHNrmNGbVb9al1mWtNQcWHpx4sKHtPg/3PeyQo+NlWdpJPXlI7g90KBR1yINR7bTxOtLQ1jFQjZvnLdov6/nfHIccopyOY9628loSR9FWTh5++EB5XZdEoh+yG3OJnXWbrQ9w5elDWR902+7Da5vDp3Vdk99S2vqg9mUezB5TP/PPP8dLnKM/4JCBseZ4XeIXMbcE95NAcNYCap/6RJGDp2MeNL8twEMJ5wAAEABJREFUllNttku3488RHOtwONVhf6zKQfNm3dYh+d7e7tv/qn+rdw0ncqi1zwPy8dubM3ac2k7OHkr6G51Qbb/PA2XtlqyDmG2z3faDfh+eO28+HqSa/+3tXTjeJM9jY868zetlDgmPqYV4KX9sTr0/19TMH7y4urrKw/BtH+SdamycWw/IM28cH+Dbqjvm0Mn6ratr3GjlQ/ftPTdtgNbps09tlmXpH0h4mTVxfshdanVIrZeOvSRPcY1le0qcuv9T4staWYvbevP2h7q+eVPqFdfj7fWPqclV+Rp1uWu8NdzNN1Q6X+uR5R9zRX2Vg8nD3aFus8b+GfR9JlmXUl5981XVSh051ZIDehB91MV6Wi81Yir23cPHYHhg6tgczN/+siw2LZvgzcMCr59jwP2z7nLYvtjlMGPXa6O//Nd1KaBrpe5l1hKo66w3qZl1hybYNa+s34vdVW2XtXHeXt/Ev3qu+WV/yks/8V07ic2+NTRH9xWkBsnp7du3vbfMFQjHq6zbwL8Nj9Pp2DUWRxFDWcLBQxH3tWMP4GBwvcq1sa5Lc/OHETzQWVKnN2+uc63c9Q8SmK9+6q9vbloPyf36ujzUEvs6+Tl/m/2qmJc+ctV/zT7YbjfSKufVA9kH4zeurYU1EMu8r4Nt31qpF1s8xx5uORYMKPuuhwdYHvgYb5vrQJxT7jPGE8Ox/rlFVK1L+ZKXNmLrA/QaW2t1zukj/l/+8teOpV4855bUSjEf+doaH+jc5mGbf51iztsaW162xlWyenWM4sfrt/0n7LcvrmqXa9X/rcA+1+HN/q6+/tU3PXd9d9v/q4FN1k/99c11H5iJowSmf8jGul5dXZWtvN6+fdN7RJ7aKOZmjtbC/nXiWytzdB7offc2+08MDwfN3Tl15u8B5KtXL3u/WB9zBJqT8cUzhtycF0cM44mhvevqWLyrHAy6lh7eGsd57xHuT+sGdB7uE23UiW8c94ExzdF4HvCbv7hiAb2H13XT15C2cllyHfsb3PrJw/yNJ4bzxtLf/F9mXbRT9+LFy8YzhmN5WEvHL1686Gtef3l6vZi7OWtnbMWaGMc5GHtQe6CMp405Gt+42k4fsV7mfqQYVzvFWgD1H//xH70O+qmzlvO34WHgi2uu8vvNb35d2gG5d526RvoaT37GkI8+5mCe5uce8IDevjHEs6/oZ23EcR3knEuz/vznP/fe0tb1nnG//fbbXl/z/Otf/9r8zU8s44j1P//zP3096iM3edmKLTevPfeU9zs5ykk8ucvHObmYg/XQxzlrZx2su7817n5yLfT3fRqoTe4v+qvT1lZ+xhFDjuYqd3n5wxXqnFcvD8fOmZO+M66tuf33f/+3lPratTbyNG9t5WWu6sQwD7F1kJf+vr/5QzDLuvb+1M48vB7EsQaKPr4BaOv8X/7yl75Hy9EaKHKUw7fffVe73E+suXjWVh7iWIP94VD+QIS8Jqcl9dJWXq6NPzRhDsu6ljwUfa2bubsX5PTHP/2p9FPkYquv9Rbb/tdff1Ovvv6q+VpXY/R7+G6bvXss+elnPHNYBFYAm95kwEMLo68xjD6Q+tCAOgHv2ANOtcDoX2I4AcPvUg/8ItjGU4Dm/VzMqdNOAWw6Nwvcg3wDWjftZws0dkw6h6d6GHhz3labnwNbrCkw4rwP280IdA5Ac1WnPzyvd06JddtfYtvXHzIbcazAGDvXvhk/p3dOAWya13M1EQee5wfP6xsw3+DviJ0PqzD45XNwkf/MJbQKhh6ijUy9cwpg87PXZK6D4PY/VO9pox2c+cDgrl5/22kLZzvn1Ctw9oHRBx7qcGkDQ39ZE2PA0Nv/JbDl8Bz21MNP4w1n+4nxlPfUw9kWRt85GH0Yuc+awGP9h3j7xjOx7IuhPTzGUD/t5jycbZxTAJvem3Ceh9GfvrMF3nt/nDYNmG/wj4kdap2v6wd0H85cn9Zu5gXDdo5nC3xSTbT/Emx5w4glFtDc1StwzgHGHPBwXU4fbe0r1sCx4hjO9oDqFhh9bRYePnLUsi7NQT08jvk0V+CBC9C4foPRv8SYenUKfDn2spx5w8D7KdjmA4Pr5Gcrxk/F1o8Kh7yZPPXvufs4T+cgPvlXxuTiPAQpom76Pqd3TgFset2e4y0OjDhAAe/d39o22P03oHvGn9j2tQMay7ECY+ycTkBzgsd65xTApm0usYHm54dlCitakF5kYusImUvtZmxb9Qpg8whbBQwfcWD0gcZXd2kDj/XOKYDNR7E1kpMCw2fqgEcxL/WzP2viGAZXOcLow2MMeF5vfEU8ONuIq8DQaQOjDwNb3aUNDL081CvaAHbfW5OnNpdjHecY6LVXp0z97JuDfQXOMYGODXRd9Zs29mHoJ28422unzYewtWnJs13/sTZsT49iTmztgM5DXBh99Qpg8+A7bYDWOQmjD3Q+Exse66evPgpg0zjwru20ny3QPHUCHvzg3HdOgc/Hnv7mMWPbqrelsPsQ34F6BShA1cM88DfhDTyKOfk0mXyDx7zmPAy/OZ4t8LPyDoX+mvizviqnDnjIQb0C7/Keev0UOPsBX8T758CWk/lNrNmfY+cV4CFf4L289YdRh4lhe8x7ip+JgN53QOP9VGyxpgDdFWPcO3rY+OomF/tA69VpBSM+PNZrO+dtHT+HrR4eY/je+px+xhRP0cZW3Nm31Q6oqVcHlC/nbGGMgYd8gPbRDwYnfR3X/QuGXhwY/fupXgf7MPRwxlYvlu35Hl0dTx3QPLQ5Xv77P5PAs/skU62H4et4cpWfY1sxgf6sYr8q/ewjGH7aVF5AvldzEkc9UMCDXn/XZ+bgWNHAFmh/H2qyjIOCvBOVDzx9yCkujPhipGi1v9sX+S8Ey9e6rAVqImnVycVWe4g+2Icc6hhT7KJnS5046o2l33azLWWfQ9I1B5fEeMY45tAPKH1ubm+6ngMp330/DZfbm30eIh8KyOHWMQ9Vl8Q5tq1xxO44eagNSy3xQX55mCv+KVAeQPlbVYfEq8zZ3+RAb5sDqEVOy1J3+0NkxPJh9BLdbQ4m7VvzwJQ6czhJODgexl3eD7RR/OEIHwpbj826ifWp9HuVA2Pn5b0uaz/Ydl2MIfYiZggfcsDqQ2N12Sq6JPdDiwdV+3B1Tnv7GviAW57KMQf1d1nXrTlG1nCwNuLucxBXOZQ2rjxcP+fW1dotfeCz223Lg3Hl7u6m9ofbLP2h1nVtMd4mdauia7Isa+33+zwQ9zfpXpT7b1kGlvjOqVvj79iH5dUvUvO7PAC/yejUful0nuZzzLV49hmHrT/++KYPXayD/G9zaHtMvq9ff1+wNA99jEE4WA+5yMGcfcj+9dfjt2O32TPqnN9tB7656yvmyxyUHcPBOOr0G+MK59s+pNxuNzlk2km7xDmGi5hVhMshdasy55ub2+R1bBvxKi95brfbntfmzZu3wyfXFlmjq6ttarIpcomsy1JrYq2p+z7rf3R/h5t+QMl1m3nnFGPschAJpF63fb1UduLUAb2WLGsdTlU313fN9dWrF9mX+/4T1GvWaxt+1tA6L9mf6szzOofcHhA6rrz2Wf83b96UkmFjy8F5bdVZP1vH4rEudXN3V2+zhnfJZc2+8wcZvE5fvBjrof+yLCUPY3gIc4ytnLw2rPV1DvC/+ebr1OCqNsHYxtdr8xCDzW5Xa3LwenyVg8Z12aae9MGkOMruate/DWstX371qn7MYfF1DqlPqdEm/rZeO3J4GQz5KGvqo3/l5dj8xFC++eabOlG9v69TK6Br8jb9TThe5cDZ/M35TQ6ts1PqxatXZQwxbYH+IQVrJcaxTkVqIT7Qa2odjK1Yb/kB/dcKxPGgTnvx5GsNbb0OPGTUz0Mpbdzj8rbvPrG2ldeLHObr73pn2PWzLw7Q14I81OmrjXO26m31tz9tjGtO2m2yPkv29Wbd9R40B+dHfPPcJ2bl3nRV8jLP9ttsslfvon9R2gNd79vcsxy7HsY2jn4w1l0OxhDjLvsPslBF19r7jnXQ371mLOtvq859ZOu+cM3cr+6ZziFrY8xZA2Nvc+D46uuve+2NZUyg+fbamHv20fXNTQG9/q6LtZKHfyL8kPctc6i8xl/fSCd7QR5iWNub3F/WZcn9Y1+vX7/u69D1N6atOWvv2B/osB7ir+tS8l3iW3mtcskeNV/93C/iewjsntHHsXb6aGdNFPXOi604L4a52Le2xlLkIYYHocZwfJ0aeJCbQvRaiOf9xBjaiGlrLnOfWhdjiOl8yhJ3ur6b7Km5dpWXNor7XT85GUPO4srTepqnmOq0M57Y6twT+jmnrfvIeTGArr+YU5ybB/TmDzQ//UOpvzzUNn912tvXxwNt8ze2nIC210ad9ZOTtTAnxbFGrod2/gCFe9I87vKZ4JR75+jf1evvv6/tblfeU4xjLmLpp41iDHmbq/vS3K2B8RXXxpj6WD9z0McfpjDu/O148V2LWX8xtddPDOsnb/3loJ18xFBuc52+zP1xxpKP9tptcx/wuvDmscv1dJ3799dffdXX3Los9Ztf/7p8v3TevyJj3JmHuF67d3n/cs2sm7hy2ua+9/2PP5Y/VLDLdWyd/OxoHr/73e/6vic3ubtmxv7973+fzwNXHTsLXV6L5mStzPkm73XG/PNf/lLrsvT1bg7mIyfrccxnCHPQXx/3hxyWyktiCpB5ktOp22MWVr0gMPQx7zcJWxfFdoq29rWffVsF/n7Y5RUcYvI4pS8/IJrxpd6e+tm3VYCuhX1tPrcm1mpi2Crw82HLTRFXgU/H1l5++k9RZ3/ql3xQmzo4Y6sD+uZov/Kyjml6n6ibGOoUdbaXenUK8AjrQ/XW/hKj8tI+TV3qtVOAvws25Nqp6n3kPyDTecSv8vpb807Ih+vc9bI+6uRhXx2Edz7wOgacfvDpQb7BWa9PVP01fdTZV/kc9lO94yna259rCYPP1F9iG0NRB8NOX22n3vEU9fYntn1FW+DRPlGnAFm6Xx4beLh2zKcuXh/irZn2crVvq8Bj3r5ZqdcW6DXV/kuxgUe8gX85bMBSdZ7Aw36wnsCjfTPra12dn2P7lZf6NO/cC+a89vYV4IuwZ6xLTPuVl/gKnPMBOkf12sEYx7xztnUOhs8c22rvnH1bBYadffXeB0/5UKIt8E+xT5r3Z34m8j4zc7dV4ElNPhFbX7n4oNB2rq195xT4dGzt5af/FHX2L/XqFPhlsd0TxlGAd/Z95WXOzl/yi7r3rO2lXjsFeISlrvLStmPms2GGjeGc+jm2hbFPndNenX0FeIQ9+WkHw6/ymvqJHVV/qbdzqRdXAT6KPe0qr9kHMqrOx84ltuNpJ0f76uRhXx38dN7wOKZ71M/cn4JtTO2myMX+p/CWsyIGDN6OYfCZfRjjz8EG+t4nlrzEsG9Mx1PU2/8pvOGMLab+p3zzH3pjTEbvruWMJQftlBnXvgI88AZ6P6jXR1D7thNr+oxUtF0AABAASURBVKtT5rz2s2+rwPuxgb/LfX3mMfnK0z5gOrnKT309weDnPNzP5fOuRjDGE+ufvSbmpJirrfWYfVsFeO8+AXRrGbZLf26Bx3oNPgdbTH3/EeotB6D3iLyUuf7OOTZHGPun8lKfpmtiO0Vb+/rPvq0C1BJ53/2x7l+fgn1v2tfbxIbH/NQ/x1u9/CaGrTrbqYeBpR744D7RRpE3DFuxpjhnf2I7hmFnX5GnLZz1+qi3Fdt2Ytifoo2ijfdPD02tsTpFvba2xlAHI7+pt1Vvq42t9kDvi7p/qVNg8LSv/eW/sSaOLs7ZTt6OlX0Osx/091jqxXnQp6OfesX3VpD3MTPjvaH1Sz/W670A9ANkHzDq24b5pp0Cg3dU/QWPx74HaedDTHPzoeO6rMWyNL4PE314q7PzcPYHah5WH3MAbY7eXoE8pNzkQOFtcxPffwvstruxr/LvAvGs2xTX0XzVt1C9DhQ9dI1JXxt5qNTXf2fY3262Zd/4joHSrmMnyQwbT53zPkDth9txcA0Uc2nM+8/p8y8FbIKd0FUBWXPYoa18gcbUx/pbw8q7jzE2ecCc6eR/CI+K3dq10k+e5qNQ+S+GLNZsW/Nlnpmp2xwqGs+47nHz9KHzdrtp7Jsc4vgg2finHPocsg7GPyWvZVlryToeU28fzB+Tl/MeWDvvA/BdHuYr8gb6QN548pTLJgcip+De3d4lj7EPT8E25o8/vs06r9Ef6s3bNzmsPtSamJvtJvptXd9c57DttgLbPIw9fPd9WAP0QZKx5eYDf2to39zlIH95HBPTB93Ox63W1PeQfLK0dZWH7tvdtr7OAaq2ctnnemNZE/+u56/yMF4MawhBT73X5GbdtrtdDjU2OQjcN1frAdSatXYdKy85mbO1Ue86mJ883Ef7HLDvrraJty9xPRzYpA7y8wH+PocF4q7BPGY9hs++a2aOx+Ri/kDX6joHW+a0rEvXsahaVrLm+1qWJTU/1v7+QL/uX2K4zgrENvPuMbno8yoHyOu61l0OFLQ9hocHe7rPvFyfY7gAza0S2JofUk/1ClDyF1N7f3u+8rq62oWbc3d97zDfN2/exvau+XogdQgnf6Bkm9ro/+///tscfuxqk7V4e7+HXr/+rvqQJOu62Sxl7eT98tVVr9EucRKuY8zWdfju9fe1rNnz65L13PYPW8hXHtuta3PXOS3LmoP/l+VfANj7kwzJ5ybXkQeJ++TpDxbZLutS7jGgXr36qmCpKoq0h6y3h23uD/eVnOQw1vxUb3NAH7fEedG5A+X+lce6rvWrX+WwP3t6yVqO+h76oHrslUOp38h5f1fuUWNYh+vsi8prWQfGda4x1+CQukbd152tOu0JvjVQjKteW6DrY187feQmF/vaqXd/LMta4J471Zs3bzofczkeDzE9hd9N5Db96rVyzpqLIXdrBLSf4yuvxewxOTn2uoLzvPbGdk4MOapzX6/JW3/1tzngU9f93J88/FvXTXlgJ3YgOya4ZjQ3+ZvPbey9ht9kf8r3kHWPWfL7sfeIyRjHerxJzsZQJ1f3seNT7otL6mvdDqm/tkD7y1/cU9bYedf19fevhSgg7xLVe1m9OchXrG/cF5n1HmZcfc1ZG2NoZ+tYe20EtXVs//f/+Z/N4Tp7xb9uIGcx9NVPfw8ZtTVHeZqTNh7aW2vXT3HOHNZ16TUWyz3hb7Kbo37aiekc0PtYbK8PoKyL8zB+YMKc9BH3NvcicdTJRY7TVhvjT3/12pmrPuZnHH2WrIP3WvHUrdkncjOGGPrpo93YJ6tmvT9cAzH1AYYutTPu9Hv16lXuUZueM4ZYDZBvxjd3dXI0prrZB2I1vowz5+Vijo7lat1h2FoL8eRuPA/SPeTW1rG+5mEf6OteW+1cY+f1tx2R6+FgWWz5yVmfaa/dn/70p74v6KeI8TaH49rB4Ka9cXe5jq2Rfv4gAVCvcogOdK1cD+NAaup1kPdZa2zOcrBvDPvWVxxxrZvcrL19Y5i39vpqY6teburlKUdbfTwAF1M/RWwxlRnzlPc/Y1gzbcT1EF0Mc/QHTVwX+fk5WFzttVVnbG3F1F5b13DNe5n3Xf+6xrIutc+9wfv3t99+m/e6q9J2yX69Sj386wGOr3Mf/9Wvf92/wf/bf/u3fm/zffuHH3+Ueov4xv7h++/7PVU/a+APKrzNPUp/+ZiP/KzHMhdABJ1hLKJ9STzVA+MGlQXTBrJ4uVkDmjax7uTbPwp2qDZn4IP8Qrm//lF4SwZo7tZaAfomAzj9wXzgbPOhtRTo49inWvImf8qbz2V99HVsq4ijAM176uDTeeujiPNTeQMfrIm4ypdiA+9dhyfYD3Uwrvk4bx/OGMADb+CzscUVH84YwBdju8aA8I0FNMcZqyfy7aldVP2lnbk7sA8Dy/FT/ZwHOtYci60tDL2+ypx/2nesve20mS0MjDkWGwYndfoo9uGsh9F37pfCNuYvhS1v34RsFRj5AL1Pja0Avb6AZr0O3cm3OZ9u6+Fs85S3NsC/DPZl7nPPAKbZ9bIDdF3sa/+lNRHHWLbwedhyEOOSj3jqYPB3Ds59fbSZehix53jOPcVQrzzVw8DOW0i/lxzzD6RLLOCT98n7sMV7ylsu8K+DDdSsnbkCplifWxOdrRsE92f+LPc52PpMMafZl6MC9D5RP8fawdCrc06ZevuXevvWzlYBNCn8774/9dqJ49h+G+abOiC9erjeHVza2YdhAxSgSdvDud5A65wE3llL9Yp4k4N9GHjOPeUz54Evxn4ac8aCx9gz5uRjSw2bpxjOKU/1EwOG3xzPmPqos1XsA3Y7Txh9FU99pi18OfbfgjeMXN7HWw7m6Lx9c1Ycw2PfqZ92lzZAwZfVRLx/BGw5PFcTdeuyVjJ9uL4Ay/IwdmAeClDw96+JvAGpPdrfcjRXJ+zDsAE+mffnYh/74W51nKcYdf96qgd6Rq5/L97GVoB31rzJ5RuMuXRr8rSv3xzbh5EP0HVQp8DwB3TrNetOvj2tSVVs8iRMv6fY6oACGmOO38Wofj3VA63X7ym2E0Bj29cGeG9NxH4OY/pdYkwd0LxhxBED0LTjdCffxHUu3Uf1djz19sW1BZq3YwXejTPt5rxj+7Yw7I3rWD0MnWM49x3LAUbMy/70mza2MHwvsB+4wsDQTwF06fl8K38rL1uh/GxnHDEUbRUY2EA5rx1FY/ht2tqHx3qg18I5sS7bdV0bTz2c/YBGh+FrzPbLB/hDDix9gDgF6LXTZpvD1yVj+VVe4vrcSH5TF3U/lAZqm0MZx22Xh3X7HLY4NvrUed/WV65i+SBT8cGothPbufmcStttDucBTc78cnDmnGr98untYd5DfnGHR2bCx/7kYQtL6TcwSO0OkWP/5QOBjO9DXvuKD4J94OrDYeXq/oDymAfM67qUPMwNqDVrQeW/9I3V+oxPsYUxr+6UNai8rnZXfZjj8JjP7up9EH2M/cYHzfHZbjd96AIj1ib6pNX7wWcBxnn58kVwjn0Y45w2+xxiHoO5LEv0twU0v8prXZf4H+tw3JcHm0vG+iyxFc8H8Oa5z8PtZaXX2gfopxAFglD9sDuU8rB63/Uzlr7i6C+WpvvsNR1evnxZ8lW/2W6ajw/XzVexr18FdEmOh9Ohbu5ua28O2ZP+9vTmatt/VvwuvLze7vI+dkjC2xe7eptDnU0euvsb1If823R7tatal9if+k/b72P7JgeC8pSPXNd17QMRddvsK68HubhGHoAck+/hXn6Ir3iVGh0SU175h3BtdtvyN7cnf3HFMxdbxy+zPlc5UFmXpYxprH1qT2q7bte6O9wlz0PtT/s65L/TkjtJZPdyV0sOyeULdP30TzeqsEuem9TySPU6RFnOGzcqh702xlZnbpvU1gnXQm5rOIh3DB8PHGDEwbgLJdfNdqlNeF7fXif9pUVfMYxXeYmv7jaHr8fsX/1ucgCo3ymrcAj+JjivvnoZTvtgVH3/w/dd3asX2+zHU3MPVO2228wv5d4Bun+V/XOXe8tt9pO/ke8avYyu8jIv1+7KNQ+ivIy/z5rfhsOyLIl57OvIdYlLvcxhVhWtP+yPuVmQuFdZ0rW5eMBkbmLHLNfKoX5482Mds/bGPRyOOey5iVzn2js017atKqAxPIhVt2435V6VY1at/C1x9/YhWM7tk5O1M55cHd+mjlfZM+4rGHjmNfnb6uNBUeWlj2Nj3CbnqDpfdfqJ3TVJLOeGUK6Vuexzv6haSttt1nobzsfUL6GT3119++3/9jVvPnLSrvKS7zHXqHvHWIocrJFz/jCJuv1FXOeArl0ggn/ofWZO4kyuzh0Pp1qXTdZnqavdi9R2jVBiT1ztHSva31zf1g8/vGl7bZy/vbvp+6C8FePIQ+7e49/kkE3ed3d3pf1msy3rD3Q857bZl0C5N4A+NFf323//t5I7UL48UPS6XHKtmbc4crvOuthm2dteX3l4r/Fw9RRnbeW0Dw/XURsxzMPWOe2vck9Zcn26RmK6LrbO+wM25iAPfYDen46BPix2bzo2htjX19edp35f5dqwtS7+2fdN7r+OrZE644Rqr5t1MbZY1kA8OduKqY/z371+Xb7XKF5D5rqsa6+j8/rK1fofsp/W+znrI54112bGlod+QF9r+srJ/LXRf+ps5aM/0HtN3vIzd/NL8rnGj2X7JofiLEuP/zcHu9vdrjZZe9doWdfWi6nfFGtm3/i21kN8D/b9YYlLvs7rLycYe0bOrn3lZb6O9ddGrjDW0ANg5yZvWw/orYV9bW3d2/rKx1qIqcjL2NZTHH8wavr6W+z6y1lfD6lf50Da9fC37d1X6vyrJf5FAuvkuk5coK8ZfV03cYxh/op6xRhA/9CU89YD6OvJOrlO5jn18hPPXJQ5tvUvCohnDcxbLsZIGXNvO5Y8XRv9FH2AEtu9Zi0U5+SiTl8xp855eTn22vN/ZeJ9/C6fQ777/nXv4RlTfH8IT5w//vGP5XtgdlX93z/8v/4rLOb2/Q8/dN81ksdszfGbr78xfNfi9ua2jrkva+N1JA9FnuIsbZlvMDZRutm/z/edU+A873gKDL1FhNF3Dj7e106Bs63jKTD0n4N971rc/yfGxLUFbPomAKOvAj7e106Bs63jKTD0xoTRdw4+3tdOgbOt4ykw9D8nNgxMGO3Etj3lgxGp4WV8oIfOAwX02G9w7l+OYeinj3MKDP2H+s4pcLa9HMPQfy72U7/3YaufAiOmY3jaV/tYqPGGcxkLaCN13bn/BkPvEJ7vOzcF3rWBofscbBi+4usPFOCwW3UOYORkX4Fh86G+c1PgbP8hnXNwtoXn+9pNgbPNh3TOwdkWnu9rNwXONh/SOQdnW3i+r90UONt8SOccnG3h/X0KzVvm2vUg3+A8l+HDFwy99jD6TsLH+9opcLZ1PAWG/p8FW55yhzPvp2Og4P3Xg/YKYPOOwNAbC2gsjS7H9tUpgM26X74pAAAO8klEQVQjgQ/r4P384OwL7/ZnbOCBm8EBmw++j8ahbfy28PDxw2ELDIweXHyDoTc2jL7T8PG+dgqcbR1PgaH/Z8OuQbvgvnOfEJzH8Hz/3vS9vjD8fs6awMCE0X4MGx7bwRjLHc79yzEM/cew9VFgXAfaO+7PONHZvxQYuOpg+NhX4PGcOgXOesfGgMc6GGMYrTbaToGhdwwf7+sP9Lrav/SbY3UKYNMCz/d78v4bvGsDQzexbRW41+cz4717NzD0Pbj4Bu/q4V2dLnDWw8f7kw+c1w3OfmJOgbMenu9PW1s42zhW4F3dUz2cbeD5fm6k5T0SnPdxR/W61pMXOD+UcM5RDTyeU6fAWe9YgXd1l/pZR3UKnO3h+b52CpznHU+Bof+5sWHgGgdGTSDtk/3o/JTJAWLnE7ZMwBknw4cvGPrpY+skDP2H+s4pcLZ1PAWGXkwYfefg433tFDjbOp4CQ/+l2OS9W4yJaws/D7ZYTwX+dthwjiUPOO+HOba9FBg+lzr7MPTWCkb/Uj/7QMEQbdVPAWb3UQtDrz2Mvgbw8b52CpxtL8cw9BPbVoGhf2oLj/VA5zPt4PFYvQ/DALsPtg5g1BtGO+PC47G2ztkql33HPuTywWXfQ+tdX21gxL/sAwXDHp7vX9obBx7bw/Cr0nKI/OCJnsxF94CR+5N8o+0voLn04P4bUNrX/SsW9716x9aY2voA0D7QDzXVKZWXeusEZPTulw9EfZipPQybNQcTQD/Adx3FmCKC/aXIW9hxvIelP/I6OZ3DhEMOMLbd11bUJXjGaC6xBzrPYw4p1c04QB+wqFP8zFZ5AZ2bY2MBtc+Bn/iZ7jkgD+83lSayqG59d/JtWZdiGTi73Sa221rWNTOVh/aHznfJvJhArcva/o6NSxH7pQ556KpuDZ4Pe0m9TvHzoNWH4etK+TrmoNNW0X9hKfN1DMOm+/EVj+A7tq+9/U0OV2wV9cuy1BCa/z5c1nUtfyP2lDk5nJaqm/1dHTnluPgYqTolhn9G/JS5Q8Am7hK9/j6Q3uZQ75CDy1PWxD/7H7OsL3VKHtsccBxz8LLPQZ222gE5NLtpPu4h54DyIfe6rLon333aU63hKO9jsF7kQH5JXPuw9JzzkArci2NxTnmv3qYG+gDJ87bEAYKb3LIHNtY/duLJw3l954P9TPVhgjo5OjbutFNv3wMW83Tsw/Zj8k2QjicP837QJb5Y2vqwXb677aaOORTVdxtOIMcK56yFNQ0YUOfaL41tLcV174i5rlmk2Pq1pm62y7J0nbRzDPT4kHjLujSmc5D1SoLmIudT4h5zuJ7dXcta2ef7WoLllSqPU2zNq/LS5yaHCs6rc35d15KTOse21siD23VZm4O2b378Mdf8rg94tJeLtkPow1xj6ZtQzeGQtdN2u9k+rI+HWvMacS21F8P9vaxr+cMUtS69x4wB1VhiAs1Vn93uqgDVzQvIeMmY8nDdaxaoF1e7rNmxMdbgL8vSfVvQ5yzWJwA17Q65n/vbprEoc/O3Rl/m4NX4Xn/7HACJo0+g2uYQnTW+SlzruUl79eJFeYCjnziKMYDmUnlpmyY5UMfE3WfdtSdK6wQj92n3m9/8KjPV94irq6tRr/h56Cy+drby0VCeXi+OIXUJp5cvX3btPAzUVh8YtRfTtXPt9df2ZXJXJ5a22ngtiOlYvZyvkrN4QC25D1Re6s1ZmzkHZH7pHJwT2znXXTt97L8MT3kAXWP/VyRTnAcawxoDfa3scmir3ynXh614uyuv332vhZxPuTbAClfvTzkABWQPLDVjVl7ai3GVWruHPfBbNsGjen+Jtd3tKs7N0VyA4KwP91Bt1IslzjHxtRdXnaKN14BcXK/KC+j11U59ZZ1vbt7W9sVVrbkPiRWzjuVaesjrgeUpSiAh6Dqrd72sjYe9v/3tb8sY4qpTjF95yVO9h76ug3vQsW2mG0++1l8MdbZy0V4Byr/c4qGxa+Ae0V6caa9OWXNtqnOOdLRXp+hjLOfkp9g3nr6uR1yak3nLXX+g7xdyNjftgN7zrp/YE3fiiG0O4s1a6Wsd9NdOfDmZo60iH/GMr41j10If44unqHNfGUd/sW2B3m/G0c69LA/FeJU1d05cuesvjr7y9CBcbOfVm7+8vGcZQxvn9ZOnh/PaWUN1+hnLvpxtFaD83waI4VhcayZHD+kdu6+cU+QmX/HsG8u+dvJxz8lF3WzlJZ725qNYQ7lpN/G0MU+5OK+fc/OHC9TLQZ2+QN8Xdvlsc8rnqKvNtq62u74+gd4v1sEYrpF52JendZNH5eUPf/jZapfr2/epf//d/6ldrr1j7i3a7tPq71/YMKe5B465vp2Xk2v36puv6+b2pu81xrXe6iFrn/u9P9Sj3josRX2V+54cHJuT+X719de1rGt1K9m5GDBujuHbX0/1QN+oJAQU0IUQQ50kYegFUP8UQ73yVA/8gthL85QjPOan7h+X9y9Zk+exYeif1sSL0Fq5dq6r8/bVObY/dTAwnINRb+dg6Gcf0K3019YB0GtlX3nfPlEPPOxBoPfPl2Lr/z5sOcKIKbdP4h17MYHOa2BU8668gOY99O9iX/rGvL/kZwdoTMBhv8HbgbNeXAV4iDl5fwq2NmLqYzvHE1O9ffXAw1rOsW3dv34u3saDkePE/7mwxYOBfU/72bo691xMuSnwefUGhH42prgK8FlrKfAxbzS+EdiHkSfwSXsQ0K3lae6tzLenevjHwQbeqWso99en8HZvXO5374ntnG+ui3Ppdi1tYdTrc7CBhzX+ObDlAEir+ZkL0Nerc5UX0PeTdPvrqf7SR06ONTTvOQYeeKt/ikEcTvkg6j4k/7DTRhygeYkDNIZ659XZh6EPRKl/iq1eeaqHfy3sUx6Q+aDQXGdt7P8cNYFRq+fqbSzjAB/cJ8CzawlD/6nYxjMnY+pjCwPDNYaxH5yDoZ99QPPeJ+I4AB54A83xqV7/p9j6A70n7WsDvBe78hIjTftMe8fqYWBNvZgKDL125q1u2tiqV8SwBTqfOaePfcV5x2Io8HnYgFDv3DeBrt9z2DP+5f1RkKe84adjG098oHMXV3mKrY16a2B7ORZDAXp9nNdOnXbwYWxAl59Uk0/FNr7g8pn3SXWwPFtv84bBxxj6whg7N8di2Fee6oFnseUgpr5AAbq3PMVoZb491cPfHlsOMLhe8p/5hGbZNy9ljm0vx/oqQOfunH7q7MPQ66feuPaBD+5N4J16iyfGPwu2D2Xl+8/GG8aafYi362hurqXrYQvYfNI1/yFsccUXDMT0Eauj6geN+gK9P2C0cgD+JnsQRszJA2hy3svVOQB6f8+x+diHoddGzuqBB95A5+WcdQAaZ9pNP1ugbY3rWB9b4JEPjDGMVhuxbcW1v88hkvdS+/JU5rwtDF8YrbFg8Hb+0g/Oehj22gA2D2LsjhONLYx59cBDTaooPwtrMz/TVV7G1FaBYQ+jlV9MCu59HUQubadN1F0v4OGeZ02dV4DyNf9N2DyWpX3ES5De885f8tNOPx+iAn1wUHmJ7ZySYfZ0jhXzYLLzSbsuq5DN5eBvzcYIBofpE1XXpA8uWUqe1sjfzu9+Dl3lAgSLyj8nEmdf5D8xfICq/RwDQpYcgORWsT8UnCLO0TH8XC0+OD61zyn/XhbvlAexxp8YoM3x3ubUD9618X8LYLvdbhr7kMPyfQ7E13XkUUXXCggfurbaVF4zdrrhl3xiA/Krgjzg9Tc6726bq7auz23Gax7mmm/lRfHge3d3iKZy4LrtNhCl7PMge1mW1hl7l4fbPsgXT1wnzMHxkGMfeBinigf+06YCuqziUe6HJdi73TbqjNc19T51nmIbBwaGnMXYJr7tkn8PVl7aHQ6n1GdJ3E3yuYu2+jftxRbDVjGevh4QZVu0nQ/FXbN96u68D9Nvb++ah76KvuYTKu2jfXfyDUYNtZOL/HxwL97UAanrVdciLr0mc04+1s0YV3ngL8bt/W/u7nO4Kyd1373+XtfGULfdbJvjPDyRnzj6iukYaBuga+rBhb4eHmij6CN+g+ebPMSWnzl4CKCN+11MbZ2zHf5j76lzHghKlTwqF5u1sF5iKLscpNuKrb19ba3bPvdeGLXyAGf8RuK+DzC0FceY9jc5iNRPf8U67La7rP++xJGEmIo5yc9WX2MfsgHEs+Yw6uTcMf9eNoYihqKvddtlnxrLuOrXld53udy7zvpXXsDDGgPN/5h4m+2mr30xxJdHzNt3Ynogk4uhdc7NQyLrIYa+6v3T6fJyrO+yrB3HOX87VdtlWXJN7HrPaOchlftdvbnbaqfOdl3XviY9DJSboo3zNzd3vYccGxdGjvrtsm+tM9C8XQvz01Zf+RnfmM6FVtupc4+IIaatecoDllzD4y9AWHv9tPcQUF5iGkPdDz/82HiO9RVDLDGNaQtYmkf110YsMfQ1D1vvAdNHPPXaVFFAY1Re6sUXR5GTrbpM92G3YzHU2RfXsTW2b1729/f3WcfGUrS3roq2+9yjfvjhh7K1rq+/+65/EEY78a2TeveMNurF83/XAfThpLzEFnPeB5JUeT0Yw7mJ4Q+j/OEPf+g9IWdxyeLBWGdj6uOa6OOfDxdfnWvv4at6+/4FAH872toec43Jz1ys9zHXhvjyt4bqxFHE8n8RMPX6wYhv3eTgnBjmJAdzMG99tXesjWJffHOxlZux9XfOmOKom3O24hnPeXOyby7O6ScP94NjcY2lrbjysFUnH+s6/zy8Y/Vi6OdYXPnJQb04cjKGem1grKfXtDbiq1ccG1M/MQC7/YMh+vvn4ydP7d0HGpijY7E2eX9xbExtbeXgtWVM30vcG9qqN46H5eJbG3PRxhbo2MZxzc1XP/eEcfX1fcbDabH+67/+q6yRXOTg4bjxFXX6bDabcn+JqY16oOQqhq1iPOthO/0diy+3uZZymgL0dSUv87E1J/9KhnUVxz+3b2znjC0HOZkX0H9+33yW9F1P/3cI2in6uAbGl6Nx5WRrPD/LVl7abvOeIVfjKtZefz/LWf/tdhvL8aX9b37964f3AaDWZe3rXv76G0M+QC57el3W3PedMwfr4fUsN23Vy825/w8AAP//TILQbAAAAAZJREFUAwCt8KK1m51ADgAAAABJRU5ErkJggg=="/>
          <p:cNvSpPr>
            <a:spLocks noChangeAspect="1" noChangeArrowheads="1"/>
          </p:cNvSpPr>
          <p:nvPr/>
        </p:nvSpPr>
        <p:spPr bwMode="auto">
          <a:xfrm>
            <a:off x="1658938" y="-1165225"/>
            <a:ext cx="5162550" cy="2905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 name="Picture 4" descr="Use Case Design Diagram for Waste Management App: Citizens, Government, NGOs"/>
          <p:cNvPicPr>
            <a:picLocks noChangeAspect="1" noChangeArrowheads="1"/>
          </p:cNvPicPr>
          <p:nvPr/>
        </p:nvPicPr>
        <p:blipFill>
          <a:blip r:embed="rId3" cstate="print"/>
          <a:srcRect/>
          <a:stretch>
            <a:fillRect/>
          </a:stretch>
        </p:blipFill>
        <p:spPr bwMode="auto">
          <a:xfrm>
            <a:off x="479376" y="116632"/>
            <a:ext cx="10945216" cy="4364726"/>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328" name="Rectangle 56327">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640080"/>
            <a:ext cx="4818888" cy="1481328"/>
          </a:xfrm>
        </p:spPr>
        <p:txBody>
          <a:bodyPr anchor="b">
            <a:normAutofit/>
          </a:bodyPr>
          <a:lstStyle/>
          <a:p>
            <a:pPr>
              <a:lnSpc>
                <a:spcPct val="90000"/>
              </a:lnSpc>
            </a:pPr>
            <a:r>
              <a:rPr lang="en-US" sz="5000" b="1"/>
              <a:t>Citizen Mobile App UX Design </a:t>
            </a:r>
            <a:endParaRPr lang="en-GB" sz="5000"/>
          </a:p>
        </p:txBody>
      </p:sp>
      <p:sp>
        <p:nvSpPr>
          <p:cNvPr id="56330"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30936" y="2660904"/>
            <a:ext cx="4818888" cy="3547872"/>
          </a:xfrm>
        </p:spPr>
        <p:txBody>
          <a:bodyPr anchor="t">
            <a:normAutofit/>
          </a:bodyPr>
          <a:lstStyle/>
          <a:p>
            <a:pPr fontAlgn="base"/>
            <a:r>
              <a:rPr lang="en-GB" sz="2200"/>
              <a:t>Camera icon &gt; photo &gt; category select &gt; submit</a:t>
            </a:r>
          </a:p>
          <a:p>
            <a:pPr fontAlgn="base"/>
            <a:r>
              <a:rPr lang="en-GB" sz="2200"/>
              <a:t>Auto-geolocation and offline capability with online sync (Dissanayake, 2020; Okonkwo, 2024)</a:t>
            </a:r>
          </a:p>
          <a:p>
            <a:pPr fontAlgn="base"/>
            <a:r>
              <a:rPr lang="en-GB" sz="2200"/>
              <a:t>Instant loyalty points display, leaderboard, multi-language (da Silva et al., 2022)</a:t>
            </a:r>
          </a:p>
        </p:txBody>
      </p:sp>
      <p:pic>
        <p:nvPicPr>
          <p:cNvPr id="56323" name="Picture 3"/>
          <p:cNvPicPr>
            <a:picLocks noChangeAspect="1" noChangeArrowheads="1"/>
          </p:cNvPicPr>
          <p:nvPr/>
        </p:nvPicPr>
        <p:blipFill>
          <a:blip r:embed="rId3"/>
          <a:stretch>
            <a:fillRect/>
          </a:stretch>
        </p:blipFill>
        <p:spPr bwMode="auto">
          <a:xfrm>
            <a:off x="6099048" y="815519"/>
            <a:ext cx="5458968" cy="5226962"/>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355" name="Rectangle 57354">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640823"/>
            <a:ext cx="3419856" cy="5583148"/>
          </a:xfrm>
        </p:spPr>
        <p:txBody>
          <a:bodyPr anchor="ctr">
            <a:normAutofit/>
          </a:bodyPr>
          <a:lstStyle/>
          <a:p>
            <a:r>
              <a:rPr lang="en-GB" sz="4600" b="1"/>
              <a:t>Government Dashboard UX Design </a:t>
            </a:r>
            <a:endParaRPr lang="en-GB" sz="4600"/>
          </a:p>
        </p:txBody>
      </p:sp>
      <p:sp>
        <p:nvSpPr>
          <p:cNvPr id="57357" name="sketch line">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67200" y="630936"/>
            <a:ext cx="18288" cy="5590381"/>
          </a:xfrm>
          <a:custGeom>
            <a:avLst/>
            <a:gdLst>
              <a:gd name="csX0" fmla="*/ 0 w 18288"/>
              <a:gd name="csY0" fmla="*/ 0 h 5590381"/>
              <a:gd name="csX1" fmla="*/ 18288 w 18288"/>
              <a:gd name="csY1" fmla="*/ 0 h 5590381"/>
              <a:gd name="csX2" fmla="*/ 18288 w 18288"/>
              <a:gd name="csY2" fmla="*/ 754701 h 5590381"/>
              <a:gd name="csX3" fmla="*/ 18288 w 18288"/>
              <a:gd name="csY3" fmla="*/ 1565307 h 5590381"/>
              <a:gd name="csX4" fmla="*/ 18288 w 18288"/>
              <a:gd name="csY4" fmla="*/ 2152297 h 5590381"/>
              <a:gd name="csX5" fmla="*/ 18288 w 18288"/>
              <a:gd name="csY5" fmla="*/ 2906998 h 5590381"/>
              <a:gd name="csX6" fmla="*/ 18288 w 18288"/>
              <a:gd name="csY6" fmla="*/ 3549892 h 5590381"/>
              <a:gd name="csX7" fmla="*/ 18288 w 18288"/>
              <a:gd name="csY7" fmla="*/ 4080978 h 5590381"/>
              <a:gd name="csX8" fmla="*/ 18288 w 18288"/>
              <a:gd name="csY8" fmla="*/ 4835680 h 5590381"/>
              <a:gd name="csX9" fmla="*/ 18288 w 18288"/>
              <a:gd name="csY9" fmla="*/ 5590381 h 5590381"/>
              <a:gd name="csX10" fmla="*/ 0 w 18288"/>
              <a:gd name="csY10" fmla="*/ 5590381 h 5590381"/>
              <a:gd name="csX11" fmla="*/ 0 w 18288"/>
              <a:gd name="csY11" fmla="*/ 4835680 h 5590381"/>
              <a:gd name="csX12" fmla="*/ 0 w 18288"/>
              <a:gd name="csY12" fmla="*/ 4304593 h 5590381"/>
              <a:gd name="csX13" fmla="*/ 0 w 18288"/>
              <a:gd name="csY13" fmla="*/ 3773507 h 5590381"/>
              <a:gd name="csX14" fmla="*/ 0 w 18288"/>
              <a:gd name="csY14" fmla="*/ 3186517 h 5590381"/>
              <a:gd name="csX15" fmla="*/ 0 w 18288"/>
              <a:gd name="csY15" fmla="*/ 2487720 h 5590381"/>
              <a:gd name="csX16" fmla="*/ 0 w 18288"/>
              <a:gd name="csY16" fmla="*/ 1956633 h 5590381"/>
              <a:gd name="csX17" fmla="*/ 0 w 18288"/>
              <a:gd name="csY17" fmla="*/ 1425547 h 5590381"/>
              <a:gd name="csX18" fmla="*/ 0 w 18288"/>
              <a:gd name="csY18" fmla="*/ 614942 h 5590381"/>
              <a:gd name="csX19" fmla="*/ 0 w 18288"/>
              <a:gd name="csY19" fmla="*/ 0 h 55903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18288" h="5590381" fill="none" extrusionOk="0">
                <a:moveTo>
                  <a:pt x="0" y="0"/>
                </a:moveTo>
                <a:cubicBezTo>
                  <a:pt x="7726" y="-435"/>
                  <a:pt x="14198" y="437"/>
                  <a:pt x="18288" y="0"/>
                </a:cubicBezTo>
                <a:cubicBezTo>
                  <a:pt x="-5226" y="225076"/>
                  <a:pt x="46275" y="562283"/>
                  <a:pt x="18288" y="754701"/>
                </a:cubicBezTo>
                <a:cubicBezTo>
                  <a:pt x="-9699" y="947119"/>
                  <a:pt x="30081" y="1239251"/>
                  <a:pt x="18288" y="1565307"/>
                </a:cubicBezTo>
                <a:cubicBezTo>
                  <a:pt x="6495" y="1891363"/>
                  <a:pt x="7160" y="1999140"/>
                  <a:pt x="18288" y="2152297"/>
                </a:cubicBezTo>
                <a:cubicBezTo>
                  <a:pt x="29417" y="2305454"/>
                  <a:pt x="28705" y="2598333"/>
                  <a:pt x="18288" y="2906998"/>
                </a:cubicBezTo>
                <a:cubicBezTo>
                  <a:pt x="7871" y="3215663"/>
                  <a:pt x="35263" y="3327412"/>
                  <a:pt x="18288" y="3549892"/>
                </a:cubicBezTo>
                <a:cubicBezTo>
                  <a:pt x="1313" y="3772372"/>
                  <a:pt x="38561" y="3843836"/>
                  <a:pt x="18288" y="4080978"/>
                </a:cubicBezTo>
                <a:cubicBezTo>
                  <a:pt x="-1985" y="4318120"/>
                  <a:pt x="-3806" y="4511166"/>
                  <a:pt x="18288" y="4835680"/>
                </a:cubicBezTo>
                <a:cubicBezTo>
                  <a:pt x="40382" y="5160194"/>
                  <a:pt x="-13070" y="5401748"/>
                  <a:pt x="18288" y="5590381"/>
                </a:cubicBezTo>
                <a:cubicBezTo>
                  <a:pt x="12010" y="5589863"/>
                  <a:pt x="6799" y="5589982"/>
                  <a:pt x="0" y="5590381"/>
                </a:cubicBezTo>
                <a:cubicBezTo>
                  <a:pt x="-6480" y="5250523"/>
                  <a:pt x="-32148" y="5052531"/>
                  <a:pt x="0" y="4835680"/>
                </a:cubicBezTo>
                <a:cubicBezTo>
                  <a:pt x="32148" y="4618829"/>
                  <a:pt x="5352" y="4496374"/>
                  <a:pt x="0" y="4304593"/>
                </a:cubicBezTo>
                <a:cubicBezTo>
                  <a:pt x="-5352" y="4112812"/>
                  <a:pt x="9645" y="3919423"/>
                  <a:pt x="0" y="3773507"/>
                </a:cubicBezTo>
                <a:cubicBezTo>
                  <a:pt x="-9645" y="3627591"/>
                  <a:pt x="-10654" y="3330687"/>
                  <a:pt x="0" y="3186517"/>
                </a:cubicBezTo>
                <a:cubicBezTo>
                  <a:pt x="10654" y="3042347"/>
                  <a:pt x="18181" y="2635923"/>
                  <a:pt x="0" y="2487720"/>
                </a:cubicBezTo>
                <a:cubicBezTo>
                  <a:pt x="-18181" y="2339517"/>
                  <a:pt x="-7947" y="2113537"/>
                  <a:pt x="0" y="1956633"/>
                </a:cubicBezTo>
                <a:cubicBezTo>
                  <a:pt x="7947" y="1799729"/>
                  <a:pt x="-15145" y="1657735"/>
                  <a:pt x="0" y="1425547"/>
                </a:cubicBezTo>
                <a:cubicBezTo>
                  <a:pt x="15145" y="1193359"/>
                  <a:pt x="-23832" y="948054"/>
                  <a:pt x="0" y="614942"/>
                </a:cubicBezTo>
                <a:cubicBezTo>
                  <a:pt x="23832" y="281831"/>
                  <a:pt x="2816" y="129878"/>
                  <a:pt x="0" y="0"/>
                </a:cubicBezTo>
                <a:close/>
              </a:path>
              <a:path w="18288" h="5590381" stroke="0" extrusionOk="0">
                <a:moveTo>
                  <a:pt x="0" y="0"/>
                </a:moveTo>
                <a:cubicBezTo>
                  <a:pt x="5871" y="848"/>
                  <a:pt x="11713" y="-200"/>
                  <a:pt x="18288" y="0"/>
                </a:cubicBezTo>
                <a:cubicBezTo>
                  <a:pt x="41141" y="165299"/>
                  <a:pt x="3613" y="427555"/>
                  <a:pt x="18288" y="698798"/>
                </a:cubicBezTo>
                <a:cubicBezTo>
                  <a:pt x="32963" y="970041"/>
                  <a:pt x="19680" y="1226199"/>
                  <a:pt x="18288" y="1397595"/>
                </a:cubicBezTo>
                <a:cubicBezTo>
                  <a:pt x="16896" y="1568991"/>
                  <a:pt x="38798" y="1794517"/>
                  <a:pt x="18288" y="2152297"/>
                </a:cubicBezTo>
                <a:cubicBezTo>
                  <a:pt x="-2222" y="2510077"/>
                  <a:pt x="40846" y="2594424"/>
                  <a:pt x="18288" y="2739287"/>
                </a:cubicBezTo>
                <a:cubicBezTo>
                  <a:pt x="-4270" y="2884150"/>
                  <a:pt x="27117" y="3129706"/>
                  <a:pt x="18288" y="3493988"/>
                </a:cubicBezTo>
                <a:cubicBezTo>
                  <a:pt x="9459" y="3858270"/>
                  <a:pt x="54201" y="4041447"/>
                  <a:pt x="18288" y="4304593"/>
                </a:cubicBezTo>
                <a:cubicBezTo>
                  <a:pt x="-17625" y="4567740"/>
                  <a:pt x="49627" y="5149125"/>
                  <a:pt x="18288" y="5590381"/>
                </a:cubicBezTo>
                <a:cubicBezTo>
                  <a:pt x="10860" y="5590744"/>
                  <a:pt x="7568" y="5590157"/>
                  <a:pt x="0" y="5590381"/>
                </a:cubicBezTo>
                <a:cubicBezTo>
                  <a:pt x="36767" y="5266821"/>
                  <a:pt x="-16223" y="5116146"/>
                  <a:pt x="0" y="4835680"/>
                </a:cubicBezTo>
                <a:cubicBezTo>
                  <a:pt x="16223" y="4555214"/>
                  <a:pt x="-16316" y="4356490"/>
                  <a:pt x="0" y="4136882"/>
                </a:cubicBezTo>
                <a:cubicBezTo>
                  <a:pt x="16316" y="3917274"/>
                  <a:pt x="8005" y="3773465"/>
                  <a:pt x="0" y="3549892"/>
                </a:cubicBezTo>
                <a:cubicBezTo>
                  <a:pt x="-8005" y="3326319"/>
                  <a:pt x="27623" y="3052456"/>
                  <a:pt x="0" y="2851094"/>
                </a:cubicBezTo>
                <a:cubicBezTo>
                  <a:pt x="-27623" y="2649732"/>
                  <a:pt x="5614" y="2455815"/>
                  <a:pt x="0" y="2264104"/>
                </a:cubicBezTo>
                <a:cubicBezTo>
                  <a:pt x="-5614" y="2072393"/>
                  <a:pt x="22598" y="1990723"/>
                  <a:pt x="0" y="1733018"/>
                </a:cubicBezTo>
                <a:cubicBezTo>
                  <a:pt x="-22598" y="1475313"/>
                  <a:pt x="-6965" y="1369123"/>
                  <a:pt x="0" y="1090124"/>
                </a:cubicBezTo>
                <a:cubicBezTo>
                  <a:pt x="6965" y="811125"/>
                  <a:pt x="-19273" y="50704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3114097614">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7350" name="Picture 6" descr="Government Dashboard Wireframe - Windows PC"/>
          <p:cNvPicPr>
            <a:picLocks noChangeAspect="1" noChangeArrowheads="1"/>
          </p:cNvPicPr>
          <p:nvPr/>
        </p:nvPicPr>
        <p:blipFill>
          <a:blip r:embed="rId3" cstate="print"/>
          <a:srcRect l="2020" t="2910" r="6061"/>
          <a:stretch>
            <a:fillRect/>
          </a:stretch>
        </p:blipFill>
        <p:spPr bwMode="auto">
          <a:xfrm>
            <a:off x="4654296" y="830863"/>
            <a:ext cx="6894576" cy="3513777"/>
          </a:xfrm>
          <a:prstGeom prst="rect">
            <a:avLst/>
          </a:prstGeom>
          <a:noFill/>
        </p:spPr>
      </p:pic>
      <p:sp>
        <p:nvSpPr>
          <p:cNvPr id="3" name="Content Placeholder 2"/>
          <p:cNvSpPr>
            <a:spLocks noGrp="1"/>
          </p:cNvSpPr>
          <p:nvPr>
            <p:ph idx="1"/>
          </p:nvPr>
        </p:nvSpPr>
        <p:spPr>
          <a:xfrm>
            <a:off x="4654296" y="4798577"/>
            <a:ext cx="6894576" cy="1428487"/>
          </a:xfrm>
        </p:spPr>
        <p:txBody>
          <a:bodyPr anchor="t">
            <a:normAutofit/>
          </a:bodyPr>
          <a:lstStyle/>
          <a:p>
            <a:pPr fontAlgn="base">
              <a:lnSpc>
                <a:spcPct val="90000"/>
              </a:lnSpc>
            </a:pPr>
            <a:r>
              <a:rPr lang="en-GB" sz="1700"/>
              <a:t>Real-time heat map (Red = urgency, Green = Complete) (Okonkwo, 2024)</a:t>
            </a:r>
          </a:p>
          <a:p>
            <a:pPr fontAlgn="base">
              <a:lnSpc>
                <a:spcPct val="90000"/>
              </a:lnSpc>
            </a:pPr>
            <a:r>
              <a:rPr lang="en-GB" sz="1700"/>
              <a:t>Auto-prioritising collection queue by urgency and GPS distance (Ndou et al., 2024)</a:t>
            </a:r>
          </a:p>
          <a:p>
            <a:pPr fontAlgn="base">
              <a:lnSpc>
                <a:spcPct val="90000"/>
              </a:lnSpc>
            </a:pPr>
            <a:r>
              <a:rPr lang="en-GB" sz="1700"/>
              <a:t>Vehicle GPS/GPX Route, Completion Percentage and Performance Analytics (O'Sullivan et al., 2021)</a:t>
            </a:r>
          </a:p>
          <a:p>
            <a:pPr>
              <a:lnSpc>
                <a:spcPct val="90000"/>
              </a:lnSpc>
            </a:pPr>
            <a:endParaRPr lang="en-GB" sz="17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424" name="Rectangle 60423">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0419" name="Picture 3"/>
          <p:cNvPicPr>
            <a:picLocks noChangeAspect="1" noChangeArrowheads="1"/>
          </p:cNvPicPr>
          <p:nvPr/>
        </p:nvPicPr>
        <p:blipFill>
          <a:blip r:embed="rId3"/>
          <a:srcRect t="5405" b="6757"/>
          <a:stretch>
            <a:fillRect/>
          </a:stretch>
        </p:blipFill>
        <p:spPr bwMode="auto">
          <a:xfrm>
            <a:off x="962855" y="965199"/>
            <a:ext cx="2973234" cy="4927602"/>
          </a:xfrm>
          <a:prstGeom prst="rect">
            <a:avLst/>
          </a:prstGeom>
          <a:noFill/>
        </p:spPr>
      </p:pic>
      <p:sp>
        <p:nvSpPr>
          <p:cNvPr id="60426" name="Freeform: Shape 60425">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Title 1"/>
          <p:cNvSpPr>
            <a:spLocks noGrp="1"/>
          </p:cNvSpPr>
          <p:nvPr>
            <p:ph type="title"/>
          </p:nvPr>
        </p:nvSpPr>
        <p:spPr>
          <a:xfrm>
            <a:off x="5759354" y="457201"/>
            <a:ext cx="5337270" cy="1835911"/>
          </a:xfrm>
        </p:spPr>
        <p:txBody>
          <a:bodyPr anchor="b">
            <a:normAutofit/>
          </a:bodyPr>
          <a:lstStyle/>
          <a:p>
            <a:r>
              <a:rPr lang="en-GB" sz="5000" b="1">
                <a:solidFill>
                  <a:srgbClr val="FFFFFF"/>
                </a:solidFill>
              </a:rPr>
              <a:t>NGO / Community Portal Wireframes</a:t>
            </a:r>
            <a:endParaRPr lang="en-GB" sz="5000">
              <a:solidFill>
                <a:srgbClr val="FFFFFF"/>
              </a:solidFill>
            </a:endParaRPr>
          </a:p>
        </p:txBody>
      </p:sp>
      <p:sp>
        <p:nvSpPr>
          <p:cNvPr id="60428" name="sketch line">
            <a:extLst>
              <a:ext uri="{FF2B5EF4-FFF2-40B4-BE49-F238E27FC236}">
                <a16:creationId xmlns:a16="http://schemas.microsoft.com/office/drawing/2014/main" id="{49B530FE-A87D-41A0-A920-ADC6539EA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353" y="2560829"/>
            <a:ext cx="5029200" cy="18288"/>
          </a:xfrm>
          <a:custGeom>
            <a:avLst/>
            <a:gdLst>
              <a:gd name="csX0" fmla="*/ 0 w 5029200"/>
              <a:gd name="csY0" fmla="*/ 0 h 18288"/>
              <a:gd name="csX1" fmla="*/ 528066 w 5029200"/>
              <a:gd name="csY1" fmla="*/ 0 h 18288"/>
              <a:gd name="csX2" fmla="*/ 1207008 w 5029200"/>
              <a:gd name="csY2" fmla="*/ 0 h 18288"/>
              <a:gd name="csX3" fmla="*/ 1785366 w 5029200"/>
              <a:gd name="csY3" fmla="*/ 0 h 18288"/>
              <a:gd name="csX4" fmla="*/ 2313432 w 5029200"/>
              <a:gd name="csY4" fmla="*/ 0 h 18288"/>
              <a:gd name="csX5" fmla="*/ 2992374 w 5029200"/>
              <a:gd name="csY5" fmla="*/ 0 h 18288"/>
              <a:gd name="csX6" fmla="*/ 3621024 w 5029200"/>
              <a:gd name="csY6" fmla="*/ 0 h 18288"/>
              <a:gd name="csX7" fmla="*/ 4249674 w 5029200"/>
              <a:gd name="csY7" fmla="*/ 0 h 18288"/>
              <a:gd name="csX8" fmla="*/ 5029200 w 5029200"/>
              <a:gd name="csY8" fmla="*/ 0 h 18288"/>
              <a:gd name="csX9" fmla="*/ 5029200 w 5029200"/>
              <a:gd name="csY9" fmla="*/ 18288 h 18288"/>
              <a:gd name="csX10" fmla="*/ 4501134 w 5029200"/>
              <a:gd name="csY10" fmla="*/ 18288 h 18288"/>
              <a:gd name="csX11" fmla="*/ 4023360 w 5029200"/>
              <a:gd name="csY11" fmla="*/ 18288 h 18288"/>
              <a:gd name="csX12" fmla="*/ 3344418 w 5029200"/>
              <a:gd name="csY12" fmla="*/ 18288 h 18288"/>
              <a:gd name="csX13" fmla="*/ 2816352 w 5029200"/>
              <a:gd name="csY13" fmla="*/ 18288 h 18288"/>
              <a:gd name="csX14" fmla="*/ 2137410 w 5029200"/>
              <a:gd name="csY14" fmla="*/ 18288 h 18288"/>
              <a:gd name="csX15" fmla="*/ 1408176 w 5029200"/>
              <a:gd name="csY15" fmla="*/ 18288 h 18288"/>
              <a:gd name="csX16" fmla="*/ 829818 w 5029200"/>
              <a:gd name="csY16" fmla="*/ 18288 h 18288"/>
              <a:gd name="csX17" fmla="*/ 0 w 5029200"/>
              <a:gd name="csY17" fmla="*/ 18288 h 18288"/>
              <a:gd name="csX18" fmla="*/ 0 w 5029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029200" h="18288" fill="none" extrusionOk="0">
                <a:moveTo>
                  <a:pt x="0" y="0"/>
                </a:moveTo>
                <a:cubicBezTo>
                  <a:pt x="142937" y="1696"/>
                  <a:pt x="371859" y="12840"/>
                  <a:pt x="528066" y="0"/>
                </a:cubicBezTo>
                <a:cubicBezTo>
                  <a:pt x="684273" y="-12840"/>
                  <a:pt x="928949" y="-5725"/>
                  <a:pt x="1207008" y="0"/>
                </a:cubicBezTo>
                <a:cubicBezTo>
                  <a:pt x="1485067" y="5725"/>
                  <a:pt x="1562886" y="-21331"/>
                  <a:pt x="1785366" y="0"/>
                </a:cubicBezTo>
                <a:cubicBezTo>
                  <a:pt x="2007846" y="21331"/>
                  <a:pt x="2056226" y="25221"/>
                  <a:pt x="2313432" y="0"/>
                </a:cubicBezTo>
                <a:cubicBezTo>
                  <a:pt x="2570638" y="-25221"/>
                  <a:pt x="2732455" y="16294"/>
                  <a:pt x="2992374" y="0"/>
                </a:cubicBezTo>
                <a:cubicBezTo>
                  <a:pt x="3252293" y="-16294"/>
                  <a:pt x="3319267" y="-29774"/>
                  <a:pt x="3621024" y="0"/>
                </a:cubicBezTo>
                <a:cubicBezTo>
                  <a:pt x="3922781" y="29774"/>
                  <a:pt x="3998107" y="-1004"/>
                  <a:pt x="4249674" y="0"/>
                </a:cubicBezTo>
                <a:cubicBezTo>
                  <a:pt x="4501241" y="1004"/>
                  <a:pt x="4792523" y="-4510"/>
                  <a:pt x="5029200" y="0"/>
                </a:cubicBezTo>
                <a:cubicBezTo>
                  <a:pt x="5029730" y="6954"/>
                  <a:pt x="5029934" y="12839"/>
                  <a:pt x="5029200" y="18288"/>
                </a:cubicBezTo>
                <a:cubicBezTo>
                  <a:pt x="4805432" y="23154"/>
                  <a:pt x="4715801" y="17034"/>
                  <a:pt x="4501134" y="18288"/>
                </a:cubicBezTo>
                <a:cubicBezTo>
                  <a:pt x="4286467" y="19542"/>
                  <a:pt x="4193719" y="41701"/>
                  <a:pt x="4023360" y="18288"/>
                </a:cubicBezTo>
                <a:cubicBezTo>
                  <a:pt x="3853001" y="-5125"/>
                  <a:pt x="3676466" y="16909"/>
                  <a:pt x="3344418" y="18288"/>
                </a:cubicBezTo>
                <a:cubicBezTo>
                  <a:pt x="3012370" y="19667"/>
                  <a:pt x="2945824" y="14410"/>
                  <a:pt x="2816352" y="18288"/>
                </a:cubicBezTo>
                <a:cubicBezTo>
                  <a:pt x="2686880" y="22166"/>
                  <a:pt x="2438351" y="13507"/>
                  <a:pt x="2137410" y="18288"/>
                </a:cubicBezTo>
                <a:cubicBezTo>
                  <a:pt x="1836469" y="23069"/>
                  <a:pt x="1581391" y="46111"/>
                  <a:pt x="1408176" y="18288"/>
                </a:cubicBezTo>
                <a:cubicBezTo>
                  <a:pt x="1234961" y="-9535"/>
                  <a:pt x="1040489" y="-7495"/>
                  <a:pt x="829818" y="18288"/>
                </a:cubicBezTo>
                <a:cubicBezTo>
                  <a:pt x="619147" y="44071"/>
                  <a:pt x="238626" y="37568"/>
                  <a:pt x="0" y="18288"/>
                </a:cubicBezTo>
                <a:cubicBezTo>
                  <a:pt x="-570" y="9279"/>
                  <a:pt x="132" y="5100"/>
                  <a:pt x="0" y="0"/>
                </a:cubicBezTo>
                <a:close/>
              </a:path>
              <a:path w="5029200" h="18288" stroke="0" extrusionOk="0">
                <a:moveTo>
                  <a:pt x="0" y="0"/>
                </a:moveTo>
                <a:cubicBezTo>
                  <a:pt x="165412" y="-21137"/>
                  <a:pt x="322344" y="-21985"/>
                  <a:pt x="578358" y="0"/>
                </a:cubicBezTo>
                <a:cubicBezTo>
                  <a:pt x="834372" y="21985"/>
                  <a:pt x="907099" y="-19195"/>
                  <a:pt x="1056132" y="0"/>
                </a:cubicBezTo>
                <a:cubicBezTo>
                  <a:pt x="1205165" y="19195"/>
                  <a:pt x="1612834" y="-24928"/>
                  <a:pt x="1785366" y="0"/>
                </a:cubicBezTo>
                <a:cubicBezTo>
                  <a:pt x="1957898" y="24928"/>
                  <a:pt x="2149044" y="19108"/>
                  <a:pt x="2363724" y="0"/>
                </a:cubicBezTo>
                <a:cubicBezTo>
                  <a:pt x="2578404" y="-19108"/>
                  <a:pt x="2759981" y="-21788"/>
                  <a:pt x="2942082" y="0"/>
                </a:cubicBezTo>
                <a:cubicBezTo>
                  <a:pt x="3124183" y="21788"/>
                  <a:pt x="3482217" y="8836"/>
                  <a:pt x="3671316" y="0"/>
                </a:cubicBezTo>
                <a:cubicBezTo>
                  <a:pt x="3860415" y="-8836"/>
                  <a:pt x="4058665" y="-25048"/>
                  <a:pt x="4199382" y="0"/>
                </a:cubicBezTo>
                <a:cubicBezTo>
                  <a:pt x="4340099" y="25048"/>
                  <a:pt x="4735096" y="-22088"/>
                  <a:pt x="5029200" y="0"/>
                </a:cubicBezTo>
                <a:cubicBezTo>
                  <a:pt x="5028517" y="5414"/>
                  <a:pt x="5028480" y="12510"/>
                  <a:pt x="5029200" y="18288"/>
                </a:cubicBezTo>
                <a:cubicBezTo>
                  <a:pt x="4891577" y="31493"/>
                  <a:pt x="4684146" y="-2509"/>
                  <a:pt x="4501134" y="18288"/>
                </a:cubicBezTo>
                <a:cubicBezTo>
                  <a:pt x="4318122" y="39085"/>
                  <a:pt x="4030703" y="3672"/>
                  <a:pt x="3872484" y="18288"/>
                </a:cubicBezTo>
                <a:cubicBezTo>
                  <a:pt x="3714265" y="32905"/>
                  <a:pt x="3546134" y="7501"/>
                  <a:pt x="3294126" y="18288"/>
                </a:cubicBezTo>
                <a:cubicBezTo>
                  <a:pt x="3042118" y="29075"/>
                  <a:pt x="2912116" y="11153"/>
                  <a:pt x="2564892" y="18288"/>
                </a:cubicBezTo>
                <a:cubicBezTo>
                  <a:pt x="2217668" y="25423"/>
                  <a:pt x="2095118" y="11659"/>
                  <a:pt x="1835658" y="18288"/>
                </a:cubicBezTo>
                <a:cubicBezTo>
                  <a:pt x="1576198" y="24917"/>
                  <a:pt x="1500897" y="19889"/>
                  <a:pt x="1307592" y="18288"/>
                </a:cubicBezTo>
                <a:cubicBezTo>
                  <a:pt x="1114287" y="16687"/>
                  <a:pt x="961527" y="47453"/>
                  <a:pt x="678942" y="18288"/>
                </a:cubicBezTo>
                <a:cubicBezTo>
                  <a:pt x="396357" y="-10877"/>
                  <a:pt x="271066" y="23005"/>
                  <a:pt x="0" y="18288"/>
                </a:cubicBezTo>
                <a:cubicBezTo>
                  <a:pt x="-306" y="11061"/>
                  <a:pt x="-655" y="7751"/>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759354" y="2798064"/>
            <a:ext cx="5461095" cy="3417611"/>
          </a:xfrm>
        </p:spPr>
        <p:txBody>
          <a:bodyPr anchor="t">
            <a:normAutofit/>
          </a:bodyPr>
          <a:lstStyle/>
          <a:p>
            <a:pPr fontAlgn="base"/>
            <a:r>
              <a:rPr lang="en-US" sz="2200">
                <a:solidFill>
                  <a:srgbClr val="FFFFFF"/>
                </a:solidFill>
              </a:rPr>
              <a:t>Assign Responsibilities for Volunteers: assign duties, log hours, measure the impact of their efforts (Ndou et al., 2024)</a:t>
            </a:r>
          </a:p>
          <a:p>
            <a:pPr fontAlgn="base"/>
            <a:r>
              <a:rPr lang="en-US" sz="2200">
                <a:solidFill>
                  <a:srgbClr val="FFFFFF"/>
                </a:solidFill>
              </a:rPr>
              <a:t>Conduct Gap Analysis: overlay waste with volunteers' potential to cover the area (O'Sullivan et al., 2021)</a:t>
            </a:r>
          </a:p>
          <a:p>
            <a:endParaRPr lang="en-GB" sz="2200">
              <a:solidFill>
                <a:srgbClr val="FFFFFF"/>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451" name="Rectangle 61450">
            <a:extLst>
              <a:ext uri="{FF2B5EF4-FFF2-40B4-BE49-F238E27FC236}">
                <a16:creationId xmlns:a16="http://schemas.microsoft.com/office/drawing/2014/main" id="{6897DEB4-4A88-4293-A935-9B25506C1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52" name="Freeform: Shape 61451">
            <a:extLst>
              <a:ext uri="{FF2B5EF4-FFF2-40B4-BE49-F238E27FC236}">
                <a16:creationId xmlns:a16="http://schemas.microsoft.com/office/drawing/2014/main" id="{FBE42BC3-6707-4CBF-9386-048B994A4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3886" y="0"/>
            <a:ext cx="7538114" cy="6858000"/>
          </a:xfrm>
          <a:custGeom>
            <a:avLst/>
            <a:gdLst>
              <a:gd name="connsiteX0" fmla="*/ 366246 w 7538114"/>
              <a:gd name="connsiteY0" fmla="*/ 0 h 6858000"/>
              <a:gd name="connsiteX1" fmla="*/ 2830292 w 7538114"/>
              <a:gd name="connsiteY1" fmla="*/ 0 h 6858000"/>
              <a:gd name="connsiteX2" fmla="*/ 3903260 w 7538114"/>
              <a:gd name="connsiteY2" fmla="*/ 0 h 6858000"/>
              <a:gd name="connsiteX3" fmla="*/ 4597266 w 7538114"/>
              <a:gd name="connsiteY3" fmla="*/ 0 h 6858000"/>
              <a:gd name="connsiteX4" fmla="*/ 7192370 w 7538114"/>
              <a:gd name="connsiteY4" fmla="*/ 0 h 6858000"/>
              <a:gd name="connsiteX5" fmla="*/ 7538114 w 7538114"/>
              <a:gd name="connsiteY5" fmla="*/ 0 h 6858000"/>
              <a:gd name="connsiteX6" fmla="*/ 7538114 w 7538114"/>
              <a:gd name="connsiteY6" fmla="*/ 6858000 h 6858000"/>
              <a:gd name="connsiteX7" fmla="*/ 7192370 w 7538114"/>
              <a:gd name="connsiteY7" fmla="*/ 6858000 h 6858000"/>
              <a:gd name="connsiteX8" fmla="*/ 4597266 w 7538114"/>
              <a:gd name="connsiteY8" fmla="*/ 6858000 h 6858000"/>
              <a:gd name="connsiteX9" fmla="*/ 3903260 w 7538114"/>
              <a:gd name="connsiteY9" fmla="*/ 6858000 h 6858000"/>
              <a:gd name="connsiteX10" fmla="*/ 2830292 w 7538114"/>
              <a:gd name="connsiteY10" fmla="*/ 6858000 h 6858000"/>
              <a:gd name="connsiteX11" fmla="*/ 170314 w 7538114"/>
              <a:gd name="connsiteY11" fmla="*/ 6858000 h 6858000"/>
              <a:gd name="connsiteX12" fmla="*/ 170341 w 7538114"/>
              <a:gd name="connsiteY12" fmla="*/ 6857759 h 6858000"/>
              <a:gd name="connsiteX13" fmla="*/ 173485 w 7538114"/>
              <a:gd name="connsiteY13" fmla="*/ 6852129 h 6858000"/>
              <a:gd name="connsiteX14" fmla="*/ 167544 w 7538114"/>
              <a:gd name="connsiteY14" fmla="*/ 6830335 h 6858000"/>
              <a:gd name="connsiteX15" fmla="*/ 163472 w 7538114"/>
              <a:gd name="connsiteY15" fmla="*/ 6796707 h 6858000"/>
              <a:gd name="connsiteX16" fmla="*/ 160535 w 7538114"/>
              <a:gd name="connsiteY16" fmla="*/ 6780725 h 6858000"/>
              <a:gd name="connsiteX17" fmla="*/ 162318 w 7538114"/>
              <a:gd name="connsiteY17" fmla="*/ 6767829 h 6858000"/>
              <a:gd name="connsiteX18" fmla="*/ 162771 w 7538114"/>
              <a:gd name="connsiteY18" fmla="*/ 6694444 h 6858000"/>
              <a:gd name="connsiteX19" fmla="*/ 165604 w 7538114"/>
              <a:gd name="connsiteY19" fmla="*/ 6677569 h 6858000"/>
              <a:gd name="connsiteX20" fmla="*/ 171255 w 7538114"/>
              <a:gd name="connsiteY20" fmla="*/ 6669571 h 6858000"/>
              <a:gd name="connsiteX21" fmla="*/ 169240 w 7538114"/>
              <a:gd name="connsiteY21" fmla="*/ 6663304 h 6858000"/>
              <a:gd name="connsiteX22" fmla="*/ 169039 w 7538114"/>
              <a:gd name="connsiteY22" fmla="*/ 6618916 h 6858000"/>
              <a:gd name="connsiteX23" fmla="*/ 168392 w 7538114"/>
              <a:gd name="connsiteY23" fmla="*/ 6589960 h 6858000"/>
              <a:gd name="connsiteX24" fmla="*/ 160636 w 7538114"/>
              <a:gd name="connsiteY24" fmla="*/ 6588200 h 6858000"/>
              <a:gd name="connsiteX25" fmla="*/ 157872 w 7538114"/>
              <a:gd name="connsiteY25" fmla="*/ 6562416 h 6858000"/>
              <a:gd name="connsiteX26" fmla="*/ 162851 w 7538114"/>
              <a:gd name="connsiteY26" fmla="*/ 6534939 h 6858000"/>
              <a:gd name="connsiteX27" fmla="*/ 162153 w 7538114"/>
              <a:gd name="connsiteY27" fmla="*/ 6502552 h 6858000"/>
              <a:gd name="connsiteX28" fmla="*/ 161821 w 7538114"/>
              <a:gd name="connsiteY28" fmla="*/ 6483172 h 6858000"/>
              <a:gd name="connsiteX29" fmla="*/ 154586 w 7538114"/>
              <a:gd name="connsiteY29" fmla="*/ 6432309 h 6858000"/>
              <a:gd name="connsiteX30" fmla="*/ 127078 w 7538114"/>
              <a:gd name="connsiteY30" fmla="*/ 6349783 h 6858000"/>
              <a:gd name="connsiteX31" fmla="*/ 123181 w 7538114"/>
              <a:gd name="connsiteY31" fmla="*/ 6323872 h 6858000"/>
              <a:gd name="connsiteX32" fmla="*/ 124767 w 7538114"/>
              <a:gd name="connsiteY32" fmla="*/ 6319343 h 6858000"/>
              <a:gd name="connsiteX33" fmla="*/ 108246 w 7538114"/>
              <a:gd name="connsiteY33" fmla="*/ 6190348 h 6858000"/>
              <a:gd name="connsiteX34" fmla="*/ 107279 w 7538114"/>
              <a:gd name="connsiteY34" fmla="*/ 6167269 h 6858000"/>
              <a:gd name="connsiteX35" fmla="*/ 107883 w 7538114"/>
              <a:gd name="connsiteY35" fmla="*/ 6149986 h 6858000"/>
              <a:gd name="connsiteX36" fmla="*/ 102380 w 7538114"/>
              <a:gd name="connsiteY36" fmla="*/ 6108622 h 6858000"/>
              <a:gd name="connsiteX37" fmla="*/ 90314 w 7538114"/>
              <a:gd name="connsiteY37" fmla="*/ 6041155 h 6858000"/>
              <a:gd name="connsiteX38" fmla="*/ 88409 w 7538114"/>
              <a:gd name="connsiteY38" fmla="*/ 6026587 h 6858000"/>
              <a:gd name="connsiteX39" fmla="*/ 89403 w 7538114"/>
              <a:gd name="connsiteY39" fmla="*/ 6013265 h 6858000"/>
              <a:gd name="connsiteX40" fmla="*/ 91927 w 7538114"/>
              <a:gd name="connsiteY40" fmla="*/ 6009478 h 6858000"/>
              <a:gd name="connsiteX41" fmla="*/ 91302 w 7538114"/>
              <a:gd name="connsiteY41" fmla="*/ 6001336 h 6858000"/>
              <a:gd name="connsiteX42" fmla="*/ 91687 w 7538114"/>
              <a:gd name="connsiteY42" fmla="*/ 5999003 h 6858000"/>
              <a:gd name="connsiteX43" fmla="*/ 93336 w 7538114"/>
              <a:gd name="connsiteY43" fmla="*/ 5985795 h 6858000"/>
              <a:gd name="connsiteX44" fmla="*/ 83190 w 7538114"/>
              <a:gd name="connsiteY44" fmla="*/ 5961758 h 6858000"/>
              <a:gd name="connsiteX45" fmla="*/ 81952 w 7538114"/>
              <a:gd name="connsiteY45" fmla="*/ 5928761 h 6858000"/>
              <a:gd name="connsiteX46" fmla="*/ 67420 w 7538114"/>
              <a:gd name="connsiteY46" fmla="*/ 5787247 h 6858000"/>
              <a:gd name="connsiteX47" fmla="*/ 50760 w 7538114"/>
              <a:gd name="connsiteY47" fmla="*/ 5710700 h 6858000"/>
              <a:gd name="connsiteX48" fmla="*/ 42956 w 7538114"/>
              <a:gd name="connsiteY48" fmla="*/ 5641754 h 6858000"/>
              <a:gd name="connsiteX49" fmla="*/ 29695 w 7538114"/>
              <a:gd name="connsiteY49" fmla="*/ 5602326 h 6858000"/>
              <a:gd name="connsiteX50" fmla="*/ 18841 w 7538114"/>
              <a:gd name="connsiteY50" fmla="*/ 5570885 h 6858000"/>
              <a:gd name="connsiteX51" fmla="*/ 9977 w 7538114"/>
              <a:gd name="connsiteY51" fmla="*/ 5543492 h 6858000"/>
              <a:gd name="connsiteX52" fmla="*/ 5255 w 7538114"/>
              <a:gd name="connsiteY52" fmla="*/ 5531024 h 6858000"/>
              <a:gd name="connsiteX53" fmla="*/ 5447 w 7538114"/>
              <a:gd name="connsiteY53" fmla="*/ 5527845 h 6858000"/>
              <a:gd name="connsiteX54" fmla="*/ 0 w 7538114"/>
              <a:gd name="connsiteY54" fmla="*/ 5507724 h 6858000"/>
              <a:gd name="connsiteX55" fmla="*/ 435 w 7538114"/>
              <a:gd name="connsiteY55" fmla="*/ 5507045 h 6858000"/>
              <a:gd name="connsiteX56" fmla="*/ 1128 w 7538114"/>
              <a:gd name="connsiteY56" fmla="*/ 5499619 h 6858000"/>
              <a:gd name="connsiteX57" fmla="*/ 1291 w 7538114"/>
              <a:gd name="connsiteY57" fmla="*/ 5486342 h 6858000"/>
              <a:gd name="connsiteX58" fmla="*/ 7976 w 7538114"/>
              <a:gd name="connsiteY58" fmla="*/ 5450755 h 6858000"/>
              <a:gd name="connsiteX59" fmla="*/ 2355 w 7538114"/>
              <a:gd name="connsiteY59" fmla="*/ 5429732 h 6858000"/>
              <a:gd name="connsiteX60" fmla="*/ 1499 w 7538114"/>
              <a:gd name="connsiteY60" fmla="*/ 5370432 h 6858000"/>
              <a:gd name="connsiteX61" fmla="*/ 11483 w 7538114"/>
              <a:gd name="connsiteY61" fmla="*/ 5308330 h 6858000"/>
              <a:gd name="connsiteX62" fmla="*/ 12793 w 7538114"/>
              <a:gd name="connsiteY62" fmla="*/ 5246026 h 6858000"/>
              <a:gd name="connsiteX63" fmla="*/ 12525 w 7538114"/>
              <a:gd name="connsiteY63" fmla="*/ 5223468 h 6858000"/>
              <a:gd name="connsiteX64" fmla="*/ 15322 w 7538114"/>
              <a:gd name="connsiteY64" fmla="*/ 5183258 h 6858000"/>
              <a:gd name="connsiteX65" fmla="*/ 18633 w 7538114"/>
              <a:gd name="connsiteY65" fmla="*/ 5164842 h 6858000"/>
              <a:gd name="connsiteX66" fmla="*/ 18428 w 7538114"/>
              <a:gd name="connsiteY66" fmla="*/ 5164034 h 6858000"/>
              <a:gd name="connsiteX67" fmla="*/ 19854 w 7538114"/>
              <a:gd name="connsiteY67" fmla="*/ 5162388 h 6858000"/>
              <a:gd name="connsiteX68" fmla="*/ 20514 w 7538114"/>
              <a:gd name="connsiteY68" fmla="*/ 5158981 h 6858000"/>
              <a:gd name="connsiteX69" fmla="*/ 20089 w 7538114"/>
              <a:gd name="connsiteY69" fmla="*/ 5149681 h 6858000"/>
              <a:gd name="connsiteX70" fmla="*/ 19561 w 7538114"/>
              <a:gd name="connsiteY70" fmla="*/ 5146183 h 6858000"/>
              <a:gd name="connsiteX71" fmla="*/ 19571 w 7538114"/>
              <a:gd name="connsiteY71" fmla="*/ 5141065 h 6858000"/>
              <a:gd name="connsiteX72" fmla="*/ 19690 w 7538114"/>
              <a:gd name="connsiteY72" fmla="*/ 5140937 h 6858000"/>
              <a:gd name="connsiteX73" fmla="*/ 19471 w 7538114"/>
              <a:gd name="connsiteY73" fmla="*/ 5136144 h 6858000"/>
              <a:gd name="connsiteX74" fmla="*/ 16918 w 7538114"/>
              <a:gd name="connsiteY74" fmla="*/ 5112689 h 6858000"/>
              <a:gd name="connsiteX75" fmla="*/ 28071 w 7538114"/>
              <a:gd name="connsiteY75" fmla="*/ 5081696 h 6858000"/>
              <a:gd name="connsiteX76" fmla="*/ 30005 w 7538114"/>
              <a:gd name="connsiteY76" fmla="*/ 5068879 h 6858000"/>
              <a:gd name="connsiteX77" fmla="*/ 31661 w 7538114"/>
              <a:gd name="connsiteY77" fmla="*/ 5062033 h 6858000"/>
              <a:gd name="connsiteX78" fmla="*/ 32169 w 7538114"/>
              <a:gd name="connsiteY78" fmla="*/ 5061608 h 6858000"/>
              <a:gd name="connsiteX79" fmla="*/ 27436 w 7538114"/>
              <a:gd name="connsiteY79" fmla="*/ 5021480 h 6858000"/>
              <a:gd name="connsiteX80" fmla="*/ 26614 w 7538114"/>
              <a:gd name="connsiteY80" fmla="*/ 5013906 h 6858000"/>
              <a:gd name="connsiteX81" fmla="*/ 25056 w 7538114"/>
              <a:gd name="connsiteY81" fmla="*/ 5011767 h 6858000"/>
              <a:gd name="connsiteX82" fmla="*/ 24513 w 7538114"/>
              <a:gd name="connsiteY82" fmla="*/ 5000592 h 6858000"/>
              <a:gd name="connsiteX83" fmla="*/ 24951 w 7538114"/>
              <a:gd name="connsiteY83" fmla="*/ 4999307 h 6858000"/>
              <a:gd name="connsiteX84" fmla="*/ 22644 w 7538114"/>
              <a:gd name="connsiteY84" fmla="*/ 4990090 h 6858000"/>
              <a:gd name="connsiteX85" fmla="*/ 18465 w 7538114"/>
              <a:gd name="connsiteY85" fmla="*/ 4982366 h 6858000"/>
              <a:gd name="connsiteX86" fmla="*/ 20888 w 7538114"/>
              <a:gd name="connsiteY86" fmla="*/ 4887310 h 6858000"/>
              <a:gd name="connsiteX87" fmla="*/ 15781 w 7538114"/>
              <a:gd name="connsiteY87" fmla="*/ 4807298 h 6858000"/>
              <a:gd name="connsiteX88" fmla="*/ 19649 w 7538114"/>
              <a:gd name="connsiteY88" fmla="*/ 4779990 h 6858000"/>
              <a:gd name="connsiteX89" fmla="*/ 21858 w 7538114"/>
              <a:gd name="connsiteY89" fmla="*/ 4664237 h 6858000"/>
              <a:gd name="connsiteX90" fmla="*/ 13583 w 7538114"/>
              <a:gd name="connsiteY90" fmla="*/ 4598607 h 6858000"/>
              <a:gd name="connsiteX91" fmla="*/ 7118 w 7538114"/>
              <a:gd name="connsiteY91" fmla="*/ 4546768 h 6858000"/>
              <a:gd name="connsiteX92" fmla="*/ 14555 w 7538114"/>
              <a:gd name="connsiteY92" fmla="*/ 4522182 h 6858000"/>
              <a:gd name="connsiteX93" fmla="*/ 17290 w 7538114"/>
              <a:gd name="connsiteY93" fmla="*/ 4509768 h 6858000"/>
              <a:gd name="connsiteX94" fmla="*/ 17421 w 7538114"/>
              <a:gd name="connsiteY94" fmla="*/ 4494586 h 6858000"/>
              <a:gd name="connsiteX95" fmla="*/ 18193 w 7538114"/>
              <a:gd name="connsiteY95" fmla="*/ 4440649 h 6858000"/>
              <a:gd name="connsiteX96" fmla="*/ 16616 w 7538114"/>
              <a:gd name="connsiteY96" fmla="*/ 4431853 h 6858000"/>
              <a:gd name="connsiteX97" fmla="*/ 19246 w 7538114"/>
              <a:gd name="connsiteY97" fmla="*/ 4403141 h 6858000"/>
              <a:gd name="connsiteX98" fmla="*/ 19623 w 7538114"/>
              <a:gd name="connsiteY98" fmla="*/ 4356631 h 6858000"/>
              <a:gd name="connsiteX99" fmla="*/ 20293 w 7538114"/>
              <a:gd name="connsiteY99" fmla="*/ 4339937 h 6858000"/>
              <a:gd name="connsiteX100" fmla="*/ 18752 w 7538114"/>
              <a:gd name="connsiteY100" fmla="*/ 4331435 h 6858000"/>
              <a:gd name="connsiteX101" fmla="*/ 24901 w 7538114"/>
              <a:gd name="connsiteY101" fmla="*/ 4320990 h 6858000"/>
              <a:gd name="connsiteX102" fmla="*/ 23734 w 7538114"/>
              <a:gd name="connsiteY102" fmla="*/ 4309111 h 6858000"/>
              <a:gd name="connsiteX103" fmla="*/ 29040 w 7538114"/>
              <a:gd name="connsiteY103" fmla="*/ 4263489 h 6858000"/>
              <a:gd name="connsiteX104" fmla="*/ 29429 w 7538114"/>
              <a:gd name="connsiteY104" fmla="*/ 4258775 h 6858000"/>
              <a:gd name="connsiteX105" fmla="*/ 33702 w 7538114"/>
              <a:gd name="connsiteY105" fmla="*/ 4248512 h 6858000"/>
              <a:gd name="connsiteX106" fmla="*/ 37356 w 7538114"/>
              <a:gd name="connsiteY106" fmla="*/ 4228644 h 6858000"/>
              <a:gd name="connsiteX107" fmla="*/ 50107 w 7538114"/>
              <a:gd name="connsiteY107" fmla="*/ 4193665 h 6858000"/>
              <a:gd name="connsiteX108" fmla="*/ 56192 w 7538114"/>
              <a:gd name="connsiteY108" fmla="*/ 4173105 h 6858000"/>
              <a:gd name="connsiteX109" fmla="*/ 61800 w 7538114"/>
              <a:gd name="connsiteY109" fmla="*/ 4159194 h 6858000"/>
              <a:gd name="connsiteX110" fmla="*/ 69720 w 7538114"/>
              <a:gd name="connsiteY110" fmla="*/ 4118135 h 6858000"/>
              <a:gd name="connsiteX111" fmla="*/ 80190 w 7538114"/>
              <a:gd name="connsiteY111" fmla="*/ 4047713 h 6858000"/>
              <a:gd name="connsiteX112" fmla="*/ 96666 w 7538114"/>
              <a:gd name="connsiteY112" fmla="*/ 3980780 h 6858000"/>
              <a:gd name="connsiteX113" fmla="*/ 107651 w 7538114"/>
              <a:gd name="connsiteY113" fmla="*/ 3941872 h 6858000"/>
              <a:gd name="connsiteX114" fmla="*/ 118444 w 7538114"/>
              <a:gd name="connsiteY114" fmla="*/ 3897465 h 6858000"/>
              <a:gd name="connsiteX115" fmla="*/ 134545 w 7538114"/>
              <a:gd name="connsiteY115" fmla="*/ 3811132 h 6858000"/>
              <a:gd name="connsiteX116" fmla="*/ 145381 w 7538114"/>
              <a:gd name="connsiteY116" fmla="*/ 3746540 h 6858000"/>
              <a:gd name="connsiteX117" fmla="*/ 146587 w 7538114"/>
              <a:gd name="connsiteY117" fmla="*/ 3670275 h 6858000"/>
              <a:gd name="connsiteX118" fmla="*/ 165690 w 7538114"/>
              <a:gd name="connsiteY118" fmla="*/ 3580981 h 6858000"/>
              <a:gd name="connsiteX119" fmla="*/ 163175 w 7538114"/>
              <a:gd name="connsiteY119" fmla="*/ 3570960 h 6858000"/>
              <a:gd name="connsiteX120" fmla="*/ 162665 w 7538114"/>
              <a:gd name="connsiteY120" fmla="*/ 3560693 h 6858000"/>
              <a:gd name="connsiteX121" fmla="*/ 163299 w 7538114"/>
              <a:gd name="connsiteY121" fmla="*/ 3559743 h 6858000"/>
              <a:gd name="connsiteX122" fmla="*/ 164777 w 7538114"/>
              <a:gd name="connsiteY122" fmla="*/ 3548721 h 6858000"/>
              <a:gd name="connsiteX123" fmla="*/ 163708 w 7538114"/>
              <a:gd name="connsiteY123" fmla="*/ 3545693 h 6858000"/>
              <a:gd name="connsiteX124" fmla="*/ 164286 w 7538114"/>
              <a:gd name="connsiteY124" fmla="*/ 3537938 h 6858000"/>
              <a:gd name="connsiteX125" fmla="*/ 164247 w 7538114"/>
              <a:gd name="connsiteY125" fmla="*/ 3522141 h 6858000"/>
              <a:gd name="connsiteX126" fmla="*/ 165343 w 7538114"/>
              <a:gd name="connsiteY126" fmla="*/ 3519672 h 6858000"/>
              <a:gd name="connsiteX127" fmla="*/ 167001 w 7538114"/>
              <a:gd name="connsiteY127" fmla="*/ 3496604 h 6858000"/>
              <a:gd name="connsiteX128" fmla="*/ 167547 w 7538114"/>
              <a:gd name="connsiteY128" fmla="*/ 3496517 h 6858000"/>
              <a:gd name="connsiteX129" fmla="*/ 170301 w 7538114"/>
              <a:gd name="connsiteY129" fmla="*/ 3491023 h 6858000"/>
              <a:gd name="connsiteX130" fmla="*/ 174371 w 7538114"/>
              <a:gd name="connsiteY130" fmla="*/ 3479998 h 6858000"/>
              <a:gd name="connsiteX131" fmla="*/ 190228 w 7538114"/>
              <a:gd name="connsiteY131" fmla="*/ 3457434 h 6858000"/>
              <a:gd name="connsiteX132" fmla="*/ 192016 w 7538114"/>
              <a:gd name="connsiteY132" fmla="*/ 3433411 h 6858000"/>
              <a:gd name="connsiteX133" fmla="*/ 192663 w 7538114"/>
              <a:gd name="connsiteY133" fmla="*/ 3428691 h 6858000"/>
              <a:gd name="connsiteX134" fmla="*/ 192793 w 7538114"/>
              <a:gd name="connsiteY134" fmla="*/ 3428643 h 6858000"/>
              <a:gd name="connsiteX135" fmla="*/ 193710 w 7538114"/>
              <a:gd name="connsiteY135" fmla="*/ 3423760 h 6858000"/>
              <a:gd name="connsiteX136" fmla="*/ 193839 w 7538114"/>
              <a:gd name="connsiteY136" fmla="*/ 3420085 h 6858000"/>
              <a:gd name="connsiteX137" fmla="*/ 195094 w 7538114"/>
              <a:gd name="connsiteY137" fmla="*/ 3410930 h 6858000"/>
              <a:gd name="connsiteX138" fmla="*/ 196311 w 7538114"/>
              <a:gd name="connsiteY138" fmla="*/ 3408092 h 6858000"/>
              <a:gd name="connsiteX139" fmla="*/ 197928 w 7538114"/>
              <a:gd name="connsiteY139" fmla="*/ 3407419 h 6858000"/>
              <a:gd name="connsiteX140" fmla="*/ 197881 w 7538114"/>
              <a:gd name="connsiteY140" fmla="*/ 3406520 h 6858000"/>
              <a:gd name="connsiteX141" fmla="*/ 204222 w 7538114"/>
              <a:gd name="connsiteY141" fmla="*/ 3391015 h 6858000"/>
              <a:gd name="connsiteX142" fmla="*/ 213950 w 7538114"/>
              <a:gd name="connsiteY142" fmla="*/ 3354361 h 6858000"/>
              <a:gd name="connsiteX143" fmla="*/ 217699 w 7538114"/>
              <a:gd name="connsiteY143" fmla="*/ 3332639 h 6858000"/>
              <a:gd name="connsiteX144" fmla="*/ 229963 w 7538114"/>
              <a:gd name="connsiteY144" fmla="*/ 3273935 h 6858000"/>
              <a:gd name="connsiteX145" fmla="*/ 243785 w 7538114"/>
              <a:gd name="connsiteY145" fmla="*/ 3215621 h 6858000"/>
              <a:gd name="connsiteX146" fmla="*/ 259175 w 7538114"/>
              <a:gd name="connsiteY146" fmla="*/ 3189909 h 6858000"/>
              <a:gd name="connsiteX147" fmla="*/ 259988 w 7538114"/>
              <a:gd name="connsiteY147" fmla="*/ 3186579 h 6858000"/>
              <a:gd name="connsiteX148" fmla="*/ 259980 w 7538114"/>
              <a:gd name="connsiteY148" fmla="*/ 3177264 h 6858000"/>
              <a:gd name="connsiteX149" fmla="*/ 259609 w 7538114"/>
              <a:gd name="connsiteY149" fmla="*/ 3173723 h 6858000"/>
              <a:gd name="connsiteX150" fmla="*/ 259848 w 7538114"/>
              <a:gd name="connsiteY150" fmla="*/ 3168622 h 6858000"/>
              <a:gd name="connsiteX151" fmla="*/ 259971 w 7538114"/>
              <a:gd name="connsiteY151" fmla="*/ 3168508 h 6858000"/>
              <a:gd name="connsiteX152" fmla="*/ 259966 w 7538114"/>
              <a:gd name="connsiteY152" fmla="*/ 3163706 h 6858000"/>
              <a:gd name="connsiteX153" fmla="*/ 258467 w 7538114"/>
              <a:gd name="connsiteY153" fmla="*/ 3140064 h 6858000"/>
              <a:gd name="connsiteX154" fmla="*/ 270990 w 7538114"/>
              <a:gd name="connsiteY154" fmla="*/ 3110288 h 6858000"/>
              <a:gd name="connsiteX155" fmla="*/ 273494 w 7538114"/>
              <a:gd name="connsiteY155" fmla="*/ 3097704 h 6858000"/>
              <a:gd name="connsiteX156" fmla="*/ 275456 w 7538114"/>
              <a:gd name="connsiteY156" fmla="*/ 3091047 h 6858000"/>
              <a:gd name="connsiteX157" fmla="*/ 275980 w 7538114"/>
              <a:gd name="connsiteY157" fmla="*/ 3090672 h 6858000"/>
              <a:gd name="connsiteX158" fmla="*/ 274486 w 7538114"/>
              <a:gd name="connsiteY158" fmla="*/ 3068004 h 6858000"/>
              <a:gd name="connsiteX159" fmla="*/ 275226 w 7538114"/>
              <a:gd name="connsiteY159" fmla="*/ 3065087 h 6858000"/>
              <a:gd name="connsiteX160" fmla="*/ 273050 w 7538114"/>
              <a:gd name="connsiteY160" fmla="*/ 3050191 h 6858000"/>
              <a:gd name="connsiteX161" fmla="*/ 272566 w 7538114"/>
              <a:gd name="connsiteY161" fmla="*/ 3042559 h 6858000"/>
              <a:gd name="connsiteX162" fmla="*/ 271107 w 7538114"/>
              <a:gd name="connsiteY162" fmla="*/ 3040271 h 6858000"/>
              <a:gd name="connsiteX163" fmla="*/ 271065 w 7538114"/>
              <a:gd name="connsiteY163" fmla="*/ 3029072 h 6858000"/>
              <a:gd name="connsiteX164" fmla="*/ 271558 w 7538114"/>
              <a:gd name="connsiteY164" fmla="*/ 3027835 h 6858000"/>
              <a:gd name="connsiteX165" fmla="*/ 268717 w 7538114"/>
              <a:gd name="connsiteY165" fmla="*/ 2964245 h 6858000"/>
              <a:gd name="connsiteX166" fmla="*/ 272511 w 7538114"/>
              <a:gd name="connsiteY166" fmla="*/ 2915772 h 6858000"/>
              <a:gd name="connsiteX167" fmla="*/ 270356 w 7538114"/>
              <a:gd name="connsiteY167" fmla="*/ 2825842 h 6858000"/>
              <a:gd name="connsiteX168" fmla="*/ 273897 w 7538114"/>
              <a:gd name="connsiteY168" fmla="*/ 2734957 h 6858000"/>
              <a:gd name="connsiteX169" fmla="*/ 274458 w 7538114"/>
              <a:gd name="connsiteY169" fmla="*/ 2636572 h 6858000"/>
              <a:gd name="connsiteX170" fmla="*/ 279157 w 7538114"/>
              <a:gd name="connsiteY170" fmla="*/ 2604260 h 6858000"/>
              <a:gd name="connsiteX171" fmla="*/ 288131 w 7538114"/>
              <a:gd name="connsiteY171" fmla="*/ 2582747 h 6858000"/>
              <a:gd name="connsiteX172" fmla="*/ 282516 w 7538114"/>
              <a:gd name="connsiteY172" fmla="*/ 2478755 h 6858000"/>
              <a:gd name="connsiteX173" fmla="*/ 287359 w 7538114"/>
              <a:gd name="connsiteY173" fmla="*/ 2451804 h 6858000"/>
              <a:gd name="connsiteX174" fmla="*/ 289577 w 7538114"/>
              <a:gd name="connsiteY174" fmla="*/ 2408801 h 6858000"/>
              <a:gd name="connsiteX175" fmla="*/ 293203 w 7538114"/>
              <a:gd name="connsiteY175" fmla="*/ 2392670 h 6858000"/>
              <a:gd name="connsiteX176" fmla="*/ 304183 w 7538114"/>
              <a:gd name="connsiteY176" fmla="*/ 2330165 h 6858000"/>
              <a:gd name="connsiteX177" fmla="*/ 310900 w 7538114"/>
              <a:gd name="connsiteY177" fmla="*/ 2276363 h 6858000"/>
              <a:gd name="connsiteX178" fmla="*/ 303909 w 7538114"/>
              <a:gd name="connsiteY178" fmla="*/ 2236310 h 6858000"/>
              <a:gd name="connsiteX179" fmla="*/ 306187 w 7538114"/>
              <a:gd name="connsiteY179" fmla="*/ 2232984 h 6858000"/>
              <a:gd name="connsiteX180" fmla="*/ 307158 w 7538114"/>
              <a:gd name="connsiteY180" fmla="*/ 2205763 h 6858000"/>
              <a:gd name="connsiteX181" fmla="*/ 304860 w 7538114"/>
              <a:gd name="connsiteY181" fmla="*/ 2145703 h 6858000"/>
              <a:gd name="connsiteX182" fmla="*/ 304273 w 7538114"/>
              <a:gd name="connsiteY182" fmla="*/ 2092533 h 6858000"/>
              <a:gd name="connsiteX183" fmla="*/ 301642 w 7538114"/>
              <a:gd name="connsiteY183" fmla="*/ 2057359 h 6858000"/>
              <a:gd name="connsiteX184" fmla="*/ 306736 w 7538114"/>
              <a:gd name="connsiteY184" fmla="*/ 2016105 h 6858000"/>
              <a:gd name="connsiteX185" fmla="*/ 316234 w 7538114"/>
              <a:gd name="connsiteY185" fmla="*/ 1983129 h 6858000"/>
              <a:gd name="connsiteX186" fmla="*/ 318238 w 7538114"/>
              <a:gd name="connsiteY186" fmla="*/ 1956745 h 6858000"/>
              <a:gd name="connsiteX187" fmla="*/ 311341 w 7538114"/>
              <a:gd name="connsiteY187" fmla="*/ 1950160 h 6858000"/>
              <a:gd name="connsiteX188" fmla="*/ 323556 w 7538114"/>
              <a:gd name="connsiteY188" fmla="*/ 1879546 h 6858000"/>
              <a:gd name="connsiteX189" fmla="*/ 326085 w 7538114"/>
              <a:gd name="connsiteY189" fmla="*/ 1854893 h 6858000"/>
              <a:gd name="connsiteX190" fmla="*/ 335058 w 7538114"/>
              <a:gd name="connsiteY190" fmla="*/ 1787684 h 6858000"/>
              <a:gd name="connsiteX191" fmla="*/ 345620 w 7538114"/>
              <a:gd name="connsiteY191" fmla="*/ 1720464 h 6858000"/>
              <a:gd name="connsiteX192" fmla="*/ 360760 w 7538114"/>
              <a:gd name="connsiteY192" fmla="*/ 1681196 h 6858000"/>
              <a:gd name="connsiteX193" fmla="*/ 368483 w 7538114"/>
              <a:gd name="connsiteY193" fmla="*/ 1625881 h 6858000"/>
              <a:gd name="connsiteX194" fmla="*/ 371077 w 7538114"/>
              <a:gd name="connsiteY194" fmla="*/ 1616704 h 6858000"/>
              <a:gd name="connsiteX195" fmla="*/ 383008 w 7538114"/>
              <a:gd name="connsiteY195" fmla="*/ 1551493 h 6858000"/>
              <a:gd name="connsiteX196" fmla="*/ 384834 w 7538114"/>
              <a:gd name="connsiteY196" fmla="*/ 1475233 h 6858000"/>
              <a:gd name="connsiteX197" fmla="*/ 418371 w 7538114"/>
              <a:gd name="connsiteY197" fmla="*/ 1380155 h 6858000"/>
              <a:gd name="connsiteX198" fmla="*/ 469641 w 7538114"/>
              <a:gd name="connsiteY198" fmla="*/ 1210871 h 6858000"/>
              <a:gd name="connsiteX199" fmla="*/ 489701 w 7538114"/>
              <a:gd name="connsiteY199" fmla="*/ 1028427 h 6858000"/>
              <a:gd name="connsiteX200" fmla="*/ 486354 w 7538114"/>
              <a:gd name="connsiteY200" fmla="*/ 980383 h 6858000"/>
              <a:gd name="connsiteX201" fmla="*/ 479762 w 7538114"/>
              <a:gd name="connsiteY201" fmla="*/ 839699 h 6858000"/>
              <a:gd name="connsiteX202" fmla="*/ 445664 w 7538114"/>
              <a:gd name="connsiteY202" fmla="*/ 696545 h 6858000"/>
              <a:gd name="connsiteX203" fmla="*/ 440047 w 7538114"/>
              <a:gd name="connsiteY203" fmla="*/ 606615 h 6858000"/>
              <a:gd name="connsiteX204" fmla="*/ 431225 w 7538114"/>
              <a:gd name="connsiteY204" fmla="*/ 563889 h 6858000"/>
              <a:gd name="connsiteX205" fmla="*/ 430803 w 7538114"/>
              <a:gd name="connsiteY205" fmla="*/ 534294 h 6858000"/>
              <a:gd name="connsiteX206" fmla="*/ 429777 w 7538114"/>
              <a:gd name="connsiteY206" fmla="*/ 516548 h 6858000"/>
              <a:gd name="connsiteX207" fmla="*/ 415090 w 7538114"/>
              <a:gd name="connsiteY207" fmla="*/ 485808 h 6858000"/>
              <a:gd name="connsiteX208" fmla="*/ 410499 w 7538114"/>
              <a:gd name="connsiteY208" fmla="*/ 369873 h 6858000"/>
              <a:gd name="connsiteX209" fmla="*/ 425314 w 7538114"/>
              <a:gd name="connsiteY209" fmla="*/ 259180 h 6858000"/>
              <a:gd name="connsiteX210" fmla="*/ 383240 w 7538114"/>
              <a:gd name="connsiteY210" fmla="*/ 94173 h 6858000"/>
              <a:gd name="connsiteX211" fmla="*/ 379938 w 7538114"/>
              <a:gd name="connsiteY211" fmla="*/ 77267 h 6858000"/>
              <a:gd name="connsiteX212" fmla="*/ 373430 w 7538114"/>
              <a:gd name="connsiteY212" fmla="*/ 3885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Lst>
            <a:rect l="l" t="t" r="r" b="b"/>
            <a:pathLst>
              <a:path w="7538114" h="6858000">
                <a:moveTo>
                  <a:pt x="366246" y="0"/>
                </a:moveTo>
                <a:lnTo>
                  <a:pt x="2830292" y="0"/>
                </a:lnTo>
                <a:lnTo>
                  <a:pt x="3903260" y="0"/>
                </a:lnTo>
                <a:lnTo>
                  <a:pt x="4597266" y="0"/>
                </a:lnTo>
                <a:lnTo>
                  <a:pt x="7192370" y="0"/>
                </a:lnTo>
                <a:lnTo>
                  <a:pt x="7538114" y="0"/>
                </a:lnTo>
                <a:lnTo>
                  <a:pt x="7538114" y="6858000"/>
                </a:lnTo>
                <a:lnTo>
                  <a:pt x="7192370" y="6858000"/>
                </a:lnTo>
                <a:lnTo>
                  <a:pt x="4597266" y="6858000"/>
                </a:lnTo>
                <a:lnTo>
                  <a:pt x="3903260" y="6858000"/>
                </a:lnTo>
                <a:lnTo>
                  <a:pt x="2830292" y="6858000"/>
                </a:lnTo>
                <a:lnTo>
                  <a:pt x="170314" y="6858000"/>
                </a:lnTo>
                <a:cubicBezTo>
                  <a:pt x="170323" y="6857920"/>
                  <a:pt x="170332" y="6857839"/>
                  <a:pt x="170341" y="6857759"/>
                </a:cubicBezTo>
                <a:lnTo>
                  <a:pt x="173485" y="6852129"/>
                </a:lnTo>
                <a:lnTo>
                  <a:pt x="167544" y="6830335"/>
                </a:lnTo>
                <a:cubicBezTo>
                  <a:pt x="165474" y="6819600"/>
                  <a:pt x="164100" y="6808301"/>
                  <a:pt x="163472" y="6796707"/>
                </a:cubicBezTo>
                <a:cubicBezTo>
                  <a:pt x="167658" y="6794106"/>
                  <a:pt x="161711" y="6785006"/>
                  <a:pt x="160535" y="6780725"/>
                </a:cubicBezTo>
                <a:cubicBezTo>
                  <a:pt x="163268" y="6780680"/>
                  <a:pt x="164578" y="6771195"/>
                  <a:pt x="162318" y="6767829"/>
                </a:cubicBezTo>
                <a:cubicBezTo>
                  <a:pt x="152545" y="6697090"/>
                  <a:pt x="178083" y="6736894"/>
                  <a:pt x="162771" y="6694444"/>
                </a:cubicBezTo>
                <a:cubicBezTo>
                  <a:pt x="161971" y="6687342"/>
                  <a:pt x="163342" y="6682014"/>
                  <a:pt x="165604" y="6677569"/>
                </a:cubicBezTo>
                <a:lnTo>
                  <a:pt x="171255" y="6669571"/>
                </a:lnTo>
                <a:lnTo>
                  <a:pt x="169240" y="6663304"/>
                </a:lnTo>
                <a:cubicBezTo>
                  <a:pt x="169082" y="6639651"/>
                  <a:pt x="174873" y="6632678"/>
                  <a:pt x="169039" y="6618916"/>
                </a:cubicBezTo>
                <a:cubicBezTo>
                  <a:pt x="181164" y="6598580"/>
                  <a:pt x="170248" y="6605428"/>
                  <a:pt x="168392" y="6589960"/>
                </a:cubicBezTo>
                <a:cubicBezTo>
                  <a:pt x="165975" y="6577758"/>
                  <a:pt x="161323" y="6600160"/>
                  <a:pt x="160636" y="6588200"/>
                </a:cubicBezTo>
                <a:cubicBezTo>
                  <a:pt x="163766" y="6575263"/>
                  <a:pt x="154044" y="6575871"/>
                  <a:pt x="157872" y="6562416"/>
                </a:cubicBezTo>
                <a:cubicBezTo>
                  <a:pt x="165196" y="6565685"/>
                  <a:pt x="156453" y="6535866"/>
                  <a:pt x="162851" y="6534939"/>
                </a:cubicBezTo>
                <a:cubicBezTo>
                  <a:pt x="153702" y="6523511"/>
                  <a:pt x="164973" y="6517769"/>
                  <a:pt x="162153" y="6502552"/>
                </a:cubicBezTo>
                <a:cubicBezTo>
                  <a:pt x="158692" y="6495386"/>
                  <a:pt x="158098" y="6490216"/>
                  <a:pt x="161821" y="6483172"/>
                </a:cubicBezTo>
                <a:cubicBezTo>
                  <a:pt x="144969" y="6450162"/>
                  <a:pt x="161066" y="6463202"/>
                  <a:pt x="154586" y="6432309"/>
                </a:cubicBezTo>
                <a:cubicBezTo>
                  <a:pt x="147771" y="6405695"/>
                  <a:pt x="143349" y="6375524"/>
                  <a:pt x="127078" y="6349783"/>
                </a:cubicBezTo>
                <a:cubicBezTo>
                  <a:pt x="122468" y="6345058"/>
                  <a:pt x="120723" y="6333456"/>
                  <a:pt x="123181" y="6323872"/>
                </a:cubicBezTo>
                <a:cubicBezTo>
                  <a:pt x="123604" y="6322225"/>
                  <a:pt x="124138" y="6320698"/>
                  <a:pt x="124767" y="6319343"/>
                </a:cubicBezTo>
                <a:cubicBezTo>
                  <a:pt x="122278" y="6297089"/>
                  <a:pt x="111161" y="6215694"/>
                  <a:pt x="108246" y="6190348"/>
                </a:cubicBezTo>
                <a:cubicBezTo>
                  <a:pt x="114169" y="6188296"/>
                  <a:pt x="103482" y="6175479"/>
                  <a:pt x="107279" y="6167269"/>
                </a:cubicBezTo>
                <a:cubicBezTo>
                  <a:pt x="110610" y="6161389"/>
                  <a:pt x="108145" y="6156128"/>
                  <a:pt x="107883" y="6149986"/>
                </a:cubicBezTo>
                <a:cubicBezTo>
                  <a:pt x="110502" y="6141894"/>
                  <a:pt x="105773" y="6115502"/>
                  <a:pt x="102380" y="6108622"/>
                </a:cubicBezTo>
                <a:cubicBezTo>
                  <a:pt x="90593" y="6092179"/>
                  <a:pt x="99346" y="6054816"/>
                  <a:pt x="90314" y="6041155"/>
                </a:cubicBezTo>
                <a:cubicBezTo>
                  <a:pt x="88990" y="6036198"/>
                  <a:pt x="88454" y="6031348"/>
                  <a:pt x="88409" y="6026587"/>
                </a:cubicBezTo>
                <a:lnTo>
                  <a:pt x="89403" y="6013265"/>
                </a:lnTo>
                <a:lnTo>
                  <a:pt x="91927" y="6009478"/>
                </a:lnTo>
                <a:lnTo>
                  <a:pt x="91302" y="6001336"/>
                </a:lnTo>
                <a:cubicBezTo>
                  <a:pt x="91431" y="6000558"/>
                  <a:pt x="91559" y="5999781"/>
                  <a:pt x="91687" y="5999003"/>
                </a:cubicBezTo>
                <a:cubicBezTo>
                  <a:pt x="92431" y="5994547"/>
                  <a:pt x="93080" y="5990148"/>
                  <a:pt x="93336" y="5985795"/>
                </a:cubicBezTo>
                <a:cubicBezTo>
                  <a:pt x="80676" y="5991520"/>
                  <a:pt x="93430" y="5949705"/>
                  <a:pt x="83190" y="5961758"/>
                </a:cubicBezTo>
                <a:cubicBezTo>
                  <a:pt x="82399" y="5938832"/>
                  <a:pt x="72862" y="5956319"/>
                  <a:pt x="81952" y="5928761"/>
                </a:cubicBezTo>
                <a:cubicBezTo>
                  <a:pt x="79324" y="5899676"/>
                  <a:pt x="72619" y="5823590"/>
                  <a:pt x="67420" y="5787247"/>
                </a:cubicBezTo>
                <a:cubicBezTo>
                  <a:pt x="53530" y="5750058"/>
                  <a:pt x="57730" y="5736292"/>
                  <a:pt x="50760" y="5710700"/>
                </a:cubicBezTo>
                <a:cubicBezTo>
                  <a:pt x="47368" y="5660911"/>
                  <a:pt x="30723" y="5663675"/>
                  <a:pt x="42956" y="5641754"/>
                </a:cubicBezTo>
                <a:cubicBezTo>
                  <a:pt x="39970" y="5608358"/>
                  <a:pt x="24769" y="5637338"/>
                  <a:pt x="29695" y="5602326"/>
                </a:cubicBezTo>
                <a:cubicBezTo>
                  <a:pt x="27700" y="5601239"/>
                  <a:pt x="20274" y="5573144"/>
                  <a:pt x="18841" y="5570885"/>
                </a:cubicBezTo>
                <a:lnTo>
                  <a:pt x="9977" y="5543492"/>
                </a:lnTo>
                <a:lnTo>
                  <a:pt x="5255" y="5531024"/>
                </a:lnTo>
                <a:lnTo>
                  <a:pt x="5447" y="5527845"/>
                </a:lnTo>
                <a:lnTo>
                  <a:pt x="0" y="5507724"/>
                </a:lnTo>
                <a:lnTo>
                  <a:pt x="435" y="5507045"/>
                </a:lnTo>
                <a:cubicBezTo>
                  <a:pt x="1286" y="5505065"/>
                  <a:pt x="1681" y="5502734"/>
                  <a:pt x="1128" y="5499619"/>
                </a:cubicBezTo>
                <a:cubicBezTo>
                  <a:pt x="9450" y="5498516"/>
                  <a:pt x="3652" y="5495435"/>
                  <a:pt x="1291" y="5486342"/>
                </a:cubicBezTo>
                <a:cubicBezTo>
                  <a:pt x="13688" y="5482600"/>
                  <a:pt x="2464" y="5460320"/>
                  <a:pt x="7976" y="5450755"/>
                </a:cubicBezTo>
                <a:cubicBezTo>
                  <a:pt x="5962" y="5444157"/>
                  <a:pt x="4058" y="5437113"/>
                  <a:pt x="2355" y="5429732"/>
                </a:cubicBezTo>
                <a:lnTo>
                  <a:pt x="1499" y="5370432"/>
                </a:lnTo>
                <a:lnTo>
                  <a:pt x="11483" y="5308330"/>
                </a:lnTo>
                <a:cubicBezTo>
                  <a:pt x="11701" y="5285359"/>
                  <a:pt x="15408" y="5265468"/>
                  <a:pt x="12793" y="5246026"/>
                </a:cubicBezTo>
                <a:cubicBezTo>
                  <a:pt x="15678" y="5238129"/>
                  <a:pt x="16842" y="5230685"/>
                  <a:pt x="12525" y="5223468"/>
                </a:cubicBezTo>
                <a:cubicBezTo>
                  <a:pt x="13966" y="5202031"/>
                  <a:pt x="20131" y="5196842"/>
                  <a:pt x="15322" y="5183258"/>
                </a:cubicBezTo>
                <a:cubicBezTo>
                  <a:pt x="25294" y="5171214"/>
                  <a:pt x="21488" y="5170502"/>
                  <a:pt x="18633" y="5164842"/>
                </a:cubicBezTo>
                <a:cubicBezTo>
                  <a:pt x="18565" y="5164573"/>
                  <a:pt x="18496" y="5164303"/>
                  <a:pt x="18428" y="5164034"/>
                </a:cubicBezTo>
                <a:lnTo>
                  <a:pt x="19854" y="5162388"/>
                </a:lnTo>
                <a:lnTo>
                  <a:pt x="20514" y="5158981"/>
                </a:lnTo>
                <a:lnTo>
                  <a:pt x="20089" y="5149681"/>
                </a:lnTo>
                <a:lnTo>
                  <a:pt x="19561" y="5146183"/>
                </a:lnTo>
                <a:cubicBezTo>
                  <a:pt x="19336" y="5143774"/>
                  <a:pt x="19361" y="5142173"/>
                  <a:pt x="19571" y="5141065"/>
                </a:cubicBezTo>
                <a:lnTo>
                  <a:pt x="19690" y="5140937"/>
                </a:lnTo>
                <a:cubicBezTo>
                  <a:pt x="19617" y="5139339"/>
                  <a:pt x="19544" y="5137742"/>
                  <a:pt x="19471" y="5136144"/>
                </a:cubicBezTo>
                <a:cubicBezTo>
                  <a:pt x="18832" y="5128055"/>
                  <a:pt x="17958" y="5120182"/>
                  <a:pt x="16918" y="5112689"/>
                </a:cubicBezTo>
                <a:cubicBezTo>
                  <a:pt x="23464" y="5106353"/>
                  <a:pt x="15733" y="5078666"/>
                  <a:pt x="28071" y="5081696"/>
                </a:cubicBezTo>
                <a:cubicBezTo>
                  <a:pt x="27036" y="5071588"/>
                  <a:pt x="21912" y="5065475"/>
                  <a:pt x="30005" y="5068879"/>
                </a:cubicBezTo>
                <a:cubicBezTo>
                  <a:pt x="29897" y="5065551"/>
                  <a:pt x="30585" y="5063501"/>
                  <a:pt x="31661" y="5062033"/>
                </a:cubicBezTo>
                <a:lnTo>
                  <a:pt x="32169" y="5061608"/>
                </a:lnTo>
                <a:lnTo>
                  <a:pt x="27436" y="5021480"/>
                </a:lnTo>
                <a:lnTo>
                  <a:pt x="26614" y="5013906"/>
                </a:lnTo>
                <a:lnTo>
                  <a:pt x="25056" y="5011767"/>
                </a:lnTo>
                <a:cubicBezTo>
                  <a:pt x="24110" y="5009457"/>
                  <a:pt x="23701" y="5006147"/>
                  <a:pt x="24513" y="5000592"/>
                </a:cubicBezTo>
                <a:lnTo>
                  <a:pt x="24951" y="4999307"/>
                </a:lnTo>
                <a:lnTo>
                  <a:pt x="22644" y="4990090"/>
                </a:lnTo>
                <a:cubicBezTo>
                  <a:pt x="21579" y="4987122"/>
                  <a:pt x="20222" y="4984494"/>
                  <a:pt x="18465" y="4982366"/>
                </a:cubicBezTo>
                <a:cubicBezTo>
                  <a:pt x="27858" y="4950984"/>
                  <a:pt x="19264" y="4921373"/>
                  <a:pt x="20888" y="4887310"/>
                </a:cubicBezTo>
                <a:cubicBezTo>
                  <a:pt x="17563" y="4848813"/>
                  <a:pt x="18386" y="4829570"/>
                  <a:pt x="15781" y="4807298"/>
                </a:cubicBezTo>
                <a:cubicBezTo>
                  <a:pt x="15634" y="4803627"/>
                  <a:pt x="14440" y="4773874"/>
                  <a:pt x="19649" y="4779990"/>
                </a:cubicBezTo>
                <a:cubicBezTo>
                  <a:pt x="18744" y="4746827"/>
                  <a:pt x="22869" y="4698305"/>
                  <a:pt x="21858" y="4664237"/>
                </a:cubicBezTo>
                <a:cubicBezTo>
                  <a:pt x="34232" y="4642340"/>
                  <a:pt x="11268" y="4621318"/>
                  <a:pt x="13583" y="4598607"/>
                </a:cubicBezTo>
                <a:cubicBezTo>
                  <a:pt x="2193" y="4604819"/>
                  <a:pt x="19974" y="4548010"/>
                  <a:pt x="7118" y="4546768"/>
                </a:cubicBezTo>
                <a:lnTo>
                  <a:pt x="14555" y="4522182"/>
                </a:lnTo>
                <a:lnTo>
                  <a:pt x="17290" y="4509768"/>
                </a:lnTo>
                <a:cubicBezTo>
                  <a:pt x="17884" y="4505118"/>
                  <a:pt x="18021" y="4500115"/>
                  <a:pt x="17421" y="4494586"/>
                </a:cubicBezTo>
                <a:cubicBezTo>
                  <a:pt x="12327" y="4480984"/>
                  <a:pt x="18571" y="4459805"/>
                  <a:pt x="18193" y="4440649"/>
                </a:cubicBezTo>
                <a:lnTo>
                  <a:pt x="16616" y="4431853"/>
                </a:lnTo>
                <a:lnTo>
                  <a:pt x="19246" y="4403141"/>
                </a:lnTo>
                <a:cubicBezTo>
                  <a:pt x="19372" y="4387638"/>
                  <a:pt x="19497" y="4372134"/>
                  <a:pt x="19623" y="4356631"/>
                </a:cubicBezTo>
                <a:cubicBezTo>
                  <a:pt x="19508" y="4349062"/>
                  <a:pt x="15847" y="4339045"/>
                  <a:pt x="20293" y="4339937"/>
                </a:cubicBezTo>
                <a:lnTo>
                  <a:pt x="18752" y="4331435"/>
                </a:lnTo>
                <a:cubicBezTo>
                  <a:pt x="19520" y="4328277"/>
                  <a:pt x="24070" y="4324711"/>
                  <a:pt x="24901" y="4320990"/>
                </a:cubicBezTo>
                <a:lnTo>
                  <a:pt x="23734" y="4309111"/>
                </a:lnTo>
                <a:cubicBezTo>
                  <a:pt x="24423" y="4299527"/>
                  <a:pt x="28090" y="4271878"/>
                  <a:pt x="29040" y="4263489"/>
                </a:cubicBezTo>
                <a:cubicBezTo>
                  <a:pt x="29169" y="4261918"/>
                  <a:pt x="29300" y="4260346"/>
                  <a:pt x="29429" y="4258775"/>
                </a:cubicBezTo>
                <a:lnTo>
                  <a:pt x="33702" y="4248512"/>
                </a:lnTo>
                <a:cubicBezTo>
                  <a:pt x="36933" y="4241044"/>
                  <a:pt x="39109" y="4235167"/>
                  <a:pt x="37356" y="4228644"/>
                </a:cubicBezTo>
                <a:cubicBezTo>
                  <a:pt x="41530" y="4217526"/>
                  <a:pt x="53227" y="4209759"/>
                  <a:pt x="50107" y="4193665"/>
                </a:cubicBezTo>
                <a:cubicBezTo>
                  <a:pt x="55406" y="4198550"/>
                  <a:pt x="50749" y="4175793"/>
                  <a:pt x="56192" y="4173105"/>
                </a:cubicBezTo>
                <a:cubicBezTo>
                  <a:pt x="60575" y="4171863"/>
                  <a:pt x="60184" y="4164671"/>
                  <a:pt x="61800" y="4159194"/>
                </a:cubicBezTo>
                <a:cubicBezTo>
                  <a:pt x="66276" y="4155290"/>
                  <a:pt x="70363" y="4127730"/>
                  <a:pt x="69720" y="4118135"/>
                </a:cubicBezTo>
                <a:cubicBezTo>
                  <a:pt x="65265" y="4091091"/>
                  <a:pt x="83289" y="4069336"/>
                  <a:pt x="80190" y="4047713"/>
                </a:cubicBezTo>
                <a:cubicBezTo>
                  <a:pt x="84682" y="4020435"/>
                  <a:pt x="92089" y="3998420"/>
                  <a:pt x="96666" y="3980780"/>
                </a:cubicBezTo>
                <a:cubicBezTo>
                  <a:pt x="98580" y="3977851"/>
                  <a:pt x="106155" y="3945259"/>
                  <a:pt x="107651" y="3941872"/>
                </a:cubicBezTo>
                <a:cubicBezTo>
                  <a:pt x="111761" y="3922504"/>
                  <a:pt x="112043" y="3930219"/>
                  <a:pt x="118444" y="3897465"/>
                </a:cubicBezTo>
                <a:cubicBezTo>
                  <a:pt x="124996" y="3869981"/>
                  <a:pt x="127657" y="3841768"/>
                  <a:pt x="134545" y="3811132"/>
                </a:cubicBezTo>
                <a:cubicBezTo>
                  <a:pt x="143817" y="3778601"/>
                  <a:pt x="141464" y="3759343"/>
                  <a:pt x="145381" y="3746540"/>
                </a:cubicBezTo>
                <a:cubicBezTo>
                  <a:pt x="156739" y="3719637"/>
                  <a:pt x="147664" y="3711291"/>
                  <a:pt x="146587" y="3670275"/>
                </a:cubicBezTo>
                <a:cubicBezTo>
                  <a:pt x="154134" y="3638754"/>
                  <a:pt x="151397" y="3605028"/>
                  <a:pt x="165690" y="3580981"/>
                </a:cubicBezTo>
                <a:cubicBezTo>
                  <a:pt x="164433" y="3577837"/>
                  <a:pt x="163639" y="3574469"/>
                  <a:pt x="163175" y="3570960"/>
                </a:cubicBezTo>
                <a:lnTo>
                  <a:pt x="162665" y="3560693"/>
                </a:lnTo>
                <a:lnTo>
                  <a:pt x="163299" y="3559743"/>
                </a:lnTo>
                <a:cubicBezTo>
                  <a:pt x="165039" y="3554949"/>
                  <a:pt x="165246" y="3551528"/>
                  <a:pt x="164777" y="3548721"/>
                </a:cubicBezTo>
                <a:lnTo>
                  <a:pt x="163708" y="3545693"/>
                </a:lnTo>
                <a:lnTo>
                  <a:pt x="164286" y="3537938"/>
                </a:lnTo>
                <a:cubicBezTo>
                  <a:pt x="164273" y="3532672"/>
                  <a:pt x="164261" y="3527407"/>
                  <a:pt x="164247" y="3522141"/>
                </a:cubicBezTo>
                <a:lnTo>
                  <a:pt x="165343" y="3519672"/>
                </a:lnTo>
                <a:lnTo>
                  <a:pt x="167001" y="3496604"/>
                </a:lnTo>
                <a:lnTo>
                  <a:pt x="167547" y="3496517"/>
                </a:lnTo>
                <a:cubicBezTo>
                  <a:pt x="168811" y="3495796"/>
                  <a:pt x="169814" y="3494272"/>
                  <a:pt x="170301" y="3491023"/>
                </a:cubicBezTo>
                <a:cubicBezTo>
                  <a:pt x="177219" y="3499391"/>
                  <a:pt x="173541" y="3490314"/>
                  <a:pt x="174371" y="3479998"/>
                </a:cubicBezTo>
                <a:cubicBezTo>
                  <a:pt x="185299" y="3490692"/>
                  <a:pt x="183023" y="3459350"/>
                  <a:pt x="190228" y="3457434"/>
                </a:cubicBezTo>
                <a:cubicBezTo>
                  <a:pt x="190591" y="3449617"/>
                  <a:pt x="191174" y="3441542"/>
                  <a:pt x="192016" y="3433411"/>
                </a:cubicBezTo>
                <a:lnTo>
                  <a:pt x="192663" y="3428691"/>
                </a:lnTo>
                <a:cubicBezTo>
                  <a:pt x="192706" y="3428676"/>
                  <a:pt x="192750" y="3428659"/>
                  <a:pt x="192793" y="3428643"/>
                </a:cubicBezTo>
                <a:cubicBezTo>
                  <a:pt x="193186" y="3427720"/>
                  <a:pt x="193494" y="3426206"/>
                  <a:pt x="193710" y="3423760"/>
                </a:cubicBezTo>
                <a:cubicBezTo>
                  <a:pt x="193753" y="3422535"/>
                  <a:pt x="193797" y="3421310"/>
                  <a:pt x="193839" y="3420085"/>
                </a:cubicBezTo>
                <a:lnTo>
                  <a:pt x="195094" y="3410930"/>
                </a:lnTo>
                <a:lnTo>
                  <a:pt x="196311" y="3408092"/>
                </a:lnTo>
                <a:lnTo>
                  <a:pt x="197928" y="3407419"/>
                </a:lnTo>
                <a:cubicBezTo>
                  <a:pt x="197912" y="3407119"/>
                  <a:pt x="197897" y="3406820"/>
                  <a:pt x="197881" y="3406520"/>
                </a:cubicBezTo>
                <a:cubicBezTo>
                  <a:pt x="196231" y="3399306"/>
                  <a:pt x="192821" y="3396220"/>
                  <a:pt x="204222" y="3391015"/>
                </a:cubicBezTo>
                <a:cubicBezTo>
                  <a:pt x="202162" y="3374996"/>
                  <a:pt x="208811" y="3373934"/>
                  <a:pt x="213950" y="3354361"/>
                </a:cubicBezTo>
                <a:cubicBezTo>
                  <a:pt x="211218" y="3344737"/>
                  <a:pt x="213619" y="3338360"/>
                  <a:pt x="217699" y="3332639"/>
                </a:cubicBezTo>
                <a:cubicBezTo>
                  <a:pt x="218717" y="3312409"/>
                  <a:pt x="225688" y="3295747"/>
                  <a:pt x="229963" y="3273935"/>
                </a:cubicBezTo>
                <a:cubicBezTo>
                  <a:pt x="228293" y="3248488"/>
                  <a:pt x="239257" y="3238943"/>
                  <a:pt x="243785" y="3215621"/>
                </a:cubicBezTo>
                <a:cubicBezTo>
                  <a:pt x="237893" y="3192522"/>
                  <a:pt x="253940" y="3201000"/>
                  <a:pt x="259175" y="3189909"/>
                </a:cubicBezTo>
                <a:lnTo>
                  <a:pt x="259988" y="3186579"/>
                </a:lnTo>
                <a:lnTo>
                  <a:pt x="259980" y="3177264"/>
                </a:lnTo>
                <a:lnTo>
                  <a:pt x="259609" y="3173723"/>
                </a:lnTo>
                <a:cubicBezTo>
                  <a:pt x="259490" y="3171299"/>
                  <a:pt x="259588" y="3169704"/>
                  <a:pt x="259848" y="3168622"/>
                </a:cubicBezTo>
                <a:lnTo>
                  <a:pt x="259971" y="3168508"/>
                </a:lnTo>
                <a:cubicBezTo>
                  <a:pt x="259969" y="3166907"/>
                  <a:pt x="259968" y="3165307"/>
                  <a:pt x="259966" y="3163706"/>
                </a:cubicBezTo>
                <a:cubicBezTo>
                  <a:pt x="259691" y="3155577"/>
                  <a:pt x="259171" y="3147642"/>
                  <a:pt x="258467" y="3140064"/>
                </a:cubicBezTo>
                <a:cubicBezTo>
                  <a:pt x="265286" y="3134408"/>
                  <a:pt x="258805" y="3106027"/>
                  <a:pt x="270990" y="3110288"/>
                </a:cubicBezTo>
                <a:cubicBezTo>
                  <a:pt x="270407" y="3100106"/>
                  <a:pt x="265565" y="3093497"/>
                  <a:pt x="273494" y="3097704"/>
                </a:cubicBezTo>
                <a:cubicBezTo>
                  <a:pt x="273534" y="3094376"/>
                  <a:pt x="274313" y="3092401"/>
                  <a:pt x="275456" y="3091047"/>
                </a:cubicBezTo>
                <a:lnTo>
                  <a:pt x="275980" y="3090672"/>
                </a:lnTo>
                <a:lnTo>
                  <a:pt x="274486" y="3068004"/>
                </a:lnTo>
                <a:lnTo>
                  <a:pt x="275226" y="3065087"/>
                </a:lnTo>
                <a:lnTo>
                  <a:pt x="273050" y="3050191"/>
                </a:lnTo>
                <a:cubicBezTo>
                  <a:pt x="272889" y="3047647"/>
                  <a:pt x="272728" y="3045103"/>
                  <a:pt x="272566" y="3042559"/>
                </a:cubicBezTo>
                <a:lnTo>
                  <a:pt x="271107" y="3040271"/>
                </a:lnTo>
                <a:cubicBezTo>
                  <a:pt x="270265" y="3037872"/>
                  <a:pt x="270006" y="3034528"/>
                  <a:pt x="271065" y="3029072"/>
                </a:cubicBezTo>
                <a:lnTo>
                  <a:pt x="271558" y="3027835"/>
                </a:lnTo>
                <a:cubicBezTo>
                  <a:pt x="270688" y="3024705"/>
                  <a:pt x="268559" y="2982922"/>
                  <a:pt x="268717" y="2964245"/>
                </a:cubicBezTo>
                <a:cubicBezTo>
                  <a:pt x="279502" y="2933904"/>
                  <a:pt x="269365" y="2949568"/>
                  <a:pt x="272511" y="2915772"/>
                </a:cubicBezTo>
                <a:cubicBezTo>
                  <a:pt x="272017" y="2877552"/>
                  <a:pt x="270125" y="2850992"/>
                  <a:pt x="270356" y="2825842"/>
                </a:cubicBezTo>
                <a:cubicBezTo>
                  <a:pt x="269433" y="2814032"/>
                  <a:pt x="268938" y="2727859"/>
                  <a:pt x="273897" y="2734957"/>
                </a:cubicBezTo>
                <a:cubicBezTo>
                  <a:pt x="264242" y="2698391"/>
                  <a:pt x="277769" y="2677127"/>
                  <a:pt x="274458" y="2636572"/>
                </a:cubicBezTo>
                <a:cubicBezTo>
                  <a:pt x="287792" y="2615986"/>
                  <a:pt x="275829" y="2626668"/>
                  <a:pt x="279157" y="2604260"/>
                </a:cubicBezTo>
                <a:cubicBezTo>
                  <a:pt x="279270" y="2587221"/>
                  <a:pt x="288019" y="2599786"/>
                  <a:pt x="288131" y="2582747"/>
                </a:cubicBezTo>
                <a:cubicBezTo>
                  <a:pt x="260352" y="2545890"/>
                  <a:pt x="290145" y="2525479"/>
                  <a:pt x="282516" y="2478755"/>
                </a:cubicBezTo>
                <a:lnTo>
                  <a:pt x="287359" y="2451804"/>
                </a:lnTo>
                <a:cubicBezTo>
                  <a:pt x="285426" y="2443087"/>
                  <a:pt x="285710" y="2414879"/>
                  <a:pt x="289577" y="2408801"/>
                </a:cubicBezTo>
                <a:cubicBezTo>
                  <a:pt x="290424" y="2402768"/>
                  <a:pt x="289064" y="2396183"/>
                  <a:pt x="293203" y="2392670"/>
                </a:cubicBezTo>
                <a:cubicBezTo>
                  <a:pt x="295637" y="2379564"/>
                  <a:pt x="301233" y="2349549"/>
                  <a:pt x="304183" y="2330165"/>
                </a:cubicBezTo>
                <a:cubicBezTo>
                  <a:pt x="298973" y="2319718"/>
                  <a:pt x="309550" y="2303314"/>
                  <a:pt x="310900" y="2276363"/>
                </a:cubicBezTo>
                <a:cubicBezTo>
                  <a:pt x="304874" y="2264930"/>
                  <a:pt x="311891" y="2258198"/>
                  <a:pt x="303909" y="2236310"/>
                </a:cubicBezTo>
                <a:cubicBezTo>
                  <a:pt x="304734" y="2235412"/>
                  <a:pt x="305502" y="2234293"/>
                  <a:pt x="306187" y="2232984"/>
                </a:cubicBezTo>
                <a:cubicBezTo>
                  <a:pt x="310170" y="2225381"/>
                  <a:pt x="310605" y="2213194"/>
                  <a:pt x="307158" y="2205763"/>
                </a:cubicBezTo>
                <a:cubicBezTo>
                  <a:pt x="296601" y="2170883"/>
                  <a:pt x="306474" y="2175442"/>
                  <a:pt x="304860" y="2145703"/>
                </a:cubicBezTo>
                <a:cubicBezTo>
                  <a:pt x="304314" y="2112090"/>
                  <a:pt x="314083" y="2134724"/>
                  <a:pt x="304273" y="2092533"/>
                </a:cubicBezTo>
                <a:cubicBezTo>
                  <a:pt x="308983" y="2088154"/>
                  <a:pt x="303590" y="2066396"/>
                  <a:pt x="301642" y="2057359"/>
                </a:cubicBezTo>
                <a:cubicBezTo>
                  <a:pt x="301720" y="2041038"/>
                  <a:pt x="313213" y="2032807"/>
                  <a:pt x="306736" y="2016105"/>
                </a:cubicBezTo>
                <a:cubicBezTo>
                  <a:pt x="312847" y="2019262"/>
                  <a:pt x="310007" y="1975377"/>
                  <a:pt x="316234" y="1983129"/>
                </a:cubicBezTo>
                <a:cubicBezTo>
                  <a:pt x="322177" y="1972692"/>
                  <a:pt x="313034" y="1967129"/>
                  <a:pt x="318238" y="1956745"/>
                </a:cubicBezTo>
                <a:cubicBezTo>
                  <a:pt x="319718" y="1944884"/>
                  <a:pt x="311423" y="1963350"/>
                  <a:pt x="311341" y="1950160"/>
                </a:cubicBezTo>
                <a:lnTo>
                  <a:pt x="323556" y="1879546"/>
                </a:lnTo>
                <a:cubicBezTo>
                  <a:pt x="320263" y="1869846"/>
                  <a:pt x="322312" y="1862247"/>
                  <a:pt x="326085" y="1854893"/>
                </a:cubicBezTo>
                <a:cubicBezTo>
                  <a:pt x="325955" y="1832625"/>
                  <a:pt x="332007" y="1812578"/>
                  <a:pt x="335058" y="1787684"/>
                </a:cubicBezTo>
                <a:cubicBezTo>
                  <a:pt x="331933" y="1760490"/>
                  <a:pt x="342400" y="1747069"/>
                  <a:pt x="345620" y="1720464"/>
                </a:cubicBezTo>
                <a:cubicBezTo>
                  <a:pt x="337355" y="1693643"/>
                  <a:pt x="360215" y="1703686"/>
                  <a:pt x="360760" y="1681196"/>
                </a:cubicBezTo>
                <a:cubicBezTo>
                  <a:pt x="353923" y="1644243"/>
                  <a:pt x="368449" y="1682451"/>
                  <a:pt x="368483" y="1625881"/>
                </a:cubicBezTo>
                <a:cubicBezTo>
                  <a:pt x="367181" y="1622619"/>
                  <a:pt x="369088" y="1615868"/>
                  <a:pt x="371077" y="1616704"/>
                </a:cubicBezTo>
                <a:cubicBezTo>
                  <a:pt x="371005" y="1604306"/>
                  <a:pt x="384453" y="1569256"/>
                  <a:pt x="383008" y="1551493"/>
                </a:cubicBezTo>
                <a:cubicBezTo>
                  <a:pt x="390598" y="1517303"/>
                  <a:pt x="381821" y="1500132"/>
                  <a:pt x="384834" y="1475233"/>
                </a:cubicBezTo>
                <a:cubicBezTo>
                  <a:pt x="393221" y="1446677"/>
                  <a:pt x="400498" y="1430031"/>
                  <a:pt x="418371" y="1380155"/>
                </a:cubicBezTo>
                <a:lnTo>
                  <a:pt x="469641" y="1210871"/>
                </a:lnTo>
                <a:cubicBezTo>
                  <a:pt x="507460" y="1148093"/>
                  <a:pt x="486915" y="1066841"/>
                  <a:pt x="489701" y="1028427"/>
                </a:cubicBezTo>
                <a:cubicBezTo>
                  <a:pt x="478454" y="1012506"/>
                  <a:pt x="490925" y="999600"/>
                  <a:pt x="486354" y="980383"/>
                </a:cubicBezTo>
                <a:cubicBezTo>
                  <a:pt x="483880" y="937629"/>
                  <a:pt x="471099" y="895192"/>
                  <a:pt x="479762" y="839699"/>
                </a:cubicBezTo>
                <a:cubicBezTo>
                  <a:pt x="444550" y="814685"/>
                  <a:pt x="465776" y="749644"/>
                  <a:pt x="445664" y="696545"/>
                </a:cubicBezTo>
                <a:cubicBezTo>
                  <a:pt x="441558" y="665722"/>
                  <a:pt x="459046" y="617297"/>
                  <a:pt x="440047" y="606615"/>
                </a:cubicBezTo>
                <a:cubicBezTo>
                  <a:pt x="451675" y="592509"/>
                  <a:pt x="432892" y="579307"/>
                  <a:pt x="431225" y="563889"/>
                </a:cubicBezTo>
                <a:cubicBezTo>
                  <a:pt x="438618" y="551582"/>
                  <a:pt x="432225" y="545475"/>
                  <a:pt x="430803" y="534294"/>
                </a:cubicBezTo>
                <a:cubicBezTo>
                  <a:pt x="435364" y="529230"/>
                  <a:pt x="435126" y="519767"/>
                  <a:pt x="429777" y="516548"/>
                </a:cubicBezTo>
                <a:cubicBezTo>
                  <a:pt x="417444" y="521116"/>
                  <a:pt x="423596" y="488251"/>
                  <a:pt x="415090" y="485808"/>
                </a:cubicBezTo>
                <a:cubicBezTo>
                  <a:pt x="413316" y="466733"/>
                  <a:pt x="424116" y="383903"/>
                  <a:pt x="410499" y="369873"/>
                </a:cubicBezTo>
                <a:cubicBezTo>
                  <a:pt x="404034" y="331308"/>
                  <a:pt x="425696" y="275570"/>
                  <a:pt x="425314" y="259180"/>
                </a:cubicBezTo>
                <a:cubicBezTo>
                  <a:pt x="450188" y="242918"/>
                  <a:pt x="384634" y="163766"/>
                  <a:pt x="383240" y="94173"/>
                </a:cubicBezTo>
                <a:cubicBezTo>
                  <a:pt x="385641" y="84795"/>
                  <a:pt x="385609" y="79782"/>
                  <a:pt x="379938" y="77267"/>
                </a:cubicBezTo>
                <a:cubicBezTo>
                  <a:pt x="378301" y="68220"/>
                  <a:pt x="376144" y="54774"/>
                  <a:pt x="373430" y="3885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5867400" y="609600"/>
            <a:ext cx="5310116" cy="1322887"/>
          </a:xfrm>
        </p:spPr>
        <p:txBody>
          <a:bodyPr>
            <a:normAutofit/>
          </a:bodyPr>
          <a:lstStyle/>
          <a:p>
            <a:pPr>
              <a:lnSpc>
                <a:spcPct val="90000"/>
              </a:lnSpc>
            </a:pPr>
            <a:r>
              <a:rPr lang="en-US" sz="3100" b="1"/>
              <a:t>User Journey &amp; Flow Diagrams (End-to-End Process)</a:t>
            </a:r>
            <a:endParaRPr lang="en-GB" sz="3100"/>
          </a:p>
        </p:txBody>
      </p:sp>
      <p:pic>
        <p:nvPicPr>
          <p:cNvPr id="61442" name="Picture 2" descr="User Journey Map for Waste Management App"/>
          <p:cNvPicPr>
            <a:picLocks noChangeAspect="1" noChangeArrowheads="1"/>
          </p:cNvPicPr>
          <p:nvPr/>
        </p:nvPicPr>
        <p:blipFill>
          <a:blip r:embed="rId3" cstate="print"/>
          <a:stretch>
            <a:fillRect/>
          </a:stretch>
        </p:blipFill>
        <p:spPr bwMode="auto">
          <a:xfrm>
            <a:off x="674427" y="795644"/>
            <a:ext cx="3720152" cy="5276807"/>
          </a:xfrm>
          <a:prstGeom prst="rect">
            <a:avLst/>
          </a:prstGeom>
          <a:noFill/>
        </p:spPr>
      </p:pic>
      <p:sp>
        <p:nvSpPr>
          <p:cNvPr id="3" name="Content Placeholder 2"/>
          <p:cNvSpPr>
            <a:spLocks noGrp="1"/>
          </p:cNvSpPr>
          <p:nvPr>
            <p:ph idx="1"/>
          </p:nvPr>
        </p:nvSpPr>
        <p:spPr>
          <a:xfrm>
            <a:off x="5867400" y="2194102"/>
            <a:ext cx="5310116" cy="3908585"/>
          </a:xfrm>
        </p:spPr>
        <p:txBody>
          <a:bodyPr>
            <a:normAutofit/>
          </a:bodyPr>
          <a:lstStyle/>
          <a:p>
            <a:pPr algn="just" fontAlgn="base"/>
            <a:r>
              <a:rPr lang="en-US" sz="2000" dirty="0"/>
              <a:t>The steps for a citizen's report are as follows: Observe, Photograph, Submit to agency (report), Earn Points, Verify (O'Sullivan et al., 2021).</a:t>
            </a:r>
          </a:p>
          <a:p>
            <a:pPr algn="just" fontAlgn="base"/>
            <a:r>
              <a:rPr lang="en-US" sz="2000" dirty="0"/>
              <a:t>The steps for the agency are as follows: Alert to report, review (determine if valid), assign vehicle to the citizen's report. Monitor Progress, Verify Results (Ndou et al., 2024).</a:t>
            </a:r>
          </a:p>
          <a:p>
            <a:pPr algn="just" fontAlgn="base"/>
            <a:r>
              <a:rPr lang="en-US" sz="2000" dirty="0"/>
              <a:t>The feedback process for citizens is as follows: Notification of Collection, Photo Evidence, Redeem Points/Nice Job (Ndou et al., 2024).</a:t>
            </a:r>
          </a:p>
          <a:p>
            <a:pPr algn="just">
              <a:buNone/>
            </a:pPr>
            <a:endParaRPr lang="en-GB" sz="2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pPr>
              <a:lnSpc>
                <a:spcPct val="90000"/>
              </a:lnSpc>
            </a:pPr>
            <a:r>
              <a:rPr lang="en-US" b="1"/>
              <a:t>Prototype Scope &amp; Implemented Features (MVP)</a:t>
            </a:r>
            <a:endParaRPr lang="en-GB"/>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pPr>
              <a:lnSpc>
                <a:spcPct val="90000"/>
              </a:lnSpc>
            </a:pPr>
            <a:r>
              <a:rPr lang="en-US" sz="2200" b="1"/>
              <a:t>Initial Launch Product Features</a:t>
            </a:r>
            <a:endParaRPr lang="en-US" sz="2200" b="0"/>
          </a:p>
          <a:p>
            <a:pPr>
              <a:lnSpc>
                <a:spcPct val="90000"/>
              </a:lnSpc>
              <a:buNone/>
            </a:pPr>
            <a:r>
              <a:rPr lang="en-US" sz="2200"/>
              <a:t>* User reporting</a:t>
            </a:r>
            <a:endParaRPr lang="en-US" sz="2200" b="0"/>
          </a:p>
          <a:p>
            <a:pPr>
              <a:lnSpc>
                <a:spcPct val="90000"/>
              </a:lnSpc>
              <a:buNone/>
            </a:pPr>
            <a:r>
              <a:rPr lang="en-US" sz="2200"/>
              <a:t>* Government dashboard</a:t>
            </a:r>
            <a:endParaRPr lang="en-US" sz="2200" b="0"/>
          </a:p>
          <a:p>
            <a:pPr>
              <a:lnSpc>
                <a:spcPct val="90000"/>
              </a:lnSpc>
              <a:buNone/>
            </a:pPr>
            <a:r>
              <a:rPr lang="en-US" sz="2200"/>
              <a:t>* Real-time service delivery monitoring</a:t>
            </a:r>
            <a:endParaRPr lang="en-US" sz="2200" b="0"/>
          </a:p>
          <a:p>
            <a:pPr>
              <a:lnSpc>
                <a:spcPct val="90000"/>
              </a:lnSpc>
              <a:buNone/>
            </a:pPr>
            <a:r>
              <a:rPr lang="en-US" sz="2200"/>
              <a:t>* Loyalty systems</a:t>
            </a:r>
            <a:endParaRPr lang="en-US" sz="2200" b="0"/>
          </a:p>
          <a:p>
            <a:pPr>
              <a:lnSpc>
                <a:spcPct val="90000"/>
              </a:lnSpc>
            </a:pPr>
            <a:r>
              <a:rPr lang="en-US" sz="2200"/>
              <a:t>Basic datasets (in real-time)</a:t>
            </a:r>
            <a:endParaRPr lang="en-US" sz="2200" b="0"/>
          </a:p>
          <a:p>
            <a:pPr>
              <a:lnSpc>
                <a:spcPct val="90000"/>
              </a:lnSpc>
            </a:pPr>
            <a:r>
              <a:rPr lang="en-US" sz="2200" b="1"/>
              <a:t>Planned Future Features</a:t>
            </a:r>
            <a:endParaRPr lang="en-US" sz="2200" b="0"/>
          </a:p>
          <a:p>
            <a:pPr>
              <a:lnSpc>
                <a:spcPct val="90000"/>
              </a:lnSpc>
              <a:buNone/>
            </a:pPr>
            <a:r>
              <a:rPr lang="en-US" sz="2200"/>
              <a:t>* Service routing algorithms</a:t>
            </a:r>
            <a:endParaRPr lang="en-US" sz="2200" b="0"/>
          </a:p>
          <a:p>
            <a:pPr>
              <a:lnSpc>
                <a:spcPct val="90000"/>
              </a:lnSpc>
              <a:buNone/>
            </a:pPr>
            <a:r>
              <a:rPr lang="en-US" sz="2200"/>
              <a:t>* AI clustering methods</a:t>
            </a:r>
            <a:endParaRPr lang="en-US" sz="2200" b="0"/>
          </a:p>
          <a:p>
            <a:pPr>
              <a:lnSpc>
                <a:spcPct val="90000"/>
              </a:lnSpc>
              <a:buNone/>
            </a:pPr>
            <a:r>
              <a:rPr lang="en-US" sz="2200"/>
              <a:t>* Non-profit organisational portal</a:t>
            </a:r>
            <a:br>
              <a:rPr lang="en-US" sz="2200"/>
            </a:br>
            <a:endParaRPr lang="en-GB" sz="22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519" name="Rectangle 6451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9560" y="856180"/>
            <a:ext cx="4560584" cy="1128068"/>
          </a:xfrm>
        </p:spPr>
        <p:txBody>
          <a:bodyPr anchor="ctr">
            <a:normAutofit/>
          </a:bodyPr>
          <a:lstStyle/>
          <a:p>
            <a:pPr>
              <a:lnSpc>
                <a:spcPct val="90000"/>
              </a:lnSpc>
            </a:pPr>
            <a:r>
              <a:rPr lang="en-GB" sz="3700" b="1"/>
              <a:t>Prototype Demonstration </a:t>
            </a:r>
            <a:endParaRPr lang="en-GB" sz="3700"/>
          </a:p>
        </p:txBody>
      </p:sp>
      <p:grpSp>
        <p:nvGrpSpPr>
          <p:cNvPr id="64521" name="Group 6452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64522" name="Rectangle 6452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523" name="Rectangle 6452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4525" name="Rectangle 6452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90719" y="2330505"/>
            <a:ext cx="4559425" cy="3979585"/>
          </a:xfrm>
        </p:spPr>
        <p:txBody>
          <a:bodyPr anchor="ctr">
            <a:normAutofit/>
          </a:bodyPr>
          <a:lstStyle/>
          <a:p>
            <a:pPr fontAlgn="base"/>
            <a:r>
              <a:rPr lang="en-US" sz="1900" dirty="0"/>
              <a:t>Citizen App: formerly discovered through the app, or received via email as a PDF; photo and type/category of drop-off required before submitting the drop-off before 5 pm (Okonkwo, 2024).</a:t>
            </a:r>
          </a:p>
          <a:p>
            <a:pPr fontAlgn="base"/>
            <a:r>
              <a:rPr lang="en-US" sz="1900" dirty="0"/>
              <a:t>Dashboard: Map pins by Priority. Click on Priority Pin to Assign Route to Priority Pin (Chang et al., 2025).</a:t>
            </a:r>
          </a:p>
          <a:p>
            <a:pPr fontAlgn="base"/>
            <a:r>
              <a:rPr lang="en-US" sz="1900" dirty="0"/>
              <a:t>Live Demonstration: The user submits the report, receives a notification, and the user has reports that the task has been generated successfully (Chang et al. 2025).</a:t>
            </a:r>
          </a:p>
          <a:p>
            <a:endParaRPr lang="en-GB" sz="1900" dirty="0"/>
          </a:p>
        </p:txBody>
      </p:sp>
      <p:sp>
        <p:nvSpPr>
          <p:cNvPr id="64527" name="Rectangle 6452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529" name="Rectangle 6452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514" name="Picture 2" descr="Prototype Demonstration Flowchart Infographic: Citizen App, Dashboard, Live Demo"/>
          <p:cNvPicPr>
            <a:picLocks noChangeAspect="1" noChangeArrowheads="1"/>
          </p:cNvPicPr>
          <p:nvPr/>
        </p:nvPicPr>
        <p:blipFill>
          <a:blip r:embed="rId3" cstate="print"/>
          <a:srcRect r="3545" b="-2"/>
          <a:stretch>
            <a:fillRect/>
          </a:stretch>
        </p:blipFill>
        <p:spPr bwMode="auto">
          <a:xfrm>
            <a:off x="5977788" y="799352"/>
            <a:ext cx="5425410" cy="5259296"/>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a:normAutofit/>
          </a:bodyPr>
          <a:lstStyle/>
          <a:p>
            <a:r>
              <a:rPr lang="en-US" sz="5400" b="1"/>
              <a:t>Prototype Testing Approach &amp; Early Feedback</a:t>
            </a:r>
            <a:endParaRPr lang="en-GB"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26418" y="552091"/>
            <a:ext cx="6224335" cy="5431536"/>
          </a:xfrm>
        </p:spPr>
        <p:txBody>
          <a:bodyPr anchor="ctr">
            <a:normAutofit/>
          </a:bodyPr>
          <a:lstStyle/>
          <a:p>
            <a:pPr fontAlgn="base"/>
            <a:r>
              <a:rPr lang="en-GB" sz="2200"/>
              <a:t>Usability - Task Completion | Time to Submit | Error Rate (Bjarnason et al., 2023) </a:t>
            </a:r>
          </a:p>
          <a:p>
            <a:pPr fontAlgn="base"/>
            <a:r>
              <a:rPr lang="en-GB" sz="2200"/>
              <a:t>Language - Hindi/Bengali Translations | Icon Recognition (Punchoojit &amp; Hongwarittorrn, 2017) </a:t>
            </a:r>
          </a:p>
          <a:p>
            <a:pPr fontAlgn="base"/>
            <a:r>
              <a:rPr lang="en-GB" sz="2200"/>
              <a:t>Offline - How App Works Offline (Dissanayake, 2020)</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5000" y="640823"/>
            <a:ext cx="3418659" cy="5583148"/>
          </a:xfrm>
        </p:spPr>
        <p:txBody>
          <a:bodyPr anchor="ctr">
            <a:normAutofit/>
          </a:bodyPr>
          <a:lstStyle/>
          <a:p>
            <a:r>
              <a:rPr lang="en-GB" sz="3800" b="1"/>
              <a:t>Project Implementation Roadmap</a:t>
            </a:r>
            <a:endParaRPr lang="en-GB" sz="3800"/>
          </a:p>
        </p:txBody>
      </p:sp>
      <p:sp>
        <p:nvSpPr>
          <p:cNvPr id="18"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18665062"/>
              </p:ext>
            </p:extLst>
          </p:nvPr>
        </p:nvGraphicFramePr>
        <p:xfrm>
          <a:off x="4648018" y="820212"/>
          <a:ext cx="6900514" cy="5177364"/>
        </p:xfrm>
        <a:graphic>
          <a:graphicData uri="http://schemas.openxmlformats.org/drawingml/2006/table">
            <a:tbl>
              <a:tblPr firstRow="1" bandRow="1">
                <a:tableStyleId>{10A1B5D5-9B99-4C35-A422-299274C87663}</a:tableStyleId>
              </a:tblPr>
              <a:tblGrid>
                <a:gridCol w="1857461">
                  <a:extLst>
                    <a:ext uri="{9D8B030D-6E8A-4147-A177-3AD203B41FA5}">
                      <a16:colId xmlns:a16="http://schemas.microsoft.com/office/drawing/2014/main" val="20000"/>
                    </a:ext>
                  </a:extLst>
                </a:gridCol>
                <a:gridCol w="1149907">
                  <a:extLst>
                    <a:ext uri="{9D8B030D-6E8A-4147-A177-3AD203B41FA5}">
                      <a16:colId xmlns:a16="http://schemas.microsoft.com/office/drawing/2014/main" val="20001"/>
                    </a:ext>
                  </a:extLst>
                </a:gridCol>
                <a:gridCol w="1946573">
                  <a:extLst>
                    <a:ext uri="{9D8B030D-6E8A-4147-A177-3AD203B41FA5}">
                      <a16:colId xmlns:a16="http://schemas.microsoft.com/office/drawing/2014/main" val="20002"/>
                    </a:ext>
                  </a:extLst>
                </a:gridCol>
                <a:gridCol w="1946573">
                  <a:extLst>
                    <a:ext uri="{9D8B030D-6E8A-4147-A177-3AD203B41FA5}">
                      <a16:colId xmlns:a16="http://schemas.microsoft.com/office/drawing/2014/main" val="20003"/>
                    </a:ext>
                  </a:extLst>
                </a:gridCol>
              </a:tblGrid>
              <a:tr h="417474">
                <a:tc>
                  <a:txBody>
                    <a:bodyPr/>
                    <a:lstStyle/>
                    <a:p>
                      <a:pPr algn="just" rtl="0" fontAlgn="t">
                        <a:spcBef>
                          <a:spcPts val="0"/>
                        </a:spcBef>
                        <a:spcAft>
                          <a:spcPts val="0"/>
                        </a:spcAft>
                      </a:pPr>
                      <a:r>
                        <a:rPr lang="en-GB" sz="1300" u="none" strike="noStrike"/>
                        <a:t>Phase</a:t>
                      </a:r>
                      <a:endParaRPr lang="en-GB" sz="2000"/>
                    </a:p>
                  </a:txBody>
                  <a:tcPr marL="85548" marR="85548" marT="85548" marB="85548"/>
                </a:tc>
                <a:tc>
                  <a:txBody>
                    <a:bodyPr/>
                    <a:lstStyle/>
                    <a:p>
                      <a:pPr algn="just" rtl="0" fontAlgn="t">
                        <a:spcBef>
                          <a:spcPts val="0"/>
                        </a:spcBef>
                        <a:spcAft>
                          <a:spcPts val="0"/>
                        </a:spcAft>
                      </a:pPr>
                      <a:r>
                        <a:rPr lang="en-GB" sz="1300" u="none" strike="noStrike"/>
                        <a:t>Timeline</a:t>
                      </a:r>
                      <a:endParaRPr lang="en-GB" sz="2000"/>
                    </a:p>
                  </a:txBody>
                  <a:tcPr marL="85548" marR="85548" marT="85548" marB="85548"/>
                </a:tc>
                <a:tc>
                  <a:txBody>
                    <a:bodyPr/>
                    <a:lstStyle/>
                    <a:p>
                      <a:pPr algn="just" rtl="0" fontAlgn="t">
                        <a:spcBef>
                          <a:spcPts val="0"/>
                        </a:spcBef>
                        <a:spcAft>
                          <a:spcPts val="0"/>
                        </a:spcAft>
                      </a:pPr>
                      <a:r>
                        <a:rPr lang="en-GB" sz="1300" u="none" strike="noStrike"/>
                        <a:t>Key Activities</a:t>
                      </a:r>
                      <a:endParaRPr lang="en-GB" sz="2000"/>
                    </a:p>
                  </a:txBody>
                  <a:tcPr marL="85548" marR="85548" marT="85548" marB="85548"/>
                </a:tc>
                <a:tc>
                  <a:txBody>
                    <a:bodyPr/>
                    <a:lstStyle/>
                    <a:p>
                      <a:pPr algn="just" rtl="0" fontAlgn="t">
                        <a:spcBef>
                          <a:spcPts val="0"/>
                        </a:spcBef>
                        <a:spcAft>
                          <a:spcPts val="0"/>
                        </a:spcAft>
                      </a:pPr>
                      <a:r>
                        <a:rPr lang="en-GB" sz="1300" u="none" strike="noStrike"/>
                        <a:t>Deliverables</a:t>
                      </a:r>
                      <a:endParaRPr lang="en-GB" sz="2000"/>
                    </a:p>
                  </a:txBody>
                  <a:tcPr marL="85548" marR="85548" marT="85548" marB="85548"/>
                </a:tc>
                <a:extLst>
                  <a:ext uri="{0D108BD9-81ED-4DB2-BD59-A6C34878D82A}">
                    <a16:rowId xmlns:a16="http://schemas.microsoft.com/office/drawing/2014/main" val="10000"/>
                  </a:ext>
                </a:extLst>
              </a:tr>
              <a:tr h="1210219">
                <a:tc>
                  <a:txBody>
                    <a:bodyPr/>
                    <a:lstStyle/>
                    <a:p>
                      <a:pPr algn="just" rtl="0" fontAlgn="ctr">
                        <a:spcBef>
                          <a:spcPts val="0"/>
                        </a:spcBef>
                        <a:spcAft>
                          <a:spcPts val="0"/>
                        </a:spcAft>
                      </a:pPr>
                      <a:r>
                        <a:rPr lang="en-GB" sz="1300" u="none" strike="noStrike"/>
                        <a:t>Phase 1: Foundation</a:t>
                      </a:r>
                      <a:endParaRPr lang="en-GB" sz="2000"/>
                    </a:p>
                  </a:txBody>
                  <a:tcPr marL="85548" marR="85548" marT="71290" marB="71290" anchor="ctr"/>
                </a:tc>
                <a:tc>
                  <a:txBody>
                    <a:bodyPr/>
                    <a:lstStyle/>
                    <a:p>
                      <a:pPr algn="just" rtl="0" fontAlgn="ctr">
                        <a:spcBef>
                          <a:spcPts val="0"/>
                        </a:spcBef>
                        <a:spcAft>
                          <a:spcPts val="0"/>
                        </a:spcAft>
                      </a:pPr>
                      <a:r>
                        <a:rPr lang="en-GB" sz="1300" u="none" strike="noStrike"/>
                        <a:t>Weeks 1–2</a:t>
                      </a:r>
                      <a:endParaRPr lang="en-GB" sz="2000"/>
                    </a:p>
                  </a:txBody>
                  <a:tcPr marL="85548" marR="85548" marT="71290" marB="71290" anchor="ctr"/>
                </a:tc>
                <a:tc>
                  <a:txBody>
                    <a:bodyPr/>
                    <a:lstStyle/>
                    <a:p>
                      <a:pPr algn="just" rtl="0" fontAlgn="ctr">
                        <a:spcBef>
                          <a:spcPts val="0"/>
                        </a:spcBef>
                        <a:spcAft>
                          <a:spcPts val="0"/>
                        </a:spcAft>
                      </a:pPr>
                      <a:r>
                        <a:rPr lang="en-US" sz="1300" u="none" strike="noStrike"/>
                        <a:t>Literature review, stakeholder interviews, problem validation, technology stack selection</a:t>
                      </a:r>
                      <a:endParaRPr lang="en-US" sz="2000"/>
                    </a:p>
                  </a:txBody>
                  <a:tcPr marL="85548" marR="85548" marT="71290" marB="71290" anchor="ctr"/>
                </a:tc>
                <a:tc>
                  <a:txBody>
                    <a:bodyPr/>
                    <a:lstStyle/>
                    <a:p>
                      <a:pPr algn="just" rtl="0" fontAlgn="ctr">
                        <a:spcBef>
                          <a:spcPts val="0"/>
                        </a:spcBef>
                        <a:spcAft>
                          <a:spcPts val="0"/>
                        </a:spcAft>
                      </a:pPr>
                      <a:r>
                        <a:rPr lang="en-US" sz="1300" u="none" strike="noStrike"/>
                        <a:t>Comprehensive research synthesis, requirements document, and architecture design</a:t>
                      </a:r>
                      <a:endParaRPr lang="en-US" sz="2000"/>
                    </a:p>
                  </a:txBody>
                  <a:tcPr marL="85548" marR="85548" marT="71290" marB="71290" anchor="ctr"/>
                </a:tc>
                <a:extLst>
                  <a:ext uri="{0D108BD9-81ED-4DB2-BD59-A6C34878D82A}">
                    <a16:rowId xmlns:a16="http://schemas.microsoft.com/office/drawing/2014/main" val="10001"/>
                  </a:ext>
                </a:extLst>
              </a:tr>
              <a:tr h="1415534">
                <a:tc>
                  <a:txBody>
                    <a:bodyPr/>
                    <a:lstStyle/>
                    <a:p>
                      <a:pPr algn="just" rtl="0" fontAlgn="ctr">
                        <a:spcBef>
                          <a:spcPts val="0"/>
                        </a:spcBef>
                        <a:spcAft>
                          <a:spcPts val="0"/>
                        </a:spcAft>
                      </a:pPr>
                      <a:r>
                        <a:rPr lang="en-GB" sz="1300" u="none" strike="noStrike"/>
                        <a:t>Phase 2: Development</a:t>
                      </a:r>
                      <a:endParaRPr lang="en-GB" sz="2000"/>
                    </a:p>
                  </a:txBody>
                  <a:tcPr marL="85548" marR="85548" marT="71290" marB="71290" anchor="ctr"/>
                </a:tc>
                <a:tc>
                  <a:txBody>
                    <a:bodyPr/>
                    <a:lstStyle/>
                    <a:p>
                      <a:pPr algn="just" rtl="0" fontAlgn="ctr">
                        <a:spcBef>
                          <a:spcPts val="0"/>
                        </a:spcBef>
                        <a:spcAft>
                          <a:spcPts val="0"/>
                        </a:spcAft>
                      </a:pPr>
                      <a:r>
                        <a:rPr lang="en-GB" sz="1300" u="none" strike="noStrike"/>
                        <a:t>Weeks 3–4</a:t>
                      </a:r>
                      <a:endParaRPr lang="en-GB" sz="2000"/>
                    </a:p>
                  </a:txBody>
                  <a:tcPr marL="85548" marR="85548" marT="71290" marB="71290" anchor="ctr"/>
                </a:tc>
                <a:tc>
                  <a:txBody>
                    <a:bodyPr/>
                    <a:lstStyle/>
                    <a:p>
                      <a:pPr algn="just" rtl="0" fontAlgn="ctr">
                        <a:spcBef>
                          <a:spcPts val="0"/>
                        </a:spcBef>
                        <a:spcAft>
                          <a:spcPts val="0"/>
                        </a:spcAft>
                      </a:pPr>
                      <a:r>
                        <a:rPr lang="en-US" sz="1300" u="none" strike="noStrike"/>
                        <a:t>MVP development sprint, usability testing with target users, iterative refinement cycles, performance optimisation</a:t>
                      </a:r>
                      <a:endParaRPr lang="en-US" sz="2000"/>
                    </a:p>
                  </a:txBody>
                  <a:tcPr marL="85548" marR="85548" marT="71290" marB="71290" anchor="ctr"/>
                </a:tc>
                <a:tc>
                  <a:txBody>
                    <a:bodyPr/>
                    <a:lstStyle/>
                    <a:p>
                      <a:pPr algn="just" rtl="0" fontAlgn="ctr">
                        <a:spcBef>
                          <a:spcPts val="0"/>
                        </a:spcBef>
                        <a:spcAft>
                          <a:spcPts val="0"/>
                        </a:spcAft>
                      </a:pPr>
                      <a:r>
                        <a:rPr lang="en-US" sz="1300" u="none" strike="noStrike"/>
                        <a:t>Functional MVP prototype, testing report, and user feedback analysis</a:t>
                      </a:r>
                      <a:endParaRPr lang="en-US" sz="2000"/>
                    </a:p>
                  </a:txBody>
                  <a:tcPr marL="85548" marR="85548" marT="71290" marB="71290" anchor="ctr"/>
                </a:tc>
                <a:extLst>
                  <a:ext uri="{0D108BD9-81ED-4DB2-BD59-A6C34878D82A}">
                    <a16:rowId xmlns:a16="http://schemas.microsoft.com/office/drawing/2014/main" val="10002"/>
                  </a:ext>
                </a:extLst>
              </a:tr>
              <a:tr h="1620849">
                <a:tc>
                  <a:txBody>
                    <a:bodyPr/>
                    <a:lstStyle/>
                    <a:p>
                      <a:pPr algn="just" rtl="0" fontAlgn="ctr">
                        <a:spcBef>
                          <a:spcPts val="0"/>
                        </a:spcBef>
                        <a:spcAft>
                          <a:spcPts val="0"/>
                        </a:spcAft>
                      </a:pPr>
                      <a:r>
                        <a:rPr lang="en-GB" sz="1300" u="none" strike="noStrike"/>
                        <a:t>Phase 3: Deployment</a:t>
                      </a:r>
                      <a:endParaRPr lang="en-GB" sz="2000"/>
                    </a:p>
                  </a:txBody>
                  <a:tcPr marL="85548" marR="85548" marT="71290" marB="71290" anchor="ctr"/>
                </a:tc>
                <a:tc>
                  <a:txBody>
                    <a:bodyPr/>
                    <a:lstStyle/>
                    <a:p>
                      <a:pPr algn="just" rtl="0" fontAlgn="ctr">
                        <a:spcBef>
                          <a:spcPts val="0"/>
                        </a:spcBef>
                        <a:spcAft>
                          <a:spcPts val="0"/>
                        </a:spcAft>
                      </a:pPr>
                      <a:r>
                        <a:rPr lang="en-GB" sz="1300" u="none" strike="noStrike"/>
                        <a:t>Weeks 5–6</a:t>
                      </a:r>
                      <a:endParaRPr lang="en-GB" sz="2000"/>
                    </a:p>
                  </a:txBody>
                  <a:tcPr marL="85548" marR="85548" marT="71290" marB="71290" anchor="ctr"/>
                </a:tc>
                <a:tc>
                  <a:txBody>
                    <a:bodyPr/>
                    <a:lstStyle/>
                    <a:p>
                      <a:pPr algn="just" rtl="0" fontAlgn="ctr">
                        <a:spcBef>
                          <a:spcPts val="0"/>
                        </a:spcBef>
                        <a:spcAft>
                          <a:spcPts val="0"/>
                        </a:spcAft>
                      </a:pPr>
                      <a:r>
                        <a:rPr lang="en-US" sz="1300" u="none" strike="noStrike"/>
                        <a:t>Business case finalisation, deployment documentation, pitch narrative refinement, stakeholder feedback incorporation</a:t>
                      </a:r>
                      <a:endParaRPr lang="en-US" sz="2000"/>
                    </a:p>
                  </a:txBody>
                  <a:tcPr marL="85548" marR="85548" marT="71290" marB="71290" anchor="ctr"/>
                </a:tc>
                <a:tc>
                  <a:txBody>
                    <a:bodyPr/>
                    <a:lstStyle/>
                    <a:p>
                      <a:pPr algn="just" rtl="0" fontAlgn="ctr">
                        <a:spcBef>
                          <a:spcPts val="0"/>
                        </a:spcBef>
                        <a:spcAft>
                          <a:spcPts val="0"/>
                        </a:spcAft>
                      </a:pPr>
                      <a:r>
                        <a:rPr lang="en-US" sz="1300" u="none" strike="noStrike"/>
                        <a:t>Business case document, deployment plan, investor pitch deck ready</a:t>
                      </a:r>
                      <a:endParaRPr lang="en-US" sz="2000"/>
                    </a:p>
                  </a:txBody>
                  <a:tcPr marL="85548" marR="85548" marT="71290" marB="71290" anchor="ctr"/>
                </a:tc>
                <a:extLst>
                  <a:ext uri="{0D108BD9-81ED-4DB2-BD59-A6C34878D82A}">
                    <a16:rowId xmlns:a16="http://schemas.microsoft.com/office/drawing/2014/main" val="10003"/>
                  </a:ext>
                </a:extLst>
              </a:tr>
              <a:tr h="513288">
                <a:tc>
                  <a:txBody>
                    <a:bodyPr/>
                    <a:lstStyle/>
                    <a:p>
                      <a:endParaRPr lang="en-GB" sz="2000"/>
                    </a:p>
                  </a:txBody>
                  <a:tcPr marL="102658" marR="102658" marT="51329" marB="51329"/>
                </a:tc>
                <a:tc>
                  <a:txBody>
                    <a:bodyPr/>
                    <a:lstStyle/>
                    <a:p>
                      <a:endParaRPr lang="en-GB" sz="2000"/>
                    </a:p>
                  </a:txBody>
                  <a:tcPr marL="102658" marR="102658" marT="51329" marB="51329"/>
                </a:tc>
                <a:tc>
                  <a:txBody>
                    <a:bodyPr/>
                    <a:lstStyle/>
                    <a:p>
                      <a:endParaRPr lang="en-GB" sz="2000"/>
                    </a:p>
                  </a:txBody>
                  <a:tcPr marL="102658" marR="102658" marT="51329" marB="51329"/>
                </a:tc>
                <a:tc>
                  <a:txBody>
                    <a:bodyPr/>
                    <a:lstStyle/>
                    <a:p>
                      <a:endParaRPr lang="en-GB" sz="2000" dirty="0"/>
                    </a:p>
                  </a:txBody>
                  <a:tcPr marL="102658" marR="102658" marT="51329" marB="51329"/>
                </a:tc>
                <a:extLst>
                  <a:ext uri="{0D108BD9-81ED-4DB2-BD59-A6C34878D82A}">
                    <a16:rowId xmlns:a16="http://schemas.microsoft.com/office/drawing/2014/main" val="10004"/>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97762" y="329184"/>
            <a:ext cx="6251110" cy="1783080"/>
          </a:xfrm>
        </p:spPr>
        <p:txBody>
          <a:bodyPr anchor="b">
            <a:normAutofit/>
          </a:bodyPr>
          <a:lstStyle/>
          <a:p>
            <a:pPr>
              <a:lnSpc>
                <a:spcPct val="90000"/>
              </a:lnSpc>
            </a:pPr>
            <a:r>
              <a:rPr lang="en-US" sz="3800" b="1"/>
              <a:t>Resources Required to Build and Deploy the Solution</a:t>
            </a:r>
            <a:endParaRPr lang="en-GB" sz="3800"/>
          </a:p>
        </p:txBody>
      </p:sp>
      <p:pic>
        <p:nvPicPr>
          <p:cNvPr id="5" name="Picture 4" descr="Person pointing on a map">
            <a:extLst>
              <a:ext uri="{FF2B5EF4-FFF2-40B4-BE49-F238E27FC236}">
                <a16:creationId xmlns:a16="http://schemas.microsoft.com/office/drawing/2014/main" id="{B77EA667-0A12-B09B-4068-441F8C408F04}"/>
              </a:ext>
            </a:extLst>
          </p:cNvPr>
          <p:cNvPicPr>
            <a:picLocks noChangeAspect="1"/>
          </p:cNvPicPr>
          <p:nvPr/>
        </p:nvPicPr>
        <p:blipFill>
          <a:blip r:embed="rId3"/>
          <a:srcRect l="21529" r="33140" b="-1"/>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297762" y="2706624"/>
            <a:ext cx="6251110" cy="3483864"/>
          </a:xfrm>
        </p:spPr>
        <p:txBody>
          <a:bodyPr>
            <a:normAutofit/>
          </a:bodyPr>
          <a:lstStyle/>
          <a:p>
            <a:pPr fontAlgn="base"/>
            <a:r>
              <a:rPr lang="en-GB" sz="2200"/>
              <a:t>Team: 5 developers + UX researcher + business analyst (Jansen et al., 2023)</a:t>
            </a:r>
          </a:p>
          <a:p>
            <a:pPr fontAlgn="base"/>
            <a:r>
              <a:rPr lang="en-GB" sz="2200"/>
              <a:t>Infrastructure: AWS EC2/RDS, CDN, Google Maps API, Twilio, Firebase (Sinfield et al., 2024)</a:t>
            </a:r>
          </a:p>
          <a:p>
            <a:pPr fontAlgn="base"/>
            <a:r>
              <a:rPr lang="en-GB" sz="2200"/>
              <a:t>Budget: dev 60%, cloud 20%, test 10%, contingency 10% (Sinfield et al., 2024)</a:t>
            </a:r>
          </a:p>
          <a:p>
            <a:pPr>
              <a:buNone/>
            </a:pPr>
            <a:endParaRPr lang="en-GB" sz="22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AC55D-AB76-ADA2-24BE-AAE99C1B62ED}"/>
              </a:ext>
            </a:extLst>
          </p:cNvPr>
          <p:cNvSpPr>
            <a:spLocks noGrp="1"/>
          </p:cNvSpPr>
          <p:nvPr>
            <p:ph type="title"/>
          </p:nvPr>
        </p:nvSpPr>
        <p:spPr>
          <a:xfrm>
            <a:off x="609600" y="274638"/>
            <a:ext cx="10972800" cy="562074"/>
          </a:xfrm>
          <a:solidFill>
            <a:schemeClr val="accent1">
              <a:lumMod val="20000"/>
              <a:lumOff val="80000"/>
            </a:schemeClr>
          </a:solidFill>
        </p:spPr>
        <p:txBody>
          <a:bodyPr>
            <a:normAutofit fontScale="90000"/>
          </a:bodyPr>
          <a:lstStyle/>
          <a:p>
            <a:r>
              <a:rPr lang="en-US" dirty="0"/>
              <a:t>References</a:t>
            </a:r>
            <a:endParaRPr lang="en-GB" dirty="0"/>
          </a:p>
        </p:txBody>
      </p:sp>
      <p:sp>
        <p:nvSpPr>
          <p:cNvPr id="5" name="TextBox 4">
            <a:extLst>
              <a:ext uri="{FF2B5EF4-FFF2-40B4-BE49-F238E27FC236}">
                <a16:creationId xmlns:a16="http://schemas.microsoft.com/office/drawing/2014/main" id="{0BF8C44C-5488-29A9-CA2E-1F9605C17482}"/>
              </a:ext>
            </a:extLst>
          </p:cNvPr>
          <p:cNvSpPr txBox="1"/>
          <p:nvPr/>
        </p:nvSpPr>
        <p:spPr>
          <a:xfrm>
            <a:off x="551384" y="836712"/>
            <a:ext cx="11544944" cy="5786199"/>
          </a:xfrm>
          <a:prstGeom prst="rect">
            <a:avLst/>
          </a:prstGeom>
          <a:noFill/>
        </p:spPr>
        <p:txBody>
          <a:bodyPr wrap="square">
            <a:spAutoFit/>
          </a:bodyPr>
          <a:lstStyle/>
          <a:p>
            <a:pPr marL="0" marR="0" algn="just">
              <a:buNone/>
            </a:pPr>
            <a:r>
              <a:rPr lang="en-GB" sz="1000" dirty="0">
                <a:effectLst/>
                <a:latin typeface="Arial" panose="020B0604020202020204" pitchFamily="34" charset="0"/>
                <a:ea typeface="Arial" panose="020B0604020202020204" pitchFamily="34" charset="0"/>
              </a:rPr>
              <a:t> </a:t>
            </a:r>
          </a:p>
          <a:p>
            <a:pPr marL="0" marR="0" algn="just">
              <a:spcAft>
                <a:spcPts val="1200"/>
              </a:spcAft>
              <a:buNone/>
            </a:pPr>
            <a:r>
              <a:rPr lang="en-GB" sz="1000" dirty="0" err="1">
                <a:effectLst/>
                <a:latin typeface="Arial" panose="020B0604020202020204" pitchFamily="34" charset="0"/>
                <a:ea typeface="Arial" panose="020B0604020202020204" pitchFamily="34" charset="0"/>
              </a:rPr>
              <a:t>Alourani</a:t>
            </a:r>
            <a:r>
              <a:rPr lang="en-GB" sz="1000" dirty="0">
                <a:effectLst/>
                <a:latin typeface="Arial" panose="020B0604020202020204" pitchFamily="34" charset="0"/>
                <a:ea typeface="Arial" panose="020B0604020202020204" pitchFamily="34" charset="0"/>
              </a:rPr>
              <a:t>, A., Ashraf, M.U. and </a:t>
            </a:r>
            <a:r>
              <a:rPr lang="en-GB" sz="1000" dirty="0" err="1">
                <a:effectLst/>
                <a:latin typeface="Arial" panose="020B0604020202020204" pitchFamily="34" charset="0"/>
                <a:ea typeface="Arial" panose="020B0604020202020204" pitchFamily="34" charset="0"/>
              </a:rPr>
              <a:t>Aloraini</a:t>
            </a:r>
            <a:r>
              <a:rPr lang="en-GB" sz="1000" dirty="0">
                <a:effectLst/>
                <a:latin typeface="Arial" panose="020B0604020202020204" pitchFamily="34" charset="0"/>
                <a:ea typeface="Arial" panose="020B0604020202020204" pitchFamily="34" charset="0"/>
              </a:rPr>
              <a:t>, M. (2025). Smart waste management and classification system using advanced IoT and AI technologies. </a:t>
            </a:r>
            <a:r>
              <a:rPr lang="en-GB" sz="1000" i="1" dirty="0" err="1">
                <a:effectLst/>
                <a:latin typeface="Arial" panose="020B0604020202020204" pitchFamily="34" charset="0"/>
                <a:ea typeface="Arial" panose="020B0604020202020204" pitchFamily="34" charset="0"/>
              </a:rPr>
              <a:t>PeerJ</a:t>
            </a:r>
            <a:r>
              <a:rPr lang="en-GB" sz="1000" i="1" dirty="0">
                <a:effectLst/>
                <a:latin typeface="Arial" panose="020B0604020202020204" pitchFamily="34" charset="0"/>
                <a:ea typeface="Arial" panose="020B0604020202020204" pitchFamily="34" charset="0"/>
              </a:rPr>
              <a:t> Computer Science</a:t>
            </a:r>
            <a:r>
              <a:rPr lang="en-GB" sz="1000" dirty="0">
                <a:effectLst/>
                <a:latin typeface="Arial" panose="020B0604020202020204" pitchFamily="34" charset="0"/>
                <a:ea typeface="Arial" panose="020B0604020202020204" pitchFamily="34" charset="0"/>
              </a:rPr>
              <a:t>, 11, pp.1–28. </a:t>
            </a:r>
          </a:p>
          <a:p>
            <a:pPr marL="0" marR="0" algn="just">
              <a:spcAft>
                <a:spcPts val="1200"/>
              </a:spcAft>
              <a:buNone/>
            </a:pPr>
            <a:r>
              <a:rPr lang="en-GB" sz="1000" dirty="0">
                <a:effectLst/>
                <a:latin typeface="Arial" panose="020B0604020202020204" pitchFamily="34" charset="0"/>
                <a:ea typeface="Arial" panose="020B0604020202020204" pitchFamily="34" charset="0"/>
              </a:rPr>
              <a:t>Anas, A.K., Maryono, N. and </a:t>
            </a:r>
            <a:r>
              <a:rPr lang="en-GB" sz="1000" dirty="0" err="1">
                <a:effectLst/>
                <a:latin typeface="Arial" panose="020B0604020202020204" pitchFamily="34" charset="0"/>
                <a:ea typeface="Arial" panose="020B0604020202020204" pitchFamily="34" charset="0"/>
              </a:rPr>
              <a:t>Purnaweni</a:t>
            </a:r>
            <a:r>
              <a:rPr lang="en-GB" sz="1000" dirty="0">
                <a:effectLst/>
                <a:latin typeface="Arial" panose="020B0604020202020204" pitchFamily="34" charset="0"/>
                <a:ea typeface="Arial" panose="020B0604020202020204" pitchFamily="34" charset="0"/>
              </a:rPr>
              <a:t>, H. (2023). Community participation in waste management in abrasion areas. </a:t>
            </a:r>
            <a:r>
              <a:rPr lang="en-GB" sz="1000" i="1" dirty="0">
                <a:effectLst/>
                <a:latin typeface="Arial" panose="020B0604020202020204" pitchFamily="34" charset="0"/>
                <a:ea typeface="Arial" panose="020B0604020202020204" pitchFamily="34" charset="0"/>
              </a:rPr>
              <a:t>IOP conference series. Earth and environmental science</a:t>
            </a:r>
            <a:r>
              <a:rPr lang="en-GB" sz="1000" dirty="0">
                <a:effectLst/>
                <a:latin typeface="Arial" panose="020B0604020202020204" pitchFamily="34" charset="0"/>
                <a:ea typeface="Arial" panose="020B0604020202020204" pitchFamily="34" charset="0"/>
              </a:rPr>
              <a:t>, 1268(1), pp.1–7. </a:t>
            </a:r>
          </a:p>
          <a:p>
            <a:pPr marL="0" marR="0" algn="just">
              <a:spcAft>
                <a:spcPts val="1200"/>
              </a:spcAft>
              <a:buNone/>
            </a:pPr>
            <a:r>
              <a:rPr lang="en-GB" sz="1000" dirty="0">
                <a:effectLst/>
                <a:latin typeface="Arial" panose="020B0604020202020204" pitchFamily="34" charset="0"/>
                <a:ea typeface="Arial" panose="020B0604020202020204" pitchFamily="34" charset="0"/>
              </a:rPr>
              <a:t>Bjarnason, E., Lang, F. and </a:t>
            </a:r>
            <a:r>
              <a:rPr lang="en-GB" sz="1000" dirty="0" err="1">
                <a:effectLst/>
                <a:latin typeface="Arial" panose="020B0604020202020204" pitchFamily="34" charset="0"/>
                <a:ea typeface="Arial" panose="020B0604020202020204" pitchFamily="34" charset="0"/>
              </a:rPr>
              <a:t>Mjöberg</a:t>
            </a:r>
            <a:r>
              <a:rPr lang="en-GB" sz="1000" dirty="0">
                <a:effectLst/>
                <a:latin typeface="Arial" panose="020B0604020202020204" pitchFamily="34" charset="0"/>
                <a:ea typeface="Arial" panose="020B0604020202020204" pitchFamily="34" charset="0"/>
              </a:rPr>
              <a:t>, A. (2023). An empirically based model of software prototyping: a mapping study and a multi-case study. </a:t>
            </a:r>
            <a:r>
              <a:rPr lang="en-GB" sz="1000" i="1" dirty="0">
                <a:effectLst/>
                <a:latin typeface="Arial" panose="020B0604020202020204" pitchFamily="34" charset="0"/>
                <a:ea typeface="Arial" panose="020B0604020202020204" pitchFamily="34" charset="0"/>
              </a:rPr>
              <a:t>Empirical Software Engineering</a:t>
            </a:r>
            <a:r>
              <a:rPr lang="en-GB" sz="1000" dirty="0">
                <a:effectLst/>
                <a:latin typeface="Arial" panose="020B0604020202020204" pitchFamily="34" charset="0"/>
                <a:ea typeface="Arial" panose="020B0604020202020204" pitchFamily="34" charset="0"/>
              </a:rPr>
              <a:t>, 28(5), pp.1–47. </a:t>
            </a:r>
          </a:p>
          <a:p>
            <a:pPr marL="0" marR="0" algn="just">
              <a:spcAft>
                <a:spcPts val="1200"/>
              </a:spcAft>
              <a:buNone/>
            </a:pPr>
            <a:r>
              <a:rPr lang="en-GB" sz="1000" dirty="0">
                <a:effectLst/>
                <a:latin typeface="Arial" panose="020B0604020202020204" pitchFamily="34" charset="0"/>
                <a:ea typeface="Arial" panose="020B0604020202020204" pitchFamily="34" charset="0"/>
              </a:rPr>
              <a:t>Chang, S., Gao, J. and Wang, W. (2025). Automatic Generation of Software Prototype Data for Rapid Requirements Validation. </a:t>
            </a:r>
            <a:r>
              <a:rPr lang="en-GB" sz="1000" i="1" dirty="0">
                <a:effectLst/>
                <a:latin typeface="Arial" panose="020B0604020202020204" pitchFamily="34" charset="0"/>
                <a:ea typeface="Arial" panose="020B0604020202020204" pitchFamily="34" charset="0"/>
              </a:rPr>
              <a:t>Electronics</a:t>
            </a:r>
            <a:r>
              <a:rPr lang="en-GB" sz="1000" dirty="0">
                <a:effectLst/>
                <a:latin typeface="Arial" panose="020B0604020202020204" pitchFamily="34" charset="0"/>
                <a:ea typeface="Arial" panose="020B0604020202020204" pitchFamily="34" charset="0"/>
              </a:rPr>
              <a:t>, 14(17), pp.1–31.  </a:t>
            </a:r>
          </a:p>
          <a:p>
            <a:pPr marL="0" marR="0" algn="just">
              <a:spcAft>
                <a:spcPts val="1200"/>
              </a:spcAft>
              <a:buNone/>
            </a:pPr>
            <a:r>
              <a:rPr lang="en-GB" sz="1000" dirty="0">
                <a:effectLst/>
                <a:latin typeface="Arial" panose="020B0604020202020204" pitchFamily="34" charset="0"/>
                <a:ea typeface="Arial" panose="020B0604020202020204" pitchFamily="34" charset="0"/>
              </a:rPr>
              <a:t>da Silva, L.F., Junior, P.A.P. and Freire, A.P. (2022). Mobile User Interaction Design Patterns: A Systematic Mapping Study. </a:t>
            </a:r>
            <a:r>
              <a:rPr lang="en-GB" sz="1000" i="1" dirty="0">
                <a:effectLst/>
                <a:latin typeface="Arial" panose="020B0604020202020204" pitchFamily="34" charset="0"/>
                <a:ea typeface="Arial" panose="020B0604020202020204" pitchFamily="34" charset="0"/>
              </a:rPr>
              <a:t>Information</a:t>
            </a:r>
            <a:r>
              <a:rPr lang="en-GB" sz="1000" dirty="0">
                <a:effectLst/>
                <a:latin typeface="Arial" panose="020B0604020202020204" pitchFamily="34" charset="0"/>
                <a:ea typeface="Arial" panose="020B0604020202020204" pitchFamily="34" charset="0"/>
              </a:rPr>
              <a:t>, 13(5), pp.1–27.  </a:t>
            </a:r>
          </a:p>
          <a:p>
            <a:pPr marL="0" marR="0" algn="just">
              <a:spcAft>
                <a:spcPts val="1200"/>
              </a:spcAft>
              <a:buNone/>
            </a:pPr>
            <a:r>
              <a:rPr lang="en-GB" sz="1000" dirty="0">
                <a:effectLst/>
                <a:latin typeface="Arial" panose="020B0604020202020204" pitchFamily="34" charset="0"/>
                <a:ea typeface="Arial" panose="020B0604020202020204" pitchFamily="34" charset="0"/>
              </a:rPr>
              <a:t>Dissanayake, G. (2020). </a:t>
            </a:r>
            <a:r>
              <a:rPr lang="en-GB" sz="1000" i="1" dirty="0">
                <a:effectLst/>
                <a:latin typeface="Arial" panose="020B0604020202020204" pitchFamily="34" charset="0"/>
                <a:ea typeface="Arial" panose="020B0604020202020204" pitchFamily="34" charset="0"/>
              </a:rPr>
              <a:t>A Study on Real-Time Database Technology and Its Applications A Study on Real-Time Database Technology and Its Applications</a:t>
            </a:r>
            <a:r>
              <a:rPr lang="en-GB" sz="1000" dirty="0">
                <a:effectLst/>
                <a:latin typeface="Arial" panose="020B0604020202020204" pitchFamily="34" charset="0"/>
                <a:ea typeface="Arial" panose="020B0604020202020204" pitchFamily="34" charset="0"/>
              </a:rPr>
              <a:t>. pp.1–68. </a:t>
            </a:r>
          </a:p>
          <a:p>
            <a:pPr marL="0" marR="0" algn="just">
              <a:spcAft>
                <a:spcPts val="1200"/>
              </a:spcAft>
              <a:buNone/>
            </a:pPr>
            <a:r>
              <a:rPr lang="en-GB" sz="1000" dirty="0" err="1">
                <a:effectLst/>
                <a:latin typeface="Arial" panose="020B0604020202020204" pitchFamily="34" charset="0"/>
                <a:ea typeface="Arial" panose="020B0604020202020204" pitchFamily="34" charset="0"/>
              </a:rPr>
              <a:t>Ferronato</a:t>
            </a:r>
            <a:r>
              <a:rPr lang="en-GB" sz="1000" dirty="0">
                <a:effectLst/>
                <a:latin typeface="Arial" panose="020B0604020202020204" pitchFamily="34" charset="0"/>
                <a:ea typeface="Arial" panose="020B0604020202020204" pitchFamily="34" charset="0"/>
              </a:rPr>
              <a:t>, N. and Torretta, V. (2019). Waste mismanagement in developing countries: A review of global issues. </a:t>
            </a:r>
            <a:r>
              <a:rPr lang="en-GB" sz="1000" i="1" dirty="0">
                <a:effectLst/>
                <a:latin typeface="Arial" panose="020B0604020202020204" pitchFamily="34" charset="0"/>
                <a:ea typeface="Arial" panose="020B0604020202020204" pitchFamily="34" charset="0"/>
              </a:rPr>
              <a:t>International Journal of Environmental Research and Public Health</a:t>
            </a:r>
            <a:r>
              <a:rPr lang="en-GB" sz="1000" dirty="0">
                <a:effectLst/>
                <a:latin typeface="Arial" panose="020B0604020202020204" pitchFamily="34" charset="0"/>
                <a:ea typeface="Arial" panose="020B0604020202020204" pitchFamily="34" charset="0"/>
              </a:rPr>
              <a:t>, 16(6), pp.1–28. </a:t>
            </a:r>
          </a:p>
          <a:p>
            <a:pPr marL="0" marR="0" algn="just">
              <a:spcAft>
                <a:spcPts val="1200"/>
              </a:spcAft>
              <a:buNone/>
            </a:pPr>
            <a:r>
              <a:rPr lang="en-GB" sz="1000" dirty="0">
                <a:effectLst/>
                <a:latin typeface="Arial" panose="020B0604020202020204" pitchFamily="34" charset="0"/>
                <a:ea typeface="Arial" panose="020B0604020202020204" pitchFamily="34" charset="0"/>
              </a:rPr>
              <a:t>Gowda, P. and Gowda, A.N. (2024). Best Practices in REST API Design for Enhanced Scalability and Security. </a:t>
            </a:r>
            <a:r>
              <a:rPr lang="en-GB" sz="1000" i="1" dirty="0">
                <a:effectLst/>
                <a:latin typeface="Arial" panose="020B0604020202020204" pitchFamily="34" charset="0"/>
                <a:ea typeface="Arial" panose="020B0604020202020204" pitchFamily="34" charset="0"/>
              </a:rPr>
              <a:t>Journal of Artificial Intelligence, Machine Learning and Data Science</a:t>
            </a:r>
            <a:r>
              <a:rPr lang="en-GB" sz="1000" dirty="0">
                <a:effectLst/>
                <a:latin typeface="Arial" panose="020B0604020202020204" pitchFamily="34" charset="0"/>
                <a:ea typeface="Arial" panose="020B0604020202020204" pitchFamily="34" charset="0"/>
              </a:rPr>
              <a:t>, 2(1), pp.827–830.  </a:t>
            </a:r>
          </a:p>
          <a:p>
            <a:pPr marL="0" marR="0" algn="just">
              <a:spcAft>
                <a:spcPts val="1200"/>
              </a:spcAft>
              <a:buNone/>
            </a:pPr>
            <a:r>
              <a:rPr lang="en-GB" sz="1000" dirty="0">
                <a:effectLst/>
                <a:latin typeface="Arial" panose="020B0604020202020204" pitchFamily="34" charset="0"/>
                <a:ea typeface="Arial" panose="020B0604020202020204" pitchFamily="34" charset="0"/>
              </a:rPr>
              <a:t>Group, W.B. (2025). </a:t>
            </a:r>
            <a:r>
              <a:rPr lang="en-GB" sz="1000" i="1" dirty="0">
                <a:effectLst/>
                <a:latin typeface="Arial" panose="020B0604020202020204" pitchFamily="34" charset="0"/>
                <a:ea typeface="Arial" panose="020B0604020202020204" pitchFamily="34" charset="0"/>
              </a:rPr>
              <a:t>Clean Cities, Bright Futures: Accelerating Investment and Reforms in Solid Waste Management in Developing Countries</a:t>
            </a:r>
            <a:r>
              <a:rPr lang="en-GB" sz="1000" dirty="0">
                <a:effectLst/>
                <a:latin typeface="Arial" panose="020B0604020202020204" pitchFamily="34" charset="0"/>
                <a:ea typeface="Arial" panose="020B0604020202020204" pitchFamily="34" charset="0"/>
              </a:rPr>
              <a:t>. World Bank. Available at: https://www.worldbank.org/en/results/2025/04/30/clean-cities-bright-futures-accelerating-investment-and-reforms-in-solid-waste-management-in-developing-countries [Accessed 5 Dec. 2025].</a:t>
            </a:r>
          </a:p>
          <a:p>
            <a:pPr marL="0" marR="0" algn="just">
              <a:spcAft>
                <a:spcPts val="1200"/>
              </a:spcAft>
              <a:buNone/>
            </a:pPr>
            <a:r>
              <a:rPr lang="en-GB" sz="1000" dirty="0" err="1">
                <a:effectLst/>
                <a:latin typeface="Arial" panose="020B0604020202020204" pitchFamily="34" charset="0"/>
                <a:ea typeface="Arial" panose="020B0604020202020204" pitchFamily="34" charset="0"/>
              </a:rPr>
              <a:t>Harnita</a:t>
            </a:r>
            <a:r>
              <a:rPr lang="en-GB" sz="1000" dirty="0">
                <a:effectLst/>
                <a:latin typeface="Arial" panose="020B0604020202020204" pitchFamily="34" charset="0"/>
                <a:ea typeface="Arial" panose="020B0604020202020204" pitchFamily="34" charset="0"/>
              </a:rPr>
              <a:t>, N. (2025). Community participation in sustainable solid waste management at the household level. </a:t>
            </a:r>
            <a:r>
              <a:rPr lang="en-GB" sz="1000" i="1" dirty="0">
                <a:effectLst/>
                <a:latin typeface="Arial" panose="020B0604020202020204" pitchFamily="34" charset="0"/>
                <a:ea typeface="Arial" panose="020B0604020202020204" pitchFamily="34" charset="0"/>
              </a:rPr>
              <a:t>Waste, Society and Sustainability</a:t>
            </a:r>
            <a:r>
              <a:rPr lang="en-GB" sz="1000" dirty="0">
                <a:effectLst/>
                <a:latin typeface="Arial" panose="020B0604020202020204" pitchFamily="34" charset="0"/>
                <a:ea typeface="Arial" panose="020B0604020202020204" pitchFamily="34" charset="0"/>
              </a:rPr>
              <a:t>, 2(1), pp.72–91.  </a:t>
            </a:r>
          </a:p>
          <a:p>
            <a:pPr marL="0" marR="0" algn="just">
              <a:spcAft>
                <a:spcPts val="1200"/>
              </a:spcAft>
              <a:buNone/>
            </a:pPr>
            <a:r>
              <a:rPr lang="en-GB" sz="1000" dirty="0">
                <a:effectLst/>
                <a:latin typeface="Arial" panose="020B0604020202020204" pitchFamily="34" charset="0"/>
                <a:ea typeface="Arial" panose="020B0604020202020204" pitchFamily="34" charset="0"/>
              </a:rPr>
              <a:t>Hassan, L. and Hamari, J. (2020). </a:t>
            </a:r>
            <a:r>
              <a:rPr lang="en-GB" sz="1000" dirty="0" err="1">
                <a:effectLst/>
                <a:latin typeface="Arial" panose="020B0604020202020204" pitchFamily="34" charset="0"/>
                <a:ea typeface="Arial" panose="020B0604020202020204" pitchFamily="34" charset="0"/>
              </a:rPr>
              <a:t>Gameful</a:t>
            </a:r>
            <a:r>
              <a:rPr lang="en-GB" sz="1000" dirty="0">
                <a:effectLst/>
                <a:latin typeface="Arial" panose="020B0604020202020204" pitchFamily="34" charset="0"/>
                <a:ea typeface="Arial" panose="020B0604020202020204" pitchFamily="34" charset="0"/>
              </a:rPr>
              <a:t> civic engagement: A review of the literature on gamification of e-participation. </a:t>
            </a:r>
            <a:r>
              <a:rPr lang="en-GB" sz="1000" i="1" dirty="0">
                <a:effectLst/>
                <a:latin typeface="Arial" panose="020B0604020202020204" pitchFamily="34" charset="0"/>
                <a:ea typeface="Arial" panose="020B0604020202020204" pitchFamily="34" charset="0"/>
              </a:rPr>
              <a:t>Government Information Quarterly</a:t>
            </a:r>
            <a:r>
              <a:rPr lang="en-GB" sz="1000" dirty="0">
                <a:effectLst/>
                <a:latin typeface="Arial" panose="020B0604020202020204" pitchFamily="34" charset="0"/>
                <a:ea typeface="Arial" panose="020B0604020202020204" pitchFamily="34" charset="0"/>
              </a:rPr>
              <a:t>, 37(3), pp.1–21.  </a:t>
            </a:r>
          </a:p>
          <a:p>
            <a:pPr marL="0" marR="0" algn="just">
              <a:spcAft>
                <a:spcPts val="1200"/>
              </a:spcAft>
              <a:buNone/>
            </a:pPr>
            <a:r>
              <a:rPr lang="en-GB" sz="1000" dirty="0">
                <a:effectLst/>
                <a:latin typeface="Arial" panose="020B0604020202020204" pitchFamily="34" charset="0"/>
                <a:ea typeface="Arial" panose="020B0604020202020204" pitchFamily="34" charset="0"/>
              </a:rPr>
              <a:t>Jansen, J.J.P., Heavey, C., Mom, T.J.M., Simsek, Z. and Zahra, S.A. (2023). Scaling‐up: Building, Leading and Sustaining Rapid Growth Over Time. </a:t>
            </a:r>
            <a:r>
              <a:rPr lang="en-GB" sz="1000" i="1" dirty="0">
                <a:effectLst/>
                <a:latin typeface="Arial" panose="020B0604020202020204" pitchFamily="34" charset="0"/>
                <a:ea typeface="Arial" panose="020B0604020202020204" pitchFamily="34" charset="0"/>
              </a:rPr>
              <a:t>Journal of Management Studies</a:t>
            </a:r>
            <a:r>
              <a:rPr lang="en-GB" sz="1000" dirty="0">
                <a:effectLst/>
                <a:latin typeface="Arial" panose="020B0604020202020204" pitchFamily="34" charset="0"/>
                <a:ea typeface="Arial" panose="020B0604020202020204" pitchFamily="34" charset="0"/>
              </a:rPr>
              <a:t>, 60(3), pp.1–24.  </a:t>
            </a:r>
          </a:p>
          <a:p>
            <a:pPr marL="0" marR="0" algn="just">
              <a:spcAft>
                <a:spcPts val="1200"/>
              </a:spcAft>
              <a:buNone/>
            </a:pPr>
            <a:r>
              <a:rPr lang="en-GB" sz="1000" dirty="0">
                <a:effectLst/>
                <a:latin typeface="Arial" panose="020B0604020202020204" pitchFamily="34" charset="0"/>
                <a:ea typeface="Arial" panose="020B0604020202020204" pitchFamily="34" charset="0"/>
              </a:rPr>
              <a:t>Kadus, T., Nirmal, P. and Kulkarni, K. (2020). Smart Waste Management System using IOT. </a:t>
            </a:r>
            <a:r>
              <a:rPr lang="en-GB" sz="1000" i="1" dirty="0">
                <a:effectLst/>
                <a:latin typeface="Arial" panose="020B0604020202020204" pitchFamily="34" charset="0"/>
                <a:ea typeface="Arial" panose="020B0604020202020204" pitchFamily="34" charset="0"/>
              </a:rPr>
              <a:t>International Journal of Engineering Research and</a:t>
            </a:r>
            <a:r>
              <a:rPr lang="en-GB" sz="1000" dirty="0">
                <a:effectLst/>
                <a:latin typeface="Arial" panose="020B0604020202020204" pitchFamily="34" charset="0"/>
                <a:ea typeface="Arial" panose="020B0604020202020204" pitchFamily="34" charset="0"/>
              </a:rPr>
              <a:t>, V9(04), pp.738–741.  </a:t>
            </a:r>
          </a:p>
          <a:p>
            <a:pPr marL="0" marR="0" algn="just">
              <a:spcAft>
                <a:spcPts val="1200"/>
              </a:spcAft>
              <a:buNone/>
            </a:pPr>
            <a:r>
              <a:rPr lang="en-GB" sz="1000" dirty="0">
                <a:effectLst/>
                <a:latin typeface="Arial" panose="020B0604020202020204" pitchFamily="34" charset="0"/>
                <a:ea typeface="Arial" panose="020B0604020202020204" pitchFamily="34" charset="0"/>
              </a:rPr>
              <a:t>Kalra, N. (2019). Community Participation and Waste Management. </a:t>
            </a:r>
            <a:r>
              <a:rPr lang="en-GB" sz="1000" i="1" dirty="0">
                <a:effectLst/>
                <a:latin typeface="Arial" panose="020B0604020202020204" pitchFamily="34" charset="0"/>
                <a:ea typeface="Arial" panose="020B0604020202020204" pitchFamily="34" charset="0"/>
              </a:rPr>
              <a:t>Sustainable Waste Management: Policies and Case Studies</a:t>
            </a:r>
            <a:r>
              <a:rPr lang="en-GB" sz="1000" dirty="0">
                <a:effectLst/>
                <a:latin typeface="Arial" panose="020B0604020202020204" pitchFamily="34" charset="0"/>
                <a:ea typeface="Arial" panose="020B0604020202020204" pitchFamily="34" charset="0"/>
              </a:rPr>
              <a:t>, pp.115–123.  </a:t>
            </a:r>
          </a:p>
          <a:p>
            <a:pPr marL="0" marR="0" algn="just">
              <a:spcAft>
                <a:spcPts val="1200"/>
              </a:spcAft>
              <a:buNone/>
            </a:pPr>
            <a:r>
              <a:rPr lang="en-GB" sz="1000" dirty="0">
                <a:effectLst/>
                <a:latin typeface="Arial" panose="020B0604020202020204" pitchFamily="34" charset="0"/>
                <a:ea typeface="Arial" panose="020B0604020202020204" pitchFamily="34" charset="0"/>
              </a:rPr>
              <a:t>Kumar, A. and Agrawal, A. (2020). Recent trends in solid waste management status, challenges, and potential for the future Indian cities – A review. </a:t>
            </a:r>
            <a:r>
              <a:rPr lang="en-GB" sz="1000" i="1" dirty="0">
                <a:effectLst/>
                <a:latin typeface="Arial" panose="020B0604020202020204" pitchFamily="34" charset="0"/>
                <a:ea typeface="Arial" panose="020B0604020202020204" pitchFamily="34" charset="0"/>
              </a:rPr>
              <a:t>Current Research in Environmental Sustainability</a:t>
            </a:r>
            <a:r>
              <a:rPr lang="en-GB" sz="1000" dirty="0">
                <a:effectLst/>
                <a:latin typeface="Arial" panose="020B0604020202020204" pitchFamily="34" charset="0"/>
                <a:ea typeface="Arial" panose="020B0604020202020204" pitchFamily="34" charset="0"/>
              </a:rPr>
              <a:t>, 2(100011), pp.1–19.  </a:t>
            </a:r>
          </a:p>
          <a:p>
            <a:pPr marL="0" marR="0" algn="just">
              <a:spcAft>
                <a:spcPts val="1200"/>
              </a:spcAft>
              <a:buNone/>
            </a:pPr>
            <a:r>
              <a:rPr lang="en-GB" sz="1000" dirty="0">
                <a:effectLst/>
                <a:latin typeface="Arial" panose="020B0604020202020204" pitchFamily="34" charset="0"/>
                <a:ea typeface="Arial" panose="020B0604020202020204" pitchFamily="34" charset="0"/>
              </a:rPr>
              <a:t>Kumar, S., Smith, S.R., Fowler, G., Velis, C., Kumar, S.J., Arya, S., Kumar, R. and Cheeseman, C. (2017). Challenges and opportunities associated with waste management in India. </a:t>
            </a:r>
            <a:r>
              <a:rPr lang="en-GB" sz="1000" i="1" dirty="0">
                <a:effectLst/>
                <a:latin typeface="Arial" panose="020B0604020202020204" pitchFamily="34" charset="0"/>
                <a:ea typeface="Arial" panose="020B0604020202020204" pitchFamily="34" charset="0"/>
              </a:rPr>
              <a:t>Royal Society Open Science</a:t>
            </a:r>
            <a:r>
              <a:rPr lang="en-GB" sz="1000" dirty="0">
                <a:effectLst/>
                <a:latin typeface="Arial" panose="020B0604020202020204" pitchFamily="34" charset="0"/>
                <a:ea typeface="Arial" panose="020B0604020202020204" pitchFamily="34" charset="0"/>
              </a:rPr>
              <a:t>, 4(3), pp.1–11.  </a:t>
            </a:r>
          </a:p>
          <a:p>
            <a:pPr marL="0" marR="0" algn="just">
              <a:spcAft>
                <a:spcPts val="1200"/>
              </a:spcAft>
              <a:buNone/>
            </a:pPr>
            <a:r>
              <a:rPr lang="en-GB" sz="1000" dirty="0">
                <a:effectLst/>
                <a:latin typeface="Arial" panose="020B0604020202020204" pitchFamily="34" charset="0"/>
                <a:ea typeface="Arial" panose="020B0604020202020204" pitchFamily="34" charset="0"/>
              </a:rPr>
              <a:t>Mahajan, R. (2023). Environment and Health Impact of Solid Waste Management in Developing Countries: A Review. </a:t>
            </a:r>
            <a:r>
              <a:rPr lang="en-GB" sz="1000" i="1" dirty="0">
                <a:effectLst/>
                <a:latin typeface="Arial" panose="020B0604020202020204" pitchFamily="34" charset="0"/>
                <a:ea typeface="Arial" panose="020B0604020202020204" pitchFamily="34" charset="0"/>
              </a:rPr>
              <a:t>Current World Environment</a:t>
            </a:r>
            <a:r>
              <a:rPr lang="en-GB" sz="1000" dirty="0">
                <a:effectLst/>
                <a:latin typeface="Arial" panose="020B0604020202020204" pitchFamily="34" charset="0"/>
                <a:ea typeface="Arial" panose="020B0604020202020204" pitchFamily="34" charset="0"/>
              </a:rPr>
              <a:t>, 18(1), pp.18–29. </a:t>
            </a:r>
          </a:p>
        </p:txBody>
      </p:sp>
    </p:spTree>
    <p:extLst>
      <p:ext uri="{BB962C8B-B14F-4D97-AF65-F5344CB8AC3E}">
        <p14:creationId xmlns:p14="http://schemas.microsoft.com/office/powerpoint/2010/main" val="16876829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3EDA7-E234-4967-DD6E-3D72F605C72C}"/>
              </a:ext>
            </a:extLst>
          </p:cNvPr>
          <p:cNvSpPr>
            <a:spLocks noGrp="1"/>
          </p:cNvSpPr>
          <p:nvPr>
            <p:ph type="title"/>
          </p:nvPr>
        </p:nvSpPr>
        <p:spPr>
          <a:xfrm>
            <a:off x="609600" y="274638"/>
            <a:ext cx="10972800" cy="778098"/>
          </a:xfrm>
          <a:solidFill>
            <a:schemeClr val="accent1">
              <a:lumMod val="20000"/>
              <a:lumOff val="80000"/>
            </a:schemeClr>
          </a:solidFill>
        </p:spPr>
        <p:txBody>
          <a:bodyPr/>
          <a:lstStyle/>
          <a:p>
            <a:r>
              <a:rPr lang="en-US" b="1" dirty="0"/>
              <a:t>References</a:t>
            </a:r>
            <a:endParaRPr lang="en-GB" b="1" dirty="0"/>
          </a:p>
        </p:txBody>
      </p:sp>
      <p:sp>
        <p:nvSpPr>
          <p:cNvPr id="3" name="Content Placeholder 2">
            <a:extLst>
              <a:ext uri="{FF2B5EF4-FFF2-40B4-BE49-F238E27FC236}">
                <a16:creationId xmlns:a16="http://schemas.microsoft.com/office/drawing/2014/main" id="{B6E545D4-FF10-2824-9B8E-368AFDA3C05C}"/>
              </a:ext>
            </a:extLst>
          </p:cNvPr>
          <p:cNvSpPr>
            <a:spLocks noGrp="1"/>
          </p:cNvSpPr>
          <p:nvPr>
            <p:ph idx="1"/>
          </p:nvPr>
        </p:nvSpPr>
        <p:spPr>
          <a:xfrm>
            <a:off x="609600" y="1268761"/>
            <a:ext cx="10972800" cy="4857404"/>
          </a:xfrm>
        </p:spPr>
        <p:txBody>
          <a:bodyPr>
            <a:normAutofit fontScale="25000" lnSpcReduction="20000"/>
          </a:bodyPr>
          <a:lstStyle/>
          <a:p>
            <a:pPr marL="0" marR="0" algn="just">
              <a:spcAft>
                <a:spcPts val="1200"/>
              </a:spcAft>
              <a:buNone/>
            </a:pPr>
            <a:r>
              <a:rPr lang="en-GB" dirty="0">
                <a:latin typeface="Arial" panose="020B0604020202020204" pitchFamily="34" charset="0"/>
                <a:ea typeface="Arial" panose="020B0604020202020204" pitchFamily="34" charset="0"/>
              </a:rPr>
              <a:t>Mutiara, G.A., </a:t>
            </a:r>
            <a:r>
              <a:rPr lang="en-GB" dirty="0" err="1">
                <a:latin typeface="Arial" panose="020B0604020202020204" pitchFamily="34" charset="0"/>
                <a:ea typeface="Arial" panose="020B0604020202020204" pitchFamily="34" charset="0"/>
              </a:rPr>
              <a:t>Alfarisi</a:t>
            </a:r>
            <a:r>
              <a:rPr lang="en-GB" dirty="0">
                <a:latin typeface="Arial" panose="020B0604020202020204" pitchFamily="34" charset="0"/>
                <a:ea typeface="Arial" panose="020B0604020202020204" pitchFamily="34" charset="0"/>
              </a:rPr>
              <a:t>, M.R., Zain, M.A.R., </a:t>
            </a:r>
            <a:r>
              <a:rPr lang="en-GB" dirty="0" err="1">
                <a:latin typeface="Arial" panose="020B0604020202020204" pitchFamily="34" charset="0"/>
                <a:ea typeface="Arial" panose="020B0604020202020204" pitchFamily="34" charset="0"/>
              </a:rPr>
              <a:t>Rijali</a:t>
            </a:r>
            <a:r>
              <a:rPr lang="en-GB" dirty="0">
                <a:latin typeface="Arial" panose="020B0604020202020204" pitchFamily="34" charset="0"/>
                <a:ea typeface="Arial" panose="020B0604020202020204" pitchFamily="34" charset="0"/>
              </a:rPr>
              <a:t>, M.G. and Rochim , F.N. (2025). Design and implementation of a REST API-based client-server architecture for multi-sensor IoT monitoring. </a:t>
            </a:r>
            <a:r>
              <a:rPr lang="en-GB" i="1" dirty="0">
                <a:latin typeface="Arial" panose="020B0604020202020204" pitchFamily="34" charset="0"/>
                <a:ea typeface="Arial" panose="020B0604020202020204" pitchFamily="34" charset="0"/>
              </a:rPr>
              <a:t>International Journal of Advanced Technology and Engineering Exploration</a:t>
            </a:r>
            <a:r>
              <a:rPr lang="en-GB" dirty="0">
                <a:latin typeface="Arial" panose="020B0604020202020204" pitchFamily="34" charset="0"/>
                <a:ea typeface="Arial" panose="020B0604020202020204" pitchFamily="34" charset="0"/>
              </a:rPr>
              <a:t>, 12(124), pp.1–24. </a:t>
            </a:r>
          </a:p>
          <a:p>
            <a:pPr marL="0" marR="0" algn="just">
              <a:spcAft>
                <a:spcPts val="1200"/>
              </a:spcAft>
              <a:buNone/>
            </a:pPr>
            <a:r>
              <a:rPr lang="en-GB" dirty="0">
                <a:latin typeface="Arial" panose="020B0604020202020204" pitchFamily="34" charset="0"/>
                <a:ea typeface="Arial" panose="020B0604020202020204" pitchFamily="34" charset="0"/>
              </a:rPr>
              <a:t>Ndou, V., </a:t>
            </a:r>
            <a:r>
              <a:rPr lang="en-GB" dirty="0" err="1">
                <a:latin typeface="Arial" panose="020B0604020202020204" pitchFamily="34" charset="0"/>
                <a:ea typeface="Arial" panose="020B0604020202020204" pitchFamily="34" charset="0"/>
              </a:rPr>
              <a:t>Ingrosso</a:t>
            </a:r>
            <a:r>
              <a:rPr lang="en-GB" dirty="0">
                <a:latin typeface="Arial" panose="020B0604020202020204" pitchFamily="34" charset="0"/>
                <a:ea typeface="Arial" panose="020B0604020202020204" pitchFamily="34" charset="0"/>
              </a:rPr>
              <a:t>, A. and Girolamo, A.D. (2024). Framework for Agile Transformation: Guiding Organizations Through Cultural, Structural, and Competency Shifts in Project Management. </a:t>
            </a:r>
            <a:r>
              <a:rPr lang="en-GB" i="1" dirty="0">
                <a:latin typeface="Arial" panose="020B0604020202020204" pitchFamily="34" charset="0"/>
                <a:ea typeface="Arial" panose="020B0604020202020204" pitchFamily="34" charset="0"/>
              </a:rPr>
              <a:t>Administrative Sciences</a:t>
            </a:r>
            <a:r>
              <a:rPr lang="en-GB" dirty="0">
                <a:latin typeface="Arial" panose="020B0604020202020204" pitchFamily="34" charset="0"/>
                <a:ea typeface="Arial" panose="020B0604020202020204" pitchFamily="34" charset="0"/>
              </a:rPr>
              <a:t>, 14(11), pp.1–20.  </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Okonkwo, C. (2024). Assessment of User Experience (UX) Design Trends in Mobile Applications. </a:t>
            </a:r>
            <a:r>
              <a:rPr lang="en-GB" i="1" dirty="0">
                <a:latin typeface="Arial" panose="020B0604020202020204" pitchFamily="34" charset="0"/>
                <a:ea typeface="Arial" panose="020B0604020202020204" pitchFamily="34" charset="0"/>
              </a:rPr>
              <a:t>Journal of Technology and Systems</a:t>
            </a:r>
            <a:r>
              <a:rPr lang="en-GB" dirty="0">
                <a:latin typeface="Arial" panose="020B0604020202020204" pitchFamily="34" charset="0"/>
                <a:ea typeface="Arial" panose="020B0604020202020204" pitchFamily="34" charset="0"/>
              </a:rPr>
              <a:t>, 6(5), pp.29–41.  </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Parameswari C, </a:t>
            </a:r>
            <a:r>
              <a:rPr lang="en-GB" dirty="0" err="1">
                <a:latin typeface="Arial" panose="020B0604020202020204" pitchFamily="34" charset="0"/>
                <a:ea typeface="Arial" panose="020B0604020202020204" pitchFamily="34" charset="0"/>
              </a:rPr>
              <a:t>Rathnamala</a:t>
            </a:r>
            <a:r>
              <a:rPr lang="en-GB" dirty="0">
                <a:latin typeface="Arial" panose="020B0604020202020204" pitchFamily="34" charset="0"/>
                <a:ea typeface="Arial" panose="020B0604020202020204" pitchFamily="34" charset="0"/>
              </a:rPr>
              <a:t> S and Siva Ranjani S (2024). Utilizing Mobile Application Technologies for Enhanced Sustainable Waste Management in Urban India. </a:t>
            </a:r>
            <a:r>
              <a:rPr lang="en-GB" i="1" dirty="0">
                <a:latin typeface="Arial" panose="020B0604020202020204" pitchFamily="34" charset="0"/>
                <a:ea typeface="Arial" panose="020B0604020202020204" pitchFamily="34" charset="0"/>
              </a:rPr>
              <a:t>Journal of Information Technology and Digital World</a:t>
            </a:r>
            <a:r>
              <a:rPr lang="en-GB" dirty="0">
                <a:latin typeface="Arial" panose="020B0604020202020204" pitchFamily="34" charset="0"/>
                <a:ea typeface="Arial" panose="020B0604020202020204" pitchFamily="34" charset="0"/>
              </a:rPr>
              <a:t>, 6(3), pp.251–263.  </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Patel, S., Oza, H., Sharma, Y., Patel, T., Agrawal, S. and Oza, P. (2025). IoT-Enabled Smart Waste Management using Renewable Energy. </a:t>
            </a:r>
            <a:r>
              <a:rPr lang="en-GB" i="1" dirty="0">
                <a:latin typeface="Arial" panose="020B0604020202020204" pitchFamily="34" charset="0"/>
                <a:ea typeface="Arial" panose="020B0604020202020204" pitchFamily="34" charset="0"/>
              </a:rPr>
              <a:t>Procedia Computer Science</a:t>
            </a:r>
            <a:r>
              <a:rPr lang="en-GB" dirty="0">
                <a:latin typeface="Arial" panose="020B0604020202020204" pitchFamily="34" charset="0"/>
                <a:ea typeface="Arial" panose="020B0604020202020204" pitchFamily="34" charset="0"/>
              </a:rPr>
              <a:t>, 259, pp.1973–1982. </a:t>
            </a:r>
          </a:p>
          <a:p>
            <a:pPr marL="0" marR="0" algn="just">
              <a:lnSpc>
                <a:spcPct val="120000"/>
              </a:lnSpc>
              <a:spcAft>
                <a:spcPts val="1200"/>
              </a:spcAft>
              <a:buNone/>
            </a:pPr>
            <a:r>
              <a:rPr lang="en-GB" dirty="0" err="1">
                <a:latin typeface="Arial" panose="020B0604020202020204" pitchFamily="34" charset="0"/>
                <a:ea typeface="Arial" panose="020B0604020202020204" pitchFamily="34" charset="0"/>
              </a:rPr>
              <a:t>Punchoojit</a:t>
            </a:r>
            <a:r>
              <a:rPr lang="en-GB" dirty="0">
                <a:latin typeface="Arial" panose="020B0604020202020204" pitchFamily="34" charset="0"/>
                <a:ea typeface="Arial" panose="020B0604020202020204" pitchFamily="34" charset="0"/>
              </a:rPr>
              <a:t>, L. and </a:t>
            </a:r>
            <a:r>
              <a:rPr lang="en-GB" dirty="0" err="1">
                <a:latin typeface="Arial" panose="020B0604020202020204" pitchFamily="34" charset="0"/>
                <a:ea typeface="Arial" panose="020B0604020202020204" pitchFamily="34" charset="0"/>
              </a:rPr>
              <a:t>Hongwarittorrn</a:t>
            </a:r>
            <a:r>
              <a:rPr lang="en-GB" dirty="0">
                <a:latin typeface="Arial" panose="020B0604020202020204" pitchFamily="34" charset="0"/>
                <a:ea typeface="Arial" panose="020B0604020202020204" pitchFamily="34" charset="0"/>
              </a:rPr>
              <a:t>, N. (2017). Usability Studies on Mobile User Interface Design Patterns: A Systematic Literature Review. </a:t>
            </a:r>
            <a:r>
              <a:rPr lang="en-GB" i="1" dirty="0">
                <a:latin typeface="Arial" panose="020B0604020202020204" pitchFamily="34" charset="0"/>
                <a:ea typeface="Arial" panose="020B0604020202020204" pitchFamily="34" charset="0"/>
              </a:rPr>
              <a:t>Advances in Human-Computer Interaction</a:t>
            </a:r>
            <a:r>
              <a:rPr lang="en-GB" dirty="0">
                <a:latin typeface="Arial" panose="020B0604020202020204" pitchFamily="34" charset="0"/>
                <a:ea typeface="Arial" panose="020B0604020202020204" pitchFamily="34" charset="0"/>
              </a:rPr>
              <a:t>, 2017, pp.1–22. </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Rodríguez, C., Baez, M., Daniel, F., Casati, F., Trabucco, J.C., Canali, L. and </a:t>
            </a:r>
            <a:r>
              <a:rPr lang="en-GB" dirty="0" err="1">
                <a:latin typeface="Arial" panose="020B0604020202020204" pitchFamily="34" charset="0"/>
                <a:ea typeface="Arial" panose="020B0604020202020204" pitchFamily="34" charset="0"/>
              </a:rPr>
              <a:t>Percannella</a:t>
            </a:r>
            <a:r>
              <a:rPr lang="en-GB" dirty="0">
                <a:latin typeface="Arial" panose="020B0604020202020204" pitchFamily="34" charset="0"/>
                <a:ea typeface="Arial" panose="020B0604020202020204" pitchFamily="34" charset="0"/>
              </a:rPr>
              <a:t>, G. (2016). REST APIs: A Large-Scale Analysis of Compliance with Principles and Best Practices. </a:t>
            </a:r>
            <a:r>
              <a:rPr lang="en-GB" i="1" dirty="0">
                <a:latin typeface="Arial" panose="020B0604020202020204" pitchFamily="34" charset="0"/>
                <a:ea typeface="Arial" panose="020B0604020202020204" pitchFamily="34" charset="0"/>
              </a:rPr>
              <a:t>Lecture Notes in Computer Science</a:t>
            </a:r>
            <a:r>
              <a:rPr lang="en-GB" dirty="0">
                <a:latin typeface="Arial" panose="020B0604020202020204" pitchFamily="34" charset="0"/>
                <a:ea typeface="Arial" panose="020B0604020202020204" pitchFamily="34" charset="0"/>
              </a:rPr>
              <a:t>, pp.21–39.  </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Romano, M., Díaz, P. and Aedo, I. (2021). Gamification-less: may gamification really foster civic participation? A controlled field experiment. </a:t>
            </a:r>
            <a:r>
              <a:rPr lang="en-GB" i="1" dirty="0">
                <a:latin typeface="Arial" panose="020B0604020202020204" pitchFamily="34" charset="0"/>
                <a:ea typeface="Arial" panose="020B0604020202020204" pitchFamily="34" charset="0"/>
              </a:rPr>
              <a:t>Journal of Ambient Intelligence and Humanized Computing</a:t>
            </a:r>
            <a:r>
              <a:rPr lang="en-GB" dirty="0">
                <a:latin typeface="Arial" panose="020B0604020202020204" pitchFamily="34" charset="0"/>
                <a:ea typeface="Arial" panose="020B0604020202020204" pitchFamily="34" charset="0"/>
              </a:rPr>
              <a:t>, 13, pp.4451–4465.  </a:t>
            </a:r>
          </a:p>
          <a:p>
            <a:pPr marL="0" marR="0" algn="just">
              <a:lnSpc>
                <a:spcPct val="120000"/>
              </a:lnSpc>
              <a:spcAft>
                <a:spcPts val="1200"/>
              </a:spcAft>
              <a:buNone/>
            </a:pPr>
            <a:r>
              <a:rPr lang="en-GB" dirty="0" err="1">
                <a:latin typeface="Arial" panose="020B0604020202020204" pitchFamily="34" charset="0"/>
                <a:ea typeface="Arial" panose="020B0604020202020204" pitchFamily="34" charset="0"/>
              </a:rPr>
              <a:t>Saptaputra</a:t>
            </a:r>
            <a:r>
              <a:rPr lang="en-GB" dirty="0">
                <a:latin typeface="Arial" panose="020B0604020202020204" pitchFamily="34" charset="0"/>
                <a:ea typeface="Arial" panose="020B0604020202020204" pitchFamily="34" charset="0"/>
              </a:rPr>
              <a:t>, E.H., </a:t>
            </a:r>
            <a:r>
              <a:rPr lang="en-GB" dirty="0" err="1">
                <a:latin typeface="Arial" panose="020B0604020202020204" pitchFamily="34" charset="0"/>
                <a:ea typeface="Arial" panose="020B0604020202020204" pitchFamily="34" charset="0"/>
              </a:rPr>
              <a:t>Bonafix</a:t>
            </a:r>
            <a:r>
              <a:rPr lang="en-GB" dirty="0">
                <a:latin typeface="Arial" panose="020B0604020202020204" pitchFamily="34" charset="0"/>
                <a:ea typeface="Arial" panose="020B0604020202020204" pitchFamily="34" charset="0"/>
              </a:rPr>
              <a:t>, N. and </a:t>
            </a:r>
            <a:r>
              <a:rPr lang="en-GB" dirty="0" err="1">
                <a:latin typeface="Arial" panose="020B0604020202020204" pitchFamily="34" charset="0"/>
                <a:ea typeface="Arial" panose="020B0604020202020204" pitchFamily="34" charset="0"/>
              </a:rPr>
              <a:t>Araffanda</a:t>
            </a:r>
            <a:r>
              <a:rPr lang="en-GB" dirty="0">
                <a:latin typeface="Arial" panose="020B0604020202020204" pitchFamily="34" charset="0"/>
                <a:ea typeface="Arial" panose="020B0604020202020204" pitchFamily="34" charset="0"/>
              </a:rPr>
              <a:t>, A.S. (2023). Mobile App as Digitalisation of Waste Sorting Management. </a:t>
            </a:r>
            <a:r>
              <a:rPr lang="en-GB" i="1" dirty="0">
                <a:latin typeface="Arial" panose="020B0604020202020204" pitchFamily="34" charset="0"/>
                <a:ea typeface="Arial" panose="020B0604020202020204" pitchFamily="34" charset="0"/>
              </a:rPr>
              <a:t>IOP Conference Series: Earth and Environmental Science</a:t>
            </a:r>
            <a:r>
              <a:rPr lang="en-GB" dirty="0">
                <a:latin typeface="Arial" panose="020B0604020202020204" pitchFamily="34" charset="0"/>
                <a:ea typeface="Arial" panose="020B0604020202020204" pitchFamily="34" charset="0"/>
              </a:rPr>
              <a:t>, 1169(1), pp.1–12. </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Sarfraz, M., Qun, W., Hui, L. and Abdullah, M. (2018). Environmental Risk Management Strategies and the Moderating Role of Corporate Social Responsibility in Project Financing Decisions. </a:t>
            </a:r>
            <a:r>
              <a:rPr lang="en-GB" i="1" dirty="0">
                <a:latin typeface="Arial" panose="020B0604020202020204" pitchFamily="34" charset="0"/>
                <a:ea typeface="Arial" panose="020B0604020202020204" pitchFamily="34" charset="0"/>
              </a:rPr>
              <a:t>Sustainability</a:t>
            </a:r>
            <a:r>
              <a:rPr lang="en-GB" dirty="0">
                <a:latin typeface="Arial" panose="020B0604020202020204" pitchFamily="34" charset="0"/>
                <a:ea typeface="Arial" panose="020B0604020202020204" pitchFamily="34" charset="0"/>
              </a:rPr>
              <a:t>, 10(8), pp.1–17.  </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Schulte, J. and Knuts, S. (2022). Sustainability impact and effects analysis - A risk management tool for sustainable product development. </a:t>
            </a:r>
            <a:r>
              <a:rPr lang="en-GB" i="1" dirty="0">
                <a:latin typeface="Arial" panose="020B0604020202020204" pitchFamily="34" charset="0"/>
                <a:ea typeface="Arial" panose="020B0604020202020204" pitchFamily="34" charset="0"/>
              </a:rPr>
              <a:t>Sustainable Production and Consumption</a:t>
            </a:r>
            <a:r>
              <a:rPr lang="en-GB" dirty="0">
                <a:latin typeface="Arial" panose="020B0604020202020204" pitchFamily="34" charset="0"/>
                <a:ea typeface="Arial" panose="020B0604020202020204" pitchFamily="34" charset="0"/>
              </a:rPr>
              <a:t>, 30(1), pp.737–751.</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Sinfield, J.V., Ajmani, A. and McShane, W. (2024). Strategic </a:t>
            </a:r>
            <a:r>
              <a:rPr lang="en-GB" dirty="0" err="1">
                <a:latin typeface="Arial" panose="020B0604020202020204" pitchFamily="34" charset="0"/>
                <a:ea typeface="Arial" panose="020B0604020202020204" pitchFamily="34" charset="0"/>
              </a:rPr>
              <a:t>roadmapping</a:t>
            </a:r>
            <a:r>
              <a:rPr lang="en-GB" dirty="0">
                <a:latin typeface="Arial" panose="020B0604020202020204" pitchFamily="34" charset="0"/>
                <a:ea typeface="Arial" panose="020B0604020202020204" pitchFamily="34" charset="0"/>
              </a:rPr>
              <a:t> to accelerate and risk-mitigate enabling innovations: A generalizable method and a case illustration for marine renewable energy. </a:t>
            </a:r>
            <a:r>
              <a:rPr lang="en-GB" i="1" dirty="0">
                <a:latin typeface="Arial" panose="020B0604020202020204" pitchFamily="34" charset="0"/>
                <a:ea typeface="Arial" panose="020B0604020202020204" pitchFamily="34" charset="0"/>
              </a:rPr>
              <a:t>Technological Forecasting and Social Change</a:t>
            </a:r>
            <a:r>
              <a:rPr lang="en-GB" dirty="0">
                <a:latin typeface="Arial" panose="020B0604020202020204" pitchFamily="34" charset="0"/>
                <a:ea typeface="Arial" panose="020B0604020202020204" pitchFamily="34" charset="0"/>
              </a:rPr>
              <a:t>, 209, pp.1–21. </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Singh, P., Verma, P., Singh, R., Ahamad, A. and André C. S. </a:t>
            </a:r>
            <a:r>
              <a:rPr lang="en-GB" dirty="0" err="1">
                <a:latin typeface="Arial" panose="020B0604020202020204" pitchFamily="34" charset="0"/>
                <a:ea typeface="Arial" panose="020B0604020202020204" pitchFamily="34" charset="0"/>
              </a:rPr>
              <a:t>Batalhão</a:t>
            </a:r>
            <a:r>
              <a:rPr lang="en-GB" dirty="0">
                <a:latin typeface="Arial" panose="020B0604020202020204" pitchFamily="34" charset="0"/>
                <a:ea typeface="Arial" panose="020B0604020202020204" pitchFamily="34" charset="0"/>
              </a:rPr>
              <a:t> (2022). </a:t>
            </a:r>
            <a:r>
              <a:rPr lang="en-GB" i="1" dirty="0">
                <a:latin typeface="Arial" panose="020B0604020202020204" pitchFamily="34" charset="0"/>
                <a:ea typeface="Arial" panose="020B0604020202020204" pitchFamily="34" charset="0"/>
              </a:rPr>
              <a:t>Waste Management and Resource Recycling in the Developing World</a:t>
            </a:r>
            <a:r>
              <a:rPr lang="en-GB" dirty="0">
                <a:latin typeface="Arial" panose="020B0604020202020204" pitchFamily="34" charset="0"/>
                <a:ea typeface="Arial" panose="020B0604020202020204" pitchFamily="34" charset="0"/>
              </a:rPr>
              <a:t>. Elsevier, pp.773–797.</a:t>
            </a:r>
          </a:p>
          <a:p>
            <a:pPr marL="0" marR="0" algn="just">
              <a:lnSpc>
                <a:spcPct val="120000"/>
              </a:lnSpc>
              <a:spcAft>
                <a:spcPts val="1200"/>
              </a:spcAft>
              <a:buNone/>
            </a:pPr>
            <a:r>
              <a:rPr lang="en-GB" dirty="0" err="1">
                <a:latin typeface="Arial" panose="020B0604020202020204" pitchFamily="34" charset="0"/>
                <a:ea typeface="Arial" panose="020B0604020202020204" pitchFamily="34" charset="0"/>
              </a:rPr>
              <a:t>Tarigan</a:t>
            </a:r>
            <a:r>
              <a:rPr lang="en-GB" dirty="0">
                <a:latin typeface="Arial" panose="020B0604020202020204" pitchFamily="34" charset="0"/>
                <a:ea typeface="Arial" panose="020B0604020202020204" pitchFamily="34" charset="0"/>
              </a:rPr>
              <a:t>, L.B., </a:t>
            </a:r>
            <a:r>
              <a:rPr lang="en-GB" dirty="0" err="1">
                <a:latin typeface="Arial" panose="020B0604020202020204" pitchFamily="34" charset="0"/>
                <a:ea typeface="Arial" panose="020B0604020202020204" pitchFamily="34" charset="0"/>
              </a:rPr>
              <a:t>Rogaleli</a:t>
            </a:r>
            <a:r>
              <a:rPr lang="en-GB" dirty="0">
                <a:latin typeface="Arial" panose="020B0604020202020204" pitchFamily="34" charset="0"/>
                <a:ea typeface="Arial" panose="020B0604020202020204" pitchFamily="34" charset="0"/>
              </a:rPr>
              <a:t>, Y.C. and </a:t>
            </a:r>
            <a:r>
              <a:rPr lang="en-GB" dirty="0" err="1">
                <a:latin typeface="Arial" panose="020B0604020202020204" pitchFamily="34" charset="0"/>
                <a:ea typeface="Arial" panose="020B0604020202020204" pitchFamily="34" charset="0"/>
              </a:rPr>
              <a:t>Waangsir</a:t>
            </a:r>
            <a:r>
              <a:rPr lang="en-GB" dirty="0">
                <a:latin typeface="Arial" panose="020B0604020202020204" pitchFamily="34" charset="0"/>
                <a:ea typeface="Arial" panose="020B0604020202020204" pitchFamily="34" charset="0"/>
              </a:rPr>
              <a:t>, F.W.F. (2020). Community participation in waste management. </a:t>
            </a:r>
            <a:r>
              <a:rPr lang="en-GB" i="1" dirty="0">
                <a:latin typeface="Arial" panose="020B0604020202020204" pitchFamily="34" charset="0"/>
                <a:ea typeface="Arial" panose="020B0604020202020204" pitchFamily="34" charset="0"/>
              </a:rPr>
              <a:t>International Journal of Public Health Science (IJPHS)</a:t>
            </a:r>
            <a:r>
              <a:rPr lang="en-GB" dirty="0">
                <a:latin typeface="Arial" panose="020B0604020202020204" pitchFamily="34" charset="0"/>
                <a:ea typeface="Arial" panose="020B0604020202020204" pitchFamily="34" charset="0"/>
              </a:rPr>
              <a:t>, 9(2), pp.115–120. </a:t>
            </a:r>
          </a:p>
          <a:p>
            <a:pPr marL="0" marR="0" algn="just">
              <a:lnSpc>
                <a:spcPct val="120000"/>
              </a:lnSpc>
              <a:spcAft>
                <a:spcPts val="1200"/>
              </a:spcAft>
              <a:buNone/>
            </a:pPr>
            <a:r>
              <a:rPr lang="en-GB" dirty="0">
                <a:latin typeface="Arial" panose="020B0604020202020204" pitchFamily="34" charset="0"/>
                <a:ea typeface="Arial" panose="020B0604020202020204" pitchFamily="34" charset="0"/>
              </a:rPr>
              <a:t>unep.org (2024). </a:t>
            </a:r>
            <a:r>
              <a:rPr lang="en-GB" i="1" dirty="0">
                <a:latin typeface="Arial" panose="020B0604020202020204" pitchFamily="34" charset="0"/>
                <a:ea typeface="Arial" panose="020B0604020202020204" pitchFamily="34" charset="0"/>
              </a:rPr>
              <a:t>Beyond an age of waste Turning rubbish into a resource Global Waste Management Outlook 2024</a:t>
            </a:r>
            <a:r>
              <a:rPr lang="en-GB" dirty="0">
                <a:latin typeface="Arial" panose="020B0604020202020204" pitchFamily="34" charset="0"/>
                <a:ea typeface="Arial" panose="020B0604020202020204" pitchFamily="34" charset="0"/>
              </a:rPr>
              <a:t>. pp.1–116. Available at: </a:t>
            </a:r>
            <a:r>
              <a:rPr lang="en-GB" u="sng" dirty="0">
                <a:solidFill>
                  <a:srgbClr val="0000FF"/>
                </a:solidFill>
                <a:latin typeface="Arial" panose="020B0604020202020204" pitchFamily="34" charset="0"/>
                <a:ea typeface="Arial" panose="020B0604020202020204" pitchFamily="34" charset="0"/>
                <a:hlinkClick r:id="rId2"/>
              </a:rPr>
              <a:t>https://wedocs.unep.org/rest/api/core/bitstreams/daa56f4d-2479-4e10-88c6-4d65da463299/content</a:t>
            </a:r>
            <a:r>
              <a:rPr lang="en-GB" dirty="0">
                <a:latin typeface="Arial" panose="020B0604020202020204" pitchFamily="34" charset="0"/>
                <a:ea typeface="Arial" panose="020B0604020202020204" pitchFamily="34" charset="0"/>
              </a:rPr>
              <a:t> [Accessed 5 Dec. 2025].</a:t>
            </a:r>
          </a:p>
          <a:p>
            <a:pPr marL="0" marR="0" algn="just">
              <a:lnSpc>
                <a:spcPct val="120000"/>
              </a:lnSpc>
              <a:spcAft>
                <a:spcPts val="1200"/>
              </a:spcAft>
              <a:buNone/>
            </a:pPr>
            <a:r>
              <a:rPr lang="en-GB" dirty="0" err="1">
                <a:latin typeface="Arial" panose="020B0604020202020204" pitchFamily="34" charset="0"/>
                <a:ea typeface="Arial" panose="020B0604020202020204" pitchFamily="34" charset="0"/>
              </a:rPr>
              <a:t>Zebua</a:t>
            </a:r>
            <a:r>
              <a:rPr lang="en-GB" dirty="0">
                <a:latin typeface="Arial" panose="020B0604020202020204" pitchFamily="34" charset="0"/>
                <a:ea typeface="Arial" panose="020B0604020202020204" pitchFamily="34" charset="0"/>
              </a:rPr>
              <a:t>, R.S.Y., Wahyudi, A., </a:t>
            </a:r>
            <a:r>
              <a:rPr lang="en-GB" dirty="0" err="1">
                <a:latin typeface="Arial" panose="020B0604020202020204" pitchFamily="34" charset="0"/>
                <a:ea typeface="Arial" panose="020B0604020202020204" pitchFamily="34" charset="0"/>
              </a:rPr>
              <a:t>Hermawati</a:t>
            </a:r>
            <a:r>
              <a:rPr lang="en-GB" dirty="0">
                <a:latin typeface="Arial" panose="020B0604020202020204" pitchFamily="34" charset="0"/>
                <a:ea typeface="Arial" panose="020B0604020202020204" pitchFamily="34" charset="0"/>
              </a:rPr>
              <a:t>, I., </a:t>
            </a:r>
            <a:r>
              <a:rPr lang="en-GB" dirty="0" err="1">
                <a:latin typeface="Arial" panose="020B0604020202020204" pitchFamily="34" charset="0"/>
                <a:ea typeface="Arial" panose="020B0604020202020204" pitchFamily="34" charset="0"/>
              </a:rPr>
              <a:t>Wiryanto</a:t>
            </a:r>
            <a:r>
              <a:rPr lang="en-GB" dirty="0">
                <a:latin typeface="Arial" panose="020B0604020202020204" pitchFamily="34" charset="0"/>
                <a:ea typeface="Arial" panose="020B0604020202020204" pitchFamily="34" charset="0"/>
              </a:rPr>
              <a:t>, W., </a:t>
            </a:r>
            <a:r>
              <a:rPr lang="en-GB" dirty="0" err="1">
                <a:latin typeface="Arial" panose="020B0604020202020204" pitchFamily="34" charset="0"/>
                <a:ea typeface="Arial" panose="020B0604020202020204" pitchFamily="34" charset="0"/>
              </a:rPr>
              <a:t>Takariani</a:t>
            </a:r>
            <a:r>
              <a:rPr lang="en-GB" dirty="0">
                <a:latin typeface="Arial" panose="020B0604020202020204" pitchFamily="34" charset="0"/>
                <a:ea typeface="Arial" panose="020B0604020202020204" pitchFamily="34" charset="0"/>
              </a:rPr>
              <a:t>, C.S.D., Saputra, A. and Abidin, Z. (2025). Social Learning, Public Participation and Community Engagement in Waste Management: A Bibliometric Analysis of Trends and Gaps. </a:t>
            </a:r>
            <a:r>
              <a:rPr lang="en-GB" i="1" dirty="0">
                <a:latin typeface="Arial" panose="020B0604020202020204" pitchFamily="34" charset="0"/>
                <a:ea typeface="Arial" panose="020B0604020202020204" pitchFamily="34" charset="0"/>
              </a:rPr>
              <a:t>Cleaner Waste Systems</a:t>
            </a:r>
            <a:r>
              <a:rPr lang="en-GB" dirty="0">
                <a:latin typeface="Arial" panose="020B0604020202020204" pitchFamily="34" charset="0"/>
                <a:ea typeface="Arial" panose="020B0604020202020204" pitchFamily="34" charset="0"/>
              </a:rPr>
              <a:t>, pp.1–18.  </a:t>
            </a:r>
          </a:p>
        </p:txBody>
      </p:sp>
    </p:spTree>
    <p:extLst>
      <p:ext uri="{BB962C8B-B14F-4D97-AF65-F5344CB8AC3E}">
        <p14:creationId xmlns:p14="http://schemas.microsoft.com/office/powerpoint/2010/main" val="3082365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7</TotalTime>
  <Words>5732</Words>
  <Application>Microsoft Office PowerPoint</Application>
  <PresentationFormat>Widescreen</PresentationFormat>
  <Paragraphs>285</Paragraphs>
  <Slides>33</Slides>
  <Notes>29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Meiryo</vt:lpstr>
      <vt:lpstr>Arial</vt:lpstr>
      <vt:lpstr>Calibri</vt:lpstr>
      <vt:lpstr>Office Theme</vt:lpstr>
      <vt:lpstr>BSc Computing Portfolio, BA Computer Animation, BA Games Design</vt:lpstr>
      <vt:lpstr>Team Introduction &amp; Roles</vt:lpstr>
      <vt:lpstr>Team Organisation &amp; Responsibilities</vt:lpstr>
      <vt:lpstr>Team Collaboration Tools &amp; Workflow</vt:lpstr>
      <vt:lpstr>Project Overview &amp; objectives</vt:lpstr>
      <vt:lpstr> Waste Management Crisis in Developing Countries </vt:lpstr>
      <vt:lpstr> Regional Context: Waste Management in India &amp; Bangladesh  </vt:lpstr>
      <vt:lpstr> Problem Statement &amp; Scope of Our Project</vt:lpstr>
      <vt:lpstr> Impact of Poor Waste Management on Communities</vt:lpstr>
      <vt:lpstr>Project Planning Approach &amp; Timeline </vt:lpstr>
      <vt:lpstr> Research Strategy &amp; Source Selection (Academic &amp; Industry) </vt:lpstr>
      <vt:lpstr> Key Research Findings: Technology – Smart Waste Management (IoT &amp; GPS) </vt:lpstr>
      <vt:lpstr> Key Research Findings: Community Participation &amp; Public Engagement </vt:lpstr>
      <vt:lpstr>Key Research Findings: Mobile Apps &amp; Gamification for Civic Engagement  </vt:lpstr>
      <vt:lpstr>Summary of Research Gaps &amp; Opportunities Identified</vt:lpstr>
      <vt:lpstr>Initial Idea: Integrated Waste Management Platform Concept</vt:lpstr>
      <vt:lpstr> How the Idea Can Transform the Community </vt:lpstr>
      <vt:lpstr>High-Level System Architecture of the Platform</vt:lpstr>
      <vt:lpstr>Data Model &amp; Database Schema for Waste Reporting</vt:lpstr>
      <vt:lpstr>API Design &amp; Integration Between Mobile App and Backend</vt:lpstr>
      <vt:lpstr>Security, Privacy &amp; Data Protection Architecture</vt:lpstr>
      <vt:lpstr>User Roles &amp; Use Cases (Citizens, Government, NGOs)</vt:lpstr>
      <vt:lpstr>Citizen Mobile App UX Design </vt:lpstr>
      <vt:lpstr>Government Dashboard UX Design </vt:lpstr>
      <vt:lpstr>NGO / Community Portal Wireframes</vt:lpstr>
      <vt:lpstr>User Journey &amp; Flow Diagrams (End-to-End Process)</vt:lpstr>
      <vt:lpstr>Prototype Scope &amp; Implemented Features (MVP)</vt:lpstr>
      <vt:lpstr>Prototype Demonstration </vt:lpstr>
      <vt:lpstr>Prototype Testing Approach &amp; Early Feedback</vt:lpstr>
      <vt:lpstr>Project Implementation Roadmap</vt:lpstr>
      <vt:lpstr>Resources Required to Build and Deploy the Solution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Timothy White</cp:lastModifiedBy>
  <cp:revision>2</cp:revision>
  <dcterms:created xsi:type="dcterms:W3CDTF">2025-12-06T18:35:51Z</dcterms:created>
  <dcterms:modified xsi:type="dcterms:W3CDTF">2025-12-19T09:41:55Z</dcterms:modified>
</cp:coreProperties>
</file>