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0" r:id="rId13"/>
    <p:sldId id="267" r:id="rId14"/>
    <p:sldId id="268" r:id="rId15"/>
    <p:sldId id="269" r:id="rId16"/>
    <p:sldId id="271" r:id="rId17"/>
    <p:sldId id="272" r:id="rId18"/>
    <p:sldId id="273" r:id="rId19"/>
    <p:sldId id="274" r:id="rId20"/>
    <p:sldId id="277" r:id="rId21"/>
    <p:sldId id="275" r:id="rId22"/>
    <p:sldId id="276" r:id="rId23"/>
    <p:sldId id="278" r:id="rId24"/>
    <p:sldId id="279" r:id="rId25"/>
    <p:sldId id="280" r:id="rId26"/>
    <p:sldId id="281" r:id="rId27"/>
    <p:sldId id="282" r:id="rId28"/>
    <p:sldId id="283" r:id="rId29"/>
    <p:sldId id="28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AEF001FE-4038-7442-A5D2-E6933A022B5D}">
          <p14:sldIdLst>
            <p14:sldId id="256"/>
            <p14:sldId id="257"/>
            <p14:sldId id="258"/>
            <p14:sldId id="259"/>
            <p14:sldId id="260"/>
            <p14:sldId id="261"/>
            <p14:sldId id="262"/>
            <p14:sldId id="263"/>
            <p14:sldId id="264"/>
            <p14:sldId id="265"/>
            <p14:sldId id="266"/>
            <p14:sldId id="270"/>
            <p14:sldId id="267"/>
            <p14:sldId id="268"/>
            <p14:sldId id="269"/>
            <p14:sldId id="271"/>
            <p14:sldId id="272"/>
            <p14:sldId id="273"/>
            <p14:sldId id="274"/>
            <p14:sldId id="277"/>
            <p14:sldId id="275"/>
            <p14:sldId id="276"/>
            <p14:sldId id="278"/>
            <p14:sldId id="279"/>
            <p14:sldId id="280"/>
            <p14:sldId id="281"/>
            <p14:sldId id="282"/>
            <p14:sldId id="283"/>
            <p14:sldId id="28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9" d="100"/>
          <a:sy n="99" d="100"/>
        </p:scale>
        <p:origin x="-720"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printerSettings" Target="printerSettings/printerSettings1.bin"/><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jpe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e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e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124200"/>
            <a:ext cx="6477000" cy="1914144"/>
          </a:xfrm>
        </p:spPr>
        <p:txBody>
          <a:bodyPr vert="horz" lIns="45720" tIns="0" rIns="45720" bIns="0" rtlCol="0" anchor="b" anchorCtr="0">
            <a:noAutofit/>
          </a:bodyPr>
          <a:lstStyle>
            <a:lvl1pPr algn="l" defTabSz="914400" rtl="0" eaLnBrk="1" latinLnBrk="0" hangingPunct="1">
              <a:lnSpc>
                <a:spcPts val="5000"/>
              </a:lnSpc>
              <a:spcBef>
                <a:spcPct val="0"/>
              </a:spcBef>
              <a:buNone/>
              <a:defRPr sz="4600" kern="1200">
                <a:solidFill>
                  <a:schemeClr val="tx1"/>
                </a:solidFill>
                <a:latin typeface="+mj-lt"/>
                <a:ea typeface="+mj-ea"/>
                <a:cs typeface="+mj-cs"/>
              </a:defRPr>
            </a:lvl1pPr>
          </a:lstStyle>
          <a:p>
            <a:r>
              <a:rPr lang="cy-GB" smtClean="0"/>
              <a:t>Click to edit Master title style</a:t>
            </a:r>
            <a:endParaRPr/>
          </a:p>
        </p:txBody>
      </p:sp>
      <p:sp>
        <p:nvSpPr>
          <p:cNvPr id="3" name="Subtitle 2"/>
          <p:cNvSpPr>
            <a:spLocks noGrp="1"/>
          </p:cNvSpPr>
          <p:nvPr>
            <p:ph type="subTitle" idx="1"/>
          </p:nvPr>
        </p:nvSpPr>
        <p:spPr>
          <a:xfrm>
            <a:off x="2209800" y="5056632"/>
            <a:ext cx="6477000" cy="1174088"/>
          </a:xfrm>
        </p:spPr>
        <p:txBody>
          <a:bodyPr vert="horz" lIns="91440" tIns="0" rIns="45720" bIns="0" rtlCol="0">
            <a:normAutofit/>
          </a:bodyPr>
          <a:lstStyle>
            <a:lvl1pPr marL="0" indent="0" algn="l" defTabSz="914400" rtl="0" eaLnBrk="1" latinLnBrk="0" hangingPunct="1">
              <a:lnSpc>
                <a:spcPts val="2600"/>
              </a:lnSpc>
              <a:spcBef>
                <a:spcPts val="0"/>
              </a:spcBef>
              <a:buSzPct val="90000"/>
              <a:buFontTx/>
              <a:buNone/>
              <a:defRPr sz="2200" kern="1200">
                <a:solidFill>
                  <a:schemeClr val="tx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a:p>
        </p:txBody>
      </p:sp>
      <p:sp>
        <p:nvSpPr>
          <p:cNvPr id="4" name="Date Placeholder 3"/>
          <p:cNvSpPr>
            <a:spLocks noGrp="1"/>
          </p:cNvSpPr>
          <p:nvPr>
            <p:ph type="dt" sz="half" idx="10"/>
          </p:nvPr>
        </p:nvSpPr>
        <p:spPr>
          <a:xfrm>
            <a:off x="457200" y="6300216"/>
            <a:ext cx="19842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fld id="{2DF66AD8-BC4A-4004-9882-414398D930CA}" type="datetimeFigureOut">
              <a:rPr lang="en-US" smtClean="0"/>
              <a:t>30/09/18</a:t>
            </a:fld>
            <a:endParaRPr lang="en-US"/>
          </a:p>
        </p:txBody>
      </p:sp>
      <p:sp>
        <p:nvSpPr>
          <p:cNvPr id="5" name="Footer Placeholder 4"/>
          <p:cNvSpPr>
            <a:spLocks noGrp="1"/>
          </p:cNvSpPr>
          <p:nvPr>
            <p:ph type="ftr" sz="quarter" idx="11"/>
          </p:nvPr>
        </p:nvSpPr>
        <p:spPr>
          <a:xfrm>
            <a:off x="3959352" y="6300216"/>
            <a:ext cx="38130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endParaRPr lang="en-US"/>
          </a:p>
        </p:txBody>
      </p:sp>
      <p:sp>
        <p:nvSpPr>
          <p:cNvPr id="6" name="Slide Number Placeholder 5"/>
          <p:cNvSpPr>
            <a:spLocks noGrp="1"/>
          </p:cNvSpPr>
          <p:nvPr>
            <p:ph type="sldNum" sz="quarter" idx="12"/>
          </p:nvPr>
        </p:nvSpPr>
        <p:spPr>
          <a:xfrm>
            <a:off x="8275320" y="6300216"/>
            <a:ext cx="685800" cy="274320"/>
          </a:xfrm>
        </p:spPr>
        <p:txBody>
          <a:bodyPr vert="horz" lIns="91440" tIns="45720" rIns="91440" bIns="45720" rtlCol="0" anchor="ctr"/>
          <a:lstStyle>
            <a:lvl1pPr marL="0" algn="r" defTabSz="914400" rtl="0" eaLnBrk="1" latinLnBrk="0" hangingPunct="1">
              <a:defRPr sz="1100" kern="1200">
                <a:solidFill>
                  <a:schemeClr val="tx1"/>
                </a:solidFill>
                <a:latin typeface="Rockwell" pitchFamily="18" charset="0"/>
                <a:ea typeface="+mn-ea"/>
                <a:cs typeface="+mn-cs"/>
              </a:defRPr>
            </a:lvl1pPr>
          </a:lstStyle>
          <a:p>
            <a:fld id="{B9D2C864-9362-43C7-A136-D9C41D93A96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30/09/18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Watermark">
    <p:bg>
      <p:bgRef idx="1003">
        <a:schemeClr val="bg2"/>
      </p:bgRef>
    </p:bg>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a:xfrm>
            <a:off x="1122215" y="3200400"/>
            <a:ext cx="8021782" cy="2209800"/>
          </a:xfrm>
        </p:spPr>
        <p:txBody>
          <a:bodyPr wrap="none" lIns="0" tIns="0" rIns="0" bIns="0" anchor="ctr" anchorCtr="0">
            <a:noAutofit/>
          </a:bodyPr>
          <a:lstStyle>
            <a:lvl1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cy-GB" smtClean="0"/>
              <a:t>Click to edit Master text styles</a:t>
            </a:r>
          </a:p>
        </p:txBody>
      </p:sp>
      <p:sp>
        <p:nvSpPr>
          <p:cNvPr id="2" name="Title 1"/>
          <p:cNvSpPr>
            <a:spLocks noGrp="1"/>
          </p:cNvSpPr>
          <p:nvPr>
            <p:ph type="ctrTitle"/>
          </p:nvPr>
        </p:nvSpPr>
        <p:spPr>
          <a:xfrm>
            <a:off x="3960813" y="3833095"/>
            <a:ext cx="4724400" cy="1209964"/>
          </a:xfrm>
        </p:spPr>
        <p:txBody>
          <a:bodyPr lIns="45720" tIns="0" rIns="45720" bIns="0" anchor="b" anchorCtr="0">
            <a:noAutofit/>
          </a:bodyPr>
          <a:lstStyle>
            <a:lvl1pPr algn="l">
              <a:lnSpc>
                <a:spcPts val="5000"/>
              </a:lnSpc>
              <a:defRPr sz="4600"/>
            </a:lvl1pPr>
          </a:lstStyle>
          <a:p>
            <a:r>
              <a:rPr lang="cy-GB" smtClean="0"/>
              <a:t>Click to edit Master title style</a:t>
            </a:r>
            <a:endParaRPr dirty="0"/>
          </a:p>
        </p:txBody>
      </p:sp>
      <p:sp>
        <p:nvSpPr>
          <p:cNvPr id="3" name="Subtitle 2"/>
          <p:cNvSpPr>
            <a:spLocks noGrp="1"/>
          </p:cNvSpPr>
          <p:nvPr>
            <p:ph type="subTitle" idx="1"/>
          </p:nvPr>
        </p:nvSpPr>
        <p:spPr>
          <a:xfrm>
            <a:off x="3960813" y="5056909"/>
            <a:ext cx="4724400" cy="1156586"/>
          </a:xfrm>
        </p:spPr>
        <p:txBody>
          <a:bodyPr lIns="91440" tIns="0" rIns="45720" bIns="0">
            <a:normAutofit/>
          </a:bodyPr>
          <a:lstStyle>
            <a:lvl1pPr marL="0" indent="0" algn="l">
              <a:lnSpc>
                <a:spcPts val="2600"/>
              </a:lnSpc>
              <a:spcBef>
                <a:spcPct val="0"/>
              </a:spcBef>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dirty="0"/>
          </a:p>
        </p:txBody>
      </p:sp>
      <p:sp>
        <p:nvSpPr>
          <p:cNvPr id="4" name="Date Placeholder 3"/>
          <p:cNvSpPr>
            <a:spLocks noGrp="1"/>
          </p:cNvSpPr>
          <p:nvPr>
            <p:ph type="dt" sz="half" idx="10"/>
          </p:nvPr>
        </p:nvSpPr>
        <p:spPr>
          <a:xfrm>
            <a:off x="457200" y="6298744"/>
            <a:ext cx="1981200" cy="273050"/>
          </a:xfrm>
        </p:spPr>
        <p:txBody>
          <a:bodyPr/>
          <a:lstStyle>
            <a:lvl1pPr algn="l">
              <a:defRPr sz="1100">
                <a:latin typeface="Rockwell" pitchFamily="18" charset="0"/>
              </a:defRPr>
            </a:lvl1pPr>
          </a:lstStyle>
          <a:p>
            <a:fld id="{2DF66AD8-BC4A-4004-9882-414398D930CA}" type="datetimeFigureOut">
              <a:rPr lang="en-US" smtClean="0"/>
              <a:t>30/09/18</a:t>
            </a:fld>
            <a:endParaRPr lang="en-US"/>
          </a:p>
        </p:txBody>
      </p:sp>
      <p:sp>
        <p:nvSpPr>
          <p:cNvPr id="5" name="Footer Placeholder 4"/>
          <p:cNvSpPr>
            <a:spLocks noGrp="1"/>
          </p:cNvSpPr>
          <p:nvPr>
            <p:ph type="ftr" sz="quarter" idx="11"/>
          </p:nvPr>
        </p:nvSpPr>
        <p:spPr>
          <a:xfrm>
            <a:off x="3962400" y="6298744"/>
            <a:ext cx="3810000" cy="273050"/>
          </a:xfrm>
        </p:spPr>
        <p:txBody>
          <a:bodyPr/>
          <a:lstStyle>
            <a:lvl1pPr algn="l">
              <a:defRPr/>
            </a:lvl1pPr>
          </a:lstStyle>
          <a:p>
            <a:endParaRPr lang="en-US"/>
          </a:p>
        </p:txBody>
      </p:sp>
      <p:sp>
        <p:nvSpPr>
          <p:cNvPr id="6" name="Slide Number Placeholder 5"/>
          <p:cNvSpPr>
            <a:spLocks noGrp="1"/>
          </p:cNvSpPr>
          <p:nvPr>
            <p:ph type="sldNum" sz="quarter" idx="12"/>
          </p:nvPr>
        </p:nvSpPr>
        <p:spPr>
          <a:xfrm>
            <a:off x="8264856" y="6312392"/>
            <a:ext cx="685800" cy="265089"/>
          </a:xfrm>
        </p:spPr>
        <p:txBody>
          <a:bodyPr/>
          <a:lstStyle>
            <a:lvl1pPr>
              <a:defRPr sz="1100">
                <a:solidFill>
                  <a:schemeClr val="tx1"/>
                </a:solidFill>
                <a:latin typeface="Rockwell" pitchFamily="18" charset="0"/>
              </a:defRPr>
            </a:lvl1pPr>
          </a:lstStyle>
          <a:p>
            <a:fld id="{B9D2C864-9362-43C7-A136-D9C41D93A96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194560"/>
            <a:ext cx="7772400" cy="1362075"/>
          </a:xfrm>
        </p:spPr>
        <p:txBody>
          <a:bodyPr vert="horz" lIns="45720" tIns="0" rIns="45720" bIns="0" rtlCol="0" anchor="b" anchorCtr="0">
            <a:noAutofit/>
          </a:bodyPr>
          <a:lstStyle>
            <a:lvl1pPr algn="l" defTabSz="914400" rtl="0" eaLnBrk="1" latinLnBrk="0" hangingPunct="1">
              <a:lnSpc>
                <a:spcPts val="5000"/>
              </a:lnSpc>
              <a:spcBef>
                <a:spcPct val="0"/>
              </a:spcBef>
              <a:buNone/>
              <a:defRPr sz="4600" b="1" kern="1200" cap="none" baseline="0">
                <a:solidFill>
                  <a:schemeClr val="tx1"/>
                </a:solidFill>
                <a:latin typeface="+mj-lt"/>
                <a:ea typeface="+mj-ea"/>
                <a:cs typeface="+mj-cs"/>
              </a:defRPr>
            </a:lvl1pPr>
          </a:lstStyle>
          <a:p>
            <a:r>
              <a:rPr lang="cy-GB" smtClean="0"/>
              <a:t>Click to edit Master title style</a:t>
            </a:r>
            <a:endParaRPr/>
          </a:p>
        </p:txBody>
      </p:sp>
      <p:sp>
        <p:nvSpPr>
          <p:cNvPr id="3" name="Text Placeholder 2"/>
          <p:cNvSpPr>
            <a:spLocks noGrp="1"/>
          </p:cNvSpPr>
          <p:nvPr>
            <p:ph type="body" idx="1"/>
          </p:nvPr>
        </p:nvSpPr>
        <p:spPr>
          <a:xfrm>
            <a:off x="457200" y="3557016"/>
            <a:ext cx="7772400" cy="987552"/>
          </a:xfrm>
        </p:spPr>
        <p:txBody>
          <a:bodyPr vert="horz" lIns="91440" tIns="0" rIns="45720" bIns="0" rtlCol="0" anchor="t" anchorCtr="0">
            <a:normAutofit/>
          </a:bodyPr>
          <a:lstStyle>
            <a:lvl1pPr marL="0" indent="0">
              <a:spcBef>
                <a:spcPts val="0"/>
              </a:spcBef>
              <a:buNone/>
              <a:defRPr sz="2200" kern="1200">
                <a:solidFill>
                  <a:schemeClr val="tx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spcBef>
                <a:spcPts val="2000"/>
              </a:spcBef>
              <a:buSzPct val="90000"/>
              <a:buFontTx/>
              <a:buNone/>
            </a:pPr>
            <a:r>
              <a:rPr lang="cy-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30/09/18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Watermark">
    <p:bg>
      <p:bgRef idx="1002">
        <a:schemeClr val="bg2"/>
      </p:bgRef>
    </p:bg>
    <p:spTree>
      <p:nvGrpSpPr>
        <p:cNvPr id="1" name=""/>
        <p:cNvGrpSpPr/>
        <p:nvPr/>
      </p:nvGrpSpPr>
      <p:grpSpPr>
        <a:xfrm>
          <a:off x="0" y="0"/>
          <a:ext cx="0" cy="0"/>
          <a:chOff x="0" y="0"/>
          <a:chExt cx="0" cy="0"/>
        </a:xfrm>
      </p:grpSpPr>
      <p:sp>
        <p:nvSpPr>
          <p:cNvPr id="7" name="Text Placeholder 7"/>
          <p:cNvSpPr>
            <a:spLocks noGrp="1"/>
          </p:cNvSpPr>
          <p:nvPr>
            <p:ph type="body" sz="quarter" idx="13"/>
          </p:nvPr>
        </p:nvSpPr>
        <p:spPr>
          <a:xfrm>
            <a:off x="712693" y="1689847"/>
            <a:ext cx="8431303" cy="2209800"/>
          </a:xfrm>
        </p:spPr>
        <p:txBody>
          <a:bodyPr wrap="none" lIns="0" tIns="0" rIns="0" bIns="0" anchor="ctr" anchorCtr="0">
            <a:noAutofit/>
          </a:bodyPr>
          <a:lstStyle>
            <a:lvl1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cy-GB" smtClean="0"/>
              <a:t>Click to edit Master text styles</a:t>
            </a:r>
          </a:p>
        </p:txBody>
      </p:sp>
      <p:sp>
        <p:nvSpPr>
          <p:cNvPr id="2" name="Title 1"/>
          <p:cNvSpPr>
            <a:spLocks noGrp="1"/>
          </p:cNvSpPr>
          <p:nvPr>
            <p:ph type="title"/>
          </p:nvPr>
        </p:nvSpPr>
        <p:spPr>
          <a:xfrm>
            <a:off x="457201" y="2196353"/>
            <a:ext cx="5334000" cy="1362075"/>
          </a:xfrm>
        </p:spPr>
        <p:txBody>
          <a:bodyPr lIns="45720" tIns="0" rIns="45720" bIns="0" anchor="b" anchorCtr="0"/>
          <a:lstStyle>
            <a:lvl1pPr algn="l">
              <a:lnSpc>
                <a:spcPts val="5000"/>
              </a:lnSpc>
              <a:defRPr sz="4600" b="1" cap="none" baseline="0"/>
            </a:lvl1pPr>
          </a:lstStyle>
          <a:p>
            <a:r>
              <a:rPr lang="cy-GB" smtClean="0"/>
              <a:t>Click to edit Master title style</a:t>
            </a:r>
            <a:endParaRPr/>
          </a:p>
        </p:txBody>
      </p:sp>
      <p:sp>
        <p:nvSpPr>
          <p:cNvPr id="3" name="Text Placeholder 2"/>
          <p:cNvSpPr>
            <a:spLocks noGrp="1"/>
          </p:cNvSpPr>
          <p:nvPr>
            <p:ph type="body" idx="1"/>
          </p:nvPr>
        </p:nvSpPr>
        <p:spPr>
          <a:xfrm>
            <a:off x="457200" y="3560618"/>
            <a:ext cx="5334000" cy="983087"/>
          </a:xfrm>
        </p:spPr>
        <p:txBody>
          <a:bodyPr tIns="0" rIns="45720" bIns="0" anchor="t" anchorCtr="0"/>
          <a:lstStyle>
            <a:lvl1pPr marL="0" indent="0">
              <a:spcBef>
                <a:spcPct val="0"/>
              </a:spcBef>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30/09/18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52775" y="4069804"/>
            <a:ext cx="5538788" cy="1162050"/>
          </a:xfrm>
        </p:spPr>
        <p:txBody>
          <a:bodyPr tIns="0" bIns="0" anchor="b"/>
          <a:lstStyle>
            <a:lvl1pPr algn="l">
              <a:lnSpc>
                <a:spcPts val="4600"/>
              </a:lnSpc>
              <a:defRPr sz="4600" b="1"/>
            </a:lvl1pPr>
          </a:lstStyle>
          <a:p>
            <a:r>
              <a:rPr lang="cy-GB" smtClean="0"/>
              <a:t>Click to edit Master title style</a:t>
            </a:r>
            <a:endParaRPr/>
          </a:p>
        </p:txBody>
      </p:sp>
      <p:grpSp>
        <p:nvGrpSpPr>
          <p:cNvPr id="3" name="Group 8"/>
          <p:cNvGrpSpPr/>
          <p:nvPr/>
        </p:nvGrpSpPr>
        <p:grpSpPr>
          <a:xfrm rot="21240000">
            <a:off x="654352" y="445180"/>
            <a:ext cx="5416247" cy="3630168"/>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5"/>
          </p:nvPr>
        </p:nvSpPr>
        <p:spPr>
          <a:xfrm rot="21240000">
            <a:off x="857677" y="632632"/>
            <a:ext cx="5009597" cy="3255264"/>
          </a:xfrm>
          <a:solidFill>
            <a:schemeClr val="bg1">
              <a:lumMod val="85000"/>
            </a:schemeClr>
          </a:solidFill>
        </p:spPr>
        <p:txBody>
          <a:bodyPr/>
          <a:lstStyle>
            <a:lvl1pPr>
              <a:buNone/>
              <a:defRPr/>
            </a:lvl1pPr>
          </a:lstStyle>
          <a:p>
            <a:r>
              <a:rPr lang="cy-GB" smtClean="0"/>
              <a:t>Drag picture to placeholder or click icon to add</a:t>
            </a:r>
            <a:endParaRPr/>
          </a:p>
        </p:txBody>
      </p:sp>
      <p:sp>
        <p:nvSpPr>
          <p:cNvPr id="4" name="Text Placeholder 3"/>
          <p:cNvSpPr>
            <a:spLocks noGrp="1"/>
          </p:cNvSpPr>
          <p:nvPr>
            <p:ph type="body" sz="half" idx="2"/>
          </p:nvPr>
        </p:nvSpPr>
        <p:spPr>
          <a:xfrm>
            <a:off x="3158117" y="5230906"/>
            <a:ext cx="5532958" cy="865093"/>
          </a:xfrm>
        </p:spPr>
        <p:txBody>
          <a:bodyPr/>
          <a:lstStyle>
            <a:lvl1pPr marL="0" indent="0">
              <a:spcBef>
                <a:spcPct val="0"/>
              </a:spcBef>
              <a:buNone/>
              <a:defRPr sz="2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Content Placeholder 3"/>
          <p:cNvSpPr>
            <a:spLocks noGrp="1"/>
          </p:cNvSpPr>
          <p:nvPr>
            <p:ph sz="half" idx="2"/>
          </p:nvPr>
        </p:nvSpPr>
        <p:spPr>
          <a:xfrm>
            <a:off x="46482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a:p>
        </p:txBody>
      </p:sp>
      <p:sp>
        <p:nvSpPr>
          <p:cNvPr id="3" name="Text Placeholder 2"/>
          <p:cNvSpPr>
            <a:spLocks noGrp="1"/>
          </p:cNvSpPr>
          <p:nvPr>
            <p:ph type="body" idx="1"/>
          </p:nvPr>
        </p:nvSpPr>
        <p:spPr>
          <a:xfrm>
            <a:off x="971326"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897367"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Text Placeholder 4"/>
          <p:cNvSpPr>
            <a:spLocks noGrp="1"/>
          </p:cNvSpPr>
          <p:nvPr>
            <p:ph type="body" sz="quarter" idx="3"/>
          </p:nvPr>
        </p:nvSpPr>
        <p:spPr>
          <a:xfrm>
            <a:off x="4930247"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6514"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30/09/18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pic>
        <p:nvPicPr>
          <p:cNvPr id="11" name="Picture 10"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3" name="Picture 12" descr="Comparison-Underline.png"/>
          <p:cNvPicPr>
            <a:picLocks noChangeAspect="1"/>
          </p:cNvPicPr>
          <p:nvPr/>
        </p:nvPicPr>
        <p:blipFill>
          <a:blip r:embed="rId2"/>
          <a:stretch>
            <a:fillRect/>
          </a:stretch>
        </p:blipFill>
        <p:spPr>
          <a:xfrm>
            <a:off x="4915960" y="1897040"/>
            <a:ext cx="3228975" cy="142875"/>
          </a:xfrm>
          <a:prstGeom prst="rect">
            <a:avLst/>
          </a:prstGeom>
        </p:spPr>
      </p:pic>
      <p:pic>
        <p:nvPicPr>
          <p:cNvPr id="12" name="Picture 11"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4" name="Picture 13" descr="Comparison-Underline.png"/>
          <p:cNvPicPr>
            <a:picLocks noChangeAspect="1"/>
          </p:cNvPicPr>
          <p:nvPr/>
        </p:nvPicPr>
        <p:blipFill>
          <a:blip r:embed="rId2"/>
          <a:stretch>
            <a:fillRect/>
          </a:stretch>
        </p:blipFill>
        <p:spPr>
          <a:xfrm>
            <a:off x="4915960" y="1897040"/>
            <a:ext cx="3228975" cy="142875"/>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914400" y="1735138"/>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Content Placeholder 2"/>
          <p:cNvSpPr>
            <a:spLocks noGrp="1"/>
          </p:cNvSpPr>
          <p:nvPr>
            <p:ph sz="half" idx="13"/>
          </p:nvPr>
        </p:nvSpPr>
        <p:spPr>
          <a:xfrm>
            <a:off x="914400" y="3870960"/>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tabLst/>
              <a:defRPr sz="1800"/>
            </a:lvl6pPr>
            <a:lvl7pPr marL="2290763" indent="-344488">
              <a:tabLst/>
              <a:defRPr sz="1800"/>
            </a:lvl7pPr>
            <a:lvl8pPr marL="2290763" indent="-344488">
              <a:tabLst/>
              <a:defRPr sz="1800"/>
            </a:lvl8pPr>
            <a:lvl9pPr marL="2290763" indent="-344488">
              <a:tabLst/>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0"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914400"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Content Placeholder 2"/>
          <p:cNvSpPr>
            <a:spLocks noGrp="1"/>
          </p:cNvSpPr>
          <p:nvPr>
            <p:ph sz="half" idx="13"/>
          </p:nvPr>
        </p:nvSpPr>
        <p:spPr>
          <a:xfrm>
            <a:off x="914400"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30/09/18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30/09/18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690048"/>
            <a:ext cx="3563938" cy="1162050"/>
          </a:xfrm>
        </p:spPr>
        <p:txBody>
          <a:bodyPr tIns="0" bIns="0" anchor="b"/>
          <a:lstStyle>
            <a:lvl1pPr algn="l">
              <a:lnSpc>
                <a:spcPts val="4600"/>
              </a:lnSpc>
              <a:defRPr sz="4200" b="1"/>
            </a:lvl1pPr>
          </a:lstStyle>
          <a:p>
            <a:r>
              <a:rPr lang="cy-GB" smtClean="0"/>
              <a:t>Click to edit Master title style</a:t>
            </a:r>
            <a:endParaRPr/>
          </a:p>
        </p:txBody>
      </p:sp>
      <p:sp>
        <p:nvSpPr>
          <p:cNvPr id="3" name="Content Placeholder 2"/>
          <p:cNvSpPr>
            <a:spLocks noGrp="1"/>
          </p:cNvSpPr>
          <p:nvPr>
            <p:ph idx="1"/>
          </p:nvPr>
        </p:nvSpPr>
        <p:spPr>
          <a:xfrm>
            <a:off x="4667250" y="368490"/>
            <a:ext cx="3566160" cy="5627498"/>
          </a:xfrm>
        </p:spPr>
        <p:txBody>
          <a:bodyPr/>
          <a:lstStyle>
            <a:lvl1pPr>
              <a:defRPr sz="2200"/>
            </a:lvl1pPr>
            <a:lvl2pPr>
              <a:defRPr sz="2000"/>
            </a:lvl2pPr>
            <a:lvl3pPr>
              <a:defRPr sz="18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Text Placeholder 3"/>
          <p:cNvSpPr>
            <a:spLocks noGrp="1"/>
          </p:cNvSpPr>
          <p:nvPr>
            <p:ph type="body" sz="half" idx="2"/>
          </p:nvPr>
        </p:nvSpPr>
        <p:spPr>
          <a:xfrm>
            <a:off x="914398" y="2866030"/>
            <a:ext cx="3563938"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17546" y="1524000"/>
            <a:ext cx="3566160" cy="1162050"/>
          </a:xfrm>
        </p:spPr>
        <p:txBody>
          <a:bodyPr tIns="0" bIns="0" anchor="b"/>
          <a:lstStyle>
            <a:lvl1pPr algn="l">
              <a:lnSpc>
                <a:spcPts val="4600"/>
              </a:lnSpc>
              <a:defRPr sz="4200" b="1"/>
            </a:lvl1pPr>
          </a:lstStyle>
          <a:p>
            <a:r>
              <a:rPr lang="cy-GB" smtClean="0"/>
              <a:t>Click to edit Master title style</a:t>
            </a:r>
            <a:endParaRPr/>
          </a:p>
        </p:txBody>
      </p:sp>
      <p:sp>
        <p:nvSpPr>
          <p:cNvPr id="4" name="Text Placeholder 3"/>
          <p:cNvSpPr>
            <a:spLocks noGrp="1"/>
          </p:cNvSpPr>
          <p:nvPr>
            <p:ph type="body" sz="half" idx="2"/>
          </p:nvPr>
        </p:nvSpPr>
        <p:spPr>
          <a:xfrm>
            <a:off x="5017544"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grpSp>
        <p:nvGrpSpPr>
          <p:cNvPr id="3" name="Group 7"/>
          <p:cNvGrpSpPr/>
          <p:nvPr/>
        </p:nvGrpSpPr>
        <p:grpSpPr>
          <a:xfrm rot="21421631">
            <a:off x="629028" y="505650"/>
            <a:ext cx="3850925" cy="5516274"/>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4"/>
          </p:nvPr>
        </p:nvSpPr>
        <p:spPr>
          <a:xfrm rot="21421631">
            <a:off x="808793" y="667560"/>
            <a:ext cx="3468664" cy="5124723"/>
          </a:xfrm>
          <a:solidFill>
            <a:schemeClr val="bg1">
              <a:lumMod val="85000"/>
            </a:schemeClr>
          </a:solidFill>
        </p:spPr>
        <p:txBody>
          <a:bodyPr/>
          <a:lstStyle>
            <a:lvl1pPr>
              <a:buNone/>
              <a:defRPr/>
            </a:lvl1pPr>
          </a:lstStyle>
          <a:p>
            <a:r>
              <a:rPr lang="cy-GB" smtClean="0"/>
              <a:t>Drag picture to placeholder or click icon to add</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grpSp>
        <p:nvGrpSpPr>
          <p:cNvPr id="3" name="Group 13"/>
          <p:cNvGrpSpPr/>
          <p:nvPr/>
        </p:nvGrpSpPr>
        <p:grpSpPr>
          <a:xfrm rot="21214351">
            <a:off x="313409" y="3520798"/>
            <a:ext cx="4088024" cy="302602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6"/>
          </p:nvPr>
        </p:nvSpPr>
        <p:spPr>
          <a:xfrm rot="21214351">
            <a:off x="491057" y="3682579"/>
            <a:ext cx="3704109" cy="2697083"/>
          </a:xfrm>
          <a:solidFill>
            <a:schemeClr val="bg1">
              <a:lumMod val="85000"/>
            </a:schemeClr>
          </a:solidFill>
        </p:spPr>
        <p:txBody>
          <a:bodyPr/>
          <a:lstStyle>
            <a:lvl1pPr>
              <a:buNone/>
              <a:defRPr/>
            </a:lvl1pPr>
          </a:lstStyle>
          <a:p>
            <a:r>
              <a:rPr lang="cy-GB" smtClean="0"/>
              <a:t>Drag picture to placeholder or click icon to add</a:t>
            </a:r>
            <a:endParaRPr/>
          </a:p>
        </p:txBody>
      </p:sp>
      <p:grpSp>
        <p:nvGrpSpPr>
          <p:cNvPr id="8" name="Group 9"/>
          <p:cNvGrpSpPr/>
          <p:nvPr/>
        </p:nvGrpSpPr>
        <p:grpSpPr>
          <a:xfrm rot="232774">
            <a:off x="169481" y="241256"/>
            <a:ext cx="4088024" cy="3026020"/>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5"/>
          </p:nvPr>
        </p:nvSpPr>
        <p:spPr>
          <a:xfrm rot="232774">
            <a:off x="347129" y="403037"/>
            <a:ext cx="3704109" cy="2697083"/>
          </a:xfrm>
          <a:solidFill>
            <a:schemeClr val="bg1">
              <a:lumMod val="85000"/>
            </a:schemeClr>
          </a:solidFill>
        </p:spPr>
        <p:txBody>
          <a:bodyPr/>
          <a:lstStyle>
            <a:lvl1pPr>
              <a:buNone/>
              <a:defRPr/>
            </a:lvl1pPr>
          </a:lstStyle>
          <a:p>
            <a:r>
              <a:rPr lang="cy-GB" smtClean="0"/>
              <a:t>Drag picture to placeholder or click icon to add</a:t>
            </a:r>
            <a:endParaRPr/>
          </a:p>
        </p:txBody>
      </p:sp>
      <p:sp>
        <p:nvSpPr>
          <p:cNvPr id="2" name="Title 1"/>
          <p:cNvSpPr>
            <a:spLocks noGrp="1"/>
          </p:cNvSpPr>
          <p:nvPr>
            <p:ph type="title"/>
          </p:nvPr>
        </p:nvSpPr>
        <p:spPr>
          <a:xfrm>
            <a:off x="5013434" y="1524000"/>
            <a:ext cx="3566160" cy="1162050"/>
          </a:xfrm>
        </p:spPr>
        <p:txBody>
          <a:bodyPr tIns="0" bIns="0" anchor="b"/>
          <a:lstStyle>
            <a:lvl1pPr algn="l">
              <a:lnSpc>
                <a:spcPts val="4600"/>
              </a:lnSpc>
              <a:defRPr sz="4200" b="1"/>
            </a:lvl1pPr>
          </a:lstStyle>
          <a:p>
            <a:r>
              <a:rPr lang="cy-GB" smtClean="0"/>
              <a:t>Click to edit Master title style</a:t>
            </a:r>
            <a:endParaRPr/>
          </a:p>
        </p:txBody>
      </p:sp>
      <p:sp>
        <p:nvSpPr>
          <p:cNvPr id="4" name="Text Placeholder 3"/>
          <p:cNvSpPr>
            <a:spLocks noGrp="1"/>
          </p:cNvSpPr>
          <p:nvPr>
            <p:ph type="body" sz="half" idx="2"/>
          </p:nvPr>
        </p:nvSpPr>
        <p:spPr>
          <a:xfrm>
            <a:off x="5013432"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cy-GB" smtClean="0"/>
              <a:t>Click to edit Master title style</a:t>
            </a:r>
            <a:endParaRPr/>
          </a:p>
        </p:txBody>
      </p:sp>
      <p:grpSp>
        <p:nvGrpSpPr>
          <p:cNvPr id="3" name="Group 8"/>
          <p:cNvGrpSpPr/>
          <p:nvPr/>
        </p:nvGrpSpPr>
        <p:grpSpPr>
          <a:xfrm rot="232774">
            <a:off x="2059282" y="379100"/>
            <a:ext cx="5031327" cy="3443312"/>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4" name="Text Placeholder 3"/>
          <p:cNvSpPr>
            <a:spLocks noGrp="1"/>
          </p:cNvSpPr>
          <p:nvPr>
            <p:ph type="body" sz="half" idx="2"/>
          </p:nvPr>
        </p:nvSpPr>
        <p:spPr>
          <a:xfrm>
            <a:off x="914400" y="4928736"/>
            <a:ext cx="7315200" cy="98797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2" name="Picture Placeholder 9"/>
          <p:cNvSpPr>
            <a:spLocks noGrp="1"/>
          </p:cNvSpPr>
          <p:nvPr>
            <p:ph type="pic" sz="quarter" idx="15"/>
          </p:nvPr>
        </p:nvSpPr>
        <p:spPr>
          <a:xfrm rot="232774">
            <a:off x="2248157" y="564564"/>
            <a:ext cx="4653577" cy="3072384"/>
          </a:xfrm>
          <a:solidFill>
            <a:schemeClr val="bg1">
              <a:lumMod val="85000"/>
            </a:schemeClr>
          </a:solidFill>
        </p:spPr>
        <p:txBody>
          <a:bodyPr/>
          <a:lstStyle>
            <a:lvl1pPr>
              <a:buNone/>
              <a:defRPr/>
            </a:lvl1pPr>
          </a:lstStyle>
          <a:p>
            <a:r>
              <a:rPr lang="cy-GB"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2 Pictures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cy-GB" smtClean="0"/>
              <a:t>Click to edit Master title style</a:t>
            </a:r>
            <a:endParaRPr/>
          </a:p>
        </p:txBody>
      </p:sp>
      <p:grpSp>
        <p:nvGrpSpPr>
          <p:cNvPr id="3" name="Group 13"/>
          <p:cNvGrpSpPr/>
          <p:nvPr/>
        </p:nvGrpSpPr>
        <p:grpSpPr>
          <a:xfrm rot="21420000">
            <a:off x="113687" y="116368"/>
            <a:ext cx="3969060" cy="370536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7"/>
          </p:nvPr>
        </p:nvSpPr>
        <p:spPr>
          <a:xfrm rot="21420000">
            <a:off x="299151" y="304998"/>
            <a:ext cx="3598455" cy="3334235"/>
          </a:xfrm>
          <a:solidFill>
            <a:schemeClr val="bg1">
              <a:lumMod val="85000"/>
            </a:schemeClr>
          </a:solidFill>
        </p:spPr>
        <p:txBody>
          <a:bodyPr/>
          <a:lstStyle>
            <a:lvl1pPr>
              <a:buNone/>
              <a:defRPr/>
            </a:lvl1pPr>
          </a:lstStyle>
          <a:p>
            <a:r>
              <a:rPr lang="cy-GB" smtClean="0"/>
              <a:t>Drag picture to placeholder or click icon to add</a:t>
            </a:r>
            <a:endParaRPr/>
          </a:p>
        </p:txBody>
      </p:sp>
      <p:grpSp>
        <p:nvGrpSpPr>
          <p:cNvPr id="8" name="Group 9"/>
          <p:cNvGrpSpPr/>
          <p:nvPr/>
        </p:nvGrpSpPr>
        <p:grpSpPr>
          <a:xfrm rot="360000">
            <a:off x="4165479" y="323141"/>
            <a:ext cx="4792693" cy="3443312"/>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6"/>
          </p:nvPr>
        </p:nvSpPr>
        <p:spPr>
          <a:xfrm rot="360000">
            <a:off x="4336486" y="507668"/>
            <a:ext cx="4432860" cy="3072384"/>
          </a:xfrm>
          <a:solidFill>
            <a:schemeClr val="bg1">
              <a:lumMod val="85000"/>
            </a:schemeClr>
          </a:solidFill>
        </p:spPr>
        <p:txBody>
          <a:bodyPr/>
          <a:lstStyle>
            <a:lvl1pPr>
              <a:buNone/>
              <a:defRPr/>
            </a:lvl1pPr>
          </a:lstStyle>
          <a:p>
            <a:r>
              <a:rPr lang="cy-GB" smtClean="0"/>
              <a:t>Drag picture to placeholder or click icon to add</a:t>
            </a:r>
            <a:endParaRPr/>
          </a:p>
        </p:txBody>
      </p:sp>
      <p:sp>
        <p:nvSpPr>
          <p:cNvPr id="4" name="Text Placeholder 3"/>
          <p:cNvSpPr>
            <a:spLocks noGrp="1"/>
          </p:cNvSpPr>
          <p:nvPr>
            <p:ph type="body" sz="half" idx="2"/>
          </p:nvPr>
        </p:nvSpPr>
        <p:spPr>
          <a:xfrm>
            <a:off x="914400" y="4926106"/>
            <a:ext cx="7315200" cy="99060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30/09/18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30/09/18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1682" y="450851"/>
            <a:ext cx="846083" cy="5357812"/>
          </a:xfrm>
        </p:spPr>
        <p:txBody>
          <a:bodyPr vert="eaVert" anchor="t" anchorCtr="0"/>
          <a:lstStyle/>
          <a:p>
            <a:r>
              <a:rPr lang="cy-GB" smtClean="0"/>
              <a:t>Click to edit Master title style</a:t>
            </a:r>
            <a:endParaRPr/>
          </a:p>
        </p:txBody>
      </p:sp>
      <p:sp>
        <p:nvSpPr>
          <p:cNvPr id="3" name="Vertical Text Placeholder 2"/>
          <p:cNvSpPr>
            <a:spLocks noGrp="1"/>
          </p:cNvSpPr>
          <p:nvPr>
            <p:ph type="body" orient="vert" idx="1"/>
          </p:nvPr>
        </p:nvSpPr>
        <p:spPr>
          <a:xfrm>
            <a:off x="914400" y="450851"/>
            <a:ext cx="5943600" cy="5357812"/>
          </a:xfrm>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30/09/18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theme" Target="../theme/theme1.xml"/><Relationship Id="rId22" Type="http://schemas.openxmlformats.org/officeDocument/2006/relationships/image" Target="../media/image6.png"/><Relationship Id="rId23" Type="http://schemas.openxmlformats.org/officeDocument/2006/relationships/image" Target="../media/image7.png"/><Relationship Id="rId24" Type="http://schemas.openxmlformats.org/officeDocument/2006/relationships/image" Target="../media/image8.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503238"/>
            <a:ext cx="7313613" cy="868362"/>
          </a:xfrm>
          <a:prstGeom prst="rect">
            <a:avLst/>
          </a:prstGeom>
        </p:spPr>
        <p:txBody>
          <a:bodyPr vert="horz" lIns="91440" tIns="45720" rIns="91440" bIns="45720" rtlCol="0" anchor="ctr">
            <a:noAutofit/>
          </a:bodyPr>
          <a:lstStyle/>
          <a:p>
            <a:r>
              <a:rPr lang="cy-GB" smtClean="0"/>
              <a:t>Click to edit Master title style</a:t>
            </a:r>
            <a:endParaRPr/>
          </a:p>
        </p:txBody>
      </p:sp>
      <p:sp>
        <p:nvSpPr>
          <p:cNvPr id="3" name="Text Placeholder 2"/>
          <p:cNvSpPr>
            <a:spLocks noGrp="1"/>
          </p:cNvSpPr>
          <p:nvPr>
            <p:ph type="body" idx="1"/>
          </p:nvPr>
        </p:nvSpPr>
        <p:spPr>
          <a:xfrm>
            <a:off x="914400" y="1735138"/>
            <a:ext cx="7313613" cy="4056062"/>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2"/>
          </p:nvPr>
        </p:nvSpPr>
        <p:spPr>
          <a:xfrm>
            <a:off x="7663438" y="6314461"/>
            <a:ext cx="1295400" cy="265089"/>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fld id="{2DF66AD8-BC4A-4004-9882-414398D930CA}" type="datetimeFigureOut">
              <a:rPr lang="en-US" smtClean="0"/>
              <a:t>30/09/18</a:t>
            </a:fld>
            <a:endParaRPr lang="en-US"/>
          </a:p>
        </p:txBody>
      </p:sp>
      <p:sp>
        <p:nvSpPr>
          <p:cNvPr id="5" name="Footer Placeholder 4"/>
          <p:cNvSpPr>
            <a:spLocks noGrp="1"/>
          </p:cNvSpPr>
          <p:nvPr>
            <p:ph type="ftr" sz="quarter" idx="3"/>
          </p:nvPr>
        </p:nvSpPr>
        <p:spPr>
          <a:xfrm>
            <a:off x="3942607" y="6305797"/>
            <a:ext cx="3717967" cy="259278"/>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endParaRPr lang="en-US"/>
          </a:p>
        </p:txBody>
      </p:sp>
      <p:sp>
        <p:nvSpPr>
          <p:cNvPr id="6" name="Slide Number Placeholder 5"/>
          <p:cNvSpPr>
            <a:spLocks noGrp="1"/>
          </p:cNvSpPr>
          <p:nvPr>
            <p:ph type="sldNum" sz="quarter" idx="4"/>
          </p:nvPr>
        </p:nvSpPr>
        <p:spPr>
          <a:xfrm>
            <a:off x="7521388" y="5476097"/>
            <a:ext cx="1483056" cy="851848"/>
          </a:xfrm>
          <a:prstGeom prst="rect">
            <a:avLst/>
          </a:prstGeom>
        </p:spPr>
        <p:txBody>
          <a:bodyPr vert="horz" lIns="91440" tIns="45720" rIns="91440" bIns="45720" rtlCol="0" anchor="ctr"/>
          <a:lstStyle>
            <a:lvl1pPr algn="r">
              <a:defRPr sz="8200">
                <a:gradFill>
                  <a:gsLst>
                    <a:gs pos="0">
                      <a:schemeClr val="tx1">
                        <a:alpha val="10000"/>
                      </a:schemeClr>
                    </a:gs>
                    <a:gs pos="100000">
                      <a:schemeClr val="tx1">
                        <a:alpha val="10000"/>
                      </a:schemeClr>
                    </a:gs>
                  </a:gsLst>
                  <a:lin ang="5400000" scaled="0"/>
                </a:gradFill>
                <a:latin typeface="Impact" pitchFamily="34" charset="0"/>
              </a:defRPr>
            </a:lvl1pPr>
          </a:lstStyle>
          <a:p>
            <a:fld id="{B9D2C864-9362-43C7-A136-D9C41D93A96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ctr" defTabSz="914400" rtl="0" eaLnBrk="1" latinLnBrk="0" hangingPunct="1">
        <a:spcBef>
          <a:spcPct val="0"/>
        </a:spcBef>
        <a:buNone/>
        <a:defRPr sz="4600" kern="1200">
          <a:solidFill>
            <a:schemeClr val="tx1"/>
          </a:solidFill>
          <a:latin typeface="+mj-lt"/>
          <a:ea typeface="+mj-ea"/>
          <a:cs typeface="+mj-cs"/>
        </a:defRPr>
      </a:lvl1pPr>
    </p:titleStyle>
    <p:bodyStyle>
      <a:lvl1pPr marL="463550" indent="-463550" algn="l" defTabSz="914400" rtl="0" eaLnBrk="1" latinLnBrk="0" hangingPunct="1">
        <a:spcBef>
          <a:spcPts val="2000"/>
        </a:spcBef>
        <a:buSzPct val="90000"/>
        <a:buFontTx/>
        <a:buBlip>
          <a:blip r:embed="rId22"/>
        </a:buBlip>
        <a:defRPr sz="2400" kern="1200">
          <a:solidFill>
            <a:schemeClr val="tx1"/>
          </a:solidFill>
          <a:latin typeface="+mn-lt"/>
          <a:ea typeface="+mn-ea"/>
          <a:cs typeface="+mn-cs"/>
        </a:defRPr>
      </a:lvl1pPr>
      <a:lvl2pPr marL="914400" indent="-457200" algn="l" defTabSz="914400" rtl="0" eaLnBrk="1" latinLnBrk="0" hangingPunct="1">
        <a:spcBef>
          <a:spcPts val="600"/>
        </a:spcBef>
        <a:buSzPct val="90000"/>
        <a:buFontTx/>
        <a:buBlip>
          <a:blip r:embed="rId23"/>
        </a:buBlip>
        <a:defRPr sz="2200" kern="1200">
          <a:solidFill>
            <a:schemeClr val="tx1"/>
          </a:solidFill>
          <a:latin typeface="+mn-lt"/>
          <a:ea typeface="+mn-ea"/>
          <a:cs typeface="+mn-cs"/>
        </a:defRPr>
      </a:lvl2pPr>
      <a:lvl3pPr marL="1255713" indent="-341313" algn="l" defTabSz="914400" rtl="0" eaLnBrk="1" latinLnBrk="0" hangingPunct="1">
        <a:spcBef>
          <a:spcPts val="600"/>
        </a:spcBef>
        <a:buSzPct val="90000"/>
        <a:buFontTx/>
        <a:buBlip>
          <a:blip r:embed="rId24"/>
        </a:buBlip>
        <a:defRPr sz="2000" kern="1200">
          <a:solidFill>
            <a:schemeClr val="tx1"/>
          </a:solidFill>
          <a:latin typeface="+mn-lt"/>
          <a:ea typeface="+mn-ea"/>
          <a:cs typeface="+mn-cs"/>
        </a:defRPr>
      </a:lvl3pPr>
      <a:lvl4pPr marL="1597025"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4pPr>
      <a:lvl5pPr marL="1938338"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5pPr>
      <a:lvl6pPr marL="229076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6pPr>
      <a:lvl7pPr marL="2625725" indent="-344488" algn="l" defTabSz="914400" rtl="0" eaLnBrk="1" latinLnBrk="0" hangingPunct="1">
        <a:spcBef>
          <a:spcPct val="20000"/>
        </a:spcBef>
        <a:buSzPct val="90000"/>
        <a:buFontTx/>
        <a:buBlip>
          <a:blip r:embed="rId24"/>
        </a:buBlip>
        <a:defRPr lang="en-US" sz="1800" kern="1200" dirty="0" smtClean="0">
          <a:solidFill>
            <a:schemeClr val="tx1"/>
          </a:solidFill>
          <a:latin typeface="+mn-lt"/>
          <a:ea typeface="+mn-ea"/>
          <a:cs typeface="+mn-cs"/>
        </a:defRPr>
      </a:lvl7pPr>
      <a:lvl8pPr marL="297021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8pPr>
      <a:lvl9pPr marL="3313113" indent="-344488" algn="l" defTabSz="914400" rtl="0" eaLnBrk="1" latinLnBrk="0" hangingPunct="1">
        <a:spcBef>
          <a:spcPct val="20000"/>
        </a:spcBef>
        <a:buSzPct val="90000"/>
        <a:buFontTx/>
        <a:buBlip>
          <a:blip r:embed="rId23"/>
        </a:buBlip>
        <a:defRPr lang="en-US" sz="1800" kern="1200" dirty="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gi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4" Type="http://schemas.openxmlformats.org/officeDocument/2006/relationships/image" Target="../media/image15.jpg"/><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v.uk/government/organisations/home-office/about"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Atheism and Non-Belief</a:t>
            </a:r>
            <a:br>
              <a:rPr lang="en-US" dirty="0"/>
            </a:br>
            <a:endParaRPr lang="en-US" dirty="0"/>
          </a:p>
        </p:txBody>
      </p:sp>
      <p:sp>
        <p:nvSpPr>
          <p:cNvPr id="3" name="Subtitle 2"/>
          <p:cNvSpPr>
            <a:spLocks noGrp="1"/>
          </p:cNvSpPr>
          <p:nvPr>
            <p:ph type="subTitle" idx="1"/>
          </p:nvPr>
        </p:nvSpPr>
        <p:spPr/>
        <p:txBody>
          <a:bodyPr/>
          <a:lstStyle/>
          <a:p>
            <a:r>
              <a:rPr lang="en-US" sz="2000" dirty="0"/>
              <a:t>HPRS6003</a:t>
            </a:r>
            <a:endParaRPr lang="en-US" dirty="0"/>
          </a:p>
        </p:txBody>
      </p:sp>
      <p:pic>
        <p:nvPicPr>
          <p:cNvPr id="5" name="Picture 4" descr="atheist-fish-web.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00355" y="5464593"/>
            <a:ext cx="2143645" cy="1387415"/>
          </a:xfrm>
          <a:prstGeom prst="rect">
            <a:avLst/>
          </a:prstGeom>
        </p:spPr>
      </p:pic>
    </p:spTree>
    <p:extLst>
      <p:ext uri="{BB962C8B-B14F-4D97-AF65-F5344CB8AC3E}">
        <p14:creationId xmlns:p14="http://schemas.microsoft.com/office/powerpoint/2010/main" val="168660738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smtClean="0"/>
              <a:t>Introduction to the Module </a:t>
            </a:r>
            <a:endParaRPr lang="en-US" sz="2400" dirty="0"/>
          </a:p>
        </p:txBody>
      </p:sp>
      <p:sp>
        <p:nvSpPr>
          <p:cNvPr id="3" name="Content Placeholder 2"/>
          <p:cNvSpPr>
            <a:spLocks noGrp="1"/>
          </p:cNvSpPr>
          <p:nvPr>
            <p:ph idx="1"/>
          </p:nvPr>
        </p:nvSpPr>
        <p:spPr/>
        <p:txBody>
          <a:bodyPr>
            <a:normAutofit fontScale="92500" lnSpcReduction="10000"/>
          </a:bodyPr>
          <a:lstStyle/>
          <a:p>
            <a:pPr lvl="0"/>
            <a:r>
              <a:rPr lang="en-GB" dirty="0" smtClean="0"/>
              <a:t>Structure of sessions.</a:t>
            </a:r>
            <a:endParaRPr lang="en-GB" dirty="0"/>
          </a:p>
          <a:p>
            <a:pPr lvl="0"/>
            <a:r>
              <a:rPr lang="en-GB" dirty="0"/>
              <a:t>Moodle – Module Descriptor </a:t>
            </a:r>
            <a:endParaRPr lang="en-GB" dirty="0"/>
          </a:p>
          <a:p>
            <a:pPr lvl="0"/>
            <a:r>
              <a:rPr lang="en-GB" dirty="0" smtClean="0"/>
              <a:t>Expectations </a:t>
            </a:r>
            <a:r>
              <a:rPr lang="en-GB" dirty="0"/>
              <a:t>at level 6 – show marking </a:t>
            </a:r>
            <a:r>
              <a:rPr lang="en-GB" dirty="0" err="1"/>
              <a:t>critria</a:t>
            </a:r>
            <a:endParaRPr lang="en-GB" dirty="0"/>
          </a:p>
          <a:p>
            <a:pPr lvl="0"/>
            <a:r>
              <a:rPr lang="en-GB" dirty="0"/>
              <a:t>Referencing guides </a:t>
            </a:r>
            <a:r>
              <a:rPr lang="en-GB" dirty="0" smtClean="0"/>
              <a:t>–</a:t>
            </a:r>
          </a:p>
          <a:p>
            <a:pPr lvl="0"/>
            <a:r>
              <a:rPr lang="en-GB" dirty="0" smtClean="0"/>
              <a:t>Moodle </a:t>
            </a:r>
            <a:r>
              <a:rPr lang="en-GB" dirty="0"/>
              <a:t>page</a:t>
            </a:r>
            <a:r>
              <a:rPr lang="en-GB" dirty="0" smtClean="0"/>
              <a:t>, books, on-line material,</a:t>
            </a:r>
          </a:p>
          <a:p>
            <a:pPr lvl="0"/>
            <a:r>
              <a:rPr lang="en-GB" dirty="0" smtClean="0"/>
              <a:t>Assignments </a:t>
            </a:r>
            <a:r>
              <a:rPr lang="en-GB" dirty="0"/>
              <a:t>– Report (before Christmas) and take out exam (after Christmas)</a:t>
            </a:r>
          </a:p>
          <a:p>
            <a:pPr lvl="0"/>
            <a:r>
              <a:rPr lang="en-GB" dirty="0" smtClean="0"/>
              <a:t>General Check-lists</a:t>
            </a:r>
            <a:endParaRPr lang="en-GB" dirty="0"/>
          </a:p>
          <a:p>
            <a:endParaRPr lang="en-US" dirty="0"/>
          </a:p>
        </p:txBody>
      </p:sp>
    </p:spTree>
    <p:extLst>
      <p:ext uri="{BB962C8B-B14F-4D97-AF65-F5344CB8AC3E}">
        <p14:creationId xmlns:p14="http://schemas.microsoft.com/office/powerpoint/2010/main" val="2680327245"/>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lstStyle/>
          <a:p>
            <a:pPr lvl="0"/>
            <a:r>
              <a:rPr lang="en-GB" dirty="0"/>
              <a:t>What do you understand by the term atheism?</a:t>
            </a:r>
          </a:p>
          <a:p>
            <a:pPr lvl="0"/>
            <a:r>
              <a:rPr lang="en-GB" dirty="0"/>
              <a:t>Do you know any atheists?  What do you understand their views on religion to be?</a:t>
            </a:r>
          </a:p>
          <a:p>
            <a:pPr lvl="0"/>
            <a:r>
              <a:rPr lang="en-GB" dirty="0"/>
              <a:t>How do you think atheism / an atheist’s experience differs in different countries?</a:t>
            </a:r>
          </a:p>
          <a:p>
            <a:pPr lvl="0"/>
            <a:r>
              <a:rPr lang="en-GB" dirty="0"/>
              <a:t>Do atheists ‘believe’ in anything?</a:t>
            </a:r>
          </a:p>
          <a:p>
            <a:pPr lvl="0"/>
            <a:r>
              <a:rPr lang="en-GB" dirty="0"/>
              <a:t>Is atheism a religion?</a:t>
            </a:r>
          </a:p>
          <a:p>
            <a:endParaRPr lang="en-US" dirty="0"/>
          </a:p>
        </p:txBody>
      </p:sp>
    </p:spTree>
    <p:extLst>
      <p:ext uri="{BB962C8B-B14F-4D97-AF65-F5344CB8AC3E}">
        <p14:creationId xmlns:p14="http://schemas.microsoft.com/office/powerpoint/2010/main" val="1530600763"/>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Dionysu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6897" y="4415381"/>
            <a:ext cx="4885238" cy="2442619"/>
          </a:xfrm>
          <a:prstGeom prst="rect">
            <a:avLst/>
          </a:prstGeom>
        </p:spPr>
      </p:pic>
      <p:sp>
        <p:nvSpPr>
          <p:cNvPr id="2" name="Title 1"/>
          <p:cNvSpPr>
            <a:spLocks noGrp="1"/>
          </p:cNvSpPr>
          <p:nvPr>
            <p:ph type="title"/>
          </p:nvPr>
        </p:nvSpPr>
        <p:spPr>
          <a:xfrm>
            <a:off x="914400" y="69057"/>
            <a:ext cx="7313613" cy="868362"/>
          </a:xfrm>
        </p:spPr>
        <p:txBody>
          <a:bodyPr/>
          <a:lstStyle/>
          <a:p>
            <a:r>
              <a:rPr lang="en-US" dirty="0" smtClean="0"/>
              <a:t>Which god is real?</a:t>
            </a:r>
            <a:endParaRPr lang="en-US" dirty="0"/>
          </a:p>
        </p:txBody>
      </p:sp>
      <p:sp>
        <p:nvSpPr>
          <p:cNvPr id="3" name="Content Placeholder 2"/>
          <p:cNvSpPr>
            <a:spLocks noGrp="1"/>
          </p:cNvSpPr>
          <p:nvPr>
            <p:ph idx="1"/>
          </p:nvPr>
        </p:nvSpPr>
        <p:spPr>
          <a:xfrm>
            <a:off x="1830387" y="908251"/>
            <a:ext cx="7313613" cy="2431849"/>
          </a:xfrm>
        </p:spPr>
        <p:txBody>
          <a:bodyPr/>
          <a:lstStyle/>
          <a:p>
            <a:pPr lvl="0"/>
            <a:r>
              <a:rPr lang="en-GB" dirty="0" err="1"/>
              <a:t>Priapus</a:t>
            </a:r>
            <a:r>
              <a:rPr lang="en-GB" dirty="0"/>
              <a:t> – Roman God of Male Genitalia whose penis  is so large he can’t stand up straight.</a:t>
            </a:r>
          </a:p>
          <a:p>
            <a:pPr lvl="0"/>
            <a:r>
              <a:rPr lang="en-GB" dirty="0" err="1"/>
              <a:t>Empusa</a:t>
            </a:r>
            <a:r>
              <a:rPr lang="en-GB" dirty="0"/>
              <a:t> – Greek Vampire Goddess with fire for hair and legs of a goat/donkey.</a:t>
            </a:r>
          </a:p>
          <a:p>
            <a:pPr lvl="0"/>
            <a:r>
              <a:rPr lang="en-GB" dirty="0"/>
              <a:t>Dionysus – Greek God of wine and beer.</a:t>
            </a:r>
          </a:p>
          <a:p>
            <a:endParaRPr lang="en-US" dirty="0"/>
          </a:p>
        </p:txBody>
      </p:sp>
      <p:pic>
        <p:nvPicPr>
          <p:cNvPr id="5" name="Picture 4" descr="Priapu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40100"/>
            <a:ext cx="2311400" cy="3517900"/>
          </a:xfrm>
          <a:prstGeom prst="rect">
            <a:avLst/>
          </a:prstGeom>
        </p:spPr>
      </p:pic>
      <p:pic>
        <p:nvPicPr>
          <p:cNvPr id="7" name="Picture 6" descr="empus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947107">
            <a:off x="6377546" y="3683927"/>
            <a:ext cx="2417606" cy="2899922"/>
          </a:xfrm>
          <a:prstGeom prst="rect">
            <a:avLst/>
          </a:prstGeom>
        </p:spPr>
      </p:pic>
    </p:spTree>
    <p:extLst>
      <p:ext uri="{BB962C8B-B14F-4D97-AF65-F5344CB8AC3E}">
        <p14:creationId xmlns:p14="http://schemas.microsoft.com/office/powerpoint/2010/main" val="485930929"/>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667" y="503238"/>
            <a:ext cx="7313613" cy="868362"/>
          </a:xfrm>
        </p:spPr>
        <p:txBody>
          <a:bodyPr/>
          <a:lstStyle/>
          <a:p>
            <a:r>
              <a:rPr lang="en-US" dirty="0" smtClean="0"/>
              <a:t>God Talk </a:t>
            </a:r>
            <a:r>
              <a:rPr lang="en-GB" sz="2400" dirty="0"/>
              <a:t>(Oxford Dictionary on-line)</a:t>
            </a:r>
            <a:r>
              <a:rPr lang="en-GB" sz="2400" dirty="0"/>
              <a:t> </a:t>
            </a:r>
            <a:endParaRPr lang="en-US" sz="2400" dirty="0"/>
          </a:p>
        </p:txBody>
      </p:sp>
      <p:sp>
        <p:nvSpPr>
          <p:cNvPr id="3" name="Content Placeholder 2"/>
          <p:cNvSpPr>
            <a:spLocks noGrp="1"/>
          </p:cNvSpPr>
          <p:nvPr>
            <p:ph idx="1"/>
          </p:nvPr>
        </p:nvSpPr>
        <p:spPr>
          <a:xfrm>
            <a:off x="914400" y="1371600"/>
            <a:ext cx="7313613" cy="5486400"/>
          </a:xfrm>
        </p:spPr>
        <p:txBody>
          <a:bodyPr>
            <a:normAutofit fontScale="55000" lnSpcReduction="20000"/>
          </a:bodyPr>
          <a:lstStyle/>
          <a:p>
            <a:r>
              <a:rPr lang="en-US" sz="2900" dirty="0">
                <a:latin typeface="Calibri"/>
                <a:cs typeface="Calibri"/>
              </a:rPr>
              <a:t>THEOS – Greek - God</a:t>
            </a:r>
            <a:br>
              <a:rPr lang="en-US" sz="2900" dirty="0">
                <a:latin typeface="Calibri"/>
                <a:cs typeface="Calibri"/>
              </a:rPr>
            </a:br>
            <a:endParaRPr lang="en-US" sz="2900" dirty="0" smtClean="0">
              <a:latin typeface="Calibri"/>
              <a:cs typeface="Calibri"/>
            </a:endParaRPr>
          </a:p>
          <a:p>
            <a:r>
              <a:rPr lang="en-GB" sz="2900" dirty="0" smtClean="0">
                <a:latin typeface="Calibri"/>
                <a:cs typeface="Calibri"/>
              </a:rPr>
              <a:t>THEISM – “Belief </a:t>
            </a:r>
            <a:r>
              <a:rPr lang="en-GB" sz="2900" dirty="0">
                <a:latin typeface="Calibri"/>
                <a:cs typeface="Calibri"/>
              </a:rPr>
              <a:t>in the existence of a god or gods, specifically of a creator who intervenes in the universe”. </a:t>
            </a:r>
            <a:br>
              <a:rPr lang="en-GB" sz="2900" dirty="0">
                <a:latin typeface="Calibri"/>
                <a:cs typeface="Calibri"/>
              </a:rPr>
            </a:br>
            <a:endParaRPr lang="en-GB" sz="2900" dirty="0" smtClean="0">
              <a:latin typeface="Calibri"/>
              <a:cs typeface="Calibri"/>
            </a:endParaRPr>
          </a:p>
          <a:p>
            <a:r>
              <a:rPr lang="en-GB" sz="2900" dirty="0" smtClean="0">
                <a:latin typeface="Calibri"/>
                <a:cs typeface="Calibri"/>
              </a:rPr>
              <a:t>THEIST </a:t>
            </a:r>
            <a:r>
              <a:rPr lang="en-GB" sz="2900" dirty="0">
                <a:latin typeface="Calibri"/>
                <a:cs typeface="Calibri"/>
              </a:rPr>
              <a:t>- “A person who believes in the existence of a god or gods, specifically of a creator who intervenes in the universe”. </a:t>
            </a:r>
            <a:br>
              <a:rPr lang="en-GB" sz="2900" dirty="0">
                <a:latin typeface="Calibri"/>
                <a:cs typeface="Calibri"/>
              </a:rPr>
            </a:br>
            <a:endParaRPr lang="en-GB" sz="2900" dirty="0" smtClean="0">
              <a:latin typeface="Calibri"/>
              <a:cs typeface="Calibri"/>
            </a:endParaRPr>
          </a:p>
          <a:p>
            <a:r>
              <a:rPr lang="en-GB" sz="2900" dirty="0" smtClean="0">
                <a:latin typeface="Calibri"/>
                <a:cs typeface="Calibri"/>
              </a:rPr>
              <a:t>DEISM </a:t>
            </a:r>
            <a:r>
              <a:rPr lang="en-GB" sz="2900" dirty="0">
                <a:latin typeface="Calibri"/>
                <a:cs typeface="Calibri"/>
              </a:rPr>
              <a:t>- “Belief in the existence of a supreme being, specifically of a creator who does not intervene in the universe”. </a:t>
            </a:r>
            <a:br>
              <a:rPr lang="en-GB" sz="2900" dirty="0">
                <a:latin typeface="Calibri"/>
                <a:cs typeface="Calibri"/>
              </a:rPr>
            </a:br>
            <a:endParaRPr lang="en-GB" sz="2900" dirty="0" smtClean="0">
              <a:latin typeface="Calibri"/>
              <a:cs typeface="Calibri"/>
            </a:endParaRPr>
          </a:p>
          <a:p>
            <a:r>
              <a:rPr lang="en-GB" sz="2900" dirty="0" smtClean="0">
                <a:latin typeface="Calibri"/>
                <a:cs typeface="Calibri"/>
              </a:rPr>
              <a:t>ATHEISM </a:t>
            </a:r>
            <a:r>
              <a:rPr lang="en-GB" sz="2900" dirty="0">
                <a:latin typeface="Calibri"/>
                <a:cs typeface="Calibri"/>
              </a:rPr>
              <a:t>- “Disbelief or lack of belief in the existence of God or gods”. </a:t>
            </a:r>
            <a:br>
              <a:rPr lang="en-GB" sz="2900" dirty="0">
                <a:latin typeface="Calibri"/>
                <a:cs typeface="Calibri"/>
              </a:rPr>
            </a:br>
            <a:endParaRPr lang="en-GB" sz="2900" dirty="0" smtClean="0">
              <a:latin typeface="Calibri"/>
              <a:cs typeface="Calibri"/>
            </a:endParaRPr>
          </a:p>
          <a:p>
            <a:r>
              <a:rPr lang="en-GB" sz="2900" dirty="0" smtClean="0">
                <a:latin typeface="Calibri"/>
                <a:cs typeface="Calibri"/>
              </a:rPr>
              <a:t>ATHEIST </a:t>
            </a:r>
            <a:r>
              <a:rPr lang="en-GB" sz="2900" dirty="0">
                <a:latin typeface="Calibri"/>
                <a:cs typeface="Calibri"/>
              </a:rPr>
              <a:t>- “A person who disbelieves or lacks belief in the existence of God or gods”.  </a:t>
            </a:r>
            <a:br>
              <a:rPr lang="en-GB" sz="2900" dirty="0">
                <a:latin typeface="Calibri"/>
                <a:cs typeface="Calibri"/>
              </a:rPr>
            </a:br>
            <a:endParaRPr lang="en-GB" sz="2900" dirty="0" smtClean="0">
              <a:latin typeface="Calibri"/>
              <a:cs typeface="Calibri"/>
            </a:endParaRPr>
          </a:p>
          <a:p>
            <a:r>
              <a:rPr lang="en-GB" sz="2900" dirty="0" smtClean="0">
                <a:latin typeface="Calibri"/>
                <a:cs typeface="Calibri"/>
              </a:rPr>
              <a:t>AGNOSTIC </a:t>
            </a:r>
            <a:r>
              <a:rPr lang="en-GB" sz="2900" dirty="0">
                <a:latin typeface="Calibri"/>
                <a:cs typeface="Calibri"/>
              </a:rPr>
              <a:t>- “A person who believes that nothing is known or can be known of the existence or nature of God”. </a:t>
            </a:r>
            <a:br>
              <a:rPr lang="en-GB" sz="2900" dirty="0">
                <a:latin typeface="Calibri"/>
                <a:cs typeface="Calibri"/>
              </a:rPr>
            </a:br>
            <a:endParaRPr lang="en-US" sz="2900" dirty="0">
              <a:latin typeface="Calibri"/>
              <a:cs typeface="Calibri"/>
            </a:endParaRPr>
          </a:p>
        </p:txBody>
      </p:sp>
    </p:spTree>
    <p:extLst>
      <p:ext uri="{BB962C8B-B14F-4D97-AF65-F5344CB8AC3E}">
        <p14:creationId xmlns:p14="http://schemas.microsoft.com/office/powerpoint/2010/main" val="2647404292"/>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269381"/>
            <a:ext cx="7313613" cy="6401014"/>
          </a:xfrm>
        </p:spPr>
        <p:txBody>
          <a:bodyPr>
            <a:normAutofit fontScale="62500" lnSpcReduction="20000"/>
          </a:bodyPr>
          <a:lstStyle/>
          <a:p>
            <a:r>
              <a:rPr lang="en-GB" dirty="0">
                <a:latin typeface="Calibri"/>
                <a:cs typeface="Calibri"/>
              </a:rPr>
              <a:t>SECULARISM - “The principle of separation of the state from religious institutions”.</a:t>
            </a:r>
            <a:br>
              <a:rPr lang="en-GB" dirty="0">
                <a:latin typeface="Calibri"/>
                <a:cs typeface="Calibri"/>
              </a:rPr>
            </a:br>
            <a:endParaRPr lang="en-GB" dirty="0" smtClean="0">
              <a:latin typeface="Calibri"/>
              <a:cs typeface="Calibri"/>
            </a:endParaRPr>
          </a:p>
          <a:p>
            <a:r>
              <a:rPr lang="en-GB" dirty="0" smtClean="0">
                <a:latin typeface="Calibri"/>
                <a:cs typeface="Calibri"/>
              </a:rPr>
              <a:t>SECULARIST </a:t>
            </a:r>
            <a:r>
              <a:rPr lang="en-GB" dirty="0">
                <a:latin typeface="Calibri"/>
                <a:cs typeface="Calibri"/>
              </a:rPr>
              <a:t>- “A person who advocates separation of the state from religious institutions”. </a:t>
            </a:r>
            <a:r>
              <a:rPr lang="en-US" dirty="0" smtClean="0">
                <a:latin typeface="Calibri"/>
                <a:cs typeface="Calibri"/>
              </a:rPr>
              <a:t>s</a:t>
            </a:r>
            <a:r>
              <a:rPr lang="en-US" dirty="0">
                <a:latin typeface="Calibri"/>
                <a:cs typeface="Calibri"/>
              </a:rPr>
              <a:t>.</a:t>
            </a:r>
            <a:br>
              <a:rPr lang="en-US" dirty="0">
                <a:latin typeface="Calibri"/>
                <a:cs typeface="Calibri"/>
              </a:rPr>
            </a:br>
            <a:endParaRPr lang="en-US" dirty="0" smtClean="0">
              <a:latin typeface="Calibri"/>
              <a:cs typeface="Calibri"/>
            </a:endParaRPr>
          </a:p>
          <a:p>
            <a:r>
              <a:rPr lang="en-GB" dirty="0" smtClean="0">
                <a:latin typeface="Calibri"/>
                <a:cs typeface="Calibri"/>
              </a:rPr>
              <a:t>HUMANISM </a:t>
            </a:r>
            <a:r>
              <a:rPr lang="en-GB" dirty="0">
                <a:latin typeface="Calibri"/>
                <a:cs typeface="Calibri"/>
              </a:rPr>
              <a:t>- “A rationalist outlook or system of thought attaching prime importance to human rather than divine or supernatural </a:t>
            </a:r>
            <a:r>
              <a:rPr lang="en-GB" dirty="0" smtClean="0">
                <a:latin typeface="Calibri"/>
                <a:cs typeface="Calibri"/>
              </a:rPr>
              <a:t>matters”. </a:t>
            </a:r>
            <a:r>
              <a:rPr lang="en-GB" dirty="0">
                <a:latin typeface="Calibri"/>
                <a:cs typeface="Calibri"/>
              </a:rPr>
              <a:t/>
            </a:r>
            <a:br>
              <a:rPr lang="en-GB" dirty="0">
                <a:latin typeface="Calibri"/>
                <a:cs typeface="Calibri"/>
              </a:rPr>
            </a:br>
            <a:endParaRPr lang="en-GB" dirty="0" smtClean="0">
              <a:latin typeface="Calibri"/>
              <a:cs typeface="Calibri"/>
            </a:endParaRPr>
          </a:p>
          <a:p>
            <a:r>
              <a:rPr lang="en-GB" dirty="0" smtClean="0">
                <a:latin typeface="Calibri"/>
                <a:cs typeface="Calibri"/>
              </a:rPr>
              <a:t>HUMANIST </a:t>
            </a:r>
            <a:r>
              <a:rPr lang="en-GB" dirty="0">
                <a:latin typeface="Calibri"/>
                <a:cs typeface="Calibri"/>
              </a:rPr>
              <a:t>- “An advocate or follower of the principles of humanism.  </a:t>
            </a:r>
            <a:r>
              <a:rPr lang="en-GB" dirty="0" smtClean="0">
                <a:latin typeface="Calibri"/>
                <a:cs typeface="Calibri"/>
              </a:rPr>
              <a:t>A </a:t>
            </a:r>
            <a:r>
              <a:rPr lang="en-GB" dirty="0">
                <a:latin typeface="Calibri"/>
                <a:cs typeface="Calibri"/>
              </a:rPr>
              <a:t>member of the Renaissance cultural movement of humanism”</a:t>
            </a:r>
            <a:r>
              <a:rPr lang="en-GB" dirty="0" smtClean="0">
                <a:latin typeface="Calibri"/>
                <a:cs typeface="Calibri"/>
              </a:rPr>
              <a:t>.</a:t>
            </a:r>
          </a:p>
          <a:p>
            <a:r>
              <a:rPr lang="en-GB" dirty="0">
                <a:latin typeface="Calibri"/>
                <a:cs typeface="Calibri"/>
              </a:rPr>
              <a:t/>
            </a:r>
            <a:br>
              <a:rPr lang="en-GB" dirty="0">
                <a:latin typeface="Calibri"/>
                <a:cs typeface="Calibri"/>
              </a:rPr>
            </a:br>
            <a:r>
              <a:rPr lang="en-GB" dirty="0">
                <a:latin typeface="Calibri"/>
                <a:cs typeface="Calibri"/>
              </a:rPr>
              <a:t>POLYTHEISM - The belief in or worship of more than one god</a:t>
            </a:r>
            <a:r>
              <a:rPr lang="en-GB" dirty="0" smtClean="0">
                <a:latin typeface="Calibri"/>
                <a:cs typeface="Calibri"/>
              </a:rPr>
              <a:t>.</a:t>
            </a:r>
          </a:p>
          <a:p>
            <a:r>
              <a:rPr lang="en-GB" dirty="0">
                <a:latin typeface="Calibri"/>
                <a:cs typeface="Calibri"/>
              </a:rPr>
              <a:t/>
            </a:r>
            <a:br>
              <a:rPr lang="en-GB" dirty="0">
                <a:latin typeface="Calibri"/>
                <a:cs typeface="Calibri"/>
              </a:rPr>
            </a:br>
            <a:r>
              <a:rPr lang="en-GB" dirty="0">
                <a:latin typeface="Calibri"/>
                <a:cs typeface="Calibri"/>
              </a:rPr>
              <a:t>HENOTHEISM - Adherence to one particular god out of several, especially by a family, tribe, or other group.</a:t>
            </a:r>
            <a:br>
              <a:rPr lang="en-GB" dirty="0">
                <a:latin typeface="Calibri"/>
                <a:cs typeface="Calibri"/>
              </a:rPr>
            </a:br>
            <a:endParaRPr lang="en-GB" dirty="0" smtClean="0">
              <a:latin typeface="Calibri"/>
              <a:cs typeface="Calibri"/>
            </a:endParaRPr>
          </a:p>
          <a:p>
            <a:r>
              <a:rPr lang="en-GB" dirty="0" smtClean="0">
                <a:latin typeface="Calibri"/>
                <a:cs typeface="Calibri"/>
              </a:rPr>
              <a:t>MONOTHEISM </a:t>
            </a:r>
            <a:r>
              <a:rPr lang="en-GB" dirty="0">
                <a:latin typeface="Calibri"/>
                <a:cs typeface="Calibri"/>
              </a:rPr>
              <a:t>- The doctrine or belief that there is only one God.</a:t>
            </a:r>
            <a:br>
              <a:rPr lang="en-GB" dirty="0">
                <a:latin typeface="Calibri"/>
                <a:cs typeface="Calibri"/>
              </a:rPr>
            </a:br>
            <a:endParaRPr lang="en-GB" dirty="0" smtClean="0">
              <a:latin typeface="Calibri"/>
              <a:cs typeface="Calibri"/>
            </a:endParaRPr>
          </a:p>
          <a:p>
            <a:r>
              <a:rPr lang="en-GB" dirty="0" smtClean="0">
                <a:latin typeface="Calibri"/>
                <a:cs typeface="Calibri"/>
              </a:rPr>
              <a:t>PANTHEISM </a:t>
            </a:r>
            <a:r>
              <a:rPr lang="en-GB" dirty="0">
                <a:latin typeface="Calibri"/>
                <a:cs typeface="Calibri"/>
              </a:rPr>
              <a:t>- A doctrine which identifies God with the universe, or regards the universe as a manifestation of God.  The worship or tolerance of many gods.</a:t>
            </a:r>
            <a:r>
              <a:rPr lang="en-GB" dirty="0">
                <a:latin typeface="Calibri"/>
                <a:cs typeface="Calibri"/>
              </a:rPr>
              <a:t> </a:t>
            </a:r>
            <a:endParaRPr lang="en-US" dirty="0">
              <a:latin typeface="Calibri"/>
              <a:cs typeface="Calibri"/>
            </a:endParaRPr>
          </a:p>
        </p:txBody>
      </p:sp>
    </p:spTree>
    <p:extLst>
      <p:ext uri="{BB962C8B-B14F-4D97-AF65-F5344CB8AC3E}">
        <p14:creationId xmlns:p14="http://schemas.microsoft.com/office/powerpoint/2010/main" val="807487218"/>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282209"/>
            <a:ext cx="7313613" cy="6182943"/>
          </a:xfrm>
        </p:spPr>
        <p:txBody>
          <a:bodyPr>
            <a:normAutofit fontScale="55000" lnSpcReduction="20000"/>
          </a:bodyPr>
          <a:lstStyle/>
          <a:p>
            <a:r>
              <a:rPr lang="en-GB" sz="3400" dirty="0">
                <a:latin typeface="Calibri"/>
                <a:cs typeface="Calibri"/>
              </a:rPr>
              <a:t>MONISM </a:t>
            </a:r>
            <a:r>
              <a:rPr lang="mr-IN" sz="3400" dirty="0" smtClean="0">
                <a:latin typeface="Calibri"/>
                <a:cs typeface="Calibri"/>
              </a:rPr>
              <a:t>–</a:t>
            </a:r>
            <a:r>
              <a:rPr lang="en-GB" sz="3400" dirty="0" smtClean="0">
                <a:latin typeface="Calibri"/>
                <a:cs typeface="Calibri"/>
              </a:rPr>
              <a:t>  A </a:t>
            </a:r>
            <a:r>
              <a:rPr lang="en-GB" sz="3400" dirty="0">
                <a:latin typeface="Calibri"/>
                <a:cs typeface="Calibri"/>
              </a:rPr>
              <a:t>theory or doctrine that denies the existence of a distinction or duality in a particular sphere, such as that between matter and mind, or God and the world.  The doctrine that only one supreme being </a:t>
            </a:r>
            <a:r>
              <a:rPr lang="en-GB" sz="3400" dirty="0" smtClean="0">
                <a:latin typeface="Calibri"/>
                <a:cs typeface="Calibri"/>
              </a:rPr>
              <a:t>exists.</a:t>
            </a:r>
          </a:p>
          <a:p>
            <a:r>
              <a:rPr lang="en-GB" sz="3400" dirty="0" smtClean="0">
                <a:latin typeface="Calibri"/>
                <a:cs typeface="Calibri"/>
              </a:rPr>
              <a:t>PLURALISM </a:t>
            </a:r>
            <a:r>
              <a:rPr lang="mr-IN" sz="3400" dirty="0" smtClean="0">
                <a:latin typeface="Calibri"/>
                <a:cs typeface="Calibri"/>
              </a:rPr>
              <a:t>–</a:t>
            </a:r>
            <a:r>
              <a:rPr lang="en-GB" sz="3400" dirty="0" smtClean="0">
                <a:latin typeface="Calibri"/>
                <a:cs typeface="Calibri"/>
              </a:rPr>
              <a:t>A </a:t>
            </a:r>
            <a:r>
              <a:rPr lang="en-GB" sz="3400" dirty="0">
                <a:latin typeface="Calibri"/>
                <a:cs typeface="Calibri"/>
              </a:rPr>
              <a:t>theory or system that recognizes more than one ultimate principle</a:t>
            </a:r>
            <a:r>
              <a:rPr lang="en-GB" sz="3400" dirty="0" smtClean="0">
                <a:latin typeface="Calibri"/>
                <a:cs typeface="Calibri"/>
              </a:rPr>
              <a:t>.</a:t>
            </a:r>
          </a:p>
          <a:p>
            <a:r>
              <a:rPr lang="en-GB" sz="3400" dirty="0">
                <a:latin typeface="Calibri"/>
                <a:cs typeface="Calibri"/>
              </a:rPr>
              <a:t/>
            </a:r>
            <a:br>
              <a:rPr lang="en-GB" sz="3400" dirty="0">
                <a:latin typeface="Calibri"/>
                <a:cs typeface="Calibri"/>
              </a:rPr>
            </a:br>
            <a:r>
              <a:rPr lang="en-GB" sz="3400" dirty="0">
                <a:latin typeface="Calibri"/>
                <a:cs typeface="Calibri"/>
              </a:rPr>
              <a:t>PANENTHEISM </a:t>
            </a:r>
            <a:r>
              <a:rPr lang="mr-IN" sz="3400" dirty="0" smtClean="0">
                <a:latin typeface="Calibri"/>
                <a:cs typeface="Calibri"/>
              </a:rPr>
              <a:t>–</a:t>
            </a:r>
            <a:r>
              <a:rPr lang="cy-GB" sz="3400" dirty="0" smtClean="0">
                <a:latin typeface="Calibri"/>
                <a:cs typeface="Calibri"/>
              </a:rPr>
              <a:t> </a:t>
            </a:r>
            <a:r>
              <a:rPr lang="en-GB" sz="3400" dirty="0" smtClean="0">
                <a:latin typeface="Calibri"/>
                <a:cs typeface="Calibri"/>
              </a:rPr>
              <a:t>The </a:t>
            </a:r>
            <a:r>
              <a:rPr lang="en-GB" sz="3400" dirty="0">
                <a:latin typeface="Calibri"/>
                <a:cs typeface="Calibri"/>
              </a:rPr>
              <a:t>belief or doctrine that God is greater than the universe and includes and interpenetrates it</a:t>
            </a:r>
            <a:r>
              <a:rPr lang="en-GB" sz="3400" dirty="0" smtClean="0">
                <a:latin typeface="Calibri"/>
                <a:cs typeface="Calibri"/>
              </a:rPr>
              <a:t>.</a:t>
            </a:r>
          </a:p>
          <a:p>
            <a:r>
              <a:rPr lang="en-GB" sz="3400" dirty="0">
                <a:latin typeface="Calibri"/>
                <a:cs typeface="Calibri"/>
              </a:rPr>
              <a:t/>
            </a:r>
            <a:br>
              <a:rPr lang="en-GB" sz="3400" dirty="0">
                <a:latin typeface="Calibri"/>
                <a:cs typeface="Calibri"/>
              </a:rPr>
            </a:br>
            <a:r>
              <a:rPr lang="en-GB" sz="3400" dirty="0">
                <a:latin typeface="Calibri"/>
                <a:cs typeface="Calibri"/>
              </a:rPr>
              <a:t>SKEPTICISM </a:t>
            </a:r>
            <a:r>
              <a:rPr lang="mr-IN" sz="3400" dirty="0" smtClean="0">
                <a:latin typeface="Calibri"/>
                <a:cs typeface="Calibri"/>
              </a:rPr>
              <a:t>–</a:t>
            </a:r>
            <a:r>
              <a:rPr lang="cy-GB" sz="3400" dirty="0" smtClean="0">
                <a:latin typeface="Calibri"/>
                <a:cs typeface="Calibri"/>
              </a:rPr>
              <a:t> </a:t>
            </a:r>
            <a:r>
              <a:rPr lang="en-GB" sz="3400" dirty="0" smtClean="0">
                <a:latin typeface="Calibri"/>
                <a:cs typeface="Calibri"/>
              </a:rPr>
              <a:t> </a:t>
            </a:r>
            <a:r>
              <a:rPr lang="en-GB" sz="3400" dirty="0">
                <a:latin typeface="Calibri"/>
                <a:cs typeface="Calibri"/>
              </a:rPr>
              <a:t>A sceptical attitude; doubt as to the truth of something.  The theory that certain knowledge is impossible</a:t>
            </a:r>
            <a:r>
              <a:rPr lang="en-GB" sz="3400" dirty="0" smtClean="0">
                <a:latin typeface="Calibri"/>
                <a:cs typeface="Calibri"/>
              </a:rPr>
              <a:t>.</a:t>
            </a:r>
          </a:p>
          <a:p>
            <a:r>
              <a:rPr lang="en-GB" sz="3400" dirty="0">
                <a:latin typeface="Calibri"/>
                <a:cs typeface="Calibri"/>
              </a:rPr>
              <a:t/>
            </a:r>
            <a:br>
              <a:rPr lang="en-GB" sz="3400" dirty="0">
                <a:latin typeface="Calibri"/>
                <a:cs typeface="Calibri"/>
              </a:rPr>
            </a:br>
            <a:r>
              <a:rPr lang="en-GB" sz="3400" dirty="0">
                <a:latin typeface="Calibri"/>
                <a:cs typeface="Calibri"/>
              </a:rPr>
              <a:t>ANTI-THEISM</a:t>
            </a:r>
            <a:r>
              <a:rPr lang="en-US" sz="3400" dirty="0">
                <a:latin typeface="Calibri"/>
                <a:cs typeface="Calibri"/>
              </a:rPr>
              <a:t> </a:t>
            </a:r>
            <a:r>
              <a:rPr lang="mr-IN" sz="3400" dirty="0" smtClean="0">
                <a:latin typeface="Calibri"/>
                <a:cs typeface="Calibri"/>
              </a:rPr>
              <a:t>–</a:t>
            </a:r>
            <a:r>
              <a:rPr lang="cy-GB" sz="3400" dirty="0" smtClean="0">
                <a:latin typeface="Calibri"/>
                <a:cs typeface="Calibri"/>
              </a:rPr>
              <a:t> </a:t>
            </a:r>
            <a:r>
              <a:rPr lang="en-GB" sz="3400" dirty="0" smtClean="0">
                <a:latin typeface="Calibri"/>
                <a:cs typeface="Calibri"/>
              </a:rPr>
              <a:t>Opposition </a:t>
            </a:r>
            <a:r>
              <a:rPr lang="en-GB" sz="3400" dirty="0">
                <a:latin typeface="Calibri"/>
                <a:cs typeface="Calibri"/>
              </a:rPr>
              <a:t>to belief in the existence of a god or gods</a:t>
            </a:r>
            <a:r>
              <a:rPr lang="en-GB" sz="3400" dirty="0" smtClean="0">
                <a:latin typeface="Calibri"/>
                <a:cs typeface="Calibri"/>
              </a:rPr>
              <a:t>.</a:t>
            </a:r>
          </a:p>
          <a:p>
            <a:r>
              <a:rPr lang="en-US" sz="3400" dirty="0">
                <a:latin typeface="Calibri"/>
                <a:cs typeface="Calibri"/>
              </a:rPr>
              <a:t/>
            </a:r>
            <a:br>
              <a:rPr lang="en-US" sz="3400" dirty="0">
                <a:latin typeface="Calibri"/>
                <a:cs typeface="Calibri"/>
              </a:rPr>
            </a:br>
            <a:r>
              <a:rPr lang="en-US" sz="3400" dirty="0">
                <a:latin typeface="Calibri"/>
                <a:cs typeface="Calibri"/>
              </a:rPr>
              <a:t>NON-THEISM </a:t>
            </a:r>
            <a:r>
              <a:rPr lang="mr-IN" sz="3400" dirty="0" smtClean="0">
                <a:latin typeface="Calibri"/>
                <a:cs typeface="Calibri"/>
              </a:rPr>
              <a:t>–</a:t>
            </a:r>
            <a:r>
              <a:rPr lang="en-US" sz="3400" dirty="0" smtClean="0">
                <a:latin typeface="Calibri"/>
                <a:cs typeface="Calibri"/>
              </a:rPr>
              <a:t> </a:t>
            </a:r>
            <a:r>
              <a:rPr lang="en-GB" sz="3400" dirty="0" smtClean="0">
                <a:latin typeface="Calibri"/>
                <a:cs typeface="Calibri"/>
              </a:rPr>
              <a:t>Lack </a:t>
            </a:r>
            <a:r>
              <a:rPr lang="en-GB" sz="3400" dirty="0">
                <a:latin typeface="Calibri"/>
                <a:cs typeface="Calibri"/>
              </a:rPr>
              <a:t>of belief in a god or gods</a:t>
            </a:r>
            <a:r>
              <a:rPr lang="en-GB" sz="3400" dirty="0" smtClean="0">
                <a:latin typeface="Calibri"/>
                <a:cs typeface="Calibri"/>
              </a:rPr>
              <a:t>.</a:t>
            </a:r>
          </a:p>
          <a:p>
            <a:r>
              <a:rPr lang="en-US" sz="3400" dirty="0">
                <a:latin typeface="Calibri"/>
                <a:cs typeface="Calibri"/>
              </a:rPr>
              <a:t/>
            </a:r>
            <a:br>
              <a:rPr lang="en-US" sz="3400" dirty="0">
                <a:latin typeface="Calibri"/>
                <a:cs typeface="Calibri"/>
              </a:rPr>
            </a:br>
            <a:r>
              <a:rPr lang="en-US" sz="3400" dirty="0">
                <a:latin typeface="Calibri"/>
                <a:cs typeface="Calibri"/>
              </a:rPr>
              <a:t>NON-BELIEF </a:t>
            </a:r>
            <a:r>
              <a:rPr lang="mr-IN" sz="3400" dirty="0" smtClean="0">
                <a:latin typeface="Calibri"/>
                <a:cs typeface="Calibri"/>
              </a:rPr>
              <a:t>–</a:t>
            </a:r>
            <a:r>
              <a:rPr lang="cy-GB" sz="3400" dirty="0" smtClean="0">
                <a:latin typeface="Calibri"/>
                <a:cs typeface="Calibri"/>
              </a:rPr>
              <a:t> </a:t>
            </a:r>
            <a:r>
              <a:rPr lang="en-US" sz="3400" dirty="0" smtClean="0">
                <a:latin typeface="Calibri"/>
                <a:cs typeface="Calibri"/>
              </a:rPr>
              <a:t> </a:t>
            </a:r>
            <a:r>
              <a:rPr lang="en-GB" sz="3400" dirty="0">
                <a:latin typeface="Calibri"/>
                <a:cs typeface="Calibri"/>
              </a:rPr>
              <a:t>Lack of belief in something, especially religion.</a:t>
            </a:r>
          </a:p>
          <a:p>
            <a:endParaRPr lang="en-US" dirty="0"/>
          </a:p>
        </p:txBody>
      </p:sp>
    </p:spTree>
    <p:extLst>
      <p:ext uri="{BB962C8B-B14F-4D97-AF65-F5344CB8AC3E}">
        <p14:creationId xmlns:p14="http://schemas.microsoft.com/office/powerpoint/2010/main" val="265989628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10822"/>
            <a:ext cx="7313613" cy="868362"/>
          </a:xfrm>
        </p:spPr>
        <p:txBody>
          <a:bodyPr/>
          <a:lstStyle/>
          <a:p>
            <a:r>
              <a:rPr lang="en-GB" sz="3600" b="1" dirty="0" smtClean="0"/>
              <a:t/>
            </a:r>
            <a:br>
              <a:rPr lang="en-GB" sz="3600" b="1" dirty="0" smtClean="0"/>
            </a:br>
            <a:r>
              <a:rPr lang="en-GB" sz="3600" b="1" dirty="0" smtClean="0"/>
              <a:t>TWO </a:t>
            </a:r>
            <a:r>
              <a:rPr lang="en-GB" sz="3600" b="1" dirty="0"/>
              <a:t>TYPES OF ATHEISM</a:t>
            </a:r>
            <a:r>
              <a:rPr lang="en-GB" dirty="0"/>
              <a:t/>
            </a:r>
            <a:br>
              <a:rPr lang="en-GB" dirty="0"/>
            </a:br>
            <a:endParaRPr lang="en-US" dirty="0"/>
          </a:p>
        </p:txBody>
      </p:sp>
      <p:sp>
        <p:nvSpPr>
          <p:cNvPr id="3" name="Content Placeholder 2"/>
          <p:cNvSpPr>
            <a:spLocks noGrp="1"/>
          </p:cNvSpPr>
          <p:nvPr>
            <p:ph idx="1"/>
          </p:nvPr>
        </p:nvSpPr>
        <p:spPr/>
        <p:txBody>
          <a:bodyPr/>
          <a:lstStyle/>
          <a:p>
            <a:r>
              <a:rPr lang="en-GB" dirty="0">
                <a:latin typeface="Calibri"/>
                <a:cs typeface="Calibri"/>
              </a:rPr>
              <a:t>Negative (Passive) Atheism: “</a:t>
            </a:r>
            <a:r>
              <a:rPr lang="en-GB" i="1" dirty="0">
                <a:latin typeface="Calibri"/>
                <a:cs typeface="Calibri"/>
              </a:rPr>
              <a:t>someone without a belief in God [who] need not be someone who believes that God does not exist</a:t>
            </a:r>
            <a:r>
              <a:rPr lang="en-GB" dirty="0">
                <a:latin typeface="Calibri"/>
                <a:cs typeface="Calibri"/>
              </a:rPr>
              <a:t>”</a:t>
            </a:r>
          </a:p>
          <a:p>
            <a:r>
              <a:rPr lang="en-GB" dirty="0">
                <a:latin typeface="Calibri"/>
                <a:cs typeface="Calibri"/>
              </a:rPr>
              <a:t>Positive (Active) Atheism: “</a:t>
            </a:r>
            <a:r>
              <a:rPr lang="en-GB" i="1" dirty="0">
                <a:latin typeface="Calibri"/>
                <a:cs typeface="Calibri"/>
              </a:rPr>
              <a:t>an atheist is not simply one who holds no belief in the existence of a God or gods but is one who believes that there is no God or gods.</a:t>
            </a:r>
            <a:r>
              <a:rPr lang="en-GB" dirty="0">
                <a:latin typeface="Calibri"/>
                <a:cs typeface="Calibri"/>
              </a:rPr>
              <a:t>”</a:t>
            </a:r>
          </a:p>
          <a:p>
            <a:pPr marL="0" indent="0">
              <a:buNone/>
            </a:pPr>
            <a:r>
              <a:rPr lang="en-GB" sz="1600" dirty="0">
                <a:latin typeface="Calibri"/>
                <a:cs typeface="Calibri"/>
              </a:rPr>
              <a:t>Michael Martin, </a:t>
            </a:r>
            <a:r>
              <a:rPr lang="en-GB" sz="1600" i="1" dirty="0">
                <a:latin typeface="Calibri"/>
                <a:cs typeface="Calibri"/>
              </a:rPr>
              <a:t>The Cambridge Companion to Atheism </a:t>
            </a:r>
            <a:r>
              <a:rPr lang="en-GB" sz="1600" dirty="0">
                <a:latin typeface="Calibri"/>
                <a:cs typeface="Calibri"/>
              </a:rPr>
              <a:t>(Cambridge: Cambridge University Press, 2007), 1.</a:t>
            </a:r>
          </a:p>
          <a:p>
            <a:endParaRPr lang="en-US" dirty="0"/>
          </a:p>
        </p:txBody>
      </p:sp>
    </p:spTree>
    <p:extLst>
      <p:ext uri="{BB962C8B-B14F-4D97-AF65-F5344CB8AC3E}">
        <p14:creationId xmlns:p14="http://schemas.microsoft.com/office/powerpoint/2010/main" val="8655802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1029"/>
            <a:ext cx="7313613" cy="868362"/>
          </a:xfrm>
        </p:spPr>
        <p:txBody>
          <a:bodyPr/>
          <a:lstStyle/>
          <a:p>
            <a:r>
              <a:rPr lang="en-US" b="1" dirty="0" smtClean="0"/>
              <a:t/>
            </a:r>
            <a:br>
              <a:rPr lang="en-US" b="1" dirty="0" smtClean="0"/>
            </a:br>
            <a:r>
              <a:rPr lang="en-US" b="1" dirty="0" smtClean="0"/>
              <a:t>THE </a:t>
            </a:r>
            <a:r>
              <a:rPr lang="en-US" b="1" dirty="0"/>
              <a:t>CENSUS</a:t>
            </a:r>
            <a:r>
              <a:rPr lang="en-GB" b="1" dirty="0"/>
              <a:t/>
            </a:r>
            <a:br>
              <a:rPr lang="en-GB" b="1" dirty="0"/>
            </a:br>
            <a:endParaRPr lang="en-US" dirty="0"/>
          </a:p>
        </p:txBody>
      </p:sp>
      <p:sp>
        <p:nvSpPr>
          <p:cNvPr id="3" name="Content Placeholder 2"/>
          <p:cNvSpPr>
            <a:spLocks noGrp="1"/>
          </p:cNvSpPr>
          <p:nvPr>
            <p:ph idx="1"/>
          </p:nvPr>
        </p:nvSpPr>
        <p:spPr/>
        <p:txBody>
          <a:bodyPr/>
          <a:lstStyle/>
          <a:p>
            <a:r>
              <a:rPr lang="en-GB" dirty="0"/>
              <a:t>“Meanwhile the proportion of the population who reported they have no religion has now reached a quarter of the population” (ONS, Religion in England and Wales, 2011).</a:t>
            </a:r>
          </a:p>
          <a:p>
            <a:r>
              <a:rPr lang="en-GB" dirty="0"/>
              <a:t>“A quarter of the population, more than 14 million people, said they had no religion in 2011. This was an increase of over 6 million people since 2001 when 15% of the population reported no religion” (ONS, How religion has changed in England and Wales, 2015)</a:t>
            </a:r>
            <a:r>
              <a:rPr lang="en-GB" b="1" dirty="0"/>
              <a:t>.</a:t>
            </a:r>
          </a:p>
          <a:p>
            <a:endParaRPr lang="en-US" dirty="0"/>
          </a:p>
        </p:txBody>
      </p:sp>
    </p:spTree>
    <p:extLst>
      <p:ext uri="{BB962C8B-B14F-4D97-AF65-F5344CB8AC3E}">
        <p14:creationId xmlns:p14="http://schemas.microsoft.com/office/powerpoint/2010/main" val="262716780"/>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GB" dirty="0"/>
              <a:t>BBC News, UK is 'losing' its religion, Tuesday, 28 November, 2000</a:t>
            </a:r>
          </a:p>
          <a:p>
            <a:pPr lvl="0"/>
            <a:r>
              <a:rPr lang="en-GB" dirty="0"/>
              <a:t>John McManus, BBC, 'Two-thirds of Britons not religious, suggests survey', 21 March </a:t>
            </a:r>
            <a:r>
              <a:rPr lang="en-GB" dirty="0" smtClean="0"/>
              <a:t>2011.  ‘While </a:t>
            </a:r>
            <a:r>
              <a:rPr lang="en-GB" dirty="0"/>
              <a:t>61% of the poll's respondents said they did belong to a religion, 65% of those surveyed answered "no" to the further question: "Are you religious?"’ and ‘The BHA has complained the wording of the optional census question about religion encourages people to wrongly identify themselves as believers’.</a:t>
            </a:r>
            <a:r>
              <a:rPr lang="en-GB" dirty="0"/>
              <a:t> </a:t>
            </a:r>
            <a:endParaRPr lang="en-GB" dirty="0"/>
          </a:p>
          <a:p>
            <a:endParaRPr lang="en-US" dirty="0"/>
          </a:p>
        </p:txBody>
      </p:sp>
      <p:sp>
        <p:nvSpPr>
          <p:cNvPr id="4" name="Title 3"/>
          <p:cNvSpPr>
            <a:spLocks noGrp="1"/>
          </p:cNvSpPr>
          <p:nvPr>
            <p:ph type="title"/>
          </p:nvPr>
        </p:nvSpPr>
        <p:spPr/>
        <p:txBody>
          <a:bodyPr/>
          <a:lstStyle/>
          <a:p>
            <a:r>
              <a:rPr lang="en-US" dirty="0" smtClean="0"/>
              <a:t>Census/Losing Religion</a:t>
            </a:r>
            <a:endParaRPr lang="en-US" dirty="0"/>
          </a:p>
        </p:txBody>
      </p:sp>
    </p:spTree>
    <p:extLst>
      <p:ext uri="{BB962C8B-B14F-4D97-AF65-F5344CB8AC3E}">
        <p14:creationId xmlns:p14="http://schemas.microsoft.com/office/powerpoint/2010/main" val="2733914103"/>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320692"/>
            <a:ext cx="7313613" cy="5470508"/>
          </a:xfrm>
        </p:spPr>
        <p:txBody>
          <a:bodyPr/>
          <a:lstStyle/>
          <a:p>
            <a:pPr lvl="0"/>
            <a:r>
              <a:rPr lang="en-GB" dirty="0"/>
              <a:t>John McManus, BBC, Humanist religious question census campaign launched, 4 March 2011</a:t>
            </a:r>
          </a:p>
          <a:p>
            <a:pPr marL="0" indent="0">
              <a:buNone/>
            </a:pPr>
            <a:r>
              <a:rPr lang="en-GB" dirty="0" smtClean="0"/>
              <a:t>If </a:t>
            </a:r>
            <a:r>
              <a:rPr lang="en-GB" dirty="0"/>
              <a:t>you aren’t religious say so.  “Some secular groups, including the British Humanist Association [Humanists UK], say the question is skewed and may overstate the extent of religious affiliation”. </a:t>
            </a:r>
            <a:endParaRPr lang="en-GB" dirty="0" smtClean="0"/>
          </a:p>
          <a:p>
            <a:pPr marL="0" indent="0">
              <a:buNone/>
            </a:pPr>
            <a:r>
              <a:rPr lang="en-GB" dirty="0" smtClean="0"/>
              <a:t>“BHA </a:t>
            </a:r>
            <a:r>
              <a:rPr lang="en-GB" dirty="0"/>
              <a:t>chief executive Andrew </a:t>
            </a:r>
            <a:r>
              <a:rPr lang="en-GB" dirty="0" err="1"/>
              <a:t>Copson</a:t>
            </a:r>
            <a:r>
              <a:rPr lang="en-GB" dirty="0"/>
              <a:t> believes the wording of the question in the last census resulted in 72% of people being classed as Christians - a figure which is much higher than other surveys”.</a:t>
            </a:r>
            <a:r>
              <a:rPr lang="en-GB" dirty="0"/>
              <a:t> </a:t>
            </a:r>
            <a:endParaRPr lang="en-US" dirty="0"/>
          </a:p>
        </p:txBody>
      </p:sp>
      <p:pic>
        <p:nvPicPr>
          <p:cNvPr id="5" name="Picture 4" descr="census-bus-006.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621505"/>
            <a:ext cx="3727492" cy="2236495"/>
          </a:xfrm>
          <a:prstGeom prst="rect">
            <a:avLst/>
          </a:prstGeom>
        </p:spPr>
      </p:pic>
    </p:spTree>
    <p:extLst>
      <p:ext uri="{BB962C8B-B14F-4D97-AF65-F5344CB8AC3E}">
        <p14:creationId xmlns:p14="http://schemas.microsoft.com/office/powerpoint/2010/main" val="3993797609"/>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dirty="0"/>
              <a:t>Deborah Orr, The Guardian, 'Should we tick 'No Religion' on the census?', Thursday 24 March 2011</a:t>
            </a:r>
          </a:p>
          <a:p>
            <a:pPr lvl="0"/>
            <a:r>
              <a:rPr lang="en-GB" dirty="0"/>
              <a:t>Brown, Andrew, </a:t>
            </a:r>
            <a:r>
              <a:rPr lang="en-GB" dirty="0"/>
              <a:t>The </a:t>
            </a:r>
            <a:r>
              <a:rPr lang="en-GB" dirty="0" smtClean="0"/>
              <a:t>Guardian, ‘No </a:t>
            </a:r>
            <a:r>
              <a:rPr lang="en-GB" dirty="0"/>
              <a:t>religion is the new </a:t>
            </a:r>
            <a:r>
              <a:rPr lang="en-GB" dirty="0" smtClean="0"/>
              <a:t>religion’, </a:t>
            </a:r>
            <a:r>
              <a:rPr lang="en-GB" dirty="0"/>
              <a:t>January </a:t>
            </a:r>
            <a:r>
              <a:rPr lang="en-GB" dirty="0" smtClean="0"/>
              <a:t>2016.  </a:t>
            </a:r>
          </a:p>
          <a:p>
            <a:pPr marL="0" lvl="0" indent="0">
              <a:buNone/>
            </a:pPr>
            <a:r>
              <a:rPr lang="en-GB" dirty="0"/>
              <a:t>95% of kids with Atheist parents stay Atheist.  Only 50% children with Christian parents stay.  The ‘</a:t>
            </a:r>
            <a:r>
              <a:rPr lang="en-GB" dirty="0" err="1"/>
              <a:t>nones</a:t>
            </a:r>
            <a:r>
              <a:rPr lang="en-GB" dirty="0"/>
              <a:t>’.  More non-Belief than Atheist. </a:t>
            </a:r>
          </a:p>
          <a:p>
            <a:r>
              <a:rPr lang="en-GB" dirty="0"/>
              <a:t>‘practice, ritual and self-understanding</a:t>
            </a:r>
            <a:r>
              <a:rPr lang="en-GB" dirty="0" smtClean="0"/>
              <a:t>’.</a:t>
            </a:r>
            <a:endParaRPr lang="en-US" dirty="0"/>
          </a:p>
        </p:txBody>
      </p:sp>
    </p:spTree>
    <p:extLst>
      <p:ext uri="{BB962C8B-B14F-4D97-AF65-F5344CB8AC3E}">
        <p14:creationId xmlns:p14="http://schemas.microsoft.com/office/powerpoint/2010/main" val="3121600288"/>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t>
            </a:r>
            <a:r>
              <a:rPr lang="en-US" dirty="0" err="1"/>
              <a:t>nones</a:t>
            </a:r>
            <a:r>
              <a:rPr lang="en-US" dirty="0"/>
              <a:t>’</a:t>
            </a:r>
          </a:p>
        </p:txBody>
      </p:sp>
      <p:sp>
        <p:nvSpPr>
          <p:cNvPr id="3" name="Content Placeholder 2"/>
          <p:cNvSpPr>
            <a:spLocks noGrp="1"/>
          </p:cNvSpPr>
          <p:nvPr>
            <p:ph idx="1"/>
          </p:nvPr>
        </p:nvSpPr>
        <p:spPr>
          <a:xfrm>
            <a:off x="914400" y="1371600"/>
            <a:ext cx="7313613" cy="5350106"/>
          </a:xfrm>
        </p:spPr>
        <p:txBody>
          <a:bodyPr>
            <a:normAutofit fontScale="92500" lnSpcReduction="20000"/>
          </a:bodyPr>
          <a:lstStyle/>
          <a:p>
            <a:pPr marL="0" lvl="0" indent="0">
              <a:buNone/>
            </a:pPr>
            <a:r>
              <a:rPr lang="en-GB" sz="1400" dirty="0" smtClean="0"/>
              <a:t>(Brown</a:t>
            </a:r>
            <a:r>
              <a:rPr lang="en-GB" sz="1400" dirty="0"/>
              <a:t>, Andrew, The Guardian, ‘No religion is the new religion’, January 2016</a:t>
            </a:r>
            <a:r>
              <a:rPr lang="en-GB" sz="1400" dirty="0" smtClean="0"/>
              <a:t>.)</a:t>
            </a:r>
            <a:r>
              <a:rPr lang="en-GB" dirty="0" smtClean="0"/>
              <a:t>  </a:t>
            </a:r>
            <a:endParaRPr lang="en-GB" dirty="0"/>
          </a:p>
          <a:p>
            <a:r>
              <a:rPr lang="en-GB" dirty="0"/>
              <a:t>“</a:t>
            </a:r>
            <a:r>
              <a:rPr lang="en-GB" dirty="0" err="1"/>
              <a:t>Nones</a:t>
            </a:r>
            <a:r>
              <a:rPr lang="en-GB" dirty="0"/>
              <a:t> can’t stand to be preached at, and neither do they take any notice of religious leaders (with two and a half exceptions: they respect the Dalai Lama, Desmond Tutu and, to some extent, Pope Francis)”.</a:t>
            </a:r>
          </a:p>
          <a:p>
            <a:r>
              <a:rPr lang="en-GB" dirty="0"/>
              <a:t>‘</a:t>
            </a:r>
            <a:r>
              <a:rPr lang="en-GB" dirty="0" err="1"/>
              <a:t>Nones</a:t>
            </a:r>
            <a:r>
              <a:rPr lang="en-GB" dirty="0"/>
              <a:t>’ are more solidly supportive of Euthanasia, abortion, same-sex marriage, divorce, contraception.  </a:t>
            </a:r>
          </a:p>
          <a:p>
            <a:r>
              <a:rPr lang="en-GB" dirty="0"/>
              <a:t>“Polling reveals that nationally there is a liberal moral majority of 83% as against 17% authoritarian”.</a:t>
            </a:r>
          </a:p>
          <a:p>
            <a:r>
              <a:rPr lang="en-GB" dirty="0"/>
              <a:t>“Under those circumstances, it’s not really surprising that no religion has become the new religion, while “religion” has become something that other people do. The interesting question is whether Christianity in this country can ever recover, or whether some kind of organised humanism could actually replace it”.</a:t>
            </a:r>
          </a:p>
          <a:p>
            <a:endParaRPr lang="en-US" dirty="0"/>
          </a:p>
        </p:txBody>
      </p:sp>
    </p:spTree>
    <p:extLst>
      <p:ext uri="{BB962C8B-B14F-4D97-AF65-F5344CB8AC3E}">
        <p14:creationId xmlns:p14="http://schemas.microsoft.com/office/powerpoint/2010/main" val="191283927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lvl="0"/>
            <a:r>
              <a:rPr lang="en-GB" dirty="0"/>
              <a:t>The Spectator: </a:t>
            </a:r>
            <a:r>
              <a:rPr lang="en-GB" dirty="0" smtClean="0"/>
              <a:t>Britain </a:t>
            </a:r>
            <a:r>
              <a:rPr lang="en-GB" dirty="0"/>
              <a:t>really is ceasing to be a Christian country, 2016</a:t>
            </a:r>
          </a:p>
          <a:p>
            <a:pPr marL="0" indent="0">
              <a:buNone/>
            </a:pPr>
            <a:r>
              <a:rPr lang="en-GB" dirty="0"/>
              <a:t>More ‘non-religion’ than Christian for first time in Britain. </a:t>
            </a:r>
            <a:endParaRPr lang="en-GB" dirty="0" smtClean="0"/>
          </a:p>
          <a:p>
            <a:r>
              <a:rPr lang="en-GB" dirty="0" smtClean="0"/>
              <a:t>In the past, “</a:t>
            </a:r>
            <a:r>
              <a:rPr lang="en-GB" dirty="0"/>
              <a:t>Children were asked for their Christian name; conversations ended with ‘God bless’. Such phrases are now slipping out of our vocabulary — to wear a cross as jewellery is seen as making a semi-political statement. Christians are finding out what it’s like to live as a minority”.</a:t>
            </a:r>
          </a:p>
          <a:p>
            <a:r>
              <a:rPr lang="en-GB" dirty="0"/>
              <a:t>“It is possible that the rise of Islamism has made casual believers less inclined to ally themselves with any kind of organised faith. Say ‘religious’ to many Britons and the next word that pops into their heads is ‘extremist’, or perhaps ‘bigot’ or ‘homophobe’. To the growing population of secularists, religion has become something to be treated with suspicion”.</a:t>
            </a:r>
          </a:p>
          <a:p>
            <a:pPr marL="0" indent="0">
              <a:buNone/>
            </a:pPr>
            <a:endParaRPr lang="en-US" dirty="0"/>
          </a:p>
        </p:txBody>
      </p:sp>
    </p:spTree>
    <p:extLst>
      <p:ext uri="{BB962C8B-B14F-4D97-AF65-F5344CB8AC3E}">
        <p14:creationId xmlns:p14="http://schemas.microsoft.com/office/powerpoint/2010/main" val="139434856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6250" y="227908"/>
            <a:ext cx="7313613" cy="868362"/>
          </a:xfrm>
        </p:spPr>
        <p:txBody>
          <a:bodyPr/>
          <a:lstStyle/>
          <a:p>
            <a:r>
              <a:rPr lang="en-GB" sz="3200" b="1" dirty="0" smtClean="0"/>
              <a:t/>
            </a:r>
            <a:br>
              <a:rPr lang="en-GB" sz="3200" b="1" dirty="0" smtClean="0"/>
            </a:br>
            <a:r>
              <a:rPr lang="en-GB" sz="3200" b="1" dirty="0" smtClean="0"/>
              <a:t>ATHEISM </a:t>
            </a:r>
            <a:r>
              <a:rPr lang="en-GB" sz="3200" b="1" dirty="0"/>
              <a:t>IN THE </a:t>
            </a:r>
            <a:r>
              <a:rPr lang="en-GB" sz="3200" b="1" dirty="0" smtClean="0"/>
              <a:t>NEWS</a:t>
            </a:r>
            <a:br>
              <a:rPr lang="en-GB" sz="3200" b="1" dirty="0" smtClean="0"/>
            </a:br>
            <a:r>
              <a:rPr lang="en-GB" sz="2800" b="1" dirty="0" smtClean="0"/>
              <a:t>including </a:t>
            </a:r>
            <a:r>
              <a:rPr lang="en-GB" sz="2800" b="1" dirty="0"/>
              <a:t>in 2018</a:t>
            </a:r>
            <a:r>
              <a:rPr lang="en-GB" sz="2800" dirty="0"/>
              <a:t/>
            </a:r>
            <a:br>
              <a:rPr lang="en-GB" sz="2800" dirty="0"/>
            </a:br>
            <a:endParaRPr lang="en-US" sz="2800" dirty="0"/>
          </a:p>
        </p:txBody>
      </p:sp>
      <p:sp>
        <p:nvSpPr>
          <p:cNvPr id="3" name="Content Placeholder 2"/>
          <p:cNvSpPr>
            <a:spLocks noGrp="1"/>
          </p:cNvSpPr>
          <p:nvPr>
            <p:ph idx="1"/>
          </p:nvPr>
        </p:nvSpPr>
        <p:spPr>
          <a:xfrm>
            <a:off x="914400" y="1192975"/>
            <a:ext cx="7313613" cy="5515903"/>
          </a:xfrm>
        </p:spPr>
        <p:txBody>
          <a:bodyPr>
            <a:normAutofit fontScale="92500"/>
          </a:bodyPr>
          <a:lstStyle/>
          <a:p>
            <a:r>
              <a:rPr lang="en-GB" dirty="0"/>
              <a:t>Andrew Brown, The Guardian, "The NHS’s new humanist chaplain is a welcome sign of our shifting spirituality", 10 April </a:t>
            </a:r>
            <a:r>
              <a:rPr lang="en-GB" dirty="0" smtClean="0"/>
              <a:t>2018: </a:t>
            </a:r>
          </a:p>
          <a:p>
            <a:r>
              <a:rPr lang="en-GB" dirty="0"/>
              <a:t>“Religions are not really about belief at all. They are about identity, morality and myths”.   Human needs sustained religious practices, and we still need those practices.  </a:t>
            </a:r>
          </a:p>
          <a:p>
            <a:r>
              <a:rPr lang="en-GB" dirty="0"/>
              <a:t>Lindsey van </a:t>
            </a:r>
            <a:r>
              <a:rPr lang="en-GB" dirty="0" err="1"/>
              <a:t>Dijk</a:t>
            </a:r>
            <a:r>
              <a:rPr lang="en-GB" dirty="0"/>
              <a:t> is “leading a team of three Christians, is a rather overdue acknowledgment of the changing religious nature of Britain”.</a:t>
            </a:r>
          </a:p>
          <a:p>
            <a:r>
              <a:rPr lang="en-GB" dirty="0"/>
              <a:t>‘Humanist’ is ok.  ‘Atheist’ ‘implies a much sharper-edged conception of identity’.</a:t>
            </a:r>
          </a:p>
          <a:p>
            <a:r>
              <a:rPr lang="en-GB" dirty="0"/>
              <a:t>“Humanists…don’t believe in God but think it’s rude to say so…”</a:t>
            </a:r>
          </a:p>
          <a:p>
            <a:pPr marL="0" indent="0">
              <a:buNone/>
            </a:pPr>
            <a:endParaRPr lang="en-US" dirty="0"/>
          </a:p>
        </p:txBody>
      </p:sp>
    </p:spTree>
    <p:extLst>
      <p:ext uri="{BB962C8B-B14F-4D97-AF65-F5344CB8AC3E}">
        <p14:creationId xmlns:p14="http://schemas.microsoft.com/office/powerpoint/2010/main" val="479138910"/>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234298"/>
            <a:ext cx="7313613" cy="5756229"/>
          </a:xfrm>
        </p:spPr>
        <p:txBody>
          <a:bodyPr>
            <a:normAutofit/>
          </a:bodyPr>
          <a:lstStyle/>
          <a:p>
            <a:r>
              <a:rPr lang="en-GB" dirty="0"/>
              <a:t>Harriet Sherwood, The Observer, 9 Sept 2018, </a:t>
            </a:r>
            <a:r>
              <a:rPr lang="en-GB" dirty="0" smtClean="0"/>
              <a:t>“Call </a:t>
            </a:r>
            <a:r>
              <a:rPr lang="en-GB" dirty="0"/>
              <a:t>for atheism to be included in religious </a:t>
            </a:r>
            <a:r>
              <a:rPr lang="en-GB" dirty="0" smtClean="0"/>
              <a:t>education”.</a:t>
            </a:r>
          </a:p>
          <a:p>
            <a:pPr marL="0" indent="0">
              <a:buNone/>
            </a:pPr>
            <a:r>
              <a:rPr lang="en-GB" dirty="0"/>
              <a:t>The Commission on Religious Education set up in 2016.  “Religious education in schools needs a major overhaul to reflect an increasingly diverse world and should include the study of atheism, agnosticism and secularism, a two-year investigation has concluded”.</a:t>
            </a:r>
          </a:p>
          <a:p>
            <a:pPr marL="0" indent="0">
              <a:buNone/>
            </a:pPr>
            <a:r>
              <a:rPr lang="en-GB" dirty="0"/>
              <a:t>“The study of religion and worldviews provides “insight into the sciences, the arts, literature, history and contemporary local and global social and political issues”.</a:t>
            </a:r>
          </a:p>
          <a:p>
            <a:pPr marL="0" indent="0">
              <a:buNone/>
            </a:pPr>
            <a:r>
              <a:rPr lang="en-GB" dirty="0"/>
              <a:t>“In an increasingly diverse society, understanding religious and non-religious worldviews has never been more essential than it is now”.</a:t>
            </a:r>
          </a:p>
          <a:p>
            <a:pPr marL="0" indent="0">
              <a:buNone/>
            </a:pPr>
            <a:endParaRPr lang="en-US" b="1" dirty="0"/>
          </a:p>
        </p:txBody>
      </p:sp>
    </p:spTree>
    <p:extLst>
      <p:ext uri="{BB962C8B-B14F-4D97-AF65-F5344CB8AC3E}">
        <p14:creationId xmlns:p14="http://schemas.microsoft.com/office/powerpoint/2010/main" val="1336224529"/>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170160"/>
            <a:ext cx="7313613" cy="6564373"/>
          </a:xfrm>
        </p:spPr>
        <p:txBody>
          <a:bodyPr/>
          <a:lstStyle/>
          <a:p>
            <a:pPr lvl="0"/>
            <a:r>
              <a:rPr lang="en-GB" dirty="0"/>
              <a:t>Humanists UK, "First case of asylum granted in UK under Refugee Convention on basis of atheism", 14 Jan 2014.</a:t>
            </a:r>
          </a:p>
          <a:p>
            <a:pPr marL="0" indent="0">
              <a:buNone/>
            </a:pPr>
            <a:r>
              <a:rPr lang="en-GB" dirty="0"/>
              <a:t>2014 “The Home Office have reportedly for the first time granted an asylum application on the basis of atheism under the protection from persecution for reasons of religion or belief grounds”.</a:t>
            </a:r>
          </a:p>
          <a:p>
            <a:pPr marL="0" indent="0">
              <a:buNone/>
            </a:pPr>
            <a:r>
              <a:rPr lang="en-GB" dirty="0"/>
              <a:t>“The first duty of the government is to keep citizens safe and the country secure. The Home Office has been at the front line of this endeavour since 1782. As such, the Home Office plays a fundamental role in the security and economic prosperity of the United Kingdom” (</a:t>
            </a:r>
            <a:r>
              <a:rPr lang="en-GB" u="sng" dirty="0">
                <a:hlinkClick r:id="rId2"/>
              </a:rPr>
              <a:t>https://www.gov.uk/government/organisations/home-office/about</a:t>
            </a:r>
            <a:r>
              <a:rPr lang="en-GB" dirty="0"/>
              <a:t>)</a:t>
            </a:r>
          </a:p>
          <a:p>
            <a:pPr marL="0" indent="0">
              <a:buNone/>
            </a:pPr>
            <a:endParaRPr lang="en-US" dirty="0"/>
          </a:p>
        </p:txBody>
      </p:sp>
    </p:spTree>
    <p:extLst>
      <p:ext uri="{BB962C8B-B14F-4D97-AF65-F5344CB8AC3E}">
        <p14:creationId xmlns:p14="http://schemas.microsoft.com/office/powerpoint/2010/main" val="502979385"/>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2692" y="157332"/>
            <a:ext cx="7313613" cy="6218025"/>
          </a:xfrm>
        </p:spPr>
        <p:txBody>
          <a:bodyPr/>
          <a:lstStyle/>
          <a:p>
            <a:pPr marL="0" indent="0">
              <a:buNone/>
            </a:pPr>
            <a:r>
              <a:rPr lang="en-GB" sz="1200" dirty="0"/>
              <a:t>Humanists UK, "First case of asylum granted in UK under Refugee Convention on basis of atheism", 14 Jan 2014.</a:t>
            </a:r>
            <a:endParaRPr lang="en-GB" sz="1200" dirty="0" smtClean="0"/>
          </a:p>
          <a:p>
            <a:r>
              <a:rPr lang="en-GB" dirty="0" smtClean="0"/>
              <a:t>International </a:t>
            </a:r>
            <a:r>
              <a:rPr lang="en-GB" dirty="0"/>
              <a:t>Humanist Ethical Union – Freedom of thought report in to “report into discrimination against humanists, atheists and the non religious globally, has welcomed this example of the UK’s protection of non-religious refugees on the grounds of their belief”.</a:t>
            </a:r>
          </a:p>
          <a:p>
            <a:r>
              <a:rPr lang="en-GB" dirty="0"/>
              <a:t>University of Kent Law School - 1951 Refugee Convention “which aims to protect people from persecution for reasons of race, religion, nationality, membership of a particular social group or political opinion”.  </a:t>
            </a:r>
            <a:endParaRPr lang="en-GB" dirty="0" smtClean="0"/>
          </a:p>
          <a:p>
            <a:endParaRPr lang="en-GB" dirty="0" smtClean="0"/>
          </a:p>
          <a:p>
            <a:endParaRPr lang="en-GB" dirty="0"/>
          </a:p>
          <a:p>
            <a:endParaRPr lang="en-US" dirty="0"/>
          </a:p>
        </p:txBody>
      </p:sp>
    </p:spTree>
    <p:extLst>
      <p:ext uri="{BB962C8B-B14F-4D97-AF65-F5344CB8AC3E}">
        <p14:creationId xmlns:p14="http://schemas.microsoft.com/office/powerpoint/2010/main" val="2967086254"/>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sz="1400" dirty="0" smtClean="0"/>
              <a:t/>
            </a:r>
            <a:br>
              <a:rPr lang="en-GB" sz="1400" dirty="0" smtClean="0"/>
            </a:br>
            <a:r>
              <a:rPr lang="en-GB" sz="1400" dirty="0" smtClean="0"/>
              <a:t>Humanists </a:t>
            </a:r>
            <a:r>
              <a:rPr lang="en-GB" sz="1400" dirty="0"/>
              <a:t>UK, "First case of asylum granted in UK under Refugee Convention on basis of atheism", 14 Jan 2014.</a:t>
            </a:r>
            <a:r>
              <a:rPr lang="en-GB" dirty="0"/>
              <a:t/>
            </a:r>
            <a:br>
              <a:rPr lang="en-GB" dirty="0"/>
            </a:br>
            <a:endParaRPr lang="en-US" dirty="0"/>
          </a:p>
        </p:txBody>
      </p:sp>
      <p:sp>
        <p:nvSpPr>
          <p:cNvPr id="3" name="Content Placeholder 2"/>
          <p:cNvSpPr>
            <a:spLocks noGrp="1"/>
          </p:cNvSpPr>
          <p:nvPr>
            <p:ph idx="1"/>
          </p:nvPr>
        </p:nvSpPr>
        <p:spPr/>
        <p:txBody>
          <a:bodyPr>
            <a:normAutofit fontScale="92500" lnSpcReduction="20000"/>
          </a:bodyPr>
          <a:lstStyle/>
          <a:p>
            <a:r>
              <a:rPr lang="en-GB" dirty="0"/>
              <a:t>“Andrew </a:t>
            </a:r>
            <a:r>
              <a:rPr lang="en-GB" dirty="0" err="1"/>
              <a:t>Copson</a:t>
            </a:r>
            <a:r>
              <a:rPr lang="en-GB" dirty="0"/>
              <a:t> Chief Executive of the British Humanist Association and First Vice President of the International Humanist and Ethical Union commented ‘’Freedom of belief for humanists, atheists and other non-religious people is as important as freedom of belief for the religious, but it is too often neglected by western governments who focus too narrowly on the rights of Christians abroad, as we have seen recently. It is great to see Britain showing a lead in defending the human rights of the non-religious in the same way. Increasingly in the last two years our Foreign Office is speaking up for the rights of non-religious people abroad – to now see the Home Office extending the UK’s protection to non-religious refugees within our borders is something we can all be proud of”.</a:t>
            </a:r>
          </a:p>
          <a:p>
            <a:endParaRPr lang="en-US" dirty="0"/>
          </a:p>
        </p:txBody>
      </p:sp>
    </p:spTree>
    <p:extLst>
      <p:ext uri="{BB962C8B-B14F-4D97-AF65-F5344CB8AC3E}">
        <p14:creationId xmlns:p14="http://schemas.microsoft.com/office/powerpoint/2010/main" val="271231057"/>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lvl="0"/>
            <a:r>
              <a:rPr lang="en-GB" dirty="0"/>
              <a:t>Humanists UK, Atheist billboard campaign in 2009</a:t>
            </a:r>
          </a:p>
          <a:p>
            <a:pPr marL="0" indent="0">
              <a:buNone/>
            </a:pPr>
            <a:r>
              <a:rPr lang="en-GB" dirty="0"/>
              <a:t>November 2009 billboards at four locations in the UK displayed some of the labels routinely applied to children that imply beliefs, such as ‘Catholic’, ‘Protestant’, ‘Muslim’, ‘Hindu’ and ‘Sikh’, together with labels that people would never apply to young children such as ‘Marxist’, ‘Anarchist’, ‘Socialist’, ‘Libertarian’ and ‘Humanist</a:t>
            </a:r>
            <a:r>
              <a:rPr lang="en-GB" dirty="0" smtClean="0"/>
              <a:t>’.</a:t>
            </a:r>
          </a:p>
          <a:p>
            <a:pPr marL="0" indent="0">
              <a:buNone/>
            </a:pPr>
            <a:r>
              <a:rPr lang="en-GB" dirty="0"/>
              <a:t>“‘Please don’t label me. Let me grow up and choose for myself’.</a:t>
            </a:r>
            <a:r>
              <a:rPr lang="en-GB" dirty="0"/>
              <a:t> </a:t>
            </a:r>
            <a:endParaRPr lang="en-US" b="1" dirty="0"/>
          </a:p>
        </p:txBody>
      </p:sp>
    </p:spTree>
    <p:extLst>
      <p:ext uri="{BB962C8B-B14F-4D97-AF65-F5344CB8AC3E}">
        <p14:creationId xmlns:p14="http://schemas.microsoft.com/office/powerpoint/2010/main" val="3432033285"/>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sz="1400" dirty="0" smtClean="0"/>
              <a:t>(Humanists </a:t>
            </a:r>
            <a:r>
              <a:rPr lang="en-GB" sz="1400" dirty="0"/>
              <a:t>UK, Atheist billboard campaign in </a:t>
            </a:r>
            <a:r>
              <a:rPr lang="en-GB" sz="1400" dirty="0" smtClean="0"/>
              <a:t>2009)</a:t>
            </a:r>
            <a:r>
              <a:rPr lang="en-GB" sz="1400" dirty="0"/>
              <a:t/>
            </a:r>
            <a:br>
              <a:rPr lang="en-GB" sz="1400" dirty="0"/>
            </a:br>
            <a:endParaRPr lang="en-US" sz="1400" dirty="0"/>
          </a:p>
        </p:txBody>
      </p:sp>
      <p:sp>
        <p:nvSpPr>
          <p:cNvPr id="3" name="Content Placeholder 2"/>
          <p:cNvSpPr>
            <a:spLocks noGrp="1"/>
          </p:cNvSpPr>
          <p:nvPr>
            <p:ph idx="1"/>
          </p:nvPr>
        </p:nvSpPr>
        <p:spPr/>
        <p:txBody>
          <a:bodyPr/>
          <a:lstStyle/>
          <a:p>
            <a:r>
              <a:rPr lang="en-GB" dirty="0"/>
              <a:t>“Labelling children as if they innately ‘belong’ to a particular religion, while ascribing incompatible beliefs to infants who ‘belong’ to </a:t>
            </a:r>
            <a:r>
              <a:rPr lang="en-GB" i="1" dirty="0"/>
              <a:t>other </a:t>
            </a:r>
            <a:r>
              <a:rPr lang="en-GB" dirty="0"/>
              <a:t>religions, can only serve as an obstacle to understanding between children around the world”.</a:t>
            </a:r>
          </a:p>
          <a:p>
            <a:r>
              <a:rPr lang="en-GB" dirty="0"/>
              <a:t>Dawkins: </a:t>
            </a:r>
            <a:r>
              <a:rPr lang="en-GB" i="1" dirty="0"/>
              <a:t>The God Delusion</a:t>
            </a:r>
            <a:r>
              <a:rPr lang="en-GB" dirty="0"/>
              <a:t>, “‘There is no such thing as a Christian child: only a child of Christian parents… Catholic child? Flinch. Protestant child? Squirm. Muslim child? Shudder. Everybody’s consciousness should be raised to this level.’</a:t>
            </a:r>
          </a:p>
          <a:p>
            <a:endParaRPr lang="en-US" dirty="0"/>
          </a:p>
        </p:txBody>
      </p:sp>
    </p:spTree>
    <p:extLst>
      <p:ext uri="{BB962C8B-B14F-4D97-AF65-F5344CB8AC3E}">
        <p14:creationId xmlns:p14="http://schemas.microsoft.com/office/powerpoint/2010/main" val="364479419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200" dirty="0"/>
              <a:t>(Humanists UK, Atheist billboard campaign in 2009)</a:t>
            </a:r>
            <a:r>
              <a:rPr lang="en-GB" sz="4800" dirty="0"/>
              <a:t/>
            </a:r>
            <a:br>
              <a:rPr lang="en-GB" sz="4800" dirty="0"/>
            </a:br>
            <a:endParaRPr lang="en-US" dirty="0"/>
          </a:p>
        </p:txBody>
      </p:sp>
      <p:sp>
        <p:nvSpPr>
          <p:cNvPr id="3" name="Content Placeholder 2"/>
          <p:cNvSpPr>
            <a:spLocks noGrp="1"/>
          </p:cNvSpPr>
          <p:nvPr>
            <p:ph idx="1"/>
          </p:nvPr>
        </p:nvSpPr>
        <p:spPr/>
        <p:txBody>
          <a:bodyPr/>
          <a:lstStyle/>
          <a:p>
            <a:pPr marL="0" indent="0">
              <a:buNone/>
            </a:pPr>
            <a:r>
              <a:rPr lang="en-GB" dirty="0" smtClean="0"/>
              <a:t>Dawkins: “We </a:t>
            </a:r>
            <a:r>
              <a:rPr lang="en-GB" dirty="0"/>
              <a:t>urgently need to raise </a:t>
            </a:r>
            <a:r>
              <a:rPr lang="en-GB" dirty="0" err="1"/>
              <a:t>consciousnesses</a:t>
            </a:r>
            <a:r>
              <a:rPr lang="en-GB" dirty="0"/>
              <a:t> on this issue. Nobody would seriously describe a tiny child as a “Marxist child” or an “Anarchist child” or a “Post-modernist child”. Yet children are routinely labelled with the religion of their parents. We need to encourage people to think carefully before labelling any child too young to know their own opinions and our adverts will help to do that”.</a:t>
            </a:r>
          </a:p>
          <a:p>
            <a:pPr marL="0" indent="0">
              <a:buNone/>
            </a:pPr>
            <a:endParaRPr lang="en-US" dirty="0"/>
          </a:p>
        </p:txBody>
      </p:sp>
    </p:spTree>
    <p:extLst>
      <p:ext uri="{BB962C8B-B14F-4D97-AF65-F5344CB8AC3E}">
        <p14:creationId xmlns:p14="http://schemas.microsoft.com/office/powerpoint/2010/main" val="2381784482"/>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GB" b="1" dirty="0" smtClean="0"/>
              <a:t>The Guardian, ‘Non</a:t>
            </a:r>
            <a:r>
              <a:rPr lang="en-GB" b="1" dirty="0"/>
              <a:t>-believers push for legal recognition of humanist </a:t>
            </a:r>
            <a:r>
              <a:rPr lang="en-GB" b="1" dirty="0" smtClean="0"/>
              <a:t>weddings’, </a:t>
            </a:r>
            <a:r>
              <a:rPr lang="en-GB" b="1" dirty="0"/>
              <a:t>16 December </a:t>
            </a:r>
            <a:r>
              <a:rPr lang="en-GB" b="1" dirty="0" smtClean="0"/>
              <a:t>2014’.   </a:t>
            </a:r>
          </a:p>
          <a:p>
            <a:pPr marL="0" indent="0">
              <a:buNone/>
            </a:pPr>
            <a:endParaRPr lang="en-GB" b="1" dirty="0"/>
          </a:p>
          <a:p>
            <a:pPr marL="0" indent="0">
              <a:buNone/>
            </a:pPr>
            <a:r>
              <a:rPr lang="en-GB" b="1" dirty="0" smtClean="0"/>
              <a:t>Recognised in Scotland and Northern Ireland but not </a:t>
            </a:r>
            <a:r>
              <a:rPr lang="en-GB" b="1" dirty="0"/>
              <a:t>E</a:t>
            </a:r>
            <a:r>
              <a:rPr lang="en-GB" b="1" dirty="0" smtClean="0"/>
              <a:t>ngland and Wales.</a:t>
            </a:r>
            <a:endParaRPr lang="en-US" dirty="0"/>
          </a:p>
        </p:txBody>
      </p:sp>
    </p:spTree>
    <p:extLst>
      <p:ext uri="{BB962C8B-B14F-4D97-AF65-F5344CB8AC3E}">
        <p14:creationId xmlns:p14="http://schemas.microsoft.com/office/powerpoint/2010/main" val="2255843391"/>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
            </a:r>
            <a:br>
              <a:rPr lang="en-GB" b="1" dirty="0" smtClean="0"/>
            </a:br>
            <a:r>
              <a:rPr lang="en-GB" b="1" dirty="0" smtClean="0"/>
              <a:t>SOME </a:t>
            </a:r>
            <a:r>
              <a:rPr lang="en-GB" b="1" dirty="0"/>
              <a:t>KEY ISSUES</a:t>
            </a:r>
            <a:r>
              <a:rPr lang="en-GB" dirty="0"/>
              <a:t/>
            </a:r>
            <a:br>
              <a:rPr lang="en-GB" dirty="0"/>
            </a:br>
            <a:endParaRPr lang="en-US" dirty="0"/>
          </a:p>
        </p:txBody>
      </p:sp>
      <p:sp>
        <p:nvSpPr>
          <p:cNvPr id="3" name="Content Placeholder 2"/>
          <p:cNvSpPr>
            <a:spLocks noGrp="1"/>
          </p:cNvSpPr>
          <p:nvPr>
            <p:ph idx="1"/>
          </p:nvPr>
        </p:nvSpPr>
        <p:spPr/>
        <p:txBody>
          <a:bodyPr/>
          <a:lstStyle/>
          <a:p>
            <a:pPr lvl="0"/>
            <a:r>
              <a:rPr lang="en-GB" dirty="0"/>
              <a:t>The Western, Christian, bias of dominant discourses on atheism must be understood.</a:t>
            </a:r>
          </a:p>
          <a:p>
            <a:pPr lvl="0"/>
            <a:r>
              <a:rPr lang="en-GB" dirty="0"/>
              <a:t>Atheism must be understood as a multi-faceted term.</a:t>
            </a:r>
          </a:p>
          <a:p>
            <a:pPr lvl="0"/>
            <a:r>
              <a:rPr lang="en-GB" dirty="0"/>
              <a:t>Atheism as a philosophical stance, but this does not divorce it from religion.</a:t>
            </a:r>
          </a:p>
          <a:p>
            <a:pPr lvl="0"/>
            <a:r>
              <a:rPr lang="en-GB" dirty="0"/>
              <a:t>Religion has come under attack in recent years by prominent atheists. </a:t>
            </a:r>
          </a:p>
          <a:p>
            <a:endParaRPr lang="en-US" dirty="0"/>
          </a:p>
        </p:txBody>
      </p:sp>
    </p:spTree>
    <p:extLst>
      <p:ext uri="{BB962C8B-B14F-4D97-AF65-F5344CB8AC3E}">
        <p14:creationId xmlns:p14="http://schemas.microsoft.com/office/powerpoint/2010/main" val="3785880216"/>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PRE-CHRISTIAN PERIOD </a:t>
            </a:r>
            <a:endParaRPr lang="en-US" dirty="0"/>
          </a:p>
        </p:txBody>
      </p:sp>
      <p:sp>
        <p:nvSpPr>
          <p:cNvPr id="3" name="Content Placeholder 2"/>
          <p:cNvSpPr>
            <a:spLocks noGrp="1"/>
          </p:cNvSpPr>
          <p:nvPr>
            <p:ph idx="1"/>
          </p:nvPr>
        </p:nvSpPr>
        <p:spPr/>
        <p:txBody>
          <a:bodyPr>
            <a:normAutofit fontScale="70000" lnSpcReduction="20000"/>
          </a:bodyPr>
          <a:lstStyle/>
          <a:p>
            <a:pPr lvl="0"/>
            <a:r>
              <a:rPr lang="en-GB" dirty="0" smtClean="0"/>
              <a:t>In </a:t>
            </a:r>
            <a:r>
              <a:rPr lang="en-GB" dirty="0"/>
              <a:t>Greek Society (c.</a:t>
            </a:r>
            <a:r>
              <a:rPr lang="en-GB" dirty="0" smtClean="0"/>
              <a:t>500BCE- 300BCE) </a:t>
            </a:r>
            <a:r>
              <a:rPr lang="en-GB" dirty="0"/>
              <a:t>Religion and State were closely entwined - currency, festivals, </a:t>
            </a:r>
            <a:r>
              <a:rPr lang="en-GB" dirty="0" err="1"/>
              <a:t>calender</a:t>
            </a:r>
            <a:r>
              <a:rPr lang="en-GB" dirty="0"/>
              <a:t>, public commerce &amp; worship – even citizenship (Athens)</a:t>
            </a:r>
            <a:r>
              <a:rPr lang="en-GB" dirty="0" smtClean="0"/>
              <a:t>. </a:t>
            </a:r>
            <a:endParaRPr lang="en-GB" dirty="0"/>
          </a:p>
          <a:p>
            <a:pPr lvl="0"/>
            <a:r>
              <a:rPr lang="en-GB" dirty="0"/>
              <a:t>Declaring ‘atheist’ views therefore became a political, as well as philosophical act.</a:t>
            </a:r>
          </a:p>
          <a:p>
            <a:pPr lvl="0"/>
            <a:r>
              <a:rPr lang="en-GB" dirty="0"/>
              <a:t>Anaxagoras (500-428 BCE) stated the sun was a mass of molten metal.  Directly opposed divine view, and first in a long journey of science and religion in dialogue.</a:t>
            </a:r>
          </a:p>
          <a:p>
            <a:pPr lvl="0"/>
            <a:r>
              <a:rPr lang="en-GB" dirty="0" err="1"/>
              <a:t>Diagoras</a:t>
            </a:r>
            <a:r>
              <a:rPr lang="en-GB" dirty="0"/>
              <a:t> of Melos (5</a:t>
            </a:r>
            <a:r>
              <a:rPr lang="en-GB" baseline="30000" dirty="0"/>
              <a:t>th</a:t>
            </a:r>
            <a:r>
              <a:rPr lang="en-GB" dirty="0"/>
              <a:t> century BCE).  Atheist living in Athens.  11</a:t>
            </a:r>
            <a:r>
              <a:rPr lang="en-GB" baseline="30000" dirty="0"/>
              <a:t>th</a:t>
            </a:r>
            <a:r>
              <a:rPr lang="en-GB" dirty="0"/>
              <a:t> century Arabic text states he had a reward on his head.  Earliest example of persecution of an atheist?</a:t>
            </a:r>
          </a:p>
          <a:p>
            <a:pPr lvl="0"/>
            <a:r>
              <a:rPr lang="en-GB" dirty="0"/>
              <a:t>Socrates (469-399 </a:t>
            </a:r>
            <a:r>
              <a:rPr lang="en-GB" dirty="0" smtClean="0"/>
              <a:t>BCE) </a:t>
            </a:r>
            <a:r>
              <a:rPr lang="en-GB" dirty="0"/>
              <a:t>tried for corrupting youth and “not acknowledging the gods the city acknowledges”.  </a:t>
            </a:r>
            <a:endParaRPr lang="en-US" dirty="0"/>
          </a:p>
        </p:txBody>
      </p:sp>
    </p:spTree>
    <p:extLst>
      <p:ext uri="{BB962C8B-B14F-4D97-AF65-F5344CB8AC3E}">
        <p14:creationId xmlns:p14="http://schemas.microsoft.com/office/powerpoint/2010/main" val="4230750374"/>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
            </a:r>
            <a:br>
              <a:rPr lang="en-GB" sz="4000" dirty="0" smtClean="0"/>
            </a:br>
            <a:r>
              <a:rPr lang="en-GB" sz="4000" dirty="0" smtClean="0"/>
              <a:t>EARLY </a:t>
            </a:r>
            <a:r>
              <a:rPr lang="en-GB" sz="4000" dirty="0"/>
              <a:t>CHRISTIAN PERIOD</a:t>
            </a:r>
            <a:br>
              <a:rPr lang="en-GB" sz="4000" dirty="0"/>
            </a:br>
            <a:endParaRPr lang="en-US" sz="4000" dirty="0"/>
          </a:p>
        </p:txBody>
      </p:sp>
      <p:sp>
        <p:nvSpPr>
          <p:cNvPr id="3" name="Content Placeholder 2"/>
          <p:cNvSpPr>
            <a:spLocks noGrp="1"/>
          </p:cNvSpPr>
          <p:nvPr>
            <p:ph idx="1"/>
          </p:nvPr>
        </p:nvSpPr>
        <p:spPr/>
        <p:txBody>
          <a:bodyPr>
            <a:normAutofit fontScale="92500" lnSpcReduction="20000"/>
          </a:bodyPr>
          <a:lstStyle/>
          <a:p>
            <a:pPr lvl="0"/>
            <a:r>
              <a:rPr lang="en-GB" dirty="0"/>
              <a:t>Atheist became a term to describe one’s enemies – Jewish writers and Egyptians, Romans on Christians (saw Christians as the </a:t>
            </a:r>
            <a:r>
              <a:rPr lang="en-GB" i="1" dirty="0"/>
              <a:t>most </a:t>
            </a:r>
            <a:r>
              <a:rPr lang="en-GB" dirty="0"/>
              <a:t>atheist of all the sects).</a:t>
            </a:r>
          </a:p>
          <a:p>
            <a:pPr lvl="0"/>
            <a:r>
              <a:rPr lang="en-GB" dirty="0" err="1"/>
              <a:t>Justinus</a:t>
            </a:r>
            <a:r>
              <a:rPr lang="en-GB" dirty="0"/>
              <a:t> (100-165).  Christian apologist.  Actively saw himself &amp; Christians as atheists – denial of pagan gods.  However, also labelled Christians with whom he disagreed atheists of the one true god! Birth of </a:t>
            </a:r>
            <a:r>
              <a:rPr lang="en-GB" i="1" dirty="0"/>
              <a:t>relative</a:t>
            </a:r>
            <a:r>
              <a:rPr lang="en-GB" dirty="0"/>
              <a:t> atheism.</a:t>
            </a:r>
          </a:p>
          <a:p>
            <a:pPr lvl="0"/>
            <a:r>
              <a:rPr lang="en-GB" dirty="0"/>
              <a:t>Tertullian (160-240) argued pagan gods were demons, therefore not believing in them could not be atheism.</a:t>
            </a:r>
          </a:p>
          <a:p>
            <a:pPr lvl="0"/>
            <a:r>
              <a:rPr lang="en-GB" dirty="0"/>
              <a:t>The ‘problem’ of atheism, therefore, became a theological issue for around 1,500 years.</a:t>
            </a:r>
          </a:p>
          <a:p>
            <a:endParaRPr lang="en-US" dirty="0"/>
          </a:p>
        </p:txBody>
      </p:sp>
    </p:spTree>
    <p:extLst>
      <p:ext uri="{BB962C8B-B14F-4D97-AF65-F5344CB8AC3E}">
        <p14:creationId xmlns:p14="http://schemas.microsoft.com/office/powerpoint/2010/main" val="1657660530"/>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BBC on ATHEISM</a:t>
            </a:r>
            <a:r>
              <a:rPr lang="en-GB" dirty="0"/>
              <a:t> </a:t>
            </a:r>
            <a:endParaRPr lang="en-US" dirty="0"/>
          </a:p>
        </p:txBody>
      </p:sp>
      <p:sp>
        <p:nvSpPr>
          <p:cNvPr id="3" name="Content Placeholder 2"/>
          <p:cNvSpPr>
            <a:spLocks noGrp="1"/>
          </p:cNvSpPr>
          <p:nvPr>
            <p:ph idx="1"/>
          </p:nvPr>
        </p:nvSpPr>
        <p:spPr/>
        <p:txBody>
          <a:bodyPr>
            <a:normAutofit lnSpcReduction="10000"/>
          </a:bodyPr>
          <a:lstStyle/>
          <a:p>
            <a:r>
              <a:rPr lang="en-GB" dirty="0"/>
              <a:t>“Atheism is the absence of belief in any Gods or spiritual beings. The word Atheism comes from </a:t>
            </a:r>
            <a:r>
              <a:rPr lang="en-GB" i="1" dirty="0"/>
              <a:t>a</a:t>
            </a:r>
            <a:r>
              <a:rPr lang="en-GB" dirty="0"/>
              <a:t>, meaning without, and </a:t>
            </a:r>
            <a:r>
              <a:rPr lang="en-GB" i="1" dirty="0"/>
              <a:t>theism</a:t>
            </a:r>
            <a:r>
              <a:rPr lang="en-GB" dirty="0"/>
              <a:t> meaning belief in god or gods”.</a:t>
            </a:r>
          </a:p>
          <a:p>
            <a:r>
              <a:rPr lang="en-GB" dirty="0"/>
              <a:t>Reasons for being an atheist – </a:t>
            </a:r>
          </a:p>
          <a:p>
            <a:pPr lvl="1"/>
            <a:r>
              <a:rPr lang="en-GB" sz="2400" dirty="0"/>
              <a:t>Lack of evidence for god/God</a:t>
            </a:r>
          </a:p>
          <a:p>
            <a:pPr lvl="1"/>
            <a:r>
              <a:rPr lang="en-GB" sz="2400" dirty="0"/>
              <a:t>Belief in God/gods is illogical</a:t>
            </a:r>
          </a:p>
          <a:p>
            <a:pPr lvl="1"/>
            <a:r>
              <a:rPr lang="en-GB" sz="2400" dirty="0"/>
              <a:t>Live in secular society</a:t>
            </a:r>
          </a:p>
          <a:p>
            <a:pPr lvl="1"/>
            <a:r>
              <a:rPr lang="en-GB" sz="2400" dirty="0"/>
              <a:t>Religion causes wars, etc.</a:t>
            </a:r>
          </a:p>
          <a:p>
            <a:pPr lvl="1"/>
            <a:r>
              <a:rPr lang="en-GB" sz="2400" dirty="0"/>
              <a:t>No evidence of a loving God.</a:t>
            </a:r>
          </a:p>
          <a:p>
            <a:endParaRPr lang="en-US" dirty="0"/>
          </a:p>
        </p:txBody>
      </p:sp>
    </p:spTree>
    <p:extLst>
      <p:ext uri="{BB962C8B-B14F-4D97-AF65-F5344CB8AC3E}">
        <p14:creationId xmlns:p14="http://schemas.microsoft.com/office/powerpoint/2010/main" val="2133349405"/>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pPr marL="0" indent="0">
              <a:buNone/>
            </a:pPr>
            <a:r>
              <a:rPr lang="en-US" dirty="0"/>
              <a:t>Beliefs – criticisms of religion </a:t>
            </a:r>
            <a:endParaRPr lang="en-US" dirty="0" smtClean="0"/>
          </a:p>
          <a:p>
            <a:pPr lvl="1"/>
            <a:r>
              <a:rPr lang="en-GB" sz="2400" dirty="0"/>
              <a:t>It stops people being rational</a:t>
            </a:r>
          </a:p>
          <a:p>
            <a:pPr lvl="1"/>
            <a:r>
              <a:rPr lang="en-GB" sz="2400" dirty="0"/>
              <a:t>It stops people being self-reliant</a:t>
            </a:r>
          </a:p>
          <a:p>
            <a:pPr lvl="1"/>
            <a:r>
              <a:rPr lang="en-GB" sz="2400" dirty="0"/>
              <a:t>It imposes irrational rules (harmful/unnatural ones?)</a:t>
            </a:r>
          </a:p>
          <a:p>
            <a:pPr lvl="1"/>
            <a:r>
              <a:rPr lang="en-GB" sz="2400" dirty="0"/>
              <a:t>Divides people (even in the same religion) = wars</a:t>
            </a:r>
          </a:p>
          <a:p>
            <a:pPr lvl="1"/>
            <a:r>
              <a:rPr lang="en-GB" sz="2400" dirty="0"/>
              <a:t>Treats women and LGBTQ unequally</a:t>
            </a:r>
          </a:p>
          <a:p>
            <a:pPr lvl="1"/>
            <a:r>
              <a:rPr lang="en-GB" sz="2400" dirty="0"/>
              <a:t>Christianity is immoral – Original Sin, horrors in the OT, substitution atonement.</a:t>
            </a:r>
          </a:p>
          <a:p>
            <a:pPr lvl="1"/>
            <a:r>
              <a:rPr lang="en-GB" sz="2400" dirty="0"/>
              <a:t>(Some atheists note some good things – charities, art and music, fellowship)</a:t>
            </a:r>
          </a:p>
          <a:p>
            <a:pPr marL="0" indent="0">
              <a:buNone/>
            </a:pPr>
            <a:endParaRPr lang="en-US" dirty="0"/>
          </a:p>
        </p:txBody>
      </p:sp>
    </p:spTree>
    <p:extLst>
      <p:ext uri="{BB962C8B-B14F-4D97-AF65-F5344CB8AC3E}">
        <p14:creationId xmlns:p14="http://schemas.microsoft.com/office/powerpoint/2010/main" val="922279556"/>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pPr lvl="1"/>
            <a:r>
              <a:rPr lang="en-GB" sz="2400" dirty="0"/>
              <a:t>Intellectual:  reasons against theism.  Arguments against the existence of God.</a:t>
            </a:r>
            <a:br>
              <a:rPr lang="en-GB" sz="2400" dirty="0"/>
            </a:br>
            <a:r>
              <a:rPr lang="en-GB" sz="2400" dirty="0"/>
              <a:t>Lack of evidence; arguments for the existence of God aren’t convincing (</a:t>
            </a:r>
            <a:r>
              <a:rPr lang="en-GB" sz="2400" dirty="0" err="1"/>
              <a:t>eg</a:t>
            </a:r>
            <a:r>
              <a:rPr lang="en-GB" sz="2400" dirty="0"/>
              <a:t> teleological argument (argument from design).  God unnecessary, science explains (Evolution).  Development of belief – magic/religion/science.  Problem of Evil.  Meaningless so no pint discussing: “They would say that a sentence like "In the beginning God created the heavens and the earth" is neither true or false, it's meaningless; in the same way that "colourless green ideas sleep furiously" is meaningless”.  It’s psychological.  It’s social (good and bad).  God is not apparent – not everyone knows he exists.  </a:t>
            </a:r>
          </a:p>
          <a:p>
            <a:pPr lvl="1"/>
            <a:r>
              <a:rPr lang="en-GB" sz="2400" dirty="0"/>
              <a:t>Non-Intellectual: brought up secular family/environment/education</a:t>
            </a:r>
          </a:p>
          <a:p>
            <a:endParaRPr lang="en-US" dirty="0"/>
          </a:p>
        </p:txBody>
      </p:sp>
    </p:spTree>
    <p:extLst>
      <p:ext uri="{BB962C8B-B14F-4D97-AF65-F5344CB8AC3E}">
        <p14:creationId xmlns:p14="http://schemas.microsoft.com/office/powerpoint/2010/main" val="2699022534"/>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Inkwell">
  <a:themeElements>
    <a:clrScheme name="Inkwell">
      <a:dk1>
        <a:sysClr val="windowText" lastClr="000000"/>
      </a:dk1>
      <a:lt1>
        <a:sysClr val="window" lastClr="FFFFFF"/>
      </a:lt1>
      <a:dk2>
        <a:srgbClr val="584D2E"/>
      </a:dk2>
      <a:lt2>
        <a:srgbClr val="EFE7C3"/>
      </a:lt2>
      <a:accent1>
        <a:srgbClr val="860908"/>
      </a:accent1>
      <a:accent2>
        <a:srgbClr val="4A0505"/>
      </a:accent2>
      <a:accent3>
        <a:srgbClr val="7A500A"/>
      </a:accent3>
      <a:accent4>
        <a:srgbClr val="C47810"/>
      </a:accent4>
      <a:accent5>
        <a:srgbClr val="827752"/>
      </a:accent5>
      <a:accent6>
        <a:srgbClr val="B5BB83"/>
      </a:accent6>
      <a:hlink>
        <a:srgbClr val="C47810"/>
      </a:hlink>
      <a:folHlink>
        <a:srgbClr val="F0A43A"/>
      </a:folHlink>
    </a:clrScheme>
    <a:fontScheme name="Inkwell">
      <a:majorFont>
        <a:latin typeface="Goudy Old Style"/>
        <a:ea typeface=""/>
        <a:cs typeface=""/>
        <a:font script="Jpan" typeface="ＭＳ 明朝"/>
        <a:font script="Hans" typeface="宋体"/>
        <a:font script="Hant" typeface="新細明體"/>
      </a:majorFont>
      <a:minorFont>
        <a:latin typeface="Goudy Old Style"/>
        <a:ea typeface=""/>
        <a:cs typeface=""/>
        <a:font script="Jpan" typeface="ＭＳ 明朝"/>
        <a:font script="Hans" typeface="宋体"/>
        <a:font script="Hant" typeface="新細明體"/>
      </a:minorFont>
    </a:fontScheme>
    <a:fmtScheme name="Inkwell">
      <a:fillStyleLst>
        <a:solidFill>
          <a:schemeClr val="phClr"/>
        </a:solidFill>
        <a:blipFill rotWithShape="1">
          <a:blip xmlns:r="http://schemas.openxmlformats.org/officeDocument/2006/relationships" r:embed="rId1">
            <a:duotone>
              <a:schemeClr val="phClr">
                <a:shade val="30000"/>
              </a:schemeClr>
              <a:schemeClr val="phClr">
                <a:alpha val="10000"/>
                <a:satMod val="120000"/>
              </a:schemeClr>
            </a:duotone>
          </a:blip>
          <a:stretch/>
        </a:blipFill>
        <a:blipFill rotWithShape="1">
          <a:blip xmlns:r="http://schemas.openxmlformats.org/officeDocument/2006/relationships" r:embed="rId2">
            <a:duotone>
              <a:schemeClr val="phClr">
                <a:shade val="30000"/>
                <a:satMod val="150000"/>
              </a:schemeClr>
              <a:schemeClr val="phClr">
                <a:alpha val="10000"/>
                <a:satMod val="120000"/>
              </a:schemeClr>
            </a:duotone>
          </a:blip>
          <a:stretch/>
        </a:blipFill>
      </a:fillStyleLst>
      <a:lnStyleLst>
        <a:ln w="12700" cap="flat" cmpd="sng" algn="ctr">
          <a:solidFill>
            <a:schemeClr val="phClr">
              <a:shade val="95000"/>
              <a:satMod val="105000"/>
            </a:scheme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38100" dir="5400000" rotWithShape="0">
              <a:srgbClr val="000000">
                <a:alpha val="75000"/>
              </a:srgbClr>
            </a:outerShdw>
          </a:effectLst>
        </a:effectStyle>
        <a:effectStyle>
          <a:effectLst>
            <a:outerShdw blurRad="38100" dist="25400" dir="5400000" rotWithShape="0">
              <a:srgbClr val="000000">
                <a:alpha val="75000"/>
              </a:srgbClr>
            </a:outerShdw>
            <a:softEdge rad="25400"/>
          </a:effectLst>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Inkwell.thmx</Template>
  <TotalTime>71</TotalTime>
  <Words>2130</Words>
  <Application>Microsoft Macintosh PowerPoint</Application>
  <PresentationFormat>On-screen Show (4:3)</PresentationFormat>
  <Paragraphs>134</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Inkwell</vt:lpstr>
      <vt:lpstr>Atheism and Non-Belief </vt:lpstr>
      <vt:lpstr>Introduction to the Module </vt:lpstr>
      <vt:lpstr>Discussion</vt:lpstr>
      <vt:lpstr>Which god is real?</vt:lpstr>
      <vt:lpstr>God Talk (Oxford Dictionary on-line) </vt:lpstr>
      <vt:lpstr>PowerPoint Presentation</vt:lpstr>
      <vt:lpstr>PowerPoint Presentation</vt:lpstr>
      <vt:lpstr> TWO TYPES OF ATHEISM </vt:lpstr>
      <vt:lpstr> THE CENSUS </vt:lpstr>
      <vt:lpstr>Census/Losing Religion</vt:lpstr>
      <vt:lpstr>PowerPoint Presentation</vt:lpstr>
      <vt:lpstr>PowerPoint Presentation</vt:lpstr>
      <vt:lpstr>The ‘nones’</vt:lpstr>
      <vt:lpstr>PowerPoint Presentation</vt:lpstr>
      <vt:lpstr> ATHEISM IN THE NEWS including in 2018 </vt:lpstr>
      <vt:lpstr>PowerPoint Presentation</vt:lpstr>
      <vt:lpstr>PowerPoint Presentation</vt:lpstr>
      <vt:lpstr>PowerPoint Presentation</vt:lpstr>
      <vt:lpstr> Humanists UK, "First case of asylum granted in UK under Refugee Convention on basis of atheism", 14 Jan 2014. </vt:lpstr>
      <vt:lpstr>PowerPoint Presentation</vt:lpstr>
      <vt:lpstr>(Humanists UK, Atheist billboard campaign in 2009) </vt:lpstr>
      <vt:lpstr>(Humanists UK, Atheist billboard campaign in 2009) </vt:lpstr>
      <vt:lpstr>PowerPoint Presentation</vt:lpstr>
      <vt:lpstr> SOME KEY ISSUES </vt:lpstr>
      <vt:lpstr>PRE-CHRISTIAN PERIOD </vt:lpstr>
      <vt:lpstr> EARLY CHRISTIAN PERIOD </vt:lpstr>
      <vt:lpstr>BBC on ATHEISM </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Atheism and Non-Belief </dc:title>
  <dc:creator>Sarah</dc:creator>
  <cp:lastModifiedBy>Sarah</cp:lastModifiedBy>
  <cp:revision>7</cp:revision>
  <dcterms:created xsi:type="dcterms:W3CDTF">2018-09-30T22:34:00Z</dcterms:created>
  <dcterms:modified xsi:type="dcterms:W3CDTF">2018-09-30T23:45:27Z</dcterms:modified>
</cp:coreProperties>
</file>