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4"/>
  </p:sldMasterIdLst>
  <p:notesMasterIdLst>
    <p:notesMasterId r:id="rId14"/>
  </p:notesMasterIdLst>
  <p:handoutMasterIdLst>
    <p:handoutMasterId r:id="rId15"/>
  </p:handoutMasterIdLst>
  <p:sldIdLst>
    <p:sldId id="256" r:id="rId5"/>
    <p:sldId id="257" r:id="rId6"/>
    <p:sldId id="260" r:id="rId7"/>
    <p:sldId id="271" r:id="rId8"/>
    <p:sldId id="259" r:id="rId9"/>
    <p:sldId id="266" r:id="rId10"/>
    <p:sldId id="269" r:id="rId11"/>
    <p:sldId id="270" r:id="rId12"/>
    <p:sldId id="265" r:id="rId13"/>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5781" autoAdjust="0"/>
  </p:normalViewPr>
  <p:slideViewPr>
    <p:cSldViewPr snapToGrid="0" showGuides="1">
      <p:cViewPr varScale="1">
        <p:scale>
          <a:sx n="111" d="100"/>
          <a:sy n="111" d="100"/>
        </p:scale>
        <p:origin x="664" y="200"/>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F1A4F8C-E918-4AA2-B7D6-8BA3DF09F0B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66F2EAE0-7046-43A4-A1B0-62E783DBF3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5E78637-9866-472C-B827-FE74ABBD3EA1}" type="datetime1">
              <a:rPr lang="en-GB" smtClean="0"/>
              <a:t>11/03/2023</a:t>
            </a:fld>
            <a:endParaRPr lang="en-GB"/>
          </a:p>
        </p:txBody>
      </p:sp>
      <p:sp>
        <p:nvSpPr>
          <p:cNvPr id="4" name="Footer Placeholder 3">
            <a:extLst>
              <a:ext uri="{FF2B5EF4-FFF2-40B4-BE49-F238E27FC236}">
                <a16:creationId xmlns:a16="http://schemas.microsoft.com/office/drawing/2014/main" id="{DBA7D107-515E-4AFF-A175-895B266E35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022CA95-5884-4688-8B0C-37914EB108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2490F62-96B5-44BE-A8A5-3DEBC6A2B636}" type="slidenum">
              <a:rPr lang="en-GB" smtClean="0"/>
              <a:t>‹#›</a:t>
            </a:fld>
            <a:endParaRPr lang="en-GB"/>
          </a:p>
        </p:txBody>
      </p:sp>
    </p:spTree>
    <p:extLst>
      <p:ext uri="{BB962C8B-B14F-4D97-AF65-F5344CB8AC3E}">
        <p14:creationId xmlns:p14="http://schemas.microsoft.com/office/powerpoint/2010/main" val="24922050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4BBE3B7A-5542-440A-B7CD-5AB6A17E6EFE}" type="datetime1">
              <a:rPr lang="en-GB" noProof="0" smtClean="0"/>
              <a:t>11/03/2023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63359F2-43EF-4812-9DC0-98C0B1A40681}" type="slidenum">
              <a:rPr lang="en-GB" noProof="0" smtClean="0"/>
              <a:t>‹#›</a:t>
            </a:fld>
            <a:endParaRPr lang="en-GB" noProof="0"/>
          </a:p>
        </p:txBody>
      </p:sp>
    </p:spTree>
    <p:extLst>
      <p:ext uri="{BB962C8B-B14F-4D97-AF65-F5344CB8AC3E}">
        <p14:creationId xmlns:p14="http://schemas.microsoft.com/office/powerpoint/2010/main" val="4701116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1</a:t>
            </a:fld>
            <a:endParaRPr lang="en-GB"/>
          </a:p>
        </p:txBody>
      </p:sp>
    </p:spTree>
    <p:extLst>
      <p:ext uri="{BB962C8B-B14F-4D97-AF65-F5344CB8AC3E}">
        <p14:creationId xmlns:p14="http://schemas.microsoft.com/office/powerpoint/2010/main" val="2819479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2</a:t>
            </a:fld>
            <a:endParaRPr lang="en-GB"/>
          </a:p>
        </p:txBody>
      </p:sp>
    </p:spTree>
    <p:extLst>
      <p:ext uri="{BB962C8B-B14F-4D97-AF65-F5344CB8AC3E}">
        <p14:creationId xmlns:p14="http://schemas.microsoft.com/office/powerpoint/2010/main" val="4277695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3</a:t>
            </a:fld>
            <a:endParaRPr lang="en-GB"/>
          </a:p>
        </p:txBody>
      </p:sp>
    </p:spTree>
    <p:extLst>
      <p:ext uri="{BB962C8B-B14F-4D97-AF65-F5344CB8AC3E}">
        <p14:creationId xmlns:p14="http://schemas.microsoft.com/office/powerpoint/2010/main" val="658960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5</a:t>
            </a:fld>
            <a:endParaRPr lang="en-GB"/>
          </a:p>
        </p:txBody>
      </p:sp>
    </p:spTree>
    <p:extLst>
      <p:ext uri="{BB962C8B-B14F-4D97-AF65-F5344CB8AC3E}">
        <p14:creationId xmlns:p14="http://schemas.microsoft.com/office/powerpoint/2010/main" val="1529053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6</a:t>
            </a:fld>
            <a:endParaRPr lang="en-GB"/>
          </a:p>
        </p:txBody>
      </p:sp>
    </p:spTree>
    <p:extLst>
      <p:ext uri="{BB962C8B-B14F-4D97-AF65-F5344CB8AC3E}">
        <p14:creationId xmlns:p14="http://schemas.microsoft.com/office/powerpoint/2010/main" val="611508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7</a:t>
            </a:fld>
            <a:endParaRPr lang="en-GB"/>
          </a:p>
        </p:txBody>
      </p:sp>
    </p:spTree>
    <p:extLst>
      <p:ext uri="{BB962C8B-B14F-4D97-AF65-F5344CB8AC3E}">
        <p14:creationId xmlns:p14="http://schemas.microsoft.com/office/powerpoint/2010/main" val="3314640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8</a:t>
            </a:fld>
            <a:endParaRPr lang="en-GB"/>
          </a:p>
        </p:txBody>
      </p:sp>
    </p:spTree>
    <p:extLst>
      <p:ext uri="{BB962C8B-B14F-4D97-AF65-F5344CB8AC3E}">
        <p14:creationId xmlns:p14="http://schemas.microsoft.com/office/powerpoint/2010/main" val="575855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9</a:t>
            </a:fld>
            <a:endParaRPr lang="en-GB"/>
          </a:p>
        </p:txBody>
      </p:sp>
    </p:spTree>
    <p:extLst>
      <p:ext uri="{BB962C8B-B14F-4D97-AF65-F5344CB8AC3E}">
        <p14:creationId xmlns:p14="http://schemas.microsoft.com/office/powerpoint/2010/main" val="2598149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p:nvPr>
        </p:nvSpPr>
        <p:spPr>
          <a:xfrm>
            <a:off x="581191" y="704088"/>
            <a:ext cx="10993549" cy="1499616"/>
          </a:xfrm>
        </p:spPr>
        <p:txBody>
          <a:bodyPr rtlCol="0"/>
          <a:lstStyle/>
          <a:p>
            <a:pPr rtl="0"/>
            <a:r>
              <a:rPr lang="en-GB" noProof="0"/>
              <a:t>Click to edit Master title style</a:t>
            </a:r>
          </a:p>
        </p:txBody>
      </p:sp>
      <p:sp>
        <p:nvSpPr>
          <p:cNvPr id="16" name="Subtitle 2">
            <a:extLst>
              <a:ext uri="{FF2B5EF4-FFF2-40B4-BE49-F238E27FC236}">
                <a16:creationId xmlns:a16="http://schemas.microsoft.com/office/drawing/2014/main" id="{3507450D-E801-41C1-9FD7-923530A06BD4}"/>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GB" noProof="0"/>
              <a:t>Click to edit Master subtitle style</a:t>
            </a:r>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p:nvPr>
        </p:nvSpPr>
        <p:spPr>
          <a:xfrm>
            <a:off x="448056" y="3081528"/>
            <a:ext cx="11265408" cy="3310128"/>
          </a:xfrm>
          <a:solidFill>
            <a:schemeClr val="accent2"/>
          </a:solidFill>
        </p:spPr>
        <p:txBody>
          <a:bodyPr rtlCol="0"/>
          <a:lstStyle/>
          <a:p>
            <a:pPr rtl="0"/>
            <a:r>
              <a:rPr lang="en-GB" noProof="0"/>
              <a:t>Click icon to add picture</a:t>
            </a:r>
          </a:p>
        </p:txBody>
      </p:sp>
    </p:spTree>
    <p:extLst>
      <p:ext uri="{BB962C8B-B14F-4D97-AF65-F5344CB8AC3E}">
        <p14:creationId xmlns:p14="http://schemas.microsoft.com/office/powerpoint/2010/main" val="3425283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581192" y="702155"/>
            <a:ext cx="3424138" cy="1500131"/>
          </a:xfrm>
        </p:spPr>
        <p:txBody>
          <a:bodyPr rtlCol="0"/>
          <a:lstStyle>
            <a:lvl1pPr>
              <a:defRPr/>
            </a:lvl1pPr>
          </a:lstStyle>
          <a:p>
            <a:pPr rtl="0"/>
            <a:r>
              <a:rPr lang="en-GB" noProof="0"/>
              <a:t>Click to edit Master title style</a:t>
            </a:r>
          </a:p>
        </p:txBody>
      </p:sp>
      <p:sp>
        <p:nvSpPr>
          <p:cNvPr id="6" name="Content Placeholder 5">
            <a:extLst>
              <a:ext uri="{FF2B5EF4-FFF2-40B4-BE49-F238E27FC236}">
                <a16:creationId xmlns:a16="http://schemas.microsoft.com/office/drawing/2014/main" id="{728249B4-F572-49E8-9B53-CB4E629EB93F}"/>
              </a:ext>
            </a:extLst>
          </p:cNvPr>
          <p:cNvSpPr>
            <a:spLocks noGrp="1"/>
          </p:cNvSpPr>
          <p:nvPr>
            <p:ph idx="1"/>
          </p:nvPr>
        </p:nvSpPr>
        <p:spPr>
          <a:xfrm>
            <a:off x="581193" y="2414788"/>
            <a:ext cx="3424138" cy="3975776"/>
          </a:xfrm>
        </p:spPr>
        <p:txBody>
          <a:bodyPr rtlCol="0"/>
          <a:lstStyle>
            <a:lvl1pPr marL="0" indent="0">
              <a:buNone/>
              <a:defRPr/>
            </a:lvl1pPr>
          </a:lstStyle>
          <a:p>
            <a:pPr lvl="0" rtl="0"/>
            <a:r>
              <a:rPr lang="en-GB" noProof="0"/>
              <a:t>Click to edit Master text styles</a:t>
            </a:r>
          </a:p>
        </p:txBody>
      </p:sp>
      <p:sp>
        <p:nvSpPr>
          <p:cNvPr id="10" name="Picture Placeholder 9">
            <a:extLst>
              <a:ext uri="{FF2B5EF4-FFF2-40B4-BE49-F238E27FC236}">
                <a16:creationId xmlns:a16="http://schemas.microsoft.com/office/drawing/2014/main" id="{06C12940-675F-4BDC-8733-71FEBC2FDCCF}"/>
              </a:ext>
            </a:extLst>
          </p:cNvPr>
          <p:cNvSpPr>
            <a:spLocks noGrp="1"/>
          </p:cNvSpPr>
          <p:nvPr>
            <p:ph type="pic" sz="quarter" idx="13"/>
          </p:nvPr>
        </p:nvSpPr>
        <p:spPr>
          <a:xfrm>
            <a:off x="4242815" y="640080"/>
            <a:ext cx="3703320" cy="5751576"/>
          </a:xfrm>
          <a:solidFill>
            <a:schemeClr val="accent2"/>
          </a:solidFill>
        </p:spPr>
        <p:txBody>
          <a:bodyPr rtlCol="0"/>
          <a:lstStyle/>
          <a:p>
            <a:pPr rtl="0"/>
            <a:r>
              <a:rPr lang="en-GB" noProof="0"/>
              <a:t>Click icon to add picture</a:t>
            </a:r>
          </a:p>
        </p:txBody>
      </p:sp>
      <p:sp>
        <p:nvSpPr>
          <p:cNvPr id="11" name="Picture Placeholder 9">
            <a:extLst>
              <a:ext uri="{FF2B5EF4-FFF2-40B4-BE49-F238E27FC236}">
                <a16:creationId xmlns:a16="http://schemas.microsoft.com/office/drawing/2014/main" id="{63AD391F-F462-4773-B9C7-B512F55F6812}"/>
              </a:ext>
            </a:extLst>
          </p:cNvPr>
          <p:cNvSpPr>
            <a:spLocks noGrp="1"/>
          </p:cNvSpPr>
          <p:nvPr>
            <p:ph type="pic" sz="quarter" idx="14"/>
          </p:nvPr>
        </p:nvSpPr>
        <p:spPr>
          <a:xfrm>
            <a:off x="8046720" y="640080"/>
            <a:ext cx="3703320" cy="5751576"/>
          </a:xfrm>
          <a:solidFill>
            <a:schemeClr val="accent2"/>
          </a:solidFill>
        </p:spPr>
        <p:txBody>
          <a:bodyPr rtlCol="0"/>
          <a:lstStyle/>
          <a:p>
            <a:pPr rtl="0"/>
            <a:r>
              <a:rPr lang="en-GB" noProof="0"/>
              <a:t>Click icon to add picture</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888979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p:nvPr>
        </p:nvSpPr>
        <p:spPr>
          <a:xfrm>
            <a:off x="581192" y="730730"/>
            <a:ext cx="3475915" cy="1478341"/>
          </a:xfrm>
        </p:spPr>
        <p:txBody>
          <a:bodyPr rtlCol="0">
            <a:normAutofit/>
          </a:bodyPr>
          <a:lstStyle/>
          <a:p>
            <a:pPr rtl="0"/>
            <a:r>
              <a:rPr lang="en-GB" noProof="0">
                <a:solidFill>
                  <a:schemeClr val="tx2"/>
                </a:solidFill>
              </a:rPr>
              <a:t>Click to edit Master title style</a:t>
            </a:r>
          </a:p>
        </p:txBody>
      </p:sp>
      <p:sp>
        <p:nvSpPr>
          <p:cNvPr id="6" name="Content Placeholder 2" descr="Tag=AccentColor&#10;Flavor=Light&#10;Target=Bullets">
            <a:extLst>
              <a:ext uri="{FF2B5EF4-FFF2-40B4-BE49-F238E27FC236}">
                <a16:creationId xmlns:a16="http://schemas.microsoft.com/office/drawing/2014/main" id="{C768CCB8-0718-4D4E-8EE1-1D287550057B}"/>
              </a:ext>
            </a:extLst>
          </p:cNvPr>
          <p:cNvSpPr>
            <a:spLocks noGrp="1"/>
          </p:cNvSpPr>
          <p:nvPr>
            <p:ph idx="1"/>
          </p:nvPr>
        </p:nvSpPr>
        <p:spPr>
          <a:xfrm>
            <a:off x="581192" y="2180496"/>
            <a:ext cx="3475915" cy="3678303"/>
          </a:xfrm>
        </p:spPr>
        <p:txBody>
          <a:bodyPr rtlCol="0">
            <a:normAutofit/>
          </a:bodyPr>
          <a:lstStyle>
            <a:lvl1pPr marL="0" indent="0">
              <a:buNone/>
              <a:defRPr/>
            </a:lvl1pPr>
          </a:lstStyle>
          <a:p>
            <a:pPr lvl="0" rtl="0"/>
            <a:r>
              <a:rPr lang="en-GB" noProof="0"/>
              <a:t>Click to edit Master text styles</a:t>
            </a:r>
          </a:p>
        </p:txBody>
      </p:sp>
      <p:sp>
        <p:nvSpPr>
          <p:cNvPr id="11" name="Picture Placeholder 10">
            <a:extLst>
              <a:ext uri="{FF2B5EF4-FFF2-40B4-BE49-F238E27FC236}">
                <a16:creationId xmlns:a16="http://schemas.microsoft.com/office/drawing/2014/main" id="{5C3A8825-378F-41FE-A716-644287762A49}"/>
              </a:ext>
            </a:extLst>
          </p:cNvPr>
          <p:cNvSpPr>
            <a:spLocks noGrp="1"/>
          </p:cNvSpPr>
          <p:nvPr>
            <p:ph type="pic" sz="quarter" idx="13"/>
          </p:nvPr>
        </p:nvSpPr>
        <p:spPr>
          <a:xfrm>
            <a:off x="4241800" y="630936"/>
            <a:ext cx="7504113" cy="3520440"/>
          </a:xfrm>
          <a:solidFill>
            <a:schemeClr val="accent2"/>
          </a:solidFill>
        </p:spPr>
        <p:txBody>
          <a:bodyPr rtlCol="0"/>
          <a:lstStyle/>
          <a:p>
            <a:pPr rtl="0"/>
            <a:r>
              <a:rPr lang="en-GB" noProof="0"/>
              <a:t>Click icon to add picture</a:t>
            </a:r>
          </a:p>
        </p:txBody>
      </p:sp>
      <p:sp>
        <p:nvSpPr>
          <p:cNvPr id="12" name="Picture Placeholder 10">
            <a:extLst>
              <a:ext uri="{FF2B5EF4-FFF2-40B4-BE49-F238E27FC236}">
                <a16:creationId xmlns:a16="http://schemas.microsoft.com/office/drawing/2014/main" id="{2E6B2055-B099-48CF-84C8-2AF6D5618697}"/>
              </a:ext>
            </a:extLst>
          </p:cNvPr>
          <p:cNvSpPr>
            <a:spLocks noGrp="1"/>
          </p:cNvSpPr>
          <p:nvPr>
            <p:ph type="pic" sz="quarter" idx="14"/>
          </p:nvPr>
        </p:nvSpPr>
        <p:spPr>
          <a:xfrm>
            <a:off x="4242816" y="4234252"/>
            <a:ext cx="3703320" cy="2139696"/>
          </a:xfrm>
          <a:solidFill>
            <a:schemeClr val="accent2"/>
          </a:solidFill>
        </p:spPr>
        <p:txBody>
          <a:bodyPr rtlCol="0"/>
          <a:lstStyle/>
          <a:p>
            <a:pPr rtl="0"/>
            <a:r>
              <a:rPr lang="en-GB" noProof="0"/>
              <a:t>Click icon to add picture</a:t>
            </a:r>
          </a:p>
        </p:txBody>
      </p:sp>
      <p:sp>
        <p:nvSpPr>
          <p:cNvPr id="13" name="Picture Placeholder 10">
            <a:extLst>
              <a:ext uri="{FF2B5EF4-FFF2-40B4-BE49-F238E27FC236}">
                <a16:creationId xmlns:a16="http://schemas.microsoft.com/office/drawing/2014/main" id="{EED74C29-FF8A-4470-8221-FD11E7FB7D76}"/>
              </a:ext>
            </a:extLst>
          </p:cNvPr>
          <p:cNvSpPr>
            <a:spLocks noGrp="1"/>
          </p:cNvSpPr>
          <p:nvPr>
            <p:ph type="pic" sz="quarter" idx="15"/>
          </p:nvPr>
        </p:nvSpPr>
        <p:spPr>
          <a:xfrm>
            <a:off x="8046720" y="4233672"/>
            <a:ext cx="3703320" cy="2139696"/>
          </a:xfrm>
          <a:solidFill>
            <a:schemeClr val="accent2"/>
          </a:solidFill>
        </p:spPr>
        <p:txBody>
          <a:bodyPr rtlCol="0"/>
          <a:lstStyle/>
          <a:p>
            <a:pPr rtl="0"/>
            <a:r>
              <a:rPr lang="en-GB" noProof="0"/>
              <a:t>Click icon to add picture</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874943644"/>
      </p:ext>
    </p:extLst>
  </p:cSld>
  <p:clrMapOvr>
    <a:masterClrMapping/>
  </p:clrMapOvr>
  <p:extLst>
    <p:ext uri="{DCECCB84-F9BA-43D5-87BE-67443E8EF086}">
      <p15:sldGuideLst xmlns:p15="http://schemas.microsoft.com/office/powerpoint/2012/main">
        <p15:guide id="1" orient="horz"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E787D40-90B5-470E-95A2-784F1CB479C9}"/>
              </a:ext>
            </a:extLst>
          </p:cNvPr>
          <p:cNvSpPr>
            <a:spLocks noGrp="1"/>
          </p:cNvSpPr>
          <p:nvPr>
            <p:ph type="ctrTitle"/>
          </p:nvPr>
        </p:nvSpPr>
        <p:spPr>
          <a:xfrm>
            <a:off x="581191" y="4322102"/>
            <a:ext cx="10993549" cy="1153609"/>
          </a:xfrm>
        </p:spPr>
        <p:txBody>
          <a:bodyPr rtlCol="0"/>
          <a:lstStyle/>
          <a:p>
            <a:pPr rtl="0"/>
            <a:r>
              <a:rPr lang="en-GB" noProof="0"/>
              <a:t>Click to edit Master title style</a:t>
            </a:r>
          </a:p>
        </p:txBody>
      </p:sp>
      <p:sp>
        <p:nvSpPr>
          <p:cNvPr id="6" name="Subtitle 2">
            <a:extLst>
              <a:ext uri="{FF2B5EF4-FFF2-40B4-BE49-F238E27FC236}">
                <a16:creationId xmlns:a16="http://schemas.microsoft.com/office/drawing/2014/main" id="{DDD90A03-8871-46F6-B527-27A279CAF3FE}"/>
              </a:ext>
            </a:extLst>
          </p:cNvPr>
          <p:cNvSpPr>
            <a:spLocks noGrp="1"/>
          </p:cNvSpPr>
          <p:nvPr>
            <p:ph type="subTitle" idx="1"/>
          </p:nvPr>
        </p:nvSpPr>
        <p:spPr>
          <a:xfrm>
            <a:off x="581194" y="5475712"/>
            <a:ext cx="10993546" cy="590321"/>
          </a:xfrm>
        </p:spPr>
        <p:txBody>
          <a:bodyPr rtlCol="0"/>
          <a:lstStyle>
            <a:lvl1pPr marL="0" indent="0">
              <a:buNone/>
              <a:defRPr/>
            </a:lvl1pPr>
          </a:lstStyle>
          <a:p>
            <a:pPr rtl="0"/>
            <a:r>
              <a:rPr lang="en-GB" noProof="0"/>
              <a:t>Click to edit Master subtitle style</a:t>
            </a:r>
          </a:p>
        </p:txBody>
      </p:sp>
      <p:sp>
        <p:nvSpPr>
          <p:cNvPr id="9" name="Picture Placeholder 8">
            <a:extLst>
              <a:ext uri="{FF2B5EF4-FFF2-40B4-BE49-F238E27FC236}">
                <a16:creationId xmlns:a16="http://schemas.microsoft.com/office/drawing/2014/main" id="{18C0DC8A-3006-4A75-A9BA-FCA96D2C38A9}"/>
              </a:ext>
            </a:extLst>
          </p:cNvPr>
          <p:cNvSpPr>
            <a:spLocks noGrp="1"/>
          </p:cNvSpPr>
          <p:nvPr>
            <p:ph type="pic" sz="quarter" idx="13"/>
          </p:nvPr>
        </p:nvSpPr>
        <p:spPr>
          <a:xfrm>
            <a:off x="449580" y="603504"/>
            <a:ext cx="11292840" cy="3557016"/>
          </a:xfrm>
          <a:solidFill>
            <a:schemeClr val="accent2"/>
          </a:solidFill>
        </p:spPr>
        <p:txBody>
          <a:bodyPr rtlCol="0"/>
          <a:lstStyle/>
          <a:p>
            <a:pPr rtl="0"/>
            <a:r>
              <a:rPr lang="en-GB" noProof="0"/>
              <a:t>Click icon to add picture</a:t>
            </a:r>
          </a:p>
        </p:txBody>
      </p:sp>
    </p:spTree>
    <p:extLst>
      <p:ext uri="{BB962C8B-B14F-4D97-AF65-F5344CB8AC3E}">
        <p14:creationId xmlns:p14="http://schemas.microsoft.com/office/powerpoint/2010/main" val="3518504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31520"/>
            <a:ext cx="11029616" cy="987552"/>
          </a:xfrm>
        </p:spPr>
        <p:txBody>
          <a:bodyPr rtlCol="0"/>
          <a:lstStyle/>
          <a:p>
            <a:pPr rtl="0"/>
            <a:r>
              <a:rPr lang="en-GB" noProof="0"/>
              <a:t>Click to edit Master title style</a:t>
            </a:r>
          </a:p>
        </p:txBody>
      </p:sp>
      <p:sp>
        <p:nvSpPr>
          <p:cNvPr id="3" name="Content Placeholder 2"/>
          <p:cNvSpPr>
            <a:spLocks noGrp="1"/>
          </p:cNvSpPr>
          <p:nvPr>
            <p:ph idx="1"/>
          </p:nvPr>
        </p:nvSpPr>
        <p:spPr>
          <a:xfrm>
            <a:off x="581192" y="2340864"/>
            <a:ext cx="11029615" cy="3634486"/>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rtlCol="0"/>
          <a:lstStyle/>
          <a:p>
            <a:pPr rtl="0"/>
            <a:r>
              <a:rPr lang="en-GB" noProof="0"/>
              <a:t>20XX</a:t>
            </a:r>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66887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AD7E45-24A5-4020-858E-57CFA0955730}"/>
              </a:ext>
            </a:extLst>
          </p:cNvPr>
          <p:cNvSpPr>
            <a:spLocks noGrp="1"/>
          </p:cNvSpPr>
          <p:nvPr>
            <p:ph type="ctrTitle"/>
          </p:nvPr>
        </p:nvSpPr>
        <p:spPr>
          <a:xfrm>
            <a:off x="581191" y="1020431"/>
            <a:ext cx="10993549" cy="1475013"/>
          </a:xfrm>
        </p:spPr>
        <p:txBody>
          <a:bodyPr rtlCol="0"/>
          <a:lstStyle/>
          <a:p>
            <a:pPr rtl="0"/>
            <a:r>
              <a:rPr lang="en-GB" noProof="0"/>
              <a:t>Click to edit Master title style</a:t>
            </a:r>
          </a:p>
        </p:txBody>
      </p:sp>
      <p:sp>
        <p:nvSpPr>
          <p:cNvPr id="6" name="Subtitle 2">
            <a:extLst>
              <a:ext uri="{FF2B5EF4-FFF2-40B4-BE49-F238E27FC236}">
                <a16:creationId xmlns:a16="http://schemas.microsoft.com/office/drawing/2014/main" id="{9C213B6D-04F4-4E9D-AD86-E50884CB4CB3}"/>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GB" noProof="0"/>
              <a:t>Click to edit Master subtitle style</a:t>
            </a:r>
          </a:p>
        </p:txBody>
      </p:sp>
      <p:sp>
        <p:nvSpPr>
          <p:cNvPr id="10" name="Picture Placeholder 9">
            <a:extLst>
              <a:ext uri="{FF2B5EF4-FFF2-40B4-BE49-F238E27FC236}">
                <a16:creationId xmlns:a16="http://schemas.microsoft.com/office/drawing/2014/main" id="{52DB8B62-62C2-4723-85AF-F5D87B489A63}"/>
              </a:ext>
            </a:extLst>
          </p:cNvPr>
          <p:cNvSpPr>
            <a:spLocks noGrp="1"/>
          </p:cNvSpPr>
          <p:nvPr>
            <p:ph type="pic" sz="quarter" idx="13"/>
          </p:nvPr>
        </p:nvSpPr>
        <p:spPr>
          <a:xfrm>
            <a:off x="448056" y="3081528"/>
            <a:ext cx="5486400" cy="3310128"/>
          </a:xfrm>
          <a:solidFill>
            <a:schemeClr val="accent2"/>
          </a:solidFill>
        </p:spPr>
        <p:txBody>
          <a:bodyPr rtlCol="0"/>
          <a:lstStyle/>
          <a:p>
            <a:pPr rtl="0"/>
            <a:r>
              <a:rPr lang="en-GB" noProof="0"/>
              <a:t>Click icon to add picture</a:t>
            </a:r>
          </a:p>
        </p:txBody>
      </p:sp>
      <p:sp>
        <p:nvSpPr>
          <p:cNvPr id="11" name="Picture Placeholder 9">
            <a:extLst>
              <a:ext uri="{FF2B5EF4-FFF2-40B4-BE49-F238E27FC236}">
                <a16:creationId xmlns:a16="http://schemas.microsoft.com/office/drawing/2014/main" id="{D1329640-D9D1-44D4-8E40-04E753A2B826}"/>
              </a:ext>
            </a:extLst>
          </p:cNvPr>
          <p:cNvSpPr>
            <a:spLocks noGrp="1"/>
          </p:cNvSpPr>
          <p:nvPr>
            <p:ph type="pic" sz="quarter" idx="14"/>
          </p:nvPr>
        </p:nvSpPr>
        <p:spPr>
          <a:xfrm>
            <a:off x="6254496" y="3081528"/>
            <a:ext cx="5486400" cy="3310128"/>
          </a:xfrm>
          <a:solidFill>
            <a:schemeClr val="accent2"/>
          </a:solidFill>
        </p:spPr>
        <p:txBody>
          <a:bodyPr rtlCol="0"/>
          <a:lstStyle/>
          <a:p>
            <a:pPr rtl="0"/>
            <a:r>
              <a:rPr lang="en-GB" noProof="0"/>
              <a:t>Click icon to add picture</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557857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rtlCol="0"/>
          <a:lstStyle/>
          <a:p>
            <a:pPr rtl="0"/>
            <a:r>
              <a:rPr lang="en-GB" noProof="0"/>
              <a:t>Click to edit Master title style</a:t>
            </a:r>
          </a:p>
        </p:txBody>
      </p:sp>
      <p:sp>
        <p:nvSpPr>
          <p:cNvPr id="15" name="SmartArt Placeholder 14">
            <a:extLst>
              <a:ext uri="{FF2B5EF4-FFF2-40B4-BE49-F238E27FC236}">
                <a16:creationId xmlns:a16="http://schemas.microsoft.com/office/drawing/2014/main" id="{1A07AFA2-B97F-4965-B3E3-0399F8696B92}"/>
              </a:ext>
            </a:extLst>
          </p:cNvPr>
          <p:cNvSpPr>
            <a:spLocks noGrp="1"/>
          </p:cNvSpPr>
          <p:nvPr>
            <p:ph type="dgm" sz="quarter" idx="13"/>
          </p:nvPr>
        </p:nvSpPr>
        <p:spPr>
          <a:xfrm>
            <a:off x="576263" y="2290762"/>
            <a:ext cx="2286000" cy="2514600"/>
          </a:xfrm>
          <a:solidFill>
            <a:schemeClr val="accent2"/>
          </a:solidFill>
        </p:spPr>
        <p:txBody>
          <a:bodyPr rtlCol="0"/>
          <a:lstStyle/>
          <a:p>
            <a:pPr rtl="0"/>
            <a:r>
              <a:rPr lang="en-GB" noProof="0"/>
              <a:t>Click icon to add SmartArt graphic</a:t>
            </a:r>
          </a:p>
        </p:txBody>
      </p:sp>
      <p:sp>
        <p:nvSpPr>
          <p:cNvPr id="16" name="SmartArt Placeholder 14">
            <a:extLst>
              <a:ext uri="{FF2B5EF4-FFF2-40B4-BE49-F238E27FC236}">
                <a16:creationId xmlns:a16="http://schemas.microsoft.com/office/drawing/2014/main" id="{FBD83F25-25EA-4FCB-9180-B7567885BE7A}"/>
              </a:ext>
            </a:extLst>
          </p:cNvPr>
          <p:cNvSpPr>
            <a:spLocks noGrp="1"/>
          </p:cNvSpPr>
          <p:nvPr>
            <p:ph type="dgm" sz="quarter" idx="14"/>
          </p:nvPr>
        </p:nvSpPr>
        <p:spPr>
          <a:xfrm>
            <a:off x="3486759" y="2290762"/>
            <a:ext cx="2286000" cy="2514600"/>
          </a:xfrm>
          <a:solidFill>
            <a:schemeClr val="accent2"/>
          </a:solidFill>
        </p:spPr>
        <p:txBody>
          <a:bodyPr rtlCol="0"/>
          <a:lstStyle/>
          <a:p>
            <a:pPr rtl="0"/>
            <a:r>
              <a:rPr lang="en-GB" noProof="0"/>
              <a:t>Click icon to add SmartArt graphic</a:t>
            </a:r>
          </a:p>
        </p:txBody>
      </p:sp>
      <p:sp>
        <p:nvSpPr>
          <p:cNvPr id="17" name="SmartArt Placeholder 14">
            <a:extLst>
              <a:ext uri="{FF2B5EF4-FFF2-40B4-BE49-F238E27FC236}">
                <a16:creationId xmlns:a16="http://schemas.microsoft.com/office/drawing/2014/main" id="{C19AF1FD-578A-4AC1-8006-BF395C098188}"/>
              </a:ext>
            </a:extLst>
          </p:cNvPr>
          <p:cNvSpPr>
            <a:spLocks noGrp="1"/>
          </p:cNvSpPr>
          <p:nvPr>
            <p:ph type="dgm" sz="quarter" idx="15"/>
          </p:nvPr>
        </p:nvSpPr>
        <p:spPr>
          <a:xfrm>
            <a:off x="6397255" y="2290762"/>
            <a:ext cx="2286000" cy="2514600"/>
          </a:xfrm>
          <a:solidFill>
            <a:schemeClr val="accent2"/>
          </a:solidFill>
        </p:spPr>
        <p:txBody>
          <a:bodyPr rtlCol="0"/>
          <a:lstStyle/>
          <a:p>
            <a:pPr rtl="0"/>
            <a:r>
              <a:rPr lang="en-GB" noProof="0"/>
              <a:t>Click icon to add SmartArt graphic</a:t>
            </a:r>
          </a:p>
        </p:txBody>
      </p:sp>
      <p:sp>
        <p:nvSpPr>
          <p:cNvPr id="18" name="SmartArt Placeholder 14">
            <a:extLst>
              <a:ext uri="{FF2B5EF4-FFF2-40B4-BE49-F238E27FC236}">
                <a16:creationId xmlns:a16="http://schemas.microsoft.com/office/drawing/2014/main" id="{A30FAB41-D651-4537-9674-A090F9541E38}"/>
              </a:ext>
            </a:extLst>
          </p:cNvPr>
          <p:cNvSpPr>
            <a:spLocks noGrp="1"/>
          </p:cNvSpPr>
          <p:nvPr>
            <p:ph type="dgm" sz="quarter" idx="16"/>
          </p:nvPr>
        </p:nvSpPr>
        <p:spPr>
          <a:xfrm>
            <a:off x="9307750" y="2290762"/>
            <a:ext cx="2286000" cy="2514600"/>
          </a:xfrm>
          <a:solidFill>
            <a:schemeClr val="accent2"/>
          </a:solidFill>
        </p:spPr>
        <p:txBody>
          <a:bodyPr rtlCol="0"/>
          <a:lstStyle/>
          <a:p>
            <a:pPr rtl="0"/>
            <a:r>
              <a:rPr lang="en-GB" noProof="0"/>
              <a:t>Click icon to add SmartArt graphic</a:t>
            </a:r>
          </a:p>
        </p:txBody>
      </p:sp>
      <p:sp>
        <p:nvSpPr>
          <p:cNvPr id="20" name="Text Placeholder 19">
            <a:extLst>
              <a:ext uri="{FF2B5EF4-FFF2-40B4-BE49-F238E27FC236}">
                <a16:creationId xmlns:a16="http://schemas.microsoft.com/office/drawing/2014/main" id="{6FF70985-87A5-4813-BB21-CD79732947F5}"/>
              </a:ext>
            </a:extLst>
          </p:cNvPr>
          <p:cNvSpPr>
            <a:spLocks noGrp="1"/>
          </p:cNvSpPr>
          <p:nvPr>
            <p:ph type="body" sz="quarter" idx="17" hasCustomPrompt="1"/>
          </p:nvPr>
        </p:nvSpPr>
        <p:spPr>
          <a:xfrm>
            <a:off x="576263"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2" name="Text Placeholder 21">
            <a:extLst>
              <a:ext uri="{FF2B5EF4-FFF2-40B4-BE49-F238E27FC236}">
                <a16:creationId xmlns:a16="http://schemas.microsoft.com/office/drawing/2014/main" id="{8F30C930-1919-4A13-98BD-6CB6119CC11A}"/>
              </a:ext>
            </a:extLst>
          </p:cNvPr>
          <p:cNvSpPr>
            <a:spLocks noGrp="1"/>
          </p:cNvSpPr>
          <p:nvPr>
            <p:ph type="body" sz="quarter" idx="18" hasCustomPrompt="1"/>
          </p:nvPr>
        </p:nvSpPr>
        <p:spPr>
          <a:xfrm>
            <a:off x="575894"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3" name="Text Placeholder 19">
            <a:extLst>
              <a:ext uri="{FF2B5EF4-FFF2-40B4-BE49-F238E27FC236}">
                <a16:creationId xmlns:a16="http://schemas.microsoft.com/office/drawing/2014/main" id="{6E4126AC-7681-4156-8274-2A6414894394}"/>
              </a:ext>
            </a:extLst>
          </p:cNvPr>
          <p:cNvSpPr>
            <a:spLocks noGrp="1"/>
          </p:cNvSpPr>
          <p:nvPr>
            <p:ph type="body" sz="quarter" idx="19" hasCustomPrompt="1"/>
          </p:nvPr>
        </p:nvSpPr>
        <p:spPr>
          <a:xfrm>
            <a:off x="3487128"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4" name="Text Placeholder 21">
            <a:extLst>
              <a:ext uri="{FF2B5EF4-FFF2-40B4-BE49-F238E27FC236}">
                <a16:creationId xmlns:a16="http://schemas.microsoft.com/office/drawing/2014/main" id="{D03485ED-1755-41FA-942B-ED95B3913DBF}"/>
              </a:ext>
            </a:extLst>
          </p:cNvPr>
          <p:cNvSpPr>
            <a:spLocks noGrp="1"/>
          </p:cNvSpPr>
          <p:nvPr>
            <p:ph type="body" sz="quarter" idx="20" hasCustomPrompt="1"/>
          </p:nvPr>
        </p:nvSpPr>
        <p:spPr>
          <a:xfrm>
            <a:off x="3486759"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5" name="Text Placeholder 19">
            <a:extLst>
              <a:ext uri="{FF2B5EF4-FFF2-40B4-BE49-F238E27FC236}">
                <a16:creationId xmlns:a16="http://schemas.microsoft.com/office/drawing/2014/main" id="{42AFEFC9-586E-4B97-AD51-F02AC6AC6A60}"/>
              </a:ext>
            </a:extLst>
          </p:cNvPr>
          <p:cNvSpPr>
            <a:spLocks noGrp="1"/>
          </p:cNvSpPr>
          <p:nvPr>
            <p:ph type="body" sz="quarter" idx="21" hasCustomPrompt="1"/>
          </p:nvPr>
        </p:nvSpPr>
        <p:spPr>
          <a:xfrm>
            <a:off x="6397624"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6" name="Text Placeholder 21">
            <a:extLst>
              <a:ext uri="{FF2B5EF4-FFF2-40B4-BE49-F238E27FC236}">
                <a16:creationId xmlns:a16="http://schemas.microsoft.com/office/drawing/2014/main" id="{E94B1769-BE23-4EBA-A0DA-9A01476DAC50}"/>
              </a:ext>
            </a:extLst>
          </p:cNvPr>
          <p:cNvSpPr>
            <a:spLocks noGrp="1"/>
          </p:cNvSpPr>
          <p:nvPr>
            <p:ph type="body" sz="quarter" idx="22" hasCustomPrompt="1"/>
          </p:nvPr>
        </p:nvSpPr>
        <p:spPr>
          <a:xfrm>
            <a:off x="6397255"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7" name="Text Placeholder 19">
            <a:extLst>
              <a:ext uri="{FF2B5EF4-FFF2-40B4-BE49-F238E27FC236}">
                <a16:creationId xmlns:a16="http://schemas.microsoft.com/office/drawing/2014/main" id="{9A7362AB-6137-4C5C-9219-392C3875AD9B}"/>
              </a:ext>
            </a:extLst>
          </p:cNvPr>
          <p:cNvSpPr>
            <a:spLocks noGrp="1"/>
          </p:cNvSpPr>
          <p:nvPr>
            <p:ph type="body" sz="quarter" idx="23" hasCustomPrompt="1"/>
          </p:nvPr>
        </p:nvSpPr>
        <p:spPr>
          <a:xfrm>
            <a:off x="9308119" y="4957131"/>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8" name="Text Placeholder 21">
            <a:extLst>
              <a:ext uri="{FF2B5EF4-FFF2-40B4-BE49-F238E27FC236}">
                <a16:creationId xmlns:a16="http://schemas.microsoft.com/office/drawing/2014/main" id="{DA6F45F2-E17A-4027-AAA9-B9B703C26A2F}"/>
              </a:ext>
            </a:extLst>
          </p:cNvPr>
          <p:cNvSpPr>
            <a:spLocks noGrp="1"/>
          </p:cNvSpPr>
          <p:nvPr>
            <p:ph type="body" sz="quarter" idx="24" hasCustomPrompt="1"/>
          </p:nvPr>
        </p:nvSpPr>
        <p:spPr>
          <a:xfrm>
            <a:off x="9307750" y="5461004"/>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4" name="Footer Placeholder 3"/>
          <p:cNvSpPr>
            <a:spLocks noGrp="1"/>
          </p:cNvSpPr>
          <p:nvPr>
            <p:ph type="ftr" sz="quarter" idx="11"/>
          </p:nvPr>
        </p:nvSpPr>
        <p:spPr/>
        <p:txBody>
          <a:bodyPr rtlCol="0"/>
          <a:lstStyle/>
          <a:p>
            <a:pPr rtl="0"/>
            <a:r>
              <a:rPr lang="en-GB" noProof="0"/>
              <a:t>Sample Footer Text</a:t>
            </a:r>
          </a:p>
        </p:txBody>
      </p:sp>
      <p:sp>
        <p:nvSpPr>
          <p:cNvPr id="3" name="Date Placeholder 2"/>
          <p:cNvSpPr>
            <a:spLocks noGrp="1"/>
          </p:cNvSpPr>
          <p:nvPr>
            <p:ph type="dt" sz="half" idx="10"/>
          </p:nvPr>
        </p:nvSpPr>
        <p:spPr/>
        <p:txBody>
          <a:bodyPr rtlCol="0"/>
          <a:lstStyle/>
          <a:p>
            <a:pPr rtl="0"/>
            <a:r>
              <a:rPr lang="en-GB" noProof="0"/>
              <a:t>20XX</a:t>
            </a:r>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39263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GB" noProof="0"/>
              <a:t>Click to edit Master title style</a:t>
            </a:r>
          </a:p>
        </p:txBody>
      </p:sp>
      <p:sp>
        <p:nvSpPr>
          <p:cNvPr id="3" name="Text Placeholder 2"/>
          <p:cNvSpPr>
            <a:spLocks noGrp="1"/>
          </p:cNvSpPr>
          <p:nvPr>
            <p:ph type="body" idx="1"/>
          </p:nvPr>
        </p:nvSpPr>
        <p:spPr>
          <a:xfrm>
            <a:off x="581191" y="2250891"/>
            <a:ext cx="5194769"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581194" y="2926052"/>
            <a:ext cx="5194766"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416039" y="2250892"/>
            <a:ext cx="519477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GB" noProof="0"/>
              <a:t>Click to edit Master text styles</a:t>
            </a:r>
          </a:p>
        </p:txBody>
      </p:sp>
      <p:sp>
        <p:nvSpPr>
          <p:cNvPr id="6" name="Content Placeholder 5"/>
          <p:cNvSpPr>
            <a:spLocks noGrp="1"/>
          </p:cNvSpPr>
          <p:nvPr>
            <p:ph sz="quarter" idx="4"/>
          </p:nvPr>
        </p:nvSpPr>
        <p:spPr>
          <a:xfrm>
            <a:off x="6416037" y="2926052"/>
            <a:ext cx="5194771"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614280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GB" noProof="0"/>
              <a:t>Click to edit Master title style</a:t>
            </a:r>
          </a:p>
        </p:txBody>
      </p:sp>
      <p:sp>
        <p:nvSpPr>
          <p:cNvPr id="3" name="Text Placeholder 2"/>
          <p:cNvSpPr>
            <a:spLocks noGrp="1"/>
          </p:cNvSpPr>
          <p:nvPr>
            <p:ph type="body" idx="1"/>
          </p:nvPr>
        </p:nvSpPr>
        <p:spPr>
          <a:xfrm>
            <a:off x="581191" y="2250891"/>
            <a:ext cx="3200400"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581194" y="2926052"/>
            <a:ext cx="32004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4412343"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GB" noProof="0"/>
              <a:t>Click to edit Master text styles</a:t>
            </a:r>
          </a:p>
        </p:txBody>
      </p:sp>
      <p:sp>
        <p:nvSpPr>
          <p:cNvPr id="6" name="Content Placeholder 5"/>
          <p:cNvSpPr>
            <a:spLocks noGrp="1"/>
          </p:cNvSpPr>
          <p:nvPr>
            <p:ph sz="quarter" idx="4"/>
          </p:nvPr>
        </p:nvSpPr>
        <p:spPr>
          <a:xfrm>
            <a:off x="4412341" y="2926051"/>
            <a:ext cx="32004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Text Placeholder 4">
            <a:extLst>
              <a:ext uri="{FF2B5EF4-FFF2-40B4-BE49-F238E27FC236}">
                <a16:creationId xmlns:a16="http://schemas.microsoft.com/office/drawing/2014/main" id="{4F00371C-297D-40EF-8A7B-A4A10A3E0F58}"/>
              </a:ext>
            </a:extLst>
          </p:cNvPr>
          <p:cNvSpPr>
            <a:spLocks noGrp="1"/>
          </p:cNvSpPr>
          <p:nvPr>
            <p:ph type="body" sz="quarter" idx="13"/>
          </p:nvPr>
        </p:nvSpPr>
        <p:spPr>
          <a:xfrm>
            <a:off x="8243499"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GB" noProof="0"/>
              <a:t>Click to edit Master text styles</a:t>
            </a:r>
          </a:p>
        </p:txBody>
      </p:sp>
      <p:sp>
        <p:nvSpPr>
          <p:cNvPr id="11" name="Content Placeholder 5">
            <a:extLst>
              <a:ext uri="{FF2B5EF4-FFF2-40B4-BE49-F238E27FC236}">
                <a16:creationId xmlns:a16="http://schemas.microsoft.com/office/drawing/2014/main" id="{54C654D6-9180-439B-AA80-A486173B740A}"/>
              </a:ext>
            </a:extLst>
          </p:cNvPr>
          <p:cNvSpPr>
            <a:spLocks noGrp="1"/>
          </p:cNvSpPr>
          <p:nvPr>
            <p:ph sz="quarter" idx="14"/>
          </p:nvPr>
        </p:nvSpPr>
        <p:spPr>
          <a:xfrm>
            <a:off x="8243497" y="2926051"/>
            <a:ext cx="32004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119735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7D0488-B202-4F7B-9F3C-5F3540449364}"/>
              </a:ext>
            </a:extLst>
          </p:cNvPr>
          <p:cNvSpPr>
            <a:spLocks noGrp="1"/>
          </p:cNvSpPr>
          <p:nvPr>
            <p:ph type="title"/>
          </p:nvPr>
        </p:nvSpPr>
        <p:spPr>
          <a:xfrm>
            <a:off x="581192" y="3986411"/>
            <a:ext cx="3568661" cy="1872388"/>
          </a:xfrm>
        </p:spPr>
        <p:txBody>
          <a:bodyPr rtlCol="0" anchor="ctr"/>
          <a:lstStyle/>
          <a:p>
            <a:pPr algn="r" rtl="0"/>
            <a:r>
              <a:rPr lang="en-GB" noProof="0">
                <a:solidFill>
                  <a:schemeClr val="tx2"/>
                </a:solidFill>
              </a:rPr>
              <a:t>Click to edit Master title style</a:t>
            </a:r>
          </a:p>
        </p:txBody>
      </p:sp>
      <p:sp>
        <p:nvSpPr>
          <p:cNvPr id="12" name="Picture Placeholder 11">
            <a:extLst>
              <a:ext uri="{FF2B5EF4-FFF2-40B4-BE49-F238E27FC236}">
                <a16:creationId xmlns:a16="http://schemas.microsoft.com/office/drawing/2014/main" id="{5972A87D-479C-4157-A7C5-33D8FC7B2974}"/>
              </a:ext>
            </a:extLst>
          </p:cNvPr>
          <p:cNvSpPr>
            <a:spLocks noGrp="1"/>
          </p:cNvSpPr>
          <p:nvPr>
            <p:ph type="pic" sz="quarter" idx="13"/>
          </p:nvPr>
        </p:nvSpPr>
        <p:spPr>
          <a:xfrm>
            <a:off x="448056" y="768096"/>
            <a:ext cx="2578608" cy="2816352"/>
          </a:xfrm>
          <a:solidFill>
            <a:schemeClr val="accent2"/>
          </a:solidFill>
        </p:spPr>
        <p:txBody>
          <a:bodyPr rtlCol="0"/>
          <a:lstStyle/>
          <a:p>
            <a:pPr rtl="0"/>
            <a:r>
              <a:rPr lang="en-GB" noProof="0"/>
              <a:t>Click icon to add picture</a:t>
            </a:r>
          </a:p>
        </p:txBody>
      </p:sp>
      <p:sp>
        <p:nvSpPr>
          <p:cNvPr id="13" name="Picture Placeholder 11">
            <a:extLst>
              <a:ext uri="{FF2B5EF4-FFF2-40B4-BE49-F238E27FC236}">
                <a16:creationId xmlns:a16="http://schemas.microsoft.com/office/drawing/2014/main" id="{78EE581A-A98D-4A1B-B826-3C60801D6672}"/>
              </a:ext>
            </a:extLst>
          </p:cNvPr>
          <p:cNvSpPr>
            <a:spLocks noGrp="1"/>
          </p:cNvSpPr>
          <p:nvPr>
            <p:ph type="pic" sz="quarter" idx="14"/>
          </p:nvPr>
        </p:nvSpPr>
        <p:spPr>
          <a:xfrm>
            <a:off x="3352800" y="768096"/>
            <a:ext cx="2578608" cy="2816352"/>
          </a:xfrm>
          <a:solidFill>
            <a:schemeClr val="accent2"/>
          </a:solidFill>
        </p:spPr>
        <p:txBody>
          <a:bodyPr rtlCol="0"/>
          <a:lstStyle/>
          <a:p>
            <a:pPr rtl="0"/>
            <a:r>
              <a:rPr lang="en-GB" noProof="0"/>
              <a:t>Click icon to add picture</a:t>
            </a:r>
          </a:p>
        </p:txBody>
      </p:sp>
      <p:sp>
        <p:nvSpPr>
          <p:cNvPr id="14" name="Picture Placeholder 11">
            <a:extLst>
              <a:ext uri="{FF2B5EF4-FFF2-40B4-BE49-F238E27FC236}">
                <a16:creationId xmlns:a16="http://schemas.microsoft.com/office/drawing/2014/main" id="{16AE88BE-E502-4D34-AAE9-6EE48F1ACE29}"/>
              </a:ext>
            </a:extLst>
          </p:cNvPr>
          <p:cNvSpPr>
            <a:spLocks noGrp="1"/>
          </p:cNvSpPr>
          <p:nvPr>
            <p:ph type="pic" sz="quarter" idx="15"/>
          </p:nvPr>
        </p:nvSpPr>
        <p:spPr>
          <a:xfrm>
            <a:off x="6257544" y="768096"/>
            <a:ext cx="2578608" cy="2816352"/>
          </a:xfrm>
          <a:solidFill>
            <a:schemeClr val="accent2"/>
          </a:solidFill>
        </p:spPr>
        <p:txBody>
          <a:bodyPr rtlCol="0"/>
          <a:lstStyle/>
          <a:p>
            <a:pPr rtl="0"/>
            <a:r>
              <a:rPr lang="en-GB" noProof="0"/>
              <a:t>Click icon to add picture</a:t>
            </a:r>
          </a:p>
        </p:txBody>
      </p:sp>
      <p:sp>
        <p:nvSpPr>
          <p:cNvPr id="16" name="Picture Placeholder 11">
            <a:extLst>
              <a:ext uri="{FF2B5EF4-FFF2-40B4-BE49-F238E27FC236}">
                <a16:creationId xmlns:a16="http://schemas.microsoft.com/office/drawing/2014/main" id="{9FD0C6B3-E0D9-4177-8079-178D1B0F530D}"/>
              </a:ext>
            </a:extLst>
          </p:cNvPr>
          <p:cNvSpPr>
            <a:spLocks noGrp="1"/>
          </p:cNvSpPr>
          <p:nvPr>
            <p:ph type="pic" sz="quarter" idx="16"/>
          </p:nvPr>
        </p:nvSpPr>
        <p:spPr>
          <a:xfrm>
            <a:off x="9162288" y="768096"/>
            <a:ext cx="2578608" cy="2816352"/>
          </a:xfrm>
          <a:solidFill>
            <a:schemeClr val="accent2"/>
          </a:solidFill>
        </p:spPr>
        <p:txBody>
          <a:bodyPr rtlCol="0"/>
          <a:lstStyle/>
          <a:p>
            <a:pPr rtl="0"/>
            <a:r>
              <a:rPr lang="en-GB" noProof="0"/>
              <a:t>Click icon to add picture</a:t>
            </a:r>
          </a:p>
        </p:txBody>
      </p:sp>
      <p:sp>
        <p:nvSpPr>
          <p:cNvPr id="10" name="Content Placeholder 2">
            <a:extLst>
              <a:ext uri="{FF2B5EF4-FFF2-40B4-BE49-F238E27FC236}">
                <a16:creationId xmlns:a16="http://schemas.microsoft.com/office/drawing/2014/main" id="{53AD8A25-150B-42DF-B6CC-FB1E5225D517}"/>
              </a:ext>
            </a:extLst>
          </p:cNvPr>
          <p:cNvSpPr>
            <a:spLocks noGrp="1"/>
          </p:cNvSpPr>
          <p:nvPr>
            <p:ph idx="1"/>
          </p:nvPr>
        </p:nvSpPr>
        <p:spPr>
          <a:xfrm>
            <a:off x="4520392" y="3956050"/>
            <a:ext cx="7225075" cy="1902749"/>
          </a:xfrm>
        </p:spPr>
        <p:txBody>
          <a:bodyPr rtlCol="0">
            <a:normAutofit/>
          </a:bodyPr>
          <a:lstStyle>
            <a:lvl1pPr marL="0" indent="0">
              <a:buNone/>
              <a:defRPr/>
            </a:lvl1pPr>
          </a:lstStyle>
          <a:p>
            <a:pPr lvl="0" rtl="0"/>
            <a:r>
              <a:rPr lang="en-GB"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506992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20F9CA6-0CB1-4A9E-96E4-67800B107E21}"/>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05826FB8-73AC-4F8B-BD9C-B5E87FC9C6A9}"/>
              </a:ext>
              <a:ext uri="{C183D7F6-B498-43B3-948B-1728B52AA6E4}">
                <adec:decorative xmlns:adec="http://schemas.microsoft.com/office/drawing/2017/decorative" val="1"/>
              </a:ext>
            </a:extLst>
          </p:cNvPr>
          <p:cNvSpPr/>
          <p:nvPr userDrawn="1"/>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itle 1">
            <a:extLst>
              <a:ext uri="{FF2B5EF4-FFF2-40B4-BE49-F238E27FC236}">
                <a16:creationId xmlns:a16="http://schemas.microsoft.com/office/drawing/2014/main" id="{D0F196A1-2430-4797-B656-A38302FAFF33}"/>
              </a:ext>
            </a:extLst>
          </p:cNvPr>
          <p:cNvSpPr>
            <a:spLocks noGrp="1"/>
          </p:cNvSpPr>
          <p:nvPr>
            <p:ph type="title"/>
          </p:nvPr>
        </p:nvSpPr>
        <p:spPr>
          <a:xfrm>
            <a:off x="609906" y="702156"/>
            <a:ext cx="3568661" cy="1188720"/>
          </a:xfrm>
        </p:spPr>
        <p:txBody>
          <a:bodyPr rtlCol="0"/>
          <a:lstStyle/>
          <a:p>
            <a:pPr rtl="0"/>
            <a:r>
              <a:rPr lang="en-GB" noProof="0"/>
              <a:t>Click to edit Master title style</a:t>
            </a:r>
          </a:p>
        </p:txBody>
      </p:sp>
      <p:sp>
        <p:nvSpPr>
          <p:cNvPr id="6" name="Content Placeholder 2">
            <a:extLst>
              <a:ext uri="{FF2B5EF4-FFF2-40B4-BE49-F238E27FC236}">
                <a16:creationId xmlns:a16="http://schemas.microsoft.com/office/drawing/2014/main" id="{F7AE5FA5-AF50-4B00-8E20-1B20A667A3BF}"/>
              </a:ext>
            </a:extLst>
          </p:cNvPr>
          <p:cNvSpPr>
            <a:spLocks noGrp="1"/>
          </p:cNvSpPr>
          <p:nvPr>
            <p:ph idx="1"/>
          </p:nvPr>
        </p:nvSpPr>
        <p:spPr>
          <a:xfrm>
            <a:off x="609906" y="2340864"/>
            <a:ext cx="3568661" cy="3634486"/>
          </a:xfrm>
        </p:spPr>
        <p:txBody>
          <a:bodyPr rtlCol="0">
            <a:normAutofit/>
          </a:bodyPr>
          <a:lstStyle>
            <a:lvl1pPr marL="0" indent="0">
              <a:buNone/>
              <a:defRPr/>
            </a:lvl1pPr>
          </a:lstStyle>
          <a:p>
            <a:pPr lvl="0" rtl="0"/>
            <a:r>
              <a:rPr lang="en-GB"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13" name="Picture Placeholder 12">
            <a:extLst>
              <a:ext uri="{FF2B5EF4-FFF2-40B4-BE49-F238E27FC236}">
                <a16:creationId xmlns:a16="http://schemas.microsoft.com/office/drawing/2014/main" id="{83237575-909D-45C0-B594-0B7A40F04B52}"/>
              </a:ext>
            </a:extLst>
          </p:cNvPr>
          <p:cNvSpPr>
            <a:spLocks noGrp="1"/>
          </p:cNvSpPr>
          <p:nvPr>
            <p:ph type="pic" sz="quarter" idx="13"/>
          </p:nvPr>
        </p:nvSpPr>
        <p:spPr>
          <a:xfrm>
            <a:off x="4657344" y="0"/>
            <a:ext cx="7534656" cy="6858000"/>
          </a:xfrm>
          <a:solidFill>
            <a:schemeClr val="accent2"/>
          </a:solidFill>
        </p:spPr>
        <p:txBody>
          <a:bodyPr rtlCol="0"/>
          <a:lstStyle/>
          <a:p>
            <a:pPr rtl="0"/>
            <a:r>
              <a:rPr lang="en-GB" noProof="0"/>
              <a:t>Click icon to add picture</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982254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a:extLst>
              <a:ext uri="{C183D7F6-B498-43B3-948B-1728B52AA6E4}">
                <adec:decorative xmlns:adec="http://schemas.microsoft.com/office/drawing/2017/decorative" val="1"/>
              </a:ext>
            </a:extLst>
          </p:cNvPr>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rtlCol="0" anchor="b">
            <a:normAutofit/>
          </a:bodyPr>
          <a:lstStyle>
            <a:lvl1pPr algn="l">
              <a:defRPr sz="3600" b="0" cap="all">
                <a:solidFill>
                  <a:schemeClr val="tx1">
                    <a:lumMod val="75000"/>
                    <a:lumOff val="25000"/>
                  </a:schemeClr>
                </a:solidFill>
              </a:defRPr>
            </a:lvl1pPr>
          </a:lstStyle>
          <a:p>
            <a:pPr rtl="0"/>
            <a:r>
              <a:rPr lang="en-GB" noProof="0"/>
              <a:t>Click to edit Master title style</a:t>
            </a:r>
          </a:p>
        </p:txBody>
      </p:sp>
      <p:sp>
        <p:nvSpPr>
          <p:cNvPr id="3" name="Text Placeholder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Tree>
    <p:extLst>
      <p:ext uri="{BB962C8B-B14F-4D97-AF65-F5344CB8AC3E}">
        <p14:creationId xmlns:p14="http://schemas.microsoft.com/office/powerpoint/2010/main" val="2908439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rtlCol="0"/>
          <a:lstStyle/>
          <a:p>
            <a:pPr rtl="0"/>
            <a:r>
              <a:rPr lang="en-GB" noProof="0"/>
              <a:t>Click to edit Master title style</a:t>
            </a:r>
          </a:p>
        </p:txBody>
      </p:sp>
      <p:sp>
        <p:nvSpPr>
          <p:cNvPr id="3" name="Content Placeholder 2"/>
          <p:cNvSpPr>
            <a:spLocks noGrp="1"/>
          </p:cNvSpPr>
          <p:nvPr>
            <p:ph sz="half" idx="1"/>
          </p:nvPr>
        </p:nvSpPr>
        <p:spPr>
          <a:xfrm>
            <a:off x="581193" y="2228003"/>
            <a:ext cx="5194767" cy="363304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416039" y="2228003"/>
            <a:ext cx="5194769" cy="363304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11"/>
          </p:nvPr>
        </p:nvSpPr>
        <p:spPr/>
        <p:txBody>
          <a:bodyPr rtlCol="0"/>
          <a:lstStyle/>
          <a:p>
            <a:pPr rtl="0"/>
            <a:r>
              <a:rPr lang="en-GB" noProof="0"/>
              <a:t>Sample Footer Text</a:t>
            </a:r>
          </a:p>
        </p:txBody>
      </p:sp>
      <p:sp>
        <p:nvSpPr>
          <p:cNvPr id="5" name="Date Placeholder 4"/>
          <p:cNvSpPr>
            <a:spLocks noGrp="1"/>
          </p:cNvSpPr>
          <p:nvPr>
            <p:ph type="dt" sz="half" idx="10"/>
          </p:nvPr>
        </p:nvSpPr>
        <p:spPr/>
        <p:txBody>
          <a:bodyPr rtlCol="0"/>
          <a:lstStyle/>
          <a:p>
            <a:pPr rtl="0"/>
            <a:r>
              <a:rPr lang="en-GB" noProof="0"/>
              <a:t>20XX</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967918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3078986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a:extLst>
              <a:ext uri="{C183D7F6-B498-43B3-948B-1728B52AA6E4}">
                <adec:decorative xmlns:adec="http://schemas.microsoft.com/office/drawing/2017/decorative" val="1"/>
              </a:ext>
            </a:extLst>
          </p:cNvPr>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rtlCol="0" anchor="b">
            <a:normAutofit/>
          </a:bodyPr>
          <a:lstStyle>
            <a:lvl1pPr algn="l">
              <a:defRPr sz="2400" b="0">
                <a:solidFill>
                  <a:srgbClr val="FFFFFF"/>
                </a:solidFill>
              </a:defRPr>
            </a:lvl1pPr>
          </a:lstStyle>
          <a:p>
            <a:pPr rtl="0"/>
            <a:r>
              <a:rPr lang="en-GB" noProof="0"/>
              <a:t>Click to edit Master title style</a:t>
            </a:r>
          </a:p>
        </p:txBody>
      </p:sp>
      <p:sp>
        <p:nvSpPr>
          <p:cNvPr id="3" name="Content Placeholder 2"/>
          <p:cNvSpPr>
            <a:spLocks noGrp="1"/>
          </p:cNvSpPr>
          <p:nvPr>
            <p:ph idx="1"/>
          </p:nvPr>
        </p:nvSpPr>
        <p:spPr>
          <a:xfrm>
            <a:off x="4900928" y="1179829"/>
            <a:ext cx="6650991" cy="4658216"/>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767857" y="2836654"/>
            <a:ext cx="3031852" cy="3001392"/>
          </a:xfrm>
        </p:spPr>
        <p:txBody>
          <a:bodyPr rtlCol="0"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rtlCol="0"/>
          <a:lstStyle/>
          <a:p>
            <a:pPr rtl="0"/>
            <a:r>
              <a:rPr lang="en-GB" noProof="0"/>
              <a:t>20XX</a:t>
            </a:r>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rtlCol="0"/>
          <a:lstStyle/>
          <a:p>
            <a:pPr rtl="0"/>
            <a:fld id="{3A98EE3D-8CD1-4C3F-BD1C-C98C9596463C}" type="slidenum">
              <a:rPr lang="en-GB" noProof="0" smtClean="0"/>
              <a:pPr/>
              <a:t>‹#›</a:t>
            </a:fld>
            <a:endParaRPr lang="en-GB" noProof="0"/>
          </a:p>
        </p:txBody>
      </p:sp>
    </p:spTree>
    <p:extLst>
      <p:ext uri="{BB962C8B-B14F-4D97-AF65-F5344CB8AC3E}">
        <p14:creationId xmlns:p14="http://schemas.microsoft.com/office/powerpoint/2010/main" val="215928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tx1">
                    <a:lumMod val="75000"/>
                    <a:lumOff val="25000"/>
                  </a:schemeClr>
                </a:solidFill>
              </a:defRPr>
            </a:lvl1pPr>
          </a:lstStyle>
          <a:p>
            <a:pPr rtl="0"/>
            <a:r>
              <a:rPr lang="en-GB" noProof="0"/>
              <a:t>Click to edit Master title style</a:t>
            </a:r>
          </a:p>
        </p:txBody>
      </p:sp>
      <p:sp>
        <p:nvSpPr>
          <p:cNvPr id="3" name="Picture Placeholder 2"/>
          <p:cNvSpPr>
            <a:spLocks noGrp="1" noChangeAspect="1"/>
          </p:cNvSpPr>
          <p:nvPr>
            <p:ph type="pic" idx="1"/>
          </p:nvPr>
        </p:nvSpPr>
        <p:spPr>
          <a:xfrm>
            <a:off x="447817" y="641350"/>
            <a:ext cx="11290859" cy="3651249"/>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581192" y="5260127"/>
            <a:ext cx="11029617" cy="998148"/>
          </a:xfrm>
        </p:spPr>
        <p:txBody>
          <a:bodyPr rtlCol="0"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algn="l" rtl="0"/>
            <a:r>
              <a:rPr lang="en-GB" noProof="0"/>
              <a:t>Sample Footer Text</a:t>
            </a:r>
          </a:p>
        </p:txBody>
      </p:sp>
      <p:sp>
        <p:nvSpPr>
          <p:cNvPr id="5" name="Date Placeholder 4"/>
          <p:cNvSpPr>
            <a:spLocks noGrp="1"/>
          </p:cNvSpPr>
          <p:nvPr>
            <p:ph type="dt" sz="half" idx="10"/>
          </p:nvPr>
        </p:nvSpPr>
        <p:spPr/>
        <p:txBody>
          <a:bodyPr rtlCol="0"/>
          <a:lstStyle/>
          <a:p>
            <a:pPr rtl="0"/>
            <a:r>
              <a:rPr lang="en-GB" noProof="0"/>
              <a:t>20XX</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716506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A78C165-B12A-4B46-AC7E-8E730F42CBBA}"/>
              </a:ext>
            </a:extLst>
          </p:cNvPr>
          <p:cNvCxnSpPr>
            <a:cxnSpLocks/>
          </p:cNvCxnSpPr>
          <p:nvPr userDrawn="1"/>
        </p:nvCxnSpPr>
        <p:spPr>
          <a:xfrm>
            <a:off x="4241830" y="495574"/>
            <a:ext cx="3703320" cy="0"/>
          </a:xfrm>
          <a:prstGeom prst="line">
            <a:avLst/>
          </a:prstGeom>
          <a:ln w="82550" cap="flat">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15F2DE1-F272-49DD-84C1-C2FB82B723E3}"/>
              </a:ext>
            </a:extLst>
          </p:cNvPr>
          <p:cNvCxnSpPr>
            <a:cxnSpLocks/>
          </p:cNvCxnSpPr>
          <p:nvPr userDrawn="1"/>
        </p:nvCxnSpPr>
        <p:spPr>
          <a:xfrm>
            <a:off x="8042147" y="495574"/>
            <a:ext cx="3703320" cy="0"/>
          </a:xfrm>
          <a:prstGeom prst="line">
            <a:avLst/>
          </a:prstGeom>
          <a:ln w="82550" cap="flat">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20BB053-86D6-405E-A719-7B6EF23E7207}"/>
              </a:ext>
            </a:extLst>
          </p:cNvPr>
          <p:cNvCxnSpPr>
            <a:cxnSpLocks/>
          </p:cNvCxnSpPr>
          <p:nvPr userDrawn="1"/>
        </p:nvCxnSpPr>
        <p:spPr>
          <a:xfrm>
            <a:off x="437009" y="495574"/>
            <a:ext cx="3703320" cy="0"/>
          </a:xfrm>
          <a:prstGeom prst="line">
            <a:avLst/>
          </a:prstGeom>
          <a:ln w="82550" cap="flat">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r>
              <a:rPr lang="en-GB" noProof="0"/>
              <a:t>20XX</a:t>
            </a:r>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pPr rtl="0"/>
            <a:r>
              <a:rPr lang="en-GB" noProof="0"/>
              <a:t>Sample Footer Text</a:t>
            </a:r>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179292126"/>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7" r:id="rId3"/>
    <p:sldLayoutId id="2147483780" r:id="rId4"/>
    <p:sldLayoutId id="2147483764" r:id="rId5"/>
    <p:sldLayoutId id="2147483783" r:id="rId6"/>
    <p:sldLayoutId id="2147483784" r:id="rId7"/>
    <p:sldLayoutId id="2147483767" r:id="rId8"/>
    <p:sldLayoutId id="2147483782" r:id="rId9"/>
    <p:sldLayoutId id="2147483778" r:id="rId10"/>
    <p:sldLayoutId id="2147483779" r:id="rId11"/>
    <p:sldLayoutId id="2147483765" r:id="rId12"/>
    <p:sldLayoutId id="2147483766" r:id="rId13"/>
    <p:sldLayoutId id="2147483769" r:id="rId14"/>
    <p:sldLayoutId id="2147483770" r:id="rId15"/>
    <p:sldLayoutId id="2147483771" r:id="rId16"/>
  </p:sldLayoutIdLst>
  <p:hf hdr="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www.alliance-scotland.org.uk/wp-content/uploads/2019/08/Communication-in-Health-and-Social-Care-Leaflet.pdf" TargetMode="External"/><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hyperlink" Target="https://www.gov.uk/government/publications/the-nhs-constitution-for-england/the-nhs-constitution-for-england" TargetMode="External"/><Relationship Id="rId4" Type="http://schemas.openxmlformats.org/officeDocument/2006/relationships/hyperlink" Target="https://www.nice.org.uk/guidance/cg13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9453A-78E9-42AE-AE23-C9D218CBC378}"/>
              </a:ext>
            </a:extLst>
          </p:cNvPr>
          <p:cNvSpPr>
            <a:spLocks noGrp="1"/>
          </p:cNvSpPr>
          <p:nvPr>
            <p:ph type="ctrTitle"/>
          </p:nvPr>
        </p:nvSpPr>
        <p:spPr>
          <a:xfrm>
            <a:off x="3483807" y="599334"/>
            <a:ext cx="7928715" cy="736267"/>
          </a:xfrm>
        </p:spPr>
        <p:txBody>
          <a:bodyPr rtlCol="0"/>
          <a:lstStyle/>
          <a:p>
            <a:pPr rtl="0"/>
            <a:r>
              <a:rPr lang="en-US" b="1" dirty="0">
                <a:latin typeface="Arial" panose="020B0604020202020204" pitchFamily="34" charset="0"/>
                <a:cs typeface="Arial" panose="020B0604020202020204" pitchFamily="34" charset="0"/>
              </a:rPr>
              <a:t>Key Skills Presentation</a:t>
            </a:r>
            <a:endParaRPr lang="en-GB" dirty="0"/>
          </a:p>
        </p:txBody>
      </p:sp>
      <p:sp>
        <p:nvSpPr>
          <p:cNvPr id="5" name="Subtitle 4">
            <a:extLst>
              <a:ext uri="{FF2B5EF4-FFF2-40B4-BE49-F238E27FC236}">
                <a16:creationId xmlns:a16="http://schemas.microsoft.com/office/drawing/2014/main" id="{639AF166-E191-409C-98AE-C2A47C576895}"/>
              </a:ext>
            </a:extLst>
          </p:cNvPr>
          <p:cNvSpPr>
            <a:spLocks noGrp="1"/>
          </p:cNvSpPr>
          <p:nvPr>
            <p:ph type="subTitle" idx="1"/>
          </p:nvPr>
        </p:nvSpPr>
        <p:spPr>
          <a:xfrm>
            <a:off x="581188" y="1601819"/>
            <a:ext cx="10993549" cy="1338151"/>
          </a:xfrm>
        </p:spPr>
        <p:txBody>
          <a:bodyPr rtlCol="0">
            <a:noAutofit/>
          </a:bodyPr>
          <a:lstStyle/>
          <a:p>
            <a:r>
              <a:rPr lang="en-US" sz="2000" b="1" dirty="0">
                <a:latin typeface="Arial" panose="020B0604020202020204" pitchFamily="34" charset="0"/>
                <a:cs typeface="Arial" panose="020B0604020202020204" pitchFamily="34" charset="0"/>
              </a:rPr>
              <a:t>Module name: </a:t>
            </a:r>
            <a:r>
              <a:rPr lang="en-US" sz="2000" dirty="0">
                <a:latin typeface="Arial" panose="020B0604020202020204" pitchFamily="34" charset="0"/>
                <a:cs typeface="Arial" panose="020B0604020202020204" pitchFamily="34" charset="0"/>
              </a:rPr>
              <a:t>Professional Development within Health and Social Care</a:t>
            </a:r>
          </a:p>
          <a:p>
            <a:r>
              <a:rPr lang="en-US" sz="2000" b="1" dirty="0">
                <a:latin typeface="Arial" panose="020B0604020202020204" pitchFamily="34" charset="0"/>
                <a:cs typeface="Arial" panose="020B0604020202020204" pitchFamily="34" charset="0"/>
              </a:rPr>
              <a:t>Presented by: </a:t>
            </a:r>
          </a:p>
          <a:p>
            <a:pPr rtl="0"/>
            <a:r>
              <a:rPr lang="en-GB" sz="2000" b="1" dirty="0">
                <a:latin typeface="Arial" panose="020B0604020202020204" pitchFamily="34" charset="0"/>
                <a:cs typeface="Arial" panose="020B0604020202020204" pitchFamily="34" charset="0"/>
              </a:rPr>
              <a:t>Chosen Topic: </a:t>
            </a:r>
            <a:r>
              <a:rPr lang="en-GB" sz="2000" dirty="0">
                <a:latin typeface="Arial" panose="020B0604020202020204" pitchFamily="34" charset="0"/>
                <a:cs typeface="Arial" panose="020B0604020202020204" pitchFamily="34" charset="0"/>
              </a:rPr>
              <a:t>Communication</a:t>
            </a:r>
          </a:p>
        </p:txBody>
      </p:sp>
      <p:pic>
        <p:nvPicPr>
          <p:cNvPr id="8" name="Picture Placeholder 7" descr="Medical equipment with a stethoscope">
            <a:extLst>
              <a:ext uri="{FF2B5EF4-FFF2-40B4-BE49-F238E27FC236}">
                <a16:creationId xmlns:a16="http://schemas.microsoft.com/office/drawing/2014/main" id="{D9011B7D-CD6B-49C3-8163-9672E7B5EB9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48056" y="3081528"/>
            <a:ext cx="11265408" cy="3310128"/>
          </a:xfrm>
        </p:spPr>
      </p:pic>
    </p:spTree>
    <p:extLst>
      <p:ext uri="{BB962C8B-B14F-4D97-AF65-F5344CB8AC3E}">
        <p14:creationId xmlns:p14="http://schemas.microsoft.com/office/powerpoint/2010/main" val="1039759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CEE0-AF33-4B8B-9622-2A50B4FD62C5}"/>
              </a:ext>
            </a:extLst>
          </p:cNvPr>
          <p:cNvSpPr>
            <a:spLocks noGrp="1"/>
          </p:cNvSpPr>
          <p:nvPr>
            <p:ph type="title"/>
          </p:nvPr>
        </p:nvSpPr>
        <p:spPr>
          <a:xfrm>
            <a:off x="2706798" y="547482"/>
            <a:ext cx="3424138" cy="581830"/>
          </a:xfrm>
        </p:spPr>
        <p:txBody>
          <a:bodyPr rtlCol="0"/>
          <a:lstStyle/>
          <a:p>
            <a:pPr rtl="0"/>
            <a:r>
              <a:rPr lang="en-GB" sz="2800" b="1" i="0" dirty="0">
                <a:solidFill>
                  <a:srgbClr val="000000"/>
                </a:solidFill>
                <a:effectLst/>
                <a:latin typeface="Arial" panose="020B0604020202020204" pitchFamily="34" charset="0"/>
                <a:ea typeface="Calibri" panose="020F0502020204030204" pitchFamily="34" charset="0"/>
              </a:rPr>
              <a:t>Introduction</a:t>
            </a:r>
            <a:endParaRPr lang="en-GB" dirty="0"/>
          </a:p>
        </p:txBody>
      </p:sp>
      <p:sp>
        <p:nvSpPr>
          <p:cNvPr id="3" name="Content Placeholder 2">
            <a:extLst>
              <a:ext uri="{FF2B5EF4-FFF2-40B4-BE49-F238E27FC236}">
                <a16:creationId xmlns:a16="http://schemas.microsoft.com/office/drawing/2014/main" id="{F0495D9B-1C30-46A7-AC78-0AD00F70BCAE}"/>
              </a:ext>
            </a:extLst>
          </p:cNvPr>
          <p:cNvSpPr>
            <a:spLocks noGrp="1"/>
          </p:cNvSpPr>
          <p:nvPr>
            <p:ph idx="1"/>
          </p:nvPr>
        </p:nvSpPr>
        <p:spPr>
          <a:xfrm>
            <a:off x="289365" y="1221910"/>
            <a:ext cx="7349925" cy="5847646"/>
          </a:xfrm>
        </p:spPr>
        <p:txBody>
          <a:bodyPr rtlCol="0">
            <a:noAutofit/>
          </a:bodyPr>
          <a:lstStyle/>
          <a:p>
            <a:pPr algn="just"/>
            <a:r>
              <a:rPr lang="en-GB" sz="2400" b="0" i="0" dirty="0">
                <a:solidFill>
                  <a:srgbClr val="374151"/>
                </a:solidFill>
                <a:effectLst/>
                <a:latin typeface="Arial" panose="020B0604020202020204" pitchFamily="34" charset="0"/>
                <a:cs typeface="Arial" panose="020B0604020202020204" pitchFamily="34" charset="0"/>
              </a:rPr>
              <a:t>Good communication is a key skill that is essential for working within health and social care. In this presentation, we will explore why effective communication is necessary for delivering high-quality care, and we will provide practical examples of how communication can be utilized in a health and social care context.</a:t>
            </a:r>
          </a:p>
          <a:p>
            <a:pPr algn="just"/>
            <a:r>
              <a:rPr lang="en-GB" sz="2400" b="0" i="0" dirty="0">
                <a:solidFill>
                  <a:srgbClr val="374151"/>
                </a:solidFill>
                <a:effectLst/>
                <a:latin typeface="Arial" panose="020B0604020202020204" pitchFamily="34" charset="0"/>
                <a:cs typeface="Arial" panose="020B0604020202020204" pitchFamily="34" charset="0"/>
              </a:rPr>
              <a:t>Communication is the exchange of information between individuals or groups. It can take many forms, including verbal, nonverbal, and written communication. Effective communication requires the sender to transmit a message that is understood by the receiver.</a:t>
            </a:r>
          </a:p>
          <a:p>
            <a:pPr algn="just"/>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12" name="Slide Number Placeholder 11">
            <a:extLst>
              <a:ext uri="{FF2B5EF4-FFF2-40B4-BE49-F238E27FC236}">
                <a16:creationId xmlns:a16="http://schemas.microsoft.com/office/drawing/2014/main" id="{9A0B9DDD-5A75-438F-8748-02EC3B861C4F}"/>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a:t>2</a:t>
            </a:fld>
            <a:endParaRPr lang="en-GB"/>
          </a:p>
        </p:txBody>
      </p:sp>
      <p:pic>
        <p:nvPicPr>
          <p:cNvPr id="5122" name="Picture 2" descr="Why good communication skills are important for theatre nurses. | Nursing  Times">
            <a:extLst>
              <a:ext uri="{FF2B5EF4-FFF2-40B4-BE49-F238E27FC236}">
                <a16:creationId xmlns:a16="http://schemas.microsoft.com/office/drawing/2014/main" id="{8E8CD715-552A-A380-BB26-D584B72467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3463" y="1381854"/>
            <a:ext cx="4347579" cy="43475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5164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592F8-8CA0-4216-808E-BCF1E34D38DA}"/>
              </a:ext>
            </a:extLst>
          </p:cNvPr>
          <p:cNvSpPr>
            <a:spLocks noGrp="1"/>
          </p:cNvSpPr>
          <p:nvPr>
            <p:ph type="title"/>
          </p:nvPr>
        </p:nvSpPr>
        <p:spPr>
          <a:xfrm>
            <a:off x="462987" y="769675"/>
            <a:ext cx="7755038" cy="1383215"/>
          </a:xfrm>
        </p:spPr>
        <p:txBody>
          <a:bodyPr rtlCol="0"/>
          <a:lstStyle/>
          <a:p>
            <a:pPr algn="l"/>
            <a:r>
              <a:rPr lang="en-GB" b="1" i="0" dirty="0">
                <a:solidFill>
                  <a:schemeClr val="tx1"/>
                </a:solidFill>
                <a:effectLst/>
                <a:latin typeface="Arial" panose="020B0604020202020204" pitchFamily="34" charset="0"/>
                <a:cs typeface="Arial" panose="020B0604020202020204" pitchFamily="34" charset="0"/>
              </a:rPr>
              <a:t>Types of Communication in Health and Social Care</a:t>
            </a:r>
          </a:p>
        </p:txBody>
      </p:sp>
      <p:pic>
        <p:nvPicPr>
          <p:cNvPr id="11" name="Picture Placeholder 10" descr="Two people looking at a paper&#10;">
            <a:extLst>
              <a:ext uri="{FF2B5EF4-FFF2-40B4-BE49-F238E27FC236}">
                <a16:creationId xmlns:a16="http://schemas.microsoft.com/office/drawing/2014/main" id="{CCB647CF-2AAB-45DF-86A9-63D8063F12EC}"/>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9292674" y="3779933"/>
            <a:ext cx="2577553" cy="2815200"/>
          </a:xfrm>
        </p:spPr>
      </p:pic>
      <p:pic>
        <p:nvPicPr>
          <p:cNvPr id="15" name="Picture Placeholder 14" descr="A picture containing a nurse and child">
            <a:extLst>
              <a:ext uri="{FF2B5EF4-FFF2-40B4-BE49-F238E27FC236}">
                <a16:creationId xmlns:a16="http://schemas.microsoft.com/office/drawing/2014/main" id="{75C485B9-17CC-4622-BC83-361CFF6D5277}"/>
              </a:ext>
            </a:extLst>
          </p:cNvPr>
          <p:cNvPicPr>
            <a:picLocks noGrp="1" noChangeAspect="1"/>
          </p:cNvPicPr>
          <p:nvPr>
            <p:ph type="pic" sz="quarter" idx="16"/>
          </p:nvPr>
        </p:nvPicPr>
        <p:blipFill rotWithShape="1">
          <a:blip r:embed="rId4" cstate="screen">
            <a:extLst>
              <a:ext uri="{28A0092B-C50C-407E-A947-70E740481C1C}">
                <a14:useLocalDpi xmlns:a14="http://schemas.microsoft.com/office/drawing/2010/main" val="0"/>
              </a:ext>
            </a:extLst>
          </a:blip>
          <a:srcRect/>
          <a:stretch/>
        </p:blipFill>
        <p:spPr>
          <a:xfrm>
            <a:off x="9294863" y="769675"/>
            <a:ext cx="2578608" cy="2816352"/>
          </a:xfrm>
        </p:spPr>
      </p:pic>
      <p:sp>
        <p:nvSpPr>
          <p:cNvPr id="3" name="Content Placeholder 2">
            <a:extLst>
              <a:ext uri="{FF2B5EF4-FFF2-40B4-BE49-F238E27FC236}">
                <a16:creationId xmlns:a16="http://schemas.microsoft.com/office/drawing/2014/main" id="{5DB065D3-BB45-4A0E-A1BC-1FAA24968BA8}"/>
              </a:ext>
            </a:extLst>
          </p:cNvPr>
          <p:cNvSpPr>
            <a:spLocks noGrp="1"/>
          </p:cNvSpPr>
          <p:nvPr>
            <p:ph idx="1"/>
          </p:nvPr>
        </p:nvSpPr>
        <p:spPr>
          <a:xfrm>
            <a:off x="318529" y="1944547"/>
            <a:ext cx="7992094" cy="4650586"/>
          </a:xfrm>
        </p:spPr>
        <p:txBody>
          <a:bodyPr rtlCol="0">
            <a:normAutofit/>
          </a:bodyPr>
          <a:lstStyle/>
          <a:p>
            <a:pPr marL="342900" indent="-342900" algn="just">
              <a:buFont typeface="Courier New" panose="02070309020205020404" pitchFamily="49" charset="0"/>
              <a:buChar char="o"/>
            </a:pPr>
            <a:r>
              <a:rPr lang="en-GB" sz="2400" b="1" i="1" dirty="0">
                <a:solidFill>
                  <a:srgbClr val="374151"/>
                </a:solidFill>
                <a:effectLst/>
                <a:latin typeface="Arial" panose="020B0604020202020204" pitchFamily="34" charset="0"/>
                <a:cs typeface="Arial" panose="020B0604020202020204" pitchFamily="34" charset="0"/>
              </a:rPr>
              <a:t>Verbal communication: </a:t>
            </a:r>
            <a:r>
              <a:rPr lang="en-GB" sz="2400" b="0" i="0" dirty="0">
                <a:solidFill>
                  <a:srgbClr val="374151"/>
                </a:solidFill>
                <a:effectLst/>
                <a:latin typeface="Arial" panose="020B0604020202020204" pitchFamily="34" charset="0"/>
                <a:cs typeface="Arial" panose="020B0604020202020204" pitchFamily="34" charset="0"/>
              </a:rPr>
              <a:t>Speaking directly to the patient or their family members.</a:t>
            </a:r>
          </a:p>
          <a:p>
            <a:pPr marL="342900" indent="-342900" algn="just">
              <a:buFont typeface="Courier New" panose="02070309020205020404" pitchFamily="49" charset="0"/>
              <a:buChar char="o"/>
            </a:pPr>
            <a:r>
              <a:rPr lang="en-GB" sz="2400" b="1" i="1" dirty="0">
                <a:solidFill>
                  <a:srgbClr val="374151"/>
                </a:solidFill>
                <a:effectLst/>
                <a:latin typeface="Arial" panose="020B0604020202020204" pitchFamily="34" charset="0"/>
                <a:cs typeface="Arial" panose="020B0604020202020204" pitchFamily="34" charset="0"/>
              </a:rPr>
              <a:t>Nonverbal communication: </a:t>
            </a:r>
            <a:r>
              <a:rPr lang="en-GB" sz="2400" b="0" i="0" dirty="0">
                <a:solidFill>
                  <a:srgbClr val="374151"/>
                </a:solidFill>
                <a:effectLst/>
                <a:latin typeface="Arial" panose="020B0604020202020204" pitchFamily="34" charset="0"/>
                <a:cs typeface="Arial" panose="020B0604020202020204" pitchFamily="34" charset="0"/>
              </a:rPr>
              <a:t>Body language, facial expressions, and tone of voice.</a:t>
            </a:r>
          </a:p>
          <a:p>
            <a:pPr marL="342900" indent="-342900" algn="just">
              <a:buFont typeface="Courier New" panose="02070309020205020404" pitchFamily="49" charset="0"/>
              <a:buChar char="o"/>
            </a:pPr>
            <a:r>
              <a:rPr lang="en-GB" sz="2400" b="1" i="1" dirty="0">
                <a:solidFill>
                  <a:srgbClr val="374151"/>
                </a:solidFill>
                <a:effectLst/>
                <a:latin typeface="Arial" panose="020B0604020202020204" pitchFamily="34" charset="0"/>
                <a:cs typeface="Arial" panose="020B0604020202020204" pitchFamily="34" charset="0"/>
              </a:rPr>
              <a:t>Written communication: </a:t>
            </a:r>
            <a:r>
              <a:rPr lang="en-GB" sz="2400" b="0" i="0" dirty="0">
                <a:solidFill>
                  <a:srgbClr val="374151"/>
                </a:solidFill>
                <a:effectLst/>
                <a:latin typeface="Arial" panose="020B0604020202020204" pitchFamily="34" charset="0"/>
                <a:cs typeface="Arial" panose="020B0604020202020204" pitchFamily="34" charset="0"/>
              </a:rPr>
              <a:t>Providing written instructions, educational materials, or discharge instructions.</a:t>
            </a:r>
          </a:p>
          <a:p>
            <a:pPr marL="342900" indent="-342900" algn="just">
              <a:buFont typeface="Courier New" panose="02070309020205020404" pitchFamily="49" charset="0"/>
              <a:buChar char="o"/>
            </a:pPr>
            <a:r>
              <a:rPr lang="en-GB" sz="2400" b="1" i="1" dirty="0">
                <a:solidFill>
                  <a:srgbClr val="374151"/>
                </a:solidFill>
                <a:effectLst/>
                <a:latin typeface="Arial" panose="020B0604020202020204" pitchFamily="34" charset="0"/>
                <a:cs typeface="Arial" panose="020B0604020202020204" pitchFamily="34" charset="0"/>
              </a:rPr>
              <a:t>Technological communication: </a:t>
            </a:r>
            <a:r>
              <a:rPr lang="en-GB" sz="2400" b="0" i="0" dirty="0">
                <a:solidFill>
                  <a:srgbClr val="374151"/>
                </a:solidFill>
                <a:effectLst/>
                <a:latin typeface="Arial" panose="020B0604020202020204" pitchFamily="34" charset="0"/>
                <a:cs typeface="Arial" panose="020B0604020202020204" pitchFamily="34" charset="0"/>
              </a:rPr>
              <a:t>Using technology to communicate with patients and other healthcare professionals.</a:t>
            </a:r>
          </a:p>
        </p:txBody>
      </p:sp>
      <p:sp>
        <p:nvSpPr>
          <p:cNvPr id="18" name="Slide Number Placeholder 17">
            <a:extLst>
              <a:ext uri="{FF2B5EF4-FFF2-40B4-BE49-F238E27FC236}">
                <a16:creationId xmlns:a16="http://schemas.microsoft.com/office/drawing/2014/main" id="{F063B0D3-5484-4E9A-B4AE-2957B71E5027}"/>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3</a:t>
            </a:fld>
            <a:endParaRPr lang="en-GB"/>
          </a:p>
        </p:txBody>
      </p:sp>
    </p:spTree>
    <p:extLst>
      <p:ext uri="{BB962C8B-B14F-4D97-AF65-F5344CB8AC3E}">
        <p14:creationId xmlns:p14="http://schemas.microsoft.com/office/powerpoint/2010/main" val="275256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52563-A389-B307-7D2B-C7429284D5DE}"/>
              </a:ext>
            </a:extLst>
          </p:cNvPr>
          <p:cNvSpPr>
            <a:spLocks noGrp="1"/>
          </p:cNvSpPr>
          <p:nvPr>
            <p:ph type="title"/>
          </p:nvPr>
        </p:nvSpPr>
        <p:spPr>
          <a:xfrm>
            <a:off x="1136776" y="560304"/>
            <a:ext cx="7798879" cy="1589754"/>
          </a:xfrm>
        </p:spPr>
        <p:txBody>
          <a:bodyPr>
            <a:noAutofit/>
          </a:bodyPr>
          <a:lstStyle/>
          <a:p>
            <a:pPr algn="ctr"/>
            <a:r>
              <a:rPr lang="en-GB" b="1" i="0" dirty="0">
                <a:solidFill>
                  <a:schemeClr val="tx1"/>
                </a:solidFill>
                <a:effectLst/>
                <a:latin typeface="Arial" panose="020B0604020202020204" pitchFamily="34" charset="0"/>
                <a:cs typeface="Arial" panose="020B0604020202020204" pitchFamily="34" charset="0"/>
              </a:rPr>
              <a:t>Communication Strategies for Health and Social Care Professionals</a:t>
            </a:r>
            <a:br>
              <a:rPr lang="en-GB" b="1" i="0" dirty="0">
                <a:solidFill>
                  <a:schemeClr val="tx1"/>
                </a:solidFill>
                <a:effectLst/>
                <a:latin typeface="Arial" panose="020B0604020202020204" pitchFamily="34" charset="0"/>
                <a:cs typeface="Arial" panose="020B0604020202020204" pitchFamily="34" charset="0"/>
              </a:rPr>
            </a:br>
            <a:endParaRPr lang="en-US" b="1" dirty="0">
              <a:solidFill>
                <a:schemeClr val="tx1"/>
              </a:solidFill>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384E62CF-6185-9720-2F27-0595AD64AF52}"/>
              </a:ext>
            </a:extLst>
          </p:cNvPr>
          <p:cNvSpPr>
            <a:spLocks noGrp="1"/>
          </p:cNvSpPr>
          <p:nvPr>
            <p:ph idx="1"/>
          </p:nvPr>
        </p:nvSpPr>
        <p:spPr>
          <a:xfrm>
            <a:off x="451105" y="1980339"/>
            <a:ext cx="8091012" cy="4524633"/>
          </a:xfrm>
        </p:spPr>
        <p:txBody>
          <a:bodyPr>
            <a:noAutofit/>
          </a:bodyPr>
          <a:lstStyle/>
          <a:p>
            <a:pPr marL="285750" indent="-285750" algn="just">
              <a:buFont typeface="Wingdings" pitchFamily="2" charset="2"/>
              <a:buChar char="Ø"/>
            </a:pPr>
            <a:r>
              <a:rPr lang="en-GB" sz="2600" b="1" i="1" dirty="0">
                <a:solidFill>
                  <a:srgbClr val="374151"/>
                </a:solidFill>
                <a:effectLst/>
                <a:latin typeface="Arial" panose="020B0604020202020204" pitchFamily="34" charset="0"/>
                <a:cs typeface="Arial" panose="020B0604020202020204" pitchFamily="34" charset="0"/>
              </a:rPr>
              <a:t>Active listening: </a:t>
            </a:r>
            <a:r>
              <a:rPr lang="en-GB" sz="2600" b="0" i="0" dirty="0">
                <a:solidFill>
                  <a:srgbClr val="374151"/>
                </a:solidFill>
                <a:effectLst/>
                <a:latin typeface="Arial" panose="020B0604020202020204" pitchFamily="34" charset="0"/>
                <a:cs typeface="Arial" panose="020B0604020202020204" pitchFamily="34" charset="0"/>
              </a:rPr>
              <a:t>Paying attention to the patient's concerns and responding appropriately.</a:t>
            </a:r>
          </a:p>
          <a:p>
            <a:pPr marL="285750" indent="-285750" algn="just">
              <a:buFont typeface="Wingdings" pitchFamily="2" charset="2"/>
              <a:buChar char="Ø"/>
            </a:pPr>
            <a:r>
              <a:rPr lang="en-GB" sz="2600" b="1" i="1" dirty="0">
                <a:solidFill>
                  <a:srgbClr val="374151"/>
                </a:solidFill>
                <a:effectLst/>
                <a:latin typeface="Arial" panose="020B0604020202020204" pitchFamily="34" charset="0"/>
                <a:cs typeface="Arial" panose="020B0604020202020204" pitchFamily="34" charset="0"/>
              </a:rPr>
              <a:t>Empathy: </a:t>
            </a:r>
            <a:r>
              <a:rPr lang="en-GB" sz="2600" b="0" i="0" dirty="0">
                <a:solidFill>
                  <a:srgbClr val="374151"/>
                </a:solidFill>
                <a:effectLst/>
                <a:latin typeface="Arial" panose="020B0604020202020204" pitchFamily="34" charset="0"/>
                <a:cs typeface="Arial" panose="020B0604020202020204" pitchFamily="34" charset="0"/>
              </a:rPr>
              <a:t>Showing understanding and compassion for the patient's situation.</a:t>
            </a:r>
          </a:p>
          <a:p>
            <a:pPr marL="285750" indent="-285750" algn="just">
              <a:buFont typeface="Wingdings" pitchFamily="2" charset="2"/>
              <a:buChar char="Ø"/>
            </a:pPr>
            <a:r>
              <a:rPr lang="en-GB" sz="2600" b="1" i="1" dirty="0">
                <a:solidFill>
                  <a:srgbClr val="374151"/>
                </a:solidFill>
                <a:effectLst/>
                <a:latin typeface="Arial" panose="020B0604020202020204" pitchFamily="34" charset="0"/>
                <a:cs typeface="Arial" panose="020B0604020202020204" pitchFamily="34" charset="0"/>
              </a:rPr>
              <a:t>Clear and concise language: </a:t>
            </a:r>
            <a:r>
              <a:rPr lang="en-GB" sz="2600" b="0" i="0" dirty="0">
                <a:solidFill>
                  <a:srgbClr val="374151"/>
                </a:solidFill>
                <a:effectLst/>
                <a:latin typeface="Arial" panose="020B0604020202020204" pitchFamily="34" charset="0"/>
                <a:cs typeface="Arial" panose="020B0604020202020204" pitchFamily="34" charset="0"/>
              </a:rPr>
              <a:t>Using simple language to explain medical terms and procedures.</a:t>
            </a:r>
          </a:p>
          <a:p>
            <a:pPr marL="285750" indent="-285750" algn="just">
              <a:buFont typeface="Wingdings" pitchFamily="2" charset="2"/>
              <a:buChar char="Ø"/>
            </a:pPr>
            <a:r>
              <a:rPr lang="en-GB" sz="2600" b="1" i="1" dirty="0">
                <a:solidFill>
                  <a:srgbClr val="374151"/>
                </a:solidFill>
                <a:effectLst/>
                <a:latin typeface="Arial" panose="020B0604020202020204" pitchFamily="34" charset="0"/>
                <a:cs typeface="Arial" panose="020B0604020202020204" pitchFamily="34" charset="0"/>
              </a:rPr>
              <a:t>Cultural sensitivity: </a:t>
            </a:r>
            <a:r>
              <a:rPr lang="en-GB" sz="2600" b="0" i="0" dirty="0">
                <a:solidFill>
                  <a:srgbClr val="374151"/>
                </a:solidFill>
                <a:effectLst/>
                <a:latin typeface="Arial" panose="020B0604020202020204" pitchFamily="34" charset="0"/>
                <a:cs typeface="Arial" panose="020B0604020202020204" pitchFamily="34" charset="0"/>
              </a:rPr>
              <a:t>Being aware of cultural differences and adapting communication style to meet the patient's needs.</a:t>
            </a:r>
          </a:p>
          <a:p>
            <a:pPr marL="285750" indent="-285750" algn="just">
              <a:buFont typeface="Wingdings" pitchFamily="2" charset="2"/>
              <a:buChar char="Ø"/>
            </a:pPr>
            <a:endParaRPr lang="en-US" sz="2600" dirty="0">
              <a:latin typeface="Arial" panose="020B0604020202020204" pitchFamily="34" charset="0"/>
              <a:cs typeface="Arial" panose="020B0604020202020204" pitchFamily="34" charset="0"/>
            </a:endParaRPr>
          </a:p>
        </p:txBody>
      </p:sp>
      <p:sp>
        <p:nvSpPr>
          <p:cNvPr id="10" name="Slide Number Placeholder 9">
            <a:extLst>
              <a:ext uri="{FF2B5EF4-FFF2-40B4-BE49-F238E27FC236}">
                <a16:creationId xmlns:a16="http://schemas.microsoft.com/office/drawing/2014/main" id="{E86F6B56-CBCF-A5B5-98FF-27A37FDD7006}"/>
              </a:ext>
            </a:extLst>
          </p:cNvPr>
          <p:cNvSpPr>
            <a:spLocks noGrp="1"/>
          </p:cNvSpPr>
          <p:nvPr>
            <p:ph type="sldNum" sz="quarter" idx="12"/>
          </p:nvPr>
        </p:nvSpPr>
        <p:spPr/>
        <p:txBody>
          <a:bodyPr/>
          <a:lstStyle/>
          <a:p>
            <a:pPr rtl="0"/>
            <a:fld id="{3A98EE3D-8CD1-4C3F-BD1C-C98C9596463C}" type="slidenum">
              <a:rPr lang="en-GB" noProof="0" smtClean="0"/>
              <a:t>4</a:t>
            </a:fld>
            <a:endParaRPr lang="en-GB" noProof="0"/>
          </a:p>
        </p:txBody>
      </p:sp>
      <p:pic>
        <p:nvPicPr>
          <p:cNvPr id="1028" name="Picture 4" descr="Communication in Healthcare - Physiopedia">
            <a:extLst>
              <a:ext uri="{FF2B5EF4-FFF2-40B4-BE49-F238E27FC236}">
                <a16:creationId xmlns:a16="http://schemas.microsoft.com/office/drawing/2014/main" id="{543A0AE4-978B-6D2A-F309-EBEAAB12AA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35655" y="2360910"/>
            <a:ext cx="3149106" cy="2685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0006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71D-D3EB-4A78-9929-4B8E740B50B4}"/>
              </a:ext>
            </a:extLst>
          </p:cNvPr>
          <p:cNvSpPr>
            <a:spLocks noGrp="1"/>
          </p:cNvSpPr>
          <p:nvPr>
            <p:ph type="title"/>
          </p:nvPr>
        </p:nvSpPr>
        <p:spPr>
          <a:xfrm>
            <a:off x="2286463" y="635443"/>
            <a:ext cx="3611020" cy="1578833"/>
          </a:xfrm>
        </p:spPr>
        <p:txBody>
          <a:bodyPr rtlCol="0">
            <a:normAutofit fontScale="90000"/>
          </a:bodyPr>
          <a:lstStyle/>
          <a:p>
            <a:pPr algn="ctr" rtl="0"/>
            <a:r>
              <a:rPr lang="en-GB" b="1" i="0" dirty="0">
                <a:solidFill>
                  <a:srgbClr val="374151"/>
                </a:solidFill>
                <a:effectLst/>
                <a:latin typeface="Arial" panose="020B0604020202020204" pitchFamily="34" charset="0"/>
                <a:cs typeface="Arial" panose="020B0604020202020204" pitchFamily="34" charset="0"/>
              </a:rPr>
              <a:t>Importance of Communication in Health and Social Care</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210F1C6-68F4-48F7-97E9-343EE7513674}"/>
              </a:ext>
            </a:extLst>
          </p:cNvPr>
          <p:cNvSpPr>
            <a:spLocks noGrp="1"/>
          </p:cNvSpPr>
          <p:nvPr>
            <p:ph idx="1"/>
          </p:nvPr>
        </p:nvSpPr>
        <p:spPr>
          <a:xfrm>
            <a:off x="353788" y="2209070"/>
            <a:ext cx="6996136" cy="4214844"/>
          </a:xfrm>
        </p:spPr>
        <p:txBody>
          <a:bodyPr rtlCol="0">
            <a:noAutofit/>
          </a:bodyPr>
          <a:lstStyle/>
          <a:p>
            <a:pPr marL="342900" indent="-342900" algn="just">
              <a:buFont typeface="Arial" panose="020B0604020202020204" pitchFamily="34" charset="0"/>
              <a:buChar char="•"/>
            </a:pPr>
            <a:r>
              <a:rPr lang="en-GB" sz="2800" b="0" i="0" dirty="0">
                <a:solidFill>
                  <a:srgbClr val="374151"/>
                </a:solidFill>
                <a:effectLst/>
                <a:latin typeface="Arial" panose="020B0604020202020204" pitchFamily="34" charset="0"/>
                <a:cs typeface="Arial" panose="020B0604020202020204" pitchFamily="34" charset="0"/>
              </a:rPr>
              <a:t>Good communication is necessary for delivering high-quality care in health and social care settings.</a:t>
            </a:r>
          </a:p>
          <a:p>
            <a:pPr marL="342900" indent="-342900" algn="just">
              <a:buFont typeface="Arial" panose="020B0604020202020204" pitchFamily="34" charset="0"/>
              <a:buChar char="•"/>
            </a:pPr>
            <a:r>
              <a:rPr lang="en-GB" sz="2800" b="0" i="0" dirty="0">
                <a:solidFill>
                  <a:srgbClr val="374151"/>
                </a:solidFill>
                <a:effectLst/>
                <a:latin typeface="Arial" panose="020B0604020202020204" pitchFamily="34" charset="0"/>
                <a:cs typeface="Arial" panose="020B0604020202020204" pitchFamily="34" charset="0"/>
              </a:rPr>
              <a:t>Communication helps healthcare professionals to understand the needs and concerns of their patients.</a:t>
            </a:r>
          </a:p>
          <a:p>
            <a:pPr marL="342900" indent="-342900" algn="just">
              <a:buFont typeface="Arial" panose="020B0604020202020204" pitchFamily="34" charset="0"/>
              <a:buChar char="•"/>
            </a:pPr>
            <a:r>
              <a:rPr lang="en-GB" sz="2800" b="0" i="0" dirty="0">
                <a:solidFill>
                  <a:srgbClr val="374151"/>
                </a:solidFill>
                <a:effectLst/>
                <a:latin typeface="Arial" panose="020B0604020202020204" pitchFamily="34" charset="0"/>
                <a:cs typeface="Arial" panose="020B0604020202020204" pitchFamily="34" charset="0"/>
              </a:rPr>
              <a:t>Good communication can lead to better health outcomes and patient satisfaction.</a:t>
            </a:r>
          </a:p>
        </p:txBody>
      </p:sp>
      <p:pic>
        <p:nvPicPr>
          <p:cNvPr id="12" name="Picture Placeholder 11" descr="A smiling doctor with a stethoscope and patient">
            <a:extLst>
              <a:ext uri="{FF2B5EF4-FFF2-40B4-BE49-F238E27FC236}">
                <a16:creationId xmlns:a16="http://schemas.microsoft.com/office/drawing/2014/main" id="{F2F92A19-D60A-4D6C-8103-E5036EBC089B}"/>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val="0"/>
              </a:ext>
            </a:extLst>
          </a:blip>
          <a:srcRect/>
          <a:stretch/>
        </p:blipFill>
        <p:spPr>
          <a:xfrm>
            <a:off x="7528295" y="3934138"/>
            <a:ext cx="4221745" cy="2439230"/>
          </a:xfrm>
        </p:spPr>
      </p:pic>
      <p:sp>
        <p:nvSpPr>
          <p:cNvPr id="15" name="Slide Number Placeholder 14">
            <a:extLst>
              <a:ext uri="{FF2B5EF4-FFF2-40B4-BE49-F238E27FC236}">
                <a16:creationId xmlns:a16="http://schemas.microsoft.com/office/drawing/2014/main" id="{7E05EE0A-8EAF-4145-9C58-570DD87753E3}"/>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5</a:t>
            </a:fld>
            <a:endParaRPr lang="en-GB"/>
          </a:p>
        </p:txBody>
      </p:sp>
      <p:pic>
        <p:nvPicPr>
          <p:cNvPr id="17" name="Picture Placeholder 7" descr="doctor talking to patient">
            <a:extLst>
              <a:ext uri="{FF2B5EF4-FFF2-40B4-BE49-F238E27FC236}">
                <a16:creationId xmlns:a16="http://schemas.microsoft.com/office/drawing/2014/main" id="{86357C99-DEFC-4892-8C64-EF1482AB3E86}"/>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l="16416" r="16416"/>
          <a:stretch/>
        </p:blipFill>
        <p:spPr>
          <a:xfrm>
            <a:off x="7528295" y="630238"/>
            <a:ext cx="4217617" cy="2668547"/>
          </a:xfrm>
          <a:prstGeom prst="rect">
            <a:avLst/>
          </a:prstGeom>
          <a:solidFill>
            <a:schemeClr val="accent2"/>
          </a:solidFill>
        </p:spPr>
      </p:pic>
    </p:spTree>
    <p:extLst>
      <p:ext uri="{BB962C8B-B14F-4D97-AF65-F5344CB8AC3E}">
        <p14:creationId xmlns:p14="http://schemas.microsoft.com/office/powerpoint/2010/main" val="3980136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B4489-FC73-422D-B916-0D61046F5294}"/>
              </a:ext>
            </a:extLst>
          </p:cNvPr>
          <p:cNvSpPr>
            <a:spLocks noGrp="1"/>
          </p:cNvSpPr>
          <p:nvPr>
            <p:ph type="ctrTitle"/>
          </p:nvPr>
        </p:nvSpPr>
        <p:spPr>
          <a:xfrm>
            <a:off x="625033" y="1250068"/>
            <a:ext cx="8542115" cy="1006996"/>
          </a:xfrm>
        </p:spPr>
        <p:txBody>
          <a:bodyPr rtlCol="0">
            <a:normAutofit fontScale="90000"/>
          </a:bodyPr>
          <a:lstStyle/>
          <a:p>
            <a:pPr algn="l"/>
            <a:br>
              <a:rPr lang="en-GB" b="1" i="0" dirty="0">
                <a:solidFill>
                  <a:srgbClr val="374151"/>
                </a:solidFill>
                <a:effectLst/>
                <a:latin typeface="Arial" panose="020B0604020202020204" pitchFamily="34" charset="0"/>
                <a:cs typeface="Arial" panose="020B0604020202020204" pitchFamily="34" charset="0"/>
              </a:rPr>
            </a:br>
            <a:br>
              <a:rPr lang="en-GB" b="1" i="0" dirty="0">
                <a:solidFill>
                  <a:srgbClr val="374151"/>
                </a:solidFill>
                <a:effectLst/>
                <a:latin typeface="Arial" panose="020B0604020202020204" pitchFamily="34" charset="0"/>
                <a:cs typeface="Arial" panose="020B0604020202020204" pitchFamily="34" charset="0"/>
              </a:rPr>
            </a:br>
            <a:br>
              <a:rPr lang="en-GB" b="1" i="0" dirty="0">
                <a:solidFill>
                  <a:srgbClr val="374151"/>
                </a:solidFill>
                <a:effectLst/>
                <a:latin typeface="Arial" panose="020B0604020202020204" pitchFamily="34" charset="0"/>
                <a:cs typeface="Arial" panose="020B0604020202020204" pitchFamily="34" charset="0"/>
              </a:rPr>
            </a:br>
            <a:br>
              <a:rPr lang="en-GB" b="1" i="0" dirty="0">
                <a:solidFill>
                  <a:srgbClr val="374151"/>
                </a:solidFill>
                <a:effectLst/>
                <a:latin typeface="Arial" panose="020B0604020202020204" pitchFamily="34" charset="0"/>
                <a:cs typeface="Arial" panose="020B0604020202020204" pitchFamily="34" charset="0"/>
              </a:rPr>
            </a:br>
            <a:br>
              <a:rPr lang="en-GB" b="1" i="0" dirty="0">
                <a:solidFill>
                  <a:srgbClr val="374151"/>
                </a:solidFill>
                <a:effectLst/>
                <a:latin typeface="Arial" panose="020B0604020202020204" pitchFamily="34" charset="0"/>
                <a:cs typeface="Arial" panose="020B0604020202020204" pitchFamily="34" charset="0"/>
              </a:rPr>
            </a:br>
            <a:br>
              <a:rPr lang="en-GB" b="1" i="0" dirty="0">
                <a:solidFill>
                  <a:srgbClr val="374151"/>
                </a:solidFill>
                <a:effectLst/>
                <a:latin typeface="Arial" panose="020B0604020202020204" pitchFamily="34" charset="0"/>
                <a:cs typeface="Arial" panose="020B0604020202020204" pitchFamily="34" charset="0"/>
              </a:rPr>
            </a:br>
            <a:br>
              <a:rPr lang="en-GB" b="1" i="0" dirty="0">
                <a:solidFill>
                  <a:srgbClr val="374151"/>
                </a:solidFill>
                <a:effectLst/>
                <a:latin typeface="Arial" panose="020B0604020202020204" pitchFamily="34" charset="0"/>
                <a:cs typeface="Arial" panose="020B0604020202020204" pitchFamily="34" charset="0"/>
              </a:rPr>
            </a:br>
            <a:r>
              <a:rPr lang="en-GB" b="1" i="0" dirty="0">
                <a:solidFill>
                  <a:srgbClr val="374151"/>
                </a:solidFill>
                <a:effectLst/>
                <a:latin typeface="Arial" panose="020B0604020202020204" pitchFamily="34" charset="0"/>
                <a:cs typeface="Arial" panose="020B0604020202020204" pitchFamily="34" charset="0"/>
              </a:rPr>
              <a:t>Barriers to Communication in Health and Social Care</a:t>
            </a:r>
            <a:br>
              <a:rPr lang="en-GB" b="1" i="0" dirty="0">
                <a:solidFill>
                  <a:srgbClr val="374151"/>
                </a:solidFill>
                <a:effectLst/>
                <a:latin typeface="Arial" panose="020B0604020202020204" pitchFamily="34" charset="0"/>
                <a:cs typeface="Arial" panose="020B0604020202020204" pitchFamily="34" charset="0"/>
              </a:rPr>
            </a:br>
            <a:br>
              <a:rPr lang="en-GB" b="1" i="0" dirty="0">
                <a:solidFill>
                  <a:srgbClr val="374151"/>
                </a:solidFill>
                <a:effectLst/>
                <a:latin typeface="Arial" panose="020B0604020202020204" pitchFamily="34" charset="0"/>
                <a:cs typeface="Arial" panose="020B0604020202020204" pitchFamily="34" charset="0"/>
              </a:rPr>
            </a:br>
            <a:endParaRPr lang="en-GB" b="1" i="0" dirty="0">
              <a:solidFill>
                <a:srgbClr val="374151"/>
              </a:solidFill>
              <a:effectLs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957B5A0-5976-4FBC-9F15-908902EAE359}"/>
              </a:ext>
            </a:extLst>
          </p:cNvPr>
          <p:cNvSpPr>
            <a:spLocks noGrp="1"/>
          </p:cNvSpPr>
          <p:nvPr>
            <p:ph type="subTitle" idx="1"/>
          </p:nvPr>
        </p:nvSpPr>
        <p:spPr>
          <a:xfrm>
            <a:off x="449579" y="1886672"/>
            <a:ext cx="6935069" cy="4687747"/>
          </a:xfrm>
        </p:spPr>
        <p:txBody>
          <a:bodyPr rtlCol="0">
            <a:normAutofit/>
          </a:bodyPr>
          <a:lstStyle/>
          <a:p>
            <a:pPr rtl="0"/>
            <a:r>
              <a:rPr lang="en-GB" sz="2600" b="0" i="0" dirty="0">
                <a:solidFill>
                  <a:srgbClr val="374151"/>
                </a:solidFill>
                <a:effectLst/>
                <a:latin typeface="Arial" panose="020B0604020202020204" pitchFamily="34" charset="0"/>
                <a:cs typeface="Arial" panose="020B0604020202020204" pitchFamily="34" charset="0"/>
              </a:rPr>
              <a:t>There are several barriers to communication in health and social care, including </a:t>
            </a:r>
          </a:p>
          <a:p>
            <a:pPr marL="285750" indent="-285750" rtl="0">
              <a:buFont typeface="Arial" panose="020B0604020202020204" pitchFamily="34" charset="0"/>
              <a:buChar char="•"/>
            </a:pPr>
            <a:r>
              <a:rPr lang="en-GB" sz="2600" b="0" i="0" dirty="0">
                <a:solidFill>
                  <a:srgbClr val="374151"/>
                </a:solidFill>
                <a:effectLst/>
                <a:latin typeface="Arial" panose="020B0604020202020204" pitchFamily="34" charset="0"/>
                <a:cs typeface="Arial" panose="020B0604020202020204" pitchFamily="34" charset="0"/>
              </a:rPr>
              <a:t>language differences, </a:t>
            </a:r>
          </a:p>
          <a:p>
            <a:pPr marL="285750" indent="-285750" rtl="0">
              <a:buFont typeface="Arial" panose="020B0604020202020204" pitchFamily="34" charset="0"/>
              <a:buChar char="•"/>
            </a:pPr>
            <a:r>
              <a:rPr lang="en-GB" sz="2600" b="0" i="0" dirty="0">
                <a:solidFill>
                  <a:srgbClr val="374151"/>
                </a:solidFill>
                <a:effectLst/>
                <a:latin typeface="Arial" panose="020B0604020202020204" pitchFamily="34" charset="0"/>
                <a:cs typeface="Arial" panose="020B0604020202020204" pitchFamily="34" charset="0"/>
              </a:rPr>
              <a:t>cultural differences, </a:t>
            </a:r>
          </a:p>
          <a:p>
            <a:pPr marL="285750" indent="-285750" rtl="0">
              <a:buFont typeface="Arial" panose="020B0604020202020204" pitchFamily="34" charset="0"/>
              <a:buChar char="•"/>
            </a:pPr>
            <a:r>
              <a:rPr lang="en-GB" sz="2600" b="0" i="0" dirty="0">
                <a:solidFill>
                  <a:srgbClr val="374151"/>
                </a:solidFill>
                <a:effectLst/>
                <a:latin typeface="Arial" panose="020B0604020202020204" pitchFamily="34" charset="0"/>
                <a:cs typeface="Arial" panose="020B0604020202020204" pitchFamily="34" charset="0"/>
              </a:rPr>
              <a:t>hearing and visual impairments, and </a:t>
            </a:r>
          </a:p>
          <a:p>
            <a:pPr marL="285750" indent="-285750" rtl="0">
              <a:buFont typeface="Arial" panose="020B0604020202020204" pitchFamily="34" charset="0"/>
              <a:buChar char="•"/>
            </a:pPr>
            <a:r>
              <a:rPr lang="en-GB" sz="2600" b="0" i="0" dirty="0">
                <a:solidFill>
                  <a:srgbClr val="374151"/>
                </a:solidFill>
                <a:effectLst/>
                <a:latin typeface="Arial" panose="020B0604020202020204" pitchFamily="34" charset="0"/>
                <a:cs typeface="Arial" panose="020B0604020202020204" pitchFamily="34" charset="0"/>
              </a:rPr>
              <a:t>cognitive impairments. </a:t>
            </a:r>
            <a:endParaRPr lang="en-GB" sz="2600" dirty="0">
              <a:solidFill>
                <a:srgbClr val="374151"/>
              </a:solidFill>
              <a:latin typeface="Arial" panose="020B0604020202020204" pitchFamily="34" charset="0"/>
              <a:cs typeface="Arial" panose="020B0604020202020204" pitchFamily="34" charset="0"/>
            </a:endParaRPr>
          </a:p>
          <a:p>
            <a:pPr rtl="0"/>
            <a:r>
              <a:rPr lang="en-GB" sz="2600" b="0" i="0" dirty="0">
                <a:solidFill>
                  <a:srgbClr val="374151"/>
                </a:solidFill>
                <a:effectLst/>
                <a:latin typeface="Arial" panose="020B0604020202020204" pitchFamily="34" charset="0"/>
                <a:cs typeface="Arial" panose="020B0604020202020204" pitchFamily="34" charset="0"/>
              </a:rPr>
              <a:t>It is important for healthcare professionals to be aware of these barriers and to find ways to overcome them</a:t>
            </a:r>
            <a:r>
              <a:rPr lang="en-GB" sz="2600" dirty="0">
                <a:solidFill>
                  <a:srgbClr val="374151"/>
                </a:solidFill>
                <a:latin typeface="Arial" panose="020B0604020202020204" pitchFamily="34" charset="0"/>
                <a:cs typeface="Arial" panose="020B0604020202020204" pitchFamily="34" charset="0"/>
              </a:rPr>
              <a:t>.</a:t>
            </a:r>
            <a:endParaRPr lang="en-GB" sz="2600" dirty="0">
              <a:latin typeface="Arial" panose="020B0604020202020204" pitchFamily="34" charset="0"/>
              <a:cs typeface="Arial" panose="020B0604020202020204" pitchFamily="34" charset="0"/>
            </a:endParaRPr>
          </a:p>
        </p:txBody>
      </p:sp>
      <p:pic>
        <p:nvPicPr>
          <p:cNvPr id="2050" name="Picture 2" descr="Effective communication in health and social care">
            <a:extLst>
              <a:ext uri="{FF2B5EF4-FFF2-40B4-BE49-F238E27FC236}">
                <a16:creationId xmlns:a16="http://schemas.microsoft.com/office/drawing/2014/main" id="{9CA1FC91-AEFF-DE3F-2DD3-3281CDFE89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8999" y="3304571"/>
            <a:ext cx="4182319" cy="3136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841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DDF4-5E5F-4266-BD01-618D384D0E9F}"/>
              </a:ext>
            </a:extLst>
          </p:cNvPr>
          <p:cNvSpPr>
            <a:spLocks noGrp="1"/>
          </p:cNvSpPr>
          <p:nvPr>
            <p:ph type="ctrTitle"/>
          </p:nvPr>
        </p:nvSpPr>
        <p:spPr>
          <a:xfrm>
            <a:off x="511743" y="314376"/>
            <a:ext cx="10993549" cy="1475013"/>
          </a:xfrm>
        </p:spPr>
        <p:txBody>
          <a:bodyPr rtlCol="0" anchor="ctr" anchorCtr="0"/>
          <a:lstStyle/>
          <a:p>
            <a:pPr rtl="0"/>
            <a:r>
              <a:rPr lang="en-GB" b="1" i="0" dirty="0">
                <a:solidFill>
                  <a:srgbClr val="374151"/>
                </a:solidFill>
                <a:effectLst/>
                <a:latin typeface="Arial" panose="020B0604020202020204" pitchFamily="34" charset="0"/>
                <a:cs typeface="Arial" panose="020B0604020202020204" pitchFamily="34" charset="0"/>
              </a:rPr>
              <a:t>Practical Example of Using Communication in Health and Social Care</a:t>
            </a:r>
            <a:endParaRPr lang="en-GB" b="1" dirty="0">
              <a:latin typeface="Arial" panose="020B0604020202020204" pitchFamily="34" charset="0"/>
              <a:cs typeface="Arial" panose="020B0604020202020204" pitchFamily="34" charset="0"/>
            </a:endParaRPr>
          </a:p>
        </p:txBody>
      </p:sp>
      <p:sp>
        <p:nvSpPr>
          <p:cNvPr id="12" name="Slide Number Placeholder 11">
            <a:extLst>
              <a:ext uri="{FF2B5EF4-FFF2-40B4-BE49-F238E27FC236}">
                <a16:creationId xmlns:a16="http://schemas.microsoft.com/office/drawing/2014/main" id="{4A36D853-EA47-4D86-90A0-8A1FAEE00B97}"/>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7</a:t>
            </a:fld>
            <a:endParaRPr lang="en-GB"/>
          </a:p>
        </p:txBody>
      </p:sp>
      <p:sp>
        <p:nvSpPr>
          <p:cNvPr id="15" name="TextBox 14">
            <a:extLst>
              <a:ext uri="{FF2B5EF4-FFF2-40B4-BE49-F238E27FC236}">
                <a16:creationId xmlns:a16="http://schemas.microsoft.com/office/drawing/2014/main" id="{5379F7A6-D4D5-2E3F-3A3A-A5CC65A982EA}"/>
              </a:ext>
            </a:extLst>
          </p:cNvPr>
          <p:cNvSpPr txBox="1"/>
          <p:nvPr/>
        </p:nvSpPr>
        <p:spPr>
          <a:xfrm>
            <a:off x="358815" y="1539433"/>
            <a:ext cx="7974957" cy="4893647"/>
          </a:xfrm>
          <a:prstGeom prst="rect">
            <a:avLst/>
          </a:prstGeom>
          <a:noFill/>
        </p:spPr>
        <p:txBody>
          <a:bodyPr wrap="square" rtlCol="0">
            <a:spAutoFit/>
          </a:bodyPr>
          <a:lstStyle/>
          <a:p>
            <a:pPr algn="just"/>
            <a:r>
              <a:rPr lang="en-GB" sz="2600" b="0" i="0" dirty="0">
                <a:solidFill>
                  <a:srgbClr val="374151"/>
                </a:solidFill>
                <a:effectLst/>
                <a:latin typeface="Arial" panose="020B0604020202020204" pitchFamily="34" charset="0"/>
                <a:cs typeface="Arial" panose="020B0604020202020204" pitchFamily="34" charset="0"/>
              </a:rPr>
              <a:t>Let's consider a practical example of how communication can be used in health and social care:-</a:t>
            </a:r>
          </a:p>
          <a:p>
            <a:pPr marL="457200" indent="-457200" algn="just">
              <a:buFont typeface="Wingdings" pitchFamily="2" charset="2"/>
              <a:buChar char="Ø"/>
            </a:pPr>
            <a:r>
              <a:rPr lang="en-GB" sz="2600" b="0" i="0" dirty="0">
                <a:solidFill>
                  <a:srgbClr val="374151"/>
                </a:solidFill>
                <a:effectLst/>
                <a:latin typeface="Arial" panose="020B0604020202020204" pitchFamily="34" charset="0"/>
                <a:cs typeface="Arial" panose="020B0604020202020204" pitchFamily="34" charset="0"/>
              </a:rPr>
              <a:t>A patient has been admitted to the hospital with a serious illness. The healthcare team needs to communicate with the patient to determine the best course of treatment. Effective communication is essential to ensure that the patient understands their diagnosis, treatment options, and potential side effects. The healthcare team should use clear, simple language and should be available to answer the patient's questions and concerns.</a:t>
            </a:r>
            <a:endParaRPr lang="en-US" sz="2600" dirty="0">
              <a:latin typeface="Arial" panose="020B0604020202020204" pitchFamily="34" charset="0"/>
              <a:cs typeface="Arial" panose="020B0604020202020204" pitchFamily="34" charset="0"/>
            </a:endParaRPr>
          </a:p>
        </p:txBody>
      </p:sp>
      <p:pic>
        <p:nvPicPr>
          <p:cNvPr id="3074" name="Picture 2" descr="3 Must Have Communication Skills For Health And Social Care">
            <a:extLst>
              <a:ext uri="{FF2B5EF4-FFF2-40B4-BE49-F238E27FC236}">
                <a16:creationId xmlns:a16="http://schemas.microsoft.com/office/drawing/2014/main" id="{A4DA2464-AC64-D895-11FC-C1FC2FA7AD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3772" y="2696951"/>
            <a:ext cx="3858227" cy="2819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9739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17B37-3ABF-424E-9128-F20C2B7250DC}"/>
              </a:ext>
            </a:extLst>
          </p:cNvPr>
          <p:cNvSpPr>
            <a:spLocks noGrp="1"/>
          </p:cNvSpPr>
          <p:nvPr>
            <p:ph type="title"/>
          </p:nvPr>
        </p:nvSpPr>
        <p:spPr>
          <a:xfrm>
            <a:off x="3150772" y="569474"/>
            <a:ext cx="3956084" cy="981533"/>
          </a:xfrm>
        </p:spPr>
        <p:txBody>
          <a:bodyPr rtlCol="0">
            <a:normAutofit/>
          </a:bodyPr>
          <a:lstStyle/>
          <a:p>
            <a:pPr rtl="0"/>
            <a:r>
              <a:rPr lang="en-GB" sz="3000" b="1" dirty="0">
                <a:latin typeface="Arial" panose="020B0604020202020204" pitchFamily="34" charset="0"/>
                <a:cs typeface="Arial" panose="020B0604020202020204" pitchFamily="34" charset="0"/>
              </a:rPr>
              <a:t>Conclusion</a:t>
            </a:r>
          </a:p>
        </p:txBody>
      </p:sp>
      <p:sp>
        <p:nvSpPr>
          <p:cNvPr id="6" name="Slide Number Placeholder 5">
            <a:extLst>
              <a:ext uri="{FF2B5EF4-FFF2-40B4-BE49-F238E27FC236}">
                <a16:creationId xmlns:a16="http://schemas.microsoft.com/office/drawing/2014/main" id="{29851974-A699-44BC-93B3-F64FE92D3C90}"/>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8</a:t>
            </a:fld>
            <a:endParaRPr lang="en-GB" dirty="0"/>
          </a:p>
        </p:txBody>
      </p:sp>
      <p:sp>
        <p:nvSpPr>
          <p:cNvPr id="8" name="Content Placeholder 7">
            <a:extLst>
              <a:ext uri="{FF2B5EF4-FFF2-40B4-BE49-F238E27FC236}">
                <a16:creationId xmlns:a16="http://schemas.microsoft.com/office/drawing/2014/main" id="{42740BA1-9E74-BF71-FCC5-1010ABAD1DCB}"/>
              </a:ext>
            </a:extLst>
          </p:cNvPr>
          <p:cNvSpPr>
            <a:spLocks noGrp="1"/>
          </p:cNvSpPr>
          <p:nvPr>
            <p:ph idx="1"/>
          </p:nvPr>
        </p:nvSpPr>
        <p:spPr>
          <a:xfrm>
            <a:off x="439838" y="1551007"/>
            <a:ext cx="7280476" cy="4953965"/>
          </a:xfrm>
        </p:spPr>
        <p:txBody>
          <a:bodyPr>
            <a:noAutofit/>
          </a:bodyPr>
          <a:lstStyle/>
          <a:p>
            <a:pPr marL="0" indent="0" algn="just">
              <a:buNone/>
            </a:pPr>
            <a:r>
              <a:rPr lang="en-GB" sz="2600" b="0" i="0" dirty="0">
                <a:solidFill>
                  <a:srgbClr val="374151"/>
                </a:solidFill>
                <a:effectLst/>
                <a:latin typeface="Arial" panose="020B0604020202020204" pitchFamily="34" charset="0"/>
                <a:cs typeface="Arial" panose="020B0604020202020204" pitchFamily="34" charset="0"/>
              </a:rPr>
              <a:t>In conclusion, effective communication is a critical skill for healthcare professionals working in health and social care settings. It helps to improve patient outcomes, increases patient satisfaction, and promotes better understanding between healthcare professionals and patients. By understanding the importance of effective communication and developing strategies to overcome barriers, healthcare professionals can provide high-quality care and improve the overall health and well-being of their patients.</a:t>
            </a:r>
            <a:endParaRPr lang="en-US" sz="2600" dirty="0">
              <a:latin typeface="Arial" panose="020B0604020202020204" pitchFamily="34" charset="0"/>
              <a:cs typeface="Arial" panose="020B0604020202020204" pitchFamily="34" charset="0"/>
            </a:endParaRPr>
          </a:p>
        </p:txBody>
      </p:sp>
      <p:pic>
        <p:nvPicPr>
          <p:cNvPr id="4098" name="Picture 2" descr="Home Health Aide Cartoon , Free Transparent Clipart - ClipartKey">
            <a:extLst>
              <a:ext uri="{FF2B5EF4-FFF2-40B4-BE49-F238E27FC236}">
                <a16:creationId xmlns:a16="http://schemas.microsoft.com/office/drawing/2014/main" id="{740E3D85-BD95-8EFB-9FF1-A8483B0059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4719" y="2178934"/>
            <a:ext cx="3607443" cy="3719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8071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B1C6D-2105-499D-AAC9-8AA51C7BCD1C}"/>
              </a:ext>
            </a:extLst>
          </p:cNvPr>
          <p:cNvSpPr>
            <a:spLocks noGrp="1"/>
          </p:cNvSpPr>
          <p:nvPr>
            <p:ph type="title"/>
          </p:nvPr>
        </p:nvSpPr>
        <p:spPr>
          <a:xfrm>
            <a:off x="581194" y="579222"/>
            <a:ext cx="11029616" cy="988332"/>
          </a:xfrm>
        </p:spPr>
        <p:txBody>
          <a:bodyPr rtlCol="0"/>
          <a:lstStyle/>
          <a:p>
            <a:pPr algn="ctr" rtl="0"/>
            <a:r>
              <a:rPr lang="en-GB" b="1" dirty="0">
                <a:latin typeface="Arial" panose="020B0604020202020204" pitchFamily="34" charset="0"/>
                <a:cs typeface="Arial" panose="020B0604020202020204" pitchFamily="34" charset="0"/>
              </a:rPr>
              <a:t>References</a:t>
            </a:r>
          </a:p>
        </p:txBody>
      </p:sp>
      <p:sp>
        <p:nvSpPr>
          <p:cNvPr id="4" name="Content Placeholder 3">
            <a:extLst>
              <a:ext uri="{FF2B5EF4-FFF2-40B4-BE49-F238E27FC236}">
                <a16:creationId xmlns:a16="http://schemas.microsoft.com/office/drawing/2014/main" id="{B74F0951-7481-4639-9C9D-3D4F73328068}"/>
              </a:ext>
            </a:extLst>
          </p:cNvPr>
          <p:cNvSpPr>
            <a:spLocks noGrp="1"/>
          </p:cNvSpPr>
          <p:nvPr>
            <p:ph sz="half" idx="2"/>
          </p:nvPr>
        </p:nvSpPr>
        <p:spPr>
          <a:xfrm>
            <a:off x="462987" y="1717990"/>
            <a:ext cx="10706583" cy="4555488"/>
          </a:xfrm>
        </p:spPr>
        <p:txBody>
          <a:bodyPr rtlCol="0">
            <a:normAutofit lnSpcReduction="10000"/>
          </a:bodyPr>
          <a:lstStyle/>
          <a:p>
            <a:pPr algn="just">
              <a:buFont typeface="+mj-lt"/>
              <a:buAutoNum type="arabicPeriod"/>
            </a:pPr>
            <a:r>
              <a:rPr lang="en-GB" sz="2200" b="0" i="0" dirty="0">
                <a:solidFill>
                  <a:schemeClr val="tx1"/>
                </a:solidFill>
                <a:effectLst/>
                <a:latin typeface="Arial" panose="020B0604020202020204" pitchFamily="34" charset="0"/>
                <a:cs typeface="Arial" panose="020B0604020202020204" pitchFamily="34" charset="0"/>
              </a:rPr>
              <a:t>Health and Social Care Alliance Scotland. (2019) </a:t>
            </a:r>
            <a:r>
              <a:rPr lang="en-GB" sz="2200" b="0" i="1" dirty="0">
                <a:solidFill>
                  <a:schemeClr val="tx1"/>
                </a:solidFill>
                <a:effectLst/>
                <a:latin typeface="Arial" panose="020B0604020202020204" pitchFamily="34" charset="0"/>
                <a:cs typeface="Arial" panose="020B0604020202020204" pitchFamily="34" charset="0"/>
              </a:rPr>
              <a:t>Communication in Health and Social Care.</a:t>
            </a:r>
            <a:r>
              <a:rPr lang="en-GB" sz="2200" b="0" i="0" dirty="0">
                <a:solidFill>
                  <a:schemeClr val="tx1"/>
                </a:solidFill>
                <a:effectLst/>
                <a:latin typeface="Arial" panose="020B0604020202020204" pitchFamily="34" charset="0"/>
                <a:cs typeface="Arial" panose="020B0604020202020204" pitchFamily="34" charset="0"/>
              </a:rPr>
              <a:t> Available at: </a:t>
            </a:r>
            <a:r>
              <a:rPr lang="en-GB" sz="2200" b="0" i="0" u="sng"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https://www.alliance-scotland.org.uk/wp-content/uploads/2019/08/Communication-in-Health-and-Social-Care-Leaflet.pdf</a:t>
            </a:r>
            <a:r>
              <a:rPr lang="en-GB" sz="2200" b="0" i="0" u="sng" dirty="0">
                <a:solidFill>
                  <a:schemeClr val="tx1"/>
                </a:solidFill>
                <a:effectLst/>
                <a:latin typeface="Arial" panose="020B0604020202020204" pitchFamily="34" charset="0"/>
                <a:cs typeface="Arial" panose="020B0604020202020204" pitchFamily="34" charset="0"/>
              </a:rPr>
              <a:t> </a:t>
            </a:r>
            <a:r>
              <a:rPr lang="en-GB" sz="2200" b="0" i="0" dirty="0">
                <a:solidFill>
                  <a:schemeClr val="tx1"/>
                </a:solidFill>
                <a:effectLst/>
                <a:latin typeface="Arial" panose="020B0604020202020204" pitchFamily="34" charset="0"/>
                <a:cs typeface="Arial" panose="020B0604020202020204" pitchFamily="34" charset="0"/>
              </a:rPr>
              <a:t>(Accessed on 2nd February, 2023)</a:t>
            </a:r>
          </a:p>
          <a:p>
            <a:pPr algn="just">
              <a:buFont typeface="+mj-lt"/>
              <a:buAutoNum type="arabicPeriod"/>
            </a:pPr>
            <a:r>
              <a:rPr lang="en-GB" sz="2200" b="0" i="0" dirty="0">
                <a:solidFill>
                  <a:schemeClr val="tx1"/>
                </a:solidFill>
                <a:effectLst/>
                <a:latin typeface="Arial" panose="020B0604020202020204" pitchFamily="34" charset="0"/>
                <a:cs typeface="Arial" panose="020B0604020202020204" pitchFamily="34" charset="0"/>
              </a:rPr>
              <a:t>Institute of Medicine. (2001) </a:t>
            </a:r>
            <a:r>
              <a:rPr lang="en-GB" sz="2200" b="0" i="1" dirty="0">
                <a:solidFill>
                  <a:schemeClr val="tx1"/>
                </a:solidFill>
                <a:effectLst/>
                <a:latin typeface="Arial" panose="020B0604020202020204" pitchFamily="34" charset="0"/>
                <a:cs typeface="Arial" panose="020B0604020202020204" pitchFamily="34" charset="0"/>
              </a:rPr>
              <a:t>Crossing the quality chasm: A new health system for the 21st century. </a:t>
            </a:r>
            <a:r>
              <a:rPr lang="en-GB" sz="2200" b="0" i="0" dirty="0">
                <a:solidFill>
                  <a:schemeClr val="tx1"/>
                </a:solidFill>
                <a:effectLst/>
                <a:latin typeface="Arial" panose="020B0604020202020204" pitchFamily="34" charset="0"/>
                <a:cs typeface="Arial" panose="020B0604020202020204" pitchFamily="34" charset="0"/>
              </a:rPr>
              <a:t>Washington, DC: National Academy Press.</a:t>
            </a:r>
          </a:p>
          <a:p>
            <a:pPr algn="just">
              <a:buFont typeface="+mj-lt"/>
              <a:buAutoNum type="arabicPeriod"/>
            </a:pPr>
            <a:r>
              <a:rPr lang="en-GB" sz="2200" b="0" i="0" dirty="0">
                <a:solidFill>
                  <a:schemeClr val="tx1"/>
                </a:solidFill>
                <a:effectLst/>
                <a:latin typeface="Arial" panose="020B0604020202020204" pitchFamily="34" charset="0"/>
                <a:cs typeface="Arial" panose="020B0604020202020204" pitchFamily="34" charset="0"/>
              </a:rPr>
              <a:t>National Institute for Health and Care Excellence. (2014) </a:t>
            </a:r>
            <a:r>
              <a:rPr lang="en-GB" sz="2200" b="0" i="1" dirty="0">
                <a:solidFill>
                  <a:schemeClr val="tx1"/>
                </a:solidFill>
                <a:effectLst/>
                <a:latin typeface="Arial" panose="020B0604020202020204" pitchFamily="34" charset="0"/>
                <a:cs typeface="Arial" panose="020B0604020202020204" pitchFamily="34" charset="0"/>
              </a:rPr>
              <a:t>Patient experience in adult NHS services: Improving the experience of care for people using adult NHS services.</a:t>
            </a:r>
            <a:r>
              <a:rPr lang="en-GB" sz="2200" b="0" i="0" dirty="0">
                <a:solidFill>
                  <a:schemeClr val="tx1"/>
                </a:solidFill>
                <a:effectLst/>
                <a:latin typeface="Arial" panose="020B0604020202020204" pitchFamily="34" charset="0"/>
                <a:cs typeface="Arial" panose="020B0604020202020204" pitchFamily="34" charset="0"/>
              </a:rPr>
              <a:t> Available at: </a:t>
            </a:r>
            <a:r>
              <a:rPr lang="en-GB" sz="2200" b="0" i="0" u="sng" dirty="0">
                <a:solidFill>
                  <a:schemeClr val="tx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https://www.nice.org.uk/guidance/cg138</a:t>
            </a:r>
            <a:r>
              <a:rPr lang="en-GB" sz="2200" b="0" i="0" u="sng" dirty="0">
                <a:solidFill>
                  <a:schemeClr val="tx1"/>
                </a:solidFill>
                <a:effectLst/>
                <a:latin typeface="Arial" panose="020B0604020202020204" pitchFamily="34" charset="0"/>
                <a:cs typeface="Arial" panose="020B0604020202020204" pitchFamily="34" charset="0"/>
              </a:rPr>
              <a:t>  </a:t>
            </a:r>
            <a:r>
              <a:rPr lang="en-GB" sz="2200" b="0" i="0" dirty="0">
                <a:solidFill>
                  <a:schemeClr val="tx1"/>
                </a:solidFill>
                <a:effectLst/>
                <a:latin typeface="Arial" panose="020B0604020202020204" pitchFamily="34" charset="0"/>
                <a:cs typeface="Arial" panose="020B0604020202020204" pitchFamily="34" charset="0"/>
              </a:rPr>
              <a:t>(Accessed on 2nd February, 2023)</a:t>
            </a:r>
          </a:p>
          <a:p>
            <a:pPr algn="just">
              <a:buFont typeface="+mj-lt"/>
              <a:buAutoNum type="arabicPeriod"/>
            </a:pPr>
            <a:r>
              <a:rPr lang="en-GB" sz="2200" b="0" i="0" dirty="0">
                <a:solidFill>
                  <a:schemeClr val="tx1"/>
                </a:solidFill>
                <a:effectLst/>
                <a:latin typeface="Arial" panose="020B0604020202020204" pitchFamily="34" charset="0"/>
                <a:cs typeface="Arial" panose="020B0604020202020204" pitchFamily="34" charset="0"/>
              </a:rPr>
              <a:t>NHS England. (2015) </a:t>
            </a:r>
            <a:r>
              <a:rPr lang="en-GB" sz="2200" b="0" i="1" dirty="0">
                <a:solidFill>
                  <a:schemeClr val="tx1"/>
                </a:solidFill>
                <a:effectLst/>
                <a:latin typeface="Arial" panose="020B0604020202020204" pitchFamily="34" charset="0"/>
                <a:cs typeface="Arial" panose="020B0604020202020204" pitchFamily="34" charset="0"/>
              </a:rPr>
              <a:t>The NHS Constitution for England</a:t>
            </a:r>
            <a:r>
              <a:rPr lang="en-GB" sz="2200" b="0" i="0" dirty="0">
                <a:solidFill>
                  <a:schemeClr val="tx1"/>
                </a:solidFill>
                <a:effectLst/>
                <a:latin typeface="Arial" panose="020B0604020202020204" pitchFamily="34" charset="0"/>
                <a:cs typeface="Arial" panose="020B0604020202020204" pitchFamily="34" charset="0"/>
              </a:rPr>
              <a:t>. Available at: </a:t>
            </a:r>
            <a:r>
              <a:rPr lang="en-GB" sz="2200" b="0" i="0" u="sng" dirty="0">
                <a:solidFill>
                  <a:schemeClr val="tx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https://www.gov.uk/government/publications/the-nhs-constitution-for-england/the-nhs-constitution-for-england</a:t>
            </a:r>
            <a:r>
              <a:rPr lang="en-GB" sz="2200" b="0" i="0" dirty="0">
                <a:solidFill>
                  <a:schemeClr val="tx1"/>
                </a:solidFill>
                <a:effectLst/>
                <a:latin typeface="Arial" panose="020B0604020202020204" pitchFamily="34" charset="0"/>
                <a:cs typeface="Arial" panose="020B0604020202020204" pitchFamily="34" charset="0"/>
              </a:rPr>
              <a:t>  (Accessed on 2nd February, 2023)</a:t>
            </a:r>
          </a:p>
          <a:p>
            <a:pPr algn="just">
              <a:buFont typeface="+mj-lt"/>
              <a:buAutoNum type="arabicPeriod"/>
            </a:pPr>
            <a:endParaRPr lang="en-GB" sz="2200" b="0" i="0" dirty="0">
              <a:solidFill>
                <a:schemeClr val="tx1"/>
              </a:solidFill>
              <a:effectLst/>
              <a:latin typeface="Arial" panose="020B0604020202020204" pitchFamily="34" charset="0"/>
              <a:cs typeface="Arial" panose="020B0604020202020204" pitchFamily="34" charset="0"/>
            </a:endParaRPr>
          </a:p>
        </p:txBody>
      </p:sp>
      <p:sp>
        <p:nvSpPr>
          <p:cNvPr id="11" name="Slide Number Placeholder 10">
            <a:extLst>
              <a:ext uri="{FF2B5EF4-FFF2-40B4-BE49-F238E27FC236}">
                <a16:creationId xmlns:a16="http://schemas.microsoft.com/office/drawing/2014/main" id="{02C172DF-96EA-4F88-908B-161810E45408}"/>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9</a:t>
            </a:fld>
            <a:endParaRPr lang="en-GB"/>
          </a:p>
        </p:txBody>
      </p:sp>
    </p:spTree>
    <p:extLst>
      <p:ext uri="{BB962C8B-B14F-4D97-AF65-F5344CB8AC3E}">
        <p14:creationId xmlns:p14="http://schemas.microsoft.com/office/powerpoint/2010/main" val="3305518317"/>
      </p:ext>
    </p:extLst>
  </p:cSld>
  <p:clrMapOvr>
    <a:masterClrMapping/>
  </p:clrMapOvr>
</p:sld>
</file>

<file path=ppt/theme/theme1.xml><?xml version="1.0" encoding="utf-8"?>
<a:theme xmlns:a="http://schemas.openxmlformats.org/drawingml/2006/main" name="DividendVTI">
  <a:themeElements>
    <a:clrScheme name="Custom 10">
      <a:dk1>
        <a:sysClr val="windowText" lastClr="000000"/>
      </a:dk1>
      <a:lt1>
        <a:sysClr val="window" lastClr="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52848763_TF45205285_Win32" id="{512915A2-2AB9-4EE3-80AA-D8F6366BE079}" vid="{B6D99418-21CE-40BE-AD04-F937B08DC4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470C9DA-ADC8-49D9-B223-6D54C6FB7BE0}">
  <ds:schemaRefs>
    <ds:schemaRef ds:uri="http://schemas.microsoft.com/sharepoint/v3/contenttype/forms"/>
  </ds:schemaRefs>
</ds:datastoreItem>
</file>

<file path=customXml/itemProps2.xml><?xml version="1.0" encoding="utf-8"?>
<ds:datastoreItem xmlns:ds="http://schemas.openxmlformats.org/officeDocument/2006/customXml" ds:itemID="{97333985-6DEC-4BB6-B360-FFFEFA02249A}">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54608ECE-840A-4514-AD05-0950FC5D30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DividendVTI</Template>
  <TotalTime>46</TotalTime>
  <Words>717</Words>
  <Application>Microsoft Macintosh PowerPoint</Application>
  <PresentationFormat>Widescreen</PresentationFormat>
  <Paragraphs>54</Paragraphs>
  <Slides>9</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Courier New</vt:lpstr>
      <vt:lpstr>Gill Sans MT</vt:lpstr>
      <vt:lpstr>Wingdings</vt:lpstr>
      <vt:lpstr>Wingdings 2</vt:lpstr>
      <vt:lpstr>DividendVTI</vt:lpstr>
      <vt:lpstr>Key Skills Presentation</vt:lpstr>
      <vt:lpstr>Introduction</vt:lpstr>
      <vt:lpstr>Types of Communication in Health and Social Care</vt:lpstr>
      <vt:lpstr>Communication Strategies for Health and Social Care Professionals </vt:lpstr>
      <vt:lpstr>Importance of Communication in Health and Social Care</vt:lpstr>
      <vt:lpstr>       Barriers to Communication in Health and Social Care  </vt:lpstr>
      <vt:lpstr>Practical Example of Using Communication in Health and Social Care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Microsoft Office User</dc:creator>
  <cp:lastModifiedBy>Microsoft Office User</cp:lastModifiedBy>
  <cp:revision>6</cp:revision>
  <dcterms:created xsi:type="dcterms:W3CDTF">2023-03-07T17:59:11Z</dcterms:created>
  <dcterms:modified xsi:type="dcterms:W3CDTF">2023-03-11T21:45:23Z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