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notesMasterIdLst>
    <p:notesMasterId r:id="rId14"/>
  </p:notesMasterIdLst>
  <p:handoutMasterIdLst>
    <p:handoutMasterId r:id="rId15"/>
  </p:handoutMasterIdLst>
  <p:sldIdLst>
    <p:sldId id="257" r:id="rId2"/>
    <p:sldId id="261" r:id="rId3"/>
    <p:sldId id="262" r:id="rId4"/>
    <p:sldId id="263" r:id="rId5"/>
    <p:sldId id="264" r:id="rId6"/>
    <p:sldId id="265" r:id="rId7"/>
    <p:sldId id="266" r:id="rId8"/>
    <p:sldId id="267" r:id="rId9"/>
    <p:sldId id="268" r:id="rId10"/>
    <p:sldId id="269" r:id="rId11"/>
    <p:sldId id="270" r:id="rId12"/>
    <p:sldId id="271" r:id="rId13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44529"/>
    <a:srgbClr val="2B3922"/>
    <a:srgbClr val="2E3722"/>
    <a:srgbClr val="FCF7F1"/>
    <a:srgbClr val="B8D233"/>
    <a:srgbClr val="5CC6D6"/>
    <a:srgbClr val="F8D22F"/>
    <a:srgbClr val="F03F2B"/>
    <a:srgbClr val="3488A0"/>
    <a:srgbClr val="57903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EEB8558-7FCF-4053-95CC-F5BA30E4C2C6}" v="1" dt="2023-06-09T16:38:49.00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44" autoAdjust="0"/>
    <p:restoredTop sz="87903" autoAdjust="0"/>
  </p:normalViewPr>
  <p:slideViewPr>
    <p:cSldViewPr snapToGrid="0">
      <p:cViewPr>
        <p:scale>
          <a:sx n="100" d="100"/>
          <a:sy n="100" d="100"/>
        </p:scale>
        <p:origin x="-330" y="-48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120" d="100"/>
          <a:sy n="120" d="100"/>
        </p:scale>
        <p:origin x="5040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ebecca Stewart" userId="e4dbdf3f-b99f-4ed4-aef6-c26f104e6967" providerId="ADAL" clId="{6EEB8558-7FCF-4053-95CC-F5BA30E4C2C6}"/>
    <pc:docChg chg="custSel modSld">
      <pc:chgData name="Rebecca Stewart" userId="e4dbdf3f-b99f-4ed4-aef6-c26f104e6967" providerId="ADAL" clId="{6EEB8558-7FCF-4053-95CC-F5BA30E4C2C6}" dt="2023-06-09T16:39:24.572" v="242" actId="20577"/>
      <pc:docMkLst>
        <pc:docMk/>
      </pc:docMkLst>
      <pc:sldChg chg="modSp mod">
        <pc:chgData name="Rebecca Stewart" userId="e4dbdf3f-b99f-4ed4-aef6-c26f104e6967" providerId="ADAL" clId="{6EEB8558-7FCF-4053-95CC-F5BA30E4C2C6}" dt="2023-06-09T16:39:24.572" v="242" actId="20577"/>
        <pc:sldMkLst>
          <pc:docMk/>
          <pc:sldMk cId="2584280759" sldId="257"/>
        </pc:sldMkLst>
        <pc:spChg chg="mod">
          <ac:chgData name="Rebecca Stewart" userId="e4dbdf3f-b99f-4ed4-aef6-c26f104e6967" providerId="ADAL" clId="{6EEB8558-7FCF-4053-95CC-F5BA30E4C2C6}" dt="2023-06-09T16:39:24.572" v="242" actId="20577"/>
          <ac:spMkLst>
            <pc:docMk/>
            <pc:sldMk cId="2584280759" sldId="257"/>
            <ac:spMk id="2" creationId="{18C3B467-088C-4F3D-A9A7-105C4E1E20CD}"/>
          </ac:spMkLst>
        </pc:spChg>
      </pc:sldChg>
      <pc:sldChg chg="addSp delSp modSp mod modClrScheme chgLayout">
        <pc:chgData name="Rebecca Stewart" userId="e4dbdf3f-b99f-4ed4-aef6-c26f104e6967" providerId="ADAL" clId="{6EEB8558-7FCF-4053-95CC-F5BA30E4C2C6}" dt="2023-06-09T16:39:05.657" v="238" actId="26606"/>
        <pc:sldMkLst>
          <pc:docMk/>
          <pc:sldMk cId="3916085268" sldId="271"/>
        </pc:sldMkLst>
        <pc:spChg chg="mod">
          <ac:chgData name="Rebecca Stewart" userId="e4dbdf3f-b99f-4ed4-aef6-c26f104e6967" providerId="ADAL" clId="{6EEB8558-7FCF-4053-95CC-F5BA30E4C2C6}" dt="2023-06-09T16:39:05.657" v="238" actId="26606"/>
          <ac:spMkLst>
            <pc:docMk/>
            <pc:sldMk cId="3916085268" sldId="271"/>
            <ac:spMk id="2" creationId="{E5CAF63E-0AC8-F32D-AC2C-E0744971B83A}"/>
          </ac:spMkLst>
        </pc:spChg>
        <pc:spChg chg="del mod">
          <ac:chgData name="Rebecca Stewart" userId="e4dbdf3f-b99f-4ed4-aef6-c26f104e6967" providerId="ADAL" clId="{6EEB8558-7FCF-4053-95CC-F5BA30E4C2C6}" dt="2023-06-09T16:38:49.009" v="237" actId="931"/>
          <ac:spMkLst>
            <pc:docMk/>
            <pc:sldMk cId="3916085268" sldId="271"/>
            <ac:spMk id="3" creationId="{3BC390D2-E2DE-4627-F52E-8486F58087E1}"/>
          </ac:spMkLst>
        </pc:spChg>
        <pc:spChg chg="mod">
          <ac:chgData name="Rebecca Stewart" userId="e4dbdf3f-b99f-4ed4-aef6-c26f104e6967" providerId="ADAL" clId="{6EEB8558-7FCF-4053-95CC-F5BA30E4C2C6}" dt="2023-06-09T16:39:05.657" v="238" actId="26606"/>
          <ac:spMkLst>
            <pc:docMk/>
            <pc:sldMk cId="3916085268" sldId="271"/>
            <ac:spMk id="4" creationId="{8DF24ED3-3D85-8657-E6E1-0F5898358359}"/>
          </ac:spMkLst>
        </pc:spChg>
        <pc:spChg chg="mod">
          <ac:chgData name="Rebecca Stewart" userId="e4dbdf3f-b99f-4ed4-aef6-c26f104e6967" providerId="ADAL" clId="{6EEB8558-7FCF-4053-95CC-F5BA30E4C2C6}" dt="2023-06-09T16:39:05.657" v="238" actId="26606"/>
          <ac:spMkLst>
            <pc:docMk/>
            <pc:sldMk cId="3916085268" sldId="271"/>
            <ac:spMk id="5" creationId="{668208CF-C88B-ECB9-22DD-7D19A602B7F2}"/>
          </ac:spMkLst>
        </pc:spChg>
        <pc:picChg chg="add mod ord">
          <ac:chgData name="Rebecca Stewart" userId="e4dbdf3f-b99f-4ed4-aef6-c26f104e6967" providerId="ADAL" clId="{6EEB8558-7FCF-4053-95CC-F5BA30E4C2C6}" dt="2023-06-09T16:39:05.657" v="238" actId="26606"/>
          <ac:picMkLst>
            <pc:docMk/>
            <pc:sldMk cId="3916085268" sldId="271"/>
            <ac:picMk id="7" creationId="{454E6A59-4D21-E9F2-C017-7EAD4902D841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4" Type="http://schemas.openxmlformats.org/officeDocument/2006/relationships/image" Target="../media/image6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4" Type="http://schemas.openxmlformats.org/officeDocument/2006/relationships/image" Target="../media/image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1A66772-F185-4D58-B8BB-E9370D7A7A2B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 rtlCol="0"/>
        <a:lstStyle/>
        <a:p>
          <a:pPr rtl="0"/>
          <a:endParaRPr lang="en-US"/>
        </a:p>
      </dgm:t>
    </dgm:pt>
    <dgm:pt modelId="{49225C73-1633-42F1-AB3B-7CB183E5F8B8}">
      <dgm:prSet/>
      <dgm:spPr/>
      <dgm:t>
        <a:bodyPr rtlCol="0"/>
        <a:lstStyle/>
        <a:p>
          <a:pPr>
            <a:lnSpc>
              <a:spcPct val="100000"/>
            </a:lnSpc>
            <a:defRPr cap="all"/>
          </a:pPr>
          <a:r>
            <a:rPr lang="en-gb" dirty="0"/>
            <a:t>Prepare for Task 2 </a:t>
          </a:r>
        </a:p>
      </dgm:t>
    </dgm:pt>
    <dgm:pt modelId="{1A0E2090-1D4F-438A-8766-B6030CE01ADD}" type="parTrans" cxnId="{A9154303-8225-4248-91DC-1B0156A35F07}">
      <dgm:prSet/>
      <dgm:spPr/>
      <dgm:t>
        <a:bodyPr rtlCol="0"/>
        <a:lstStyle/>
        <a:p>
          <a:pPr rtl="0"/>
          <a:endParaRPr lang="en-US"/>
        </a:p>
      </dgm:t>
    </dgm:pt>
    <dgm:pt modelId="{9646853A-8964-4519-A5B1-0B7D18B2983D}" type="sibTrans" cxnId="{A9154303-8225-4248-91DC-1B0156A35F07}">
      <dgm:prSet/>
      <dgm:spPr/>
      <dgm:t>
        <a:bodyPr rtlCol="0"/>
        <a:lstStyle/>
        <a:p>
          <a:pPr rtl="0"/>
          <a:endParaRPr lang="en-US"/>
        </a:p>
      </dgm:t>
    </dgm:pt>
    <dgm:pt modelId="{40FC4FFE-8987-4A26-B7F4-8A516F18ADAE}">
      <dgm:prSet/>
      <dgm:spPr/>
      <dgm:t>
        <a:bodyPr rtlCol="0"/>
        <a:lstStyle/>
        <a:p>
          <a:pPr>
            <a:lnSpc>
              <a:spcPct val="100000"/>
            </a:lnSpc>
            <a:defRPr cap="all"/>
          </a:pPr>
          <a:r>
            <a:rPr lang="en-GB" dirty="0"/>
            <a:t>We will complete Task 1</a:t>
          </a:r>
          <a:endParaRPr lang="en-gb" dirty="0"/>
        </a:p>
      </dgm:t>
    </dgm:pt>
    <dgm:pt modelId="{5B62599A-5C9B-48E7-896E-EA782AC60C8B}" type="sibTrans" cxnId="{C7AD8469-3C68-4AF9-AB82-79B0043AA120}">
      <dgm:prSet/>
      <dgm:spPr/>
      <dgm:t>
        <a:bodyPr rtlCol="0"/>
        <a:lstStyle/>
        <a:p>
          <a:pPr rtl="0"/>
          <a:endParaRPr lang="en-US"/>
        </a:p>
      </dgm:t>
    </dgm:pt>
    <dgm:pt modelId="{CAD7EF86-FB23-41F6-BF42-040B36DEFDB1}" type="parTrans" cxnId="{C7AD8469-3C68-4AF9-AB82-79B0043AA120}">
      <dgm:prSet/>
      <dgm:spPr/>
      <dgm:t>
        <a:bodyPr rtlCol="0"/>
        <a:lstStyle/>
        <a:p>
          <a:pPr rtl="0"/>
          <a:endParaRPr lang="en-US"/>
        </a:p>
      </dgm:t>
    </dgm:pt>
    <dgm:pt modelId="{50B3CE7C-E10B-4E23-BD93-03664997C932}" type="pres">
      <dgm:prSet presAssocID="{01A66772-F185-4D58-B8BB-E9370D7A7A2B}" presName="root" presStyleCnt="0">
        <dgm:presLayoutVars>
          <dgm:dir/>
          <dgm:resizeHandles val="exact"/>
        </dgm:presLayoutVars>
      </dgm:prSet>
      <dgm:spPr/>
    </dgm:pt>
    <dgm:pt modelId="{DE9CE479-E4AE-4283-AEF1-10C1535B4324}" type="pres">
      <dgm:prSet presAssocID="{40FC4FFE-8987-4A26-B7F4-8A516F18ADAE}" presName="compNode" presStyleCnt="0"/>
      <dgm:spPr/>
    </dgm:pt>
    <dgm:pt modelId="{B59FCF02-CAD2-4D6F-9542-AD86711168CA}" type="pres">
      <dgm:prSet presAssocID="{40FC4FFE-8987-4A26-B7F4-8A516F18ADAE}" presName="iconBgRect" presStyleLbl="bgShp" presStyleIdx="0" presStyleCnt="2"/>
      <dgm:spPr/>
    </dgm:pt>
    <dgm:pt modelId="{7C175B98-93F4-4D7C-BB95-1514AB879CD5}" type="pres">
      <dgm:prSet presAssocID="{40FC4FFE-8987-4A26-B7F4-8A516F18ADAE}" presName="iconRect" presStyleLbl="node1" presStyleIdx="0" presStyleCnt="2"/>
      <dgm:spPr>
        <a:blipFill>
          <a:blip xmlns:r="http://schemas.openxmlformats.org/officeDocument/2006/relationships" r:embed="rId1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graph with downward trend"/>
        </a:ext>
      </dgm:extLst>
    </dgm:pt>
    <dgm:pt modelId="{677A3090-5F01-43FD-9FA6-C0420AD80FD6}" type="pres">
      <dgm:prSet presAssocID="{40FC4FFE-8987-4A26-B7F4-8A516F18ADAE}" presName="spaceRect" presStyleCnt="0"/>
      <dgm:spPr/>
    </dgm:pt>
    <dgm:pt modelId="{127117FB-F8A7-4A20-A8A7-EC686DDC76D0}" type="pres">
      <dgm:prSet presAssocID="{40FC4FFE-8987-4A26-B7F4-8A516F18ADAE}" presName="textRect" presStyleLbl="revTx" presStyleIdx="0" presStyleCnt="2" custScaleX="124405">
        <dgm:presLayoutVars>
          <dgm:chMax val="1"/>
          <dgm:chPref val="1"/>
        </dgm:presLayoutVars>
      </dgm:prSet>
      <dgm:spPr/>
    </dgm:pt>
    <dgm:pt modelId="{FD1EED9C-83D3-41AD-A09B-D3B36354168F}" type="pres">
      <dgm:prSet presAssocID="{5B62599A-5C9B-48E7-896E-EA782AC60C8B}" presName="sibTrans" presStyleCnt="0"/>
      <dgm:spPr/>
    </dgm:pt>
    <dgm:pt modelId="{C998AB0A-577D-44AA-A068-F634DDE7BD47}" type="pres">
      <dgm:prSet presAssocID="{49225C73-1633-42F1-AB3B-7CB183E5F8B8}" presName="compNode" presStyleCnt="0"/>
      <dgm:spPr/>
    </dgm:pt>
    <dgm:pt modelId="{BCD8CDD9-0C56-4401-ADB1-8B48DAB2C96F}" type="pres">
      <dgm:prSet presAssocID="{49225C73-1633-42F1-AB3B-7CB183E5F8B8}" presName="iconBgRect" presStyleLbl="bgShp" presStyleIdx="1" presStyleCnt="2"/>
      <dgm:spPr/>
    </dgm:pt>
    <dgm:pt modelId="{DB4CA7C4-FCA1-4127-B20A-2A5C031A3CF4}" type="pres">
      <dgm:prSet presAssocID="{49225C73-1633-42F1-AB3B-7CB183E5F8B8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esentation with bar chart"/>
        </a:ext>
      </dgm:extLst>
    </dgm:pt>
    <dgm:pt modelId="{9B0C8FBF-0BDD-48A5-967E-F3FE71659F6A}" type="pres">
      <dgm:prSet presAssocID="{49225C73-1633-42F1-AB3B-7CB183E5F8B8}" presName="spaceRect" presStyleCnt="0"/>
      <dgm:spPr/>
    </dgm:pt>
    <dgm:pt modelId="{7E6FE37A-5DB0-4899-9FCB-0CE39BC185F8}" type="pres">
      <dgm:prSet presAssocID="{49225C73-1633-42F1-AB3B-7CB183E5F8B8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A9154303-8225-4248-91DC-1B0156A35F07}" srcId="{01A66772-F185-4D58-B8BB-E9370D7A7A2B}" destId="{49225C73-1633-42F1-AB3B-7CB183E5F8B8}" srcOrd="1" destOrd="0" parTransId="{1A0E2090-1D4F-438A-8766-B6030CE01ADD}" sibTransId="{9646853A-8964-4519-A5B1-0B7D18B2983D}"/>
    <dgm:cxn modelId="{7A710F69-5154-4855-ACF5-BC7C1BF85A80}" type="presOf" srcId="{49225C73-1633-42F1-AB3B-7CB183E5F8B8}" destId="{7E6FE37A-5DB0-4899-9FCB-0CE39BC185F8}" srcOrd="0" destOrd="0" presId="urn:microsoft.com/office/officeart/2018/5/layout/IconCircleLabelList"/>
    <dgm:cxn modelId="{C7AD8469-3C68-4AF9-AB82-79B0043AA120}" srcId="{01A66772-F185-4D58-B8BB-E9370D7A7A2B}" destId="{40FC4FFE-8987-4A26-B7F4-8A516F18ADAE}" srcOrd="0" destOrd="0" parTransId="{CAD7EF86-FB23-41F6-BF42-040B36DEFDB1}" sibTransId="{5B62599A-5C9B-48E7-896E-EA782AC60C8B}"/>
    <dgm:cxn modelId="{676D3A6A-6EA7-4483-BB12-0BD4A7D7AF9D}" type="presOf" srcId="{01A66772-F185-4D58-B8BB-E9370D7A7A2B}" destId="{50B3CE7C-E10B-4E23-BD93-03664997C932}" srcOrd="0" destOrd="0" presId="urn:microsoft.com/office/officeart/2018/5/layout/IconCircleLabelList"/>
    <dgm:cxn modelId="{355227E3-55E0-4343-BC8D-FC0EB1694F48}" type="presOf" srcId="{40FC4FFE-8987-4A26-B7F4-8A516F18ADAE}" destId="{127117FB-F8A7-4A20-A8A7-EC686DDC76D0}" srcOrd="0" destOrd="0" presId="urn:microsoft.com/office/officeart/2018/5/layout/IconCircleLabelList"/>
    <dgm:cxn modelId="{555498CB-3ED1-404E-A25F-EB243EFC5FB1}" type="presParOf" srcId="{50B3CE7C-E10B-4E23-BD93-03664997C932}" destId="{DE9CE479-E4AE-4283-AEF1-10C1535B4324}" srcOrd="0" destOrd="0" presId="urn:microsoft.com/office/officeart/2018/5/layout/IconCircleLabelList"/>
    <dgm:cxn modelId="{11F12D49-CD08-4D50-BD13-3ECBC3A476A4}" type="presParOf" srcId="{DE9CE479-E4AE-4283-AEF1-10C1535B4324}" destId="{B59FCF02-CAD2-4D6F-9542-AD86711168CA}" srcOrd="0" destOrd="0" presId="urn:microsoft.com/office/officeart/2018/5/layout/IconCircleLabelList"/>
    <dgm:cxn modelId="{F443A659-540B-487B-97F9-49219CF60D6B}" type="presParOf" srcId="{DE9CE479-E4AE-4283-AEF1-10C1535B4324}" destId="{7C175B98-93F4-4D7C-BB95-1514AB879CD5}" srcOrd="1" destOrd="0" presId="urn:microsoft.com/office/officeart/2018/5/layout/IconCircleLabelList"/>
    <dgm:cxn modelId="{A503D7AB-7D64-4163-93B5-1CEEDAE81823}" type="presParOf" srcId="{DE9CE479-E4AE-4283-AEF1-10C1535B4324}" destId="{677A3090-5F01-43FD-9FA6-C0420AD80FD6}" srcOrd="2" destOrd="0" presId="urn:microsoft.com/office/officeart/2018/5/layout/IconCircleLabelList"/>
    <dgm:cxn modelId="{780188ED-7DCE-45BB-B6AF-91BE48969612}" type="presParOf" srcId="{DE9CE479-E4AE-4283-AEF1-10C1535B4324}" destId="{127117FB-F8A7-4A20-A8A7-EC686DDC76D0}" srcOrd="3" destOrd="0" presId="urn:microsoft.com/office/officeart/2018/5/layout/IconCircleLabelList"/>
    <dgm:cxn modelId="{155719F8-A89B-4E96-BC49-C48BC717F480}" type="presParOf" srcId="{50B3CE7C-E10B-4E23-BD93-03664997C932}" destId="{FD1EED9C-83D3-41AD-A09B-D3B36354168F}" srcOrd="1" destOrd="0" presId="urn:microsoft.com/office/officeart/2018/5/layout/IconCircleLabelList"/>
    <dgm:cxn modelId="{2772E199-56B0-4310-A55E-67D00CA3E59E}" type="presParOf" srcId="{50B3CE7C-E10B-4E23-BD93-03664997C932}" destId="{C998AB0A-577D-44AA-A068-F634DDE7BD47}" srcOrd="2" destOrd="0" presId="urn:microsoft.com/office/officeart/2018/5/layout/IconCircleLabelList"/>
    <dgm:cxn modelId="{4E351D18-D97F-4B92-A608-2E9600B91C28}" type="presParOf" srcId="{C998AB0A-577D-44AA-A068-F634DDE7BD47}" destId="{BCD8CDD9-0C56-4401-ADB1-8B48DAB2C96F}" srcOrd="0" destOrd="0" presId="urn:microsoft.com/office/officeart/2018/5/layout/IconCircleLabelList"/>
    <dgm:cxn modelId="{B3DC724C-4569-4E9D-BD5A-49E4CD991FD0}" type="presParOf" srcId="{C998AB0A-577D-44AA-A068-F634DDE7BD47}" destId="{DB4CA7C4-FCA1-4127-B20A-2A5C031A3CF4}" srcOrd="1" destOrd="0" presId="urn:microsoft.com/office/officeart/2018/5/layout/IconCircleLabelList"/>
    <dgm:cxn modelId="{AD1AB552-CCE0-4911-BB9E-5D4A60B21F4F}" type="presParOf" srcId="{C998AB0A-577D-44AA-A068-F634DDE7BD47}" destId="{9B0C8FBF-0BDD-48A5-967E-F3FE71659F6A}" srcOrd="2" destOrd="0" presId="urn:microsoft.com/office/officeart/2018/5/layout/IconCircleLabelList"/>
    <dgm:cxn modelId="{8558F796-2D01-40FE-A21A-7530EEBC3BC3}" type="presParOf" srcId="{C998AB0A-577D-44AA-A068-F634DDE7BD47}" destId="{7E6FE37A-5DB0-4899-9FCB-0CE39BC185F8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9FCF02-CAD2-4D6F-9542-AD86711168CA}">
      <dsp:nvSpPr>
        <dsp:cNvPr id="0" name=""/>
        <dsp:cNvSpPr/>
      </dsp:nvSpPr>
      <dsp:spPr>
        <a:xfrm>
          <a:off x="1816199" y="62805"/>
          <a:ext cx="2196000" cy="2196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C175B98-93F4-4D7C-BB95-1514AB879CD5}">
      <dsp:nvSpPr>
        <dsp:cNvPr id="0" name=""/>
        <dsp:cNvSpPr/>
      </dsp:nvSpPr>
      <dsp:spPr>
        <a:xfrm>
          <a:off x="2284199" y="530805"/>
          <a:ext cx="1260000" cy="1260000"/>
        </a:xfrm>
        <a:prstGeom prst="rect">
          <a:avLst/>
        </a:prstGeom>
        <a:blipFill>
          <a:blip xmlns:r="http://schemas.openxmlformats.org/officeDocument/2006/relationships" r:embed="rId1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7117FB-F8A7-4A20-A8A7-EC686DDC76D0}">
      <dsp:nvSpPr>
        <dsp:cNvPr id="0" name=""/>
        <dsp:cNvSpPr/>
      </dsp:nvSpPr>
      <dsp:spPr>
        <a:xfrm>
          <a:off x="674909" y="2942806"/>
          <a:ext cx="447858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rtlCol="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400" kern="1200" dirty="0"/>
            <a:t>We will complete Task 1</a:t>
          </a:r>
          <a:endParaRPr lang="en-gb" sz="2400" kern="1200" dirty="0"/>
        </a:p>
      </dsp:txBody>
      <dsp:txXfrm>
        <a:off x="674909" y="2942806"/>
        <a:ext cx="4478580" cy="720000"/>
      </dsp:txXfrm>
    </dsp:sp>
    <dsp:sp modelId="{BCD8CDD9-0C56-4401-ADB1-8B48DAB2C96F}">
      <dsp:nvSpPr>
        <dsp:cNvPr id="0" name=""/>
        <dsp:cNvSpPr/>
      </dsp:nvSpPr>
      <dsp:spPr>
        <a:xfrm>
          <a:off x="6485490" y="62805"/>
          <a:ext cx="2196000" cy="21960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B4CA7C4-FCA1-4127-B20A-2A5C031A3CF4}">
      <dsp:nvSpPr>
        <dsp:cNvPr id="0" name=""/>
        <dsp:cNvSpPr/>
      </dsp:nvSpPr>
      <dsp:spPr>
        <a:xfrm>
          <a:off x="6953490" y="530805"/>
          <a:ext cx="1260000" cy="126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6FE37A-5DB0-4899-9FCB-0CE39BC185F8}">
      <dsp:nvSpPr>
        <dsp:cNvPr id="0" name=""/>
        <dsp:cNvSpPr/>
      </dsp:nvSpPr>
      <dsp:spPr>
        <a:xfrm>
          <a:off x="5783490" y="2942806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rtlCol="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400" kern="1200" dirty="0"/>
            <a:t>Prepare for Task 2 </a:t>
          </a:r>
        </a:p>
      </dsp:txBody>
      <dsp:txXfrm>
        <a:off x="5783490" y="2942806"/>
        <a:ext cx="36000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A6F5C5BD-8AB6-4E5F-8616-0B1D32D0FBFD}" type="datetime1">
              <a:rPr lang="en-US" smtClean="0"/>
              <a:t>6/9/2023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97ACF5E7-ACB0-497B-A8C6-F2E617B463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8533960"/>
      </p:ext>
    </p:extLst>
  </p:cSld>
  <p:clrMap bg1="lt1" tx1="dk1" bg2="lt2" tx2="dk2" accent1="accent1" accent2="accent2" accent3="accent3" accent4="accent4" accent5="accent5" accent6="accent6" hlink="hlink" folHlink="folHlink"/>
  <p:hf hdr="0" ftr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C3DD49AE-E876-4130-BF53-6229B9820536}" type="datetime1">
              <a:rPr lang="en-US" smtClean="0"/>
              <a:t>6/9/2023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/>
              <a:t>Click to edit Master text styles</a:t>
            </a:r>
            <a:endParaRPr lang="en-US"/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37A705E3-E620-489D-9973-6221209A4B3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581830"/>
      </p:ext>
    </p:extLst>
  </p:cSld>
  <p:clrMap bg1="lt1" tx1="dk1" bg2="lt2" tx2="dk2" accent1="accent1" accent2="accent2" accent3="accent3" accent4="accent4" accent5="accent5" accent6="accent6" hlink="hlink" folHlink="folHlink"/>
  <p:hf hdr="0" ftr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C3DD49AE-E876-4130-BF53-6229B9820536}" type="datetime1">
              <a:rPr lang="en-US" smtClean="0"/>
              <a:t>6/9/2023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37A705E3-E620-489D-9973-6221209A4B3B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521492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https://digitalskills.uwtsd.ac.uk/</a:t>
            </a:r>
          </a:p>
          <a:p>
            <a:r>
              <a:rPr lang="en-GB" dirty="0"/>
              <a:t> </a:t>
            </a:r>
          </a:p>
          <a:p>
            <a:r>
              <a:rPr lang="en-GB" dirty="0"/>
              <a:t>When on the </a:t>
            </a:r>
            <a:r>
              <a:rPr lang="en-GB" dirty="0" err="1"/>
              <a:t>digi</a:t>
            </a:r>
            <a:r>
              <a:rPr lang="en-GB" dirty="0"/>
              <a:t>-skills website scroll down the page until you see the ‘Jisc Discovery Tool’ icon. When students complete this a report will be generated which they should share with you as their lecturer, allowing the students to prove the authenticity of work. 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C3DD49AE-E876-4130-BF53-6229B9820536}" type="datetime1">
              <a:rPr lang="en-US" smtClean="0"/>
              <a:t>6/9/2023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37A705E3-E620-489D-9973-6221209A4B3B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247346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Typing ‘Trinity’ into the list also helps to rapidly locate UWTSD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C3DD49AE-E876-4130-BF53-6229B9820536}" type="datetime1">
              <a:rPr lang="en-US" smtClean="0"/>
              <a:t>6/9/2023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37A705E3-E620-489D-9973-6221209A4B3B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14341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Students should make notes of the instructions. 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C3DD49AE-E876-4130-BF53-6229B9820536}" type="datetime1">
              <a:rPr lang="en-US" smtClean="0"/>
              <a:t>6/9/2023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37A705E3-E620-489D-9973-6221209A4B3B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850830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C3DD49AE-E876-4130-BF53-6229B9820536}" type="datetime1">
              <a:rPr lang="en-US" smtClean="0"/>
              <a:t>6/9/2023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37A705E3-E620-489D-9973-6221209A4B3B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38801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4DB13E-F722-4ED6-BB00-556651E9528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/>
          </a:p>
        </p:txBody>
      </p:sp>
      <p:sp useBgFill="1"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26428D7-C6F3-473D-A360-A3F5C3E8728C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 tIns="45720" bIns="45720" rtlCol="0" anchor="ctr">
            <a:normAutofit/>
          </a:bodyPr>
          <a:lstStyle>
            <a:lvl1pPr algn="ctr">
              <a:lnSpc>
                <a:spcPct val="83000"/>
              </a:lnSpc>
              <a:defRPr lang="en-US" sz="68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 rtlCol="0">
            <a:normAutofit/>
          </a:bodyPr>
          <a:lstStyle>
            <a:lvl1pPr marL="0" indent="0" algn="ctr">
              <a:spcBef>
                <a:spcPts val="0"/>
              </a:spcBef>
              <a:buNone/>
              <a:defRPr sz="1800" spc="8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6"/>
            <a:ext cx="1554480" cy="485546"/>
          </a:xfrm>
        </p:spPr>
        <p:txBody>
          <a:bodyPr rtlCol="0"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pPr rtl="0"/>
            <a:fld id="{C0840E64-78EA-480E-9DFC-F5D183737F14}" type="datetime1">
              <a:rPr lang="en-US" smtClean="0"/>
              <a:t>6/9/2023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629100" y="5177408"/>
            <a:ext cx="5730295" cy="228600"/>
          </a:xfrm>
        </p:spPr>
        <p:txBody>
          <a:bodyPr rtlCol="0"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20" y="5177408"/>
            <a:ext cx="1955980" cy="228600"/>
          </a:xfrm>
        </p:spPr>
        <p:txBody>
          <a:bodyPr rtlCol="0"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77701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AF379E8-AC6C-43B9-9222-BDF0AF9336F0}" type="datetime1">
              <a:rPr lang="en-US" smtClean="0"/>
              <a:t>6/9/2023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37087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A4A1889-E37C-4EC3-9E41-9DAD221CF38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/>
          </a:p>
        </p:txBody>
      </p:sp>
      <p:sp useBgFill="1"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9156" y="2275165"/>
            <a:ext cx="8933688" cy="2406895"/>
          </a:xfrm>
        </p:spPr>
        <p:txBody>
          <a:bodyPr rtlCol="0" anchor="ctr">
            <a:normAutofit/>
          </a:bodyPr>
          <a:lstStyle>
            <a:lvl1pPr algn="ctr">
              <a:lnSpc>
                <a:spcPct val="83000"/>
              </a:lnSpc>
              <a:defRPr lang="en-US" sz="68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683EB04-C23E-490C-A1A6-030CF79D23C8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8A84C03-E1CA-4A4E-81D6-9BB0C335B7A0}"/>
                </a:ext>
              </a:extLst>
            </p:cNvPr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A26FB5A-D5D1-4DAB-AC43-7F51A7F2D197}"/>
                </a:ext>
              </a:extLst>
            </p:cNvPr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9303F14-E560-4C02-94F4-B4695FE26813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9156" y="4682062"/>
            <a:ext cx="8939784" cy="457200"/>
          </a:xfrm>
        </p:spPr>
        <p:txBody>
          <a:bodyPr rtlCol="0"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800">
                <a:solidFill>
                  <a:schemeClr val="tx1">
                    <a:lumMod val="95000"/>
                    <a:lumOff val="5000"/>
                  </a:schemeClr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18760" y="1344502"/>
            <a:ext cx="1554480" cy="498781"/>
          </a:xfrm>
        </p:spPr>
        <p:txBody>
          <a:bodyPr rtlCol="0"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pPr rtl="0"/>
            <a:fld id="{ED329652-6112-4F3D-B614-62B56A045E3D}" type="datetime1">
              <a:rPr lang="en-US" smtClean="0"/>
              <a:t>6/9/2023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29157" y="5177408"/>
            <a:ext cx="5660134" cy="228600"/>
          </a:xfrm>
        </p:spPr>
        <p:txBody>
          <a:bodyPr rtlCol="0"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177408"/>
            <a:ext cx="1958339" cy="228600"/>
          </a:xfrm>
        </p:spPr>
        <p:txBody>
          <a:bodyPr rtlCol="0"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60714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 rtlCol="0"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 rtlCol="0"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064E64D-1B50-4EC0-83A1-DE58B45AB49E}" type="datetime1">
              <a:rPr lang="en-US" smtClean="0"/>
              <a:t>6/9/2023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46721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663440" cy="640080"/>
          </a:xfrm>
        </p:spPr>
        <p:txBody>
          <a:bodyPr rtlCol="0"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92472"/>
            <a:ext cx="4663440" cy="3163825"/>
          </a:xfrm>
        </p:spPr>
        <p:txBody>
          <a:bodyPr rtlCol="0"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712" y="2074334"/>
            <a:ext cx="4663440" cy="640080"/>
          </a:xfrm>
        </p:spPr>
        <p:txBody>
          <a:bodyPr rtlCol="0"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>
                <a:solidFill>
                  <a:schemeClr val="tx1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712" y="2792471"/>
            <a:ext cx="4663440" cy="3164509"/>
          </a:xfrm>
        </p:spPr>
        <p:txBody>
          <a:bodyPr rtlCol="0"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761A824-A4A3-4BDD-B7F1-293A0EC1EA54}" type="datetime1">
              <a:rPr lang="en-US" smtClean="0"/>
              <a:t>6/9/2023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99607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81B1D06-1BCF-4BCB-9319-09267D16BB9F}" type="datetime1">
              <a:rPr lang="en-US" smtClean="0"/>
              <a:t>6/9/2023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74131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5361324-1C8A-40EA-A8C7-BACD05350B74}" type="datetime1">
              <a:rPr lang="en-US" smtClean="0"/>
              <a:t>6/9/2023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72471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5E1BBF9-8BEF-4353-BA68-30AAF9EBD8D8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941C21-2A5D-4912-AB06-1BB0C0EB6AE1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 rtlCol="0"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2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6858000" cy="5334000"/>
          </a:xfrm>
        </p:spPr>
        <p:txBody>
          <a:bodyPr rtlCol="0"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 rtlCol="0"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88000" y="6035040"/>
            <a:ext cx="1955800" cy="365760"/>
          </a:xfrm>
        </p:spPr>
        <p:txBody>
          <a:bodyPr rtlCol="0"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fld id="{5BA78C1D-B8C9-43D1-BED3-AB201E145563}" type="datetime1">
              <a:rPr lang="en-US" smtClean="0"/>
              <a:t>6/9/2023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85801" y="6035040"/>
            <a:ext cx="4584700" cy="365760"/>
          </a:xfrm>
        </p:spPr>
        <p:txBody>
          <a:bodyPr rtlCol="0"/>
          <a:lstStyle>
            <a:lvl1pPr algn="l">
              <a:defRPr/>
            </a:lvl1pPr>
          </a:lstStyle>
          <a:p>
            <a:pPr rtl="0"/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3435" cy="365760"/>
          </a:xfrm>
        </p:spPr>
        <p:txBody>
          <a:bodyPr rtlCol="0"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86021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87CA98-D9C7-497F-A1DA-7D22F8753BCE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7696201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rtlCol="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 rtlCol="0"/>
          <a:lstStyle>
            <a:lvl1pPr>
              <a:defRPr b="1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pPr rtl="0"/>
            <a:fld id="{BFA2D3EE-FBE6-4434-A13B-BD4C1C612D44}" type="datetime1">
              <a:rPr lang="en-US" smtClean="0"/>
              <a:t>6/9/2023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12648" y="6035040"/>
            <a:ext cx="4588002" cy="365760"/>
          </a:xfrm>
        </p:spPr>
        <p:txBody>
          <a:bodyPr rtlCol="0"/>
          <a:lstStyle>
            <a:lvl1pPr marL="0" algn="r" defTabSz="914400" rtl="0" eaLnBrk="1" latinLnBrk="0" hangingPunct="1">
              <a:defRPr lang="en-US" sz="1000" b="1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algn="l" rtl="0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5296" cy="365760"/>
          </a:xfrm>
        </p:spPr>
        <p:txBody>
          <a:bodyPr rtlCol="0"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8B3D8CC-BB13-41A5-8F34-B8E84A4F9534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rtlCol="0" anchor="b">
            <a:noAutofit/>
          </a:bodyPr>
          <a:lstStyle>
            <a:lvl1pPr algn="l">
              <a:lnSpc>
                <a:spcPct val="100000"/>
              </a:lnSpc>
              <a:defRPr sz="3200" b="0">
                <a:solidFill>
                  <a:schemeClr val="tx1"/>
                </a:solidFill>
                <a:latin typeface="+mj-lt"/>
              </a:defRPr>
            </a:lvl1pPr>
          </a:lstStyle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 rtlCol="0"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782230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rtlCol="0"/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B56802B-70FA-41EA-BEAA-8B64D5BF1424}" type="datetime1">
              <a:rPr lang="en-US" smtClean="0"/>
              <a:t>6/9/2023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3299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 rtlCol="0"/>
          <a:lstStyle/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 rtlCol="0"/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F512D428-74E3-499E-9255-6C7C463A82F6}" type="datetime1">
              <a:rPr lang="en-US" smtClean="0"/>
              <a:t>6/9/2023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00734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849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Quarter level</a:t>
            </a:r>
          </a:p>
          <a:p>
            <a:pPr lvl="4" rtl="0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56794" y="6035040"/>
            <a:ext cx="2893045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4FF323AA-170C-4C76-B350-C21CF15222DA}" type="datetime1">
              <a:rPr lang="en-US" smtClean="0"/>
              <a:t>6/9/2023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6800" y="6035040"/>
            <a:ext cx="58166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8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87000" y="6035040"/>
            <a:ext cx="8382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15776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9" r:id="rId3"/>
    <p:sldLayoutId id="2147483670" r:id="rId4"/>
    <p:sldLayoutId id="2147483665" r:id="rId5"/>
    <p:sldLayoutId id="2147483671" r:id="rId6"/>
    <p:sldLayoutId id="2147483672" r:id="rId7"/>
    <p:sldLayoutId id="2147483662" r:id="rId8"/>
    <p:sldLayoutId id="2147483663" r:id="rId9"/>
    <p:sldLayoutId id="2147483664" r:id="rId10"/>
    <p:sldLayoutId id="2147483666" r:id="rId11"/>
  </p:sldLayoutIdLst>
  <p:hf sldNum="0" hdr="0" ft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000" i="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1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5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robinminto.com/blog/post/2017/08/09/Breaking-the-Certified-Ethical-Hacker-exam" TargetMode="Externa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digitalskills.uwtsd.ac.uk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15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9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close up of a logo&#10;&#10;Description automatically generated">
            <a:extLst>
              <a:ext uri="{FF2B5EF4-FFF2-40B4-BE49-F238E27FC236}">
                <a16:creationId xmlns:a16="http://schemas.microsoft.com/office/drawing/2014/main" id="{8045422F-7258-40AC-BD2E-2469AA44892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/>
          <a:stretch/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82" name="Rectangle 81">
            <a:extLst>
              <a:ext uri="{FF2B5EF4-FFF2-40B4-BE49-F238E27FC236}">
                <a16:creationId xmlns:a16="http://schemas.microsoft.com/office/drawing/2014/main" id="{2644B391-9BFE-445C-A9EC-F544BB85F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5067" y="1808532"/>
            <a:ext cx="5452527" cy="3240936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 cap="sq" cmpd="sng" algn="ctr">
            <a:noFill/>
            <a:prstDash val="solid"/>
            <a:miter lim="800000"/>
          </a:ln>
          <a:effectLst/>
        </p:spPr>
      </p:sp>
      <p:sp>
        <p:nvSpPr>
          <p:cNvPr id="84" name="Rectangle 83">
            <a:extLst>
              <a:ext uri="{FF2B5EF4-FFF2-40B4-BE49-F238E27FC236}">
                <a16:creationId xmlns:a16="http://schemas.microsoft.com/office/drawing/2014/main" id="{80F26E69-87D9-4655-AE7B-280A87AA3C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61010" y="1975104"/>
            <a:ext cx="5120640" cy="2907792"/>
          </a:xfrm>
          <a:prstGeom prst="rect">
            <a:avLst/>
          </a:prstGeom>
          <a:noFill/>
          <a:ln w="6350" cap="sq" cmpd="sng" algn="ctr">
            <a:solidFill>
              <a:schemeClr val="tx1"/>
            </a:solidFill>
            <a:prstDash val="solid"/>
            <a:miter lim="800000"/>
          </a:ln>
          <a:effectLst>
            <a:softEdge rad="0"/>
          </a:effectLst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C3B467-088C-4F3D-A9A7-105C4E1E20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33793" y="2355458"/>
            <a:ext cx="4775075" cy="1630907"/>
          </a:xfrm>
        </p:spPr>
        <p:txBody>
          <a:bodyPr rtlCol="0">
            <a:normAutofit/>
          </a:bodyPr>
          <a:lstStyle/>
          <a:p>
            <a:pPr rtl="0"/>
            <a:r>
              <a:rPr lang="en-gb" sz="4400">
                <a:solidFill>
                  <a:schemeClr val="tx1"/>
                </a:solidFill>
              </a:rPr>
              <a:t>Task 1 &amp; 2 </a:t>
            </a:r>
            <a:r>
              <a:rPr lang="en-gb" sz="4400" dirty="0">
                <a:solidFill>
                  <a:schemeClr val="tx1"/>
                </a:solidFill>
              </a:rPr>
              <a:t>Workshop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722DDC-8EEE-4A06-8DFE-B44871EAA2C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33793" y="3995988"/>
            <a:ext cx="4775075" cy="559656"/>
          </a:xfrm>
        </p:spPr>
        <p:txBody>
          <a:bodyPr rtlCol="0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 dirty="0">
                <a:solidFill>
                  <a:schemeClr val="tx1"/>
                </a:solidFill>
              </a:rPr>
              <a:t>LCLM4002_BIRM Week 6 </a:t>
            </a:r>
          </a:p>
        </p:txBody>
      </p:sp>
    </p:spTree>
    <p:extLst>
      <p:ext uri="{BB962C8B-B14F-4D97-AF65-F5344CB8AC3E}">
        <p14:creationId xmlns:p14="http://schemas.microsoft.com/office/powerpoint/2010/main" val="258428075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4919D0-F177-4BBA-9A0B-DBA69E2ED7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 rtlCol="0">
            <a:normAutofit/>
          </a:bodyPr>
          <a:lstStyle/>
          <a:p>
            <a:pPr algn="ctr" rtl="0"/>
            <a:r>
              <a:rPr lang="en-gb" dirty="0"/>
              <a:t>During this session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1DB1382-7276-49FA-9632-38D558F457E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11300603"/>
              </p:ext>
            </p:extLst>
          </p:nvPr>
        </p:nvGraphicFramePr>
        <p:xfrm>
          <a:off x="1066800" y="2310063"/>
          <a:ext cx="10058400" cy="37256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32431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AEDB65-B6A9-6E52-0DE5-5B9F06E171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2547257" cy="1371600"/>
          </a:xfrm>
        </p:spPr>
        <p:txBody>
          <a:bodyPr/>
          <a:lstStyle/>
          <a:p>
            <a:r>
              <a:rPr lang="en-GB" dirty="0"/>
              <a:t>Task 1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143281-DF0C-29A6-C993-1FA2AAC4D4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2480" y="2634923"/>
            <a:ext cx="10058400" cy="3209109"/>
          </a:xfrm>
        </p:spPr>
        <p:txBody>
          <a:bodyPr>
            <a:noAutofit/>
          </a:bodyPr>
          <a:lstStyle/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To complete task 1 – in class quiz, please follow the guidance provided by your lecturer. </a:t>
            </a: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Exam conditions apply. </a:t>
            </a:r>
          </a:p>
          <a:p>
            <a:pPr lvl="1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No use of mobile phones. </a:t>
            </a:r>
          </a:p>
          <a:p>
            <a:pPr lvl="1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No use of notes. </a:t>
            </a:r>
          </a:p>
          <a:p>
            <a:pPr lvl="1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No talking to peers</a:t>
            </a:r>
          </a:p>
          <a:p>
            <a:pPr lvl="1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No asking for answers. </a:t>
            </a:r>
          </a:p>
          <a:p>
            <a:pPr lvl="1"/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Your result will be displayed on the screen directly after you complete and submit your final answers.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01890C-AE63-6DE9-5051-765B6EEC4E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6AF379E8-AC6C-43B9-9222-BDF0AF9336F0}" type="datetime1">
              <a:rPr lang="en-US" smtClean="0"/>
              <a:t>6/9/2023</a:t>
            </a:fld>
            <a:endParaRPr lang="en-US"/>
          </a:p>
        </p:txBody>
      </p:sp>
      <p:pic>
        <p:nvPicPr>
          <p:cNvPr id="6" name="Picture 5" descr="A close-up of a sign&#10;&#10;Description automatically generated">
            <a:extLst>
              <a:ext uri="{FF2B5EF4-FFF2-40B4-BE49-F238E27FC236}">
                <a16:creationId xmlns:a16="http://schemas.microsoft.com/office/drawing/2014/main" id="{F35ED0FE-1A2A-CCD2-103D-4D900A83CF3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456025" y="542445"/>
            <a:ext cx="2907284" cy="191787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6B916E2-DA77-E1B2-7793-C42C0F0AC250}"/>
              </a:ext>
            </a:extLst>
          </p:cNvPr>
          <p:cNvSpPr txBox="1"/>
          <p:nvPr/>
        </p:nvSpPr>
        <p:spPr>
          <a:xfrm>
            <a:off x="8480409" y="2107383"/>
            <a:ext cx="29072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s://robinminto.com/blog/post/2017/08/09/Breaking-the-Certified-Ethical-Hacker-exam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-sa/3.0/"/>
              </a:rPr>
              <a:t>CC BY-SA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17716862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F04FA4-DEC0-6879-C219-ABAB168B3D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2 – JISC Reflective Report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C6E5659-682E-361E-D59A-342D3E41D43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6800" y="2014194"/>
            <a:ext cx="10058400" cy="2471772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9483E1A3-580D-2AFE-FE8A-FB43E0349A5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47931" y="4843807"/>
            <a:ext cx="3772426" cy="11050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15099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281A21-93E9-F7AD-46AD-950121A547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the JISC Discovery Tool?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20A281-B03F-BBC4-5E8A-D2AA2613DE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6AF379E8-AC6C-43B9-9222-BDF0AF9336F0}" type="datetime1">
              <a:rPr lang="en-US" smtClean="0"/>
              <a:t>6/9/2023</a:t>
            </a:fld>
            <a:endParaRPr lang="en-US"/>
          </a:p>
        </p:txBody>
      </p:sp>
      <p:pic>
        <p:nvPicPr>
          <p:cNvPr id="5" name="Content Placeholder 5">
            <a:hlinkClick r:id="rId3"/>
            <a:extLst>
              <a:ext uri="{FF2B5EF4-FFF2-40B4-BE49-F238E27FC236}">
                <a16:creationId xmlns:a16="http://schemas.microsoft.com/office/drawing/2014/main" id="{C964862C-73C0-7DB1-B31E-C98FCBD34B9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1898373" y="2103438"/>
            <a:ext cx="8395253" cy="3849687"/>
          </a:xfrm>
        </p:spPr>
      </p:pic>
    </p:spTree>
    <p:extLst>
      <p:ext uri="{BB962C8B-B14F-4D97-AF65-F5344CB8AC3E}">
        <p14:creationId xmlns:p14="http://schemas.microsoft.com/office/powerpoint/2010/main" val="40488385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A911F598-FC32-1431-B08C-58EC2859B0E3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3"/>
          <a:stretch/>
        </p:blipFill>
        <p:spPr>
          <a:xfrm>
            <a:off x="1579542" y="237744"/>
            <a:ext cx="4994315" cy="6382512"/>
          </a:xfr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570A2F-A198-C9E5-E29B-8CE974B5B4D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 anchor="b">
            <a:normAutofit/>
          </a:bodyPr>
          <a:lstStyle/>
          <a:p>
            <a:pPr rtl="0">
              <a:spcAft>
                <a:spcPts val="600"/>
              </a:spcAft>
            </a:pPr>
            <a:fld id="{6AF379E8-AC6C-43B9-9222-BDF0AF9336F0}" type="datetime1">
              <a:rPr lang="en-US" smtClean="0"/>
              <a:pPr rtl="0">
                <a:spcAft>
                  <a:spcPts val="600"/>
                </a:spcAft>
              </a:pPr>
              <a:t>6/9/2023</a:t>
            </a:fld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ECB69B-275C-F008-5058-C619FFAEB1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anchor="b">
            <a:normAutofit/>
          </a:bodyPr>
          <a:lstStyle/>
          <a:p>
            <a:r>
              <a:rPr lang="en-GB" dirty="0"/>
              <a:t>Finding UWTSD</a:t>
            </a:r>
          </a:p>
        </p:txBody>
      </p:sp>
      <p:sp>
        <p:nvSpPr>
          <p:cNvPr id="11" name="Text Placeholder 4">
            <a:extLst>
              <a:ext uri="{FF2B5EF4-FFF2-40B4-BE49-F238E27FC236}">
                <a16:creationId xmlns:a16="http://schemas.microsoft.com/office/drawing/2014/main" id="{16E059EF-F588-A231-6934-B657EAA5EC2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/>
          <a:lstStyle/>
          <a:p>
            <a:r>
              <a:rPr lang="en-US" dirty="0"/>
              <a:t>When you click on the JISC discovery tool, you will need to type of university name to find us. </a:t>
            </a:r>
          </a:p>
        </p:txBody>
      </p:sp>
    </p:spTree>
    <p:extLst>
      <p:ext uri="{BB962C8B-B14F-4D97-AF65-F5344CB8AC3E}">
        <p14:creationId xmlns:p14="http://schemas.microsoft.com/office/powerpoint/2010/main" val="3124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B14CC09A-98EE-3C94-FE72-45B2046CB0A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599" y="1293304"/>
            <a:ext cx="7696201" cy="4271391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13DD0C1-A984-90C1-7BE2-C9441310B6D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 anchor="b">
            <a:normAutofit/>
          </a:bodyPr>
          <a:lstStyle/>
          <a:p>
            <a:pPr rtl="0">
              <a:spcAft>
                <a:spcPts val="600"/>
              </a:spcAft>
            </a:pPr>
            <a:fld id="{BFA2D3EE-FBE6-4434-A13B-BD4C1C612D44}" type="datetime1">
              <a:rPr lang="en-US" smtClean="0"/>
              <a:pPr rtl="0">
                <a:spcAft>
                  <a:spcPts val="600"/>
                </a:spcAft>
              </a:pPr>
              <a:t>6/9/2023</a:t>
            </a:fld>
            <a:endParaRPr lang="en-US"/>
          </a:p>
        </p:txBody>
      </p:sp>
      <p:sp>
        <p:nvSpPr>
          <p:cNvPr id="14" name="Title 3">
            <a:extLst>
              <a:ext uri="{FF2B5EF4-FFF2-40B4-BE49-F238E27FC236}">
                <a16:creationId xmlns:a16="http://schemas.microsoft.com/office/drawing/2014/main" id="{137093CA-463B-DF36-F80E-63C8B00B5C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/>
          <a:lstStyle/>
          <a:p>
            <a:r>
              <a:rPr lang="en-US" dirty="0"/>
              <a:t>JISC Discovery Tool</a:t>
            </a:r>
          </a:p>
        </p:txBody>
      </p:sp>
      <p:sp>
        <p:nvSpPr>
          <p:cNvPr id="16" name="Text Placeholder 4">
            <a:extLst>
              <a:ext uri="{FF2B5EF4-FFF2-40B4-BE49-F238E27FC236}">
                <a16:creationId xmlns:a16="http://schemas.microsoft.com/office/drawing/2014/main" id="{C87DE69D-75B3-FD51-1ED7-F3361FACD78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247888" y="2414016"/>
            <a:ext cx="3529584" cy="859536"/>
          </a:xfrm>
        </p:spPr>
        <p:txBody>
          <a:bodyPr>
            <a:normAutofit fontScale="85000" lnSpcReduction="10000"/>
          </a:bodyPr>
          <a:lstStyle/>
          <a:p>
            <a:r>
              <a:rPr lang="en-US" dirty="0"/>
              <a:t>Select ‘Discovery tool for students’ </a:t>
            </a:r>
          </a:p>
          <a:p>
            <a:r>
              <a:rPr lang="en-US" dirty="0"/>
              <a:t>Enter your details before you begin. 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281CDC4B-5FD4-1753-E199-0230CCA3239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77250" y="3685033"/>
            <a:ext cx="3085739" cy="27706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52167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17F18BC4-0D20-25C1-5884-0670FFE4B7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/>
          <a:lstStyle/>
          <a:p>
            <a:r>
              <a:rPr lang="en-US" dirty="0"/>
              <a:t>Complete the JISC Discovery tool. </a:t>
            </a:r>
          </a:p>
        </p:txBody>
      </p:sp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BD3B3B5B-29CB-1F75-E19D-338CE9857C4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tretch/>
        </p:blipFill>
        <p:spPr>
          <a:xfrm>
            <a:off x="273109" y="2020824"/>
            <a:ext cx="2765759" cy="2816352"/>
          </a:xfrm>
          <a:noFill/>
        </p:spPr>
      </p:pic>
      <p:sp>
        <p:nvSpPr>
          <p:cNvPr id="14" name="Text Placeholder 3">
            <a:extLst>
              <a:ext uri="{FF2B5EF4-FFF2-40B4-BE49-F238E27FC236}">
                <a16:creationId xmlns:a16="http://schemas.microsoft.com/office/drawing/2014/main" id="{B11598B2-6012-5EE3-5CC6-6083F1041BA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US" dirty="0"/>
              <a:t>Select the ‘Question sets and reports for students’ icon. </a:t>
            </a:r>
          </a:p>
          <a:p>
            <a:pPr>
              <a:lnSpc>
                <a:spcPct val="150000"/>
              </a:lnSpc>
            </a:pPr>
            <a:endParaRPr lang="en-US" dirty="0"/>
          </a:p>
          <a:p>
            <a:pPr>
              <a:lnSpc>
                <a:spcPct val="150000"/>
              </a:lnSpc>
            </a:pPr>
            <a:r>
              <a:rPr lang="en-US" dirty="0"/>
              <a:t>Select the ‘Current students (Higher Education)’.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D8DA33B-81C6-2469-04D1-17BF35D0B8D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588000" y="6035040"/>
            <a:ext cx="1955800" cy="365760"/>
          </a:xfrm>
        </p:spPr>
        <p:txBody>
          <a:bodyPr anchor="b">
            <a:normAutofit/>
          </a:bodyPr>
          <a:lstStyle/>
          <a:p>
            <a:pPr rtl="0">
              <a:spcAft>
                <a:spcPts val="600"/>
              </a:spcAft>
            </a:pPr>
            <a:fld id="{BFA2D3EE-FBE6-4434-A13B-BD4C1C612D44}" type="datetime1">
              <a:rPr lang="en-US" smtClean="0"/>
              <a:pPr rtl="0">
                <a:spcAft>
                  <a:spcPts val="600"/>
                </a:spcAft>
              </a:pPr>
              <a:t>6/9/2023</a:t>
            </a:fld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DA0A018-DE26-25C0-4CBD-ABF767A4B1F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20421" y="2020824"/>
            <a:ext cx="2890958" cy="2816352"/>
          </a:xfrm>
          <a:prstGeom prst="rect">
            <a:avLst/>
          </a:prstGeom>
        </p:spPr>
      </p:pic>
      <p:sp>
        <p:nvSpPr>
          <p:cNvPr id="10" name="Arrow: Right 9">
            <a:extLst>
              <a:ext uri="{FF2B5EF4-FFF2-40B4-BE49-F238E27FC236}">
                <a16:creationId xmlns:a16="http://schemas.microsoft.com/office/drawing/2014/main" id="{A69EE435-2616-2D1A-95DE-2442F294FB58}"/>
              </a:ext>
            </a:extLst>
          </p:cNvPr>
          <p:cNvSpPr/>
          <p:nvPr/>
        </p:nvSpPr>
        <p:spPr>
          <a:xfrm>
            <a:off x="3328781" y="3040380"/>
            <a:ext cx="2005622" cy="7772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86827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9183FE-C39F-AAD9-3F63-194EACE4F8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JISC Discovery Tool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4C98E2C7-D9C1-D706-0916-E1AE052DE93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15528" y="2009543"/>
            <a:ext cx="6963064" cy="1963941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42D7B29-D89A-1E85-D1EE-16322DAE7496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dirty="0"/>
              <a:t>Click ‘start questionnaire’ to begin. </a:t>
            </a:r>
          </a:p>
          <a:p>
            <a:endParaRPr lang="en-GB" dirty="0"/>
          </a:p>
          <a:p>
            <a:r>
              <a:rPr lang="en-GB" dirty="0"/>
              <a:t>Be honest in your responses, remember this tool is to aid your reflection regarding areas for future improvements.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E3F2F83-36E7-4BD0-8801-78575524FC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5BA78C1D-B8C9-43D1-BED3-AB201E145563}" type="datetime1">
              <a:rPr lang="en-US" smtClean="0"/>
              <a:t>6/9/2023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97486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C81302AE-9224-4BF0-A258-ADC1F2618D3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100" t="14740" r="12198"/>
          <a:stretch/>
        </p:blipFill>
        <p:spPr>
          <a:xfrm>
            <a:off x="1115568" y="457200"/>
            <a:ext cx="5980176" cy="3067622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78823BF-EE8E-663E-3B24-A7090107C85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 anchor="b">
            <a:normAutofit/>
          </a:bodyPr>
          <a:lstStyle/>
          <a:p>
            <a:pPr rtl="0">
              <a:spcAft>
                <a:spcPts val="600"/>
              </a:spcAft>
            </a:pPr>
            <a:fld id="{5BA78C1D-B8C9-43D1-BED3-AB201E145563}" type="datetime1">
              <a:rPr lang="en-US" smtClean="0"/>
              <a:pPr rtl="0">
                <a:spcAft>
                  <a:spcPts val="600"/>
                </a:spcAft>
              </a:pPr>
              <a:t>6/9/2023</a:t>
            </a:fld>
            <a:endParaRPr lang="en-US"/>
          </a:p>
        </p:txBody>
      </p:sp>
      <p:sp>
        <p:nvSpPr>
          <p:cNvPr id="16" name="Title 3">
            <a:extLst>
              <a:ext uri="{FF2B5EF4-FFF2-40B4-BE49-F238E27FC236}">
                <a16:creationId xmlns:a16="http://schemas.microsoft.com/office/drawing/2014/main" id="{11389A56-65EF-69F1-6FBE-62CDC58845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/>
          <a:lstStyle/>
          <a:p>
            <a:r>
              <a:rPr lang="en-US" dirty="0"/>
              <a:t>View your report. </a:t>
            </a:r>
          </a:p>
        </p:txBody>
      </p:sp>
      <p:sp>
        <p:nvSpPr>
          <p:cNvPr id="18" name="Text Placeholder 4">
            <a:extLst>
              <a:ext uri="{FF2B5EF4-FFF2-40B4-BE49-F238E27FC236}">
                <a16:creationId xmlns:a16="http://schemas.microsoft.com/office/drawing/2014/main" id="{3CEFCCAA-FD1B-FB53-550D-DBDF4D76D82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1645920"/>
          </a:xfrm>
        </p:spPr>
        <p:txBody>
          <a:bodyPr>
            <a:normAutofit lnSpcReduction="10000"/>
          </a:bodyPr>
          <a:lstStyle/>
          <a:p>
            <a:r>
              <a:rPr lang="en-US" dirty="0"/>
              <a:t>Select the ‘</a:t>
            </a:r>
            <a:r>
              <a:rPr lang="en-US" b="1" dirty="0"/>
              <a:t>view report</a:t>
            </a:r>
            <a:r>
              <a:rPr lang="en-US" dirty="0"/>
              <a:t>’ button to see your report. </a:t>
            </a:r>
          </a:p>
          <a:p>
            <a:r>
              <a:rPr lang="en-US" dirty="0"/>
              <a:t>Ensure that you select the ‘</a:t>
            </a:r>
            <a:r>
              <a:rPr lang="en-US" b="1" dirty="0"/>
              <a:t>pdf</a:t>
            </a:r>
            <a:r>
              <a:rPr lang="en-US" dirty="0"/>
              <a:t>’ icon to download a copy of your report. </a:t>
            </a:r>
          </a:p>
          <a:p>
            <a:endParaRPr lang="en-US" dirty="0"/>
          </a:p>
          <a:p>
            <a:endParaRPr lang="en-US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D8827872-40E5-75DF-7231-A376AD0F862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3370" y="4746347"/>
            <a:ext cx="6727298" cy="1576522"/>
          </a:xfrm>
          <a:prstGeom prst="rect">
            <a:avLst/>
          </a:prstGeom>
        </p:spPr>
      </p:pic>
      <p:sp>
        <p:nvSpPr>
          <p:cNvPr id="14" name="Arrow: Down 13">
            <a:extLst>
              <a:ext uri="{FF2B5EF4-FFF2-40B4-BE49-F238E27FC236}">
                <a16:creationId xmlns:a16="http://schemas.microsoft.com/office/drawing/2014/main" id="{9751AE68-B174-121C-89A3-8836284B7E69}"/>
              </a:ext>
            </a:extLst>
          </p:cNvPr>
          <p:cNvSpPr/>
          <p:nvPr/>
        </p:nvSpPr>
        <p:spPr>
          <a:xfrm>
            <a:off x="3950208" y="3675888"/>
            <a:ext cx="694944" cy="99252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A86D0CB5-DA2D-9A26-7A26-BB007111EF0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2459" t="34331" b="8451"/>
          <a:stretch/>
        </p:blipFill>
        <p:spPr>
          <a:xfrm>
            <a:off x="9309804" y="4290527"/>
            <a:ext cx="1479666" cy="12723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674520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39313217-FD55-BA14-054F-CE46948327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/>
          <a:lstStyle/>
          <a:p>
            <a:r>
              <a:rPr lang="en-US" dirty="0"/>
              <a:t>Read your ‘Next steps’ </a:t>
            </a:r>
          </a:p>
        </p:txBody>
      </p:sp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3762E988-1631-09D5-BC74-41DEABCCCB0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tretch/>
        </p:blipFill>
        <p:spPr>
          <a:xfrm>
            <a:off x="685800" y="1184910"/>
            <a:ext cx="6858000" cy="4183379"/>
          </a:xfrm>
          <a:noFill/>
        </p:spPr>
      </p:pic>
      <p:sp>
        <p:nvSpPr>
          <p:cNvPr id="14" name="Text Placeholder 3">
            <a:extLst>
              <a:ext uri="{FF2B5EF4-FFF2-40B4-BE49-F238E27FC236}">
                <a16:creationId xmlns:a16="http://schemas.microsoft.com/office/drawing/2014/main" id="{1DF74309-80BF-E2C7-9F25-10E185DFB28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US" dirty="0"/>
              <a:t>Look through your report and read your ‘next steps’ that are recommended for each section. </a:t>
            </a:r>
          </a:p>
          <a:p>
            <a:pPr>
              <a:lnSpc>
                <a:spcPct val="150000"/>
              </a:lnSpc>
            </a:pPr>
            <a:endParaRPr lang="en-US" dirty="0"/>
          </a:p>
          <a:p>
            <a:pPr>
              <a:lnSpc>
                <a:spcPct val="150000"/>
              </a:lnSpc>
            </a:pPr>
            <a:r>
              <a:rPr lang="en-US" dirty="0"/>
              <a:t>You will use these to create your Task 2 Reflective report.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0CD3EFE-AC2B-66BF-C19D-C29AC490C70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588000" y="6035040"/>
            <a:ext cx="1955800" cy="365760"/>
          </a:xfrm>
        </p:spPr>
        <p:txBody>
          <a:bodyPr anchor="b">
            <a:normAutofit/>
          </a:bodyPr>
          <a:lstStyle/>
          <a:p>
            <a:pPr rtl="0">
              <a:spcAft>
                <a:spcPts val="600"/>
              </a:spcAft>
            </a:pPr>
            <a:fld id="{BFA2D3EE-FBE6-4434-A13B-BD4C1C612D44}" type="datetime1">
              <a:rPr lang="en-US" smtClean="0"/>
              <a:pPr rtl="0">
                <a:spcAft>
                  <a:spcPts val="600"/>
                </a:spcAft>
              </a:pPr>
              <a:t>6/9/2023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855278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CAF63E-0AC8-F32D-AC2C-E0744971B8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 anchor="ctr">
            <a:normAutofit/>
          </a:bodyPr>
          <a:lstStyle/>
          <a:p>
            <a:r>
              <a:rPr lang="en-GB" dirty="0"/>
              <a:t>Task 2 Preparation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F24ED3-3D85-8657-E6E1-0F589835835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>
            <a:normAutofit/>
          </a:bodyPr>
          <a:lstStyle/>
          <a:p>
            <a:r>
              <a:rPr lang="en-GB" dirty="0"/>
              <a:t>Complete the JISC Discovery Tool </a:t>
            </a:r>
          </a:p>
          <a:p>
            <a:endParaRPr lang="en-GB" dirty="0"/>
          </a:p>
          <a:p>
            <a:r>
              <a:rPr lang="en-GB" dirty="0"/>
              <a:t>Save a copy of the ‘Task 2 Template’ and begin adding your information. </a:t>
            </a:r>
          </a:p>
        </p:txBody>
      </p:sp>
      <p:pic>
        <p:nvPicPr>
          <p:cNvPr id="7" name="Content Placeholder 6" descr="Women working from home">
            <a:extLst>
              <a:ext uri="{FF2B5EF4-FFF2-40B4-BE49-F238E27FC236}">
                <a16:creationId xmlns:a16="http://schemas.microsoft.com/office/drawing/2014/main" id="{454E6A59-4D21-E9F2-C017-7EAD4902D841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6967" b="-2"/>
          <a:stretch/>
        </p:blipFill>
        <p:spPr>
          <a:xfrm>
            <a:off x="6461760" y="2103120"/>
            <a:ext cx="4663440" cy="3749040"/>
          </a:xfrm>
          <a:noFill/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68208CF-C88B-ECB9-22DD-7D19A602B7F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256794" y="6035040"/>
            <a:ext cx="2893045" cy="365760"/>
          </a:xfrm>
        </p:spPr>
        <p:txBody>
          <a:bodyPr anchor="b">
            <a:normAutofit/>
          </a:bodyPr>
          <a:lstStyle/>
          <a:p>
            <a:pPr rtl="0">
              <a:spcAft>
                <a:spcPts val="600"/>
              </a:spcAft>
            </a:pPr>
            <a:fld id="{5BA78C1D-B8C9-43D1-BED3-AB201E145563}" type="datetime1">
              <a:rPr lang="en-US" smtClean="0"/>
              <a:pPr rtl="0">
                <a:spcAft>
                  <a:spcPts val="600"/>
                </a:spcAft>
              </a:pPr>
              <a:t>6/9/2023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608526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VTI">
  <a:themeElements>
    <a:clrScheme name="FIVE">
      <a:dk1>
        <a:sysClr val="windowText" lastClr="000000"/>
      </a:dk1>
      <a:lt1>
        <a:sysClr val="window" lastClr="FFFFFF"/>
      </a:lt1>
      <a:dk2>
        <a:srgbClr val="505046"/>
      </a:dk2>
      <a:lt2>
        <a:srgbClr val="F5F6F4"/>
      </a:lt2>
      <a:accent1>
        <a:srgbClr val="57903F"/>
      </a:accent1>
      <a:accent2>
        <a:srgbClr val="F03F2B"/>
      </a:accent2>
      <a:accent3>
        <a:srgbClr val="3488A0"/>
      </a:accent3>
      <a:accent4>
        <a:srgbClr val="F8D22F"/>
      </a:accent4>
      <a:accent5>
        <a:srgbClr val="5CC6D6"/>
      </a:accent5>
      <a:accent6>
        <a:srgbClr val="B8D233"/>
      </a:accent6>
      <a:hlink>
        <a:srgbClr val="00B0F0"/>
      </a:hlink>
      <a:folHlink>
        <a:srgbClr val="B2B2B2"/>
      </a:folHlink>
    </a:clrScheme>
    <a:fontScheme name="Century Gothic">
      <a:maj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41799139_TF78438558" id="{0BED6512-3D0D-4F75-AB59-5444160ED234}" vid="{29214CBE-E8BC-4FF0-A7D0-03F1D555779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{50087B1D-2EBD-4C5D-8958-33776675CA71}tf78438558_win32</Template>
  <TotalTime>0</TotalTime>
  <Words>398</Words>
  <Application>Microsoft Office PowerPoint</Application>
  <PresentationFormat>Widescreen</PresentationFormat>
  <Paragraphs>66</Paragraphs>
  <Slides>12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Century Gothic</vt:lpstr>
      <vt:lpstr>Garamond</vt:lpstr>
      <vt:lpstr>SavonVTI</vt:lpstr>
      <vt:lpstr>Task 1 &amp; 2 Workshop</vt:lpstr>
      <vt:lpstr>During this session</vt:lpstr>
      <vt:lpstr>Task 1 </vt:lpstr>
      <vt:lpstr>Task 2 – JISC Reflective Report </vt:lpstr>
      <vt:lpstr>What is the JISC Discovery Tool?</vt:lpstr>
      <vt:lpstr>Finding UWTSD</vt:lpstr>
      <vt:lpstr>JISC Discovery Tool</vt:lpstr>
      <vt:lpstr>Complete the JISC Discovery tool. </vt:lpstr>
      <vt:lpstr>JISC Discovery Tool</vt:lpstr>
      <vt:lpstr>View your report. </vt:lpstr>
      <vt:lpstr>Read your ‘Next steps’ </vt:lpstr>
      <vt:lpstr>Task 2 Preparation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Task 2 Workshop</dc:title>
  <dc:creator>Rebecca Stewart</dc:creator>
  <cp:lastModifiedBy>Rebecca Stewart</cp:lastModifiedBy>
  <cp:revision>1</cp:revision>
  <dcterms:created xsi:type="dcterms:W3CDTF">2023-06-09T08:34:34Z</dcterms:created>
  <dcterms:modified xsi:type="dcterms:W3CDTF">2023-06-09T16:39:27Z</dcterms:modified>
</cp:coreProperties>
</file>