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6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7" d="100"/>
          <a:sy n="87" d="100"/>
        </p:scale>
        <p:origin x="9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D53F7-5A87-48B5-80EB-2262AAEB3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27ABAB-6268-4FE6-8882-B65547E83A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4DDBE-1146-428E-A185-7CC856104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5D5F3-8D68-40CD-951F-903C24B0D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DEF80-B3F8-407E-ADBD-78F856F77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48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F60B1-0A5E-4DBC-BF99-51D46DDF5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56F85-DDBF-483D-93A0-00107F632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4ADA3-4E30-4583-9D22-D39BCE247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35B86-2871-42C6-8C82-42CF0780F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2CC54-D601-4FEF-89E7-8B5613816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44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F1B49-ACBF-4DFF-B7E2-2AA9A2F54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29140-647A-4779-A039-84D000635A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99C71-0495-4DD5-A984-FCF0CAEE3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74EAB-DE06-4E19-8972-AD58AB3EB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04927-B4F7-4364-AC53-E21477EFE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327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A94A2-758D-43CD-9913-960C1A849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CCF2C-693A-4CE2-8052-0C6560DDAD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69578-7FC0-4391-A08C-5BBAB769B8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E69F77-70A2-4880-BD89-93DF4ABC6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2B0DAD-060E-4B0A-AD5C-7481105E0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25A6F-F6A4-4675-88CB-1DAB55234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709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0AB50-AD48-40E3-A779-89FC8B3B6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E3A2A-9060-476F-9EE6-B85D05D79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C4A0B3-1CBA-41C3-B51D-55CF16531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468DFA-AB8D-4DA0-9C81-31A0D08B74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3F086F-A133-4057-91EA-0C340E5840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B6D5A6-17C2-4031-877F-88D3E40FB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E793E7-66FC-49F8-BCB9-515117620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5DCFE8-0EDF-40F1-815D-E578B0327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551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CD71B-46BA-4FE1-B256-47DF62BA1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FBF3E-0FAB-46DE-90FC-CF5DCCF58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30EADF-A631-46B0-94C0-8667974D4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1780E-7D4C-49AC-922B-6BC46EEF0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520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10F9BE-8291-4275-96A3-89AEC066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C355B-3ABF-4A46-BFB1-CC6C60E51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8FEE9-4811-49E5-AC40-ABC915962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076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5E3F-B7E7-436C-84FC-115E8D742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A6899-D9C3-4055-846B-9C7C73974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0D740-9A32-4D0C-8061-654C962A83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FAA344-147C-4103-9C76-6C6B53E4A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FCCD69-5332-498D-A1FE-E32B57C10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253A4B-DD8B-4938-9A4B-5B99C322E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840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08079-68FD-4EBB-AF84-7555708C6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B026F-3B9A-4873-AB49-754D8605B5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F12DA3-4DE0-4D73-84E5-C3E885246A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3DCA2-9CB9-420B-8DF7-1B450AEF5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978B30-02C4-46B1-8D43-25A5CECDB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1C4BD-4374-4C33-B602-A40C4CD8E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20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2931C-2ECD-4680-BA0B-396539D38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41DD73-6122-4303-9554-E4410B4E3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BB8FCF-6412-478A-8EC0-68AF5949D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E8DF9-9791-468F-B530-08F7133FC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B1F9A-9871-456F-9FEE-07209655B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83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4C5AE1-9D3F-4542-A170-AB0F695BFE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20DF29-B29C-4058-8EE1-63B4638282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F86D9-8E4E-4EA2-8FEF-E9045508D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AAAB9-14EC-4FC1-8F07-EF30FBFA1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D2C20-C965-4DB4-843B-DCE78612B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054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ACDC2-C732-49B4-A4D2-B5ACB817D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8C7FA-59F7-47B9-B7C5-58191EDF5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0CDC6-8FED-44E3-9AFA-4D7A2831B9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A45EB-7628-43D0-BA1E-A2B45B08200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9CC0A-4869-41B9-A036-F548E4FE0D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F3697-5A1B-4701-900A-660244F468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565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2FDAC-9316-426C-98E1-A3220B1E93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AEBD6F-E76E-44E2-946E-14946053F5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58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D3FA-FCB9-45B9-8E36-BC75829EB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/>
              <a:t>Activity 2</a:t>
            </a:r>
            <a:br>
              <a:rPr lang="en-GB" sz="2400" dirty="0"/>
            </a:br>
            <a:r>
              <a:rPr lang="en-GB" sz="2400" dirty="0"/>
              <a:t>You will need to feedback on this </a:t>
            </a:r>
            <a:r>
              <a:rPr lang="en-GB" sz="2400"/>
              <a:t>in tutorial 2.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520CE-7015-4F67-B174-0B05CFEB8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Having viewed the video at home : Channel 4 Super Shoppers special  –  The Truth about Amazon- How does it influence our buying decisions.  Undertake the following:</a:t>
            </a:r>
          </a:p>
          <a:p>
            <a:r>
              <a:rPr lang="en-GB" sz="2400" dirty="0"/>
              <a:t>What kinds of things do Amazon do to encourage us to purchase and stay loyal to their site.</a:t>
            </a:r>
          </a:p>
          <a:p>
            <a:r>
              <a:rPr lang="en-GB" sz="2400" dirty="0"/>
              <a:t>What kind of touch points do they utilise?</a:t>
            </a:r>
          </a:p>
          <a:p>
            <a:r>
              <a:rPr lang="en-GB" sz="2400" dirty="0"/>
              <a:t>Do you think they behave in an ethical way?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4EE835-A53D-4C87-A2EE-A03A2BDC3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5DECF1-91B9-4938-A042-4860C318106E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6094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72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2</vt:lpstr>
      <vt:lpstr>Activity 2 You will need to feedback on this in tutorial 2.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1</dc:title>
  <dc:creator>Maria Heffernan</dc:creator>
  <cp:lastModifiedBy>Maria Heffernan</cp:lastModifiedBy>
  <cp:revision>2</cp:revision>
  <dcterms:created xsi:type="dcterms:W3CDTF">2020-05-02T13:43:05Z</dcterms:created>
  <dcterms:modified xsi:type="dcterms:W3CDTF">2021-01-10T12:19:03Z</dcterms:modified>
</cp:coreProperties>
</file>