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2"/>
  </p:notesMasterIdLst>
  <p:sldIdLst>
    <p:sldId id="256" r:id="rId5"/>
    <p:sldId id="257" r:id="rId6"/>
    <p:sldId id="388" r:id="rId7"/>
    <p:sldId id="258" r:id="rId8"/>
    <p:sldId id="389" r:id="rId9"/>
    <p:sldId id="390" r:id="rId10"/>
    <p:sldId id="391" r:id="rId11"/>
    <p:sldId id="395" r:id="rId12"/>
    <p:sldId id="396" r:id="rId13"/>
    <p:sldId id="392" r:id="rId14"/>
    <p:sldId id="291" r:id="rId15"/>
    <p:sldId id="293" r:id="rId16"/>
    <p:sldId id="398" r:id="rId17"/>
    <p:sldId id="393" r:id="rId18"/>
    <p:sldId id="394" r:id="rId19"/>
    <p:sldId id="294" r:id="rId20"/>
    <p:sldId id="295" r:id="rId21"/>
    <p:sldId id="297" r:id="rId22"/>
    <p:sldId id="397" r:id="rId23"/>
    <p:sldId id="399" r:id="rId24"/>
    <p:sldId id="385" r:id="rId25"/>
    <p:sldId id="386" r:id="rId26"/>
    <p:sldId id="303" r:id="rId27"/>
    <p:sldId id="400" r:id="rId28"/>
    <p:sldId id="307" r:id="rId29"/>
    <p:sldId id="401" r:id="rId30"/>
    <p:sldId id="403"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4C39A-276E-4D6A-9784-DA48EA164B6C}" v="9" dt="2025-01-17T16:10:24.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687A92B5-E280-4774-BC60-93C33A549FD7}"/>
    <pc:docChg chg="custSel addSld delSld modSld">
      <pc:chgData name="Cerys Davies" userId="61e71dc1-9594-4277-b52b-4420989f68ee" providerId="ADAL" clId="{687A92B5-E280-4774-BC60-93C33A549FD7}" dt="2024-12-20T15:45:08.786" v="332" actId="27636"/>
      <pc:docMkLst>
        <pc:docMk/>
      </pc:docMkLst>
      <pc:sldChg chg="modSp mod">
        <pc:chgData name="Cerys Davies" userId="61e71dc1-9594-4277-b52b-4420989f68ee" providerId="ADAL" clId="{687A92B5-E280-4774-BC60-93C33A549FD7}" dt="2024-12-20T15:38:04.956" v="0" actId="255"/>
        <pc:sldMkLst>
          <pc:docMk/>
          <pc:sldMk cId="0" sldId="258"/>
        </pc:sldMkLst>
        <pc:spChg chg="mod">
          <ac:chgData name="Cerys Davies" userId="61e71dc1-9594-4277-b52b-4420989f68ee" providerId="ADAL" clId="{687A92B5-E280-4774-BC60-93C33A549FD7}" dt="2024-12-20T15:38:04.956" v="0" actId="255"/>
          <ac:spMkLst>
            <pc:docMk/>
            <pc:sldMk cId="0" sldId="258"/>
            <ac:spMk id="3" creationId="{7A7B99EF-8DBF-09D3-58CA-6DF4FA51DC57}"/>
          </ac:spMkLst>
        </pc:spChg>
      </pc:sldChg>
      <pc:sldChg chg="del">
        <pc:chgData name="Cerys Davies" userId="61e71dc1-9594-4277-b52b-4420989f68ee" providerId="ADAL" clId="{687A92B5-E280-4774-BC60-93C33A549FD7}" dt="2024-12-20T15:39:07.353" v="1" actId="47"/>
        <pc:sldMkLst>
          <pc:docMk/>
          <pc:sldMk cId="0" sldId="267"/>
        </pc:sldMkLst>
      </pc:sldChg>
      <pc:sldChg chg="del">
        <pc:chgData name="Cerys Davies" userId="61e71dc1-9594-4277-b52b-4420989f68ee" providerId="ADAL" clId="{687A92B5-E280-4774-BC60-93C33A549FD7}" dt="2024-12-20T15:39:07.353" v="1" actId="47"/>
        <pc:sldMkLst>
          <pc:docMk/>
          <pc:sldMk cId="0" sldId="269"/>
        </pc:sldMkLst>
      </pc:sldChg>
      <pc:sldChg chg="del">
        <pc:chgData name="Cerys Davies" userId="61e71dc1-9594-4277-b52b-4420989f68ee" providerId="ADAL" clId="{687A92B5-E280-4774-BC60-93C33A549FD7}" dt="2024-12-20T15:39:07.353" v="1" actId="47"/>
        <pc:sldMkLst>
          <pc:docMk/>
          <pc:sldMk cId="0" sldId="270"/>
        </pc:sldMkLst>
      </pc:sldChg>
      <pc:sldChg chg="del">
        <pc:chgData name="Cerys Davies" userId="61e71dc1-9594-4277-b52b-4420989f68ee" providerId="ADAL" clId="{687A92B5-E280-4774-BC60-93C33A549FD7}" dt="2024-12-20T15:39:07.353" v="1" actId="47"/>
        <pc:sldMkLst>
          <pc:docMk/>
          <pc:sldMk cId="0" sldId="271"/>
        </pc:sldMkLst>
      </pc:sldChg>
      <pc:sldChg chg="del">
        <pc:chgData name="Cerys Davies" userId="61e71dc1-9594-4277-b52b-4420989f68ee" providerId="ADAL" clId="{687A92B5-E280-4774-BC60-93C33A549FD7}" dt="2024-12-20T15:39:07.353" v="1" actId="47"/>
        <pc:sldMkLst>
          <pc:docMk/>
          <pc:sldMk cId="0" sldId="272"/>
        </pc:sldMkLst>
      </pc:sldChg>
      <pc:sldChg chg="del">
        <pc:chgData name="Cerys Davies" userId="61e71dc1-9594-4277-b52b-4420989f68ee" providerId="ADAL" clId="{687A92B5-E280-4774-BC60-93C33A549FD7}" dt="2024-12-20T15:39:07.353" v="1" actId="47"/>
        <pc:sldMkLst>
          <pc:docMk/>
          <pc:sldMk cId="0" sldId="312"/>
        </pc:sldMkLst>
      </pc:sldChg>
      <pc:sldChg chg="del">
        <pc:chgData name="Cerys Davies" userId="61e71dc1-9594-4277-b52b-4420989f68ee" providerId="ADAL" clId="{687A92B5-E280-4774-BC60-93C33A549FD7}" dt="2024-12-20T15:39:07.353" v="1" actId="47"/>
        <pc:sldMkLst>
          <pc:docMk/>
          <pc:sldMk cId="0" sldId="314"/>
        </pc:sldMkLst>
      </pc:sldChg>
      <pc:sldChg chg="del">
        <pc:chgData name="Cerys Davies" userId="61e71dc1-9594-4277-b52b-4420989f68ee" providerId="ADAL" clId="{687A92B5-E280-4774-BC60-93C33A549FD7}" dt="2024-12-20T15:39:07.353" v="1" actId="47"/>
        <pc:sldMkLst>
          <pc:docMk/>
          <pc:sldMk cId="0" sldId="315"/>
        </pc:sldMkLst>
      </pc:sldChg>
      <pc:sldChg chg="del">
        <pc:chgData name="Cerys Davies" userId="61e71dc1-9594-4277-b52b-4420989f68ee" providerId="ADAL" clId="{687A92B5-E280-4774-BC60-93C33A549FD7}" dt="2024-12-20T15:39:07.353" v="1" actId="47"/>
        <pc:sldMkLst>
          <pc:docMk/>
          <pc:sldMk cId="0" sldId="318"/>
        </pc:sldMkLst>
      </pc:sldChg>
      <pc:sldChg chg="del">
        <pc:chgData name="Cerys Davies" userId="61e71dc1-9594-4277-b52b-4420989f68ee" providerId="ADAL" clId="{687A92B5-E280-4774-BC60-93C33A549FD7}" dt="2024-12-20T15:39:07.353" v="1" actId="47"/>
        <pc:sldMkLst>
          <pc:docMk/>
          <pc:sldMk cId="0" sldId="320"/>
        </pc:sldMkLst>
      </pc:sldChg>
      <pc:sldChg chg="del">
        <pc:chgData name="Cerys Davies" userId="61e71dc1-9594-4277-b52b-4420989f68ee" providerId="ADAL" clId="{687A92B5-E280-4774-BC60-93C33A549FD7}" dt="2024-12-20T15:39:07.353" v="1" actId="47"/>
        <pc:sldMkLst>
          <pc:docMk/>
          <pc:sldMk cId="0" sldId="322"/>
        </pc:sldMkLst>
      </pc:sldChg>
      <pc:sldChg chg="del">
        <pc:chgData name="Cerys Davies" userId="61e71dc1-9594-4277-b52b-4420989f68ee" providerId="ADAL" clId="{687A92B5-E280-4774-BC60-93C33A549FD7}" dt="2024-12-20T15:39:07.353" v="1" actId="47"/>
        <pc:sldMkLst>
          <pc:docMk/>
          <pc:sldMk cId="0" sldId="325"/>
        </pc:sldMkLst>
      </pc:sldChg>
      <pc:sldChg chg="del">
        <pc:chgData name="Cerys Davies" userId="61e71dc1-9594-4277-b52b-4420989f68ee" providerId="ADAL" clId="{687A92B5-E280-4774-BC60-93C33A549FD7}" dt="2024-12-20T15:39:07.353" v="1" actId="47"/>
        <pc:sldMkLst>
          <pc:docMk/>
          <pc:sldMk cId="0" sldId="327"/>
        </pc:sldMkLst>
      </pc:sldChg>
      <pc:sldChg chg="modSp add del mod">
        <pc:chgData name="Cerys Davies" userId="61e71dc1-9594-4277-b52b-4420989f68ee" providerId="ADAL" clId="{687A92B5-E280-4774-BC60-93C33A549FD7}" dt="2024-12-20T15:44:56.333" v="330" actId="27636"/>
        <pc:sldMkLst>
          <pc:docMk/>
          <pc:sldMk cId="0" sldId="328"/>
        </pc:sldMkLst>
        <pc:spChg chg="mod">
          <ac:chgData name="Cerys Davies" userId="61e71dc1-9594-4277-b52b-4420989f68ee" providerId="ADAL" clId="{687A92B5-E280-4774-BC60-93C33A549FD7}" dt="2024-12-20T15:44:46.945" v="327" actId="1076"/>
          <ac:spMkLst>
            <pc:docMk/>
            <pc:sldMk cId="0" sldId="328"/>
            <ac:spMk id="2" creationId="{EF2B2322-3A11-E7C1-2AA9-29A8C7346A0B}"/>
          </ac:spMkLst>
        </pc:spChg>
        <pc:spChg chg="mod">
          <ac:chgData name="Cerys Davies" userId="61e71dc1-9594-4277-b52b-4420989f68ee" providerId="ADAL" clId="{687A92B5-E280-4774-BC60-93C33A549FD7}" dt="2024-12-20T15:44:56.333" v="330" actId="27636"/>
          <ac:spMkLst>
            <pc:docMk/>
            <pc:sldMk cId="0" sldId="328"/>
            <ac:spMk id="3" creationId="{A8B30298-03D8-7497-178F-F7B9A17F39B2}"/>
          </ac:spMkLst>
        </pc:spChg>
      </pc:sldChg>
      <pc:sldChg chg="add del">
        <pc:chgData name="Cerys Davies" userId="61e71dc1-9594-4277-b52b-4420989f68ee" providerId="ADAL" clId="{687A92B5-E280-4774-BC60-93C33A549FD7}" dt="2024-12-20T15:44:27.040" v="321"/>
        <pc:sldMkLst>
          <pc:docMk/>
          <pc:sldMk cId="0" sldId="331"/>
        </pc:sldMkLst>
      </pc:sldChg>
      <pc:sldChg chg="modSp add del mod">
        <pc:chgData name="Cerys Davies" userId="61e71dc1-9594-4277-b52b-4420989f68ee" providerId="ADAL" clId="{687A92B5-E280-4774-BC60-93C33A549FD7}" dt="2024-12-20T15:45:08.786" v="332" actId="27636"/>
        <pc:sldMkLst>
          <pc:docMk/>
          <pc:sldMk cId="0" sldId="332"/>
        </pc:sldMkLst>
        <pc:spChg chg="mod">
          <ac:chgData name="Cerys Davies" userId="61e71dc1-9594-4277-b52b-4420989f68ee" providerId="ADAL" clId="{687A92B5-E280-4774-BC60-93C33A549FD7}" dt="2024-12-20T15:45:08.786" v="332" actId="27636"/>
          <ac:spMkLst>
            <pc:docMk/>
            <pc:sldMk cId="0" sldId="332"/>
            <ac:spMk id="3" creationId="{87C2BC25-892C-F0E4-0038-6F00E11B00AC}"/>
          </ac:spMkLst>
        </pc:spChg>
      </pc:sldChg>
      <pc:sldChg chg="add del">
        <pc:chgData name="Cerys Davies" userId="61e71dc1-9594-4277-b52b-4420989f68ee" providerId="ADAL" clId="{687A92B5-E280-4774-BC60-93C33A549FD7}" dt="2024-12-20T15:44:27.040" v="321"/>
        <pc:sldMkLst>
          <pc:docMk/>
          <pc:sldMk cId="0" sldId="333"/>
        </pc:sldMkLst>
      </pc:sldChg>
      <pc:sldChg chg="del">
        <pc:chgData name="Cerys Davies" userId="61e71dc1-9594-4277-b52b-4420989f68ee" providerId="ADAL" clId="{687A92B5-E280-4774-BC60-93C33A549FD7}" dt="2024-12-20T15:39:07.353" v="1" actId="47"/>
        <pc:sldMkLst>
          <pc:docMk/>
          <pc:sldMk cId="0" sldId="372"/>
        </pc:sldMkLst>
      </pc:sldChg>
      <pc:sldChg chg="del">
        <pc:chgData name="Cerys Davies" userId="61e71dc1-9594-4277-b52b-4420989f68ee" providerId="ADAL" clId="{687A92B5-E280-4774-BC60-93C33A549FD7}" dt="2024-12-20T15:39:07.353" v="1" actId="47"/>
        <pc:sldMkLst>
          <pc:docMk/>
          <pc:sldMk cId="0" sldId="374"/>
        </pc:sldMkLst>
      </pc:sldChg>
      <pc:sldChg chg="del">
        <pc:chgData name="Cerys Davies" userId="61e71dc1-9594-4277-b52b-4420989f68ee" providerId="ADAL" clId="{687A92B5-E280-4774-BC60-93C33A549FD7}" dt="2024-12-20T15:39:07.353" v="1" actId="47"/>
        <pc:sldMkLst>
          <pc:docMk/>
          <pc:sldMk cId="0" sldId="375"/>
        </pc:sldMkLst>
      </pc:sldChg>
      <pc:sldChg chg="del">
        <pc:chgData name="Cerys Davies" userId="61e71dc1-9594-4277-b52b-4420989f68ee" providerId="ADAL" clId="{687A92B5-E280-4774-BC60-93C33A549FD7}" dt="2024-12-20T15:39:07.353" v="1" actId="47"/>
        <pc:sldMkLst>
          <pc:docMk/>
          <pc:sldMk cId="0" sldId="376"/>
        </pc:sldMkLst>
      </pc:sldChg>
      <pc:sldChg chg="del">
        <pc:chgData name="Cerys Davies" userId="61e71dc1-9594-4277-b52b-4420989f68ee" providerId="ADAL" clId="{687A92B5-E280-4774-BC60-93C33A549FD7}" dt="2024-12-20T15:39:07.353" v="1" actId="47"/>
        <pc:sldMkLst>
          <pc:docMk/>
          <pc:sldMk cId="0" sldId="378"/>
        </pc:sldMkLst>
      </pc:sldChg>
      <pc:sldChg chg="modSp new mod">
        <pc:chgData name="Cerys Davies" userId="61e71dc1-9594-4277-b52b-4420989f68ee" providerId="ADAL" clId="{687A92B5-E280-4774-BC60-93C33A549FD7}" dt="2024-12-20T15:41:43.802" v="320" actId="1076"/>
        <pc:sldMkLst>
          <pc:docMk/>
          <pc:sldMk cId="128370846" sldId="387"/>
        </pc:sldMkLst>
        <pc:spChg chg="mod">
          <ac:chgData name="Cerys Davies" userId="61e71dc1-9594-4277-b52b-4420989f68ee" providerId="ADAL" clId="{687A92B5-E280-4774-BC60-93C33A549FD7}" dt="2024-12-20T15:40:16.165" v="21" actId="14100"/>
          <ac:spMkLst>
            <pc:docMk/>
            <pc:sldMk cId="128370846" sldId="387"/>
            <ac:spMk id="2" creationId="{3CEEF915-63E0-2B22-89AE-9855BD926484}"/>
          </ac:spMkLst>
        </pc:spChg>
        <pc:spChg chg="mod">
          <ac:chgData name="Cerys Davies" userId="61e71dc1-9594-4277-b52b-4420989f68ee" providerId="ADAL" clId="{687A92B5-E280-4774-BC60-93C33A549FD7}" dt="2024-12-20T15:41:43.802" v="320" actId="1076"/>
          <ac:spMkLst>
            <pc:docMk/>
            <pc:sldMk cId="128370846" sldId="387"/>
            <ac:spMk id="3" creationId="{468F9916-A9D0-4E46-D55E-2129D2B61DFD}"/>
          </ac:spMkLst>
        </pc:spChg>
      </pc:sldChg>
    </pc:docChg>
  </pc:docChgLst>
  <pc:docChgLst>
    <pc:chgData name="Cerys Davies" userId="61e71dc1-9594-4277-b52b-4420989f68ee" providerId="ADAL" clId="{22B4C39A-276E-4D6A-9784-DA48EA164B6C}"/>
    <pc:docChg chg="undo custSel addSld delSld modSld sldOrd">
      <pc:chgData name="Cerys Davies" userId="61e71dc1-9594-4277-b52b-4420989f68ee" providerId="ADAL" clId="{22B4C39A-276E-4D6A-9784-DA48EA164B6C}" dt="2025-01-17T16:10:29.191" v="1251" actId="47"/>
      <pc:docMkLst>
        <pc:docMk/>
      </pc:docMkLst>
      <pc:sldChg chg="modSp mod">
        <pc:chgData name="Cerys Davies" userId="61e71dc1-9594-4277-b52b-4420989f68ee" providerId="ADAL" clId="{22B4C39A-276E-4D6A-9784-DA48EA164B6C}" dt="2025-01-17T14:55:04.456" v="12" actId="20577"/>
        <pc:sldMkLst>
          <pc:docMk/>
          <pc:sldMk cId="1665280526" sldId="256"/>
        </pc:sldMkLst>
        <pc:spChg chg="mod">
          <ac:chgData name="Cerys Davies" userId="61e71dc1-9594-4277-b52b-4420989f68ee" providerId="ADAL" clId="{22B4C39A-276E-4D6A-9784-DA48EA164B6C}" dt="2025-01-17T14:55:04.456" v="12" actId="20577"/>
          <ac:spMkLst>
            <pc:docMk/>
            <pc:sldMk cId="1665280526" sldId="256"/>
            <ac:spMk id="3" creationId="{B3C07B6A-DE2B-9CA1-97D5-CB2C65EFCC71}"/>
          </ac:spMkLst>
        </pc:spChg>
      </pc:sldChg>
      <pc:sldChg chg="delSp modSp mod delAnim">
        <pc:chgData name="Cerys Davies" userId="61e71dc1-9594-4277-b52b-4420989f68ee" providerId="ADAL" clId="{22B4C39A-276E-4D6A-9784-DA48EA164B6C}" dt="2025-01-17T14:59:43.860" v="429" actId="478"/>
        <pc:sldMkLst>
          <pc:docMk/>
          <pc:sldMk cId="0" sldId="257"/>
        </pc:sldMkLst>
        <pc:spChg chg="mod">
          <ac:chgData name="Cerys Davies" userId="61e71dc1-9594-4277-b52b-4420989f68ee" providerId="ADAL" clId="{22B4C39A-276E-4D6A-9784-DA48EA164B6C}" dt="2025-01-17T14:57:26.233" v="41" actId="20577"/>
          <ac:spMkLst>
            <pc:docMk/>
            <pc:sldMk cId="0" sldId="257"/>
            <ac:spMk id="2" creationId="{D0BBF97E-5ACD-6CE3-761A-F1E7592B1E83}"/>
          </ac:spMkLst>
        </pc:spChg>
        <pc:spChg chg="mod">
          <ac:chgData name="Cerys Davies" userId="61e71dc1-9594-4277-b52b-4420989f68ee" providerId="ADAL" clId="{22B4C39A-276E-4D6A-9784-DA48EA164B6C}" dt="2025-01-17T14:59:39.928" v="428" actId="20577"/>
          <ac:spMkLst>
            <pc:docMk/>
            <pc:sldMk cId="0" sldId="257"/>
            <ac:spMk id="3" creationId="{3958F6B0-6B15-E963-4059-32978A64E530}"/>
          </ac:spMkLst>
        </pc:spChg>
        <pc:picChg chg="del">
          <ac:chgData name="Cerys Davies" userId="61e71dc1-9594-4277-b52b-4420989f68ee" providerId="ADAL" clId="{22B4C39A-276E-4D6A-9784-DA48EA164B6C}" dt="2025-01-17T14:59:43.860" v="429" actId="478"/>
          <ac:picMkLst>
            <pc:docMk/>
            <pc:sldMk cId="0" sldId="257"/>
            <ac:picMk id="4" creationId="{436A4050-6DFE-26C4-4387-A33FE0C9C506}"/>
          </ac:picMkLst>
        </pc:picChg>
      </pc:sldChg>
      <pc:sldChg chg="delSp modSp mod delAnim">
        <pc:chgData name="Cerys Davies" userId="61e71dc1-9594-4277-b52b-4420989f68ee" providerId="ADAL" clId="{22B4C39A-276E-4D6A-9784-DA48EA164B6C}" dt="2025-01-17T15:00:12.850" v="431" actId="113"/>
        <pc:sldMkLst>
          <pc:docMk/>
          <pc:sldMk cId="0" sldId="258"/>
        </pc:sldMkLst>
        <pc:spChg chg="mod">
          <ac:chgData name="Cerys Davies" userId="61e71dc1-9594-4277-b52b-4420989f68ee" providerId="ADAL" clId="{22B4C39A-276E-4D6A-9784-DA48EA164B6C}" dt="2025-01-17T15:00:12.850" v="431" actId="113"/>
          <ac:spMkLst>
            <pc:docMk/>
            <pc:sldMk cId="0" sldId="258"/>
            <ac:spMk id="3" creationId="{7A7B99EF-8DBF-09D3-58CA-6DF4FA51DC57}"/>
          </ac:spMkLst>
        </pc:spChg>
        <pc:picChg chg="del">
          <ac:chgData name="Cerys Davies" userId="61e71dc1-9594-4277-b52b-4420989f68ee" providerId="ADAL" clId="{22B4C39A-276E-4D6A-9784-DA48EA164B6C}" dt="2025-01-17T14:59:49.469" v="430" actId="478"/>
          <ac:picMkLst>
            <pc:docMk/>
            <pc:sldMk cId="0" sldId="258"/>
            <ac:picMk id="4" creationId="{8D08AC7D-CD7F-FAC5-C5BB-A0BCE9113DD8}"/>
          </ac:picMkLst>
        </pc:picChg>
      </pc:sldChg>
      <pc:sldChg chg="del">
        <pc:chgData name="Cerys Davies" userId="61e71dc1-9594-4277-b52b-4420989f68ee" providerId="ADAL" clId="{22B4C39A-276E-4D6A-9784-DA48EA164B6C}" dt="2025-01-17T15:57:44.181" v="1143" actId="47"/>
        <pc:sldMkLst>
          <pc:docMk/>
          <pc:sldMk cId="0" sldId="274"/>
        </pc:sldMkLst>
      </pc:sldChg>
      <pc:sldChg chg="del">
        <pc:chgData name="Cerys Davies" userId="61e71dc1-9594-4277-b52b-4420989f68ee" providerId="ADAL" clId="{22B4C39A-276E-4D6A-9784-DA48EA164B6C}" dt="2025-01-17T15:57:44.181" v="1143" actId="47"/>
        <pc:sldMkLst>
          <pc:docMk/>
          <pc:sldMk cId="0" sldId="276"/>
        </pc:sldMkLst>
      </pc:sldChg>
      <pc:sldChg chg="del">
        <pc:chgData name="Cerys Davies" userId="61e71dc1-9594-4277-b52b-4420989f68ee" providerId="ADAL" clId="{22B4C39A-276E-4D6A-9784-DA48EA164B6C}" dt="2025-01-17T15:57:44.181" v="1143" actId="47"/>
        <pc:sldMkLst>
          <pc:docMk/>
          <pc:sldMk cId="0" sldId="280"/>
        </pc:sldMkLst>
      </pc:sldChg>
      <pc:sldChg chg="del">
        <pc:chgData name="Cerys Davies" userId="61e71dc1-9594-4277-b52b-4420989f68ee" providerId="ADAL" clId="{22B4C39A-276E-4D6A-9784-DA48EA164B6C}" dt="2025-01-17T15:39:54.346" v="845" actId="47"/>
        <pc:sldMkLst>
          <pc:docMk/>
          <pc:sldMk cId="0" sldId="286"/>
        </pc:sldMkLst>
      </pc:sldChg>
      <pc:sldChg chg="del">
        <pc:chgData name="Cerys Davies" userId="61e71dc1-9594-4277-b52b-4420989f68ee" providerId="ADAL" clId="{22B4C39A-276E-4D6A-9784-DA48EA164B6C}" dt="2025-01-17T15:41:05.856" v="847" actId="47"/>
        <pc:sldMkLst>
          <pc:docMk/>
          <pc:sldMk cId="0" sldId="289"/>
        </pc:sldMkLst>
      </pc:sldChg>
      <pc:sldChg chg="del">
        <pc:chgData name="Cerys Davies" userId="61e71dc1-9594-4277-b52b-4420989f68ee" providerId="ADAL" clId="{22B4C39A-276E-4D6A-9784-DA48EA164B6C}" dt="2025-01-17T15:41:36.098" v="849" actId="47"/>
        <pc:sldMkLst>
          <pc:docMk/>
          <pc:sldMk cId="0" sldId="290"/>
        </pc:sldMkLst>
      </pc:sldChg>
      <pc:sldChg chg="del">
        <pc:chgData name="Cerys Davies" userId="61e71dc1-9594-4277-b52b-4420989f68ee" providerId="ADAL" clId="{22B4C39A-276E-4D6A-9784-DA48EA164B6C}" dt="2025-01-17T15:42:28.009" v="850" actId="2696"/>
        <pc:sldMkLst>
          <pc:docMk/>
          <pc:sldMk cId="0" sldId="291"/>
        </pc:sldMkLst>
      </pc:sldChg>
      <pc:sldChg chg="add">
        <pc:chgData name="Cerys Davies" userId="61e71dc1-9594-4277-b52b-4420989f68ee" providerId="ADAL" clId="{22B4C39A-276E-4D6A-9784-DA48EA164B6C}" dt="2025-01-17T15:42:44.664" v="851"/>
        <pc:sldMkLst>
          <pc:docMk/>
          <pc:sldMk cId="3000015573" sldId="291"/>
        </pc:sldMkLst>
      </pc:sldChg>
      <pc:sldChg chg="del">
        <pc:chgData name="Cerys Davies" userId="61e71dc1-9594-4277-b52b-4420989f68ee" providerId="ADAL" clId="{22B4C39A-276E-4D6A-9784-DA48EA164B6C}" dt="2025-01-17T15:42:28.009" v="850" actId="2696"/>
        <pc:sldMkLst>
          <pc:docMk/>
          <pc:sldMk cId="0" sldId="293"/>
        </pc:sldMkLst>
      </pc:sldChg>
      <pc:sldChg chg="modSp add mod">
        <pc:chgData name="Cerys Davies" userId="61e71dc1-9594-4277-b52b-4420989f68ee" providerId="ADAL" clId="{22B4C39A-276E-4D6A-9784-DA48EA164B6C}" dt="2025-01-17T15:45:36.237" v="909" actId="20577"/>
        <pc:sldMkLst>
          <pc:docMk/>
          <pc:sldMk cId="1852196750" sldId="293"/>
        </pc:sldMkLst>
        <pc:spChg chg="mod">
          <ac:chgData name="Cerys Davies" userId="61e71dc1-9594-4277-b52b-4420989f68ee" providerId="ADAL" clId="{22B4C39A-276E-4D6A-9784-DA48EA164B6C}" dt="2025-01-17T15:45:36.237" v="909" actId="20577"/>
          <ac:spMkLst>
            <pc:docMk/>
            <pc:sldMk cId="1852196750" sldId="293"/>
            <ac:spMk id="2" creationId="{18FE4071-EB7C-1E16-3110-7EE244BCF0DC}"/>
          </ac:spMkLst>
        </pc:spChg>
      </pc:sldChg>
      <pc:sldChg chg="del">
        <pc:chgData name="Cerys Davies" userId="61e71dc1-9594-4277-b52b-4420989f68ee" providerId="ADAL" clId="{22B4C39A-276E-4D6A-9784-DA48EA164B6C}" dt="2025-01-17T15:42:28.009" v="850" actId="2696"/>
        <pc:sldMkLst>
          <pc:docMk/>
          <pc:sldMk cId="0" sldId="294"/>
        </pc:sldMkLst>
      </pc:sldChg>
      <pc:sldChg chg="add">
        <pc:chgData name="Cerys Davies" userId="61e71dc1-9594-4277-b52b-4420989f68ee" providerId="ADAL" clId="{22B4C39A-276E-4D6A-9784-DA48EA164B6C}" dt="2025-01-17T15:42:44.664" v="851"/>
        <pc:sldMkLst>
          <pc:docMk/>
          <pc:sldMk cId="1384569348" sldId="294"/>
        </pc:sldMkLst>
      </pc:sldChg>
      <pc:sldChg chg="del">
        <pc:chgData name="Cerys Davies" userId="61e71dc1-9594-4277-b52b-4420989f68ee" providerId="ADAL" clId="{22B4C39A-276E-4D6A-9784-DA48EA164B6C}" dt="2025-01-17T15:42:28.009" v="850" actId="2696"/>
        <pc:sldMkLst>
          <pc:docMk/>
          <pc:sldMk cId="0" sldId="295"/>
        </pc:sldMkLst>
      </pc:sldChg>
      <pc:sldChg chg="add">
        <pc:chgData name="Cerys Davies" userId="61e71dc1-9594-4277-b52b-4420989f68ee" providerId="ADAL" clId="{22B4C39A-276E-4D6A-9784-DA48EA164B6C}" dt="2025-01-17T15:42:44.664" v="851"/>
        <pc:sldMkLst>
          <pc:docMk/>
          <pc:sldMk cId="1923656620" sldId="295"/>
        </pc:sldMkLst>
      </pc:sldChg>
      <pc:sldChg chg="del">
        <pc:chgData name="Cerys Davies" userId="61e71dc1-9594-4277-b52b-4420989f68ee" providerId="ADAL" clId="{22B4C39A-276E-4D6A-9784-DA48EA164B6C}" dt="2025-01-17T15:42:28.009" v="850" actId="2696"/>
        <pc:sldMkLst>
          <pc:docMk/>
          <pc:sldMk cId="0" sldId="297"/>
        </pc:sldMkLst>
      </pc:sldChg>
      <pc:sldChg chg="add">
        <pc:chgData name="Cerys Davies" userId="61e71dc1-9594-4277-b52b-4420989f68ee" providerId="ADAL" clId="{22B4C39A-276E-4D6A-9784-DA48EA164B6C}" dt="2025-01-17T15:42:44.664" v="851"/>
        <pc:sldMkLst>
          <pc:docMk/>
          <pc:sldMk cId="1611088142" sldId="297"/>
        </pc:sldMkLst>
      </pc:sldChg>
      <pc:sldChg chg="del">
        <pc:chgData name="Cerys Davies" userId="61e71dc1-9594-4277-b52b-4420989f68ee" providerId="ADAL" clId="{22B4C39A-276E-4D6A-9784-DA48EA164B6C}" dt="2025-01-17T15:57:44.181" v="1143" actId="47"/>
        <pc:sldMkLst>
          <pc:docMk/>
          <pc:sldMk cId="0" sldId="299"/>
        </pc:sldMkLst>
      </pc:sldChg>
      <pc:sldChg chg="del">
        <pc:chgData name="Cerys Davies" userId="61e71dc1-9594-4277-b52b-4420989f68ee" providerId="ADAL" clId="{22B4C39A-276E-4D6A-9784-DA48EA164B6C}" dt="2025-01-17T15:57:44.181" v="1143" actId="47"/>
        <pc:sldMkLst>
          <pc:docMk/>
          <pc:sldMk cId="0" sldId="301"/>
        </pc:sldMkLst>
      </pc:sldChg>
      <pc:sldChg chg="del">
        <pc:chgData name="Cerys Davies" userId="61e71dc1-9594-4277-b52b-4420989f68ee" providerId="ADAL" clId="{22B4C39A-276E-4D6A-9784-DA48EA164B6C}" dt="2025-01-17T15:51:23.947" v="1121" actId="2696"/>
        <pc:sldMkLst>
          <pc:docMk/>
          <pc:sldMk cId="0" sldId="303"/>
        </pc:sldMkLst>
      </pc:sldChg>
      <pc:sldChg chg="modSp add mod modNotes">
        <pc:chgData name="Cerys Davies" userId="61e71dc1-9594-4277-b52b-4420989f68ee" providerId="ADAL" clId="{22B4C39A-276E-4D6A-9784-DA48EA164B6C}" dt="2025-01-17T16:07:37.173" v="1247" actId="6549"/>
        <pc:sldMkLst>
          <pc:docMk/>
          <pc:sldMk cId="2498582109" sldId="303"/>
        </pc:sldMkLst>
        <pc:spChg chg="mod">
          <ac:chgData name="Cerys Davies" userId="61e71dc1-9594-4277-b52b-4420989f68ee" providerId="ADAL" clId="{22B4C39A-276E-4D6A-9784-DA48EA164B6C}" dt="2025-01-17T15:56:00.636" v="1142" actId="113"/>
          <ac:spMkLst>
            <pc:docMk/>
            <pc:sldMk cId="2498582109" sldId="303"/>
            <ac:spMk id="3" creationId="{22A69B60-BA6C-E929-CB40-85C298DE3139}"/>
          </ac:spMkLst>
        </pc:spChg>
      </pc:sldChg>
      <pc:sldChg chg="del">
        <pc:chgData name="Cerys Davies" userId="61e71dc1-9594-4277-b52b-4420989f68ee" providerId="ADAL" clId="{22B4C39A-276E-4D6A-9784-DA48EA164B6C}" dt="2025-01-17T15:51:23.947" v="1121" actId="2696"/>
        <pc:sldMkLst>
          <pc:docMk/>
          <pc:sldMk cId="0" sldId="307"/>
        </pc:sldMkLst>
      </pc:sldChg>
      <pc:sldChg chg="add">
        <pc:chgData name="Cerys Davies" userId="61e71dc1-9594-4277-b52b-4420989f68ee" providerId="ADAL" clId="{22B4C39A-276E-4D6A-9784-DA48EA164B6C}" dt="2025-01-17T15:51:40.801" v="1122"/>
        <pc:sldMkLst>
          <pc:docMk/>
          <pc:sldMk cId="3511323" sldId="307"/>
        </pc:sldMkLst>
      </pc:sldChg>
      <pc:sldChg chg="del">
        <pc:chgData name="Cerys Davies" userId="61e71dc1-9594-4277-b52b-4420989f68ee" providerId="ADAL" clId="{22B4C39A-276E-4D6A-9784-DA48EA164B6C}" dt="2025-01-17T15:57:44.181" v="1143" actId="47"/>
        <pc:sldMkLst>
          <pc:docMk/>
          <pc:sldMk cId="0" sldId="308"/>
        </pc:sldMkLst>
      </pc:sldChg>
      <pc:sldChg chg="del">
        <pc:chgData name="Cerys Davies" userId="61e71dc1-9594-4277-b52b-4420989f68ee" providerId="ADAL" clId="{22B4C39A-276E-4D6A-9784-DA48EA164B6C}" dt="2025-01-17T15:57:44.181" v="1143" actId="47"/>
        <pc:sldMkLst>
          <pc:docMk/>
          <pc:sldMk cId="0" sldId="309"/>
        </pc:sldMkLst>
      </pc:sldChg>
      <pc:sldChg chg="del">
        <pc:chgData name="Cerys Davies" userId="61e71dc1-9594-4277-b52b-4420989f68ee" providerId="ADAL" clId="{22B4C39A-276E-4D6A-9784-DA48EA164B6C}" dt="2025-01-17T15:36:26.856" v="749" actId="47"/>
        <pc:sldMkLst>
          <pc:docMk/>
          <pc:sldMk cId="0" sldId="328"/>
        </pc:sldMkLst>
      </pc:sldChg>
      <pc:sldChg chg="del">
        <pc:chgData name="Cerys Davies" userId="61e71dc1-9594-4277-b52b-4420989f68ee" providerId="ADAL" clId="{22B4C39A-276E-4D6A-9784-DA48EA164B6C}" dt="2025-01-17T15:39:02.888" v="843" actId="47"/>
        <pc:sldMkLst>
          <pc:docMk/>
          <pc:sldMk cId="0" sldId="331"/>
        </pc:sldMkLst>
      </pc:sldChg>
      <pc:sldChg chg="del">
        <pc:chgData name="Cerys Davies" userId="61e71dc1-9594-4277-b52b-4420989f68ee" providerId="ADAL" clId="{22B4C39A-276E-4D6A-9784-DA48EA164B6C}" dt="2025-01-17T15:57:44.181" v="1143" actId="47"/>
        <pc:sldMkLst>
          <pc:docMk/>
          <pc:sldMk cId="0" sldId="332"/>
        </pc:sldMkLst>
      </pc:sldChg>
      <pc:sldChg chg="del">
        <pc:chgData name="Cerys Davies" userId="61e71dc1-9594-4277-b52b-4420989f68ee" providerId="ADAL" clId="{22B4C39A-276E-4D6A-9784-DA48EA164B6C}" dt="2025-01-17T15:57:44.181" v="1143" actId="47"/>
        <pc:sldMkLst>
          <pc:docMk/>
          <pc:sldMk cId="0" sldId="333"/>
        </pc:sldMkLst>
      </pc:sldChg>
      <pc:sldChg chg="del">
        <pc:chgData name="Cerys Davies" userId="61e71dc1-9594-4277-b52b-4420989f68ee" providerId="ADAL" clId="{22B4C39A-276E-4D6A-9784-DA48EA164B6C}" dt="2025-01-17T15:57:44.181" v="1143" actId="47"/>
        <pc:sldMkLst>
          <pc:docMk/>
          <pc:sldMk cId="0" sldId="380"/>
        </pc:sldMkLst>
      </pc:sldChg>
      <pc:sldChg chg="del">
        <pc:chgData name="Cerys Davies" userId="61e71dc1-9594-4277-b52b-4420989f68ee" providerId="ADAL" clId="{22B4C39A-276E-4D6A-9784-DA48EA164B6C}" dt="2025-01-17T15:57:44.181" v="1143" actId="47"/>
        <pc:sldMkLst>
          <pc:docMk/>
          <pc:sldMk cId="0" sldId="381"/>
        </pc:sldMkLst>
      </pc:sldChg>
      <pc:sldChg chg="del">
        <pc:chgData name="Cerys Davies" userId="61e71dc1-9594-4277-b52b-4420989f68ee" providerId="ADAL" clId="{22B4C39A-276E-4D6A-9784-DA48EA164B6C}" dt="2025-01-17T15:57:44.181" v="1143" actId="47"/>
        <pc:sldMkLst>
          <pc:docMk/>
          <pc:sldMk cId="0" sldId="383"/>
        </pc:sldMkLst>
      </pc:sldChg>
      <pc:sldChg chg="del">
        <pc:chgData name="Cerys Davies" userId="61e71dc1-9594-4277-b52b-4420989f68ee" providerId="ADAL" clId="{22B4C39A-276E-4D6A-9784-DA48EA164B6C}" dt="2025-01-17T15:39:45.956" v="844" actId="47"/>
        <pc:sldMkLst>
          <pc:docMk/>
          <pc:sldMk cId="0" sldId="384"/>
        </pc:sldMkLst>
      </pc:sldChg>
      <pc:sldChg chg="add">
        <pc:chgData name="Cerys Davies" userId="61e71dc1-9594-4277-b52b-4420989f68ee" providerId="ADAL" clId="{22B4C39A-276E-4D6A-9784-DA48EA164B6C}" dt="2025-01-17T15:51:40.801" v="1122"/>
        <pc:sldMkLst>
          <pc:docMk/>
          <pc:sldMk cId="554406107" sldId="385"/>
        </pc:sldMkLst>
      </pc:sldChg>
      <pc:sldChg chg="del">
        <pc:chgData name="Cerys Davies" userId="61e71dc1-9594-4277-b52b-4420989f68ee" providerId="ADAL" clId="{22B4C39A-276E-4D6A-9784-DA48EA164B6C}" dt="2025-01-17T15:51:23.947" v="1121" actId="2696"/>
        <pc:sldMkLst>
          <pc:docMk/>
          <pc:sldMk cId="3386576389" sldId="385"/>
        </pc:sldMkLst>
      </pc:sldChg>
      <pc:sldChg chg="del">
        <pc:chgData name="Cerys Davies" userId="61e71dc1-9594-4277-b52b-4420989f68ee" providerId="ADAL" clId="{22B4C39A-276E-4D6A-9784-DA48EA164B6C}" dt="2025-01-17T15:51:23.947" v="1121" actId="2696"/>
        <pc:sldMkLst>
          <pc:docMk/>
          <pc:sldMk cId="186901588" sldId="386"/>
        </pc:sldMkLst>
      </pc:sldChg>
      <pc:sldChg chg="add">
        <pc:chgData name="Cerys Davies" userId="61e71dc1-9594-4277-b52b-4420989f68ee" providerId="ADAL" clId="{22B4C39A-276E-4D6A-9784-DA48EA164B6C}" dt="2025-01-17T15:51:40.801" v="1122"/>
        <pc:sldMkLst>
          <pc:docMk/>
          <pc:sldMk cId="466256462" sldId="386"/>
        </pc:sldMkLst>
      </pc:sldChg>
      <pc:sldChg chg="del">
        <pc:chgData name="Cerys Davies" userId="61e71dc1-9594-4277-b52b-4420989f68ee" providerId="ADAL" clId="{22B4C39A-276E-4D6A-9784-DA48EA164B6C}" dt="2025-01-17T15:57:44.181" v="1143" actId="47"/>
        <pc:sldMkLst>
          <pc:docMk/>
          <pc:sldMk cId="128370846" sldId="387"/>
        </pc:sldMkLst>
      </pc:sldChg>
      <pc:sldChg chg="modSp new mod">
        <pc:chgData name="Cerys Davies" userId="61e71dc1-9594-4277-b52b-4420989f68ee" providerId="ADAL" clId="{22B4C39A-276E-4D6A-9784-DA48EA164B6C}" dt="2025-01-17T15:37:51.175" v="837" actId="20577"/>
        <pc:sldMkLst>
          <pc:docMk/>
          <pc:sldMk cId="823956352" sldId="388"/>
        </pc:sldMkLst>
        <pc:spChg chg="mod">
          <ac:chgData name="Cerys Davies" userId="61e71dc1-9594-4277-b52b-4420989f68ee" providerId="ADAL" clId="{22B4C39A-276E-4D6A-9784-DA48EA164B6C}" dt="2025-01-17T15:37:04.388" v="754" actId="14100"/>
          <ac:spMkLst>
            <pc:docMk/>
            <pc:sldMk cId="823956352" sldId="388"/>
            <ac:spMk id="2" creationId="{976026C9-BCA4-5A3C-3DE3-6554DDABC48D}"/>
          </ac:spMkLst>
        </pc:spChg>
        <pc:spChg chg="mod">
          <ac:chgData name="Cerys Davies" userId="61e71dc1-9594-4277-b52b-4420989f68ee" providerId="ADAL" clId="{22B4C39A-276E-4D6A-9784-DA48EA164B6C}" dt="2025-01-17T15:37:51.175" v="837" actId="20577"/>
          <ac:spMkLst>
            <pc:docMk/>
            <pc:sldMk cId="823956352" sldId="388"/>
            <ac:spMk id="3" creationId="{D953C535-ABF7-FF85-025D-47463C31872D}"/>
          </ac:spMkLst>
        </pc:spChg>
      </pc:sldChg>
      <pc:sldChg chg="add modNotes">
        <pc:chgData name="Cerys Davies" userId="61e71dc1-9594-4277-b52b-4420989f68ee" providerId="ADAL" clId="{22B4C39A-276E-4D6A-9784-DA48EA164B6C}" dt="2025-01-17T16:07:19.730" v="1246" actId="6549"/>
        <pc:sldMkLst>
          <pc:docMk/>
          <pc:sldMk cId="2517142147" sldId="389"/>
        </pc:sldMkLst>
      </pc:sldChg>
      <pc:sldChg chg="add">
        <pc:chgData name="Cerys Davies" userId="61e71dc1-9594-4277-b52b-4420989f68ee" providerId="ADAL" clId="{22B4C39A-276E-4D6A-9784-DA48EA164B6C}" dt="2025-01-17T15:23:39.913" v="493"/>
        <pc:sldMkLst>
          <pc:docMk/>
          <pc:sldMk cId="267770876" sldId="390"/>
        </pc:sldMkLst>
      </pc:sldChg>
      <pc:sldChg chg="modSp new mod">
        <pc:chgData name="Cerys Davies" userId="61e71dc1-9594-4277-b52b-4420989f68ee" providerId="ADAL" clId="{22B4C39A-276E-4D6A-9784-DA48EA164B6C}" dt="2025-01-17T15:38:54.493" v="842" actId="14100"/>
        <pc:sldMkLst>
          <pc:docMk/>
          <pc:sldMk cId="3970153992" sldId="391"/>
        </pc:sldMkLst>
        <pc:spChg chg="mod">
          <ac:chgData name="Cerys Davies" userId="61e71dc1-9594-4277-b52b-4420989f68ee" providerId="ADAL" clId="{22B4C39A-276E-4D6A-9784-DA48EA164B6C}" dt="2025-01-17T15:38:25.969" v="838" actId="1076"/>
          <ac:spMkLst>
            <pc:docMk/>
            <pc:sldMk cId="3970153992" sldId="391"/>
            <ac:spMk id="2" creationId="{ADA35B2F-82F4-858B-BDDD-D7EB0F5F5542}"/>
          </ac:spMkLst>
        </pc:spChg>
        <pc:spChg chg="mod">
          <ac:chgData name="Cerys Davies" userId="61e71dc1-9594-4277-b52b-4420989f68ee" providerId="ADAL" clId="{22B4C39A-276E-4D6A-9784-DA48EA164B6C}" dt="2025-01-17T15:38:54.493" v="842" actId="14100"/>
          <ac:spMkLst>
            <pc:docMk/>
            <pc:sldMk cId="3970153992" sldId="391"/>
            <ac:spMk id="3" creationId="{701F08CA-C2B1-7893-B918-146C920271B6}"/>
          </ac:spMkLst>
        </pc:spChg>
      </pc:sldChg>
      <pc:sldChg chg="addSp delSp modSp new mod">
        <pc:chgData name="Cerys Davies" userId="61e71dc1-9594-4277-b52b-4420989f68ee" providerId="ADAL" clId="{22B4C39A-276E-4D6A-9784-DA48EA164B6C}" dt="2025-01-17T15:31:08.821" v="609" actId="14100"/>
        <pc:sldMkLst>
          <pc:docMk/>
          <pc:sldMk cId="2741642671" sldId="392"/>
        </pc:sldMkLst>
        <pc:spChg chg="mod ord">
          <ac:chgData name="Cerys Davies" userId="61e71dc1-9594-4277-b52b-4420989f68ee" providerId="ADAL" clId="{22B4C39A-276E-4D6A-9784-DA48EA164B6C}" dt="2025-01-17T15:30:58.460" v="607" actId="170"/>
          <ac:spMkLst>
            <pc:docMk/>
            <pc:sldMk cId="2741642671" sldId="392"/>
            <ac:spMk id="2" creationId="{AEB72494-BE13-4F4A-110F-17CBC6F7BFF2}"/>
          </ac:spMkLst>
        </pc:spChg>
        <pc:spChg chg="del">
          <ac:chgData name="Cerys Davies" userId="61e71dc1-9594-4277-b52b-4420989f68ee" providerId="ADAL" clId="{22B4C39A-276E-4D6A-9784-DA48EA164B6C}" dt="2025-01-17T15:29:36.827" v="594" actId="478"/>
          <ac:spMkLst>
            <pc:docMk/>
            <pc:sldMk cId="2741642671" sldId="392"/>
            <ac:spMk id="3" creationId="{B597AED6-483A-29D1-5F5F-C861FEC7FA78}"/>
          </ac:spMkLst>
        </pc:spChg>
        <pc:picChg chg="add mod">
          <ac:chgData name="Cerys Davies" userId="61e71dc1-9594-4277-b52b-4420989f68ee" providerId="ADAL" clId="{22B4C39A-276E-4D6A-9784-DA48EA164B6C}" dt="2025-01-17T15:31:08.821" v="609" actId="14100"/>
          <ac:picMkLst>
            <pc:docMk/>
            <pc:sldMk cId="2741642671" sldId="392"/>
            <ac:picMk id="5" creationId="{68C35F62-3E55-EFF4-DE63-7E48AF737AB8}"/>
          </ac:picMkLst>
        </pc:picChg>
      </pc:sldChg>
      <pc:sldChg chg="modSp new del mod">
        <pc:chgData name="Cerys Davies" userId="61e71dc1-9594-4277-b52b-4420989f68ee" providerId="ADAL" clId="{22B4C39A-276E-4D6A-9784-DA48EA164B6C}" dt="2025-01-17T15:42:28.009" v="850" actId="2696"/>
        <pc:sldMkLst>
          <pc:docMk/>
          <pc:sldMk cId="264180673" sldId="393"/>
        </pc:sldMkLst>
        <pc:spChg chg="mod">
          <ac:chgData name="Cerys Davies" userId="61e71dc1-9594-4277-b52b-4420989f68ee" providerId="ADAL" clId="{22B4C39A-276E-4D6A-9784-DA48EA164B6C}" dt="2025-01-17T15:33:20.332" v="654" actId="14100"/>
          <ac:spMkLst>
            <pc:docMk/>
            <pc:sldMk cId="264180673" sldId="393"/>
            <ac:spMk id="2" creationId="{9F103A54-5246-9B4C-3325-A76B666F5991}"/>
          </ac:spMkLst>
        </pc:spChg>
        <pc:spChg chg="mod">
          <ac:chgData name="Cerys Davies" userId="61e71dc1-9594-4277-b52b-4420989f68ee" providerId="ADAL" clId="{22B4C39A-276E-4D6A-9784-DA48EA164B6C}" dt="2025-01-17T15:34:11.601" v="656"/>
          <ac:spMkLst>
            <pc:docMk/>
            <pc:sldMk cId="264180673" sldId="393"/>
            <ac:spMk id="3" creationId="{29423309-65D2-F945-3EEE-FA9145FC9F7B}"/>
          </ac:spMkLst>
        </pc:spChg>
      </pc:sldChg>
      <pc:sldChg chg="modSp add mod">
        <pc:chgData name="Cerys Davies" userId="61e71dc1-9594-4277-b52b-4420989f68ee" providerId="ADAL" clId="{22B4C39A-276E-4D6A-9784-DA48EA164B6C}" dt="2025-01-17T15:43:51.056" v="869" actId="14100"/>
        <pc:sldMkLst>
          <pc:docMk/>
          <pc:sldMk cId="2309080022" sldId="393"/>
        </pc:sldMkLst>
        <pc:spChg chg="mod">
          <ac:chgData name="Cerys Davies" userId="61e71dc1-9594-4277-b52b-4420989f68ee" providerId="ADAL" clId="{22B4C39A-276E-4D6A-9784-DA48EA164B6C}" dt="2025-01-17T15:43:51.056" v="869" actId="14100"/>
          <ac:spMkLst>
            <pc:docMk/>
            <pc:sldMk cId="2309080022" sldId="393"/>
            <ac:spMk id="3" creationId="{29423309-65D2-F945-3EEE-FA9145FC9F7B}"/>
          </ac:spMkLst>
        </pc:spChg>
      </pc:sldChg>
      <pc:sldChg chg="modSp add mod">
        <pc:chgData name="Cerys Davies" userId="61e71dc1-9594-4277-b52b-4420989f68ee" providerId="ADAL" clId="{22B4C39A-276E-4D6A-9784-DA48EA164B6C}" dt="2025-01-17T15:43:22.448" v="858" actId="14100"/>
        <pc:sldMkLst>
          <pc:docMk/>
          <pc:sldMk cId="2560018963" sldId="394"/>
        </pc:sldMkLst>
        <pc:spChg chg="mod">
          <ac:chgData name="Cerys Davies" userId="61e71dc1-9594-4277-b52b-4420989f68ee" providerId="ADAL" clId="{22B4C39A-276E-4D6A-9784-DA48EA164B6C}" dt="2025-01-17T15:43:22.448" v="858" actId="14100"/>
          <ac:spMkLst>
            <pc:docMk/>
            <pc:sldMk cId="2560018963" sldId="394"/>
            <ac:spMk id="3" creationId="{0D3C6759-A896-A240-5B8F-167B00BC10EA}"/>
          </ac:spMkLst>
        </pc:spChg>
      </pc:sldChg>
      <pc:sldChg chg="modSp new del mod">
        <pc:chgData name="Cerys Davies" userId="61e71dc1-9594-4277-b52b-4420989f68ee" providerId="ADAL" clId="{22B4C39A-276E-4D6A-9784-DA48EA164B6C}" dt="2025-01-17T15:42:28.009" v="850" actId="2696"/>
        <pc:sldMkLst>
          <pc:docMk/>
          <pc:sldMk cId="4003446269" sldId="394"/>
        </pc:sldMkLst>
        <pc:spChg chg="mod">
          <ac:chgData name="Cerys Davies" userId="61e71dc1-9594-4277-b52b-4420989f68ee" providerId="ADAL" clId="{22B4C39A-276E-4D6A-9784-DA48EA164B6C}" dt="2025-01-17T15:34:49.450" v="701" actId="20577"/>
          <ac:spMkLst>
            <pc:docMk/>
            <pc:sldMk cId="4003446269" sldId="394"/>
            <ac:spMk id="2" creationId="{C9DE4DA2-7635-6282-D4B8-A0E9228CE541}"/>
          </ac:spMkLst>
        </pc:spChg>
        <pc:spChg chg="mod">
          <ac:chgData name="Cerys Davies" userId="61e71dc1-9594-4277-b52b-4420989f68ee" providerId="ADAL" clId="{22B4C39A-276E-4D6A-9784-DA48EA164B6C}" dt="2025-01-17T15:35:18.145" v="748"/>
          <ac:spMkLst>
            <pc:docMk/>
            <pc:sldMk cId="4003446269" sldId="394"/>
            <ac:spMk id="3" creationId="{0D3C6759-A896-A240-5B8F-167B00BC10EA}"/>
          </ac:spMkLst>
        </pc:spChg>
      </pc:sldChg>
      <pc:sldChg chg="add">
        <pc:chgData name="Cerys Davies" userId="61e71dc1-9594-4277-b52b-4420989f68ee" providerId="ADAL" clId="{22B4C39A-276E-4D6A-9784-DA48EA164B6C}" dt="2025-01-17T15:41:00.029" v="846"/>
        <pc:sldMkLst>
          <pc:docMk/>
          <pc:sldMk cId="3530995844" sldId="395"/>
        </pc:sldMkLst>
      </pc:sldChg>
      <pc:sldChg chg="add">
        <pc:chgData name="Cerys Davies" userId="61e71dc1-9594-4277-b52b-4420989f68ee" providerId="ADAL" clId="{22B4C39A-276E-4D6A-9784-DA48EA164B6C}" dt="2025-01-17T15:41:23.425" v="848"/>
        <pc:sldMkLst>
          <pc:docMk/>
          <pc:sldMk cId="3894060192" sldId="396"/>
        </pc:sldMkLst>
      </pc:sldChg>
      <pc:sldChg chg="modSp new mod">
        <pc:chgData name="Cerys Davies" userId="61e71dc1-9594-4277-b52b-4420989f68ee" providerId="ADAL" clId="{22B4C39A-276E-4D6A-9784-DA48EA164B6C}" dt="2025-01-17T15:49:13.157" v="1100" actId="27636"/>
        <pc:sldMkLst>
          <pc:docMk/>
          <pc:sldMk cId="3382387262" sldId="397"/>
        </pc:sldMkLst>
        <pc:spChg chg="mod">
          <ac:chgData name="Cerys Davies" userId="61e71dc1-9594-4277-b52b-4420989f68ee" providerId="ADAL" clId="{22B4C39A-276E-4D6A-9784-DA48EA164B6C}" dt="2025-01-17T15:48:56.568" v="1096" actId="14100"/>
          <ac:spMkLst>
            <pc:docMk/>
            <pc:sldMk cId="3382387262" sldId="397"/>
            <ac:spMk id="2" creationId="{E181CA1F-C010-285A-94A9-EEB1D1B61C21}"/>
          </ac:spMkLst>
        </pc:spChg>
        <pc:spChg chg="mod">
          <ac:chgData name="Cerys Davies" userId="61e71dc1-9594-4277-b52b-4420989f68ee" providerId="ADAL" clId="{22B4C39A-276E-4D6A-9784-DA48EA164B6C}" dt="2025-01-17T15:49:13.157" v="1100" actId="27636"/>
          <ac:spMkLst>
            <pc:docMk/>
            <pc:sldMk cId="3382387262" sldId="397"/>
            <ac:spMk id="3" creationId="{5AB63461-68BC-BF2E-2DAF-8A131B86D3A7}"/>
          </ac:spMkLst>
        </pc:spChg>
      </pc:sldChg>
      <pc:sldChg chg="modSp add mod">
        <pc:chgData name="Cerys Davies" userId="61e71dc1-9594-4277-b52b-4420989f68ee" providerId="ADAL" clId="{22B4C39A-276E-4D6A-9784-DA48EA164B6C}" dt="2025-01-17T15:46:40.318" v="918" actId="14100"/>
        <pc:sldMkLst>
          <pc:docMk/>
          <pc:sldMk cId="1704168893" sldId="398"/>
        </pc:sldMkLst>
        <pc:spChg chg="mod">
          <ac:chgData name="Cerys Davies" userId="61e71dc1-9594-4277-b52b-4420989f68ee" providerId="ADAL" clId="{22B4C39A-276E-4D6A-9784-DA48EA164B6C}" dt="2025-01-17T15:45:49.416" v="912" actId="20577"/>
          <ac:spMkLst>
            <pc:docMk/>
            <pc:sldMk cId="1704168893" sldId="398"/>
            <ac:spMk id="2" creationId="{3ECB828D-DF68-B31E-B9DB-D94587A854DF}"/>
          </ac:spMkLst>
        </pc:spChg>
        <pc:spChg chg="mod">
          <ac:chgData name="Cerys Davies" userId="61e71dc1-9594-4277-b52b-4420989f68ee" providerId="ADAL" clId="{22B4C39A-276E-4D6A-9784-DA48EA164B6C}" dt="2025-01-17T15:46:40.318" v="918" actId="14100"/>
          <ac:spMkLst>
            <pc:docMk/>
            <pc:sldMk cId="1704168893" sldId="398"/>
            <ac:spMk id="3" creationId="{8B4A0EED-8494-BF1C-277E-E6FCC8FD457E}"/>
          </ac:spMkLst>
        </pc:spChg>
      </pc:sldChg>
      <pc:sldChg chg="modSp new mod ord">
        <pc:chgData name="Cerys Davies" userId="61e71dc1-9594-4277-b52b-4420989f68ee" providerId="ADAL" clId="{22B4C39A-276E-4D6A-9784-DA48EA164B6C}" dt="2025-01-17T15:53:42.890" v="1131" actId="255"/>
        <pc:sldMkLst>
          <pc:docMk/>
          <pc:sldMk cId="3998169633" sldId="399"/>
        </pc:sldMkLst>
        <pc:spChg chg="mod">
          <ac:chgData name="Cerys Davies" userId="61e71dc1-9594-4277-b52b-4420989f68ee" providerId="ADAL" clId="{22B4C39A-276E-4D6A-9784-DA48EA164B6C}" dt="2025-01-17T15:49:53.137" v="1120" actId="20577"/>
          <ac:spMkLst>
            <pc:docMk/>
            <pc:sldMk cId="3998169633" sldId="399"/>
            <ac:spMk id="2" creationId="{A3475A20-D14A-A27F-C2AA-E8C377960F73}"/>
          </ac:spMkLst>
        </pc:spChg>
        <pc:spChg chg="mod">
          <ac:chgData name="Cerys Davies" userId="61e71dc1-9594-4277-b52b-4420989f68ee" providerId="ADAL" clId="{22B4C39A-276E-4D6A-9784-DA48EA164B6C}" dt="2025-01-17T15:53:42.890" v="1131" actId="255"/>
          <ac:spMkLst>
            <pc:docMk/>
            <pc:sldMk cId="3998169633" sldId="399"/>
            <ac:spMk id="3" creationId="{F7685CFC-537E-CDBD-085C-3A7C0653EC87}"/>
          </ac:spMkLst>
        </pc:spChg>
      </pc:sldChg>
      <pc:sldChg chg="modSp add mod modNotes">
        <pc:chgData name="Cerys Davies" userId="61e71dc1-9594-4277-b52b-4420989f68ee" providerId="ADAL" clId="{22B4C39A-276E-4D6A-9784-DA48EA164B6C}" dt="2025-01-17T16:07:43.301" v="1248" actId="6549"/>
        <pc:sldMkLst>
          <pc:docMk/>
          <pc:sldMk cId="3505925970" sldId="400"/>
        </pc:sldMkLst>
        <pc:spChg chg="mod">
          <ac:chgData name="Cerys Davies" userId="61e71dc1-9594-4277-b52b-4420989f68ee" providerId="ADAL" clId="{22B4C39A-276E-4D6A-9784-DA48EA164B6C}" dt="2025-01-17T15:55:31.091" v="1139" actId="27636"/>
          <ac:spMkLst>
            <pc:docMk/>
            <pc:sldMk cId="3505925970" sldId="400"/>
            <ac:spMk id="3" creationId="{1AAB7461-538A-0301-3E84-64158AA09AAE}"/>
          </ac:spMkLst>
        </pc:spChg>
      </pc:sldChg>
      <pc:sldChg chg="modSp new mod">
        <pc:chgData name="Cerys Davies" userId="61e71dc1-9594-4277-b52b-4420989f68ee" providerId="ADAL" clId="{22B4C39A-276E-4D6A-9784-DA48EA164B6C}" dt="2025-01-17T15:59:12.444" v="1228" actId="255"/>
        <pc:sldMkLst>
          <pc:docMk/>
          <pc:sldMk cId="3412975604" sldId="401"/>
        </pc:sldMkLst>
        <pc:spChg chg="mod">
          <ac:chgData name="Cerys Davies" userId="61e71dc1-9594-4277-b52b-4420989f68ee" providerId="ADAL" clId="{22B4C39A-276E-4D6A-9784-DA48EA164B6C}" dt="2025-01-17T15:58:49.982" v="1171" actId="20577"/>
          <ac:spMkLst>
            <pc:docMk/>
            <pc:sldMk cId="3412975604" sldId="401"/>
            <ac:spMk id="2" creationId="{8FBD7198-4278-9BC6-674B-C3F07A9018C3}"/>
          </ac:spMkLst>
        </pc:spChg>
        <pc:spChg chg="mod">
          <ac:chgData name="Cerys Davies" userId="61e71dc1-9594-4277-b52b-4420989f68ee" providerId="ADAL" clId="{22B4C39A-276E-4D6A-9784-DA48EA164B6C}" dt="2025-01-17T15:59:12.444" v="1228" actId="255"/>
          <ac:spMkLst>
            <pc:docMk/>
            <pc:sldMk cId="3412975604" sldId="401"/>
            <ac:spMk id="3" creationId="{8C0E4A0E-108E-CDB8-7A86-EB7049DE1D5B}"/>
          </ac:spMkLst>
        </pc:spChg>
      </pc:sldChg>
      <pc:sldChg chg="delSp modSp new del mod">
        <pc:chgData name="Cerys Davies" userId="61e71dc1-9594-4277-b52b-4420989f68ee" providerId="ADAL" clId="{22B4C39A-276E-4D6A-9784-DA48EA164B6C}" dt="2025-01-17T16:10:29.191" v="1251" actId="47"/>
        <pc:sldMkLst>
          <pc:docMk/>
          <pc:sldMk cId="972846083" sldId="402"/>
        </pc:sldMkLst>
        <pc:spChg chg="mod">
          <ac:chgData name="Cerys Davies" userId="61e71dc1-9594-4277-b52b-4420989f68ee" providerId="ADAL" clId="{22B4C39A-276E-4D6A-9784-DA48EA164B6C}" dt="2025-01-17T15:59:35.430" v="1243" actId="20577"/>
          <ac:spMkLst>
            <pc:docMk/>
            <pc:sldMk cId="972846083" sldId="402"/>
            <ac:spMk id="2" creationId="{3CC94E26-832E-1951-6537-9C79762DD226}"/>
          </ac:spMkLst>
        </pc:spChg>
        <pc:spChg chg="del">
          <ac:chgData name="Cerys Davies" userId="61e71dc1-9594-4277-b52b-4420989f68ee" providerId="ADAL" clId="{22B4C39A-276E-4D6A-9784-DA48EA164B6C}" dt="2025-01-17T15:59:38.762" v="1244" actId="478"/>
          <ac:spMkLst>
            <pc:docMk/>
            <pc:sldMk cId="972846083" sldId="402"/>
            <ac:spMk id="3" creationId="{493D58A7-0B41-933C-9574-EEE568DF68CE}"/>
          </ac:spMkLst>
        </pc:spChg>
      </pc:sldChg>
      <pc:sldChg chg="delSp add setBg delDesignElem">
        <pc:chgData name="Cerys Davies" userId="61e71dc1-9594-4277-b52b-4420989f68ee" providerId="ADAL" clId="{22B4C39A-276E-4D6A-9784-DA48EA164B6C}" dt="2025-01-17T16:10:24.333" v="1250"/>
        <pc:sldMkLst>
          <pc:docMk/>
          <pc:sldMk cId="2553985932" sldId="403"/>
        </pc:sldMkLst>
        <pc:spChg chg="del">
          <ac:chgData name="Cerys Davies" userId="61e71dc1-9594-4277-b52b-4420989f68ee" providerId="ADAL" clId="{22B4C39A-276E-4D6A-9784-DA48EA164B6C}" dt="2025-01-17T16:10:24.333" v="1250"/>
          <ac:spMkLst>
            <pc:docMk/>
            <pc:sldMk cId="2553985932" sldId="403"/>
            <ac:spMk id="21" creationId="{F6E918B1-FA59-42EF-8A8E-B0F3D1E54084}"/>
          </ac:spMkLst>
        </pc:spChg>
        <pc:grpChg chg="del">
          <ac:chgData name="Cerys Davies" userId="61e71dc1-9594-4277-b52b-4420989f68ee" providerId="ADAL" clId="{22B4C39A-276E-4D6A-9784-DA48EA164B6C}" dt="2025-01-17T16:10:24.333" v="1250"/>
          <ac:grpSpMkLst>
            <pc:docMk/>
            <pc:sldMk cId="2553985932" sldId="403"/>
            <ac:grpSpMk id="9" creationId="{4815A7B4-532E-48C9-AC24-D78ACF3339DB}"/>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2FDE8-9FC4-C0AD-690D-43D0A6D609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3A8AB7-7EBF-415A-E30C-9D9EE2DD1B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93144A-E0C9-4EB1-4241-1737585D90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818586-8FF0-BF20-F392-27C4A0DFD27D}"/>
              </a:ext>
            </a:extLst>
          </p:cNvPr>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1088333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3627887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4166548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2184104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4193968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1164060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234966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625432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560269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1426569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3700792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575956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97029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938338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30309567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2694789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18142051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13411388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27701511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BFB7A-8876-4839-7F56-906F42711F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EF7723-72A9-3134-B90A-167091C2D2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933D45-F5FE-8678-3261-35B3237422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1352EB-0553-9274-E1DF-D0A5155AACB9}"/>
              </a:ext>
            </a:extLst>
          </p:cNvPr>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1079546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36324819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21834477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Litigation Costs and Funding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2 ( Chapter 4)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F97E-5ACD-6CE3-761A-F1E7592B1E83}"/>
              </a:ext>
            </a:extLst>
          </p:cNvPr>
          <p:cNvSpPr txBox="1">
            <a:spLocks noGrp="1"/>
          </p:cNvSpPr>
          <p:nvPr>
            <p:ph type="title"/>
          </p:nvPr>
        </p:nvSpPr>
        <p:spPr/>
        <p:txBody>
          <a:bodyPr/>
          <a:lstStyle/>
          <a:p>
            <a:pPr lvl="0"/>
            <a:r>
              <a:rPr lang="en-GB" dirty="0"/>
              <a:t>Aims…. Be able to:</a:t>
            </a:r>
          </a:p>
        </p:txBody>
      </p:sp>
      <p:sp>
        <p:nvSpPr>
          <p:cNvPr id="3" name="Content Placeholder 2">
            <a:extLst>
              <a:ext uri="{FF2B5EF4-FFF2-40B4-BE49-F238E27FC236}">
                <a16:creationId xmlns:a16="http://schemas.microsoft.com/office/drawing/2014/main" id="{3958F6B0-6B15-E963-4059-32978A64E530}"/>
              </a:ext>
            </a:extLst>
          </p:cNvPr>
          <p:cNvSpPr txBox="1">
            <a:spLocks noGrp="1"/>
          </p:cNvSpPr>
          <p:nvPr>
            <p:ph idx="1"/>
          </p:nvPr>
        </p:nvSpPr>
        <p:spPr>
          <a:xfrm>
            <a:off x="630741" y="1596563"/>
            <a:ext cx="8596668" cy="3880773"/>
          </a:xfrm>
        </p:spPr>
        <p:txBody>
          <a:bodyPr/>
          <a:lstStyle/>
          <a:p>
            <a:pPr>
              <a:spcBef>
                <a:spcPts val="700"/>
              </a:spcBef>
            </a:pPr>
            <a:r>
              <a:rPr lang="en-GB" sz="2800" dirty="0"/>
              <a:t>Explain the general costs rule in civil litigation</a:t>
            </a:r>
          </a:p>
          <a:p>
            <a:pPr>
              <a:spcBef>
                <a:spcPts val="700"/>
              </a:spcBef>
            </a:pPr>
            <a:r>
              <a:rPr lang="en-GB" sz="2800" dirty="0"/>
              <a:t>Explain Conditional Fee Agreements, success fees, Damages based Agreements and costs implications</a:t>
            </a:r>
          </a:p>
          <a:p>
            <a:pPr>
              <a:spcBef>
                <a:spcPts val="700"/>
              </a:spcBef>
            </a:pPr>
            <a:r>
              <a:rPr lang="en-GB" sz="2800" dirty="0"/>
              <a:t>Understand difference between fixed fees and hourly rate retainers</a:t>
            </a:r>
          </a:p>
          <a:p>
            <a:pPr>
              <a:spcBef>
                <a:spcPts val="700"/>
              </a:spcBef>
            </a:pPr>
            <a:r>
              <a:rPr lang="en-GB" sz="2800" dirty="0"/>
              <a:t>Outline third party funding and crowdfunding</a:t>
            </a:r>
          </a:p>
          <a:p>
            <a:pPr>
              <a:spcBef>
                <a:spcPts val="700"/>
              </a:spcBef>
            </a:pPr>
            <a:r>
              <a:rPr lang="en-GB" sz="2800" dirty="0"/>
              <a:t>Understand when legal aid is available for civil claims</a:t>
            </a:r>
          </a:p>
          <a:p>
            <a:pPr>
              <a:spcBef>
                <a:spcPts val="700"/>
              </a:spcBef>
            </a:pPr>
            <a:endParaRPr lang="en-GB" sz="2800" dirty="0"/>
          </a:p>
        </p:txBody>
      </p:sp>
    </p:spTree>
  </p:cSld>
  <p:clrMapOvr>
    <a:masterClrMapping/>
  </p:clrMapOvr>
  <mc:AlternateContent xmlns:mc="http://schemas.openxmlformats.org/markup-compatibility/2006" xmlns:p14="http://schemas.microsoft.com/office/powerpoint/2010/main">
    <mc:Choice Requires="p14">
      <p:transition spd="slow" p14:dur="2000" advTm="12831"/>
    </mc:Choice>
    <mc:Fallback xmlns="">
      <p:transition spd="slow" advTm="1283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026C9-BCA4-5A3C-3DE3-6554DDABC48D}"/>
              </a:ext>
            </a:extLst>
          </p:cNvPr>
          <p:cNvSpPr>
            <a:spLocks noGrp="1"/>
          </p:cNvSpPr>
          <p:nvPr>
            <p:ph type="title"/>
          </p:nvPr>
        </p:nvSpPr>
        <p:spPr>
          <a:xfrm>
            <a:off x="424292" y="172529"/>
            <a:ext cx="8596668" cy="724618"/>
          </a:xfrm>
        </p:spPr>
        <p:txBody>
          <a:bodyPr/>
          <a:lstStyle/>
          <a:p>
            <a:r>
              <a:rPr lang="en-GB" dirty="0"/>
              <a:t>The General Costs Rule</a:t>
            </a:r>
          </a:p>
        </p:txBody>
      </p:sp>
      <p:sp>
        <p:nvSpPr>
          <p:cNvPr id="3" name="Content Placeholder 2">
            <a:extLst>
              <a:ext uri="{FF2B5EF4-FFF2-40B4-BE49-F238E27FC236}">
                <a16:creationId xmlns:a16="http://schemas.microsoft.com/office/drawing/2014/main" id="{D953C535-ABF7-FF85-025D-47463C31872D}"/>
              </a:ext>
            </a:extLst>
          </p:cNvPr>
          <p:cNvSpPr>
            <a:spLocks noGrp="1"/>
          </p:cNvSpPr>
          <p:nvPr>
            <p:ph idx="1"/>
          </p:nvPr>
        </p:nvSpPr>
        <p:spPr>
          <a:xfrm>
            <a:off x="424291" y="1085162"/>
            <a:ext cx="9530591" cy="5332891"/>
          </a:xfrm>
        </p:spPr>
        <p:txBody>
          <a:bodyPr>
            <a:normAutofit fontScale="92500" lnSpcReduction="20000"/>
          </a:bodyPr>
          <a:lstStyle/>
          <a:p>
            <a:r>
              <a:rPr lang="en-US" sz="2400" b="0" i="0" dirty="0">
                <a:solidFill>
                  <a:srgbClr val="000000"/>
                </a:solidFill>
                <a:effectLst/>
              </a:rPr>
              <a:t>Costs are awarded at the court’s discretion</a:t>
            </a:r>
          </a:p>
          <a:p>
            <a:r>
              <a:rPr lang="en-US" sz="2400" b="0" i="0" dirty="0">
                <a:solidFill>
                  <a:srgbClr val="000000"/>
                </a:solidFill>
                <a:effectLst/>
              </a:rPr>
              <a:t>However, the usual rule in civil litigation is that:</a:t>
            </a:r>
          </a:p>
          <a:p>
            <a:r>
              <a:rPr lang="en-US" sz="2400" b="0" i="0" dirty="0">
                <a:solidFill>
                  <a:srgbClr val="000000"/>
                </a:solidFill>
                <a:effectLst/>
              </a:rPr>
              <a:t> </a:t>
            </a:r>
            <a:r>
              <a:rPr lang="en-US" sz="2400" b="0" i="1" dirty="0">
                <a:solidFill>
                  <a:srgbClr val="000000"/>
                </a:solidFill>
                <a:effectLst/>
              </a:rPr>
              <a:t>the unsuccessful party in proceedings is ordered to pay the successful party’s costs </a:t>
            </a:r>
            <a:r>
              <a:rPr lang="en-US" sz="2400" b="1" i="0" dirty="0">
                <a:solidFill>
                  <a:srgbClr val="000000"/>
                </a:solidFill>
                <a:effectLst/>
              </a:rPr>
              <a:t>(r44.2)</a:t>
            </a:r>
            <a:r>
              <a:rPr lang="en-US" sz="2400" b="0" i="0" dirty="0">
                <a:solidFill>
                  <a:srgbClr val="000000"/>
                </a:solidFill>
                <a:effectLst/>
              </a:rPr>
              <a:t>. </a:t>
            </a:r>
          </a:p>
          <a:p>
            <a:r>
              <a:rPr lang="en-US" sz="2400" b="0" i="0" dirty="0">
                <a:solidFill>
                  <a:srgbClr val="000000"/>
                </a:solidFill>
                <a:effectLst/>
              </a:rPr>
              <a:t>Simply means that the losing party pays the winning party’s costs in addition to their own solicitor’s costs. This gives rise to the expression that “the loser pays twice”.</a:t>
            </a:r>
          </a:p>
          <a:p>
            <a:r>
              <a:rPr lang="en-GB" sz="2400" dirty="0"/>
              <a:t>A shortfall? The costs which the court may order to be recovered from an opponent may not cover all the legal representatives costs that he is entitled to from the client.  The shortfall will have to be met by the client.  </a:t>
            </a:r>
          </a:p>
          <a:p>
            <a:r>
              <a:rPr lang="en-GB" sz="2400" dirty="0"/>
              <a:t>A client should understand that if they lose it is likely that they will have to pay their own costs and those assessed opponent costs and, even if they win, should the losing party for any reason fail to pay the client will have a primary responsibility to pay their own legal representatives bill and then to try and recover the costs from the defaulting party</a:t>
            </a:r>
          </a:p>
        </p:txBody>
      </p:sp>
    </p:spTree>
    <p:extLst>
      <p:ext uri="{BB962C8B-B14F-4D97-AF65-F5344CB8AC3E}">
        <p14:creationId xmlns:p14="http://schemas.microsoft.com/office/powerpoint/2010/main" val="823956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E1A85-AAB0-E3AB-01B2-909CDB08F25A}"/>
              </a:ext>
            </a:extLst>
          </p:cNvPr>
          <p:cNvSpPr txBox="1">
            <a:spLocks noGrp="1"/>
          </p:cNvSpPr>
          <p:nvPr>
            <p:ph type="title"/>
          </p:nvPr>
        </p:nvSpPr>
        <p:spPr/>
        <p:txBody>
          <a:bodyPr/>
          <a:lstStyle/>
          <a:p>
            <a:pPr lvl="0"/>
            <a:r>
              <a:rPr lang="en-GB"/>
              <a:t>Introduction</a:t>
            </a:r>
          </a:p>
        </p:txBody>
      </p:sp>
      <p:sp>
        <p:nvSpPr>
          <p:cNvPr id="3" name="Content Placeholder 2">
            <a:extLst>
              <a:ext uri="{FF2B5EF4-FFF2-40B4-BE49-F238E27FC236}">
                <a16:creationId xmlns:a16="http://schemas.microsoft.com/office/drawing/2014/main" id="{7A7B99EF-8DBF-09D3-58CA-6DF4FA51DC57}"/>
              </a:ext>
            </a:extLst>
          </p:cNvPr>
          <p:cNvSpPr txBox="1">
            <a:spLocks noGrp="1"/>
          </p:cNvSpPr>
          <p:nvPr>
            <p:ph idx="1"/>
          </p:nvPr>
        </p:nvSpPr>
        <p:spPr>
          <a:xfrm>
            <a:off x="630741" y="1385970"/>
            <a:ext cx="8596668" cy="3880773"/>
          </a:xfrm>
        </p:spPr>
        <p:txBody>
          <a:bodyPr>
            <a:normAutofit/>
          </a:bodyPr>
          <a:lstStyle/>
          <a:p>
            <a:pPr marL="0" lvl="0" indent="0">
              <a:buNone/>
            </a:pPr>
            <a:r>
              <a:rPr lang="en-GB" sz="2400" dirty="0"/>
              <a:t>Only a small percentage of cases go to trial.  If a case has no real prospect of succeeding, a client will not thank his solicitor for pursuing it.  Lawyers too must be aware of commercial considerations, after all they are businesses.  Thus, before starting a claim certain questions must be answered:-</a:t>
            </a:r>
          </a:p>
          <a:p>
            <a:pPr lvl="0"/>
            <a:r>
              <a:rPr lang="en-GB" sz="2400" dirty="0"/>
              <a:t>Can the claim be brought at all?</a:t>
            </a:r>
          </a:p>
          <a:p>
            <a:pPr lvl="0"/>
            <a:r>
              <a:rPr lang="en-GB" sz="2400" dirty="0"/>
              <a:t>Who are the parties and is the defendant worth suing?</a:t>
            </a:r>
          </a:p>
          <a:p>
            <a:pPr lvl="0"/>
            <a:r>
              <a:rPr lang="en-GB" sz="2400" b="1" dirty="0"/>
              <a:t>How will the case be funded?</a:t>
            </a:r>
          </a:p>
        </p:txBody>
      </p:sp>
    </p:spTree>
  </p:cSld>
  <p:clrMapOvr>
    <a:masterClrMapping/>
  </p:clrMapOvr>
  <mc:AlternateContent xmlns:mc="http://schemas.openxmlformats.org/markup-compatibility/2006" xmlns:p14="http://schemas.microsoft.com/office/powerpoint/2010/main">
    <mc:Choice Requires="p14">
      <p:transition spd="slow" p14:dur="2000" advTm="41382"/>
    </mc:Choice>
    <mc:Fallback xmlns="">
      <p:transition spd="slow" advTm="4138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7C4D7-3A05-C486-1B90-815B3E0AC5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BF7372-2DBB-F3FD-CF56-DBA8A7C114D0}"/>
              </a:ext>
            </a:extLst>
          </p:cNvPr>
          <p:cNvSpPr txBox="1">
            <a:spLocks noGrp="1"/>
          </p:cNvSpPr>
          <p:nvPr>
            <p:ph type="title"/>
          </p:nvPr>
        </p:nvSpPr>
        <p:spPr>
          <a:xfrm>
            <a:off x="495850" y="190790"/>
            <a:ext cx="8596668" cy="800391"/>
          </a:xfrm>
        </p:spPr>
        <p:txBody>
          <a:bodyPr/>
          <a:lstStyle/>
          <a:p>
            <a:pPr lvl="0"/>
            <a:r>
              <a:rPr lang="en-GB" dirty="0"/>
              <a:t>Funding :Conditional fee agreements </a:t>
            </a:r>
          </a:p>
        </p:txBody>
      </p:sp>
      <p:sp>
        <p:nvSpPr>
          <p:cNvPr id="3" name="Content Placeholder 2">
            <a:extLst>
              <a:ext uri="{FF2B5EF4-FFF2-40B4-BE49-F238E27FC236}">
                <a16:creationId xmlns:a16="http://schemas.microsoft.com/office/drawing/2014/main" id="{261B93CA-9C1E-DCC1-BA53-EF29C33FB761}"/>
              </a:ext>
            </a:extLst>
          </p:cNvPr>
          <p:cNvSpPr txBox="1">
            <a:spLocks noGrp="1"/>
          </p:cNvSpPr>
          <p:nvPr>
            <p:ph idx="1"/>
          </p:nvPr>
        </p:nvSpPr>
        <p:spPr>
          <a:xfrm>
            <a:off x="370207" y="991181"/>
            <a:ext cx="9360126" cy="5437540"/>
          </a:xfrm>
        </p:spPr>
        <p:txBody>
          <a:bodyPr>
            <a:normAutofit fontScale="92500" lnSpcReduction="10000"/>
          </a:bodyPr>
          <a:lstStyle/>
          <a:p>
            <a:pPr>
              <a:spcBef>
                <a:spcPts val="500"/>
              </a:spcBef>
            </a:pPr>
            <a:r>
              <a:rPr lang="en-GB" sz="2200" dirty="0"/>
              <a:t>CFAs are regulated by the </a:t>
            </a:r>
            <a:r>
              <a:rPr lang="en-GB" sz="2200" b="1" dirty="0"/>
              <a:t>Conditional Fee Agreements Order 2013 - </a:t>
            </a:r>
            <a:r>
              <a:rPr lang="en-GB" sz="2200" dirty="0"/>
              <a:t>often referred to as “no win,  no fee” agreements.</a:t>
            </a:r>
          </a:p>
          <a:p>
            <a:pPr>
              <a:spcBef>
                <a:spcPts val="500"/>
              </a:spcBef>
            </a:pPr>
            <a:r>
              <a:rPr lang="en-GB" sz="2200" dirty="0"/>
              <a:t>Increasingly popular over recent years, particularly as public funding has all but disappeared for litigation.  </a:t>
            </a:r>
          </a:p>
          <a:p>
            <a:pPr>
              <a:spcBef>
                <a:spcPts val="500"/>
              </a:spcBef>
            </a:pPr>
            <a:r>
              <a:rPr lang="en-GB" sz="2200" dirty="0"/>
              <a:t>CFAs provide the client with the security of knowing that he will not receive a large costs’ bill; can be a crucial factor in a potential claimant’s decision as to whether to proceed.</a:t>
            </a:r>
          </a:p>
          <a:p>
            <a:pPr>
              <a:spcBef>
                <a:spcPts val="500"/>
              </a:spcBef>
            </a:pPr>
            <a:r>
              <a:rPr lang="en-GB" sz="2400" dirty="0"/>
              <a:t>If the client loses, he will not have to pay anything to the solicitors acting for him (except disbursements in some cases). </a:t>
            </a:r>
          </a:p>
          <a:p>
            <a:pPr>
              <a:spcBef>
                <a:spcPts val="500"/>
              </a:spcBef>
            </a:pPr>
            <a:r>
              <a:rPr lang="en-GB" sz="2400" dirty="0"/>
              <a:t>If the case is won, the client will have to pay his own lawyer’s costs but at an enhanced rate.</a:t>
            </a:r>
          </a:p>
          <a:p>
            <a:pPr>
              <a:spcBef>
                <a:spcPts val="500"/>
              </a:spcBef>
            </a:pPr>
            <a:r>
              <a:rPr lang="en-GB" sz="2400" dirty="0"/>
              <a:t>A costs order will usually be sought against the losing party, but the client may be responsible for any shortfall.</a:t>
            </a:r>
          </a:p>
          <a:p>
            <a:pPr>
              <a:spcBef>
                <a:spcPts val="500"/>
              </a:spcBef>
            </a:pPr>
            <a:r>
              <a:rPr lang="en-GB" sz="2400" dirty="0"/>
              <a:t>In some cases the client will take out an “after the event” (ATE) insurance policy to cover himself for the potential liability of paying the opponents costs and his own disbursements if he were to lose the case (such policies tend to be expensive).</a:t>
            </a:r>
          </a:p>
          <a:p>
            <a:pPr>
              <a:spcBef>
                <a:spcPts val="500"/>
              </a:spcBef>
            </a:pPr>
            <a:endParaRPr lang="en-GB" sz="2200" dirty="0"/>
          </a:p>
        </p:txBody>
      </p:sp>
    </p:spTree>
    <p:extLst>
      <p:ext uri="{BB962C8B-B14F-4D97-AF65-F5344CB8AC3E}">
        <p14:creationId xmlns:p14="http://schemas.microsoft.com/office/powerpoint/2010/main" val="2517142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886FA-56F1-6EEA-E1C2-4CC3DCDBCB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D32656-5E4B-B8E5-5C19-8C10F6D392B9}"/>
              </a:ext>
            </a:extLst>
          </p:cNvPr>
          <p:cNvSpPr txBox="1">
            <a:spLocks noGrp="1"/>
          </p:cNvSpPr>
          <p:nvPr>
            <p:ph type="title"/>
          </p:nvPr>
        </p:nvSpPr>
        <p:spPr>
          <a:xfrm>
            <a:off x="335305" y="120833"/>
            <a:ext cx="8596668" cy="765646"/>
          </a:xfrm>
        </p:spPr>
        <p:txBody>
          <a:bodyPr/>
          <a:lstStyle/>
          <a:p>
            <a:r>
              <a:rPr lang="en-GB" dirty="0"/>
              <a:t>Requirements of a CFA</a:t>
            </a:r>
          </a:p>
        </p:txBody>
      </p:sp>
      <p:sp>
        <p:nvSpPr>
          <p:cNvPr id="3" name="Content Placeholder 2">
            <a:extLst>
              <a:ext uri="{FF2B5EF4-FFF2-40B4-BE49-F238E27FC236}">
                <a16:creationId xmlns:a16="http://schemas.microsoft.com/office/drawing/2014/main" id="{A312025E-EED8-49E1-D737-5F57E7572B75}"/>
              </a:ext>
            </a:extLst>
          </p:cNvPr>
          <p:cNvSpPr txBox="1">
            <a:spLocks noGrp="1"/>
          </p:cNvSpPr>
          <p:nvPr>
            <p:ph idx="1"/>
          </p:nvPr>
        </p:nvSpPr>
        <p:spPr>
          <a:xfrm>
            <a:off x="251543" y="886479"/>
            <a:ext cx="9562552" cy="5744666"/>
          </a:xfrm>
        </p:spPr>
        <p:txBody>
          <a:bodyPr>
            <a:normAutofit/>
          </a:bodyPr>
          <a:lstStyle/>
          <a:p>
            <a:r>
              <a:rPr lang="en-GB" sz="2000" dirty="0"/>
              <a:t>A CFA must be in writing and state the percentage of any success fee.</a:t>
            </a:r>
          </a:p>
          <a:p>
            <a:r>
              <a:rPr lang="en-GB" sz="2000" dirty="0"/>
              <a:t>The success fee: If a claim is unsuccessful, the solicitor will not receive his costs, and the firm will be out of pocket.  Solicitors must be able to run on a commercial basis and, to make CFAs attractive to the legal profession as well as to clients, the concept of the success fee was introduced.</a:t>
            </a:r>
          </a:p>
          <a:p>
            <a:r>
              <a:rPr lang="en-GB" sz="2000" dirty="0"/>
              <a:t>If a claim is successful, solicitor receives an enhanced fee to reflect that “success” </a:t>
            </a:r>
            <a:r>
              <a:rPr lang="en-GB" sz="2000" dirty="0" err="1"/>
              <a:t>i.e</a:t>
            </a:r>
            <a:r>
              <a:rPr lang="en-GB" sz="2000" dirty="0"/>
              <a:t>  a percentage increase in the solicitor’s normal hourly fee.</a:t>
            </a:r>
          </a:p>
          <a:p>
            <a:pPr lvl="0"/>
            <a:r>
              <a:rPr lang="en-GB" sz="2000" dirty="0"/>
              <a:t>The percentage success fee cannot exceed 100% of the usual charging rate;</a:t>
            </a:r>
          </a:p>
          <a:p>
            <a:pPr lvl="0"/>
            <a:r>
              <a:rPr lang="en-GB" sz="2000" dirty="0"/>
              <a:t>In personal injury claims, success fee is limited to 25% of the damages (But not this is not total damages but just general damages and past losses.)</a:t>
            </a:r>
          </a:p>
          <a:p>
            <a:pPr lvl="0"/>
            <a:r>
              <a:rPr lang="en-GB" sz="2000" dirty="0"/>
              <a:t>Risk assessments: The solicitor will determine the success fee taking into account factors such as the complexity of the matter, the likelihood of success and the time which the case will involve.  This will also assist the solicitor in justifying the level of the success fee to the court should she need to do so.</a:t>
            </a:r>
          </a:p>
          <a:p>
            <a:pPr lvl="0"/>
            <a:endParaRPr lang="en-GB" dirty="0"/>
          </a:p>
          <a:p>
            <a:endParaRPr lang="en-GB" dirty="0"/>
          </a:p>
        </p:txBody>
      </p:sp>
    </p:spTree>
    <p:extLst>
      <p:ext uri="{BB962C8B-B14F-4D97-AF65-F5344CB8AC3E}">
        <p14:creationId xmlns:p14="http://schemas.microsoft.com/office/powerpoint/2010/main" val="267770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5B2F-82F4-858B-BDDD-D7EB0F5F5542}"/>
              </a:ext>
            </a:extLst>
          </p:cNvPr>
          <p:cNvSpPr>
            <a:spLocks noGrp="1"/>
          </p:cNvSpPr>
          <p:nvPr>
            <p:ph type="title"/>
          </p:nvPr>
        </p:nvSpPr>
        <p:spPr>
          <a:xfrm>
            <a:off x="458798" y="235789"/>
            <a:ext cx="8596668" cy="1320800"/>
          </a:xfrm>
        </p:spPr>
        <p:txBody>
          <a:bodyPr/>
          <a:lstStyle/>
          <a:p>
            <a:r>
              <a:rPr lang="en-GB" dirty="0"/>
              <a:t>CFAs not available in Family or Criminal matters:</a:t>
            </a:r>
          </a:p>
        </p:txBody>
      </p:sp>
      <p:sp>
        <p:nvSpPr>
          <p:cNvPr id="3" name="Content Placeholder 2">
            <a:extLst>
              <a:ext uri="{FF2B5EF4-FFF2-40B4-BE49-F238E27FC236}">
                <a16:creationId xmlns:a16="http://schemas.microsoft.com/office/drawing/2014/main" id="{701F08CA-C2B1-7893-B918-146C920271B6}"/>
              </a:ext>
            </a:extLst>
          </p:cNvPr>
          <p:cNvSpPr>
            <a:spLocks noGrp="1"/>
          </p:cNvSpPr>
          <p:nvPr>
            <p:ph idx="1"/>
          </p:nvPr>
        </p:nvSpPr>
        <p:spPr>
          <a:xfrm>
            <a:off x="372533" y="1694763"/>
            <a:ext cx="9421323" cy="3880773"/>
          </a:xfrm>
        </p:spPr>
        <p:txBody>
          <a:bodyPr>
            <a:noAutofit/>
          </a:bodyPr>
          <a:lstStyle/>
          <a:p>
            <a:r>
              <a:rPr lang="en-US" sz="2400" b="0" i="0" dirty="0">
                <a:solidFill>
                  <a:srgbClr val="000000"/>
                </a:solidFill>
                <a:effectLst/>
              </a:rPr>
              <a:t>Simone has been involved in a car accident and comes to meet with you to discuss pursuing a claim against Freya for personal injury. You are able to advise Simone that she is eligible for a CFA, because she is a prospective claimant in an area of law that a CFA can cover.</a:t>
            </a:r>
          </a:p>
          <a:p>
            <a:r>
              <a:rPr lang="en-US" sz="2400" b="0" i="0" dirty="0">
                <a:solidFill>
                  <a:srgbClr val="000000"/>
                </a:solidFill>
                <a:effectLst/>
              </a:rPr>
              <a:t>Mohammed is distressed because he is concerned about his ex-partner leaving the country with their son and Mohammed wants to know if he can “get one of those no win, no fee agreements” to fund legal action against his ex-partner. Unfortunately, you will need to advise Mohammed that this is not possible because it is a family law matter.</a:t>
            </a:r>
            <a:endParaRPr lang="en-GB" sz="2400" dirty="0"/>
          </a:p>
        </p:txBody>
      </p:sp>
    </p:spTree>
    <p:extLst>
      <p:ext uri="{BB962C8B-B14F-4D97-AF65-F5344CB8AC3E}">
        <p14:creationId xmlns:p14="http://schemas.microsoft.com/office/powerpoint/2010/main" val="3970153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09B61-48F0-7E8F-9B5B-140180D66F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49849F-718B-8E8B-782F-7B738A46F56A}"/>
              </a:ext>
            </a:extLst>
          </p:cNvPr>
          <p:cNvSpPr txBox="1">
            <a:spLocks noGrp="1"/>
          </p:cNvSpPr>
          <p:nvPr>
            <p:ph type="title"/>
          </p:nvPr>
        </p:nvSpPr>
        <p:spPr>
          <a:xfrm>
            <a:off x="446989" y="309453"/>
            <a:ext cx="8596668" cy="884153"/>
          </a:xfrm>
        </p:spPr>
        <p:txBody>
          <a:bodyPr/>
          <a:lstStyle/>
          <a:p>
            <a:pPr lvl="0"/>
            <a:r>
              <a:rPr lang="en-GB" dirty="0"/>
              <a:t>Example 1</a:t>
            </a:r>
          </a:p>
        </p:txBody>
      </p:sp>
      <p:sp>
        <p:nvSpPr>
          <p:cNvPr id="3" name="Content Placeholder 2">
            <a:extLst>
              <a:ext uri="{FF2B5EF4-FFF2-40B4-BE49-F238E27FC236}">
                <a16:creationId xmlns:a16="http://schemas.microsoft.com/office/drawing/2014/main" id="{35817A5D-B8ED-77AB-6E20-320478C67D45}"/>
              </a:ext>
            </a:extLst>
          </p:cNvPr>
          <p:cNvSpPr txBox="1">
            <a:spLocks noGrp="1"/>
          </p:cNvSpPr>
          <p:nvPr>
            <p:ph idx="1"/>
          </p:nvPr>
        </p:nvSpPr>
        <p:spPr>
          <a:xfrm>
            <a:off x="446989" y="1420694"/>
            <a:ext cx="8596668" cy="5127853"/>
          </a:xfrm>
        </p:spPr>
        <p:txBody>
          <a:bodyPr>
            <a:normAutofit/>
          </a:bodyPr>
          <a:lstStyle/>
          <a:p>
            <a:pPr marL="0" lvl="0" indent="0">
              <a:buNone/>
            </a:pPr>
            <a:r>
              <a:rPr lang="en-GB" sz="2400" dirty="0"/>
              <a:t>Legal Eagles &amp; Co’s usual charging rate for their solicitor, Fiona Ward, is £200 per hour.  Fiona is consulted by Hamza </a:t>
            </a:r>
            <a:r>
              <a:rPr lang="en-GB" sz="2400" dirty="0" err="1"/>
              <a:t>Shazad</a:t>
            </a:r>
            <a:r>
              <a:rPr lang="en-GB" sz="2400" dirty="0"/>
              <a:t>, who wishes to make a claim against Southend Garages Limited in relation to a car which he purchased. </a:t>
            </a:r>
          </a:p>
          <a:p>
            <a:pPr marL="0" lvl="0" indent="0">
              <a:buNone/>
            </a:pPr>
            <a:r>
              <a:rPr lang="en-GB" sz="2400" dirty="0"/>
              <a:t>Fiona’s usual charging rate is £200 per hour and, after carrying out a risk assessment, she agrees to an uplift of 50%.  This means that her charge out rate will be £300 per hour (if the claim is successful).</a:t>
            </a:r>
          </a:p>
          <a:p>
            <a:pPr marL="0" lvl="0" indent="0">
              <a:buNone/>
            </a:pPr>
            <a:r>
              <a:rPr lang="en-GB" sz="2400" dirty="0"/>
              <a:t>Therefore if his claim were successful and the bill comes to £1,000 the success fee would increase this to £1500.00.</a:t>
            </a:r>
          </a:p>
        </p:txBody>
      </p:sp>
    </p:spTree>
    <p:extLst>
      <p:ext uri="{BB962C8B-B14F-4D97-AF65-F5344CB8AC3E}">
        <p14:creationId xmlns:p14="http://schemas.microsoft.com/office/powerpoint/2010/main" val="3530995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31481-BF5B-6DEE-EF92-85F76CAFC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63D9A6-3D41-9882-DC87-E03D3921FE9C}"/>
              </a:ext>
            </a:extLst>
          </p:cNvPr>
          <p:cNvSpPr txBox="1">
            <a:spLocks noGrp="1"/>
          </p:cNvSpPr>
          <p:nvPr>
            <p:ph type="title"/>
          </p:nvPr>
        </p:nvSpPr>
        <p:spPr>
          <a:xfrm>
            <a:off x="558672" y="277615"/>
            <a:ext cx="8596668" cy="922971"/>
          </a:xfrm>
        </p:spPr>
        <p:txBody>
          <a:bodyPr/>
          <a:lstStyle/>
          <a:p>
            <a:pPr lvl="0"/>
            <a:r>
              <a:rPr lang="en-GB" dirty="0"/>
              <a:t>Example 2</a:t>
            </a:r>
          </a:p>
        </p:txBody>
      </p:sp>
      <p:sp>
        <p:nvSpPr>
          <p:cNvPr id="3" name="Content Placeholder 2">
            <a:extLst>
              <a:ext uri="{FF2B5EF4-FFF2-40B4-BE49-F238E27FC236}">
                <a16:creationId xmlns:a16="http://schemas.microsoft.com/office/drawing/2014/main" id="{495A9819-CF7C-4A6E-67E4-97985AA84BBB}"/>
              </a:ext>
            </a:extLst>
          </p:cNvPr>
          <p:cNvSpPr txBox="1">
            <a:spLocks noGrp="1"/>
          </p:cNvSpPr>
          <p:nvPr>
            <p:ph idx="1"/>
          </p:nvPr>
        </p:nvSpPr>
        <p:spPr>
          <a:xfrm>
            <a:off x="558672" y="1127525"/>
            <a:ext cx="8596668" cy="5452859"/>
          </a:xfrm>
        </p:spPr>
        <p:txBody>
          <a:bodyPr>
            <a:normAutofit/>
          </a:bodyPr>
          <a:lstStyle/>
          <a:p>
            <a:pPr marL="0" lvl="0" indent="0">
              <a:lnSpc>
                <a:spcPct val="90000"/>
              </a:lnSpc>
              <a:spcBef>
                <a:spcPts val="500"/>
              </a:spcBef>
              <a:buNone/>
            </a:pPr>
            <a:r>
              <a:rPr lang="en-GB" sz="2400" dirty="0"/>
              <a:t>Stefan has a CFA agreement with Legal Eagles &amp; Co with a 30% success fee.  He is awarded £6,000 in damages for a RTA.</a:t>
            </a:r>
          </a:p>
          <a:p>
            <a:pPr marL="0" lvl="0" indent="0">
              <a:lnSpc>
                <a:spcPct val="90000"/>
              </a:lnSpc>
              <a:spcBef>
                <a:spcPts val="500"/>
              </a:spcBef>
              <a:buNone/>
            </a:pPr>
            <a:endParaRPr lang="en-GB" sz="2400" dirty="0"/>
          </a:p>
          <a:p>
            <a:pPr marL="0" lvl="0" indent="0">
              <a:lnSpc>
                <a:spcPct val="90000"/>
              </a:lnSpc>
              <a:spcBef>
                <a:spcPts val="500"/>
              </a:spcBef>
              <a:buNone/>
            </a:pPr>
            <a:r>
              <a:rPr lang="en-GB" sz="2400" dirty="0"/>
              <a:t>Stefan’s lawyers fees are £1,000 and the 30% success fee is £300, giving a total of £1300.  The losing party pays the basic costs of £1,000 and disbursements and the success fee of £300 is recovered from Stefan’s damages.</a:t>
            </a:r>
          </a:p>
          <a:p>
            <a:pPr marL="0" lvl="0" indent="0">
              <a:lnSpc>
                <a:spcPct val="90000"/>
              </a:lnSpc>
              <a:spcBef>
                <a:spcPts val="500"/>
              </a:spcBef>
              <a:buNone/>
            </a:pPr>
            <a:endParaRPr lang="en-GB" sz="2400" dirty="0"/>
          </a:p>
          <a:p>
            <a:pPr marL="0" lvl="0" indent="0">
              <a:lnSpc>
                <a:spcPct val="90000"/>
              </a:lnSpc>
              <a:spcBef>
                <a:spcPts val="500"/>
              </a:spcBef>
              <a:buNone/>
            </a:pPr>
            <a:r>
              <a:rPr lang="en-GB" sz="2400" dirty="0"/>
              <a:t>Alternatively assume that Stefan’s legal fees are £8000.  the 30% uplift (success fee) equals £2400.  As this is a personal injury claim, the maximum which his solicitor may recover towards the success fee is 25% of damages, that is £1500.  As a consequence, the lawyer is down by £900.</a:t>
            </a:r>
          </a:p>
        </p:txBody>
      </p:sp>
    </p:spTree>
    <p:extLst>
      <p:ext uri="{BB962C8B-B14F-4D97-AF65-F5344CB8AC3E}">
        <p14:creationId xmlns:p14="http://schemas.microsoft.com/office/powerpoint/2010/main" val="3894060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C35F62-3E55-EFF4-DE63-7E48AF737AB8}"/>
              </a:ext>
            </a:extLst>
          </p:cNvPr>
          <p:cNvPicPr>
            <a:picLocks noChangeAspect="1"/>
          </p:cNvPicPr>
          <p:nvPr/>
        </p:nvPicPr>
        <p:blipFill>
          <a:blip r:embed="rId3"/>
          <a:stretch>
            <a:fillRect/>
          </a:stretch>
        </p:blipFill>
        <p:spPr>
          <a:xfrm>
            <a:off x="1240927" y="355847"/>
            <a:ext cx="9513337" cy="6394561"/>
          </a:xfrm>
          <a:prstGeom prst="rect">
            <a:avLst/>
          </a:prstGeom>
        </p:spPr>
      </p:pic>
      <p:sp>
        <p:nvSpPr>
          <p:cNvPr id="2" name="Title 1">
            <a:extLst>
              <a:ext uri="{FF2B5EF4-FFF2-40B4-BE49-F238E27FC236}">
                <a16:creationId xmlns:a16="http://schemas.microsoft.com/office/drawing/2014/main" id="{AEB72494-BE13-4F4A-110F-17CBC6F7BFF2}"/>
              </a:ext>
            </a:extLst>
          </p:cNvPr>
          <p:cNvSpPr>
            <a:spLocks noGrp="1"/>
          </p:cNvSpPr>
          <p:nvPr>
            <p:ph type="title"/>
          </p:nvPr>
        </p:nvSpPr>
        <p:spPr>
          <a:xfrm>
            <a:off x="499055" y="563593"/>
            <a:ext cx="2761730" cy="598098"/>
          </a:xfrm>
        </p:spPr>
        <p:txBody>
          <a:bodyPr>
            <a:normAutofit fontScale="90000"/>
          </a:bodyPr>
          <a:lstStyle/>
          <a:p>
            <a:r>
              <a:rPr lang="en-GB" dirty="0"/>
              <a:t>CFA Content and Terms</a:t>
            </a:r>
          </a:p>
        </p:txBody>
      </p:sp>
    </p:spTree>
    <p:extLst>
      <p:ext uri="{BB962C8B-B14F-4D97-AF65-F5344CB8AC3E}">
        <p14:creationId xmlns:p14="http://schemas.microsoft.com/office/powerpoint/2010/main" val="2741642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D4CAD-20C3-3C25-EC4D-0F1DF86E35F3}"/>
              </a:ext>
            </a:extLst>
          </p:cNvPr>
          <p:cNvSpPr txBox="1">
            <a:spLocks noGrp="1"/>
          </p:cNvSpPr>
          <p:nvPr>
            <p:ph type="title"/>
          </p:nvPr>
        </p:nvSpPr>
        <p:spPr>
          <a:xfrm>
            <a:off x="232784" y="302474"/>
            <a:ext cx="9485768" cy="939993"/>
          </a:xfrm>
        </p:spPr>
        <p:txBody>
          <a:bodyPr/>
          <a:lstStyle/>
          <a:p>
            <a:pPr lvl="0"/>
            <a:r>
              <a:rPr lang="en-GB" dirty="0"/>
              <a:t>Funding: Damages based agreements (DBAs)</a:t>
            </a:r>
          </a:p>
        </p:txBody>
      </p:sp>
      <p:sp>
        <p:nvSpPr>
          <p:cNvPr id="3" name="Content Placeholder 2">
            <a:extLst>
              <a:ext uri="{FF2B5EF4-FFF2-40B4-BE49-F238E27FC236}">
                <a16:creationId xmlns:a16="http://schemas.microsoft.com/office/drawing/2014/main" id="{4B3EC63B-02A5-235D-54D8-D31B49AF55C2}"/>
              </a:ext>
            </a:extLst>
          </p:cNvPr>
          <p:cNvSpPr txBox="1">
            <a:spLocks noGrp="1"/>
          </p:cNvSpPr>
          <p:nvPr>
            <p:ph idx="1"/>
          </p:nvPr>
        </p:nvSpPr>
        <p:spPr>
          <a:xfrm>
            <a:off x="398128" y="1190347"/>
            <a:ext cx="9320424" cy="5552479"/>
          </a:xfrm>
        </p:spPr>
        <p:txBody>
          <a:bodyPr>
            <a:normAutofit fontScale="62500" lnSpcReduction="20000"/>
          </a:bodyPr>
          <a:lstStyle/>
          <a:p>
            <a:pPr>
              <a:spcBef>
                <a:spcPts val="700"/>
              </a:spcBef>
            </a:pPr>
            <a:r>
              <a:rPr lang="en-GB" sz="3600" dirty="0"/>
              <a:t>Introduced in 2012 and regulated by the </a:t>
            </a:r>
            <a:r>
              <a:rPr lang="en-GB" sz="3600" b="1" dirty="0"/>
              <a:t>Damages –Based Agreement Regulations 2013. </a:t>
            </a:r>
          </a:p>
          <a:p>
            <a:pPr>
              <a:spcBef>
                <a:spcPts val="700"/>
              </a:spcBef>
            </a:pPr>
            <a:r>
              <a:rPr lang="en-GB" sz="3600" dirty="0"/>
              <a:t>Under a damages-based agreement (DBA), the solicitor will not be paid if the case is lost but, if the claim is successful, the lawyer will receive a % share of the damages recovered.  </a:t>
            </a:r>
          </a:p>
          <a:p>
            <a:pPr>
              <a:spcBef>
                <a:spcPts val="700"/>
              </a:spcBef>
            </a:pPr>
            <a:r>
              <a:rPr lang="en-GB" sz="3600" dirty="0"/>
              <a:t>Known as a </a:t>
            </a:r>
            <a:r>
              <a:rPr lang="en-GB" sz="3600" b="1" dirty="0"/>
              <a:t>contingency fee </a:t>
            </a:r>
            <a:r>
              <a:rPr lang="en-GB" sz="3600" dirty="0"/>
              <a:t>and although relatively new in the UK, is long established in the US legal system.</a:t>
            </a:r>
          </a:p>
          <a:p>
            <a:pPr>
              <a:spcBef>
                <a:spcPts val="700"/>
              </a:spcBef>
            </a:pPr>
            <a:r>
              <a:rPr lang="en-GB" sz="3600" dirty="0"/>
              <a:t>However, to ensure that the lawyer does not receive an excessive payment for a limited amount of work:</a:t>
            </a:r>
          </a:p>
          <a:p>
            <a:pPr lvl="1">
              <a:spcBef>
                <a:spcPts val="700"/>
              </a:spcBef>
            </a:pPr>
            <a:r>
              <a:rPr lang="en-GB" sz="3200" dirty="0"/>
              <a:t>The amount which can be recovered is limited to 25% of the damages for personal injury claims and 50% for most other cases; and</a:t>
            </a:r>
          </a:p>
          <a:p>
            <a:pPr lvl="1">
              <a:spcBef>
                <a:spcPts val="700"/>
              </a:spcBef>
            </a:pPr>
            <a:r>
              <a:rPr lang="en-GB" sz="3200" dirty="0"/>
              <a:t>The court will assess the proportionality of that figure under </a:t>
            </a:r>
            <a:r>
              <a:rPr lang="en-GB" sz="3200" b="1" dirty="0"/>
              <a:t>Part 44 </a:t>
            </a:r>
            <a:r>
              <a:rPr lang="en-GB" sz="3200" dirty="0"/>
              <a:t>when determining costs.</a:t>
            </a:r>
          </a:p>
          <a:p>
            <a:pPr lvl="0">
              <a:spcBef>
                <a:spcPts val="500"/>
              </a:spcBef>
            </a:pPr>
            <a:r>
              <a:rPr lang="en-GB" sz="3600" dirty="0"/>
              <a:t>Costs recoverable under a DBA include the solicitor’s and counsel’s fees.  Upfront expenses (such as medical reports) and ATE insurance premiums are not included in the cap.</a:t>
            </a:r>
          </a:p>
          <a:p>
            <a:pPr marL="0" indent="0">
              <a:spcBef>
                <a:spcPts val="700"/>
              </a:spcBef>
              <a:buNone/>
            </a:pPr>
            <a:endParaRPr lang="en-GB" sz="2800" dirty="0"/>
          </a:p>
        </p:txBody>
      </p:sp>
    </p:spTree>
    <p:extLst>
      <p:ext uri="{BB962C8B-B14F-4D97-AF65-F5344CB8AC3E}">
        <p14:creationId xmlns:p14="http://schemas.microsoft.com/office/powerpoint/2010/main" val="3000015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E4071-EB7C-1E16-3110-7EE244BCF0DC}"/>
              </a:ext>
            </a:extLst>
          </p:cNvPr>
          <p:cNvSpPr txBox="1">
            <a:spLocks noGrp="1"/>
          </p:cNvSpPr>
          <p:nvPr>
            <p:ph type="title"/>
          </p:nvPr>
        </p:nvSpPr>
        <p:spPr>
          <a:xfrm>
            <a:off x="412088" y="253612"/>
            <a:ext cx="8596668" cy="737569"/>
          </a:xfrm>
        </p:spPr>
        <p:txBody>
          <a:bodyPr/>
          <a:lstStyle/>
          <a:p>
            <a:pPr lvl="0"/>
            <a:r>
              <a:rPr lang="en-GB" dirty="0"/>
              <a:t>Example 1:</a:t>
            </a:r>
          </a:p>
        </p:txBody>
      </p:sp>
      <p:sp>
        <p:nvSpPr>
          <p:cNvPr id="3" name="Content Placeholder 2">
            <a:extLst>
              <a:ext uri="{FF2B5EF4-FFF2-40B4-BE49-F238E27FC236}">
                <a16:creationId xmlns:a16="http://schemas.microsoft.com/office/drawing/2014/main" id="{8F8BF5A2-631B-A091-A3F8-AB887F195AA8}"/>
              </a:ext>
            </a:extLst>
          </p:cNvPr>
          <p:cNvSpPr txBox="1">
            <a:spLocks noGrp="1"/>
          </p:cNvSpPr>
          <p:nvPr>
            <p:ph idx="1"/>
          </p:nvPr>
        </p:nvSpPr>
        <p:spPr>
          <a:xfrm>
            <a:off x="412087" y="1136834"/>
            <a:ext cx="9967399" cy="3880773"/>
          </a:xfrm>
        </p:spPr>
        <p:txBody>
          <a:bodyPr>
            <a:noAutofit/>
          </a:bodyPr>
          <a:lstStyle/>
          <a:p>
            <a:pPr marL="0" indent="0">
              <a:lnSpc>
                <a:spcPct val="90000"/>
              </a:lnSpc>
              <a:spcBef>
                <a:spcPts val="500"/>
              </a:spcBef>
              <a:buNone/>
            </a:pPr>
            <a:r>
              <a:rPr lang="en-GB" sz="2800" dirty="0"/>
              <a:t>Components Ltd (Cl) enters into a DBA with Legal Eagles &amp; Co which provides for a contingency fee of 20%.  </a:t>
            </a:r>
          </a:p>
          <a:p>
            <a:pPr marL="0" lvl="0" indent="0">
              <a:lnSpc>
                <a:spcPct val="90000"/>
              </a:lnSpc>
              <a:spcBef>
                <a:spcPts val="500"/>
              </a:spcBef>
              <a:buNone/>
            </a:pPr>
            <a:r>
              <a:rPr lang="en-GB" sz="2800" dirty="0"/>
              <a:t>The client is successful in its claim against Engineering Services Ltd (ESL) and the D is ordered to pay £30,000 in damages for breach of contract.</a:t>
            </a:r>
          </a:p>
          <a:p>
            <a:pPr marL="0" lvl="0" indent="0">
              <a:lnSpc>
                <a:spcPct val="90000"/>
              </a:lnSpc>
              <a:spcBef>
                <a:spcPts val="500"/>
              </a:spcBef>
              <a:buNone/>
            </a:pPr>
            <a:r>
              <a:rPr lang="en-GB" sz="2800" dirty="0"/>
              <a:t>Under the DBA, Cl owes its solicitors £6000.</a:t>
            </a:r>
          </a:p>
          <a:p>
            <a:pPr marL="0" lvl="0" indent="0">
              <a:lnSpc>
                <a:spcPct val="90000"/>
              </a:lnSpc>
              <a:spcBef>
                <a:spcPts val="500"/>
              </a:spcBef>
              <a:buNone/>
            </a:pPr>
            <a:r>
              <a:rPr lang="en-GB" sz="2800" dirty="0"/>
              <a:t>The court orders ESL to pay £5000 towards Cl’s costs.  Cl will then make up the shortfall of £1000 from its damages, so that the solicitor receives the agreed amount in costs of £6000.</a:t>
            </a:r>
          </a:p>
          <a:p>
            <a:pPr marL="0" lvl="0" indent="0">
              <a:lnSpc>
                <a:spcPct val="90000"/>
              </a:lnSpc>
              <a:spcBef>
                <a:spcPts val="500"/>
              </a:spcBef>
              <a:buNone/>
            </a:pPr>
            <a:r>
              <a:rPr lang="en-GB" sz="2800" dirty="0"/>
              <a:t>Cl will actually receive £29,000 in damages.</a:t>
            </a:r>
          </a:p>
        </p:txBody>
      </p:sp>
    </p:spTree>
    <p:extLst>
      <p:ext uri="{BB962C8B-B14F-4D97-AF65-F5344CB8AC3E}">
        <p14:creationId xmlns:p14="http://schemas.microsoft.com/office/powerpoint/2010/main" val="1852196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E35FF-3B66-A86D-42DD-587C55349F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CB828D-DF68-B31E-B9DB-D94587A854DF}"/>
              </a:ext>
            </a:extLst>
          </p:cNvPr>
          <p:cNvSpPr txBox="1">
            <a:spLocks noGrp="1"/>
          </p:cNvSpPr>
          <p:nvPr>
            <p:ph type="title"/>
          </p:nvPr>
        </p:nvSpPr>
        <p:spPr>
          <a:xfrm>
            <a:off x="412088" y="253612"/>
            <a:ext cx="8596668" cy="737569"/>
          </a:xfrm>
        </p:spPr>
        <p:txBody>
          <a:bodyPr/>
          <a:lstStyle/>
          <a:p>
            <a:pPr lvl="0"/>
            <a:r>
              <a:rPr lang="en-GB" dirty="0"/>
              <a:t>Example 2:</a:t>
            </a:r>
          </a:p>
        </p:txBody>
      </p:sp>
      <p:sp>
        <p:nvSpPr>
          <p:cNvPr id="3" name="Content Placeholder 2">
            <a:extLst>
              <a:ext uri="{FF2B5EF4-FFF2-40B4-BE49-F238E27FC236}">
                <a16:creationId xmlns:a16="http://schemas.microsoft.com/office/drawing/2014/main" id="{8B4A0EED-8494-BF1C-277E-E6FCC8FD457E}"/>
              </a:ext>
            </a:extLst>
          </p:cNvPr>
          <p:cNvSpPr txBox="1">
            <a:spLocks noGrp="1"/>
          </p:cNvSpPr>
          <p:nvPr>
            <p:ph idx="1"/>
          </p:nvPr>
        </p:nvSpPr>
        <p:spPr>
          <a:xfrm>
            <a:off x="412087" y="1136834"/>
            <a:ext cx="8984955" cy="5206457"/>
          </a:xfrm>
        </p:spPr>
        <p:txBody>
          <a:bodyPr>
            <a:noAutofit/>
          </a:bodyPr>
          <a:lstStyle/>
          <a:p>
            <a:pPr algn="l" fontAlgn="base"/>
            <a:r>
              <a:rPr lang="en-US" sz="2000" b="0" i="0" dirty="0">
                <a:solidFill>
                  <a:srgbClr val="000000"/>
                </a:solidFill>
                <a:effectLst/>
              </a:rPr>
              <a:t>You have been asked to represent Yoshi in a high-value commercial case. You enter into a DBA with Yoshi. You agree to a DBA percentage fee at 50 per cent. He ends up recovering £200,000 in damages and £63,000 in costs from the defendant, Lola. As Yoshi’s legal representative, you can charge to Yoshi under the DBA £100,000 (representing the agreed 50 per cent of the damages recoverable).</a:t>
            </a:r>
          </a:p>
          <a:p>
            <a:pPr algn="l" fontAlgn="base"/>
            <a:r>
              <a:rPr lang="en-US" sz="2000" b="0" i="0" dirty="0">
                <a:solidFill>
                  <a:srgbClr val="000000"/>
                </a:solidFill>
                <a:effectLst/>
              </a:rPr>
              <a:t>Since Yoshi has been successful, and applying the “loser pays “rule, we are told that Lola has paid £63,000 towards Yoshi’s costs. This is not the entirety of his costs, because in determining how much of Yoshi’s costs should be reimbursed by Lola, the fact of the DBA agreed percentage is not considered.</a:t>
            </a:r>
          </a:p>
          <a:p>
            <a:pPr algn="l" fontAlgn="base"/>
            <a:r>
              <a:rPr lang="en-US" sz="2000" b="0" i="0" dirty="0">
                <a:solidFill>
                  <a:srgbClr val="000000"/>
                </a:solidFill>
                <a:effectLst/>
              </a:rPr>
              <a:t>Of the £100,000 that Yoshi owes for his legal costs, he has £63,000 costs contributed by Lola. He remains liable for the balance of £100,000 less £63,000 = £37,000, which he may pay from his damages recovered.</a:t>
            </a:r>
          </a:p>
          <a:p>
            <a:pPr marL="0" indent="0">
              <a:lnSpc>
                <a:spcPct val="90000"/>
              </a:lnSpc>
              <a:spcBef>
                <a:spcPts val="500"/>
              </a:spcBef>
              <a:buNone/>
            </a:pPr>
            <a:endParaRPr lang="en-GB" sz="2800" dirty="0"/>
          </a:p>
        </p:txBody>
      </p:sp>
    </p:spTree>
    <p:extLst>
      <p:ext uri="{BB962C8B-B14F-4D97-AF65-F5344CB8AC3E}">
        <p14:creationId xmlns:p14="http://schemas.microsoft.com/office/powerpoint/2010/main" val="1704168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03A54-5246-9B4C-3325-A76B666F5991}"/>
              </a:ext>
            </a:extLst>
          </p:cNvPr>
          <p:cNvSpPr>
            <a:spLocks noGrp="1"/>
          </p:cNvSpPr>
          <p:nvPr>
            <p:ph type="title"/>
          </p:nvPr>
        </p:nvSpPr>
        <p:spPr>
          <a:xfrm>
            <a:off x="447296" y="156238"/>
            <a:ext cx="8596668" cy="717905"/>
          </a:xfrm>
        </p:spPr>
        <p:txBody>
          <a:bodyPr/>
          <a:lstStyle/>
          <a:p>
            <a:r>
              <a:rPr lang="en-GB" dirty="0"/>
              <a:t>Requirements for the Contents of a DBA</a:t>
            </a:r>
          </a:p>
        </p:txBody>
      </p:sp>
      <p:sp>
        <p:nvSpPr>
          <p:cNvPr id="3" name="Content Placeholder 2">
            <a:extLst>
              <a:ext uri="{FF2B5EF4-FFF2-40B4-BE49-F238E27FC236}">
                <a16:creationId xmlns:a16="http://schemas.microsoft.com/office/drawing/2014/main" id="{29423309-65D2-F945-3EEE-FA9145FC9F7B}"/>
              </a:ext>
            </a:extLst>
          </p:cNvPr>
          <p:cNvSpPr>
            <a:spLocks noGrp="1"/>
          </p:cNvSpPr>
          <p:nvPr>
            <p:ph idx="1"/>
          </p:nvPr>
        </p:nvSpPr>
        <p:spPr>
          <a:xfrm>
            <a:off x="516308" y="998898"/>
            <a:ext cx="9139526" cy="4924574"/>
          </a:xfrm>
        </p:spPr>
        <p:txBody>
          <a:bodyPr>
            <a:normAutofit/>
          </a:bodyPr>
          <a:lstStyle/>
          <a:p>
            <a:pPr algn="l" fontAlgn="base" latinLnBrk="0"/>
            <a:r>
              <a:rPr lang="en-US" sz="2400" b="0" i="0" dirty="0">
                <a:solidFill>
                  <a:srgbClr val="000000"/>
                </a:solidFill>
                <a:effectLst/>
              </a:rPr>
              <a:t>With the exception of DBAs in employment matters, where the requirements are different, a DBA must:</a:t>
            </a:r>
          </a:p>
          <a:p>
            <a:pPr algn="l" fontAlgn="base">
              <a:buFont typeface="Arial" panose="020B0604020202020204" pitchFamily="34" charset="0"/>
              <a:buChar char="•"/>
            </a:pPr>
            <a:r>
              <a:rPr lang="en-US" sz="2400" b="0" i="0" dirty="0">
                <a:solidFill>
                  <a:srgbClr val="000000"/>
                </a:solidFill>
                <a:effectLst/>
              </a:rPr>
              <a:t>•Be in writing; and</a:t>
            </a:r>
          </a:p>
          <a:p>
            <a:pPr algn="l" fontAlgn="base">
              <a:buFont typeface="Arial" panose="020B0604020202020204" pitchFamily="34" charset="0"/>
              <a:buChar char="•"/>
            </a:pPr>
            <a:r>
              <a:rPr lang="en-US" sz="2400" b="0" i="0" dirty="0">
                <a:solidFill>
                  <a:srgbClr val="000000"/>
                </a:solidFill>
                <a:effectLst/>
              </a:rPr>
              <a:t>•Specify the following:</a:t>
            </a:r>
          </a:p>
          <a:p>
            <a:pPr algn="l" fontAlgn="base">
              <a:buFont typeface="Arial" panose="020B0604020202020204" pitchFamily="34" charset="0"/>
              <a:buChar char="•"/>
            </a:pPr>
            <a:r>
              <a:rPr lang="en-US" sz="2400" b="0" i="0" dirty="0">
                <a:solidFill>
                  <a:srgbClr val="000000"/>
                </a:solidFill>
                <a:effectLst/>
              </a:rPr>
              <a:t>— the claim or proceedings (or parts of them) to which the DBA relates;</a:t>
            </a:r>
          </a:p>
          <a:p>
            <a:pPr algn="l" fontAlgn="base">
              <a:buFont typeface="Arial" panose="020B0604020202020204" pitchFamily="34" charset="0"/>
              <a:buChar char="•"/>
            </a:pPr>
            <a:r>
              <a:rPr lang="en-US" sz="2400" b="0" i="0" dirty="0">
                <a:solidFill>
                  <a:srgbClr val="000000"/>
                </a:solidFill>
                <a:effectLst/>
              </a:rPr>
              <a:t>— the circumstances in which the representative’s payment, expenses and costs (or part of them) are payable; and</a:t>
            </a:r>
          </a:p>
          <a:p>
            <a:pPr algn="l" fontAlgn="base">
              <a:buFont typeface="Arial" panose="020B0604020202020204" pitchFamily="34" charset="0"/>
              <a:buChar char="•"/>
            </a:pPr>
            <a:r>
              <a:rPr lang="en-US" sz="2400" b="0" i="0" dirty="0">
                <a:solidFill>
                  <a:srgbClr val="000000"/>
                </a:solidFill>
                <a:effectLst/>
              </a:rPr>
              <a:t>— the reason for setting the amount of the payment at the level agreed.</a:t>
            </a:r>
          </a:p>
          <a:p>
            <a:endParaRPr lang="en-GB" dirty="0"/>
          </a:p>
        </p:txBody>
      </p:sp>
    </p:spTree>
    <p:extLst>
      <p:ext uri="{BB962C8B-B14F-4D97-AF65-F5344CB8AC3E}">
        <p14:creationId xmlns:p14="http://schemas.microsoft.com/office/powerpoint/2010/main" val="2309080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E4DA2-7635-6282-D4B8-A0E9228CE541}"/>
              </a:ext>
            </a:extLst>
          </p:cNvPr>
          <p:cNvSpPr>
            <a:spLocks noGrp="1"/>
          </p:cNvSpPr>
          <p:nvPr>
            <p:ph type="title"/>
          </p:nvPr>
        </p:nvSpPr>
        <p:spPr/>
        <p:txBody>
          <a:bodyPr/>
          <a:lstStyle/>
          <a:p>
            <a:r>
              <a:rPr lang="en-GB" dirty="0"/>
              <a:t>Jackson LJ suggested that also…..</a:t>
            </a:r>
          </a:p>
        </p:txBody>
      </p:sp>
      <p:sp>
        <p:nvSpPr>
          <p:cNvPr id="3" name="Content Placeholder 2">
            <a:extLst>
              <a:ext uri="{FF2B5EF4-FFF2-40B4-BE49-F238E27FC236}">
                <a16:creationId xmlns:a16="http://schemas.microsoft.com/office/drawing/2014/main" id="{0D3C6759-A896-A240-5B8F-167B00BC10EA}"/>
              </a:ext>
            </a:extLst>
          </p:cNvPr>
          <p:cNvSpPr>
            <a:spLocks noGrp="1"/>
          </p:cNvSpPr>
          <p:nvPr>
            <p:ph idx="1"/>
          </p:nvPr>
        </p:nvSpPr>
        <p:spPr>
          <a:xfrm>
            <a:off x="608322" y="1591245"/>
            <a:ext cx="9024507" cy="4798053"/>
          </a:xfrm>
        </p:spPr>
        <p:txBody>
          <a:bodyPr>
            <a:normAutofit/>
          </a:bodyPr>
          <a:lstStyle/>
          <a:p>
            <a:r>
              <a:rPr lang="en-GB" sz="2400" dirty="0"/>
              <a:t>6 matters should be provided for:</a:t>
            </a:r>
          </a:p>
          <a:p>
            <a:pPr algn="l" fontAlgn="base">
              <a:buFont typeface="Arial" panose="020B0604020202020204" pitchFamily="34" charset="0"/>
              <a:buChar char="•"/>
            </a:pPr>
            <a:r>
              <a:rPr lang="en-US" sz="2400" b="0" i="0" dirty="0">
                <a:solidFill>
                  <a:srgbClr val="000000"/>
                </a:solidFill>
                <a:effectLst/>
              </a:rPr>
              <a:t>A definition of success;</a:t>
            </a:r>
          </a:p>
          <a:p>
            <a:pPr algn="l" fontAlgn="base">
              <a:buFont typeface="Arial" panose="020B0604020202020204" pitchFamily="34" charset="0"/>
              <a:buChar char="•"/>
            </a:pPr>
            <a:r>
              <a:rPr lang="en-US" sz="2400" b="0" i="0" dirty="0">
                <a:solidFill>
                  <a:srgbClr val="000000"/>
                </a:solidFill>
                <a:effectLst/>
              </a:rPr>
              <a:t>How to calculate the representative’s reward;</a:t>
            </a:r>
          </a:p>
          <a:p>
            <a:pPr algn="l" fontAlgn="base">
              <a:buFont typeface="Arial" panose="020B0604020202020204" pitchFamily="34" charset="0"/>
              <a:buChar char="•"/>
            </a:pPr>
            <a:r>
              <a:rPr lang="en-US" sz="2400" b="0" i="0" dirty="0">
                <a:solidFill>
                  <a:srgbClr val="000000"/>
                </a:solidFill>
                <a:effectLst/>
              </a:rPr>
              <a:t>Who pays the disbursements;</a:t>
            </a:r>
          </a:p>
          <a:p>
            <a:pPr algn="l" fontAlgn="base">
              <a:buFont typeface="Arial" panose="020B0604020202020204" pitchFamily="34" charset="0"/>
              <a:buChar char="•"/>
            </a:pPr>
            <a:r>
              <a:rPr lang="en-US" sz="2400" b="0" i="0" dirty="0">
                <a:solidFill>
                  <a:srgbClr val="000000"/>
                </a:solidFill>
                <a:effectLst/>
              </a:rPr>
              <a:t>Who is responsible for adverse costs - the representative or the client;</a:t>
            </a:r>
          </a:p>
          <a:p>
            <a:pPr algn="l" fontAlgn="base">
              <a:buFont typeface="Arial" panose="020B0604020202020204" pitchFamily="34" charset="0"/>
              <a:buChar char="•"/>
            </a:pPr>
            <a:r>
              <a:rPr lang="en-US" sz="2400" b="0" i="0" dirty="0">
                <a:solidFill>
                  <a:srgbClr val="000000"/>
                </a:solidFill>
                <a:effectLst/>
              </a:rPr>
              <a:t>How to resolve settlement disputes between the representative and the client; and</a:t>
            </a:r>
          </a:p>
          <a:p>
            <a:pPr algn="l" fontAlgn="base">
              <a:buFont typeface="Arial" panose="020B0604020202020204" pitchFamily="34" charset="0"/>
              <a:buChar char="•"/>
            </a:pPr>
            <a:r>
              <a:rPr lang="en-US" sz="2400" b="0" i="0" dirty="0">
                <a:solidFill>
                  <a:srgbClr val="000000"/>
                </a:solidFill>
                <a:effectLst/>
              </a:rPr>
              <a:t>When the representative and the client respectively can terminate the DBA.</a:t>
            </a:r>
          </a:p>
          <a:p>
            <a:endParaRPr lang="en-GB" dirty="0"/>
          </a:p>
        </p:txBody>
      </p:sp>
    </p:spTree>
    <p:extLst>
      <p:ext uri="{BB962C8B-B14F-4D97-AF65-F5344CB8AC3E}">
        <p14:creationId xmlns:p14="http://schemas.microsoft.com/office/powerpoint/2010/main" val="2560018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67C8-9489-FC48-5EA6-E1204A799AC3}"/>
              </a:ext>
            </a:extLst>
          </p:cNvPr>
          <p:cNvSpPr txBox="1">
            <a:spLocks noGrp="1"/>
          </p:cNvSpPr>
          <p:nvPr>
            <p:ph type="title"/>
          </p:nvPr>
        </p:nvSpPr>
        <p:spPr>
          <a:xfrm>
            <a:off x="398126" y="344354"/>
            <a:ext cx="8596668" cy="723610"/>
          </a:xfrm>
        </p:spPr>
        <p:txBody>
          <a:bodyPr/>
          <a:lstStyle/>
          <a:p>
            <a:r>
              <a:rPr lang="en-GB" dirty="0"/>
              <a:t>Criticisms of DBAs</a:t>
            </a:r>
          </a:p>
        </p:txBody>
      </p:sp>
      <p:sp>
        <p:nvSpPr>
          <p:cNvPr id="3" name="Content Placeholder 2">
            <a:extLst>
              <a:ext uri="{FF2B5EF4-FFF2-40B4-BE49-F238E27FC236}">
                <a16:creationId xmlns:a16="http://schemas.microsoft.com/office/drawing/2014/main" id="{FE8F3F10-1E1E-6C2D-8A34-FA5EFA625095}"/>
              </a:ext>
            </a:extLst>
          </p:cNvPr>
          <p:cNvSpPr txBox="1">
            <a:spLocks noGrp="1"/>
          </p:cNvSpPr>
          <p:nvPr>
            <p:ph idx="1"/>
          </p:nvPr>
        </p:nvSpPr>
        <p:spPr>
          <a:xfrm>
            <a:off x="398126" y="1312269"/>
            <a:ext cx="9122801" cy="3880773"/>
          </a:xfrm>
        </p:spPr>
        <p:txBody>
          <a:bodyPr>
            <a:noAutofit/>
          </a:bodyPr>
          <a:lstStyle/>
          <a:p>
            <a:r>
              <a:rPr lang="en-GB" sz="2400" dirty="0"/>
              <a:t>DBAs have not proved very popular with lawyers and clients. </a:t>
            </a:r>
          </a:p>
          <a:p>
            <a:r>
              <a:rPr lang="en-GB" sz="2400" dirty="0"/>
              <a:t> In claims (particularly PI claims) for relatively small amounts of money, a % share of the damages would not come close to covering the costs incurred by the solicitor in pursuing the case.  </a:t>
            </a:r>
          </a:p>
          <a:p>
            <a:r>
              <a:rPr lang="en-GB" sz="2400" dirty="0"/>
              <a:t>At the other end of the spectrum a client will be unhappy about their lawyers receiving significant sums in fees when they are perceived to have done little work before settlement.</a:t>
            </a:r>
          </a:p>
          <a:p>
            <a:r>
              <a:rPr lang="en-GB" sz="2400" dirty="0"/>
              <a:t>The following is an example of such a case that came before the </a:t>
            </a:r>
            <a:r>
              <a:rPr lang="en-GB" sz="2400" dirty="0" err="1"/>
              <a:t>CofA</a:t>
            </a:r>
            <a:r>
              <a:rPr lang="en-GB" sz="2400" dirty="0"/>
              <a:t>:-</a:t>
            </a:r>
          </a:p>
        </p:txBody>
      </p:sp>
    </p:spTree>
    <p:extLst>
      <p:ext uri="{BB962C8B-B14F-4D97-AF65-F5344CB8AC3E}">
        <p14:creationId xmlns:p14="http://schemas.microsoft.com/office/powerpoint/2010/main" val="1384569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DA626-0E46-97A0-94C7-6B2E35A9DE1F}"/>
              </a:ext>
            </a:extLst>
          </p:cNvPr>
          <p:cNvSpPr txBox="1">
            <a:spLocks noGrp="1"/>
          </p:cNvSpPr>
          <p:nvPr>
            <p:ph type="title"/>
          </p:nvPr>
        </p:nvSpPr>
        <p:spPr>
          <a:xfrm>
            <a:off x="412087" y="232671"/>
            <a:ext cx="9402007" cy="1320800"/>
          </a:xfrm>
        </p:spPr>
        <p:txBody>
          <a:bodyPr/>
          <a:lstStyle/>
          <a:p>
            <a:pPr lvl="0"/>
            <a:r>
              <a:rPr lang="en-GB" sz="4000" dirty="0"/>
              <a:t>Bolt Burdon solicitors v Tariq and others [2016]</a:t>
            </a:r>
          </a:p>
        </p:txBody>
      </p:sp>
      <p:sp>
        <p:nvSpPr>
          <p:cNvPr id="3" name="Content Placeholder 2">
            <a:extLst>
              <a:ext uri="{FF2B5EF4-FFF2-40B4-BE49-F238E27FC236}">
                <a16:creationId xmlns:a16="http://schemas.microsoft.com/office/drawing/2014/main" id="{14FA6F33-1333-2CED-C396-D5534CD70011}"/>
              </a:ext>
            </a:extLst>
          </p:cNvPr>
          <p:cNvSpPr txBox="1">
            <a:spLocks noGrp="1"/>
          </p:cNvSpPr>
          <p:nvPr>
            <p:ph idx="1"/>
          </p:nvPr>
        </p:nvSpPr>
        <p:spPr>
          <a:xfrm>
            <a:off x="412087" y="1692919"/>
            <a:ext cx="9590472" cy="4791643"/>
          </a:xfrm>
        </p:spPr>
        <p:txBody>
          <a:bodyPr>
            <a:normAutofit/>
          </a:bodyPr>
          <a:lstStyle/>
          <a:p>
            <a:pPr marL="0" lvl="0" indent="0">
              <a:buNone/>
            </a:pPr>
            <a:r>
              <a:rPr lang="en-GB" dirty="0"/>
              <a:t>Court considered the enforceability of a contingency fee agreement whereby the solicitors would receive 50% of any compensation recovered.  </a:t>
            </a:r>
          </a:p>
          <a:p>
            <a:pPr marL="0" lvl="0" indent="0">
              <a:buNone/>
            </a:pPr>
            <a:r>
              <a:rPr lang="en-GB" dirty="0"/>
              <a:t>The matter involved a claim for compensation against a bank, which was subsequently settled for £821,045.  Under the terms of the contingency fee agreement, the solicitors billed just over £400,000 – the equivalent of £50,000 on an hourly basis.  The client appealed on the basis that the DBA was unfair and unreasonable.</a:t>
            </a:r>
          </a:p>
          <a:p>
            <a:pPr marL="0" lvl="0" indent="0">
              <a:buNone/>
            </a:pPr>
            <a:r>
              <a:rPr lang="en-GB" dirty="0"/>
              <a:t>The argument was rejected by the judge who stated that the agreement was not unfair as Mr Tariq knew </a:t>
            </a:r>
            <a:r>
              <a:rPr lang="en-GB" i="1" dirty="0"/>
              <a:t>“exactly what he was agreeing to”. </a:t>
            </a:r>
            <a:r>
              <a:rPr lang="en-GB" dirty="0"/>
              <a:t>Mr Justice Spencer also referred to the commercial realities of the situation: </a:t>
            </a:r>
            <a:r>
              <a:rPr lang="en-GB" i="1" dirty="0"/>
              <a:t>“In truth, the agreement represented a speculative joint business venture in which the solicitors were taking all the risk and the client was exposed to no risk at all”.</a:t>
            </a:r>
          </a:p>
          <a:p>
            <a:pPr marL="0" lvl="0" indent="0">
              <a:buNone/>
            </a:pPr>
            <a:r>
              <a:rPr lang="en-GB" dirty="0"/>
              <a:t>The case is a clear example of a “pure” DBA agreement and the message is that, if such fees are to be awarded, the solicitors are likely to be successful if they can justify the percentage.</a:t>
            </a:r>
          </a:p>
          <a:p>
            <a:pPr marL="0" lvl="0" indent="0">
              <a:buNone/>
            </a:pPr>
            <a:endParaRPr lang="en-GB" dirty="0"/>
          </a:p>
        </p:txBody>
      </p:sp>
    </p:spTree>
    <p:extLst>
      <p:ext uri="{BB962C8B-B14F-4D97-AF65-F5344CB8AC3E}">
        <p14:creationId xmlns:p14="http://schemas.microsoft.com/office/powerpoint/2010/main" val="1923656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0412-5B9F-A126-E9E8-6894F1E3E4F1}"/>
              </a:ext>
            </a:extLst>
          </p:cNvPr>
          <p:cNvSpPr txBox="1">
            <a:spLocks noGrp="1"/>
          </p:cNvSpPr>
          <p:nvPr>
            <p:ph type="title"/>
          </p:nvPr>
        </p:nvSpPr>
        <p:spPr>
          <a:xfrm>
            <a:off x="398128" y="95395"/>
            <a:ext cx="8596668" cy="807371"/>
          </a:xfrm>
        </p:spPr>
        <p:txBody>
          <a:bodyPr/>
          <a:lstStyle/>
          <a:p>
            <a:pPr lvl="0"/>
            <a:r>
              <a:rPr lang="en-GB" dirty="0"/>
              <a:t>Comparisons of CFAs and DBAs</a:t>
            </a:r>
          </a:p>
        </p:txBody>
      </p:sp>
      <p:sp>
        <p:nvSpPr>
          <p:cNvPr id="3" name="Content Placeholder 2">
            <a:extLst>
              <a:ext uri="{FF2B5EF4-FFF2-40B4-BE49-F238E27FC236}">
                <a16:creationId xmlns:a16="http://schemas.microsoft.com/office/drawing/2014/main" id="{50A8A37C-0181-009A-F75E-293145E527DA}"/>
              </a:ext>
            </a:extLst>
          </p:cNvPr>
          <p:cNvSpPr txBox="1">
            <a:spLocks noGrp="1"/>
          </p:cNvSpPr>
          <p:nvPr>
            <p:ph idx="1"/>
          </p:nvPr>
        </p:nvSpPr>
        <p:spPr>
          <a:xfrm>
            <a:off x="237584" y="902765"/>
            <a:ext cx="9101860" cy="5553875"/>
          </a:xfrm>
        </p:spPr>
        <p:txBody>
          <a:bodyPr>
            <a:normAutofit/>
          </a:bodyPr>
          <a:lstStyle/>
          <a:p>
            <a:pPr marL="457200" lvl="0" indent="-457200">
              <a:buFont typeface="Gill Sans MT"/>
              <a:buAutoNum type="arabicPeriod"/>
            </a:pPr>
            <a:r>
              <a:rPr lang="en-GB" sz="2000" dirty="0"/>
              <a:t>The % is calculated by reference to an uplift in the solicitor’s usual hourly rate in CFAs, but is linked to damages in DBAs</a:t>
            </a:r>
          </a:p>
          <a:p>
            <a:pPr marL="457200" lvl="0" indent="-457200">
              <a:buFont typeface="Gill Sans MT"/>
              <a:buAutoNum type="arabicPeriod"/>
            </a:pPr>
            <a:r>
              <a:rPr lang="en-GB" sz="2000" dirty="0"/>
              <a:t>The success fee and the contingency fee are both limited to 25% of the damages in PI claims.</a:t>
            </a:r>
          </a:p>
          <a:p>
            <a:pPr marL="457200" lvl="0" indent="-457200">
              <a:buFont typeface="Gill Sans MT"/>
              <a:buAutoNum type="arabicPeriod"/>
            </a:pPr>
            <a:r>
              <a:rPr lang="en-GB" sz="2000" dirty="0"/>
              <a:t>In other claims the success fee is limited to 100% of the usual charging rate in CFA’s; but the contingency fee cannot exceed 50% of the damages in DBA’s.</a:t>
            </a:r>
          </a:p>
          <a:p>
            <a:pPr marL="457200" lvl="0" indent="-457200">
              <a:buFont typeface="Gill Sans MT"/>
              <a:buAutoNum type="arabicPeriod"/>
            </a:pPr>
            <a:r>
              <a:rPr lang="en-GB" sz="2000" dirty="0"/>
              <a:t>In both arrangements, the client does not have to pay his solicitor if the case is lost.</a:t>
            </a:r>
          </a:p>
          <a:p>
            <a:pPr marL="457200" lvl="0" indent="-457200">
              <a:buFont typeface="Gill Sans MT"/>
              <a:buAutoNum type="arabicPeriod"/>
            </a:pPr>
            <a:r>
              <a:rPr lang="en-GB" sz="2000" dirty="0"/>
              <a:t> Neither cover the opponents costs or disbursements which must be covered separately.</a:t>
            </a:r>
          </a:p>
          <a:p>
            <a:pPr marL="457200" lvl="0" indent="-457200">
              <a:buFont typeface="Gill Sans MT"/>
              <a:buAutoNum type="arabicPeriod"/>
            </a:pPr>
            <a:r>
              <a:rPr lang="en-GB" sz="2000" dirty="0"/>
              <a:t> Both must be in writing.</a:t>
            </a:r>
          </a:p>
          <a:p>
            <a:pPr marL="0" lvl="0" indent="0">
              <a:buNone/>
            </a:pPr>
            <a:r>
              <a:rPr lang="en-GB" sz="2000" dirty="0"/>
              <a:t>The inherent difficulties of predicting the outcome of litigation affect the availability and terms of funding arrangements.</a:t>
            </a:r>
          </a:p>
          <a:p>
            <a:pPr marL="457200" lvl="0" indent="-457200">
              <a:buFont typeface="Gill Sans MT"/>
              <a:buAutoNum type="arabicPeriod"/>
            </a:pPr>
            <a:endParaRPr lang="en-GB" dirty="0"/>
          </a:p>
        </p:txBody>
      </p:sp>
    </p:spTree>
    <p:extLst>
      <p:ext uri="{BB962C8B-B14F-4D97-AF65-F5344CB8AC3E}">
        <p14:creationId xmlns:p14="http://schemas.microsoft.com/office/powerpoint/2010/main" val="1611088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CA1F-C010-285A-94A9-EEB1D1B61C21}"/>
              </a:ext>
            </a:extLst>
          </p:cNvPr>
          <p:cNvSpPr>
            <a:spLocks noGrp="1"/>
          </p:cNvSpPr>
          <p:nvPr>
            <p:ph type="title"/>
          </p:nvPr>
        </p:nvSpPr>
        <p:spPr>
          <a:xfrm>
            <a:off x="372533" y="166778"/>
            <a:ext cx="8596668" cy="724618"/>
          </a:xfrm>
        </p:spPr>
        <p:txBody>
          <a:bodyPr/>
          <a:lstStyle/>
          <a:p>
            <a:r>
              <a:rPr lang="en-GB" dirty="0"/>
              <a:t>Fixed fees and hourly rate retainers</a:t>
            </a:r>
          </a:p>
        </p:txBody>
      </p:sp>
      <p:sp>
        <p:nvSpPr>
          <p:cNvPr id="3" name="Content Placeholder 2">
            <a:extLst>
              <a:ext uri="{FF2B5EF4-FFF2-40B4-BE49-F238E27FC236}">
                <a16:creationId xmlns:a16="http://schemas.microsoft.com/office/drawing/2014/main" id="{5AB63461-68BC-BF2E-2DAF-8A131B86D3A7}"/>
              </a:ext>
            </a:extLst>
          </p:cNvPr>
          <p:cNvSpPr>
            <a:spLocks noGrp="1"/>
          </p:cNvSpPr>
          <p:nvPr>
            <p:ph idx="1"/>
          </p:nvPr>
        </p:nvSpPr>
        <p:spPr>
          <a:xfrm>
            <a:off x="372533" y="891396"/>
            <a:ext cx="9363813" cy="5188309"/>
          </a:xfrm>
        </p:spPr>
        <p:txBody>
          <a:bodyPr>
            <a:normAutofit lnSpcReduction="10000"/>
          </a:bodyPr>
          <a:lstStyle/>
          <a:p>
            <a:pPr algn="l" fontAlgn="base" latinLnBrk="0"/>
            <a:r>
              <a:rPr lang="en-US" sz="2000" b="0" i="0" dirty="0">
                <a:solidFill>
                  <a:srgbClr val="000000"/>
                </a:solidFill>
                <a:effectLst/>
              </a:rPr>
              <a:t>Retainer: sets out the basis upon which the representative is entitled to charge the client</a:t>
            </a:r>
          </a:p>
          <a:p>
            <a:pPr algn="l" fontAlgn="base"/>
            <a:r>
              <a:rPr lang="en-US" sz="2000" b="0" i="0" dirty="0">
                <a:solidFill>
                  <a:srgbClr val="000000"/>
                </a:solidFill>
                <a:effectLst/>
              </a:rPr>
              <a:t>Most common: calculate fees is on the basis of the time spent on a matter, including advising, attending upon the client and others, dealing with correspondence, telephone calls and time spent travelling. An hourly charging rate is set, usually based upon the experience, status and expertise of the legal representative. In addition, there will be other expenses payable to third parties in the form of disbursements.</a:t>
            </a:r>
          </a:p>
          <a:p>
            <a:pPr algn="l" fontAlgn="base"/>
            <a:r>
              <a:rPr lang="en-US" sz="2000" b="0" i="0" dirty="0">
                <a:solidFill>
                  <a:srgbClr val="000000"/>
                </a:solidFill>
                <a:effectLst/>
              </a:rPr>
              <a:t>Alternatively, can agree a fixed fee for the work. If the fixed fee is subject to amendment as the case progresses, the circumstances in which any change may apply must be explained very clearly to the client (in writing) at the outset </a:t>
            </a:r>
            <a:r>
              <a:rPr lang="en-US" sz="2000" b="1" i="0" dirty="0">
                <a:solidFill>
                  <a:srgbClr val="000000"/>
                </a:solidFill>
                <a:effectLst/>
              </a:rPr>
              <a:t>and </a:t>
            </a:r>
            <a:r>
              <a:rPr lang="en-US" sz="2000" b="0" i="0" dirty="0">
                <a:solidFill>
                  <a:srgbClr val="000000"/>
                </a:solidFill>
                <a:effectLst/>
              </a:rPr>
              <a:t>at the point where the circumstances start to apply (not just at the end of the case).</a:t>
            </a:r>
          </a:p>
          <a:p>
            <a:pPr algn="l" fontAlgn="base"/>
            <a:r>
              <a:rPr lang="en-US" sz="2000" b="0" i="0" dirty="0">
                <a:solidFill>
                  <a:srgbClr val="000000"/>
                </a:solidFill>
                <a:effectLst/>
              </a:rPr>
              <a:t>Fixed fees agreed with the client are different from fixed recoverable costs, which are set out under </a:t>
            </a:r>
            <a:r>
              <a:rPr lang="en-US" sz="2000" b="1" i="0" dirty="0">
                <a:solidFill>
                  <a:srgbClr val="000000"/>
                </a:solidFill>
                <a:effectLst/>
              </a:rPr>
              <a:t>CPR 45</a:t>
            </a:r>
            <a:r>
              <a:rPr lang="en-US" sz="2000" b="0" i="0" dirty="0">
                <a:solidFill>
                  <a:srgbClr val="000000"/>
                </a:solidFill>
                <a:effectLst/>
              </a:rPr>
              <a:t>, and which determine the fixed amount of costs that can be recovered from an unsuccessful opponent in certain types of claims.</a:t>
            </a: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3382387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5A20-D14A-A27F-C2AA-E8C377960F73}"/>
              </a:ext>
            </a:extLst>
          </p:cNvPr>
          <p:cNvSpPr>
            <a:spLocks noGrp="1"/>
          </p:cNvSpPr>
          <p:nvPr>
            <p:ph type="title"/>
          </p:nvPr>
        </p:nvSpPr>
        <p:spPr/>
        <p:txBody>
          <a:bodyPr/>
          <a:lstStyle/>
          <a:p>
            <a:r>
              <a:rPr lang="en-GB" dirty="0"/>
              <a:t>Third Party Funding</a:t>
            </a:r>
          </a:p>
        </p:txBody>
      </p:sp>
      <p:sp>
        <p:nvSpPr>
          <p:cNvPr id="3" name="Content Placeholder 2">
            <a:extLst>
              <a:ext uri="{FF2B5EF4-FFF2-40B4-BE49-F238E27FC236}">
                <a16:creationId xmlns:a16="http://schemas.microsoft.com/office/drawing/2014/main" id="{F7685CFC-537E-CDBD-085C-3A7C0653EC87}"/>
              </a:ext>
            </a:extLst>
          </p:cNvPr>
          <p:cNvSpPr>
            <a:spLocks noGrp="1"/>
          </p:cNvSpPr>
          <p:nvPr>
            <p:ph idx="1"/>
          </p:nvPr>
        </p:nvSpPr>
        <p:spPr>
          <a:xfrm>
            <a:off x="677334" y="1447472"/>
            <a:ext cx="8596668" cy="5166113"/>
          </a:xfrm>
        </p:spPr>
        <p:txBody>
          <a:bodyPr/>
          <a:lstStyle/>
          <a:p>
            <a:pPr algn="l" fontAlgn="base"/>
            <a:r>
              <a:rPr lang="en-US" sz="2000" b="0" i="0" dirty="0">
                <a:solidFill>
                  <a:srgbClr val="000000"/>
                </a:solidFill>
                <a:effectLst/>
              </a:rPr>
              <a:t>Third party funding is where someone who is not involved in a dispute provides funds to a party to that dispute in exchange for an agreed return on their investment. Typically, the funding will cover the funded party’s legal fees and expenses. The funder may also agree to pay the other side’s costs (if the funded party is so ordered) and provide security for costs. Its application can extend beyond litigation and arbitration to all forms of dispute resolution and it is available for a variety of commercial disputes.</a:t>
            </a:r>
          </a:p>
          <a:p>
            <a:pPr algn="l" fontAlgn="base"/>
            <a:r>
              <a:rPr lang="en-US" sz="2000" b="0" i="0" dirty="0">
                <a:solidFill>
                  <a:srgbClr val="000000"/>
                </a:solidFill>
                <a:effectLst/>
              </a:rPr>
              <a:t>As the use of third-party litigation funding has increased, so have the number and range of institutions that are prepared to finance litigation and arbitration. In addition to </a:t>
            </a:r>
            <a:r>
              <a:rPr lang="en-US" sz="2000" b="0" i="0" dirty="0" err="1">
                <a:solidFill>
                  <a:srgbClr val="000000"/>
                </a:solidFill>
                <a:effectLst/>
              </a:rPr>
              <a:t>specialised</a:t>
            </a:r>
            <a:r>
              <a:rPr lang="en-US" sz="2000" b="0" i="0" dirty="0">
                <a:solidFill>
                  <a:srgbClr val="000000"/>
                </a:solidFill>
                <a:effectLst/>
              </a:rPr>
              <a:t> third-party litigation funders, insurance companies, investment banks, hedge funds and law firms have entered the market.</a:t>
            </a:r>
          </a:p>
          <a:p>
            <a:pPr marL="0" indent="0">
              <a:buNone/>
            </a:pPr>
            <a:endParaRPr lang="en-GB" dirty="0"/>
          </a:p>
        </p:txBody>
      </p:sp>
    </p:spTree>
    <p:extLst>
      <p:ext uri="{BB962C8B-B14F-4D97-AF65-F5344CB8AC3E}">
        <p14:creationId xmlns:p14="http://schemas.microsoft.com/office/powerpoint/2010/main" val="3998169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A8BFD-546B-091C-B664-4C207306F454}"/>
              </a:ext>
            </a:extLst>
          </p:cNvPr>
          <p:cNvSpPr>
            <a:spLocks noGrp="1"/>
          </p:cNvSpPr>
          <p:nvPr>
            <p:ph type="title"/>
          </p:nvPr>
        </p:nvSpPr>
        <p:spPr>
          <a:xfrm>
            <a:off x="377189" y="663404"/>
            <a:ext cx="8596668" cy="732627"/>
          </a:xfrm>
        </p:spPr>
        <p:txBody>
          <a:bodyPr>
            <a:normAutofit/>
          </a:bodyPr>
          <a:lstStyle/>
          <a:p>
            <a:r>
              <a:rPr lang="en-GB" sz="4000" dirty="0"/>
              <a:t>Funding: Crowd funding?</a:t>
            </a:r>
          </a:p>
        </p:txBody>
      </p:sp>
      <p:sp>
        <p:nvSpPr>
          <p:cNvPr id="3" name="Content Placeholder 2">
            <a:extLst>
              <a:ext uri="{FF2B5EF4-FFF2-40B4-BE49-F238E27FC236}">
                <a16:creationId xmlns:a16="http://schemas.microsoft.com/office/drawing/2014/main" id="{2882EFD9-B58B-94E2-A3CD-05632CB64FA5}"/>
              </a:ext>
            </a:extLst>
          </p:cNvPr>
          <p:cNvSpPr>
            <a:spLocks noGrp="1"/>
          </p:cNvSpPr>
          <p:nvPr>
            <p:ph idx="1"/>
          </p:nvPr>
        </p:nvSpPr>
        <p:spPr>
          <a:xfrm>
            <a:off x="684314" y="2123808"/>
            <a:ext cx="8596668" cy="3880773"/>
          </a:xfrm>
        </p:spPr>
        <p:txBody>
          <a:bodyPr>
            <a:normAutofit/>
          </a:bodyPr>
          <a:lstStyle/>
          <a:p>
            <a:r>
              <a:rPr lang="en-GB" sz="3200" dirty="0"/>
              <a:t>Relatively recent concept</a:t>
            </a:r>
          </a:p>
          <a:p>
            <a:r>
              <a:rPr lang="en-GB" sz="3200" dirty="0"/>
              <a:t>Funding from multiple investors over an online platform</a:t>
            </a:r>
          </a:p>
          <a:p>
            <a:r>
              <a:rPr lang="en-GB" sz="3200" dirty="0"/>
              <a:t>Investors can receive a proportion of the proceeds of a successful claim  according to their level of investment</a:t>
            </a:r>
          </a:p>
        </p:txBody>
      </p:sp>
    </p:spTree>
    <p:extLst>
      <p:ext uri="{BB962C8B-B14F-4D97-AF65-F5344CB8AC3E}">
        <p14:creationId xmlns:p14="http://schemas.microsoft.com/office/powerpoint/2010/main" val="554406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5185C-BF15-A12E-DF3A-C291230FB03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E7A6A2C-D809-566F-71B5-D04B3FE642AD}"/>
              </a:ext>
            </a:extLst>
          </p:cNvPr>
          <p:cNvPicPr>
            <a:picLocks noChangeAspect="1"/>
          </p:cNvPicPr>
          <p:nvPr/>
        </p:nvPicPr>
        <p:blipFill>
          <a:blip r:embed="rId3"/>
          <a:stretch>
            <a:fillRect/>
          </a:stretch>
        </p:blipFill>
        <p:spPr>
          <a:xfrm>
            <a:off x="404848" y="268306"/>
            <a:ext cx="10156123" cy="6425660"/>
          </a:xfrm>
          <a:prstGeom prst="rect">
            <a:avLst/>
          </a:prstGeom>
        </p:spPr>
      </p:pic>
    </p:spTree>
    <p:extLst>
      <p:ext uri="{BB962C8B-B14F-4D97-AF65-F5344CB8AC3E}">
        <p14:creationId xmlns:p14="http://schemas.microsoft.com/office/powerpoint/2010/main" val="4662564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4E6A-DF8E-3208-6DBF-7924CEF6E789}"/>
              </a:ext>
            </a:extLst>
          </p:cNvPr>
          <p:cNvSpPr txBox="1">
            <a:spLocks noGrp="1"/>
          </p:cNvSpPr>
          <p:nvPr>
            <p:ph type="title"/>
          </p:nvPr>
        </p:nvSpPr>
        <p:spPr>
          <a:xfrm>
            <a:off x="426049" y="281533"/>
            <a:ext cx="8596668" cy="772470"/>
          </a:xfrm>
        </p:spPr>
        <p:txBody>
          <a:bodyPr/>
          <a:lstStyle/>
          <a:p>
            <a:pPr lvl="0"/>
            <a:r>
              <a:rPr lang="en-GB" dirty="0"/>
              <a:t>Funding :Public funding (Legal aid)</a:t>
            </a:r>
          </a:p>
        </p:txBody>
      </p:sp>
      <p:sp>
        <p:nvSpPr>
          <p:cNvPr id="3" name="Content Placeholder 2">
            <a:extLst>
              <a:ext uri="{FF2B5EF4-FFF2-40B4-BE49-F238E27FC236}">
                <a16:creationId xmlns:a16="http://schemas.microsoft.com/office/drawing/2014/main" id="{22A69B60-BA6C-E929-CB40-85C298DE3139}"/>
              </a:ext>
            </a:extLst>
          </p:cNvPr>
          <p:cNvSpPr txBox="1">
            <a:spLocks noGrp="1"/>
          </p:cNvSpPr>
          <p:nvPr>
            <p:ph idx="1"/>
          </p:nvPr>
        </p:nvSpPr>
        <p:spPr>
          <a:xfrm>
            <a:off x="426048" y="1054003"/>
            <a:ext cx="9374085" cy="5612043"/>
          </a:xfrm>
        </p:spPr>
        <p:txBody>
          <a:bodyPr>
            <a:normAutofit fontScale="85000" lnSpcReduction="20000"/>
          </a:bodyPr>
          <a:lstStyle/>
          <a:p>
            <a:pPr>
              <a:spcBef>
                <a:spcPts val="700"/>
              </a:spcBef>
            </a:pPr>
            <a:r>
              <a:rPr lang="en-GB" sz="2800" dirty="0"/>
              <a:t>Dispensed by the Legal Aid Agency (LAA) and has a significantly reduced scope in civil litigation claims.  Many firms no longer undertake publicly funded work and the scheme itself if very complex. </a:t>
            </a:r>
          </a:p>
          <a:p>
            <a:pPr>
              <a:spcBef>
                <a:spcPts val="700"/>
              </a:spcBef>
            </a:pPr>
            <a:r>
              <a:rPr lang="en-GB" sz="2800" dirty="0"/>
              <a:t>In relation to debt and contract cases, legal aid </a:t>
            </a:r>
            <a:r>
              <a:rPr lang="en-GB" sz="2800" b="1" dirty="0"/>
              <a:t>is only available:</a:t>
            </a:r>
          </a:p>
          <a:p>
            <a:pPr lvl="1">
              <a:spcBef>
                <a:spcPts val="700"/>
              </a:spcBef>
            </a:pPr>
            <a:r>
              <a:rPr lang="en-GB" sz="2600" dirty="0"/>
              <a:t>If an individual’s home is at immediate risk of sale or repossession (usually by a mortgage lender); or</a:t>
            </a:r>
          </a:p>
          <a:p>
            <a:pPr lvl="1">
              <a:spcBef>
                <a:spcPts val="700"/>
              </a:spcBef>
            </a:pPr>
            <a:r>
              <a:rPr lang="en-GB" sz="2800" dirty="0"/>
              <a:t>If the individual faces eviction from the home, perhaps due to bankruptcy proceedings.</a:t>
            </a:r>
          </a:p>
          <a:p>
            <a:pPr>
              <a:spcBef>
                <a:spcPts val="700"/>
              </a:spcBef>
            </a:pPr>
            <a:r>
              <a:rPr lang="en-GB" sz="2800" dirty="0"/>
              <a:t>In relation to this limited range of cases, eligible clients may receive advice and assistance by way of </a:t>
            </a:r>
            <a:r>
              <a:rPr lang="en-GB" sz="2800" b="1" dirty="0"/>
              <a:t>legal help. </a:t>
            </a:r>
            <a:r>
              <a:rPr lang="en-GB" sz="2800" dirty="0"/>
              <a:t>Legal help provides help and advice on how the law applies to a particular case and how to proceed, and can be spent on initial work up to a set limit.  The client must qualify under a financial eligibility test and there must be sufficient benefit to justify the spending of public money. </a:t>
            </a:r>
          </a:p>
          <a:p>
            <a:pPr>
              <a:spcBef>
                <a:spcPts val="700"/>
              </a:spcBef>
            </a:pPr>
            <a:endParaRPr lang="en-GB" sz="2800" dirty="0"/>
          </a:p>
          <a:p>
            <a:pPr lvl="0">
              <a:spcBef>
                <a:spcPts val="700"/>
              </a:spcBef>
            </a:pPr>
            <a:endParaRPr lang="en-GB" sz="2800" dirty="0"/>
          </a:p>
          <a:p>
            <a:pPr>
              <a:spcBef>
                <a:spcPts val="700"/>
              </a:spcBef>
            </a:pPr>
            <a:endParaRPr lang="en-GB" sz="2800" dirty="0"/>
          </a:p>
        </p:txBody>
      </p:sp>
    </p:spTree>
    <p:extLst>
      <p:ext uri="{BB962C8B-B14F-4D97-AF65-F5344CB8AC3E}">
        <p14:creationId xmlns:p14="http://schemas.microsoft.com/office/powerpoint/2010/main" val="24985821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A9E57-F217-6899-7EA6-98FBF062BD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16701F-9850-645F-F1AD-B6D12DCEBEAA}"/>
              </a:ext>
            </a:extLst>
          </p:cNvPr>
          <p:cNvSpPr txBox="1">
            <a:spLocks noGrp="1"/>
          </p:cNvSpPr>
          <p:nvPr>
            <p:ph type="title"/>
          </p:nvPr>
        </p:nvSpPr>
        <p:spPr>
          <a:xfrm>
            <a:off x="426049" y="281533"/>
            <a:ext cx="8596668" cy="772470"/>
          </a:xfrm>
        </p:spPr>
        <p:txBody>
          <a:bodyPr/>
          <a:lstStyle/>
          <a:p>
            <a:pPr lvl="0"/>
            <a:r>
              <a:rPr lang="en-GB" dirty="0"/>
              <a:t>Funding :Public funding (Legal aid)</a:t>
            </a:r>
          </a:p>
        </p:txBody>
      </p:sp>
      <p:sp>
        <p:nvSpPr>
          <p:cNvPr id="3" name="Content Placeholder 2">
            <a:extLst>
              <a:ext uri="{FF2B5EF4-FFF2-40B4-BE49-F238E27FC236}">
                <a16:creationId xmlns:a16="http://schemas.microsoft.com/office/drawing/2014/main" id="{1AAB7461-538A-0301-3E84-64158AA09AAE}"/>
              </a:ext>
            </a:extLst>
          </p:cNvPr>
          <p:cNvSpPr txBox="1">
            <a:spLocks noGrp="1"/>
          </p:cNvSpPr>
          <p:nvPr>
            <p:ph idx="1"/>
          </p:nvPr>
        </p:nvSpPr>
        <p:spPr>
          <a:xfrm>
            <a:off x="426048" y="1054003"/>
            <a:ext cx="9374085" cy="5612043"/>
          </a:xfrm>
        </p:spPr>
        <p:txBody>
          <a:bodyPr>
            <a:normAutofit lnSpcReduction="10000"/>
          </a:bodyPr>
          <a:lstStyle/>
          <a:p>
            <a:pPr>
              <a:spcBef>
                <a:spcPts val="700"/>
              </a:spcBef>
            </a:pPr>
            <a:r>
              <a:rPr lang="en-GB" sz="2800" dirty="0"/>
              <a:t>Legal help </a:t>
            </a:r>
            <a:r>
              <a:rPr lang="en-GB" sz="2800" b="1" dirty="0"/>
              <a:t>does not cover taking court proceedings</a:t>
            </a:r>
            <a:r>
              <a:rPr lang="en-GB" sz="2800" dirty="0"/>
              <a:t>.  If proceedings are necessary, eligible clients may receive public funding by way of </a:t>
            </a:r>
            <a:r>
              <a:rPr lang="en-GB" sz="2800" b="1" dirty="0"/>
              <a:t>legal representation.  </a:t>
            </a:r>
          </a:p>
          <a:p>
            <a:pPr>
              <a:spcBef>
                <a:spcPts val="700"/>
              </a:spcBef>
            </a:pPr>
            <a:r>
              <a:rPr lang="en-GB" sz="2800" dirty="0"/>
              <a:t>An application must be made and if this is successful, a lawyer prepares the case and speaks on the party’s behalf in court.</a:t>
            </a:r>
          </a:p>
          <a:p>
            <a:pPr marL="0" lvl="0" indent="0">
              <a:spcBef>
                <a:spcPts val="500"/>
              </a:spcBef>
              <a:buNone/>
            </a:pPr>
            <a:r>
              <a:rPr lang="en-GB" sz="2800" dirty="0"/>
              <a:t>The application is determined in accordance with a means test and merits test, specifically; whether the case could be dealt with by, for example, mediation; whether the case can be funded in another way such as insurance or CFA; whether it justifies the spending of public money.  This includes consideration of whether a reasonable person of private means would fund the case.</a:t>
            </a:r>
          </a:p>
          <a:p>
            <a:pPr>
              <a:spcBef>
                <a:spcPts val="700"/>
              </a:spcBef>
            </a:pPr>
            <a:endParaRPr lang="en-GB" sz="2800" dirty="0"/>
          </a:p>
          <a:p>
            <a:pPr lvl="0">
              <a:spcBef>
                <a:spcPts val="700"/>
              </a:spcBef>
            </a:pPr>
            <a:endParaRPr lang="en-GB" sz="2800" dirty="0"/>
          </a:p>
          <a:p>
            <a:pPr>
              <a:spcBef>
                <a:spcPts val="700"/>
              </a:spcBef>
            </a:pPr>
            <a:endParaRPr lang="en-GB" sz="2800" dirty="0"/>
          </a:p>
        </p:txBody>
      </p:sp>
    </p:spTree>
    <p:extLst>
      <p:ext uri="{BB962C8B-B14F-4D97-AF65-F5344CB8AC3E}">
        <p14:creationId xmlns:p14="http://schemas.microsoft.com/office/powerpoint/2010/main" val="3505925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C864-6FB9-9BF5-3791-8CAC64480D1E}"/>
              </a:ext>
            </a:extLst>
          </p:cNvPr>
          <p:cNvSpPr txBox="1">
            <a:spLocks noGrp="1"/>
          </p:cNvSpPr>
          <p:nvPr>
            <p:ph type="title"/>
          </p:nvPr>
        </p:nvSpPr>
        <p:spPr>
          <a:xfrm>
            <a:off x="307386" y="253613"/>
            <a:ext cx="9039038" cy="737569"/>
          </a:xfrm>
        </p:spPr>
        <p:txBody>
          <a:bodyPr/>
          <a:lstStyle/>
          <a:p>
            <a:pPr lvl="0"/>
            <a:r>
              <a:rPr lang="en-GB" dirty="0"/>
              <a:t>Public funding for Personal injury claims?</a:t>
            </a:r>
          </a:p>
        </p:txBody>
      </p:sp>
      <p:sp>
        <p:nvSpPr>
          <p:cNvPr id="3" name="Content Placeholder 2">
            <a:extLst>
              <a:ext uri="{FF2B5EF4-FFF2-40B4-BE49-F238E27FC236}">
                <a16:creationId xmlns:a16="http://schemas.microsoft.com/office/drawing/2014/main" id="{C1723EC1-1815-0E06-3525-209C0644CBAF}"/>
              </a:ext>
            </a:extLst>
          </p:cNvPr>
          <p:cNvSpPr txBox="1">
            <a:spLocks noGrp="1"/>
          </p:cNvSpPr>
          <p:nvPr>
            <p:ph idx="1"/>
          </p:nvPr>
        </p:nvSpPr>
        <p:spPr>
          <a:xfrm>
            <a:off x="749756" y="1675468"/>
            <a:ext cx="8596668" cy="2917472"/>
          </a:xfrm>
        </p:spPr>
        <p:txBody>
          <a:bodyPr>
            <a:normAutofit/>
          </a:bodyPr>
          <a:lstStyle/>
          <a:p>
            <a:pPr marL="0" lvl="0" indent="0">
              <a:spcBef>
                <a:spcPts val="700"/>
              </a:spcBef>
              <a:buNone/>
            </a:pPr>
            <a:r>
              <a:rPr lang="en-GB" sz="2800" dirty="0"/>
              <a:t>Public funding is only available for a very limited range of clinical negligence actions and apart from this public funding </a:t>
            </a:r>
            <a:r>
              <a:rPr lang="en-GB" sz="2800" b="1" dirty="0">
                <a:solidFill>
                  <a:srgbClr val="FF0000"/>
                </a:solidFill>
              </a:rPr>
              <a:t>is not </a:t>
            </a:r>
            <a:r>
              <a:rPr lang="en-GB" sz="2800" dirty="0"/>
              <a:t>available for PI cases.</a:t>
            </a:r>
          </a:p>
          <a:p>
            <a:pPr marL="0" lvl="0" indent="0">
              <a:spcBef>
                <a:spcPts val="700"/>
              </a:spcBef>
              <a:buNone/>
            </a:pPr>
            <a:endParaRPr lang="en-GB" sz="2800" dirty="0"/>
          </a:p>
        </p:txBody>
      </p:sp>
    </p:spTree>
    <p:extLst>
      <p:ext uri="{BB962C8B-B14F-4D97-AF65-F5344CB8AC3E}">
        <p14:creationId xmlns:p14="http://schemas.microsoft.com/office/powerpoint/2010/main" val="35113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D7198-4278-9BC6-674B-C3F07A9018C3}"/>
              </a:ext>
            </a:extLst>
          </p:cNvPr>
          <p:cNvSpPr>
            <a:spLocks noGrp="1"/>
          </p:cNvSpPr>
          <p:nvPr>
            <p:ph type="title"/>
          </p:nvPr>
        </p:nvSpPr>
        <p:spPr/>
        <p:txBody>
          <a:bodyPr/>
          <a:lstStyle/>
          <a:p>
            <a:r>
              <a:rPr lang="en-GB" dirty="0"/>
              <a:t>Other options for a client?</a:t>
            </a:r>
          </a:p>
        </p:txBody>
      </p:sp>
      <p:sp>
        <p:nvSpPr>
          <p:cNvPr id="3" name="Content Placeholder 2">
            <a:extLst>
              <a:ext uri="{FF2B5EF4-FFF2-40B4-BE49-F238E27FC236}">
                <a16:creationId xmlns:a16="http://schemas.microsoft.com/office/drawing/2014/main" id="{8C0E4A0E-108E-CDB8-7A86-EB7049DE1D5B}"/>
              </a:ext>
            </a:extLst>
          </p:cNvPr>
          <p:cNvSpPr>
            <a:spLocks noGrp="1"/>
          </p:cNvSpPr>
          <p:nvPr>
            <p:ph idx="1"/>
          </p:nvPr>
        </p:nvSpPr>
        <p:spPr/>
        <p:txBody>
          <a:bodyPr>
            <a:normAutofit/>
          </a:bodyPr>
          <a:lstStyle/>
          <a:p>
            <a:r>
              <a:rPr lang="en-GB" sz="3200" dirty="0"/>
              <a:t>Insurance</a:t>
            </a:r>
          </a:p>
          <a:p>
            <a:r>
              <a:rPr lang="en-GB" sz="3200" dirty="0"/>
              <a:t>Legal Expenses Insurance</a:t>
            </a:r>
          </a:p>
          <a:p>
            <a:r>
              <a:rPr lang="en-GB" sz="3200" dirty="0"/>
              <a:t>Trade Union</a:t>
            </a:r>
          </a:p>
        </p:txBody>
      </p:sp>
    </p:spTree>
    <p:extLst>
      <p:ext uri="{BB962C8B-B14F-4D97-AF65-F5344CB8AC3E}">
        <p14:creationId xmlns:p14="http://schemas.microsoft.com/office/powerpoint/2010/main" val="3412975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255398593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256</TotalTime>
  <Words>2989</Words>
  <Application>Microsoft Office PowerPoint</Application>
  <PresentationFormat>Widescreen</PresentationFormat>
  <Paragraphs>154</Paragraphs>
  <Slides>27</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Gill Sans MT</vt:lpstr>
      <vt:lpstr>Trebuchet MS</vt:lpstr>
      <vt:lpstr>Wingdings 3</vt:lpstr>
      <vt:lpstr>Facet</vt:lpstr>
      <vt:lpstr>Litigation Costs and Funding </vt:lpstr>
      <vt:lpstr>Aims…. Be able to:</vt:lpstr>
      <vt:lpstr>The General Costs Rule</vt:lpstr>
      <vt:lpstr>Introduction</vt:lpstr>
      <vt:lpstr>Funding :Conditional fee agreements </vt:lpstr>
      <vt:lpstr>Requirements of a CFA</vt:lpstr>
      <vt:lpstr>CFAs not available in Family or Criminal matters:</vt:lpstr>
      <vt:lpstr>Example 1</vt:lpstr>
      <vt:lpstr>Example 2</vt:lpstr>
      <vt:lpstr>CFA Content and Terms</vt:lpstr>
      <vt:lpstr>Funding: Damages based agreements (DBAs)</vt:lpstr>
      <vt:lpstr>Example 1:</vt:lpstr>
      <vt:lpstr>Example 2:</vt:lpstr>
      <vt:lpstr>Requirements for the Contents of a DBA</vt:lpstr>
      <vt:lpstr>Jackson LJ suggested that also…..</vt:lpstr>
      <vt:lpstr>Criticisms of DBAs</vt:lpstr>
      <vt:lpstr>Bolt Burdon solicitors v Tariq and others [2016]</vt:lpstr>
      <vt:lpstr>Comparisons of CFAs and DBAs</vt:lpstr>
      <vt:lpstr>Fixed fees and hourly rate retainers</vt:lpstr>
      <vt:lpstr>Third Party Funding</vt:lpstr>
      <vt:lpstr>Funding: Crowd funding?</vt:lpstr>
      <vt:lpstr>PowerPoint Presentation</vt:lpstr>
      <vt:lpstr>Funding :Public funding (Legal aid)</vt:lpstr>
      <vt:lpstr>Funding :Public funding (Legal aid)</vt:lpstr>
      <vt:lpstr>Public funding for Personal injury claims?</vt:lpstr>
      <vt:lpstr>Other options for a client?</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6</cp:revision>
  <dcterms:created xsi:type="dcterms:W3CDTF">2024-02-03T18:13:02Z</dcterms:created>
  <dcterms:modified xsi:type="dcterms:W3CDTF">2025-01-17T16:10:34Z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