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4" r:id="rId14"/>
    <p:sldId id="281" r:id="rId15"/>
    <p:sldId id="275" r:id="rId16"/>
    <p:sldId id="276" r:id="rId17"/>
    <p:sldId id="277" r:id="rId18"/>
    <p:sldId id="278" r:id="rId19"/>
    <p:sldId id="279" r:id="rId20"/>
    <p:sldId id="280" r:id="rId21"/>
    <p:sldId id="268" r:id="rId22"/>
    <p:sldId id="269" r:id="rId23"/>
    <p:sldId id="270" r:id="rId24"/>
    <p:sldId id="271" r:id="rId25"/>
    <p:sldId id="283" r:id="rId26"/>
    <p:sldId id="273" r:id="rId27"/>
    <p:sldId id="282" r:id="rId28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角三角形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任意多边形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任意多边形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任意多边形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燕尾形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任意多边形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直角三角形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任意多边形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直角三角形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30820CF-B880-4189-942D-D702A7CBA730}" type="datetimeFigureOut">
              <a:rPr lang="zh-CN" altLang="en-US" smtClean="0"/>
              <a:pPr/>
              <a:t>2012/2/17</a:t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42910" y="1071546"/>
            <a:ext cx="7772400" cy="3000396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dirty="0" err="1" smtClean="0"/>
              <a:t>dì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shí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第 十 课 </a:t>
            </a:r>
            <a:r>
              <a:rPr lang="en-US" altLang="zh-CN" dirty="0" smtClean="0"/>
              <a:t>   </a:t>
            </a:r>
            <a:br>
              <a:rPr lang="en-US" altLang="zh-CN" dirty="0" smtClean="0"/>
            </a:br>
            <a:r>
              <a:rPr lang="en-US" altLang="zh-CN" dirty="0" err="1" smtClean="0"/>
              <a:t>zhè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shuí</a:t>
            </a:r>
            <a:r>
              <a:rPr lang="en-US" altLang="zh-CN" dirty="0" smtClean="0"/>
              <a:t> de </a:t>
            </a:r>
            <a:r>
              <a:rPr lang="en-US" altLang="zh-CN" dirty="0" err="1" smtClean="0"/>
              <a:t>qián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bāo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这   是   谁   的   钱   包</a:t>
            </a:r>
            <a:endParaRPr lang="zh-CN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600" dirty="0" smtClean="0"/>
              <a:t>这是我的书包。</a:t>
            </a:r>
            <a:endParaRPr lang="en-US" altLang="zh-CN" sz="3600" dirty="0" smtClean="0"/>
          </a:p>
          <a:p>
            <a:r>
              <a:rPr lang="zh-CN" altLang="en-US" sz="3600" dirty="0" smtClean="0"/>
              <a:t>这是我的文具盒。</a:t>
            </a:r>
            <a:endParaRPr lang="en-US" altLang="zh-CN" sz="3600" dirty="0" smtClean="0"/>
          </a:p>
          <a:p>
            <a:r>
              <a:rPr lang="zh-CN" altLang="en-US" sz="3600" dirty="0" smtClean="0"/>
              <a:t>这是我的妈妈。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zhè</a:t>
            </a:r>
            <a:r>
              <a:rPr lang="en-US" altLang="zh-CN" dirty="0" smtClean="0"/>
              <a:t>)   this</a:t>
            </a:r>
            <a:endParaRPr lang="zh-CN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200" dirty="0" smtClean="0"/>
              <a:t>那是我的书包。</a:t>
            </a:r>
            <a:endParaRPr lang="en-US" altLang="zh-CN" sz="3200" dirty="0" smtClean="0"/>
          </a:p>
          <a:p>
            <a:r>
              <a:rPr lang="zh-CN" altLang="en-US" sz="3200" dirty="0" smtClean="0"/>
              <a:t>那是我的铅笔。</a:t>
            </a:r>
            <a:endParaRPr lang="en-US" altLang="zh-CN" sz="3200" dirty="0" smtClean="0"/>
          </a:p>
          <a:p>
            <a:r>
              <a:rPr lang="zh-CN" altLang="en-US" sz="3200" dirty="0" smtClean="0"/>
              <a:t>那是我的篮球。</a:t>
            </a:r>
            <a:endParaRPr lang="en-US" altLang="zh-CN" sz="3200" dirty="0" smtClean="0"/>
          </a:p>
          <a:p>
            <a:r>
              <a:rPr lang="zh-CN" altLang="en-US" sz="3200" dirty="0" smtClean="0"/>
              <a:t>那是我的足球。</a:t>
            </a:r>
            <a:endParaRPr lang="en-US" altLang="zh-CN" sz="3200" dirty="0" smtClean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那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nà</a:t>
            </a:r>
            <a:r>
              <a:rPr lang="en-US" altLang="zh-CN" dirty="0" smtClean="0"/>
              <a:t>) 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pron.</a:t>
            </a:r>
            <a:r>
              <a:rPr lang="zh-CN" altLang="en-US" dirty="0" smtClean="0"/>
              <a:t>） </a:t>
            </a:r>
            <a:r>
              <a:rPr lang="en-US" altLang="zh-CN" dirty="0" smtClean="0"/>
              <a:t>that</a:t>
            </a:r>
            <a:endParaRPr lang="zh-CN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5031399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9190" y="2214554"/>
            <a:ext cx="3429024" cy="3429024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钱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qián</a:t>
            </a:r>
            <a:r>
              <a:rPr lang="en-US" altLang="zh-CN" dirty="0" smtClean="0"/>
              <a:t>) </a:t>
            </a:r>
            <a:r>
              <a:rPr lang="zh-CN" altLang="en-US" dirty="0" smtClean="0"/>
              <a:t>包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bāo</a:t>
            </a:r>
            <a:r>
              <a:rPr lang="en-US" altLang="zh-CN" dirty="0" smtClean="0"/>
              <a:t>)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 </a:t>
            </a:r>
            <a:r>
              <a:rPr lang="en-US" altLang="zh-CN" dirty="0" smtClean="0"/>
              <a:t>wallet</a:t>
            </a:r>
            <a:endParaRPr lang="zh-CN" altLang="en-US" dirty="0"/>
          </a:p>
        </p:txBody>
      </p:sp>
      <p:pic>
        <p:nvPicPr>
          <p:cNvPr id="5" name="图片 4" descr="222222222222222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1500174"/>
            <a:ext cx="4214842" cy="421484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zh-CN" dirty="0" smtClean="0"/>
          </a:p>
          <a:p>
            <a:r>
              <a:rPr lang="zh-CN" altLang="en-US" sz="4000" dirty="0" smtClean="0"/>
              <a:t>教室里有五个学生。</a:t>
            </a:r>
            <a:endParaRPr lang="en-US" altLang="zh-CN" sz="4000" dirty="0" smtClean="0"/>
          </a:p>
          <a:p>
            <a:r>
              <a:rPr lang="zh-CN" altLang="en-US" sz="4000" dirty="0" smtClean="0"/>
              <a:t>书包里有三本书。</a:t>
            </a:r>
            <a:endParaRPr lang="zh-CN" altLang="en-US" sz="40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里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) (n.)      in ; inside  </a:t>
            </a:r>
            <a:endParaRPr lang="zh-CN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00594"/>
          </a:xfrm>
        </p:spPr>
        <p:txBody>
          <a:bodyPr>
            <a:normAutofit/>
          </a:bodyPr>
          <a:lstStyle/>
          <a:p>
            <a:r>
              <a:rPr lang="zh-CN" altLang="en-US" sz="3600" dirty="0" smtClean="0"/>
              <a:t>你有多少本书？  我有</a:t>
            </a:r>
            <a:r>
              <a:rPr lang="en-US" altLang="zh-CN" sz="3600" dirty="0" smtClean="0"/>
              <a:t>20</a:t>
            </a:r>
            <a:r>
              <a:rPr lang="zh-CN" altLang="en-US" sz="3600" dirty="0" smtClean="0"/>
              <a:t>本书。</a:t>
            </a:r>
            <a:endParaRPr lang="en-US" altLang="zh-CN" sz="3600" dirty="0" smtClean="0"/>
          </a:p>
          <a:p>
            <a:r>
              <a:rPr lang="zh-CN" altLang="en-US" sz="3600" dirty="0" smtClean="0"/>
              <a:t>你有几本书？     我有</a:t>
            </a:r>
            <a:r>
              <a:rPr lang="en-US" altLang="zh-CN" sz="3600" dirty="0" smtClean="0"/>
              <a:t>5</a:t>
            </a:r>
            <a:r>
              <a:rPr lang="zh-CN" altLang="en-US" sz="3600" dirty="0" smtClean="0"/>
              <a:t>本书。</a:t>
            </a:r>
            <a:endParaRPr lang="en-US" altLang="zh-CN" sz="3600" dirty="0" smtClean="0"/>
          </a:p>
          <a:p>
            <a:endParaRPr lang="en-US" altLang="zh-CN" sz="3600" dirty="0" smtClean="0"/>
          </a:p>
          <a:p>
            <a:r>
              <a:rPr lang="zh-CN" altLang="en-US" sz="3600" dirty="0" smtClean="0"/>
              <a:t>你有多少支铅笔？我有</a:t>
            </a:r>
            <a:r>
              <a:rPr lang="en-US" altLang="zh-CN" sz="3600" dirty="0" smtClean="0"/>
              <a:t>50</a:t>
            </a:r>
            <a:r>
              <a:rPr lang="zh-CN" altLang="en-US" sz="3600" dirty="0" smtClean="0"/>
              <a:t>支铅笔。</a:t>
            </a:r>
            <a:endParaRPr lang="en-US" altLang="zh-CN" sz="3600" dirty="0" smtClean="0"/>
          </a:p>
          <a:p>
            <a:r>
              <a:rPr lang="zh-CN" altLang="en-US" sz="3600" dirty="0" smtClean="0"/>
              <a:t>你有几支铅笔？我有两支铅笔。</a:t>
            </a:r>
            <a:endParaRPr lang="en-US" altLang="zh-CN" sz="3600" dirty="0" smtClean="0"/>
          </a:p>
          <a:p>
            <a:endParaRPr lang="en-US" altLang="zh-CN" sz="3600" dirty="0" smtClean="0"/>
          </a:p>
          <a:p>
            <a:endParaRPr lang="en-US" altLang="zh-CN" sz="3600" dirty="0" smtClean="0"/>
          </a:p>
          <a:p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多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duō</a:t>
            </a:r>
            <a:r>
              <a:rPr lang="en-US" altLang="zh-CN" dirty="0" smtClean="0"/>
              <a:t>) </a:t>
            </a:r>
            <a:r>
              <a:rPr lang="zh-CN" altLang="en-US" dirty="0" smtClean="0"/>
              <a:t>少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shǎo</a:t>
            </a:r>
            <a:r>
              <a:rPr lang="en-US" altLang="zh-CN" dirty="0" smtClean="0"/>
              <a:t>)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pron.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 how  much ;how many</a:t>
            </a:r>
            <a:endParaRPr lang="zh-CN" alt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425_210633007709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1538" y="1214422"/>
            <a:ext cx="6786610" cy="5242391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钱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qián</a:t>
            </a:r>
            <a:r>
              <a:rPr lang="en-US" altLang="zh-CN" dirty="0" smtClean="0"/>
              <a:t>)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money</a:t>
            </a:r>
            <a:endParaRPr lang="zh-CN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3600" dirty="0" smtClean="0"/>
              <a:t>我有一元钱。</a:t>
            </a:r>
            <a:endParaRPr lang="en-US" altLang="zh-CN" sz="3600" dirty="0" smtClean="0"/>
          </a:p>
          <a:p>
            <a:r>
              <a:rPr lang="zh-CN" altLang="en-US" sz="3600" dirty="0" smtClean="0"/>
              <a:t>我有一百元钱。</a:t>
            </a:r>
            <a:endParaRPr lang="en-US" altLang="zh-CN" sz="3600" dirty="0" smtClean="0"/>
          </a:p>
          <a:p>
            <a:pPr>
              <a:buNone/>
            </a:pPr>
            <a:endParaRPr lang="zh-CN" altLang="en-US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元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yuán</a:t>
            </a:r>
            <a:r>
              <a:rPr lang="en-US" altLang="zh-CN" dirty="0" smtClean="0"/>
              <a:t>)  measure word</a:t>
            </a:r>
            <a:endParaRPr lang="zh-CN" altLang="en-US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对吗？</a:t>
            </a:r>
            <a:endParaRPr lang="en-US" altLang="zh-CN" dirty="0" smtClean="0"/>
          </a:p>
          <a:p>
            <a:r>
              <a:rPr lang="zh-CN" altLang="en-US" dirty="0" smtClean="0"/>
              <a:t>对了。</a:t>
            </a:r>
            <a:endParaRPr lang="en-US" altLang="zh-CN" dirty="0" smtClean="0"/>
          </a:p>
          <a:p>
            <a:r>
              <a:rPr lang="zh-CN" altLang="en-US" dirty="0" smtClean="0"/>
              <a:t>他做对了。</a:t>
            </a:r>
            <a:endParaRPr lang="en-US" altLang="zh-CN" dirty="0" smtClean="0"/>
          </a:p>
          <a:p>
            <a:r>
              <a:rPr lang="zh-CN" altLang="en-US" dirty="0" smtClean="0"/>
              <a:t>他说对了。</a:t>
            </a:r>
            <a:endParaRPr lang="en-US" altLang="zh-CN" dirty="0" smtClean="0"/>
          </a:p>
          <a:p>
            <a:r>
              <a:rPr lang="zh-CN" altLang="en-US" dirty="0" smtClean="0"/>
              <a:t>你说对了吗？</a:t>
            </a:r>
            <a:endParaRPr lang="en-US" altLang="zh-CN" dirty="0" smtClean="0"/>
          </a:p>
          <a:p>
            <a:endParaRPr lang="zh-CN" altLang="en-US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对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duì</a:t>
            </a:r>
            <a:r>
              <a:rPr lang="en-US" altLang="zh-CN" dirty="0" smtClean="0"/>
              <a:t>)  yes</a:t>
            </a:r>
            <a:r>
              <a:rPr lang="zh-CN" altLang="en-US" dirty="0" smtClean="0"/>
              <a:t>；</a:t>
            </a:r>
            <a:r>
              <a:rPr lang="en-US" altLang="zh-CN" dirty="0" smtClean="0"/>
              <a:t>that is right</a:t>
            </a:r>
            <a:endParaRPr lang="zh-CN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4000" dirty="0" smtClean="0"/>
              <a:t>错了。</a:t>
            </a:r>
            <a:endParaRPr lang="en-US" altLang="zh-CN" sz="4000" dirty="0" smtClean="0"/>
          </a:p>
          <a:p>
            <a:r>
              <a:rPr lang="zh-CN" altLang="en-US" sz="4000" dirty="0" smtClean="0"/>
              <a:t>他做错了。</a:t>
            </a:r>
            <a:endParaRPr lang="en-US" altLang="zh-CN" sz="4000" dirty="0" smtClean="0"/>
          </a:p>
          <a:p>
            <a:r>
              <a:rPr lang="zh-CN" altLang="en-US" sz="4000" dirty="0" smtClean="0"/>
              <a:t>我没做错。</a:t>
            </a:r>
            <a:endParaRPr lang="en-US" altLang="zh-CN" sz="4000" dirty="0" smtClean="0"/>
          </a:p>
          <a:p>
            <a:endParaRPr lang="zh-CN" altLang="en-US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cuò</a:t>
            </a:r>
            <a:r>
              <a:rPr lang="en-US" altLang="zh-CN" dirty="0" smtClean="0"/>
              <a:t>)  wrong</a:t>
            </a:r>
            <a:endParaRPr lang="zh-CN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600" dirty="0" smtClean="0"/>
              <a:t>请给我一本书。</a:t>
            </a:r>
            <a:endParaRPr lang="en-US" altLang="zh-CN" sz="3600" dirty="0" smtClean="0"/>
          </a:p>
          <a:p>
            <a:r>
              <a:rPr lang="zh-CN" altLang="en-US" sz="3600" dirty="0" smtClean="0"/>
              <a:t>妈妈给我一百元钱。</a:t>
            </a:r>
            <a:endParaRPr lang="en-US" altLang="zh-CN" sz="3600" dirty="0" smtClean="0"/>
          </a:p>
          <a:p>
            <a:r>
              <a:rPr lang="zh-CN" altLang="en-US" sz="3600" dirty="0" smtClean="0"/>
              <a:t>老师给我一支笔。</a:t>
            </a:r>
            <a:endParaRPr lang="zh-CN" altLang="en-US" sz="3600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给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ɡěi</a:t>
            </a:r>
            <a:r>
              <a:rPr lang="en-US" altLang="zh-CN" dirty="0" smtClean="0"/>
              <a:t>)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 </a:t>
            </a:r>
            <a:r>
              <a:rPr lang="en-US" altLang="zh-CN" dirty="0" smtClean="0"/>
              <a:t>give</a:t>
            </a:r>
            <a:endParaRPr lang="zh-CN" altLang="en-US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2357454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很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) </a:t>
            </a:r>
            <a:r>
              <a:rPr lang="zh-CN" altLang="en-US" dirty="0" smtClean="0"/>
              <a:t>好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) </a:t>
            </a:r>
            <a:br>
              <a:rPr lang="en-US" altLang="zh-CN" dirty="0" smtClean="0"/>
            </a:br>
            <a:r>
              <a:rPr lang="zh-CN" altLang="en-US" dirty="0" smtClean="0"/>
              <a:t>非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fēi</a:t>
            </a:r>
            <a:r>
              <a:rPr lang="en-US" altLang="zh-CN" dirty="0" smtClean="0"/>
              <a:t>) </a:t>
            </a:r>
            <a:r>
              <a:rPr lang="zh-CN" altLang="en-US" dirty="0" smtClean="0"/>
              <a:t>常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chánɡ</a:t>
            </a:r>
            <a:r>
              <a:rPr lang="en-US" altLang="zh-CN" dirty="0" smtClean="0"/>
              <a:t>) </a:t>
            </a:r>
            <a:r>
              <a:rPr lang="zh-CN" altLang="en-US" dirty="0" smtClean="0"/>
              <a:t>好</a:t>
            </a:r>
            <a:r>
              <a:rPr lang="en-US" altLang="zh-CN" dirty="0" smtClean="0"/>
              <a:t>(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) </a:t>
            </a:r>
            <a:br>
              <a:rPr lang="en-US" altLang="zh-CN" dirty="0" smtClean="0"/>
            </a:br>
            <a:r>
              <a:rPr lang="en-US" altLang="zh-CN" dirty="0" smtClean="0"/>
              <a:t>very good</a:t>
            </a:r>
            <a:br>
              <a:rPr lang="en-US" altLang="zh-CN" dirty="0" smtClean="0"/>
            </a:br>
            <a:r>
              <a:rPr lang="zh-CN" altLang="en-US" dirty="0" smtClean="0"/>
              <a:t>很、非常（</a:t>
            </a:r>
            <a:r>
              <a:rPr lang="en-US" altLang="zh-CN" dirty="0" smtClean="0"/>
              <a:t>adverb</a:t>
            </a:r>
            <a:r>
              <a:rPr lang="zh-CN" altLang="en-US" dirty="0" smtClean="0"/>
              <a:t>）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4" name="图片 3" descr="1235868894451_0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761" y="2643182"/>
            <a:ext cx="5534239" cy="421481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500174"/>
            <a:ext cx="6366188" cy="4525962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qiān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bǐ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ɡuānɡ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pán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  <p:pic>
        <p:nvPicPr>
          <p:cNvPr id="1026" name="Picture 2" descr="D:\图库\c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428736"/>
            <a:ext cx="4950754" cy="49410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1500174"/>
            <a:ext cx="4286280" cy="4494100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shū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bāo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28" y="1357298"/>
            <a:ext cx="5883751" cy="4525962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wén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hé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图片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3712" y="1481138"/>
            <a:ext cx="6036575" cy="4525962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shū</a:t>
            </a:r>
            <a:r>
              <a:rPr lang="zh-CN" altLang="en-US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3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918" y="1357298"/>
            <a:ext cx="5143536" cy="5143536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xiànɡ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pí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4310648_222515391546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428736"/>
            <a:ext cx="6572296" cy="5008089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928694"/>
          </a:xfrm>
        </p:spPr>
        <p:txBody>
          <a:bodyPr/>
          <a:lstStyle/>
          <a:p>
            <a:pPr algn="ctr"/>
            <a:r>
              <a:rPr lang="en-US" altLang="zh-CN" dirty="0" err="1" smtClean="0"/>
              <a:t>bǐ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běn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 descr="untitled.bmp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7356" y="1428736"/>
            <a:ext cx="5038904" cy="4525962"/>
          </a:xfrm>
        </p:spPr>
      </p:pic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 err="1" smtClean="0"/>
              <a:t>wén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jiá</a:t>
            </a: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7863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3500" dirty="0" err="1" smtClean="0"/>
              <a:t>diàn</a:t>
            </a:r>
            <a:r>
              <a:rPr lang="en-US" altLang="zh-CN" sz="3500" dirty="0" smtClean="0"/>
              <a:t> </a:t>
            </a:r>
            <a:r>
              <a:rPr lang="en-US" altLang="zh-CN" sz="3500" dirty="0" err="1" smtClean="0"/>
              <a:t>yuán</a:t>
            </a:r>
            <a:r>
              <a:rPr lang="en-US" altLang="zh-CN" sz="3500" dirty="0" smtClean="0"/>
              <a:t>      </a:t>
            </a:r>
            <a:r>
              <a:rPr lang="en-US" altLang="zh-CN" sz="3500" dirty="0" err="1" smtClean="0"/>
              <a:t>nà</a:t>
            </a:r>
            <a:r>
              <a:rPr lang="en-US" altLang="zh-CN" sz="3500" dirty="0" smtClean="0"/>
              <a:t> </a:t>
            </a:r>
            <a:r>
              <a:rPr lang="en-US" altLang="zh-CN" sz="3500" dirty="0" err="1" smtClean="0"/>
              <a:t>shì</a:t>
            </a:r>
            <a:r>
              <a:rPr lang="en-US" altLang="zh-CN" sz="3500" dirty="0" smtClean="0"/>
              <a:t> </a:t>
            </a:r>
            <a:r>
              <a:rPr lang="en-US" altLang="zh-CN" sz="3500" dirty="0" err="1" smtClean="0"/>
              <a:t>shén</a:t>
            </a:r>
            <a:r>
              <a:rPr lang="en-US" altLang="zh-CN" sz="3500" dirty="0" smtClean="0"/>
              <a:t> me </a:t>
            </a:r>
            <a:r>
              <a:rPr lang="zh-CN" altLang="en-US" sz="3500" dirty="0" smtClean="0"/>
              <a:t>？ </a:t>
            </a:r>
          </a:p>
          <a:p>
            <a:pPr>
              <a:buNone/>
            </a:pPr>
            <a:r>
              <a:rPr lang="zh-CN" altLang="en-US" sz="3500" dirty="0" smtClean="0"/>
              <a:t>店   员  ：      那 是  什   么 ？ </a:t>
            </a:r>
          </a:p>
          <a:p>
            <a:pPr>
              <a:buNone/>
            </a:pPr>
            <a:r>
              <a:rPr lang="en-US" altLang="zh-CN" sz="2400" dirty="0" err="1" smtClean="0"/>
              <a:t>jiā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mínɡ</a:t>
            </a:r>
            <a:r>
              <a:rPr lang="en-US" altLang="zh-CN" sz="2400" dirty="0" smtClean="0"/>
              <a:t>      </a:t>
            </a:r>
            <a:r>
              <a:rPr lang="en-US" altLang="zh-CN" sz="2400" dirty="0" err="1" smtClean="0"/>
              <a:t>shì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qián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bāo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！ </a:t>
            </a:r>
            <a:r>
              <a:rPr lang="en-US" altLang="zh-CN" sz="2400" dirty="0" err="1" smtClean="0"/>
              <a:t>zhè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shì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shuí</a:t>
            </a:r>
            <a:r>
              <a:rPr lang="en-US" altLang="zh-CN" sz="2400" dirty="0" smtClean="0"/>
              <a:t> de </a:t>
            </a:r>
            <a:r>
              <a:rPr lang="en-US" altLang="zh-CN" sz="2400" dirty="0" err="1" smtClean="0"/>
              <a:t>qiánbāo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？ </a:t>
            </a:r>
          </a:p>
          <a:p>
            <a:pPr>
              <a:buNone/>
            </a:pPr>
            <a:r>
              <a:rPr lang="zh-CN" altLang="en-US" sz="3500" dirty="0" smtClean="0"/>
              <a:t>家  明  ：是 钱 包！ 这 是 谁 的 钱 包？</a:t>
            </a:r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3200" dirty="0" err="1" smtClean="0"/>
              <a:t>nǚ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hái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ér</a:t>
            </a:r>
            <a:r>
              <a:rPr lang="en-US" altLang="zh-CN" sz="3200" dirty="0" smtClean="0"/>
              <a:t>  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de </a:t>
            </a:r>
            <a:r>
              <a:rPr lang="zh-CN" altLang="en-US" sz="3200" dirty="0" smtClean="0"/>
              <a:t>！ </a:t>
            </a:r>
          </a:p>
          <a:p>
            <a:pPr>
              <a:buNone/>
            </a:pPr>
            <a:r>
              <a:rPr lang="zh-CN" altLang="en-US" sz="3200" dirty="0" smtClean="0"/>
              <a:t>女 孩  儿 ： 是  我 的 ！ </a:t>
            </a:r>
          </a:p>
          <a:p>
            <a:pPr>
              <a:buNone/>
            </a:pPr>
            <a:r>
              <a:rPr lang="en-US" altLang="zh-CN" sz="2800" dirty="0" err="1" smtClean="0"/>
              <a:t>jiā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    </a:t>
            </a:r>
            <a:r>
              <a:rPr lang="en-US" altLang="zh-CN" sz="2800" dirty="0" err="1" smtClean="0"/>
              <a:t>qián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bāo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lǐ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yǒu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duō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shǎo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qián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pPr>
              <a:buNone/>
            </a:pPr>
            <a:r>
              <a:rPr lang="zh-CN" altLang="en-US" sz="3200" dirty="0" smtClean="0"/>
              <a:t>家  明   ： 钱   包  里 有  多  少   钱   ？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altLang="zh-CN" sz="3200" dirty="0" err="1" smtClean="0"/>
              <a:t>nǚ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hái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ér</a:t>
            </a:r>
            <a:r>
              <a:rPr lang="en-US" altLang="zh-CN" sz="3200" dirty="0" smtClean="0"/>
              <a:t>         38 </a:t>
            </a:r>
            <a:r>
              <a:rPr lang="en-US" altLang="zh-CN" sz="3200" dirty="0" err="1" smtClean="0"/>
              <a:t>yuán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qián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  </a:t>
            </a:r>
            <a:r>
              <a:rPr lang="en-US" altLang="zh-CN" sz="3200" dirty="0" err="1" smtClean="0"/>
              <a:t>duì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mɑ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pPr>
              <a:buNone/>
            </a:pPr>
            <a:r>
              <a:rPr lang="zh-CN" altLang="en-US" sz="4000" dirty="0" smtClean="0"/>
              <a:t>女 孩  儿 ： </a:t>
            </a:r>
            <a:r>
              <a:rPr lang="en-US" altLang="zh-CN" sz="4000" dirty="0" smtClean="0"/>
              <a:t>38 </a:t>
            </a:r>
            <a:r>
              <a:rPr lang="zh-CN" altLang="en-US" sz="4000" dirty="0" smtClean="0"/>
              <a:t>元   钱   。 对  吗 ？ </a:t>
            </a:r>
          </a:p>
          <a:p>
            <a:pPr>
              <a:buNone/>
            </a:pP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mínɡ</a:t>
            </a:r>
            <a:r>
              <a:rPr lang="en-US" altLang="zh-CN" sz="4000" dirty="0" smtClean="0"/>
              <a:t>      </a:t>
            </a:r>
            <a:r>
              <a:rPr lang="en-US" altLang="zh-CN" sz="4000" dirty="0" err="1" smtClean="0"/>
              <a:t>duì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， </a:t>
            </a:r>
            <a:r>
              <a:rPr lang="en-US" altLang="zh-CN" sz="4000" dirty="0" err="1" smtClean="0"/>
              <a:t>ɡěi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nǐ</a:t>
            </a:r>
            <a:r>
              <a:rPr lang="zh-CN" altLang="en-US" sz="4000" dirty="0" smtClean="0"/>
              <a:t> ！ </a:t>
            </a:r>
          </a:p>
          <a:p>
            <a:pPr>
              <a:buNone/>
            </a:pPr>
            <a:r>
              <a:rPr lang="zh-CN" altLang="en-US" sz="4000" dirty="0" smtClean="0"/>
              <a:t>家  明   ：    对  ， 给  你 ！ </a:t>
            </a:r>
          </a:p>
          <a:p>
            <a:pPr>
              <a:buNone/>
            </a:pPr>
            <a:r>
              <a:rPr lang="en-US" altLang="zh-CN" dirty="0" smtClean="0"/>
              <a:t> </a:t>
            </a:r>
            <a:endParaRPr lang="zh-CN" altLang="en-US" dirty="0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altLang="zh-CN" sz="4000" dirty="0" err="1" smtClean="0"/>
              <a:t>nǚ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hái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ér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   </a:t>
            </a:r>
            <a:r>
              <a:rPr lang="en-US" altLang="zh-CN" sz="4000" dirty="0" err="1" smtClean="0"/>
              <a:t>xiè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xiè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nǐ</a:t>
            </a:r>
            <a:r>
              <a:rPr lang="zh-CN" altLang="en-US" sz="4000" dirty="0" smtClean="0"/>
              <a:t> ！ </a:t>
            </a:r>
          </a:p>
          <a:p>
            <a:pPr>
              <a:buNone/>
            </a:pPr>
            <a:r>
              <a:rPr lang="zh-CN" altLang="en-US" sz="4000" dirty="0" smtClean="0"/>
              <a:t>女 孩  儿 ： 谢  谢  你 ！ </a:t>
            </a:r>
          </a:p>
          <a:p>
            <a:pPr>
              <a:buNone/>
            </a:pPr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mínɡ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  </a:t>
            </a:r>
            <a:r>
              <a:rPr lang="en-US" altLang="zh-CN" sz="4000" dirty="0" err="1" smtClean="0"/>
              <a:t>bú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kè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qi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pPr>
              <a:buNone/>
            </a:pPr>
            <a:r>
              <a:rPr lang="zh-CN" altLang="en-US" sz="4000" dirty="0" smtClean="0"/>
              <a:t>家  明   ： 不 客 气 ！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4000" dirty="0" smtClean="0"/>
              <a:t>钅   </a:t>
            </a:r>
            <a:r>
              <a:rPr lang="en-US" altLang="zh-CN" sz="4000" dirty="0" err="1" smtClean="0"/>
              <a:t>jīn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  </a:t>
            </a:r>
            <a:r>
              <a:rPr lang="zh-CN" altLang="en-US" sz="4000" dirty="0" smtClean="0"/>
              <a:t>钱</a:t>
            </a:r>
            <a:endParaRPr lang="en-US" altLang="zh-CN" sz="4000" dirty="0" smtClean="0"/>
          </a:p>
          <a:p>
            <a:r>
              <a:rPr lang="zh-CN" altLang="en-US" sz="4000" dirty="0" smtClean="0"/>
              <a:t>女     </a:t>
            </a:r>
            <a:r>
              <a:rPr lang="en-US" altLang="zh-CN" sz="4000" dirty="0" err="1" smtClean="0"/>
              <a:t>nǚ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</a:t>
            </a:r>
            <a:r>
              <a:rPr lang="zh-CN" altLang="en-US" sz="4000" dirty="0" smtClean="0"/>
              <a:t>好</a:t>
            </a:r>
            <a:endParaRPr lang="en-US" altLang="zh-CN" sz="4000" dirty="0" smtClean="0"/>
          </a:p>
          <a:p>
            <a:r>
              <a:rPr lang="zh-CN" altLang="en-US" sz="4000" dirty="0" smtClean="0"/>
              <a:t>子     </a:t>
            </a:r>
            <a:r>
              <a:rPr lang="en-US" altLang="zh-CN" sz="4000" dirty="0" err="1" smtClean="0"/>
              <a:t>zǐ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pánɡ</a:t>
            </a:r>
            <a:r>
              <a:rPr lang="en-US" altLang="zh-CN" sz="4000" dirty="0" smtClean="0"/>
              <a:t>        </a:t>
            </a:r>
            <a:r>
              <a:rPr lang="zh-CN" altLang="en-US" sz="4000" dirty="0" smtClean="0"/>
              <a:t>好</a:t>
            </a:r>
            <a:endParaRPr lang="en-US" altLang="zh-CN" sz="4000" dirty="0" smtClean="0"/>
          </a:p>
          <a:p>
            <a:r>
              <a:rPr lang="zh-CN" altLang="en-US" sz="4000" dirty="0" smtClean="0"/>
              <a:t>门     </a:t>
            </a:r>
            <a:r>
              <a:rPr lang="en-US" altLang="zh-CN" sz="4000" dirty="0" err="1" smtClean="0"/>
              <a:t>mén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zì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kuànɡ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们</a:t>
            </a:r>
            <a:endParaRPr lang="zh-CN" altLang="en-US" sz="4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441</TotalTime>
  <Words>438</Words>
  <PresentationFormat>全屏显示(4:3)</PresentationFormat>
  <Paragraphs>80</Paragraphs>
  <Slides>27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28" baseType="lpstr">
      <vt:lpstr>聚合</vt:lpstr>
      <vt:lpstr>dì shí kè 第 十 课     zhè shì shuí de qián bāo 这   是   谁   的   钱   包</vt:lpstr>
      <vt:lpstr>这(zhè)   this</vt:lpstr>
      <vt:lpstr>那(nà)   （pron.） that</vt:lpstr>
      <vt:lpstr>钱(qián) 包(bāo) （n.） wallet</vt:lpstr>
      <vt:lpstr>里(lǐ) (n.)      in ; inside  </vt:lpstr>
      <vt:lpstr>多(duō) 少(shǎo) （pron.）  how  much ;how many</vt:lpstr>
      <vt:lpstr>钱(qián)  （n.）money</vt:lpstr>
      <vt:lpstr>元(yuán)  measure word</vt:lpstr>
      <vt:lpstr>对(duì)  yes；that is right</vt:lpstr>
      <vt:lpstr>错(cuò)  wrong</vt:lpstr>
      <vt:lpstr>给(ɡěi)  （v.） give</vt:lpstr>
      <vt:lpstr> 很(hěn) 好(hǎo)  非(fēi) 常(chánɡ) 好(hǎo)  very good 很、非常（adverb）  </vt:lpstr>
      <vt:lpstr>qiān bǐ </vt:lpstr>
      <vt:lpstr>ɡuānɡ pán </vt:lpstr>
      <vt:lpstr>shū bāo </vt:lpstr>
      <vt:lpstr>wén jù hé </vt:lpstr>
      <vt:lpstr>shū </vt:lpstr>
      <vt:lpstr>xiànɡ pí </vt:lpstr>
      <vt:lpstr>bǐ jì běn </vt:lpstr>
      <vt:lpstr>wén jiàn jiá 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dì shí kè 第 十 课     zhè shì shuí de qián bāo 这   是   谁   的   钱   包</dc:title>
  <dc:creator>MATT</dc:creator>
  <cp:lastModifiedBy>ICE</cp:lastModifiedBy>
  <cp:revision>79</cp:revision>
  <dcterms:created xsi:type="dcterms:W3CDTF">2012-01-27T08:39:20Z</dcterms:created>
  <dcterms:modified xsi:type="dcterms:W3CDTF">2012-02-17T08:03:10Z</dcterms:modified>
</cp:coreProperties>
</file>