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Lst>
  <p:notesMasterIdLst>
    <p:notesMasterId r:id="rId16"/>
  </p:notesMasterIdLst>
  <p:handoutMasterIdLst>
    <p:handoutMasterId r:id="rId17"/>
  </p:handoutMasterIdLst>
  <p:sldIdLst>
    <p:sldId id="286" r:id="rId5"/>
    <p:sldId id="257" r:id="rId6"/>
    <p:sldId id="258" r:id="rId7"/>
    <p:sldId id="270" r:id="rId8"/>
    <p:sldId id="263" r:id="rId9"/>
    <p:sldId id="292" r:id="rId10"/>
    <p:sldId id="294" r:id="rId11"/>
    <p:sldId id="275" r:id="rId12"/>
    <p:sldId id="291" r:id="rId13"/>
    <p:sldId id="264" r:id="rId14"/>
    <p:sldId id="295" r:id="rId15"/>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43680F-5D5B-F66A-035D-6C1833F74EB5}" v="35" dt="2022-07-23T12:44:47.951"/>
    <p1510:client id="{3D2B206D-A1A0-29D3-9F39-565F70C96772}" v="9" dt="2022-07-23T00:26:58.260"/>
    <p1510:client id="{5F314AEF-3526-CA8F-5410-9E2E78F50519}" v="5" dt="2022-07-23T12:58:10.805"/>
    <p1510:client id="{B632738D-DA0F-4B2E-9800-984009FB62A4}" v="58" dt="2022-07-23T00:23:47.1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3891" autoAdjust="0"/>
  </p:normalViewPr>
  <p:slideViewPr>
    <p:cSldViewPr>
      <p:cViewPr varScale="1">
        <p:scale>
          <a:sx n="58" d="100"/>
          <a:sy n="58" d="100"/>
        </p:scale>
        <p:origin x="1520" y="5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1800" dirty="0">
                <a:solidFill>
                  <a:schemeClr val="tx1"/>
                </a:solidFill>
                <a:latin typeface="Arial" panose="020B0604020202020204" pitchFamily="34" charset="0"/>
                <a:cs typeface="Arial" panose="020B0604020202020204" pitchFamily="34" charset="0"/>
              </a:rPr>
              <a:t>Target</a:t>
            </a:r>
            <a:r>
              <a:rPr lang="en-US" sz="1800" baseline="0" dirty="0">
                <a:solidFill>
                  <a:schemeClr val="tx1"/>
                </a:solidFill>
                <a:latin typeface="Arial" panose="020B0604020202020204" pitchFamily="34" charset="0"/>
                <a:cs typeface="Arial" panose="020B0604020202020204" pitchFamily="34" charset="0"/>
              </a:rPr>
              <a:t> Audience </a:t>
            </a:r>
            <a:endParaRPr lang="en-US" sz="1800" dirty="0">
              <a:solidFill>
                <a:schemeClr val="tx1"/>
              </a:solidFill>
              <a:latin typeface="Arial" panose="020B0604020202020204" pitchFamily="34" charset="0"/>
              <a:cs typeface="Arial" panose="020B0604020202020204" pitchFamily="34" charset="0"/>
            </a:endParaRP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autoTitleDeleted val="0"/>
    <c:plotArea>
      <c:layout/>
      <c:pie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A0F4-4661-B658-245726EF6476}"/>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A0F4-4661-B658-245726EF6476}"/>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A0F4-4661-B658-245726EF6476}"/>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A0F4-4661-B658-245726EF6476}"/>
              </c:ext>
            </c:extLst>
          </c:dPt>
          <c:cat>
            <c:strRef>
              <c:f>Sheet1!$A$2:$A$5</c:f>
              <c:strCache>
                <c:ptCount val="4"/>
                <c:pt idx="0">
                  <c:v>Wales Household</c:v>
                </c:pt>
                <c:pt idx="1">
                  <c:v>Ttavel agents and professional</c:v>
                </c:pt>
                <c:pt idx="2">
                  <c:v>Coperate and non-profit organization</c:v>
                </c:pt>
                <c:pt idx="3">
                  <c:v>Internet users seeking for luxury trips</c:v>
                </c:pt>
              </c:strCache>
            </c:strRef>
          </c:cat>
          <c:val>
            <c:numRef>
              <c:f>Sheet1!$B$2:$B$5</c:f>
              <c:numCache>
                <c:formatCode>General</c:formatCode>
                <c:ptCount val="4"/>
                <c:pt idx="0">
                  <c:v>8.1999999999999993</c:v>
                </c:pt>
                <c:pt idx="1">
                  <c:v>3.2</c:v>
                </c:pt>
                <c:pt idx="2">
                  <c:v>1.4</c:v>
                </c:pt>
                <c:pt idx="3">
                  <c:v>1.2</c:v>
                </c:pt>
              </c:numCache>
            </c:numRef>
          </c:val>
          <c:extLst>
            <c:ext xmlns:c16="http://schemas.microsoft.com/office/drawing/2014/chart" uri="{C3380CC4-5D6E-409C-BE32-E72D297353CC}">
              <c16:uniqueId val="{00000000-6621-4340-ABA9-5C87B79F3C16}"/>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s>
</file>

<file path=ppt/diagrams/_rels/data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pn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s>
</file>

<file path=ppt/diagrams/_rels/drawing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0A486C-9ED3-49E0-B1D7-C63CA1177D27}"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US"/>
        </a:p>
      </dgm:t>
    </dgm:pt>
    <dgm:pt modelId="{1A7C2F39-DB35-4B57-9278-72E4C8AC33D0}">
      <dgm:prSet phldrT="[Text]"/>
      <dgm:spPr/>
      <dgm:t>
        <a:bodyPr/>
        <a:lstStyle/>
        <a:p>
          <a:pPr algn="l"/>
          <a:r>
            <a:rPr lang="en-US" b="0" i="0" dirty="0">
              <a:latin typeface="Arial" panose="020B0604020202020204" pitchFamily="34" charset="0"/>
              <a:cs typeface="Arial" panose="020B0604020202020204" pitchFamily="34" charset="0"/>
            </a:rPr>
            <a:t>We only book top-rated hotels, resorts, &amp; hostels.</a:t>
          </a:r>
        </a:p>
        <a:p>
          <a:pPr algn="l"/>
          <a:r>
            <a:rPr lang="en-US" b="0" i="0" dirty="0">
              <a:latin typeface="Arial" panose="020B0604020202020204" pitchFamily="34" charset="0"/>
              <a:cs typeface="Arial" panose="020B0604020202020204" pitchFamily="34" charset="0"/>
            </a:rPr>
            <a:t>We make sure they have the best meals and the best location to render</a:t>
          </a:r>
          <a:endParaRPr lang="en-US" dirty="0">
            <a:latin typeface="Arial" panose="020B0604020202020204" pitchFamily="34" charset="0"/>
            <a:cs typeface="Arial" panose="020B0604020202020204" pitchFamily="34" charset="0"/>
          </a:endParaRPr>
        </a:p>
      </dgm:t>
    </dgm:pt>
    <dgm:pt modelId="{C9578EA9-01D3-421C-A582-7034B88D5D1B}" type="parTrans" cxnId="{68B74942-7510-4A24-A214-2652BDBE7CD1}">
      <dgm:prSet/>
      <dgm:spPr/>
      <dgm:t>
        <a:bodyPr/>
        <a:lstStyle/>
        <a:p>
          <a:endParaRPr lang="en-US"/>
        </a:p>
      </dgm:t>
    </dgm:pt>
    <dgm:pt modelId="{A9021F66-07DA-4B16-BA03-1FF7F4FF4BF2}" type="sibTrans" cxnId="{68B74942-7510-4A24-A214-2652BDBE7CD1}">
      <dgm:prSet/>
      <dgm:spPr/>
      <dgm:t>
        <a:bodyPr/>
        <a:lstStyle/>
        <a:p>
          <a:endParaRPr lang="en-US"/>
        </a:p>
      </dgm:t>
    </dgm:pt>
    <dgm:pt modelId="{C509FFA6-1BC8-4168-A3A9-6885F9ADC25C}">
      <dgm:prSet phldrT="[Text]"/>
      <dgm:spPr/>
      <dgm:t>
        <a:bodyPr/>
        <a:lstStyle/>
        <a:p>
          <a:r>
            <a:rPr lang="en-US" dirty="0">
              <a:latin typeface="Arial" panose="020B0604020202020204" pitchFamily="34" charset="0"/>
              <a:cs typeface="Arial" panose="020B0604020202020204" pitchFamily="34" charset="0"/>
            </a:rPr>
            <a:t>We aim to provide low-fare tickets via top-rated airlines.</a:t>
          </a:r>
        </a:p>
      </dgm:t>
    </dgm:pt>
    <dgm:pt modelId="{1A7D3F78-AC9A-4571-8D71-98594BE8F0A8}" type="parTrans" cxnId="{50EC3BFD-7B3A-4DC7-8792-53A6451394E0}">
      <dgm:prSet/>
      <dgm:spPr/>
      <dgm:t>
        <a:bodyPr/>
        <a:lstStyle/>
        <a:p>
          <a:endParaRPr lang="en-US"/>
        </a:p>
      </dgm:t>
    </dgm:pt>
    <dgm:pt modelId="{46D00901-C184-4ACF-8AB8-0795E38F2D45}" type="sibTrans" cxnId="{50EC3BFD-7B3A-4DC7-8792-53A6451394E0}">
      <dgm:prSet/>
      <dgm:spPr/>
      <dgm:t>
        <a:bodyPr/>
        <a:lstStyle/>
        <a:p>
          <a:endParaRPr lang="en-US"/>
        </a:p>
      </dgm:t>
    </dgm:pt>
    <dgm:pt modelId="{6883EDE7-ECB3-4B2B-93FF-CB9B34750DA7}">
      <dgm:prSet phldrT="[Text]"/>
      <dgm:spPr/>
      <dgm:t>
        <a:bodyPr/>
        <a:lstStyle/>
        <a:p>
          <a:r>
            <a:rPr lang="en-US" dirty="0">
              <a:latin typeface="Arial" panose="020B0604020202020204" pitchFamily="34" charset="0"/>
              <a:cs typeface="Arial" panose="020B0604020202020204" pitchFamily="34" charset="0"/>
            </a:rPr>
            <a:t>For complicated tours, we have personal tour guides for our clients</a:t>
          </a:r>
        </a:p>
      </dgm:t>
    </dgm:pt>
    <dgm:pt modelId="{7AAA187F-9F66-4988-B93F-E6070911AAFC}" type="parTrans" cxnId="{09192CD7-6C52-473F-8F04-E77C7E57BA4B}">
      <dgm:prSet/>
      <dgm:spPr/>
      <dgm:t>
        <a:bodyPr/>
        <a:lstStyle/>
        <a:p>
          <a:endParaRPr lang="en-US"/>
        </a:p>
      </dgm:t>
    </dgm:pt>
    <dgm:pt modelId="{EB4EB20E-0021-42A2-9E29-68DB1C9F07C4}" type="sibTrans" cxnId="{09192CD7-6C52-473F-8F04-E77C7E57BA4B}">
      <dgm:prSet/>
      <dgm:spPr/>
      <dgm:t>
        <a:bodyPr/>
        <a:lstStyle/>
        <a:p>
          <a:endParaRPr lang="en-US"/>
        </a:p>
      </dgm:t>
    </dgm:pt>
    <dgm:pt modelId="{0AF96BF7-6DD4-4A51-92B5-E7408BBB6841}" type="pres">
      <dgm:prSet presAssocID="{A50A486C-9ED3-49E0-B1D7-C63CA1177D27}" presName="Name0" presStyleCnt="0">
        <dgm:presLayoutVars>
          <dgm:dir/>
          <dgm:resizeHandles val="exact"/>
        </dgm:presLayoutVars>
      </dgm:prSet>
      <dgm:spPr/>
    </dgm:pt>
    <dgm:pt modelId="{3C6BD34D-A688-40C3-B209-30F7981145BD}" type="pres">
      <dgm:prSet presAssocID="{1A7C2F39-DB35-4B57-9278-72E4C8AC33D0}" presName="composite" presStyleCnt="0"/>
      <dgm:spPr/>
    </dgm:pt>
    <dgm:pt modelId="{32708018-1669-48AC-B7BB-5AA864B46518}" type="pres">
      <dgm:prSet presAssocID="{1A7C2F39-DB35-4B57-9278-72E4C8AC33D0}" presName="rect1" presStyleLbl="trAlignAcc1" presStyleIdx="0" presStyleCnt="3" custLinFactNeighborX="31421" custLinFactNeighborY="-10834">
        <dgm:presLayoutVars>
          <dgm:bulletEnabled val="1"/>
        </dgm:presLayoutVars>
      </dgm:prSet>
      <dgm:spPr/>
    </dgm:pt>
    <dgm:pt modelId="{E52C8A8B-5B8D-43A8-BF26-AF6AFB8FCDE6}" type="pres">
      <dgm:prSet presAssocID="{1A7C2F39-DB35-4B57-9278-72E4C8AC33D0}" presName="rect2" presStyleLbl="fgImgPlace1" presStyleIdx="0" presStyleCnt="3" custScaleX="208143"/>
      <dgm:spPr>
        <a:blipFill rotWithShape="1">
          <a:blip xmlns:r="http://schemas.openxmlformats.org/officeDocument/2006/relationships" r:embed="rId1"/>
          <a:stretch>
            <a:fillRect/>
          </a:stretch>
        </a:blipFill>
      </dgm:spPr>
    </dgm:pt>
    <dgm:pt modelId="{CF03D217-04B4-40A5-8771-D23B15934EE6}" type="pres">
      <dgm:prSet presAssocID="{A9021F66-07DA-4B16-BA03-1FF7F4FF4BF2}" presName="sibTrans" presStyleCnt="0"/>
      <dgm:spPr/>
    </dgm:pt>
    <dgm:pt modelId="{CFE71D3B-16AF-4F53-89B3-4AA2EA374AB2}" type="pres">
      <dgm:prSet presAssocID="{C509FFA6-1BC8-4168-A3A9-6885F9ADC25C}" presName="composite" presStyleCnt="0"/>
      <dgm:spPr/>
    </dgm:pt>
    <dgm:pt modelId="{633A566E-6000-4864-BA64-580647D3F98E}" type="pres">
      <dgm:prSet presAssocID="{C509FFA6-1BC8-4168-A3A9-6885F9ADC25C}" presName="rect1" presStyleLbl="trAlignAcc1" presStyleIdx="1" presStyleCnt="3" custLinFactNeighborX="34608" custLinFactNeighborY="-3783">
        <dgm:presLayoutVars>
          <dgm:bulletEnabled val="1"/>
        </dgm:presLayoutVars>
      </dgm:prSet>
      <dgm:spPr/>
    </dgm:pt>
    <dgm:pt modelId="{DAB92B3A-D3E6-47A6-AF83-B206E6CC39D0}" type="pres">
      <dgm:prSet presAssocID="{C509FFA6-1BC8-4168-A3A9-6885F9ADC25C}" presName="rect2" presStyleLbl="fgImgPlace1" presStyleIdx="1" presStyleCnt="3" custScaleX="149860"/>
      <dgm:spPr>
        <a:blipFill rotWithShape="1">
          <a:blip xmlns:r="http://schemas.openxmlformats.org/officeDocument/2006/relationships" r:embed="rId2"/>
          <a:stretch>
            <a:fillRect/>
          </a:stretch>
        </a:blipFill>
      </dgm:spPr>
    </dgm:pt>
    <dgm:pt modelId="{53C39974-48D8-4EE5-9964-0AD330FACB22}" type="pres">
      <dgm:prSet presAssocID="{46D00901-C184-4ACF-8AB8-0795E38F2D45}" presName="sibTrans" presStyleCnt="0"/>
      <dgm:spPr/>
    </dgm:pt>
    <dgm:pt modelId="{08BC4F33-60A5-48CE-A7D3-2125F6A43AA0}" type="pres">
      <dgm:prSet presAssocID="{6883EDE7-ECB3-4B2B-93FF-CB9B34750DA7}" presName="composite" presStyleCnt="0"/>
      <dgm:spPr/>
    </dgm:pt>
    <dgm:pt modelId="{D7CC219C-03C0-464D-940D-FFE36FC15E26}" type="pres">
      <dgm:prSet presAssocID="{6883EDE7-ECB3-4B2B-93FF-CB9B34750DA7}" presName="rect1" presStyleLbl="trAlignAcc1" presStyleIdx="2" presStyleCnt="3" custLinFactNeighborX="33325" custLinFactNeighborY="-11153">
        <dgm:presLayoutVars>
          <dgm:bulletEnabled val="1"/>
        </dgm:presLayoutVars>
      </dgm:prSet>
      <dgm:spPr/>
    </dgm:pt>
    <dgm:pt modelId="{A94C65A5-7F78-4D1A-A129-BF8A8B8C6820}" type="pres">
      <dgm:prSet presAssocID="{6883EDE7-ECB3-4B2B-93FF-CB9B34750DA7}" presName="rect2" presStyleLbl="fgImgPlace1" presStyleIdx="2" presStyleCnt="3" custScaleX="173325"/>
      <dgm:spPr>
        <a:blipFill rotWithShape="1">
          <a:blip xmlns:r="http://schemas.openxmlformats.org/officeDocument/2006/relationships" r:embed="rId3"/>
          <a:stretch>
            <a:fillRect/>
          </a:stretch>
        </a:blipFill>
      </dgm:spPr>
    </dgm:pt>
  </dgm:ptLst>
  <dgm:cxnLst>
    <dgm:cxn modelId="{8EE9822E-A8AD-4E02-BFCE-C6D48DA33F61}" type="presOf" srcId="{C509FFA6-1BC8-4168-A3A9-6885F9ADC25C}" destId="{633A566E-6000-4864-BA64-580647D3F98E}" srcOrd="0" destOrd="0" presId="urn:microsoft.com/office/officeart/2008/layout/PictureStrips"/>
    <dgm:cxn modelId="{68B74942-7510-4A24-A214-2652BDBE7CD1}" srcId="{A50A486C-9ED3-49E0-B1D7-C63CA1177D27}" destId="{1A7C2F39-DB35-4B57-9278-72E4C8AC33D0}" srcOrd="0" destOrd="0" parTransId="{C9578EA9-01D3-421C-A582-7034B88D5D1B}" sibTransId="{A9021F66-07DA-4B16-BA03-1FF7F4FF4BF2}"/>
    <dgm:cxn modelId="{DC0F8A57-CF33-4E7E-A750-F0B80DAFE41A}" type="presOf" srcId="{1A7C2F39-DB35-4B57-9278-72E4C8AC33D0}" destId="{32708018-1669-48AC-B7BB-5AA864B46518}" srcOrd="0" destOrd="0" presId="urn:microsoft.com/office/officeart/2008/layout/PictureStrips"/>
    <dgm:cxn modelId="{BF206695-F61F-42C6-9B20-C2AF4DA1B254}" type="presOf" srcId="{6883EDE7-ECB3-4B2B-93FF-CB9B34750DA7}" destId="{D7CC219C-03C0-464D-940D-FFE36FC15E26}" srcOrd="0" destOrd="0" presId="urn:microsoft.com/office/officeart/2008/layout/PictureStrips"/>
    <dgm:cxn modelId="{A9F0B6C9-BFFC-47B1-BC31-853A51CEE94C}" type="presOf" srcId="{A50A486C-9ED3-49E0-B1D7-C63CA1177D27}" destId="{0AF96BF7-6DD4-4A51-92B5-E7408BBB6841}" srcOrd="0" destOrd="0" presId="urn:microsoft.com/office/officeart/2008/layout/PictureStrips"/>
    <dgm:cxn modelId="{09192CD7-6C52-473F-8F04-E77C7E57BA4B}" srcId="{A50A486C-9ED3-49E0-B1D7-C63CA1177D27}" destId="{6883EDE7-ECB3-4B2B-93FF-CB9B34750DA7}" srcOrd="2" destOrd="0" parTransId="{7AAA187F-9F66-4988-B93F-E6070911AAFC}" sibTransId="{EB4EB20E-0021-42A2-9E29-68DB1C9F07C4}"/>
    <dgm:cxn modelId="{50EC3BFD-7B3A-4DC7-8792-53A6451394E0}" srcId="{A50A486C-9ED3-49E0-B1D7-C63CA1177D27}" destId="{C509FFA6-1BC8-4168-A3A9-6885F9ADC25C}" srcOrd="1" destOrd="0" parTransId="{1A7D3F78-AC9A-4571-8D71-98594BE8F0A8}" sibTransId="{46D00901-C184-4ACF-8AB8-0795E38F2D45}"/>
    <dgm:cxn modelId="{0FBC1B3F-CEAF-47E2-95AC-E6797900F6EE}" type="presParOf" srcId="{0AF96BF7-6DD4-4A51-92B5-E7408BBB6841}" destId="{3C6BD34D-A688-40C3-B209-30F7981145BD}" srcOrd="0" destOrd="0" presId="urn:microsoft.com/office/officeart/2008/layout/PictureStrips"/>
    <dgm:cxn modelId="{96C5C200-5A4E-4673-A44F-06E065C9E240}" type="presParOf" srcId="{3C6BD34D-A688-40C3-B209-30F7981145BD}" destId="{32708018-1669-48AC-B7BB-5AA864B46518}" srcOrd="0" destOrd="0" presId="urn:microsoft.com/office/officeart/2008/layout/PictureStrips"/>
    <dgm:cxn modelId="{F9726669-FAD7-4766-838E-1012FCA349A9}" type="presParOf" srcId="{3C6BD34D-A688-40C3-B209-30F7981145BD}" destId="{E52C8A8B-5B8D-43A8-BF26-AF6AFB8FCDE6}" srcOrd="1" destOrd="0" presId="urn:microsoft.com/office/officeart/2008/layout/PictureStrips"/>
    <dgm:cxn modelId="{CB39D0BB-98A8-41E9-A679-E7D8711A41A9}" type="presParOf" srcId="{0AF96BF7-6DD4-4A51-92B5-E7408BBB6841}" destId="{CF03D217-04B4-40A5-8771-D23B15934EE6}" srcOrd="1" destOrd="0" presId="urn:microsoft.com/office/officeart/2008/layout/PictureStrips"/>
    <dgm:cxn modelId="{D34565D9-9CE9-40EB-80DB-EEFBC400EB16}" type="presParOf" srcId="{0AF96BF7-6DD4-4A51-92B5-E7408BBB6841}" destId="{CFE71D3B-16AF-4F53-89B3-4AA2EA374AB2}" srcOrd="2" destOrd="0" presId="urn:microsoft.com/office/officeart/2008/layout/PictureStrips"/>
    <dgm:cxn modelId="{23E9AB41-D8E4-441D-8136-4F27553D5A32}" type="presParOf" srcId="{CFE71D3B-16AF-4F53-89B3-4AA2EA374AB2}" destId="{633A566E-6000-4864-BA64-580647D3F98E}" srcOrd="0" destOrd="0" presId="urn:microsoft.com/office/officeart/2008/layout/PictureStrips"/>
    <dgm:cxn modelId="{573C9D57-2B1C-4AAB-893E-6B1BE8443D97}" type="presParOf" srcId="{CFE71D3B-16AF-4F53-89B3-4AA2EA374AB2}" destId="{DAB92B3A-D3E6-47A6-AF83-B206E6CC39D0}" srcOrd="1" destOrd="0" presId="urn:microsoft.com/office/officeart/2008/layout/PictureStrips"/>
    <dgm:cxn modelId="{192EFC63-CEF5-4C37-B115-2C28B38756E0}" type="presParOf" srcId="{0AF96BF7-6DD4-4A51-92B5-E7408BBB6841}" destId="{53C39974-48D8-4EE5-9964-0AD330FACB22}" srcOrd="3" destOrd="0" presId="urn:microsoft.com/office/officeart/2008/layout/PictureStrips"/>
    <dgm:cxn modelId="{E27B912A-5B59-4418-BBC8-F1A29EC76502}" type="presParOf" srcId="{0AF96BF7-6DD4-4A51-92B5-E7408BBB6841}" destId="{08BC4F33-60A5-48CE-A7D3-2125F6A43AA0}" srcOrd="4" destOrd="0" presId="urn:microsoft.com/office/officeart/2008/layout/PictureStrips"/>
    <dgm:cxn modelId="{00BAFC8A-358F-43F3-8B23-19BE89AB7354}" type="presParOf" srcId="{08BC4F33-60A5-48CE-A7D3-2125F6A43AA0}" destId="{D7CC219C-03C0-464D-940D-FFE36FC15E26}" srcOrd="0" destOrd="0" presId="urn:microsoft.com/office/officeart/2008/layout/PictureStrips"/>
    <dgm:cxn modelId="{2F9FEA5F-4887-49C0-AD6D-7019587FDDAD}" type="presParOf" srcId="{08BC4F33-60A5-48CE-A7D3-2125F6A43AA0}" destId="{A94C65A5-7F78-4D1A-A129-BF8A8B8C6820}" srcOrd="1" destOrd="0" presId="urn:microsoft.com/office/officeart/2008/layout/PictureStrip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0A486C-9ED3-49E0-B1D7-C63CA1177D27}"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US"/>
        </a:p>
      </dgm:t>
    </dgm:pt>
    <dgm:pt modelId="{1A7C2F39-DB35-4B57-9278-72E4C8AC33D0}">
      <dgm:prSet phldrT="[Text]" custT="1"/>
      <dgm:spPr/>
      <dgm:t>
        <a:bodyPr/>
        <a:lstStyle/>
        <a:p>
          <a:pPr algn="l"/>
          <a:r>
            <a:rPr lang="en-US" sz="1100" dirty="0">
              <a:latin typeface="Arial" panose="020B0604020202020204" pitchFamily="34" charset="0"/>
              <a:cs typeface="Arial" panose="020B0604020202020204" pitchFamily="34" charset="0"/>
            </a:rPr>
            <a:t>Our consultants are the most knowledgeable and experienced in their fields, thus they provide all the business and tour visas.</a:t>
          </a:r>
        </a:p>
      </dgm:t>
    </dgm:pt>
    <dgm:pt modelId="{C9578EA9-01D3-421C-A582-7034B88D5D1B}" type="parTrans" cxnId="{68B74942-7510-4A24-A214-2652BDBE7CD1}">
      <dgm:prSet/>
      <dgm:spPr/>
      <dgm:t>
        <a:bodyPr/>
        <a:lstStyle/>
        <a:p>
          <a:endParaRPr lang="en-US"/>
        </a:p>
      </dgm:t>
    </dgm:pt>
    <dgm:pt modelId="{A9021F66-07DA-4B16-BA03-1FF7F4FF4BF2}" type="sibTrans" cxnId="{68B74942-7510-4A24-A214-2652BDBE7CD1}">
      <dgm:prSet/>
      <dgm:spPr/>
      <dgm:t>
        <a:bodyPr/>
        <a:lstStyle/>
        <a:p>
          <a:endParaRPr lang="en-US"/>
        </a:p>
      </dgm:t>
    </dgm:pt>
    <dgm:pt modelId="{C509FFA6-1BC8-4168-A3A9-6885F9ADC25C}">
      <dgm:prSet phldrT="[Text]" custT="1"/>
      <dgm:spPr/>
      <dgm:t>
        <a:bodyPr/>
        <a:lstStyle/>
        <a:p>
          <a:r>
            <a:rPr lang="en-US" sz="1100" dirty="0">
              <a:latin typeface="Arial" panose="020B0604020202020204" pitchFamily="34" charset="0"/>
              <a:cs typeface="Arial" panose="020B0604020202020204" pitchFamily="34" charset="0"/>
            </a:rPr>
            <a:t>This service fulfils the aim to bring the client to peace that they will be provided with the best service, and if not satisfied then they will be refunded fully.</a:t>
          </a:r>
        </a:p>
      </dgm:t>
    </dgm:pt>
    <dgm:pt modelId="{1A7D3F78-AC9A-4571-8D71-98594BE8F0A8}" type="parTrans" cxnId="{50EC3BFD-7B3A-4DC7-8792-53A6451394E0}">
      <dgm:prSet/>
      <dgm:spPr/>
      <dgm:t>
        <a:bodyPr/>
        <a:lstStyle/>
        <a:p>
          <a:endParaRPr lang="en-US"/>
        </a:p>
      </dgm:t>
    </dgm:pt>
    <dgm:pt modelId="{46D00901-C184-4ACF-8AB8-0795E38F2D45}" type="sibTrans" cxnId="{50EC3BFD-7B3A-4DC7-8792-53A6451394E0}">
      <dgm:prSet/>
      <dgm:spPr/>
      <dgm:t>
        <a:bodyPr/>
        <a:lstStyle/>
        <a:p>
          <a:endParaRPr lang="en-US"/>
        </a:p>
      </dgm:t>
    </dgm:pt>
    <dgm:pt modelId="{6883EDE7-ECB3-4B2B-93FF-CB9B34750DA7}">
      <dgm:prSet phldrT="[Text]"/>
      <dgm:spPr/>
      <dgm:t>
        <a:bodyPr/>
        <a:lstStyle/>
        <a:p>
          <a:endParaRPr lang="en-US" sz="2000" dirty="0"/>
        </a:p>
      </dgm:t>
    </dgm:pt>
    <dgm:pt modelId="{7AAA187F-9F66-4988-B93F-E6070911AAFC}" type="parTrans" cxnId="{09192CD7-6C52-473F-8F04-E77C7E57BA4B}">
      <dgm:prSet/>
      <dgm:spPr/>
      <dgm:t>
        <a:bodyPr/>
        <a:lstStyle/>
        <a:p>
          <a:endParaRPr lang="en-US"/>
        </a:p>
      </dgm:t>
    </dgm:pt>
    <dgm:pt modelId="{EB4EB20E-0021-42A2-9E29-68DB1C9F07C4}" type="sibTrans" cxnId="{09192CD7-6C52-473F-8F04-E77C7E57BA4B}">
      <dgm:prSet/>
      <dgm:spPr/>
      <dgm:t>
        <a:bodyPr/>
        <a:lstStyle/>
        <a:p>
          <a:endParaRPr lang="en-US"/>
        </a:p>
      </dgm:t>
    </dgm:pt>
    <dgm:pt modelId="{0AF96BF7-6DD4-4A51-92B5-E7408BBB6841}" type="pres">
      <dgm:prSet presAssocID="{A50A486C-9ED3-49E0-B1D7-C63CA1177D27}" presName="Name0" presStyleCnt="0">
        <dgm:presLayoutVars>
          <dgm:dir/>
          <dgm:resizeHandles val="exact"/>
        </dgm:presLayoutVars>
      </dgm:prSet>
      <dgm:spPr/>
    </dgm:pt>
    <dgm:pt modelId="{3C6BD34D-A688-40C3-B209-30F7981145BD}" type="pres">
      <dgm:prSet presAssocID="{1A7C2F39-DB35-4B57-9278-72E4C8AC33D0}" presName="composite" presStyleCnt="0"/>
      <dgm:spPr/>
    </dgm:pt>
    <dgm:pt modelId="{32708018-1669-48AC-B7BB-5AA864B46518}" type="pres">
      <dgm:prSet presAssocID="{1A7C2F39-DB35-4B57-9278-72E4C8AC33D0}" presName="rect1" presStyleLbl="trAlignAcc1" presStyleIdx="0" presStyleCnt="2" custScaleX="67512" custScaleY="71283" custLinFactNeighborX="12678" custLinFactNeighborY="-11626">
        <dgm:presLayoutVars>
          <dgm:bulletEnabled val="1"/>
        </dgm:presLayoutVars>
      </dgm:prSet>
      <dgm:spPr/>
    </dgm:pt>
    <dgm:pt modelId="{E52C8A8B-5B8D-43A8-BF26-AF6AFB8FCDE6}" type="pres">
      <dgm:prSet presAssocID="{1A7C2F39-DB35-4B57-9278-72E4C8AC33D0}" presName="rect2" presStyleLbl="fgImgPlace1" presStyleIdx="0" presStyleCnt="2" custScaleX="148410" custLinFactNeighborX="-29875" custLinFactNeighborY="-4201"/>
      <dgm:spPr>
        <a:blipFill rotWithShape="1">
          <a:blip xmlns:r="http://schemas.openxmlformats.org/officeDocument/2006/relationships" r:embed="rId1"/>
          <a:stretch>
            <a:fillRect/>
          </a:stretch>
        </a:blipFill>
      </dgm:spPr>
    </dgm:pt>
    <dgm:pt modelId="{CF03D217-04B4-40A5-8771-D23B15934EE6}" type="pres">
      <dgm:prSet presAssocID="{A9021F66-07DA-4B16-BA03-1FF7F4FF4BF2}" presName="sibTrans" presStyleCnt="0"/>
      <dgm:spPr/>
    </dgm:pt>
    <dgm:pt modelId="{CFE71D3B-16AF-4F53-89B3-4AA2EA374AB2}" type="pres">
      <dgm:prSet presAssocID="{C509FFA6-1BC8-4168-A3A9-6885F9ADC25C}" presName="composite" presStyleCnt="0"/>
      <dgm:spPr/>
    </dgm:pt>
    <dgm:pt modelId="{633A566E-6000-4864-BA64-580647D3F98E}" type="pres">
      <dgm:prSet presAssocID="{C509FFA6-1BC8-4168-A3A9-6885F9ADC25C}" presName="rect1" presStyleLbl="trAlignAcc1" presStyleIdx="1" presStyleCnt="2" custScaleX="66179" custScaleY="95986" custLinFactNeighborX="41159" custLinFactNeighborY="-5805">
        <dgm:presLayoutVars>
          <dgm:bulletEnabled val="1"/>
        </dgm:presLayoutVars>
      </dgm:prSet>
      <dgm:spPr/>
    </dgm:pt>
    <dgm:pt modelId="{DAB92B3A-D3E6-47A6-AF83-B206E6CC39D0}" type="pres">
      <dgm:prSet presAssocID="{C509FFA6-1BC8-4168-A3A9-6885F9ADC25C}" presName="rect2" presStyleLbl="fgImgPlace1" presStyleIdx="1" presStyleCnt="2" custScaleX="149860" custLinFactNeighborX="-31897" custLinFactNeighborY="-5450"/>
      <dgm:spPr>
        <a:blipFill rotWithShape="1">
          <a:blip xmlns:r="http://schemas.openxmlformats.org/officeDocument/2006/relationships" r:embed="rId2"/>
          <a:stretch>
            <a:fillRect/>
          </a:stretch>
        </a:blipFill>
      </dgm:spPr>
    </dgm:pt>
  </dgm:ptLst>
  <dgm:cxnLst>
    <dgm:cxn modelId="{8EE9822E-A8AD-4E02-BFCE-C6D48DA33F61}" type="presOf" srcId="{C509FFA6-1BC8-4168-A3A9-6885F9ADC25C}" destId="{633A566E-6000-4864-BA64-580647D3F98E}" srcOrd="0" destOrd="0" presId="urn:microsoft.com/office/officeart/2008/layout/PictureStrips"/>
    <dgm:cxn modelId="{68B74942-7510-4A24-A214-2652BDBE7CD1}" srcId="{A50A486C-9ED3-49E0-B1D7-C63CA1177D27}" destId="{1A7C2F39-DB35-4B57-9278-72E4C8AC33D0}" srcOrd="0" destOrd="0" parTransId="{C9578EA9-01D3-421C-A582-7034B88D5D1B}" sibTransId="{A9021F66-07DA-4B16-BA03-1FF7F4FF4BF2}"/>
    <dgm:cxn modelId="{DC0F8A57-CF33-4E7E-A750-F0B80DAFE41A}" type="presOf" srcId="{1A7C2F39-DB35-4B57-9278-72E4C8AC33D0}" destId="{32708018-1669-48AC-B7BB-5AA864B46518}" srcOrd="0" destOrd="0" presId="urn:microsoft.com/office/officeart/2008/layout/PictureStrips"/>
    <dgm:cxn modelId="{A9F0B6C9-BFFC-47B1-BC31-853A51CEE94C}" type="presOf" srcId="{A50A486C-9ED3-49E0-B1D7-C63CA1177D27}" destId="{0AF96BF7-6DD4-4A51-92B5-E7408BBB6841}" srcOrd="0" destOrd="0" presId="urn:microsoft.com/office/officeart/2008/layout/PictureStrips"/>
    <dgm:cxn modelId="{09192CD7-6C52-473F-8F04-E77C7E57BA4B}" srcId="{C509FFA6-1BC8-4168-A3A9-6885F9ADC25C}" destId="{6883EDE7-ECB3-4B2B-93FF-CB9B34750DA7}" srcOrd="0" destOrd="0" parTransId="{7AAA187F-9F66-4988-B93F-E6070911AAFC}" sibTransId="{EB4EB20E-0021-42A2-9E29-68DB1C9F07C4}"/>
    <dgm:cxn modelId="{872CDFF3-8D2D-4477-B6C6-6BE57F2AB216}" type="presOf" srcId="{6883EDE7-ECB3-4B2B-93FF-CB9B34750DA7}" destId="{633A566E-6000-4864-BA64-580647D3F98E}" srcOrd="0" destOrd="1" presId="urn:microsoft.com/office/officeart/2008/layout/PictureStrips"/>
    <dgm:cxn modelId="{50EC3BFD-7B3A-4DC7-8792-53A6451394E0}" srcId="{A50A486C-9ED3-49E0-B1D7-C63CA1177D27}" destId="{C509FFA6-1BC8-4168-A3A9-6885F9ADC25C}" srcOrd="1" destOrd="0" parTransId="{1A7D3F78-AC9A-4571-8D71-98594BE8F0A8}" sibTransId="{46D00901-C184-4ACF-8AB8-0795E38F2D45}"/>
    <dgm:cxn modelId="{0FBC1B3F-CEAF-47E2-95AC-E6797900F6EE}" type="presParOf" srcId="{0AF96BF7-6DD4-4A51-92B5-E7408BBB6841}" destId="{3C6BD34D-A688-40C3-B209-30F7981145BD}" srcOrd="0" destOrd="0" presId="urn:microsoft.com/office/officeart/2008/layout/PictureStrips"/>
    <dgm:cxn modelId="{96C5C200-5A4E-4673-A44F-06E065C9E240}" type="presParOf" srcId="{3C6BD34D-A688-40C3-B209-30F7981145BD}" destId="{32708018-1669-48AC-B7BB-5AA864B46518}" srcOrd="0" destOrd="0" presId="urn:microsoft.com/office/officeart/2008/layout/PictureStrips"/>
    <dgm:cxn modelId="{F9726669-FAD7-4766-838E-1012FCA349A9}" type="presParOf" srcId="{3C6BD34D-A688-40C3-B209-30F7981145BD}" destId="{E52C8A8B-5B8D-43A8-BF26-AF6AFB8FCDE6}" srcOrd="1" destOrd="0" presId="urn:microsoft.com/office/officeart/2008/layout/PictureStrips"/>
    <dgm:cxn modelId="{CB39D0BB-98A8-41E9-A679-E7D8711A41A9}" type="presParOf" srcId="{0AF96BF7-6DD4-4A51-92B5-E7408BBB6841}" destId="{CF03D217-04B4-40A5-8771-D23B15934EE6}" srcOrd="1" destOrd="0" presId="urn:microsoft.com/office/officeart/2008/layout/PictureStrips"/>
    <dgm:cxn modelId="{D34565D9-9CE9-40EB-80DB-EEFBC400EB16}" type="presParOf" srcId="{0AF96BF7-6DD4-4A51-92B5-E7408BBB6841}" destId="{CFE71D3B-16AF-4F53-89B3-4AA2EA374AB2}" srcOrd="2" destOrd="0" presId="urn:microsoft.com/office/officeart/2008/layout/PictureStrips"/>
    <dgm:cxn modelId="{23E9AB41-D8E4-441D-8136-4F27553D5A32}" type="presParOf" srcId="{CFE71D3B-16AF-4F53-89B3-4AA2EA374AB2}" destId="{633A566E-6000-4864-BA64-580647D3F98E}" srcOrd="0" destOrd="0" presId="urn:microsoft.com/office/officeart/2008/layout/PictureStrips"/>
    <dgm:cxn modelId="{573C9D57-2B1C-4AAB-893E-6B1BE8443D97}" type="presParOf" srcId="{CFE71D3B-16AF-4F53-89B3-4AA2EA374AB2}" destId="{DAB92B3A-D3E6-47A6-AF83-B206E6CC39D0}" srcOrd="1" destOrd="0" presId="urn:microsoft.com/office/officeart/2008/layout/PictureStrips"/>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108D650-3151-4A83-8CBE-BEE58BC666B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004B0277-938C-486E-83F4-04C95CF5BDC6}">
      <dgm:prSet phldrT="[Text]" custT="1"/>
      <dgm:spPr/>
      <dgm:t>
        <a:bodyPr/>
        <a:lstStyle/>
        <a:p>
          <a:r>
            <a:rPr lang="en-US" sz="1100" dirty="0">
              <a:latin typeface="Arial" panose="020B0604020202020204" pitchFamily="34" charset="0"/>
              <a:cs typeface="Arial" panose="020B0604020202020204" pitchFamily="34" charset="0"/>
            </a:rPr>
            <a:t>Political</a:t>
          </a:r>
        </a:p>
      </dgm:t>
    </dgm:pt>
    <dgm:pt modelId="{94226850-88BE-4330-908A-662FD3E6EA05}" type="parTrans" cxnId="{6BEC048B-0C2F-43FD-9104-4AB215395A6A}">
      <dgm:prSet/>
      <dgm:spPr/>
      <dgm:t>
        <a:bodyPr/>
        <a:lstStyle/>
        <a:p>
          <a:endParaRPr lang="en-US" sz="1200"/>
        </a:p>
      </dgm:t>
    </dgm:pt>
    <dgm:pt modelId="{308F5E56-276C-47A8-BC7A-2B8135D91D5E}" type="sibTrans" cxnId="{6BEC048B-0C2F-43FD-9104-4AB215395A6A}">
      <dgm:prSet/>
      <dgm:spPr/>
      <dgm:t>
        <a:bodyPr/>
        <a:lstStyle/>
        <a:p>
          <a:endParaRPr lang="en-US" sz="1200"/>
        </a:p>
      </dgm:t>
    </dgm:pt>
    <dgm:pt modelId="{1965AB60-89E7-4B5B-8586-ECBF7ACE9A72}">
      <dgm:prSet phldrT="[Text]" custT="1"/>
      <dgm:spPr/>
      <dgm:t>
        <a:bodyPr/>
        <a:lstStyle/>
        <a:p>
          <a:r>
            <a:rPr lang="en-US" sz="1100" dirty="0">
              <a:latin typeface="Arial" panose="020B0604020202020204" pitchFamily="34" charset="0"/>
              <a:cs typeface="Arial" panose="020B0604020202020204" pitchFamily="34" charset="0"/>
            </a:rPr>
            <a:t>No tax for locals and visitors of Wales.</a:t>
          </a:r>
        </a:p>
      </dgm:t>
    </dgm:pt>
    <dgm:pt modelId="{6B0FA386-EABA-4687-8EF8-D5FDA78F594A}" type="parTrans" cxnId="{27EBF642-F5A1-41C8-9DBB-71BF1508F15A}">
      <dgm:prSet/>
      <dgm:spPr/>
      <dgm:t>
        <a:bodyPr/>
        <a:lstStyle/>
        <a:p>
          <a:endParaRPr lang="en-US" sz="1200"/>
        </a:p>
      </dgm:t>
    </dgm:pt>
    <dgm:pt modelId="{9B9EE6D9-3A79-4F9D-A4D5-CD6B07153390}" type="sibTrans" cxnId="{27EBF642-F5A1-41C8-9DBB-71BF1508F15A}">
      <dgm:prSet/>
      <dgm:spPr/>
      <dgm:t>
        <a:bodyPr/>
        <a:lstStyle/>
        <a:p>
          <a:endParaRPr lang="en-US" sz="1200"/>
        </a:p>
      </dgm:t>
    </dgm:pt>
    <dgm:pt modelId="{ECF34574-9CCA-4095-9159-27068C0ED6FD}">
      <dgm:prSet phldrT="[Text]" custT="1"/>
      <dgm:spPr/>
      <dgm:t>
        <a:bodyPr/>
        <a:lstStyle/>
        <a:p>
          <a:r>
            <a:rPr lang="en-US" sz="1100" dirty="0">
              <a:latin typeface="Arial" panose="020B0604020202020204" pitchFamily="34" charset="0"/>
              <a:cs typeface="Arial" panose="020B0604020202020204" pitchFamily="34" charset="0"/>
            </a:rPr>
            <a:t>The government is allowing overnight stays.</a:t>
          </a:r>
        </a:p>
      </dgm:t>
    </dgm:pt>
    <dgm:pt modelId="{1B9B50D7-33F6-44BA-83D6-B34C72B9E5F8}" type="parTrans" cxnId="{ADCCA9AE-79DA-4215-842A-C6EB2993532D}">
      <dgm:prSet/>
      <dgm:spPr/>
      <dgm:t>
        <a:bodyPr/>
        <a:lstStyle/>
        <a:p>
          <a:endParaRPr lang="en-US" sz="1200"/>
        </a:p>
      </dgm:t>
    </dgm:pt>
    <dgm:pt modelId="{0D7E867E-83A7-4BC1-9F5A-83A7E5307CF1}" type="sibTrans" cxnId="{ADCCA9AE-79DA-4215-842A-C6EB2993532D}">
      <dgm:prSet/>
      <dgm:spPr/>
      <dgm:t>
        <a:bodyPr/>
        <a:lstStyle/>
        <a:p>
          <a:endParaRPr lang="en-US" sz="1200"/>
        </a:p>
      </dgm:t>
    </dgm:pt>
    <dgm:pt modelId="{31D9020F-115A-40AB-A6AC-A69B63E2B623}">
      <dgm:prSet phldrT="[Text]" custT="1"/>
      <dgm:spPr/>
      <dgm:t>
        <a:bodyPr/>
        <a:lstStyle/>
        <a:p>
          <a:r>
            <a:rPr lang="en-US" sz="1100" b="0" i="0" dirty="0">
              <a:latin typeface="Arial" panose="020B0604020202020204" pitchFamily="34" charset="0"/>
              <a:cs typeface="Arial" panose="020B0604020202020204" pitchFamily="34" charset="0"/>
            </a:rPr>
            <a:t>The Development of Tourism Act 1969 encourages tourism </a:t>
          </a:r>
          <a:endParaRPr lang="en-US" sz="1100" dirty="0">
            <a:latin typeface="Arial" panose="020B0604020202020204" pitchFamily="34" charset="0"/>
            <a:cs typeface="Arial" panose="020B0604020202020204" pitchFamily="34" charset="0"/>
          </a:endParaRPr>
        </a:p>
      </dgm:t>
    </dgm:pt>
    <dgm:pt modelId="{7688C21F-5D04-4563-9DBB-AF170C6FC961}" type="parTrans" cxnId="{E3287972-37D6-4F08-974A-D7F079862F31}">
      <dgm:prSet/>
      <dgm:spPr/>
      <dgm:t>
        <a:bodyPr/>
        <a:lstStyle/>
        <a:p>
          <a:endParaRPr lang="en-US" sz="1200"/>
        </a:p>
      </dgm:t>
    </dgm:pt>
    <dgm:pt modelId="{E712820A-E6D9-4DF0-9C00-600B7110F128}" type="sibTrans" cxnId="{E3287972-37D6-4F08-974A-D7F079862F31}">
      <dgm:prSet/>
      <dgm:spPr/>
      <dgm:t>
        <a:bodyPr/>
        <a:lstStyle/>
        <a:p>
          <a:endParaRPr lang="en-US" sz="1200"/>
        </a:p>
      </dgm:t>
    </dgm:pt>
    <dgm:pt modelId="{C9ED097D-AB9C-436F-80C3-6B7026CE7C66}">
      <dgm:prSet phldrT="[Text]" custT="1"/>
      <dgm:spPr/>
      <dgm:t>
        <a:bodyPr/>
        <a:lstStyle/>
        <a:p>
          <a:r>
            <a:rPr lang="en-US" sz="1100" dirty="0">
              <a:latin typeface="Arial" panose="020B0604020202020204" pitchFamily="34" charset="0"/>
              <a:cs typeface="Arial" panose="020B0604020202020204" pitchFamily="34" charset="0"/>
            </a:rPr>
            <a:t>Welsh Ministers have the power to become an advisor for tourism industry.</a:t>
          </a:r>
        </a:p>
      </dgm:t>
    </dgm:pt>
    <dgm:pt modelId="{C7240CCF-AF9B-4F20-8A23-EF9ECA6E983E}" type="parTrans" cxnId="{8F57A465-1534-4FD3-BF42-3C03A9C1579A}">
      <dgm:prSet/>
      <dgm:spPr/>
      <dgm:t>
        <a:bodyPr/>
        <a:lstStyle/>
        <a:p>
          <a:endParaRPr lang="en-US" sz="1200"/>
        </a:p>
      </dgm:t>
    </dgm:pt>
    <dgm:pt modelId="{5F1A034C-837F-450A-952B-4C9970145621}" type="sibTrans" cxnId="{8F57A465-1534-4FD3-BF42-3C03A9C1579A}">
      <dgm:prSet/>
      <dgm:spPr/>
      <dgm:t>
        <a:bodyPr/>
        <a:lstStyle/>
        <a:p>
          <a:endParaRPr lang="en-US" sz="1200"/>
        </a:p>
      </dgm:t>
    </dgm:pt>
    <dgm:pt modelId="{06B8E1D0-7B11-4219-89A4-B17C24C138F0}">
      <dgm:prSet phldrT="[Text]" custT="1"/>
      <dgm:spPr/>
      <dgm:t>
        <a:bodyPr/>
        <a:lstStyle/>
        <a:p>
          <a:r>
            <a:rPr lang="en-US" sz="1100" dirty="0">
              <a:latin typeface="Arial" panose="020B0604020202020204" pitchFamily="34" charset="0"/>
              <a:cs typeface="Arial" panose="020B0604020202020204" pitchFamily="34" charset="0"/>
            </a:rPr>
            <a:t>Economic </a:t>
          </a:r>
        </a:p>
      </dgm:t>
    </dgm:pt>
    <dgm:pt modelId="{69698CAB-85FC-444E-A96E-6BA6F6D2276A}" type="parTrans" cxnId="{964A9F17-DC1D-46BE-B4AB-2C325D58D1CC}">
      <dgm:prSet/>
      <dgm:spPr/>
      <dgm:t>
        <a:bodyPr/>
        <a:lstStyle/>
        <a:p>
          <a:endParaRPr lang="en-US" sz="1200"/>
        </a:p>
      </dgm:t>
    </dgm:pt>
    <dgm:pt modelId="{E042C367-DA3E-4237-80AE-EBDF69A6238A}" type="sibTrans" cxnId="{964A9F17-DC1D-46BE-B4AB-2C325D58D1CC}">
      <dgm:prSet/>
      <dgm:spPr/>
      <dgm:t>
        <a:bodyPr/>
        <a:lstStyle/>
        <a:p>
          <a:endParaRPr lang="en-US" sz="1200"/>
        </a:p>
      </dgm:t>
    </dgm:pt>
    <dgm:pt modelId="{F165FE51-E4CC-44D0-8F7A-529BBF86286D}">
      <dgm:prSet phldrT="[Text]" custT="1"/>
      <dgm:spPr/>
      <dgm:t>
        <a:bodyPr/>
        <a:lstStyle/>
        <a:p>
          <a:r>
            <a:rPr lang="en-US" sz="1100" dirty="0">
              <a:latin typeface="Arial" panose="020B0604020202020204" pitchFamily="34" charset="0"/>
              <a:cs typeface="Arial" panose="020B0604020202020204" pitchFamily="34" charset="0"/>
            </a:rPr>
            <a:t>Every year the economic condition of Wales is increasing and the increase in tourism has allowed increasing of 6% in GVA.</a:t>
          </a:r>
        </a:p>
      </dgm:t>
    </dgm:pt>
    <dgm:pt modelId="{D6D9558A-12E5-45CF-A06A-3B119467272B}" type="parTrans" cxnId="{BBC51665-FD40-42EB-B4AA-028CB61CC9FE}">
      <dgm:prSet/>
      <dgm:spPr/>
      <dgm:t>
        <a:bodyPr/>
        <a:lstStyle/>
        <a:p>
          <a:endParaRPr lang="en-US" sz="1200"/>
        </a:p>
      </dgm:t>
    </dgm:pt>
    <dgm:pt modelId="{8D6C74DF-97D2-49B1-9282-6925328880A7}" type="sibTrans" cxnId="{BBC51665-FD40-42EB-B4AA-028CB61CC9FE}">
      <dgm:prSet/>
      <dgm:spPr/>
      <dgm:t>
        <a:bodyPr/>
        <a:lstStyle/>
        <a:p>
          <a:endParaRPr lang="en-US" sz="1200"/>
        </a:p>
      </dgm:t>
    </dgm:pt>
    <dgm:pt modelId="{0018719C-D5F5-4E5F-AC3E-69FF38CEDFD7}">
      <dgm:prSet phldrT="[Text]" custT="1"/>
      <dgm:spPr/>
      <dgm:t>
        <a:bodyPr/>
        <a:lstStyle/>
        <a:p>
          <a:r>
            <a:rPr lang="en-US" sz="1100" dirty="0">
              <a:latin typeface="Arial" panose="020B0604020202020204" pitchFamily="34" charset="0"/>
              <a:cs typeface="Arial" panose="020B0604020202020204" pitchFamily="34" charset="0"/>
            </a:rPr>
            <a:t>11.3% increase in employment because of tourism.</a:t>
          </a:r>
        </a:p>
      </dgm:t>
    </dgm:pt>
    <dgm:pt modelId="{24E9EBDD-1819-4037-85A6-A6113C481FD0}" type="parTrans" cxnId="{3179B19E-8B27-4B5C-A43E-300EF17CE609}">
      <dgm:prSet/>
      <dgm:spPr/>
      <dgm:t>
        <a:bodyPr/>
        <a:lstStyle/>
        <a:p>
          <a:endParaRPr lang="en-US" sz="1200"/>
        </a:p>
      </dgm:t>
    </dgm:pt>
    <dgm:pt modelId="{CBA2AB36-C9C9-481A-B75B-A35FF7C1D71B}" type="sibTrans" cxnId="{3179B19E-8B27-4B5C-A43E-300EF17CE609}">
      <dgm:prSet/>
      <dgm:spPr/>
      <dgm:t>
        <a:bodyPr/>
        <a:lstStyle/>
        <a:p>
          <a:endParaRPr lang="en-US" sz="1200"/>
        </a:p>
      </dgm:t>
    </dgm:pt>
    <dgm:pt modelId="{B044AA4D-CB9C-422C-A5BE-810EEC3270E6}">
      <dgm:prSet phldrT="[Text]" custT="1"/>
      <dgm:spPr/>
      <dgm:t>
        <a:bodyPr/>
        <a:lstStyle/>
        <a:p>
          <a:r>
            <a:rPr lang="en-US" sz="1100" dirty="0">
              <a:latin typeface="Arial" panose="020B0604020202020204" pitchFamily="34" charset="0"/>
              <a:cs typeface="Arial" panose="020B0604020202020204" pitchFamily="34" charset="0"/>
            </a:rPr>
            <a:t>Social</a:t>
          </a:r>
        </a:p>
      </dgm:t>
    </dgm:pt>
    <dgm:pt modelId="{2CEB5581-F4B1-44CA-9246-240DD9EAD520}" type="parTrans" cxnId="{0E958573-E74D-4150-8E15-514B7948A20F}">
      <dgm:prSet/>
      <dgm:spPr/>
      <dgm:t>
        <a:bodyPr/>
        <a:lstStyle/>
        <a:p>
          <a:endParaRPr lang="en-US" sz="1200"/>
        </a:p>
      </dgm:t>
    </dgm:pt>
    <dgm:pt modelId="{DB443741-2692-4194-9316-1F48FEB616C7}" type="sibTrans" cxnId="{0E958573-E74D-4150-8E15-514B7948A20F}">
      <dgm:prSet/>
      <dgm:spPr/>
      <dgm:t>
        <a:bodyPr/>
        <a:lstStyle/>
        <a:p>
          <a:endParaRPr lang="en-US" sz="1200"/>
        </a:p>
      </dgm:t>
    </dgm:pt>
    <dgm:pt modelId="{3D0F8776-A0F0-468D-8CAD-B11295D6914F}">
      <dgm:prSet custT="1"/>
      <dgm:spPr/>
      <dgm:t>
        <a:bodyPr/>
        <a:lstStyle/>
        <a:p>
          <a:r>
            <a:rPr lang="en-US" sz="1100" dirty="0">
              <a:latin typeface="Arial" panose="020B0604020202020204" pitchFamily="34" charset="0"/>
              <a:cs typeface="Arial" panose="020B0604020202020204" pitchFamily="34" charset="0"/>
            </a:rPr>
            <a:t>8.1% of working adults are found in Wales and there are 2% of them educated. </a:t>
          </a:r>
        </a:p>
      </dgm:t>
    </dgm:pt>
    <dgm:pt modelId="{2D97F1BD-AF30-4F0F-AD40-F23A0BDECB15}" type="parTrans" cxnId="{0A39DB97-8C4E-4CEA-89B8-E8AB63043884}">
      <dgm:prSet/>
      <dgm:spPr/>
      <dgm:t>
        <a:bodyPr/>
        <a:lstStyle/>
        <a:p>
          <a:endParaRPr lang="en-US" sz="1200"/>
        </a:p>
      </dgm:t>
    </dgm:pt>
    <dgm:pt modelId="{098B44D0-F6D8-48FA-9233-DFF79E25EF25}" type="sibTrans" cxnId="{0A39DB97-8C4E-4CEA-89B8-E8AB63043884}">
      <dgm:prSet/>
      <dgm:spPr/>
      <dgm:t>
        <a:bodyPr/>
        <a:lstStyle/>
        <a:p>
          <a:endParaRPr lang="en-US" sz="1200"/>
        </a:p>
      </dgm:t>
    </dgm:pt>
    <dgm:pt modelId="{E7285263-87A0-49B2-B107-2281043DEC40}">
      <dgm:prSet custT="1"/>
      <dgm:spPr/>
      <dgm:t>
        <a:bodyPr/>
        <a:lstStyle/>
        <a:p>
          <a:r>
            <a:rPr lang="en-US" sz="1100" dirty="0">
              <a:latin typeface="Arial" panose="020B0604020202020204" pitchFamily="34" charset="0"/>
              <a:cs typeface="Arial" panose="020B0604020202020204" pitchFamily="34" charset="0"/>
            </a:rPr>
            <a:t>Wales Government provides free health care thus reducing the burden on the companies to give health insurance </a:t>
          </a:r>
        </a:p>
      </dgm:t>
    </dgm:pt>
    <dgm:pt modelId="{5D6CBBC1-B0B1-477D-BF0C-43F651D3C5EE}" type="parTrans" cxnId="{CE9AA528-EBB9-47A3-973F-959544C8054F}">
      <dgm:prSet/>
      <dgm:spPr/>
      <dgm:t>
        <a:bodyPr/>
        <a:lstStyle/>
        <a:p>
          <a:endParaRPr lang="en-US" sz="1200"/>
        </a:p>
      </dgm:t>
    </dgm:pt>
    <dgm:pt modelId="{E0865D05-6470-4B4C-8944-9FCE0C1840F6}" type="sibTrans" cxnId="{CE9AA528-EBB9-47A3-973F-959544C8054F}">
      <dgm:prSet/>
      <dgm:spPr/>
      <dgm:t>
        <a:bodyPr/>
        <a:lstStyle/>
        <a:p>
          <a:endParaRPr lang="en-US" sz="1200"/>
        </a:p>
      </dgm:t>
    </dgm:pt>
    <dgm:pt modelId="{FDD39558-437A-412E-8B77-39D7433B7893}">
      <dgm:prSet custT="1"/>
      <dgm:spPr/>
      <dgm:t>
        <a:bodyPr/>
        <a:lstStyle/>
        <a:p>
          <a:r>
            <a:rPr lang="en-US" sz="1100" dirty="0">
              <a:latin typeface="Arial" panose="020B0604020202020204" pitchFamily="34" charset="0"/>
              <a:cs typeface="Arial" panose="020B0604020202020204" pitchFamily="34" charset="0"/>
            </a:rPr>
            <a:t>Technological</a:t>
          </a:r>
        </a:p>
      </dgm:t>
    </dgm:pt>
    <dgm:pt modelId="{B6A8D10A-F001-4037-B74E-9FFAD0FEBADC}" type="parTrans" cxnId="{F1607405-3868-43E0-A94B-7706C0331C13}">
      <dgm:prSet/>
      <dgm:spPr/>
      <dgm:t>
        <a:bodyPr/>
        <a:lstStyle/>
        <a:p>
          <a:endParaRPr lang="en-US" sz="1200"/>
        </a:p>
      </dgm:t>
    </dgm:pt>
    <dgm:pt modelId="{BCCF894C-1D54-4410-8C9F-662B2FD7883A}" type="sibTrans" cxnId="{F1607405-3868-43E0-A94B-7706C0331C13}">
      <dgm:prSet/>
      <dgm:spPr/>
      <dgm:t>
        <a:bodyPr/>
        <a:lstStyle/>
        <a:p>
          <a:endParaRPr lang="en-US" sz="1200"/>
        </a:p>
      </dgm:t>
    </dgm:pt>
    <dgm:pt modelId="{03F553D0-4889-4E79-9BBC-022CF836D247}">
      <dgm:prSet custT="1"/>
      <dgm:spPr/>
      <dgm:t>
        <a:bodyPr/>
        <a:lstStyle/>
        <a:p>
          <a:r>
            <a:rPr lang="en-US" sz="1100" dirty="0">
              <a:latin typeface="Arial" panose="020B0604020202020204" pitchFamily="34" charset="0"/>
              <a:cs typeface="Arial" panose="020B0604020202020204" pitchFamily="34" charset="0"/>
            </a:rPr>
            <a:t>Our company has almost 2o employees who are tech experts</a:t>
          </a:r>
        </a:p>
      </dgm:t>
    </dgm:pt>
    <dgm:pt modelId="{5ABA18DA-13B3-42FE-AC3E-20997EA91810}" type="parTrans" cxnId="{63EA165A-AFCE-4177-8E14-DC62CAA70EE2}">
      <dgm:prSet/>
      <dgm:spPr/>
      <dgm:t>
        <a:bodyPr/>
        <a:lstStyle/>
        <a:p>
          <a:endParaRPr lang="en-US" sz="1200"/>
        </a:p>
      </dgm:t>
    </dgm:pt>
    <dgm:pt modelId="{D0BF4C28-11FC-40D6-8C98-E006D679DFB8}" type="sibTrans" cxnId="{63EA165A-AFCE-4177-8E14-DC62CAA70EE2}">
      <dgm:prSet/>
      <dgm:spPr/>
      <dgm:t>
        <a:bodyPr/>
        <a:lstStyle/>
        <a:p>
          <a:endParaRPr lang="en-US" sz="1200"/>
        </a:p>
      </dgm:t>
    </dgm:pt>
    <dgm:pt modelId="{61EA382F-2A9C-4D49-8059-D8FD0F31913B}">
      <dgm:prSet custT="1"/>
      <dgm:spPr/>
      <dgm:t>
        <a:bodyPr/>
        <a:lstStyle/>
        <a:p>
          <a:r>
            <a:rPr lang="en-US" sz="1100" dirty="0">
              <a:latin typeface="Arial" panose="020B0604020202020204" pitchFamily="34" charset="0"/>
              <a:cs typeface="Arial" panose="020B0604020202020204" pitchFamily="34" charset="0"/>
            </a:rPr>
            <a:t>We have almost more than 15 PCs to deal with clients’ requests</a:t>
          </a:r>
        </a:p>
      </dgm:t>
    </dgm:pt>
    <dgm:pt modelId="{EB1F1E2E-B646-40CA-B7DD-529FA6F4EC05}" type="parTrans" cxnId="{12F6F5A4-FB1C-4283-9B2E-1D81B7759643}">
      <dgm:prSet/>
      <dgm:spPr/>
      <dgm:t>
        <a:bodyPr/>
        <a:lstStyle/>
        <a:p>
          <a:endParaRPr lang="en-US" sz="1200"/>
        </a:p>
      </dgm:t>
    </dgm:pt>
    <dgm:pt modelId="{D90CCCFD-6E80-4CFA-B9F6-ABBD9ACB2B6C}" type="sibTrans" cxnId="{12F6F5A4-FB1C-4283-9B2E-1D81B7759643}">
      <dgm:prSet/>
      <dgm:spPr/>
      <dgm:t>
        <a:bodyPr/>
        <a:lstStyle/>
        <a:p>
          <a:endParaRPr lang="en-US" sz="1200"/>
        </a:p>
      </dgm:t>
    </dgm:pt>
    <dgm:pt modelId="{C5B776AC-F523-40DB-9CE0-6D66F7F2444C}">
      <dgm:prSet custT="1"/>
      <dgm:spPr/>
      <dgm:t>
        <a:bodyPr/>
        <a:lstStyle/>
        <a:p>
          <a:r>
            <a:rPr lang="en-US" sz="1100" dirty="0">
              <a:latin typeface="Arial" panose="020B0604020202020204" pitchFamily="34" charset="0"/>
              <a:cs typeface="Arial" panose="020B0604020202020204" pitchFamily="34" charset="0"/>
            </a:rPr>
            <a:t>Legal</a:t>
          </a:r>
        </a:p>
      </dgm:t>
    </dgm:pt>
    <dgm:pt modelId="{3EDB2DDD-95EB-42B7-9088-3A2A3E5435D2}" type="parTrans" cxnId="{444A3305-D2B3-4C58-9E26-E1B2835046A1}">
      <dgm:prSet/>
      <dgm:spPr/>
      <dgm:t>
        <a:bodyPr/>
        <a:lstStyle/>
        <a:p>
          <a:endParaRPr lang="en-US" sz="1200"/>
        </a:p>
      </dgm:t>
    </dgm:pt>
    <dgm:pt modelId="{6086E9A2-C5D4-4CBC-A537-4045244DBDBB}" type="sibTrans" cxnId="{444A3305-D2B3-4C58-9E26-E1B2835046A1}">
      <dgm:prSet/>
      <dgm:spPr/>
      <dgm:t>
        <a:bodyPr/>
        <a:lstStyle/>
        <a:p>
          <a:endParaRPr lang="en-US" sz="1200"/>
        </a:p>
      </dgm:t>
    </dgm:pt>
    <dgm:pt modelId="{E4E976AB-7BD0-443D-8623-D06169E83A4C}">
      <dgm:prSet custT="1"/>
      <dgm:spPr/>
      <dgm:t>
        <a:bodyPr/>
        <a:lstStyle/>
        <a:p>
          <a:r>
            <a:rPr lang="en-US" sz="1100" dirty="0">
              <a:latin typeface="Arial" panose="020B0604020202020204" pitchFamily="34" charset="0"/>
              <a:cs typeface="Arial" panose="020B0604020202020204" pitchFamily="34" charset="0"/>
            </a:rPr>
            <a:t>Our company follows all local policies.</a:t>
          </a:r>
        </a:p>
      </dgm:t>
    </dgm:pt>
    <dgm:pt modelId="{53C33B93-C1E1-465F-82BC-2E3129131F02}" type="parTrans" cxnId="{001C8D1D-1503-4143-8D63-D4359B745306}">
      <dgm:prSet/>
      <dgm:spPr/>
      <dgm:t>
        <a:bodyPr/>
        <a:lstStyle/>
        <a:p>
          <a:endParaRPr lang="en-US" sz="1200"/>
        </a:p>
      </dgm:t>
    </dgm:pt>
    <dgm:pt modelId="{8044B860-91AB-48A1-AD52-E11C6D7EC50E}" type="sibTrans" cxnId="{001C8D1D-1503-4143-8D63-D4359B745306}">
      <dgm:prSet/>
      <dgm:spPr/>
      <dgm:t>
        <a:bodyPr/>
        <a:lstStyle/>
        <a:p>
          <a:endParaRPr lang="en-US" sz="1200"/>
        </a:p>
      </dgm:t>
    </dgm:pt>
    <dgm:pt modelId="{F383FBC3-80AC-4826-835C-FDAA1C194D71}">
      <dgm:prSet custT="1"/>
      <dgm:spPr/>
      <dgm:t>
        <a:bodyPr/>
        <a:lstStyle/>
        <a:p>
          <a:r>
            <a:rPr lang="en-US" sz="1100" dirty="0">
              <a:latin typeface="Arial" panose="020B0604020202020204" pitchFamily="34" charset="0"/>
              <a:cs typeface="Arial" panose="020B0604020202020204" pitchFamily="34" charset="0"/>
            </a:rPr>
            <a:t>We are a registered company.</a:t>
          </a:r>
        </a:p>
      </dgm:t>
    </dgm:pt>
    <dgm:pt modelId="{76826B2A-D896-4150-A572-79F944871937}" type="parTrans" cxnId="{4E671B61-5711-400C-897D-206CAC7CC085}">
      <dgm:prSet/>
      <dgm:spPr/>
      <dgm:t>
        <a:bodyPr/>
        <a:lstStyle/>
        <a:p>
          <a:endParaRPr lang="en-US" sz="1200"/>
        </a:p>
      </dgm:t>
    </dgm:pt>
    <dgm:pt modelId="{4DFDD90D-D856-4589-8285-BDC0AAEB454F}" type="sibTrans" cxnId="{4E671B61-5711-400C-897D-206CAC7CC085}">
      <dgm:prSet/>
      <dgm:spPr/>
      <dgm:t>
        <a:bodyPr/>
        <a:lstStyle/>
        <a:p>
          <a:endParaRPr lang="en-US" sz="1200"/>
        </a:p>
      </dgm:t>
    </dgm:pt>
    <dgm:pt modelId="{A4862701-76CF-49C9-A64A-F7D93767EE60}">
      <dgm:prSet custT="1"/>
      <dgm:spPr/>
      <dgm:t>
        <a:bodyPr/>
        <a:lstStyle/>
        <a:p>
          <a:r>
            <a:rPr lang="en-US" sz="1100" dirty="0">
              <a:latin typeface="Arial" panose="020B0604020202020204" pitchFamily="34" charset="0"/>
              <a:cs typeface="Arial" panose="020B0604020202020204" pitchFamily="34" charset="0"/>
            </a:rPr>
            <a:t>We have our legal partner who deals with any legal problems.</a:t>
          </a:r>
        </a:p>
      </dgm:t>
    </dgm:pt>
    <dgm:pt modelId="{90AB46C3-AFF5-4E87-9B38-89EE009E0398}" type="parTrans" cxnId="{FF6F4237-072F-4C0B-B569-46898C5E597E}">
      <dgm:prSet/>
      <dgm:spPr/>
      <dgm:t>
        <a:bodyPr/>
        <a:lstStyle/>
        <a:p>
          <a:endParaRPr lang="en-US" sz="1200"/>
        </a:p>
      </dgm:t>
    </dgm:pt>
    <dgm:pt modelId="{14102AED-5087-4AD2-A446-ACE6A47CC202}" type="sibTrans" cxnId="{FF6F4237-072F-4C0B-B569-46898C5E597E}">
      <dgm:prSet/>
      <dgm:spPr/>
      <dgm:t>
        <a:bodyPr/>
        <a:lstStyle/>
        <a:p>
          <a:endParaRPr lang="en-US" sz="1200"/>
        </a:p>
      </dgm:t>
    </dgm:pt>
    <dgm:pt modelId="{E3C6E59E-FFF6-4771-8249-2B01A193074C}">
      <dgm:prSet custT="1"/>
      <dgm:spPr/>
      <dgm:t>
        <a:bodyPr/>
        <a:lstStyle/>
        <a:p>
          <a:r>
            <a:rPr lang="en-US" sz="1100" dirty="0">
              <a:latin typeface="Arial" panose="020B0604020202020204" pitchFamily="34" charset="0"/>
              <a:cs typeface="Arial" panose="020B0604020202020204" pitchFamily="34" charset="0"/>
            </a:rPr>
            <a:t>Environmental</a:t>
          </a:r>
        </a:p>
      </dgm:t>
    </dgm:pt>
    <dgm:pt modelId="{38076E43-D915-45C2-AB19-C049BC8960E3}" type="parTrans" cxnId="{24A0321E-D44F-49E7-A8F9-7686BE5D8E1E}">
      <dgm:prSet/>
      <dgm:spPr/>
      <dgm:t>
        <a:bodyPr/>
        <a:lstStyle/>
        <a:p>
          <a:endParaRPr lang="en-US" sz="1200"/>
        </a:p>
      </dgm:t>
    </dgm:pt>
    <dgm:pt modelId="{37231A4A-005F-40A6-8504-FC069F72E656}" type="sibTrans" cxnId="{24A0321E-D44F-49E7-A8F9-7686BE5D8E1E}">
      <dgm:prSet/>
      <dgm:spPr/>
      <dgm:t>
        <a:bodyPr/>
        <a:lstStyle/>
        <a:p>
          <a:endParaRPr lang="en-US" sz="1200"/>
        </a:p>
      </dgm:t>
    </dgm:pt>
    <dgm:pt modelId="{9493E93E-620E-44AA-B654-80816FF2CAC5}">
      <dgm:prSet custT="1"/>
      <dgm:spPr/>
      <dgm:t>
        <a:bodyPr/>
        <a:lstStyle/>
        <a:p>
          <a:r>
            <a:rPr lang="en-US" sz="1100" dirty="0">
              <a:latin typeface="Arial" panose="020B0604020202020204" pitchFamily="34" charset="0"/>
              <a:cs typeface="Arial" panose="020B0604020202020204" pitchFamily="34" charset="0"/>
            </a:rPr>
            <a:t>Wales has a warmer temperatures thus it allows everyday dealings to be easy.</a:t>
          </a:r>
        </a:p>
      </dgm:t>
    </dgm:pt>
    <dgm:pt modelId="{FCB3743C-26F7-4015-AD43-546512F53C68}" type="parTrans" cxnId="{967A5555-E650-4C3B-B6AB-B2A5E151EC50}">
      <dgm:prSet/>
      <dgm:spPr/>
      <dgm:t>
        <a:bodyPr/>
        <a:lstStyle/>
        <a:p>
          <a:endParaRPr lang="en-US" sz="1200"/>
        </a:p>
      </dgm:t>
    </dgm:pt>
    <dgm:pt modelId="{693999D9-D353-43F8-9F23-81121FFD76A5}" type="sibTrans" cxnId="{967A5555-E650-4C3B-B6AB-B2A5E151EC50}">
      <dgm:prSet/>
      <dgm:spPr/>
      <dgm:t>
        <a:bodyPr/>
        <a:lstStyle/>
        <a:p>
          <a:endParaRPr lang="en-US" sz="1200"/>
        </a:p>
      </dgm:t>
    </dgm:pt>
    <dgm:pt modelId="{5536B549-D63C-4AA0-8C58-BD84A6161265}">
      <dgm:prSet custT="1"/>
      <dgm:spPr/>
      <dgm:t>
        <a:bodyPr/>
        <a:lstStyle/>
        <a:p>
          <a:r>
            <a:rPr lang="en-US" sz="1100" dirty="0">
              <a:latin typeface="Arial" panose="020B0604020202020204" pitchFamily="34" charset="0"/>
              <a:cs typeface="Arial" panose="020B0604020202020204" pitchFamily="34" charset="0"/>
            </a:rPr>
            <a:t>Our company makes sure that clients who register with us don’t harm the environment.</a:t>
          </a:r>
        </a:p>
      </dgm:t>
    </dgm:pt>
    <dgm:pt modelId="{761E107E-EAAC-43B1-A439-281002E6CEFB}" type="parTrans" cxnId="{337DD09C-C638-482C-B366-263330A543FF}">
      <dgm:prSet/>
      <dgm:spPr/>
      <dgm:t>
        <a:bodyPr/>
        <a:lstStyle/>
        <a:p>
          <a:endParaRPr lang="en-US" sz="1200"/>
        </a:p>
      </dgm:t>
    </dgm:pt>
    <dgm:pt modelId="{4E80FFE9-8888-41DE-9584-991EA57345BF}" type="sibTrans" cxnId="{337DD09C-C638-482C-B366-263330A543FF}">
      <dgm:prSet/>
      <dgm:spPr/>
      <dgm:t>
        <a:bodyPr/>
        <a:lstStyle/>
        <a:p>
          <a:endParaRPr lang="en-US" sz="1200"/>
        </a:p>
      </dgm:t>
    </dgm:pt>
    <dgm:pt modelId="{401F9D3F-9C1D-4A54-8533-83BD6B919CD8}" type="pres">
      <dgm:prSet presAssocID="{2108D650-3151-4A83-8CBE-BEE58BC666BD}" presName="diagram" presStyleCnt="0">
        <dgm:presLayoutVars>
          <dgm:dir/>
          <dgm:resizeHandles val="exact"/>
        </dgm:presLayoutVars>
      </dgm:prSet>
      <dgm:spPr/>
    </dgm:pt>
    <dgm:pt modelId="{27733C38-88C3-4125-AA26-1200C2BD37F0}" type="pres">
      <dgm:prSet presAssocID="{004B0277-938C-486E-83F4-04C95CF5BDC6}" presName="node" presStyleLbl="node1" presStyleIdx="0" presStyleCnt="6" custScaleX="116063" custScaleY="104692" custLinFactX="-50973" custLinFactNeighborX="-100000" custLinFactNeighborY="-40357">
        <dgm:presLayoutVars>
          <dgm:bulletEnabled val="1"/>
        </dgm:presLayoutVars>
      </dgm:prSet>
      <dgm:spPr/>
    </dgm:pt>
    <dgm:pt modelId="{E9192044-30A0-40CD-B61D-F4383C13778A}" type="pres">
      <dgm:prSet presAssocID="{308F5E56-276C-47A8-BC7A-2B8135D91D5E}" presName="sibTrans" presStyleCnt="0"/>
      <dgm:spPr/>
    </dgm:pt>
    <dgm:pt modelId="{1B60E8DC-E6F8-4E9E-84BF-7B3039088C05}" type="pres">
      <dgm:prSet presAssocID="{06B8E1D0-7B11-4219-89A4-B17C24C138F0}" presName="node" presStyleLbl="node1" presStyleIdx="1" presStyleCnt="6" custScaleY="104674" custLinFactNeighborX="-1727" custLinFactNeighborY="-43940">
        <dgm:presLayoutVars>
          <dgm:bulletEnabled val="1"/>
        </dgm:presLayoutVars>
      </dgm:prSet>
      <dgm:spPr/>
    </dgm:pt>
    <dgm:pt modelId="{034DEA39-E58C-44B9-B22A-88403F3EF6F1}" type="pres">
      <dgm:prSet presAssocID="{E042C367-DA3E-4237-80AE-EBDF69A6238A}" presName="sibTrans" presStyleCnt="0"/>
      <dgm:spPr/>
    </dgm:pt>
    <dgm:pt modelId="{4CACD069-15E1-420C-A6BF-29CAD166098C}" type="pres">
      <dgm:prSet presAssocID="{B044AA4D-CB9C-422C-A5BE-810EEC3270E6}" presName="node" presStyleLbl="node1" presStyleIdx="2" presStyleCnt="6" custLinFactNeighborX="-501" custLinFactNeighborY="-43940">
        <dgm:presLayoutVars>
          <dgm:bulletEnabled val="1"/>
        </dgm:presLayoutVars>
      </dgm:prSet>
      <dgm:spPr/>
    </dgm:pt>
    <dgm:pt modelId="{31A82D9E-12DE-47DF-A1C2-C88BEDFAD582}" type="pres">
      <dgm:prSet presAssocID="{DB443741-2692-4194-9316-1F48FEB616C7}" presName="sibTrans" presStyleCnt="0"/>
      <dgm:spPr/>
    </dgm:pt>
    <dgm:pt modelId="{A78A5720-6857-436F-9F4B-F391E7253CE7}" type="pres">
      <dgm:prSet presAssocID="{FDD39558-437A-412E-8B77-39D7433B7893}" presName="node" presStyleLbl="node1" presStyleIdx="3" presStyleCnt="6">
        <dgm:presLayoutVars>
          <dgm:bulletEnabled val="1"/>
        </dgm:presLayoutVars>
      </dgm:prSet>
      <dgm:spPr/>
    </dgm:pt>
    <dgm:pt modelId="{C8733548-F844-4AF5-86CC-72E9A6A414C2}" type="pres">
      <dgm:prSet presAssocID="{BCCF894C-1D54-4410-8C9F-662B2FD7883A}" presName="sibTrans" presStyleCnt="0"/>
      <dgm:spPr/>
    </dgm:pt>
    <dgm:pt modelId="{484C4F25-A454-4784-9169-157C911C59A1}" type="pres">
      <dgm:prSet presAssocID="{C5B776AC-F523-40DB-9CE0-6D66F7F2444C}" presName="node" presStyleLbl="node1" presStyleIdx="4" presStyleCnt="6">
        <dgm:presLayoutVars>
          <dgm:bulletEnabled val="1"/>
        </dgm:presLayoutVars>
      </dgm:prSet>
      <dgm:spPr/>
    </dgm:pt>
    <dgm:pt modelId="{820D5D63-BC29-473A-897B-49232D343366}" type="pres">
      <dgm:prSet presAssocID="{6086E9A2-C5D4-4CBC-A537-4045244DBDBB}" presName="sibTrans" presStyleCnt="0"/>
      <dgm:spPr/>
    </dgm:pt>
    <dgm:pt modelId="{3BE629AC-A5CA-4E88-9881-2FCE5E713FB2}" type="pres">
      <dgm:prSet presAssocID="{E3C6E59E-FFF6-4771-8249-2B01A193074C}" presName="node" presStyleLbl="node1" presStyleIdx="5" presStyleCnt="6" custLinFactNeighborX="-1030" custLinFactNeighborY="1869">
        <dgm:presLayoutVars>
          <dgm:bulletEnabled val="1"/>
        </dgm:presLayoutVars>
      </dgm:prSet>
      <dgm:spPr/>
    </dgm:pt>
  </dgm:ptLst>
  <dgm:cxnLst>
    <dgm:cxn modelId="{444A3305-D2B3-4C58-9E26-E1B2835046A1}" srcId="{2108D650-3151-4A83-8CBE-BEE58BC666BD}" destId="{C5B776AC-F523-40DB-9CE0-6D66F7F2444C}" srcOrd="4" destOrd="0" parTransId="{3EDB2DDD-95EB-42B7-9088-3A2A3E5435D2}" sibTransId="{6086E9A2-C5D4-4CBC-A537-4045244DBDBB}"/>
    <dgm:cxn modelId="{F1607405-3868-43E0-A94B-7706C0331C13}" srcId="{2108D650-3151-4A83-8CBE-BEE58BC666BD}" destId="{FDD39558-437A-412E-8B77-39D7433B7893}" srcOrd="3" destOrd="0" parTransId="{B6A8D10A-F001-4037-B74E-9FFAD0FEBADC}" sibTransId="{BCCF894C-1D54-4410-8C9F-662B2FD7883A}"/>
    <dgm:cxn modelId="{1A835D11-6021-4A5C-93D2-5C18FA51C857}" type="presOf" srcId="{E4E976AB-7BD0-443D-8623-D06169E83A4C}" destId="{484C4F25-A454-4784-9169-157C911C59A1}" srcOrd="0" destOrd="1" presId="urn:microsoft.com/office/officeart/2005/8/layout/default"/>
    <dgm:cxn modelId="{964A9F17-DC1D-46BE-B4AB-2C325D58D1CC}" srcId="{2108D650-3151-4A83-8CBE-BEE58BC666BD}" destId="{06B8E1D0-7B11-4219-89A4-B17C24C138F0}" srcOrd="1" destOrd="0" parTransId="{69698CAB-85FC-444E-A96E-6BA6F6D2276A}" sibTransId="{E042C367-DA3E-4237-80AE-EBDF69A6238A}"/>
    <dgm:cxn modelId="{79DA1019-A6C4-46F2-995C-1D8A1EA7DE0B}" type="presOf" srcId="{E3C6E59E-FFF6-4771-8249-2B01A193074C}" destId="{3BE629AC-A5CA-4E88-9881-2FCE5E713FB2}" srcOrd="0" destOrd="0" presId="urn:microsoft.com/office/officeart/2005/8/layout/default"/>
    <dgm:cxn modelId="{A992911C-352D-45BA-A443-66AB5A4762F7}" type="presOf" srcId="{ECF34574-9CCA-4095-9159-27068C0ED6FD}" destId="{27733C38-88C3-4125-AA26-1200C2BD37F0}" srcOrd="0" destOrd="2" presId="urn:microsoft.com/office/officeart/2005/8/layout/default"/>
    <dgm:cxn modelId="{001C8D1D-1503-4143-8D63-D4359B745306}" srcId="{C5B776AC-F523-40DB-9CE0-6D66F7F2444C}" destId="{E4E976AB-7BD0-443D-8623-D06169E83A4C}" srcOrd="0" destOrd="0" parTransId="{53C33B93-C1E1-465F-82BC-2E3129131F02}" sibTransId="{8044B860-91AB-48A1-AD52-E11C6D7EC50E}"/>
    <dgm:cxn modelId="{24A0321E-D44F-49E7-A8F9-7686BE5D8E1E}" srcId="{2108D650-3151-4A83-8CBE-BEE58BC666BD}" destId="{E3C6E59E-FFF6-4771-8249-2B01A193074C}" srcOrd="5" destOrd="0" parTransId="{38076E43-D915-45C2-AB19-C049BC8960E3}" sibTransId="{37231A4A-005F-40A6-8504-FC069F72E656}"/>
    <dgm:cxn modelId="{CE9AA528-EBB9-47A3-973F-959544C8054F}" srcId="{B044AA4D-CB9C-422C-A5BE-810EEC3270E6}" destId="{E7285263-87A0-49B2-B107-2281043DEC40}" srcOrd="1" destOrd="0" parTransId="{5D6CBBC1-B0B1-477D-BF0C-43F651D3C5EE}" sibTransId="{E0865D05-6470-4B4C-8944-9FCE0C1840F6}"/>
    <dgm:cxn modelId="{08F2CB28-19E5-4480-94EF-1A6B8276CD99}" type="presOf" srcId="{5536B549-D63C-4AA0-8C58-BD84A6161265}" destId="{3BE629AC-A5CA-4E88-9881-2FCE5E713FB2}" srcOrd="0" destOrd="2" presId="urn:microsoft.com/office/officeart/2005/8/layout/default"/>
    <dgm:cxn modelId="{FF6F4237-072F-4C0B-B569-46898C5E597E}" srcId="{C5B776AC-F523-40DB-9CE0-6D66F7F2444C}" destId="{A4862701-76CF-49C9-A64A-F7D93767EE60}" srcOrd="2" destOrd="0" parTransId="{90AB46C3-AFF5-4E87-9B38-89EE009E0398}" sibTransId="{14102AED-5087-4AD2-A446-ACE6A47CC202}"/>
    <dgm:cxn modelId="{4D68733D-7C3F-4F12-AA4C-3C883772BD5F}" type="presOf" srcId="{03F553D0-4889-4E79-9BBC-022CF836D247}" destId="{A78A5720-6857-436F-9F4B-F391E7253CE7}" srcOrd="0" destOrd="1" presId="urn:microsoft.com/office/officeart/2005/8/layout/default"/>
    <dgm:cxn modelId="{4E671B61-5711-400C-897D-206CAC7CC085}" srcId="{C5B776AC-F523-40DB-9CE0-6D66F7F2444C}" destId="{F383FBC3-80AC-4826-835C-FDAA1C194D71}" srcOrd="1" destOrd="0" parTransId="{76826B2A-D896-4150-A572-79F944871937}" sibTransId="{4DFDD90D-D856-4589-8285-BDC0AAEB454F}"/>
    <dgm:cxn modelId="{DBDD2242-236E-4F23-9F20-7EEEF7AF8D5C}" type="presOf" srcId="{004B0277-938C-486E-83F4-04C95CF5BDC6}" destId="{27733C38-88C3-4125-AA26-1200C2BD37F0}" srcOrd="0" destOrd="0" presId="urn:microsoft.com/office/officeart/2005/8/layout/default"/>
    <dgm:cxn modelId="{27EBF642-F5A1-41C8-9DBB-71BF1508F15A}" srcId="{004B0277-938C-486E-83F4-04C95CF5BDC6}" destId="{1965AB60-89E7-4B5B-8586-ECBF7ACE9A72}" srcOrd="0" destOrd="0" parTransId="{6B0FA386-EABA-4687-8EF8-D5FDA78F594A}" sibTransId="{9B9EE6D9-3A79-4F9D-A4D5-CD6B07153390}"/>
    <dgm:cxn modelId="{AFDA0365-7465-45C5-92F7-962E9EE7469C}" type="presOf" srcId="{0018719C-D5F5-4E5F-AC3E-69FF38CEDFD7}" destId="{1B60E8DC-E6F8-4E9E-84BF-7B3039088C05}" srcOrd="0" destOrd="2" presId="urn:microsoft.com/office/officeart/2005/8/layout/default"/>
    <dgm:cxn modelId="{BBC51665-FD40-42EB-B4AA-028CB61CC9FE}" srcId="{06B8E1D0-7B11-4219-89A4-B17C24C138F0}" destId="{F165FE51-E4CC-44D0-8F7A-529BBF86286D}" srcOrd="0" destOrd="0" parTransId="{D6D9558A-12E5-45CF-A06A-3B119467272B}" sibTransId="{8D6C74DF-97D2-49B1-9282-6925328880A7}"/>
    <dgm:cxn modelId="{8F57A465-1534-4FD3-BF42-3C03A9C1579A}" srcId="{004B0277-938C-486E-83F4-04C95CF5BDC6}" destId="{C9ED097D-AB9C-436F-80C3-6B7026CE7C66}" srcOrd="3" destOrd="0" parTransId="{C7240CCF-AF9B-4F20-8A23-EF9ECA6E983E}" sibTransId="{5F1A034C-837F-450A-952B-4C9970145621}"/>
    <dgm:cxn modelId="{2D91274C-1A11-4AA9-AB8B-D92549ABF12D}" type="presOf" srcId="{61EA382F-2A9C-4D49-8059-D8FD0F31913B}" destId="{A78A5720-6857-436F-9F4B-F391E7253CE7}" srcOrd="0" destOrd="2" presId="urn:microsoft.com/office/officeart/2005/8/layout/default"/>
    <dgm:cxn modelId="{E3287972-37D6-4F08-974A-D7F079862F31}" srcId="{004B0277-938C-486E-83F4-04C95CF5BDC6}" destId="{31D9020F-115A-40AB-A6AC-A69B63E2B623}" srcOrd="2" destOrd="0" parTransId="{7688C21F-5D04-4563-9DBB-AF170C6FC961}" sibTransId="{E712820A-E6D9-4DF0-9C00-600B7110F128}"/>
    <dgm:cxn modelId="{0E958573-E74D-4150-8E15-514B7948A20F}" srcId="{2108D650-3151-4A83-8CBE-BEE58BC666BD}" destId="{B044AA4D-CB9C-422C-A5BE-810EEC3270E6}" srcOrd="2" destOrd="0" parTransId="{2CEB5581-F4B1-44CA-9246-240DD9EAD520}" sibTransId="{DB443741-2692-4194-9316-1F48FEB616C7}"/>
    <dgm:cxn modelId="{E7216754-8E0A-4828-B27A-BC8AEBB27D4E}" type="presOf" srcId="{E7285263-87A0-49B2-B107-2281043DEC40}" destId="{4CACD069-15E1-420C-A6BF-29CAD166098C}" srcOrd="0" destOrd="2" presId="urn:microsoft.com/office/officeart/2005/8/layout/default"/>
    <dgm:cxn modelId="{967A5555-E650-4C3B-B6AB-B2A5E151EC50}" srcId="{E3C6E59E-FFF6-4771-8249-2B01A193074C}" destId="{9493E93E-620E-44AA-B654-80816FF2CAC5}" srcOrd="0" destOrd="0" parTransId="{FCB3743C-26F7-4015-AD43-546512F53C68}" sibTransId="{693999D9-D353-43F8-9F23-81121FFD76A5}"/>
    <dgm:cxn modelId="{63EA165A-AFCE-4177-8E14-DC62CAA70EE2}" srcId="{FDD39558-437A-412E-8B77-39D7433B7893}" destId="{03F553D0-4889-4E79-9BBC-022CF836D247}" srcOrd="0" destOrd="0" parTransId="{5ABA18DA-13B3-42FE-AC3E-20997EA91810}" sibTransId="{D0BF4C28-11FC-40D6-8C98-E006D679DFB8}"/>
    <dgm:cxn modelId="{9C76747F-80E2-40C2-AB2F-D319D57C9590}" type="presOf" srcId="{06B8E1D0-7B11-4219-89A4-B17C24C138F0}" destId="{1B60E8DC-E6F8-4E9E-84BF-7B3039088C05}" srcOrd="0" destOrd="0" presId="urn:microsoft.com/office/officeart/2005/8/layout/default"/>
    <dgm:cxn modelId="{AC2EAF88-9CB7-4137-86A7-D188E2060146}" type="presOf" srcId="{2108D650-3151-4A83-8CBE-BEE58BC666BD}" destId="{401F9D3F-9C1D-4A54-8533-83BD6B919CD8}" srcOrd="0" destOrd="0" presId="urn:microsoft.com/office/officeart/2005/8/layout/default"/>
    <dgm:cxn modelId="{6BEC048B-0C2F-43FD-9104-4AB215395A6A}" srcId="{2108D650-3151-4A83-8CBE-BEE58BC666BD}" destId="{004B0277-938C-486E-83F4-04C95CF5BDC6}" srcOrd="0" destOrd="0" parTransId="{94226850-88BE-4330-908A-662FD3E6EA05}" sibTransId="{308F5E56-276C-47A8-BC7A-2B8135D91D5E}"/>
    <dgm:cxn modelId="{F9E7708E-4D15-41C0-B6B9-8EE0C1DC5B9C}" type="presOf" srcId="{1965AB60-89E7-4B5B-8586-ECBF7ACE9A72}" destId="{27733C38-88C3-4125-AA26-1200C2BD37F0}" srcOrd="0" destOrd="1" presId="urn:microsoft.com/office/officeart/2005/8/layout/default"/>
    <dgm:cxn modelId="{84C9AC8F-2CD4-4A5C-8021-D1D53AE29B45}" type="presOf" srcId="{A4862701-76CF-49C9-A64A-F7D93767EE60}" destId="{484C4F25-A454-4784-9169-157C911C59A1}" srcOrd="0" destOrd="3" presId="urn:microsoft.com/office/officeart/2005/8/layout/default"/>
    <dgm:cxn modelId="{0A39DB97-8C4E-4CEA-89B8-E8AB63043884}" srcId="{B044AA4D-CB9C-422C-A5BE-810EEC3270E6}" destId="{3D0F8776-A0F0-468D-8CAD-B11295D6914F}" srcOrd="0" destOrd="0" parTransId="{2D97F1BD-AF30-4F0F-AD40-F23A0BDECB15}" sibTransId="{098B44D0-F6D8-48FA-9233-DFF79E25EF25}"/>
    <dgm:cxn modelId="{337DD09C-C638-482C-B366-263330A543FF}" srcId="{E3C6E59E-FFF6-4771-8249-2B01A193074C}" destId="{5536B549-D63C-4AA0-8C58-BD84A6161265}" srcOrd="1" destOrd="0" parTransId="{761E107E-EAAC-43B1-A439-281002E6CEFB}" sibTransId="{4E80FFE9-8888-41DE-9584-991EA57345BF}"/>
    <dgm:cxn modelId="{3179B19E-8B27-4B5C-A43E-300EF17CE609}" srcId="{06B8E1D0-7B11-4219-89A4-B17C24C138F0}" destId="{0018719C-D5F5-4E5F-AC3E-69FF38CEDFD7}" srcOrd="1" destOrd="0" parTransId="{24E9EBDD-1819-4037-85A6-A6113C481FD0}" sibTransId="{CBA2AB36-C9C9-481A-B75B-A35FF7C1D71B}"/>
    <dgm:cxn modelId="{12F6F5A4-FB1C-4283-9B2E-1D81B7759643}" srcId="{FDD39558-437A-412E-8B77-39D7433B7893}" destId="{61EA382F-2A9C-4D49-8059-D8FD0F31913B}" srcOrd="1" destOrd="0" parTransId="{EB1F1E2E-B646-40CA-B7DD-529FA6F4EC05}" sibTransId="{D90CCCFD-6E80-4CFA-B9F6-ABBD9ACB2B6C}"/>
    <dgm:cxn modelId="{ADCCA9AE-79DA-4215-842A-C6EB2993532D}" srcId="{004B0277-938C-486E-83F4-04C95CF5BDC6}" destId="{ECF34574-9CCA-4095-9159-27068C0ED6FD}" srcOrd="1" destOrd="0" parTransId="{1B9B50D7-33F6-44BA-83D6-B34C72B9E5F8}" sibTransId="{0D7E867E-83A7-4BC1-9F5A-83A7E5307CF1}"/>
    <dgm:cxn modelId="{1EA11DBA-2665-4DC0-AFD9-33975812D376}" type="presOf" srcId="{9493E93E-620E-44AA-B654-80816FF2CAC5}" destId="{3BE629AC-A5CA-4E88-9881-2FCE5E713FB2}" srcOrd="0" destOrd="1" presId="urn:microsoft.com/office/officeart/2005/8/layout/default"/>
    <dgm:cxn modelId="{F5C033C6-66ED-474D-B3E2-963BFA1160AE}" type="presOf" srcId="{3D0F8776-A0F0-468D-8CAD-B11295D6914F}" destId="{4CACD069-15E1-420C-A6BF-29CAD166098C}" srcOrd="0" destOrd="1" presId="urn:microsoft.com/office/officeart/2005/8/layout/default"/>
    <dgm:cxn modelId="{EADDA2C9-A8E5-467B-B98B-DD8606A570C1}" type="presOf" srcId="{B044AA4D-CB9C-422C-A5BE-810EEC3270E6}" destId="{4CACD069-15E1-420C-A6BF-29CAD166098C}" srcOrd="0" destOrd="0" presId="urn:microsoft.com/office/officeart/2005/8/layout/default"/>
    <dgm:cxn modelId="{645C2FCD-5F14-4773-83D9-2FFBD0F5C6F8}" type="presOf" srcId="{31D9020F-115A-40AB-A6AC-A69B63E2B623}" destId="{27733C38-88C3-4125-AA26-1200C2BD37F0}" srcOrd="0" destOrd="3" presId="urn:microsoft.com/office/officeart/2005/8/layout/default"/>
    <dgm:cxn modelId="{5911ACCE-A2FA-46C8-BEC8-8A4BAB1D8EF4}" type="presOf" srcId="{F383FBC3-80AC-4826-835C-FDAA1C194D71}" destId="{484C4F25-A454-4784-9169-157C911C59A1}" srcOrd="0" destOrd="2" presId="urn:microsoft.com/office/officeart/2005/8/layout/default"/>
    <dgm:cxn modelId="{ADA06CDD-2E2B-49AD-8DCB-16580A9ECB44}" type="presOf" srcId="{C5B776AC-F523-40DB-9CE0-6D66F7F2444C}" destId="{484C4F25-A454-4784-9169-157C911C59A1}" srcOrd="0" destOrd="0" presId="urn:microsoft.com/office/officeart/2005/8/layout/default"/>
    <dgm:cxn modelId="{2EA864E2-39F3-4214-BB31-24D4F258E62D}" type="presOf" srcId="{F165FE51-E4CC-44D0-8F7A-529BBF86286D}" destId="{1B60E8DC-E6F8-4E9E-84BF-7B3039088C05}" srcOrd="0" destOrd="1" presId="urn:microsoft.com/office/officeart/2005/8/layout/default"/>
    <dgm:cxn modelId="{197B56E4-3D25-4776-9591-25D62343B354}" type="presOf" srcId="{C9ED097D-AB9C-436F-80C3-6B7026CE7C66}" destId="{27733C38-88C3-4125-AA26-1200C2BD37F0}" srcOrd="0" destOrd="4" presId="urn:microsoft.com/office/officeart/2005/8/layout/default"/>
    <dgm:cxn modelId="{62827DF5-115A-4D89-AC63-E9C70342877E}" type="presOf" srcId="{FDD39558-437A-412E-8B77-39D7433B7893}" destId="{A78A5720-6857-436F-9F4B-F391E7253CE7}" srcOrd="0" destOrd="0" presId="urn:microsoft.com/office/officeart/2005/8/layout/default"/>
    <dgm:cxn modelId="{17E124E8-FD9B-464F-8A46-52C62EBDF3BA}" type="presParOf" srcId="{401F9D3F-9C1D-4A54-8533-83BD6B919CD8}" destId="{27733C38-88C3-4125-AA26-1200C2BD37F0}" srcOrd="0" destOrd="0" presId="urn:microsoft.com/office/officeart/2005/8/layout/default"/>
    <dgm:cxn modelId="{A41D29C2-73D5-4B0E-A92A-96A15BD4CBAD}" type="presParOf" srcId="{401F9D3F-9C1D-4A54-8533-83BD6B919CD8}" destId="{E9192044-30A0-40CD-B61D-F4383C13778A}" srcOrd="1" destOrd="0" presId="urn:microsoft.com/office/officeart/2005/8/layout/default"/>
    <dgm:cxn modelId="{D051C095-344D-4C3E-B06C-4C9887FEE300}" type="presParOf" srcId="{401F9D3F-9C1D-4A54-8533-83BD6B919CD8}" destId="{1B60E8DC-E6F8-4E9E-84BF-7B3039088C05}" srcOrd="2" destOrd="0" presId="urn:microsoft.com/office/officeart/2005/8/layout/default"/>
    <dgm:cxn modelId="{4601C274-4075-4932-A554-340DF8AB2174}" type="presParOf" srcId="{401F9D3F-9C1D-4A54-8533-83BD6B919CD8}" destId="{034DEA39-E58C-44B9-B22A-88403F3EF6F1}" srcOrd="3" destOrd="0" presId="urn:microsoft.com/office/officeart/2005/8/layout/default"/>
    <dgm:cxn modelId="{730A049F-02EB-4B86-BAA4-B94C3CF10EFB}" type="presParOf" srcId="{401F9D3F-9C1D-4A54-8533-83BD6B919CD8}" destId="{4CACD069-15E1-420C-A6BF-29CAD166098C}" srcOrd="4" destOrd="0" presId="urn:microsoft.com/office/officeart/2005/8/layout/default"/>
    <dgm:cxn modelId="{D2E9714E-62F0-4BE2-A91D-1844C5670157}" type="presParOf" srcId="{401F9D3F-9C1D-4A54-8533-83BD6B919CD8}" destId="{31A82D9E-12DE-47DF-A1C2-C88BEDFAD582}" srcOrd="5" destOrd="0" presId="urn:microsoft.com/office/officeart/2005/8/layout/default"/>
    <dgm:cxn modelId="{82F3759D-A0BC-4809-9814-8ED7A4291CD5}" type="presParOf" srcId="{401F9D3F-9C1D-4A54-8533-83BD6B919CD8}" destId="{A78A5720-6857-436F-9F4B-F391E7253CE7}" srcOrd="6" destOrd="0" presId="urn:microsoft.com/office/officeart/2005/8/layout/default"/>
    <dgm:cxn modelId="{2B87F4D8-9CA6-4D16-8C88-105C835D8B9F}" type="presParOf" srcId="{401F9D3F-9C1D-4A54-8533-83BD6B919CD8}" destId="{C8733548-F844-4AF5-86CC-72E9A6A414C2}" srcOrd="7" destOrd="0" presId="urn:microsoft.com/office/officeart/2005/8/layout/default"/>
    <dgm:cxn modelId="{A1EBAA7A-A0C4-4B75-8765-EBFB2CB81367}" type="presParOf" srcId="{401F9D3F-9C1D-4A54-8533-83BD6B919CD8}" destId="{484C4F25-A454-4784-9169-157C911C59A1}" srcOrd="8" destOrd="0" presId="urn:microsoft.com/office/officeart/2005/8/layout/default"/>
    <dgm:cxn modelId="{B6582100-ADE1-430E-B4BD-7A03A061BA60}" type="presParOf" srcId="{401F9D3F-9C1D-4A54-8533-83BD6B919CD8}" destId="{820D5D63-BC29-473A-897B-49232D343366}" srcOrd="9" destOrd="0" presId="urn:microsoft.com/office/officeart/2005/8/layout/default"/>
    <dgm:cxn modelId="{0FD43E67-D01D-4648-AB2F-3B24A6D0E75B}" type="presParOf" srcId="{401F9D3F-9C1D-4A54-8533-83BD6B919CD8}" destId="{3BE629AC-A5CA-4E88-9881-2FCE5E713FB2}"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CA5C08D-6AE7-4C43-9B4A-BABDEA35D1E3}" type="doc">
      <dgm:prSet loTypeId="urn:microsoft.com/office/officeart/2005/8/layout/cycle4" loCatId="cycle" qsTypeId="urn:microsoft.com/office/officeart/2005/8/quickstyle/simple1" qsCatId="simple" csTypeId="urn:microsoft.com/office/officeart/2005/8/colors/accent1_2" csCatId="accent1" phldr="1"/>
      <dgm:spPr/>
      <dgm:t>
        <a:bodyPr/>
        <a:lstStyle/>
        <a:p>
          <a:endParaRPr lang="en-US"/>
        </a:p>
      </dgm:t>
    </dgm:pt>
    <dgm:pt modelId="{213F80EF-5F82-4F5E-ABD1-1AB53CAFD12E}">
      <dgm:prSet phldrT="[Text]" custT="1"/>
      <dgm:spPr/>
      <dgm:t>
        <a:bodyPr/>
        <a:lstStyle/>
        <a:p>
          <a:r>
            <a:rPr lang="en-US" sz="1100" dirty="0">
              <a:latin typeface="Arial" panose="020B0604020202020204" pitchFamily="34" charset="0"/>
              <a:cs typeface="Arial" panose="020B0604020202020204" pitchFamily="34" charset="0"/>
            </a:rPr>
            <a:t>Strength</a:t>
          </a:r>
        </a:p>
      </dgm:t>
    </dgm:pt>
    <dgm:pt modelId="{4B2CA75E-603B-4841-83EB-D4318A79CAD1}" type="parTrans" cxnId="{0DAFE872-736F-49AB-9833-9099067D9E2B}">
      <dgm:prSet/>
      <dgm:spPr/>
      <dgm:t>
        <a:bodyPr/>
        <a:lstStyle/>
        <a:p>
          <a:endParaRPr lang="en-US"/>
        </a:p>
      </dgm:t>
    </dgm:pt>
    <dgm:pt modelId="{5C29CC12-299D-4EB9-96E6-3FF25518F46B}" type="sibTrans" cxnId="{0DAFE872-736F-49AB-9833-9099067D9E2B}">
      <dgm:prSet/>
      <dgm:spPr/>
      <dgm:t>
        <a:bodyPr/>
        <a:lstStyle/>
        <a:p>
          <a:endParaRPr lang="en-US"/>
        </a:p>
      </dgm:t>
    </dgm:pt>
    <dgm:pt modelId="{7A596BDE-AC36-42A2-BCB5-B81135219853}">
      <dgm:prSet phldrT="[Text]" custT="1"/>
      <dgm:spPr/>
      <dgm:t>
        <a:bodyPr/>
        <a:lstStyle/>
        <a:p>
          <a:pPr algn="l"/>
          <a:r>
            <a:rPr lang="en-US" sz="1100" dirty="0">
              <a:latin typeface="Arial" panose="020B0604020202020204" pitchFamily="34" charset="0"/>
              <a:cs typeface="Arial" panose="020B0604020202020204" pitchFamily="34" charset="0"/>
            </a:rPr>
            <a:t>Exuberant Knowledge of destination </a:t>
          </a:r>
        </a:p>
      </dgm:t>
    </dgm:pt>
    <dgm:pt modelId="{C34B753C-9E76-4D46-AB47-1D027269B455}" type="parTrans" cxnId="{BCB7A1A7-9559-437C-B190-3D084EBFE369}">
      <dgm:prSet/>
      <dgm:spPr/>
      <dgm:t>
        <a:bodyPr/>
        <a:lstStyle/>
        <a:p>
          <a:endParaRPr lang="en-US"/>
        </a:p>
      </dgm:t>
    </dgm:pt>
    <dgm:pt modelId="{68CC6FA5-4E4F-41E4-A94C-48786647006B}" type="sibTrans" cxnId="{BCB7A1A7-9559-437C-B190-3D084EBFE369}">
      <dgm:prSet/>
      <dgm:spPr/>
      <dgm:t>
        <a:bodyPr/>
        <a:lstStyle/>
        <a:p>
          <a:endParaRPr lang="en-US"/>
        </a:p>
      </dgm:t>
    </dgm:pt>
    <dgm:pt modelId="{78DD33FB-0688-4F40-93C0-27CDCBBFB9A5}">
      <dgm:prSet phldrT="[Text]" custT="1"/>
      <dgm:spPr/>
      <dgm:t>
        <a:bodyPr/>
        <a:lstStyle/>
        <a:p>
          <a:r>
            <a:rPr lang="en-US" sz="1100" dirty="0">
              <a:latin typeface="Arial" panose="020B0604020202020204" pitchFamily="34" charset="0"/>
              <a:cs typeface="Arial" panose="020B0604020202020204" pitchFamily="34" charset="0"/>
            </a:rPr>
            <a:t>Weakness</a:t>
          </a:r>
        </a:p>
      </dgm:t>
    </dgm:pt>
    <dgm:pt modelId="{4361F1D3-FB0E-4E21-AEDF-00EEA1229ED1}" type="parTrans" cxnId="{655E6D36-40F2-407B-B700-812C3B0A15A0}">
      <dgm:prSet/>
      <dgm:spPr/>
      <dgm:t>
        <a:bodyPr/>
        <a:lstStyle/>
        <a:p>
          <a:endParaRPr lang="en-US"/>
        </a:p>
      </dgm:t>
    </dgm:pt>
    <dgm:pt modelId="{052DE782-C54A-40EB-B825-836563366904}" type="sibTrans" cxnId="{655E6D36-40F2-407B-B700-812C3B0A15A0}">
      <dgm:prSet/>
      <dgm:spPr/>
      <dgm:t>
        <a:bodyPr/>
        <a:lstStyle/>
        <a:p>
          <a:endParaRPr lang="en-US"/>
        </a:p>
      </dgm:t>
    </dgm:pt>
    <dgm:pt modelId="{4E9B808F-155A-4FE1-AE12-33C8E3318678}">
      <dgm:prSet phldrT="[Text]" custT="1"/>
      <dgm:spPr/>
      <dgm:t>
        <a:bodyPr/>
        <a:lstStyle/>
        <a:p>
          <a:pPr algn="l"/>
          <a:r>
            <a:rPr lang="en-US" sz="1100" dirty="0">
              <a:latin typeface="Arial" panose="020B0604020202020204" pitchFamily="34" charset="0"/>
              <a:cs typeface="Arial" panose="020B0604020202020204" pitchFamily="34" charset="0"/>
            </a:rPr>
            <a:t>No experience with niche cruises.</a:t>
          </a:r>
        </a:p>
      </dgm:t>
    </dgm:pt>
    <dgm:pt modelId="{0CB6AD73-F6C2-4137-AF36-D9C32AA2A154}" type="parTrans" cxnId="{C099878C-0485-46A5-A34D-380B8CD05620}">
      <dgm:prSet/>
      <dgm:spPr/>
      <dgm:t>
        <a:bodyPr/>
        <a:lstStyle/>
        <a:p>
          <a:endParaRPr lang="en-US"/>
        </a:p>
      </dgm:t>
    </dgm:pt>
    <dgm:pt modelId="{815EDA41-A1AB-4A83-800C-921795C84D78}" type="sibTrans" cxnId="{C099878C-0485-46A5-A34D-380B8CD05620}">
      <dgm:prSet/>
      <dgm:spPr/>
      <dgm:t>
        <a:bodyPr/>
        <a:lstStyle/>
        <a:p>
          <a:endParaRPr lang="en-US"/>
        </a:p>
      </dgm:t>
    </dgm:pt>
    <dgm:pt modelId="{BBDED608-E47A-41DB-8CAF-91E61D4F1936}">
      <dgm:prSet phldrT="[Text]" custT="1"/>
      <dgm:spPr/>
      <dgm:t>
        <a:bodyPr/>
        <a:lstStyle/>
        <a:p>
          <a:r>
            <a:rPr lang="en-US" sz="1100" dirty="0">
              <a:latin typeface="Arial" panose="020B0604020202020204" pitchFamily="34" charset="0"/>
              <a:cs typeface="Arial" panose="020B0604020202020204" pitchFamily="34" charset="0"/>
            </a:rPr>
            <a:t>Threat</a:t>
          </a:r>
        </a:p>
      </dgm:t>
    </dgm:pt>
    <dgm:pt modelId="{79C8BF9C-9992-49A1-A33A-05003250D8B3}" type="parTrans" cxnId="{E85397C6-BC56-4053-AAA9-596876BAA685}">
      <dgm:prSet/>
      <dgm:spPr/>
      <dgm:t>
        <a:bodyPr/>
        <a:lstStyle/>
        <a:p>
          <a:endParaRPr lang="en-US"/>
        </a:p>
      </dgm:t>
    </dgm:pt>
    <dgm:pt modelId="{0FE6A2AC-D750-4B75-9F75-A7A567EC9C89}" type="sibTrans" cxnId="{E85397C6-BC56-4053-AAA9-596876BAA685}">
      <dgm:prSet/>
      <dgm:spPr/>
      <dgm:t>
        <a:bodyPr/>
        <a:lstStyle/>
        <a:p>
          <a:endParaRPr lang="en-US"/>
        </a:p>
      </dgm:t>
    </dgm:pt>
    <dgm:pt modelId="{A18C28C0-0186-4BD5-9B32-B95056F76502}">
      <dgm:prSet phldrT="[Text]" custT="1"/>
      <dgm:spPr/>
      <dgm:t>
        <a:bodyPr/>
        <a:lstStyle/>
        <a:p>
          <a:r>
            <a:rPr lang="en-US" sz="1100" dirty="0">
              <a:latin typeface="Arial" panose="020B0604020202020204" pitchFamily="34" charset="0"/>
              <a:cs typeface="Arial" panose="020B0604020202020204" pitchFamily="34" charset="0"/>
            </a:rPr>
            <a:t>Restriction implied by European countries on tourists under the name of covid has decreased travelling.</a:t>
          </a:r>
        </a:p>
      </dgm:t>
    </dgm:pt>
    <dgm:pt modelId="{BE187230-18DB-457B-8E18-F5DBE36C3F3B}" type="parTrans" cxnId="{E1A98DE1-F71B-40E6-AE8A-71AF43075418}">
      <dgm:prSet/>
      <dgm:spPr/>
      <dgm:t>
        <a:bodyPr/>
        <a:lstStyle/>
        <a:p>
          <a:endParaRPr lang="en-US"/>
        </a:p>
      </dgm:t>
    </dgm:pt>
    <dgm:pt modelId="{5BC4545E-C631-40CD-B310-075AF8880DF5}" type="sibTrans" cxnId="{E1A98DE1-F71B-40E6-AE8A-71AF43075418}">
      <dgm:prSet/>
      <dgm:spPr/>
      <dgm:t>
        <a:bodyPr/>
        <a:lstStyle/>
        <a:p>
          <a:endParaRPr lang="en-US"/>
        </a:p>
      </dgm:t>
    </dgm:pt>
    <dgm:pt modelId="{83D7447A-272C-4A09-A2F0-1C83C592C02E}">
      <dgm:prSet phldrT="[Text]" custT="1"/>
      <dgm:spPr/>
      <dgm:t>
        <a:bodyPr/>
        <a:lstStyle/>
        <a:p>
          <a:r>
            <a:rPr lang="en-US" sz="1100" dirty="0">
              <a:latin typeface="Arial" panose="020B0604020202020204" pitchFamily="34" charset="0"/>
              <a:cs typeface="Arial" panose="020B0604020202020204" pitchFamily="34" charset="0"/>
            </a:rPr>
            <a:t>Opportunities</a:t>
          </a:r>
        </a:p>
      </dgm:t>
    </dgm:pt>
    <dgm:pt modelId="{899DAD28-3768-4735-BDE1-707ABE69FB30}" type="parTrans" cxnId="{519F6B3C-A2E9-4B73-9540-F976F9F0503C}">
      <dgm:prSet/>
      <dgm:spPr/>
      <dgm:t>
        <a:bodyPr/>
        <a:lstStyle/>
        <a:p>
          <a:endParaRPr lang="en-US"/>
        </a:p>
      </dgm:t>
    </dgm:pt>
    <dgm:pt modelId="{C770C593-8009-48B2-A6BC-55D8DC25C1F7}" type="sibTrans" cxnId="{519F6B3C-A2E9-4B73-9540-F976F9F0503C}">
      <dgm:prSet/>
      <dgm:spPr/>
      <dgm:t>
        <a:bodyPr/>
        <a:lstStyle/>
        <a:p>
          <a:endParaRPr lang="en-US"/>
        </a:p>
      </dgm:t>
    </dgm:pt>
    <dgm:pt modelId="{8CFED910-56B9-4808-B8B5-D12B9B1B3BBD}">
      <dgm:prSet phldrT="[Text]" custT="1"/>
      <dgm:spPr/>
      <dgm:t>
        <a:bodyPr/>
        <a:lstStyle/>
        <a:p>
          <a:r>
            <a:rPr lang="en-US" sz="1100" dirty="0">
              <a:latin typeface="Arial" panose="020B0604020202020204" pitchFamily="34" charset="0"/>
              <a:cs typeface="Arial" panose="020B0604020202020204" pitchFamily="34" charset="0"/>
            </a:rPr>
            <a:t>Increase in tourism after Covid-19</a:t>
          </a:r>
        </a:p>
      </dgm:t>
    </dgm:pt>
    <dgm:pt modelId="{09322CF1-B43F-4972-9D38-FB77E2B667E4}" type="parTrans" cxnId="{1DB48D88-2C44-459C-B710-FB006D2FC3B8}">
      <dgm:prSet/>
      <dgm:spPr/>
      <dgm:t>
        <a:bodyPr/>
        <a:lstStyle/>
        <a:p>
          <a:endParaRPr lang="en-US"/>
        </a:p>
      </dgm:t>
    </dgm:pt>
    <dgm:pt modelId="{1CC95427-ACBF-4DEC-A4BF-7E58CA298384}" type="sibTrans" cxnId="{1DB48D88-2C44-459C-B710-FB006D2FC3B8}">
      <dgm:prSet/>
      <dgm:spPr/>
      <dgm:t>
        <a:bodyPr/>
        <a:lstStyle/>
        <a:p>
          <a:endParaRPr lang="en-US"/>
        </a:p>
      </dgm:t>
    </dgm:pt>
    <dgm:pt modelId="{10CBA101-CB76-40A3-9B77-3147798666DE}">
      <dgm:prSet custT="1"/>
      <dgm:spPr/>
      <dgm:t>
        <a:bodyPr/>
        <a:lstStyle/>
        <a:p>
          <a:pPr algn="l"/>
          <a:r>
            <a:rPr lang="en-US" sz="1100" dirty="0">
              <a:latin typeface="Arial" panose="020B0604020202020204" pitchFamily="34" charset="0"/>
              <a:cs typeface="Arial" panose="020B0604020202020204" pitchFamily="34" charset="0"/>
            </a:rPr>
            <a:t>Reputation in the marketplace is strong</a:t>
          </a:r>
        </a:p>
      </dgm:t>
    </dgm:pt>
    <dgm:pt modelId="{A86E729B-753D-4969-BB4C-861A0E7911F8}" type="parTrans" cxnId="{91AF1A8A-A7AD-4805-A570-5CC4C545A83C}">
      <dgm:prSet/>
      <dgm:spPr/>
      <dgm:t>
        <a:bodyPr/>
        <a:lstStyle/>
        <a:p>
          <a:endParaRPr lang="en-US"/>
        </a:p>
      </dgm:t>
    </dgm:pt>
    <dgm:pt modelId="{83749D04-3C4C-4A0F-9110-3CECB7AD2ADB}" type="sibTrans" cxnId="{91AF1A8A-A7AD-4805-A570-5CC4C545A83C}">
      <dgm:prSet/>
      <dgm:spPr/>
      <dgm:t>
        <a:bodyPr/>
        <a:lstStyle/>
        <a:p>
          <a:endParaRPr lang="en-US"/>
        </a:p>
      </dgm:t>
    </dgm:pt>
    <dgm:pt modelId="{4F1B6835-ABDD-4FFF-B102-C44F392C1B84}">
      <dgm:prSet custT="1"/>
      <dgm:spPr/>
      <dgm:t>
        <a:bodyPr/>
        <a:lstStyle/>
        <a:p>
          <a:pPr algn="l"/>
          <a:r>
            <a:rPr lang="en-US" sz="1100" dirty="0">
              <a:latin typeface="Arial" panose="020B0604020202020204" pitchFamily="34" charset="0"/>
              <a:cs typeface="Arial" panose="020B0604020202020204" pitchFamily="34" charset="0"/>
            </a:rPr>
            <a:t>More than 20 experienced travel agents</a:t>
          </a:r>
        </a:p>
      </dgm:t>
    </dgm:pt>
    <dgm:pt modelId="{26148CFF-227F-467B-82AB-F635C17640AD}" type="parTrans" cxnId="{814C37E3-5D47-4347-9487-01D7A7D08C2A}">
      <dgm:prSet/>
      <dgm:spPr/>
      <dgm:t>
        <a:bodyPr/>
        <a:lstStyle/>
        <a:p>
          <a:endParaRPr lang="en-US"/>
        </a:p>
      </dgm:t>
    </dgm:pt>
    <dgm:pt modelId="{4822413C-7C39-416C-BFFF-B9C4CFC315CA}" type="sibTrans" cxnId="{814C37E3-5D47-4347-9487-01D7A7D08C2A}">
      <dgm:prSet/>
      <dgm:spPr/>
      <dgm:t>
        <a:bodyPr/>
        <a:lstStyle/>
        <a:p>
          <a:endParaRPr lang="en-US"/>
        </a:p>
      </dgm:t>
    </dgm:pt>
    <dgm:pt modelId="{5D206A28-D70B-4CD5-89A8-9E476A59567D}">
      <dgm:prSet custT="1"/>
      <dgm:spPr/>
      <dgm:t>
        <a:bodyPr/>
        <a:lstStyle/>
        <a:p>
          <a:pPr algn="l"/>
          <a:r>
            <a:rPr lang="en-US" sz="1100" dirty="0">
              <a:latin typeface="Arial" panose="020B0604020202020204" pitchFamily="34" charset="0"/>
              <a:cs typeface="Arial" panose="020B0604020202020204" pitchFamily="34" charset="0"/>
            </a:rPr>
            <a:t>Best quality services</a:t>
          </a:r>
        </a:p>
      </dgm:t>
    </dgm:pt>
    <dgm:pt modelId="{C82FFA27-6D9A-4D58-AA7C-8405C5D1D0F5}" type="parTrans" cxnId="{8D59D0F6-975B-4725-848D-C74249699F2C}">
      <dgm:prSet/>
      <dgm:spPr/>
      <dgm:t>
        <a:bodyPr/>
        <a:lstStyle/>
        <a:p>
          <a:endParaRPr lang="en-US"/>
        </a:p>
      </dgm:t>
    </dgm:pt>
    <dgm:pt modelId="{FCB687B1-C77E-4525-ADF5-AB678ED382CB}" type="sibTrans" cxnId="{8D59D0F6-975B-4725-848D-C74249699F2C}">
      <dgm:prSet/>
      <dgm:spPr/>
      <dgm:t>
        <a:bodyPr/>
        <a:lstStyle/>
        <a:p>
          <a:endParaRPr lang="en-US"/>
        </a:p>
      </dgm:t>
    </dgm:pt>
    <dgm:pt modelId="{26F9F2B4-E7EE-4EA7-8C90-16EB99F1B960}">
      <dgm:prSet custT="1"/>
      <dgm:spPr/>
      <dgm:t>
        <a:bodyPr/>
        <a:lstStyle/>
        <a:p>
          <a:pPr algn="l"/>
          <a:r>
            <a:rPr lang="en-US" sz="1100" dirty="0">
              <a:latin typeface="Arial" panose="020B0604020202020204" pitchFamily="34" charset="0"/>
              <a:cs typeface="Arial" panose="020B0604020202020204" pitchFamily="34" charset="0"/>
            </a:rPr>
            <a:t>Excellent customer list e.g., top bloggers</a:t>
          </a:r>
        </a:p>
      </dgm:t>
    </dgm:pt>
    <dgm:pt modelId="{4BEDBE85-4854-4777-AE7E-E800428F0CD1}" type="parTrans" cxnId="{699CAAF2-D022-4801-AFF5-BD70FAC2785F}">
      <dgm:prSet/>
      <dgm:spPr/>
      <dgm:t>
        <a:bodyPr/>
        <a:lstStyle/>
        <a:p>
          <a:endParaRPr lang="en-US"/>
        </a:p>
      </dgm:t>
    </dgm:pt>
    <dgm:pt modelId="{B8A7AE87-6E1C-4631-A670-9FAEEE328252}" type="sibTrans" cxnId="{699CAAF2-D022-4801-AFF5-BD70FAC2785F}">
      <dgm:prSet/>
      <dgm:spPr/>
      <dgm:t>
        <a:bodyPr/>
        <a:lstStyle/>
        <a:p>
          <a:endParaRPr lang="en-US"/>
        </a:p>
      </dgm:t>
    </dgm:pt>
    <dgm:pt modelId="{8241A0E3-8BE8-4948-854F-517B60FAE82F}">
      <dgm:prSet custT="1"/>
      <dgm:spPr/>
      <dgm:t>
        <a:bodyPr/>
        <a:lstStyle/>
        <a:p>
          <a:pPr algn="l"/>
          <a:r>
            <a:rPr lang="en-US" sz="1100" dirty="0">
              <a:latin typeface="Arial" panose="020B0604020202020204" pitchFamily="34" charset="0"/>
              <a:cs typeface="Arial" panose="020B0604020202020204" pitchFamily="34" charset="0"/>
            </a:rPr>
            <a:t>The referral system is strong as we get maximum clients via it.</a:t>
          </a:r>
        </a:p>
      </dgm:t>
    </dgm:pt>
    <dgm:pt modelId="{46C0F0E5-14D5-48F4-BFA6-322DADEED223}" type="parTrans" cxnId="{257AC640-E50D-467A-B2F1-2D853E933AE5}">
      <dgm:prSet/>
      <dgm:spPr/>
      <dgm:t>
        <a:bodyPr/>
        <a:lstStyle/>
        <a:p>
          <a:endParaRPr lang="en-US"/>
        </a:p>
      </dgm:t>
    </dgm:pt>
    <dgm:pt modelId="{9F1AAA5A-13CC-4A0C-90CC-93F553BB994D}" type="sibTrans" cxnId="{257AC640-E50D-467A-B2F1-2D853E933AE5}">
      <dgm:prSet/>
      <dgm:spPr/>
      <dgm:t>
        <a:bodyPr/>
        <a:lstStyle/>
        <a:p>
          <a:endParaRPr lang="en-US"/>
        </a:p>
      </dgm:t>
    </dgm:pt>
    <dgm:pt modelId="{7271FB48-DE4B-4D12-870D-263CEC0654C2}">
      <dgm:prSet custT="1"/>
      <dgm:spPr/>
      <dgm:t>
        <a:bodyPr/>
        <a:lstStyle/>
        <a:p>
          <a:pPr algn="l"/>
          <a:r>
            <a:rPr lang="en-US" sz="1100" dirty="0">
              <a:latin typeface="Arial" panose="020B0604020202020204" pitchFamily="34" charset="0"/>
              <a:cs typeface="Arial" panose="020B0604020202020204" pitchFamily="34" charset="0"/>
            </a:rPr>
            <a:t>10 agents are new to the industry</a:t>
          </a:r>
        </a:p>
      </dgm:t>
    </dgm:pt>
    <dgm:pt modelId="{E9DDA993-0214-4032-B2C0-B2913BB86333}" type="parTrans" cxnId="{CA52C597-407D-4686-8EBA-14366F094DFA}">
      <dgm:prSet/>
      <dgm:spPr/>
      <dgm:t>
        <a:bodyPr/>
        <a:lstStyle/>
        <a:p>
          <a:endParaRPr lang="en-US"/>
        </a:p>
      </dgm:t>
    </dgm:pt>
    <dgm:pt modelId="{FEB49A62-3DBE-4B7E-89CA-6EA9CD80D718}" type="sibTrans" cxnId="{CA52C597-407D-4686-8EBA-14366F094DFA}">
      <dgm:prSet/>
      <dgm:spPr/>
      <dgm:t>
        <a:bodyPr/>
        <a:lstStyle/>
        <a:p>
          <a:endParaRPr lang="en-US"/>
        </a:p>
      </dgm:t>
    </dgm:pt>
    <dgm:pt modelId="{291C973B-D18E-46AB-B432-2449C1A57E3E}">
      <dgm:prSet custT="1"/>
      <dgm:spPr/>
      <dgm:t>
        <a:bodyPr/>
        <a:lstStyle/>
        <a:p>
          <a:pPr algn="l"/>
          <a:r>
            <a:rPr lang="en-US" sz="1100" dirty="0">
              <a:latin typeface="Arial" panose="020B0604020202020204" pitchFamily="34" charset="0"/>
              <a:cs typeface="Arial" panose="020B0604020202020204" pitchFamily="34" charset="0"/>
            </a:rPr>
            <a:t>Less traffic generated via website. </a:t>
          </a:r>
        </a:p>
      </dgm:t>
    </dgm:pt>
    <dgm:pt modelId="{AB6F325B-A24F-43AD-804B-3F38F7C3E427}" type="parTrans" cxnId="{BD103164-0E2E-47D3-9C30-DE09C2B4D73A}">
      <dgm:prSet/>
      <dgm:spPr/>
      <dgm:t>
        <a:bodyPr/>
        <a:lstStyle/>
        <a:p>
          <a:endParaRPr lang="en-US"/>
        </a:p>
      </dgm:t>
    </dgm:pt>
    <dgm:pt modelId="{C40F2C08-469B-477E-AA95-E3346E698C24}" type="sibTrans" cxnId="{BD103164-0E2E-47D3-9C30-DE09C2B4D73A}">
      <dgm:prSet/>
      <dgm:spPr/>
      <dgm:t>
        <a:bodyPr/>
        <a:lstStyle/>
        <a:p>
          <a:endParaRPr lang="en-US"/>
        </a:p>
      </dgm:t>
    </dgm:pt>
    <dgm:pt modelId="{23259122-5B4C-47B6-AF23-B586870EC801}">
      <dgm:prSet custT="1"/>
      <dgm:spPr/>
      <dgm:t>
        <a:bodyPr/>
        <a:lstStyle/>
        <a:p>
          <a:pPr algn="l"/>
          <a:r>
            <a:rPr lang="en-US" sz="1100" dirty="0">
              <a:latin typeface="Arial" panose="020B0604020202020204" pitchFamily="34" charset="0"/>
              <a:cs typeface="Arial" panose="020B0604020202020204" pitchFamily="34" charset="0"/>
            </a:rPr>
            <a:t>Less understanding of social media</a:t>
          </a:r>
        </a:p>
      </dgm:t>
    </dgm:pt>
    <dgm:pt modelId="{CD215120-A6A0-42E4-B143-A73A1C70EA23}" type="parTrans" cxnId="{01FE912B-4830-4190-A54C-BF31B5B296C5}">
      <dgm:prSet/>
      <dgm:spPr/>
      <dgm:t>
        <a:bodyPr/>
        <a:lstStyle/>
        <a:p>
          <a:endParaRPr lang="en-US"/>
        </a:p>
      </dgm:t>
    </dgm:pt>
    <dgm:pt modelId="{90E45FBB-0488-404A-A12B-0FDD25A61010}" type="sibTrans" cxnId="{01FE912B-4830-4190-A54C-BF31B5B296C5}">
      <dgm:prSet/>
      <dgm:spPr/>
      <dgm:t>
        <a:bodyPr/>
        <a:lstStyle/>
        <a:p>
          <a:endParaRPr lang="en-US"/>
        </a:p>
      </dgm:t>
    </dgm:pt>
    <dgm:pt modelId="{7C410CF7-A513-47A3-9306-6B1B4FC19250}">
      <dgm:prSet custT="1"/>
      <dgm:spPr/>
      <dgm:t>
        <a:bodyPr/>
        <a:lstStyle/>
        <a:p>
          <a:pPr algn="l"/>
          <a:r>
            <a:rPr lang="en-US" sz="1100" dirty="0">
              <a:latin typeface="Arial" panose="020B0604020202020204" pitchFamily="34" charset="0"/>
              <a:cs typeface="Arial" panose="020B0604020202020204" pitchFamily="34" charset="0"/>
            </a:rPr>
            <a:t>Small historical emphasis and budget for marketing</a:t>
          </a:r>
        </a:p>
      </dgm:t>
    </dgm:pt>
    <dgm:pt modelId="{54B8CA14-989F-4FBD-B96E-4C60C98FE0AF}" type="parTrans" cxnId="{C73956C7-66D9-41FC-8772-7DFB4FD89648}">
      <dgm:prSet/>
      <dgm:spPr/>
      <dgm:t>
        <a:bodyPr/>
        <a:lstStyle/>
        <a:p>
          <a:endParaRPr lang="en-US"/>
        </a:p>
      </dgm:t>
    </dgm:pt>
    <dgm:pt modelId="{63E390DF-4807-4A2D-B6FD-7828E1556375}" type="sibTrans" cxnId="{C73956C7-66D9-41FC-8772-7DFB4FD89648}">
      <dgm:prSet/>
      <dgm:spPr/>
      <dgm:t>
        <a:bodyPr/>
        <a:lstStyle/>
        <a:p>
          <a:endParaRPr lang="en-US"/>
        </a:p>
      </dgm:t>
    </dgm:pt>
    <dgm:pt modelId="{E4E8D0CE-1D83-4232-90DF-4B5136B909A2}">
      <dgm:prSet custT="1"/>
      <dgm:spPr/>
      <dgm:t>
        <a:bodyPr/>
        <a:lstStyle/>
        <a:p>
          <a:r>
            <a:rPr lang="en-US" sz="1100" dirty="0">
              <a:latin typeface="Arial" panose="020B0604020202020204" pitchFamily="34" charset="0"/>
              <a:cs typeface="Arial" panose="020B0604020202020204" pitchFamily="34" charset="0"/>
            </a:rPr>
            <a:t>Increase in domestic travelling</a:t>
          </a:r>
        </a:p>
      </dgm:t>
    </dgm:pt>
    <dgm:pt modelId="{7054188A-1375-41CF-8B9A-780735129160}" type="parTrans" cxnId="{CDF3804A-AAA9-40FE-8586-72033EAECC19}">
      <dgm:prSet/>
      <dgm:spPr/>
      <dgm:t>
        <a:bodyPr/>
        <a:lstStyle/>
        <a:p>
          <a:endParaRPr lang="en-US"/>
        </a:p>
      </dgm:t>
    </dgm:pt>
    <dgm:pt modelId="{CFD88C59-9E0E-47C3-A177-DD1D50E11D01}" type="sibTrans" cxnId="{CDF3804A-AAA9-40FE-8586-72033EAECC19}">
      <dgm:prSet/>
      <dgm:spPr/>
      <dgm:t>
        <a:bodyPr/>
        <a:lstStyle/>
        <a:p>
          <a:endParaRPr lang="en-US"/>
        </a:p>
      </dgm:t>
    </dgm:pt>
    <dgm:pt modelId="{A26AA595-2F2E-4C81-A906-82D209307EEC}">
      <dgm:prSet custT="1"/>
      <dgm:spPr/>
      <dgm:t>
        <a:bodyPr/>
        <a:lstStyle/>
        <a:p>
          <a:r>
            <a:rPr lang="en-US" sz="1100" dirty="0">
              <a:latin typeface="Arial" panose="020B0604020202020204" pitchFamily="34" charset="0"/>
              <a:cs typeface="Arial" panose="020B0604020202020204" pitchFamily="34" charset="0"/>
            </a:rPr>
            <a:t>Top Deck Travel agency, our competitor is weak due to less clients and less marketing.</a:t>
          </a:r>
        </a:p>
      </dgm:t>
    </dgm:pt>
    <dgm:pt modelId="{3F198EAB-746D-44ED-B0C9-567EAF162F64}" type="parTrans" cxnId="{ADB5BAD9-4CF7-4A2F-932A-EABA22393C4D}">
      <dgm:prSet/>
      <dgm:spPr/>
      <dgm:t>
        <a:bodyPr/>
        <a:lstStyle/>
        <a:p>
          <a:endParaRPr lang="en-US"/>
        </a:p>
      </dgm:t>
    </dgm:pt>
    <dgm:pt modelId="{5FE3E667-7FA6-4096-9990-372D91E86279}" type="sibTrans" cxnId="{ADB5BAD9-4CF7-4A2F-932A-EABA22393C4D}">
      <dgm:prSet/>
      <dgm:spPr/>
      <dgm:t>
        <a:bodyPr/>
        <a:lstStyle/>
        <a:p>
          <a:endParaRPr lang="en-US"/>
        </a:p>
      </dgm:t>
    </dgm:pt>
    <dgm:pt modelId="{67D4D1E1-323F-42FE-B818-F27501C6D614}">
      <dgm:prSet custT="1"/>
      <dgm:spPr/>
      <dgm:t>
        <a:bodyPr/>
        <a:lstStyle/>
        <a:p>
          <a:r>
            <a:rPr lang="en-US" sz="1100" dirty="0">
              <a:latin typeface="Arial" panose="020B0604020202020204" pitchFamily="34" charset="0"/>
              <a:cs typeface="Arial" panose="020B0604020202020204" pitchFamily="34" charset="0"/>
            </a:rPr>
            <a:t>Articles posted for us has created leads for us</a:t>
          </a:r>
        </a:p>
      </dgm:t>
    </dgm:pt>
    <dgm:pt modelId="{4C4785D0-35C6-4B9E-9C45-CCAFAD81C2C7}" type="parTrans" cxnId="{A552E6EA-7C21-4091-8BE7-31A940F006E7}">
      <dgm:prSet/>
      <dgm:spPr/>
      <dgm:t>
        <a:bodyPr/>
        <a:lstStyle/>
        <a:p>
          <a:endParaRPr lang="en-US"/>
        </a:p>
      </dgm:t>
    </dgm:pt>
    <dgm:pt modelId="{AAFA65D7-EFEE-4A12-BA4E-D26382720348}" type="sibTrans" cxnId="{A552E6EA-7C21-4091-8BE7-31A940F006E7}">
      <dgm:prSet/>
      <dgm:spPr/>
      <dgm:t>
        <a:bodyPr/>
        <a:lstStyle/>
        <a:p>
          <a:endParaRPr lang="en-US"/>
        </a:p>
      </dgm:t>
    </dgm:pt>
    <dgm:pt modelId="{EF41C64E-DEBC-4784-B802-E8BA5CD75201}">
      <dgm:prSet custT="1"/>
      <dgm:spPr/>
      <dgm:t>
        <a:bodyPr/>
        <a:lstStyle/>
        <a:p>
          <a:r>
            <a:rPr lang="en-US" sz="1100" dirty="0">
              <a:latin typeface="Arial" panose="020B0604020202020204" pitchFamily="34" charset="0"/>
              <a:cs typeface="Arial" panose="020B0604020202020204" pitchFamily="34" charset="0"/>
            </a:rPr>
            <a:t>Political chaos is causing market uncertainty.</a:t>
          </a:r>
        </a:p>
      </dgm:t>
    </dgm:pt>
    <dgm:pt modelId="{E589B4DC-5E49-4867-B81F-813ED02FB9F4}" type="parTrans" cxnId="{33F980F6-AB39-4C92-A1CC-53643F61A2AD}">
      <dgm:prSet/>
      <dgm:spPr/>
      <dgm:t>
        <a:bodyPr/>
        <a:lstStyle/>
        <a:p>
          <a:endParaRPr lang="en-US"/>
        </a:p>
      </dgm:t>
    </dgm:pt>
    <dgm:pt modelId="{C95956F3-9441-4105-A51F-0442D008E690}" type="sibTrans" cxnId="{33F980F6-AB39-4C92-A1CC-53643F61A2AD}">
      <dgm:prSet/>
      <dgm:spPr/>
      <dgm:t>
        <a:bodyPr/>
        <a:lstStyle/>
        <a:p>
          <a:endParaRPr lang="en-US"/>
        </a:p>
      </dgm:t>
    </dgm:pt>
    <dgm:pt modelId="{C232F40D-656C-49D0-9952-AAEC17B3278A}">
      <dgm:prSet custT="1"/>
      <dgm:spPr/>
      <dgm:t>
        <a:bodyPr/>
        <a:lstStyle/>
        <a:p>
          <a:r>
            <a:rPr lang="en-US" sz="1100" dirty="0">
              <a:latin typeface="Arial" panose="020B0604020202020204" pitchFamily="34" charset="0"/>
              <a:cs typeface="Arial" panose="020B0604020202020204" pitchFamily="34" charset="0"/>
            </a:rPr>
            <a:t>Our competitor is sponsoring itself for marketing.</a:t>
          </a:r>
        </a:p>
      </dgm:t>
    </dgm:pt>
    <dgm:pt modelId="{BB63D3E3-B69D-425B-956E-7747F2FE6C81}" type="parTrans" cxnId="{EE49A087-9F67-4EB8-B80A-6F1269DE1F01}">
      <dgm:prSet/>
      <dgm:spPr/>
      <dgm:t>
        <a:bodyPr/>
        <a:lstStyle/>
        <a:p>
          <a:endParaRPr lang="en-US"/>
        </a:p>
      </dgm:t>
    </dgm:pt>
    <dgm:pt modelId="{ECA5A2E7-AFEB-4E7E-8B92-EA7E264CC588}" type="sibTrans" cxnId="{EE49A087-9F67-4EB8-B80A-6F1269DE1F01}">
      <dgm:prSet/>
      <dgm:spPr/>
      <dgm:t>
        <a:bodyPr/>
        <a:lstStyle/>
        <a:p>
          <a:endParaRPr lang="en-US"/>
        </a:p>
      </dgm:t>
    </dgm:pt>
    <dgm:pt modelId="{CA4885F9-61DE-45A0-94A8-33E38BEC8D25}" type="pres">
      <dgm:prSet presAssocID="{DCA5C08D-6AE7-4C43-9B4A-BABDEA35D1E3}" presName="cycleMatrixDiagram" presStyleCnt="0">
        <dgm:presLayoutVars>
          <dgm:chMax val="1"/>
          <dgm:dir/>
          <dgm:animLvl val="lvl"/>
          <dgm:resizeHandles val="exact"/>
        </dgm:presLayoutVars>
      </dgm:prSet>
      <dgm:spPr/>
    </dgm:pt>
    <dgm:pt modelId="{AA86F67D-1B37-44B2-8C87-50BB0051465F}" type="pres">
      <dgm:prSet presAssocID="{DCA5C08D-6AE7-4C43-9B4A-BABDEA35D1E3}" presName="children" presStyleCnt="0"/>
      <dgm:spPr/>
    </dgm:pt>
    <dgm:pt modelId="{41A795A7-CED1-4987-A68A-46A1043A9761}" type="pres">
      <dgm:prSet presAssocID="{DCA5C08D-6AE7-4C43-9B4A-BABDEA35D1E3}" presName="child1group" presStyleCnt="0"/>
      <dgm:spPr/>
    </dgm:pt>
    <dgm:pt modelId="{7225A7F3-FB8B-418B-9589-514329CD87A9}" type="pres">
      <dgm:prSet presAssocID="{DCA5C08D-6AE7-4C43-9B4A-BABDEA35D1E3}" presName="child1" presStyleLbl="bgAcc1" presStyleIdx="0" presStyleCnt="4" custScaleX="161225" custScaleY="142675" custLinFactNeighborX="-53488" custLinFactNeighborY="719"/>
      <dgm:spPr/>
    </dgm:pt>
    <dgm:pt modelId="{00C4B894-BD62-4856-A243-B15C1B67ED99}" type="pres">
      <dgm:prSet presAssocID="{DCA5C08D-6AE7-4C43-9B4A-BABDEA35D1E3}" presName="child1Text" presStyleLbl="bgAcc1" presStyleIdx="0" presStyleCnt="4">
        <dgm:presLayoutVars>
          <dgm:bulletEnabled val="1"/>
        </dgm:presLayoutVars>
      </dgm:prSet>
      <dgm:spPr/>
    </dgm:pt>
    <dgm:pt modelId="{C124AA45-BE8C-4BFF-8754-69F00ADD0BFF}" type="pres">
      <dgm:prSet presAssocID="{DCA5C08D-6AE7-4C43-9B4A-BABDEA35D1E3}" presName="child2group" presStyleCnt="0"/>
      <dgm:spPr/>
    </dgm:pt>
    <dgm:pt modelId="{9B708E0F-ACF9-47AB-BFD3-CB3BAB1B95EC}" type="pres">
      <dgm:prSet presAssocID="{DCA5C08D-6AE7-4C43-9B4A-BABDEA35D1E3}" presName="child2" presStyleLbl="bgAcc1" presStyleIdx="1" presStyleCnt="4" custScaleX="160888" custScaleY="140919" custLinFactNeighborX="51915" custLinFactNeighborY="-7425"/>
      <dgm:spPr/>
    </dgm:pt>
    <dgm:pt modelId="{D4081E74-DAC4-48AF-B7DB-81719D025871}" type="pres">
      <dgm:prSet presAssocID="{DCA5C08D-6AE7-4C43-9B4A-BABDEA35D1E3}" presName="child2Text" presStyleLbl="bgAcc1" presStyleIdx="1" presStyleCnt="4">
        <dgm:presLayoutVars>
          <dgm:bulletEnabled val="1"/>
        </dgm:presLayoutVars>
      </dgm:prSet>
      <dgm:spPr/>
    </dgm:pt>
    <dgm:pt modelId="{9067F61F-241F-4182-B093-2253B8AC2973}" type="pres">
      <dgm:prSet presAssocID="{DCA5C08D-6AE7-4C43-9B4A-BABDEA35D1E3}" presName="child3group" presStyleCnt="0"/>
      <dgm:spPr/>
    </dgm:pt>
    <dgm:pt modelId="{329B8CCC-9D63-45C9-8288-88C555842B89}" type="pres">
      <dgm:prSet presAssocID="{DCA5C08D-6AE7-4C43-9B4A-BABDEA35D1E3}" presName="child3" presStyleLbl="bgAcc1" presStyleIdx="2" presStyleCnt="4" custScaleX="156419" custScaleY="144007" custLinFactNeighborX="42393" custLinFactNeighborY="-36704"/>
      <dgm:spPr/>
    </dgm:pt>
    <dgm:pt modelId="{B9EF06B0-9CE1-4DE7-B40D-4F53785B4638}" type="pres">
      <dgm:prSet presAssocID="{DCA5C08D-6AE7-4C43-9B4A-BABDEA35D1E3}" presName="child3Text" presStyleLbl="bgAcc1" presStyleIdx="2" presStyleCnt="4">
        <dgm:presLayoutVars>
          <dgm:bulletEnabled val="1"/>
        </dgm:presLayoutVars>
      </dgm:prSet>
      <dgm:spPr/>
    </dgm:pt>
    <dgm:pt modelId="{22E80F6F-6E96-47EA-BF87-2CCD033C84A5}" type="pres">
      <dgm:prSet presAssocID="{DCA5C08D-6AE7-4C43-9B4A-BABDEA35D1E3}" presName="child4group" presStyleCnt="0"/>
      <dgm:spPr/>
    </dgm:pt>
    <dgm:pt modelId="{F05B2EE4-5397-48D5-922F-B9DB616C8431}" type="pres">
      <dgm:prSet presAssocID="{DCA5C08D-6AE7-4C43-9B4A-BABDEA35D1E3}" presName="child4" presStyleLbl="bgAcc1" presStyleIdx="3" presStyleCnt="4" custScaleX="175982" custScaleY="151827" custLinFactNeighborX="-38543" custLinFactNeighborY="-41422"/>
      <dgm:spPr/>
    </dgm:pt>
    <dgm:pt modelId="{1B9E1EEE-3C6E-4B60-8C93-4A879EEE954F}" type="pres">
      <dgm:prSet presAssocID="{DCA5C08D-6AE7-4C43-9B4A-BABDEA35D1E3}" presName="child4Text" presStyleLbl="bgAcc1" presStyleIdx="3" presStyleCnt="4">
        <dgm:presLayoutVars>
          <dgm:bulletEnabled val="1"/>
        </dgm:presLayoutVars>
      </dgm:prSet>
      <dgm:spPr/>
    </dgm:pt>
    <dgm:pt modelId="{17BAAFDE-A0C8-4DA9-AD62-4830C446933C}" type="pres">
      <dgm:prSet presAssocID="{DCA5C08D-6AE7-4C43-9B4A-BABDEA35D1E3}" presName="childPlaceholder" presStyleCnt="0"/>
      <dgm:spPr/>
    </dgm:pt>
    <dgm:pt modelId="{1E53D48F-0DA9-4584-A6EE-EF28F8C57CC2}" type="pres">
      <dgm:prSet presAssocID="{DCA5C08D-6AE7-4C43-9B4A-BABDEA35D1E3}" presName="circle" presStyleCnt="0"/>
      <dgm:spPr/>
    </dgm:pt>
    <dgm:pt modelId="{02907565-3EB1-4E34-87DF-DED886168D0B}" type="pres">
      <dgm:prSet presAssocID="{DCA5C08D-6AE7-4C43-9B4A-BABDEA35D1E3}" presName="quadrant1" presStyleLbl="node1" presStyleIdx="0" presStyleCnt="4">
        <dgm:presLayoutVars>
          <dgm:chMax val="1"/>
          <dgm:bulletEnabled val="1"/>
        </dgm:presLayoutVars>
      </dgm:prSet>
      <dgm:spPr/>
    </dgm:pt>
    <dgm:pt modelId="{69644238-3322-4C32-A540-1B13ACCF52F6}" type="pres">
      <dgm:prSet presAssocID="{DCA5C08D-6AE7-4C43-9B4A-BABDEA35D1E3}" presName="quadrant2" presStyleLbl="node1" presStyleIdx="1" presStyleCnt="4">
        <dgm:presLayoutVars>
          <dgm:chMax val="1"/>
          <dgm:bulletEnabled val="1"/>
        </dgm:presLayoutVars>
      </dgm:prSet>
      <dgm:spPr/>
    </dgm:pt>
    <dgm:pt modelId="{744DE6C5-BDD5-4649-B9A9-5F20055305FD}" type="pres">
      <dgm:prSet presAssocID="{DCA5C08D-6AE7-4C43-9B4A-BABDEA35D1E3}" presName="quadrant3" presStyleLbl="node1" presStyleIdx="2" presStyleCnt="4" custLinFactNeighborX="1778" custLinFactNeighborY="-403">
        <dgm:presLayoutVars>
          <dgm:chMax val="1"/>
          <dgm:bulletEnabled val="1"/>
        </dgm:presLayoutVars>
      </dgm:prSet>
      <dgm:spPr/>
    </dgm:pt>
    <dgm:pt modelId="{504666BA-8F74-4EBF-B8EE-38DE0B38B311}" type="pres">
      <dgm:prSet presAssocID="{DCA5C08D-6AE7-4C43-9B4A-BABDEA35D1E3}" presName="quadrant4" presStyleLbl="node1" presStyleIdx="3" presStyleCnt="4">
        <dgm:presLayoutVars>
          <dgm:chMax val="1"/>
          <dgm:bulletEnabled val="1"/>
        </dgm:presLayoutVars>
      </dgm:prSet>
      <dgm:spPr/>
    </dgm:pt>
    <dgm:pt modelId="{450143C3-2A16-479A-BEFC-7EE66681C166}" type="pres">
      <dgm:prSet presAssocID="{DCA5C08D-6AE7-4C43-9B4A-BABDEA35D1E3}" presName="quadrantPlaceholder" presStyleCnt="0"/>
      <dgm:spPr/>
    </dgm:pt>
    <dgm:pt modelId="{0C39739B-86F3-4F91-ABFA-8FD01C9A85A2}" type="pres">
      <dgm:prSet presAssocID="{DCA5C08D-6AE7-4C43-9B4A-BABDEA35D1E3}" presName="center1" presStyleLbl="fgShp" presStyleIdx="0" presStyleCnt="2"/>
      <dgm:spPr/>
    </dgm:pt>
    <dgm:pt modelId="{40A6C686-AB1C-442D-A90C-F674CF63067E}" type="pres">
      <dgm:prSet presAssocID="{DCA5C08D-6AE7-4C43-9B4A-BABDEA35D1E3}" presName="center2" presStyleLbl="fgShp" presStyleIdx="1" presStyleCnt="2"/>
      <dgm:spPr/>
    </dgm:pt>
  </dgm:ptLst>
  <dgm:cxnLst>
    <dgm:cxn modelId="{FA06990E-7A35-4E37-9F92-EEAA9C845B54}" type="presOf" srcId="{26F9F2B4-E7EE-4EA7-8C90-16EB99F1B960}" destId="{00C4B894-BD62-4856-A243-B15C1B67ED99}" srcOrd="1" destOrd="4" presId="urn:microsoft.com/office/officeart/2005/8/layout/cycle4"/>
    <dgm:cxn modelId="{166E1E15-E8A7-4642-B3C1-9CE9AA190F89}" type="presOf" srcId="{4F1B6835-ABDD-4FFF-B102-C44F392C1B84}" destId="{7225A7F3-FB8B-418B-9589-514329CD87A9}" srcOrd="0" destOrd="2" presId="urn:microsoft.com/office/officeart/2005/8/layout/cycle4"/>
    <dgm:cxn modelId="{E8806A1B-6AAC-4AF3-A384-5DDAAC64B79F}" type="presOf" srcId="{23259122-5B4C-47B6-AF23-B586870EC801}" destId="{9B708E0F-ACF9-47AB-BFD3-CB3BAB1B95EC}" srcOrd="0" destOrd="3" presId="urn:microsoft.com/office/officeart/2005/8/layout/cycle4"/>
    <dgm:cxn modelId="{F096871D-BBD3-41CD-8560-8F9C9FD9F19A}" type="presOf" srcId="{A26AA595-2F2E-4C81-A906-82D209307EEC}" destId="{F05B2EE4-5397-48D5-922F-B9DB616C8431}" srcOrd="0" destOrd="2" presId="urn:microsoft.com/office/officeart/2005/8/layout/cycle4"/>
    <dgm:cxn modelId="{6455BE1D-7BF1-49FC-A3A7-3390113D031B}" type="presOf" srcId="{7271FB48-DE4B-4D12-870D-263CEC0654C2}" destId="{D4081E74-DAC4-48AF-B7DB-81719D025871}" srcOrd="1" destOrd="1" presId="urn:microsoft.com/office/officeart/2005/8/layout/cycle4"/>
    <dgm:cxn modelId="{06640C20-6B0F-4E12-90F6-774D014D52E0}" type="presOf" srcId="{291C973B-D18E-46AB-B432-2449C1A57E3E}" destId="{D4081E74-DAC4-48AF-B7DB-81719D025871}" srcOrd="1" destOrd="2" presId="urn:microsoft.com/office/officeart/2005/8/layout/cycle4"/>
    <dgm:cxn modelId="{FAFFD620-EED4-4897-A36E-D03E1F010843}" type="presOf" srcId="{83D7447A-272C-4A09-A2F0-1C83C592C02E}" destId="{504666BA-8F74-4EBF-B8EE-38DE0B38B311}" srcOrd="0" destOrd="0" presId="urn:microsoft.com/office/officeart/2005/8/layout/cycle4"/>
    <dgm:cxn modelId="{18169C22-AB0D-41CC-935D-841214D18D2E}" type="presOf" srcId="{213F80EF-5F82-4F5E-ABD1-1AB53CAFD12E}" destId="{02907565-3EB1-4E34-87DF-DED886168D0B}" srcOrd="0" destOrd="0" presId="urn:microsoft.com/office/officeart/2005/8/layout/cycle4"/>
    <dgm:cxn modelId="{9CAA2827-185F-4261-B691-C5AD1B23A5CC}" type="presOf" srcId="{7A596BDE-AC36-42A2-BCB5-B81135219853}" destId="{00C4B894-BD62-4856-A243-B15C1B67ED99}" srcOrd="1" destOrd="0" presId="urn:microsoft.com/office/officeart/2005/8/layout/cycle4"/>
    <dgm:cxn modelId="{68CA9F29-37BC-4EC7-8A86-080EA4EACCB0}" type="presOf" srcId="{E4E8D0CE-1D83-4232-90DF-4B5136B909A2}" destId="{F05B2EE4-5397-48D5-922F-B9DB616C8431}" srcOrd="0" destOrd="1" presId="urn:microsoft.com/office/officeart/2005/8/layout/cycle4"/>
    <dgm:cxn modelId="{01FE912B-4830-4190-A54C-BF31B5B296C5}" srcId="{78DD33FB-0688-4F40-93C0-27CDCBBFB9A5}" destId="{23259122-5B4C-47B6-AF23-B586870EC801}" srcOrd="3" destOrd="0" parTransId="{CD215120-A6A0-42E4-B143-A73A1C70EA23}" sibTransId="{90E45FBB-0488-404A-A12B-0FDD25A61010}"/>
    <dgm:cxn modelId="{44C1412C-08B0-408D-AC97-C612664581A9}" type="presOf" srcId="{4F1B6835-ABDD-4FFF-B102-C44F392C1B84}" destId="{00C4B894-BD62-4856-A243-B15C1B67ED99}" srcOrd="1" destOrd="2" presId="urn:microsoft.com/office/officeart/2005/8/layout/cycle4"/>
    <dgm:cxn modelId="{655E6D36-40F2-407B-B700-812C3B0A15A0}" srcId="{DCA5C08D-6AE7-4C43-9B4A-BABDEA35D1E3}" destId="{78DD33FB-0688-4F40-93C0-27CDCBBFB9A5}" srcOrd="1" destOrd="0" parTransId="{4361F1D3-FB0E-4E21-AEDF-00EEA1229ED1}" sibTransId="{052DE782-C54A-40EB-B825-836563366904}"/>
    <dgm:cxn modelId="{F6B77938-7C37-4C48-831B-E665200C6E5B}" type="presOf" srcId="{8CFED910-56B9-4808-B8B5-D12B9B1B3BBD}" destId="{1B9E1EEE-3C6E-4B60-8C93-4A879EEE954F}" srcOrd="1" destOrd="0" presId="urn:microsoft.com/office/officeart/2005/8/layout/cycle4"/>
    <dgm:cxn modelId="{BF66CB38-9375-4263-949F-F6A83BD5BB0B}" type="presOf" srcId="{DCA5C08D-6AE7-4C43-9B4A-BABDEA35D1E3}" destId="{CA4885F9-61DE-45A0-94A8-33E38BEC8D25}" srcOrd="0" destOrd="0" presId="urn:microsoft.com/office/officeart/2005/8/layout/cycle4"/>
    <dgm:cxn modelId="{519F6B3C-A2E9-4B73-9540-F976F9F0503C}" srcId="{DCA5C08D-6AE7-4C43-9B4A-BABDEA35D1E3}" destId="{83D7447A-272C-4A09-A2F0-1C83C592C02E}" srcOrd="3" destOrd="0" parTransId="{899DAD28-3768-4735-BDE1-707ABE69FB30}" sibTransId="{C770C593-8009-48B2-A6BC-55D8DC25C1F7}"/>
    <dgm:cxn modelId="{A87D9B3F-A6D5-43A3-837A-82415250D193}" type="presOf" srcId="{5D206A28-D70B-4CD5-89A8-9E476A59567D}" destId="{00C4B894-BD62-4856-A243-B15C1B67ED99}" srcOrd="1" destOrd="3" presId="urn:microsoft.com/office/officeart/2005/8/layout/cycle4"/>
    <dgm:cxn modelId="{257AC640-E50D-467A-B2F1-2D853E933AE5}" srcId="{213F80EF-5F82-4F5E-ABD1-1AB53CAFD12E}" destId="{8241A0E3-8BE8-4948-854F-517B60FAE82F}" srcOrd="5" destOrd="0" parTransId="{46C0F0E5-14D5-48F4-BFA6-322DADEED223}" sibTransId="{9F1AAA5A-13CC-4A0C-90CC-93F553BB994D}"/>
    <dgm:cxn modelId="{46743742-832F-40CA-ABA2-0E2607B9B92B}" type="presOf" srcId="{8241A0E3-8BE8-4948-854F-517B60FAE82F}" destId="{00C4B894-BD62-4856-A243-B15C1B67ED99}" srcOrd="1" destOrd="5" presId="urn:microsoft.com/office/officeart/2005/8/layout/cycle4"/>
    <dgm:cxn modelId="{BD103164-0E2E-47D3-9C30-DE09C2B4D73A}" srcId="{78DD33FB-0688-4F40-93C0-27CDCBBFB9A5}" destId="{291C973B-D18E-46AB-B432-2449C1A57E3E}" srcOrd="2" destOrd="0" parTransId="{AB6F325B-A24F-43AD-804B-3F38F7C3E427}" sibTransId="{C40F2C08-469B-477E-AA95-E3346E698C24}"/>
    <dgm:cxn modelId="{3413EF45-DE3F-4FEB-9953-EACE8FA9EA71}" type="presOf" srcId="{8241A0E3-8BE8-4948-854F-517B60FAE82F}" destId="{7225A7F3-FB8B-418B-9589-514329CD87A9}" srcOrd="0" destOrd="5" presId="urn:microsoft.com/office/officeart/2005/8/layout/cycle4"/>
    <dgm:cxn modelId="{52E54766-4131-4094-B6B8-0E7D86FB25E1}" type="presOf" srcId="{A18C28C0-0186-4BD5-9B32-B95056F76502}" destId="{B9EF06B0-9CE1-4DE7-B40D-4F53785B4638}" srcOrd="1" destOrd="0" presId="urn:microsoft.com/office/officeart/2005/8/layout/cycle4"/>
    <dgm:cxn modelId="{ECECA646-C9B1-43E6-AF74-1FB2ABA880E7}" type="presOf" srcId="{67D4D1E1-323F-42FE-B818-F27501C6D614}" destId="{1B9E1EEE-3C6E-4B60-8C93-4A879EEE954F}" srcOrd="1" destOrd="3" presId="urn:microsoft.com/office/officeart/2005/8/layout/cycle4"/>
    <dgm:cxn modelId="{CDF3804A-AAA9-40FE-8586-72033EAECC19}" srcId="{83D7447A-272C-4A09-A2F0-1C83C592C02E}" destId="{E4E8D0CE-1D83-4232-90DF-4B5136B909A2}" srcOrd="1" destOrd="0" parTransId="{7054188A-1375-41CF-8B9A-780735129160}" sibTransId="{CFD88C59-9E0E-47C3-A177-DD1D50E11D01}"/>
    <dgm:cxn modelId="{B464A44A-4421-426F-88E4-D0582811B0C4}" type="presOf" srcId="{10CBA101-CB76-40A3-9B77-3147798666DE}" destId="{7225A7F3-FB8B-418B-9589-514329CD87A9}" srcOrd="0" destOrd="1" presId="urn:microsoft.com/office/officeart/2005/8/layout/cycle4"/>
    <dgm:cxn modelId="{BBC5256D-F258-4F7E-9B5F-3A367E8D1E52}" type="presOf" srcId="{4E9B808F-155A-4FE1-AE12-33C8E3318678}" destId="{9B708E0F-ACF9-47AB-BFD3-CB3BAB1B95EC}" srcOrd="0" destOrd="0" presId="urn:microsoft.com/office/officeart/2005/8/layout/cycle4"/>
    <dgm:cxn modelId="{B254B16F-2003-4E3B-9E0B-6ACBD02B2503}" type="presOf" srcId="{10CBA101-CB76-40A3-9B77-3147798666DE}" destId="{00C4B894-BD62-4856-A243-B15C1B67ED99}" srcOrd="1" destOrd="1" presId="urn:microsoft.com/office/officeart/2005/8/layout/cycle4"/>
    <dgm:cxn modelId="{0DAFE872-736F-49AB-9833-9099067D9E2B}" srcId="{DCA5C08D-6AE7-4C43-9B4A-BABDEA35D1E3}" destId="{213F80EF-5F82-4F5E-ABD1-1AB53CAFD12E}" srcOrd="0" destOrd="0" parTransId="{4B2CA75E-603B-4841-83EB-D4318A79CAD1}" sibTransId="{5C29CC12-299D-4EB9-96E6-3FF25518F46B}"/>
    <dgm:cxn modelId="{9E0F3B53-94D8-4026-A3BA-ACFD244EBCBF}" type="presOf" srcId="{A26AA595-2F2E-4C81-A906-82D209307EEC}" destId="{1B9E1EEE-3C6E-4B60-8C93-4A879EEE954F}" srcOrd="1" destOrd="2" presId="urn:microsoft.com/office/officeart/2005/8/layout/cycle4"/>
    <dgm:cxn modelId="{C6E15A87-4053-4B0C-BD4A-6A8C10F56455}" type="presOf" srcId="{78DD33FB-0688-4F40-93C0-27CDCBBFB9A5}" destId="{69644238-3322-4C32-A540-1B13ACCF52F6}" srcOrd="0" destOrd="0" presId="urn:microsoft.com/office/officeart/2005/8/layout/cycle4"/>
    <dgm:cxn modelId="{EE49A087-9F67-4EB8-B80A-6F1269DE1F01}" srcId="{BBDED608-E47A-41DB-8CAF-91E61D4F1936}" destId="{C232F40D-656C-49D0-9952-AAEC17B3278A}" srcOrd="2" destOrd="0" parTransId="{BB63D3E3-B69D-425B-956E-7747F2FE6C81}" sibTransId="{ECA5A2E7-AFEB-4E7E-8B92-EA7E264CC588}"/>
    <dgm:cxn modelId="{1DB48D88-2C44-459C-B710-FB006D2FC3B8}" srcId="{83D7447A-272C-4A09-A2F0-1C83C592C02E}" destId="{8CFED910-56B9-4808-B8B5-D12B9B1B3BBD}" srcOrd="0" destOrd="0" parTransId="{09322CF1-B43F-4972-9D38-FB77E2B667E4}" sibTransId="{1CC95427-ACBF-4DEC-A4BF-7E58CA298384}"/>
    <dgm:cxn modelId="{91AF1A8A-A7AD-4805-A570-5CC4C545A83C}" srcId="{213F80EF-5F82-4F5E-ABD1-1AB53CAFD12E}" destId="{10CBA101-CB76-40A3-9B77-3147798666DE}" srcOrd="1" destOrd="0" parTransId="{A86E729B-753D-4969-BB4C-861A0E7911F8}" sibTransId="{83749D04-3C4C-4A0F-9110-3CECB7AD2ADB}"/>
    <dgm:cxn modelId="{C099878C-0485-46A5-A34D-380B8CD05620}" srcId="{78DD33FB-0688-4F40-93C0-27CDCBBFB9A5}" destId="{4E9B808F-155A-4FE1-AE12-33C8E3318678}" srcOrd="0" destOrd="0" parTransId="{0CB6AD73-F6C2-4137-AF36-D9C32AA2A154}" sibTransId="{815EDA41-A1AB-4A83-800C-921795C84D78}"/>
    <dgm:cxn modelId="{5FE81293-723A-40BA-A20E-2DD16E7BB2A9}" type="presOf" srcId="{8CFED910-56B9-4808-B8B5-D12B9B1B3BBD}" destId="{F05B2EE4-5397-48D5-922F-B9DB616C8431}" srcOrd="0" destOrd="0" presId="urn:microsoft.com/office/officeart/2005/8/layout/cycle4"/>
    <dgm:cxn modelId="{CA52C597-407D-4686-8EBA-14366F094DFA}" srcId="{78DD33FB-0688-4F40-93C0-27CDCBBFB9A5}" destId="{7271FB48-DE4B-4D12-870D-263CEC0654C2}" srcOrd="1" destOrd="0" parTransId="{E9DDA993-0214-4032-B2C0-B2913BB86333}" sibTransId="{FEB49A62-3DBE-4B7E-89CA-6EA9CD80D718}"/>
    <dgm:cxn modelId="{35202599-F336-41C4-8FE8-E8F155735BCC}" type="presOf" srcId="{4E9B808F-155A-4FE1-AE12-33C8E3318678}" destId="{D4081E74-DAC4-48AF-B7DB-81719D025871}" srcOrd="1" destOrd="0" presId="urn:microsoft.com/office/officeart/2005/8/layout/cycle4"/>
    <dgm:cxn modelId="{B00079A4-B79C-4454-872F-E27810446DB6}" type="presOf" srcId="{291C973B-D18E-46AB-B432-2449C1A57E3E}" destId="{9B708E0F-ACF9-47AB-BFD3-CB3BAB1B95EC}" srcOrd="0" destOrd="2" presId="urn:microsoft.com/office/officeart/2005/8/layout/cycle4"/>
    <dgm:cxn modelId="{BCB7A1A7-9559-437C-B190-3D084EBFE369}" srcId="{213F80EF-5F82-4F5E-ABD1-1AB53CAFD12E}" destId="{7A596BDE-AC36-42A2-BCB5-B81135219853}" srcOrd="0" destOrd="0" parTransId="{C34B753C-9E76-4D46-AB47-1D027269B455}" sibTransId="{68CC6FA5-4E4F-41E4-A94C-48786647006B}"/>
    <dgm:cxn modelId="{B22B66AA-2D88-43E4-A5A5-A6D546741DFB}" type="presOf" srcId="{A18C28C0-0186-4BD5-9B32-B95056F76502}" destId="{329B8CCC-9D63-45C9-8288-88C555842B89}" srcOrd="0" destOrd="0" presId="urn:microsoft.com/office/officeart/2005/8/layout/cycle4"/>
    <dgm:cxn modelId="{8C6551AC-5F60-4D2C-AC00-9FC3CE7C059C}" type="presOf" srcId="{7C410CF7-A513-47A3-9306-6B1B4FC19250}" destId="{D4081E74-DAC4-48AF-B7DB-81719D025871}" srcOrd="1" destOrd="4" presId="urn:microsoft.com/office/officeart/2005/8/layout/cycle4"/>
    <dgm:cxn modelId="{E45CF1AD-84A6-499B-B3D2-FC43BA8896A2}" type="presOf" srcId="{67D4D1E1-323F-42FE-B818-F27501C6D614}" destId="{F05B2EE4-5397-48D5-922F-B9DB616C8431}" srcOrd="0" destOrd="3" presId="urn:microsoft.com/office/officeart/2005/8/layout/cycle4"/>
    <dgm:cxn modelId="{70A67AB1-CDB0-44D6-9153-12B8865BAAD6}" type="presOf" srcId="{26F9F2B4-E7EE-4EA7-8C90-16EB99F1B960}" destId="{7225A7F3-FB8B-418B-9589-514329CD87A9}" srcOrd="0" destOrd="4" presId="urn:microsoft.com/office/officeart/2005/8/layout/cycle4"/>
    <dgm:cxn modelId="{3065F3B5-3988-4B8C-8AEF-A1A7B1D1DE67}" type="presOf" srcId="{C232F40D-656C-49D0-9952-AAEC17B3278A}" destId="{329B8CCC-9D63-45C9-8288-88C555842B89}" srcOrd="0" destOrd="2" presId="urn:microsoft.com/office/officeart/2005/8/layout/cycle4"/>
    <dgm:cxn modelId="{8C63C5B9-A24B-4856-9102-357910AE312F}" type="presOf" srcId="{E4E8D0CE-1D83-4232-90DF-4B5136B909A2}" destId="{1B9E1EEE-3C6E-4B60-8C93-4A879EEE954F}" srcOrd="1" destOrd="1" presId="urn:microsoft.com/office/officeart/2005/8/layout/cycle4"/>
    <dgm:cxn modelId="{403C86C5-4D16-48F4-914B-168DB6784D38}" type="presOf" srcId="{7C410CF7-A513-47A3-9306-6B1B4FC19250}" destId="{9B708E0F-ACF9-47AB-BFD3-CB3BAB1B95EC}" srcOrd="0" destOrd="4" presId="urn:microsoft.com/office/officeart/2005/8/layout/cycle4"/>
    <dgm:cxn modelId="{E85397C6-BC56-4053-AAA9-596876BAA685}" srcId="{DCA5C08D-6AE7-4C43-9B4A-BABDEA35D1E3}" destId="{BBDED608-E47A-41DB-8CAF-91E61D4F1936}" srcOrd="2" destOrd="0" parTransId="{79C8BF9C-9992-49A1-A33A-05003250D8B3}" sibTransId="{0FE6A2AC-D750-4B75-9F75-A7A567EC9C89}"/>
    <dgm:cxn modelId="{C73956C7-66D9-41FC-8772-7DFB4FD89648}" srcId="{78DD33FB-0688-4F40-93C0-27CDCBBFB9A5}" destId="{7C410CF7-A513-47A3-9306-6B1B4FC19250}" srcOrd="4" destOrd="0" parTransId="{54B8CA14-989F-4FBD-B96E-4C60C98FE0AF}" sibTransId="{63E390DF-4807-4A2D-B6FD-7828E1556375}"/>
    <dgm:cxn modelId="{83AFDBD0-3D56-4BB6-BCBB-1979E84040E5}" type="presOf" srcId="{5D206A28-D70B-4CD5-89A8-9E476A59567D}" destId="{7225A7F3-FB8B-418B-9589-514329CD87A9}" srcOrd="0" destOrd="3" presId="urn:microsoft.com/office/officeart/2005/8/layout/cycle4"/>
    <dgm:cxn modelId="{F80196D1-0C58-41BD-9B01-86081E465393}" type="presOf" srcId="{7271FB48-DE4B-4D12-870D-263CEC0654C2}" destId="{9B708E0F-ACF9-47AB-BFD3-CB3BAB1B95EC}" srcOrd="0" destOrd="1" presId="urn:microsoft.com/office/officeart/2005/8/layout/cycle4"/>
    <dgm:cxn modelId="{A3A0E9D3-C4F5-4CAF-BD40-0122800233FB}" type="presOf" srcId="{23259122-5B4C-47B6-AF23-B586870EC801}" destId="{D4081E74-DAC4-48AF-B7DB-81719D025871}" srcOrd="1" destOrd="3" presId="urn:microsoft.com/office/officeart/2005/8/layout/cycle4"/>
    <dgm:cxn modelId="{ADB5BAD9-4CF7-4A2F-932A-EABA22393C4D}" srcId="{83D7447A-272C-4A09-A2F0-1C83C592C02E}" destId="{A26AA595-2F2E-4C81-A906-82D209307EEC}" srcOrd="2" destOrd="0" parTransId="{3F198EAB-746D-44ED-B0C9-567EAF162F64}" sibTransId="{5FE3E667-7FA6-4096-9990-372D91E86279}"/>
    <dgm:cxn modelId="{592319DB-6D0E-412B-ABAB-8E9F242F6BBA}" type="presOf" srcId="{7A596BDE-AC36-42A2-BCB5-B81135219853}" destId="{7225A7F3-FB8B-418B-9589-514329CD87A9}" srcOrd="0" destOrd="0" presId="urn:microsoft.com/office/officeart/2005/8/layout/cycle4"/>
    <dgm:cxn modelId="{E1A98DE1-F71B-40E6-AE8A-71AF43075418}" srcId="{BBDED608-E47A-41DB-8CAF-91E61D4F1936}" destId="{A18C28C0-0186-4BD5-9B32-B95056F76502}" srcOrd="0" destOrd="0" parTransId="{BE187230-18DB-457B-8E18-F5DBE36C3F3B}" sibTransId="{5BC4545E-C631-40CD-B310-075AF8880DF5}"/>
    <dgm:cxn modelId="{814C37E3-5D47-4347-9487-01D7A7D08C2A}" srcId="{213F80EF-5F82-4F5E-ABD1-1AB53CAFD12E}" destId="{4F1B6835-ABDD-4FFF-B102-C44F392C1B84}" srcOrd="2" destOrd="0" parTransId="{26148CFF-227F-467B-82AB-F635C17640AD}" sibTransId="{4822413C-7C39-416C-BFFF-B9C4CFC315CA}"/>
    <dgm:cxn modelId="{99DE99E9-2AEE-43BD-95A4-4DB60EBC11D0}" type="presOf" srcId="{EF41C64E-DEBC-4784-B802-E8BA5CD75201}" destId="{329B8CCC-9D63-45C9-8288-88C555842B89}" srcOrd="0" destOrd="1" presId="urn:microsoft.com/office/officeart/2005/8/layout/cycle4"/>
    <dgm:cxn modelId="{A552E6EA-7C21-4091-8BE7-31A940F006E7}" srcId="{83D7447A-272C-4A09-A2F0-1C83C592C02E}" destId="{67D4D1E1-323F-42FE-B818-F27501C6D614}" srcOrd="3" destOrd="0" parTransId="{4C4785D0-35C6-4B9E-9C45-CCAFAD81C2C7}" sibTransId="{AAFA65D7-EFEE-4A12-BA4E-D26382720348}"/>
    <dgm:cxn modelId="{699CAAF2-D022-4801-AFF5-BD70FAC2785F}" srcId="{213F80EF-5F82-4F5E-ABD1-1AB53CAFD12E}" destId="{26F9F2B4-E7EE-4EA7-8C90-16EB99F1B960}" srcOrd="4" destOrd="0" parTransId="{4BEDBE85-4854-4777-AE7E-E800428F0CD1}" sibTransId="{B8A7AE87-6E1C-4631-A670-9FAEEE328252}"/>
    <dgm:cxn modelId="{1F5B4DF6-EE09-465D-A93A-93B6789DB9C1}" type="presOf" srcId="{C232F40D-656C-49D0-9952-AAEC17B3278A}" destId="{B9EF06B0-9CE1-4DE7-B40D-4F53785B4638}" srcOrd="1" destOrd="2" presId="urn:microsoft.com/office/officeart/2005/8/layout/cycle4"/>
    <dgm:cxn modelId="{33F980F6-AB39-4C92-A1CC-53643F61A2AD}" srcId="{BBDED608-E47A-41DB-8CAF-91E61D4F1936}" destId="{EF41C64E-DEBC-4784-B802-E8BA5CD75201}" srcOrd="1" destOrd="0" parTransId="{E589B4DC-5E49-4867-B81F-813ED02FB9F4}" sibTransId="{C95956F3-9441-4105-A51F-0442D008E690}"/>
    <dgm:cxn modelId="{8D59D0F6-975B-4725-848D-C74249699F2C}" srcId="{213F80EF-5F82-4F5E-ABD1-1AB53CAFD12E}" destId="{5D206A28-D70B-4CD5-89A8-9E476A59567D}" srcOrd="3" destOrd="0" parTransId="{C82FFA27-6D9A-4D58-AA7C-8405C5D1D0F5}" sibTransId="{FCB687B1-C77E-4525-ADF5-AB678ED382CB}"/>
    <dgm:cxn modelId="{94E423FC-1984-44EE-9811-1B691394AD37}" type="presOf" srcId="{EF41C64E-DEBC-4784-B802-E8BA5CD75201}" destId="{B9EF06B0-9CE1-4DE7-B40D-4F53785B4638}" srcOrd="1" destOrd="1" presId="urn:microsoft.com/office/officeart/2005/8/layout/cycle4"/>
    <dgm:cxn modelId="{5C6E32FC-EC67-4FE1-A88B-CBC35497B1C8}" type="presOf" srcId="{BBDED608-E47A-41DB-8CAF-91E61D4F1936}" destId="{744DE6C5-BDD5-4649-B9A9-5F20055305FD}" srcOrd="0" destOrd="0" presId="urn:microsoft.com/office/officeart/2005/8/layout/cycle4"/>
    <dgm:cxn modelId="{9147F32D-750D-4209-A17D-ECD49B759D21}" type="presParOf" srcId="{CA4885F9-61DE-45A0-94A8-33E38BEC8D25}" destId="{AA86F67D-1B37-44B2-8C87-50BB0051465F}" srcOrd="0" destOrd="0" presId="urn:microsoft.com/office/officeart/2005/8/layout/cycle4"/>
    <dgm:cxn modelId="{FEDAC184-AD8E-4515-9E4A-4C3317628E45}" type="presParOf" srcId="{AA86F67D-1B37-44B2-8C87-50BB0051465F}" destId="{41A795A7-CED1-4987-A68A-46A1043A9761}" srcOrd="0" destOrd="0" presId="urn:microsoft.com/office/officeart/2005/8/layout/cycle4"/>
    <dgm:cxn modelId="{08DB8721-1DA7-452A-9D3D-4524FF0C334D}" type="presParOf" srcId="{41A795A7-CED1-4987-A68A-46A1043A9761}" destId="{7225A7F3-FB8B-418B-9589-514329CD87A9}" srcOrd="0" destOrd="0" presId="urn:microsoft.com/office/officeart/2005/8/layout/cycle4"/>
    <dgm:cxn modelId="{C314B96E-4865-408D-91DE-145EC44F3C0C}" type="presParOf" srcId="{41A795A7-CED1-4987-A68A-46A1043A9761}" destId="{00C4B894-BD62-4856-A243-B15C1B67ED99}" srcOrd="1" destOrd="0" presId="urn:microsoft.com/office/officeart/2005/8/layout/cycle4"/>
    <dgm:cxn modelId="{E59B1AC3-5F3B-4760-92E6-C882DA6CB25D}" type="presParOf" srcId="{AA86F67D-1B37-44B2-8C87-50BB0051465F}" destId="{C124AA45-BE8C-4BFF-8754-69F00ADD0BFF}" srcOrd="1" destOrd="0" presId="urn:microsoft.com/office/officeart/2005/8/layout/cycle4"/>
    <dgm:cxn modelId="{535DD07E-899B-48F8-B73B-FD936E5F2FDD}" type="presParOf" srcId="{C124AA45-BE8C-4BFF-8754-69F00ADD0BFF}" destId="{9B708E0F-ACF9-47AB-BFD3-CB3BAB1B95EC}" srcOrd="0" destOrd="0" presId="urn:microsoft.com/office/officeart/2005/8/layout/cycle4"/>
    <dgm:cxn modelId="{10596F8B-C0C1-4B5F-9E11-40212CCB2091}" type="presParOf" srcId="{C124AA45-BE8C-4BFF-8754-69F00ADD0BFF}" destId="{D4081E74-DAC4-48AF-B7DB-81719D025871}" srcOrd="1" destOrd="0" presId="urn:microsoft.com/office/officeart/2005/8/layout/cycle4"/>
    <dgm:cxn modelId="{8F3A3FAF-06AD-4E55-A79F-866071101EC2}" type="presParOf" srcId="{AA86F67D-1B37-44B2-8C87-50BB0051465F}" destId="{9067F61F-241F-4182-B093-2253B8AC2973}" srcOrd="2" destOrd="0" presId="urn:microsoft.com/office/officeart/2005/8/layout/cycle4"/>
    <dgm:cxn modelId="{E30B5CEC-79E2-47EE-98CD-F3375E69129D}" type="presParOf" srcId="{9067F61F-241F-4182-B093-2253B8AC2973}" destId="{329B8CCC-9D63-45C9-8288-88C555842B89}" srcOrd="0" destOrd="0" presId="urn:microsoft.com/office/officeart/2005/8/layout/cycle4"/>
    <dgm:cxn modelId="{3981F0C3-B6AC-46E0-8A9F-019C7AD53501}" type="presParOf" srcId="{9067F61F-241F-4182-B093-2253B8AC2973}" destId="{B9EF06B0-9CE1-4DE7-B40D-4F53785B4638}" srcOrd="1" destOrd="0" presId="urn:microsoft.com/office/officeart/2005/8/layout/cycle4"/>
    <dgm:cxn modelId="{7610E5E5-68D7-4063-89A2-0C22AB00946D}" type="presParOf" srcId="{AA86F67D-1B37-44B2-8C87-50BB0051465F}" destId="{22E80F6F-6E96-47EA-BF87-2CCD033C84A5}" srcOrd="3" destOrd="0" presId="urn:microsoft.com/office/officeart/2005/8/layout/cycle4"/>
    <dgm:cxn modelId="{D2FC2945-8BC7-48E4-BDB0-7872E729B6B9}" type="presParOf" srcId="{22E80F6F-6E96-47EA-BF87-2CCD033C84A5}" destId="{F05B2EE4-5397-48D5-922F-B9DB616C8431}" srcOrd="0" destOrd="0" presId="urn:microsoft.com/office/officeart/2005/8/layout/cycle4"/>
    <dgm:cxn modelId="{8D26BF27-0FD6-4526-B5F5-DF776E28D3A4}" type="presParOf" srcId="{22E80F6F-6E96-47EA-BF87-2CCD033C84A5}" destId="{1B9E1EEE-3C6E-4B60-8C93-4A879EEE954F}" srcOrd="1" destOrd="0" presId="urn:microsoft.com/office/officeart/2005/8/layout/cycle4"/>
    <dgm:cxn modelId="{9E2D7375-86A3-4321-85C1-48EB9E604951}" type="presParOf" srcId="{AA86F67D-1B37-44B2-8C87-50BB0051465F}" destId="{17BAAFDE-A0C8-4DA9-AD62-4830C446933C}" srcOrd="4" destOrd="0" presId="urn:microsoft.com/office/officeart/2005/8/layout/cycle4"/>
    <dgm:cxn modelId="{63B60E01-5671-4B83-AD83-5C3A2462EE17}" type="presParOf" srcId="{CA4885F9-61DE-45A0-94A8-33E38BEC8D25}" destId="{1E53D48F-0DA9-4584-A6EE-EF28F8C57CC2}" srcOrd="1" destOrd="0" presId="urn:microsoft.com/office/officeart/2005/8/layout/cycle4"/>
    <dgm:cxn modelId="{A0D8FB01-4C16-4812-B796-454438337574}" type="presParOf" srcId="{1E53D48F-0DA9-4584-A6EE-EF28F8C57CC2}" destId="{02907565-3EB1-4E34-87DF-DED886168D0B}" srcOrd="0" destOrd="0" presId="urn:microsoft.com/office/officeart/2005/8/layout/cycle4"/>
    <dgm:cxn modelId="{1470ED86-E225-4679-BAC4-FE76B1634525}" type="presParOf" srcId="{1E53D48F-0DA9-4584-A6EE-EF28F8C57CC2}" destId="{69644238-3322-4C32-A540-1B13ACCF52F6}" srcOrd="1" destOrd="0" presId="urn:microsoft.com/office/officeart/2005/8/layout/cycle4"/>
    <dgm:cxn modelId="{0F4D871B-FF44-45DA-9673-54DFFAA8A2EC}" type="presParOf" srcId="{1E53D48F-0DA9-4584-A6EE-EF28F8C57CC2}" destId="{744DE6C5-BDD5-4649-B9A9-5F20055305FD}" srcOrd="2" destOrd="0" presId="urn:microsoft.com/office/officeart/2005/8/layout/cycle4"/>
    <dgm:cxn modelId="{ACC38079-EC6A-404B-9248-15C8FA905000}" type="presParOf" srcId="{1E53D48F-0DA9-4584-A6EE-EF28F8C57CC2}" destId="{504666BA-8F74-4EBF-B8EE-38DE0B38B311}" srcOrd="3" destOrd="0" presId="urn:microsoft.com/office/officeart/2005/8/layout/cycle4"/>
    <dgm:cxn modelId="{C9C5CDD6-3F76-4373-B5E8-8B623D7ED5B4}" type="presParOf" srcId="{1E53D48F-0DA9-4584-A6EE-EF28F8C57CC2}" destId="{450143C3-2A16-479A-BEFC-7EE66681C166}" srcOrd="4" destOrd="0" presId="urn:microsoft.com/office/officeart/2005/8/layout/cycle4"/>
    <dgm:cxn modelId="{C2393667-D86C-45C1-A7EA-84B0B5E57483}" type="presParOf" srcId="{CA4885F9-61DE-45A0-94A8-33E38BEC8D25}" destId="{0C39739B-86F3-4F91-ABFA-8FD01C9A85A2}" srcOrd="2" destOrd="0" presId="urn:microsoft.com/office/officeart/2005/8/layout/cycle4"/>
    <dgm:cxn modelId="{A6974CC3-5211-4EA3-A85A-59B6D3C5336F}" type="presParOf" srcId="{CA4885F9-61DE-45A0-94A8-33E38BEC8D25}" destId="{40A6C686-AB1C-442D-A90C-F674CF63067E}" srcOrd="3" destOrd="0" presId="urn:microsoft.com/office/officeart/2005/8/layout/cycle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20F186E-50B0-4119-81A9-1F1FF27297B8}"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US"/>
        </a:p>
      </dgm:t>
    </dgm:pt>
    <dgm:pt modelId="{518A466F-EAC5-4DB3-ACAE-1514821C3E44}">
      <dgm:prSet phldrT="[Text]"/>
      <dgm:spPr/>
      <dgm:t>
        <a:bodyPr/>
        <a:lstStyle/>
        <a:p>
          <a:r>
            <a:rPr lang="en-US" dirty="0">
              <a:latin typeface="Times New Roman" panose="02020603050405020304" pitchFamily="18" charset="0"/>
              <a:cs typeface="Times New Roman" panose="02020603050405020304" pitchFamily="18" charset="0"/>
            </a:rPr>
            <a:t>Chief Executive officer </a:t>
          </a:r>
        </a:p>
      </dgm:t>
    </dgm:pt>
    <dgm:pt modelId="{0B7D58AE-AFFC-4CDC-A121-B3F5C5A68273}" type="parTrans" cxnId="{68971B4D-BBA3-435F-AD13-1D33AE6DF029}">
      <dgm:prSet/>
      <dgm:spPr/>
      <dgm:t>
        <a:bodyPr/>
        <a:lstStyle/>
        <a:p>
          <a:endParaRPr lang="en-US"/>
        </a:p>
      </dgm:t>
    </dgm:pt>
    <dgm:pt modelId="{D5E36E2D-F270-4753-9BD2-50658336B9AD}" type="sibTrans" cxnId="{68971B4D-BBA3-435F-AD13-1D33AE6DF029}">
      <dgm:prSet/>
      <dgm:spPr/>
      <dgm:t>
        <a:bodyPr/>
        <a:lstStyle/>
        <a:p>
          <a:endParaRPr lang="en-US"/>
        </a:p>
      </dgm:t>
    </dgm:pt>
    <dgm:pt modelId="{9A313309-E3E1-4640-B0D4-8AFA33FD8053}">
      <dgm:prSet phldrT="[Text]"/>
      <dgm:spPr/>
      <dgm:t>
        <a:bodyPr/>
        <a:lstStyle/>
        <a:p>
          <a:r>
            <a:rPr lang="en-US" dirty="0">
              <a:latin typeface="Times New Roman" panose="02020603050405020304" pitchFamily="18" charset="0"/>
              <a:cs typeface="Times New Roman" panose="02020603050405020304" pitchFamily="18" charset="0"/>
            </a:rPr>
            <a:t>Chief Financial officer</a:t>
          </a:r>
        </a:p>
      </dgm:t>
    </dgm:pt>
    <dgm:pt modelId="{29E15205-056D-49EA-8E33-3216871B5364}" type="parTrans" cxnId="{128D6E32-0453-4C37-BD69-5DD79F7522D7}">
      <dgm:prSet/>
      <dgm:spPr/>
      <dgm:t>
        <a:bodyPr/>
        <a:lstStyle/>
        <a:p>
          <a:endParaRPr lang="en-US"/>
        </a:p>
      </dgm:t>
    </dgm:pt>
    <dgm:pt modelId="{C4BC5069-2F5A-4360-B54D-3F06D4407B90}" type="sibTrans" cxnId="{128D6E32-0453-4C37-BD69-5DD79F7522D7}">
      <dgm:prSet/>
      <dgm:spPr/>
      <dgm:t>
        <a:bodyPr/>
        <a:lstStyle/>
        <a:p>
          <a:endParaRPr lang="en-US"/>
        </a:p>
      </dgm:t>
    </dgm:pt>
    <dgm:pt modelId="{61809A70-9410-4BF3-8C32-9413CC6D3156}">
      <dgm:prSet phldrT="[Text]"/>
      <dgm:spPr/>
      <dgm:t>
        <a:bodyPr/>
        <a:lstStyle/>
        <a:p>
          <a:r>
            <a:rPr lang="en-US" dirty="0">
              <a:latin typeface="Times New Roman" panose="02020603050405020304" pitchFamily="18" charset="0"/>
              <a:cs typeface="Times New Roman" panose="02020603050405020304" pitchFamily="18" charset="0"/>
            </a:rPr>
            <a:t>Chief of Management </a:t>
          </a:r>
        </a:p>
      </dgm:t>
    </dgm:pt>
    <dgm:pt modelId="{527D5862-C26D-4048-B6C7-FCCB3BA70DB3}" type="parTrans" cxnId="{518F9373-0C8F-4B49-8C31-18A0CC810778}">
      <dgm:prSet/>
      <dgm:spPr/>
      <dgm:t>
        <a:bodyPr/>
        <a:lstStyle/>
        <a:p>
          <a:endParaRPr lang="en-US"/>
        </a:p>
      </dgm:t>
    </dgm:pt>
    <dgm:pt modelId="{AE0D4FBF-F6EF-4669-BB44-5CDC3B923AD6}" type="sibTrans" cxnId="{518F9373-0C8F-4B49-8C31-18A0CC810778}">
      <dgm:prSet/>
      <dgm:spPr/>
      <dgm:t>
        <a:bodyPr/>
        <a:lstStyle/>
        <a:p>
          <a:endParaRPr lang="en-US"/>
        </a:p>
      </dgm:t>
    </dgm:pt>
    <dgm:pt modelId="{1A5C601F-16F0-48BE-94A0-87A289412D06}">
      <dgm:prSet phldrT="[Text]"/>
      <dgm:spPr/>
      <dgm:t>
        <a:bodyPr/>
        <a:lstStyle/>
        <a:p>
          <a:r>
            <a:rPr lang="en-US" dirty="0">
              <a:latin typeface="Times New Roman" panose="02020603050405020304" pitchFamily="18" charset="0"/>
              <a:cs typeface="Times New Roman" panose="02020603050405020304" pitchFamily="18" charset="0"/>
            </a:rPr>
            <a:t>Chief of Marketing</a:t>
          </a:r>
        </a:p>
      </dgm:t>
    </dgm:pt>
    <dgm:pt modelId="{A479ED22-B160-4255-B7CE-D7336BE3E8E2}" type="parTrans" cxnId="{A14B3538-AC15-48C9-BC80-E42E00EFC9C8}">
      <dgm:prSet/>
      <dgm:spPr/>
      <dgm:t>
        <a:bodyPr/>
        <a:lstStyle/>
        <a:p>
          <a:endParaRPr lang="en-US"/>
        </a:p>
      </dgm:t>
    </dgm:pt>
    <dgm:pt modelId="{F5876728-4A30-47BE-8309-12FE78C80766}" type="sibTrans" cxnId="{A14B3538-AC15-48C9-BC80-E42E00EFC9C8}">
      <dgm:prSet/>
      <dgm:spPr/>
      <dgm:t>
        <a:bodyPr/>
        <a:lstStyle/>
        <a:p>
          <a:endParaRPr lang="en-US"/>
        </a:p>
      </dgm:t>
    </dgm:pt>
    <dgm:pt modelId="{6E09DCD0-0958-4DCE-94FF-9A7CE48CA906}" type="pres">
      <dgm:prSet presAssocID="{720F186E-50B0-4119-81A9-1F1FF27297B8}" presName="Name0" presStyleCnt="0">
        <dgm:presLayoutVars>
          <dgm:dir/>
          <dgm:resizeHandles val="exact"/>
        </dgm:presLayoutVars>
      </dgm:prSet>
      <dgm:spPr/>
    </dgm:pt>
    <dgm:pt modelId="{995FB933-C58E-4FCA-8446-16D5B9834CAD}" type="pres">
      <dgm:prSet presAssocID="{518A466F-EAC5-4DB3-ACAE-1514821C3E44}" presName="composite" presStyleCnt="0"/>
      <dgm:spPr/>
    </dgm:pt>
    <dgm:pt modelId="{184220D2-22CE-4A74-B20E-40B82FCF3952}" type="pres">
      <dgm:prSet presAssocID="{518A466F-EAC5-4DB3-ACAE-1514821C3E44}" presName="rect1" presStyleLbl="trAlignAcc1" presStyleIdx="0" presStyleCnt="4">
        <dgm:presLayoutVars>
          <dgm:bulletEnabled val="1"/>
        </dgm:presLayoutVars>
      </dgm:prSet>
      <dgm:spPr/>
    </dgm:pt>
    <dgm:pt modelId="{FFCF5B04-75EE-49D4-B1A5-678411848D46}" type="pres">
      <dgm:prSet presAssocID="{518A466F-EAC5-4DB3-ACAE-1514821C3E44}" presName="rect2" presStyleLbl="fgImgPlace1" presStyleIdx="0" presStyleCnt="4"/>
      <dgm:spPr/>
    </dgm:pt>
    <dgm:pt modelId="{382E93E2-2337-429F-B5A9-5AFF83B07437}" type="pres">
      <dgm:prSet presAssocID="{D5E36E2D-F270-4753-9BD2-50658336B9AD}" presName="sibTrans" presStyleCnt="0"/>
      <dgm:spPr/>
    </dgm:pt>
    <dgm:pt modelId="{60C51014-D0EB-46C8-BE17-8F6A3AB2E494}" type="pres">
      <dgm:prSet presAssocID="{9A313309-E3E1-4640-B0D4-8AFA33FD8053}" presName="composite" presStyleCnt="0"/>
      <dgm:spPr/>
    </dgm:pt>
    <dgm:pt modelId="{AFECC9E5-570B-4E95-9FF4-2B4FAD5BDB8B}" type="pres">
      <dgm:prSet presAssocID="{9A313309-E3E1-4640-B0D4-8AFA33FD8053}" presName="rect1" presStyleLbl="trAlignAcc1" presStyleIdx="1" presStyleCnt="4">
        <dgm:presLayoutVars>
          <dgm:bulletEnabled val="1"/>
        </dgm:presLayoutVars>
      </dgm:prSet>
      <dgm:spPr/>
    </dgm:pt>
    <dgm:pt modelId="{E6F6A916-4F90-4855-A107-C8C0261D545A}" type="pres">
      <dgm:prSet presAssocID="{9A313309-E3E1-4640-B0D4-8AFA33FD8053}" presName="rect2" presStyleLbl="fgImgPlace1" presStyleIdx="1" presStyleCnt="4"/>
      <dgm:spPr/>
    </dgm:pt>
    <dgm:pt modelId="{30D151CA-5D82-4546-9D60-A29E74C342A6}" type="pres">
      <dgm:prSet presAssocID="{C4BC5069-2F5A-4360-B54D-3F06D4407B90}" presName="sibTrans" presStyleCnt="0"/>
      <dgm:spPr/>
    </dgm:pt>
    <dgm:pt modelId="{45659843-0C3D-4AF6-9389-6051F352F2F6}" type="pres">
      <dgm:prSet presAssocID="{1A5C601F-16F0-48BE-94A0-87A289412D06}" presName="composite" presStyleCnt="0"/>
      <dgm:spPr/>
    </dgm:pt>
    <dgm:pt modelId="{C2091B3F-2955-440F-911A-59F5EC0DD294}" type="pres">
      <dgm:prSet presAssocID="{1A5C601F-16F0-48BE-94A0-87A289412D06}" presName="rect1" presStyleLbl="trAlignAcc1" presStyleIdx="2" presStyleCnt="4">
        <dgm:presLayoutVars>
          <dgm:bulletEnabled val="1"/>
        </dgm:presLayoutVars>
      </dgm:prSet>
      <dgm:spPr/>
    </dgm:pt>
    <dgm:pt modelId="{BE6AE6EF-99EE-49C1-8978-ADA43EC25748}" type="pres">
      <dgm:prSet presAssocID="{1A5C601F-16F0-48BE-94A0-87A289412D06}" presName="rect2" presStyleLbl="fgImgPlace1" presStyleIdx="2" presStyleCnt="4"/>
      <dgm:spPr/>
    </dgm:pt>
    <dgm:pt modelId="{E0EA600E-A305-4961-88D3-574CF84E7171}" type="pres">
      <dgm:prSet presAssocID="{F5876728-4A30-47BE-8309-12FE78C80766}" presName="sibTrans" presStyleCnt="0"/>
      <dgm:spPr/>
    </dgm:pt>
    <dgm:pt modelId="{CA99FC20-A304-41E4-B8E2-BF0DE307D2B5}" type="pres">
      <dgm:prSet presAssocID="{61809A70-9410-4BF3-8C32-9413CC6D3156}" presName="composite" presStyleCnt="0"/>
      <dgm:spPr/>
    </dgm:pt>
    <dgm:pt modelId="{D537074B-7262-4D38-8483-F7394ECE7E04}" type="pres">
      <dgm:prSet presAssocID="{61809A70-9410-4BF3-8C32-9413CC6D3156}" presName="rect1" presStyleLbl="trAlignAcc1" presStyleIdx="3" presStyleCnt="4">
        <dgm:presLayoutVars>
          <dgm:bulletEnabled val="1"/>
        </dgm:presLayoutVars>
      </dgm:prSet>
      <dgm:spPr/>
    </dgm:pt>
    <dgm:pt modelId="{F91E010F-7948-4D92-9224-94A22E59E682}" type="pres">
      <dgm:prSet presAssocID="{61809A70-9410-4BF3-8C32-9413CC6D3156}" presName="rect2" presStyleLbl="fgImgPlace1" presStyleIdx="3" presStyleCnt="4"/>
      <dgm:spPr/>
    </dgm:pt>
  </dgm:ptLst>
  <dgm:cxnLst>
    <dgm:cxn modelId="{128D6E32-0453-4C37-BD69-5DD79F7522D7}" srcId="{720F186E-50B0-4119-81A9-1F1FF27297B8}" destId="{9A313309-E3E1-4640-B0D4-8AFA33FD8053}" srcOrd="1" destOrd="0" parTransId="{29E15205-056D-49EA-8E33-3216871B5364}" sibTransId="{C4BC5069-2F5A-4360-B54D-3F06D4407B90}"/>
    <dgm:cxn modelId="{A14B3538-AC15-48C9-BC80-E42E00EFC9C8}" srcId="{720F186E-50B0-4119-81A9-1F1FF27297B8}" destId="{1A5C601F-16F0-48BE-94A0-87A289412D06}" srcOrd="2" destOrd="0" parTransId="{A479ED22-B160-4255-B7CE-D7336BE3E8E2}" sibTransId="{F5876728-4A30-47BE-8309-12FE78C80766}"/>
    <dgm:cxn modelId="{68971B4D-BBA3-435F-AD13-1D33AE6DF029}" srcId="{720F186E-50B0-4119-81A9-1F1FF27297B8}" destId="{518A466F-EAC5-4DB3-ACAE-1514821C3E44}" srcOrd="0" destOrd="0" parTransId="{0B7D58AE-AFFC-4CDC-A121-B3F5C5A68273}" sibTransId="{D5E36E2D-F270-4753-9BD2-50658336B9AD}"/>
    <dgm:cxn modelId="{518F9373-0C8F-4B49-8C31-18A0CC810778}" srcId="{720F186E-50B0-4119-81A9-1F1FF27297B8}" destId="{61809A70-9410-4BF3-8C32-9413CC6D3156}" srcOrd="3" destOrd="0" parTransId="{527D5862-C26D-4048-B6C7-FCCB3BA70DB3}" sibTransId="{AE0D4FBF-F6EF-4669-BB44-5CDC3B923AD6}"/>
    <dgm:cxn modelId="{C87BBA9F-3CEA-4B64-BD4B-89BD6396226E}" type="presOf" srcId="{9A313309-E3E1-4640-B0D4-8AFA33FD8053}" destId="{AFECC9E5-570B-4E95-9FF4-2B4FAD5BDB8B}" srcOrd="0" destOrd="0" presId="urn:microsoft.com/office/officeart/2008/layout/PictureStrips"/>
    <dgm:cxn modelId="{8E467AAB-DCA4-4305-AB43-20F7D005B369}" type="presOf" srcId="{518A466F-EAC5-4DB3-ACAE-1514821C3E44}" destId="{184220D2-22CE-4A74-B20E-40B82FCF3952}" srcOrd="0" destOrd="0" presId="urn:microsoft.com/office/officeart/2008/layout/PictureStrips"/>
    <dgm:cxn modelId="{0DA85CBE-A357-4F1D-A77A-E9F6300533B8}" type="presOf" srcId="{1A5C601F-16F0-48BE-94A0-87A289412D06}" destId="{C2091B3F-2955-440F-911A-59F5EC0DD294}" srcOrd="0" destOrd="0" presId="urn:microsoft.com/office/officeart/2008/layout/PictureStrips"/>
    <dgm:cxn modelId="{1CA43ED4-AED3-41B4-BD68-CD90F8230B3F}" type="presOf" srcId="{720F186E-50B0-4119-81A9-1F1FF27297B8}" destId="{6E09DCD0-0958-4DCE-94FF-9A7CE48CA906}" srcOrd="0" destOrd="0" presId="urn:microsoft.com/office/officeart/2008/layout/PictureStrips"/>
    <dgm:cxn modelId="{B69E26FC-D00B-4565-8596-4DC4588ED4F3}" type="presOf" srcId="{61809A70-9410-4BF3-8C32-9413CC6D3156}" destId="{D537074B-7262-4D38-8483-F7394ECE7E04}" srcOrd="0" destOrd="0" presId="urn:microsoft.com/office/officeart/2008/layout/PictureStrips"/>
    <dgm:cxn modelId="{3B804261-092A-458E-9A5B-C374587A3A53}" type="presParOf" srcId="{6E09DCD0-0958-4DCE-94FF-9A7CE48CA906}" destId="{995FB933-C58E-4FCA-8446-16D5B9834CAD}" srcOrd="0" destOrd="0" presId="urn:microsoft.com/office/officeart/2008/layout/PictureStrips"/>
    <dgm:cxn modelId="{4DE68756-354F-4F3B-94E0-4818A0F8C7B6}" type="presParOf" srcId="{995FB933-C58E-4FCA-8446-16D5B9834CAD}" destId="{184220D2-22CE-4A74-B20E-40B82FCF3952}" srcOrd="0" destOrd="0" presId="urn:microsoft.com/office/officeart/2008/layout/PictureStrips"/>
    <dgm:cxn modelId="{E47D92FE-A711-42BB-992D-08CAEEC9AD79}" type="presParOf" srcId="{995FB933-C58E-4FCA-8446-16D5B9834CAD}" destId="{FFCF5B04-75EE-49D4-B1A5-678411848D46}" srcOrd="1" destOrd="0" presId="urn:microsoft.com/office/officeart/2008/layout/PictureStrips"/>
    <dgm:cxn modelId="{5B9C810A-E59E-4A0C-BB25-FF3E1E3E2804}" type="presParOf" srcId="{6E09DCD0-0958-4DCE-94FF-9A7CE48CA906}" destId="{382E93E2-2337-429F-B5A9-5AFF83B07437}" srcOrd="1" destOrd="0" presId="urn:microsoft.com/office/officeart/2008/layout/PictureStrips"/>
    <dgm:cxn modelId="{0C0386BD-572A-43D7-8387-AB610A7328D5}" type="presParOf" srcId="{6E09DCD0-0958-4DCE-94FF-9A7CE48CA906}" destId="{60C51014-D0EB-46C8-BE17-8F6A3AB2E494}" srcOrd="2" destOrd="0" presId="urn:microsoft.com/office/officeart/2008/layout/PictureStrips"/>
    <dgm:cxn modelId="{9EDF7422-71C4-42AB-9F08-C672733906C9}" type="presParOf" srcId="{60C51014-D0EB-46C8-BE17-8F6A3AB2E494}" destId="{AFECC9E5-570B-4E95-9FF4-2B4FAD5BDB8B}" srcOrd="0" destOrd="0" presId="urn:microsoft.com/office/officeart/2008/layout/PictureStrips"/>
    <dgm:cxn modelId="{BBBBCF1A-C3AE-4357-8DEE-C5582937B93B}" type="presParOf" srcId="{60C51014-D0EB-46C8-BE17-8F6A3AB2E494}" destId="{E6F6A916-4F90-4855-A107-C8C0261D545A}" srcOrd="1" destOrd="0" presId="urn:microsoft.com/office/officeart/2008/layout/PictureStrips"/>
    <dgm:cxn modelId="{C51D86DA-8A66-4889-9D46-88E64A610B1D}" type="presParOf" srcId="{6E09DCD0-0958-4DCE-94FF-9A7CE48CA906}" destId="{30D151CA-5D82-4546-9D60-A29E74C342A6}" srcOrd="3" destOrd="0" presId="urn:microsoft.com/office/officeart/2008/layout/PictureStrips"/>
    <dgm:cxn modelId="{E572639C-E7EB-4CC9-9DCF-66E8C9F58FC2}" type="presParOf" srcId="{6E09DCD0-0958-4DCE-94FF-9A7CE48CA906}" destId="{45659843-0C3D-4AF6-9389-6051F352F2F6}" srcOrd="4" destOrd="0" presId="urn:microsoft.com/office/officeart/2008/layout/PictureStrips"/>
    <dgm:cxn modelId="{449BFC0C-3FCF-41FE-818F-C41517AF9349}" type="presParOf" srcId="{45659843-0C3D-4AF6-9389-6051F352F2F6}" destId="{C2091B3F-2955-440F-911A-59F5EC0DD294}" srcOrd="0" destOrd="0" presId="urn:microsoft.com/office/officeart/2008/layout/PictureStrips"/>
    <dgm:cxn modelId="{7CA71E98-36D9-449B-BD04-7B5E5C1209FA}" type="presParOf" srcId="{45659843-0C3D-4AF6-9389-6051F352F2F6}" destId="{BE6AE6EF-99EE-49C1-8978-ADA43EC25748}" srcOrd="1" destOrd="0" presId="urn:microsoft.com/office/officeart/2008/layout/PictureStrips"/>
    <dgm:cxn modelId="{DE002A68-A9F9-4987-A3D3-389C9B6C4A73}" type="presParOf" srcId="{6E09DCD0-0958-4DCE-94FF-9A7CE48CA906}" destId="{E0EA600E-A305-4961-88D3-574CF84E7171}" srcOrd="5" destOrd="0" presId="urn:microsoft.com/office/officeart/2008/layout/PictureStrips"/>
    <dgm:cxn modelId="{C1016641-E412-4B94-B6A2-3692EC2E779C}" type="presParOf" srcId="{6E09DCD0-0958-4DCE-94FF-9A7CE48CA906}" destId="{CA99FC20-A304-41E4-B8E2-BF0DE307D2B5}" srcOrd="6" destOrd="0" presId="urn:microsoft.com/office/officeart/2008/layout/PictureStrips"/>
    <dgm:cxn modelId="{3546A3E4-2654-4FF0-AC28-FEC38E6A001C}" type="presParOf" srcId="{CA99FC20-A304-41E4-B8E2-BF0DE307D2B5}" destId="{D537074B-7262-4D38-8483-F7394ECE7E04}" srcOrd="0" destOrd="0" presId="urn:microsoft.com/office/officeart/2008/layout/PictureStrips"/>
    <dgm:cxn modelId="{1A45D0F5-4789-44A0-9453-30BC2F95D856}" type="presParOf" srcId="{CA99FC20-A304-41E4-B8E2-BF0DE307D2B5}" destId="{F91E010F-7948-4D92-9224-94A22E59E682}" srcOrd="1" destOrd="0" presId="urn:microsoft.com/office/officeart/2008/layout/PictureStrip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708018-1669-48AC-B7BB-5AA864B46518}">
      <dsp:nvSpPr>
        <dsp:cNvPr id="0" name=""/>
        <dsp:cNvSpPr/>
      </dsp:nvSpPr>
      <dsp:spPr>
        <a:xfrm>
          <a:off x="2509478" y="156514"/>
          <a:ext cx="3251161" cy="1015987"/>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88162"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kern="1200" dirty="0">
              <a:latin typeface="Arial" panose="020B0604020202020204" pitchFamily="34" charset="0"/>
              <a:cs typeface="Arial" panose="020B0604020202020204" pitchFamily="34" charset="0"/>
            </a:rPr>
            <a:t>We only book top-rated hotels, resorts, &amp; hostels.</a:t>
          </a:r>
        </a:p>
        <a:p>
          <a:pPr marL="0" lvl="0" indent="0" algn="l" defTabSz="533400">
            <a:lnSpc>
              <a:spcPct val="90000"/>
            </a:lnSpc>
            <a:spcBef>
              <a:spcPct val="0"/>
            </a:spcBef>
            <a:spcAft>
              <a:spcPct val="35000"/>
            </a:spcAft>
            <a:buNone/>
          </a:pPr>
          <a:r>
            <a:rPr lang="en-US" sz="1200" b="0" i="0" kern="1200" dirty="0">
              <a:latin typeface="Arial" panose="020B0604020202020204" pitchFamily="34" charset="0"/>
              <a:cs typeface="Arial" panose="020B0604020202020204" pitchFamily="34" charset="0"/>
            </a:rPr>
            <a:t>We make sure they have the best meals and the best location to render</a:t>
          </a:r>
          <a:endParaRPr lang="en-US" sz="1200" kern="1200" dirty="0">
            <a:latin typeface="Arial" panose="020B0604020202020204" pitchFamily="34" charset="0"/>
            <a:cs typeface="Arial" panose="020B0604020202020204" pitchFamily="34" charset="0"/>
          </a:endParaRPr>
        </a:p>
      </dsp:txBody>
      <dsp:txXfrm>
        <a:off x="2509478" y="156514"/>
        <a:ext cx="3251161" cy="1015987"/>
      </dsp:txXfrm>
    </dsp:sp>
    <dsp:sp modelId="{E52C8A8B-5B8D-43A8-BF26-AF6AFB8FCDE6}">
      <dsp:nvSpPr>
        <dsp:cNvPr id="0" name=""/>
        <dsp:cNvSpPr/>
      </dsp:nvSpPr>
      <dsp:spPr>
        <a:xfrm>
          <a:off x="994730" y="119833"/>
          <a:ext cx="1480295" cy="1066787"/>
        </a:xfrm>
        <a:prstGeom prst="rect">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33A566E-6000-4864-BA64-580647D3F98E}">
      <dsp:nvSpPr>
        <dsp:cNvPr id="0" name=""/>
        <dsp:cNvSpPr/>
      </dsp:nvSpPr>
      <dsp:spPr>
        <a:xfrm>
          <a:off x="2509478" y="1507168"/>
          <a:ext cx="3251161" cy="1015987"/>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88162"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We aim to provide low-fare tickets via top-rated airlines.</a:t>
          </a:r>
        </a:p>
      </dsp:txBody>
      <dsp:txXfrm>
        <a:off x="2509478" y="1507168"/>
        <a:ext cx="3251161" cy="1015987"/>
      </dsp:txXfrm>
    </dsp:sp>
    <dsp:sp modelId="{DAB92B3A-D3E6-47A6-AF83-B206E6CC39D0}">
      <dsp:nvSpPr>
        <dsp:cNvPr id="0" name=""/>
        <dsp:cNvSpPr/>
      </dsp:nvSpPr>
      <dsp:spPr>
        <a:xfrm>
          <a:off x="1098356" y="1398849"/>
          <a:ext cx="1065791" cy="1066787"/>
        </a:xfrm>
        <a:prstGeom prst="rect">
          <a:avLst/>
        </a:prstGeom>
        <a:blipFill rotWithShape="1">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7CC219C-03C0-464D-940D-FFE36FC15E26}">
      <dsp:nvSpPr>
        <dsp:cNvPr id="0" name=""/>
        <dsp:cNvSpPr/>
      </dsp:nvSpPr>
      <dsp:spPr>
        <a:xfrm>
          <a:off x="2509478" y="2711305"/>
          <a:ext cx="3251161" cy="1015987"/>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88162"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For complicated tours, we have personal tour guides for our clients</a:t>
          </a:r>
        </a:p>
      </dsp:txBody>
      <dsp:txXfrm>
        <a:off x="2509478" y="2711305"/>
        <a:ext cx="3251161" cy="1015987"/>
      </dsp:txXfrm>
    </dsp:sp>
    <dsp:sp modelId="{A94C65A5-7F78-4D1A-A129-BF8A8B8C6820}">
      <dsp:nvSpPr>
        <dsp:cNvPr id="0" name=""/>
        <dsp:cNvSpPr/>
      </dsp:nvSpPr>
      <dsp:spPr>
        <a:xfrm>
          <a:off x="1056636" y="2677865"/>
          <a:ext cx="1232672" cy="1066787"/>
        </a:xfrm>
        <a:prstGeom prst="rect">
          <a:avLst/>
        </a:prstGeom>
        <a:blipFill rotWithShape="1">
          <a:blip xmlns:r="http://schemas.openxmlformats.org/officeDocument/2006/relationships" r:embed="rId3"/>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708018-1669-48AC-B7BB-5AA864B46518}">
      <dsp:nvSpPr>
        <dsp:cNvPr id="0" name=""/>
        <dsp:cNvSpPr/>
      </dsp:nvSpPr>
      <dsp:spPr>
        <a:xfrm>
          <a:off x="1446893" y="531714"/>
          <a:ext cx="2657562" cy="876876"/>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33211"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Our consultants are the most knowledgeable and experienced in their fields, thus they provide all the business and tour visas.</a:t>
          </a:r>
        </a:p>
      </dsp:txBody>
      <dsp:txXfrm>
        <a:off x="1446893" y="531714"/>
        <a:ext cx="2657562" cy="876876"/>
      </dsp:txXfrm>
    </dsp:sp>
    <dsp:sp modelId="{E52C8A8B-5B8D-43A8-BF26-AF6AFB8FCDE6}">
      <dsp:nvSpPr>
        <dsp:cNvPr id="0" name=""/>
        <dsp:cNvSpPr/>
      </dsp:nvSpPr>
      <dsp:spPr>
        <a:xfrm>
          <a:off x="0" y="266152"/>
          <a:ext cx="1277949" cy="1291641"/>
        </a:xfrm>
        <a:prstGeom prst="rect">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33A566E-6000-4864-BA64-580647D3F98E}">
      <dsp:nvSpPr>
        <dsp:cNvPr id="0" name=""/>
        <dsp:cNvSpPr/>
      </dsp:nvSpPr>
      <dsp:spPr>
        <a:xfrm>
          <a:off x="1499366" y="1883803"/>
          <a:ext cx="2605089" cy="1180756"/>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33211"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This service fulfils the aim to bring the client to peace that they will be provided with the best service, and if not satisfied then they will be refunded fully.</a:t>
          </a:r>
        </a:p>
        <a:p>
          <a:pPr marL="228600" lvl="1" indent="-228600" algn="l" defTabSz="889000">
            <a:lnSpc>
              <a:spcPct val="90000"/>
            </a:lnSpc>
            <a:spcBef>
              <a:spcPct val="0"/>
            </a:spcBef>
            <a:spcAft>
              <a:spcPct val="15000"/>
            </a:spcAft>
            <a:buChar char="•"/>
          </a:pPr>
          <a:endParaRPr lang="en-US" sz="2000" kern="1200" dirty="0"/>
        </a:p>
      </dsp:txBody>
      <dsp:txXfrm>
        <a:off x="1499366" y="1883803"/>
        <a:ext cx="2605089" cy="1180756"/>
      </dsp:txXfrm>
    </dsp:sp>
    <dsp:sp modelId="{DAB92B3A-D3E6-47A6-AF83-B206E6CC39D0}">
      <dsp:nvSpPr>
        <dsp:cNvPr id="0" name=""/>
        <dsp:cNvSpPr/>
      </dsp:nvSpPr>
      <dsp:spPr>
        <a:xfrm>
          <a:off x="0" y="1682443"/>
          <a:ext cx="1290435" cy="1291641"/>
        </a:xfrm>
        <a:prstGeom prst="rect">
          <a:avLst/>
        </a:prstGeom>
        <a:blipFill rotWithShape="1">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733C38-88C3-4125-AA26-1200C2BD37F0}">
      <dsp:nvSpPr>
        <dsp:cNvPr id="0" name=""/>
        <dsp:cNvSpPr/>
      </dsp:nvSpPr>
      <dsp:spPr>
        <a:xfrm>
          <a:off x="0" y="0"/>
          <a:ext cx="2752017" cy="148943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Political</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No tax for locals and visitors of Wales.</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The government is allowing overnight stays.</a:t>
          </a:r>
        </a:p>
        <a:p>
          <a:pPr marL="57150" lvl="1" indent="-57150" algn="l" defTabSz="488950">
            <a:lnSpc>
              <a:spcPct val="90000"/>
            </a:lnSpc>
            <a:spcBef>
              <a:spcPct val="0"/>
            </a:spcBef>
            <a:spcAft>
              <a:spcPct val="15000"/>
            </a:spcAft>
            <a:buChar char="•"/>
          </a:pPr>
          <a:r>
            <a:rPr lang="en-US" sz="1100" b="0" i="0" kern="1200" dirty="0">
              <a:latin typeface="Arial" panose="020B0604020202020204" pitchFamily="34" charset="0"/>
              <a:cs typeface="Arial" panose="020B0604020202020204" pitchFamily="34" charset="0"/>
            </a:rPr>
            <a:t>The Development of Tourism Act 1969 encourages tourism </a:t>
          </a:r>
          <a:endParaRPr lang="en-US" sz="1100" kern="1200" dirty="0">
            <a:latin typeface="Arial" panose="020B0604020202020204" pitchFamily="34" charset="0"/>
            <a:cs typeface="Arial" panose="020B0604020202020204" pitchFamily="34" charset="0"/>
          </a:endParaRP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Welsh Ministers have the power to become an advisor for tourism industry.</a:t>
          </a:r>
        </a:p>
      </dsp:txBody>
      <dsp:txXfrm>
        <a:off x="0" y="0"/>
        <a:ext cx="2752017" cy="1489437"/>
      </dsp:txXfrm>
    </dsp:sp>
    <dsp:sp modelId="{1B60E8DC-E6F8-4E9E-84BF-7B3039088C05}">
      <dsp:nvSpPr>
        <dsp:cNvPr id="0" name=""/>
        <dsp:cNvSpPr/>
      </dsp:nvSpPr>
      <dsp:spPr>
        <a:xfrm>
          <a:off x="2950861" y="0"/>
          <a:ext cx="2371141" cy="148918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Economic </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Every year the economic condition of Wales is increasing and the increase in tourism has allowed increasing of 6% in GVA.</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11.3% increase in employment because of tourism.</a:t>
          </a:r>
        </a:p>
      </dsp:txBody>
      <dsp:txXfrm>
        <a:off x="2950861" y="0"/>
        <a:ext cx="2371141" cy="1489181"/>
      </dsp:txXfrm>
    </dsp:sp>
    <dsp:sp modelId="{4CACD069-15E1-420C-A6BF-29CAD166098C}">
      <dsp:nvSpPr>
        <dsp:cNvPr id="0" name=""/>
        <dsp:cNvSpPr/>
      </dsp:nvSpPr>
      <dsp:spPr>
        <a:xfrm>
          <a:off x="5588187" y="0"/>
          <a:ext cx="2371141" cy="142268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Social</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8.1% of working adults are found in Wales and there are 2% of them educated. </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Wales Government provides free health care thus reducing the burden on the companies to give health insurance </a:t>
          </a:r>
        </a:p>
      </dsp:txBody>
      <dsp:txXfrm>
        <a:off x="5588187" y="0"/>
        <a:ext cx="2371141" cy="1422684"/>
      </dsp:txXfrm>
    </dsp:sp>
    <dsp:sp modelId="{A78A5720-6857-436F-9F4B-F391E7253CE7}">
      <dsp:nvSpPr>
        <dsp:cNvPr id="0" name=""/>
        <dsp:cNvSpPr/>
      </dsp:nvSpPr>
      <dsp:spPr>
        <a:xfrm>
          <a:off x="193117" y="2183933"/>
          <a:ext cx="2371141" cy="142268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Technological</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Our company has almost 2o employees who are tech experts</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We have almost more than 15 PCs to deal with clients’ requests</a:t>
          </a:r>
        </a:p>
      </dsp:txBody>
      <dsp:txXfrm>
        <a:off x="193117" y="2183933"/>
        <a:ext cx="2371141" cy="1422684"/>
      </dsp:txXfrm>
    </dsp:sp>
    <dsp:sp modelId="{484C4F25-A454-4784-9169-157C911C59A1}">
      <dsp:nvSpPr>
        <dsp:cNvPr id="0" name=""/>
        <dsp:cNvSpPr/>
      </dsp:nvSpPr>
      <dsp:spPr>
        <a:xfrm>
          <a:off x="2801373" y="2183933"/>
          <a:ext cx="2371141" cy="142268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Legal</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Our company follows all local policies.</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We are a registered company.</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We have our legal partner who deals with any legal problems.</a:t>
          </a:r>
        </a:p>
      </dsp:txBody>
      <dsp:txXfrm>
        <a:off x="2801373" y="2183933"/>
        <a:ext cx="2371141" cy="1422684"/>
      </dsp:txXfrm>
    </dsp:sp>
    <dsp:sp modelId="{3BE629AC-A5CA-4E88-9881-2FCE5E713FB2}">
      <dsp:nvSpPr>
        <dsp:cNvPr id="0" name=""/>
        <dsp:cNvSpPr/>
      </dsp:nvSpPr>
      <dsp:spPr>
        <a:xfrm>
          <a:off x="5385206" y="2210523"/>
          <a:ext cx="2371141" cy="142268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Environmental</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Wales has a warmer temperatures thus it allows everyday dealings to be easy.</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Our company makes sure that clients who register with us don’t harm the environment.</a:t>
          </a:r>
        </a:p>
      </dsp:txBody>
      <dsp:txXfrm>
        <a:off x="5385206" y="2210523"/>
        <a:ext cx="2371141" cy="14226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9B8CCC-9D63-45C9-8288-88C555842B89}">
      <dsp:nvSpPr>
        <dsp:cNvPr id="0" name=""/>
        <dsp:cNvSpPr/>
      </dsp:nvSpPr>
      <dsp:spPr>
        <a:xfrm>
          <a:off x="4993822" y="2130026"/>
          <a:ext cx="3369449" cy="2009444"/>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Restriction implied by European countries on tourists under the name of covid has decreased travelling.</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Political chaos is causing market uncertainty.</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Our competitor is sponsoring itself for marketing.</a:t>
          </a:r>
        </a:p>
      </dsp:txBody>
      <dsp:txXfrm>
        <a:off x="6048798" y="2676528"/>
        <a:ext cx="2270332" cy="1418801"/>
      </dsp:txXfrm>
    </dsp:sp>
    <dsp:sp modelId="{F05B2EE4-5397-48D5-922F-B9DB616C8431}">
      <dsp:nvSpPr>
        <dsp:cNvPr id="0" name=""/>
        <dsp:cNvSpPr/>
      </dsp:nvSpPr>
      <dsp:spPr>
        <a:xfrm>
          <a:off x="0" y="2009632"/>
          <a:ext cx="3790859" cy="211856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Increase in tourism after Covid-19</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Increase in domestic travelling</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Top Deck Travel agency, our competitor is weak due to less clients and less marketing.</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Articles posted for us has created leads for us</a:t>
          </a:r>
        </a:p>
      </dsp:txBody>
      <dsp:txXfrm>
        <a:off x="46538" y="2585811"/>
        <a:ext cx="2560525" cy="1495846"/>
      </dsp:txXfrm>
    </dsp:sp>
    <dsp:sp modelId="{9B708E0F-ACF9-47AB-BFD3-CB3BAB1B95EC}">
      <dsp:nvSpPr>
        <dsp:cNvPr id="0" name=""/>
        <dsp:cNvSpPr/>
      </dsp:nvSpPr>
      <dsp:spPr>
        <a:xfrm>
          <a:off x="4897555" y="-301450"/>
          <a:ext cx="3465716" cy="1966355"/>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No experience with niche cruises.</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10 agents are new to the industry</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Less traffic generated via website. </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Less understanding of social media</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Small historical emphasis and budget for marketing</a:t>
          </a:r>
        </a:p>
      </dsp:txBody>
      <dsp:txXfrm>
        <a:off x="5980464" y="-258256"/>
        <a:ext cx="2339613" cy="1388378"/>
      </dsp:txXfrm>
    </dsp:sp>
    <dsp:sp modelId="{7225A7F3-FB8B-418B-9589-514329CD87A9}">
      <dsp:nvSpPr>
        <dsp:cNvPr id="0" name=""/>
        <dsp:cNvSpPr/>
      </dsp:nvSpPr>
      <dsp:spPr>
        <a:xfrm>
          <a:off x="0" y="-303669"/>
          <a:ext cx="3472975" cy="1990858"/>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Exuberant Knowledge of destination </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Reputation in the marketplace is strong</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More than 20 experienced travel agents</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Best quality services</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Excellent customer list e.g., top bloggers</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The referral system is strong as we get maximum clients via it.</a:t>
          </a:r>
        </a:p>
      </dsp:txBody>
      <dsp:txXfrm>
        <a:off x="43733" y="-259936"/>
        <a:ext cx="2343617" cy="1405677"/>
      </dsp:txXfrm>
    </dsp:sp>
    <dsp:sp modelId="{02907565-3EB1-4E34-87DF-DED886168D0B}">
      <dsp:nvSpPr>
        <dsp:cNvPr id="0" name=""/>
        <dsp:cNvSpPr/>
      </dsp:nvSpPr>
      <dsp:spPr>
        <a:xfrm>
          <a:off x="2249907" y="264515"/>
          <a:ext cx="1888123" cy="1888123"/>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Strength</a:t>
          </a:r>
        </a:p>
      </dsp:txBody>
      <dsp:txXfrm>
        <a:off x="2802925" y="817533"/>
        <a:ext cx="1335105" cy="1335105"/>
      </dsp:txXfrm>
    </dsp:sp>
    <dsp:sp modelId="{69644238-3322-4C32-A540-1B13ACCF52F6}">
      <dsp:nvSpPr>
        <dsp:cNvPr id="0" name=""/>
        <dsp:cNvSpPr/>
      </dsp:nvSpPr>
      <dsp:spPr>
        <a:xfrm rot="5400000">
          <a:off x="4225241" y="264515"/>
          <a:ext cx="1888123" cy="1888123"/>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Weakness</a:t>
          </a:r>
        </a:p>
      </dsp:txBody>
      <dsp:txXfrm rot="-5400000">
        <a:off x="4225241" y="817533"/>
        <a:ext cx="1335105" cy="1335105"/>
      </dsp:txXfrm>
    </dsp:sp>
    <dsp:sp modelId="{744DE6C5-BDD5-4649-B9A9-5F20055305FD}">
      <dsp:nvSpPr>
        <dsp:cNvPr id="0" name=""/>
        <dsp:cNvSpPr/>
      </dsp:nvSpPr>
      <dsp:spPr>
        <a:xfrm rot="10800000">
          <a:off x="4258812" y="2232240"/>
          <a:ext cx="1888123" cy="1888123"/>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Threat</a:t>
          </a:r>
        </a:p>
      </dsp:txBody>
      <dsp:txXfrm rot="10800000">
        <a:off x="4258812" y="2232240"/>
        <a:ext cx="1335105" cy="1335105"/>
      </dsp:txXfrm>
    </dsp:sp>
    <dsp:sp modelId="{504666BA-8F74-4EBF-B8EE-38DE0B38B311}">
      <dsp:nvSpPr>
        <dsp:cNvPr id="0" name=""/>
        <dsp:cNvSpPr/>
      </dsp:nvSpPr>
      <dsp:spPr>
        <a:xfrm rot="16200000">
          <a:off x="2249907" y="2239849"/>
          <a:ext cx="1888123" cy="1888123"/>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Opportunities</a:t>
          </a:r>
        </a:p>
      </dsp:txBody>
      <dsp:txXfrm rot="5400000">
        <a:off x="2802925" y="2239849"/>
        <a:ext cx="1335105" cy="1335105"/>
      </dsp:txXfrm>
    </dsp:sp>
    <dsp:sp modelId="{0C39739B-86F3-4F91-ABFA-8FD01C9A85A2}">
      <dsp:nvSpPr>
        <dsp:cNvPr id="0" name=""/>
        <dsp:cNvSpPr/>
      </dsp:nvSpPr>
      <dsp:spPr>
        <a:xfrm>
          <a:off x="3855684" y="1803793"/>
          <a:ext cx="651903" cy="566873"/>
        </a:xfrm>
        <a:prstGeom prst="circular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0A6C686-AB1C-442D-A90C-F674CF63067E}">
      <dsp:nvSpPr>
        <dsp:cNvPr id="0" name=""/>
        <dsp:cNvSpPr/>
      </dsp:nvSpPr>
      <dsp:spPr>
        <a:xfrm rot="10800000">
          <a:off x="3855684" y="2021821"/>
          <a:ext cx="651903" cy="566873"/>
        </a:xfrm>
        <a:prstGeom prst="circular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4220D2-22CE-4A74-B20E-40B82FCF3952}">
      <dsp:nvSpPr>
        <dsp:cNvPr id="0" name=""/>
        <dsp:cNvSpPr/>
      </dsp:nvSpPr>
      <dsp:spPr>
        <a:xfrm>
          <a:off x="120848" y="1097374"/>
          <a:ext cx="2828925" cy="884039"/>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98789"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latin typeface="Times New Roman" panose="02020603050405020304" pitchFamily="18" charset="0"/>
              <a:cs typeface="Times New Roman" panose="02020603050405020304" pitchFamily="18" charset="0"/>
            </a:rPr>
            <a:t>Chief Executive officer </a:t>
          </a:r>
        </a:p>
      </dsp:txBody>
      <dsp:txXfrm>
        <a:off x="120848" y="1097374"/>
        <a:ext cx="2828925" cy="884039"/>
      </dsp:txXfrm>
    </dsp:sp>
    <dsp:sp modelId="{FFCF5B04-75EE-49D4-B1A5-678411848D46}">
      <dsp:nvSpPr>
        <dsp:cNvPr id="0" name=""/>
        <dsp:cNvSpPr/>
      </dsp:nvSpPr>
      <dsp:spPr>
        <a:xfrm>
          <a:off x="2976" y="969679"/>
          <a:ext cx="618827" cy="928241"/>
        </a:xfrm>
        <a:prstGeom prst="rect">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FECC9E5-570B-4E95-9FF4-2B4FAD5BDB8B}">
      <dsp:nvSpPr>
        <dsp:cNvPr id="0" name=""/>
        <dsp:cNvSpPr/>
      </dsp:nvSpPr>
      <dsp:spPr>
        <a:xfrm>
          <a:off x="3264098" y="1097374"/>
          <a:ext cx="2828925" cy="884039"/>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98789"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latin typeface="Times New Roman" panose="02020603050405020304" pitchFamily="18" charset="0"/>
              <a:cs typeface="Times New Roman" panose="02020603050405020304" pitchFamily="18" charset="0"/>
            </a:rPr>
            <a:t>Chief Financial officer</a:t>
          </a:r>
        </a:p>
      </dsp:txBody>
      <dsp:txXfrm>
        <a:off x="3264098" y="1097374"/>
        <a:ext cx="2828925" cy="884039"/>
      </dsp:txXfrm>
    </dsp:sp>
    <dsp:sp modelId="{E6F6A916-4F90-4855-A107-C8C0261D545A}">
      <dsp:nvSpPr>
        <dsp:cNvPr id="0" name=""/>
        <dsp:cNvSpPr/>
      </dsp:nvSpPr>
      <dsp:spPr>
        <a:xfrm>
          <a:off x="3146226" y="969679"/>
          <a:ext cx="618827" cy="928241"/>
        </a:xfrm>
        <a:prstGeom prst="rect">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2091B3F-2955-440F-911A-59F5EC0DD294}">
      <dsp:nvSpPr>
        <dsp:cNvPr id="0" name=""/>
        <dsp:cNvSpPr/>
      </dsp:nvSpPr>
      <dsp:spPr>
        <a:xfrm>
          <a:off x="120848" y="2210281"/>
          <a:ext cx="2828925" cy="884039"/>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98789"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latin typeface="Times New Roman" panose="02020603050405020304" pitchFamily="18" charset="0"/>
              <a:cs typeface="Times New Roman" panose="02020603050405020304" pitchFamily="18" charset="0"/>
            </a:rPr>
            <a:t>Chief of Marketing</a:t>
          </a:r>
        </a:p>
      </dsp:txBody>
      <dsp:txXfrm>
        <a:off x="120848" y="2210281"/>
        <a:ext cx="2828925" cy="884039"/>
      </dsp:txXfrm>
    </dsp:sp>
    <dsp:sp modelId="{BE6AE6EF-99EE-49C1-8978-ADA43EC25748}">
      <dsp:nvSpPr>
        <dsp:cNvPr id="0" name=""/>
        <dsp:cNvSpPr/>
      </dsp:nvSpPr>
      <dsp:spPr>
        <a:xfrm>
          <a:off x="2976" y="2082586"/>
          <a:ext cx="618827" cy="928241"/>
        </a:xfrm>
        <a:prstGeom prst="rect">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537074B-7262-4D38-8483-F7394ECE7E04}">
      <dsp:nvSpPr>
        <dsp:cNvPr id="0" name=""/>
        <dsp:cNvSpPr/>
      </dsp:nvSpPr>
      <dsp:spPr>
        <a:xfrm>
          <a:off x="3264098" y="2210281"/>
          <a:ext cx="2828925" cy="884039"/>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98789"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latin typeface="Times New Roman" panose="02020603050405020304" pitchFamily="18" charset="0"/>
              <a:cs typeface="Times New Roman" panose="02020603050405020304" pitchFamily="18" charset="0"/>
            </a:rPr>
            <a:t>Chief of Management </a:t>
          </a:r>
        </a:p>
      </dsp:txBody>
      <dsp:txXfrm>
        <a:off x="3264098" y="2210281"/>
        <a:ext cx="2828925" cy="884039"/>
      </dsp:txXfrm>
    </dsp:sp>
    <dsp:sp modelId="{F91E010F-7948-4D92-9224-94A22E59E682}">
      <dsp:nvSpPr>
        <dsp:cNvPr id="0" name=""/>
        <dsp:cNvSpPr/>
      </dsp:nvSpPr>
      <dsp:spPr>
        <a:xfrm>
          <a:off x="3146226" y="2082586"/>
          <a:ext cx="618827" cy="928241"/>
        </a:xfrm>
        <a:prstGeom prst="rect">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5.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8</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9</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10</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11</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23/07/2022</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23/07/2022</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23/07/2022</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23/07/2022</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23/07/2022</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23/07/2022</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23/07/2022</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23/07/2022</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23/07/2022</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23/07/2022</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23/07/2022</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23/07/2022</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529208" y="601122"/>
            <a:ext cx="8229600" cy="1143000"/>
          </a:xfrm>
        </p:spPr>
        <p:txBody>
          <a:bodyPr/>
          <a:lstStyle/>
          <a:p>
            <a:r>
              <a:rPr lang="en-GB" altLang="en-US" sz="3600" b="1" dirty="0">
                <a:latin typeface="Arial"/>
                <a:cs typeface="Arial"/>
              </a:rPr>
              <a:t>Managing Enterprise in the 21st Century</a:t>
            </a:r>
            <a:r>
              <a:rPr lang="en-GB" altLang="en-US" sz="3600" b="1" dirty="0"/>
              <a:t> – UNIVERSAL AIRWAYS</a:t>
            </a:r>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23/07/2022</a:t>
            </a:fld>
            <a:endParaRPr lang="en-GB" altLang="en-US"/>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16044" y="1965982"/>
            <a:ext cx="3982938" cy="30517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 name="Table 1">
            <a:extLst>
              <a:ext uri="{FF2B5EF4-FFF2-40B4-BE49-F238E27FC236}">
                <a16:creationId xmlns:a16="http://schemas.microsoft.com/office/drawing/2014/main" id="{B3B23BDC-1074-6948-EF8F-845A17D62AB2}"/>
              </a:ext>
            </a:extLst>
          </p:cNvPr>
          <p:cNvGraphicFramePr>
            <a:graphicFrameLocks noGrp="1"/>
          </p:cNvGraphicFramePr>
          <p:nvPr>
            <p:extLst>
              <p:ext uri="{D42A27DB-BD31-4B8C-83A1-F6EECF244321}">
                <p14:modId xmlns:p14="http://schemas.microsoft.com/office/powerpoint/2010/main" val="4046937643"/>
              </p:ext>
            </p:extLst>
          </p:nvPr>
        </p:nvGraphicFramePr>
        <p:xfrm>
          <a:off x="4624831" y="2420888"/>
          <a:ext cx="4206453" cy="3002280"/>
        </p:xfrm>
        <a:graphic>
          <a:graphicData uri="http://schemas.openxmlformats.org/drawingml/2006/table">
            <a:tbl>
              <a:tblPr/>
              <a:tblGrid>
                <a:gridCol w="1725178">
                  <a:extLst>
                    <a:ext uri="{9D8B030D-6E8A-4147-A177-3AD203B41FA5}">
                      <a16:colId xmlns:a16="http://schemas.microsoft.com/office/drawing/2014/main" val="3299050479"/>
                    </a:ext>
                  </a:extLst>
                </a:gridCol>
                <a:gridCol w="2481275">
                  <a:extLst>
                    <a:ext uri="{9D8B030D-6E8A-4147-A177-3AD203B41FA5}">
                      <a16:colId xmlns:a16="http://schemas.microsoft.com/office/drawing/2014/main" val="3663538642"/>
                    </a:ext>
                  </a:extLst>
                </a:gridCol>
              </a:tblGrid>
              <a:tr h="0">
                <a:tc>
                  <a:txBody>
                    <a:bodyPr/>
                    <a:lstStyle/>
                    <a:p>
                      <a:pPr algn="l" fontAlgn="t"/>
                      <a:endParaRPr lang="en-GB" dirty="0">
                        <a:effectLst/>
                      </a:endParaRPr>
                    </a:p>
                    <a:p>
                      <a:pPr algn="l" rtl="0" fontAlgn="base"/>
                      <a:r>
                        <a:rPr lang="en-GB" sz="1100" b="0" i="0" dirty="0">
                          <a:solidFill>
                            <a:srgbClr val="000000"/>
                          </a:solidFill>
                          <a:effectLst/>
                          <a:latin typeface="Arial" panose="020B0604020202020204" pitchFamily="34" charset="0"/>
                        </a:rPr>
                        <a:t>Student Name </a:t>
                      </a:r>
                      <a:endParaRPr lang="en-GB" b="0" i="0" dirty="0">
                        <a:effectLst/>
                      </a:endParaRPr>
                    </a:p>
                  </a:txBody>
                  <a:tcPr>
                    <a:lnL w="6350" cap="flat" cmpd="sng" algn="ctr">
                      <a:solidFill>
                        <a:srgbClr val="A0CB16"/>
                      </a:solidFill>
                      <a:prstDash val="solid"/>
                      <a:round/>
                      <a:headEnd type="none" w="med" len="med"/>
                      <a:tailEnd type="none" w="med" len="med"/>
                    </a:lnL>
                    <a:lnR w="6350" cap="flat" cmpd="sng" algn="ctr">
                      <a:solidFill>
                        <a:srgbClr val="A0CB16"/>
                      </a:solidFill>
                      <a:prstDash val="solid"/>
                      <a:round/>
                      <a:headEnd type="none" w="med" len="med"/>
                      <a:tailEnd type="none" w="med" len="med"/>
                    </a:lnR>
                    <a:lnT w="6350" cap="flat" cmpd="sng" algn="ctr">
                      <a:solidFill>
                        <a:srgbClr val="A0CB16"/>
                      </a:solidFill>
                      <a:prstDash val="solid"/>
                      <a:round/>
                      <a:headEnd type="none" w="med" len="med"/>
                      <a:tailEnd type="none" w="med" len="med"/>
                    </a:lnT>
                    <a:lnB w="6350" cap="flat" cmpd="sng" algn="ctr">
                      <a:solidFill>
                        <a:srgbClr val="A0CB16"/>
                      </a:solidFill>
                      <a:prstDash val="solid"/>
                      <a:round/>
                      <a:headEnd type="none" w="med" len="med"/>
                      <a:tailEnd type="none" w="med" len="med"/>
                    </a:lnB>
                    <a:noFill/>
                  </a:tcPr>
                </a:tc>
                <a:tc>
                  <a:txBody>
                    <a:bodyPr/>
                    <a:lstStyle/>
                    <a:p>
                      <a:pPr algn="l" fontAlgn="t"/>
                      <a:endParaRPr lang="en-GB" dirty="0">
                        <a:solidFill>
                          <a:schemeClr val="tx1"/>
                        </a:solidFill>
                        <a:effectLst/>
                      </a:endParaRPr>
                    </a:p>
                    <a:p>
                      <a:pPr algn="l" rtl="0" fontAlgn="base"/>
                      <a:r>
                        <a:rPr lang="en-GB" sz="1100" b="0" i="0" dirty="0">
                          <a:solidFill>
                            <a:schemeClr val="tx1"/>
                          </a:solidFill>
                          <a:effectLst/>
                          <a:latin typeface="Arial"/>
                        </a:rPr>
                        <a:t>Farhana Musharrath Tahura, Maria Angelova, Omosere </a:t>
                      </a:r>
                      <a:r>
                        <a:rPr lang="en-GB" sz="1100" b="0" i="0" dirty="0" err="1">
                          <a:solidFill>
                            <a:schemeClr val="tx1"/>
                          </a:solidFill>
                          <a:effectLst/>
                          <a:latin typeface="Arial"/>
                        </a:rPr>
                        <a:t>Osaro</a:t>
                      </a:r>
                      <a:r>
                        <a:rPr lang="en-GB" sz="1100" b="0" i="0" dirty="0">
                          <a:solidFill>
                            <a:schemeClr val="tx1"/>
                          </a:solidFill>
                          <a:effectLst/>
                          <a:latin typeface="Arial"/>
                        </a:rPr>
                        <a:t> </a:t>
                      </a:r>
                      <a:r>
                        <a:rPr lang="en-GB" sz="1100" b="0" i="0" dirty="0" err="1">
                          <a:solidFill>
                            <a:schemeClr val="tx1"/>
                          </a:solidFill>
                          <a:effectLst/>
                          <a:latin typeface="Arial"/>
                        </a:rPr>
                        <a:t>Ogbevoen</a:t>
                      </a:r>
                      <a:endParaRPr lang="en-GB" b="0" i="0" dirty="0">
                        <a:solidFill>
                          <a:schemeClr val="tx1"/>
                        </a:solidFill>
                        <a:effectLst/>
                        <a:latin typeface="Arial"/>
                      </a:endParaRPr>
                    </a:p>
                  </a:txBody>
                  <a:tcPr>
                    <a:lnL w="6350" cap="flat" cmpd="sng" algn="ctr">
                      <a:solidFill>
                        <a:srgbClr val="A0CB16"/>
                      </a:solidFill>
                      <a:prstDash val="solid"/>
                      <a:round/>
                      <a:headEnd type="none" w="med" len="med"/>
                      <a:tailEnd type="none" w="med" len="med"/>
                    </a:lnL>
                    <a:lnR w="6350" cap="flat" cmpd="sng" algn="ctr">
                      <a:solidFill>
                        <a:srgbClr val="F0C116"/>
                      </a:solidFill>
                      <a:prstDash val="solid"/>
                      <a:round/>
                      <a:headEnd type="none" w="med" len="med"/>
                      <a:tailEnd type="none" w="med" len="med"/>
                    </a:lnR>
                    <a:lnT w="6350" cap="flat" cmpd="sng" algn="ctr">
                      <a:solidFill>
                        <a:srgbClr val="F0C116"/>
                      </a:solidFill>
                      <a:prstDash val="solid"/>
                      <a:round/>
                      <a:headEnd type="none" w="med" len="med"/>
                      <a:tailEnd type="none" w="med" len="med"/>
                    </a:lnT>
                    <a:lnB w="6350" cap="flat" cmpd="sng" algn="ctr">
                      <a:solidFill>
                        <a:srgbClr val="F0C116"/>
                      </a:solidFill>
                      <a:prstDash val="solid"/>
                      <a:round/>
                      <a:headEnd type="none" w="med" len="med"/>
                      <a:tailEnd type="none" w="med" len="med"/>
                    </a:lnB>
                    <a:noFill/>
                  </a:tcPr>
                </a:tc>
                <a:extLst>
                  <a:ext uri="{0D108BD9-81ED-4DB2-BD59-A6C34878D82A}">
                    <a16:rowId xmlns:a16="http://schemas.microsoft.com/office/drawing/2014/main" val="716222952"/>
                  </a:ext>
                </a:extLst>
              </a:tr>
              <a:tr h="0">
                <a:tc>
                  <a:txBody>
                    <a:bodyPr/>
                    <a:lstStyle/>
                    <a:p>
                      <a:pPr algn="l" fontAlgn="t"/>
                      <a:endParaRPr lang="en-GB" dirty="0">
                        <a:effectLst/>
                      </a:endParaRPr>
                    </a:p>
                    <a:p>
                      <a:pPr algn="l" rtl="0" fontAlgn="base"/>
                      <a:r>
                        <a:rPr lang="en-GB" sz="1100" b="0" i="0" dirty="0">
                          <a:solidFill>
                            <a:srgbClr val="000000"/>
                          </a:solidFill>
                          <a:effectLst/>
                          <a:latin typeface="Arial" panose="020B0604020202020204" pitchFamily="34" charset="0"/>
                        </a:rPr>
                        <a:t>Student ID </a:t>
                      </a:r>
                      <a:endParaRPr lang="en-GB" b="0" i="0" dirty="0">
                        <a:effectLst/>
                      </a:endParaRPr>
                    </a:p>
                  </a:txBody>
                  <a:tcPr>
                    <a:lnL w="6350" cap="flat" cmpd="sng" algn="ctr">
                      <a:solidFill>
                        <a:srgbClr val="90C216"/>
                      </a:solidFill>
                      <a:prstDash val="solid"/>
                      <a:round/>
                      <a:headEnd type="none" w="med" len="med"/>
                      <a:tailEnd type="none" w="med" len="med"/>
                    </a:lnL>
                    <a:lnR w="6350" cap="flat" cmpd="sng" algn="ctr">
                      <a:solidFill>
                        <a:srgbClr val="90C216"/>
                      </a:solidFill>
                      <a:prstDash val="solid"/>
                      <a:round/>
                      <a:headEnd type="none" w="med" len="med"/>
                      <a:tailEnd type="none" w="med" len="med"/>
                    </a:lnR>
                    <a:lnT w="6350" cap="flat" cmpd="sng" algn="ctr">
                      <a:solidFill>
                        <a:srgbClr val="A0CB16"/>
                      </a:solidFill>
                      <a:prstDash val="solid"/>
                      <a:round/>
                      <a:headEnd type="none" w="med" len="med"/>
                      <a:tailEnd type="none" w="med" len="med"/>
                    </a:lnT>
                    <a:lnB w="6350" cap="flat" cmpd="sng" algn="ctr">
                      <a:solidFill>
                        <a:srgbClr val="90C216"/>
                      </a:solidFill>
                      <a:prstDash val="solid"/>
                      <a:round/>
                      <a:headEnd type="none" w="med" len="med"/>
                      <a:tailEnd type="none" w="med" len="med"/>
                    </a:lnB>
                    <a:noFill/>
                  </a:tcPr>
                </a:tc>
                <a:tc>
                  <a:txBody>
                    <a:bodyPr/>
                    <a:lstStyle/>
                    <a:p>
                      <a:pPr algn="l" fontAlgn="t"/>
                      <a:endParaRPr lang="en-GB" dirty="0">
                        <a:effectLst/>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sz="1100" b="0" i="0" dirty="0">
                          <a:solidFill>
                            <a:srgbClr val="000000"/>
                          </a:solidFill>
                          <a:effectLst/>
                          <a:latin typeface="Arial" panose="020B0604020202020204" pitchFamily="34" charset="0"/>
                        </a:rPr>
                        <a:t>2109147, 2109919, 2109240</a:t>
                      </a:r>
                      <a:endParaRPr lang="en-GB" sz="1800" b="1" i="0" kern="1200" dirty="0">
                        <a:solidFill>
                          <a:schemeClr val="tx1"/>
                        </a:solidFill>
                        <a:effectLst/>
                        <a:latin typeface="+mn-lt"/>
                        <a:ea typeface="+mn-ea"/>
                        <a:cs typeface="+mn-cs"/>
                      </a:endParaRPr>
                    </a:p>
                  </a:txBody>
                  <a:tcPr>
                    <a:lnL w="6350" cap="flat" cmpd="sng" algn="ctr">
                      <a:solidFill>
                        <a:srgbClr val="90C216"/>
                      </a:solidFill>
                      <a:prstDash val="solid"/>
                      <a:round/>
                      <a:headEnd type="none" w="med" len="med"/>
                      <a:tailEnd type="none" w="med" len="med"/>
                    </a:lnL>
                    <a:lnR w="6350" cap="flat" cmpd="sng" algn="ctr">
                      <a:solidFill>
                        <a:srgbClr val="E0C216"/>
                      </a:solidFill>
                      <a:prstDash val="solid"/>
                      <a:round/>
                      <a:headEnd type="none" w="med" len="med"/>
                      <a:tailEnd type="none" w="med" len="med"/>
                    </a:lnR>
                    <a:lnT w="6350" cap="flat" cmpd="sng" algn="ctr">
                      <a:solidFill>
                        <a:srgbClr val="F0C116"/>
                      </a:solidFill>
                      <a:prstDash val="solid"/>
                      <a:round/>
                      <a:headEnd type="none" w="med" len="med"/>
                      <a:tailEnd type="none" w="med" len="med"/>
                    </a:lnT>
                    <a:lnB w="6350" cap="flat" cmpd="sng" algn="ctr">
                      <a:solidFill>
                        <a:srgbClr val="E0C216"/>
                      </a:solidFill>
                      <a:prstDash val="solid"/>
                      <a:round/>
                      <a:headEnd type="none" w="med" len="med"/>
                      <a:tailEnd type="none" w="med" len="med"/>
                    </a:lnB>
                    <a:noFill/>
                  </a:tcPr>
                </a:tc>
                <a:extLst>
                  <a:ext uri="{0D108BD9-81ED-4DB2-BD59-A6C34878D82A}">
                    <a16:rowId xmlns:a16="http://schemas.microsoft.com/office/drawing/2014/main" val="4199117905"/>
                  </a:ext>
                </a:extLst>
              </a:tr>
              <a:tr h="0">
                <a:tc>
                  <a:txBody>
                    <a:bodyPr/>
                    <a:lstStyle/>
                    <a:p>
                      <a:pPr algn="l" fontAlgn="t"/>
                      <a:endParaRPr lang="en-GB">
                        <a:effectLst/>
                      </a:endParaRPr>
                    </a:p>
                    <a:p>
                      <a:pPr algn="l" rtl="0" fontAlgn="base"/>
                      <a:r>
                        <a:rPr lang="en-GB" sz="1100" b="0" i="0" dirty="0">
                          <a:solidFill>
                            <a:srgbClr val="000000"/>
                          </a:solidFill>
                          <a:effectLst/>
                          <a:latin typeface="Arial"/>
                        </a:rPr>
                        <a:t>Module Code </a:t>
                      </a:r>
                      <a:endParaRPr lang="en-GB" b="0" i="0" dirty="0">
                        <a:effectLst/>
                        <a:latin typeface="Arial"/>
                      </a:endParaRPr>
                    </a:p>
                  </a:txBody>
                  <a:tcPr>
                    <a:lnL w="6350" cap="flat" cmpd="sng" algn="ctr">
                      <a:solidFill>
                        <a:srgbClr val="80C316"/>
                      </a:solidFill>
                      <a:prstDash val="solid"/>
                      <a:round/>
                      <a:headEnd type="none" w="med" len="med"/>
                      <a:tailEnd type="none" w="med" len="med"/>
                    </a:lnL>
                    <a:lnR w="6350" cap="flat" cmpd="sng" algn="ctr">
                      <a:solidFill>
                        <a:srgbClr val="80C316"/>
                      </a:solidFill>
                      <a:prstDash val="solid"/>
                      <a:round/>
                      <a:headEnd type="none" w="med" len="med"/>
                      <a:tailEnd type="none" w="med" len="med"/>
                    </a:lnR>
                    <a:lnT w="6350" cap="flat" cmpd="sng" algn="ctr">
                      <a:solidFill>
                        <a:srgbClr val="90C216"/>
                      </a:solidFill>
                      <a:prstDash val="solid"/>
                      <a:round/>
                      <a:headEnd type="none" w="med" len="med"/>
                      <a:tailEnd type="none" w="med" len="med"/>
                    </a:lnT>
                    <a:lnB w="6350" cap="flat" cmpd="sng" algn="ctr">
                      <a:solidFill>
                        <a:srgbClr val="80C316"/>
                      </a:solidFill>
                      <a:prstDash val="solid"/>
                      <a:round/>
                      <a:headEnd type="none" w="med" len="med"/>
                      <a:tailEnd type="none" w="med" len="med"/>
                    </a:lnB>
                    <a:noFill/>
                  </a:tcPr>
                </a:tc>
                <a:tc>
                  <a:txBody>
                    <a:bodyPr/>
                    <a:lstStyle/>
                    <a:p>
                      <a:pPr algn="l" fontAlgn="t"/>
                      <a:endParaRPr lang="en-GB" dirty="0">
                        <a:effectLst/>
                      </a:endParaRPr>
                    </a:p>
                    <a:p>
                      <a:pPr algn="l" rtl="0" fontAlgn="base"/>
                      <a:r>
                        <a:rPr lang="en-GB" sz="1100" b="0" i="0" dirty="0">
                          <a:solidFill>
                            <a:srgbClr val="000000"/>
                          </a:solidFill>
                          <a:effectLst/>
                          <a:latin typeface="Arial" panose="020B0604020202020204" pitchFamily="34" charset="0"/>
                        </a:rPr>
                        <a:t>BMSW4006 </a:t>
                      </a:r>
                      <a:endParaRPr lang="en-GB" b="0" i="0" dirty="0">
                        <a:effectLst/>
                      </a:endParaRPr>
                    </a:p>
                  </a:txBody>
                  <a:tcPr>
                    <a:lnL w="6350" cap="flat" cmpd="sng" algn="ctr">
                      <a:solidFill>
                        <a:srgbClr val="80C316"/>
                      </a:solidFill>
                      <a:prstDash val="solid"/>
                      <a:round/>
                      <a:headEnd type="none" w="med" len="med"/>
                      <a:tailEnd type="none" w="med" len="med"/>
                    </a:lnL>
                    <a:lnR w="6350" cap="flat" cmpd="sng" algn="ctr">
                      <a:solidFill>
                        <a:srgbClr val="D0C316"/>
                      </a:solidFill>
                      <a:prstDash val="solid"/>
                      <a:round/>
                      <a:headEnd type="none" w="med" len="med"/>
                      <a:tailEnd type="none" w="med" len="med"/>
                    </a:lnR>
                    <a:lnT w="6350" cap="flat" cmpd="sng" algn="ctr">
                      <a:solidFill>
                        <a:srgbClr val="E0C216"/>
                      </a:solidFill>
                      <a:prstDash val="solid"/>
                      <a:round/>
                      <a:headEnd type="none" w="med" len="med"/>
                      <a:tailEnd type="none" w="med" len="med"/>
                    </a:lnT>
                    <a:lnB w="6350" cap="flat" cmpd="sng" algn="ctr">
                      <a:solidFill>
                        <a:srgbClr val="D0C316"/>
                      </a:solidFill>
                      <a:prstDash val="solid"/>
                      <a:round/>
                      <a:headEnd type="none" w="med" len="med"/>
                      <a:tailEnd type="none" w="med" len="med"/>
                    </a:lnB>
                    <a:noFill/>
                  </a:tcPr>
                </a:tc>
                <a:extLst>
                  <a:ext uri="{0D108BD9-81ED-4DB2-BD59-A6C34878D82A}">
                    <a16:rowId xmlns:a16="http://schemas.microsoft.com/office/drawing/2014/main" val="3728346184"/>
                  </a:ext>
                </a:extLst>
              </a:tr>
              <a:tr h="0">
                <a:tc>
                  <a:txBody>
                    <a:bodyPr/>
                    <a:lstStyle/>
                    <a:p>
                      <a:pPr algn="l" fontAlgn="t"/>
                      <a:endParaRPr lang="en-GB">
                        <a:effectLst/>
                      </a:endParaRPr>
                    </a:p>
                    <a:p>
                      <a:pPr algn="l" rtl="0" fontAlgn="base"/>
                      <a:r>
                        <a:rPr lang="en-GB" sz="1100" b="0" i="0" dirty="0">
                          <a:solidFill>
                            <a:srgbClr val="000000"/>
                          </a:solidFill>
                          <a:effectLst/>
                          <a:latin typeface="Arial"/>
                        </a:rPr>
                        <a:t>Assignment Section </a:t>
                      </a:r>
                      <a:endParaRPr lang="en-GB" b="0" i="0" dirty="0">
                        <a:effectLst/>
                        <a:latin typeface="Arial"/>
                      </a:endParaRPr>
                    </a:p>
                  </a:txBody>
                  <a:tcPr>
                    <a:lnL w="6350" cap="flat" cmpd="sng" algn="ctr">
                      <a:solidFill>
                        <a:srgbClr val="20C416"/>
                      </a:solidFill>
                      <a:prstDash val="solid"/>
                      <a:round/>
                      <a:headEnd type="none" w="med" len="med"/>
                      <a:tailEnd type="none" w="med" len="med"/>
                    </a:lnL>
                    <a:lnR w="6350" cap="flat" cmpd="sng" algn="ctr">
                      <a:solidFill>
                        <a:srgbClr val="20C416"/>
                      </a:solidFill>
                      <a:prstDash val="solid"/>
                      <a:round/>
                      <a:headEnd type="none" w="med" len="med"/>
                      <a:tailEnd type="none" w="med" len="med"/>
                    </a:lnR>
                    <a:lnT w="6350" cap="flat" cmpd="sng" algn="ctr">
                      <a:solidFill>
                        <a:srgbClr val="80C316"/>
                      </a:solidFill>
                      <a:prstDash val="solid"/>
                      <a:round/>
                      <a:headEnd type="none" w="med" len="med"/>
                      <a:tailEnd type="none" w="med" len="med"/>
                    </a:lnT>
                    <a:lnB w="6350" cap="flat" cmpd="sng" algn="ctr">
                      <a:solidFill>
                        <a:srgbClr val="20C416"/>
                      </a:solidFill>
                      <a:prstDash val="solid"/>
                      <a:round/>
                      <a:headEnd type="none" w="med" len="med"/>
                      <a:tailEnd type="none" w="med" len="med"/>
                    </a:lnB>
                    <a:noFill/>
                  </a:tcPr>
                </a:tc>
                <a:tc>
                  <a:txBody>
                    <a:bodyPr/>
                    <a:lstStyle/>
                    <a:p>
                      <a:pPr algn="l" fontAlgn="t"/>
                      <a:endParaRPr lang="en-GB" dirty="0">
                        <a:effectLst/>
                      </a:endParaRPr>
                    </a:p>
                    <a:p>
                      <a:pPr algn="l" rtl="0" fontAlgn="base"/>
                      <a:r>
                        <a:rPr lang="en-GB" sz="1100" b="0" i="0" dirty="0">
                          <a:solidFill>
                            <a:srgbClr val="000000"/>
                          </a:solidFill>
                          <a:effectLst/>
                          <a:latin typeface="Arial"/>
                        </a:rPr>
                        <a:t>Part 2</a:t>
                      </a:r>
                      <a:endParaRPr lang="en-GB" b="0" i="0" dirty="0">
                        <a:effectLst/>
                      </a:endParaRPr>
                    </a:p>
                  </a:txBody>
                  <a:tcPr>
                    <a:lnL w="6350" cap="flat" cmpd="sng" algn="ctr">
                      <a:solidFill>
                        <a:srgbClr val="20C416"/>
                      </a:solidFill>
                      <a:prstDash val="solid"/>
                      <a:round/>
                      <a:headEnd type="none" w="med" len="med"/>
                      <a:tailEnd type="none" w="med" len="med"/>
                    </a:lnL>
                    <a:lnR w="6350" cap="flat" cmpd="sng" algn="ctr">
                      <a:solidFill>
                        <a:srgbClr val="70C416"/>
                      </a:solidFill>
                      <a:prstDash val="solid"/>
                      <a:round/>
                      <a:headEnd type="none" w="med" len="med"/>
                      <a:tailEnd type="none" w="med" len="med"/>
                    </a:lnR>
                    <a:lnT w="6350" cap="flat" cmpd="sng" algn="ctr">
                      <a:solidFill>
                        <a:srgbClr val="D0C316"/>
                      </a:solidFill>
                      <a:prstDash val="solid"/>
                      <a:round/>
                      <a:headEnd type="none" w="med" len="med"/>
                      <a:tailEnd type="none" w="med" len="med"/>
                    </a:lnT>
                    <a:lnB w="6350" cap="flat" cmpd="sng" algn="ctr">
                      <a:solidFill>
                        <a:srgbClr val="70C416"/>
                      </a:solidFill>
                      <a:prstDash val="solid"/>
                      <a:round/>
                      <a:headEnd type="none" w="med" len="med"/>
                      <a:tailEnd type="none" w="med" len="med"/>
                    </a:lnB>
                    <a:noFill/>
                  </a:tcPr>
                </a:tc>
                <a:extLst>
                  <a:ext uri="{0D108BD9-81ED-4DB2-BD59-A6C34878D82A}">
                    <a16:rowId xmlns:a16="http://schemas.microsoft.com/office/drawing/2014/main" val="416131029"/>
                  </a:ext>
                </a:extLst>
              </a:tr>
              <a:tr h="0">
                <a:tc>
                  <a:txBody>
                    <a:bodyPr/>
                    <a:lstStyle/>
                    <a:p>
                      <a:pPr algn="l" fontAlgn="t"/>
                      <a:endParaRPr lang="en-GB">
                        <a:effectLst/>
                      </a:endParaRPr>
                    </a:p>
                    <a:p>
                      <a:pPr algn="l" rtl="0" fontAlgn="base"/>
                      <a:r>
                        <a:rPr lang="en-GB" sz="1100" b="0" i="0" dirty="0">
                          <a:solidFill>
                            <a:srgbClr val="000000"/>
                          </a:solidFill>
                          <a:effectLst/>
                          <a:latin typeface="Arial"/>
                        </a:rPr>
                        <a:t>Lecturer </a:t>
                      </a:r>
                      <a:endParaRPr lang="en-GB" b="0" i="0" dirty="0">
                        <a:effectLst/>
                        <a:latin typeface="Arial"/>
                      </a:endParaRPr>
                    </a:p>
                  </a:txBody>
                  <a:tcPr>
                    <a:lnL w="6350" cap="flat" cmpd="sng" algn="ctr">
                      <a:solidFill>
                        <a:srgbClr val="C0C416"/>
                      </a:solidFill>
                      <a:prstDash val="solid"/>
                      <a:round/>
                      <a:headEnd type="none" w="med" len="med"/>
                      <a:tailEnd type="none" w="med" len="med"/>
                    </a:lnL>
                    <a:lnR w="6350" cap="flat" cmpd="sng" algn="ctr">
                      <a:solidFill>
                        <a:srgbClr val="C0C416"/>
                      </a:solidFill>
                      <a:prstDash val="solid"/>
                      <a:round/>
                      <a:headEnd type="none" w="med" len="med"/>
                      <a:tailEnd type="none" w="med" len="med"/>
                    </a:lnR>
                    <a:lnT w="6350" cap="flat" cmpd="sng" algn="ctr">
                      <a:solidFill>
                        <a:srgbClr val="20C416"/>
                      </a:solidFill>
                      <a:prstDash val="solid"/>
                      <a:round/>
                      <a:headEnd type="none" w="med" len="med"/>
                      <a:tailEnd type="none" w="med" len="med"/>
                    </a:lnT>
                    <a:lnB w="6350" cap="flat" cmpd="sng" algn="ctr">
                      <a:solidFill>
                        <a:srgbClr val="C0C416"/>
                      </a:solidFill>
                      <a:prstDash val="solid"/>
                      <a:round/>
                      <a:headEnd type="none" w="med" len="med"/>
                      <a:tailEnd type="none" w="med" len="med"/>
                    </a:lnB>
                    <a:noFill/>
                  </a:tcPr>
                </a:tc>
                <a:tc>
                  <a:txBody>
                    <a:bodyPr/>
                    <a:lstStyle/>
                    <a:p>
                      <a:pPr algn="l" fontAlgn="t"/>
                      <a:endParaRPr lang="en-GB" dirty="0">
                        <a:effectLst/>
                      </a:endParaRPr>
                    </a:p>
                    <a:p>
                      <a:pPr algn="l" rtl="0" fontAlgn="base"/>
                      <a:r>
                        <a:rPr lang="en-GB" sz="1100" b="0" i="0" dirty="0">
                          <a:solidFill>
                            <a:srgbClr val="000000"/>
                          </a:solidFill>
                          <a:effectLst/>
                          <a:latin typeface="Arial" panose="020B0604020202020204" pitchFamily="34" charset="0"/>
                        </a:rPr>
                        <a:t>Light </a:t>
                      </a:r>
                      <a:r>
                        <a:rPr lang="en-GB" sz="1100" b="0" i="0" dirty="0" err="1">
                          <a:solidFill>
                            <a:srgbClr val="000000"/>
                          </a:solidFill>
                          <a:effectLst/>
                          <a:latin typeface="Arial" panose="020B0604020202020204" pitchFamily="34" charset="0"/>
                        </a:rPr>
                        <a:t>Zaglago</a:t>
                      </a:r>
                      <a:endParaRPr lang="en-GB" b="0" i="0" dirty="0">
                        <a:effectLst/>
                      </a:endParaRPr>
                    </a:p>
                  </a:txBody>
                  <a:tcPr>
                    <a:lnL w="6350" cap="flat" cmpd="sng" algn="ctr">
                      <a:solidFill>
                        <a:srgbClr val="C0C416"/>
                      </a:solidFill>
                      <a:prstDash val="solid"/>
                      <a:round/>
                      <a:headEnd type="none" w="med" len="med"/>
                      <a:tailEnd type="none" w="med" len="med"/>
                    </a:lnL>
                    <a:lnR w="6350" cap="flat" cmpd="sng" algn="ctr">
                      <a:solidFill>
                        <a:srgbClr val="B0C516"/>
                      </a:solidFill>
                      <a:prstDash val="solid"/>
                      <a:round/>
                      <a:headEnd type="none" w="med" len="med"/>
                      <a:tailEnd type="none" w="med" len="med"/>
                    </a:lnR>
                    <a:lnT w="6350" cap="flat" cmpd="sng" algn="ctr">
                      <a:solidFill>
                        <a:srgbClr val="70C416"/>
                      </a:solidFill>
                      <a:prstDash val="solid"/>
                      <a:round/>
                      <a:headEnd type="none" w="med" len="med"/>
                      <a:tailEnd type="none" w="med" len="med"/>
                    </a:lnT>
                    <a:lnB w="6350" cap="flat" cmpd="sng" algn="ctr">
                      <a:solidFill>
                        <a:srgbClr val="B0C516"/>
                      </a:solidFill>
                      <a:prstDash val="solid"/>
                      <a:round/>
                      <a:headEnd type="none" w="med" len="med"/>
                      <a:tailEnd type="none" w="med" len="med"/>
                    </a:lnB>
                    <a:noFill/>
                  </a:tcPr>
                </a:tc>
                <a:extLst>
                  <a:ext uri="{0D108BD9-81ED-4DB2-BD59-A6C34878D82A}">
                    <a16:rowId xmlns:a16="http://schemas.microsoft.com/office/drawing/2014/main" val="161158415"/>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i="1" dirty="0">
                <a:latin typeface="Arial" panose="020B0604020202020204" pitchFamily="34" charset="0"/>
                <a:cs typeface="Arial" panose="020B0604020202020204" pitchFamily="34" charset="0"/>
              </a:rPr>
              <a:t>Executive Summary</a:t>
            </a:r>
            <a:endParaRPr lang="en-GB" altLang="en-US" sz="3600" dirty="0">
              <a:latin typeface="Arial" panose="020B0604020202020204" pitchFamily="34" charset="0"/>
              <a:cs typeface="Arial" panose="020B0604020202020204" pitchFamily="34" charset="0"/>
            </a:endParaRPr>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470025"/>
            <a:ext cx="8356922" cy="3916363"/>
          </a:xfrm>
        </p:spPr>
        <p:txBody>
          <a:bodyPr/>
          <a:lstStyle/>
          <a:p>
            <a:pPr eaLnBrk="1" hangingPunct="1">
              <a:buFontTx/>
              <a:buNone/>
            </a:pPr>
            <a:r>
              <a:rPr lang="en-GB" altLang="en-US" sz="2800" dirty="0">
                <a:latin typeface="Arial" panose="020B0604020202020204" pitchFamily="34" charset="0"/>
                <a:cs typeface="Arial" panose="020B0604020202020204" pitchFamily="34" charset="0"/>
              </a:rPr>
              <a:t>We established our company in 2011. It aims to</a:t>
            </a:r>
          </a:p>
          <a:p>
            <a:pPr eaLnBrk="1" hangingPunct="1">
              <a:buFontTx/>
              <a:buNone/>
            </a:pPr>
            <a:r>
              <a:rPr lang="en-GB" altLang="en-US" sz="2800" dirty="0">
                <a:latin typeface="Arial" panose="020B0604020202020204" pitchFamily="34" charset="0"/>
                <a:cs typeface="Arial" panose="020B0604020202020204" pitchFamily="34" charset="0"/>
              </a:rPr>
              <a:t>cater for people who travel around the world with</a:t>
            </a:r>
          </a:p>
          <a:p>
            <a:pPr eaLnBrk="1" hangingPunct="1">
              <a:buFontTx/>
              <a:buNone/>
            </a:pPr>
            <a:r>
              <a:rPr lang="en-GB" altLang="en-US" sz="2800" dirty="0">
                <a:latin typeface="Arial" panose="020B0604020202020204" pitchFamily="34" charset="0"/>
                <a:cs typeface="Arial" panose="020B0604020202020204" pitchFamily="34" charset="0"/>
              </a:rPr>
              <a:t>reasonable fares. We give more than 1 service and</a:t>
            </a:r>
          </a:p>
          <a:p>
            <a:pPr eaLnBrk="1" hangingPunct="1">
              <a:buFontTx/>
              <a:buNone/>
            </a:pPr>
            <a:r>
              <a:rPr lang="en-GB" altLang="en-US" sz="2800" dirty="0">
                <a:latin typeface="Arial" panose="020B0604020202020204" pitchFamily="34" charset="0"/>
                <a:cs typeface="Arial" panose="020B0604020202020204" pitchFamily="34" charset="0"/>
              </a:rPr>
              <a:t>until now we have the best reviews. We are the</a:t>
            </a:r>
          </a:p>
          <a:p>
            <a:pPr eaLnBrk="1" hangingPunct="1">
              <a:buFontTx/>
              <a:buNone/>
            </a:pPr>
            <a:r>
              <a:rPr lang="en-GB" altLang="en-US" sz="2800" dirty="0">
                <a:latin typeface="Arial" panose="020B0604020202020204" pitchFamily="34" charset="0"/>
                <a:cs typeface="Arial" panose="020B0604020202020204" pitchFamily="34" charset="0"/>
              </a:rPr>
              <a:t>second best competition in the market and our daily</a:t>
            </a:r>
          </a:p>
          <a:p>
            <a:pPr eaLnBrk="1" hangingPunct="1">
              <a:buFontTx/>
              <a:buNone/>
            </a:pPr>
            <a:r>
              <a:rPr lang="en-GB" altLang="en-US" sz="2800" dirty="0">
                <a:latin typeface="Arial" panose="020B0604020202020204" pitchFamily="34" charset="0"/>
                <a:cs typeface="Arial" panose="020B0604020202020204" pitchFamily="34" charset="0"/>
              </a:rPr>
              <a:t>rise in sales makes us the toughest competitor.</a:t>
            </a:r>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23/07/2022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dirty="0">
                <a:latin typeface="Arial" panose="020B0604020202020204" pitchFamily="34" charset="0"/>
                <a:cs typeface="Arial" panose="020B0604020202020204" pitchFamily="34" charset="0"/>
              </a:rPr>
              <a:t>Business / Company Overview</a:t>
            </a:r>
            <a:endParaRPr lang="en-GB" altLang="en-US" sz="3600" b="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23/07/2022</a:t>
            </a:fld>
            <a:endParaRPr lang="en-GB" altLang="en-US"/>
          </a:p>
        </p:txBody>
      </p:sp>
      <p:sp>
        <p:nvSpPr>
          <p:cNvPr id="2" name="TextBox 1"/>
          <p:cNvSpPr txBox="1"/>
          <p:nvPr/>
        </p:nvSpPr>
        <p:spPr>
          <a:xfrm>
            <a:off x="1115616" y="1412776"/>
            <a:ext cx="6696744" cy="3970318"/>
          </a:xfrm>
          <a:prstGeom prst="rect">
            <a:avLst/>
          </a:prstGeom>
          <a:noFill/>
        </p:spPr>
        <p:txBody>
          <a:bodyPr wrap="square" rtlCol="0">
            <a:spAutoFit/>
          </a:bodyPr>
          <a:lstStyle/>
          <a:p>
            <a:pPr algn="ctr"/>
            <a:r>
              <a:rPr lang="en-US" b="1" u="sng" dirty="0">
                <a:cs typeface="Arial" panose="020B0604020202020204" pitchFamily="34" charset="0"/>
              </a:rPr>
              <a:t>“LET'S FLY TOGETHER”</a:t>
            </a:r>
          </a:p>
          <a:p>
            <a:r>
              <a:rPr lang="en-US" dirty="0">
                <a:cs typeface="Arial" panose="020B0604020202020204" pitchFamily="34" charset="0"/>
              </a:rPr>
              <a:t>We are full-service travel agency, that operates in Wales. We aim to provide the luxurious travelling facility to our clients within minimum fares. Our team comprises of experienced and skilled travel agents which works day and night to fulfill the traveling goals of our clients. We are ready to cater the needs be it   travelling accommodation, booking tickets, tour guides, Visa consultancy and travel insurances. We have more than 5000 top rated reviews, each one of them more than happy with their time with us and excited for the next. </a:t>
            </a:r>
          </a:p>
          <a:p>
            <a:endParaRPr lang="en-US" dirty="0">
              <a:cs typeface="Arial" panose="020B0604020202020204" pitchFamily="34" charset="0"/>
            </a:endParaRPr>
          </a:p>
          <a:p>
            <a:r>
              <a:rPr lang="en-US" dirty="0">
                <a:cs typeface="Arial" panose="020B0604020202020204" pitchFamily="34" charset="0"/>
              </a:rPr>
              <a:t>If you want to travel around the world with no stress, hassle and have a great experience, we are all you need.</a:t>
            </a:r>
            <a:br>
              <a:rPr lang="en-US" dirty="0">
                <a:cs typeface="Arial" panose="020B0604020202020204" pitchFamily="34" charset="0"/>
              </a:rPr>
            </a:br>
            <a:endParaRPr lang="en-US" dirty="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dirty="0">
                <a:latin typeface="Arial" panose="020B0604020202020204" pitchFamily="34" charset="0"/>
                <a:cs typeface="Arial" panose="020B0604020202020204" pitchFamily="34" charset="0"/>
              </a:rPr>
              <a:t>Products and Services</a:t>
            </a:r>
            <a:endParaRPr lang="en-GB" altLang="en-US" sz="36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23/07/2022</a:t>
            </a:fld>
            <a:endParaRPr lang="en-GB" altLang="en-US"/>
          </a:p>
        </p:txBody>
      </p:sp>
      <p:graphicFrame>
        <p:nvGraphicFramePr>
          <p:cNvPr id="7" name="Diagram 6"/>
          <p:cNvGraphicFramePr/>
          <p:nvPr>
            <p:extLst>
              <p:ext uri="{D42A27DB-BD31-4B8C-83A1-F6EECF244321}">
                <p14:modId xmlns:p14="http://schemas.microsoft.com/office/powerpoint/2010/main" val="3592904847"/>
              </p:ext>
            </p:extLst>
          </p:nvPr>
        </p:nvGraphicFramePr>
        <p:xfrm>
          <a:off x="-972616" y="1268760"/>
          <a:ext cx="5760640" cy="39604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 name="Diagram 11"/>
          <p:cNvGraphicFramePr/>
          <p:nvPr>
            <p:extLst>
              <p:ext uri="{D42A27DB-BD31-4B8C-83A1-F6EECF244321}">
                <p14:modId xmlns:p14="http://schemas.microsoft.com/office/powerpoint/2010/main" val="1499137540"/>
              </p:ext>
            </p:extLst>
          </p:nvPr>
        </p:nvGraphicFramePr>
        <p:xfrm>
          <a:off x="4932040" y="1038774"/>
          <a:ext cx="4104456" cy="345638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29600" cy="865187"/>
          </a:xfrm>
        </p:spPr>
        <p:txBody>
          <a:bodyPr/>
          <a:lstStyle/>
          <a:p>
            <a:pPr algn="l" eaLnBrk="1" hangingPunct="1"/>
            <a:r>
              <a:rPr lang="en-GB" altLang="en-US" sz="3600" b="1" i="1" dirty="0">
                <a:latin typeface="Arial" panose="020B0604020202020204" pitchFamily="34" charset="0"/>
                <a:cs typeface="Arial" panose="020B0604020202020204" pitchFamily="34" charset="0"/>
              </a:rPr>
              <a:t>Market Audit - Competitor’s Analysis</a:t>
            </a:r>
            <a:endParaRPr lang="en-GB" altLang="en-US" sz="36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23/07/2022</a:t>
            </a:fld>
            <a:endParaRPr lang="en-GB" altLang="en-US"/>
          </a:p>
        </p:txBody>
      </p:sp>
      <p:graphicFrame>
        <p:nvGraphicFramePr>
          <p:cNvPr id="2" name="Diagram 1"/>
          <p:cNvGraphicFramePr/>
          <p:nvPr>
            <p:extLst>
              <p:ext uri="{D42A27DB-BD31-4B8C-83A1-F6EECF244321}">
                <p14:modId xmlns:p14="http://schemas.microsoft.com/office/powerpoint/2010/main" val="3388587975"/>
              </p:ext>
            </p:extLst>
          </p:nvPr>
        </p:nvGraphicFramePr>
        <p:xfrm>
          <a:off x="585056" y="1397000"/>
          <a:ext cx="7973888"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eaLnBrk="1" hangingPunct="1"/>
            <a:br>
              <a:rPr lang="en-GB" altLang="en-US" sz="3600" dirty="0"/>
            </a:br>
            <a:r>
              <a:rPr lang="en-GB" altLang="en-US" sz="3600" dirty="0">
                <a:latin typeface="Arial" panose="020B0604020202020204" pitchFamily="34" charset="0"/>
                <a:cs typeface="Arial" panose="020B0604020202020204" pitchFamily="34" charset="0"/>
              </a:rPr>
              <a:t>Market Audit - SWOT Analysis</a:t>
            </a:r>
            <a:br>
              <a:rPr lang="en-GB" altLang="en-US" sz="3600" dirty="0"/>
            </a:b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23/07/2022</a:t>
            </a:fld>
            <a:endParaRPr lang="en-GB" altLang="en-US"/>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2170664178"/>
              </p:ext>
            </p:extLst>
          </p:nvPr>
        </p:nvGraphicFramePr>
        <p:xfrm>
          <a:off x="457200" y="1196752"/>
          <a:ext cx="8363272" cy="43924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23/07/2022</a:t>
            </a:fld>
            <a:endParaRPr lang="en-GB" altLang="en-US"/>
          </a:p>
        </p:txBody>
      </p:sp>
      <p:graphicFrame>
        <p:nvGraphicFramePr>
          <p:cNvPr id="10" name="Content Placeholder 9"/>
          <p:cNvGraphicFramePr>
            <a:graphicFrameLocks noGrp="1"/>
          </p:cNvGraphicFramePr>
          <p:nvPr>
            <p:ph idx="1"/>
            <p:extLst>
              <p:ext uri="{D42A27DB-BD31-4B8C-83A1-F6EECF244321}">
                <p14:modId xmlns:p14="http://schemas.microsoft.com/office/powerpoint/2010/main" val="3495447056"/>
              </p:ext>
            </p:extLst>
          </p:nvPr>
        </p:nvGraphicFramePr>
        <p:xfrm>
          <a:off x="457200" y="548680"/>
          <a:ext cx="8229600" cy="496788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6235021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1" y="188640"/>
            <a:ext cx="8229600" cy="1079500"/>
          </a:xfrm>
        </p:spPr>
        <p:txBody>
          <a:bodyPr/>
          <a:lstStyle/>
          <a:p>
            <a:pPr eaLnBrk="1" hangingPunct="1"/>
            <a:r>
              <a:rPr lang="en-GB" altLang="en-US" sz="3600" b="1" i="1" dirty="0">
                <a:latin typeface="Arial" panose="020B0604020202020204" pitchFamily="34" charset="0"/>
                <a:cs typeface="Arial" panose="020B0604020202020204" pitchFamily="34" charset="0"/>
              </a:rPr>
              <a:t>Marketing and Sales Plan</a:t>
            </a:r>
            <a:endParaRPr lang="en-GB" altLang="en-US" sz="36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quarter" idx="10"/>
          </p:nvPr>
        </p:nvSpPr>
        <p:spPr/>
        <p:txBody>
          <a:bodyPr/>
          <a:lstStyle/>
          <a:p>
            <a:pPr>
              <a:defRPr/>
            </a:pPr>
            <a:fld id="{47CF5F8D-6B2D-471D-B7DD-11AA335A9608}" type="datetime1">
              <a:rPr lang="en-GB" altLang="en-US"/>
              <a:pPr>
                <a:defRPr/>
              </a:pPr>
              <a:t>23/07/2022</a:t>
            </a:fld>
            <a:endParaRPr lang="en-GB" altLang="en-US"/>
          </a:p>
        </p:txBody>
      </p:sp>
      <p:sp>
        <p:nvSpPr>
          <p:cNvPr id="6" name="Rectangle 5"/>
          <p:cNvSpPr/>
          <p:nvPr/>
        </p:nvSpPr>
        <p:spPr>
          <a:xfrm>
            <a:off x="457201" y="1268140"/>
            <a:ext cx="8229600" cy="4249092"/>
          </a:xfrm>
          <a:prstGeom prst="rect">
            <a:avLst/>
          </a:prstGeom>
          <a:noFill/>
          <a:ln>
            <a:solidFill>
              <a:schemeClr val="accent6">
                <a:lumMod val="50000"/>
              </a:schemeClr>
            </a:solidFill>
          </a:ln>
          <a:effectLst>
            <a:glow rad="101600">
              <a:schemeClr val="accent5">
                <a:satMod val="175000"/>
                <a:alpha val="40000"/>
              </a:schemeClr>
            </a:glow>
            <a:softEdge rad="31750"/>
          </a:effectLst>
          <a:scene3d>
            <a:camera prst="orthographicFront"/>
            <a:lightRig rig="threePt" dir="t"/>
          </a:scene3d>
          <a:sp3d>
            <a:bevelT prst="relaxedInse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p:cNvSpPr/>
          <p:nvPr/>
        </p:nvSpPr>
        <p:spPr>
          <a:xfrm>
            <a:off x="611560" y="1412777"/>
            <a:ext cx="7704856" cy="3785652"/>
          </a:xfrm>
          <a:prstGeom prst="rect">
            <a:avLst/>
          </a:prstGeom>
        </p:spPr>
        <p:txBody>
          <a:bodyPr wrap="square">
            <a:spAutoFit/>
          </a:bodyPr>
          <a:lstStyle/>
          <a:p>
            <a:r>
              <a:rPr lang="en-US" sz="2000" dirty="0">
                <a:cs typeface="Arial" panose="020B0604020202020204" pitchFamily="34" charset="0"/>
              </a:rPr>
              <a:t>As our company is Travel Agency it is important to have a good marketing strategy so that the product awareness and acceptance are increased.</a:t>
            </a:r>
          </a:p>
          <a:p>
            <a:pPr marL="342900" indent="-342900">
              <a:buFont typeface="+mj-lt"/>
              <a:buAutoNum type="arabicPeriod"/>
            </a:pPr>
            <a:r>
              <a:rPr lang="en-US" sz="2000" dirty="0">
                <a:cs typeface="Arial" panose="020B0604020202020204" pitchFamily="34" charset="0"/>
              </a:rPr>
              <a:t>Official Website.</a:t>
            </a:r>
          </a:p>
          <a:p>
            <a:pPr marL="342900" indent="-342900">
              <a:buFont typeface="+mj-lt"/>
              <a:buAutoNum type="arabicPeriod"/>
            </a:pPr>
            <a:r>
              <a:rPr lang="en-US" sz="2000" dirty="0">
                <a:cs typeface="Arial" panose="020B0604020202020204" pitchFamily="34" charset="0"/>
              </a:rPr>
              <a:t>Direct Reach: </a:t>
            </a:r>
          </a:p>
          <a:p>
            <a:pPr marL="742950" lvl="1" indent="-285750">
              <a:buFont typeface="Arial" panose="020B0604020202020204" pitchFamily="34" charset="0"/>
              <a:buChar char="•"/>
            </a:pPr>
            <a:r>
              <a:rPr lang="en-US" sz="2000" dirty="0">
                <a:cs typeface="Arial" panose="020B0604020202020204" pitchFamily="34" charset="0"/>
              </a:rPr>
              <a:t>Email Marketing </a:t>
            </a:r>
          </a:p>
          <a:p>
            <a:pPr marL="742950" lvl="1" indent="-285750">
              <a:buFont typeface="Arial" panose="020B0604020202020204" pitchFamily="34" charset="0"/>
              <a:buChar char="•"/>
            </a:pPr>
            <a:r>
              <a:rPr lang="en-US" sz="2000" dirty="0">
                <a:cs typeface="Arial" panose="020B0604020202020204" pitchFamily="34" charset="0"/>
              </a:rPr>
              <a:t>Visiting the sites and pitching our idea</a:t>
            </a:r>
          </a:p>
          <a:p>
            <a:pPr marL="342900" indent="-342900">
              <a:buFont typeface="+mj-lt"/>
              <a:buAutoNum type="arabicPeriod"/>
            </a:pPr>
            <a:r>
              <a:rPr lang="en-US" sz="2000" dirty="0">
                <a:cs typeface="Arial" panose="020B0604020202020204" pitchFamily="34" charset="0"/>
              </a:rPr>
              <a:t>Attending conferences related to trade.</a:t>
            </a:r>
          </a:p>
          <a:p>
            <a:pPr marL="342900" indent="-342900">
              <a:buFont typeface="+mj-lt"/>
              <a:buAutoNum type="arabicPeriod"/>
            </a:pPr>
            <a:r>
              <a:rPr lang="en-US" sz="2000" dirty="0">
                <a:cs typeface="Arial" panose="020B0604020202020204" pitchFamily="34" charset="0"/>
              </a:rPr>
              <a:t>Advertisement </a:t>
            </a:r>
          </a:p>
          <a:p>
            <a:pPr marL="742950" lvl="1" indent="-285750">
              <a:buFont typeface="Arial" panose="020B0604020202020204" pitchFamily="34" charset="0"/>
              <a:buChar char="•"/>
            </a:pPr>
            <a:r>
              <a:rPr lang="en-US" sz="2000" dirty="0">
                <a:cs typeface="Arial" panose="020B0604020202020204" pitchFamily="34" charset="0"/>
              </a:rPr>
              <a:t>Billboards</a:t>
            </a:r>
          </a:p>
          <a:p>
            <a:pPr marL="742950" lvl="1" indent="-285750">
              <a:buFont typeface="Arial" panose="020B0604020202020204" pitchFamily="34" charset="0"/>
              <a:buChar char="•"/>
            </a:pPr>
            <a:r>
              <a:rPr lang="en-US" sz="2000" dirty="0">
                <a:cs typeface="Arial" panose="020B0604020202020204" pitchFamily="34" charset="0"/>
              </a:rPr>
              <a:t>Social media ads will be on Facebook and LinkedIn.</a:t>
            </a:r>
          </a:p>
          <a:p>
            <a:pPr marL="742950" lvl="1" indent="-285750">
              <a:buFont typeface="Arial" panose="020B0604020202020204" pitchFamily="34" charset="0"/>
              <a:buChar char="•"/>
            </a:pPr>
            <a:r>
              <a:rPr lang="en-US" sz="2000" dirty="0">
                <a:cs typeface="Arial" panose="020B0604020202020204" pitchFamily="34" charset="0"/>
              </a:rPr>
              <a:t>TV Commercials on channel Geo for slot 5 pm.</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dirty="0">
                <a:latin typeface="Arial" panose="020B0604020202020204" pitchFamily="34" charset="0"/>
                <a:cs typeface="Arial" panose="020B0604020202020204" pitchFamily="34" charset="0"/>
              </a:rPr>
              <a:t>Management Team</a:t>
            </a:r>
            <a:endParaRPr lang="en-GB" altLang="en-US" sz="3600" i="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23/07/2022</a:t>
            </a:fld>
            <a:endParaRPr lang="en-GB" altLang="en-US"/>
          </a:p>
        </p:txBody>
      </p:sp>
      <p:graphicFrame>
        <p:nvGraphicFramePr>
          <p:cNvPr id="3" name="Diagram 2"/>
          <p:cNvGraphicFramePr/>
          <p:nvPr>
            <p:extLst>
              <p:ext uri="{D42A27DB-BD31-4B8C-83A1-F6EECF244321}">
                <p14:modId xmlns:p14="http://schemas.microsoft.com/office/powerpoint/2010/main" val="2059590388"/>
              </p:ext>
            </p:extLst>
          </p:nvPr>
        </p:nvGraphicFramePr>
        <p:xfrm>
          <a:off x="2051720" y="126876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1223963"/>
          </a:xfrm>
        </p:spPr>
        <p:txBody>
          <a:bodyPr/>
          <a:lstStyle/>
          <a:p>
            <a:pPr eaLnBrk="1" hangingPunct="1"/>
            <a:r>
              <a:rPr lang="en-GB" altLang="en-US" sz="3600" b="1" i="1" dirty="0">
                <a:latin typeface="Arial" panose="020B0604020202020204" pitchFamily="34" charset="0"/>
                <a:cs typeface="Arial" panose="020B0604020202020204" pitchFamily="34" charset="0"/>
              </a:rPr>
              <a:t>Financial Plan</a:t>
            </a:r>
            <a:endParaRPr lang="en-GB" altLang="en-US" sz="3600" i="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quarter" idx="10"/>
          </p:nvPr>
        </p:nvSpPr>
        <p:spPr/>
        <p:txBody>
          <a:bodyPr/>
          <a:lstStyle/>
          <a:p>
            <a:pPr>
              <a:defRPr/>
            </a:pPr>
            <a:fld id="{BB16917A-EA87-4932-9F19-3CCA72FF04F0}" type="datetime1">
              <a:rPr lang="en-GB" altLang="en-US"/>
              <a:pPr>
                <a:defRPr/>
              </a:pPr>
              <a:t>23/07/2022</a:t>
            </a:fld>
            <a:endParaRPr lang="en-GB" altLang="en-US"/>
          </a:p>
        </p:txBody>
      </p:sp>
      <p:graphicFrame>
        <p:nvGraphicFramePr>
          <p:cNvPr id="7" name="Table 6"/>
          <p:cNvGraphicFramePr>
            <a:graphicFrameLocks noGrp="1"/>
          </p:cNvGraphicFramePr>
          <p:nvPr>
            <p:extLst>
              <p:ext uri="{D42A27DB-BD31-4B8C-83A1-F6EECF244321}">
                <p14:modId xmlns:p14="http://schemas.microsoft.com/office/powerpoint/2010/main" val="3539691057"/>
              </p:ext>
            </p:extLst>
          </p:nvPr>
        </p:nvGraphicFramePr>
        <p:xfrm>
          <a:off x="1295636" y="1772816"/>
          <a:ext cx="6552728" cy="3512472"/>
        </p:xfrm>
        <a:graphic>
          <a:graphicData uri="http://schemas.openxmlformats.org/drawingml/2006/table">
            <a:tbl>
              <a:tblPr firstRow="1" bandRow="1">
                <a:tableStyleId>{5C22544A-7EE6-4342-B048-85BDC9FD1C3A}</a:tableStyleId>
              </a:tblPr>
              <a:tblGrid>
                <a:gridCol w="3276364">
                  <a:extLst>
                    <a:ext uri="{9D8B030D-6E8A-4147-A177-3AD203B41FA5}">
                      <a16:colId xmlns:a16="http://schemas.microsoft.com/office/drawing/2014/main" val="2883664322"/>
                    </a:ext>
                  </a:extLst>
                </a:gridCol>
                <a:gridCol w="3276364">
                  <a:extLst>
                    <a:ext uri="{9D8B030D-6E8A-4147-A177-3AD203B41FA5}">
                      <a16:colId xmlns:a16="http://schemas.microsoft.com/office/drawing/2014/main" val="3172642352"/>
                    </a:ext>
                  </a:extLst>
                </a:gridCol>
              </a:tblGrid>
              <a:tr h="428780">
                <a:tc>
                  <a:txBody>
                    <a:bodyPr/>
                    <a:lstStyle/>
                    <a:p>
                      <a:r>
                        <a:rPr lang="en-US" dirty="0">
                          <a:latin typeface="Times New Roman" panose="02020603050405020304" pitchFamily="18" charset="0"/>
                          <a:cs typeface="Times New Roman" panose="02020603050405020304" pitchFamily="18" charset="0"/>
                        </a:rPr>
                        <a:t>Details</a:t>
                      </a:r>
                    </a:p>
                  </a:txBody>
                  <a:tcPr/>
                </a:tc>
                <a:tc>
                  <a:txBody>
                    <a:bodyPr/>
                    <a:lstStyle/>
                    <a:p>
                      <a:r>
                        <a:rPr lang="en-US" dirty="0">
                          <a:latin typeface="Times New Roman" panose="02020603050405020304" pitchFamily="18" charset="0"/>
                          <a:cs typeface="Times New Roman" panose="02020603050405020304" pitchFamily="18" charset="0"/>
                        </a:rPr>
                        <a:t>Price</a:t>
                      </a:r>
                    </a:p>
                  </a:txBody>
                  <a:tcPr/>
                </a:tc>
                <a:extLst>
                  <a:ext uri="{0D108BD9-81ED-4DB2-BD59-A6C34878D82A}">
                    <a16:rowId xmlns:a16="http://schemas.microsoft.com/office/drawing/2014/main" val="2278666150"/>
                  </a:ext>
                </a:extLst>
              </a:tr>
              <a:tr h="428780">
                <a:tc>
                  <a:txBody>
                    <a:bodyPr/>
                    <a:lstStyle/>
                    <a:p>
                      <a:r>
                        <a:rPr lang="en-US" baseline="0" dirty="0">
                          <a:latin typeface="Times New Roman" panose="02020603050405020304" pitchFamily="18" charset="0"/>
                          <a:cs typeface="Times New Roman" panose="02020603050405020304" pitchFamily="18" charset="0"/>
                        </a:rPr>
                        <a:t>Start up Cost</a:t>
                      </a:r>
                      <a:endParaRPr lang="en-US" dirty="0">
                        <a:latin typeface="Times New Roman" panose="02020603050405020304" pitchFamily="18" charset="0"/>
                        <a:cs typeface="Times New Roman" panose="02020603050405020304" pitchFamily="18" charset="0"/>
                      </a:endParaRPr>
                    </a:p>
                  </a:txBody>
                  <a:tcPr/>
                </a:tc>
                <a:tc>
                  <a:txBody>
                    <a:bodyPr/>
                    <a:lstStyle/>
                    <a:p>
                      <a:r>
                        <a:rPr lang="en-US" baseline="0" dirty="0">
                          <a:latin typeface="Times New Roman" panose="02020603050405020304" pitchFamily="18" charset="0"/>
                          <a:cs typeface="Times New Roman" panose="02020603050405020304" pitchFamily="18" charset="0"/>
                        </a:rPr>
                        <a:t>7 </a:t>
                      </a:r>
                      <a:r>
                        <a:rPr lang="en-US" dirty="0">
                          <a:latin typeface="Times New Roman" panose="02020603050405020304" pitchFamily="18" charset="0"/>
                          <a:cs typeface="Times New Roman" panose="02020603050405020304" pitchFamily="18" charset="0"/>
                        </a:rPr>
                        <a:t>million </a:t>
                      </a:r>
                    </a:p>
                  </a:txBody>
                  <a:tcPr/>
                </a:tc>
                <a:extLst>
                  <a:ext uri="{0D108BD9-81ED-4DB2-BD59-A6C34878D82A}">
                    <a16:rowId xmlns:a16="http://schemas.microsoft.com/office/drawing/2014/main" val="732728097"/>
                  </a:ext>
                </a:extLst>
              </a:tr>
              <a:tr h="740086">
                <a:tc>
                  <a:txBody>
                    <a:bodyPr/>
                    <a:lstStyle/>
                    <a:p>
                      <a:r>
                        <a:rPr lang="en-US" dirty="0">
                          <a:latin typeface="Times New Roman" panose="02020603050405020304" pitchFamily="18" charset="0"/>
                          <a:cs typeface="Times New Roman" panose="02020603050405020304" pitchFamily="18" charset="0"/>
                        </a:rPr>
                        <a:t>Total</a:t>
                      </a:r>
                      <a:r>
                        <a:rPr lang="en-US" baseline="0" dirty="0">
                          <a:latin typeface="Times New Roman" panose="02020603050405020304" pitchFamily="18" charset="0"/>
                          <a:cs typeface="Times New Roman" panose="02020603050405020304" pitchFamily="18" charset="0"/>
                        </a:rPr>
                        <a:t> Income</a:t>
                      </a:r>
                      <a:endParaRPr lang="en-US" dirty="0">
                        <a:latin typeface="Times New Roman" panose="02020603050405020304" pitchFamily="18" charset="0"/>
                        <a:cs typeface="Times New Roman" panose="02020603050405020304" pitchFamily="18" charset="0"/>
                      </a:endParaRPr>
                    </a:p>
                  </a:txBody>
                  <a:tcPr/>
                </a:tc>
                <a:tc>
                  <a:txBody>
                    <a:bodyPr/>
                    <a:lstStyle/>
                    <a:p>
                      <a:r>
                        <a:rPr lang="en-US" baseline="0" dirty="0">
                          <a:latin typeface="Times New Roman" panose="02020603050405020304" pitchFamily="18" charset="0"/>
                          <a:cs typeface="Times New Roman" panose="02020603050405020304" pitchFamily="18" charset="0"/>
                        </a:rPr>
                        <a:t>5 million</a:t>
                      </a:r>
                      <a:endParaRPr lang="en-US"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004836370"/>
                  </a:ext>
                </a:extLst>
              </a:tr>
              <a:tr h="1057266">
                <a:tc>
                  <a:txBody>
                    <a:bodyPr/>
                    <a:lstStyle/>
                    <a:p>
                      <a:r>
                        <a:rPr lang="en-US" dirty="0">
                          <a:latin typeface="Times New Roman" panose="02020603050405020304" pitchFamily="18" charset="0"/>
                          <a:cs typeface="Times New Roman" panose="02020603050405020304" pitchFamily="18" charset="0"/>
                        </a:rPr>
                        <a:t>Total</a:t>
                      </a:r>
                      <a:r>
                        <a:rPr lang="en-US" baseline="0" dirty="0">
                          <a:latin typeface="Times New Roman" panose="02020603050405020304" pitchFamily="18" charset="0"/>
                          <a:cs typeface="Times New Roman" panose="02020603050405020304" pitchFamily="18" charset="0"/>
                        </a:rPr>
                        <a:t> Expense</a:t>
                      </a:r>
                      <a:endParaRPr lang="en-US" dirty="0">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1.5</a:t>
                      </a:r>
                      <a:r>
                        <a:rPr lang="en-US" baseline="0" dirty="0">
                          <a:latin typeface="Times New Roman" panose="02020603050405020304" pitchFamily="18" charset="0"/>
                          <a:cs typeface="Times New Roman" panose="02020603050405020304" pitchFamily="18" charset="0"/>
                        </a:rPr>
                        <a:t> million</a:t>
                      </a:r>
                      <a:endParaRPr lang="en-US" dirty="0">
                        <a:latin typeface="Times New Roman" panose="02020603050405020304" pitchFamily="18" charset="0"/>
                        <a:cs typeface="Times New Roman" panose="02020603050405020304"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410117903"/>
                  </a:ext>
                </a:extLst>
              </a:tr>
              <a:tr h="428780">
                <a:tc>
                  <a:txBody>
                    <a:bodyPr/>
                    <a:lstStyle/>
                    <a:p>
                      <a:r>
                        <a:rPr lang="en-US" dirty="0">
                          <a:latin typeface="Times New Roman" panose="02020603050405020304" pitchFamily="18" charset="0"/>
                          <a:cs typeface="Times New Roman" panose="02020603050405020304" pitchFamily="18" charset="0"/>
                        </a:rPr>
                        <a:t>Gross</a:t>
                      </a:r>
                      <a:r>
                        <a:rPr lang="en-US" baseline="0" dirty="0">
                          <a:latin typeface="Times New Roman" panose="02020603050405020304" pitchFamily="18" charset="0"/>
                          <a:cs typeface="Times New Roman" panose="02020603050405020304" pitchFamily="18" charset="0"/>
                        </a:rPr>
                        <a:t> profit</a:t>
                      </a:r>
                      <a:endParaRPr lang="en-US" dirty="0">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1</a:t>
                      </a:r>
                      <a:r>
                        <a:rPr lang="en-US" baseline="0" dirty="0">
                          <a:latin typeface="Times New Roman" panose="02020603050405020304" pitchFamily="18" charset="0"/>
                          <a:cs typeface="Times New Roman" panose="02020603050405020304" pitchFamily="18" charset="0"/>
                        </a:rPr>
                        <a:t> million</a:t>
                      </a:r>
                      <a:endParaRPr lang="en-US"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29109625"/>
                  </a:ext>
                </a:extLst>
              </a:tr>
              <a:tr h="428780">
                <a:tc>
                  <a:txBody>
                    <a:bodyPr/>
                    <a:lstStyle/>
                    <a:p>
                      <a:r>
                        <a:rPr lang="en-US" dirty="0">
                          <a:latin typeface="Times New Roman" panose="02020603050405020304" pitchFamily="18" charset="0"/>
                          <a:cs typeface="Times New Roman" panose="02020603050405020304" pitchFamily="18" charset="0"/>
                        </a:rPr>
                        <a:t>Net profit</a:t>
                      </a:r>
                    </a:p>
                  </a:txBody>
                  <a:tcPr/>
                </a:tc>
                <a:tc>
                  <a:txBody>
                    <a:bodyPr/>
                    <a:lstStyle/>
                    <a:p>
                      <a:r>
                        <a:rPr lang="en-US" dirty="0">
                          <a:latin typeface="Times New Roman" panose="02020603050405020304" pitchFamily="18" charset="0"/>
                          <a:cs typeface="Times New Roman" panose="02020603050405020304" pitchFamily="18" charset="0"/>
                        </a:rPr>
                        <a:t>3.5 million</a:t>
                      </a:r>
                    </a:p>
                  </a:txBody>
                  <a:tcPr/>
                </a:tc>
                <a:extLst>
                  <a:ext uri="{0D108BD9-81ED-4DB2-BD59-A6C34878D82A}">
                    <a16:rowId xmlns:a16="http://schemas.microsoft.com/office/drawing/2014/main" val="3175692977"/>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dirty="0"/>
              <a:t>References</a:t>
            </a:r>
            <a:endParaRPr lang="en-GB" altLang="en-US" sz="3600" i="1"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23528" y="980728"/>
            <a:ext cx="8363272" cy="4464397"/>
          </a:xfrm>
        </p:spPr>
        <p:txBody>
          <a:bodyPr/>
          <a:lstStyle/>
          <a:p>
            <a:r>
              <a:rPr lang="en-US" sz="2000" dirty="0">
                <a:latin typeface="Times New Roman" panose="02020603050405020304" pitchFamily="18" charset="0"/>
                <a:cs typeface="Times New Roman" panose="02020603050405020304" pitchFamily="18" charset="0"/>
              </a:rPr>
              <a:t>Earls, R. (2022, May 2). </a:t>
            </a:r>
            <a:r>
              <a:rPr lang="en-US" sz="2000" i="1" dirty="0">
                <a:latin typeface="Times New Roman" panose="02020603050405020304" pitchFamily="18" charset="0"/>
                <a:cs typeface="Times New Roman" panose="02020603050405020304" pitchFamily="18" charset="0"/>
              </a:rPr>
              <a:t>Conducting a SWOT analysis for your travel agency</a:t>
            </a:r>
            <a:r>
              <a:rPr lang="en-US" sz="2000" dirty="0">
                <a:latin typeface="Times New Roman" panose="02020603050405020304" pitchFamily="18" charset="0"/>
                <a:cs typeface="Times New Roman" panose="02020603050405020304" pitchFamily="18" charset="0"/>
              </a:rPr>
              <a:t>. Travel Research Online. Retrieved July 16, 2022, from https://www.travelresearchonline.com/blog/index.php/2017/12/conducting-a-swot-analysis-for-your-travel-agency/ </a:t>
            </a:r>
          </a:p>
          <a:p>
            <a:r>
              <a:rPr lang="en-US" sz="2000" i="1" dirty="0">
                <a:latin typeface="Times New Roman" panose="02020603050405020304" pitchFamily="18" charset="0"/>
                <a:cs typeface="Times New Roman" panose="02020603050405020304" pitchFamily="18" charset="0"/>
              </a:rPr>
              <a:t>Welcome to Wales priorities for the visitor economy 2020-2025</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n.d.</a:t>
            </a:r>
            <a:r>
              <a:rPr lang="en-US" sz="2000" dirty="0">
                <a:latin typeface="Times New Roman" panose="02020603050405020304" pitchFamily="18" charset="0"/>
                <a:cs typeface="Times New Roman" panose="02020603050405020304" pitchFamily="18" charset="0"/>
              </a:rPr>
              <a:t>). Retrieved July 16, 2022, from https://gov.wales/sites/default/files/publications/2020-02/welcome-to-wales-priorities-for-the-visitor-economy-2020-2025.pdf </a:t>
            </a:r>
          </a:p>
          <a:p>
            <a:r>
              <a:rPr lang="en-US" sz="2000" i="1" dirty="0">
                <a:latin typeface="Times New Roman" panose="02020603050405020304" pitchFamily="18" charset="0"/>
                <a:cs typeface="Times New Roman" panose="02020603050405020304" pitchFamily="18" charset="0"/>
              </a:rPr>
              <a:t>health survey</a:t>
            </a:r>
            <a:r>
              <a:rPr lang="en-US" sz="2000" dirty="0">
                <a:latin typeface="Times New Roman" panose="02020603050405020304" pitchFamily="18" charset="0"/>
                <a:cs typeface="Times New Roman" panose="02020603050405020304" pitchFamily="18" charset="0"/>
              </a:rPr>
              <a:t>. Welsh health survey. (</a:t>
            </a:r>
            <a:r>
              <a:rPr lang="en-US" sz="2000" dirty="0" err="1">
                <a:latin typeface="Times New Roman" panose="02020603050405020304" pitchFamily="18" charset="0"/>
                <a:cs typeface="Times New Roman" panose="02020603050405020304" pitchFamily="18" charset="0"/>
              </a:rPr>
              <a:t>n.d.</a:t>
            </a:r>
            <a:r>
              <a:rPr lang="en-US" sz="2000" dirty="0">
                <a:latin typeface="Times New Roman" panose="02020603050405020304" pitchFamily="18" charset="0"/>
                <a:cs typeface="Times New Roman" panose="02020603050405020304" pitchFamily="18" charset="0"/>
              </a:rPr>
              <a:t>). Retrieved July 16, 2022, from https://statswales.gov.wales/Catalogue/Health-and-Social-Care/Welsh-Health-Survey </a:t>
            </a:r>
          </a:p>
          <a:p>
            <a:r>
              <a:rPr lang="en-US" sz="2000" i="1" dirty="0">
                <a:latin typeface="Times New Roman" panose="02020603050405020304" pitchFamily="18" charset="0"/>
                <a:cs typeface="Times New Roman" panose="02020603050405020304" pitchFamily="18" charset="0"/>
              </a:rPr>
              <a:t>Tourism</a:t>
            </a:r>
            <a:r>
              <a:rPr lang="en-US" sz="2000" dirty="0">
                <a:latin typeface="Times New Roman" panose="02020603050405020304" pitchFamily="18" charset="0"/>
                <a:cs typeface="Times New Roman" panose="02020603050405020304" pitchFamily="18" charset="0"/>
              </a:rPr>
              <a:t>. Tourism | Law Wales. (</a:t>
            </a:r>
            <a:r>
              <a:rPr lang="en-US" sz="2000" dirty="0" err="1">
                <a:latin typeface="Times New Roman" panose="02020603050405020304" pitchFamily="18" charset="0"/>
                <a:cs typeface="Times New Roman" panose="02020603050405020304" pitchFamily="18" charset="0"/>
              </a:rPr>
              <a:t>n.d.</a:t>
            </a:r>
            <a:r>
              <a:rPr lang="en-US" sz="2000" dirty="0">
                <a:latin typeface="Times New Roman" panose="02020603050405020304" pitchFamily="18" charset="0"/>
                <a:cs typeface="Times New Roman" panose="02020603050405020304" pitchFamily="18" charset="0"/>
              </a:rPr>
              <a:t>). Retrieved July 16, 2022, from https://law.gov.wales/economy-and-development/tourism </a:t>
            </a:r>
          </a:p>
          <a:p>
            <a:endParaRPr lang="en-US" sz="2000" dirty="0">
              <a:latin typeface="Times New Roman" panose="02020603050405020304" pitchFamily="18" charset="0"/>
              <a:cs typeface="Times New Roman" panose="02020603050405020304" pitchFamily="18" charset="0"/>
            </a:endParaRPr>
          </a:p>
          <a:p>
            <a:endParaRPr lang="en-US" dirty="0"/>
          </a:p>
          <a:p>
            <a:endParaRPr lang="en-US" dirty="0">
              <a:effectLst/>
            </a:endParaRPr>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23/07/2022</a:t>
            </a:fld>
            <a:endParaRPr lang="en-GB" altLang="en-US"/>
          </a:p>
        </p:txBody>
      </p:sp>
    </p:spTree>
    <p:extLst>
      <p:ext uri="{BB962C8B-B14F-4D97-AF65-F5344CB8AC3E}">
        <p14:creationId xmlns:p14="http://schemas.microsoft.com/office/powerpoint/2010/main" val="252773758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7" ma:contentTypeDescription="Create a new document." ma:contentTypeScope="" ma:versionID="bb68af9a08aae3d38e007fef8d82a879">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0ee31b5605bda83a0a0a9024347e7a62"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68234E3-8AE2-4566-AAAF-8B8EA52E98C3}">
  <ds:schemaRefs>
    <ds:schemaRef ds:uri="http://schemas.microsoft.com/sharepoint/v3/contenttype/forms"/>
  </ds:schemaRefs>
</ds:datastoreItem>
</file>

<file path=customXml/itemProps2.xml><?xml version="1.0" encoding="utf-8"?>
<ds:datastoreItem xmlns:ds="http://schemas.openxmlformats.org/officeDocument/2006/customXml" ds:itemID="{AF288AC3-A2FD-405B-8CC4-7D85594FFB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3A5EB42-5541-4EE2-9DE0-8EF66F784EFF}">
  <ds:schemaRefs>
    <ds:schemaRef ds:uri="http://purl.org/dc/dcmitype/"/>
    <ds:schemaRef ds:uri="http://purl.org/dc/terms/"/>
    <ds:schemaRef ds:uri="be49ff73-cec0-4379-9da8-63ff3cc411bb"/>
    <ds:schemaRef ds:uri="http://schemas.microsoft.com/office/infopath/2007/PartnerControls"/>
    <ds:schemaRef ds:uri="http://schemas.openxmlformats.org/package/2006/metadata/core-properties"/>
    <ds:schemaRef ds:uri="http://schemas.microsoft.com/office/2006/documentManagement/types"/>
    <ds:schemaRef ds:uri="http://schemas.microsoft.com/office/2006/metadata/properties"/>
    <ds:schemaRef ds:uri="90b58af8-24e5-4252-ab67-b2f2985aee88"/>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Gallery</Template>
  <TotalTime>2016</TotalTime>
  <Words>959</Words>
  <Application>Microsoft Office PowerPoint</Application>
  <PresentationFormat>On-screen Show (4:3)</PresentationFormat>
  <Paragraphs>141</Paragraphs>
  <Slides>11</Slides>
  <Notes>9</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20140311PresentationUWTSDTemplate</vt:lpstr>
      <vt:lpstr>Managing Enterprise in the 21st Century – UNIVERSAL AIRWAYS</vt:lpstr>
      <vt:lpstr>Executive Summary</vt:lpstr>
      <vt:lpstr>Business / Company Overview</vt:lpstr>
      <vt:lpstr>Products and Services</vt:lpstr>
      <vt:lpstr>Market Audit - Competitor’s Analysis</vt:lpstr>
      <vt:lpstr> Market Audit - SWOT Analysis </vt:lpstr>
      <vt:lpstr>PowerPoint Presentation</vt:lpstr>
      <vt:lpstr>Marketing and Sales Plan</vt:lpstr>
      <vt:lpstr>Management Team</vt:lpstr>
      <vt:lpstr>Financial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cp:lastModifiedBy>Farhana Musharrath Tahura (2109147)</cp:lastModifiedBy>
  <cp:revision>15</cp:revision>
  <cp:lastPrinted>2018-03-20T16:28:46Z</cp:lastPrinted>
  <dcterms:created xsi:type="dcterms:W3CDTF">2004-11-12T17:24:38Z</dcterms:created>
  <dcterms:modified xsi:type="dcterms:W3CDTF">2022-07-23T12:58:55Z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