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72"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A41CDB-95E9-CE0C-CA9C-2FC3CC1C827E}" v="364" dt="2026-06-09T08:54:48.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wana Iftkhar (2511282)" userId="S::2511282@student.uwtsd.ac.uk::1d023725-ee40-40ca-a7b6-82b04726b4ae" providerId="AD" clId="Web-{16F937BC-B343-9237-26CB-57F40281679A}"/>
    <pc:docChg chg="modSld">
      <pc:chgData name="Razwana Iftkhar (2511282)" userId="S::2511282@student.uwtsd.ac.uk::1d023725-ee40-40ca-a7b6-82b04726b4ae" providerId="AD" clId="Web-{16F937BC-B343-9237-26CB-57F40281679A}" dt="2026-06-07T14:23:06.764" v="3"/>
      <pc:docMkLst>
        <pc:docMk/>
      </pc:docMkLst>
      <pc:sldChg chg="addSp modSp">
        <pc:chgData name="Razwana Iftkhar (2511282)" userId="S::2511282@student.uwtsd.ac.uk::1d023725-ee40-40ca-a7b6-82b04726b4ae" providerId="AD" clId="Web-{16F937BC-B343-9237-26CB-57F40281679A}" dt="2026-06-07T14:21:47.542" v="0"/>
        <pc:sldMkLst>
          <pc:docMk/>
          <pc:sldMk cId="109857222" sldId="256"/>
        </pc:sldMkLst>
        <pc:spChg chg="mod">
          <ac:chgData name="Razwana Iftkhar (2511282)" userId="S::2511282@student.uwtsd.ac.uk::1d023725-ee40-40ca-a7b6-82b04726b4ae" providerId="AD" clId="Web-{16F937BC-B343-9237-26CB-57F40281679A}" dt="2026-06-07T14:21:47.542" v="0"/>
          <ac:spMkLst>
            <pc:docMk/>
            <pc:sldMk cId="109857222" sldId="256"/>
            <ac:spMk id="2" creationId="{00000000-0000-0000-0000-000000000000}"/>
          </ac:spMkLst>
        </pc:spChg>
        <pc:spChg chg="mod">
          <ac:chgData name="Razwana Iftkhar (2511282)" userId="S::2511282@student.uwtsd.ac.uk::1d023725-ee40-40ca-a7b6-82b04726b4ae" providerId="AD" clId="Web-{16F937BC-B343-9237-26CB-57F40281679A}" dt="2026-06-07T14:21:47.542" v="0"/>
          <ac:spMkLst>
            <pc:docMk/>
            <pc:sldMk cId="109857222" sldId="256"/>
            <ac:spMk id="3" creationId="{00000000-0000-0000-0000-000000000000}"/>
          </ac:spMkLst>
        </pc:spChg>
        <pc:spChg chg="add">
          <ac:chgData name="Razwana Iftkhar (2511282)" userId="S::2511282@student.uwtsd.ac.uk::1d023725-ee40-40ca-a7b6-82b04726b4ae" providerId="AD" clId="Web-{16F937BC-B343-9237-26CB-57F40281679A}" dt="2026-06-07T14:21:47.542" v="0"/>
          <ac:spMkLst>
            <pc:docMk/>
            <pc:sldMk cId="109857222" sldId="256"/>
            <ac:spMk id="11" creationId="{081EA652-8C6A-4E69-BEB9-170809474553}"/>
          </ac:spMkLst>
        </pc:spChg>
        <pc:spChg chg="add">
          <ac:chgData name="Razwana Iftkhar (2511282)" userId="S::2511282@student.uwtsd.ac.uk::1d023725-ee40-40ca-a7b6-82b04726b4ae" providerId="AD" clId="Web-{16F937BC-B343-9237-26CB-57F40281679A}" dt="2026-06-07T14:21:47.542" v="0"/>
          <ac:spMkLst>
            <pc:docMk/>
            <pc:sldMk cId="109857222" sldId="256"/>
            <ac:spMk id="13" creationId="{5298780A-33B9-4EA2-8F67-DE68AD62841B}"/>
          </ac:spMkLst>
        </pc:spChg>
        <pc:spChg chg="add">
          <ac:chgData name="Razwana Iftkhar (2511282)" userId="S::2511282@student.uwtsd.ac.uk::1d023725-ee40-40ca-a7b6-82b04726b4ae" providerId="AD" clId="Web-{16F937BC-B343-9237-26CB-57F40281679A}" dt="2026-06-07T14:21:47.542" v="0"/>
          <ac:spMkLst>
            <pc:docMk/>
            <pc:sldMk cId="109857222" sldId="256"/>
            <ac:spMk id="19" creationId="{7F488E8B-4E1E-4402-8935-D4E6C02615C7}"/>
          </ac:spMkLst>
        </pc:spChg>
      </pc:sldChg>
      <pc:sldChg chg="addSp delSp modSp">
        <pc:chgData name="Razwana Iftkhar (2511282)" userId="S::2511282@student.uwtsd.ac.uk::1d023725-ee40-40ca-a7b6-82b04726b4ae" providerId="AD" clId="Web-{16F937BC-B343-9237-26CB-57F40281679A}" dt="2026-06-07T14:23:06.764" v="3"/>
        <pc:sldMkLst>
          <pc:docMk/>
          <pc:sldMk cId="1764258770" sldId="265"/>
        </pc:sldMkLst>
        <pc:spChg chg="mod">
          <ac:chgData name="Razwana Iftkhar (2511282)" userId="S::2511282@student.uwtsd.ac.uk::1d023725-ee40-40ca-a7b6-82b04726b4ae" providerId="AD" clId="Web-{16F937BC-B343-9237-26CB-57F40281679A}" dt="2026-06-07T14:23:06.764" v="3"/>
          <ac:spMkLst>
            <pc:docMk/>
            <pc:sldMk cId="1764258770" sldId="265"/>
            <ac:spMk id="2" creationId="{53507429-6356-8FD6-74DF-FD48DCF78473}"/>
          </ac:spMkLst>
        </pc:spChg>
        <pc:spChg chg="add">
          <ac:chgData name="Razwana Iftkhar (2511282)" userId="S::2511282@student.uwtsd.ac.uk::1d023725-ee40-40ca-a7b6-82b04726b4ae" providerId="AD" clId="Web-{16F937BC-B343-9237-26CB-57F40281679A}" dt="2026-06-07T14:23:06.764" v="3"/>
          <ac:spMkLst>
            <pc:docMk/>
            <pc:sldMk cId="1764258770" sldId="265"/>
            <ac:spMk id="15" creationId="{B50AB553-2A96-4A92-96F2-93548E096954}"/>
          </ac:spMkLst>
        </pc:spChg>
        <pc:graphicFrameChg chg="add">
          <ac:chgData name="Razwana Iftkhar (2511282)" userId="S::2511282@student.uwtsd.ac.uk::1d023725-ee40-40ca-a7b6-82b04726b4ae" providerId="AD" clId="Web-{16F937BC-B343-9237-26CB-57F40281679A}" dt="2026-06-07T14:23:06.764" v="3"/>
          <ac:graphicFrameMkLst>
            <pc:docMk/>
            <pc:sldMk cId="1764258770" sldId="265"/>
            <ac:graphicFrameMk id="16" creationId="{5AE1914B-BC42-C76D-623A-286B1988271D}"/>
          </ac:graphicFrameMkLst>
        </pc:graphicFrameChg>
        <pc:picChg chg="add">
          <ac:chgData name="Razwana Iftkhar (2511282)" userId="S::2511282@student.uwtsd.ac.uk::1d023725-ee40-40ca-a7b6-82b04726b4ae" providerId="AD" clId="Web-{16F937BC-B343-9237-26CB-57F40281679A}" dt="2026-06-07T14:23:06.764" v="3"/>
          <ac:picMkLst>
            <pc:docMk/>
            <pc:sldMk cId="1764258770" sldId="265"/>
            <ac:picMk id="13" creationId="{2C4ABD2C-21EB-A203-3D1E-3FB866D73752}"/>
          </ac:picMkLst>
        </pc:picChg>
      </pc:sldChg>
    </pc:docChg>
  </pc:docChgLst>
  <pc:docChgLst>
    <pc:chgData name="Razwana Iftkhar (2511282)" userId="S::2511282@student.uwtsd.ac.uk::1d023725-ee40-40ca-a7b6-82b04726b4ae" providerId="AD" clId="Web-{D807EAC6-C17F-DC4B-3E43-5E1A6A5C77D0}"/>
    <pc:docChg chg="addSld modSld">
      <pc:chgData name="Razwana Iftkhar (2511282)" userId="S::2511282@student.uwtsd.ac.uk::1d023725-ee40-40ca-a7b6-82b04726b4ae" providerId="AD" clId="Web-{D807EAC6-C17F-DC4B-3E43-5E1A6A5C77D0}" dt="2026-06-05T19:10:07.885" v="386" actId="20577"/>
      <pc:docMkLst>
        <pc:docMk/>
      </pc:docMkLst>
      <pc:sldChg chg="modSp">
        <pc:chgData name="Razwana Iftkhar (2511282)" userId="S::2511282@student.uwtsd.ac.uk::1d023725-ee40-40ca-a7b6-82b04726b4ae" providerId="AD" clId="Web-{D807EAC6-C17F-DC4B-3E43-5E1A6A5C77D0}" dt="2026-06-05T19:05:10.639" v="352" actId="20577"/>
        <pc:sldMkLst>
          <pc:docMk/>
          <pc:sldMk cId="109857222" sldId="256"/>
        </pc:sldMkLst>
        <pc:spChg chg="mod">
          <ac:chgData name="Razwana Iftkhar (2511282)" userId="S::2511282@student.uwtsd.ac.uk::1d023725-ee40-40ca-a7b6-82b04726b4ae" providerId="AD" clId="Web-{D807EAC6-C17F-DC4B-3E43-5E1A6A5C77D0}" dt="2026-06-05T18:46:57.259" v="238" actId="14100"/>
          <ac:spMkLst>
            <pc:docMk/>
            <pc:sldMk cId="109857222" sldId="256"/>
            <ac:spMk id="2" creationId="{00000000-0000-0000-0000-000000000000}"/>
          </ac:spMkLst>
        </pc:spChg>
        <pc:spChg chg="mod">
          <ac:chgData name="Razwana Iftkhar (2511282)" userId="S::2511282@student.uwtsd.ac.uk::1d023725-ee40-40ca-a7b6-82b04726b4ae" providerId="AD" clId="Web-{D807EAC6-C17F-DC4B-3E43-5E1A6A5C77D0}" dt="2026-06-05T19:05:10.639" v="352" actId="20577"/>
          <ac:spMkLst>
            <pc:docMk/>
            <pc:sldMk cId="109857222" sldId="256"/>
            <ac:spMk id="3" creationId="{00000000-0000-0000-0000-000000000000}"/>
          </ac:spMkLst>
        </pc:spChg>
      </pc:sldChg>
      <pc:sldChg chg="modSp new">
        <pc:chgData name="Razwana Iftkhar (2511282)" userId="S::2511282@student.uwtsd.ac.uk::1d023725-ee40-40ca-a7b6-82b04726b4ae" providerId="AD" clId="Web-{D807EAC6-C17F-DC4B-3E43-5E1A6A5C77D0}" dt="2026-06-05T19:05:23.968" v="353" actId="20577"/>
        <pc:sldMkLst>
          <pc:docMk/>
          <pc:sldMk cId="167975656" sldId="257"/>
        </pc:sldMkLst>
        <pc:spChg chg="mod">
          <ac:chgData name="Razwana Iftkhar (2511282)" userId="S::2511282@student.uwtsd.ac.uk::1d023725-ee40-40ca-a7b6-82b04726b4ae" providerId="AD" clId="Web-{D807EAC6-C17F-DC4B-3E43-5E1A6A5C77D0}" dt="2026-06-05T18:15:27.903" v="39" actId="14100"/>
          <ac:spMkLst>
            <pc:docMk/>
            <pc:sldMk cId="167975656" sldId="257"/>
            <ac:spMk id="2" creationId="{0A42297F-CFEC-DE8D-158D-A6870B55DAE1}"/>
          </ac:spMkLst>
        </pc:spChg>
      </pc:sldChg>
      <pc:sldChg chg="modSp new">
        <pc:chgData name="Razwana Iftkhar (2511282)" userId="S::2511282@student.uwtsd.ac.uk::1d023725-ee40-40ca-a7b6-82b04726b4ae" providerId="AD" clId="Web-{D807EAC6-C17F-DC4B-3E43-5E1A6A5C77D0}" dt="2026-06-05T19:06:09.485" v="359" actId="20577"/>
        <pc:sldMkLst>
          <pc:docMk/>
          <pc:sldMk cId="2821223368" sldId="258"/>
        </pc:sldMkLst>
        <pc:spChg chg="mod">
          <ac:chgData name="Razwana Iftkhar (2511282)" userId="S::2511282@student.uwtsd.ac.uk::1d023725-ee40-40ca-a7b6-82b04726b4ae" providerId="AD" clId="Web-{D807EAC6-C17F-DC4B-3E43-5E1A6A5C77D0}" dt="2026-06-05T18:16:28.718" v="44" actId="20577"/>
          <ac:spMkLst>
            <pc:docMk/>
            <pc:sldMk cId="2821223368" sldId="258"/>
            <ac:spMk id="2" creationId="{4AAC9390-572D-5035-D2EF-E69A65A7284F}"/>
          </ac:spMkLst>
        </pc:spChg>
      </pc:sldChg>
      <pc:sldChg chg="modSp new">
        <pc:chgData name="Razwana Iftkhar (2511282)" userId="S::2511282@student.uwtsd.ac.uk::1d023725-ee40-40ca-a7b6-82b04726b4ae" providerId="AD" clId="Web-{D807EAC6-C17F-DC4B-3E43-5E1A6A5C77D0}" dt="2026-06-05T19:08:01.740" v="376" actId="20577"/>
        <pc:sldMkLst>
          <pc:docMk/>
          <pc:sldMk cId="2493385489" sldId="259"/>
        </pc:sldMkLst>
        <pc:spChg chg="mod">
          <ac:chgData name="Razwana Iftkhar (2511282)" userId="S::2511282@student.uwtsd.ac.uk::1d023725-ee40-40ca-a7b6-82b04726b4ae" providerId="AD" clId="Web-{D807EAC6-C17F-DC4B-3E43-5E1A6A5C77D0}" dt="2026-06-05T18:51:25.556" v="269" actId="20577"/>
          <ac:spMkLst>
            <pc:docMk/>
            <pc:sldMk cId="2493385489" sldId="259"/>
            <ac:spMk id="2" creationId="{7E163A68-8223-564D-DF40-5E0D901F83C5}"/>
          </ac:spMkLst>
        </pc:spChg>
      </pc:sldChg>
      <pc:sldChg chg="modSp new">
        <pc:chgData name="Razwana Iftkhar (2511282)" userId="S::2511282@student.uwtsd.ac.uk::1d023725-ee40-40ca-a7b6-82b04726b4ae" providerId="AD" clId="Web-{D807EAC6-C17F-DC4B-3E43-5E1A6A5C77D0}" dt="2026-06-05T18:20:48.697" v="74" actId="20577"/>
        <pc:sldMkLst>
          <pc:docMk/>
          <pc:sldMk cId="1939686399" sldId="260"/>
        </pc:sldMkLst>
        <pc:spChg chg="mod">
          <ac:chgData name="Razwana Iftkhar (2511282)" userId="S::2511282@student.uwtsd.ac.uk::1d023725-ee40-40ca-a7b6-82b04726b4ae" providerId="AD" clId="Web-{D807EAC6-C17F-DC4B-3E43-5E1A6A5C77D0}" dt="2026-06-05T18:20:13.523" v="69" actId="14100"/>
          <ac:spMkLst>
            <pc:docMk/>
            <pc:sldMk cId="1939686399" sldId="260"/>
            <ac:spMk id="2" creationId="{C5824F9C-76B8-36AA-6565-D4209840EA63}"/>
          </ac:spMkLst>
        </pc:spChg>
      </pc:sldChg>
      <pc:sldChg chg="modSp new">
        <pc:chgData name="Razwana Iftkhar (2511282)" userId="S::2511282@student.uwtsd.ac.uk::1d023725-ee40-40ca-a7b6-82b04726b4ae" providerId="AD" clId="Web-{D807EAC6-C17F-DC4B-3E43-5E1A6A5C77D0}" dt="2026-06-05T19:08:34.319" v="379" actId="20577"/>
        <pc:sldMkLst>
          <pc:docMk/>
          <pc:sldMk cId="1198656298" sldId="261"/>
        </pc:sldMkLst>
        <pc:spChg chg="mod">
          <ac:chgData name="Razwana Iftkhar (2511282)" userId="S::2511282@student.uwtsd.ac.uk::1d023725-ee40-40ca-a7b6-82b04726b4ae" providerId="AD" clId="Web-{D807EAC6-C17F-DC4B-3E43-5E1A6A5C77D0}" dt="2026-06-05T19:08:26.850" v="378" actId="20577"/>
          <ac:spMkLst>
            <pc:docMk/>
            <pc:sldMk cId="1198656298" sldId="261"/>
            <ac:spMk id="2" creationId="{958A6284-9256-FF59-737F-9F6FB06067A0}"/>
          </ac:spMkLst>
        </pc:spChg>
      </pc:sldChg>
      <pc:sldChg chg="modSp new">
        <pc:chgData name="Razwana Iftkhar (2511282)" userId="S::2511282@student.uwtsd.ac.uk::1d023725-ee40-40ca-a7b6-82b04726b4ae" providerId="AD" clId="Web-{D807EAC6-C17F-DC4B-3E43-5E1A6A5C77D0}" dt="2026-06-05T19:09:03.945" v="382" actId="20577"/>
        <pc:sldMkLst>
          <pc:docMk/>
          <pc:sldMk cId="3885547118" sldId="262"/>
        </pc:sldMkLst>
        <pc:spChg chg="mod">
          <ac:chgData name="Razwana Iftkhar (2511282)" userId="S::2511282@student.uwtsd.ac.uk::1d023725-ee40-40ca-a7b6-82b04726b4ae" providerId="AD" clId="Web-{D807EAC6-C17F-DC4B-3E43-5E1A6A5C77D0}" dt="2026-06-05T19:09:03.945" v="382" actId="20577"/>
          <ac:spMkLst>
            <pc:docMk/>
            <pc:sldMk cId="3885547118" sldId="262"/>
            <ac:spMk id="2" creationId="{9DAF7691-D056-9920-8791-BBDB68314161}"/>
          </ac:spMkLst>
        </pc:spChg>
      </pc:sldChg>
      <pc:sldChg chg="modSp new">
        <pc:chgData name="Razwana Iftkhar (2511282)" userId="S::2511282@student.uwtsd.ac.uk::1d023725-ee40-40ca-a7b6-82b04726b4ae" providerId="AD" clId="Web-{D807EAC6-C17F-DC4B-3E43-5E1A6A5C77D0}" dt="2026-06-05T19:09:32.353" v="384" actId="20577"/>
        <pc:sldMkLst>
          <pc:docMk/>
          <pc:sldMk cId="2811600469" sldId="263"/>
        </pc:sldMkLst>
        <pc:spChg chg="mod">
          <ac:chgData name="Razwana Iftkhar (2511282)" userId="S::2511282@student.uwtsd.ac.uk::1d023725-ee40-40ca-a7b6-82b04726b4ae" providerId="AD" clId="Web-{D807EAC6-C17F-DC4B-3E43-5E1A6A5C77D0}" dt="2026-06-05T19:09:32.353" v="384" actId="20577"/>
          <ac:spMkLst>
            <pc:docMk/>
            <pc:sldMk cId="2811600469" sldId="263"/>
            <ac:spMk id="2" creationId="{18D05B52-51AF-BCF9-FC05-191C94BBEF13}"/>
          </ac:spMkLst>
        </pc:spChg>
      </pc:sldChg>
      <pc:sldChg chg="modSp new">
        <pc:chgData name="Razwana Iftkhar (2511282)" userId="S::2511282@student.uwtsd.ac.uk::1d023725-ee40-40ca-a7b6-82b04726b4ae" providerId="AD" clId="Web-{D807EAC6-C17F-DC4B-3E43-5E1A6A5C77D0}" dt="2026-06-05T19:09:47.088" v="385" actId="20577"/>
        <pc:sldMkLst>
          <pc:docMk/>
          <pc:sldMk cId="2457835646" sldId="264"/>
        </pc:sldMkLst>
        <pc:spChg chg="mod">
          <ac:chgData name="Razwana Iftkhar (2511282)" userId="S::2511282@student.uwtsd.ac.uk::1d023725-ee40-40ca-a7b6-82b04726b4ae" providerId="AD" clId="Web-{D807EAC6-C17F-DC4B-3E43-5E1A6A5C77D0}" dt="2026-06-05T18:59:33.454" v="303" actId="14100"/>
          <ac:spMkLst>
            <pc:docMk/>
            <pc:sldMk cId="2457835646" sldId="264"/>
            <ac:spMk id="2" creationId="{BA13A235-ACE1-BACD-646A-DE367AC31A45}"/>
          </ac:spMkLst>
        </pc:spChg>
      </pc:sldChg>
      <pc:sldChg chg="modSp new">
        <pc:chgData name="Razwana Iftkhar (2511282)" userId="S::2511282@student.uwtsd.ac.uk::1d023725-ee40-40ca-a7b6-82b04726b4ae" providerId="AD" clId="Web-{D807EAC6-C17F-DC4B-3E43-5E1A6A5C77D0}" dt="2026-06-05T19:00:46.113" v="318" actId="20577"/>
        <pc:sldMkLst>
          <pc:docMk/>
          <pc:sldMk cId="1764258770" sldId="265"/>
        </pc:sldMkLst>
        <pc:spChg chg="mod">
          <ac:chgData name="Razwana Iftkhar (2511282)" userId="S::2511282@student.uwtsd.ac.uk::1d023725-ee40-40ca-a7b6-82b04726b4ae" providerId="AD" clId="Web-{D807EAC6-C17F-DC4B-3E43-5E1A6A5C77D0}" dt="2026-06-05T18:28:21.652" v="121" actId="14100"/>
          <ac:spMkLst>
            <pc:docMk/>
            <pc:sldMk cId="1764258770" sldId="265"/>
            <ac:spMk id="2" creationId="{53507429-6356-8FD6-74DF-FD48DCF78473}"/>
          </ac:spMkLst>
        </pc:spChg>
      </pc:sldChg>
      <pc:sldChg chg="modSp new">
        <pc:chgData name="Razwana Iftkhar (2511282)" userId="S::2511282@student.uwtsd.ac.uk::1d023725-ee40-40ca-a7b6-82b04726b4ae" providerId="AD" clId="Web-{D807EAC6-C17F-DC4B-3E43-5E1A6A5C77D0}" dt="2026-06-05T19:10:07.885" v="386" actId="20577"/>
        <pc:sldMkLst>
          <pc:docMk/>
          <pc:sldMk cId="1770833883" sldId="266"/>
        </pc:sldMkLst>
        <pc:spChg chg="mod">
          <ac:chgData name="Razwana Iftkhar (2511282)" userId="S::2511282@student.uwtsd.ac.uk::1d023725-ee40-40ca-a7b6-82b04726b4ae" providerId="AD" clId="Web-{D807EAC6-C17F-DC4B-3E43-5E1A6A5C77D0}" dt="2026-06-05T19:01:10.911" v="329" actId="20577"/>
          <ac:spMkLst>
            <pc:docMk/>
            <pc:sldMk cId="1770833883" sldId="266"/>
            <ac:spMk id="2" creationId="{795011C0-529D-5901-3509-CB3708C7D3D9}"/>
          </ac:spMkLst>
        </pc:spChg>
      </pc:sldChg>
      <pc:sldChg chg="modSp new">
        <pc:chgData name="Razwana Iftkhar (2511282)" userId="S::2511282@student.uwtsd.ac.uk::1d023725-ee40-40ca-a7b6-82b04726b4ae" providerId="AD" clId="Web-{D807EAC6-C17F-DC4B-3E43-5E1A6A5C77D0}" dt="2026-06-05T18:32:14.287" v="143" actId="20577"/>
        <pc:sldMkLst>
          <pc:docMk/>
          <pc:sldMk cId="1777621628" sldId="267"/>
        </pc:sldMkLst>
        <pc:spChg chg="mod">
          <ac:chgData name="Razwana Iftkhar (2511282)" userId="S::2511282@student.uwtsd.ac.uk::1d023725-ee40-40ca-a7b6-82b04726b4ae" providerId="AD" clId="Web-{D807EAC6-C17F-DC4B-3E43-5E1A6A5C77D0}" dt="2026-06-05T18:31:36.926" v="139" actId="14100"/>
          <ac:spMkLst>
            <pc:docMk/>
            <pc:sldMk cId="1777621628" sldId="267"/>
            <ac:spMk id="2" creationId="{D2A8EB45-5F61-271F-B77A-1B14D74EFA85}"/>
          </ac:spMkLst>
        </pc:spChg>
      </pc:sldChg>
      <pc:sldChg chg="modSp new">
        <pc:chgData name="Razwana Iftkhar (2511282)" userId="S::2511282@student.uwtsd.ac.uk::1d023725-ee40-40ca-a7b6-82b04726b4ae" providerId="AD" clId="Web-{D807EAC6-C17F-DC4B-3E43-5E1A6A5C77D0}" dt="2026-06-05T19:02:59.743" v="342" actId="14100"/>
        <pc:sldMkLst>
          <pc:docMk/>
          <pc:sldMk cId="905283959" sldId="268"/>
        </pc:sldMkLst>
        <pc:spChg chg="mod">
          <ac:chgData name="Razwana Iftkhar (2511282)" userId="S::2511282@student.uwtsd.ac.uk::1d023725-ee40-40ca-a7b6-82b04726b4ae" providerId="AD" clId="Web-{D807EAC6-C17F-DC4B-3E43-5E1A6A5C77D0}" dt="2026-06-05T19:02:59.743" v="342" actId="14100"/>
          <ac:spMkLst>
            <pc:docMk/>
            <pc:sldMk cId="905283959" sldId="268"/>
            <ac:spMk id="2" creationId="{93A92E89-F073-ADCF-B6EA-86D89B2F1679}"/>
          </ac:spMkLst>
        </pc:spChg>
        <pc:spChg chg="mod">
          <ac:chgData name="Razwana Iftkhar (2511282)" userId="S::2511282@student.uwtsd.ac.uk::1d023725-ee40-40ca-a7b6-82b04726b4ae" providerId="AD" clId="Web-{D807EAC6-C17F-DC4B-3E43-5E1A6A5C77D0}" dt="2026-06-05T19:02:55.618" v="341" actId="14100"/>
          <ac:spMkLst>
            <pc:docMk/>
            <pc:sldMk cId="905283959" sldId="268"/>
            <ac:spMk id="3" creationId="{713069C3-EAE4-1E13-C79E-45BC3449710C}"/>
          </ac:spMkLst>
        </pc:spChg>
      </pc:sldChg>
      <pc:sldChg chg="delSp modSp new">
        <pc:chgData name="Razwana Iftkhar (2511282)" userId="S::2511282@student.uwtsd.ac.uk::1d023725-ee40-40ca-a7b6-82b04726b4ae" providerId="AD" clId="Web-{D807EAC6-C17F-DC4B-3E43-5E1A6A5C77D0}" dt="2026-06-05T19:03:16.775" v="344" actId="14100"/>
        <pc:sldMkLst>
          <pc:docMk/>
          <pc:sldMk cId="2691808880" sldId="269"/>
        </pc:sldMkLst>
        <pc:spChg chg="mod">
          <ac:chgData name="Razwana Iftkhar (2511282)" userId="S::2511282@student.uwtsd.ac.uk::1d023725-ee40-40ca-a7b6-82b04726b4ae" providerId="AD" clId="Web-{D807EAC6-C17F-DC4B-3E43-5E1A6A5C77D0}" dt="2026-06-05T19:03:16.775" v="344" actId="14100"/>
          <ac:spMkLst>
            <pc:docMk/>
            <pc:sldMk cId="2691808880" sldId="269"/>
            <ac:spMk id="3" creationId="{FEFA9B34-090F-F9E7-15F4-855164C9AAE1}"/>
          </ac:spMkLst>
        </pc:spChg>
      </pc:sldChg>
      <pc:sldChg chg="delSp modSp new">
        <pc:chgData name="Razwana Iftkhar (2511282)" userId="S::2511282@student.uwtsd.ac.uk::1d023725-ee40-40ca-a7b6-82b04726b4ae" providerId="AD" clId="Web-{D807EAC6-C17F-DC4B-3E43-5E1A6A5C77D0}" dt="2026-06-05T19:03:26.385" v="345" actId="14100"/>
        <pc:sldMkLst>
          <pc:docMk/>
          <pc:sldMk cId="184018345" sldId="270"/>
        </pc:sldMkLst>
        <pc:spChg chg="mod">
          <ac:chgData name="Razwana Iftkhar (2511282)" userId="S::2511282@student.uwtsd.ac.uk::1d023725-ee40-40ca-a7b6-82b04726b4ae" providerId="AD" clId="Web-{D807EAC6-C17F-DC4B-3E43-5E1A6A5C77D0}" dt="2026-06-05T19:03:26.385" v="345" actId="14100"/>
          <ac:spMkLst>
            <pc:docMk/>
            <pc:sldMk cId="184018345" sldId="270"/>
            <ac:spMk id="3" creationId="{83EC5BEF-93AA-BE05-5FE7-4DDE34638E49}"/>
          </ac:spMkLst>
        </pc:spChg>
      </pc:sldChg>
      <pc:sldChg chg="delSp modSp new">
        <pc:chgData name="Razwana Iftkhar (2511282)" userId="S::2511282@student.uwtsd.ac.uk::1d023725-ee40-40ca-a7b6-82b04726b4ae" providerId="AD" clId="Web-{D807EAC6-C17F-DC4B-3E43-5E1A6A5C77D0}" dt="2026-06-05T19:03:32.979" v="346" actId="14100"/>
        <pc:sldMkLst>
          <pc:docMk/>
          <pc:sldMk cId="2228594046" sldId="271"/>
        </pc:sldMkLst>
        <pc:spChg chg="mod">
          <ac:chgData name="Razwana Iftkhar (2511282)" userId="S::2511282@student.uwtsd.ac.uk::1d023725-ee40-40ca-a7b6-82b04726b4ae" providerId="AD" clId="Web-{D807EAC6-C17F-DC4B-3E43-5E1A6A5C77D0}" dt="2026-06-05T19:03:32.979" v="346" actId="14100"/>
          <ac:spMkLst>
            <pc:docMk/>
            <pc:sldMk cId="2228594046" sldId="271"/>
            <ac:spMk id="3" creationId="{72FD28F9-0AA4-9F31-8E68-21DB448C1F16}"/>
          </ac:spMkLst>
        </pc:spChg>
      </pc:sldChg>
      <pc:sldChg chg="delSp modSp new">
        <pc:chgData name="Razwana Iftkhar (2511282)" userId="S::2511282@student.uwtsd.ac.uk::1d023725-ee40-40ca-a7b6-82b04726b4ae" providerId="AD" clId="Web-{D807EAC6-C17F-DC4B-3E43-5E1A6A5C77D0}" dt="2026-06-05T19:08:47.445" v="380" actId="20577"/>
        <pc:sldMkLst>
          <pc:docMk/>
          <pc:sldMk cId="1119207122" sldId="272"/>
        </pc:sldMkLst>
      </pc:sldChg>
    </pc:docChg>
  </pc:docChgLst>
  <pc:docChgLst>
    <pc:chgData name="Razwana Iftkhar (2511282)" userId="S::2511282@student.uwtsd.ac.uk::1d023725-ee40-40ca-a7b6-82b04726b4ae" providerId="AD" clId="Web-{6709632D-4F66-FEB4-3CCE-398C0C4E4405}"/>
    <pc:docChg chg="mod modSld addMainMaster delMainMaster">
      <pc:chgData name="Razwana Iftkhar (2511282)" userId="S::2511282@student.uwtsd.ac.uk::1d023725-ee40-40ca-a7b6-82b04726b4ae" providerId="AD" clId="Web-{6709632D-4F66-FEB4-3CCE-398C0C4E4405}" dt="2026-06-06T17:51:33.737" v="195" actId="14100"/>
      <pc:docMkLst>
        <pc:docMk/>
      </pc:docMkLst>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09857222" sldId="256"/>
        </pc:sldMkLst>
        <pc:spChg chg="mod ord">
          <ac:chgData name="Razwana Iftkhar (2511282)" userId="S::2511282@student.uwtsd.ac.uk::1d023725-ee40-40ca-a7b6-82b04726b4ae" providerId="AD" clId="Web-{6709632D-4F66-FEB4-3CCE-398C0C4E4405}" dt="2026-06-06T17:37:16.805" v="126"/>
          <ac:spMkLst>
            <pc:docMk/>
            <pc:sldMk cId="109857222" sldId="256"/>
            <ac:spMk id="2" creationId="{00000000-0000-0000-0000-000000000000}"/>
          </ac:spMkLst>
        </pc:spChg>
        <pc:spChg chg="mod ord">
          <ac:chgData name="Razwana Iftkhar (2511282)" userId="S::2511282@student.uwtsd.ac.uk::1d023725-ee40-40ca-a7b6-82b04726b4ae" providerId="AD" clId="Web-{6709632D-4F66-FEB4-3CCE-398C0C4E4405}" dt="2026-06-06T17:37:16.805" v="126"/>
          <ac:spMkLst>
            <pc:docMk/>
            <pc:sldMk cId="109857222" sldId="256"/>
            <ac:spMk id="3" creationId="{00000000-0000-0000-0000-000000000000}"/>
          </ac:spMkLst>
        </pc:spChg>
      </pc:sldChg>
      <pc:sldChg chg="addSp delSp modSp mod setBg modClrScheme delDesignElem chgLayout">
        <pc:chgData name="Razwana Iftkhar (2511282)" userId="S::2511282@student.uwtsd.ac.uk::1d023725-ee40-40ca-a7b6-82b04726b4ae" providerId="AD" clId="Web-{6709632D-4F66-FEB4-3CCE-398C0C4E4405}" dt="2026-06-06T17:40:30.329" v="133"/>
        <pc:sldMkLst>
          <pc:docMk/>
          <pc:sldMk cId="167975656" sldId="257"/>
        </pc:sldMkLst>
        <pc:spChg chg="mod ord">
          <ac:chgData name="Razwana Iftkhar (2511282)" userId="S::2511282@student.uwtsd.ac.uk::1d023725-ee40-40ca-a7b6-82b04726b4ae" providerId="AD" clId="Web-{6709632D-4F66-FEB4-3CCE-398C0C4E4405}" dt="2026-06-06T17:40:30.329" v="133"/>
          <ac:spMkLst>
            <pc:docMk/>
            <pc:sldMk cId="167975656" sldId="257"/>
            <ac:spMk id="2" creationId="{0A42297F-CFEC-DE8D-158D-A6870B55DAE1}"/>
          </ac:spMkLst>
        </pc:spChg>
        <pc:spChg chg="add">
          <ac:chgData name="Razwana Iftkhar (2511282)" userId="S::2511282@student.uwtsd.ac.uk::1d023725-ee40-40ca-a7b6-82b04726b4ae" providerId="AD" clId="Web-{6709632D-4F66-FEB4-3CCE-398C0C4E4405}" dt="2026-06-06T17:40:30.329" v="133"/>
          <ac:spMkLst>
            <pc:docMk/>
            <pc:sldMk cId="167975656" sldId="257"/>
            <ac:spMk id="41" creationId="{56E9B3E6-E277-4D68-BA48-9CB43FFBD6E2}"/>
          </ac:spMkLst>
        </pc:spChg>
        <pc:spChg chg="add">
          <ac:chgData name="Razwana Iftkhar (2511282)" userId="S::2511282@student.uwtsd.ac.uk::1d023725-ee40-40ca-a7b6-82b04726b4ae" providerId="AD" clId="Web-{6709632D-4F66-FEB4-3CCE-398C0C4E4405}" dt="2026-06-06T17:40:30.329" v="133"/>
          <ac:spMkLst>
            <pc:docMk/>
            <pc:sldMk cId="167975656" sldId="257"/>
            <ac:spMk id="42" creationId="{D5B0017B-2ECA-49AF-B397-DC140825DF8D}"/>
          </ac:spMkLst>
        </pc:spChg>
        <pc:grpChg chg="add">
          <ac:chgData name="Razwana Iftkhar (2511282)" userId="S::2511282@student.uwtsd.ac.uk::1d023725-ee40-40ca-a7b6-82b04726b4ae" providerId="AD" clId="Web-{6709632D-4F66-FEB4-3CCE-398C0C4E4405}" dt="2026-06-06T17:40:30.329" v="133"/>
          <ac:grpSpMkLst>
            <pc:docMk/>
            <pc:sldMk cId="167975656" sldId="257"/>
            <ac:grpSpMk id="43" creationId="{AE1C45F0-260A-458C-96ED-C1F6D2151219}"/>
          </ac:grpSpMkLst>
        </pc:grpChg>
        <pc:graphicFrameChg chg="add mod ord modGraphic">
          <ac:chgData name="Razwana Iftkhar (2511282)" userId="S::2511282@student.uwtsd.ac.uk::1d023725-ee40-40ca-a7b6-82b04726b4ae" providerId="AD" clId="Web-{6709632D-4F66-FEB4-3CCE-398C0C4E4405}" dt="2026-06-06T17:40:30.329" v="133"/>
          <ac:graphicFrameMkLst>
            <pc:docMk/>
            <pc:sldMk cId="167975656" sldId="257"/>
            <ac:graphicFrameMk id="30" creationId="{40380CFE-FC28-E73B-7DA1-C551F3D1B26F}"/>
          </ac:graphicFrameMkLst>
        </pc:graphicFrameChg>
        <pc:cxnChg chg="add">
          <ac:chgData name="Razwana Iftkhar (2511282)" userId="S::2511282@student.uwtsd.ac.uk::1d023725-ee40-40ca-a7b6-82b04726b4ae" providerId="AD" clId="Web-{6709632D-4F66-FEB4-3CCE-398C0C4E4405}" dt="2026-06-06T17:40:30.329" v="133"/>
          <ac:cxnSpMkLst>
            <pc:docMk/>
            <pc:sldMk cId="167975656" sldId="257"/>
            <ac:cxnSpMk id="44" creationId="{6CF1BAF6-AD41-4082-B212-8A1F9A2E8779}"/>
          </ac:cxnSpMkLst>
        </pc:cxnChg>
      </pc:sldChg>
      <pc:sldChg chg="addSp delSp modSp mod setBg modClrScheme delDesignElem chgLayout">
        <pc:chgData name="Razwana Iftkhar (2511282)" userId="S::2511282@student.uwtsd.ac.uk::1d023725-ee40-40ca-a7b6-82b04726b4ae" providerId="AD" clId="Web-{6709632D-4F66-FEB4-3CCE-398C0C4E4405}" dt="2026-06-06T17:42:48.538" v="146"/>
        <pc:sldMkLst>
          <pc:docMk/>
          <pc:sldMk cId="2821223368" sldId="258"/>
        </pc:sldMkLst>
        <pc:spChg chg="mod ord">
          <ac:chgData name="Razwana Iftkhar (2511282)" userId="S::2511282@student.uwtsd.ac.uk::1d023725-ee40-40ca-a7b6-82b04726b4ae" providerId="AD" clId="Web-{6709632D-4F66-FEB4-3CCE-398C0C4E4405}" dt="2026-06-06T17:41:03.705" v="134"/>
          <ac:spMkLst>
            <pc:docMk/>
            <pc:sldMk cId="2821223368" sldId="258"/>
            <ac:spMk id="2" creationId="{4AAC9390-572D-5035-D2EF-E69A65A7284F}"/>
          </ac:spMkLst>
        </pc:spChg>
        <pc:spChg chg="add">
          <ac:chgData name="Razwana Iftkhar (2511282)" userId="S::2511282@student.uwtsd.ac.uk::1d023725-ee40-40ca-a7b6-82b04726b4ae" providerId="AD" clId="Web-{6709632D-4F66-FEB4-3CCE-398C0C4E4405}" dt="2026-06-06T17:41:03.705" v="134"/>
          <ac:spMkLst>
            <pc:docMk/>
            <pc:sldMk cId="2821223368" sldId="258"/>
            <ac:spMk id="21" creationId="{E51BA4DF-2BD4-4EC2-B1DB-B27C8AC71864}"/>
          </ac:spMkLst>
        </pc:spChg>
        <pc:spChg chg="add mod">
          <ac:chgData name="Razwana Iftkhar (2511282)" userId="S::2511282@student.uwtsd.ac.uk::1d023725-ee40-40ca-a7b6-82b04726b4ae" providerId="AD" clId="Web-{6709632D-4F66-FEB4-3CCE-398C0C4E4405}" dt="2026-06-06T17:42:18.099" v="138"/>
          <ac:spMkLst>
            <pc:docMk/>
            <pc:sldMk cId="2821223368" sldId="258"/>
            <ac:spMk id="29" creationId="{741DF526-36C9-2934-87BB-A7F1C34152B6}"/>
          </ac:spMkLst>
        </pc:spChg>
        <pc:graphicFrameChg chg="add">
          <ac:chgData name="Razwana Iftkhar (2511282)" userId="S::2511282@student.uwtsd.ac.uk::1d023725-ee40-40ca-a7b6-82b04726b4ae" providerId="AD" clId="Web-{6709632D-4F66-FEB4-3CCE-398C0C4E4405}" dt="2026-06-06T17:41:03.705" v="134"/>
          <ac:graphicFrameMkLst>
            <pc:docMk/>
            <pc:sldMk cId="2821223368" sldId="258"/>
            <ac:graphicFrameMk id="19" creationId="{8B26F882-FAA4-01D3-3E8D-1FD9513400EE}"/>
          </ac:graphicFrameMkLst>
        </pc:graphicFrameChg>
        <pc:picChg chg="add">
          <ac:chgData name="Razwana Iftkhar (2511282)" userId="S::2511282@student.uwtsd.ac.uk::1d023725-ee40-40ca-a7b6-82b04726b4ae" providerId="AD" clId="Web-{6709632D-4F66-FEB4-3CCE-398C0C4E4405}" dt="2026-06-06T17:41:03.705" v="134"/>
          <ac:picMkLst>
            <pc:docMk/>
            <pc:sldMk cId="2821223368" sldId="258"/>
            <ac:picMk id="23" creationId="{DE33BAF8-7BA3-9399-0F7C-D9A108E5756C}"/>
          </ac:picMkLst>
        </pc:pic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2493385489" sldId="259"/>
        </pc:sldMkLst>
        <pc:spChg chg="mod ord">
          <ac:chgData name="Razwana Iftkhar (2511282)" userId="S::2511282@student.uwtsd.ac.uk::1d023725-ee40-40ca-a7b6-82b04726b4ae" providerId="AD" clId="Web-{6709632D-4F66-FEB4-3CCE-398C0C4E4405}" dt="2026-06-06T17:37:16.805" v="126"/>
          <ac:spMkLst>
            <pc:docMk/>
            <pc:sldMk cId="2493385489" sldId="259"/>
            <ac:spMk id="2" creationId="{7E163A68-8223-564D-DF40-5E0D901F83C5}"/>
          </ac:spMkLst>
        </pc:spChg>
        <pc:spChg chg="add mod ord">
          <ac:chgData name="Razwana Iftkhar (2511282)" userId="S::2511282@student.uwtsd.ac.uk::1d023725-ee40-40ca-a7b6-82b04726b4ae" providerId="AD" clId="Web-{6709632D-4F66-FEB4-3CCE-398C0C4E4405}" dt="2026-06-06T17:37:16.805" v="126"/>
          <ac:spMkLst>
            <pc:docMk/>
            <pc:sldMk cId="2493385489" sldId="259"/>
            <ac:spMk id="18" creationId="{B1491A43-1A56-629C-BDB4-76FCFC26100F}"/>
          </ac:spMkLst>
        </pc:spChg>
        <pc:picChg chg="add mod">
          <ac:chgData name="Razwana Iftkhar (2511282)" userId="S::2511282@student.uwtsd.ac.uk::1d023725-ee40-40ca-a7b6-82b04726b4ae" providerId="AD" clId="Web-{6709632D-4F66-FEB4-3CCE-398C0C4E4405}" dt="2026-06-06T17:20:53.064" v="51"/>
          <ac:picMkLst>
            <pc:docMk/>
            <pc:sldMk cId="2493385489" sldId="259"/>
            <ac:picMk id="5" creationId="{3A62CCC2-67CA-66CC-247A-9C52C68BD423}"/>
          </ac:picMkLst>
        </pc:pic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939686399" sldId="260"/>
        </pc:sldMkLst>
        <pc:spChg chg="mod ord">
          <ac:chgData name="Razwana Iftkhar (2511282)" userId="S::2511282@student.uwtsd.ac.uk::1d023725-ee40-40ca-a7b6-82b04726b4ae" providerId="AD" clId="Web-{6709632D-4F66-FEB4-3CCE-398C0C4E4405}" dt="2026-06-06T17:37:16.805" v="126"/>
          <ac:spMkLst>
            <pc:docMk/>
            <pc:sldMk cId="1939686399" sldId="260"/>
            <ac:spMk id="2" creationId="{C5824F9C-76B8-36AA-6565-D4209840EA63}"/>
          </ac:spMkLst>
        </pc:spChg>
        <pc:graphicFrameChg chg="add mod ord">
          <ac:chgData name="Razwana Iftkhar (2511282)" userId="S::2511282@student.uwtsd.ac.uk::1d023725-ee40-40ca-a7b6-82b04726b4ae" providerId="AD" clId="Web-{6709632D-4F66-FEB4-3CCE-398C0C4E4405}" dt="2026-06-06T17:37:16.805" v="126"/>
          <ac:graphicFrameMkLst>
            <pc:docMk/>
            <pc:sldMk cId="1939686399" sldId="260"/>
            <ac:graphicFrameMk id="15" creationId="{BCA46457-58D1-08F5-6DBB-7FCE4519AA8C}"/>
          </ac:graphicFrameMkLst>
        </pc:graphicFrameChg>
        <pc:picChg chg="add">
          <ac:chgData name="Razwana Iftkhar (2511282)" userId="S::2511282@student.uwtsd.ac.uk::1d023725-ee40-40ca-a7b6-82b04726b4ae" providerId="AD" clId="Web-{6709632D-4F66-FEB4-3CCE-398C0C4E4405}" dt="2026-06-06T17:22:37.255" v="64"/>
          <ac:picMkLst>
            <pc:docMk/>
            <pc:sldMk cId="1939686399" sldId="260"/>
            <ac:picMk id="5" creationId="{3D53D5EA-122D-35C0-202F-2BB88094899E}"/>
          </ac:picMkLst>
        </pc:pic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198656298" sldId="261"/>
        </pc:sldMkLst>
        <pc:spChg chg="mod ord">
          <ac:chgData name="Razwana Iftkhar (2511282)" userId="S::2511282@student.uwtsd.ac.uk::1d023725-ee40-40ca-a7b6-82b04726b4ae" providerId="AD" clId="Web-{6709632D-4F66-FEB4-3CCE-398C0C4E4405}" dt="2026-06-06T17:37:16.805" v="126"/>
          <ac:spMkLst>
            <pc:docMk/>
            <pc:sldMk cId="1198656298" sldId="261"/>
            <ac:spMk id="2" creationId="{958A6284-9256-FF59-737F-9F6FB06067A0}"/>
          </ac:spMkLst>
        </pc:spChg>
        <pc:spChg chg="add mod ord">
          <ac:chgData name="Razwana Iftkhar (2511282)" userId="S::2511282@student.uwtsd.ac.uk::1d023725-ee40-40ca-a7b6-82b04726b4ae" providerId="AD" clId="Web-{6709632D-4F66-FEB4-3CCE-398C0C4E4405}" dt="2026-06-06T17:37:16.805" v="126"/>
          <ac:spMkLst>
            <pc:docMk/>
            <pc:sldMk cId="1198656298" sldId="261"/>
            <ac:spMk id="8" creationId="{9D0949DD-AD13-8955-C312-3DA8C4F24006}"/>
          </ac:spMkLst>
        </pc:spChg>
        <pc:picChg chg="add mod">
          <ac:chgData name="Razwana Iftkhar (2511282)" userId="S::2511282@student.uwtsd.ac.uk::1d023725-ee40-40ca-a7b6-82b04726b4ae" providerId="AD" clId="Web-{6709632D-4F66-FEB4-3CCE-398C0C4E4405}" dt="2026-06-06T17:24:54.167" v="81"/>
          <ac:picMkLst>
            <pc:docMk/>
            <pc:sldMk cId="1198656298" sldId="261"/>
            <ac:picMk id="7" creationId="{9F7D8E5A-74CD-C3F6-AF14-D545E1FE45CE}"/>
          </ac:picMkLst>
        </pc:picChg>
      </pc:sldChg>
      <pc:sldChg chg="addSp delSp modSp mod setBg modClrScheme delDesignElem chgLayout">
        <pc:chgData name="Razwana Iftkhar (2511282)" userId="S::2511282@student.uwtsd.ac.uk::1d023725-ee40-40ca-a7b6-82b04726b4ae" providerId="AD" clId="Web-{6709632D-4F66-FEB4-3CCE-398C0C4E4405}" dt="2026-06-06T17:51:33.737" v="195" actId="14100"/>
        <pc:sldMkLst>
          <pc:docMk/>
          <pc:sldMk cId="3885547118" sldId="262"/>
        </pc:sldMkLst>
        <pc:spChg chg="mod ord">
          <ac:chgData name="Razwana Iftkhar (2511282)" userId="S::2511282@student.uwtsd.ac.uk::1d023725-ee40-40ca-a7b6-82b04726b4ae" providerId="AD" clId="Web-{6709632D-4F66-FEB4-3CCE-398C0C4E4405}" dt="2026-06-06T17:46:38.256" v="160"/>
          <ac:spMkLst>
            <pc:docMk/>
            <pc:sldMk cId="3885547118" sldId="262"/>
            <ac:spMk id="2" creationId="{9DAF7691-D056-9920-8791-BBDB68314161}"/>
          </ac:spMkLst>
        </pc:spChg>
        <pc:spChg chg="add">
          <ac:chgData name="Razwana Iftkhar (2511282)" userId="S::2511282@student.uwtsd.ac.uk::1d023725-ee40-40ca-a7b6-82b04726b4ae" providerId="AD" clId="Web-{6709632D-4F66-FEB4-3CCE-398C0C4E4405}" dt="2026-06-06T17:46:38.256" v="160"/>
          <ac:spMkLst>
            <pc:docMk/>
            <pc:sldMk cId="3885547118" sldId="262"/>
            <ac:spMk id="17" creationId="{C0763A76-9F1C-4FC5-82B7-DD475DA461B2}"/>
          </ac:spMkLst>
        </pc:spChg>
        <pc:spChg chg="add">
          <ac:chgData name="Razwana Iftkhar (2511282)" userId="S::2511282@student.uwtsd.ac.uk::1d023725-ee40-40ca-a7b6-82b04726b4ae" providerId="AD" clId="Web-{6709632D-4F66-FEB4-3CCE-398C0C4E4405}" dt="2026-06-06T17:46:38.256" v="160"/>
          <ac:spMkLst>
            <pc:docMk/>
            <pc:sldMk cId="3885547118" sldId="262"/>
            <ac:spMk id="19" creationId="{E81BF4F6-F2CF-4984-9D14-D6966D92F99F}"/>
          </ac:spMkLst>
        </pc:spChg>
        <pc:graphicFrameChg chg="add mod ord modGraphic">
          <ac:chgData name="Razwana Iftkhar (2511282)" userId="S::2511282@student.uwtsd.ac.uk::1d023725-ee40-40ca-a7b6-82b04726b4ae" providerId="AD" clId="Web-{6709632D-4F66-FEB4-3CCE-398C0C4E4405}" dt="2026-06-06T17:51:33.737" v="195" actId="14100"/>
          <ac:graphicFrameMkLst>
            <pc:docMk/>
            <pc:sldMk cId="3885547118" sldId="262"/>
            <ac:graphicFrameMk id="5" creationId="{274DB101-5559-D009-4A2A-A0B80C11E856}"/>
          </ac:graphicFrameMkLst>
        </pc:graphicFrameChg>
        <pc:picChg chg="add mod ord">
          <ac:chgData name="Razwana Iftkhar (2511282)" userId="S::2511282@student.uwtsd.ac.uk::1d023725-ee40-40ca-a7b6-82b04726b4ae" providerId="AD" clId="Web-{6709632D-4F66-FEB4-3CCE-398C0C4E4405}" dt="2026-06-06T17:46:38.256" v="160"/>
          <ac:picMkLst>
            <pc:docMk/>
            <pc:sldMk cId="3885547118" sldId="262"/>
            <ac:picMk id="7" creationId="{A96F113B-ECF7-5EF5-2C37-A417CAAC3AA9}"/>
          </ac:picMkLst>
        </pc:picChg>
      </pc:sldChg>
      <pc:sldChg chg="addSp delSp modSp mod setBg modClrScheme delDesignElem chgLayout">
        <pc:chgData name="Razwana Iftkhar (2511282)" userId="S::2511282@student.uwtsd.ac.uk::1d023725-ee40-40ca-a7b6-82b04726b4ae" providerId="AD" clId="Web-{6709632D-4F66-FEB4-3CCE-398C0C4E4405}" dt="2026-06-06T17:45:29.528" v="156"/>
        <pc:sldMkLst>
          <pc:docMk/>
          <pc:sldMk cId="2811600469" sldId="263"/>
        </pc:sldMkLst>
        <pc:spChg chg="mod ord">
          <ac:chgData name="Razwana Iftkhar (2511282)" userId="S::2511282@student.uwtsd.ac.uk::1d023725-ee40-40ca-a7b6-82b04726b4ae" providerId="AD" clId="Web-{6709632D-4F66-FEB4-3CCE-398C0C4E4405}" dt="2026-06-06T17:37:16.805" v="126"/>
          <ac:spMkLst>
            <pc:docMk/>
            <pc:sldMk cId="2811600469" sldId="263"/>
            <ac:spMk id="2" creationId="{18D05B52-51AF-BCF9-FC05-191C94BBEF13}"/>
          </ac:spMkLst>
        </pc:spChg>
        <pc:spChg chg="add mod">
          <ac:chgData name="Razwana Iftkhar (2511282)" userId="S::2511282@student.uwtsd.ac.uk::1d023725-ee40-40ca-a7b6-82b04726b4ae" providerId="AD" clId="Web-{6709632D-4F66-FEB4-3CCE-398C0C4E4405}" dt="2026-06-06T17:44:58.809" v="151"/>
          <ac:spMkLst>
            <pc:docMk/>
            <pc:sldMk cId="2811600469" sldId="263"/>
            <ac:spMk id="86" creationId="{BB1C75D6-6A4D-E009-3A0D-959E31D24304}"/>
          </ac:spMkLst>
        </pc:spChg>
        <pc:graphicFrameChg chg="add mod ord modGraphic">
          <ac:chgData name="Razwana Iftkhar (2511282)" userId="S::2511282@student.uwtsd.ac.uk::1d023725-ee40-40ca-a7b6-82b04726b4ae" providerId="AD" clId="Web-{6709632D-4F66-FEB4-3CCE-398C0C4E4405}" dt="2026-06-06T17:37:16.805" v="126"/>
          <ac:graphicFrameMkLst>
            <pc:docMk/>
            <pc:sldMk cId="2811600469" sldId="263"/>
            <ac:graphicFrameMk id="5" creationId="{BAD6CD0C-F3B0-C69D-2517-1ED3988751EE}"/>
          </ac:graphicFrameMkLst>
        </pc:graphicFrameChg>
        <pc:picChg chg="add mod">
          <ac:chgData name="Razwana Iftkhar (2511282)" userId="S::2511282@student.uwtsd.ac.uk::1d023725-ee40-40ca-a7b6-82b04726b4ae" providerId="AD" clId="Web-{6709632D-4F66-FEB4-3CCE-398C0C4E4405}" dt="2026-06-06T17:29:30.631" v="98"/>
          <ac:picMkLst>
            <pc:docMk/>
            <pc:sldMk cId="2811600469" sldId="263"/>
            <ac:picMk id="6" creationId="{EFB69050-FDFC-9A45-C3D5-137AABD30AC0}"/>
          </ac:picMkLst>
        </pc:picChg>
      </pc:sldChg>
      <pc:sldChg chg="addSp delSp modSp mod modClrScheme chgLayout">
        <pc:chgData name="Razwana Iftkhar (2511282)" userId="S::2511282@student.uwtsd.ac.uk::1d023725-ee40-40ca-a7b6-82b04726b4ae" providerId="AD" clId="Web-{6709632D-4F66-FEB4-3CCE-398C0C4E4405}" dt="2026-06-06T17:37:16.805" v="126"/>
        <pc:sldMkLst>
          <pc:docMk/>
          <pc:sldMk cId="2457835646" sldId="264"/>
        </pc:sldMkLst>
        <pc:spChg chg="mod ord">
          <ac:chgData name="Razwana Iftkhar (2511282)" userId="S::2511282@student.uwtsd.ac.uk::1d023725-ee40-40ca-a7b6-82b04726b4ae" providerId="AD" clId="Web-{6709632D-4F66-FEB4-3CCE-398C0C4E4405}" dt="2026-06-06T17:37:16.805" v="126"/>
          <ac:spMkLst>
            <pc:docMk/>
            <pc:sldMk cId="2457835646" sldId="264"/>
            <ac:spMk id="2" creationId="{BA13A235-ACE1-BACD-646A-DE367AC31A45}"/>
          </ac:spMkLst>
        </pc:spChg>
        <pc:graphicFrameChg chg="add mod ord">
          <ac:chgData name="Razwana Iftkhar (2511282)" userId="S::2511282@student.uwtsd.ac.uk::1d023725-ee40-40ca-a7b6-82b04726b4ae" providerId="AD" clId="Web-{6709632D-4F66-FEB4-3CCE-398C0C4E4405}" dt="2026-06-06T17:37:16.805" v="126"/>
          <ac:graphicFrameMkLst>
            <pc:docMk/>
            <pc:sldMk cId="2457835646" sldId="264"/>
            <ac:graphicFrameMk id="5" creationId="{1BBC95C6-BC63-FCD7-7D74-62005FFE7C48}"/>
          </ac:graphicFrameMkLst>
        </pc:graphicFrame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764258770" sldId="265"/>
        </pc:sldMkLst>
        <pc:spChg chg="mod ord">
          <ac:chgData name="Razwana Iftkhar (2511282)" userId="S::2511282@student.uwtsd.ac.uk::1d023725-ee40-40ca-a7b6-82b04726b4ae" providerId="AD" clId="Web-{6709632D-4F66-FEB4-3CCE-398C0C4E4405}" dt="2026-06-06T17:37:16.805" v="126"/>
          <ac:spMkLst>
            <pc:docMk/>
            <pc:sldMk cId="1764258770" sldId="265"/>
            <ac:spMk id="2" creationId="{53507429-6356-8FD6-74DF-FD48DCF78473}"/>
          </ac:spMkLst>
        </pc:sp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770833883" sldId="266"/>
        </pc:sldMkLst>
        <pc:spChg chg="mod ord">
          <ac:chgData name="Razwana Iftkhar (2511282)" userId="S::2511282@student.uwtsd.ac.uk::1d023725-ee40-40ca-a7b6-82b04726b4ae" providerId="AD" clId="Web-{6709632D-4F66-FEB4-3CCE-398C0C4E4405}" dt="2026-06-06T17:37:16.805" v="126"/>
          <ac:spMkLst>
            <pc:docMk/>
            <pc:sldMk cId="1770833883" sldId="266"/>
            <ac:spMk id="2" creationId="{795011C0-529D-5901-3509-CB3708C7D3D9}"/>
          </ac:spMkLst>
        </pc:spChg>
        <pc:graphicFrameChg chg="add mod ord">
          <ac:chgData name="Razwana Iftkhar (2511282)" userId="S::2511282@student.uwtsd.ac.uk::1d023725-ee40-40ca-a7b6-82b04726b4ae" providerId="AD" clId="Web-{6709632D-4F66-FEB4-3CCE-398C0C4E4405}" dt="2026-06-06T17:37:16.805" v="126"/>
          <ac:graphicFrameMkLst>
            <pc:docMk/>
            <pc:sldMk cId="1770833883" sldId="266"/>
            <ac:graphicFrameMk id="5" creationId="{6F7AB67F-3DFF-E90B-B76B-D1AE3C020D7C}"/>
          </ac:graphicFrameMkLst>
        </pc:graphicFrameChg>
      </pc:sldChg>
      <pc:sldChg chg="addSp delSp modSp mod setBg modClrScheme delDesignElem chgLayout">
        <pc:chgData name="Razwana Iftkhar (2511282)" userId="S::2511282@student.uwtsd.ac.uk::1d023725-ee40-40ca-a7b6-82b04726b4ae" providerId="AD" clId="Web-{6709632D-4F66-FEB4-3CCE-398C0C4E4405}" dt="2026-06-06T17:37:16.805" v="126"/>
        <pc:sldMkLst>
          <pc:docMk/>
          <pc:sldMk cId="1777621628" sldId="267"/>
        </pc:sldMkLst>
        <pc:spChg chg="mod ord">
          <ac:chgData name="Razwana Iftkhar (2511282)" userId="S::2511282@student.uwtsd.ac.uk::1d023725-ee40-40ca-a7b6-82b04726b4ae" providerId="AD" clId="Web-{6709632D-4F66-FEB4-3CCE-398C0C4E4405}" dt="2026-06-06T17:37:16.805" v="126"/>
          <ac:spMkLst>
            <pc:docMk/>
            <pc:sldMk cId="1777621628" sldId="267"/>
            <ac:spMk id="2" creationId="{D2A8EB45-5F61-271F-B77A-1B14D74EFA85}"/>
          </ac:spMkLst>
        </pc:spChg>
        <pc:graphicFrameChg chg="add mod ord">
          <ac:chgData name="Razwana Iftkhar (2511282)" userId="S::2511282@student.uwtsd.ac.uk::1d023725-ee40-40ca-a7b6-82b04726b4ae" providerId="AD" clId="Web-{6709632D-4F66-FEB4-3CCE-398C0C4E4405}" dt="2026-06-06T17:37:16.805" v="126"/>
          <ac:graphicFrameMkLst>
            <pc:docMk/>
            <pc:sldMk cId="1777621628" sldId="267"/>
            <ac:graphicFrameMk id="15" creationId="{B387AD7C-16E7-ECC4-3B9E-682ACDD8EAC3}"/>
          </ac:graphicFrameMkLst>
        </pc:graphicFrameChg>
        <pc:picChg chg="add">
          <ac:chgData name="Razwana Iftkhar (2511282)" userId="S::2511282@student.uwtsd.ac.uk::1d023725-ee40-40ca-a7b6-82b04726b4ae" providerId="AD" clId="Web-{6709632D-4F66-FEB4-3CCE-398C0C4E4405}" dt="2026-06-06T17:34:37.831" v="114"/>
          <ac:picMkLst>
            <pc:docMk/>
            <pc:sldMk cId="1777621628" sldId="267"/>
            <ac:picMk id="5" creationId="{7F6DC147-863A-DBF0-14BC-D5ED22877994}"/>
          </ac:picMkLst>
        </pc:picChg>
      </pc:sldChg>
      <pc:sldChg chg="addSp modSp mod setBg modClrScheme chgLayout">
        <pc:chgData name="Razwana Iftkhar (2511282)" userId="S::2511282@student.uwtsd.ac.uk::1d023725-ee40-40ca-a7b6-82b04726b4ae" providerId="AD" clId="Web-{6709632D-4F66-FEB4-3CCE-398C0C4E4405}" dt="2026-06-06T17:37:57.776" v="127"/>
        <pc:sldMkLst>
          <pc:docMk/>
          <pc:sldMk cId="905283959" sldId="268"/>
        </pc:sldMkLst>
        <pc:spChg chg="mod ord">
          <ac:chgData name="Razwana Iftkhar (2511282)" userId="S::2511282@student.uwtsd.ac.uk::1d023725-ee40-40ca-a7b6-82b04726b4ae" providerId="AD" clId="Web-{6709632D-4F66-FEB4-3CCE-398C0C4E4405}" dt="2026-06-06T17:37:57.776" v="127"/>
          <ac:spMkLst>
            <pc:docMk/>
            <pc:sldMk cId="905283959" sldId="268"/>
            <ac:spMk id="2" creationId="{93A92E89-F073-ADCF-B6EA-86D89B2F1679}"/>
          </ac:spMkLst>
        </pc:spChg>
        <pc:spChg chg="mod ord">
          <ac:chgData name="Razwana Iftkhar (2511282)" userId="S::2511282@student.uwtsd.ac.uk::1d023725-ee40-40ca-a7b6-82b04726b4ae" providerId="AD" clId="Web-{6709632D-4F66-FEB4-3CCE-398C0C4E4405}" dt="2026-06-06T17:37:57.776" v="127"/>
          <ac:spMkLst>
            <pc:docMk/>
            <pc:sldMk cId="905283959" sldId="268"/>
            <ac:spMk id="3" creationId="{713069C3-EAE4-1E13-C79E-45BC3449710C}"/>
          </ac:spMkLst>
        </pc:spChg>
        <pc:spChg chg="add">
          <ac:chgData name="Razwana Iftkhar (2511282)" userId="S::2511282@student.uwtsd.ac.uk::1d023725-ee40-40ca-a7b6-82b04726b4ae" providerId="AD" clId="Web-{6709632D-4F66-FEB4-3CCE-398C0C4E4405}" dt="2026-06-06T17:37:57.776" v="127"/>
          <ac:spMkLst>
            <pc:docMk/>
            <pc:sldMk cId="905283959" sldId="268"/>
            <ac:spMk id="8" creationId="{DAF1966E-FD40-4A4A-B61B-C4DF7FA05F06}"/>
          </ac:spMkLst>
        </pc:spChg>
        <pc:spChg chg="add">
          <ac:chgData name="Razwana Iftkhar (2511282)" userId="S::2511282@student.uwtsd.ac.uk::1d023725-ee40-40ca-a7b6-82b04726b4ae" providerId="AD" clId="Web-{6709632D-4F66-FEB4-3CCE-398C0C4E4405}" dt="2026-06-06T17:37:57.776" v="127"/>
          <ac:spMkLst>
            <pc:docMk/>
            <pc:sldMk cId="905283959" sldId="268"/>
            <ac:spMk id="10" creationId="{047BFA19-D45E-416B-A404-7AF2F3F27017}"/>
          </ac:spMkLst>
        </pc:spChg>
        <pc:spChg chg="add">
          <ac:chgData name="Razwana Iftkhar (2511282)" userId="S::2511282@student.uwtsd.ac.uk::1d023725-ee40-40ca-a7b6-82b04726b4ae" providerId="AD" clId="Web-{6709632D-4F66-FEB4-3CCE-398C0C4E4405}" dt="2026-06-06T17:37:57.776" v="127"/>
          <ac:spMkLst>
            <pc:docMk/>
            <pc:sldMk cId="905283959" sldId="268"/>
            <ac:spMk id="12" creationId="{8E0105E7-23DB-4CF2-8258-FF47C7620F6E}"/>
          </ac:spMkLst>
        </pc:spChg>
        <pc:spChg chg="add">
          <ac:chgData name="Razwana Iftkhar (2511282)" userId="S::2511282@student.uwtsd.ac.uk::1d023725-ee40-40ca-a7b6-82b04726b4ae" providerId="AD" clId="Web-{6709632D-4F66-FEB4-3CCE-398C0C4E4405}" dt="2026-06-06T17:37:57.776" v="127"/>
          <ac:spMkLst>
            <pc:docMk/>
            <pc:sldMk cId="905283959" sldId="268"/>
            <ac:spMk id="14" creationId="{074B4F7D-14B2-478B-8BF5-01E4E0C5D263}"/>
          </ac:spMkLst>
        </pc:spChg>
      </pc:sldChg>
      <pc:sldChg chg="addSp modSp mod setBg modClrScheme chgLayout">
        <pc:chgData name="Razwana Iftkhar (2511282)" userId="S::2511282@student.uwtsd.ac.uk::1d023725-ee40-40ca-a7b6-82b04726b4ae" providerId="AD" clId="Web-{6709632D-4F66-FEB4-3CCE-398C0C4E4405}" dt="2026-06-06T17:38:34.559" v="128"/>
        <pc:sldMkLst>
          <pc:docMk/>
          <pc:sldMk cId="2691808880" sldId="269"/>
        </pc:sldMkLst>
        <pc:spChg chg="mod ord">
          <ac:chgData name="Razwana Iftkhar (2511282)" userId="S::2511282@student.uwtsd.ac.uk::1d023725-ee40-40ca-a7b6-82b04726b4ae" providerId="AD" clId="Web-{6709632D-4F66-FEB4-3CCE-398C0C4E4405}" dt="2026-06-06T17:38:34.559" v="128"/>
          <ac:spMkLst>
            <pc:docMk/>
            <pc:sldMk cId="2691808880" sldId="269"/>
            <ac:spMk id="3" creationId="{FEFA9B34-090F-F9E7-15F4-855164C9AAE1}"/>
          </ac:spMkLst>
        </pc:spChg>
        <pc:spChg chg="add">
          <ac:chgData name="Razwana Iftkhar (2511282)" userId="S::2511282@student.uwtsd.ac.uk::1d023725-ee40-40ca-a7b6-82b04726b4ae" providerId="AD" clId="Web-{6709632D-4F66-FEB4-3CCE-398C0C4E4405}" dt="2026-06-06T17:38:34.559" v="128"/>
          <ac:spMkLst>
            <pc:docMk/>
            <pc:sldMk cId="2691808880" sldId="269"/>
            <ac:spMk id="8" creationId="{100EDD19-6802-4EC3-95CE-CFFAB042CFD6}"/>
          </ac:spMkLst>
        </pc:spChg>
        <pc:spChg chg="add">
          <ac:chgData name="Razwana Iftkhar (2511282)" userId="S::2511282@student.uwtsd.ac.uk::1d023725-ee40-40ca-a7b6-82b04726b4ae" providerId="AD" clId="Web-{6709632D-4F66-FEB4-3CCE-398C0C4E4405}" dt="2026-06-06T17:38:34.559" v="128"/>
          <ac:spMkLst>
            <pc:docMk/>
            <pc:sldMk cId="2691808880" sldId="269"/>
            <ac:spMk id="10" creationId="{DB17E863-922E-4C26-BD64-E8FD41D28661}"/>
          </ac:spMkLst>
        </pc:spChg>
      </pc:sldChg>
      <pc:sldChg chg="addSp modSp mod setBg modClrScheme chgLayout">
        <pc:chgData name="Razwana Iftkhar (2511282)" userId="S::2511282@student.uwtsd.ac.uk::1d023725-ee40-40ca-a7b6-82b04726b4ae" providerId="AD" clId="Web-{6709632D-4F66-FEB4-3CCE-398C0C4E4405}" dt="2026-06-06T17:38:43.762" v="129"/>
        <pc:sldMkLst>
          <pc:docMk/>
          <pc:sldMk cId="184018345" sldId="270"/>
        </pc:sldMkLst>
        <pc:spChg chg="mod ord">
          <ac:chgData name="Razwana Iftkhar (2511282)" userId="S::2511282@student.uwtsd.ac.uk::1d023725-ee40-40ca-a7b6-82b04726b4ae" providerId="AD" clId="Web-{6709632D-4F66-FEB4-3CCE-398C0C4E4405}" dt="2026-06-06T17:38:43.762" v="129"/>
          <ac:spMkLst>
            <pc:docMk/>
            <pc:sldMk cId="184018345" sldId="270"/>
            <ac:spMk id="3" creationId="{83EC5BEF-93AA-BE05-5FE7-4DDE34638E49}"/>
          </ac:spMkLst>
        </pc:spChg>
        <pc:spChg chg="add">
          <ac:chgData name="Razwana Iftkhar (2511282)" userId="S::2511282@student.uwtsd.ac.uk::1d023725-ee40-40ca-a7b6-82b04726b4ae" providerId="AD" clId="Web-{6709632D-4F66-FEB4-3CCE-398C0C4E4405}" dt="2026-06-06T17:38:43.762" v="129"/>
          <ac:spMkLst>
            <pc:docMk/>
            <pc:sldMk cId="184018345" sldId="270"/>
            <ac:spMk id="8" creationId="{100EDD19-6802-4EC3-95CE-CFFAB042CFD6}"/>
          </ac:spMkLst>
        </pc:spChg>
        <pc:spChg chg="add">
          <ac:chgData name="Razwana Iftkhar (2511282)" userId="S::2511282@student.uwtsd.ac.uk::1d023725-ee40-40ca-a7b6-82b04726b4ae" providerId="AD" clId="Web-{6709632D-4F66-FEB4-3CCE-398C0C4E4405}" dt="2026-06-06T17:38:43.762" v="129"/>
          <ac:spMkLst>
            <pc:docMk/>
            <pc:sldMk cId="184018345" sldId="270"/>
            <ac:spMk id="10" creationId="{DB17E863-922E-4C26-BD64-E8FD41D28661}"/>
          </ac:spMkLst>
        </pc:spChg>
      </pc:sldChg>
      <pc:sldChg chg="addSp modSp mod setBg modClrScheme chgLayout">
        <pc:chgData name="Razwana Iftkhar (2511282)" userId="S::2511282@student.uwtsd.ac.uk::1d023725-ee40-40ca-a7b6-82b04726b4ae" providerId="AD" clId="Web-{6709632D-4F66-FEB4-3CCE-398C0C4E4405}" dt="2026-06-06T17:39:06.966" v="130"/>
        <pc:sldMkLst>
          <pc:docMk/>
          <pc:sldMk cId="2228594046" sldId="271"/>
        </pc:sldMkLst>
        <pc:spChg chg="mod ord">
          <ac:chgData name="Razwana Iftkhar (2511282)" userId="S::2511282@student.uwtsd.ac.uk::1d023725-ee40-40ca-a7b6-82b04726b4ae" providerId="AD" clId="Web-{6709632D-4F66-FEB4-3CCE-398C0C4E4405}" dt="2026-06-06T17:39:06.966" v="130"/>
          <ac:spMkLst>
            <pc:docMk/>
            <pc:sldMk cId="2228594046" sldId="271"/>
            <ac:spMk id="3" creationId="{72FD28F9-0AA4-9F31-8E68-21DB448C1F16}"/>
          </ac:spMkLst>
        </pc:spChg>
        <pc:spChg chg="add">
          <ac:chgData name="Razwana Iftkhar (2511282)" userId="S::2511282@student.uwtsd.ac.uk::1d023725-ee40-40ca-a7b6-82b04726b4ae" providerId="AD" clId="Web-{6709632D-4F66-FEB4-3CCE-398C0C4E4405}" dt="2026-06-06T17:39:06.966" v="130"/>
          <ac:spMkLst>
            <pc:docMk/>
            <pc:sldMk cId="2228594046" sldId="271"/>
            <ac:spMk id="8" creationId="{100EDD19-6802-4EC3-95CE-CFFAB042CFD6}"/>
          </ac:spMkLst>
        </pc:spChg>
        <pc:spChg chg="add">
          <ac:chgData name="Razwana Iftkhar (2511282)" userId="S::2511282@student.uwtsd.ac.uk::1d023725-ee40-40ca-a7b6-82b04726b4ae" providerId="AD" clId="Web-{6709632D-4F66-FEB4-3CCE-398C0C4E4405}" dt="2026-06-06T17:39:06.966" v="130"/>
          <ac:spMkLst>
            <pc:docMk/>
            <pc:sldMk cId="2228594046" sldId="271"/>
            <ac:spMk id="10" creationId="{DB17E863-922E-4C26-BD64-E8FD41D28661}"/>
          </ac:spMkLst>
        </pc:spChg>
      </pc:sldChg>
      <pc:sldChg chg="addSp delSp modSp mod setBg modClrScheme delDesignElem chgLayout">
        <pc:chgData name="Razwana Iftkhar (2511282)" userId="S::2511282@student.uwtsd.ac.uk::1d023725-ee40-40ca-a7b6-82b04726b4ae" providerId="AD" clId="Web-{6709632D-4F66-FEB4-3CCE-398C0C4E4405}" dt="2026-06-06T17:43:17.851" v="147"/>
        <pc:sldMkLst>
          <pc:docMk/>
          <pc:sldMk cId="1119207122" sldId="272"/>
        </pc:sldMkLst>
        <pc:graphicFrameChg chg="add">
          <ac:chgData name="Razwana Iftkhar (2511282)" userId="S::2511282@student.uwtsd.ac.uk::1d023725-ee40-40ca-a7b6-82b04726b4ae" providerId="AD" clId="Web-{6709632D-4F66-FEB4-3CCE-398C0C4E4405}" dt="2026-06-06T17:43:17.851" v="147"/>
          <ac:graphicFrameMkLst>
            <pc:docMk/>
            <pc:sldMk cId="1119207122" sldId="272"/>
            <ac:graphicFrameMk id="5" creationId="{817C1316-3395-67E3-7AE9-BF78F46D85A8}"/>
          </ac:graphicFrameMkLst>
        </pc:graphicFrameChg>
      </pc:sldChg>
      <pc:sldMasterChg chg="add del addSldLayout delSldLayout modSldLayout">
        <pc:chgData name="Razwana Iftkhar (2511282)" userId="S::2511282@student.uwtsd.ac.uk::1d023725-ee40-40ca-a7b6-82b04726b4ae" providerId="AD" clId="Web-{6709632D-4F66-FEB4-3CCE-398C0C4E4405}" dt="2026-06-06T17:37:16.805" v="126"/>
        <pc:sldMasterMkLst>
          <pc:docMk/>
          <pc:sldMasterMk cId="2654496166" sldId="2147483672"/>
        </pc:sldMasterMkLst>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285411529" sldId="2147483673"/>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620563144" sldId="2147483674"/>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453764411" sldId="2147483675"/>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17729540" sldId="2147483676"/>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3387796469" sldId="2147483677"/>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1046303512" sldId="2147483678"/>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4211834027" sldId="2147483679"/>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3553784563" sldId="2147483680"/>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2486331614" sldId="2147483681"/>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4136353145" sldId="2147483682"/>
          </pc:sldLayoutMkLst>
        </pc:sldLayoutChg>
        <pc:sldLayoutChg chg="add del mod replId">
          <pc:chgData name="Razwana Iftkhar (2511282)" userId="S::2511282@student.uwtsd.ac.uk::1d023725-ee40-40ca-a7b6-82b04726b4ae" providerId="AD" clId="Web-{6709632D-4F66-FEB4-3CCE-398C0C4E4405}" dt="2026-06-06T17:37:16.805" v="126"/>
          <pc:sldLayoutMkLst>
            <pc:docMk/>
            <pc:sldMasterMk cId="2654496166" sldId="2147483672"/>
            <pc:sldLayoutMk cId="963872714" sldId="2147483683"/>
          </pc:sldLayoutMkLst>
        </pc:sldLayoutChg>
      </pc:sldMasterChg>
    </pc:docChg>
  </pc:docChgLst>
  <pc:docChgLst>
    <pc:chgData name="Razwana Iftkhar (2511282)" userId="S::2511282@student.uwtsd.ac.uk::1d023725-ee40-40ca-a7b6-82b04726b4ae" providerId="AD" clId="Web-{EEA41CDB-95E9-CE0C-CA9C-2FC3CC1C827E}"/>
    <pc:docChg chg="modSld">
      <pc:chgData name="Razwana Iftkhar (2511282)" userId="S::2511282@student.uwtsd.ac.uk::1d023725-ee40-40ca-a7b6-82b04726b4ae" providerId="AD" clId="Web-{EEA41CDB-95E9-CE0C-CA9C-2FC3CC1C827E}" dt="2026-06-09T08:53:34.075" v="431" actId="14100"/>
      <pc:docMkLst>
        <pc:docMk/>
      </pc:docMkLst>
      <pc:sldChg chg="modSp">
        <pc:chgData name="Razwana Iftkhar (2511282)" userId="S::2511282@student.uwtsd.ac.uk::1d023725-ee40-40ca-a7b6-82b04726b4ae" providerId="AD" clId="Web-{EEA41CDB-95E9-CE0C-CA9C-2FC3CC1C827E}" dt="2026-06-09T08:46:44.412" v="291" actId="20577"/>
        <pc:sldMkLst>
          <pc:docMk/>
          <pc:sldMk cId="109857222" sldId="256"/>
        </pc:sldMkLst>
        <pc:spChg chg="mod">
          <ac:chgData name="Razwana Iftkhar (2511282)" userId="S::2511282@student.uwtsd.ac.uk::1d023725-ee40-40ca-a7b6-82b04726b4ae" providerId="AD" clId="Web-{EEA41CDB-95E9-CE0C-CA9C-2FC3CC1C827E}" dt="2026-06-09T08:46:44.412" v="291" actId="20577"/>
          <ac:spMkLst>
            <pc:docMk/>
            <pc:sldMk cId="109857222" sldId="256"/>
            <ac:spMk id="3" creationId="{00000000-0000-0000-0000-000000000000}"/>
          </ac:spMkLst>
        </pc:spChg>
      </pc:sldChg>
      <pc:sldChg chg="delSp modSp">
        <pc:chgData name="Razwana Iftkhar (2511282)" userId="S::2511282@student.uwtsd.ac.uk::1d023725-ee40-40ca-a7b6-82b04726b4ae" providerId="AD" clId="Web-{EEA41CDB-95E9-CE0C-CA9C-2FC3CC1C827E}" dt="2026-06-09T08:29:50.327" v="38"/>
        <pc:sldMkLst>
          <pc:docMk/>
          <pc:sldMk cId="2821223368" sldId="258"/>
        </pc:sldMkLst>
        <pc:spChg chg="del mod">
          <ac:chgData name="Razwana Iftkhar (2511282)" userId="S::2511282@student.uwtsd.ac.uk::1d023725-ee40-40ca-a7b6-82b04726b4ae" providerId="AD" clId="Web-{EEA41CDB-95E9-CE0C-CA9C-2FC3CC1C827E}" dt="2026-06-09T08:29:50.327" v="38"/>
          <ac:spMkLst>
            <pc:docMk/>
            <pc:sldMk cId="2821223368" sldId="258"/>
            <ac:spMk id="29" creationId="{741DF526-36C9-2934-87BB-A7F1C34152B6}"/>
          </ac:spMkLst>
        </pc:spChg>
        <pc:graphicFrameChg chg="modGraphic">
          <ac:chgData name="Razwana Iftkhar (2511282)" userId="S::2511282@student.uwtsd.ac.uk::1d023725-ee40-40ca-a7b6-82b04726b4ae" providerId="AD" clId="Web-{EEA41CDB-95E9-CE0C-CA9C-2FC3CC1C827E}" dt="2026-06-09T08:29:25.888" v="13" actId="20577"/>
          <ac:graphicFrameMkLst>
            <pc:docMk/>
            <pc:sldMk cId="2821223368" sldId="258"/>
            <ac:graphicFrameMk id="19" creationId="{8B26F882-FAA4-01D3-3E8D-1FD9513400EE}"/>
          </ac:graphicFrameMkLst>
        </pc:graphicFrameChg>
      </pc:sldChg>
      <pc:sldChg chg="modSp">
        <pc:chgData name="Razwana Iftkhar (2511282)" userId="S::2511282@student.uwtsd.ac.uk::1d023725-ee40-40ca-a7b6-82b04726b4ae" providerId="AD" clId="Web-{EEA41CDB-95E9-CE0C-CA9C-2FC3CC1C827E}" dt="2026-06-09T08:30:37.892" v="46" actId="20577"/>
        <pc:sldMkLst>
          <pc:docMk/>
          <pc:sldMk cId="2493385489" sldId="259"/>
        </pc:sldMkLst>
        <pc:spChg chg="mod">
          <ac:chgData name="Razwana Iftkhar (2511282)" userId="S::2511282@student.uwtsd.ac.uk::1d023725-ee40-40ca-a7b6-82b04726b4ae" providerId="AD" clId="Web-{EEA41CDB-95E9-CE0C-CA9C-2FC3CC1C827E}" dt="2026-06-09T08:30:10.469" v="40" actId="20577"/>
          <ac:spMkLst>
            <pc:docMk/>
            <pc:sldMk cId="2493385489" sldId="259"/>
            <ac:spMk id="2" creationId="{7E163A68-8223-564D-DF40-5E0D901F83C5}"/>
          </ac:spMkLst>
        </pc:spChg>
        <pc:spChg chg="mod">
          <ac:chgData name="Razwana Iftkhar (2511282)" userId="S::2511282@student.uwtsd.ac.uk::1d023725-ee40-40ca-a7b6-82b04726b4ae" providerId="AD" clId="Web-{EEA41CDB-95E9-CE0C-CA9C-2FC3CC1C827E}" dt="2026-06-09T08:30:37.892" v="46" actId="20577"/>
          <ac:spMkLst>
            <pc:docMk/>
            <pc:sldMk cId="2493385489" sldId="259"/>
            <ac:spMk id="18" creationId="{B1491A43-1A56-629C-BDB4-76FCFC26100F}"/>
          </ac:spMkLst>
        </pc:spChg>
      </pc:sldChg>
      <pc:sldChg chg="modSp">
        <pc:chgData name="Razwana Iftkhar (2511282)" userId="S::2511282@student.uwtsd.ac.uk::1d023725-ee40-40ca-a7b6-82b04726b4ae" providerId="AD" clId="Web-{EEA41CDB-95E9-CE0C-CA9C-2FC3CC1C827E}" dt="2026-06-09T08:31:39.739" v="57" actId="20577"/>
        <pc:sldMkLst>
          <pc:docMk/>
          <pc:sldMk cId="1939686399" sldId="260"/>
        </pc:sldMkLst>
        <pc:graphicFrameChg chg="modGraphic">
          <ac:chgData name="Razwana Iftkhar (2511282)" userId="S::2511282@student.uwtsd.ac.uk::1d023725-ee40-40ca-a7b6-82b04726b4ae" providerId="AD" clId="Web-{EEA41CDB-95E9-CE0C-CA9C-2FC3CC1C827E}" dt="2026-06-09T08:31:39.739" v="57" actId="20577"/>
          <ac:graphicFrameMkLst>
            <pc:docMk/>
            <pc:sldMk cId="1939686399" sldId="260"/>
            <ac:graphicFrameMk id="15" creationId="{BCA46457-58D1-08F5-6DBB-7FCE4519AA8C}"/>
          </ac:graphicFrameMkLst>
        </pc:graphicFrameChg>
      </pc:sldChg>
      <pc:sldChg chg="modSp">
        <pc:chgData name="Razwana Iftkhar (2511282)" userId="S::2511282@student.uwtsd.ac.uk::1d023725-ee40-40ca-a7b6-82b04726b4ae" providerId="AD" clId="Web-{EEA41CDB-95E9-CE0C-CA9C-2FC3CC1C827E}" dt="2026-06-09T08:32:08.975" v="60" actId="14100"/>
        <pc:sldMkLst>
          <pc:docMk/>
          <pc:sldMk cId="1198656298" sldId="261"/>
        </pc:sldMkLst>
        <pc:spChg chg="mod">
          <ac:chgData name="Razwana Iftkhar (2511282)" userId="S::2511282@student.uwtsd.ac.uk::1d023725-ee40-40ca-a7b6-82b04726b4ae" providerId="AD" clId="Web-{EEA41CDB-95E9-CE0C-CA9C-2FC3CC1C827E}" dt="2026-06-09T08:32:08.975" v="60" actId="14100"/>
          <ac:spMkLst>
            <pc:docMk/>
            <pc:sldMk cId="1198656298" sldId="261"/>
            <ac:spMk id="2" creationId="{958A6284-9256-FF59-737F-9F6FB06067A0}"/>
          </ac:spMkLst>
        </pc:spChg>
      </pc:sldChg>
      <pc:sldChg chg="modSp">
        <pc:chgData name="Razwana Iftkhar (2511282)" userId="S::2511282@student.uwtsd.ac.uk::1d023725-ee40-40ca-a7b6-82b04726b4ae" providerId="AD" clId="Web-{EEA41CDB-95E9-CE0C-CA9C-2FC3CC1C827E}" dt="2026-06-09T08:34:02.450" v="69" actId="20577"/>
        <pc:sldMkLst>
          <pc:docMk/>
          <pc:sldMk cId="3885547118" sldId="262"/>
        </pc:sldMkLst>
        <pc:spChg chg="mod">
          <ac:chgData name="Razwana Iftkhar (2511282)" userId="S::2511282@student.uwtsd.ac.uk::1d023725-ee40-40ca-a7b6-82b04726b4ae" providerId="AD" clId="Web-{EEA41CDB-95E9-CE0C-CA9C-2FC3CC1C827E}" dt="2026-06-09T08:34:02.450" v="69" actId="20577"/>
          <ac:spMkLst>
            <pc:docMk/>
            <pc:sldMk cId="3885547118" sldId="262"/>
            <ac:spMk id="2" creationId="{9DAF7691-D056-9920-8791-BBDB68314161}"/>
          </ac:spMkLst>
        </pc:spChg>
        <pc:graphicFrameChg chg="modGraphic">
          <ac:chgData name="Razwana Iftkhar (2511282)" userId="S::2511282@student.uwtsd.ac.uk::1d023725-ee40-40ca-a7b6-82b04726b4ae" providerId="AD" clId="Web-{EEA41CDB-95E9-CE0C-CA9C-2FC3CC1C827E}" dt="2026-06-09T08:16:40.207" v="0" actId="20577"/>
          <ac:graphicFrameMkLst>
            <pc:docMk/>
            <pc:sldMk cId="3885547118" sldId="262"/>
            <ac:graphicFrameMk id="5" creationId="{274DB101-5559-D009-4A2A-A0B80C11E856}"/>
          </ac:graphicFrameMkLst>
        </pc:graphicFrameChg>
      </pc:sldChg>
      <pc:sldChg chg="delSp modSp">
        <pc:chgData name="Razwana Iftkhar (2511282)" userId="S::2511282@student.uwtsd.ac.uk::1d023725-ee40-40ca-a7b6-82b04726b4ae" providerId="AD" clId="Web-{EEA41CDB-95E9-CE0C-CA9C-2FC3CC1C827E}" dt="2026-06-09T08:35:30.689" v="109"/>
        <pc:sldMkLst>
          <pc:docMk/>
          <pc:sldMk cId="2811600469" sldId="263"/>
        </pc:sldMkLst>
        <pc:spChg chg="mod">
          <ac:chgData name="Razwana Iftkhar (2511282)" userId="S::2511282@student.uwtsd.ac.uk::1d023725-ee40-40ca-a7b6-82b04726b4ae" providerId="AD" clId="Web-{EEA41CDB-95E9-CE0C-CA9C-2FC3CC1C827E}" dt="2026-06-09T08:34:45.640" v="78" actId="20577"/>
          <ac:spMkLst>
            <pc:docMk/>
            <pc:sldMk cId="2811600469" sldId="263"/>
            <ac:spMk id="2" creationId="{18D05B52-51AF-BCF9-FC05-191C94BBEF13}"/>
          </ac:spMkLst>
        </pc:spChg>
        <pc:spChg chg="del mod">
          <ac:chgData name="Razwana Iftkhar (2511282)" userId="S::2511282@student.uwtsd.ac.uk::1d023725-ee40-40ca-a7b6-82b04726b4ae" providerId="AD" clId="Web-{EEA41CDB-95E9-CE0C-CA9C-2FC3CC1C827E}" dt="2026-06-09T08:35:30.689" v="109"/>
          <ac:spMkLst>
            <pc:docMk/>
            <pc:sldMk cId="2811600469" sldId="263"/>
            <ac:spMk id="86" creationId="{BB1C75D6-6A4D-E009-3A0D-959E31D24304}"/>
          </ac:spMkLst>
        </pc:spChg>
        <pc:graphicFrameChg chg="modGraphic">
          <ac:chgData name="Razwana Iftkhar (2511282)" userId="S::2511282@student.uwtsd.ac.uk::1d023725-ee40-40ca-a7b6-82b04726b4ae" providerId="AD" clId="Web-{EEA41CDB-95E9-CE0C-CA9C-2FC3CC1C827E}" dt="2026-06-09T08:35:18.860" v="84" actId="20577"/>
          <ac:graphicFrameMkLst>
            <pc:docMk/>
            <pc:sldMk cId="2811600469" sldId="263"/>
            <ac:graphicFrameMk id="5" creationId="{BAD6CD0C-F3B0-C69D-2517-1ED3988751EE}"/>
          </ac:graphicFrameMkLst>
        </pc:graphicFrameChg>
      </pc:sldChg>
      <pc:sldChg chg="modSp">
        <pc:chgData name="Razwana Iftkhar (2511282)" userId="S::2511282@student.uwtsd.ac.uk::1d023725-ee40-40ca-a7b6-82b04726b4ae" providerId="AD" clId="Web-{EEA41CDB-95E9-CE0C-CA9C-2FC3CC1C827E}" dt="2026-06-09T08:37:44.946" v="116" actId="20577"/>
        <pc:sldMkLst>
          <pc:docMk/>
          <pc:sldMk cId="2457835646" sldId="264"/>
        </pc:sldMkLst>
        <pc:graphicFrameChg chg="modGraphic">
          <ac:chgData name="Razwana Iftkhar (2511282)" userId="S::2511282@student.uwtsd.ac.uk::1d023725-ee40-40ca-a7b6-82b04726b4ae" providerId="AD" clId="Web-{EEA41CDB-95E9-CE0C-CA9C-2FC3CC1C827E}" dt="2026-06-09T08:37:44.946" v="116" actId="20577"/>
          <ac:graphicFrameMkLst>
            <pc:docMk/>
            <pc:sldMk cId="2457835646" sldId="264"/>
            <ac:graphicFrameMk id="5" creationId="{1BBC95C6-BC63-FCD7-7D74-62005FFE7C48}"/>
          </ac:graphicFrameMkLst>
        </pc:graphicFrameChg>
      </pc:sldChg>
      <pc:sldChg chg="modSp">
        <pc:chgData name="Razwana Iftkhar (2511282)" userId="S::2511282@student.uwtsd.ac.uk::1d023725-ee40-40ca-a7b6-82b04726b4ae" providerId="AD" clId="Web-{EEA41CDB-95E9-CE0C-CA9C-2FC3CC1C827E}" dt="2026-06-09T08:38:24.370" v="135" actId="20577"/>
        <pc:sldMkLst>
          <pc:docMk/>
          <pc:sldMk cId="1764258770" sldId="265"/>
        </pc:sldMkLst>
        <pc:graphicFrameChg chg="modGraphic">
          <ac:chgData name="Razwana Iftkhar (2511282)" userId="S::2511282@student.uwtsd.ac.uk::1d023725-ee40-40ca-a7b6-82b04726b4ae" providerId="AD" clId="Web-{EEA41CDB-95E9-CE0C-CA9C-2FC3CC1C827E}" dt="2026-06-09T08:38:24.370" v="135" actId="20577"/>
          <ac:graphicFrameMkLst>
            <pc:docMk/>
            <pc:sldMk cId="1764258770" sldId="265"/>
            <ac:graphicFrameMk id="16" creationId="{5AE1914B-BC42-C76D-623A-286B1988271D}"/>
          </ac:graphicFrameMkLst>
        </pc:graphicFrameChg>
      </pc:sldChg>
      <pc:sldChg chg="modSp">
        <pc:chgData name="Razwana Iftkhar (2511282)" userId="S::2511282@student.uwtsd.ac.uk::1d023725-ee40-40ca-a7b6-82b04726b4ae" providerId="AD" clId="Web-{EEA41CDB-95E9-CE0C-CA9C-2FC3CC1C827E}" dt="2026-06-09T08:39:31.733" v="140" actId="20577"/>
        <pc:sldMkLst>
          <pc:docMk/>
          <pc:sldMk cId="1770833883" sldId="266"/>
        </pc:sldMkLst>
        <pc:spChg chg="mod">
          <ac:chgData name="Razwana Iftkhar (2511282)" userId="S::2511282@student.uwtsd.ac.uk::1d023725-ee40-40ca-a7b6-82b04726b4ae" providerId="AD" clId="Web-{EEA41CDB-95E9-CE0C-CA9C-2FC3CC1C827E}" dt="2026-06-09T08:39:31.733" v="140" actId="20577"/>
          <ac:spMkLst>
            <pc:docMk/>
            <pc:sldMk cId="1770833883" sldId="266"/>
            <ac:spMk id="2" creationId="{795011C0-529D-5901-3509-CB3708C7D3D9}"/>
          </ac:spMkLst>
        </pc:spChg>
      </pc:sldChg>
      <pc:sldChg chg="modSp">
        <pc:chgData name="Razwana Iftkhar (2511282)" userId="S::2511282@student.uwtsd.ac.uk::1d023725-ee40-40ca-a7b6-82b04726b4ae" providerId="AD" clId="Web-{EEA41CDB-95E9-CE0C-CA9C-2FC3CC1C827E}" dt="2026-06-09T08:39:50.328" v="141" actId="20577"/>
        <pc:sldMkLst>
          <pc:docMk/>
          <pc:sldMk cId="1777621628" sldId="267"/>
        </pc:sldMkLst>
        <pc:spChg chg="mod">
          <ac:chgData name="Razwana Iftkhar (2511282)" userId="S::2511282@student.uwtsd.ac.uk::1d023725-ee40-40ca-a7b6-82b04726b4ae" providerId="AD" clId="Web-{EEA41CDB-95E9-CE0C-CA9C-2FC3CC1C827E}" dt="2026-06-09T08:39:50.328" v="141" actId="20577"/>
          <ac:spMkLst>
            <pc:docMk/>
            <pc:sldMk cId="1777621628" sldId="267"/>
            <ac:spMk id="2" creationId="{D2A8EB45-5F61-271F-B77A-1B14D74EFA85}"/>
          </ac:spMkLst>
        </pc:spChg>
      </pc:sldChg>
      <pc:sldChg chg="modSp">
        <pc:chgData name="Razwana Iftkhar (2511282)" userId="S::2511282@student.uwtsd.ac.uk::1d023725-ee40-40ca-a7b6-82b04726b4ae" providerId="AD" clId="Web-{EEA41CDB-95E9-CE0C-CA9C-2FC3CC1C827E}" dt="2026-06-09T08:47:51.416" v="324" actId="20577"/>
        <pc:sldMkLst>
          <pc:docMk/>
          <pc:sldMk cId="905283959" sldId="268"/>
        </pc:sldMkLst>
        <pc:spChg chg="mod">
          <ac:chgData name="Razwana Iftkhar (2511282)" userId="S::2511282@student.uwtsd.ac.uk::1d023725-ee40-40ca-a7b6-82b04726b4ae" providerId="AD" clId="Web-{EEA41CDB-95E9-CE0C-CA9C-2FC3CC1C827E}" dt="2026-06-09T08:47:51.416" v="324" actId="20577"/>
          <ac:spMkLst>
            <pc:docMk/>
            <pc:sldMk cId="905283959" sldId="268"/>
            <ac:spMk id="3" creationId="{713069C3-EAE4-1E13-C79E-45BC3449710C}"/>
          </ac:spMkLst>
        </pc:spChg>
      </pc:sldChg>
      <pc:sldChg chg="modSp">
        <pc:chgData name="Razwana Iftkhar (2511282)" userId="S::2511282@student.uwtsd.ac.uk::1d023725-ee40-40ca-a7b6-82b04726b4ae" providerId="AD" clId="Web-{EEA41CDB-95E9-CE0C-CA9C-2FC3CC1C827E}" dt="2026-06-09T08:49:44.234" v="374" actId="20577"/>
        <pc:sldMkLst>
          <pc:docMk/>
          <pc:sldMk cId="2691808880" sldId="269"/>
        </pc:sldMkLst>
        <pc:spChg chg="mod">
          <ac:chgData name="Razwana Iftkhar (2511282)" userId="S::2511282@student.uwtsd.ac.uk::1d023725-ee40-40ca-a7b6-82b04726b4ae" providerId="AD" clId="Web-{EEA41CDB-95E9-CE0C-CA9C-2FC3CC1C827E}" dt="2026-06-09T08:49:44.234" v="374" actId="20577"/>
          <ac:spMkLst>
            <pc:docMk/>
            <pc:sldMk cId="2691808880" sldId="269"/>
            <ac:spMk id="3" creationId="{FEFA9B34-090F-F9E7-15F4-855164C9AAE1}"/>
          </ac:spMkLst>
        </pc:spChg>
      </pc:sldChg>
      <pc:sldChg chg="modSp">
        <pc:chgData name="Razwana Iftkhar (2511282)" userId="S::2511282@student.uwtsd.ac.uk::1d023725-ee40-40ca-a7b6-82b04726b4ae" providerId="AD" clId="Web-{EEA41CDB-95E9-CE0C-CA9C-2FC3CC1C827E}" dt="2026-06-09T08:53:34.075" v="431" actId="14100"/>
        <pc:sldMkLst>
          <pc:docMk/>
          <pc:sldMk cId="184018345" sldId="270"/>
        </pc:sldMkLst>
        <pc:spChg chg="mod">
          <ac:chgData name="Razwana Iftkhar (2511282)" userId="S::2511282@student.uwtsd.ac.uk::1d023725-ee40-40ca-a7b6-82b04726b4ae" providerId="AD" clId="Web-{EEA41CDB-95E9-CE0C-CA9C-2FC3CC1C827E}" dt="2026-06-09T08:53:34.075" v="431" actId="14100"/>
          <ac:spMkLst>
            <pc:docMk/>
            <pc:sldMk cId="184018345" sldId="270"/>
            <ac:spMk id="3" creationId="{83EC5BEF-93AA-BE05-5FE7-4DDE34638E49}"/>
          </ac:spMkLst>
        </pc:spChg>
      </pc:sldChg>
      <pc:sldChg chg="modSp">
        <pc:chgData name="Razwana Iftkhar (2511282)" userId="S::2511282@student.uwtsd.ac.uk::1d023725-ee40-40ca-a7b6-82b04726b4ae" providerId="AD" clId="Web-{EEA41CDB-95E9-CE0C-CA9C-2FC3CC1C827E}" dt="2026-06-09T08:52:14.570" v="426" actId="20577"/>
        <pc:sldMkLst>
          <pc:docMk/>
          <pc:sldMk cId="2228594046" sldId="271"/>
        </pc:sldMkLst>
        <pc:spChg chg="mod">
          <ac:chgData name="Razwana Iftkhar (2511282)" userId="S::2511282@student.uwtsd.ac.uk::1d023725-ee40-40ca-a7b6-82b04726b4ae" providerId="AD" clId="Web-{EEA41CDB-95E9-CE0C-CA9C-2FC3CC1C827E}" dt="2026-06-09T08:52:14.570" v="426" actId="20577"/>
          <ac:spMkLst>
            <pc:docMk/>
            <pc:sldMk cId="2228594046" sldId="271"/>
            <ac:spMk id="3" creationId="{72FD28F9-0AA4-9F31-8E68-21DB448C1F16}"/>
          </ac:spMkLst>
        </pc:spChg>
      </pc:sldChg>
      <pc:sldChg chg="addSp delSp modSp">
        <pc:chgData name="Razwana Iftkhar (2511282)" userId="S::2511282@student.uwtsd.ac.uk::1d023725-ee40-40ca-a7b6-82b04726b4ae" providerId="AD" clId="Web-{EEA41CDB-95E9-CE0C-CA9C-2FC3CC1C827E}" dt="2026-06-09T08:32:51.055" v="67" actId="20577"/>
        <pc:sldMkLst>
          <pc:docMk/>
          <pc:sldMk cId="1119207122" sldId="272"/>
        </pc:sldMkLst>
        <pc:spChg chg="add del">
          <ac:chgData name="Razwana Iftkhar (2511282)" userId="S::2511282@student.uwtsd.ac.uk::1d023725-ee40-40ca-a7b6-82b04726b4ae" providerId="AD" clId="Web-{EEA41CDB-95E9-CE0C-CA9C-2FC3CC1C827E}" dt="2026-06-09T08:26:04.565" v="5"/>
          <ac:spMkLst>
            <pc:docMk/>
            <pc:sldMk cId="1119207122" sldId="272"/>
            <ac:spMk id="10" creationId="{C4285719-470E-454C-AF62-8323075F1F5B}"/>
          </ac:spMkLst>
        </pc:spChg>
        <pc:spChg chg="add del">
          <ac:chgData name="Razwana Iftkhar (2511282)" userId="S::2511282@student.uwtsd.ac.uk::1d023725-ee40-40ca-a7b6-82b04726b4ae" providerId="AD" clId="Web-{EEA41CDB-95E9-CE0C-CA9C-2FC3CC1C827E}" dt="2026-06-09T08:26:04.565" v="5"/>
          <ac:spMkLst>
            <pc:docMk/>
            <pc:sldMk cId="1119207122" sldId="272"/>
            <ac:spMk id="12" creationId="{CD9FE4EF-C4D8-49A0-B2FF-81D8DB7D8A24}"/>
          </ac:spMkLst>
        </pc:spChg>
        <pc:spChg chg="add del">
          <ac:chgData name="Razwana Iftkhar (2511282)" userId="S::2511282@student.uwtsd.ac.uk::1d023725-ee40-40ca-a7b6-82b04726b4ae" providerId="AD" clId="Web-{EEA41CDB-95E9-CE0C-CA9C-2FC3CC1C827E}" dt="2026-06-09T08:26:04.565" v="5"/>
          <ac:spMkLst>
            <pc:docMk/>
            <pc:sldMk cId="1119207122" sldId="272"/>
            <ac:spMk id="14" creationId="{4300840D-0A0B-4512-BACA-B439D5B9C57C}"/>
          </ac:spMkLst>
        </pc:spChg>
        <pc:spChg chg="add del">
          <ac:chgData name="Razwana Iftkhar (2511282)" userId="S::2511282@student.uwtsd.ac.uk::1d023725-ee40-40ca-a7b6-82b04726b4ae" providerId="AD" clId="Web-{EEA41CDB-95E9-CE0C-CA9C-2FC3CC1C827E}" dt="2026-06-09T08:26:04.565" v="5"/>
          <ac:spMkLst>
            <pc:docMk/>
            <pc:sldMk cId="1119207122" sldId="272"/>
            <ac:spMk id="16" creationId="{D2B78728-A580-49A7-84F9-6EF6F583ADE0}"/>
          </ac:spMkLst>
        </pc:spChg>
        <pc:spChg chg="add del">
          <ac:chgData name="Razwana Iftkhar (2511282)" userId="S::2511282@student.uwtsd.ac.uk::1d023725-ee40-40ca-a7b6-82b04726b4ae" providerId="AD" clId="Web-{EEA41CDB-95E9-CE0C-CA9C-2FC3CC1C827E}" dt="2026-06-09T08:26:04.565" v="5"/>
          <ac:spMkLst>
            <pc:docMk/>
            <pc:sldMk cId="1119207122" sldId="272"/>
            <ac:spMk id="18" creationId="{38FAA1A1-D861-433F-88FA-1E9D6FD31D11}"/>
          </ac:spMkLst>
        </pc:spChg>
        <pc:spChg chg="add del">
          <ac:chgData name="Razwana Iftkhar (2511282)" userId="S::2511282@student.uwtsd.ac.uk::1d023725-ee40-40ca-a7b6-82b04726b4ae" providerId="AD" clId="Web-{EEA41CDB-95E9-CE0C-CA9C-2FC3CC1C827E}" dt="2026-06-09T08:26:04.565" v="5"/>
          <ac:spMkLst>
            <pc:docMk/>
            <pc:sldMk cId="1119207122" sldId="272"/>
            <ac:spMk id="20" creationId="{8D71EDA1-87BF-4D5D-AB79-F346FD19278A}"/>
          </ac:spMkLst>
        </pc:spChg>
        <pc:spChg chg="add del">
          <ac:chgData name="Razwana Iftkhar (2511282)" userId="S::2511282@student.uwtsd.ac.uk::1d023725-ee40-40ca-a7b6-82b04726b4ae" providerId="AD" clId="Web-{EEA41CDB-95E9-CE0C-CA9C-2FC3CC1C827E}" dt="2026-06-09T08:26:11.644" v="7"/>
          <ac:spMkLst>
            <pc:docMk/>
            <pc:sldMk cId="1119207122" sldId="272"/>
            <ac:spMk id="22" creationId="{DDDE8F1B-7D12-DA50-6CB4-E966337CB378}"/>
          </ac:spMkLst>
        </pc:spChg>
        <pc:spChg chg="add del">
          <ac:chgData name="Razwana Iftkhar (2511282)" userId="S::2511282@student.uwtsd.ac.uk::1d023725-ee40-40ca-a7b6-82b04726b4ae" providerId="AD" clId="Web-{EEA41CDB-95E9-CE0C-CA9C-2FC3CC1C827E}" dt="2026-06-09T08:26:11.644" v="7"/>
          <ac:spMkLst>
            <pc:docMk/>
            <pc:sldMk cId="1119207122" sldId="272"/>
            <ac:spMk id="23" creationId="{49D2FB46-4858-EF0E-0495-439BCECA839D}"/>
          </ac:spMkLst>
        </pc:spChg>
        <pc:spChg chg="add del">
          <ac:chgData name="Razwana Iftkhar (2511282)" userId="S::2511282@student.uwtsd.ac.uk::1d023725-ee40-40ca-a7b6-82b04726b4ae" providerId="AD" clId="Web-{EEA41CDB-95E9-CE0C-CA9C-2FC3CC1C827E}" dt="2026-06-09T08:26:11.644" v="7"/>
          <ac:spMkLst>
            <pc:docMk/>
            <pc:sldMk cId="1119207122" sldId="272"/>
            <ac:spMk id="24" creationId="{EE39E8A4-1A69-6598-E450-4F053866DAAA}"/>
          </ac:spMkLst>
        </pc:spChg>
        <pc:spChg chg="add del">
          <ac:chgData name="Razwana Iftkhar (2511282)" userId="S::2511282@student.uwtsd.ac.uk::1d023725-ee40-40ca-a7b6-82b04726b4ae" providerId="AD" clId="Web-{EEA41CDB-95E9-CE0C-CA9C-2FC3CC1C827E}" dt="2026-06-09T08:26:11.644" v="7"/>
          <ac:spMkLst>
            <pc:docMk/>
            <pc:sldMk cId="1119207122" sldId="272"/>
            <ac:spMk id="25" creationId="{D6F65BD2-2754-E0E9-CFE6-19FD22182840}"/>
          </ac:spMkLst>
        </pc:spChg>
        <pc:spChg chg="add del">
          <ac:chgData name="Razwana Iftkhar (2511282)" userId="S::2511282@student.uwtsd.ac.uk::1d023725-ee40-40ca-a7b6-82b04726b4ae" providerId="AD" clId="Web-{EEA41CDB-95E9-CE0C-CA9C-2FC3CC1C827E}" dt="2026-06-09T08:26:11.644" v="7"/>
          <ac:spMkLst>
            <pc:docMk/>
            <pc:sldMk cId="1119207122" sldId="272"/>
            <ac:spMk id="26" creationId="{59FF3D06-BE9A-23D0-7FE5-BC81DE93164B}"/>
          </ac:spMkLst>
        </pc:spChg>
        <pc:spChg chg="add">
          <ac:chgData name="Razwana Iftkhar (2511282)" userId="S::2511282@student.uwtsd.ac.uk::1d023725-ee40-40ca-a7b6-82b04726b4ae" providerId="AD" clId="Web-{EEA41CDB-95E9-CE0C-CA9C-2FC3CC1C827E}" dt="2026-06-09T08:26:11.706" v="8"/>
          <ac:spMkLst>
            <pc:docMk/>
            <pc:sldMk cId="1119207122" sldId="272"/>
            <ac:spMk id="28" creationId="{2EB492CD-616E-47F8-933B-5E2D952A0593}"/>
          </ac:spMkLst>
        </pc:spChg>
        <pc:spChg chg="add">
          <ac:chgData name="Razwana Iftkhar (2511282)" userId="S::2511282@student.uwtsd.ac.uk::1d023725-ee40-40ca-a7b6-82b04726b4ae" providerId="AD" clId="Web-{EEA41CDB-95E9-CE0C-CA9C-2FC3CC1C827E}" dt="2026-06-09T08:26:11.706" v="8"/>
          <ac:spMkLst>
            <pc:docMk/>
            <pc:sldMk cId="1119207122" sldId="272"/>
            <ac:spMk id="29" creationId="{59383CF9-23B5-4335-9B21-1791C4CF1C75}"/>
          </ac:spMkLst>
        </pc:spChg>
        <pc:spChg chg="add">
          <ac:chgData name="Razwana Iftkhar (2511282)" userId="S::2511282@student.uwtsd.ac.uk::1d023725-ee40-40ca-a7b6-82b04726b4ae" providerId="AD" clId="Web-{EEA41CDB-95E9-CE0C-CA9C-2FC3CC1C827E}" dt="2026-06-09T08:26:11.706" v="8"/>
          <ac:spMkLst>
            <pc:docMk/>
            <pc:sldMk cId="1119207122" sldId="272"/>
            <ac:spMk id="30" creationId="{0007FE00-9498-4706-B255-6437B0252C02}"/>
          </ac:spMkLst>
        </pc:spChg>
        <pc:graphicFrameChg chg="mod modGraphic">
          <ac:chgData name="Razwana Iftkhar (2511282)" userId="S::2511282@student.uwtsd.ac.uk::1d023725-ee40-40ca-a7b6-82b04726b4ae" providerId="AD" clId="Web-{EEA41CDB-95E9-CE0C-CA9C-2FC3CC1C827E}" dt="2026-06-09T08:32:51.055" v="67" actId="20577"/>
          <ac:graphicFrameMkLst>
            <pc:docMk/>
            <pc:sldMk cId="1119207122" sldId="272"/>
            <ac:graphicFrameMk id="5" creationId="{817C1316-3395-67E3-7AE9-BF78F46D85A8}"/>
          </ac:graphicFrameMkLst>
        </pc:graphicFrameChg>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773E21-62F7-45BF-869D-1FF75EBFBAE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3AEEAC7-F8D1-48D8-B5E1-43E81ABD4675}">
      <dgm:prSet/>
      <dgm:spPr/>
      <dgm:t>
        <a:bodyPr/>
        <a:lstStyle/>
        <a:p>
          <a:r>
            <a:rPr lang="en-GB"/>
            <a:t>I am a Trainee Early Years Support Worker here at the centre. This presentation explores Isaac’s developmental needs through the lens of John Bowlby’s Attachment Theory.</a:t>
          </a:r>
          <a:endParaRPr lang="en-US"/>
        </a:p>
      </dgm:t>
    </dgm:pt>
    <dgm:pt modelId="{C02FCC27-9E66-4B32-87F9-ABB3E78A0727}" type="parTrans" cxnId="{E5AFA92F-159D-449E-93C3-EF05AB96A1E1}">
      <dgm:prSet/>
      <dgm:spPr/>
      <dgm:t>
        <a:bodyPr/>
        <a:lstStyle/>
        <a:p>
          <a:endParaRPr lang="en-US"/>
        </a:p>
      </dgm:t>
    </dgm:pt>
    <dgm:pt modelId="{148FBE39-7F97-44D9-8E87-AD20AB1D350D}" type="sibTrans" cxnId="{E5AFA92F-159D-449E-93C3-EF05AB96A1E1}">
      <dgm:prSet/>
      <dgm:spPr/>
      <dgm:t>
        <a:bodyPr/>
        <a:lstStyle/>
        <a:p>
          <a:endParaRPr lang="en-US"/>
        </a:p>
      </dgm:t>
    </dgm:pt>
    <dgm:pt modelId="{54D00F9B-1DAA-44BF-ACC5-FCED982C097B}">
      <dgm:prSet/>
      <dgm:spPr/>
      <dgm:t>
        <a:bodyPr/>
        <a:lstStyle/>
        <a:p>
          <a:r>
            <a:rPr lang="en-GB"/>
            <a:t>Isaac is a 4-year-old facing challenges with separation anxiety, language delay, and social withdrawal, compounded by his mother's current struggles and a history of disrupted care. We will examine how these factors influence his development and propose a multiagency support plan.</a:t>
          </a:r>
          <a:endParaRPr lang="en-US"/>
        </a:p>
      </dgm:t>
    </dgm:pt>
    <dgm:pt modelId="{DEA9C3EB-E9BD-4ED7-92DD-5745938E0127}" type="parTrans" cxnId="{E6801312-EA62-4BD7-8D28-FE7ADD54338B}">
      <dgm:prSet/>
      <dgm:spPr/>
      <dgm:t>
        <a:bodyPr/>
        <a:lstStyle/>
        <a:p>
          <a:endParaRPr lang="en-US"/>
        </a:p>
      </dgm:t>
    </dgm:pt>
    <dgm:pt modelId="{396939AC-826F-4680-BD80-D4FEE13A7992}" type="sibTrans" cxnId="{E6801312-EA62-4BD7-8D28-FE7ADD54338B}">
      <dgm:prSet/>
      <dgm:spPr/>
      <dgm:t>
        <a:bodyPr/>
        <a:lstStyle/>
        <a:p>
          <a:endParaRPr lang="en-US"/>
        </a:p>
      </dgm:t>
    </dgm:pt>
    <dgm:pt modelId="{A61E150E-672B-4E10-8B4F-41CDD64D1F15}" type="pres">
      <dgm:prSet presAssocID="{45773E21-62F7-45BF-869D-1FF75EBFBAE9}" presName="hierChild1" presStyleCnt="0">
        <dgm:presLayoutVars>
          <dgm:chPref val="1"/>
          <dgm:dir/>
          <dgm:animOne val="branch"/>
          <dgm:animLvl val="lvl"/>
          <dgm:resizeHandles/>
        </dgm:presLayoutVars>
      </dgm:prSet>
      <dgm:spPr/>
    </dgm:pt>
    <dgm:pt modelId="{360B9A6D-B2DC-48B9-BC1A-E663CB59F5D2}" type="pres">
      <dgm:prSet presAssocID="{23AEEAC7-F8D1-48D8-B5E1-43E81ABD4675}" presName="hierRoot1" presStyleCnt="0"/>
      <dgm:spPr/>
    </dgm:pt>
    <dgm:pt modelId="{509D6DEC-E4D9-40FC-876A-41871599CAEC}" type="pres">
      <dgm:prSet presAssocID="{23AEEAC7-F8D1-48D8-B5E1-43E81ABD4675}" presName="composite" presStyleCnt="0"/>
      <dgm:spPr/>
    </dgm:pt>
    <dgm:pt modelId="{A8BA37FE-4585-4771-849E-C7D4F91F87B3}" type="pres">
      <dgm:prSet presAssocID="{23AEEAC7-F8D1-48D8-B5E1-43E81ABD4675}" presName="background" presStyleLbl="node0" presStyleIdx="0" presStyleCnt="2"/>
      <dgm:spPr/>
    </dgm:pt>
    <dgm:pt modelId="{5F869D81-549B-4B37-8B4C-33AB78A0C3B3}" type="pres">
      <dgm:prSet presAssocID="{23AEEAC7-F8D1-48D8-B5E1-43E81ABD4675}" presName="text" presStyleLbl="fgAcc0" presStyleIdx="0" presStyleCnt="2">
        <dgm:presLayoutVars>
          <dgm:chPref val="3"/>
        </dgm:presLayoutVars>
      </dgm:prSet>
      <dgm:spPr/>
    </dgm:pt>
    <dgm:pt modelId="{11A87B92-F22B-47C7-891F-C6EB1180EFD7}" type="pres">
      <dgm:prSet presAssocID="{23AEEAC7-F8D1-48D8-B5E1-43E81ABD4675}" presName="hierChild2" presStyleCnt="0"/>
      <dgm:spPr/>
    </dgm:pt>
    <dgm:pt modelId="{8217A044-2B83-4036-8B85-345B138FB9BA}" type="pres">
      <dgm:prSet presAssocID="{54D00F9B-1DAA-44BF-ACC5-FCED982C097B}" presName="hierRoot1" presStyleCnt="0"/>
      <dgm:spPr/>
    </dgm:pt>
    <dgm:pt modelId="{8F1DD60E-33BE-46D5-AE7E-1D988EEC673E}" type="pres">
      <dgm:prSet presAssocID="{54D00F9B-1DAA-44BF-ACC5-FCED982C097B}" presName="composite" presStyleCnt="0"/>
      <dgm:spPr/>
    </dgm:pt>
    <dgm:pt modelId="{F9D72015-5C85-430A-87F0-FB478921DD43}" type="pres">
      <dgm:prSet presAssocID="{54D00F9B-1DAA-44BF-ACC5-FCED982C097B}" presName="background" presStyleLbl="node0" presStyleIdx="1" presStyleCnt="2"/>
      <dgm:spPr/>
    </dgm:pt>
    <dgm:pt modelId="{B139D00F-0899-4DC3-B304-E8A4914000F7}" type="pres">
      <dgm:prSet presAssocID="{54D00F9B-1DAA-44BF-ACC5-FCED982C097B}" presName="text" presStyleLbl="fgAcc0" presStyleIdx="1" presStyleCnt="2">
        <dgm:presLayoutVars>
          <dgm:chPref val="3"/>
        </dgm:presLayoutVars>
      </dgm:prSet>
      <dgm:spPr/>
    </dgm:pt>
    <dgm:pt modelId="{D136FAF7-5DB8-461A-A68C-C2E37DE26AA4}" type="pres">
      <dgm:prSet presAssocID="{54D00F9B-1DAA-44BF-ACC5-FCED982C097B}" presName="hierChild2" presStyleCnt="0"/>
      <dgm:spPr/>
    </dgm:pt>
  </dgm:ptLst>
  <dgm:cxnLst>
    <dgm:cxn modelId="{C6D9120B-AF8D-4EA0-B41A-2B86A699DF69}" type="presOf" srcId="{54D00F9B-1DAA-44BF-ACC5-FCED982C097B}" destId="{B139D00F-0899-4DC3-B304-E8A4914000F7}" srcOrd="0" destOrd="0" presId="urn:microsoft.com/office/officeart/2005/8/layout/hierarchy1"/>
    <dgm:cxn modelId="{E6801312-EA62-4BD7-8D28-FE7ADD54338B}" srcId="{45773E21-62F7-45BF-869D-1FF75EBFBAE9}" destId="{54D00F9B-1DAA-44BF-ACC5-FCED982C097B}" srcOrd="1" destOrd="0" parTransId="{DEA9C3EB-E9BD-4ED7-92DD-5745938E0127}" sibTransId="{396939AC-826F-4680-BD80-D4FEE13A7992}"/>
    <dgm:cxn modelId="{0CFBE929-76D1-45C5-B912-FEE400856C6C}" type="presOf" srcId="{23AEEAC7-F8D1-48D8-B5E1-43E81ABD4675}" destId="{5F869D81-549B-4B37-8B4C-33AB78A0C3B3}" srcOrd="0" destOrd="0" presId="urn:microsoft.com/office/officeart/2005/8/layout/hierarchy1"/>
    <dgm:cxn modelId="{E5AFA92F-159D-449E-93C3-EF05AB96A1E1}" srcId="{45773E21-62F7-45BF-869D-1FF75EBFBAE9}" destId="{23AEEAC7-F8D1-48D8-B5E1-43E81ABD4675}" srcOrd="0" destOrd="0" parTransId="{C02FCC27-9E66-4B32-87F9-ABB3E78A0727}" sibTransId="{148FBE39-7F97-44D9-8E87-AD20AB1D350D}"/>
    <dgm:cxn modelId="{E2335964-1338-4D56-93DF-C9E76E103F11}" type="presOf" srcId="{45773E21-62F7-45BF-869D-1FF75EBFBAE9}" destId="{A61E150E-672B-4E10-8B4F-41CDD64D1F15}" srcOrd="0" destOrd="0" presId="urn:microsoft.com/office/officeart/2005/8/layout/hierarchy1"/>
    <dgm:cxn modelId="{60BC8F6F-F104-44B4-BAE2-3E216A42525B}" type="presParOf" srcId="{A61E150E-672B-4E10-8B4F-41CDD64D1F15}" destId="{360B9A6D-B2DC-48B9-BC1A-E663CB59F5D2}" srcOrd="0" destOrd="0" presId="urn:microsoft.com/office/officeart/2005/8/layout/hierarchy1"/>
    <dgm:cxn modelId="{B8036C34-6956-4213-A4A0-B4C0ADCF39B9}" type="presParOf" srcId="{360B9A6D-B2DC-48B9-BC1A-E663CB59F5D2}" destId="{509D6DEC-E4D9-40FC-876A-41871599CAEC}" srcOrd="0" destOrd="0" presId="urn:microsoft.com/office/officeart/2005/8/layout/hierarchy1"/>
    <dgm:cxn modelId="{4446344B-BE42-4313-9EF5-AA600B100B31}" type="presParOf" srcId="{509D6DEC-E4D9-40FC-876A-41871599CAEC}" destId="{A8BA37FE-4585-4771-849E-C7D4F91F87B3}" srcOrd="0" destOrd="0" presId="urn:microsoft.com/office/officeart/2005/8/layout/hierarchy1"/>
    <dgm:cxn modelId="{2D3F1EA8-E153-4A28-92D7-F3784F1DF599}" type="presParOf" srcId="{509D6DEC-E4D9-40FC-876A-41871599CAEC}" destId="{5F869D81-549B-4B37-8B4C-33AB78A0C3B3}" srcOrd="1" destOrd="0" presId="urn:microsoft.com/office/officeart/2005/8/layout/hierarchy1"/>
    <dgm:cxn modelId="{FC8A99A9-3338-455B-9C3E-A081A3FE84B1}" type="presParOf" srcId="{360B9A6D-B2DC-48B9-BC1A-E663CB59F5D2}" destId="{11A87B92-F22B-47C7-891F-C6EB1180EFD7}" srcOrd="1" destOrd="0" presId="urn:microsoft.com/office/officeart/2005/8/layout/hierarchy1"/>
    <dgm:cxn modelId="{B34EDFC8-282D-4F5E-A88D-B95D8E11EEAF}" type="presParOf" srcId="{A61E150E-672B-4E10-8B4F-41CDD64D1F15}" destId="{8217A044-2B83-4036-8B85-345B138FB9BA}" srcOrd="1" destOrd="0" presId="urn:microsoft.com/office/officeart/2005/8/layout/hierarchy1"/>
    <dgm:cxn modelId="{81485228-8689-4504-8FB1-CC3365B3DDED}" type="presParOf" srcId="{8217A044-2B83-4036-8B85-345B138FB9BA}" destId="{8F1DD60E-33BE-46D5-AE7E-1D988EEC673E}" srcOrd="0" destOrd="0" presId="urn:microsoft.com/office/officeart/2005/8/layout/hierarchy1"/>
    <dgm:cxn modelId="{C9BF0FD2-27D2-4E6A-BF3F-8D056CF0FAB6}" type="presParOf" srcId="{8F1DD60E-33BE-46D5-AE7E-1D988EEC673E}" destId="{F9D72015-5C85-430A-87F0-FB478921DD43}" srcOrd="0" destOrd="0" presId="urn:microsoft.com/office/officeart/2005/8/layout/hierarchy1"/>
    <dgm:cxn modelId="{EFBA4F37-B31E-45F1-8D50-4E5106D9F727}" type="presParOf" srcId="{8F1DD60E-33BE-46D5-AE7E-1D988EEC673E}" destId="{B139D00F-0899-4DC3-B304-E8A4914000F7}" srcOrd="1" destOrd="0" presId="urn:microsoft.com/office/officeart/2005/8/layout/hierarchy1"/>
    <dgm:cxn modelId="{7F4B3789-BEE9-4D6E-A8AE-F9720E5501AC}" type="presParOf" srcId="{8217A044-2B83-4036-8B85-345B138FB9BA}" destId="{D136FAF7-5DB8-461A-A68C-C2E37DE26AA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F34042-BD1B-4946-BA1C-CDA59C245A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85616A-2245-4A3A-B8AB-C9C0F3C100EB}">
      <dgm:prSet/>
      <dgm:spPr/>
      <dgm:t>
        <a:bodyPr/>
        <a:lstStyle/>
        <a:p>
          <a:pPr algn="l">
            <a:lnSpc>
              <a:spcPct val="90000"/>
            </a:lnSpc>
          </a:pPr>
          <a:r>
            <a:rPr lang="en-GB" sz="1900" b="1">
              <a:solidFill>
                <a:srgbClr val="FFFFFF"/>
              </a:solidFill>
              <a:latin typeface="Aptos" panose="02110004020202020204"/>
              <a:ea typeface="+mn-ea"/>
              <a:cs typeface="+mn-cs"/>
            </a:rPr>
            <a:t>Understanding Lifelong Bonds</a:t>
          </a:r>
          <a:endParaRPr lang="en-US" sz="1900">
            <a:solidFill>
              <a:srgbClr val="FFFFFF"/>
            </a:solidFill>
            <a:latin typeface="Aptos" panose="02110004020202020204"/>
            <a:ea typeface="+mn-ea"/>
            <a:cs typeface="+mn-cs"/>
          </a:endParaRPr>
        </a:p>
      </dgm:t>
    </dgm:pt>
    <dgm:pt modelId="{960D39E1-76BC-4636-BE3E-F2876688CB18}" type="parTrans" cxnId="{60051060-D863-4A64-AB0C-FCF93FF0FC77}">
      <dgm:prSet/>
      <dgm:spPr/>
      <dgm:t>
        <a:bodyPr/>
        <a:lstStyle/>
        <a:p>
          <a:endParaRPr lang="en-US"/>
        </a:p>
      </dgm:t>
    </dgm:pt>
    <dgm:pt modelId="{B676072A-4CC0-4FD0-9726-CBCB66811F6B}" type="sibTrans" cxnId="{60051060-D863-4A64-AB0C-FCF93FF0FC77}">
      <dgm:prSet/>
      <dgm:spPr/>
      <dgm:t>
        <a:bodyPr/>
        <a:lstStyle/>
        <a:p>
          <a:endParaRPr lang="en-US"/>
        </a:p>
      </dgm:t>
    </dgm:pt>
    <dgm:pt modelId="{112E26B3-F63F-4E9B-AE57-A6FC3313EBBC}">
      <dgm:prSet/>
      <dgm:spPr/>
      <dgm:t>
        <a:bodyPr/>
        <a:lstStyle/>
        <a:p>
          <a:pPr algn="l" rtl="0">
            <a:lnSpc>
              <a:spcPct val="90000"/>
            </a:lnSpc>
          </a:pPr>
          <a:r>
            <a:rPr lang="en-GB" sz="1900">
              <a:solidFill>
                <a:srgbClr val="FFFFFF"/>
              </a:solidFill>
              <a:latin typeface="Aptos"/>
              <a:ea typeface="+mn-ea"/>
              <a:cs typeface="+mn-cs"/>
            </a:rPr>
            <a:t>Bowlby's attachment theory provides a lovely explanation of why people need one another to survive. It describes a basic "survival instinct" that we are all born with—the intense, biological need to remain with those who take care of us—rather than merely being a therapeutic idea. (Bowlby, 1969).</a:t>
          </a:r>
          <a:endParaRPr lang="en-US" sz="1900">
            <a:solidFill>
              <a:srgbClr val="FFFFFF"/>
            </a:solidFill>
            <a:latin typeface="Aptos" panose="02110004020202020204"/>
            <a:ea typeface="+mn-ea"/>
            <a:cs typeface="+mn-cs"/>
          </a:endParaRPr>
        </a:p>
      </dgm:t>
    </dgm:pt>
    <dgm:pt modelId="{E1CAB35C-FAD7-4401-B2E3-807F22768F4B}" type="parTrans" cxnId="{E3CAA25C-2118-4942-99D8-FAE382E582E1}">
      <dgm:prSet/>
      <dgm:spPr/>
      <dgm:t>
        <a:bodyPr/>
        <a:lstStyle/>
        <a:p>
          <a:endParaRPr lang="en-US"/>
        </a:p>
      </dgm:t>
    </dgm:pt>
    <dgm:pt modelId="{9AAD0C32-95E4-4654-8D06-04360D3F099A}" type="sibTrans" cxnId="{E3CAA25C-2118-4942-99D8-FAE382E582E1}">
      <dgm:prSet/>
      <dgm:spPr/>
      <dgm:t>
        <a:bodyPr/>
        <a:lstStyle/>
        <a:p>
          <a:endParaRPr lang="en-US"/>
        </a:p>
      </dgm:t>
    </dgm:pt>
    <dgm:pt modelId="{4ECB9D0B-7F90-42A7-8EA3-AA9DBFA4F74B}" type="pres">
      <dgm:prSet presAssocID="{C1F34042-BD1B-4946-BA1C-CDA59C245A64}" presName="linear" presStyleCnt="0">
        <dgm:presLayoutVars>
          <dgm:animLvl val="lvl"/>
          <dgm:resizeHandles val="exact"/>
        </dgm:presLayoutVars>
      </dgm:prSet>
      <dgm:spPr/>
    </dgm:pt>
    <dgm:pt modelId="{A09BB19F-9672-4919-95E9-14A87E95E2F2}" type="pres">
      <dgm:prSet presAssocID="{1685616A-2245-4A3A-B8AB-C9C0F3C100EB}" presName="parentText" presStyleLbl="node1" presStyleIdx="0" presStyleCnt="2">
        <dgm:presLayoutVars>
          <dgm:chMax val="0"/>
          <dgm:bulletEnabled val="1"/>
        </dgm:presLayoutVars>
      </dgm:prSet>
      <dgm:spPr/>
    </dgm:pt>
    <dgm:pt modelId="{C2674C30-22C9-46A4-9E2D-70A8373663DB}" type="pres">
      <dgm:prSet presAssocID="{B676072A-4CC0-4FD0-9726-CBCB66811F6B}" presName="spacer" presStyleCnt="0"/>
      <dgm:spPr/>
    </dgm:pt>
    <dgm:pt modelId="{1C3B7666-B2F3-4557-A56B-D6853E20CF79}" type="pres">
      <dgm:prSet presAssocID="{112E26B3-F63F-4E9B-AE57-A6FC3313EBBC}" presName="parentText" presStyleLbl="node1" presStyleIdx="1" presStyleCnt="2">
        <dgm:presLayoutVars>
          <dgm:chMax val="0"/>
          <dgm:bulletEnabled val="1"/>
        </dgm:presLayoutVars>
      </dgm:prSet>
      <dgm:spPr/>
    </dgm:pt>
  </dgm:ptLst>
  <dgm:cxnLst>
    <dgm:cxn modelId="{AD8F8600-F48E-4CE7-8D00-885A5051F69F}" type="presOf" srcId="{C1F34042-BD1B-4946-BA1C-CDA59C245A64}" destId="{4ECB9D0B-7F90-42A7-8EA3-AA9DBFA4F74B}" srcOrd="0" destOrd="0" presId="urn:microsoft.com/office/officeart/2005/8/layout/vList2"/>
    <dgm:cxn modelId="{FA713A19-2F4D-4D6F-A273-FBEC4D288BFD}" type="presOf" srcId="{112E26B3-F63F-4E9B-AE57-A6FC3313EBBC}" destId="{1C3B7666-B2F3-4557-A56B-D6853E20CF79}" srcOrd="0" destOrd="0" presId="urn:microsoft.com/office/officeart/2005/8/layout/vList2"/>
    <dgm:cxn modelId="{E3CAA25C-2118-4942-99D8-FAE382E582E1}" srcId="{C1F34042-BD1B-4946-BA1C-CDA59C245A64}" destId="{112E26B3-F63F-4E9B-AE57-A6FC3313EBBC}" srcOrd="1" destOrd="0" parTransId="{E1CAB35C-FAD7-4401-B2E3-807F22768F4B}" sibTransId="{9AAD0C32-95E4-4654-8D06-04360D3F099A}"/>
    <dgm:cxn modelId="{60051060-D863-4A64-AB0C-FCF93FF0FC77}" srcId="{C1F34042-BD1B-4946-BA1C-CDA59C245A64}" destId="{1685616A-2245-4A3A-B8AB-C9C0F3C100EB}" srcOrd="0" destOrd="0" parTransId="{960D39E1-76BC-4636-BE3E-F2876688CB18}" sibTransId="{B676072A-4CC0-4FD0-9726-CBCB66811F6B}"/>
    <dgm:cxn modelId="{8971D68B-3A17-4384-8700-9BFE812E422A}" type="presOf" srcId="{1685616A-2245-4A3A-B8AB-C9C0F3C100EB}" destId="{A09BB19F-9672-4919-95E9-14A87E95E2F2}" srcOrd="0" destOrd="0" presId="urn:microsoft.com/office/officeart/2005/8/layout/vList2"/>
    <dgm:cxn modelId="{CC78B2E5-B9CB-4C21-9646-AD328AF573B3}" type="presParOf" srcId="{4ECB9D0B-7F90-42A7-8EA3-AA9DBFA4F74B}" destId="{A09BB19F-9672-4919-95E9-14A87E95E2F2}" srcOrd="0" destOrd="0" presId="urn:microsoft.com/office/officeart/2005/8/layout/vList2"/>
    <dgm:cxn modelId="{21907F2E-82A1-4281-AD49-DBB44E3FB65D}" type="presParOf" srcId="{4ECB9D0B-7F90-42A7-8EA3-AA9DBFA4F74B}" destId="{C2674C30-22C9-46A4-9E2D-70A8373663DB}" srcOrd="1" destOrd="0" presId="urn:microsoft.com/office/officeart/2005/8/layout/vList2"/>
    <dgm:cxn modelId="{1C4A7C9C-8507-4159-B679-D4A018C70FCF}" type="presParOf" srcId="{4ECB9D0B-7F90-42A7-8EA3-AA9DBFA4F74B}" destId="{1C3B7666-B2F3-4557-A56B-D6853E20CF7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7DC9D3-3A4F-487C-8A79-9FEB05847B6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EB4D250-ADED-4113-B783-65635EC00C10}">
      <dgm:prSet/>
      <dgm:spPr/>
      <dgm:t>
        <a:bodyPr/>
        <a:lstStyle/>
        <a:p>
          <a:pPr algn="l">
            <a:lnSpc>
              <a:spcPct val="90000"/>
            </a:lnSpc>
          </a:pPr>
          <a:r>
            <a:rPr lang="en-GB" sz="1600" b="1">
              <a:solidFill>
                <a:srgbClr val="FFFFFF"/>
              </a:solidFill>
              <a:latin typeface="Aptos" panose="02110004020202020204"/>
              <a:ea typeface="+mn-ea"/>
              <a:cs typeface="+mn-cs"/>
            </a:rPr>
            <a:t>Disrupted Childcare: </a:t>
          </a:r>
          <a:r>
            <a:rPr lang="en-GB" sz="1600">
              <a:solidFill>
                <a:srgbClr val="FFFFFF"/>
              </a:solidFill>
              <a:latin typeface="Aptos" panose="02110004020202020204"/>
              <a:ea typeface="+mn-ea"/>
              <a:cs typeface="+mn-cs"/>
            </a:rPr>
            <a:t>The development of basic trust and emotional control is hampered by the absence of a stable "safe base" (NSPCC, 2024). </a:t>
          </a:r>
          <a:endParaRPr lang="en-US" sz="1600">
            <a:solidFill>
              <a:srgbClr val="FFFFFF"/>
            </a:solidFill>
            <a:latin typeface="Aptos" panose="02110004020202020204"/>
            <a:ea typeface="+mn-ea"/>
            <a:cs typeface="+mn-cs"/>
          </a:endParaRPr>
        </a:p>
      </dgm:t>
    </dgm:pt>
    <dgm:pt modelId="{7E01EAB8-536E-45DD-BA0C-9BE925C7C0A5}" type="parTrans" cxnId="{50F0DB6A-86DA-4241-9ADD-CE5D5F9D6E5D}">
      <dgm:prSet/>
      <dgm:spPr/>
      <dgm:t>
        <a:bodyPr/>
        <a:lstStyle/>
        <a:p>
          <a:endParaRPr lang="en-US"/>
        </a:p>
      </dgm:t>
    </dgm:pt>
    <dgm:pt modelId="{5C2821C2-319C-48BB-B622-F5B9A9AE8C0B}" type="sibTrans" cxnId="{50F0DB6A-86DA-4241-9ADD-CE5D5F9D6E5D}">
      <dgm:prSet/>
      <dgm:spPr/>
      <dgm:t>
        <a:bodyPr/>
        <a:lstStyle/>
        <a:p>
          <a:endParaRPr lang="en-US"/>
        </a:p>
      </dgm:t>
    </dgm:pt>
    <dgm:pt modelId="{8FCB54FA-F645-455F-9755-44AE3E6061A3}">
      <dgm:prSet/>
      <dgm:spPr/>
      <dgm:t>
        <a:bodyPr/>
        <a:lstStyle/>
        <a:p>
          <a:pPr algn="l">
            <a:lnSpc>
              <a:spcPct val="90000"/>
            </a:lnSpc>
          </a:pPr>
          <a:r>
            <a:rPr lang="en-GB" sz="1600" b="1">
              <a:solidFill>
                <a:srgbClr val="FFFFFF"/>
              </a:solidFill>
              <a:latin typeface="Aptos" panose="02110004020202020204"/>
              <a:ea typeface="+mn-ea"/>
              <a:cs typeface="+mn-cs"/>
            </a:rPr>
            <a:t>Maternal Mental Health:</a:t>
          </a:r>
          <a:r>
            <a:rPr lang="en-GB" sz="1600">
              <a:solidFill>
                <a:srgbClr val="FFFFFF"/>
              </a:solidFill>
              <a:latin typeface="Aptos" panose="02110004020202020204"/>
              <a:ea typeface="+mn-ea"/>
              <a:cs typeface="+mn-cs"/>
            </a:rPr>
            <a:t> Insecure attachment styles are fostered by inconsistent caregiving brought on by depression (Stein et al., 2014). </a:t>
          </a:r>
          <a:endParaRPr lang="en-US" sz="1600">
            <a:solidFill>
              <a:srgbClr val="FFFFFF"/>
            </a:solidFill>
            <a:latin typeface="Aptos" panose="02110004020202020204"/>
            <a:ea typeface="+mn-ea"/>
            <a:cs typeface="+mn-cs"/>
          </a:endParaRPr>
        </a:p>
      </dgm:t>
    </dgm:pt>
    <dgm:pt modelId="{7E6D035B-B6C8-400E-9865-070C480A604F}" type="parTrans" cxnId="{A4600B8B-0D0B-43A6-AF4B-02302D68E46E}">
      <dgm:prSet/>
      <dgm:spPr/>
      <dgm:t>
        <a:bodyPr/>
        <a:lstStyle/>
        <a:p>
          <a:endParaRPr lang="en-US"/>
        </a:p>
      </dgm:t>
    </dgm:pt>
    <dgm:pt modelId="{AD44194D-DCF9-4658-A1DA-09AC0330F95F}" type="sibTrans" cxnId="{A4600B8B-0D0B-43A6-AF4B-02302D68E46E}">
      <dgm:prSet/>
      <dgm:spPr/>
      <dgm:t>
        <a:bodyPr/>
        <a:lstStyle/>
        <a:p>
          <a:endParaRPr lang="en-US"/>
        </a:p>
      </dgm:t>
    </dgm:pt>
    <dgm:pt modelId="{A41E4181-11CF-4B6B-BB3C-989FAE91C016}">
      <dgm:prSet/>
      <dgm:spPr/>
      <dgm:t>
        <a:bodyPr/>
        <a:lstStyle/>
        <a:p>
          <a:pPr algn="l">
            <a:lnSpc>
              <a:spcPct val="90000"/>
            </a:lnSpc>
          </a:pPr>
          <a:r>
            <a:rPr lang="en-GB" sz="1600" b="1">
              <a:solidFill>
                <a:srgbClr val="FFFFFF"/>
              </a:solidFill>
              <a:latin typeface="Aptos"/>
              <a:ea typeface="+mn-ea"/>
              <a:cs typeface="+mn-cs"/>
            </a:rPr>
            <a:t>Limited Social Interaction:</a:t>
          </a:r>
          <a:r>
            <a:rPr lang="en-GB" sz="1600">
              <a:solidFill>
                <a:srgbClr val="FFFFFF"/>
              </a:solidFill>
              <a:latin typeface="Aptos"/>
              <a:ea typeface="+mn-ea"/>
              <a:cs typeface="+mn-cs"/>
            </a:rPr>
            <a:t> Rather than encouraging exploratory social learning, inadequate "scaffolding" pushes the infant into defensive withdrawal (Vygotsky, 1978). </a:t>
          </a:r>
          <a:endParaRPr lang="en-US" sz="1600">
            <a:solidFill>
              <a:srgbClr val="FFFFFF"/>
            </a:solidFill>
            <a:latin typeface="Aptos" panose="02110004020202020204"/>
            <a:ea typeface="+mn-ea"/>
            <a:cs typeface="+mn-cs"/>
          </a:endParaRPr>
        </a:p>
      </dgm:t>
    </dgm:pt>
    <dgm:pt modelId="{68268539-FA2F-4585-A6E3-02681FB1491C}" type="parTrans" cxnId="{F30910E3-8DC1-47F7-9A3B-AF857E1D5F4A}">
      <dgm:prSet/>
      <dgm:spPr/>
      <dgm:t>
        <a:bodyPr/>
        <a:lstStyle/>
        <a:p>
          <a:endParaRPr lang="en-US"/>
        </a:p>
      </dgm:t>
    </dgm:pt>
    <dgm:pt modelId="{83F1F052-74B6-416D-AF76-E0EF288B08FF}" type="sibTrans" cxnId="{F30910E3-8DC1-47F7-9A3B-AF857E1D5F4A}">
      <dgm:prSet/>
      <dgm:spPr/>
      <dgm:t>
        <a:bodyPr/>
        <a:lstStyle/>
        <a:p>
          <a:endParaRPr lang="en-US"/>
        </a:p>
      </dgm:t>
    </dgm:pt>
    <dgm:pt modelId="{AFA538F3-C535-469F-B8D1-86E1D0AA53DD}">
      <dgm:prSet/>
      <dgm:spPr/>
      <dgm:t>
        <a:bodyPr/>
        <a:lstStyle/>
        <a:p>
          <a:pPr algn="l">
            <a:lnSpc>
              <a:spcPct val="90000"/>
            </a:lnSpc>
          </a:pPr>
          <a:r>
            <a:rPr lang="en-GB" sz="1600" b="1">
              <a:solidFill>
                <a:srgbClr val="FFFFFF"/>
              </a:solidFill>
              <a:latin typeface="Aptos" panose="02110004020202020204"/>
              <a:ea typeface="+mn-ea"/>
              <a:cs typeface="+mn-cs"/>
            </a:rPr>
            <a:t>Language Delay:</a:t>
          </a:r>
          <a:r>
            <a:rPr lang="en-GB" sz="1600">
              <a:solidFill>
                <a:srgbClr val="FFFFFF"/>
              </a:solidFill>
              <a:latin typeface="Aptos" panose="02110004020202020204"/>
              <a:ea typeface="+mn-ea"/>
              <a:cs typeface="+mn-cs"/>
            </a:rPr>
            <a:t> "Clinginess" serves as a nonverbal survival tactic when anxiety depletes the cognitive resources required for language (Bowlby, 1988).</a:t>
          </a:r>
          <a:endParaRPr lang="en-US" sz="1600">
            <a:solidFill>
              <a:srgbClr val="FFFFFF"/>
            </a:solidFill>
            <a:latin typeface="Aptos" panose="02110004020202020204"/>
            <a:ea typeface="+mn-ea"/>
            <a:cs typeface="+mn-cs"/>
          </a:endParaRPr>
        </a:p>
      </dgm:t>
    </dgm:pt>
    <dgm:pt modelId="{9F9F40A5-4B0E-4C17-9AAA-E0A2F6476AEE}" type="parTrans" cxnId="{84C63DC1-E513-4274-AD28-72B920423D0D}">
      <dgm:prSet/>
      <dgm:spPr/>
      <dgm:t>
        <a:bodyPr/>
        <a:lstStyle/>
        <a:p>
          <a:endParaRPr lang="en-US"/>
        </a:p>
      </dgm:t>
    </dgm:pt>
    <dgm:pt modelId="{C61D3079-CBA9-4D2D-806F-1D00695B6D87}" type="sibTrans" cxnId="{84C63DC1-E513-4274-AD28-72B920423D0D}">
      <dgm:prSet/>
      <dgm:spPr/>
      <dgm:t>
        <a:bodyPr/>
        <a:lstStyle/>
        <a:p>
          <a:endParaRPr lang="en-US"/>
        </a:p>
      </dgm:t>
    </dgm:pt>
    <dgm:pt modelId="{7E3D1B9E-4CFE-40D9-A785-AC45369C1D3C}" type="pres">
      <dgm:prSet presAssocID="{D77DC9D3-3A4F-487C-8A79-9FEB05847B64}" presName="linear" presStyleCnt="0">
        <dgm:presLayoutVars>
          <dgm:animLvl val="lvl"/>
          <dgm:resizeHandles val="exact"/>
        </dgm:presLayoutVars>
      </dgm:prSet>
      <dgm:spPr/>
    </dgm:pt>
    <dgm:pt modelId="{9F1CF04E-2850-4C7C-9A4B-ADE399023D83}" type="pres">
      <dgm:prSet presAssocID="{7EB4D250-ADED-4113-B783-65635EC00C10}" presName="parentText" presStyleLbl="node1" presStyleIdx="0" presStyleCnt="4">
        <dgm:presLayoutVars>
          <dgm:chMax val="0"/>
          <dgm:bulletEnabled val="1"/>
        </dgm:presLayoutVars>
      </dgm:prSet>
      <dgm:spPr/>
    </dgm:pt>
    <dgm:pt modelId="{B5748050-0722-48C7-B67C-339348A7505D}" type="pres">
      <dgm:prSet presAssocID="{5C2821C2-319C-48BB-B622-F5B9A9AE8C0B}" presName="spacer" presStyleCnt="0"/>
      <dgm:spPr/>
    </dgm:pt>
    <dgm:pt modelId="{391EDA75-1760-4C71-AA5D-E0C829EC5605}" type="pres">
      <dgm:prSet presAssocID="{8FCB54FA-F645-455F-9755-44AE3E6061A3}" presName="parentText" presStyleLbl="node1" presStyleIdx="1" presStyleCnt="4">
        <dgm:presLayoutVars>
          <dgm:chMax val="0"/>
          <dgm:bulletEnabled val="1"/>
        </dgm:presLayoutVars>
      </dgm:prSet>
      <dgm:spPr/>
    </dgm:pt>
    <dgm:pt modelId="{832E7E74-2A1F-4DDB-9264-FDFF0774B953}" type="pres">
      <dgm:prSet presAssocID="{AD44194D-DCF9-4658-A1DA-09AC0330F95F}" presName="spacer" presStyleCnt="0"/>
      <dgm:spPr/>
    </dgm:pt>
    <dgm:pt modelId="{ED7F7A50-4C01-49F3-B1B5-D27B4B466977}" type="pres">
      <dgm:prSet presAssocID="{A41E4181-11CF-4B6B-BB3C-989FAE91C016}" presName="parentText" presStyleLbl="node1" presStyleIdx="2" presStyleCnt="4">
        <dgm:presLayoutVars>
          <dgm:chMax val="0"/>
          <dgm:bulletEnabled val="1"/>
        </dgm:presLayoutVars>
      </dgm:prSet>
      <dgm:spPr/>
    </dgm:pt>
    <dgm:pt modelId="{9C9F8F5E-C253-4CC4-9FBE-B906F514211E}" type="pres">
      <dgm:prSet presAssocID="{83F1F052-74B6-416D-AF76-E0EF288B08FF}" presName="spacer" presStyleCnt="0"/>
      <dgm:spPr/>
    </dgm:pt>
    <dgm:pt modelId="{9341A218-7F9A-46F2-B6CE-6CD2920A280D}" type="pres">
      <dgm:prSet presAssocID="{AFA538F3-C535-469F-B8D1-86E1D0AA53DD}" presName="parentText" presStyleLbl="node1" presStyleIdx="3" presStyleCnt="4">
        <dgm:presLayoutVars>
          <dgm:chMax val="0"/>
          <dgm:bulletEnabled val="1"/>
        </dgm:presLayoutVars>
      </dgm:prSet>
      <dgm:spPr/>
    </dgm:pt>
  </dgm:ptLst>
  <dgm:cxnLst>
    <dgm:cxn modelId="{80E13721-41A7-426E-AA1B-54EA92298A56}" type="presOf" srcId="{A41E4181-11CF-4B6B-BB3C-989FAE91C016}" destId="{ED7F7A50-4C01-49F3-B1B5-D27B4B466977}" srcOrd="0" destOrd="0" presId="urn:microsoft.com/office/officeart/2005/8/layout/vList2"/>
    <dgm:cxn modelId="{EBBDD235-EEF5-4230-A151-11527969EACF}" type="presOf" srcId="{D77DC9D3-3A4F-487C-8A79-9FEB05847B64}" destId="{7E3D1B9E-4CFE-40D9-A785-AC45369C1D3C}" srcOrd="0" destOrd="0" presId="urn:microsoft.com/office/officeart/2005/8/layout/vList2"/>
    <dgm:cxn modelId="{76EAE042-9216-44F0-8A6D-D5F2C4D8D506}" type="presOf" srcId="{7EB4D250-ADED-4113-B783-65635EC00C10}" destId="{9F1CF04E-2850-4C7C-9A4B-ADE399023D83}" srcOrd="0" destOrd="0" presId="urn:microsoft.com/office/officeart/2005/8/layout/vList2"/>
    <dgm:cxn modelId="{2D3B2943-1EA4-4BFB-8F60-C84D55C4F60D}" type="presOf" srcId="{8FCB54FA-F645-455F-9755-44AE3E6061A3}" destId="{391EDA75-1760-4C71-AA5D-E0C829EC5605}" srcOrd="0" destOrd="0" presId="urn:microsoft.com/office/officeart/2005/8/layout/vList2"/>
    <dgm:cxn modelId="{5E536F69-D11E-46B1-AA23-42F24D03A4D0}" type="presOf" srcId="{AFA538F3-C535-469F-B8D1-86E1D0AA53DD}" destId="{9341A218-7F9A-46F2-B6CE-6CD2920A280D}" srcOrd="0" destOrd="0" presId="urn:microsoft.com/office/officeart/2005/8/layout/vList2"/>
    <dgm:cxn modelId="{50F0DB6A-86DA-4241-9ADD-CE5D5F9D6E5D}" srcId="{D77DC9D3-3A4F-487C-8A79-9FEB05847B64}" destId="{7EB4D250-ADED-4113-B783-65635EC00C10}" srcOrd="0" destOrd="0" parTransId="{7E01EAB8-536E-45DD-BA0C-9BE925C7C0A5}" sibTransId="{5C2821C2-319C-48BB-B622-F5B9A9AE8C0B}"/>
    <dgm:cxn modelId="{A4600B8B-0D0B-43A6-AF4B-02302D68E46E}" srcId="{D77DC9D3-3A4F-487C-8A79-9FEB05847B64}" destId="{8FCB54FA-F645-455F-9755-44AE3E6061A3}" srcOrd="1" destOrd="0" parTransId="{7E6D035B-B6C8-400E-9865-070C480A604F}" sibTransId="{AD44194D-DCF9-4658-A1DA-09AC0330F95F}"/>
    <dgm:cxn modelId="{84C63DC1-E513-4274-AD28-72B920423D0D}" srcId="{D77DC9D3-3A4F-487C-8A79-9FEB05847B64}" destId="{AFA538F3-C535-469F-B8D1-86E1D0AA53DD}" srcOrd="3" destOrd="0" parTransId="{9F9F40A5-4B0E-4C17-9AAA-E0A2F6476AEE}" sibTransId="{C61D3079-CBA9-4D2D-806F-1D00695B6D87}"/>
    <dgm:cxn modelId="{F30910E3-8DC1-47F7-9A3B-AF857E1D5F4A}" srcId="{D77DC9D3-3A4F-487C-8A79-9FEB05847B64}" destId="{A41E4181-11CF-4B6B-BB3C-989FAE91C016}" srcOrd="2" destOrd="0" parTransId="{68268539-FA2F-4585-A6E3-02681FB1491C}" sibTransId="{83F1F052-74B6-416D-AF76-E0EF288B08FF}"/>
    <dgm:cxn modelId="{05D16F6C-565E-4338-AC9D-19C97965F679}" type="presParOf" srcId="{7E3D1B9E-4CFE-40D9-A785-AC45369C1D3C}" destId="{9F1CF04E-2850-4C7C-9A4B-ADE399023D83}" srcOrd="0" destOrd="0" presId="urn:microsoft.com/office/officeart/2005/8/layout/vList2"/>
    <dgm:cxn modelId="{E027D24A-CF53-42FA-B39A-707E2F16D21B}" type="presParOf" srcId="{7E3D1B9E-4CFE-40D9-A785-AC45369C1D3C}" destId="{B5748050-0722-48C7-B67C-339348A7505D}" srcOrd="1" destOrd="0" presId="urn:microsoft.com/office/officeart/2005/8/layout/vList2"/>
    <dgm:cxn modelId="{D7388862-862F-4539-856D-50C3DBA636C2}" type="presParOf" srcId="{7E3D1B9E-4CFE-40D9-A785-AC45369C1D3C}" destId="{391EDA75-1760-4C71-AA5D-E0C829EC5605}" srcOrd="2" destOrd="0" presId="urn:microsoft.com/office/officeart/2005/8/layout/vList2"/>
    <dgm:cxn modelId="{4301C6C1-F314-4959-A854-C2EE50931ACA}" type="presParOf" srcId="{7E3D1B9E-4CFE-40D9-A785-AC45369C1D3C}" destId="{832E7E74-2A1F-4DDB-9264-FDFF0774B953}" srcOrd="3" destOrd="0" presId="urn:microsoft.com/office/officeart/2005/8/layout/vList2"/>
    <dgm:cxn modelId="{ACEAF1C7-2525-4EBA-9C5E-678C08EB6F76}" type="presParOf" srcId="{7E3D1B9E-4CFE-40D9-A785-AC45369C1D3C}" destId="{ED7F7A50-4C01-49F3-B1B5-D27B4B466977}" srcOrd="4" destOrd="0" presId="urn:microsoft.com/office/officeart/2005/8/layout/vList2"/>
    <dgm:cxn modelId="{4B0427B2-1AD2-4D21-8918-837149D1B201}" type="presParOf" srcId="{7E3D1B9E-4CFE-40D9-A785-AC45369C1D3C}" destId="{9C9F8F5E-C253-4CC4-9FBE-B906F514211E}" srcOrd="5" destOrd="0" presId="urn:microsoft.com/office/officeart/2005/8/layout/vList2"/>
    <dgm:cxn modelId="{6240415D-6C43-4E58-8128-E929279E89E2}" type="presParOf" srcId="{7E3D1B9E-4CFE-40D9-A785-AC45369C1D3C}" destId="{9341A218-7F9A-46F2-B6CE-6CD2920A280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40DD0B-0D02-44B3-8F3D-FFCCCB7FD99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0402B6B-6FD3-448C-8F26-C37BADD225DA}">
      <dgm:prSet/>
      <dgm:spPr/>
      <dgm:t>
        <a:bodyPr/>
        <a:lstStyle/>
        <a:p>
          <a:pPr rtl="0"/>
          <a:r>
            <a:rPr lang="en-GB" b="1"/>
            <a:t>Language </a:t>
          </a:r>
          <a:r>
            <a:rPr lang="en-GB" b="1" err="1"/>
            <a:t>Attunement</a:t>
          </a:r>
          <a:r>
            <a:rPr lang="en-GB" b="1"/>
            <a:t>: </a:t>
          </a:r>
          <a:r>
            <a:rPr lang="en-GB"/>
            <a:t>In order to assist Isaac replace his nonverbal "clinginess" with expressive language, practitioners should describe his actions and feelings while offering external management (Cassidy </a:t>
          </a:r>
          <a:r>
            <a:rPr lang="en-GB">
              <a:latin typeface="Aptos Display" panose="02110004020202020204"/>
            </a:rPr>
            <a:t>and Shaver</a:t>
          </a:r>
          <a:r>
            <a:rPr lang="en-GB"/>
            <a:t>, 2016). </a:t>
          </a:r>
          <a:endParaRPr lang="en-US"/>
        </a:p>
      </dgm:t>
    </dgm:pt>
    <dgm:pt modelId="{4180690D-D0BF-49F8-A177-EAF9E2F87CB1}" type="parTrans" cxnId="{520DD4AD-25DC-4012-8E20-83425FAF13D4}">
      <dgm:prSet/>
      <dgm:spPr/>
      <dgm:t>
        <a:bodyPr/>
        <a:lstStyle/>
        <a:p>
          <a:endParaRPr lang="en-US"/>
        </a:p>
      </dgm:t>
    </dgm:pt>
    <dgm:pt modelId="{73633361-2FD8-4166-A148-A05410960880}" type="sibTrans" cxnId="{520DD4AD-25DC-4012-8E20-83425FAF13D4}">
      <dgm:prSet phldrT="01" phldr="0"/>
      <dgm:spPr/>
      <dgm:t>
        <a:bodyPr/>
        <a:lstStyle/>
        <a:p>
          <a:endParaRPr lang="en-US"/>
        </a:p>
      </dgm:t>
    </dgm:pt>
    <dgm:pt modelId="{DCE2AD70-1302-4D22-81BE-D2C38C4D50E7}">
      <dgm:prSet/>
      <dgm:spPr/>
      <dgm:t>
        <a:bodyPr/>
        <a:lstStyle/>
        <a:p>
          <a:r>
            <a:rPr lang="en-GB" b="1"/>
            <a:t>Parental Modelling: </a:t>
          </a:r>
          <a:r>
            <a:rPr lang="en-GB"/>
            <a:t>Promote maternal mental health by providing responsive care, fostering a stronger link between parents and children, and modelling sensitive interactions.</a:t>
          </a:r>
          <a:endParaRPr lang="en-US"/>
        </a:p>
      </dgm:t>
    </dgm:pt>
    <dgm:pt modelId="{1DB6D273-91ED-486E-929A-186E0A5A5096}" type="parTrans" cxnId="{1F1AFCBE-7019-485F-B55C-6957B0C6E741}">
      <dgm:prSet/>
      <dgm:spPr/>
      <dgm:t>
        <a:bodyPr/>
        <a:lstStyle/>
        <a:p>
          <a:endParaRPr lang="en-US"/>
        </a:p>
      </dgm:t>
    </dgm:pt>
    <dgm:pt modelId="{EB9DB34A-4B51-498E-97B6-5A3A72A638BC}" type="sibTrans" cxnId="{1F1AFCBE-7019-485F-B55C-6957B0C6E741}">
      <dgm:prSet phldrT="02" phldr="0"/>
      <dgm:spPr/>
      <dgm:t>
        <a:bodyPr/>
        <a:lstStyle/>
        <a:p>
          <a:endParaRPr lang="en-US"/>
        </a:p>
      </dgm:t>
    </dgm:pt>
    <dgm:pt modelId="{E24F464F-A127-46A6-9BE6-973F04F79B5A}">
      <dgm:prSet/>
      <dgm:spPr/>
      <dgm:t>
        <a:bodyPr/>
        <a:lstStyle/>
        <a:p>
          <a:r>
            <a:rPr lang="en-GB" b="1"/>
            <a:t>Co-regulation:</a:t>
          </a:r>
          <a:r>
            <a:rPr lang="en-GB"/>
            <a:t> Use sensory-friendly "calm-down corners" to provide proximity-based support. This reduces "Toxic Stress" and protects amygdala development during periods of high anxiety (</a:t>
          </a:r>
          <a:r>
            <a:rPr lang="en-GB" err="1"/>
            <a:t>Center</a:t>
          </a:r>
          <a:r>
            <a:rPr lang="en-GB"/>
            <a:t> on the Developing Child, 2016).</a:t>
          </a:r>
          <a:endParaRPr lang="en-US"/>
        </a:p>
      </dgm:t>
    </dgm:pt>
    <dgm:pt modelId="{BA2100C9-CACC-4057-BBAF-2615E69D40C4}" type="parTrans" cxnId="{C878FE1F-3690-474A-B55E-6CEC3152E262}">
      <dgm:prSet/>
      <dgm:spPr/>
      <dgm:t>
        <a:bodyPr/>
        <a:lstStyle/>
        <a:p>
          <a:endParaRPr lang="en-US"/>
        </a:p>
      </dgm:t>
    </dgm:pt>
    <dgm:pt modelId="{48D9A579-A481-40AE-9FD3-27F0F944C9B1}" type="sibTrans" cxnId="{C878FE1F-3690-474A-B55E-6CEC3152E262}">
      <dgm:prSet phldrT="03" phldr="0"/>
      <dgm:spPr/>
      <dgm:t>
        <a:bodyPr/>
        <a:lstStyle/>
        <a:p>
          <a:endParaRPr lang="en-US"/>
        </a:p>
      </dgm:t>
    </dgm:pt>
    <dgm:pt modelId="{5730DE24-4005-4303-8746-A23AFE1C7345}" type="pres">
      <dgm:prSet presAssocID="{4240DD0B-0D02-44B3-8F3D-FFCCCB7FD99E}" presName="vert0" presStyleCnt="0">
        <dgm:presLayoutVars>
          <dgm:dir/>
          <dgm:animOne val="branch"/>
          <dgm:animLvl val="lvl"/>
        </dgm:presLayoutVars>
      </dgm:prSet>
      <dgm:spPr/>
    </dgm:pt>
    <dgm:pt modelId="{8F65F63C-6DBE-4596-A80E-4A2E1557347D}" type="pres">
      <dgm:prSet presAssocID="{F0402B6B-6FD3-448C-8F26-C37BADD225DA}" presName="thickLine" presStyleLbl="alignNode1" presStyleIdx="0" presStyleCnt="3"/>
      <dgm:spPr/>
    </dgm:pt>
    <dgm:pt modelId="{DCDC8D83-33FE-4958-99AB-9345B97424EA}" type="pres">
      <dgm:prSet presAssocID="{F0402B6B-6FD3-448C-8F26-C37BADD225DA}" presName="horz1" presStyleCnt="0"/>
      <dgm:spPr/>
    </dgm:pt>
    <dgm:pt modelId="{F5BF48CA-189C-4E07-AA14-172507718F5A}" type="pres">
      <dgm:prSet presAssocID="{F0402B6B-6FD3-448C-8F26-C37BADD225DA}" presName="tx1" presStyleLbl="revTx" presStyleIdx="0" presStyleCnt="3"/>
      <dgm:spPr/>
    </dgm:pt>
    <dgm:pt modelId="{2DE52AFF-F3BB-42F5-8818-096660A06A81}" type="pres">
      <dgm:prSet presAssocID="{F0402B6B-6FD3-448C-8F26-C37BADD225DA}" presName="vert1" presStyleCnt="0"/>
      <dgm:spPr/>
    </dgm:pt>
    <dgm:pt modelId="{1B8A0C9C-3E7D-4A53-913F-5F01700DFE48}" type="pres">
      <dgm:prSet presAssocID="{DCE2AD70-1302-4D22-81BE-D2C38C4D50E7}" presName="thickLine" presStyleLbl="alignNode1" presStyleIdx="1" presStyleCnt="3"/>
      <dgm:spPr/>
    </dgm:pt>
    <dgm:pt modelId="{66D8E270-241D-4F17-8536-9DFBCE0EB25E}" type="pres">
      <dgm:prSet presAssocID="{DCE2AD70-1302-4D22-81BE-D2C38C4D50E7}" presName="horz1" presStyleCnt="0"/>
      <dgm:spPr/>
    </dgm:pt>
    <dgm:pt modelId="{55D4B48F-F4F0-4160-B0B4-DC77B991303E}" type="pres">
      <dgm:prSet presAssocID="{DCE2AD70-1302-4D22-81BE-D2C38C4D50E7}" presName="tx1" presStyleLbl="revTx" presStyleIdx="1" presStyleCnt="3"/>
      <dgm:spPr/>
    </dgm:pt>
    <dgm:pt modelId="{20B9F660-21F8-448D-B77C-CCEABB387F0B}" type="pres">
      <dgm:prSet presAssocID="{DCE2AD70-1302-4D22-81BE-D2C38C4D50E7}" presName="vert1" presStyleCnt="0"/>
      <dgm:spPr/>
    </dgm:pt>
    <dgm:pt modelId="{F74124E9-8548-46AD-9C0E-09CC47C4EC42}" type="pres">
      <dgm:prSet presAssocID="{E24F464F-A127-46A6-9BE6-973F04F79B5A}" presName="thickLine" presStyleLbl="alignNode1" presStyleIdx="2" presStyleCnt="3"/>
      <dgm:spPr/>
    </dgm:pt>
    <dgm:pt modelId="{67DD44DA-7354-4A04-953B-367A07681514}" type="pres">
      <dgm:prSet presAssocID="{E24F464F-A127-46A6-9BE6-973F04F79B5A}" presName="horz1" presStyleCnt="0"/>
      <dgm:spPr/>
    </dgm:pt>
    <dgm:pt modelId="{4600F3D2-C8EB-412D-AD22-F1DA8DC85BFD}" type="pres">
      <dgm:prSet presAssocID="{E24F464F-A127-46A6-9BE6-973F04F79B5A}" presName="tx1" presStyleLbl="revTx" presStyleIdx="2" presStyleCnt="3"/>
      <dgm:spPr/>
    </dgm:pt>
    <dgm:pt modelId="{7CD02E90-1BCC-431E-BCED-03C0F1984715}" type="pres">
      <dgm:prSet presAssocID="{E24F464F-A127-46A6-9BE6-973F04F79B5A}" presName="vert1" presStyleCnt="0"/>
      <dgm:spPr/>
    </dgm:pt>
  </dgm:ptLst>
  <dgm:cxnLst>
    <dgm:cxn modelId="{C878FE1F-3690-474A-B55E-6CEC3152E262}" srcId="{4240DD0B-0D02-44B3-8F3D-FFCCCB7FD99E}" destId="{E24F464F-A127-46A6-9BE6-973F04F79B5A}" srcOrd="2" destOrd="0" parTransId="{BA2100C9-CACC-4057-BBAF-2615E69D40C4}" sibTransId="{48D9A579-A481-40AE-9FD3-27F0F944C9B1}"/>
    <dgm:cxn modelId="{101A9B2A-69DD-477C-9B82-A84BD2317E8F}" type="presOf" srcId="{4240DD0B-0D02-44B3-8F3D-FFCCCB7FD99E}" destId="{5730DE24-4005-4303-8746-A23AFE1C7345}" srcOrd="0" destOrd="0" presId="urn:microsoft.com/office/officeart/2008/layout/LinedList"/>
    <dgm:cxn modelId="{F8A5CE31-7AE7-49C6-B70D-837964CBE0FB}" type="presOf" srcId="{E24F464F-A127-46A6-9BE6-973F04F79B5A}" destId="{4600F3D2-C8EB-412D-AD22-F1DA8DC85BFD}" srcOrd="0" destOrd="0" presId="urn:microsoft.com/office/officeart/2008/layout/LinedList"/>
    <dgm:cxn modelId="{1679855A-6FFF-40C6-962E-B6629C13221E}" type="presOf" srcId="{F0402B6B-6FD3-448C-8F26-C37BADD225DA}" destId="{F5BF48CA-189C-4E07-AA14-172507718F5A}" srcOrd="0" destOrd="0" presId="urn:microsoft.com/office/officeart/2008/layout/LinedList"/>
    <dgm:cxn modelId="{96EACC9C-48CF-4688-9D6D-1FF257DAED54}" type="presOf" srcId="{DCE2AD70-1302-4D22-81BE-D2C38C4D50E7}" destId="{55D4B48F-F4F0-4160-B0B4-DC77B991303E}" srcOrd="0" destOrd="0" presId="urn:microsoft.com/office/officeart/2008/layout/LinedList"/>
    <dgm:cxn modelId="{520DD4AD-25DC-4012-8E20-83425FAF13D4}" srcId="{4240DD0B-0D02-44B3-8F3D-FFCCCB7FD99E}" destId="{F0402B6B-6FD3-448C-8F26-C37BADD225DA}" srcOrd="0" destOrd="0" parTransId="{4180690D-D0BF-49F8-A177-EAF9E2F87CB1}" sibTransId="{73633361-2FD8-4166-A148-A05410960880}"/>
    <dgm:cxn modelId="{1F1AFCBE-7019-485F-B55C-6957B0C6E741}" srcId="{4240DD0B-0D02-44B3-8F3D-FFCCCB7FD99E}" destId="{DCE2AD70-1302-4D22-81BE-D2C38C4D50E7}" srcOrd="1" destOrd="0" parTransId="{1DB6D273-91ED-486E-929A-186E0A5A5096}" sibTransId="{EB9DB34A-4B51-498E-97B6-5A3A72A638BC}"/>
    <dgm:cxn modelId="{C973D316-F457-4663-B907-DFFE8002A3DE}" type="presParOf" srcId="{5730DE24-4005-4303-8746-A23AFE1C7345}" destId="{8F65F63C-6DBE-4596-A80E-4A2E1557347D}" srcOrd="0" destOrd="0" presId="urn:microsoft.com/office/officeart/2008/layout/LinedList"/>
    <dgm:cxn modelId="{50D49C3F-F35A-4BF7-B8A8-231690E75C81}" type="presParOf" srcId="{5730DE24-4005-4303-8746-A23AFE1C7345}" destId="{DCDC8D83-33FE-4958-99AB-9345B97424EA}" srcOrd="1" destOrd="0" presId="urn:microsoft.com/office/officeart/2008/layout/LinedList"/>
    <dgm:cxn modelId="{5234C4E6-F625-480D-8339-AE330BAD2BE2}" type="presParOf" srcId="{DCDC8D83-33FE-4958-99AB-9345B97424EA}" destId="{F5BF48CA-189C-4E07-AA14-172507718F5A}" srcOrd="0" destOrd="0" presId="urn:microsoft.com/office/officeart/2008/layout/LinedList"/>
    <dgm:cxn modelId="{42333CA7-B5B8-477E-8619-2DB09ACCC008}" type="presParOf" srcId="{DCDC8D83-33FE-4958-99AB-9345B97424EA}" destId="{2DE52AFF-F3BB-42F5-8818-096660A06A81}" srcOrd="1" destOrd="0" presId="urn:microsoft.com/office/officeart/2008/layout/LinedList"/>
    <dgm:cxn modelId="{81767B97-5E86-40E1-A074-25D3C8DCD671}" type="presParOf" srcId="{5730DE24-4005-4303-8746-A23AFE1C7345}" destId="{1B8A0C9C-3E7D-4A53-913F-5F01700DFE48}" srcOrd="2" destOrd="0" presId="urn:microsoft.com/office/officeart/2008/layout/LinedList"/>
    <dgm:cxn modelId="{37CAD7E3-7E95-435A-B9BB-4AB08357E48A}" type="presParOf" srcId="{5730DE24-4005-4303-8746-A23AFE1C7345}" destId="{66D8E270-241D-4F17-8536-9DFBCE0EB25E}" srcOrd="3" destOrd="0" presId="urn:microsoft.com/office/officeart/2008/layout/LinedList"/>
    <dgm:cxn modelId="{FA6613CD-DF51-450A-8282-B2719264887E}" type="presParOf" srcId="{66D8E270-241D-4F17-8536-9DFBCE0EB25E}" destId="{55D4B48F-F4F0-4160-B0B4-DC77B991303E}" srcOrd="0" destOrd="0" presId="urn:microsoft.com/office/officeart/2008/layout/LinedList"/>
    <dgm:cxn modelId="{4C838715-677B-4EB1-8AAC-607279199B9C}" type="presParOf" srcId="{66D8E270-241D-4F17-8536-9DFBCE0EB25E}" destId="{20B9F660-21F8-448D-B77C-CCEABB387F0B}" srcOrd="1" destOrd="0" presId="urn:microsoft.com/office/officeart/2008/layout/LinedList"/>
    <dgm:cxn modelId="{C9A77A44-CDF8-444C-AA03-7F064B41420B}" type="presParOf" srcId="{5730DE24-4005-4303-8746-A23AFE1C7345}" destId="{F74124E9-8548-46AD-9C0E-09CC47C4EC42}" srcOrd="4" destOrd="0" presId="urn:microsoft.com/office/officeart/2008/layout/LinedList"/>
    <dgm:cxn modelId="{5D6EF720-69ED-49FE-9621-ED76877190E9}" type="presParOf" srcId="{5730DE24-4005-4303-8746-A23AFE1C7345}" destId="{67DD44DA-7354-4A04-953B-367A07681514}" srcOrd="5" destOrd="0" presId="urn:microsoft.com/office/officeart/2008/layout/LinedList"/>
    <dgm:cxn modelId="{7FD053A8-856D-485A-8D62-2B80D5E75E68}" type="presParOf" srcId="{67DD44DA-7354-4A04-953B-367A07681514}" destId="{4600F3D2-C8EB-412D-AD22-F1DA8DC85BFD}" srcOrd="0" destOrd="0" presId="urn:microsoft.com/office/officeart/2008/layout/LinedList"/>
    <dgm:cxn modelId="{E646D061-0721-4D94-94CE-DA1511BBE229}" type="presParOf" srcId="{67DD44DA-7354-4A04-953B-367A07681514}" destId="{7CD02E90-1BCC-431E-BCED-03C0F198471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78C63B-DB69-4048-8D89-7AA7B100859C}"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9F868EF4-A241-44F0-8B48-BD3CD4CFBA8B}">
      <dgm:prSet/>
      <dgm:spPr/>
      <dgm:t>
        <a:bodyPr/>
        <a:lstStyle/>
        <a:p>
          <a:pPr>
            <a:defRPr cap="all"/>
          </a:pPr>
          <a:r>
            <a:rPr lang="en-GB" b="1">
              <a:latin typeface="Arial"/>
              <a:cs typeface="Arial"/>
            </a:rPr>
            <a:t>Biological Predispositions in Nature</a:t>
          </a:r>
          <a:endParaRPr lang="en-US">
            <a:latin typeface="Arial"/>
            <a:cs typeface="Arial"/>
          </a:endParaRPr>
        </a:p>
      </dgm:t>
    </dgm:pt>
    <dgm:pt modelId="{9D5932AD-9FB3-4384-A13D-8B0CA5D76FD8}" type="parTrans" cxnId="{2368DB16-E88A-4F3A-9433-03A431C6E3E2}">
      <dgm:prSet/>
      <dgm:spPr/>
      <dgm:t>
        <a:bodyPr/>
        <a:lstStyle/>
        <a:p>
          <a:endParaRPr lang="en-US"/>
        </a:p>
      </dgm:t>
    </dgm:pt>
    <dgm:pt modelId="{1B8BD180-86FE-41FD-8A1B-58CADBCB614E}" type="sibTrans" cxnId="{2368DB16-E88A-4F3A-9433-03A431C6E3E2}">
      <dgm:prSet/>
      <dgm:spPr/>
      <dgm:t>
        <a:bodyPr/>
        <a:lstStyle/>
        <a:p>
          <a:endParaRPr lang="en-US"/>
        </a:p>
      </dgm:t>
    </dgm:pt>
    <dgm:pt modelId="{8038ED19-8341-4CC5-B54B-50E90BF4994B}">
      <dgm:prSet/>
      <dgm:spPr/>
      <dgm:t>
        <a:bodyPr/>
        <a:lstStyle/>
        <a:p>
          <a:pPr>
            <a:defRPr cap="all"/>
          </a:pPr>
          <a:r>
            <a:rPr lang="en-GB" b="1">
              <a:latin typeface="Arial"/>
              <a:cs typeface="Arial"/>
            </a:rPr>
            <a:t>Inhibited Temperament:</a:t>
          </a:r>
          <a:r>
            <a:rPr lang="en-GB">
              <a:latin typeface="Arial"/>
              <a:cs typeface="Arial"/>
            </a:rPr>
            <a:t> According to the National Scientific Council on the Developing Child (2005), Isaac is more sensitive to environmental stressors due to his natural biological propensity toward shyness.</a:t>
          </a:r>
          <a:endParaRPr lang="en-US">
            <a:latin typeface="Arial"/>
            <a:cs typeface="Arial"/>
          </a:endParaRPr>
        </a:p>
      </dgm:t>
    </dgm:pt>
    <dgm:pt modelId="{5222388E-F8AF-4EFE-933C-A58947C782E8}" type="parTrans" cxnId="{7DFAEA93-C8AB-43A5-A1FD-ADEAEBFA2220}">
      <dgm:prSet/>
      <dgm:spPr/>
      <dgm:t>
        <a:bodyPr/>
        <a:lstStyle/>
        <a:p>
          <a:endParaRPr lang="en-US"/>
        </a:p>
      </dgm:t>
    </dgm:pt>
    <dgm:pt modelId="{667605AC-7F77-425D-8B47-05BA4B72F75C}" type="sibTrans" cxnId="{7DFAEA93-C8AB-43A5-A1FD-ADEAEBFA2220}">
      <dgm:prSet/>
      <dgm:spPr/>
      <dgm:t>
        <a:bodyPr/>
        <a:lstStyle/>
        <a:p>
          <a:endParaRPr lang="en-US"/>
        </a:p>
      </dgm:t>
    </dgm:pt>
    <dgm:pt modelId="{7E0ECD2A-67B5-4497-B7CC-1A1C537CFCDF}">
      <dgm:prSet/>
      <dgm:spPr/>
      <dgm:t>
        <a:bodyPr/>
        <a:lstStyle/>
        <a:p>
          <a:pPr>
            <a:defRPr cap="all"/>
          </a:pPr>
          <a:r>
            <a:rPr lang="en-GB" b="1">
              <a:latin typeface="Arial"/>
              <a:cs typeface="Arial"/>
            </a:rPr>
            <a:t>Neurodevelopmental Impact:</a:t>
          </a:r>
          <a:r>
            <a:rPr lang="en-GB">
              <a:latin typeface="Arial"/>
              <a:cs typeface="Arial"/>
            </a:rPr>
            <a:t> Prolonged stress impairs a person's biological ability to regulate their emotions by interfering with the development of the prefrontal cortex and amygdala (National Scientific Council on the Developing Child, 2005). </a:t>
          </a:r>
          <a:endParaRPr lang="en-US">
            <a:latin typeface="Arial"/>
            <a:cs typeface="Arial"/>
          </a:endParaRPr>
        </a:p>
      </dgm:t>
    </dgm:pt>
    <dgm:pt modelId="{C2BDFEC5-7D08-4E4E-B1F4-7A2F8344EF96}" type="parTrans" cxnId="{557A5D22-1D66-495A-A650-B4E7D352BC1C}">
      <dgm:prSet/>
      <dgm:spPr/>
      <dgm:t>
        <a:bodyPr/>
        <a:lstStyle/>
        <a:p>
          <a:endParaRPr lang="en-US"/>
        </a:p>
      </dgm:t>
    </dgm:pt>
    <dgm:pt modelId="{5EBC97E3-DC36-4FAD-83CC-EEB32E6707CD}" type="sibTrans" cxnId="{557A5D22-1D66-495A-A650-B4E7D352BC1C}">
      <dgm:prSet/>
      <dgm:spPr/>
      <dgm:t>
        <a:bodyPr/>
        <a:lstStyle/>
        <a:p>
          <a:endParaRPr lang="en-US"/>
        </a:p>
      </dgm:t>
    </dgm:pt>
    <dgm:pt modelId="{8087E01A-C1F2-492C-95A5-BAC903CE7F35}" type="pres">
      <dgm:prSet presAssocID="{2278C63B-DB69-4048-8D89-7AA7B100859C}" presName="vert0" presStyleCnt="0">
        <dgm:presLayoutVars>
          <dgm:dir/>
          <dgm:animOne val="branch"/>
          <dgm:animLvl val="lvl"/>
        </dgm:presLayoutVars>
      </dgm:prSet>
      <dgm:spPr/>
    </dgm:pt>
    <dgm:pt modelId="{729F53DF-657F-4570-A3A6-EA53F62FCC0A}" type="pres">
      <dgm:prSet presAssocID="{9F868EF4-A241-44F0-8B48-BD3CD4CFBA8B}" presName="thickLine" presStyleLbl="alignNode1" presStyleIdx="0" presStyleCnt="3"/>
      <dgm:spPr/>
    </dgm:pt>
    <dgm:pt modelId="{F53AD24A-3329-46B3-B090-B790F8CEA44B}" type="pres">
      <dgm:prSet presAssocID="{9F868EF4-A241-44F0-8B48-BD3CD4CFBA8B}" presName="horz1" presStyleCnt="0"/>
      <dgm:spPr/>
    </dgm:pt>
    <dgm:pt modelId="{A6D74C48-3AA7-4D83-B1E9-BDCB0DB07555}" type="pres">
      <dgm:prSet presAssocID="{9F868EF4-A241-44F0-8B48-BD3CD4CFBA8B}" presName="tx1" presStyleLbl="revTx" presStyleIdx="0" presStyleCnt="3"/>
      <dgm:spPr/>
    </dgm:pt>
    <dgm:pt modelId="{3D258FD5-530B-40A1-A6F7-FB0B8242F5C6}" type="pres">
      <dgm:prSet presAssocID="{9F868EF4-A241-44F0-8B48-BD3CD4CFBA8B}" presName="vert1" presStyleCnt="0"/>
      <dgm:spPr/>
    </dgm:pt>
    <dgm:pt modelId="{46A20644-F2DF-42F4-86C2-688B16AF6F82}" type="pres">
      <dgm:prSet presAssocID="{8038ED19-8341-4CC5-B54B-50E90BF4994B}" presName="thickLine" presStyleLbl="alignNode1" presStyleIdx="1" presStyleCnt="3"/>
      <dgm:spPr/>
    </dgm:pt>
    <dgm:pt modelId="{D9661096-5B16-4B92-942D-B9E1AD5CA284}" type="pres">
      <dgm:prSet presAssocID="{8038ED19-8341-4CC5-B54B-50E90BF4994B}" presName="horz1" presStyleCnt="0"/>
      <dgm:spPr/>
    </dgm:pt>
    <dgm:pt modelId="{BE0A1E22-B677-42F0-8844-F90A3DD5A602}" type="pres">
      <dgm:prSet presAssocID="{8038ED19-8341-4CC5-B54B-50E90BF4994B}" presName="tx1" presStyleLbl="revTx" presStyleIdx="1" presStyleCnt="3"/>
      <dgm:spPr/>
    </dgm:pt>
    <dgm:pt modelId="{C98B04F9-DBC6-43C0-9AD7-EF8233F5820E}" type="pres">
      <dgm:prSet presAssocID="{8038ED19-8341-4CC5-B54B-50E90BF4994B}" presName="vert1" presStyleCnt="0"/>
      <dgm:spPr/>
    </dgm:pt>
    <dgm:pt modelId="{3F1718DF-5AF7-4F3F-95BE-4F1D889E1D18}" type="pres">
      <dgm:prSet presAssocID="{7E0ECD2A-67B5-4497-B7CC-1A1C537CFCDF}" presName="thickLine" presStyleLbl="alignNode1" presStyleIdx="2" presStyleCnt="3"/>
      <dgm:spPr/>
    </dgm:pt>
    <dgm:pt modelId="{6DAAB6EF-2DD0-4351-B72E-D669ADD9E1E6}" type="pres">
      <dgm:prSet presAssocID="{7E0ECD2A-67B5-4497-B7CC-1A1C537CFCDF}" presName="horz1" presStyleCnt="0"/>
      <dgm:spPr/>
    </dgm:pt>
    <dgm:pt modelId="{4BC16051-D367-46F7-A12B-F023E50FE903}" type="pres">
      <dgm:prSet presAssocID="{7E0ECD2A-67B5-4497-B7CC-1A1C537CFCDF}" presName="tx1" presStyleLbl="revTx" presStyleIdx="2" presStyleCnt="3"/>
      <dgm:spPr/>
    </dgm:pt>
    <dgm:pt modelId="{64A0B6A6-0B43-47B9-B27E-500E26B8CD40}" type="pres">
      <dgm:prSet presAssocID="{7E0ECD2A-67B5-4497-B7CC-1A1C537CFCDF}" presName="vert1" presStyleCnt="0"/>
      <dgm:spPr/>
    </dgm:pt>
  </dgm:ptLst>
  <dgm:cxnLst>
    <dgm:cxn modelId="{2368DB16-E88A-4F3A-9433-03A431C6E3E2}" srcId="{2278C63B-DB69-4048-8D89-7AA7B100859C}" destId="{9F868EF4-A241-44F0-8B48-BD3CD4CFBA8B}" srcOrd="0" destOrd="0" parTransId="{9D5932AD-9FB3-4384-A13D-8B0CA5D76FD8}" sibTransId="{1B8BD180-86FE-41FD-8A1B-58CADBCB614E}"/>
    <dgm:cxn modelId="{557A5D22-1D66-495A-A650-B4E7D352BC1C}" srcId="{2278C63B-DB69-4048-8D89-7AA7B100859C}" destId="{7E0ECD2A-67B5-4497-B7CC-1A1C537CFCDF}" srcOrd="2" destOrd="0" parTransId="{C2BDFEC5-7D08-4E4E-B1F4-7A2F8344EF96}" sibTransId="{5EBC97E3-DC36-4FAD-83CC-EEB32E6707CD}"/>
    <dgm:cxn modelId="{A0368B4D-7F06-46FB-9CAC-A6995C6F1FB7}" type="presOf" srcId="{2278C63B-DB69-4048-8D89-7AA7B100859C}" destId="{8087E01A-C1F2-492C-95A5-BAC903CE7F35}" srcOrd="0" destOrd="0" presId="urn:microsoft.com/office/officeart/2008/layout/LinedList"/>
    <dgm:cxn modelId="{7DFAEA93-C8AB-43A5-A1FD-ADEAEBFA2220}" srcId="{2278C63B-DB69-4048-8D89-7AA7B100859C}" destId="{8038ED19-8341-4CC5-B54B-50E90BF4994B}" srcOrd="1" destOrd="0" parTransId="{5222388E-F8AF-4EFE-933C-A58947C782E8}" sibTransId="{667605AC-7F77-425D-8B47-05BA4B72F75C}"/>
    <dgm:cxn modelId="{74B885C8-27FA-4828-91DD-FC08612BA567}" type="presOf" srcId="{9F868EF4-A241-44F0-8B48-BD3CD4CFBA8B}" destId="{A6D74C48-3AA7-4D83-B1E9-BDCB0DB07555}" srcOrd="0" destOrd="0" presId="urn:microsoft.com/office/officeart/2008/layout/LinedList"/>
    <dgm:cxn modelId="{F759F2EC-74EC-4C73-8DAE-B4029ECAAA60}" type="presOf" srcId="{7E0ECD2A-67B5-4497-B7CC-1A1C537CFCDF}" destId="{4BC16051-D367-46F7-A12B-F023E50FE903}" srcOrd="0" destOrd="0" presId="urn:microsoft.com/office/officeart/2008/layout/LinedList"/>
    <dgm:cxn modelId="{D6CE07EE-390A-42D6-8332-8D6F3EA26221}" type="presOf" srcId="{8038ED19-8341-4CC5-B54B-50E90BF4994B}" destId="{BE0A1E22-B677-42F0-8844-F90A3DD5A602}" srcOrd="0" destOrd="0" presId="urn:microsoft.com/office/officeart/2008/layout/LinedList"/>
    <dgm:cxn modelId="{18055A56-6E47-45EE-ABE8-2DA8130B4237}" type="presParOf" srcId="{8087E01A-C1F2-492C-95A5-BAC903CE7F35}" destId="{729F53DF-657F-4570-A3A6-EA53F62FCC0A}" srcOrd="0" destOrd="0" presId="urn:microsoft.com/office/officeart/2008/layout/LinedList"/>
    <dgm:cxn modelId="{78820533-A391-4C60-ABF5-48E92566685A}" type="presParOf" srcId="{8087E01A-C1F2-492C-95A5-BAC903CE7F35}" destId="{F53AD24A-3329-46B3-B090-B790F8CEA44B}" srcOrd="1" destOrd="0" presId="urn:microsoft.com/office/officeart/2008/layout/LinedList"/>
    <dgm:cxn modelId="{9378DB10-B5C2-45E2-BC1A-A782023C9535}" type="presParOf" srcId="{F53AD24A-3329-46B3-B090-B790F8CEA44B}" destId="{A6D74C48-3AA7-4D83-B1E9-BDCB0DB07555}" srcOrd="0" destOrd="0" presId="urn:microsoft.com/office/officeart/2008/layout/LinedList"/>
    <dgm:cxn modelId="{BFD308F7-B280-42A5-B6C1-943BA0FA042D}" type="presParOf" srcId="{F53AD24A-3329-46B3-B090-B790F8CEA44B}" destId="{3D258FD5-530B-40A1-A6F7-FB0B8242F5C6}" srcOrd="1" destOrd="0" presId="urn:microsoft.com/office/officeart/2008/layout/LinedList"/>
    <dgm:cxn modelId="{EFE1C061-D8BF-4481-B24C-53AE09955052}" type="presParOf" srcId="{8087E01A-C1F2-492C-95A5-BAC903CE7F35}" destId="{46A20644-F2DF-42F4-86C2-688B16AF6F82}" srcOrd="2" destOrd="0" presId="urn:microsoft.com/office/officeart/2008/layout/LinedList"/>
    <dgm:cxn modelId="{D544E6B9-791D-4D8C-AF5A-CA2ADBCA655E}" type="presParOf" srcId="{8087E01A-C1F2-492C-95A5-BAC903CE7F35}" destId="{D9661096-5B16-4B92-942D-B9E1AD5CA284}" srcOrd="3" destOrd="0" presId="urn:microsoft.com/office/officeart/2008/layout/LinedList"/>
    <dgm:cxn modelId="{6F9848A7-D7E9-4F84-82EF-3C4D203E8103}" type="presParOf" srcId="{D9661096-5B16-4B92-942D-B9E1AD5CA284}" destId="{BE0A1E22-B677-42F0-8844-F90A3DD5A602}" srcOrd="0" destOrd="0" presId="urn:microsoft.com/office/officeart/2008/layout/LinedList"/>
    <dgm:cxn modelId="{0FDD7F66-DC8C-46F4-9A8B-9283D37AF64A}" type="presParOf" srcId="{D9661096-5B16-4B92-942D-B9E1AD5CA284}" destId="{C98B04F9-DBC6-43C0-9AD7-EF8233F5820E}" srcOrd="1" destOrd="0" presId="urn:microsoft.com/office/officeart/2008/layout/LinedList"/>
    <dgm:cxn modelId="{566921A9-9F33-40CB-A8CC-937B8414AD33}" type="presParOf" srcId="{8087E01A-C1F2-492C-95A5-BAC903CE7F35}" destId="{3F1718DF-5AF7-4F3F-95BE-4F1D889E1D18}" srcOrd="4" destOrd="0" presId="urn:microsoft.com/office/officeart/2008/layout/LinedList"/>
    <dgm:cxn modelId="{69B0750C-0B71-4227-9FCF-69778065A5AC}" type="presParOf" srcId="{8087E01A-C1F2-492C-95A5-BAC903CE7F35}" destId="{6DAAB6EF-2DD0-4351-B72E-D669ADD9E1E6}" srcOrd="5" destOrd="0" presId="urn:microsoft.com/office/officeart/2008/layout/LinedList"/>
    <dgm:cxn modelId="{600835E9-DBD0-4504-90FF-D50E8AA90930}" type="presParOf" srcId="{6DAAB6EF-2DD0-4351-B72E-D669ADD9E1E6}" destId="{4BC16051-D367-46F7-A12B-F023E50FE903}" srcOrd="0" destOrd="0" presId="urn:microsoft.com/office/officeart/2008/layout/LinedList"/>
    <dgm:cxn modelId="{42775E4E-65D7-438A-84E7-58B825239333}" type="presParOf" srcId="{6DAAB6EF-2DD0-4351-B72E-D669ADD9E1E6}" destId="{64A0B6A6-0B43-47B9-B27E-500E26B8CD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CD302C-4B5A-4E46-8F09-8F9598827F29}" type="doc">
      <dgm:prSet loTypeId="urn:microsoft.com/office/officeart/2008/layout/LinedList" loCatId="list" qsTypeId="urn:microsoft.com/office/officeart/2005/8/quickstyle/simple5" qsCatId="simple" csTypeId="urn:microsoft.com/office/officeart/2005/8/colors/accent6_2" csCatId="accent6"/>
      <dgm:spPr/>
      <dgm:t>
        <a:bodyPr/>
        <a:lstStyle/>
        <a:p>
          <a:endParaRPr lang="en-US"/>
        </a:p>
      </dgm:t>
    </dgm:pt>
    <dgm:pt modelId="{41B01143-13BA-4CBA-BA5D-063167053A78}">
      <dgm:prSet/>
      <dgm:spPr/>
      <dgm:t>
        <a:bodyPr/>
        <a:lstStyle/>
        <a:p>
          <a:r>
            <a:rPr lang="en-GB" b="1"/>
            <a:t>Carer Environment: </a:t>
          </a:r>
          <a:r>
            <a:rPr lang="en-GB"/>
            <a:t>Isaac is unable to meet his developmental goals due to obstacles to responsive care caused by socioeconomic stress and parental despair (UNICEF, 2017). </a:t>
          </a:r>
          <a:endParaRPr lang="en-US"/>
        </a:p>
      </dgm:t>
    </dgm:pt>
    <dgm:pt modelId="{3F48182E-6EAF-4ED8-8B18-B2F581B7AEA4}" type="parTrans" cxnId="{06D1D66A-8CA5-4828-A54D-B189BF6368A9}">
      <dgm:prSet/>
      <dgm:spPr/>
      <dgm:t>
        <a:bodyPr/>
        <a:lstStyle/>
        <a:p>
          <a:endParaRPr lang="en-US"/>
        </a:p>
      </dgm:t>
    </dgm:pt>
    <dgm:pt modelId="{C67EB731-C80A-4D2B-986E-7405910BD14B}" type="sibTrans" cxnId="{06D1D66A-8CA5-4828-A54D-B189BF6368A9}">
      <dgm:prSet/>
      <dgm:spPr/>
      <dgm:t>
        <a:bodyPr/>
        <a:lstStyle/>
        <a:p>
          <a:endParaRPr lang="en-US"/>
        </a:p>
      </dgm:t>
    </dgm:pt>
    <dgm:pt modelId="{6BCADD7A-64B9-4995-86DC-9285BB04F741}">
      <dgm:prSet/>
      <dgm:spPr/>
      <dgm:t>
        <a:bodyPr/>
        <a:lstStyle/>
        <a:p>
          <a:r>
            <a:rPr lang="en-GB" b="1"/>
            <a:t>Environmental Stability:</a:t>
          </a:r>
          <a:r>
            <a:rPr lang="en-GB"/>
            <a:t> Isaac's main security networks were disrupted by relocation and the departure of dependable childcare providers, which increased his anxiety (Hamilton, 2022).</a:t>
          </a:r>
          <a:endParaRPr lang="en-US"/>
        </a:p>
      </dgm:t>
    </dgm:pt>
    <dgm:pt modelId="{D4FFDFDE-62EB-49BF-AE96-8D084488F25B}" type="parTrans" cxnId="{2862ADCF-5662-450D-8EC7-3E3B9E50E420}">
      <dgm:prSet/>
      <dgm:spPr/>
      <dgm:t>
        <a:bodyPr/>
        <a:lstStyle/>
        <a:p>
          <a:endParaRPr lang="en-US"/>
        </a:p>
      </dgm:t>
    </dgm:pt>
    <dgm:pt modelId="{2A5F02B5-4E71-4F63-BF31-3F298D4F7DB9}" type="sibTrans" cxnId="{2862ADCF-5662-450D-8EC7-3E3B9E50E420}">
      <dgm:prSet/>
      <dgm:spPr/>
      <dgm:t>
        <a:bodyPr/>
        <a:lstStyle/>
        <a:p>
          <a:endParaRPr lang="en-US"/>
        </a:p>
      </dgm:t>
    </dgm:pt>
    <dgm:pt modelId="{36A75C6E-9DF0-47BA-B911-1F5B84E17D56}">
      <dgm:prSet/>
      <dgm:spPr/>
      <dgm:t>
        <a:bodyPr/>
        <a:lstStyle/>
        <a:p>
          <a:pPr rtl="0"/>
          <a:r>
            <a:rPr lang="en-GB" b="1"/>
            <a:t>Cognitive Templates:</a:t>
          </a:r>
          <a:r>
            <a:rPr lang="en-GB"/>
            <a:t> Early caregiver interactions form a core cognitive blueprint, dictating his lifelong expectations regarding social accessibility and emotional connection (Boyd </a:t>
          </a:r>
          <a:r>
            <a:rPr lang="en-GB">
              <a:latin typeface="Aptos Display" panose="02110004020202020204"/>
            </a:rPr>
            <a:t>and </a:t>
          </a:r>
          <a:r>
            <a:rPr lang="en-GB"/>
            <a:t>Bee, 2019).</a:t>
          </a:r>
          <a:endParaRPr lang="en-US"/>
        </a:p>
      </dgm:t>
    </dgm:pt>
    <dgm:pt modelId="{13170FE2-44DE-429F-8F07-9424FA8C5F3E}" type="parTrans" cxnId="{9E37EE81-E9C7-4671-9613-BBB3DC73DCAF}">
      <dgm:prSet/>
      <dgm:spPr/>
      <dgm:t>
        <a:bodyPr/>
        <a:lstStyle/>
        <a:p>
          <a:endParaRPr lang="en-US"/>
        </a:p>
      </dgm:t>
    </dgm:pt>
    <dgm:pt modelId="{FBF43322-52A6-4EC5-9BB4-D7FD8ED0BF2A}" type="sibTrans" cxnId="{9E37EE81-E9C7-4671-9613-BBB3DC73DCAF}">
      <dgm:prSet/>
      <dgm:spPr/>
      <dgm:t>
        <a:bodyPr/>
        <a:lstStyle/>
        <a:p>
          <a:endParaRPr lang="en-US"/>
        </a:p>
      </dgm:t>
    </dgm:pt>
    <dgm:pt modelId="{06A7EEA0-B4D5-4A45-83CB-D0C0BB640F08}" type="pres">
      <dgm:prSet presAssocID="{A6CD302C-4B5A-4E46-8F09-8F9598827F29}" presName="vert0" presStyleCnt="0">
        <dgm:presLayoutVars>
          <dgm:dir/>
          <dgm:animOne val="branch"/>
          <dgm:animLvl val="lvl"/>
        </dgm:presLayoutVars>
      </dgm:prSet>
      <dgm:spPr/>
    </dgm:pt>
    <dgm:pt modelId="{A31D7387-EE69-4D48-A32E-567B985FC31C}" type="pres">
      <dgm:prSet presAssocID="{41B01143-13BA-4CBA-BA5D-063167053A78}" presName="thickLine" presStyleLbl="alignNode1" presStyleIdx="0" presStyleCnt="3"/>
      <dgm:spPr/>
    </dgm:pt>
    <dgm:pt modelId="{84825C38-AD59-4074-B073-B29A13E68034}" type="pres">
      <dgm:prSet presAssocID="{41B01143-13BA-4CBA-BA5D-063167053A78}" presName="horz1" presStyleCnt="0"/>
      <dgm:spPr/>
    </dgm:pt>
    <dgm:pt modelId="{81A0F983-DDAE-47B9-8C1A-4B8521DC873A}" type="pres">
      <dgm:prSet presAssocID="{41B01143-13BA-4CBA-BA5D-063167053A78}" presName="tx1" presStyleLbl="revTx" presStyleIdx="0" presStyleCnt="3"/>
      <dgm:spPr/>
    </dgm:pt>
    <dgm:pt modelId="{E63E61CE-7E64-46B0-AA43-DCA65698FB5A}" type="pres">
      <dgm:prSet presAssocID="{41B01143-13BA-4CBA-BA5D-063167053A78}" presName="vert1" presStyleCnt="0"/>
      <dgm:spPr/>
    </dgm:pt>
    <dgm:pt modelId="{92BD7459-1281-47B2-8F5E-BDD0A4C1BAFA}" type="pres">
      <dgm:prSet presAssocID="{6BCADD7A-64B9-4995-86DC-9285BB04F741}" presName="thickLine" presStyleLbl="alignNode1" presStyleIdx="1" presStyleCnt="3"/>
      <dgm:spPr/>
    </dgm:pt>
    <dgm:pt modelId="{82DBE044-BA13-440B-AE48-72E55A812037}" type="pres">
      <dgm:prSet presAssocID="{6BCADD7A-64B9-4995-86DC-9285BB04F741}" presName="horz1" presStyleCnt="0"/>
      <dgm:spPr/>
    </dgm:pt>
    <dgm:pt modelId="{721269FA-214D-4C7B-A59F-74348958595D}" type="pres">
      <dgm:prSet presAssocID="{6BCADD7A-64B9-4995-86DC-9285BB04F741}" presName="tx1" presStyleLbl="revTx" presStyleIdx="1" presStyleCnt="3"/>
      <dgm:spPr/>
    </dgm:pt>
    <dgm:pt modelId="{C165846B-38BA-4AB3-BAB0-BDCFFC1A1E89}" type="pres">
      <dgm:prSet presAssocID="{6BCADD7A-64B9-4995-86DC-9285BB04F741}" presName="vert1" presStyleCnt="0"/>
      <dgm:spPr/>
    </dgm:pt>
    <dgm:pt modelId="{28F25C8D-325C-4BC1-B2F5-8B43517CD0D8}" type="pres">
      <dgm:prSet presAssocID="{36A75C6E-9DF0-47BA-B911-1F5B84E17D56}" presName="thickLine" presStyleLbl="alignNode1" presStyleIdx="2" presStyleCnt="3"/>
      <dgm:spPr/>
    </dgm:pt>
    <dgm:pt modelId="{EBC4772E-2E62-4295-91F2-F40CD3F5312D}" type="pres">
      <dgm:prSet presAssocID="{36A75C6E-9DF0-47BA-B911-1F5B84E17D56}" presName="horz1" presStyleCnt="0"/>
      <dgm:spPr/>
    </dgm:pt>
    <dgm:pt modelId="{3A6405CD-D36D-4953-8DD9-ED206A548F07}" type="pres">
      <dgm:prSet presAssocID="{36A75C6E-9DF0-47BA-B911-1F5B84E17D56}" presName="tx1" presStyleLbl="revTx" presStyleIdx="2" presStyleCnt="3"/>
      <dgm:spPr/>
    </dgm:pt>
    <dgm:pt modelId="{748B321D-9ED7-45D3-A536-14E3E18AD7C1}" type="pres">
      <dgm:prSet presAssocID="{36A75C6E-9DF0-47BA-B911-1F5B84E17D56}" presName="vert1" presStyleCnt="0"/>
      <dgm:spPr/>
    </dgm:pt>
  </dgm:ptLst>
  <dgm:cxnLst>
    <dgm:cxn modelId="{0DDFC510-601B-46D6-AC73-8FE76F651E4C}" type="presOf" srcId="{A6CD302C-4B5A-4E46-8F09-8F9598827F29}" destId="{06A7EEA0-B4D5-4A45-83CB-D0C0BB640F08}" srcOrd="0" destOrd="0" presId="urn:microsoft.com/office/officeart/2008/layout/LinedList"/>
    <dgm:cxn modelId="{832C0B19-856A-40E5-923E-7DCC3F15BE76}" type="presOf" srcId="{41B01143-13BA-4CBA-BA5D-063167053A78}" destId="{81A0F983-DDAE-47B9-8C1A-4B8521DC873A}" srcOrd="0" destOrd="0" presId="urn:microsoft.com/office/officeart/2008/layout/LinedList"/>
    <dgm:cxn modelId="{B6EC385D-8162-408B-8898-B23B942E2C18}" type="presOf" srcId="{36A75C6E-9DF0-47BA-B911-1F5B84E17D56}" destId="{3A6405CD-D36D-4953-8DD9-ED206A548F07}" srcOrd="0" destOrd="0" presId="urn:microsoft.com/office/officeart/2008/layout/LinedList"/>
    <dgm:cxn modelId="{06D1D66A-8CA5-4828-A54D-B189BF6368A9}" srcId="{A6CD302C-4B5A-4E46-8F09-8F9598827F29}" destId="{41B01143-13BA-4CBA-BA5D-063167053A78}" srcOrd="0" destOrd="0" parTransId="{3F48182E-6EAF-4ED8-8B18-B2F581B7AEA4}" sibTransId="{C67EB731-C80A-4D2B-986E-7405910BD14B}"/>
    <dgm:cxn modelId="{9E37EE81-E9C7-4671-9613-BBB3DC73DCAF}" srcId="{A6CD302C-4B5A-4E46-8F09-8F9598827F29}" destId="{36A75C6E-9DF0-47BA-B911-1F5B84E17D56}" srcOrd="2" destOrd="0" parTransId="{13170FE2-44DE-429F-8F07-9424FA8C5F3E}" sibTransId="{FBF43322-52A6-4EC5-9BB4-D7FD8ED0BF2A}"/>
    <dgm:cxn modelId="{2862ADCF-5662-450D-8EC7-3E3B9E50E420}" srcId="{A6CD302C-4B5A-4E46-8F09-8F9598827F29}" destId="{6BCADD7A-64B9-4995-86DC-9285BB04F741}" srcOrd="1" destOrd="0" parTransId="{D4FFDFDE-62EB-49BF-AE96-8D084488F25B}" sibTransId="{2A5F02B5-4E71-4F63-BF31-3F298D4F7DB9}"/>
    <dgm:cxn modelId="{23E264F0-EE20-400F-98CD-D43791500B23}" type="presOf" srcId="{6BCADD7A-64B9-4995-86DC-9285BB04F741}" destId="{721269FA-214D-4C7B-A59F-74348958595D}" srcOrd="0" destOrd="0" presId="urn:microsoft.com/office/officeart/2008/layout/LinedList"/>
    <dgm:cxn modelId="{94D07BDF-22DF-4E40-A1B5-DA6B399E057C}" type="presParOf" srcId="{06A7EEA0-B4D5-4A45-83CB-D0C0BB640F08}" destId="{A31D7387-EE69-4D48-A32E-567B985FC31C}" srcOrd="0" destOrd="0" presId="urn:microsoft.com/office/officeart/2008/layout/LinedList"/>
    <dgm:cxn modelId="{9C576B8B-7FA3-4C19-AFD0-8EA232918947}" type="presParOf" srcId="{06A7EEA0-B4D5-4A45-83CB-D0C0BB640F08}" destId="{84825C38-AD59-4074-B073-B29A13E68034}" srcOrd="1" destOrd="0" presId="urn:microsoft.com/office/officeart/2008/layout/LinedList"/>
    <dgm:cxn modelId="{818B9F5C-8BE3-47E0-995F-12DC3432FC10}" type="presParOf" srcId="{84825C38-AD59-4074-B073-B29A13E68034}" destId="{81A0F983-DDAE-47B9-8C1A-4B8521DC873A}" srcOrd="0" destOrd="0" presId="urn:microsoft.com/office/officeart/2008/layout/LinedList"/>
    <dgm:cxn modelId="{3D1CE191-29DC-42C5-A4CC-1F42D721AACA}" type="presParOf" srcId="{84825C38-AD59-4074-B073-B29A13E68034}" destId="{E63E61CE-7E64-46B0-AA43-DCA65698FB5A}" srcOrd="1" destOrd="0" presId="urn:microsoft.com/office/officeart/2008/layout/LinedList"/>
    <dgm:cxn modelId="{5DD73B14-AF8A-4D7F-8B28-EE8DEAFACF2B}" type="presParOf" srcId="{06A7EEA0-B4D5-4A45-83CB-D0C0BB640F08}" destId="{92BD7459-1281-47B2-8F5E-BDD0A4C1BAFA}" srcOrd="2" destOrd="0" presId="urn:microsoft.com/office/officeart/2008/layout/LinedList"/>
    <dgm:cxn modelId="{D74ADD95-8BCF-4143-8635-4E3F6839E807}" type="presParOf" srcId="{06A7EEA0-B4D5-4A45-83CB-D0C0BB640F08}" destId="{82DBE044-BA13-440B-AE48-72E55A812037}" srcOrd="3" destOrd="0" presId="urn:microsoft.com/office/officeart/2008/layout/LinedList"/>
    <dgm:cxn modelId="{54D74A3C-F9D1-473C-8DB1-40D3F0303B7B}" type="presParOf" srcId="{82DBE044-BA13-440B-AE48-72E55A812037}" destId="{721269FA-214D-4C7B-A59F-74348958595D}" srcOrd="0" destOrd="0" presId="urn:microsoft.com/office/officeart/2008/layout/LinedList"/>
    <dgm:cxn modelId="{04D3CDC2-C1AE-4B40-AB3B-E682588098F6}" type="presParOf" srcId="{82DBE044-BA13-440B-AE48-72E55A812037}" destId="{C165846B-38BA-4AB3-BAB0-BDCFFC1A1E89}" srcOrd="1" destOrd="0" presId="urn:microsoft.com/office/officeart/2008/layout/LinedList"/>
    <dgm:cxn modelId="{85C19138-B97C-4C28-81F7-1D2335C8F18F}" type="presParOf" srcId="{06A7EEA0-B4D5-4A45-83CB-D0C0BB640F08}" destId="{28F25C8D-325C-4BC1-B2F5-8B43517CD0D8}" srcOrd="4" destOrd="0" presId="urn:microsoft.com/office/officeart/2008/layout/LinedList"/>
    <dgm:cxn modelId="{52D1F005-52F5-49FD-8A60-8F4BADA91CCF}" type="presParOf" srcId="{06A7EEA0-B4D5-4A45-83CB-D0C0BB640F08}" destId="{EBC4772E-2E62-4295-91F2-F40CD3F5312D}" srcOrd="5" destOrd="0" presId="urn:microsoft.com/office/officeart/2008/layout/LinedList"/>
    <dgm:cxn modelId="{9AFCE332-7BC4-4B68-971D-A182D7FE6842}" type="presParOf" srcId="{EBC4772E-2E62-4295-91F2-F40CD3F5312D}" destId="{3A6405CD-D36D-4953-8DD9-ED206A548F07}" srcOrd="0" destOrd="0" presId="urn:microsoft.com/office/officeart/2008/layout/LinedList"/>
    <dgm:cxn modelId="{CE1B38E6-05EE-45FF-B283-67FF89878264}" type="presParOf" srcId="{EBC4772E-2E62-4295-91F2-F40CD3F5312D}" destId="{748B321D-9ED7-45D3-A536-14E3E18AD7C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4CC8A4-76E1-41DC-A540-8E9D29FCBAB9}"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E602B388-E66E-43E9-8EC9-E37AE8938A9D}">
      <dgm:prSet/>
      <dgm:spPr/>
      <dgm:t>
        <a:bodyPr/>
        <a:lstStyle/>
        <a:p>
          <a:r>
            <a:rPr lang="en-GB" b="1"/>
            <a:t>Strengths:</a:t>
          </a:r>
          <a:endParaRPr lang="en-US"/>
        </a:p>
      </dgm:t>
    </dgm:pt>
    <dgm:pt modelId="{ED61E12E-437B-4DDC-B796-15744D2C0856}" type="parTrans" cxnId="{35F090ED-0A93-46F7-BB56-94A780E77373}">
      <dgm:prSet/>
      <dgm:spPr/>
      <dgm:t>
        <a:bodyPr/>
        <a:lstStyle/>
        <a:p>
          <a:endParaRPr lang="en-US"/>
        </a:p>
      </dgm:t>
    </dgm:pt>
    <dgm:pt modelId="{4C025895-BD01-477F-BECC-C664A2BEE916}" type="sibTrans" cxnId="{35F090ED-0A93-46F7-BB56-94A780E77373}">
      <dgm:prSet/>
      <dgm:spPr/>
      <dgm:t>
        <a:bodyPr/>
        <a:lstStyle/>
        <a:p>
          <a:endParaRPr lang="en-US"/>
        </a:p>
      </dgm:t>
    </dgm:pt>
    <dgm:pt modelId="{CCB76B1F-1602-4C7F-8609-8EFB7AB893E2}">
      <dgm:prSet/>
      <dgm:spPr/>
      <dgm:t>
        <a:bodyPr/>
        <a:lstStyle/>
        <a:p>
          <a:r>
            <a:rPr lang="en-GB" b="1"/>
            <a:t>Relational Focus:</a:t>
          </a:r>
          <a:r>
            <a:rPr lang="en-GB"/>
            <a:t> Modern practice </a:t>
          </a:r>
          <a:r>
            <a:rPr lang="en-GB">
              <a:latin typeface="Aptos Display" panose="02110004020202020204"/>
            </a:rPr>
            <a:t>emphasises</a:t>
          </a:r>
          <a:r>
            <a:rPr lang="en-GB"/>
            <a:t> caregiver sensitivity, </a:t>
          </a:r>
          <a:r>
            <a:rPr lang="en-GB">
              <a:latin typeface="Aptos Display" panose="02110004020202020204"/>
            </a:rPr>
            <a:t>prioritising</a:t>
          </a:r>
          <a:r>
            <a:rPr lang="en-GB"/>
            <a:t> the adult's role in building secure environments over rigid attachment categorizations.</a:t>
          </a:r>
          <a:endParaRPr lang="en-US"/>
        </a:p>
      </dgm:t>
    </dgm:pt>
    <dgm:pt modelId="{037AE471-F4A2-414B-BCA8-03B2ECDBE0D8}" type="parTrans" cxnId="{D9343F15-1545-4159-B2BD-141667E65368}">
      <dgm:prSet/>
      <dgm:spPr/>
      <dgm:t>
        <a:bodyPr/>
        <a:lstStyle/>
        <a:p>
          <a:endParaRPr lang="en-US"/>
        </a:p>
      </dgm:t>
    </dgm:pt>
    <dgm:pt modelId="{52A526A3-4A3C-43BA-BCB4-20ECBB507480}" type="sibTrans" cxnId="{D9343F15-1545-4159-B2BD-141667E65368}">
      <dgm:prSet/>
      <dgm:spPr/>
      <dgm:t>
        <a:bodyPr/>
        <a:lstStyle/>
        <a:p>
          <a:endParaRPr lang="en-US"/>
        </a:p>
      </dgm:t>
    </dgm:pt>
    <dgm:pt modelId="{E0C370DB-0C44-4539-9595-1B304DE1918F}">
      <dgm:prSet/>
      <dgm:spPr/>
      <dgm:t>
        <a:bodyPr/>
        <a:lstStyle/>
        <a:p>
          <a:r>
            <a:rPr lang="en-GB" b="1"/>
            <a:t>Proven Resilience:</a:t>
          </a:r>
          <a:r>
            <a:rPr lang="en-GB"/>
            <a:t> Consistent, responsive care is evidence-based to enhance emotional regulation and long-term resilience, providing a robust framework for early intervention (Practitioner Review, 2026).</a:t>
          </a:r>
          <a:endParaRPr lang="en-US"/>
        </a:p>
      </dgm:t>
    </dgm:pt>
    <dgm:pt modelId="{D31A930B-325A-4282-B86E-CC82B948E1F6}" type="parTrans" cxnId="{D265545D-3F64-45E1-B203-03FD42BD29D4}">
      <dgm:prSet/>
      <dgm:spPr/>
      <dgm:t>
        <a:bodyPr/>
        <a:lstStyle/>
        <a:p>
          <a:endParaRPr lang="en-US"/>
        </a:p>
      </dgm:t>
    </dgm:pt>
    <dgm:pt modelId="{54263B73-E426-4386-B73E-3FF787BA1DC6}" type="sibTrans" cxnId="{D265545D-3F64-45E1-B203-03FD42BD29D4}">
      <dgm:prSet/>
      <dgm:spPr/>
      <dgm:t>
        <a:bodyPr/>
        <a:lstStyle/>
        <a:p>
          <a:endParaRPr lang="en-US"/>
        </a:p>
      </dgm:t>
    </dgm:pt>
    <dgm:pt modelId="{B61C7446-8F02-4D38-8061-44E9E75A18CB}">
      <dgm:prSet/>
      <dgm:spPr/>
      <dgm:t>
        <a:bodyPr/>
        <a:lstStyle/>
        <a:p>
          <a:r>
            <a:rPr lang="en-GB" b="1"/>
            <a:t>Limitations:</a:t>
          </a:r>
          <a:endParaRPr lang="en-US"/>
        </a:p>
      </dgm:t>
    </dgm:pt>
    <dgm:pt modelId="{F0ABD28E-4E75-4AB5-B422-36EBC5535E14}" type="parTrans" cxnId="{574BC865-ABE0-4FF1-B30E-115A86E11F88}">
      <dgm:prSet/>
      <dgm:spPr/>
      <dgm:t>
        <a:bodyPr/>
        <a:lstStyle/>
        <a:p>
          <a:endParaRPr lang="en-US"/>
        </a:p>
      </dgm:t>
    </dgm:pt>
    <dgm:pt modelId="{6E9838CC-804C-4E7F-8708-F9D91D7ABE2C}" type="sibTrans" cxnId="{574BC865-ABE0-4FF1-B30E-115A86E11F88}">
      <dgm:prSet/>
      <dgm:spPr/>
      <dgm:t>
        <a:bodyPr/>
        <a:lstStyle/>
        <a:p>
          <a:endParaRPr lang="en-US"/>
        </a:p>
      </dgm:t>
    </dgm:pt>
    <dgm:pt modelId="{6888410E-F302-476B-9952-ADDB95D55D5D}">
      <dgm:prSet/>
      <dgm:spPr/>
      <dgm:t>
        <a:bodyPr/>
        <a:lstStyle/>
        <a:p>
          <a:r>
            <a:rPr lang="en-GB" b="1" err="1"/>
            <a:t>Labeling</a:t>
          </a:r>
          <a:r>
            <a:rPr lang="en-GB" b="1"/>
            <a:t> Risks:</a:t>
          </a:r>
          <a:r>
            <a:rPr lang="en-GB"/>
            <a:t> Over-reliance on "attachment labels" risks limiting practitioner expectations rather than addressing Isaac's individual requirements.</a:t>
          </a:r>
          <a:endParaRPr lang="en-US"/>
        </a:p>
      </dgm:t>
    </dgm:pt>
    <dgm:pt modelId="{34EBE5AB-1750-46E5-9191-6E019AC00F66}" type="parTrans" cxnId="{D404FA9B-8A8F-4A28-B953-72CFF66DEFBD}">
      <dgm:prSet/>
      <dgm:spPr/>
      <dgm:t>
        <a:bodyPr/>
        <a:lstStyle/>
        <a:p>
          <a:endParaRPr lang="en-US"/>
        </a:p>
      </dgm:t>
    </dgm:pt>
    <dgm:pt modelId="{5130E358-81BF-4FDD-AE4E-EB638276021A}" type="sibTrans" cxnId="{D404FA9B-8A8F-4A28-B953-72CFF66DEFBD}">
      <dgm:prSet/>
      <dgm:spPr/>
      <dgm:t>
        <a:bodyPr/>
        <a:lstStyle/>
        <a:p>
          <a:endParaRPr lang="en-US"/>
        </a:p>
      </dgm:t>
    </dgm:pt>
    <dgm:pt modelId="{41CDA451-84F6-4D2A-96FC-170ED977937D}">
      <dgm:prSet/>
      <dgm:spPr/>
      <dgm:t>
        <a:bodyPr/>
        <a:lstStyle/>
        <a:p>
          <a:r>
            <a:rPr lang="en-GB" b="1"/>
            <a:t>Cultural Bias:</a:t>
          </a:r>
          <a:r>
            <a:rPr lang="en-GB"/>
            <a:t> Western-centric attachment models may misinterpret diverse child-rearing practices as "insecure," potentially compromising the quality of support for children from various cultural background.</a:t>
          </a:r>
          <a:endParaRPr lang="en-US"/>
        </a:p>
      </dgm:t>
    </dgm:pt>
    <dgm:pt modelId="{4DBA169F-2666-4C82-830A-08F63343CD96}" type="parTrans" cxnId="{97D79031-20DE-4989-8B62-472B28FE8861}">
      <dgm:prSet/>
      <dgm:spPr/>
      <dgm:t>
        <a:bodyPr/>
        <a:lstStyle/>
        <a:p>
          <a:endParaRPr lang="en-US"/>
        </a:p>
      </dgm:t>
    </dgm:pt>
    <dgm:pt modelId="{E631CA22-01A7-4107-9212-14E0B95DDEDE}" type="sibTrans" cxnId="{97D79031-20DE-4989-8B62-472B28FE8861}">
      <dgm:prSet/>
      <dgm:spPr/>
      <dgm:t>
        <a:bodyPr/>
        <a:lstStyle/>
        <a:p>
          <a:endParaRPr lang="en-US"/>
        </a:p>
      </dgm:t>
    </dgm:pt>
    <dgm:pt modelId="{0507C38B-00E4-48D7-B3AB-105963D6D3EF}" type="pres">
      <dgm:prSet presAssocID="{8B4CC8A4-76E1-41DC-A540-8E9D29FCBAB9}" presName="diagram" presStyleCnt="0">
        <dgm:presLayoutVars>
          <dgm:dir/>
          <dgm:resizeHandles val="exact"/>
        </dgm:presLayoutVars>
      </dgm:prSet>
      <dgm:spPr/>
    </dgm:pt>
    <dgm:pt modelId="{2705ECD1-2725-4FE4-8A4F-68DB9AE667F6}" type="pres">
      <dgm:prSet presAssocID="{E602B388-E66E-43E9-8EC9-E37AE8938A9D}" presName="arrow" presStyleLbl="node1" presStyleIdx="0" presStyleCnt="2">
        <dgm:presLayoutVars>
          <dgm:bulletEnabled val="1"/>
        </dgm:presLayoutVars>
      </dgm:prSet>
      <dgm:spPr/>
    </dgm:pt>
    <dgm:pt modelId="{48C9BAB8-6B4A-4786-A77A-AF6C2D742428}" type="pres">
      <dgm:prSet presAssocID="{B61C7446-8F02-4D38-8061-44E9E75A18CB}" presName="arrow" presStyleLbl="node1" presStyleIdx="1" presStyleCnt="2">
        <dgm:presLayoutVars>
          <dgm:bulletEnabled val="1"/>
        </dgm:presLayoutVars>
      </dgm:prSet>
      <dgm:spPr/>
    </dgm:pt>
  </dgm:ptLst>
  <dgm:cxnLst>
    <dgm:cxn modelId="{A682D100-7F37-4A6D-91C8-2E95A6CA76A3}" type="presOf" srcId="{CCB76B1F-1602-4C7F-8609-8EFB7AB893E2}" destId="{2705ECD1-2725-4FE4-8A4F-68DB9AE667F6}" srcOrd="0" destOrd="1" presId="urn:microsoft.com/office/officeart/2005/8/layout/arrow5"/>
    <dgm:cxn modelId="{D9343F15-1545-4159-B2BD-141667E65368}" srcId="{E602B388-E66E-43E9-8EC9-E37AE8938A9D}" destId="{CCB76B1F-1602-4C7F-8609-8EFB7AB893E2}" srcOrd="0" destOrd="0" parTransId="{037AE471-F4A2-414B-BCA8-03B2ECDBE0D8}" sibTransId="{52A526A3-4A3C-43BA-BCB4-20ECBB507480}"/>
    <dgm:cxn modelId="{5ADD842A-42A2-4434-A7F3-99C9A08C01B6}" type="presOf" srcId="{B61C7446-8F02-4D38-8061-44E9E75A18CB}" destId="{48C9BAB8-6B4A-4786-A77A-AF6C2D742428}" srcOrd="0" destOrd="0" presId="urn:microsoft.com/office/officeart/2005/8/layout/arrow5"/>
    <dgm:cxn modelId="{3B13DE2B-6921-46B7-BBE2-8050E2D3CFC5}" type="presOf" srcId="{E0C370DB-0C44-4539-9595-1B304DE1918F}" destId="{2705ECD1-2725-4FE4-8A4F-68DB9AE667F6}" srcOrd="0" destOrd="2" presId="urn:microsoft.com/office/officeart/2005/8/layout/arrow5"/>
    <dgm:cxn modelId="{97D79031-20DE-4989-8B62-472B28FE8861}" srcId="{B61C7446-8F02-4D38-8061-44E9E75A18CB}" destId="{41CDA451-84F6-4D2A-96FC-170ED977937D}" srcOrd="1" destOrd="0" parTransId="{4DBA169F-2666-4C82-830A-08F63343CD96}" sibTransId="{E631CA22-01A7-4107-9212-14E0B95DDEDE}"/>
    <dgm:cxn modelId="{D265545D-3F64-45E1-B203-03FD42BD29D4}" srcId="{E602B388-E66E-43E9-8EC9-E37AE8938A9D}" destId="{E0C370DB-0C44-4539-9595-1B304DE1918F}" srcOrd="1" destOrd="0" parTransId="{D31A930B-325A-4282-B86E-CC82B948E1F6}" sibTransId="{54263B73-E426-4386-B73E-3FF787BA1DC6}"/>
    <dgm:cxn modelId="{574BC865-ABE0-4FF1-B30E-115A86E11F88}" srcId="{8B4CC8A4-76E1-41DC-A540-8E9D29FCBAB9}" destId="{B61C7446-8F02-4D38-8061-44E9E75A18CB}" srcOrd="1" destOrd="0" parTransId="{F0ABD28E-4E75-4AB5-B422-36EBC5535E14}" sibTransId="{6E9838CC-804C-4E7F-8708-F9D91D7ABE2C}"/>
    <dgm:cxn modelId="{E935864A-3F6B-4062-B9EF-FF544A8BEE88}" type="presOf" srcId="{41CDA451-84F6-4D2A-96FC-170ED977937D}" destId="{48C9BAB8-6B4A-4786-A77A-AF6C2D742428}" srcOrd="0" destOrd="2" presId="urn:microsoft.com/office/officeart/2005/8/layout/arrow5"/>
    <dgm:cxn modelId="{122EC179-8220-44ED-BFE1-CD9098B02D93}" type="presOf" srcId="{8B4CC8A4-76E1-41DC-A540-8E9D29FCBAB9}" destId="{0507C38B-00E4-48D7-B3AB-105963D6D3EF}" srcOrd="0" destOrd="0" presId="urn:microsoft.com/office/officeart/2005/8/layout/arrow5"/>
    <dgm:cxn modelId="{581A6699-B5C0-4203-9140-295572F34B8E}" type="presOf" srcId="{E602B388-E66E-43E9-8EC9-E37AE8938A9D}" destId="{2705ECD1-2725-4FE4-8A4F-68DB9AE667F6}" srcOrd="0" destOrd="0" presId="urn:microsoft.com/office/officeart/2005/8/layout/arrow5"/>
    <dgm:cxn modelId="{D404FA9B-8A8F-4A28-B953-72CFF66DEFBD}" srcId="{B61C7446-8F02-4D38-8061-44E9E75A18CB}" destId="{6888410E-F302-476B-9952-ADDB95D55D5D}" srcOrd="0" destOrd="0" parTransId="{34EBE5AB-1750-46E5-9191-6E019AC00F66}" sibTransId="{5130E358-81BF-4FDD-AE4E-EB638276021A}"/>
    <dgm:cxn modelId="{B8BDCBD1-0000-4DAC-8950-FA817B29C25C}" type="presOf" srcId="{6888410E-F302-476B-9952-ADDB95D55D5D}" destId="{48C9BAB8-6B4A-4786-A77A-AF6C2D742428}" srcOrd="0" destOrd="1" presId="urn:microsoft.com/office/officeart/2005/8/layout/arrow5"/>
    <dgm:cxn modelId="{35F090ED-0A93-46F7-BB56-94A780E77373}" srcId="{8B4CC8A4-76E1-41DC-A540-8E9D29FCBAB9}" destId="{E602B388-E66E-43E9-8EC9-E37AE8938A9D}" srcOrd="0" destOrd="0" parTransId="{ED61E12E-437B-4DDC-B796-15744D2C0856}" sibTransId="{4C025895-BD01-477F-BECC-C664A2BEE916}"/>
    <dgm:cxn modelId="{F950D2F4-5141-44A2-B4E7-E55710F583D8}" type="presParOf" srcId="{0507C38B-00E4-48D7-B3AB-105963D6D3EF}" destId="{2705ECD1-2725-4FE4-8A4F-68DB9AE667F6}" srcOrd="0" destOrd="0" presId="urn:microsoft.com/office/officeart/2005/8/layout/arrow5"/>
    <dgm:cxn modelId="{5AAFCE14-83AB-4367-A20F-1F6EB03E8327}" type="presParOf" srcId="{0507C38B-00E4-48D7-B3AB-105963D6D3EF}" destId="{48C9BAB8-6B4A-4786-A77A-AF6C2D742428}"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56B4F84-FD35-4568-A91A-43E4C359E22C}"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3AC19C5D-0DF1-4394-89A3-4E3D677B152C}">
      <dgm:prSet/>
      <dgm:spPr/>
      <dgm:t>
        <a:bodyPr/>
        <a:lstStyle/>
        <a:p>
          <a:pPr algn="ctr">
            <a:lnSpc>
              <a:spcPct val="90000"/>
            </a:lnSpc>
          </a:pPr>
          <a:r>
            <a:rPr lang="en-GB" sz="1300" b="1">
              <a:latin typeface="Aptos" panose="02110004020202020204"/>
              <a:ea typeface="+mn-ea"/>
              <a:cs typeface="+mn-cs"/>
            </a:rPr>
            <a:t>Shift in Focus:</a:t>
          </a:r>
          <a:r>
            <a:rPr lang="en-GB" sz="1300">
              <a:latin typeface="Aptos" panose="02110004020202020204"/>
              <a:ea typeface="+mn-ea"/>
              <a:cs typeface="+mn-cs"/>
            </a:rPr>
            <a:t> While Attachment Theory identifies the cause of Isaac’s  anxiety, Vygotsky’s Sociocultural Theory provides  a  practical  framework for active classroom intervention.</a:t>
          </a:r>
          <a:endParaRPr lang="en-US" sz="1300">
            <a:latin typeface="Aptos" panose="02110004020202020204"/>
            <a:ea typeface="+mn-ea"/>
            <a:cs typeface="+mn-cs"/>
          </a:endParaRPr>
        </a:p>
      </dgm:t>
    </dgm:pt>
    <dgm:pt modelId="{F6741E1F-ED5E-43E7-AFAF-CF2E59BC9E43}" type="parTrans" cxnId="{C94CADF0-F3DB-4E8D-A637-716D0202272F}">
      <dgm:prSet/>
      <dgm:spPr/>
      <dgm:t>
        <a:bodyPr/>
        <a:lstStyle/>
        <a:p>
          <a:endParaRPr lang="en-US"/>
        </a:p>
      </dgm:t>
    </dgm:pt>
    <dgm:pt modelId="{282949C7-EA78-4738-BB1E-637258567B21}" type="sibTrans" cxnId="{C94CADF0-F3DB-4E8D-A637-716D0202272F}">
      <dgm:prSet/>
      <dgm:spPr/>
      <dgm:t>
        <a:bodyPr/>
        <a:lstStyle/>
        <a:p>
          <a:endParaRPr lang="en-US"/>
        </a:p>
      </dgm:t>
    </dgm:pt>
    <dgm:pt modelId="{234F5204-71F2-4257-9D7A-67E95B450813}">
      <dgm:prSet/>
      <dgm:spPr/>
      <dgm:t>
        <a:bodyPr/>
        <a:lstStyle/>
        <a:p>
          <a:pPr algn="ctr" rtl="0">
            <a:lnSpc>
              <a:spcPct val="90000"/>
            </a:lnSpc>
          </a:pPr>
          <a:r>
            <a:rPr lang="en-GB" sz="1300" b="1">
              <a:latin typeface="Aptos"/>
              <a:ea typeface="+mn-ea"/>
              <a:cs typeface="+mn-cs"/>
            </a:rPr>
            <a:t>From Labels to Potential:</a:t>
          </a:r>
          <a:r>
            <a:rPr lang="en-GB" sz="1300">
              <a:latin typeface="Aptos"/>
              <a:ea typeface="+mn-ea"/>
              <a:cs typeface="+mn-cs"/>
            </a:rPr>
            <a:t> This approach moves beyond defining Isaac by emotional "deficits" or attachment "labels," focusing instead on his capacity for growth through supportive social engagement (Jones, Belli and Julyan, 2021).</a:t>
          </a:r>
          <a:endParaRPr lang="en-US" sz="1300">
            <a:latin typeface="Aptos" panose="02110004020202020204"/>
            <a:ea typeface="+mn-ea"/>
            <a:cs typeface="+mn-cs"/>
          </a:endParaRPr>
        </a:p>
      </dgm:t>
    </dgm:pt>
    <dgm:pt modelId="{5814D59E-C228-4B88-8D77-EB2D8ED2E434}" type="parTrans" cxnId="{7EE42B97-020F-4129-B63F-047158FE5084}">
      <dgm:prSet/>
      <dgm:spPr/>
      <dgm:t>
        <a:bodyPr/>
        <a:lstStyle/>
        <a:p>
          <a:endParaRPr lang="en-US"/>
        </a:p>
      </dgm:t>
    </dgm:pt>
    <dgm:pt modelId="{4B9DF18C-D26A-4F53-82DB-0FBD305B1385}" type="sibTrans" cxnId="{7EE42B97-020F-4129-B63F-047158FE5084}">
      <dgm:prSet/>
      <dgm:spPr/>
      <dgm:t>
        <a:bodyPr/>
        <a:lstStyle/>
        <a:p>
          <a:endParaRPr lang="en-US"/>
        </a:p>
      </dgm:t>
    </dgm:pt>
    <dgm:pt modelId="{42C74114-A3ED-497B-BB4A-70D916F3A688}">
      <dgm:prSet/>
      <dgm:spPr/>
      <dgm:t>
        <a:bodyPr/>
        <a:lstStyle/>
        <a:p>
          <a:pPr algn="ctr" rtl="0">
            <a:lnSpc>
              <a:spcPct val="90000"/>
            </a:lnSpc>
          </a:pPr>
          <a:r>
            <a:rPr lang="en-GB" sz="1300" b="1">
              <a:latin typeface="Aptos" panose="02110004020202020204"/>
              <a:ea typeface="+mn-ea"/>
              <a:cs typeface="+mn-cs"/>
            </a:rPr>
            <a:t>Collaborative Learning:</a:t>
          </a:r>
          <a:r>
            <a:rPr lang="en-GB" sz="1300">
              <a:latin typeface="Aptos" panose="02110004020202020204"/>
              <a:ea typeface="+mn-ea"/>
              <a:cs typeface="+mn-cs"/>
            </a:rPr>
            <a:t> By leveraging social support and "scaffolding," practitioners can foster Isaac’s development, viewing his progress as a collaborative process rather than a result of past emotional struggles (Jones, Belli and Julyan, 2021).</a:t>
          </a:r>
          <a:endParaRPr lang="en-US" sz="1300">
            <a:latin typeface="Aptos" panose="02110004020202020204"/>
            <a:ea typeface="+mn-ea"/>
            <a:cs typeface="+mn-cs"/>
          </a:endParaRPr>
        </a:p>
      </dgm:t>
    </dgm:pt>
    <dgm:pt modelId="{4D3DD7F0-D1C5-4C2B-9F31-A79C57F4BE69}" type="parTrans" cxnId="{D8FE8DD6-419B-44EE-B166-CA1FDA82BFB2}">
      <dgm:prSet/>
      <dgm:spPr/>
      <dgm:t>
        <a:bodyPr/>
        <a:lstStyle/>
        <a:p>
          <a:endParaRPr lang="en-US"/>
        </a:p>
      </dgm:t>
    </dgm:pt>
    <dgm:pt modelId="{7A81079B-D7C3-4ED6-9891-45AF4E397E65}" type="sibTrans" cxnId="{D8FE8DD6-419B-44EE-B166-CA1FDA82BFB2}">
      <dgm:prSet/>
      <dgm:spPr/>
      <dgm:t>
        <a:bodyPr/>
        <a:lstStyle/>
        <a:p>
          <a:endParaRPr lang="en-US"/>
        </a:p>
      </dgm:t>
    </dgm:pt>
    <dgm:pt modelId="{BBFABE64-CAAE-4521-B44D-5502704EE650}" type="pres">
      <dgm:prSet presAssocID="{856B4F84-FD35-4568-A91A-43E4C359E22C}" presName="hierChild1" presStyleCnt="0">
        <dgm:presLayoutVars>
          <dgm:chPref val="1"/>
          <dgm:dir/>
          <dgm:animOne val="branch"/>
          <dgm:animLvl val="lvl"/>
          <dgm:resizeHandles/>
        </dgm:presLayoutVars>
      </dgm:prSet>
      <dgm:spPr/>
    </dgm:pt>
    <dgm:pt modelId="{1ECF8A8B-CEB7-4F1C-B1FE-A6F82DB8D64D}" type="pres">
      <dgm:prSet presAssocID="{3AC19C5D-0DF1-4394-89A3-4E3D677B152C}" presName="hierRoot1" presStyleCnt="0"/>
      <dgm:spPr/>
    </dgm:pt>
    <dgm:pt modelId="{C7D4CC23-D25A-47D3-BA4B-96B098EA8EAB}" type="pres">
      <dgm:prSet presAssocID="{3AC19C5D-0DF1-4394-89A3-4E3D677B152C}" presName="composite" presStyleCnt="0"/>
      <dgm:spPr/>
    </dgm:pt>
    <dgm:pt modelId="{91710E4F-E00D-4695-B46C-5E8EC5103F79}" type="pres">
      <dgm:prSet presAssocID="{3AC19C5D-0DF1-4394-89A3-4E3D677B152C}" presName="background" presStyleLbl="node0" presStyleIdx="0" presStyleCnt="3"/>
      <dgm:spPr/>
    </dgm:pt>
    <dgm:pt modelId="{BB5FA752-2FE6-4DD7-99B5-043E3AAA60D6}" type="pres">
      <dgm:prSet presAssocID="{3AC19C5D-0DF1-4394-89A3-4E3D677B152C}" presName="text" presStyleLbl="fgAcc0" presStyleIdx="0" presStyleCnt="3">
        <dgm:presLayoutVars>
          <dgm:chPref val="3"/>
        </dgm:presLayoutVars>
      </dgm:prSet>
      <dgm:spPr/>
    </dgm:pt>
    <dgm:pt modelId="{C4923FEF-1DFF-42B4-94CC-351A733CB2E3}" type="pres">
      <dgm:prSet presAssocID="{3AC19C5D-0DF1-4394-89A3-4E3D677B152C}" presName="hierChild2" presStyleCnt="0"/>
      <dgm:spPr/>
    </dgm:pt>
    <dgm:pt modelId="{5D14D3E8-A853-4542-8D4B-3BDCB07AA947}" type="pres">
      <dgm:prSet presAssocID="{234F5204-71F2-4257-9D7A-67E95B450813}" presName="hierRoot1" presStyleCnt="0"/>
      <dgm:spPr/>
    </dgm:pt>
    <dgm:pt modelId="{9B19DACD-BE3E-4FF1-B7A6-ED25AF5E634D}" type="pres">
      <dgm:prSet presAssocID="{234F5204-71F2-4257-9D7A-67E95B450813}" presName="composite" presStyleCnt="0"/>
      <dgm:spPr/>
    </dgm:pt>
    <dgm:pt modelId="{88720BA8-E310-49DE-B84D-1582B4D1623F}" type="pres">
      <dgm:prSet presAssocID="{234F5204-71F2-4257-9D7A-67E95B450813}" presName="background" presStyleLbl="node0" presStyleIdx="1" presStyleCnt="3"/>
      <dgm:spPr/>
    </dgm:pt>
    <dgm:pt modelId="{CEEDEEE9-6F2B-4198-A466-CAC8BB5BFD2D}" type="pres">
      <dgm:prSet presAssocID="{234F5204-71F2-4257-9D7A-67E95B450813}" presName="text" presStyleLbl="fgAcc0" presStyleIdx="1" presStyleCnt="3">
        <dgm:presLayoutVars>
          <dgm:chPref val="3"/>
        </dgm:presLayoutVars>
      </dgm:prSet>
      <dgm:spPr/>
    </dgm:pt>
    <dgm:pt modelId="{46AD074E-F9CD-474F-B154-F8E20230A764}" type="pres">
      <dgm:prSet presAssocID="{234F5204-71F2-4257-9D7A-67E95B450813}" presName="hierChild2" presStyleCnt="0"/>
      <dgm:spPr/>
    </dgm:pt>
    <dgm:pt modelId="{58F548EC-40CD-4A66-8A4C-EA3C208A7165}" type="pres">
      <dgm:prSet presAssocID="{42C74114-A3ED-497B-BB4A-70D916F3A688}" presName="hierRoot1" presStyleCnt="0"/>
      <dgm:spPr/>
    </dgm:pt>
    <dgm:pt modelId="{CD7A32DE-E19A-4E26-B76D-9B22DC83FE65}" type="pres">
      <dgm:prSet presAssocID="{42C74114-A3ED-497B-BB4A-70D916F3A688}" presName="composite" presStyleCnt="0"/>
      <dgm:spPr/>
    </dgm:pt>
    <dgm:pt modelId="{0845D74A-D9C9-4D74-B4AE-385E575AEA59}" type="pres">
      <dgm:prSet presAssocID="{42C74114-A3ED-497B-BB4A-70D916F3A688}" presName="background" presStyleLbl="node0" presStyleIdx="2" presStyleCnt="3"/>
      <dgm:spPr/>
    </dgm:pt>
    <dgm:pt modelId="{2C8099DB-BF87-41F0-B58B-FC1D5F484ADB}" type="pres">
      <dgm:prSet presAssocID="{42C74114-A3ED-497B-BB4A-70D916F3A688}" presName="text" presStyleLbl="fgAcc0" presStyleIdx="2" presStyleCnt="3">
        <dgm:presLayoutVars>
          <dgm:chPref val="3"/>
        </dgm:presLayoutVars>
      </dgm:prSet>
      <dgm:spPr/>
    </dgm:pt>
    <dgm:pt modelId="{4B585FF4-4DA1-4727-B1EB-A6F7612C5192}" type="pres">
      <dgm:prSet presAssocID="{42C74114-A3ED-497B-BB4A-70D916F3A688}" presName="hierChild2" presStyleCnt="0"/>
      <dgm:spPr/>
    </dgm:pt>
  </dgm:ptLst>
  <dgm:cxnLst>
    <dgm:cxn modelId="{22EC9805-4A22-4771-8FBE-338FAD26550E}" type="presOf" srcId="{3AC19C5D-0DF1-4394-89A3-4E3D677B152C}" destId="{BB5FA752-2FE6-4DD7-99B5-043E3AAA60D6}" srcOrd="0" destOrd="0" presId="urn:microsoft.com/office/officeart/2005/8/layout/hierarchy1"/>
    <dgm:cxn modelId="{483A7428-D46B-4EA1-BA1F-1D260707E3A8}" type="presOf" srcId="{42C74114-A3ED-497B-BB4A-70D916F3A688}" destId="{2C8099DB-BF87-41F0-B58B-FC1D5F484ADB}" srcOrd="0" destOrd="0" presId="urn:microsoft.com/office/officeart/2005/8/layout/hierarchy1"/>
    <dgm:cxn modelId="{A8D0CE72-1F17-4599-8501-CE100AA9DC09}" type="presOf" srcId="{856B4F84-FD35-4568-A91A-43E4C359E22C}" destId="{BBFABE64-CAAE-4521-B44D-5502704EE650}" srcOrd="0" destOrd="0" presId="urn:microsoft.com/office/officeart/2005/8/layout/hierarchy1"/>
    <dgm:cxn modelId="{7EE42B97-020F-4129-B63F-047158FE5084}" srcId="{856B4F84-FD35-4568-A91A-43E4C359E22C}" destId="{234F5204-71F2-4257-9D7A-67E95B450813}" srcOrd="1" destOrd="0" parTransId="{5814D59E-C228-4B88-8D77-EB2D8ED2E434}" sibTransId="{4B9DF18C-D26A-4F53-82DB-0FBD305B1385}"/>
    <dgm:cxn modelId="{D8FE8DD6-419B-44EE-B166-CA1FDA82BFB2}" srcId="{856B4F84-FD35-4568-A91A-43E4C359E22C}" destId="{42C74114-A3ED-497B-BB4A-70D916F3A688}" srcOrd="2" destOrd="0" parTransId="{4D3DD7F0-D1C5-4C2B-9F31-A79C57F4BE69}" sibTransId="{7A81079B-D7C3-4ED6-9891-45AF4E397E65}"/>
    <dgm:cxn modelId="{C94CADF0-F3DB-4E8D-A637-716D0202272F}" srcId="{856B4F84-FD35-4568-A91A-43E4C359E22C}" destId="{3AC19C5D-0DF1-4394-89A3-4E3D677B152C}" srcOrd="0" destOrd="0" parTransId="{F6741E1F-ED5E-43E7-AFAF-CF2E59BC9E43}" sibTransId="{282949C7-EA78-4738-BB1E-637258567B21}"/>
    <dgm:cxn modelId="{7A07F3F1-A8FF-405D-A049-68658DF3E07D}" type="presOf" srcId="{234F5204-71F2-4257-9D7A-67E95B450813}" destId="{CEEDEEE9-6F2B-4198-A466-CAC8BB5BFD2D}" srcOrd="0" destOrd="0" presId="urn:microsoft.com/office/officeart/2005/8/layout/hierarchy1"/>
    <dgm:cxn modelId="{B906AB6C-63CA-48DF-845E-5980214FF5FB}" type="presParOf" srcId="{BBFABE64-CAAE-4521-B44D-5502704EE650}" destId="{1ECF8A8B-CEB7-4F1C-B1FE-A6F82DB8D64D}" srcOrd="0" destOrd="0" presId="urn:microsoft.com/office/officeart/2005/8/layout/hierarchy1"/>
    <dgm:cxn modelId="{DEA76348-6719-4C67-BE49-689CAFB344C2}" type="presParOf" srcId="{1ECF8A8B-CEB7-4F1C-B1FE-A6F82DB8D64D}" destId="{C7D4CC23-D25A-47D3-BA4B-96B098EA8EAB}" srcOrd="0" destOrd="0" presId="urn:microsoft.com/office/officeart/2005/8/layout/hierarchy1"/>
    <dgm:cxn modelId="{EEAAD431-36A2-49DD-8130-D969FB424CF3}" type="presParOf" srcId="{C7D4CC23-D25A-47D3-BA4B-96B098EA8EAB}" destId="{91710E4F-E00D-4695-B46C-5E8EC5103F79}" srcOrd="0" destOrd="0" presId="urn:microsoft.com/office/officeart/2005/8/layout/hierarchy1"/>
    <dgm:cxn modelId="{A5A0F7EA-6DD1-4628-814D-0C758FE58563}" type="presParOf" srcId="{C7D4CC23-D25A-47D3-BA4B-96B098EA8EAB}" destId="{BB5FA752-2FE6-4DD7-99B5-043E3AAA60D6}" srcOrd="1" destOrd="0" presId="urn:microsoft.com/office/officeart/2005/8/layout/hierarchy1"/>
    <dgm:cxn modelId="{D0C1AFD6-ECF6-48CA-8595-17CAE2C8BB58}" type="presParOf" srcId="{1ECF8A8B-CEB7-4F1C-B1FE-A6F82DB8D64D}" destId="{C4923FEF-1DFF-42B4-94CC-351A733CB2E3}" srcOrd="1" destOrd="0" presId="urn:microsoft.com/office/officeart/2005/8/layout/hierarchy1"/>
    <dgm:cxn modelId="{DE0AF05B-9A36-4F88-8DFA-78DA0ECE971D}" type="presParOf" srcId="{BBFABE64-CAAE-4521-B44D-5502704EE650}" destId="{5D14D3E8-A853-4542-8D4B-3BDCB07AA947}" srcOrd="1" destOrd="0" presId="urn:microsoft.com/office/officeart/2005/8/layout/hierarchy1"/>
    <dgm:cxn modelId="{8E374DDB-F0C6-4F02-AC82-AFD801A0B5BA}" type="presParOf" srcId="{5D14D3E8-A853-4542-8D4B-3BDCB07AA947}" destId="{9B19DACD-BE3E-4FF1-B7A6-ED25AF5E634D}" srcOrd="0" destOrd="0" presId="urn:microsoft.com/office/officeart/2005/8/layout/hierarchy1"/>
    <dgm:cxn modelId="{A2CE220A-96AB-4718-89A0-ECA242212F6C}" type="presParOf" srcId="{9B19DACD-BE3E-4FF1-B7A6-ED25AF5E634D}" destId="{88720BA8-E310-49DE-B84D-1582B4D1623F}" srcOrd="0" destOrd="0" presId="urn:microsoft.com/office/officeart/2005/8/layout/hierarchy1"/>
    <dgm:cxn modelId="{27723A7A-1529-44A1-A6BD-01FF044111C7}" type="presParOf" srcId="{9B19DACD-BE3E-4FF1-B7A6-ED25AF5E634D}" destId="{CEEDEEE9-6F2B-4198-A466-CAC8BB5BFD2D}" srcOrd="1" destOrd="0" presId="urn:microsoft.com/office/officeart/2005/8/layout/hierarchy1"/>
    <dgm:cxn modelId="{11F5EE5D-338E-4C9F-8700-5B52A4BB73C1}" type="presParOf" srcId="{5D14D3E8-A853-4542-8D4B-3BDCB07AA947}" destId="{46AD074E-F9CD-474F-B154-F8E20230A764}" srcOrd="1" destOrd="0" presId="urn:microsoft.com/office/officeart/2005/8/layout/hierarchy1"/>
    <dgm:cxn modelId="{940D901D-93F8-40E2-9485-35689316A1A7}" type="presParOf" srcId="{BBFABE64-CAAE-4521-B44D-5502704EE650}" destId="{58F548EC-40CD-4A66-8A4C-EA3C208A7165}" srcOrd="2" destOrd="0" presId="urn:microsoft.com/office/officeart/2005/8/layout/hierarchy1"/>
    <dgm:cxn modelId="{3269345F-8737-44FC-BDB9-872845EB0056}" type="presParOf" srcId="{58F548EC-40CD-4A66-8A4C-EA3C208A7165}" destId="{CD7A32DE-E19A-4E26-B76D-9B22DC83FE65}" srcOrd="0" destOrd="0" presId="urn:microsoft.com/office/officeart/2005/8/layout/hierarchy1"/>
    <dgm:cxn modelId="{EAA85482-0461-4EA5-AA20-A9B512925DB8}" type="presParOf" srcId="{CD7A32DE-E19A-4E26-B76D-9B22DC83FE65}" destId="{0845D74A-D9C9-4D74-B4AE-385E575AEA59}" srcOrd="0" destOrd="0" presId="urn:microsoft.com/office/officeart/2005/8/layout/hierarchy1"/>
    <dgm:cxn modelId="{0D125246-A1BE-4D5B-A03F-FCCC7F655A91}" type="presParOf" srcId="{CD7A32DE-E19A-4E26-B76D-9B22DC83FE65}" destId="{2C8099DB-BF87-41F0-B58B-FC1D5F484ADB}" srcOrd="1" destOrd="0" presId="urn:microsoft.com/office/officeart/2005/8/layout/hierarchy1"/>
    <dgm:cxn modelId="{EC2BD996-AB66-46E4-94D5-F5A593CD7865}" type="presParOf" srcId="{58F548EC-40CD-4A66-8A4C-EA3C208A7165}" destId="{4B585FF4-4DA1-4727-B1EB-A6F7612C519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4B4F026-01A3-4CA9-8C87-35A6AF3D135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D92919-979C-4DF8-848A-BED06FA38CE6}">
      <dgm:prSet/>
      <dgm:spPr/>
      <dgm:t>
        <a:bodyPr/>
        <a:lstStyle/>
        <a:p>
          <a:r>
            <a:rPr lang="en-GB"/>
            <a:t>I'm employing a two-pronged strategy to help Isaac that strikes a balance between his development in social skills and his desire for emotional safety. </a:t>
          </a:r>
          <a:endParaRPr lang="en-US"/>
        </a:p>
      </dgm:t>
    </dgm:pt>
    <dgm:pt modelId="{0E40A3BE-B643-41A3-B5FC-8621800B0092}" type="parTrans" cxnId="{9DF28CAB-D7F9-4FAF-84EB-A97DECC9C261}">
      <dgm:prSet/>
      <dgm:spPr/>
      <dgm:t>
        <a:bodyPr/>
        <a:lstStyle/>
        <a:p>
          <a:endParaRPr lang="en-US"/>
        </a:p>
      </dgm:t>
    </dgm:pt>
    <dgm:pt modelId="{13DFDE4F-4A38-44DD-AFAC-0F9B23C9D519}" type="sibTrans" cxnId="{9DF28CAB-D7F9-4FAF-84EB-A97DECC9C261}">
      <dgm:prSet/>
      <dgm:spPr/>
      <dgm:t>
        <a:bodyPr/>
        <a:lstStyle/>
        <a:p>
          <a:endParaRPr lang="en-US"/>
        </a:p>
      </dgm:t>
    </dgm:pt>
    <dgm:pt modelId="{93D707CA-AE13-45BD-A8BD-4A98B2F02956}">
      <dgm:prSet/>
      <dgm:spPr/>
      <dgm:t>
        <a:bodyPr/>
        <a:lstStyle/>
        <a:p>
          <a:r>
            <a:rPr lang="en-GB" b="1"/>
            <a:t>Building Emotional Safety:</a:t>
          </a:r>
          <a:r>
            <a:rPr lang="en-GB"/>
            <a:t> I concentrate on being a dependable, consistent presence in accordance with Bowlby's (1988) "Secure Base" approach. This makes Isaac feel secure enough to begin investigating his surroundings rather than worrying about them.</a:t>
          </a:r>
          <a:endParaRPr lang="en-US"/>
        </a:p>
      </dgm:t>
    </dgm:pt>
    <dgm:pt modelId="{E3158DEB-730E-4416-82AC-C7A4C96AB785}" type="parTrans" cxnId="{777A507D-3A90-41DE-AB89-B073A26D47AE}">
      <dgm:prSet/>
      <dgm:spPr/>
      <dgm:t>
        <a:bodyPr/>
        <a:lstStyle/>
        <a:p>
          <a:endParaRPr lang="en-US"/>
        </a:p>
      </dgm:t>
    </dgm:pt>
    <dgm:pt modelId="{788B1941-861F-4A14-A841-B5468F6DCF9F}" type="sibTrans" cxnId="{777A507D-3A90-41DE-AB89-B073A26D47AE}">
      <dgm:prSet/>
      <dgm:spPr/>
      <dgm:t>
        <a:bodyPr/>
        <a:lstStyle/>
        <a:p>
          <a:endParaRPr lang="en-US"/>
        </a:p>
      </dgm:t>
    </dgm:pt>
    <dgm:pt modelId="{4624875E-3180-4C12-8422-0E745AFD34E3}">
      <dgm:prSet/>
      <dgm:spPr/>
      <dgm:t>
        <a:bodyPr/>
        <a:lstStyle/>
        <a:p>
          <a:r>
            <a:rPr lang="en-GB" b="1"/>
            <a:t>Promoting Development:</a:t>
          </a:r>
          <a:r>
            <a:rPr lang="en-GB"/>
            <a:t> After he feels safe, I use Vygotsky's (1978) method to direct his education. As a helpful companion, I offer Isaac precisely the right amount of "scaffolding" to assist him progress through his "Zone of Proximal Development." This enables him to progressively move from observing from the sidelines to confidently participating in group activities.</a:t>
          </a:r>
          <a:endParaRPr lang="en-US"/>
        </a:p>
      </dgm:t>
    </dgm:pt>
    <dgm:pt modelId="{8B347C23-B193-46D8-AED1-13F3CEF59974}" type="parTrans" cxnId="{12EE0EE2-9C52-4535-BA68-A47CEC0BA1B2}">
      <dgm:prSet/>
      <dgm:spPr/>
      <dgm:t>
        <a:bodyPr/>
        <a:lstStyle/>
        <a:p>
          <a:endParaRPr lang="en-US"/>
        </a:p>
      </dgm:t>
    </dgm:pt>
    <dgm:pt modelId="{ED344B11-1848-45B6-99CF-0B41360F7FBA}" type="sibTrans" cxnId="{12EE0EE2-9C52-4535-BA68-A47CEC0BA1B2}">
      <dgm:prSet/>
      <dgm:spPr/>
      <dgm:t>
        <a:bodyPr/>
        <a:lstStyle/>
        <a:p>
          <a:endParaRPr lang="en-US"/>
        </a:p>
      </dgm:t>
    </dgm:pt>
    <dgm:pt modelId="{B689EAB1-50E0-4410-A888-FDE93E6F12A6}" type="pres">
      <dgm:prSet presAssocID="{C4B4F026-01A3-4CA9-8C87-35A6AF3D1350}" presName="root" presStyleCnt="0">
        <dgm:presLayoutVars>
          <dgm:dir/>
          <dgm:resizeHandles val="exact"/>
        </dgm:presLayoutVars>
      </dgm:prSet>
      <dgm:spPr/>
    </dgm:pt>
    <dgm:pt modelId="{719FC0C1-4FD3-4D77-AC9D-4C7C8466C006}" type="pres">
      <dgm:prSet presAssocID="{A5D92919-979C-4DF8-848A-BED06FA38CE6}" presName="compNode" presStyleCnt="0"/>
      <dgm:spPr/>
    </dgm:pt>
    <dgm:pt modelId="{50186302-93CA-4CBC-9AFB-4274476A508D}" type="pres">
      <dgm:prSet presAssocID="{A5D92919-979C-4DF8-848A-BED06FA38CE6}" presName="bgRect" presStyleLbl="bgShp" presStyleIdx="0" presStyleCnt="3"/>
      <dgm:spPr/>
    </dgm:pt>
    <dgm:pt modelId="{C4B4B4B8-1782-4350-819C-F33A0B8FA8CC}" type="pres">
      <dgm:prSet presAssocID="{A5D92919-979C-4DF8-848A-BED06FA38CE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DCA887D7-1975-43CA-B91B-274BDADEE4AF}" type="pres">
      <dgm:prSet presAssocID="{A5D92919-979C-4DF8-848A-BED06FA38CE6}" presName="spaceRect" presStyleCnt="0"/>
      <dgm:spPr/>
    </dgm:pt>
    <dgm:pt modelId="{A896F9D0-591E-42B3-8B49-6C874BE637EF}" type="pres">
      <dgm:prSet presAssocID="{A5D92919-979C-4DF8-848A-BED06FA38CE6}" presName="parTx" presStyleLbl="revTx" presStyleIdx="0" presStyleCnt="3">
        <dgm:presLayoutVars>
          <dgm:chMax val="0"/>
          <dgm:chPref val="0"/>
        </dgm:presLayoutVars>
      </dgm:prSet>
      <dgm:spPr/>
    </dgm:pt>
    <dgm:pt modelId="{D57838B4-0599-4794-B15F-43C139DA170B}" type="pres">
      <dgm:prSet presAssocID="{13DFDE4F-4A38-44DD-AFAC-0F9B23C9D519}" presName="sibTrans" presStyleCnt="0"/>
      <dgm:spPr/>
    </dgm:pt>
    <dgm:pt modelId="{B0DD5BD3-059B-4B97-8B5B-81A4C381373C}" type="pres">
      <dgm:prSet presAssocID="{93D707CA-AE13-45BD-A8BD-4A98B2F02956}" presName="compNode" presStyleCnt="0"/>
      <dgm:spPr/>
    </dgm:pt>
    <dgm:pt modelId="{7F990BBA-003C-4C09-8ACC-BF61EB59B1BB}" type="pres">
      <dgm:prSet presAssocID="{93D707CA-AE13-45BD-A8BD-4A98B2F02956}" presName="bgRect" presStyleLbl="bgShp" presStyleIdx="1" presStyleCnt="3"/>
      <dgm:spPr/>
    </dgm:pt>
    <dgm:pt modelId="{2C3936AC-B96A-40C0-A6C4-70FCE72E1101}" type="pres">
      <dgm:prSet presAssocID="{93D707CA-AE13-45BD-A8BD-4A98B2F029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l"/>
        </a:ext>
      </dgm:extLst>
    </dgm:pt>
    <dgm:pt modelId="{0740541B-DF36-46C0-BC6E-19EBB25A2A83}" type="pres">
      <dgm:prSet presAssocID="{93D707CA-AE13-45BD-A8BD-4A98B2F02956}" presName="spaceRect" presStyleCnt="0"/>
      <dgm:spPr/>
    </dgm:pt>
    <dgm:pt modelId="{7502E0A1-3424-46D8-87FB-93241050AB87}" type="pres">
      <dgm:prSet presAssocID="{93D707CA-AE13-45BD-A8BD-4A98B2F02956}" presName="parTx" presStyleLbl="revTx" presStyleIdx="1" presStyleCnt="3">
        <dgm:presLayoutVars>
          <dgm:chMax val="0"/>
          <dgm:chPref val="0"/>
        </dgm:presLayoutVars>
      </dgm:prSet>
      <dgm:spPr/>
    </dgm:pt>
    <dgm:pt modelId="{82AB5A1D-6DD4-4125-87AA-6592D58063E7}" type="pres">
      <dgm:prSet presAssocID="{788B1941-861F-4A14-A841-B5468F6DCF9F}" presName="sibTrans" presStyleCnt="0"/>
      <dgm:spPr/>
    </dgm:pt>
    <dgm:pt modelId="{0F74403A-5CF8-4657-A0D4-3004B61AC695}" type="pres">
      <dgm:prSet presAssocID="{4624875E-3180-4C12-8422-0E745AFD34E3}" presName="compNode" presStyleCnt="0"/>
      <dgm:spPr/>
    </dgm:pt>
    <dgm:pt modelId="{7EBF9774-44C0-4613-B4FC-C2DADF2D7F93}" type="pres">
      <dgm:prSet presAssocID="{4624875E-3180-4C12-8422-0E745AFD34E3}" presName="bgRect" presStyleLbl="bgShp" presStyleIdx="2" presStyleCnt="3"/>
      <dgm:spPr/>
    </dgm:pt>
    <dgm:pt modelId="{77F100E0-4CF1-4005-A277-B5C0D50ABA1F}" type="pres">
      <dgm:prSet presAssocID="{4624875E-3180-4C12-8422-0E745AFD34E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05FCADC9-2491-4B43-9CEC-57644D4C6FB4}" type="pres">
      <dgm:prSet presAssocID="{4624875E-3180-4C12-8422-0E745AFD34E3}" presName="spaceRect" presStyleCnt="0"/>
      <dgm:spPr/>
    </dgm:pt>
    <dgm:pt modelId="{28935B24-F69E-4059-9061-8188D062FF93}" type="pres">
      <dgm:prSet presAssocID="{4624875E-3180-4C12-8422-0E745AFD34E3}" presName="parTx" presStyleLbl="revTx" presStyleIdx="2" presStyleCnt="3">
        <dgm:presLayoutVars>
          <dgm:chMax val="0"/>
          <dgm:chPref val="0"/>
        </dgm:presLayoutVars>
      </dgm:prSet>
      <dgm:spPr/>
    </dgm:pt>
  </dgm:ptLst>
  <dgm:cxnLst>
    <dgm:cxn modelId="{096DC22E-DDE2-4193-9BDF-C5AEBCDE3955}" type="presOf" srcId="{C4B4F026-01A3-4CA9-8C87-35A6AF3D1350}" destId="{B689EAB1-50E0-4410-A888-FDE93E6F12A6}" srcOrd="0" destOrd="0" presId="urn:microsoft.com/office/officeart/2018/2/layout/IconVerticalSolidList"/>
    <dgm:cxn modelId="{777A507D-3A90-41DE-AB89-B073A26D47AE}" srcId="{C4B4F026-01A3-4CA9-8C87-35A6AF3D1350}" destId="{93D707CA-AE13-45BD-A8BD-4A98B2F02956}" srcOrd="1" destOrd="0" parTransId="{E3158DEB-730E-4416-82AC-C7A4C96AB785}" sibTransId="{788B1941-861F-4A14-A841-B5468F6DCF9F}"/>
    <dgm:cxn modelId="{9DF28CAB-D7F9-4FAF-84EB-A97DECC9C261}" srcId="{C4B4F026-01A3-4CA9-8C87-35A6AF3D1350}" destId="{A5D92919-979C-4DF8-848A-BED06FA38CE6}" srcOrd="0" destOrd="0" parTransId="{0E40A3BE-B643-41A3-B5FC-8621800B0092}" sibTransId="{13DFDE4F-4A38-44DD-AFAC-0F9B23C9D519}"/>
    <dgm:cxn modelId="{5DACE3D0-1713-47C0-ADB4-B4F20BA3B624}" type="presOf" srcId="{93D707CA-AE13-45BD-A8BD-4A98B2F02956}" destId="{7502E0A1-3424-46D8-87FB-93241050AB87}" srcOrd="0" destOrd="0" presId="urn:microsoft.com/office/officeart/2018/2/layout/IconVerticalSolidList"/>
    <dgm:cxn modelId="{93AD5FD3-1446-4D02-9BED-BE7712548B3F}" type="presOf" srcId="{A5D92919-979C-4DF8-848A-BED06FA38CE6}" destId="{A896F9D0-591E-42B3-8B49-6C874BE637EF}" srcOrd="0" destOrd="0" presId="urn:microsoft.com/office/officeart/2018/2/layout/IconVerticalSolidList"/>
    <dgm:cxn modelId="{12EE0EE2-9C52-4535-BA68-A47CEC0BA1B2}" srcId="{C4B4F026-01A3-4CA9-8C87-35A6AF3D1350}" destId="{4624875E-3180-4C12-8422-0E745AFD34E3}" srcOrd="2" destOrd="0" parTransId="{8B347C23-B193-46D8-AED1-13F3CEF59974}" sibTransId="{ED344B11-1848-45B6-99CF-0B41360F7FBA}"/>
    <dgm:cxn modelId="{863AC9E3-BAB8-426A-B19D-741795538D77}" type="presOf" srcId="{4624875E-3180-4C12-8422-0E745AFD34E3}" destId="{28935B24-F69E-4059-9061-8188D062FF93}" srcOrd="0" destOrd="0" presId="urn:microsoft.com/office/officeart/2018/2/layout/IconVerticalSolidList"/>
    <dgm:cxn modelId="{4AF685F6-3D0B-4DA5-BF92-8838849C5E63}" type="presParOf" srcId="{B689EAB1-50E0-4410-A888-FDE93E6F12A6}" destId="{719FC0C1-4FD3-4D77-AC9D-4C7C8466C006}" srcOrd="0" destOrd="0" presId="urn:microsoft.com/office/officeart/2018/2/layout/IconVerticalSolidList"/>
    <dgm:cxn modelId="{A4290E5D-3F6D-449B-964F-F16085AA5D37}" type="presParOf" srcId="{719FC0C1-4FD3-4D77-AC9D-4C7C8466C006}" destId="{50186302-93CA-4CBC-9AFB-4274476A508D}" srcOrd="0" destOrd="0" presId="urn:microsoft.com/office/officeart/2018/2/layout/IconVerticalSolidList"/>
    <dgm:cxn modelId="{35AB3BCB-D71D-4637-898D-D431BCEB4268}" type="presParOf" srcId="{719FC0C1-4FD3-4D77-AC9D-4C7C8466C006}" destId="{C4B4B4B8-1782-4350-819C-F33A0B8FA8CC}" srcOrd="1" destOrd="0" presId="urn:microsoft.com/office/officeart/2018/2/layout/IconVerticalSolidList"/>
    <dgm:cxn modelId="{547EE20B-FF79-401F-8454-EA25936B9E0F}" type="presParOf" srcId="{719FC0C1-4FD3-4D77-AC9D-4C7C8466C006}" destId="{DCA887D7-1975-43CA-B91B-274BDADEE4AF}" srcOrd="2" destOrd="0" presId="urn:microsoft.com/office/officeart/2018/2/layout/IconVerticalSolidList"/>
    <dgm:cxn modelId="{4240475F-AFD3-4DD5-AECB-D70AAEEF01FF}" type="presParOf" srcId="{719FC0C1-4FD3-4D77-AC9D-4C7C8466C006}" destId="{A896F9D0-591E-42B3-8B49-6C874BE637EF}" srcOrd="3" destOrd="0" presId="urn:microsoft.com/office/officeart/2018/2/layout/IconVerticalSolidList"/>
    <dgm:cxn modelId="{8470BF13-DF1E-4B17-A7AF-F31792EAD75C}" type="presParOf" srcId="{B689EAB1-50E0-4410-A888-FDE93E6F12A6}" destId="{D57838B4-0599-4794-B15F-43C139DA170B}" srcOrd="1" destOrd="0" presId="urn:microsoft.com/office/officeart/2018/2/layout/IconVerticalSolidList"/>
    <dgm:cxn modelId="{4B396372-6417-4AB3-84B4-68E54E8B23B8}" type="presParOf" srcId="{B689EAB1-50E0-4410-A888-FDE93E6F12A6}" destId="{B0DD5BD3-059B-4B97-8B5B-81A4C381373C}" srcOrd="2" destOrd="0" presId="urn:microsoft.com/office/officeart/2018/2/layout/IconVerticalSolidList"/>
    <dgm:cxn modelId="{B87BB0DD-C166-41E2-885A-856BFFD18740}" type="presParOf" srcId="{B0DD5BD3-059B-4B97-8B5B-81A4C381373C}" destId="{7F990BBA-003C-4C09-8ACC-BF61EB59B1BB}" srcOrd="0" destOrd="0" presId="urn:microsoft.com/office/officeart/2018/2/layout/IconVerticalSolidList"/>
    <dgm:cxn modelId="{1FFB4EBF-FBEC-4DA3-9EBE-641A13F1DA76}" type="presParOf" srcId="{B0DD5BD3-059B-4B97-8B5B-81A4C381373C}" destId="{2C3936AC-B96A-40C0-A6C4-70FCE72E1101}" srcOrd="1" destOrd="0" presId="urn:microsoft.com/office/officeart/2018/2/layout/IconVerticalSolidList"/>
    <dgm:cxn modelId="{22901568-01B3-4C67-8CE4-10214C1345C7}" type="presParOf" srcId="{B0DD5BD3-059B-4B97-8B5B-81A4C381373C}" destId="{0740541B-DF36-46C0-BC6E-19EBB25A2A83}" srcOrd="2" destOrd="0" presId="urn:microsoft.com/office/officeart/2018/2/layout/IconVerticalSolidList"/>
    <dgm:cxn modelId="{8ACD422A-FBA4-475E-BE77-E5EA5EA09995}" type="presParOf" srcId="{B0DD5BD3-059B-4B97-8B5B-81A4C381373C}" destId="{7502E0A1-3424-46D8-87FB-93241050AB87}" srcOrd="3" destOrd="0" presId="urn:microsoft.com/office/officeart/2018/2/layout/IconVerticalSolidList"/>
    <dgm:cxn modelId="{6B2AA80D-0F36-42C8-9DF0-ECBF637BCBE8}" type="presParOf" srcId="{B689EAB1-50E0-4410-A888-FDE93E6F12A6}" destId="{82AB5A1D-6DD4-4125-87AA-6592D58063E7}" srcOrd="3" destOrd="0" presId="urn:microsoft.com/office/officeart/2018/2/layout/IconVerticalSolidList"/>
    <dgm:cxn modelId="{C919CE9A-BE1E-44A4-B15D-55B3B0C32CAF}" type="presParOf" srcId="{B689EAB1-50E0-4410-A888-FDE93E6F12A6}" destId="{0F74403A-5CF8-4657-A0D4-3004B61AC695}" srcOrd="4" destOrd="0" presId="urn:microsoft.com/office/officeart/2018/2/layout/IconVerticalSolidList"/>
    <dgm:cxn modelId="{72949390-73D3-4C85-97D1-71C40753EEDC}" type="presParOf" srcId="{0F74403A-5CF8-4657-A0D4-3004B61AC695}" destId="{7EBF9774-44C0-4613-B4FC-C2DADF2D7F93}" srcOrd="0" destOrd="0" presId="urn:microsoft.com/office/officeart/2018/2/layout/IconVerticalSolidList"/>
    <dgm:cxn modelId="{B242438E-6D1D-4B0F-B611-FA3121BA639B}" type="presParOf" srcId="{0F74403A-5CF8-4657-A0D4-3004B61AC695}" destId="{77F100E0-4CF1-4005-A277-B5C0D50ABA1F}" srcOrd="1" destOrd="0" presId="urn:microsoft.com/office/officeart/2018/2/layout/IconVerticalSolidList"/>
    <dgm:cxn modelId="{72A98BFC-ED45-42FC-A179-8A65DC67EAAE}" type="presParOf" srcId="{0F74403A-5CF8-4657-A0D4-3004B61AC695}" destId="{05FCADC9-2491-4B43-9CEC-57644D4C6FB4}" srcOrd="2" destOrd="0" presId="urn:microsoft.com/office/officeart/2018/2/layout/IconVerticalSolidList"/>
    <dgm:cxn modelId="{2AF11FD7-B50C-4684-AC06-6395CA859A8C}" type="presParOf" srcId="{0F74403A-5CF8-4657-A0D4-3004B61AC695}" destId="{28935B24-F69E-4059-9061-8188D062FF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2B7D7E1-401D-43EC-B511-A7511218CFC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7A80AED-DAD8-4BCF-B4A0-FE6116D3F596}">
      <dgm:prSet/>
      <dgm:spPr/>
      <dgm:t>
        <a:bodyPr/>
        <a:lstStyle/>
        <a:p>
          <a:r>
            <a:rPr lang="en-GB" b="1"/>
            <a:t>A Balanced Approach: </a:t>
          </a:r>
          <a:r>
            <a:rPr lang="en-GB"/>
            <a:t>Attachment theory should be applied as a flexible framework rather than a rigid classification, even though Bowlby explains the reasons behind Isaac's anxiety. By combining this with Vygotsky's social scaffolding, we may address both his emotional stability and his cognitive development. </a:t>
          </a:r>
          <a:endParaRPr lang="en-US"/>
        </a:p>
      </dgm:t>
    </dgm:pt>
    <dgm:pt modelId="{11405DD9-623B-49EE-8EC3-C52F9E2460F7}" type="parTrans" cxnId="{A39B0DB3-4BF0-4574-A06E-C0AE721B43DD}">
      <dgm:prSet/>
      <dgm:spPr/>
      <dgm:t>
        <a:bodyPr/>
        <a:lstStyle/>
        <a:p>
          <a:endParaRPr lang="en-US"/>
        </a:p>
      </dgm:t>
    </dgm:pt>
    <dgm:pt modelId="{EA8B2E47-9FEC-4E32-8BFC-661FFF045409}" type="sibTrans" cxnId="{A39B0DB3-4BF0-4574-A06E-C0AE721B43DD}">
      <dgm:prSet/>
      <dgm:spPr/>
      <dgm:t>
        <a:bodyPr/>
        <a:lstStyle/>
        <a:p>
          <a:endParaRPr lang="en-US"/>
        </a:p>
      </dgm:t>
    </dgm:pt>
    <dgm:pt modelId="{C5C15AE5-2F0A-43A5-A66E-F2108F4C8ABA}">
      <dgm:prSet/>
      <dgm:spPr/>
      <dgm:t>
        <a:bodyPr/>
        <a:lstStyle/>
        <a:p>
          <a:r>
            <a:rPr lang="en-GB" b="1"/>
            <a:t>Seeing the Person, Not the Behaviour</a:t>
          </a:r>
          <a:r>
            <a:rPr lang="en-GB"/>
            <a:t>: The true value of our work is in transforming a child's "behaviours" into their "biography." When we look beyond the symptoms to understand the story behind their needs, we move from basic care to meaningful support. </a:t>
          </a:r>
          <a:endParaRPr lang="en-US"/>
        </a:p>
      </dgm:t>
    </dgm:pt>
    <dgm:pt modelId="{00665D32-B8A3-4E53-876E-49517583723C}" type="parTrans" cxnId="{790580E5-5F42-4C29-AFC1-B006E2CD0F98}">
      <dgm:prSet/>
      <dgm:spPr/>
      <dgm:t>
        <a:bodyPr/>
        <a:lstStyle/>
        <a:p>
          <a:endParaRPr lang="en-US"/>
        </a:p>
      </dgm:t>
    </dgm:pt>
    <dgm:pt modelId="{B264B5AD-14D1-4DF6-87FD-2458E5F3B31F}" type="sibTrans" cxnId="{790580E5-5F42-4C29-AFC1-B006E2CD0F98}">
      <dgm:prSet/>
      <dgm:spPr/>
      <dgm:t>
        <a:bodyPr/>
        <a:lstStyle/>
        <a:p>
          <a:endParaRPr lang="en-US"/>
        </a:p>
      </dgm:t>
    </dgm:pt>
    <dgm:pt modelId="{8CBDF652-79F4-44EF-A523-D50B62712EEB}">
      <dgm:prSet/>
      <dgm:spPr/>
      <dgm:t>
        <a:bodyPr/>
        <a:lstStyle/>
        <a:p>
          <a:r>
            <a:rPr lang="en-GB" b="1"/>
            <a:t>Building a Future:</a:t>
          </a:r>
          <a:r>
            <a:rPr lang="en-GB"/>
            <a:t> By embracing this new perspective, we may respond with professional accuracy and actively support each child's resilience and future potential.</a:t>
          </a:r>
          <a:endParaRPr lang="en-US"/>
        </a:p>
      </dgm:t>
    </dgm:pt>
    <dgm:pt modelId="{2782986D-EB36-45CC-AC74-EB54710F4E46}" type="parTrans" cxnId="{6ED214EC-4220-43F0-B539-14604C80A8A2}">
      <dgm:prSet/>
      <dgm:spPr/>
      <dgm:t>
        <a:bodyPr/>
        <a:lstStyle/>
        <a:p>
          <a:endParaRPr lang="en-US"/>
        </a:p>
      </dgm:t>
    </dgm:pt>
    <dgm:pt modelId="{6A6C452F-11C5-4EDD-862E-02730478AA39}" type="sibTrans" cxnId="{6ED214EC-4220-43F0-B539-14604C80A8A2}">
      <dgm:prSet/>
      <dgm:spPr/>
      <dgm:t>
        <a:bodyPr/>
        <a:lstStyle/>
        <a:p>
          <a:endParaRPr lang="en-US"/>
        </a:p>
      </dgm:t>
    </dgm:pt>
    <dgm:pt modelId="{74AD1401-CDE4-4012-8201-0817F3DAE4C3}" type="pres">
      <dgm:prSet presAssocID="{D2B7D7E1-401D-43EC-B511-A7511218CFCA}" presName="Name0" presStyleCnt="0">
        <dgm:presLayoutVars>
          <dgm:dir/>
          <dgm:animLvl val="lvl"/>
          <dgm:resizeHandles val="exact"/>
        </dgm:presLayoutVars>
      </dgm:prSet>
      <dgm:spPr/>
    </dgm:pt>
    <dgm:pt modelId="{AA4EE0F8-DFDA-47F6-B211-C71B9DEB2AA1}" type="pres">
      <dgm:prSet presAssocID="{8CBDF652-79F4-44EF-A523-D50B62712EEB}" presName="boxAndChildren" presStyleCnt="0"/>
      <dgm:spPr/>
    </dgm:pt>
    <dgm:pt modelId="{CD997A98-192A-4A2A-B11D-30D09A70BC05}" type="pres">
      <dgm:prSet presAssocID="{8CBDF652-79F4-44EF-A523-D50B62712EEB}" presName="parentTextBox" presStyleLbl="node1" presStyleIdx="0" presStyleCnt="3"/>
      <dgm:spPr/>
    </dgm:pt>
    <dgm:pt modelId="{1A234037-B190-4E2B-A631-0F2D6D15ACDD}" type="pres">
      <dgm:prSet presAssocID="{B264B5AD-14D1-4DF6-87FD-2458E5F3B31F}" presName="sp" presStyleCnt="0"/>
      <dgm:spPr/>
    </dgm:pt>
    <dgm:pt modelId="{69EC3AD2-FDAB-4BA3-9FF2-7C0E6142FF64}" type="pres">
      <dgm:prSet presAssocID="{C5C15AE5-2F0A-43A5-A66E-F2108F4C8ABA}" presName="arrowAndChildren" presStyleCnt="0"/>
      <dgm:spPr/>
    </dgm:pt>
    <dgm:pt modelId="{845534EC-1EEF-4F7A-8975-DDEB544A704B}" type="pres">
      <dgm:prSet presAssocID="{C5C15AE5-2F0A-43A5-A66E-F2108F4C8ABA}" presName="parentTextArrow" presStyleLbl="node1" presStyleIdx="1" presStyleCnt="3"/>
      <dgm:spPr/>
    </dgm:pt>
    <dgm:pt modelId="{F213AEF7-86F9-4B27-A996-16F4B1DDA33A}" type="pres">
      <dgm:prSet presAssocID="{EA8B2E47-9FEC-4E32-8BFC-661FFF045409}" presName="sp" presStyleCnt="0"/>
      <dgm:spPr/>
    </dgm:pt>
    <dgm:pt modelId="{D93A4EC3-F892-4876-90BB-39B65712476C}" type="pres">
      <dgm:prSet presAssocID="{F7A80AED-DAD8-4BCF-B4A0-FE6116D3F596}" presName="arrowAndChildren" presStyleCnt="0"/>
      <dgm:spPr/>
    </dgm:pt>
    <dgm:pt modelId="{9E73B8CF-AFDB-42E6-B28A-195A42DACF3E}" type="pres">
      <dgm:prSet presAssocID="{F7A80AED-DAD8-4BCF-B4A0-FE6116D3F596}" presName="parentTextArrow" presStyleLbl="node1" presStyleIdx="2" presStyleCnt="3"/>
      <dgm:spPr/>
    </dgm:pt>
  </dgm:ptLst>
  <dgm:cxnLst>
    <dgm:cxn modelId="{1658CC8A-A61A-4190-BDE2-803B89561039}" type="presOf" srcId="{8CBDF652-79F4-44EF-A523-D50B62712EEB}" destId="{CD997A98-192A-4A2A-B11D-30D09A70BC05}" srcOrd="0" destOrd="0" presId="urn:microsoft.com/office/officeart/2005/8/layout/process4"/>
    <dgm:cxn modelId="{891008A0-6656-4727-ADD4-FAEDAB0A8707}" type="presOf" srcId="{F7A80AED-DAD8-4BCF-B4A0-FE6116D3F596}" destId="{9E73B8CF-AFDB-42E6-B28A-195A42DACF3E}" srcOrd="0" destOrd="0" presId="urn:microsoft.com/office/officeart/2005/8/layout/process4"/>
    <dgm:cxn modelId="{A39B0DB3-4BF0-4574-A06E-C0AE721B43DD}" srcId="{D2B7D7E1-401D-43EC-B511-A7511218CFCA}" destId="{F7A80AED-DAD8-4BCF-B4A0-FE6116D3F596}" srcOrd="0" destOrd="0" parTransId="{11405DD9-623B-49EE-8EC3-C52F9E2460F7}" sibTransId="{EA8B2E47-9FEC-4E32-8BFC-661FFF045409}"/>
    <dgm:cxn modelId="{D9C629C9-61CD-459C-9AB4-60E512613EFE}" type="presOf" srcId="{D2B7D7E1-401D-43EC-B511-A7511218CFCA}" destId="{74AD1401-CDE4-4012-8201-0817F3DAE4C3}" srcOrd="0" destOrd="0" presId="urn:microsoft.com/office/officeart/2005/8/layout/process4"/>
    <dgm:cxn modelId="{725C54CB-4B7B-4F20-9913-E88C0D7D0B38}" type="presOf" srcId="{C5C15AE5-2F0A-43A5-A66E-F2108F4C8ABA}" destId="{845534EC-1EEF-4F7A-8975-DDEB544A704B}" srcOrd="0" destOrd="0" presId="urn:microsoft.com/office/officeart/2005/8/layout/process4"/>
    <dgm:cxn modelId="{790580E5-5F42-4C29-AFC1-B006E2CD0F98}" srcId="{D2B7D7E1-401D-43EC-B511-A7511218CFCA}" destId="{C5C15AE5-2F0A-43A5-A66E-F2108F4C8ABA}" srcOrd="1" destOrd="0" parTransId="{00665D32-B8A3-4E53-876E-49517583723C}" sibTransId="{B264B5AD-14D1-4DF6-87FD-2458E5F3B31F}"/>
    <dgm:cxn modelId="{6ED214EC-4220-43F0-B539-14604C80A8A2}" srcId="{D2B7D7E1-401D-43EC-B511-A7511218CFCA}" destId="{8CBDF652-79F4-44EF-A523-D50B62712EEB}" srcOrd="2" destOrd="0" parTransId="{2782986D-EB36-45CC-AC74-EB54710F4E46}" sibTransId="{6A6C452F-11C5-4EDD-862E-02730478AA39}"/>
    <dgm:cxn modelId="{4B10E5B5-7B47-4E12-8421-2795649D5BFE}" type="presParOf" srcId="{74AD1401-CDE4-4012-8201-0817F3DAE4C3}" destId="{AA4EE0F8-DFDA-47F6-B211-C71B9DEB2AA1}" srcOrd="0" destOrd="0" presId="urn:microsoft.com/office/officeart/2005/8/layout/process4"/>
    <dgm:cxn modelId="{0DA00861-F647-4E2C-B6AF-984B3AD97AA2}" type="presParOf" srcId="{AA4EE0F8-DFDA-47F6-B211-C71B9DEB2AA1}" destId="{CD997A98-192A-4A2A-B11D-30D09A70BC05}" srcOrd="0" destOrd="0" presId="urn:microsoft.com/office/officeart/2005/8/layout/process4"/>
    <dgm:cxn modelId="{0AFA4BA1-41F0-47B1-91B7-C6BAF9138AFB}" type="presParOf" srcId="{74AD1401-CDE4-4012-8201-0817F3DAE4C3}" destId="{1A234037-B190-4E2B-A631-0F2D6D15ACDD}" srcOrd="1" destOrd="0" presId="urn:microsoft.com/office/officeart/2005/8/layout/process4"/>
    <dgm:cxn modelId="{08DDD63B-9468-4DDF-B6A0-9DB3DD694C39}" type="presParOf" srcId="{74AD1401-CDE4-4012-8201-0817F3DAE4C3}" destId="{69EC3AD2-FDAB-4BA3-9FF2-7C0E6142FF64}" srcOrd="2" destOrd="0" presId="urn:microsoft.com/office/officeart/2005/8/layout/process4"/>
    <dgm:cxn modelId="{B4E8B259-A8C5-4469-B525-C578AF35A24B}" type="presParOf" srcId="{69EC3AD2-FDAB-4BA3-9FF2-7C0E6142FF64}" destId="{845534EC-1EEF-4F7A-8975-DDEB544A704B}" srcOrd="0" destOrd="0" presId="urn:microsoft.com/office/officeart/2005/8/layout/process4"/>
    <dgm:cxn modelId="{B6BCB8F5-FFE4-40C6-897D-70FB60D3248B}" type="presParOf" srcId="{74AD1401-CDE4-4012-8201-0817F3DAE4C3}" destId="{F213AEF7-86F9-4B27-A996-16F4B1DDA33A}" srcOrd="3" destOrd="0" presId="urn:microsoft.com/office/officeart/2005/8/layout/process4"/>
    <dgm:cxn modelId="{EF0AC306-D3D4-4574-80F8-C5B85A95E36C}" type="presParOf" srcId="{74AD1401-CDE4-4012-8201-0817F3DAE4C3}" destId="{D93A4EC3-F892-4876-90BB-39B65712476C}" srcOrd="4" destOrd="0" presId="urn:microsoft.com/office/officeart/2005/8/layout/process4"/>
    <dgm:cxn modelId="{BB39B2BC-8CD5-4855-9505-0CCF56FD6BB0}" type="presParOf" srcId="{D93A4EC3-F892-4876-90BB-39B65712476C}" destId="{9E73B8CF-AFDB-42E6-B28A-195A42DACF3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A37FE-4585-4771-849E-C7D4F91F87B3}">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869D81-549B-4B37-8B4C-33AB78A0C3B3}">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 am a Trainee Early Years Support Worker here at the centre. This presentation explores Isaac’s developmental needs through the lens of John Bowlby’s Attachment Theory.</a:t>
          </a:r>
          <a:endParaRPr lang="en-US" sz="1900" kern="1200"/>
        </a:p>
      </dsp:txBody>
      <dsp:txXfrm>
        <a:off x="696297" y="538547"/>
        <a:ext cx="4171627" cy="2590157"/>
      </dsp:txXfrm>
    </dsp:sp>
    <dsp:sp modelId="{F9D72015-5C85-430A-87F0-FB478921DD43}">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39D00F-0899-4DC3-B304-E8A4914000F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Isaac is a 4-year-old facing challenges with separation anxiety, language delay, and social withdrawal, compounded by his mother's current struggles and a history of disrupted care. We will examine how these factors influence his development and propose a multiagency support plan.</a:t>
          </a:r>
          <a:endParaRPr lang="en-US" sz="19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BB19F-9672-4919-95E9-14A87E95E2F2}">
      <dsp:nvSpPr>
        <dsp:cNvPr id="0" name=""/>
        <dsp:cNvSpPr/>
      </dsp:nvSpPr>
      <dsp:spPr>
        <a:xfrm>
          <a:off x="0" y="191343"/>
          <a:ext cx="6798539" cy="16339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solidFill>
                <a:srgbClr val="FFFFFF"/>
              </a:solidFill>
              <a:latin typeface="Aptos" panose="02110004020202020204"/>
              <a:ea typeface="+mn-ea"/>
              <a:cs typeface="+mn-cs"/>
            </a:rPr>
            <a:t>Understanding Lifelong Bonds</a:t>
          </a:r>
          <a:endParaRPr lang="en-US" sz="1900" kern="1200">
            <a:solidFill>
              <a:srgbClr val="FFFFFF"/>
            </a:solidFill>
            <a:latin typeface="Aptos" panose="02110004020202020204"/>
            <a:ea typeface="+mn-ea"/>
            <a:cs typeface="+mn-cs"/>
          </a:endParaRPr>
        </a:p>
      </dsp:txBody>
      <dsp:txXfrm>
        <a:off x="79761" y="271104"/>
        <a:ext cx="6639017" cy="1474382"/>
      </dsp:txXfrm>
    </dsp:sp>
    <dsp:sp modelId="{1C3B7666-B2F3-4557-A56B-D6853E20CF79}">
      <dsp:nvSpPr>
        <dsp:cNvPr id="0" name=""/>
        <dsp:cNvSpPr/>
      </dsp:nvSpPr>
      <dsp:spPr>
        <a:xfrm>
          <a:off x="0" y="1879968"/>
          <a:ext cx="6798539" cy="1633904"/>
        </a:xfrm>
        <a:prstGeom prst="round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solidFill>
                <a:srgbClr val="FFFFFF"/>
              </a:solidFill>
              <a:latin typeface="Aptos"/>
              <a:ea typeface="+mn-ea"/>
              <a:cs typeface="+mn-cs"/>
            </a:rPr>
            <a:t>Bowlby's attachment theory provides a lovely explanation of why people need one another to survive. It describes a basic "survival instinct" that we are all born with—the intense, biological need to remain with those who take care of us—rather than merely being a therapeutic idea. (Bowlby, 1969).</a:t>
          </a:r>
          <a:endParaRPr lang="en-US" sz="1900" kern="1200">
            <a:solidFill>
              <a:srgbClr val="FFFFFF"/>
            </a:solidFill>
            <a:latin typeface="Aptos"/>
            <a:ea typeface="+mn-ea"/>
            <a:cs typeface="+mn-cs"/>
          </a:endParaRPr>
        </a:p>
      </dsp:txBody>
      <dsp:txXfrm>
        <a:off x="79761" y="1959729"/>
        <a:ext cx="6639017" cy="1474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CF04E-2850-4C7C-9A4B-ADE399023D83}">
      <dsp:nvSpPr>
        <dsp:cNvPr id="0" name=""/>
        <dsp:cNvSpPr/>
      </dsp:nvSpPr>
      <dsp:spPr>
        <a:xfrm>
          <a:off x="0" y="125095"/>
          <a:ext cx="5269750" cy="112729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FFFF"/>
              </a:solidFill>
              <a:latin typeface="Aptos" panose="02110004020202020204"/>
              <a:ea typeface="+mn-ea"/>
              <a:cs typeface="+mn-cs"/>
            </a:rPr>
            <a:t>Disrupted Childcare: </a:t>
          </a:r>
          <a:r>
            <a:rPr lang="en-GB" sz="1600" kern="1200">
              <a:solidFill>
                <a:srgbClr val="FFFFFF"/>
              </a:solidFill>
              <a:latin typeface="Aptos" panose="02110004020202020204"/>
              <a:ea typeface="+mn-ea"/>
              <a:cs typeface="+mn-cs"/>
            </a:rPr>
            <a:t>The development of basic trust and emotional control is hampered by the absence of a stable "safe base" (NSPCC, 2024). </a:t>
          </a:r>
          <a:endParaRPr lang="en-US" sz="1600" kern="1200">
            <a:solidFill>
              <a:srgbClr val="FFFFFF"/>
            </a:solidFill>
            <a:latin typeface="Aptos" panose="02110004020202020204"/>
            <a:ea typeface="+mn-ea"/>
            <a:cs typeface="+mn-cs"/>
          </a:endParaRPr>
        </a:p>
      </dsp:txBody>
      <dsp:txXfrm>
        <a:off x="55030" y="180125"/>
        <a:ext cx="5159690" cy="1017235"/>
      </dsp:txXfrm>
    </dsp:sp>
    <dsp:sp modelId="{391EDA75-1760-4C71-AA5D-E0C829EC5605}">
      <dsp:nvSpPr>
        <dsp:cNvPr id="0" name=""/>
        <dsp:cNvSpPr/>
      </dsp:nvSpPr>
      <dsp:spPr>
        <a:xfrm>
          <a:off x="0" y="1298470"/>
          <a:ext cx="5269750" cy="112729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FFFF"/>
              </a:solidFill>
              <a:latin typeface="Aptos" panose="02110004020202020204"/>
              <a:ea typeface="+mn-ea"/>
              <a:cs typeface="+mn-cs"/>
            </a:rPr>
            <a:t>Maternal Mental Health:</a:t>
          </a:r>
          <a:r>
            <a:rPr lang="en-GB" sz="1600" kern="1200">
              <a:solidFill>
                <a:srgbClr val="FFFFFF"/>
              </a:solidFill>
              <a:latin typeface="Aptos" panose="02110004020202020204"/>
              <a:ea typeface="+mn-ea"/>
              <a:cs typeface="+mn-cs"/>
            </a:rPr>
            <a:t> Insecure attachment styles are fostered by inconsistent caregiving brought on by depression (Stein et al., 2014). </a:t>
          </a:r>
          <a:endParaRPr lang="en-US" sz="1600" kern="1200">
            <a:solidFill>
              <a:srgbClr val="FFFFFF"/>
            </a:solidFill>
            <a:latin typeface="Aptos" panose="02110004020202020204"/>
            <a:ea typeface="+mn-ea"/>
            <a:cs typeface="+mn-cs"/>
          </a:endParaRPr>
        </a:p>
      </dsp:txBody>
      <dsp:txXfrm>
        <a:off x="55030" y="1353500"/>
        <a:ext cx="5159690" cy="1017235"/>
      </dsp:txXfrm>
    </dsp:sp>
    <dsp:sp modelId="{ED7F7A50-4C01-49F3-B1B5-D27B4B466977}">
      <dsp:nvSpPr>
        <dsp:cNvPr id="0" name=""/>
        <dsp:cNvSpPr/>
      </dsp:nvSpPr>
      <dsp:spPr>
        <a:xfrm>
          <a:off x="0" y="2471845"/>
          <a:ext cx="5269750" cy="112729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FFFF"/>
              </a:solidFill>
              <a:latin typeface="Aptos"/>
              <a:ea typeface="+mn-ea"/>
              <a:cs typeface="+mn-cs"/>
            </a:rPr>
            <a:t>Limited Social Interaction:</a:t>
          </a:r>
          <a:r>
            <a:rPr lang="en-GB" sz="1600" kern="1200">
              <a:solidFill>
                <a:srgbClr val="FFFFFF"/>
              </a:solidFill>
              <a:latin typeface="Aptos"/>
              <a:ea typeface="+mn-ea"/>
              <a:cs typeface="+mn-cs"/>
            </a:rPr>
            <a:t> Rather than encouraging exploratory social learning, inadequate "scaffolding" pushes the infant into defensive withdrawal (Vygotsky, 1978). </a:t>
          </a:r>
          <a:endParaRPr lang="en-US" sz="1600" kern="1200">
            <a:solidFill>
              <a:srgbClr val="FFFFFF"/>
            </a:solidFill>
            <a:latin typeface="Aptos"/>
            <a:ea typeface="+mn-ea"/>
            <a:cs typeface="+mn-cs"/>
          </a:endParaRPr>
        </a:p>
      </dsp:txBody>
      <dsp:txXfrm>
        <a:off x="55030" y="2526875"/>
        <a:ext cx="5159690" cy="1017235"/>
      </dsp:txXfrm>
    </dsp:sp>
    <dsp:sp modelId="{9341A218-7F9A-46F2-B6CE-6CD2920A280D}">
      <dsp:nvSpPr>
        <dsp:cNvPr id="0" name=""/>
        <dsp:cNvSpPr/>
      </dsp:nvSpPr>
      <dsp:spPr>
        <a:xfrm>
          <a:off x="0" y="3645220"/>
          <a:ext cx="5269750" cy="112729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FFFF"/>
              </a:solidFill>
              <a:latin typeface="Aptos" panose="02110004020202020204"/>
              <a:ea typeface="+mn-ea"/>
              <a:cs typeface="+mn-cs"/>
            </a:rPr>
            <a:t>Language Delay:</a:t>
          </a:r>
          <a:r>
            <a:rPr lang="en-GB" sz="1600" kern="1200">
              <a:solidFill>
                <a:srgbClr val="FFFFFF"/>
              </a:solidFill>
              <a:latin typeface="Aptos" panose="02110004020202020204"/>
              <a:ea typeface="+mn-ea"/>
              <a:cs typeface="+mn-cs"/>
            </a:rPr>
            <a:t> "Clinginess" serves as a nonverbal survival tactic when anxiety depletes the cognitive resources required for language (Bowlby, 1988).</a:t>
          </a:r>
          <a:endParaRPr lang="en-US" sz="1600" kern="1200">
            <a:solidFill>
              <a:srgbClr val="FFFFFF"/>
            </a:solidFill>
            <a:latin typeface="Aptos" panose="02110004020202020204"/>
            <a:ea typeface="+mn-ea"/>
            <a:cs typeface="+mn-cs"/>
          </a:endParaRPr>
        </a:p>
      </dsp:txBody>
      <dsp:txXfrm>
        <a:off x="55030" y="3700250"/>
        <a:ext cx="5159690" cy="10172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65F63C-6DBE-4596-A80E-4A2E1557347D}">
      <dsp:nvSpPr>
        <dsp:cNvPr id="0" name=""/>
        <dsp:cNvSpPr/>
      </dsp:nvSpPr>
      <dsp:spPr>
        <a:xfrm>
          <a:off x="0" y="2503"/>
          <a:ext cx="9268838"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BF48CA-189C-4E07-AA14-172507718F5A}">
      <dsp:nvSpPr>
        <dsp:cNvPr id="0" name=""/>
        <dsp:cNvSpPr/>
      </dsp:nvSpPr>
      <dsp:spPr>
        <a:xfrm>
          <a:off x="0" y="2503"/>
          <a:ext cx="9268838" cy="1707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b="1" kern="1200"/>
            <a:t>Language </a:t>
          </a:r>
          <a:r>
            <a:rPr lang="en-GB" sz="2600" b="1" kern="1200" err="1"/>
            <a:t>Attunement</a:t>
          </a:r>
          <a:r>
            <a:rPr lang="en-GB" sz="2600" b="1" kern="1200"/>
            <a:t>: </a:t>
          </a:r>
          <a:r>
            <a:rPr lang="en-GB" sz="2600" kern="1200"/>
            <a:t>In order to assist Isaac replace his nonverbal "clinginess" with expressive language, practitioners should describe his actions and feelings while offering external management (Cassidy </a:t>
          </a:r>
          <a:r>
            <a:rPr lang="en-GB" sz="2600" kern="1200">
              <a:latin typeface="Aptos Display" panose="02110004020202020204"/>
            </a:rPr>
            <a:t>and Shaver</a:t>
          </a:r>
          <a:r>
            <a:rPr lang="en-GB" sz="2600" kern="1200"/>
            <a:t>, 2016). </a:t>
          </a:r>
          <a:endParaRPr lang="en-US" sz="2600" kern="1200"/>
        </a:p>
      </dsp:txBody>
      <dsp:txXfrm>
        <a:off x="0" y="2503"/>
        <a:ext cx="9268838" cy="1707347"/>
      </dsp:txXfrm>
    </dsp:sp>
    <dsp:sp modelId="{1B8A0C9C-3E7D-4A53-913F-5F01700DFE48}">
      <dsp:nvSpPr>
        <dsp:cNvPr id="0" name=""/>
        <dsp:cNvSpPr/>
      </dsp:nvSpPr>
      <dsp:spPr>
        <a:xfrm>
          <a:off x="0" y="1709850"/>
          <a:ext cx="9268838"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D4B48F-F4F0-4160-B0B4-DC77B991303E}">
      <dsp:nvSpPr>
        <dsp:cNvPr id="0" name=""/>
        <dsp:cNvSpPr/>
      </dsp:nvSpPr>
      <dsp:spPr>
        <a:xfrm>
          <a:off x="0" y="1709850"/>
          <a:ext cx="9268838" cy="1707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Parental Modelling: </a:t>
          </a:r>
          <a:r>
            <a:rPr lang="en-GB" sz="2600" kern="1200"/>
            <a:t>Promote maternal mental health by providing responsive care, fostering a stronger link between parents and children, and modelling sensitive interactions.</a:t>
          </a:r>
          <a:endParaRPr lang="en-US" sz="2600" kern="1200"/>
        </a:p>
      </dsp:txBody>
      <dsp:txXfrm>
        <a:off x="0" y="1709850"/>
        <a:ext cx="9268838" cy="1707347"/>
      </dsp:txXfrm>
    </dsp:sp>
    <dsp:sp modelId="{F74124E9-8548-46AD-9C0E-09CC47C4EC42}">
      <dsp:nvSpPr>
        <dsp:cNvPr id="0" name=""/>
        <dsp:cNvSpPr/>
      </dsp:nvSpPr>
      <dsp:spPr>
        <a:xfrm>
          <a:off x="0" y="3417197"/>
          <a:ext cx="9268838"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0F3D2-C8EB-412D-AD22-F1DA8DC85BFD}">
      <dsp:nvSpPr>
        <dsp:cNvPr id="0" name=""/>
        <dsp:cNvSpPr/>
      </dsp:nvSpPr>
      <dsp:spPr>
        <a:xfrm>
          <a:off x="0" y="3417197"/>
          <a:ext cx="9268838" cy="1707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Co-regulation:</a:t>
          </a:r>
          <a:r>
            <a:rPr lang="en-GB" sz="2600" kern="1200"/>
            <a:t> Use sensory-friendly "calm-down corners" to provide proximity-based support. This reduces "Toxic Stress" and protects amygdala development during periods of high anxiety (</a:t>
          </a:r>
          <a:r>
            <a:rPr lang="en-GB" sz="2600" kern="1200" err="1"/>
            <a:t>Center</a:t>
          </a:r>
          <a:r>
            <a:rPr lang="en-GB" sz="2600" kern="1200"/>
            <a:t> on the Developing Child, 2016).</a:t>
          </a:r>
          <a:endParaRPr lang="en-US" sz="2600" kern="1200"/>
        </a:p>
      </dsp:txBody>
      <dsp:txXfrm>
        <a:off x="0" y="3417197"/>
        <a:ext cx="9268838" cy="17073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F53DF-657F-4570-A3A6-EA53F62FCC0A}">
      <dsp:nvSpPr>
        <dsp:cNvPr id="0" name=""/>
        <dsp:cNvSpPr/>
      </dsp:nvSpPr>
      <dsp:spPr>
        <a:xfrm>
          <a:off x="0" y="1988"/>
          <a:ext cx="599161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6D74C48-3AA7-4D83-B1E9-BDCB0DB07555}">
      <dsp:nvSpPr>
        <dsp:cNvPr id="0" name=""/>
        <dsp:cNvSpPr/>
      </dsp:nvSpPr>
      <dsp:spPr>
        <a:xfrm>
          <a:off x="0" y="1988"/>
          <a:ext cx="5991610" cy="1356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defRPr cap="all"/>
          </a:pPr>
          <a:r>
            <a:rPr lang="en-GB" sz="1500" b="1" kern="1200">
              <a:latin typeface="Arial"/>
              <a:cs typeface="Arial"/>
            </a:rPr>
            <a:t>Biological Predispositions in Nature</a:t>
          </a:r>
          <a:endParaRPr lang="en-US" sz="1500" kern="1200">
            <a:latin typeface="Arial"/>
            <a:cs typeface="Arial"/>
          </a:endParaRPr>
        </a:p>
      </dsp:txBody>
      <dsp:txXfrm>
        <a:off x="0" y="1988"/>
        <a:ext cx="5991610" cy="1356204"/>
      </dsp:txXfrm>
    </dsp:sp>
    <dsp:sp modelId="{46A20644-F2DF-42F4-86C2-688B16AF6F82}">
      <dsp:nvSpPr>
        <dsp:cNvPr id="0" name=""/>
        <dsp:cNvSpPr/>
      </dsp:nvSpPr>
      <dsp:spPr>
        <a:xfrm>
          <a:off x="0" y="1358192"/>
          <a:ext cx="5991610" cy="0"/>
        </a:xfrm>
        <a:prstGeom prst="line">
          <a:avLst/>
        </a:prstGeom>
        <a:solidFill>
          <a:schemeClr val="accent2">
            <a:hueOff val="2837564"/>
            <a:satOff val="7688"/>
            <a:lumOff val="-6079"/>
            <a:alphaOff val="0"/>
          </a:schemeClr>
        </a:solidFill>
        <a:ln w="19050" cap="flat" cmpd="sng" algn="ctr">
          <a:solidFill>
            <a:schemeClr val="accent2">
              <a:hueOff val="2837564"/>
              <a:satOff val="7688"/>
              <a:lumOff val="-60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E0A1E22-B677-42F0-8844-F90A3DD5A602}">
      <dsp:nvSpPr>
        <dsp:cNvPr id="0" name=""/>
        <dsp:cNvSpPr/>
      </dsp:nvSpPr>
      <dsp:spPr>
        <a:xfrm>
          <a:off x="0" y="1358192"/>
          <a:ext cx="5991610" cy="1356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defRPr cap="all"/>
          </a:pPr>
          <a:r>
            <a:rPr lang="en-GB" sz="1500" b="1" kern="1200">
              <a:latin typeface="Arial"/>
              <a:cs typeface="Arial"/>
            </a:rPr>
            <a:t>Inhibited Temperament:</a:t>
          </a:r>
          <a:r>
            <a:rPr lang="en-GB" sz="1500" kern="1200">
              <a:latin typeface="Arial"/>
              <a:cs typeface="Arial"/>
            </a:rPr>
            <a:t> According to the National Scientific Council on the Developing Child (2005), Isaac is more sensitive to environmental stressors due to his natural biological propensity toward shyness.</a:t>
          </a:r>
          <a:endParaRPr lang="en-US" sz="1500" kern="1200">
            <a:latin typeface="Arial"/>
            <a:cs typeface="Arial"/>
          </a:endParaRPr>
        </a:p>
      </dsp:txBody>
      <dsp:txXfrm>
        <a:off x="0" y="1358192"/>
        <a:ext cx="5991610" cy="1356204"/>
      </dsp:txXfrm>
    </dsp:sp>
    <dsp:sp modelId="{3F1718DF-5AF7-4F3F-95BE-4F1D889E1D18}">
      <dsp:nvSpPr>
        <dsp:cNvPr id="0" name=""/>
        <dsp:cNvSpPr/>
      </dsp:nvSpPr>
      <dsp:spPr>
        <a:xfrm>
          <a:off x="0" y="2714397"/>
          <a:ext cx="5991610" cy="0"/>
        </a:xfrm>
        <a:prstGeom prst="line">
          <a:avLst/>
        </a:prstGeom>
        <a:solidFill>
          <a:schemeClr val="accent2">
            <a:hueOff val="5675128"/>
            <a:satOff val="15375"/>
            <a:lumOff val="-12157"/>
            <a:alphaOff val="0"/>
          </a:schemeClr>
        </a:solidFill>
        <a:ln w="19050" cap="flat" cmpd="sng" algn="ctr">
          <a:solidFill>
            <a:schemeClr val="accent2">
              <a:hueOff val="5675128"/>
              <a:satOff val="15375"/>
              <a:lumOff val="-1215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C16051-D367-46F7-A12B-F023E50FE903}">
      <dsp:nvSpPr>
        <dsp:cNvPr id="0" name=""/>
        <dsp:cNvSpPr/>
      </dsp:nvSpPr>
      <dsp:spPr>
        <a:xfrm>
          <a:off x="0" y="2714397"/>
          <a:ext cx="5991610" cy="1356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defRPr cap="all"/>
          </a:pPr>
          <a:r>
            <a:rPr lang="en-GB" sz="1500" b="1" kern="1200">
              <a:latin typeface="Arial"/>
              <a:cs typeface="Arial"/>
            </a:rPr>
            <a:t>Neurodevelopmental Impact:</a:t>
          </a:r>
          <a:r>
            <a:rPr lang="en-GB" sz="1500" kern="1200">
              <a:latin typeface="Arial"/>
              <a:cs typeface="Arial"/>
            </a:rPr>
            <a:t> Prolonged stress impairs a person's biological ability to regulate their emotions by interfering with the development of the prefrontal cortex and amygdala (National Scientific Council on the Developing Child, 2005). </a:t>
          </a:r>
          <a:endParaRPr lang="en-US" sz="1500" kern="1200">
            <a:latin typeface="Arial"/>
            <a:cs typeface="Arial"/>
          </a:endParaRPr>
        </a:p>
      </dsp:txBody>
      <dsp:txXfrm>
        <a:off x="0" y="2714397"/>
        <a:ext cx="5991610" cy="13562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D7387-EE69-4D48-A32E-567B985FC31C}">
      <dsp:nvSpPr>
        <dsp:cNvPr id="0" name=""/>
        <dsp:cNvSpPr/>
      </dsp:nvSpPr>
      <dsp:spPr>
        <a:xfrm>
          <a:off x="0" y="2658"/>
          <a:ext cx="4555782"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A0F983-DDAE-47B9-8C1A-4B8521DC873A}">
      <dsp:nvSpPr>
        <dsp:cNvPr id="0" name=""/>
        <dsp:cNvSpPr/>
      </dsp:nvSpPr>
      <dsp:spPr>
        <a:xfrm>
          <a:off x="0" y="2658"/>
          <a:ext cx="4555782" cy="181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Carer Environment: </a:t>
          </a:r>
          <a:r>
            <a:rPr lang="en-GB" sz="1900" kern="1200"/>
            <a:t>Isaac is unable to meet his developmental goals due to obstacles to responsive care caused by socioeconomic stress and parental despair (UNICEF, 2017). </a:t>
          </a:r>
          <a:endParaRPr lang="en-US" sz="1900" kern="1200"/>
        </a:p>
      </dsp:txBody>
      <dsp:txXfrm>
        <a:off x="0" y="2658"/>
        <a:ext cx="4555782" cy="1813252"/>
      </dsp:txXfrm>
    </dsp:sp>
    <dsp:sp modelId="{92BD7459-1281-47B2-8F5E-BDD0A4C1BAFA}">
      <dsp:nvSpPr>
        <dsp:cNvPr id="0" name=""/>
        <dsp:cNvSpPr/>
      </dsp:nvSpPr>
      <dsp:spPr>
        <a:xfrm>
          <a:off x="0" y="1815911"/>
          <a:ext cx="4555782"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21269FA-214D-4C7B-A59F-74348958595D}">
      <dsp:nvSpPr>
        <dsp:cNvPr id="0" name=""/>
        <dsp:cNvSpPr/>
      </dsp:nvSpPr>
      <dsp:spPr>
        <a:xfrm>
          <a:off x="0" y="1815911"/>
          <a:ext cx="4555782" cy="181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Environmental Stability:</a:t>
          </a:r>
          <a:r>
            <a:rPr lang="en-GB" sz="1900" kern="1200"/>
            <a:t> Isaac's main security networks were disrupted by relocation and the departure of dependable childcare providers, which increased his anxiety (Hamilton, 2022).</a:t>
          </a:r>
          <a:endParaRPr lang="en-US" sz="1900" kern="1200"/>
        </a:p>
      </dsp:txBody>
      <dsp:txXfrm>
        <a:off x="0" y="1815911"/>
        <a:ext cx="4555782" cy="1813252"/>
      </dsp:txXfrm>
    </dsp:sp>
    <dsp:sp modelId="{28F25C8D-325C-4BC1-B2F5-8B43517CD0D8}">
      <dsp:nvSpPr>
        <dsp:cNvPr id="0" name=""/>
        <dsp:cNvSpPr/>
      </dsp:nvSpPr>
      <dsp:spPr>
        <a:xfrm>
          <a:off x="0" y="3629164"/>
          <a:ext cx="4555782"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A6405CD-D36D-4953-8DD9-ED206A548F07}">
      <dsp:nvSpPr>
        <dsp:cNvPr id="0" name=""/>
        <dsp:cNvSpPr/>
      </dsp:nvSpPr>
      <dsp:spPr>
        <a:xfrm>
          <a:off x="0" y="3629164"/>
          <a:ext cx="4555782" cy="181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t>Cognitive Templates:</a:t>
          </a:r>
          <a:r>
            <a:rPr lang="en-GB" sz="1900" kern="1200"/>
            <a:t> Early caregiver interactions form a core cognitive blueprint, dictating his lifelong expectations regarding social accessibility and emotional connection (Boyd </a:t>
          </a:r>
          <a:r>
            <a:rPr lang="en-GB" sz="1900" kern="1200">
              <a:latin typeface="Aptos Display" panose="02110004020202020204"/>
            </a:rPr>
            <a:t>and </a:t>
          </a:r>
          <a:r>
            <a:rPr lang="en-GB" sz="1900" kern="1200"/>
            <a:t>Bee, 2019).</a:t>
          </a:r>
          <a:endParaRPr lang="en-US" sz="1900" kern="1200"/>
        </a:p>
      </dsp:txBody>
      <dsp:txXfrm>
        <a:off x="0" y="3629164"/>
        <a:ext cx="4555782" cy="18132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5ECD1-2725-4FE4-8A4F-68DB9AE667F6}">
      <dsp:nvSpPr>
        <dsp:cNvPr id="0" name=""/>
        <dsp:cNvSpPr/>
      </dsp:nvSpPr>
      <dsp:spPr>
        <a:xfrm rot="16200000">
          <a:off x="1179" y="66195"/>
          <a:ext cx="5828309" cy="5828309"/>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l" defTabSz="933450">
            <a:lnSpc>
              <a:spcPct val="90000"/>
            </a:lnSpc>
            <a:spcBef>
              <a:spcPct val="0"/>
            </a:spcBef>
            <a:spcAft>
              <a:spcPct val="35000"/>
            </a:spcAft>
            <a:buNone/>
          </a:pPr>
          <a:r>
            <a:rPr lang="en-GB" sz="2100" b="1" kern="1200"/>
            <a:t>Strengths:</a:t>
          </a:r>
          <a:endParaRPr lang="en-US" sz="2100" kern="1200"/>
        </a:p>
        <a:p>
          <a:pPr marL="171450" lvl="1" indent="-171450" algn="l" defTabSz="711200">
            <a:lnSpc>
              <a:spcPct val="90000"/>
            </a:lnSpc>
            <a:spcBef>
              <a:spcPct val="0"/>
            </a:spcBef>
            <a:spcAft>
              <a:spcPct val="15000"/>
            </a:spcAft>
            <a:buChar char="•"/>
          </a:pPr>
          <a:r>
            <a:rPr lang="en-GB" sz="1600" b="1" kern="1200"/>
            <a:t>Relational Focus:</a:t>
          </a:r>
          <a:r>
            <a:rPr lang="en-GB" sz="1600" kern="1200"/>
            <a:t> Modern practice </a:t>
          </a:r>
          <a:r>
            <a:rPr lang="en-GB" sz="1600" kern="1200">
              <a:latin typeface="Aptos Display" panose="02110004020202020204"/>
            </a:rPr>
            <a:t>emphasises</a:t>
          </a:r>
          <a:r>
            <a:rPr lang="en-GB" sz="1600" kern="1200"/>
            <a:t> caregiver sensitivity, </a:t>
          </a:r>
          <a:r>
            <a:rPr lang="en-GB" sz="1600" kern="1200">
              <a:latin typeface="Aptos Display" panose="02110004020202020204"/>
            </a:rPr>
            <a:t>prioritising</a:t>
          </a:r>
          <a:r>
            <a:rPr lang="en-GB" sz="1600" kern="1200"/>
            <a:t> the adult's role in building secure environments over rigid attachment categorizations.</a:t>
          </a:r>
          <a:endParaRPr lang="en-US" sz="1600" kern="1200"/>
        </a:p>
        <a:p>
          <a:pPr marL="171450" lvl="1" indent="-171450" algn="l" defTabSz="711200">
            <a:lnSpc>
              <a:spcPct val="90000"/>
            </a:lnSpc>
            <a:spcBef>
              <a:spcPct val="0"/>
            </a:spcBef>
            <a:spcAft>
              <a:spcPct val="15000"/>
            </a:spcAft>
            <a:buChar char="•"/>
          </a:pPr>
          <a:r>
            <a:rPr lang="en-GB" sz="1600" b="1" kern="1200"/>
            <a:t>Proven Resilience:</a:t>
          </a:r>
          <a:r>
            <a:rPr lang="en-GB" sz="1600" kern="1200"/>
            <a:t> Consistent, responsive care is evidence-based to enhance emotional regulation and long-term resilience, providing a robust framework for early intervention (Practitioner Review, 2026).</a:t>
          </a:r>
          <a:endParaRPr lang="en-US" sz="1600" kern="1200"/>
        </a:p>
      </dsp:txBody>
      <dsp:txXfrm rot="5400000">
        <a:off x="1179" y="1523272"/>
        <a:ext cx="4808355" cy="2914155"/>
      </dsp:txXfrm>
    </dsp:sp>
    <dsp:sp modelId="{48C9BAB8-6B4A-4786-A77A-AF6C2D742428}">
      <dsp:nvSpPr>
        <dsp:cNvPr id="0" name=""/>
        <dsp:cNvSpPr/>
      </dsp:nvSpPr>
      <dsp:spPr>
        <a:xfrm rot="5400000">
          <a:off x="6130809" y="66195"/>
          <a:ext cx="5828309" cy="5828309"/>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l" defTabSz="933450">
            <a:lnSpc>
              <a:spcPct val="90000"/>
            </a:lnSpc>
            <a:spcBef>
              <a:spcPct val="0"/>
            </a:spcBef>
            <a:spcAft>
              <a:spcPct val="35000"/>
            </a:spcAft>
            <a:buNone/>
          </a:pPr>
          <a:r>
            <a:rPr lang="en-GB" sz="2100" b="1" kern="1200"/>
            <a:t>Limitations:</a:t>
          </a:r>
          <a:endParaRPr lang="en-US" sz="2100" kern="1200"/>
        </a:p>
        <a:p>
          <a:pPr marL="171450" lvl="1" indent="-171450" algn="l" defTabSz="711200">
            <a:lnSpc>
              <a:spcPct val="90000"/>
            </a:lnSpc>
            <a:spcBef>
              <a:spcPct val="0"/>
            </a:spcBef>
            <a:spcAft>
              <a:spcPct val="15000"/>
            </a:spcAft>
            <a:buChar char="•"/>
          </a:pPr>
          <a:r>
            <a:rPr lang="en-GB" sz="1600" b="1" kern="1200" err="1"/>
            <a:t>Labeling</a:t>
          </a:r>
          <a:r>
            <a:rPr lang="en-GB" sz="1600" b="1" kern="1200"/>
            <a:t> Risks:</a:t>
          </a:r>
          <a:r>
            <a:rPr lang="en-GB" sz="1600" kern="1200"/>
            <a:t> Over-reliance on "attachment labels" risks limiting practitioner expectations rather than addressing Isaac's individual requirements.</a:t>
          </a:r>
          <a:endParaRPr lang="en-US" sz="1600" kern="1200"/>
        </a:p>
        <a:p>
          <a:pPr marL="171450" lvl="1" indent="-171450" algn="l" defTabSz="711200">
            <a:lnSpc>
              <a:spcPct val="90000"/>
            </a:lnSpc>
            <a:spcBef>
              <a:spcPct val="0"/>
            </a:spcBef>
            <a:spcAft>
              <a:spcPct val="15000"/>
            </a:spcAft>
            <a:buChar char="•"/>
          </a:pPr>
          <a:r>
            <a:rPr lang="en-GB" sz="1600" b="1" kern="1200"/>
            <a:t>Cultural Bias:</a:t>
          </a:r>
          <a:r>
            <a:rPr lang="en-GB" sz="1600" kern="1200"/>
            <a:t> Western-centric attachment models may misinterpret diverse child-rearing practices as "insecure," potentially compromising the quality of support for children from various cultural background.</a:t>
          </a:r>
          <a:endParaRPr lang="en-US" sz="1600" kern="1200"/>
        </a:p>
      </dsp:txBody>
      <dsp:txXfrm rot="-5400000">
        <a:off x="7150763" y="1523272"/>
        <a:ext cx="4808355" cy="29141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10E4F-E00D-4695-B46C-5E8EC5103F79}">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B5FA752-2FE6-4DD7-99B5-043E3AAA60D6}">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110004020202020204"/>
              <a:ea typeface="+mn-ea"/>
              <a:cs typeface="+mn-cs"/>
            </a:rPr>
            <a:t>Shift in Focus:</a:t>
          </a:r>
          <a:r>
            <a:rPr lang="en-GB" sz="1300" kern="1200">
              <a:latin typeface="Aptos" panose="02110004020202020204"/>
              <a:ea typeface="+mn-ea"/>
              <a:cs typeface="+mn-cs"/>
            </a:rPr>
            <a:t> While Attachment Theory identifies the cause of Isaac’s  anxiety, Vygotsky’s Sociocultural Theory provides  a  practical  framework for active classroom intervention.</a:t>
          </a:r>
          <a:endParaRPr lang="en-US" sz="1300" kern="1200">
            <a:latin typeface="Aptos" panose="02110004020202020204"/>
            <a:ea typeface="+mn-ea"/>
            <a:cs typeface="+mn-cs"/>
          </a:endParaRPr>
        </a:p>
      </dsp:txBody>
      <dsp:txXfrm>
        <a:off x="383617" y="1447754"/>
        <a:ext cx="2847502" cy="1768010"/>
      </dsp:txXfrm>
    </dsp:sp>
    <dsp:sp modelId="{88720BA8-E310-49DE-B84D-1582B4D1623F}">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EEDEEE9-6F2B-4198-A466-CAC8BB5BFD2D}">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ptos"/>
              <a:ea typeface="+mn-ea"/>
              <a:cs typeface="+mn-cs"/>
            </a:rPr>
            <a:t>From Labels to Potential:</a:t>
          </a:r>
          <a:r>
            <a:rPr lang="en-GB" sz="1300" kern="1200">
              <a:latin typeface="Aptos"/>
              <a:ea typeface="+mn-ea"/>
              <a:cs typeface="+mn-cs"/>
            </a:rPr>
            <a:t> This approach moves beyond defining Isaac by emotional "deficits" or attachment "labels," focusing instead on his capacity for growth through supportive social engagement (Jones, Belli and Julyan, 2021).</a:t>
          </a:r>
          <a:endParaRPr lang="en-US" sz="1300" kern="1200">
            <a:latin typeface="Aptos"/>
            <a:ea typeface="+mn-ea"/>
            <a:cs typeface="+mn-cs"/>
          </a:endParaRPr>
        </a:p>
      </dsp:txBody>
      <dsp:txXfrm>
        <a:off x="3998355" y="1447754"/>
        <a:ext cx="2847502" cy="1768010"/>
      </dsp:txXfrm>
    </dsp:sp>
    <dsp:sp modelId="{0845D74A-D9C9-4D74-B4AE-385E575AEA59}">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C8099DB-BF87-41F0-B58B-FC1D5F484ADB}">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ptos" panose="02110004020202020204"/>
              <a:ea typeface="+mn-ea"/>
              <a:cs typeface="+mn-cs"/>
            </a:rPr>
            <a:t>Collaborative Learning:</a:t>
          </a:r>
          <a:r>
            <a:rPr lang="en-GB" sz="1300" kern="1200">
              <a:latin typeface="Aptos" panose="02110004020202020204"/>
              <a:ea typeface="+mn-ea"/>
              <a:cs typeface="+mn-cs"/>
            </a:rPr>
            <a:t> By leveraging social support and "scaffolding," practitioners can foster Isaac’s development, viewing his progress as a collaborative process rather than a result of past emotional struggles (Jones, Belli and Julyan, 2021).</a:t>
          </a:r>
          <a:endParaRPr lang="en-US" sz="1300" kern="1200">
            <a:latin typeface="Aptos" panose="02110004020202020204"/>
            <a:ea typeface="+mn-ea"/>
            <a:cs typeface="+mn-cs"/>
          </a:endParaRPr>
        </a:p>
      </dsp:txBody>
      <dsp:txXfrm>
        <a:off x="7613092" y="1447754"/>
        <a:ext cx="2847502" cy="17680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86302-93CA-4CBC-9AFB-4274476A508D}">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4B4B8-1782-4350-819C-F33A0B8FA8CC}">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96F9D0-591E-42B3-8B49-6C874BE637EF}">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90000"/>
            </a:lnSpc>
            <a:spcBef>
              <a:spcPct val="0"/>
            </a:spcBef>
            <a:spcAft>
              <a:spcPct val="35000"/>
            </a:spcAft>
            <a:buNone/>
          </a:pPr>
          <a:r>
            <a:rPr lang="en-GB" sz="1600" kern="1200"/>
            <a:t>I'm employing a two-pronged strategy to help Isaac that strikes a balance between his development in social skills and his desire for emotional safety. </a:t>
          </a:r>
          <a:endParaRPr lang="en-US" sz="1600" kern="1200"/>
        </a:p>
      </dsp:txBody>
      <dsp:txXfrm>
        <a:off x="1435590" y="531"/>
        <a:ext cx="9080009" cy="1242935"/>
      </dsp:txXfrm>
    </dsp:sp>
    <dsp:sp modelId="{7F990BBA-003C-4C09-8ACC-BF61EB59B1BB}">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936AC-B96A-40C0-A6C4-70FCE72E1101}">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E0A1-3424-46D8-87FB-93241050AB8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90000"/>
            </a:lnSpc>
            <a:spcBef>
              <a:spcPct val="0"/>
            </a:spcBef>
            <a:spcAft>
              <a:spcPct val="35000"/>
            </a:spcAft>
            <a:buNone/>
          </a:pPr>
          <a:r>
            <a:rPr lang="en-GB" sz="1600" b="1" kern="1200"/>
            <a:t>Building Emotional Safety:</a:t>
          </a:r>
          <a:r>
            <a:rPr lang="en-GB" sz="1600" kern="1200"/>
            <a:t> I concentrate on being a dependable, consistent presence in accordance with Bowlby's (1988) "Secure Base" approach. This makes Isaac feel secure enough to begin investigating his surroundings rather than worrying about them.</a:t>
          </a:r>
          <a:endParaRPr lang="en-US" sz="1600" kern="1200"/>
        </a:p>
      </dsp:txBody>
      <dsp:txXfrm>
        <a:off x="1435590" y="1554201"/>
        <a:ext cx="9080009" cy="1242935"/>
      </dsp:txXfrm>
    </dsp:sp>
    <dsp:sp modelId="{7EBF9774-44C0-4613-B4FC-C2DADF2D7F93}">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100E0-4CF1-4005-A277-B5C0D50ABA1F}">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935B24-F69E-4059-9061-8188D062FF9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90000"/>
            </a:lnSpc>
            <a:spcBef>
              <a:spcPct val="0"/>
            </a:spcBef>
            <a:spcAft>
              <a:spcPct val="35000"/>
            </a:spcAft>
            <a:buNone/>
          </a:pPr>
          <a:r>
            <a:rPr lang="en-GB" sz="1600" b="1" kern="1200"/>
            <a:t>Promoting Development:</a:t>
          </a:r>
          <a:r>
            <a:rPr lang="en-GB" sz="1600" kern="1200"/>
            <a:t> After he feels safe, I use Vygotsky's (1978) method to direct his education. As a helpful companion, I offer Isaac precisely the right amount of "scaffolding" to assist him progress through his "Zone of Proximal Development." This enables him to progressively move from observing from the sidelines to confidently participating in group activities.</a:t>
          </a:r>
          <a:endParaRPr lang="en-US" sz="1600" kern="1200"/>
        </a:p>
      </dsp:txBody>
      <dsp:txXfrm>
        <a:off x="1435590" y="3107870"/>
        <a:ext cx="9080009" cy="12429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97A98-192A-4A2A-B11D-30D09A70BC05}">
      <dsp:nvSpPr>
        <dsp:cNvPr id="0" name=""/>
        <dsp:cNvSpPr/>
      </dsp:nvSpPr>
      <dsp:spPr>
        <a:xfrm>
          <a:off x="0" y="3653344"/>
          <a:ext cx="5645871" cy="11991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Building a Future:</a:t>
          </a:r>
          <a:r>
            <a:rPr lang="en-GB" sz="1400" kern="1200"/>
            <a:t> By embracing this new perspective, we may respond with professional accuracy and actively support each child's resilience and future potential.</a:t>
          </a:r>
          <a:endParaRPr lang="en-US" sz="1400" kern="1200"/>
        </a:p>
      </dsp:txBody>
      <dsp:txXfrm>
        <a:off x="0" y="3653344"/>
        <a:ext cx="5645871" cy="1199109"/>
      </dsp:txXfrm>
    </dsp:sp>
    <dsp:sp modelId="{845534EC-1EEF-4F7A-8975-DDEB544A704B}">
      <dsp:nvSpPr>
        <dsp:cNvPr id="0" name=""/>
        <dsp:cNvSpPr/>
      </dsp:nvSpPr>
      <dsp:spPr>
        <a:xfrm rot="10800000">
          <a:off x="0" y="1827101"/>
          <a:ext cx="5645871" cy="1844230"/>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Seeing the Person, Not the Behaviour</a:t>
          </a:r>
          <a:r>
            <a:rPr lang="en-GB" sz="1400" kern="1200"/>
            <a:t>: The true value of our work is in transforming a child's "behaviours" into their "biography." When we look beyond the symptoms to understand the story behind their needs, we move from basic care to meaningful support. </a:t>
          </a:r>
          <a:endParaRPr lang="en-US" sz="1400" kern="1200"/>
        </a:p>
      </dsp:txBody>
      <dsp:txXfrm rot="10800000">
        <a:off x="0" y="1827101"/>
        <a:ext cx="5645871" cy="1198325"/>
      </dsp:txXfrm>
    </dsp:sp>
    <dsp:sp modelId="{9E73B8CF-AFDB-42E6-B28A-195A42DACF3E}">
      <dsp:nvSpPr>
        <dsp:cNvPr id="0" name=""/>
        <dsp:cNvSpPr/>
      </dsp:nvSpPr>
      <dsp:spPr>
        <a:xfrm rot="10800000">
          <a:off x="0" y="857"/>
          <a:ext cx="5645871" cy="1844230"/>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A Balanced Approach: </a:t>
          </a:r>
          <a:r>
            <a:rPr lang="en-GB" sz="1400" kern="1200"/>
            <a:t>Attachment theory should be applied as a flexible framework rather than a rigid classification, even though Bowlby explains the reasons behind Isaac's anxiety. By combining this with Vygotsky's social scaffolding, we may address both his emotional stability and his cognitive development. </a:t>
          </a:r>
          <a:endParaRPr lang="en-US" sz="1400" kern="1200"/>
        </a:p>
      </dsp:txBody>
      <dsp:txXfrm rot="10800000">
        <a:off x="0" y="857"/>
        <a:ext cx="5645871" cy="119832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5411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0563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53764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729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7796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46303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1834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53784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331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6353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3872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544961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6.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hyperlink" Target="https://ebookcentral.proquest.com/lib/trinity/reader.action?docID=5843856&amp;ppg=141&amp;c=UERG" TargetMode="External"/><Relationship Id="rId2" Type="http://schemas.openxmlformats.org/officeDocument/2006/relationships/hyperlink" Target="https://mindsplain.com/wp-content/uploads/2020/08/ATTACHMENT_AND_LOSS_VOLUME_I_ATTACHMENT.pdf" TargetMode="External"/><Relationship Id="rId1" Type="http://schemas.openxmlformats.org/officeDocument/2006/relationships/slideLayout" Target="../slideLayouts/slideLayout2.xml"/><Relationship Id="rId4" Type="http://schemas.openxmlformats.org/officeDocument/2006/relationships/hyperlink" Target="https://www.increaseproject.eu/images/DOWNLOADS/IO2/HU/CURR_M4-A13_Bowlby_(EN-only)_20170920_HU_final.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evelopingchild.harvard.edu/resources/report/best-practices-breakthrough-impacts/" TargetMode="External"/><Relationship Id="rId2" Type="http://schemas.openxmlformats.org/officeDocument/2006/relationships/hyperlink" Target="https://doi.org/10.1037/0012-1649.28.5.759" TargetMode="External"/><Relationship Id="rId1" Type="http://schemas.openxmlformats.org/officeDocument/2006/relationships/slideLayout" Target="../slideLayouts/slideLayout2.xml"/><Relationship Id="rId4" Type="http://schemas.openxmlformats.org/officeDocument/2006/relationships/hyperlink" Target="https://parentinfantfoundation.org.uk/our-work/imhaw/who-is-holding-the-bab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emini.google.com/app/c2281250e878c7a0" TargetMode="External"/><Relationship Id="rId2" Type="http://schemas.openxmlformats.org/officeDocument/2006/relationships/hyperlink" Target="https://developingchild.harvard.edu/resources/working-paper/wp3/" TargetMode="External"/><Relationship Id="rId1" Type="http://schemas.openxmlformats.org/officeDocument/2006/relationships/slideLayout" Target="../slideLayouts/slideLayout2.xml"/><Relationship Id="rId5" Type="http://schemas.openxmlformats.org/officeDocument/2006/relationships/hyperlink" Target="https://doi.org/10.1016/S0140-6736(14)61277-0" TargetMode="External"/><Relationship Id="rId4" Type="http://schemas.openxmlformats.org/officeDocument/2006/relationships/hyperlink" Target="https://doi.org/10.1111/jcpp.70126"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cholar.google.co.uk/scholar?q=Vygotsky,+L.S.+(1978)+Mind+in+Society:+The+Development+of+Higher+Psychological+Processes.+Cambridge,+MA:+Harvard+University+Press&amp;hl=en&amp;as_sdt=0&amp;as_vis=1&amp;oi=scholart" TargetMode="External"/><Relationship Id="rId2" Type="http://schemas.openxmlformats.org/officeDocument/2006/relationships/hyperlink" Target="https://www.google.com/search?q=https://www.unicef.org/reports/early-childhood-development-key-full-and-productive-lif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5000" b="1" kern="1200">
                <a:solidFill>
                  <a:schemeClr val="tx1"/>
                </a:solidFill>
                <a:highlight>
                  <a:srgbClr val="FFFFFF"/>
                </a:highlight>
                <a:latin typeface="+mj-lt"/>
                <a:ea typeface="+mj-ea"/>
                <a:cs typeface="+mj-cs"/>
              </a:rPr>
              <a:t>Role: Trainee Early Years Support Worker</a:t>
            </a:r>
            <a:endParaRPr lang="en-US" sz="5000" kern="1200">
              <a:solidFill>
                <a:schemeClr val="tx1"/>
              </a:solidFill>
              <a:highlight>
                <a:srgbClr val="FFFFFF"/>
              </a:highlight>
              <a:latin typeface="+mj-lt"/>
              <a:ea typeface="+mj-ea"/>
              <a:cs typeface="+mj-cs"/>
            </a:endParaRPr>
          </a:p>
          <a:p>
            <a:pPr algn="l"/>
            <a:endParaRPr lang="en-US" sz="5000" b="1" kern="1200">
              <a:solidFill>
                <a:schemeClr val="tx1"/>
              </a:solidFill>
              <a:highlight>
                <a:srgbClr val="FFFFFF"/>
              </a:highlight>
              <a:latin typeface="+mj-lt"/>
              <a:ea typeface="+mj-ea"/>
              <a:cs typeface="+mj-cs"/>
            </a:endParaRPr>
          </a:p>
        </p:txBody>
      </p:sp>
      <p:sp>
        <p:nvSpPr>
          <p:cNvPr id="3" name="Subtitle 2"/>
          <p:cNvSpPr>
            <a:spLocks noGrp="1"/>
          </p:cNvSpPr>
          <p:nvPr>
            <p:ph type="subTitle" idx="1"/>
          </p:nvPr>
        </p:nvSpPr>
        <p:spPr>
          <a:xfrm>
            <a:off x="1285240" y="2969469"/>
            <a:ext cx="8074815" cy="2800395"/>
          </a:xfrm>
        </p:spPr>
        <p:txBody>
          <a:bodyPr vert="horz" lIns="91440" tIns="45720" rIns="91440" bIns="45720" rtlCol="0" anchor="t">
            <a:normAutofit/>
          </a:bodyPr>
          <a:lstStyle/>
          <a:p>
            <a:pPr indent="-228600" algn="l">
              <a:buFont typeface="Arial" panose="020B0604020202020204" pitchFamily="34" charset="0"/>
              <a:buChar char="•"/>
            </a:pPr>
            <a:r>
              <a:rPr lang="en-US" sz="2000" b="1">
                <a:highlight>
                  <a:srgbClr val="FFFFFF"/>
                </a:highlight>
              </a:rPr>
              <a:t>Student Name : </a:t>
            </a:r>
            <a:r>
              <a:rPr lang="en-US" sz="2000" err="1">
                <a:highlight>
                  <a:srgbClr val="FFFFFF"/>
                </a:highlight>
              </a:rPr>
              <a:t>Razwana</a:t>
            </a:r>
            <a:r>
              <a:rPr lang="en-US" sz="2000">
                <a:highlight>
                  <a:srgbClr val="FFFFFF"/>
                </a:highlight>
              </a:rPr>
              <a:t> </a:t>
            </a:r>
            <a:r>
              <a:rPr lang="en-US" sz="2000" err="1">
                <a:highlight>
                  <a:srgbClr val="FFFFFF"/>
                </a:highlight>
              </a:rPr>
              <a:t>Iftkhar</a:t>
            </a:r>
          </a:p>
          <a:p>
            <a:pPr indent="-228600" algn="l">
              <a:buFont typeface="Arial" panose="020B0604020202020204" pitchFamily="34" charset="0"/>
              <a:buChar char="•"/>
            </a:pPr>
            <a:r>
              <a:rPr lang="en-US" sz="2000" b="1">
                <a:highlight>
                  <a:srgbClr val="FFFFFF"/>
                </a:highlight>
              </a:rPr>
              <a:t>Student number:</a:t>
            </a:r>
            <a:r>
              <a:rPr lang="en-US" sz="2000">
                <a:highlight>
                  <a:srgbClr val="FFFFFF"/>
                </a:highlight>
              </a:rPr>
              <a:t>2511282</a:t>
            </a:r>
          </a:p>
          <a:p>
            <a:pPr indent="-228600" algn="l">
              <a:buFont typeface="Arial" panose="020B0604020202020204" pitchFamily="34" charset="0"/>
              <a:buChar char="•"/>
            </a:pPr>
            <a:r>
              <a:rPr lang="en-US" sz="2000" b="1">
                <a:highlight>
                  <a:srgbClr val="FFFFFF"/>
                </a:highlight>
              </a:rPr>
              <a:t>Module Name: </a:t>
            </a:r>
            <a:r>
              <a:rPr lang="en-US" sz="2000">
                <a:highlight>
                  <a:srgbClr val="FFFFFF"/>
                </a:highlight>
              </a:rPr>
              <a:t>Psychology in Health and Social Care</a:t>
            </a:r>
          </a:p>
          <a:p>
            <a:pPr marL="342900" indent="-342900" algn="l">
              <a:buChar char="•"/>
            </a:pPr>
            <a:r>
              <a:rPr lang="en-US" sz="2000" b="1">
                <a:highlight>
                  <a:srgbClr val="FFFFFF"/>
                </a:highlight>
              </a:rPr>
              <a:t>Module Code: </a:t>
            </a:r>
            <a:r>
              <a:rPr lang="en-US" sz="2000">
                <a:highlight>
                  <a:srgbClr val="FFFFFF"/>
                </a:highlight>
              </a:rPr>
              <a:t>LCHS4010</a:t>
            </a:r>
          </a:p>
          <a:p>
            <a:pPr indent="-228600" algn="l">
              <a:buFont typeface="Arial" panose="020B0604020202020204" pitchFamily="34" charset="0"/>
              <a:buChar char="•"/>
            </a:pPr>
            <a:r>
              <a:rPr lang="en-US" sz="2000" b="1">
                <a:highlight>
                  <a:srgbClr val="FFFFFF"/>
                </a:highlight>
              </a:rPr>
              <a:t>Treacher Name</a:t>
            </a:r>
            <a:r>
              <a:rPr lang="en-US" sz="2000">
                <a:highlight>
                  <a:srgbClr val="FFFFFF"/>
                </a:highlight>
              </a:rPr>
              <a:t>: Alice Clayton</a:t>
            </a:r>
          </a:p>
          <a:p>
            <a:pPr indent="-228600" algn="l">
              <a:buChar char="•"/>
            </a:pPr>
            <a:r>
              <a:rPr lang="en-US" sz="2000" b="1">
                <a:highlight>
                  <a:srgbClr val="FFFFFF"/>
                </a:highlight>
              </a:rPr>
              <a:t>Assessment title: </a:t>
            </a:r>
            <a:r>
              <a:rPr lang="en-US" sz="2000">
                <a:highlight>
                  <a:srgbClr val="FFFFFF"/>
                </a:highlight>
              </a:rPr>
              <a:t>Component 1</a:t>
            </a:r>
            <a:endParaRPr lang="en-US"/>
          </a:p>
          <a:p>
            <a:pPr indent="-228600" algn="l">
              <a:buFont typeface="Arial" panose="020B0604020202020204" pitchFamily="34" charset="0"/>
              <a:buChar char="•"/>
            </a:pPr>
            <a:r>
              <a:rPr lang="en-US" sz="2000" b="1">
                <a:highlight>
                  <a:srgbClr val="FFFFFF"/>
                </a:highlight>
              </a:rPr>
              <a:t>Submission Date: </a:t>
            </a:r>
            <a:r>
              <a:rPr lang="en-US" sz="2000">
                <a:highlight>
                  <a:srgbClr val="FFFFFF"/>
                </a:highlight>
              </a:rPr>
              <a:t>15 June 2026</a:t>
            </a:r>
            <a:endParaRPr lang="en-US"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8" name="Rectangle 3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2297F-CFEC-DE8D-158D-A6870B55DAE1}"/>
              </a:ext>
            </a:extLst>
          </p:cNvPr>
          <p:cNvSpPr>
            <a:spLocks noGrp="1"/>
          </p:cNvSpPr>
          <p:nvPr>
            <p:ph type="title"/>
          </p:nvPr>
        </p:nvSpPr>
        <p:spPr>
          <a:xfrm>
            <a:off x="1043631" y="809898"/>
            <a:ext cx="10173010" cy="1554480"/>
          </a:xfrm>
        </p:spPr>
        <p:txBody>
          <a:bodyPr anchor="ctr">
            <a:normAutofit/>
          </a:bodyPr>
          <a:lstStyle/>
          <a:p>
            <a:r>
              <a:rPr lang="en-GB" sz="4800" b="1">
                <a:latin typeface="Arial"/>
                <a:cs typeface="Arial"/>
              </a:rPr>
              <a:t>A Trainee Early Years Practitioner’s Analysis</a:t>
            </a:r>
            <a:endParaRPr lang="en-GB" sz="4800">
              <a:latin typeface="Arial"/>
              <a:cs typeface="Arial"/>
            </a:endParaRPr>
          </a:p>
        </p:txBody>
      </p:sp>
      <p:cxnSp>
        <p:nvCxnSpPr>
          <p:cNvPr id="44" name="Straight Connector 4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40380CFE-FC28-E73B-7DA1-C551F3D1B26F}"/>
              </a:ext>
            </a:extLst>
          </p:cNvPr>
          <p:cNvGraphicFramePr>
            <a:graphicFrameLocks noGrp="1"/>
          </p:cNvGraphicFramePr>
          <p:nvPr>
            <p:ph idx="1"/>
            <p:extLst>
              <p:ext uri="{D42A27DB-BD31-4B8C-83A1-F6EECF244321}">
                <p14:modId xmlns:p14="http://schemas.microsoft.com/office/powerpoint/2010/main" val="51753028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975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C9390-572D-5035-D2EF-E69A65A7284F}"/>
              </a:ext>
            </a:extLst>
          </p:cNvPr>
          <p:cNvSpPr>
            <a:spLocks noGrp="1"/>
          </p:cNvSpPr>
          <p:nvPr>
            <p:ph type="title"/>
          </p:nvPr>
        </p:nvSpPr>
        <p:spPr>
          <a:xfrm>
            <a:off x="4553733" y="548464"/>
            <a:ext cx="6798541" cy="1675623"/>
          </a:xfrm>
        </p:spPr>
        <p:txBody>
          <a:bodyPr anchor="b">
            <a:normAutofit/>
          </a:bodyPr>
          <a:lstStyle/>
          <a:p>
            <a:r>
              <a:rPr lang="en-GB" sz="4000" b="1">
                <a:latin typeface="Arial"/>
                <a:cs typeface="Arial"/>
              </a:rPr>
              <a:t>Introduction to Attachment Theory</a:t>
            </a:r>
            <a:endParaRPr lang="en-US" sz="4000"/>
          </a:p>
        </p:txBody>
      </p:sp>
      <p:pic>
        <p:nvPicPr>
          <p:cNvPr id="23" name="Picture 22">
            <a:extLst>
              <a:ext uri="{FF2B5EF4-FFF2-40B4-BE49-F238E27FC236}">
                <a16:creationId xmlns:a16="http://schemas.microsoft.com/office/drawing/2014/main" id="{DE33BAF8-7BA3-9399-0F7C-D9A108E5756C}"/>
              </a:ext>
            </a:extLst>
          </p:cNvPr>
          <p:cNvPicPr>
            <a:picLocks noChangeAspect="1"/>
          </p:cNvPicPr>
          <p:nvPr/>
        </p:nvPicPr>
        <p:blipFill>
          <a:blip r:embed="rId2"/>
          <a:srcRect l="1120" r="52988" b="4"/>
          <a:stretch>
            <a:fillRect/>
          </a:stretch>
        </p:blipFill>
        <p:spPr>
          <a:xfrm>
            <a:off x="1" y="10"/>
            <a:ext cx="4196496" cy="6857990"/>
          </a:xfrm>
          <a:prstGeom prst="rect">
            <a:avLst/>
          </a:prstGeom>
          <a:effectLst/>
        </p:spPr>
      </p:pic>
      <p:graphicFrame>
        <p:nvGraphicFramePr>
          <p:cNvPr id="19" name="Content Placeholder 2">
            <a:extLst>
              <a:ext uri="{FF2B5EF4-FFF2-40B4-BE49-F238E27FC236}">
                <a16:creationId xmlns:a16="http://schemas.microsoft.com/office/drawing/2014/main" id="{8B26F882-FAA4-01D3-3E8D-1FD9513400EE}"/>
              </a:ext>
            </a:extLst>
          </p:cNvPr>
          <p:cNvGraphicFramePr>
            <a:graphicFrameLocks noGrp="1"/>
          </p:cNvGraphicFramePr>
          <p:nvPr>
            <p:ph idx="1"/>
            <p:extLst>
              <p:ext uri="{D42A27DB-BD31-4B8C-83A1-F6EECF244321}">
                <p14:modId xmlns:p14="http://schemas.microsoft.com/office/powerpoint/2010/main" val="706900748"/>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22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3A68-8223-564D-DF40-5E0D901F83C5}"/>
              </a:ext>
            </a:extLst>
          </p:cNvPr>
          <p:cNvSpPr>
            <a:spLocks noGrp="1"/>
          </p:cNvSpPr>
          <p:nvPr>
            <p:ph type="title"/>
          </p:nvPr>
        </p:nvSpPr>
        <p:spPr>
          <a:xfrm>
            <a:off x="164327" y="253251"/>
            <a:ext cx="7436462" cy="778249"/>
          </a:xfrm>
        </p:spPr>
        <p:txBody>
          <a:bodyPr>
            <a:normAutofit/>
          </a:bodyPr>
          <a:lstStyle/>
          <a:p>
            <a:r>
              <a:rPr lang="en-GB" sz="3200" b="1">
                <a:highlight>
                  <a:srgbClr val="FFFFFF"/>
                </a:highlight>
                <a:latin typeface="Arial"/>
                <a:cs typeface="Arial"/>
              </a:rPr>
              <a:t>Key concept of  Bowlby's Theory</a:t>
            </a:r>
            <a:endParaRPr lang="en-GB" sz="3200">
              <a:highlight>
                <a:srgbClr val="FFFFFF"/>
              </a:highlight>
              <a:latin typeface="Arial"/>
              <a:cs typeface="Arial"/>
            </a:endParaRPr>
          </a:p>
        </p:txBody>
      </p:sp>
      <p:sp>
        <p:nvSpPr>
          <p:cNvPr id="18" name="Content Placeholder 2">
            <a:extLst>
              <a:ext uri="{FF2B5EF4-FFF2-40B4-BE49-F238E27FC236}">
                <a16:creationId xmlns:a16="http://schemas.microsoft.com/office/drawing/2014/main" id="{B1491A43-1A56-629C-BDB4-76FCFC26100F}"/>
              </a:ext>
            </a:extLst>
          </p:cNvPr>
          <p:cNvSpPr>
            <a:spLocks noGrp="1"/>
          </p:cNvSpPr>
          <p:nvPr>
            <p:ph idx="1"/>
          </p:nvPr>
        </p:nvSpPr>
        <p:spPr>
          <a:xfrm>
            <a:off x="265180" y="1239656"/>
            <a:ext cx="6573610" cy="5387503"/>
          </a:xfrm>
        </p:spPr>
        <p:txBody>
          <a:bodyPr vert="horz" lIns="91440" tIns="45720" rIns="91440" bIns="45720" rtlCol="0" anchor="t">
            <a:noAutofit/>
          </a:bodyPr>
          <a:lstStyle/>
          <a:p>
            <a:r>
              <a:rPr lang="en-GB" sz="2000" b="1">
                <a:highlight>
                  <a:srgbClr val="FFFFFF"/>
                </a:highlight>
                <a:latin typeface="Arial"/>
                <a:cs typeface="Arial"/>
              </a:rPr>
              <a:t>Monotropy:</a:t>
            </a:r>
            <a:r>
              <a:rPr lang="en-GB" sz="2000">
                <a:highlight>
                  <a:srgbClr val="FFFFFF"/>
                </a:highlight>
                <a:latin typeface="Arial"/>
                <a:cs typeface="Arial"/>
              </a:rPr>
              <a:t> An innate desire to create a single, qualitatively distinct link that is crucial for emotional growth. </a:t>
            </a:r>
            <a:endParaRPr lang="en-US" sz="2000"/>
          </a:p>
          <a:p>
            <a:r>
              <a:rPr lang="en-GB" sz="2000" b="1">
                <a:highlight>
                  <a:srgbClr val="FFFFFF"/>
                </a:highlight>
                <a:latin typeface="Arial"/>
                <a:cs typeface="Arial"/>
              </a:rPr>
              <a:t>Secure Base: </a:t>
            </a:r>
            <a:r>
              <a:rPr lang="en-GB" sz="2000">
                <a:highlight>
                  <a:srgbClr val="FFFFFF"/>
                </a:highlight>
                <a:latin typeface="Arial"/>
                <a:cs typeface="Arial"/>
              </a:rPr>
              <a:t>During times of distress, the child can balance safe exploration with proximity-seeking because the primary carer offers a solid foundation (Bowlby, 1988). </a:t>
            </a:r>
          </a:p>
          <a:p>
            <a:r>
              <a:rPr lang="en-GB" sz="2000" b="1">
                <a:highlight>
                  <a:srgbClr val="FFFFFF"/>
                </a:highlight>
                <a:latin typeface="Arial"/>
                <a:cs typeface="Arial"/>
              </a:rPr>
              <a:t>IWM:</a:t>
            </a:r>
            <a:r>
              <a:rPr lang="en-GB" sz="2000">
                <a:highlight>
                  <a:srgbClr val="FFFFFF"/>
                </a:highlight>
                <a:latin typeface="Arial"/>
                <a:cs typeface="Arial"/>
              </a:rPr>
              <a:t> A child's expectations for connections in the future are shaped by the Internal Working Model (IWM), a mental model created by early caregiving quality (Bowlby, 2010). </a:t>
            </a:r>
          </a:p>
          <a:p>
            <a:r>
              <a:rPr lang="en-GB" sz="2000" b="1">
                <a:highlight>
                  <a:srgbClr val="FFFFFF"/>
                </a:highlight>
                <a:latin typeface="Arial"/>
                <a:cs typeface="Arial"/>
              </a:rPr>
              <a:t>Social Releasers: </a:t>
            </a:r>
            <a:r>
              <a:rPr lang="en-GB" sz="2000">
                <a:highlight>
                  <a:srgbClr val="FFFFFF"/>
                </a:highlight>
                <a:latin typeface="Arial"/>
                <a:cs typeface="Arial"/>
              </a:rPr>
              <a:t>Biological processes (like as sobbing or smiling) intended to provoke adults to provide protective care. </a:t>
            </a:r>
          </a:p>
          <a:p>
            <a:r>
              <a:rPr lang="en-GB" sz="2000" b="1">
                <a:highlight>
                  <a:srgbClr val="FFFFFF"/>
                </a:highlight>
                <a:latin typeface="Arial"/>
                <a:cs typeface="Arial"/>
              </a:rPr>
              <a:t>Sensitive Period:</a:t>
            </a:r>
            <a:r>
              <a:rPr lang="en-GB" sz="2000">
                <a:highlight>
                  <a:srgbClr val="FFFFFF"/>
                </a:highlight>
                <a:latin typeface="Arial"/>
                <a:cs typeface="Arial"/>
              </a:rPr>
              <a:t> A crucial period (up to age 5) during which regular, attentive care is essential for long-term, healthy social and emotional development.</a:t>
            </a:r>
          </a:p>
          <a:p>
            <a:endParaRPr lang="en-GB" sz="2000"/>
          </a:p>
        </p:txBody>
      </p:sp>
      <p:pic>
        <p:nvPicPr>
          <p:cNvPr id="5" name="Picture 4" descr="A hand of two adults and a kid on top of each other">
            <a:extLst>
              <a:ext uri="{FF2B5EF4-FFF2-40B4-BE49-F238E27FC236}">
                <a16:creationId xmlns:a16="http://schemas.microsoft.com/office/drawing/2014/main" id="{3A62CCC2-67CA-66CC-247A-9C52C68BD423}"/>
              </a:ext>
            </a:extLst>
          </p:cNvPr>
          <p:cNvPicPr>
            <a:picLocks noChangeAspect="1"/>
          </p:cNvPicPr>
          <p:nvPr/>
        </p:nvPicPr>
        <p:blipFill>
          <a:blip r:embed="rId2"/>
          <a:srcRect l="29127" r="22279"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493385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53D5EA-122D-35C0-202F-2BB88094899E}"/>
              </a:ext>
            </a:extLst>
          </p:cNvPr>
          <p:cNvPicPr>
            <a:picLocks noChangeAspect="1"/>
          </p:cNvPicPr>
          <p:nvPr/>
        </p:nvPicPr>
        <p:blipFill>
          <a:blip r:embed="rId2"/>
          <a:srcRect l="28676" r="29722" b="6250"/>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C5824F9C-76B8-36AA-6565-D4209840EA63}"/>
              </a:ext>
            </a:extLst>
          </p:cNvPr>
          <p:cNvSpPr>
            <a:spLocks noGrp="1"/>
          </p:cNvSpPr>
          <p:nvPr>
            <p:ph type="title"/>
          </p:nvPr>
        </p:nvSpPr>
        <p:spPr>
          <a:xfrm>
            <a:off x="6104112" y="405685"/>
            <a:ext cx="5476173" cy="1200713"/>
          </a:xfrm>
        </p:spPr>
        <p:txBody>
          <a:bodyPr>
            <a:normAutofit/>
          </a:bodyPr>
          <a:lstStyle/>
          <a:p>
            <a:r>
              <a:rPr lang="en-GB" sz="4000" b="1">
                <a:highlight>
                  <a:srgbClr val="FFFFFF"/>
                </a:highlight>
                <a:latin typeface="Arial"/>
                <a:cs typeface="Arial"/>
              </a:rPr>
              <a:t>Synopsis of Development </a:t>
            </a:r>
            <a:endParaRPr lang="en-GB" sz="4000">
              <a:highlight>
                <a:srgbClr val="FFFFFF"/>
              </a:highlight>
              <a:latin typeface="Arial"/>
              <a:cs typeface="Arial"/>
            </a:endParaRPr>
          </a:p>
        </p:txBody>
      </p:sp>
      <p:graphicFrame>
        <p:nvGraphicFramePr>
          <p:cNvPr id="15" name="Content Placeholder 2">
            <a:extLst>
              <a:ext uri="{FF2B5EF4-FFF2-40B4-BE49-F238E27FC236}">
                <a16:creationId xmlns:a16="http://schemas.microsoft.com/office/drawing/2014/main" id="{BCA46457-58D1-08F5-6DBB-7FCE4519AA8C}"/>
              </a:ext>
            </a:extLst>
          </p:cNvPr>
          <p:cNvGraphicFramePr>
            <a:graphicFrameLocks noGrp="1"/>
          </p:cNvGraphicFramePr>
          <p:nvPr>
            <p:ph idx="1"/>
          </p:nvPr>
        </p:nvGraphicFramePr>
        <p:xfrm>
          <a:off x="6092907" y="1958790"/>
          <a:ext cx="5269750" cy="4897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9686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A6284-9256-FF59-737F-9F6FB06067A0}"/>
              </a:ext>
            </a:extLst>
          </p:cNvPr>
          <p:cNvSpPr>
            <a:spLocks noGrp="1"/>
          </p:cNvSpPr>
          <p:nvPr>
            <p:ph type="title"/>
          </p:nvPr>
        </p:nvSpPr>
        <p:spPr>
          <a:xfrm>
            <a:off x="4565070" y="329184"/>
            <a:ext cx="6983802" cy="1783080"/>
          </a:xfrm>
        </p:spPr>
        <p:txBody>
          <a:bodyPr anchor="b">
            <a:normAutofit fontScale="90000"/>
          </a:bodyPr>
          <a:lstStyle/>
          <a:p>
            <a:r>
              <a:rPr lang="en-GB" sz="1800" b="1">
                <a:highlight>
                  <a:srgbClr val="FFFFFF"/>
                </a:highlight>
                <a:latin typeface="Aptos"/>
              </a:rPr>
              <a:t>               </a:t>
            </a:r>
            <a:r>
              <a:rPr lang="en-GB" sz="3200" b="1">
                <a:highlight>
                  <a:srgbClr val="FFFFFF"/>
                </a:highlight>
                <a:latin typeface="Arial"/>
                <a:cs typeface="Arial"/>
              </a:rPr>
              <a:t> Intervention Strategies for Isaac</a:t>
            </a:r>
            <a:br>
              <a:rPr lang="en-GB" sz="3200" b="1">
                <a:highlight>
                  <a:srgbClr val="FFFFFF"/>
                </a:highlight>
                <a:latin typeface="Arial"/>
                <a:cs typeface="Arial"/>
              </a:rPr>
            </a:br>
            <a:br>
              <a:rPr lang="en-GB" sz="3200" b="1">
                <a:highlight>
                  <a:srgbClr val="FFFFFF"/>
                </a:highlight>
                <a:latin typeface="Arial"/>
                <a:cs typeface="Arial"/>
              </a:rPr>
            </a:br>
            <a:r>
              <a:rPr lang="en-GB" sz="1800">
                <a:highlight>
                  <a:srgbClr val="FFFFFF"/>
                </a:highlight>
                <a:latin typeface="Arial"/>
                <a:cs typeface="Arial"/>
              </a:rPr>
              <a:t>To support Isaac, a multi-agency approach is required, coordinating efforts between his key person, the setting's SENCO, health visitors, and speech and language therapists (SALT).</a:t>
            </a:r>
          </a:p>
        </p:txBody>
      </p:sp>
      <p:sp>
        <p:nvSpPr>
          <p:cNvPr id="8" name="Content Placeholder 2">
            <a:extLst>
              <a:ext uri="{FF2B5EF4-FFF2-40B4-BE49-F238E27FC236}">
                <a16:creationId xmlns:a16="http://schemas.microsoft.com/office/drawing/2014/main" id="{9D0949DD-AD13-8955-C312-3DA8C4F2400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000" b="1">
                <a:highlight>
                  <a:srgbClr val="FFFFFF"/>
                </a:highlight>
                <a:latin typeface="Arial"/>
                <a:cs typeface="Arial"/>
              </a:rPr>
              <a:t>Attachment-Based Care: </a:t>
            </a:r>
            <a:r>
              <a:rPr lang="en-GB" sz="2000">
                <a:highlight>
                  <a:srgbClr val="FFFFFF"/>
                </a:highlight>
                <a:latin typeface="Arial"/>
                <a:cs typeface="Arial"/>
              </a:rPr>
              <a:t>Make use of a primary "Key Person" to offer a reliable "Secure Base," allowing Isaac to shift from nervous proximity-seeking to self-assured environmental exploration (Bowlby, 1988). </a:t>
            </a:r>
          </a:p>
          <a:p>
            <a:r>
              <a:rPr lang="en-GB" sz="2000" b="1">
                <a:highlight>
                  <a:srgbClr val="FFFFFF"/>
                </a:highlight>
                <a:latin typeface="Arial"/>
                <a:cs typeface="Arial"/>
              </a:rPr>
              <a:t>Play-Based Scaffolding: </a:t>
            </a:r>
            <a:r>
              <a:rPr lang="en-GB" sz="2000">
                <a:highlight>
                  <a:srgbClr val="FFFFFF"/>
                </a:highlight>
                <a:latin typeface="Arial"/>
                <a:cs typeface="Arial"/>
              </a:rPr>
              <a:t>To illustrate social safety, use parallel play. As a result, Isaac develops a positive "Internal Working Model," which makes social engagement seem predictable and unthreatening (Bretherton, 1992). </a:t>
            </a:r>
          </a:p>
          <a:p>
            <a:endParaRPr lang="en-GB" sz="2000"/>
          </a:p>
        </p:txBody>
      </p:sp>
      <p:pic>
        <p:nvPicPr>
          <p:cNvPr id="7" name="Picture 6" descr="3D box skeletons">
            <a:extLst>
              <a:ext uri="{FF2B5EF4-FFF2-40B4-BE49-F238E27FC236}">
                <a16:creationId xmlns:a16="http://schemas.microsoft.com/office/drawing/2014/main" id="{9F7D8E5A-74CD-C3F6-AF14-D545E1FE45CE}"/>
              </a:ext>
            </a:extLst>
          </p:cNvPr>
          <p:cNvPicPr>
            <a:picLocks noChangeAspect="1"/>
          </p:cNvPicPr>
          <p:nvPr/>
        </p:nvPicPr>
        <p:blipFill>
          <a:blip r:embed="rId2"/>
          <a:srcRect l="29836" r="24833"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19865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Arc 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0"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17C1316-3395-67E3-7AE9-BF78F46D85A8}"/>
              </a:ext>
            </a:extLst>
          </p:cNvPr>
          <p:cNvGraphicFramePr>
            <a:graphicFrameLocks noGrp="1"/>
          </p:cNvGraphicFramePr>
          <p:nvPr>
            <p:ph idx="1"/>
            <p:extLst>
              <p:ext uri="{D42A27DB-BD31-4B8C-83A1-F6EECF244321}">
                <p14:modId xmlns:p14="http://schemas.microsoft.com/office/powerpoint/2010/main" val="2752709265"/>
              </p:ext>
            </p:extLst>
          </p:nvPr>
        </p:nvGraphicFramePr>
        <p:xfrm>
          <a:off x="2084962" y="1035538"/>
          <a:ext cx="9268838" cy="5127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920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F7691-D056-9920-8791-BBDB68314161}"/>
              </a:ext>
            </a:extLst>
          </p:cNvPr>
          <p:cNvSpPr>
            <a:spLocks noGrp="1"/>
          </p:cNvSpPr>
          <p:nvPr>
            <p:ph type="title"/>
          </p:nvPr>
        </p:nvSpPr>
        <p:spPr>
          <a:xfrm>
            <a:off x="761803" y="350196"/>
            <a:ext cx="4646904" cy="1624520"/>
          </a:xfrm>
        </p:spPr>
        <p:txBody>
          <a:bodyPr anchor="ctr">
            <a:normAutofit/>
          </a:bodyPr>
          <a:lstStyle/>
          <a:p>
            <a:pPr algn="ctr"/>
            <a:r>
              <a:rPr lang="en-GB" sz="3600" b="1">
                <a:highlight>
                  <a:srgbClr val="FFFFFF"/>
                </a:highlight>
                <a:latin typeface="Arial"/>
                <a:cs typeface="Arial"/>
              </a:rPr>
              <a:t>Analysis of Nature vs. Nurture </a:t>
            </a:r>
            <a:endParaRPr lang="en-GB" sz="3600">
              <a:highlight>
                <a:srgbClr val="FFFFFF"/>
              </a:highlight>
              <a:latin typeface="Arial"/>
              <a:cs typeface="Arial"/>
            </a:endParaRPr>
          </a:p>
        </p:txBody>
      </p:sp>
      <p:pic>
        <p:nvPicPr>
          <p:cNvPr id="7" name="Picture 6">
            <a:extLst>
              <a:ext uri="{FF2B5EF4-FFF2-40B4-BE49-F238E27FC236}">
                <a16:creationId xmlns:a16="http://schemas.microsoft.com/office/drawing/2014/main" id="{A96F113B-ECF7-5EF5-2C37-A417CAAC3AA9}"/>
              </a:ext>
            </a:extLst>
          </p:cNvPr>
          <p:cNvPicPr>
            <a:picLocks noChangeAspect="1"/>
          </p:cNvPicPr>
          <p:nvPr/>
        </p:nvPicPr>
        <p:blipFill>
          <a:blip r:embed="rId2"/>
          <a:srcRect l="15758" r="24841" b="-2"/>
          <a:stretch>
            <a:fillRect/>
          </a:stretch>
        </p:blipFill>
        <p:spPr>
          <a:xfrm>
            <a:off x="6096000" y="1"/>
            <a:ext cx="6102825" cy="6858000"/>
          </a:xfrm>
          <a:prstGeom prst="rect">
            <a:avLst/>
          </a:prstGeom>
        </p:spPr>
      </p:pic>
      <p:graphicFrame>
        <p:nvGraphicFramePr>
          <p:cNvPr id="5" name="Content Placeholder 2">
            <a:extLst>
              <a:ext uri="{FF2B5EF4-FFF2-40B4-BE49-F238E27FC236}">
                <a16:creationId xmlns:a16="http://schemas.microsoft.com/office/drawing/2014/main" id="{274DB101-5559-D009-4A2A-A0B80C11E856}"/>
              </a:ext>
            </a:extLst>
          </p:cNvPr>
          <p:cNvGraphicFramePr>
            <a:graphicFrameLocks noGrp="1"/>
          </p:cNvGraphicFramePr>
          <p:nvPr>
            <p:ph idx="1"/>
            <p:extLst>
              <p:ext uri="{D42A27DB-BD31-4B8C-83A1-F6EECF244321}">
                <p14:modId xmlns:p14="http://schemas.microsoft.com/office/powerpoint/2010/main" val="3185454581"/>
              </p:ext>
            </p:extLst>
          </p:nvPr>
        </p:nvGraphicFramePr>
        <p:xfrm>
          <a:off x="201508" y="2283759"/>
          <a:ext cx="5991610" cy="40725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5547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5B52-51AF-BCF9-FC05-191C94BBEF13}"/>
              </a:ext>
            </a:extLst>
          </p:cNvPr>
          <p:cNvSpPr>
            <a:spLocks noGrp="1"/>
          </p:cNvSpPr>
          <p:nvPr>
            <p:ph type="title"/>
          </p:nvPr>
        </p:nvSpPr>
        <p:spPr>
          <a:xfrm>
            <a:off x="1137033" y="670559"/>
            <a:ext cx="4683321" cy="2148841"/>
          </a:xfrm>
        </p:spPr>
        <p:txBody>
          <a:bodyPr anchor="t">
            <a:normAutofit/>
          </a:bodyPr>
          <a:lstStyle/>
          <a:p>
            <a:pPr algn="ctr"/>
            <a:r>
              <a:rPr lang="en-GB" b="1">
                <a:highlight>
                  <a:srgbClr val="FFFFFF"/>
                </a:highlight>
                <a:latin typeface="Arial"/>
                <a:cs typeface="Arial"/>
              </a:rPr>
              <a:t>Environmental factors:</a:t>
            </a:r>
            <a:br>
              <a:rPr lang="en-GB" b="1">
                <a:highlight>
                  <a:srgbClr val="FFFFFF"/>
                </a:highlight>
                <a:latin typeface="Arial"/>
                <a:cs typeface="Arial"/>
              </a:rPr>
            </a:br>
            <a:r>
              <a:rPr lang="en-GB" b="1">
                <a:highlight>
                  <a:srgbClr val="FFFFFF"/>
                </a:highlight>
                <a:latin typeface="Arial"/>
                <a:cs typeface="Arial"/>
              </a:rPr>
              <a:t> Nurture</a:t>
            </a:r>
            <a:endParaRPr lang="en-GB">
              <a:highlight>
                <a:srgbClr val="FFFFFF"/>
              </a:highlight>
              <a:latin typeface="Arial"/>
              <a:cs typeface="Arial"/>
            </a:endParaRPr>
          </a:p>
        </p:txBody>
      </p:sp>
      <p:graphicFrame>
        <p:nvGraphicFramePr>
          <p:cNvPr id="5" name="Content Placeholder 2">
            <a:extLst>
              <a:ext uri="{FF2B5EF4-FFF2-40B4-BE49-F238E27FC236}">
                <a16:creationId xmlns:a16="http://schemas.microsoft.com/office/drawing/2014/main" id="{BAD6CD0C-F3B0-C69D-2517-1ED3988751EE}"/>
              </a:ext>
            </a:extLst>
          </p:cNvPr>
          <p:cNvGraphicFramePr>
            <a:graphicFrameLocks noGrp="1"/>
          </p:cNvGraphicFramePr>
          <p:nvPr>
            <p:ph idx="1"/>
            <p:extLst>
              <p:ext uri="{D42A27DB-BD31-4B8C-83A1-F6EECF244321}">
                <p14:modId xmlns:p14="http://schemas.microsoft.com/office/powerpoint/2010/main" val="2167140669"/>
              </p:ext>
            </p:extLst>
          </p:nvPr>
        </p:nvGraphicFramePr>
        <p:xfrm>
          <a:off x="6797004" y="670559"/>
          <a:ext cx="4555782" cy="5445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EFB69050-FDFC-9A45-C3D5-137AABD30AC0}"/>
              </a:ext>
            </a:extLst>
          </p:cNvPr>
          <p:cNvPicPr>
            <a:picLocks noChangeAspect="1"/>
          </p:cNvPicPr>
          <p:nvPr/>
        </p:nvPicPr>
        <p:blipFill>
          <a:blip r:embed="rId7"/>
          <a:srcRect t="6406" b="6406"/>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2811600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A235-ACE1-BACD-646A-DE367AC31A45}"/>
              </a:ext>
            </a:extLst>
          </p:cNvPr>
          <p:cNvSpPr>
            <a:spLocks noGrp="1"/>
          </p:cNvSpPr>
          <p:nvPr>
            <p:ph type="title"/>
          </p:nvPr>
        </p:nvSpPr>
        <p:spPr>
          <a:xfrm>
            <a:off x="838200" y="-3968"/>
            <a:ext cx="10515600" cy="909518"/>
          </a:xfrm>
        </p:spPr>
        <p:txBody>
          <a:bodyPr>
            <a:normAutofit/>
          </a:bodyPr>
          <a:lstStyle/>
          <a:p>
            <a:r>
              <a:rPr lang="en-GB" sz="3600" b="1">
                <a:highlight>
                  <a:srgbClr val="FFFFFF"/>
                </a:highlight>
                <a:latin typeface="Arial"/>
                <a:cs typeface="Arial"/>
              </a:rPr>
              <a:t>Strengths and Limitations</a:t>
            </a:r>
            <a:endParaRPr lang="en-GB" sz="3600">
              <a:highlight>
                <a:srgbClr val="FFFFFF"/>
              </a:highlight>
              <a:latin typeface="Arial"/>
              <a:cs typeface="Arial"/>
            </a:endParaRPr>
          </a:p>
        </p:txBody>
      </p:sp>
      <p:graphicFrame>
        <p:nvGraphicFramePr>
          <p:cNvPr id="5" name="Content Placeholder 2">
            <a:extLst>
              <a:ext uri="{FF2B5EF4-FFF2-40B4-BE49-F238E27FC236}">
                <a16:creationId xmlns:a16="http://schemas.microsoft.com/office/drawing/2014/main" id="{1BBC95C6-BC63-FCD7-7D74-62005FFE7C48}"/>
              </a:ext>
            </a:extLst>
          </p:cNvPr>
          <p:cNvGraphicFramePr>
            <a:graphicFrameLocks noGrp="1"/>
          </p:cNvGraphicFramePr>
          <p:nvPr>
            <p:ph idx="1"/>
          </p:nvPr>
        </p:nvGraphicFramePr>
        <p:xfrm>
          <a:off x="234351" y="901656"/>
          <a:ext cx="11960298" cy="59607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7835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C4ABD2C-21EB-A203-3D1E-3FB866D73752}"/>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07429-6356-8FD6-74DF-FD48DCF78473}"/>
              </a:ext>
            </a:extLst>
          </p:cNvPr>
          <p:cNvSpPr>
            <a:spLocks noGrp="1"/>
          </p:cNvSpPr>
          <p:nvPr>
            <p:ph type="title"/>
          </p:nvPr>
        </p:nvSpPr>
        <p:spPr>
          <a:xfrm>
            <a:off x="838200" y="365125"/>
            <a:ext cx="10515600" cy="1325563"/>
          </a:xfrm>
        </p:spPr>
        <p:txBody>
          <a:bodyPr>
            <a:normAutofit/>
          </a:bodyPr>
          <a:lstStyle/>
          <a:p>
            <a:r>
              <a:rPr lang="en-GB" b="1">
                <a:highlight>
                  <a:srgbClr val="FFFFFF"/>
                </a:highlight>
                <a:latin typeface="Arial"/>
                <a:cs typeface="Arial"/>
              </a:rPr>
              <a:t>Alternative Theory: A Sociocultural Perspective</a:t>
            </a:r>
            <a:endParaRPr lang="en-GB">
              <a:highlight>
                <a:srgbClr val="FFFFFF"/>
              </a:highlight>
              <a:latin typeface="Arial"/>
              <a:cs typeface="Arial"/>
            </a:endParaRPr>
          </a:p>
        </p:txBody>
      </p:sp>
      <p:graphicFrame>
        <p:nvGraphicFramePr>
          <p:cNvPr id="16" name="Content Placeholder 2">
            <a:extLst>
              <a:ext uri="{FF2B5EF4-FFF2-40B4-BE49-F238E27FC236}">
                <a16:creationId xmlns:a16="http://schemas.microsoft.com/office/drawing/2014/main" id="{5AE1914B-BC42-C76D-623A-286B1988271D}"/>
              </a:ext>
            </a:extLst>
          </p:cNvPr>
          <p:cNvGraphicFramePr>
            <a:graphicFrameLocks noGrp="1"/>
          </p:cNvGraphicFramePr>
          <p:nvPr>
            <p:ph idx="1"/>
            <p:extLst>
              <p:ext uri="{D42A27DB-BD31-4B8C-83A1-F6EECF244321}">
                <p14:modId xmlns:p14="http://schemas.microsoft.com/office/powerpoint/2010/main" val="37539313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4258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011C0-529D-5901-3509-CB3708C7D3D9}"/>
              </a:ext>
            </a:extLst>
          </p:cNvPr>
          <p:cNvSpPr>
            <a:spLocks noGrp="1"/>
          </p:cNvSpPr>
          <p:nvPr>
            <p:ph type="title"/>
          </p:nvPr>
        </p:nvSpPr>
        <p:spPr/>
        <p:txBody>
          <a:bodyPr>
            <a:normAutofit/>
          </a:bodyPr>
          <a:lstStyle/>
          <a:p>
            <a:pPr algn="ctr"/>
            <a:r>
              <a:rPr lang="en-GB" b="1">
                <a:highlight>
                  <a:srgbClr val="FFFFFF"/>
                </a:highlight>
                <a:latin typeface="Arial"/>
                <a:cs typeface="Arial"/>
              </a:rPr>
              <a:t>Practical Application for Isaac</a:t>
            </a:r>
            <a:endParaRPr lang="en-GB">
              <a:highlight>
                <a:srgbClr val="FFFFFF"/>
              </a:highlight>
              <a:latin typeface="Arial"/>
              <a:cs typeface="Arial"/>
            </a:endParaRPr>
          </a:p>
        </p:txBody>
      </p:sp>
      <p:graphicFrame>
        <p:nvGraphicFramePr>
          <p:cNvPr id="5" name="Content Placeholder 2">
            <a:extLst>
              <a:ext uri="{FF2B5EF4-FFF2-40B4-BE49-F238E27FC236}">
                <a16:creationId xmlns:a16="http://schemas.microsoft.com/office/drawing/2014/main" id="{6F7AB67F-3DFF-E90B-B76B-D1AE3C020D7C}"/>
              </a:ext>
            </a:extLst>
          </p:cNvPr>
          <p:cNvGraphicFramePr>
            <a:graphicFrameLocks noGrp="1"/>
          </p:cNvGraphicFramePr>
          <p:nvPr>
            <p:ph idx="1"/>
            <p:extLst>
              <p:ext uri="{D42A27DB-BD31-4B8C-83A1-F6EECF244321}">
                <p14:modId xmlns:p14="http://schemas.microsoft.com/office/powerpoint/2010/main" val="23554684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0833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7F6DC147-863A-DBF0-14BC-D5ED22877994}"/>
              </a:ext>
            </a:extLst>
          </p:cNvPr>
          <p:cNvPicPr>
            <a:picLocks noChangeAspect="1"/>
          </p:cNvPicPr>
          <p:nvPr/>
        </p:nvPicPr>
        <p:blipFill>
          <a:blip r:embed="rId2"/>
          <a:srcRect l="2122" r="31290" b="4"/>
          <a:stretch>
            <a:fillRect/>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D2A8EB45-5F61-271F-B77A-1B14D74EFA85}"/>
              </a:ext>
            </a:extLst>
          </p:cNvPr>
          <p:cNvSpPr>
            <a:spLocks noGrp="1"/>
          </p:cNvSpPr>
          <p:nvPr>
            <p:ph type="title"/>
          </p:nvPr>
        </p:nvSpPr>
        <p:spPr>
          <a:xfrm>
            <a:off x="257537" y="328512"/>
            <a:ext cx="5854151" cy="1393647"/>
          </a:xfrm>
        </p:spPr>
        <p:txBody>
          <a:bodyPr anchor="ctr">
            <a:normAutofit/>
          </a:bodyPr>
          <a:lstStyle/>
          <a:p>
            <a:pPr algn="ctr"/>
            <a:r>
              <a:rPr lang="en-GB" sz="3100" b="1">
                <a:highlight>
                  <a:srgbClr val="FFFFFF"/>
                </a:highlight>
                <a:latin typeface="Arial"/>
                <a:cs typeface="Arial"/>
              </a:rPr>
              <a:t>Conclusion and Professional Takeaway</a:t>
            </a:r>
            <a:endParaRPr lang="en-GB" sz="3100">
              <a:highlight>
                <a:srgbClr val="FFFFFF"/>
              </a:highlight>
              <a:latin typeface="Arial"/>
              <a:cs typeface="Arial"/>
            </a:endParaRPr>
          </a:p>
        </p:txBody>
      </p:sp>
      <p:graphicFrame>
        <p:nvGraphicFramePr>
          <p:cNvPr id="15" name="Content Placeholder 2">
            <a:extLst>
              <a:ext uri="{FF2B5EF4-FFF2-40B4-BE49-F238E27FC236}">
                <a16:creationId xmlns:a16="http://schemas.microsoft.com/office/drawing/2014/main" id="{B387AD7C-16E7-ECC4-3B9E-682ACDD8EAC3}"/>
              </a:ext>
            </a:extLst>
          </p:cNvPr>
          <p:cNvGraphicFramePr>
            <a:graphicFrameLocks noGrp="1"/>
          </p:cNvGraphicFramePr>
          <p:nvPr>
            <p:ph idx="1"/>
          </p:nvPr>
        </p:nvGraphicFramePr>
        <p:xfrm>
          <a:off x="257538" y="1820371"/>
          <a:ext cx="5645871" cy="4853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7621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A92E89-F073-ADCF-B6EA-86D89B2F1679}"/>
              </a:ext>
            </a:extLst>
          </p:cNvPr>
          <p:cNvSpPr>
            <a:spLocks noGrp="1"/>
          </p:cNvSpPr>
          <p:nvPr>
            <p:ph type="title"/>
          </p:nvPr>
        </p:nvSpPr>
        <p:spPr>
          <a:xfrm>
            <a:off x="1115568" y="548640"/>
            <a:ext cx="10168128" cy="1179576"/>
          </a:xfrm>
        </p:spPr>
        <p:txBody>
          <a:bodyPr>
            <a:normAutofit/>
          </a:bodyPr>
          <a:lstStyle/>
          <a:p>
            <a:r>
              <a:rPr lang="en-GB" sz="4000" b="1">
                <a:highlight>
                  <a:srgbClr val="FFFFFF"/>
                </a:highlight>
                <a:latin typeface="Arial"/>
                <a:cs typeface="Arial"/>
              </a:rPr>
              <a:t>References:</a:t>
            </a:r>
            <a:endParaRPr lang="en-GB" sz="4000">
              <a:highlight>
                <a:srgbClr val="FFFFFF"/>
              </a:highlight>
              <a:latin typeface="Arial"/>
              <a:cs typeface="Arial"/>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13069C3-EAE4-1E13-C79E-45BC3449710C}"/>
              </a:ext>
            </a:extLst>
          </p:cNvPr>
          <p:cNvSpPr>
            <a:spLocks noGrp="1"/>
          </p:cNvSpPr>
          <p:nvPr>
            <p:ph idx="1"/>
          </p:nvPr>
        </p:nvSpPr>
        <p:spPr>
          <a:xfrm>
            <a:off x="483666" y="2481943"/>
            <a:ext cx="10800030" cy="3695020"/>
          </a:xfrm>
        </p:spPr>
        <p:txBody>
          <a:bodyPr vert="horz" lIns="91440" tIns="45720" rIns="91440" bIns="45720" rtlCol="0" anchor="t">
            <a:normAutofit lnSpcReduction="10000"/>
          </a:bodyPr>
          <a:lstStyle/>
          <a:p>
            <a:pPr marL="0" indent="0">
              <a:buNone/>
            </a:pPr>
            <a:r>
              <a:rPr lang="en-GB" sz="1700">
                <a:highlight>
                  <a:srgbClr val="FFFFFF"/>
                </a:highlight>
                <a:latin typeface="Arial"/>
                <a:cs typeface="Arial"/>
              </a:rPr>
              <a:t>Bowlby, J. (1969) </a:t>
            </a:r>
            <a:r>
              <a:rPr lang="en-GB" sz="1700" i="1">
                <a:highlight>
                  <a:srgbClr val="FFFFFF"/>
                </a:highlight>
                <a:latin typeface="Arial"/>
                <a:cs typeface="Arial"/>
              </a:rPr>
              <a:t>Attachment and Loss: Volume 1. Attachment</a:t>
            </a:r>
            <a:r>
              <a:rPr lang="en-GB" sz="1700">
                <a:highlight>
                  <a:srgbClr val="FFFFFF"/>
                </a:highlight>
                <a:latin typeface="Arial"/>
                <a:cs typeface="Arial"/>
              </a:rPr>
              <a:t>. London: The Hogarth Press and Institute of Psycho-Analysis Available At: </a:t>
            </a:r>
            <a:r>
              <a:rPr lang="en-GB" sz="1700" u="sng">
                <a:highlight>
                  <a:srgbClr val="FFFFFF"/>
                </a:highlight>
                <a:hlinkClick r:id="rId2"/>
              </a:rPr>
              <a:t>https://mindsplain.com/wp-content/uploads/2020/08/ATTACHMENT_AND_LOSS_VOLUME_I_ATTACHMENT.pdf</a:t>
            </a:r>
            <a:r>
              <a:rPr lang="en-GB" sz="1700">
                <a:highlight>
                  <a:srgbClr val="FFFFFF"/>
                </a:highlight>
              </a:rPr>
              <a:t> </a:t>
            </a:r>
            <a:r>
              <a:rPr lang="en-GB" sz="1700">
                <a:highlight>
                  <a:srgbClr val="FFFFFF"/>
                </a:highlight>
                <a:latin typeface="Arial"/>
                <a:cs typeface="Arial"/>
              </a:rPr>
              <a:t>(Accessed: 29 May 2026).</a:t>
            </a:r>
          </a:p>
          <a:p>
            <a:pPr marL="0" indent="0">
              <a:buNone/>
            </a:pPr>
            <a:endParaRPr lang="en-GB" sz="1700">
              <a:highlight>
                <a:srgbClr val="FFFFFF"/>
              </a:highlight>
            </a:endParaRPr>
          </a:p>
          <a:p>
            <a:pPr marL="0" indent="0">
              <a:buNone/>
            </a:pPr>
            <a:r>
              <a:rPr lang="en-GB" sz="1700">
                <a:highlight>
                  <a:srgbClr val="FFFFFF"/>
                </a:highlight>
              </a:rPr>
              <a:t>Boyd, D.R. and Bee, H.L. (2019) </a:t>
            </a:r>
            <a:r>
              <a:rPr lang="en-GB" sz="1700" i="1">
                <a:highlight>
                  <a:srgbClr val="FFFFFF"/>
                </a:highlight>
              </a:rPr>
              <a:t>Lifespan development</a:t>
            </a:r>
            <a:r>
              <a:rPr lang="en-GB" sz="1700">
                <a:highlight>
                  <a:srgbClr val="FFFFFF"/>
                </a:highlight>
              </a:rPr>
              <a:t>. 8th global </a:t>
            </a:r>
            <a:r>
              <a:rPr lang="en-GB" sz="1700" err="1">
                <a:highlight>
                  <a:srgbClr val="FFFFFF"/>
                </a:highlight>
              </a:rPr>
              <a:t>edn</a:t>
            </a:r>
            <a:r>
              <a:rPr lang="en-GB" sz="1700">
                <a:highlight>
                  <a:srgbClr val="FFFFFF"/>
                </a:highlight>
              </a:rPr>
              <a:t>. Harlow: Pearson, pp. 142-146. Available at:</a:t>
            </a:r>
            <a:r>
              <a:rPr lang="en-GB" sz="1700" u="sng">
                <a:highlight>
                  <a:srgbClr val="FFFFFF"/>
                </a:highlight>
                <a:hlinkClick r:id="rId3"/>
              </a:rPr>
              <a:t>https://ebookcentral.proquest.com/lib/trinity/reader.action?docID=5843856&amp;ppg=141&amp;c=UERG</a:t>
            </a:r>
            <a:r>
              <a:rPr lang="en-GB" sz="1700">
                <a:highlight>
                  <a:srgbClr val="FFFFFF"/>
                </a:highlight>
              </a:rPr>
              <a:t> (Accessed:30th July).</a:t>
            </a:r>
          </a:p>
          <a:p>
            <a:pPr marL="0" indent="0">
              <a:buNone/>
            </a:pPr>
            <a:endParaRPr lang="en-GB" sz="1700">
              <a:highlight>
                <a:srgbClr val="FFFFFF"/>
              </a:highlight>
            </a:endParaRPr>
          </a:p>
          <a:p>
            <a:pPr marL="0" indent="0">
              <a:buNone/>
            </a:pPr>
            <a:r>
              <a:rPr lang="en-GB" sz="1700">
                <a:highlight>
                  <a:srgbClr val="FFFFFF"/>
                </a:highlight>
              </a:rPr>
              <a:t>Bowlby, J. (2010) </a:t>
            </a:r>
            <a:r>
              <a:rPr lang="en-GB" sz="1700" i="1">
                <a:highlight>
                  <a:srgbClr val="FFFFFF"/>
                </a:highlight>
              </a:rPr>
              <a:t>Separation: Anxiety and Anger: Attachment and Loss. Volume 2</a:t>
            </a:r>
            <a:r>
              <a:rPr lang="en-GB" sz="1700">
                <a:highlight>
                  <a:srgbClr val="FFFFFF"/>
                </a:highlight>
              </a:rPr>
              <a:t>. London: Random House.</a:t>
            </a:r>
            <a:endParaRPr lang="en-GB"/>
          </a:p>
          <a:p>
            <a:pPr marL="0" indent="0">
              <a:buNone/>
            </a:pPr>
            <a:endParaRPr lang="en-GB" sz="1700">
              <a:highlight>
                <a:srgbClr val="FFFFFF"/>
              </a:highlight>
            </a:endParaRPr>
          </a:p>
          <a:p>
            <a:pPr marL="0" indent="0">
              <a:buNone/>
            </a:pPr>
            <a:r>
              <a:rPr lang="en-GB" sz="1700">
                <a:highlight>
                  <a:srgbClr val="FFFFFF"/>
                </a:highlight>
              </a:rPr>
              <a:t>Bowlby, J. (1988) </a:t>
            </a:r>
            <a:r>
              <a:rPr lang="en-GB" sz="1700" i="1">
                <a:highlight>
                  <a:srgbClr val="FFFFFF"/>
                </a:highlight>
              </a:rPr>
              <a:t>A Secure Base: Parent-Child Attachment and Healthy Human Development</a:t>
            </a:r>
            <a:r>
              <a:rPr lang="en-GB" sz="1700">
                <a:highlight>
                  <a:srgbClr val="FFFFFF"/>
                </a:highlight>
              </a:rPr>
              <a:t>. London: Routledge. </a:t>
            </a:r>
            <a:r>
              <a:rPr lang="en-GB" sz="1700" u="sng">
                <a:highlight>
                  <a:srgbClr val="FFFFFF"/>
                </a:highlight>
                <a:hlinkClick r:id="rId4"/>
              </a:rPr>
              <a:t>https://www.increaseproject.eu/images/DOWNLOADS/IO2/HU/CURR_M4-A13_Bowlby_(EN-only)_20170920_HU_final.pdf</a:t>
            </a:r>
            <a:r>
              <a:rPr lang="en-GB" sz="1700">
                <a:highlight>
                  <a:srgbClr val="FFFFFF"/>
                </a:highlight>
              </a:rPr>
              <a:t> (Accessed 1st June).</a:t>
            </a:r>
          </a:p>
          <a:p>
            <a:pPr marL="0" indent="0">
              <a:buNone/>
            </a:pPr>
            <a:endParaRPr lang="en-GB" sz="1700"/>
          </a:p>
        </p:txBody>
      </p:sp>
    </p:spTree>
    <p:extLst>
      <p:ext uri="{BB962C8B-B14F-4D97-AF65-F5344CB8AC3E}">
        <p14:creationId xmlns:p14="http://schemas.microsoft.com/office/powerpoint/2010/main" val="905283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FA9B34-090F-F9E7-15F4-855164C9AAE1}"/>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pPr marL="0" indent="0">
              <a:buNone/>
            </a:pPr>
            <a:r>
              <a:rPr lang="en-GB" sz="1900">
                <a:highlight>
                  <a:srgbClr val="FFFFFF"/>
                </a:highlight>
              </a:rPr>
              <a:t>Bretherton, I. (1992) ‘The origins of attachment theory: John Bowlby and Mary Ainsworth’, </a:t>
            </a:r>
            <a:r>
              <a:rPr lang="en-GB" sz="1900" i="1">
                <a:highlight>
                  <a:srgbClr val="FFFFFF"/>
                </a:highlight>
              </a:rPr>
              <a:t>Developmental Psychology</a:t>
            </a:r>
            <a:r>
              <a:rPr lang="en-GB" sz="1900">
                <a:highlight>
                  <a:srgbClr val="FFFFFF"/>
                </a:highlight>
              </a:rPr>
              <a:t>, 28(5), pp. 759–775. Available at: at: </a:t>
            </a:r>
            <a:r>
              <a:rPr lang="en-GB" sz="1900">
                <a:highlight>
                  <a:srgbClr val="FFFFFF"/>
                </a:highlight>
                <a:hlinkClick r:id="rId2"/>
              </a:rPr>
              <a:t>https://doi.org/10.1037/0012-1649.28.5.759</a:t>
            </a:r>
            <a:r>
              <a:rPr lang="en-GB" sz="1900">
                <a:highlight>
                  <a:srgbClr val="FFFFFF"/>
                </a:highlight>
              </a:rPr>
              <a:t>  (Accessed: 25 May 2026).</a:t>
            </a:r>
          </a:p>
          <a:p>
            <a:pPr marL="0" indent="0">
              <a:buNone/>
            </a:pPr>
            <a:endParaRPr lang="en-GB" sz="1900">
              <a:highlight>
                <a:srgbClr val="FFFFFF"/>
              </a:highlight>
            </a:endParaRPr>
          </a:p>
          <a:p>
            <a:pPr marL="0" indent="0">
              <a:buNone/>
            </a:pPr>
            <a:r>
              <a:rPr lang="en-GB" sz="1900">
                <a:highlight>
                  <a:srgbClr val="FFFFFF"/>
                </a:highlight>
              </a:rPr>
              <a:t>Cassidy, J. and Shaver, P.R. (eds) (2016) </a:t>
            </a:r>
            <a:r>
              <a:rPr lang="en-GB" sz="1900" i="1">
                <a:highlight>
                  <a:srgbClr val="FFFFFF"/>
                </a:highlight>
              </a:rPr>
              <a:t>Handbook of Attachment: Theory, Research, and Clinical Applications</a:t>
            </a:r>
            <a:r>
              <a:rPr lang="en-GB" sz="1900">
                <a:highlight>
                  <a:srgbClr val="FFFFFF"/>
                </a:highlight>
              </a:rPr>
              <a:t>. 3rd </a:t>
            </a:r>
            <a:r>
              <a:rPr lang="en-GB" sz="1900" err="1">
                <a:highlight>
                  <a:srgbClr val="FFFFFF"/>
                </a:highlight>
              </a:rPr>
              <a:t>edn</a:t>
            </a:r>
            <a:r>
              <a:rPr lang="en-GB" sz="1900">
                <a:highlight>
                  <a:srgbClr val="FFFFFF"/>
                </a:highlight>
              </a:rPr>
              <a:t>. New York: Guilford Press. </a:t>
            </a:r>
            <a:endParaRPr lang="en-US" sz="1900"/>
          </a:p>
          <a:p>
            <a:pPr marL="0" indent="0">
              <a:buNone/>
            </a:pPr>
            <a:endParaRPr lang="en-GB" sz="1900">
              <a:highlight>
                <a:srgbClr val="FFFFFF"/>
              </a:highlight>
            </a:endParaRPr>
          </a:p>
          <a:p>
            <a:pPr marL="0" indent="0">
              <a:buNone/>
            </a:pPr>
            <a:r>
              <a:rPr lang="en-GB" sz="1900" err="1">
                <a:highlight>
                  <a:srgbClr val="FFFFFF"/>
                </a:highlight>
              </a:rPr>
              <a:t>Center</a:t>
            </a:r>
            <a:r>
              <a:rPr lang="en-GB" sz="1900">
                <a:highlight>
                  <a:srgbClr val="FFFFFF"/>
                </a:highlight>
              </a:rPr>
              <a:t> on the Developing Child (2016) </a:t>
            </a:r>
            <a:r>
              <a:rPr lang="en-GB" sz="1900" i="1">
                <a:highlight>
                  <a:srgbClr val="FFFFFF"/>
                </a:highlight>
              </a:rPr>
              <a:t>From Best Practices to Breakthrough Impacts: A Science-Based Approach to Building a More Promising Future for Young Children and Families</a:t>
            </a:r>
            <a:r>
              <a:rPr lang="en-GB" sz="1900">
                <a:highlight>
                  <a:srgbClr val="FFFFFF"/>
                </a:highlight>
              </a:rPr>
              <a:t>. Cambridge, MA: Harvard University. Available at: </a:t>
            </a:r>
            <a:r>
              <a:rPr lang="en-GB" sz="1900">
                <a:highlight>
                  <a:srgbClr val="FFFFFF"/>
                </a:highlight>
                <a:hlinkClick r:id="rId3"/>
              </a:rPr>
              <a:t>https://developingchild.harvard.edu/resources/report/best-practices-breakthrough-impacts/</a:t>
            </a:r>
            <a:r>
              <a:rPr lang="en-US" sz="1900">
                <a:highlight>
                  <a:srgbClr val="FFFFFF"/>
                </a:highlight>
              </a:rPr>
              <a:t> (Accessed: 18 May 2026).</a:t>
            </a:r>
          </a:p>
          <a:p>
            <a:pPr marL="0" indent="0">
              <a:buNone/>
            </a:pPr>
            <a:endParaRPr lang="en-GB" sz="1900">
              <a:highlight>
                <a:srgbClr val="FFFFFF"/>
              </a:highlight>
            </a:endParaRPr>
          </a:p>
          <a:p>
            <a:pPr marL="0" indent="0">
              <a:buNone/>
            </a:pPr>
            <a:r>
              <a:rPr lang="en-GB" sz="1900">
                <a:highlight>
                  <a:srgbClr val="FFFFFF"/>
                </a:highlight>
              </a:rPr>
              <a:t>Hamilton, W. (2022) </a:t>
            </a:r>
            <a:r>
              <a:rPr lang="en-GB" sz="1900" i="1">
                <a:highlight>
                  <a:srgbClr val="FFFFFF"/>
                </a:highlight>
              </a:rPr>
              <a:t>Who is holding the baby? The development of parent–infant teams in the UK</a:t>
            </a:r>
            <a:r>
              <a:rPr lang="en-GB" sz="1900">
                <a:highlight>
                  <a:srgbClr val="FFFFFF"/>
                </a:highlight>
              </a:rPr>
              <a:t>. London: Parent-Infant Foundation. Available at: </a:t>
            </a:r>
            <a:r>
              <a:rPr lang="en-GB" sz="1900" u="sng">
                <a:highlight>
                  <a:srgbClr val="FFFFFF"/>
                </a:highlight>
                <a:hlinkClick r:id="rId4"/>
              </a:rPr>
              <a:t>https://parentinfantfoundation.org.uk/our-work/imhaw/who-is-holding-the-baby/</a:t>
            </a:r>
            <a:r>
              <a:rPr lang="en-GB" sz="1900">
                <a:highlight>
                  <a:srgbClr val="FFFFFF"/>
                </a:highlight>
              </a:rPr>
              <a:t> (Accessed: 18 May 2026).</a:t>
            </a:r>
          </a:p>
        </p:txBody>
      </p:sp>
    </p:spTree>
    <p:extLst>
      <p:ext uri="{BB962C8B-B14F-4D97-AF65-F5344CB8AC3E}">
        <p14:creationId xmlns:p14="http://schemas.microsoft.com/office/powerpoint/2010/main" val="2691808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EC5BEF-93AA-BE05-5FE7-4DDE34638E49}"/>
              </a:ext>
            </a:extLst>
          </p:cNvPr>
          <p:cNvSpPr>
            <a:spLocks noGrp="1"/>
          </p:cNvSpPr>
          <p:nvPr>
            <p:ph idx="1"/>
          </p:nvPr>
        </p:nvSpPr>
        <p:spPr>
          <a:xfrm>
            <a:off x="522248" y="1734238"/>
            <a:ext cx="10998820" cy="4623666"/>
          </a:xfrm>
        </p:spPr>
        <p:txBody>
          <a:bodyPr vert="horz" lIns="91440" tIns="45720" rIns="91440" bIns="45720" rtlCol="0" anchor="t">
            <a:normAutofit fontScale="85000" lnSpcReduction="20000"/>
          </a:bodyPr>
          <a:lstStyle/>
          <a:p>
            <a:pPr>
              <a:buNone/>
            </a:pPr>
            <a:r>
              <a:rPr lang="en-GB" sz="1900">
                <a:highlight>
                  <a:srgbClr val="FFFFFF"/>
                </a:highlight>
              </a:rPr>
              <a:t>National Scientific Council on the Developing Child (2005) </a:t>
            </a:r>
            <a:r>
              <a:rPr lang="en-GB" sz="1900" i="1">
                <a:highlight>
                  <a:srgbClr val="FFFFFF"/>
                </a:highlight>
              </a:rPr>
              <a:t>Excessive Stress Disrupts the Architecture of the Developing</a:t>
            </a:r>
            <a:endParaRPr lang="en-US"/>
          </a:p>
          <a:p>
            <a:pPr>
              <a:buNone/>
            </a:pPr>
            <a:r>
              <a:rPr lang="en-GB" sz="1900" i="1">
                <a:highlight>
                  <a:srgbClr val="FFFFFF"/>
                </a:highlight>
              </a:rPr>
              <a:t>Brain: Working Paper 3</a:t>
            </a:r>
            <a:r>
              <a:rPr lang="en-GB" sz="1900">
                <a:highlight>
                  <a:srgbClr val="FFFFFF"/>
                </a:highlight>
              </a:rPr>
              <a:t>. Cambridge, MA: </a:t>
            </a:r>
            <a:r>
              <a:rPr lang="en-GB" sz="1900" err="1">
                <a:highlight>
                  <a:srgbClr val="FFFFFF"/>
                </a:highlight>
              </a:rPr>
              <a:t>Center</a:t>
            </a:r>
            <a:r>
              <a:rPr lang="en-GB" sz="1900">
                <a:highlight>
                  <a:srgbClr val="FFFFFF"/>
                </a:highlight>
              </a:rPr>
              <a:t> on the Developing Child, Harvard University. Available </a:t>
            </a:r>
          </a:p>
          <a:p>
            <a:pPr>
              <a:buNone/>
            </a:pPr>
            <a:r>
              <a:rPr lang="en-GB" sz="1900">
                <a:highlight>
                  <a:srgbClr val="FFFFFF"/>
                </a:highlight>
              </a:rPr>
              <a:t>at: </a:t>
            </a:r>
            <a:r>
              <a:rPr lang="en-GB" sz="1900" u="sng">
                <a:highlight>
                  <a:srgbClr val="FFFFFF"/>
                </a:highlight>
                <a:hlinkClick r:id="rId2"/>
              </a:rPr>
              <a:t>https://developingchild.harvard.edu/resources/working-paper/wp3/</a:t>
            </a:r>
            <a:r>
              <a:rPr lang="en-GB" sz="1900">
                <a:highlight>
                  <a:srgbClr val="FFFFFF"/>
                </a:highlight>
              </a:rPr>
              <a:t> (Accessed: 30 May 2026).</a:t>
            </a:r>
          </a:p>
          <a:p>
            <a:pPr>
              <a:buNone/>
            </a:pPr>
            <a:r>
              <a:rPr lang="en-GB" sz="1900">
                <a:highlight>
                  <a:srgbClr val="FFFFFF"/>
                </a:highlight>
                <a:latin typeface="sans-serif"/>
              </a:rPr>
              <a:t> </a:t>
            </a:r>
          </a:p>
          <a:p>
            <a:pPr>
              <a:buNone/>
            </a:pPr>
            <a:r>
              <a:rPr lang="en-GB" sz="1900">
                <a:highlight>
                  <a:srgbClr val="FFFFFF"/>
                </a:highlight>
                <a:latin typeface="sans-serif"/>
              </a:rPr>
              <a:t>NSPCC (2024) </a:t>
            </a:r>
            <a:r>
              <a:rPr lang="en-GB" sz="1900" i="1">
                <a:highlight>
                  <a:srgbClr val="FFFFFF"/>
                </a:highlight>
                <a:latin typeface="sans-serif"/>
              </a:rPr>
              <a:t>Recognising abuse and neglect in the early years</a:t>
            </a:r>
            <a:r>
              <a:rPr lang="en-GB" sz="1900">
                <a:highlight>
                  <a:srgbClr val="FFFFFF"/>
                </a:highlight>
                <a:latin typeface="sans-serif"/>
              </a:rPr>
              <a:t>. Available </a:t>
            </a:r>
            <a:endParaRPr lang="en-GB">
              <a:latin typeface="Aptos" panose="02110004020202020204"/>
            </a:endParaRPr>
          </a:p>
          <a:p>
            <a:pPr>
              <a:buNone/>
            </a:pPr>
            <a:r>
              <a:rPr lang="en-GB" sz="1900">
                <a:highlight>
                  <a:srgbClr val="FFFFFF"/>
                </a:highlight>
                <a:latin typeface="sans-serif"/>
              </a:rPr>
              <a:t>at: </a:t>
            </a:r>
            <a:r>
              <a:rPr lang="en-GB" sz="1900" u="sng">
                <a:highlight>
                  <a:srgbClr val="FFFFFF"/>
                </a:highlight>
                <a:hlinkClick r:id="rId3"/>
              </a:rPr>
              <a:t>https://learning.nspcc.org.uk/early-years/recognising-abuse-in-the-early-years</a:t>
            </a:r>
            <a:r>
              <a:rPr lang="en-GB" sz="1900">
                <a:highlight>
                  <a:srgbClr val="FFFFFF"/>
                </a:highlight>
                <a:latin typeface="sans-serif"/>
              </a:rPr>
              <a:t> (Accessed: 1st June May </a:t>
            </a:r>
            <a:endParaRPr lang="en-GB">
              <a:latin typeface="Aptos" panose="02110004020202020204"/>
            </a:endParaRPr>
          </a:p>
          <a:p>
            <a:pPr>
              <a:buNone/>
            </a:pPr>
            <a:r>
              <a:rPr lang="en-GB" sz="1900">
                <a:highlight>
                  <a:srgbClr val="FFFFFF"/>
                </a:highlight>
                <a:latin typeface="sans-serif"/>
              </a:rPr>
              <a:t>2026).</a:t>
            </a:r>
            <a:endParaRPr lang="en-GB"/>
          </a:p>
          <a:p>
            <a:pPr>
              <a:buNone/>
            </a:pPr>
            <a:r>
              <a:rPr lang="en-GB" sz="1900">
                <a:highlight>
                  <a:srgbClr val="FFFFFF"/>
                </a:highlight>
                <a:latin typeface="sans-serif"/>
              </a:rPr>
              <a:t> </a:t>
            </a:r>
          </a:p>
          <a:p>
            <a:pPr>
              <a:buNone/>
            </a:pPr>
            <a:r>
              <a:rPr lang="en-GB" sz="1900">
                <a:highlight>
                  <a:srgbClr val="FFFFFF"/>
                </a:highlight>
                <a:latin typeface="sans-serif"/>
              </a:rPr>
              <a:t>Practitioner Review (2026) ‘Clinical insights from attachment theory and research for professionals</a:t>
            </a:r>
            <a:endParaRPr lang="en-GB">
              <a:latin typeface="Aptos" panose="02110004020202020204"/>
            </a:endParaRPr>
          </a:p>
          <a:p>
            <a:pPr>
              <a:buNone/>
            </a:pPr>
            <a:r>
              <a:rPr lang="en-GB" sz="1900">
                <a:highlight>
                  <a:srgbClr val="FFFFFF"/>
                </a:highlight>
                <a:latin typeface="sans-serif"/>
              </a:rPr>
              <a:t>working with young children and their families’, </a:t>
            </a:r>
            <a:r>
              <a:rPr lang="en-GB" sz="1900" i="1">
                <a:highlight>
                  <a:srgbClr val="FFFFFF"/>
                </a:highlight>
                <a:latin typeface="sans-serif"/>
              </a:rPr>
              <a:t>Journal of Child Psychology and Psychiatry</a:t>
            </a:r>
            <a:r>
              <a:rPr lang="en-GB" sz="1900">
                <a:highlight>
                  <a:srgbClr val="FFFFFF"/>
                </a:highlight>
                <a:latin typeface="sans-serif"/>
              </a:rPr>
              <a:t>, 67(5), pp.723–</a:t>
            </a:r>
            <a:endParaRPr lang="en-GB">
              <a:latin typeface="Aptos" panose="02110004020202020204"/>
            </a:endParaRPr>
          </a:p>
          <a:p>
            <a:pPr>
              <a:buNone/>
            </a:pPr>
            <a:r>
              <a:rPr lang="en-GB" sz="1900">
                <a:highlight>
                  <a:srgbClr val="FFFFFF"/>
                </a:highlight>
                <a:latin typeface="sans-serif"/>
              </a:rPr>
              <a:t>739.</a:t>
            </a:r>
            <a:r>
              <a:rPr lang="en-GB" sz="1900">
                <a:highlight>
                  <a:srgbClr val="FFFFFF"/>
                </a:highlight>
              </a:rPr>
              <a:t> Available at: </a:t>
            </a:r>
            <a:r>
              <a:rPr lang="en-GB" sz="1900" u="sng">
                <a:highlight>
                  <a:srgbClr val="FFFFFF"/>
                </a:highlight>
                <a:hlinkClick r:id="rId4"/>
              </a:rPr>
              <a:t>https://doi.org/10.1111/jcpp.70126</a:t>
            </a:r>
            <a:r>
              <a:rPr lang="en-GB" sz="1900">
                <a:highlight>
                  <a:srgbClr val="FFFFFF"/>
                </a:highlight>
              </a:rPr>
              <a:t> (Accessed: 29 May 2026).</a:t>
            </a:r>
            <a:endParaRPr lang="en-GB"/>
          </a:p>
          <a:p>
            <a:pPr>
              <a:buNone/>
            </a:pPr>
            <a:r>
              <a:rPr lang="en-GB" sz="1900">
                <a:highlight>
                  <a:srgbClr val="FFFFFF"/>
                </a:highlight>
                <a:latin typeface="sans-serif"/>
              </a:rPr>
              <a:t>  </a:t>
            </a:r>
          </a:p>
          <a:p>
            <a:pPr>
              <a:buNone/>
            </a:pPr>
            <a:r>
              <a:rPr lang="en-GB" sz="1900">
                <a:highlight>
                  <a:srgbClr val="FFFFFF"/>
                </a:highlight>
                <a:latin typeface="sans-serif"/>
              </a:rPr>
              <a:t>Stein, A., Pearson, R. M., Goodman, S. H., Rapa, E., Rahman, A., McCallum, M., Howard, L. M. and </a:t>
            </a:r>
            <a:r>
              <a:rPr lang="en-GB" sz="1900" err="1">
                <a:highlight>
                  <a:srgbClr val="FFFFFF"/>
                </a:highlight>
                <a:latin typeface="sans-serif"/>
              </a:rPr>
              <a:t>Pariante</a:t>
            </a:r>
            <a:r>
              <a:rPr lang="en-GB" sz="1900">
                <a:highlight>
                  <a:srgbClr val="FFFFFF"/>
                </a:highlight>
                <a:latin typeface="sans-serif"/>
              </a:rPr>
              <a:t>, C. M. </a:t>
            </a:r>
            <a:endParaRPr lang="en-GB">
              <a:latin typeface="Aptos" panose="02110004020202020204"/>
            </a:endParaRPr>
          </a:p>
          <a:p>
            <a:pPr>
              <a:buNone/>
            </a:pPr>
            <a:r>
              <a:rPr lang="en-GB" sz="1900">
                <a:highlight>
                  <a:srgbClr val="FFFFFF"/>
                </a:highlight>
                <a:latin typeface="sans-serif"/>
              </a:rPr>
              <a:t>(2014) ‘Effects of perinatal mental disorders on the </a:t>
            </a:r>
            <a:r>
              <a:rPr lang="en-GB" sz="1900" err="1">
                <a:highlight>
                  <a:srgbClr val="FFFFFF"/>
                </a:highlight>
                <a:latin typeface="sans-serif"/>
              </a:rPr>
              <a:t>fetus</a:t>
            </a:r>
            <a:r>
              <a:rPr lang="en-GB" sz="1900">
                <a:highlight>
                  <a:srgbClr val="FFFFFF"/>
                </a:highlight>
                <a:latin typeface="sans-serif"/>
              </a:rPr>
              <a:t> and child’, </a:t>
            </a:r>
            <a:r>
              <a:rPr lang="en-GB" sz="1900" i="1">
                <a:highlight>
                  <a:srgbClr val="FFFFFF"/>
                </a:highlight>
                <a:latin typeface="sans-serif"/>
              </a:rPr>
              <a:t>The Lancet</a:t>
            </a:r>
            <a:r>
              <a:rPr lang="en-GB" sz="1900">
                <a:highlight>
                  <a:srgbClr val="FFFFFF"/>
                </a:highlight>
                <a:latin typeface="sans-serif"/>
              </a:rPr>
              <a:t>, 384(9956), pp. 1800–1819. Available </a:t>
            </a:r>
            <a:endParaRPr lang="en-GB">
              <a:latin typeface="Aptos" panose="02110004020202020204"/>
            </a:endParaRPr>
          </a:p>
          <a:p>
            <a:pPr>
              <a:buNone/>
            </a:pPr>
            <a:r>
              <a:rPr lang="en-GB" sz="1900">
                <a:highlight>
                  <a:srgbClr val="FFFFFF"/>
                </a:highlight>
                <a:latin typeface="sans-serif"/>
              </a:rPr>
              <a:t>at: </a:t>
            </a:r>
            <a:r>
              <a:rPr lang="en-GB" sz="1900" u="sng">
                <a:highlight>
                  <a:srgbClr val="FFFFFF"/>
                </a:highlight>
                <a:hlinkClick r:id="rId5"/>
              </a:rPr>
              <a:t>https://doi.org/10.1016/S0140-6736(14)61277-0</a:t>
            </a:r>
            <a:r>
              <a:rPr lang="en-GB" sz="1900">
                <a:highlight>
                  <a:srgbClr val="FFFFFF"/>
                </a:highlight>
                <a:latin typeface="sans-serif"/>
              </a:rPr>
              <a:t> (Accessed: 29 May 2026).</a:t>
            </a:r>
            <a:endParaRPr lang="en-GB"/>
          </a:p>
          <a:p>
            <a:pPr marL="0" indent="0">
              <a:buNone/>
            </a:pPr>
            <a:endParaRPr lang="en-GB" sz="1900"/>
          </a:p>
        </p:txBody>
      </p:sp>
    </p:spTree>
    <p:extLst>
      <p:ext uri="{BB962C8B-B14F-4D97-AF65-F5344CB8AC3E}">
        <p14:creationId xmlns:p14="http://schemas.microsoft.com/office/powerpoint/2010/main" val="184018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FD28F9-0AA4-9F31-8E68-21DB448C1F16}"/>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a:highlight>
                  <a:srgbClr val="FFFFFF"/>
                </a:highlight>
              </a:rPr>
              <a:t>UNICEF (2017) </a:t>
            </a:r>
            <a:r>
              <a:rPr lang="en-GB" sz="2200" i="1">
                <a:highlight>
                  <a:srgbClr val="FFFFFF"/>
                </a:highlight>
              </a:rPr>
              <a:t>Early Childhood Development: The Key to a Full and Productive Life</a:t>
            </a:r>
            <a:r>
              <a:rPr lang="en-GB" sz="2200">
                <a:highlight>
                  <a:srgbClr val="FFFFFF"/>
                </a:highlight>
              </a:rPr>
              <a:t>. Available at: </a:t>
            </a:r>
            <a:r>
              <a:rPr lang="en-GB" sz="2200" u="sng">
                <a:highlight>
                  <a:srgbClr val="FFFFFF"/>
                </a:highlight>
                <a:hlinkClick r:id="rId2"/>
              </a:rPr>
              <a:t>https://www.unicef.org/reports/early-childhood-development-key-full-and-productive-life</a:t>
            </a:r>
            <a:r>
              <a:rPr lang="en-GB" sz="2200">
                <a:highlight>
                  <a:srgbClr val="FFFFFF"/>
                </a:highlight>
              </a:rPr>
              <a:t> (Accessed: 24 May 2026).</a:t>
            </a:r>
          </a:p>
          <a:p>
            <a:r>
              <a:rPr lang="en-GB" sz="2200">
                <a:highlight>
                  <a:srgbClr val="FFFFFF"/>
                </a:highlight>
                <a:latin typeface="Arial"/>
                <a:cs typeface="Arial"/>
              </a:rPr>
              <a:t>Vygotsky, L.S. and Cole, M., 1978. </a:t>
            </a:r>
            <a:r>
              <a:rPr lang="en-GB" sz="2200" i="1">
                <a:highlight>
                  <a:srgbClr val="FFFFFF"/>
                </a:highlight>
                <a:latin typeface="Arial"/>
                <a:cs typeface="Arial"/>
              </a:rPr>
              <a:t>Mind in society: Development of higher psychological processes</a:t>
            </a:r>
            <a:r>
              <a:rPr lang="en-GB" sz="2200">
                <a:highlight>
                  <a:srgbClr val="FFFFFF"/>
                </a:highlight>
                <a:latin typeface="Arial"/>
                <a:cs typeface="Arial"/>
              </a:rPr>
              <a:t>. Harvard University press. A </a:t>
            </a:r>
            <a:r>
              <a:rPr lang="en-GB" sz="2200" err="1">
                <a:highlight>
                  <a:srgbClr val="FFFFFF"/>
                </a:highlight>
                <a:latin typeface="Arial"/>
                <a:cs typeface="Arial"/>
              </a:rPr>
              <a:t>vailable</a:t>
            </a:r>
            <a:r>
              <a:rPr lang="en-GB" sz="2200">
                <a:highlight>
                  <a:srgbClr val="FFFFFF"/>
                </a:highlight>
                <a:latin typeface="Arial"/>
                <a:cs typeface="Arial"/>
              </a:rPr>
              <a:t> at: </a:t>
            </a:r>
            <a:r>
              <a:rPr lang="en-GB" sz="2200" u="sng">
                <a:highlight>
                  <a:srgbClr val="FFFFFF"/>
                </a:highlight>
                <a:hlinkClick r:id="rId3"/>
              </a:rPr>
              <a:t>https://scholar.google.co.uk/scholar?q=Vygotsky,+L.S.+(1978)+Mind+in+Society:+The+Development+of+Higher+Psychological+Processes.+Cambridge,+MA:+Harvard+University+Press&amp;hl=en&amp;as_sdt=0&amp;as_vis=1&amp;oi=scholart</a:t>
            </a:r>
            <a:r>
              <a:rPr lang="en-GB" sz="2200">
                <a:highlight>
                  <a:srgbClr val="FFFFFF"/>
                </a:highlight>
                <a:latin typeface="Arial"/>
                <a:cs typeface="Arial"/>
              </a:rPr>
              <a:t> (Accessed: 20 May 2026).</a:t>
            </a:r>
          </a:p>
          <a:p>
            <a:endParaRPr lang="en-GB" sz="2200"/>
          </a:p>
        </p:txBody>
      </p:sp>
    </p:spTree>
    <p:extLst>
      <p:ext uri="{BB962C8B-B14F-4D97-AF65-F5344CB8AC3E}">
        <p14:creationId xmlns:p14="http://schemas.microsoft.com/office/powerpoint/2010/main" val="22285940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Role: Trainee Early Years Support Worker </vt:lpstr>
      <vt:lpstr>A Trainee Early Years Practitioner’s Analysis</vt:lpstr>
      <vt:lpstr>Introduction to Attachment Theory</vt:lpstr>
      <vt:lpstr>Key concept of  Bowlby's Theory</vt:lpstr>
      <vt:lpstr>Synopsis of Development </vt:lpstr>
      <vt:lpstr>                Intervention Strategies for Isaac  To support Isaac, a multi-agency approach is required, coordinating efforts between his key person, the setting's SENCO, health visitors, and speech and language therapists (SALT).</vt:lpstr>
      <vt:lpstr>PowerPoint Presentation</vt:lpstr>
      <vt:lpstr>Analysis of Nature vs. Nurture </vt:lpstr>
      <vt:lpstr>Environmental factors:  Nurture</vt:lpstr>
      <vt:lpstr>Strengths and Limitations</vt:lpstr>
      <vt:lpstr>Alternative Theory: A Sociocultural Perspective</vt:lpstr>
      <vt:lpstr>Practical Application for Isaac</vt:lpstr>
      <vt:lpstr>Conclusion and Professional Takeaway</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2026-06-05T18:07:11Z</dcterms:created>
  <dcterms:modified xsi:type="dcterms:W3CDTF">2026-06-09T08:55:05Z</dcterms:modified>
</cp:coreProperties>
</file>