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embeddedFontLst>
    <p:embeddedFont>
      <p:font typeface="Roboto"/>
      <p:regular r:id="rId15"/>
      <p:bold r:id="rId16"/>
      <p:italic r:id="rId17"/>
      <p:boldItalic r:id="rId18"/>
    </p:embeddedFont>
    <p:embeddedFont>
      <p:font typeface="Old Standard TT"/>
      <p:regular r:id="rId19"/>
      <p:bold r:id="rId20"/>
      <p:italic r:id="rId21"/>
    </p:embeddedFont>
    <p:embeddedFont>
      <p:font typeface="Merriweather"/>
      <p:regular r:id="rId22"/>
      <p:bold r:id="rId23"/>
      <p:italic r:id="rId24"/>
      <p:boldItalic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ldStandardTT-bold.fntdata"/><Relationship Id="rId22" Type="http://schemas.openxmlformats.org/officeDocument/2006/relationships/font" Target="fonts/Merriweather-regular.fntdata"/><Relationship Id="rId21" Type="http://schemas.openxmlformats.org/officeDocument/2006/relationships/font" Target="fonts/OldStandardTT-italic.fntdata"/><Relationship Id="rId24" Type="http://schemas.openxmlformats.org/officeDocument/2006/relationships/font" Target="fonts/Merriweather-italic.fntdata"/><Relationship Id="rId23" Type="http://schemas.openxmlformats.org/officeDocument/2006/relationships/font" Target="fonts/Merriweather-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schemas.openxmlformats.org/officeDocument/2006/relationships/font" Target="fonts/Merriweather-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font" Target="fonts/Roboto-regular.fntdata"/><Relationship Id="rId14" Type="http://schemas.openxmlformats.org/officeDocument/2006/relationships/slide" Target="slides/slide9.xml"/><Relationship Id="rId17" Type="http://schemas.openxmlformats.org/officeDocument/2006/relationships/font" Target="fonts/Roboto-italic.fntdata"/><Relationship Id="rId16" Type="http://schemas.openxmlformats.org/officeDocument/2006/relationships/font" Target="fonts/Roboto-bold.fntdata"/><Relationship Id="rId19" Type="http://schemas.openxmlformats.org/officeDocument/2006/relationships/font" Target="fonts/OldStandardTT-regular.fntdata"/><Relationship Id="rId18" Type="http://schemas.openxmlformats.org/officeDocument/2006/relationships/font" Target="fonts/Roboto-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9ef855f532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9ef855f532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9ef855f532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9ef855f532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9ef855f532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9ef855f532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9ef855f532_0_1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9ef855f532_0_1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a55ce61b8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a55ce61b8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a682f13493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a682f1349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a64452fa4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a64452fa4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a64452fa41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a64452fa41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125" y="0"/>
            <a:ext cx="9144250" cy="4398100"/>
          </a:xfrm>
          <a:custGeom>
            <a:rect b="b" l="l" r="r" t="t"/>
            <a:pathLst>
              <a:path extrusionOk="0" h="175924" w="365770">
                <a:moveTo>
                  <a:pt x="0" y="0"/>
                </a:moveTo>
                <a:lnTo>
                  <a:pt x="365770" y="0"/>
                </a:lnTo>
                <a:lnTo>
                  <a:pt x="365760" y="70914"/>
                </a:lnTo>
                <a:lnTo>
                  <a:pt x="0" y="175924"/>
                </a:lnTo>
                <a:close/>
              </a:path>
            </a:pathLst>
          </a:custGeom>
          <a:solidFill>
            <a:schemeClr val="lt1"/>
          </a:solidFill>
          <a:ln>
            <a:noFill/>
          </a:ln>
        </p:spPr>
      </p:sp>
      <p:sp>
        <p:nvSpPr>
          <p:cNvPr id="11" name="Google Shape;11;p2"/>
          <p:cNvSpPr txBox="1"/>
          <p:nvPr>
            <p:ph type="ctrTitle"/>
          </p:nvPr>
        </p:nvSpPr>
        <p:spPr>
          <a:xfrm>
            <a:off x="311700" y="539725"/>
            <a:ext cx="8520600" cy="1282500"/>
          </a:xfrm>
          <a:prstGeom prst="rect">
            <a:avLst/>
          </a:prstGeom>
        </p:spPr>
        <p:txBody>
          <a:bodyPr anchorCtr="0" anchor="t" bIns="91425" lIns="91425" spcFirstLastPara="1" rIns="91425" wrap="square" tIns="91425">
            <a:no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12" name="Google Shape;12;p2"/>
          <p:cNvSpPr txBox="1"/>
          <p:nvPr>
            <p:ph idx="1" type="subTitle"/>
          </p:nvPr>
        </p:nvSpPr>
        <p:spPr>
          <a:xfrm>
            <a:off x="311700" y="1878560"/>
            <a:ext cx="4242600" cy="7383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lt2"/>
              </a:buClr>
              <a:buSzPts val="1600"/>
              <a:buNone/>
              <a:defRPr sz="1600">
                <a:solidFill>
                  <a:schemeClr val="lt2"/>
                </a:solidFill>
              </a:defRPr>
            </a:lvl1pPr>
            <a:lvl2pPr lvl="1">
              <a:lnSpc>
                <a:spcPct val="100000"/>
              </a:lnSpc>
              <a:spcBef>
                <a:spcPts val="0"/>
              </a:spcBef>
              <a:spcAft>
                <a:spcPts val="0"/>
              </a:spcAft>
              <a:buClr>
                <a:schemeClr val="lt2"/>
              </a:buClr>
              <a:buSzPts val="1600"/>
              <a:buNone/>
              <a:defRPr sz="1600">
                <a:solidFill>
                  <a:schemeClr val="lt2"/>
                </a:solidFill>
              </a:defRPr>
            </a:lvl2pPr>
            <a:lvl3pPr lvl="2">
              <a:lnSpc>
                <a:spcPct val="100000"/>
              </a:lnSpc>
              <a:spcBef>
                <a:spcPts val="0"/>
              </a:spcBef>
              <a:spcAft>
                <a:spcPts val="0"/>
              </a:spcAft>
              <a:buClr>
                <a:schemeClr val="lt2"/>
              </a:buClr>
              <a:buSzPts val="1600"/>
              <a:buNone/>
              <a:defRPr sz="1600">
                <a:solidFill>
                  <a:schemeClr val="lt2"/>
                </a:solidFill>
              </a:defRPr>
            </a:lvl3pPr>
            <a:lvl4pPr lvl="3">
              <a:lnSpc>
                <a:spcPct val="100000"/>
              </a:lnSpc>
              <a:spcBef>
                <a:spcPts val="0"/>
              </a:spcBef>
              <a:spcAft>
                <a:spcPts val="0"/>
              </a:spcAft>
              <a:buClr>
                <a:schemeClr val="lt2"/>
              </a:buClr>
              <a:buSzPts val="1600"/>
              <a:buNone/>
              <a:defRPr sz="1600">
                <a:solidFill>
                  <a:schemeClr val="lt2"/>
                </a:solidFill>
              </a:defRPr>
            </a:lvl4pPr>
            <a:lvl5pPr lvl="4">
              <a:lnSpc>
                <a:spcPct val="100000"/>
              </a:lnSpc>
              <a:spcBef>
                <a:spcPts val="0"/>
              </a:spcBef>
              <a:spcAft>
                <a:spcPts val="0"/>
              </a:spcAft>
              <a:buClr>
                <a:schemeClr val="lt2"/>
              </a:buClr>
              <a:buSzPts val="1600"/>
              <a:buNone/>
              <a:defRPr sz="1600">
                <a:solidFill>
                  <a:schemeClr val="lt2"/>
                </a:solidFill>
              </a:defRPr>
            </a:lvl5pPr>
            <a:lvl6pPr lvl="5">
              <a:lnSpc>
                <a:spcPct val="100000"/>
              </a:lnSpc>
              <a:spcBef>
                <a:spcPts val="0"/>
              </a:spcBef>
              <a:spcAft>
                <a:spcPts val="0"/>
              </a:spcAft>
              <a:buClr>
                <a:schemeClr val="lt2"/>
              </a:buClr>
              <a:buSzPts val="1600"/>
              <a:buNone/>
              <a:defRPr sz="1600">
                <a:solidFill>
                  <a:schemeClr val="lt2"/>
                </a:solidFill>
              </a:defRPr>
            </a:lvl6pPr>
            <a:lvl7pPr lvl="6">
              <a:lnSpc>
                <a:spcPct val="100000"/>
              </a:lnSpc>
              <a:spcBef>
                <a:spcPts val="0"/>
              </a:spcBef>
              <a:spcAft>
                <a:spcPts val="0"/>
              </a:spcAft>
              <a:buClr>
                <a:schemeClr val="lt2"/>
              </a:buClr>
              <a:buSzPts val="1600"/>
              <a:buNone/>
              <a:defRPr sz="1600">
                <a:solidFill>
                  <a:schemeClr val="lt2"/>
                </a:solidFill>
              </a:defRPr>
            </a:lvl7pPr>
            <a:lvl8pPr lvl="7">
              <a:lnSpc>
                <a:spcPct val="100000"/>
              </a:lnSpc>
              <a:spcBef>
                <a:spcPts val="0"/>
              </a:spcBef>
              <a:spcAft>
                <a:spcPts val="0"/>
              </a:spcAft>
              <a:buClr>
                <a:schemeClr val="lt2"/>
              </a:buClr>
              <a:buSzPts val="1600"/>
              <a:buNone/>
              <a:defRPr sz="1600">
                <a:solidFill>
                  <a:schemeClr val="lt2"/>
                </a:solidFill>
              </a:defRPr>
            </a:lvl8pPr>
            <a:lvl9pPr lvl="8">
              <a:lnSpc>
                <a:spcPct val="100000"/>
              </a:lnSpc>
              <a:spcBef>
                <a:spcPts val="0"/>
              </a:spcBef>
              <a:spcAft>
                <a:spcPts val="0"/>
              </a:spcAft>
              <a:buClr>
                <a:schemeClr val="lt2"/>
              </a:buClr>
              <a:buSzPts val="1600"/>
              <a:buNone/>
              <a:defRPr sz="1600">
                <a:solidFill>
                  <a:schemeClr val="lt2"/>
                </a:solidFill>
              </a:defRPr>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14" name="Shape 14"/>
        <p:cNvGrpSpPr/>
        <p:nvPr/>
      </p:nvGrpSpPr>
      <p:grpSpPr>
        <a:xfrm>
          <a:off x="0" y="0"/>
          <a:ext cx="0" cy="0"/>
          <a:chOff x="0" y="0"/>
          <a:chExt cx="0" cy="0"/>
        </a:xfrm>
      </p:grpSpPr>
      <p:sp>
        <p:nvSpPr>
          <p:cNvPr id="15" name="Google Shape;15;p3"/>
          <p:cNvSpPr/>
          <p:nvPr/>
        </p:nvSpPr>
        <p:spPr>
          <a:xfrm>
            <a:off x="0" y="48099"/>
            <a:ext cx="9144250" cy="4398100"/>
          </a:xfrm>
          <a:custGeom>
            <a:rect b="b" l="l" r="r" t="t"/>
            <a:pathLst>
              <a:path extrusionOk="0" h="175924" w="365770">
                <a:moveTo>
                  <a:pt x="0" y="0"/>
                </a:moveTo>
                <a:lnTo>
                  <a:pt x="365770" y="0"/>
                </a:lnTo>
                <a:lnTo>
                  <a:pt x="365760" y="70914"/>
                </a:lnTo>
                <a:lnTo>
                  <a:pt x="0" y="175924"/>
                </a:lnTo>
                <a:close/>
              </a:path>
            </a:pathLst>
          </a:custGeom>
          <a:solidFill>
            <a:schemeClr val="lt1"/>
          </a:solidFill>
          <a:ln>
            <a:noFill/>
          </a:ln>
        </p:spPr>
      </p:sp>
      <p:sp>
        <p:nvSpPr>
          <p:cNvPr id="16" name="Google Shape;16;p3"/>
          <p:cNvSpPr/>
          <p:nvPr/>
        </p:nvSpPr>
        <p:spPr>
          <a:xfrm>
            <a:off x="0" y="0"/>
            <a:ext cx="9144250" cy="4398100"/>
          </a:xfrm>
          <a:custGeom>
            <a:rect b="b" l="l" r="r" t="t"/>
            <a:pathLst>
              <a:path extrusionOk="0" h="175924" w="365770">
                <a:moveTo>
                  <a:pt x="0" y="0"/>
                </a:moveTo>
                <a:lnTo>
                  <a:pt x="365770" y="0"/>
                </a:lnTo>
                <a:lnTo>
                  <a:pt x="365760" y="70914"/>
                </a:lnTo>
                <a:lnTo>
                  <a:pt x="0" y="175924"/>
                </a:lnTo>
                <a:close/>
              </a:path>
            </a:pathLst>
          </a:custGeom>
          <a:solidFill>
            <a:schemeClr val="accent3"/>
          </a:solidFill>
          <a:ln>
            <a:noFill/>
          </a:ln>
        </p:spPr>
      </p:sp>
      <p:sp>
        <p:nvSpPr>
          <p:cNvPr id="17" name="Google Shape;17;p3"/>
          <p:cNvSpPr txBox="1"/>
          <p:nvPr>
            <p:ph type="title"/>
          </p:nvPr>
        </p:nvSpPr>
        <p:spPr>
          <a:xfrm>
            <a:off x="311700" y="539725"/>
            <a:ext cx="8520600" cy="1282500"/>
          </a:xfrm>
          <a:prstGeom prst="rect">
            <a:avLst/>
          </a:prstGeom>
        </p:spPr>
        <p:txBody>
          <a:bodyPr anchorCtr="0" anchor="t" bIns="91425" lIns="91425" spcFirstLastPara="1" rIns="91425" wrap="square" tIns="91425">
            <a:no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18" name="Google Shape;18;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sp>
        <p:nvSpPr>
          <p:cNvPr id="20" name="Google Shape;20;p4"/>
          <p:cNvSpPr/>
          <p:nvPr/>
        </p:nvSpPr>
        <p:spPr>
          <a:xfrm>
            <a:off x="0" y="0"/>
            <a:ext cx="4314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p:nvPr/>
        </p:nvSpPr>
        <p:spPr>
          <a:xfrm>
            <a:off x="0" y="44125"/>
            <a:ext cx="4313625" cy="4399375"/>
          </a:xfrm>
          <a:custGeom>
            <a:rect b="b" l="l" r="r" t="t"/>
            <a:pathLst>
              <a:path extrusionOk="0" h="175975" w="172545">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25" y="0"/>
            <a:ext cx="4316900" cy="4395600"/>
          </a:xfrm>
          <a:custGeom>
            <a:rect b="b" l="l" r="r" t="t"/>
            <a:pathLst>
              <a:path extrusionOk="0" h="175824" w="172676">
                <a:moveTo>
                  <a:pt x="0" y="6"/>
                </a:moveTo>
                <a:lnTo>
                  <a:pt x="172676" y="0"/>
                </a:lnTo>
                <a:lnTo>
                  <a:pt x="172562" y="126442"/>
                </a:lnTo>
                <a:lnTo>
                  <a:pt x="0" y="175824"/>
                </a:lnTo>
                <a:close/>
              </a:path>
            </a:pathLst>
          </a:custGeom>
          <a:solidFill>
            <a:schemeClr val="dk1"/>
          </a:solidFill>
          <a:ln>
            <a:noFill/>
          </a:ln>
        </p:spPr>
      </p:sp>
      <p:sp>
        <p:nvSpPr>
          <p:cNvPr id="23" name="Google Shape;23;p4"/>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24" name="Google Shape;24;p4"/>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25" name="Google Shape;25;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 name="Shape 26"/>
        <p:cNvGrpSpPr/>
        <p:nvPr/>
      </p:nvGrpSpPr>
      <p:grpSpPr>
        <a:xfrm>
          <a:off x="0" y="0"/>
          <a:ext cx="0" cy="0"/>
          <a:chOff x="0" y="0"/>
          <a:chExt cx="0" cy="0"/>
        </a:xfrm>
      </p:grpSpPr>
      <p:sp>
        <p:nvSpPr>
          <p:cNvPr id="27" name="Google Shape;27;p5"/>
          <p:cNvSpPr/>
          <p:nvPr/>
        </p:nvSpPr>
        <p:spPr>
          <a:xfrm>
            <a:off x="0" y="0"/>
            <a:ext cx="91440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5"/>
          <p:cNvSpPr txBox="1"/>
          <p:nvPr>
            <p:ph type="title"/>
          </p:nvPr>
        </p:nvSpPr>
        <p:spPr>
          <a:xfrm>
            <a:off x="311725" y="500925"/>
            <a:ext cx="8520600" cy="6237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29" name="Google Shape;29;p5"/>
          <p:cNvSpPr txBox="1"/>
          <p:nvPr>
            <p:ph idx="1" type="body"/>
          </p:nvPr>
        </p:nvSpPr>
        <p:spPr>
          <a:xfrm>
            <a:off x="311700" y="1505700"/>
            <a:ext cx="3999900" cy="30762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30" name="Google Shape;30;p5"/>
          <p:cNvSpPr txBox="1"/>
          <p:nvPr>
            <p:ph idx="2" type="body"/>
          </p:nvPr>
        </p:nvSpPr>
        <p:spPr>
          <a:xfrm>
            <a:off x="4832400" y="1505700"/>
            <a:ext cx="3999900" cy="30762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31" name="Google Shape;31;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 name="Shape 32"/>
        <p:cNvGrpSpPr/>
        <p:nvPr/>
      </p:nvGrpSpPr>
      <p:grpSpPr>
        <a:xfrm>
          <a:off x="0" y="0"/>
          <a:ext cx="0" cy="0"/>
          <a:chOff x="0" y="0"/>
          <a:chExt cx="0" cy="0"/>
        </a:xfrm>
      </p:grpSpPr>
      <p:sp>
        <p:nvSpPr>
          <p:cNvPr id="33" name="Google Shape;33;p6"/>
          <p:cNvSpPr/>
          <p:nvPr/>
        </p:nvSpPr>
        <p:spPr>
          <a:xfrm>
            <a:off x="0" y="0"/>
            <a:ext cx="91440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311725" y="500925"/>
            <a:ext cx="8520600" cy="6237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35" name="Google Shape;35;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p:nvPr/>
        </p:nvSpPr>
        <p:spPr>
          <a:xfrm>
            <a:off x="0" y="0"/>
            <a:ext cx="37644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txBox="1"/>
          <p:nvPr>
            <p:ph type="title"/>
          </p:nvPr>
        </p:nvSpPr>
        <p:spPr>
          <a:xfrm>
            <a:off x="311725" y="500925"/>
            <a:ext cx="3127500" cy="18291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39" name="Google Shape;39;p7"/>
          <p:cNvSpPr txBox="1"/>
          <p:nvPr>
            <p:ph idx="1" type="body"/>
          </p:nvPr>
        </p:nvSpPr>
        <p:spPr>
          <a:xfrm>
            <a:off x="311700" y="2390650"/>
            <a:ext cx="3127500" cy="22980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Clr>
                <a:schemeClr val="accent2"/>
              </a:buClr>
              <a:buSzPts val="1300"/>
              <a:buChar char="●"/>
              <a:defRPr>
                <a:solidFill>
                  <a:schemeClr val="accent2"/>
                </a:solidFill>
              </a:defRPr>
            </a:lvl1pPr>
            <a:lvl2pPr indent="-298450" lvl="1" marL="914400">
              <a:spcBef>
                <a:spcPts val="1600"/>
              </a:spcBef>
              <a:spcAft>
                <a:spcPts val="0"/>
              </a:spcAft>
              <a:buClr>
                <a:schemeClr val="accent2"/>
              </a:buClr>
              <a:buSzPts val="1100"/>
              <a:buChar char="○"/>
              <a:defRPr>
                <a:solidFill>
                  <a:schemeClr val="accent2"/>
                </a:solidFill>
              </a:defRPr>
            </a:lvl2pPr>
            <a:lvl3pPr indent="-298450" lvl="2" marL="1371600">
              <a:spcBef>
                <a:spcPts val="1600"/>
              </a:spcBef>
              <a:spcAft>
                <a:spcPts val="0"/>
              </a:spcAft>
              <a:buClr>
                <a:schemeClr val="accent2"/>
              </a:buClr>
              <a:buSzPts val="1100"/>
              <a:buChar char="■"/>
              <a:defRPr>
                <a:solidFill>
                  <a:schemeClr val="accent2"/>
                </a:solidFill>
              </a:defRPr>
            </a:lvl3pPr>
            <a:lvl4pPr indent="-298450" lvl="3" marL="1828800">
              <a:spcBef>
                <a:spcPts val="1600"/>
              </a:spcBef>
              <a:spcAft>
                <a:spcPts val="0"/>
              </a:spcAft>
              <a:buClr>
                <a:schemeClr val="accent2"/>
              </a:buClr>
              <a:buSzPts val="1100"/>
              <a:buChar char="●"/>
              <a:defRPr>
                <a:solidFill>
                  <a:schemeClr val="accent2"/>
                </a:solidFill>
              </a:defRPr>
            </a:lvl4pPr>
            <a:lvl5pPr indent="-298450" lvl="4" marL="2286000">
              <a:spcBef>
                <a:spcPts val="1600"/>
              </a:spcBef>
              <a:spcAft>
                <a:spcPts val="0"/>
              </a:spcAft>
              <a:buClr>
                <a:schemeClr val="accent2"/>
              </a:buClr>
              <a:buSzPts val="1100"/>
              <a:buChar char="○"/>
              <a:defRPr>
                <a:solidFill>
                  <a:schemeClr val="accent2"/>
                </a:solidFill>
              </a:defRPr>
            </a:lvl5pPr>
            <a:lvl6pPr indent="-298450" lvl="5" marL="2743200">
              <a:spcBef>
                <a:spcPts val="1600"/>
              </a:spcBef>
              <a:spcAft>
                <a:spcPts val="0"/>
              </a:spcAft>
              <a:buClr>
                <a:schemeClr val="accent2"/>
              </a:buClr>
              <a:buSzPts val="1100"/>
              <a:buChar char="■"/>
              <a:defRPr>
                <a:solidFill>
                  <a:schemeClr val="accent2"/>
                </a:solidFill>
              </a:defRPr>
            </a:lvl6pPr>
            <a:lvl7pPr indent="-298450" lvl="6" marL="3200400">
              <a:spcBef>
                <a:spcPts val="1600"/>
              </a:spcBef>
              <a:spcAft>
                <a:spcPts val="0"/>
              </a:spcAft>
              <a:buClr>
                <a:schemeClr val="accent2"/>
              </a:buClr>
              <a:buSzPts val="1100"/>
              <a:buChar char="●"/>
              <a:defRPr>
                <a:solidFill>
                  <a:schemeClr val="accent2"/>
                </a:solidFill>
              </a:defRPr>
            </a:lvl7pPr>
            <a:lvl8pPr indent="-298450" lvl="7" marL="3657600">
              <a:spcBef>
                <a:spcPts val="1600"/>
              </a:spcBef>
              <a:spcAft>
                <a:spcPts val="0"/>
              </a:spcAft>
              <a:buClr>
                <a:schemeClr val="accent2"/>
              </a:buClr>
              <a:buSzPts val="1100"/>
              <a:buChar char="○"/>
              <a:defRPr>
                <a:solidFill>
                  <a:schemeClr val="accent2"/>
                </a:solidFill>
              </a:defRPr>
            </a:lvl8pPr>
            <a:lvl9pPr indent="-298450" lvl="8" marL="4114800">
              <a:spcBef>
                <a:spcPts val="1600"/>
              </a:spcBef>
              <a:spcAft>
                <a:spcPts val="1600"/>
              </a:spcAft>
              <a:buClr>
                <a:schemeClr val="accent2"/>
              </a:buClr>
              <a:buSzPts val="1100"/>
              <a:buChar char="■"/>
              <a:defRPr>
                <a:solidFill>
                  <a:schemeClr val="accent2"/>
                </a:solidFill>
              </a:defRPr>
            </a:lvl9pPr>
          </a:lstStyle>
          <a:p/>
        </p:txBody>
      </p:sp>
      <p:sp>
        <p:nvSpPr>
          <p:cNvPr id="40" name="Google Shape;40;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41" name="Shape 41"/>
        <p:cNvGrpSpPr/>
        <p:nvPr/>
      </p:nvGrpSpPr>
      <p:grpSpPr>
        <a:xfrm>
          <a:off x="0" y="0"/>
          <a:ext cx="0" cy="0"/>
          <a:chOff x="0" y="0"/>
          <a:chExt cx="0" cy="0"/>
        </a:xfrm>
      </p:grpSpPr>
      <p:sp>
        <p:nvSpPr>
          <p:cNvPr id="42" name="Google Shape;42;p8"/>
          <p:cNvSpPr txBox="1"/>
          <p:nvPr>
            <p:ph type="title"/>
          </p:nvPr>
        </p:nvSpPr>
        <p:spPr>
          <a:xfrm>
            <a:off x="311675" y="798600"/>
            <a:ext cx="6247800" cy="3546300"/>
          </a:xfrm>
          <a:prstGeom prst="rect">
            <a:avLst/>
          </a:prstGeom>
        </p:spPr>
        <p:txBody>
          <a:bodyPr anchorCtr="0" anchor="ctr" bIns="91425" lIns="91425" spcFirstLastPara="1" rIns="91425" wrap="square" tIns="91425">
            <a:no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p:txBody>
      </p:sp>
      <p:sp>
        <p:nvSpPr>
          <p:cNvPr id="43" name="Google Shape;43;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4" name="Shape 44"/>
        <p:cNvGrpSpPr/>
        <p:nvPr/>
      </p:nvGrpSpPr>
      <p:grpSpPr>
        <a:xfrm>
          <a:off x="0" y="0"/>
          <a:ext cx="0" cy="0"/>
          <a:chOff x="0" y="0"/>
          <a:chExt cx="0" cy="0"/>
        </a:xfrm>
      </p:grpSpPr>
      <p:sp>
        <p:nvSpPr>
          <p:cNvPr id="45" name="Google Shape;45;p9"/>
          <p:cNvSpPr/>
          <p:nvPr/>
        </p:nvSpPr>
        <p:spPr>
          <a:xfrm>
            <a:off x="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9"/>
          <p:cNvSpPr txBox="1"/>
          <p:nvPr>
            <p:ph type="title"/>
          </p:nvPr>
        </p:nvSpPr>
        <p:spPr>
          <a:xfrm>
            <a:off x="311300" y="500925"/>
            <a:ext cx="3704400" cy="20496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p:txBody>
      </p:sp>
      <p:sp>
        <p:nvSpPr>
          <p:cNvPr id="47" name="Google Shape;47;p9"/>
          <p:cNvSpPr txBox="1"/>
          <p:nvPr>
            <p:ph idx="1" type="subTitle"/>
          </p:nvPr>
        </p:nvSpPr>
        <p:spPr>
          <a:xfrm>
            <a:off x="304800" y="2626725"/>
            <a:ext cx="3704400" cy="9267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Clr>
                <a:schemeClr val="accent2"/>
              </a:buClr>
              <a:buSzPts val="1600"/>
              <a:buNone/>
              <a:defRPr sz="1600">
                <a:solidFill>
                  <a:schemeClr val="accent2"/>
                </a:solidFill>
              </a:defRPr>
            </a:lvl1pPr>
            <a:lvl2pPr lvl="1">
              <a:lnSpc>
                <a:spcPct val="100000"/>
              </a:lnSpc>
              <a:spcBef>
                <a:spcPts val="0"/>
              </a:spcBef>
              <a:spcAft>
                <a:spcPts val="0"/>
              </a:spcAft>
              <a:buClr>
                <a:schemeClr val="accent2"/>
              </a:buClr>
              <a:buSzPts val="1600"/>
              <a:buNone/>
              <a:defRPr sz="1600">
                <a:solidFill>
                  <a:schemeClr val="accent2"/>
                </a:solidFill>
              </a:defRPr>
            </a:lvl2pPr>
            <a:lvl3pPr lvl="2">
              <a:lnSpc>
                <a:spcPct val="100000"/>
              </a:lnSpc>
              <a:spcBef>
                <a:spcPts val="0"/>
              </a:spcBef>
              <a:spcAft>
                <a:spcPts val="0"/>
              </a:spcAft>
              <a:buClr>
                <a:schemeClr val="accent2"/>
              </a:buClr>
              <a:buSzPts val="1600"/>
              <a:buNone/>
              <a:defRPr sz="1600">
                <a:solidFill>
                  <a:schemeClr val="accent2"/>
                </a:solidFill>
              </a:defRPr>
            </a:lvl3pPr>
            <a:lvl4pPr lvl="3">
              <a:lnSpc>
                <a:spcPct val="100000"/>
              </a:lnSpc>
              <a:spcBef>
                <a:spcPts val="0"/>
              </a:spcBef>
              <a:spcAft>
                <a:spcPts val="0"/>
              </a:spcAft>
              <a:buClr>
                <a:schemeClr val="accent2"/>
              </a:buClr>
              <a:buSzPts val="1600"/>
              <a:buNone/>
              <a:defRPr sz="1600">
                <a:solidFill>
                  <a:schemeClr val="accent2"/>
                </a:solidFill>
              </a:defRPr>
            </a:lvl4pPr>
            <a:lvl5pPr lvl="4">
              <a:lnSpc>
                <a:spcPct val="100000"/>
              </a:lnSpc>
              <a:spcBef>
                <a:spcPts val="0"/>
              </a:spcBef>
              <a:spcAft>
                <a:spcPts val="0"/>
              </a:spcAft>
              <a:buClr>
                <a:schemeClr val="accent2"/>
              </a:buClr>
              <a:buSzPts val="1600"/>
              <a:buNone/>
              <a:defRPr sz="1600">
                <a:solidFill>
                  <a:schemeClr val="accent2"/>
                </a:solidFill>
              </a:defRPr>
            </a:lvl5pPr>
            <a:lvl6pPr lvl="5">
              <a:lnSpc>
                <a:spcPct val="100000"/>
              </a:lnSpc>
              <a:spcBef>
                <a:spcPts val="0"/>
              </a:spcBef>
              <a:spcAft>
                <a:spcPts val="0"/>
              </a:spcAft>
              <a:buClr>
                <a:schemeClr val="accent2"/>
              </a:buClr>
              <a:buSzPts val="1600"/>
              <a:buNone/>
              <a:defRPr sz="1600">
                <a:solidFill>
                  <a:schemeClr val="accent2"/>
                </a:solidFill>
              </a:defRPr>
            </a:lvl6pPr>
            <a:lvl7pPr lvl="6">
              <a:lnSpc>
                <a:spcPct val="100000"/>
              </a:lnSpc>
              <a:spcBef>
                <a:spcPts val="0"/>
              </a:spcBef>
              <a:spcAft>
                <a:spcPts val="0"/>
              </a:spcAft>
              <a:buClr>
                <a:schemeClr val="accent2"/>
              </a:buClr>
              <a:buSzPts val="1600"/>
              <a:buNone/>
              <a:defRPr sz="1600">
                <a:solidFill>
                  <a:schemeClr val="accent2"/>
                </a:solidFill>
              </a:defRPr>
            </a:lvl7pPr>
            <a:lvl8pPr lvl="7">
              <a:lnSpc>
                <a:spcPct val="100000"/>
              </a:lnSpc>
              <a:spcBef>
                <a:spcPts val="0"/>
              </a:spcBef>
              <a:spcAft>
                <a:spcPts val="0"/>
              </a:spcAft>
              <a:buClr>
                <a:schemeClr val="accent2"/>
              </a:buClr>
              <a:buSzPts val="1600"/>
              <a:buNone/>
              <a:defRPr sz="1600">
                <a:solidFill>
                  <a:schemeClr val="accent2"/>
                </a:solidFill>
              </a:defRPr>
            </a:lvl8pPr>
            <a:lvl9pPr lvl="8">
              <a:lnSpc>
                <a:spcPct val="100000"/>
              </a:lnSpc>
              <a:spcBef>
                <a:spcPts val="0"/>
              </a:spcBef>
              <a:spcAft>
                <a:spcPts val="0"/>
              </a:spcAft>
              <a:buClr>
                <a:schemeClr val="accent2"/>
              </a:buClr>
              <a:buSzPts val="1600"/>
              <a:buNone/>
              <a:defRPr sz="1600">
                <a:solidFill>
                  <a:schemeClr val="accent2"/>
                </a:solidFill>
              </a:defRPr>
            </a:lvl9pPr>
          </a:lstStyle>
          <a:p/>
        </p:txBody>
      </p:sp>
      <p:sp>
        <p:nvSpPr>
          <p:cNvPr id="48" name="Google Shape;48;p9"/>
          <p:cNvSpPr txBox="1"/>
          <p:nvPr>
            <p:ph idx="2" type="body"/>
          </p:nvPr>
        </p:nvSpPr>
        <p:spPr>
          <a:xfrm>
            <a:off x="4879025" y="500925"/>
            <a:ext cx="3954000" cy="41115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SzPts val="1300"/>
              <a:buChar char="●"/>
              <a:defRPr/>
            </a:lvl1pPr>
            <a:lvl2pPr indent="-298450" lvl="1" marL="914400">
              <a:spcBef>
                <a:spcPts val="1600"/>
              </a:spcBef>
              <a:spcAft>
                <a:spcPts val="0"/>
              </a:spcAft>
              <a:buSzPts val="1100"/>
              <a:buChar char="○"/>
              <a:defRPr/>
            </a:lvl2pPr>
            <a:lvl3pPr indent="-298450" lvl="2" marL="1371600">
              <a:spcBef>
                <a:spcPts val="1600"/>
              </a:spcBef>
              <a:spcAft>
                <a:spcPts val="0"/>
              </a:spcAft>
              <a:buSzPts val="1100"/>
              <a:buChar char="■"/>
              <a:defRPr/>
            </a:lvl3pPr>
            <a:lvl4pPr indent="-298450" lvl="3" marL="1828800">
              <a:spcBef>
                <a:spcPts val="1600"/>
              </a:spcBef>
              <a:spcAft>
                <a:spcPts val="0"/>
              </a:spcAft>
              <a:buSzPts val="1100"/>
              <a:buChar char="●"/>
              <a:defRPr/>
            </a:lvl4pPr>
            <a:lvl5pPr indent="-298450" lvl="4" marL="2286000">
              <a:spcBef>
                <a:spcPts val="1600"/>
              </a:spcBef>
              <a:spcAft>
                <a:spcPts val="0"/>
              </a:spcAft>
              <a:buSzPts val="1100"/>
              <a:buChar char="○"/>
              <a:defRPr/>
            </a:lvl5pPr>
            <a:lvl6pPr indent="-298450" lvl="5" marL="2743200">
              <a:spcBef>
                <a:spcPts val="1600"/>
              </a:spcBef>
              <a:spcAft>
                <a:spcPts val="0"/>
              </a:spcAft>
              <a:buSzPts val="1100"/>
              <a:buChar char="■"/>
              <a:defRPr/>
            </a:lvl6pPr>
            <a:lvl7pPr indent="-298450" lvl="6" marL="3200400">
              <a:spcBef>
                <a:spcPts val="1600"/>
              </a:spcBef>
              <a:spcAft>
                <a:spcPts val="0"/>
              </a:spcAft>
              <a:buSzPts val="1100"/>
              <a:buChar char="●"/>
              <a:defRPr/>
            </a:lvl7pPr>
            <a:lvl8pPr indent="-298450" lvl="7" marL="3657600">
              <a:spcBef>
                <a:spcPts val="1600"/>
              </a:spcBef>
              <a:spcAft>
                <a:spcPts val="0"/>
              </a:spcAft>
              <a:buSzPts val="1100"/>
              <a:buChar char="○"/>
              <a:defRPr/>
            </a:lvl8pPr>
            <a:lvl9pPr indent="-298450" lvl="8" marL="4114800">
              <a:spcBef>
                <a:spcPts val="1600"/>
              </a:spcBef>
              <a:spcAft>
                <a:spcPts val="1600"/>
              </a:spcAft>
              <a:buSzPts val="1100"/>
              <a:buChar char="■"/>
              <a:defRPr/>
            </a:lvl9pPr>
          </a:lstStyle>
          <a:p/>
        </p:txBody>
      </p:sp>
      <p:sp>
        <p:nvSpPr>
          <p:cNvPr id="49" name="Google Shape;49;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0" name="Shape 50"/>
        <p:cNvGrpSpPr/>
        <p:nvPr/>
      </p:nvGrpSpPr>
      <p:grpSpPr>
        <a:xfrm>
          <a:off x="0" y="0"/>
          <a:ext cx="0" cy="0"/>
          <a:chOff x="0" y="0"/>
          <a:chExt cx="0" cy="0"/>
        </a:xfrm>
      </p:grpSpPr>
      <p:sp>
        <p:nvSpPr>
          <p:cNvPr id="51" name="Google Shape;51;p10"/>
          <p:cNvSpPr/>
          <p:nvPr/>
        </p:nvSpPr>
        <p:spPr>
          <a:xfrm>
            <a:off x="0" y="4369000"/>
            <a:ext cx="9144000" cy="7743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10"/>
          <p:cNvSpPr txBox="1"/>
          <p:nvPr>
            <p:ph idx="1" type="body"/>
          </p:nvPr>
        </p:nvSpPr>
        <p:spPr>
          <a:xfrm>
            <a:off x="311700" y="4521400"/>
            <a:ext cx="7979400" cy="4605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p:txBody>
      </p:sp>
      <p:sp>
        <p:nvSpPr>
          <p:cNvPr id="53" name="Google Shape;5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54" name="Shape 54"/>
        <p:cNvGrpSpPr/>
        <p:nvPr/>
      </p:nvGrpSpPr>
      <p:grpSpPr>
        <a:xfrm>
          <a:off x="0" y="0"/>
          <a:ext cx="0" cy="0"/>
          <a:chOff x="0" y="0"/>
          <a:chExt cx="0" cy="0"/>
        </a:xfrm>
      </p:grpSpPr>
      <p:sp>
        <p:nvSpPr>
          <p:cNvPr id="55" name="Google Shape;55;p11"/>
          <p:cNvSpPr txBox="1"/>
          <p:nvPr>
            <p:ph hasCustomPrompt="1" type="title"/>
          </p:nvPr>
        </p:nvSpPr>
        <p:spPr>
          <a:xfrm>
            <a:off x="311750" y="831175"/>
            <a:ext cx="5334900" cy="12447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10000"/>
              <a:buNone/>
              <a:defRPr sz="10000">
                <a:solidFill>
                  <a:schemeClr val="lt1"/>
                </a:solidFill>
              </a:defRPr>
            </a:lvl1pPr>
            <a:lvl2pPr lvl="1">
              <a:spcBef>
                <a:spcPts val="0"/>
              </a:spcBef>
              <a:spcAft>
                <a:spcPts val="0"/>
              </a:spcAft>
              <a:buClr>
                <a:schemeClr val="lt1"/>
              </a:buClr>
              <a:buSzPts val="10000"/>
              <a:buNone/>
              <a:defRPr sz="10000">
                <a:solidFill>
                  <a:schemeClr val="lt1"/>
                </a:solidFill>
              </a:defRPr>
            </a:lvl2pPr>
            <a:lvl3pPr lvl="2">
              <a:spcBef>
                <a:spcPts val="0"/>
              </a:spcBef>
              <a:spcAft>
                <a:spcPts val="0"/>
              </a:spcAft>
              <a:buClr>
                <a:schemeClr val="lt1"/>
              </a:buClr>
              <a:buSzPts val="10000"/>
              <a:buNone/>
              <a:defRPr sz="10000">
                <a:solidFill>
                  <a:schemeClr val="lt1"/>
                </a:solidFill>
              </a:defRPr>
            </a:lvl3pPr>
            <a:lvl4pPr lvl="3">
              <a:spcBef>
                <a:spcPts val="0"/>
              </a:spcBef>
              <a:spcAft>
                <a:spcPts val="0"/>
              </a:spcAft>
              <a:buClr>
                <a:schemeClr val="lt1"/>
              </a:buClr>
              <a:buSzPts val="10000"/>
              <a:buNone/>
              <a:defRPr sz="10000">
                <a:solidFill>
                  <a:schemeClr val="lt1"/>
                </a:solidFill>
              </a:defRPr>
            </a:lvl4pPr>
            <a:lvl5pPr lvl="4">
              <a:spcBef>
                <a:spcPts val="0"/>
              </a:spcBef>
              <a:spcAft>
                <a:spcPts val="0"/>
              </a:spcAft>
              <a:buClr>
                <a:schemeClr val="lt1"/>
              </a:buClr>
              <a:buSzPts val="10000"/>
              <a:buNone/>
              <a:defRPr sz="10000">
                <a:solidFill>
                  <a:schemeClr val="lt1"/>
                </a:solidFill>
              </a:defRPr>
            </a:lvl5pPr>
            <a:lvl6pPr lvl="5">
              <a:spcBef>
                <a:spcPts val="0"/>
              </a:spcBef>
              <a:spcAft>
                <a:spcPts val="0"/>
              </a:spcAft>
              <a:buClr>
                <a:schemeClr val="lt1"/>
              </a:buClr>
              <a:buSzPts val="10000"/>
              <a:buNone/>
              <a:defRPr sz="10000">
                <a:solidFill>
                  <a:schemeClr val="lt1"/>
                </a:solidFill>
              </a:defRPr>
            </a:lvl6pPr>
            <a:lvl7pPr lvl="6">
              <a:spcBef>
                <a:spcPts val="0"/>
              </a:spcBef>
              <a:spcAft>
                <a:spcPts val="0"/>
              </a:spcAft>
              <a:buClr>
                <a:schemeClr val="lt1"/>
              </a:buClr>
              <a:buSzPts val="10000"/>
              <a:buNone/>
              <a:defRPr sz="10000">
                <a:solidFill>
                  <a:schemeClr val="lt1"/>
                </a:solidFill>
              </a:defRPr>
            </a:lvl7pPr>
            <a:lvl8pPr lvl="7">
              <a:spcBef>
                <a:spcPts val="0"/>
              </a:spcBef>
              <a:spcAft>
                <a:spcPts val="0"/>
              </a:spcAft>
              <a:buClr>
                <a:schemeClr val="lt1"/>
              </a:buClr>
              <a:buSzPts val="10000"/>
              <a:buNone/>
              <a:defRPr sz="10000">
                <a:solidFill>
                  <a:schemeClr val="lt1"/>
                </a:solidFill>
              </a:defRPr>
            </a:lvl8pPr>
            <a:lvl9pPr lvl="8">
              <a:spcBef>
                <a:spcPts val="0"/>
              </a:spcBef>
              <a:spcAft>
                <a:spcPts val="0"/>
              </a:spcAft>
              <a:buClr>
                <a:schemeClr val="lt1"/>
              </a:buClr>
              <a:buSzPts val="10000"/>
              <a:buNone/>
              <a:defRPr sz="10000">
                <a:solidFill>
                  <a:schemeClr val="lt1"/>
                </a:solidFill>
              </a:defRPr>
            </a:lvl9pPr>
          </a:lstStyle>
          <a:p>
            <a:r>
              <a:t>xx%</a:t>
            </a:r>
          </a:p>
        </p:txBody>
      </p:sp>
      <p:sp>
        <p:nvSpPr>
          <p:cNvPr id="56" name="Google Shape;56;p11"/>
          <p:cNvSpPr txBox="1"/>
          <p:nvPr>
            <p:ph idx="1" type="body"/>
          </p:nvPr>
        </p:nvSpPr>
        <p:spPr>
          <a:xfrm>
            <a:off x="311700" y="2121425"/>
            <a:ext cx="5334900" cy="942600"/>
          </a:xfrm>
          <a:prstGeom prst="rect">
            <a:avLst/>
          </a:prstGeom>
        </p:spPr>
        <p:txBody>
          <a:bodyPr anchorCtr="0" anchor="t" bIns="91425" lIns="91425" spcFirstLastPara="1" rIns="91425" wrap="square" tIns="91425">
            <a:noAutofit/>
          </a:bodyPr>
          <a:lstStyle>
            <a:lvl1pPr indent="-311150" lvl="0" marL="457200">
              <a:spcBef>
                <a:spcPts val="0"/>
              </a:spcBef>
              <a:spcAft>
                <a:spcPts val="0"/>
              </a:spcAft>
              <a:buClr>
                <a:schemeClr val="accent2"/>
              </a:buClr>
              <a:buSzPts val="1300"/>
              <a:buChar char="●"/>
              <a:defRPr>
                <a:solidFill>
                  <a:schemeClr val="accent2"/>
                </a:solidFill>
              </a:defRPr>
            </a:lvl1pPr>
            <a:lvl2pPr indent="-298450" lvl="1" marL="914400">
              <a:spcBef>
                <a:spcPts val="1600"/>
              </a:spcBef>
              <a:spcAft>
                <a:spcPts val="0"/>
              </a:spcAft>
              <a:buClr>
                <a:schemeClr val="accent2"/>
              </a:buClr>
              <a:buSzPts val="1100"/>
              <a:buChar char="○"/>
              <a:defRPr>
                <a:solidFill>
                  <a:schemeClr val="accent2"/>
                </a:solidFill>
              </a:defRPr>
            </a:lvl2pPr>
            <a:lvl3pPr indent="-298450" lvl="2" marL="1371600">
              <a:spcBef>
                <a:spcPts val="1600"/>
              </a:spcBef>
              <a:spcAft>
                <a:spcPts val="0"/>
              </a:spcAft>
              <a:buClr>
                <a:schemeClr val="accent2"/>
              </a:buClr>
              <a:buSzPts val="1100"/>
              <a:buChar char="■"/>
              <a:defRPr>
                <a:solidFill>
                  <a:schemeClr val="accent2"/>
                </a:solidFill>
              </a:defRPr>
            </a:lvl3pPr>
            <a:lvl4pPr indent="-298450" lvl="3" marL="1828800">
              <a:spcBef>
                <a:spcPts val="1600"/>
              </a:spcBef>
              <a:spcAft>
                <a:spcPts val="0"/>
              </a:spcAft>
              <a:buClr>
                <a:schemeClr val="accent2"/>
              </a:buClr>
              <a:buSzPts val="1100"/>
              <a:buChar char="●"/>
              <a:defRPr>
                <a:solidFill>
                  <a:schemeClr val="accent2"/>
                </a:solidFill>
              </a:defRPr>
            </a:lvl4pPr>
            <a:lvl5pPr indent="-298450" lvl="4" marL="2286000">
              <a:spcBef>
                <a:spcPts val="1600"/>
              </a:spcBef>
              <a:spcAft>
                <a:spcPts val="0"/>
              </a:spcAft>
              <a:buClr>
                <a:schemeClr val="accent2"/>
              </a:buClr>
              <a:buSzPts val="1100"/>
              <a:buChar char="○"/>
              <a:defRPr>
                <a:solidFill>
                  <a:schemeClr val="accent2"/>
                </a:solidFill>
              </a:defRPr>
            </a:lvl5pPr>
            <a:lvl6pPr indent="-298450" lvl="5" marL="2743200">
              <a:spcBef>
                <a:spcPts val="1600"/>
              </a:spcBef>
              <a:spcAft>
                <a:spcPts val="0"/>
              </a:spcAft>
              <a:buClr>
                <a:schemeClr val="accent2"/>
              </a:buClr>
              <a:buSzPts val="1100"/>
              <a:buChar char="■"/>
              <a:defRPr>
                <a:solidFill>
                  <a:schemeClr val="accent2"/>
                </a:solidFill>
              </a:defRPr>
            </a:lvl6pPr>
            <a:lvl7pPr indent="-298450" lvl="6" marL="3200400">
              <a:spcBef>
                <a:spcPts val="1600"/>
              </a:spcBef>
              <a:spcAft>
                <a:spcPts val="0"/>
              </a:spcAft>
              <a:buClr>
                <a:schemeClr val="accent2"/>
              </a:buClr>
              <a:buSzPts val="1100"/>
              <a:buChar char="●"/>
              <a:defRPr>
                <a:solidFill>
                  <a:schemeClr val="accent2"/>
                </a:solidFill>
              </a:defRPr>
            </a:lvl7pPr>
            <a:lvl8pPr indent="-298450" lvl="7" marL="3657600">
              <a:spcBef>
                <a:spcPts val="1600"/>
              </a:spcBef>
              <a:spcAft>
                <a:spcPts val="0"/>
              </a:spcAft>
              <a:buClr>
                <a:schemeClr val="accent2"/>
              </a:buClr>
              <a:buSzPts val="1100"/>
              <a:buChar char="○"/>
              <a:defRPr>
                <a:solidFill>
                  <a:schemeClr val="accent2"/>
                </a:solidFill>
              </a:defRPr>
            </a:lvl8pPr>
            <a:lvl9pPr indent="-298450" lvl="8" marL="4114800">
              <a:spcBef>
                <a:spcPts val="1600"/>
              </a:spcBef>
              <a:spcAft>
                <a:spcPts val="1600"/>
              </a:spcAft>
              <a:buClr>
                <a:schemeClr val="accent2"/>
              </a:buClr>
              <a:buSzPts val="1100"/>
              <a:buChar char="■"/>
              <a:defRPr>
                <a:solidFill>
                  <a:schemeClr val="accent2"/>
                </a:solidFill>
              </a:defRPr>
            </a:lvl9pPr>
          </a:lstStyle>
          <a:p/>
        </p:txBody>
      </p:sp>
      <p:sp>
        <p:nvSpPr>
          <p:cNvPr id="57" name="Google Shape;5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8" name="Shape 58"/>
        <p:cNvGrpSpPr/>
        <p:nvPr/>
      </p:nvGrpSpPr>
      <p:grpSpPr>
        <a:xfrm>
          <a:off x="0" y="0"/>
          <a:ext cx="0" cy="0"/>
          <a:chOff x="0" y="0"/>
          <a:chExt cx="0" cy="0"/>
        </a:xfrm>
      </p:grpSpPr>
      <p:sp>
        <p:nvSpPr>
          <p:cNvPr id="59" name="Google Shape;5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ro"/>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aradigm">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1pPr>
            <a:lvl2pPr lvl="1">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2pPr>
            <a:lvl3pPr lvl="2">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3pPr>
            <a:lvl4pPr lvl="3">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4pPr>
            <a:lvl5pPr lvl="4">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5pPr>
            <a:lvl6pPr lvl="5">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6pPr>
            <a:lvl7pPr lvl="6">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7pPr>
            <a:lvl8pPr lvl="7">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8pPr>
            <a:lvl9pPr lvl="8">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1150" lvl="0" marL="457200">
              <a:lnSpc>
                <a:spcPct val="115000"/>
              </a:lnSpc>
              <a:spcBef>
                <a:spcPts val="0"/>
              </a:spcBef>
              <a:spcAft>
                <a:spcPts val="0"/>
              </a:spcAft>
              <a:buClr>
                <a:schemeClr val="dk2"/>
              </a:buClr>
              <a:buSzPts val="1300"/>
              <a:buFont typeface="Roboto"/>
              <a:buChar char="●"/>
              <a:defRPr sz="1300">
                <a:solidFill>
                  <a:schemeClr val="dk2"/>
                </a:solidFill>
                <a:latin typeface="Roboto"/>
                <a:ea typeface="Roboto"/>
                <a:cs typeface="Roboto"/>
                <a:sym typeface="Roboto"/>
              </a:defRPr>
            </a:lvl1pPr>
            <a:lvl2pPr indent="-298450" lvl="1" marL="9144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2pPr>
            <a:lvl3pPr indent="-298450" lvl="2" marL="13716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3pPr>
            <a:lvl4pPr indent="-298450" lvl="3" marL="18288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4pPr>
            <a:lvl5pPr indent="-298450" lvl="4" marL="22860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5pPr>
            <a:lvl6pPr indent="-298450" lvl="5" marL="27432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6pPr>
            <a:lvl7pPr indent="-298450" lvl="6" marL="32004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7pPr>
            <a:lvl8pPr indent="-298450" lvl="7" marL="3657600">
              <a:lnSpc>
                <a:spcPct val="115000"/>
              </a:lnSpc>
              <a:spcBef>
                <a:spcPts val="1600"/>
              </a:spcBef>
              <a:spcAft>
                <a:spcPts val="0"/>
              </a:spcAft>
              <a:buClr>
                <a:schemeClr val="dk2"/>
              </a:buClr>
              <a:buSzPts val="1100"/>
              <a:buFont typeface="Roboto"/>
              <a:buChar char="○"/>
              <a:defRPr sz="1100">
                <a:solidFill>
                  <a:schemeClr val="dk2"/>
                </a:solidFill>
                <a:latin typeface="Roboto"/>
                <a:ea typeface="Roboto"/>
                <a:cs typeface="Roboto"/>
                <a:sym typeface="Roboto"/>
              </a:defRPr>
            </a:lvl8pPr>
            <a:lvl9pPr indent="-298450" lvl="8" marL="4114800">
              <a:lnSpc>
                <a:spcPct val="115000"/>
              </a:lnSpc>
              <a:spcBef>
                <a:spcPts val="1600"/>
              </a:spcBef>
              <a:spcAft>
                <a:spcPts val="1600"/>
              </a:spcAft>
              <a:buClr>
                <a:schemeClr val="dk2"/>
              </a:buClr>
              <a:buSzPts val="1100"/>
              <a:buFont typeface="Roboto"/>
              <a:buChar char="■"/>
              <a:defRPr sz="1100">
                <a:solidFill>
                  <a:schemeClr val="dk2"/>
                </a:solidFill>
                <a:latin typeface="Roboto"/>
                <a:ea typeface="Roboto"/>
                <a:cs typeface="Roboto"/>
                <a:sym typeface="Robo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latin typeface="Roboto"/>
                <a:ea typeface="Roboto"/>
                <a:cs typeface="Roboto"/>
                <a:sym typeface="Roboto"/>
              </a:defRPr>
            </a:lvl1pPr>
            <a:lvl2pPr lvl="1" algn="r">
              <a:buNone/>
              <a:defRPr sz="1000">
                <a:solidFill>
                  <a:schemeClr val="dk2"/>
                </a:solidFill>
                <a:latin typeface="Roboto"/>
                <a:ea typeface="Roboto"/>
                <a:cs typeface="Roboto"/>
                <a:sym typeface="Roboto"/>
              </a:defRPr>
            </a:lvl2pPr>
            <a:lvl3pPr lvl="2" algn="r">
              <a:buNone/>
              <a:defRPr sz="1000">
                <a:solidFill>
                  <a:schemeClr val="dk2"/>
                </a:solidFill>
                <a:latin typeface="Roboto"/>
                <a:ea typeface="Roboto"/>
                <a:cs typeface="Roboto"/>
                <a:sym typeface="Roboto"/>
              </a:defRPr>
            </a:lvl3pPr>
            <a:lvl4pPr lvl="3" algn="r">
              <a:buNone/>
              <a:defRPr sz="1000">
                <a:solidFill>
                  <a:schemeClr val="dk2"/>
                </a:solidFill>
                <a:latin typeface="Roboto"/>
                <a:ea typeface="Roboto"/>
                <a:cs typeface="Roboto"/>
                <a:sym typeface="Roboto"/>
              </a:defRPr>
            </a:lvl4pPr>
            <a:lvl5pPr lvl="4" algn="r">
              <a:buNone/>
              <a:defRPr sz="1000">
                <a:solidFill>
                  <a:schemeClr val="dk2"/>
                </a:solidFill>
                <a:latin typeface="Roboto"/>
                <a:ea typeface="Roboto"/>
                <a:cs typeface="Roboto"/>
                <a:sym typeface="Roboto"/>
              </a:defRPr>
            </a:lvl5pPr>
            <a:lvl6pPr lvl="5" algn="r">
              <a:buNone/>
              <a:defRPr sz="1000">
                <a:solidFill>
                  <a:schemeClr val="dk2"/>
                </a:solidFill>
                <a:latin typeface="Roboto"/>
                <a:ea typeface="Roboto"/>
                <a:cs typeface="Roboto"/>
                <a:sym typeface="Roboto"/>
              </a:defRPr>
            </a:lvl6pPr>
            <a:lvl7pPr lvl="6" algn="r">
              <a:buNone/>
              <a:defRPr sz="1000">
                <a:solidFill>
                  <a:schemeClr val="dk2"/>
                </a:solidFill>
                <a:latin typeface="Roboto"/>
                <a:ea typeface="Roboto"/>
                <a:cs typeface="Roboto"/>
                <a:sym typeface="Roboto"/>
              </a:defRPr>
            </a:lvl7pPr>
            <a:lvl8pPr lvl="7" algn="r">
              <a:buNone/>
              <a:defRPr sz="1000">
                <a:solidFill>
                  <a:schemeClr val="dk2"/>
                </a:solidFill>
                <a:latin typeface="Roboto"/>
                <a:ea typeface="Roboto"/>
                <a:cs typeface="Roboto"/>
                <a:sym typeface="Roboto"/>
              </a:defRPr>
            </a:lvl8pPr>
            <a:lvl9pPr lvl="8" algn="r">
              <a:buNone/>
              <a:defRPr sz="1000">
                <a:solidFill>
                  <a:schemeClr val="dk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ro"/>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3"/>
          <p:cNvSpPr txBox="1"/>
          <p:nvPr>
            <p:ph type="ctrTitle"/>
          </p:nvPr>
        </p:nvSpPr>
        <p:spPr>
          <a:xfrm>
            <a:off x="302475" y="1388750"/>
            <a:ext cx="8118600" cy="1522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o"/>
              <a:t>Developing Relationship And</a:t>
            </a:r>
            <a:endParaRPr/>
          </a:p>
          <a:p>
            <a:pPr indent="0" lvl="0" marL="0" rtl="0" algn="l">
              <a:spcBef>
                <a:spcPts val="0"/>
              </a:spcBef>
              <a:spcAft>
                <a:spcPts val="0"/>
              </a:spcAft>
              <a:buNone/>
            </a:pPr>
            <a:r>
              <a:rPr lang="ro"/>
              <a:t>Workplace </a:t>
            </a:r>
            <a:r>
              <a:rPr lang="ro"/>
              <a:t>Achievement</a:t>
            </a:r>
            <a:r>
              <a:rPr lang="ro"/>
              <a:t> </a:t>
            </a:r>
            <a:endParaRPr/>
          </a:p>
        </p:txBody>
      </p:sp>
      <p:sp>
        <p:nvSpPr>
          <p:cNvPr id="65" name="Google Shape;65;p13"/>
          <p:cNvSpPr txBox="1"/>
          <p:nvPr>
            <p:ph idx="1" type="subTitle"/>
          </p:nvPr>
        </p:nvSpPr>
        <p:spPr>
          <a:xfrm>
            <a:off x="0" y="0"/>
            <a:ext cx="8118600" cy="384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ro">
                <a:solidFill>
                  <a:srgbClr val="000000"/>
                </a:solidFill>
              </a:rPr>
              <a:t>University of Wales</a:t>
            </a:r>
            <a:endParaRPr>
              <a:solidFill>
                <a:srgbClr val="000000"/>
              </a:solidFill>
            </a:endParaRPr>
          </a:p>
          <a:p>
            <a:pPr indent="0" lvl="0" marL="0" rtl="0" algn="l">
              <a:spcBef>
                <a:spcPts val="0"/>
              </a:spcBef>
              <a:spcAft>
                <a:spcPts val="0"/>
              </a:spcAft>
              <a:buNone/>
            </a:pPr>
            <a:r>
              <a:rPr lang="ro">
                <a:solidFill>
                  <a:srgbClr val="000000"/>
                </a:solidFill>
              </a:rPr>
              <a:t>Trinity Saint David</a:t>
            </a:r>
            <a:endParaRPr>
              <a:solidFill>
                <a:srgbClr val="000000"/>
              </a:solidFill>
            </a:endParaRPr>
          </a:p>
          <a:p>
            <a:pPr indent="0" lvl="0" marL="0" rtl="0" algn="l">
              <a:spcBef>
                <a:spcPts val="0"/>
              </a:spcBef>
              <a:spcAft>
                <a:spcPts val="0"/>
              </a:spcAft>
              <a:buNone/>
            </a:pPr>
            <a:r>
              <a:rPr lang="ro">
                <a:solidFill>
                  <a:srgbClr val="000000"/>
                </a:solidFill>
              </a:rPr>
              <a:t>Maria Carmen Dumitrache </a:t>
            </a:r>
            <a:endParaRPr>
              <a:solidFill>
                <a:srgbClr val="000000"/>
              </a:solidFill>
            </a:endParaRPr>
          </a:p>
          <a:p>
            <a:pPr indent="0" lvl="0" marL="0" rtl="0" algn="l">
              <a:spcBef>
                <a:spcPts val="0"/>
              </a:spcBef>
              <a:spcAft>
                <a:spcPts val="0"/>
              </a:spcAft>
              <a:buNone/>
            </a:pPr>
            <a:r>
              <a:rPr lang="ro">
                <a:solidFill>
                  <a:srgbClr val="000000"/>
                </a:solidFill>
              </a:rPr>
              <a:t>Student Number 1817179</a:t>
            </a:r>
            <a:endParaRPr>
              <a:solidFill>
                <a:srgbClr val="000000"/>
              </a:solidFill>
            </a:endParaRPr>
          </a:p>
        </p:txBody>
      </p:sp>
      <p:sp>
        <p:nvSpPr>
          <p:cNvPr id="66" name="Google Shape;66;p13"/>
          <p:cNvSpPr txBox="1"/>
          <p:nvPr/>
        </p:nvSpPr>
        <p:spPr>
          <a:xfrm>
            <a:off x="1906050" y="3924200"/>
            <a:ext cx="7332600" cy="85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ro" sz="2400">
                <a:solidFill>
                  <a:srgbClr val="FFFFFF"/>
                </a:solidFill>
                <a:latin typeface="Old Standard TT"/>
                <a:ea typeface="Old Standard TT"/>
                <a:cs typeface="Old Standard TT"/>
                <a:sym typeface="Old Standard TT"/>
              </a:rPr>
              <a:t>Performance Management </a:t>
            </a:r>
            <a:endParaRPr sz="2400">
              <a:solidFill>
                <a:srgbClr val="FFFFFF"/>
              </a:solidFill>
              <a:latin typeface="Old Standard TT"/>
              <a:ea typeface="Old Standard TT"/>
              <a:cs typeface="Old Standard TT"/>
              <a:sym typeface="Old Standard TT"/>
            </a:endParaRPr>
          </a:p>
          <a:p>
            <a:pPr indent="0" lvl="0" marL="0" rtl="0" algn="l">
              <a:spcBef>
                <a:spcPts val="0"/>
              </a:spcBef>
              <a:spcAft>
                <a:spcPts val="0"/>
              </a:spcAft>
              <a:buNone/>
            </a:pPr>
            <a:r>
              <a:rPr lang="ro" sz="2400">
                <a:solidFill>
                  <a:srgbClr val="FFFFFF"/>
                </a:solidFill>
                <a:latin typeface="Old Standard TT"/>
                <a:ea typeface="Old Standard TT"/>
                <a:cs typeface="Old Standard TT"/>
                <a:sym typeface="Old Standard TT"/>
              </a:rPr>
              <a:t>Presentation</a:t>
            </a:r>
            <a:endParaRPr sz="2400">
              <a:solidFill>
                <a:srgbClr val="FFFFFF"/>
              </a:solidFill>
              <a:latin typeface="Old Standard TT"/>
              <a:ea typeface="Old Standard TT"/>
              <a:cs typeface="Old Standard TT"/>
              <a:sym typeface="Old Standard T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4"/>
          <p:cNvSpPr txBox="1"/>
          <p:nvPr>
            <p:ph type="title"/>
          </p:nvPr>
        </p:nvSpPr>
        <p:spPr>
          <a:xfrm>
            <a:off x="311725" y="500925"/>
            <a:ext cx="3706500" cy="2932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ro"/>
              <a:t>Definition Of Performance Management</a:t>
            </a:r>
            <a:endParaRPr/>
          </a:p>
        </p:txBody>
      </p:sp>
      <p:sp>
        <p:nvSpPr>
          <p:cNvPr id="72" name="Google Shape;72;p14"/>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ro" sz="2000">
                <a:solidFill>
                  <a:srgbClr val="000000"/>
                </a:solidFill>
                <a:highlight>
                  <a:srgbClr val="FFFFFF"/>
                </a:highlight>
                <a:latin typeface="Arial"/>
                <a:ea typeface="Arial"/>
                <a:cs typeface="Arial"/>
                <a:sym typeface="Arial"/>
              </a:rPr>
              <a:t>2015 Armstrong said that performance management is the process of improving performance by setting individual and team goals that are aligned to the strategic goals reviewing and assessing progress and developing the knowledge, skills, and abilities of people. </a:t>
            </a:r>
            <a:endParaRPr sz="21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5"/>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ro"/>
              <a:t>History Of Performance Management</a:t>
            </a:r>
            <a:endParaRPr/>
          </a:p>
        </p:txBody>
      </p:sp>
      <p:sp>
        <p:nvSpPr>
          <p:cNvPr id="78" name="Google Shape;78;p15"/>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900">
              <a:solidFill>
                <a:srgbClr val="000000"/>
              </a:solidFill>
              <a:highlight>
                <a:srgbClr val="FFFFFF"/>
              </a:highlight>
              <a:latin typeface="Arial"/>
              <a:ea typeface="Arial"/>
              <a:cs typeface="Arial"/>
              <a:sym typeface="Arial"/>
            </a:endParaRPr>
          </a:p>
          <a:p>
            <a:pPr indent="0" lvl="0" marL="0" rtl="0" algn="l">
              <a:spcBef>
                <a:spcPts val="1600"/>
              </a:spcBef>
              <a:spcAft>
                <a:spcPts val="0"/>
              </a:spcAft>
              <a:buNone/>
            </a:pPr>
            <a:r>
              <a:t/>
            </a:r>
            <a:endParaRPr sz="1900">
              <a:solidFill>
                <a:srgbClr val="000000"/>
              </a:solidFill>
              <a:highlight>
                <a:srgbClr val="FFFFFF"/>
              </a:highlight>
              <a:latin typeface="Arial"/>
              <a:ea typeface="Arial"/>
              <a:cs typeface="Arial"/>
              <a:sym typeface="Arial"/>
            </a:endParaRPr>
          </a:p>
          <a:p>
            <a:pPr indent="0" lvl="0" marL="0" rtl="0" algn="l">
              <a:spcBef>
                <a:spcPts val="1600"/>
              </a:spcBef>
              <a:spcAft>
                <a:spcPts val="0"/>
              </a:spcAft>
              <a:buNone/>
            </a:pPr>
            <a:r>
              <a:t/>
            </a:r>
            <a:endParaRPr sz="1900">
              <a:solidFill>
                <a:srgbClr val="000000"/>
              </a:solidFill>
              <a:highlight>
                <a:srgbClr val="FFFFFF"/>
              </a:highlight>
              <a:latin typeface="Arial"/>
              <a:ea typeface="Arial"/>
              <a:cs typeface="Arial"/>
              <a:sym typeface="Arial"/>
            </a:endParaRPr>
          </a:p>
          <a:p>
            <a:pPr indent="0" lvl="0" marL="0" rtl="0" algn="l">
              <a:spcBef>
                <a:spcPts val="1600"/>
              </a:spcBef>
              <a:spcAft>
                <a:spcPts val="1600"/>
              </a:spcAft>
              <a:buNone/>
            </a:pPr>
            <a:r>
              <a:rPr lang="ro" sz="1900">
                <a:solidFill>
                  <a:srgbClr val="000000"/>
                </a:solidFill>
                <a:highlight>
                  <a:srgbClr val="FFFFFF"/>
                </a:highlight>
                <a:latin typeface="Arial"/>
                <a:ea typeface="Arial"/>
                <a:cs typeface="Arial"/>
                <a:sym typeface="Arial"/>
              </a:rPr>
              <a:t>Performance management is not a new concept but overall companies have changed over the years. </a:t>
            </a: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6"/>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ro"/>
              <a:t>Key Components of Performance Management</a:t>
            </a:r>
            <a:endParaRPr/>
          </a:p>
        </p:txBody>
      </p:sp>
      <p:sp>
        <p:nvSpPr>
          <p:cNvPr id="84" name="Google Shape;84;p16"/>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ro"/>
              <a:t> </a:t>
            </a:r>
            <a:endParaRPr/>
          </a:p>
        </p:txBody>
      </p:sp>
      <p:sp>
        <p:nvSpPr>
          <p:cNvPr id="85" name="Google Shape;85;p16"/>
          <p:cNvSpPr txBox="1"/>
          <p:nvPr/>
        </p:nvSpPr>
        <p:spPr>
          <a:xfrm>
            <a:off x="4572000" y="1239400"/>
            <a:ext cx="4046100" cy="2952000"/>
          </a:xfrm>
          <a:prstGeom prst="rect">
            <a:avLst/>
          </a:prstGeom>
          <a:noFill/>
          <a:ln>
            <a:noFill/>
          </a:ln>
        </p:spPr>
        <p:txBody>
          <a:bodyPr anchorCtr="0" anchor="t" bIns="91425" lIns="91425" spcFirstLastPara="1" rIns="91425" wrap="square" tIns="91425">
            <a:noAutofit/>
          </a:bodyPr>
          <a:lstStyle/>
          <a:p>
            <a:pPr indent="-425450" lvl="0" marL="685800" rtl="0" algn="l">
              <a:lnSpc>
                <a:spcPct val="115000"/>
              </a:lnSpc>
              <a:spcBef>
                <a:spcPts val="0"/>
              </a:spcBef>
              <a:spcAft>
                <a:spcPts val="0"/>
              </a:spcAft>
              <a:buClr>
                <a:srgbClr val="444444"/>
              </a:buClr>
              <a:buSzPts val="3100"/>
              <a:buFont typeface="Arial"/>
              <a:buChar char="●"/>
            </a:pPr>
            <a:r>
              <a:rPr lang="ro" sz="1800">
                <a:solidFill>
                  <a:srgbClr val="444444"/>
                </a:solidFill>
                <a:highlight>
                  <a:srgbClr val="FFFFFF"/>
                </a:highlight>
              </a:rPr>
              <a:t> </a:t>
            </a:r>
            <a:r>
              <a:rPr lang="ro" sz="2000">
                <a:solidFill>
                  <a:srgbClr val="444444"/>
                </a:solidFill>
                <a:highlight>
                  <a:srgbClr val="FFFFFF"/>
                </a:highlight>
              </a:rPr>
              <a:t>Management Involvement​</a:t>
            </a:r>
            <a:endParaRPr sz="2000">
              <a:solidFill>
                <a:srgbClr val="444444"/>
              </a:solidFill>
              <a:highlight>
                <a:srgbClr val="FFFFFF"/>
              </a:highlight>
            </a:endParaRPr>
          </a:p>
          <a:p>
            <a:pPr indent="-438150" lvl="0" marL="685800" rtl="0" algn="l">
              <a:lnSpc>
                <a:spcPct val="115000"/>
              </a:lnSpc>
              <a:spcBef>
                <a:spcPts val="0"/>
              </a:spcBef>
              <a:spcAft>
                <a:spcPts val="0"/>
              </a:spcAft>
              <a:buClr>
                <a:srgbClr val="444444"/>
              </a:buClr>
              <a:buSzPts val="3300"/>
              <a:buFont typeface="Arial"/>
              <a:buChar char="●"/>
            </a:pPr>
            <a:r>
              <a:rPr lang="ro" sz="2000">
                <a:solidFill>
                  <a:srgbClr val="444444"/>
                </a:solidFill>
                <a:highlight>
                  <a:srgbClr val="FFFFFF"/>
                </a:highlight>
              </a:rPr>
              <a:t> Goal Setting​</a:t>
            </a:r>
            <a:endParaRPr sz="2000">
              <a:solidFill>
                <a:srgbClr val="444444"/>
              </a:solidFill>
              <a:highlight>
                <a:srgbClr val="FFFFFF"/>
              </a:highlight>
            </a:endParaRPr>
          </a:p>
          <a:p>
            <a:pPr indent="-438150" lvl="0" marL="685800" rtl="0" algn="l">
              <a:lnSpc>
                <a:spcPct val="115000"/>
              </a:lnSpc>
              <a:spcBef>
                <a:spcPts val="0"/>
              </a:spcBef>
              <a:spcAft>
                <a:spcPts val="0"/>
              </a:spcAft>
              <a:buClr>
                <a:srgbClr val="444444"/>
              </a:buClr>
              <a:buSzPts val="3300"/>
              <a:buFont typeface="Arial"/>
              <a:buChar char="●"/>
            </a:pPr>
            <a:r>
              <a:rPr lang="ro" sz="2000">
                <a:solidFill>
                  <a:srgbClr val="444444"/>
                </a:solidFill>
                <a:highlight>
                  <a:srgbClr val="FFFFFF"/>
                </a:highlight>
              </a:rPr>
              <a:t> Learning and Development​</a:t>
            </a:r>
            <a:endParaRPr sz="2000">
              <a:solidFill>
                <a:srgbClr val="444444"/>
              </a:solidFill>
              <a:highlight>
                <a:srgbClr val="FFFFFF"/>
              </a:highlight>
            </a:endParaRPr>
          </a:p>
          <a:p>
            <a:pPr indent="-381000" lvl="0" marL="685800" rtl="0" algn="l">
              <a:lnSpc>
                <a:spcPct val="115000"/>
              </a:lnSpc>
              <a:spcBef>
                <a:spcPts val="0"/>
              </a:spcBef>
              <a:spcAft>
                <a:spcPts val="0"/>
              </a:spcAft>
              <a:buClr>
                <a:srgbClr val="444444"/>
              </a:buClr>
              <a:buSzPts val="2400"/>
              <a:buFont typeface="Arial"/>
              <a:buChar char="●"/>
            </a:pPr>
            <a:r>
              <a:rPr lang="ro" sz="2000">
                <a:solidFill>
                  <a:srgbClr val="444444"/>
                </a:solidFill>
                <a:highlight>
                  <a:srgbClr val="FFFFFF"/>
                </a:highlight>
              </a:rPr>
              <a:t> Feedback and Coaching​</a:t>
            </a:r>
            <a:r>
              <a:rPr lang="ro" sz="2100"/>
              <a:t> </a:t>
            </a:r>
            <a:endParaRPr sz="21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7"/>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ro"/>
              <a:t>Appraisal performance management</a:t>
            </a:r>
            <a:endParaRPr/>
          </a:p>
        </p:txBody>
      </p:sp>
      <p:sp>
        <p:nvSpPr>
          <p:cNvPr id="91" name="Google Shape;91;p17"/>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t/>
            </a:r>
            <a:endParaRPr sz="2100"/>
          </a:p>
          <a:p>
            <a:pPr indent="0" lvl="0" marL="457200" rtl="0" algn="l">
              <a:spcBef>
                <a:spcPts val="1600"/>
              </a:spcBef>
              <a:spcAft>
                <a:spcPts val="0"/>
              </a:spcAft>
              <a:buNone/>
            </a:pPr>
            <a:r>
              <a:t/>
            </a:r>
            <a:endParaRPr sz="2100"/>
          </a:p>
          <a:p>
            <a:pPr indent="0" lvl="0" marL="457200" rtl="0" algn="l">
              <a:spcBef>
                <a:spcPts val="1600"/>
              </a:spcBef>
              <a:spcAft>
                <a:spcPts val="0"/>
              </a:spcAft>
              <a:buNone/>
            </a:pPr>
            <a:r>
              <a:t/>
            </a:r>
            <a:endParaRPr sz="2100"/>
          </a:p>
          <a:p>
            <a:pPr indent="-361950" lvl="0" marL="457200" rtl="0" algn="l">
              <a:spcBef>
                <a:spcPts val="1600"/>
              </a:spcBef>
              <a:spcAft>
                <a:spcPts val="0"/>
              </a:spcAft>
              <a:buSzPts val="2100"/>
              <a:buChar char="●"/>
            </a:pPr>
            <a:r>
              <a:rPr lang="ro" sz="2100"/>
              <a:t>Traditional</a:t>
            </a:r>
            <a:endParaRPr sz="2100"/>
          </a:p>
          <a:p>
            <a:pPr indent="-361950" lvl="0" marL="457200" rtl="0" algn="l">
              <a:spcBef>
                <a:spcPts val="0"/>
              </a:spcBef>
              <a:spcAft>
                <a:spcPts val="0"/>
              </a:spcAft>
              <a:buSzPts val="2100"/>
              <a:buChar char="●"/>
            </a:pPr>
            <a:r>
              <a:rPr lang="ro" sz="2100"/>
              <a:t>Self-appraisal</a:t>
            </a:r>
            <a:endParaRPr sz="2100"/>
          </a:p>
          <a:p>
            <a:pPr indent="-361950" lvl="0" marL="457200" rtl="0" algn="l">
              <a:spcBef>
                <a:spcPts val="0"/>
              </a:spcBef>
              <a:spcAft>
                <a:spcPts val="0"/>
              </a:spcAft>
              <a:buSzPts val="2100"/>
              <a:buChar char="●"/>
            </a:pPr>
            <a:r>
              <a:rPr lang="ro" sz="2100"/>
              <a:t>Employee-initiated reviews</a:t>
            </a:r>
            <a:endParaRPr sz="2100"/>
          </a:p>
          <a:p>
            <a:pPr indent="-361950" lvl="0" marL="457200" rtl="0" algn="l">
              <a:spcBef>
                <a:spcPts val="0"/>
              </a:spcBef>
              <a:spcAft>
                <a:spcPts val="0"/>
              </a:spcAft>
              <a:buSzPts val="2100"/>
              <a:buChar char="●"/>
            </a:pPr>
            <a:r>
              <a:rPr lang="ro" sz="2100"/>
              <a:t>360-degree-feedback</a:t>
            </a:r>
            <a:endParaRPr sz="2100"/>
          </a:p>
          <a:p>
            <a:pPr indent="0" lvl="0" marL="457200" rtl="0" algn="l">
              <a:spcBef>
                <a:spcPts val="1600"/>
              </a:spcBef>
              <a:spcAft>
                <a:spcPts val="1600"/>
              </a:spcAft>
              <a:buNone/>
            </a:pPr>
            <a:r>
              <a:t/>
            </a:r>
            <a:endParaRPr sz="14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8"/>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ro"/>
              <a:t>Benefits of Performance Management</a:t>
            </a:r>
            <a:endParaRPr/>
          </a:p>
        </p:txBody>
      </p:sp>
      <p:sp>
        <p:nvSpPr>
          <p:cNvPr id="97" name="Google Shape;97;p18"/>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t/>
            </a:r>
            <a:endParaRPr/>
          </a:p>
          <a:p>
            <a:pPr indent="-361950" lvl="0" marL="457200" rtl="0" algn="l">
              <a:spcBef>
                <a:spcPts val="1600"/>
              </a:spcBef>
              <a:spcAft>
                <a:spcPts val="0"/>
              </a:spcAft>
              <a:buSzPts val="2100"/>
              <a:buChar char="●"/>
            </a:pPr>
            <a:r>
              <a:rPr lang="ro" sz="2100"/>
              <a:t>Consistency</a:t>
            </a:r>
            <a:endParaRPr sz="2100"/>
          </a:p>
          <a:p>
            <a:pPr indent="-361950" lvl="0" marL="457200" rtl="0" algn="l">
              <a:spcBef>
                <a:spcPts val="0"/>
              </a:spcBef>
              <a:spcAft>
                <a:spcPts val="0"/>
              </a:spcAft>
              <a:buSzPts val="2100"/>
              <a:buChar char="●"/>
            </a:pPr>
            <a:r>
              <a:rPr lang="ro" sz="2100"/>
              <a:t>Motivation</a:t>
            </a:r>
            <a:endParaRPr sz="2100"/>
          </a:p>
          <a:p>
            <a:pPr indent="-361950" lvl="0" marL="457200" rtl="0" algn="l">
              <a:spcBef>
                <a:spcPts val="0"/>
              </a:spcBef>
              <a:spcAft>
                <a:spcPts val="0"/>
              </a:spcAft>
              <a:buSzPts val="2100"/>
              <a:buChar char="●"/>
            </a:pPr>
            <a:r>
              <a:rPr lang="ro" sz="2100"/>
              <a:t>Morale and retention</a:t>
            </a:r>
            <a:endParaRPr sz="2100"/>
          </a:p>
          <a:p>
            <a:pPr indent="-361950" lvl="0" marL="457200" rtl="0" algn="l">
              <a:spcBef>
                <a:spcPts val="0"/>
              </a:spcBef>
              <a:spcAft>
                <a:spcPts val="0"/>
              </a:spcAft>
              <a:buSzPts val="2100"/>
              <a:buChar char="●"/>
            </a:pPr>
            <a:r>
              <a:rPr lang="ro" sz="2100"/>
              <a:t>Organizational impact</a:t>
            </a:r>
            <a:endParaRPr sz="2100"/>
          </a:p>
          <a:p>
            <a:pPr indent="-361950" lvl="0" marL="457200" rtl="0" algn="l">
              <a:spcBef>
                <a:spcPts val="0"/>
              </a:spcBef>
              <a:spcAft>
                <a:spcPts val="0"/>
              </a:spcAft>
              <a:buSzPts val="2100"/>
              <a:buChar char="●"/>
            </a:pPr>
            <a:r>
              <a:rPr lang="ro" sz="2100"/>
              <a:t>Training needs</a:t>
            </a:r>
            <a:endParaRPr sz="2100"/>
          </a:p>
          <a:p>
            <a:pPr indent="-361950" lvl="0" marL="457200" rtl="0" algn="l">
              <a:spcBef>
                <a:spcPts val="0"/>
              </a:spcBef>
              <a:spcAft>
                <a:spcPts val="0"/>
              </a:spcAft>
              <a:buSzPts val="2100"/>
              <a:buChar char="●"/>
            </a:pPr>
            <a:r>
              <a:rPr lang="ro" sz="2100"/>
              <a:t>Firing risks</a:t>
            </a:r>
            <a:endParaRPr sz="21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9"/>
          <p:cNvSpPr txBox="1"/>
          <p:nvPr>
            <p:ph type="title"/>
          </p:nvPr>
        </p:nvSpPr>
        <p:spPr>
          <a:xfrm>
            <a:off x="448050" y="309850"/>
            <a:ext cx="3706500" cy="396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ro"/>
              <a:t>Differences in theory used in tesco and Debenhams</a:t>
            </a:r>
            <a:endParaRPr/>
          </a:p>
        </p:txBody>
      </p:sp>
      <p:sp>
        <p:nvSpPr>
          <p:cNvPr id="103" name="Google Shape;103;p19"/>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lang="ro" sz="2000"/>
              <a:t>TESCO</a:t>
            </a:r>
            <a:endParaRPr sz="2000"/>
          </a:p>
          <a:p>
            <a:pPr indent="-355600" lvl="0" marL="457200" rtl="0" algn="l">
              <a:spcBef>
                <a:spcPts val="1600"/>
              </a:spcBef>
              <a:spcAft>
                <a:spcPts val="0"/>
              </a:spcAft>
              <a:buSzPts val="2000"/>
              <a:buChar char="●"/>
            </a:pPr>
            <a:r>
              <a:rPr lang="ro" sz="2000"/>
              <a:t>Motivation</a:t>
            </a:r>
            <a:endParaRPr sz="2000"/>
          </a:p>
          <a:p>
            <a:pPr indent="-355600" lvl="0" marL="457200" rtl="0" algn="l">
              <a:spcBef>
                <a:spcPts val="0"/>
              </a:spcBef>
              <a:spcAft>
                <a:spcPts val="0"/>
              </a:spcAft>
              <a:buSzPts val="2000"/>
              <a:buChar char="●"/>
            </a:pPr>
            <a:r>
              <a:rPr lang="ro" sz="2000"/>
              <a:t>Hygiene factors</a:t>
            </a:r>
            <a:endParaRPr sz="2000"/>
          </a:p>
          <a:p>
            <a:pPr indent="0" lvl="0" marL="0" rtl="0" algn="l">
              <a:spcBef>
                <a:spcPts val="1600"/>
              </a:spcBef>
              <a:spcAft>
                <a:spcPts val="0"/>
              </a:spcAft>
              <a:buNone/>
            </a:pPr>
            <a:r>
              <a:rPr lang="ro" sz="2000"/>
              <a:t>       DEBENHAMS</a:t>
            </a:r>
            <a:endParaRPr sz="2000"/>
          </a:p>
          <a:p>
            <a:pPr indent="-355600" lvl="0" marL="457200" rtl="0" algn="l">
              <a:spcBef>
                <a:spcPts val="1600"/>
              </a:spcBef>
              <a:spcAft>
                <a:spcPts val="0"/>
              </a:spcAft>
              <a:buSzPts val="2000"/>
              <a:buChar char="●"/>
            </a:pPr>
            <a:r>
              <a:rPr lang="ro" sz="2000"/>
              <a:t>Autocratic leadership</a:t>
            </a:r>
            <a:endParaRPr sz="2000"/>
          </a:p>
          <a:p>
            <a:pPr indent="-355600" lvl="0" marL="457200" rtl="0" algn="l">
              <a:spcBef>
                <a:spcPts val="0"/>
              </a:spcBef>
              <a:spcAft>
                <a:spcPts val="0"/>
              </a:spcAft>
              <a:buSzPts val="2000"/>
              <a:buChar char="●"/>
            </a:pPr>
            <a:r>
              <a:rPr lang="ro" sz="2000"/>
              <a:t>Democratic leadership</a:t>
            </a:r>
            <a:endParaRPr sz="2000"/>
          </a:p>
          <a:p>
            <a:pPr indent="-355600" lvl="0" marL="457200" rtl="0" algn="l">
              <a:spcBef>
                <a:spcPts val="0"/>
              </a:spcBef>
              <a:spcAft>
                <a:spcPts val="0"/>
              </a:spcAft>
              <a:buSzPts val="2000"/>
              <a:buChar char="●"/>
            </a:pPr>
            <a:r>
              <a:rPr lang="ro" sz="2000"/>
              <a:t>Strategic leadership</a:t>
            </a:r>
            <a:endParaRPr sz="2000"/>
          </a:p>
          <a:p>
            <a:pPr indent="0" lvl="0" marL="914400" rtl="0" algn="l">
              <a:spcBef>
                <a:spcPts val="1600"/>
              </a:spcBef>
              <a:spcAft>
                <a:spcPts val="0"/>
              </a:spcAft>
              <a:buNone/>
            </a:pPr>
            <a:r>
              <a:t/>
            </a:r>
            <a:endParaRPr/>
          </a:p>
          <a:p>
            <a:pPr indent="0" lvl="0" marL="457200" rtl="0" algn="l">
              <a:spcBef>
                <a:spcPts val="1600"/>
              </a:spcBef>
              <a:spcAft>
                <a:spcPts val="0"/>
              </a:spcAft>
              <a:buNone/>
            </a:pPr>
            <a:r>
              <a:t/>
            </a:r>
            <a:endParaRPr/>
          </a:p>
          <a:p>
            <a:pPr indent="0" lvl="0" marL="457200" rtl="0" algn="l">
              <a:spcBef>
                <a:spcPts val="1600"/>
              </a:spcBef>
              <a:spcAft>
                <a:spcPts val="0"/>
              </a:spcAft>
              <a:buNone/>
            </a:pPr>
            <a:r>
              <a:t/>
            </a:r>
            <a:endParaRPr/>
          </a:p>
          <a:p>
            <a:pPr indent="0" lvl="0" marL="457200" rtl="0" algn="l">
              <a:spcBef>
                <a:spcPts val="1600"/>
              </a:spcBef>
              <a:spcAft>
                <a:spcPts val="0"/>
              </a:spcAft>
              <a:buNone/>
            </a:pPr>
            <a:r>
              <a:t/>
            </a:r>
            <a:endParaRPr/>
          </a:p>
          <a:p>
            <a:pPr indent="0" lvl="0" marL="457200" rtl="0" algn="l">
              <a:spcBef>
                <a:spcPts val="1600"/>
              </a:spcBef>
              <a:spcAft>
                <a:spcPts val="160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0"/>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ro"/>
              <a:t>Conclusion</a:t>
            </a:r>
            <a:endParaRPr/>
          </a:p>
        </p:txBody>
      </p:sp>
      <p:sp>
        <p:nvSpPr>
          <p:cNvPr id="109" name="Google Shape;109;p20"/>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0"/>
              </a:spcAft>
              <a:buNone/>
            </a:pPr>
            <a:r>
              <a:t/>
            </a:r>
            <a:endParaRPr/>
          </a:p>
          <a:p>
            <a:pPr indent="0" lvl="0" marL="0" rtl="0" algn="l">
              <a:spcBef>
                <a:spcPts val="1600"/>
              </a:spcBef>
              <a:spcAft>
                <a:spcPts val="1600"/>
              </a:spcAft>
              <a:buNone/>
            </a:pPr>
            <a:r>
              <a:rPr lang="ro" sz="2000"/>
              <a:t>Different theories demonstrate that employees are motivated by different factors</a:t>
            </a: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1"/>
          <p:cNvSpPr txBox="1"/>
          <p:nvPr>
            <p:ph type="title"/>
          </p:nvPr>
        </p:nvSpPr>
        <p:spPr>
          <a:xfrm>
            <a:off x="311725" y="500925"/>
            <a:ext cx="37065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ro"/>
              <a:t>Reference</a:t>
            </a:r>
            <a:endParaRPr/>
          </a:p>
        </p:txBody>
      </p:sp>
      <p:sp>
        <p:nvSpPr>
          <p:cNvPr id="115" name="Google Shape;115;p21"/>
          <p:cNvSpPr txBox="1"/>
          <p:nvPr>
            <p:ph idx="1" type="body"/>
          </p:nvPr>
        </p:nvSpPr>
        <p:spPr>
          <a:xfrm>
            <a:off x="4644675" y="500925"/>
            <a:ext cx="4166400" cy="40986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ro" sz="1100"/>
              <a:t>Armstrong,M&amp;Barou,A(2004)Managing Performance</a:t>
            </a:r>
            <a:endParaRPr sz="1100"/>
          </a:p>
          <a:p>
            <a:pPr indent="-298450" lvl="0" marL="457200" rtl="0" algn="l">
              <a:spcBef>
                <a:spcPts val="0"/>
              </a:spcBef>
              <a:spcAft>
                <a:spcPts val="0"/>
              </a:spcAft>
              <a:buSzPts val="1100"/>
              <a:buChar char="●"/>
            </a:pPr>
            <a:r>
              <a:rPr lang="ro" sz="1100"/>
              <a:t>Debenhams reference management today.co.uk</a:t>
            </a:r>
            <a:endParaRPr sz="1100"/>
          </a:p>
          <a:p>
            <a:pPr indent="-298450" lvl="0" marL="457200" rtl="0" algn="l">
              <a:spcBef>
                <a:spcPts val="0"/>
              </a:spcBef>
              <a:spcAft>
                <a:spcPts val="0"/>
              </a:spcAft>
              <a:buSzPts val="1100"/>
              <a:buChar char="●"/>
            </a:pPr>
            <a:r>
              <a:rPr lang="ro" sz="1100"/>
              <a:t>Gawel,Joseph(1996)”Hezberg theory of motivation and Maslows hierarchy of needs Practical assesmant research and evaluation Vol.5 Art.11</a:t>
            </a:r>
            <a:endParaRPr sz="1100"/>
          </a:p>
          <a:p>
            <a:pPr indent="-298450" lvl="0" marL="457200" rtl="0" algn="l">
              <a:spcBef>
                <a:spcPts val="0"/>
              </a:spcBef>
              <a:spcAft>
                <a:spcPts val="0"/>
              </a:spcAft>
              <a:buSzPts val="1100"/>
              <a:buChar char="●"/>
            </a:pPr>
            <a:r>
              <a:rPr lang="ro" sz="1100"/>
              <a:t>Gillen T 2007 performance management apprasial cipd toolkit.2nd;london chartered institute of personal development</a:t>
            </a:r>
            <a:endParaRPr sz="1100"/>
          </a:p>
          <a:p>
            <a:pPr indent="-298450" lvl="0" marL="457200" rtl="0" algn="l">
              <a:spcBef>
                <a:spcPts val="0"/>
              </a:spcBef>
              <a:spcAft>
                <a:spcPts val="0"/>
              </a:spcAft>
              <a:buSzPts val="1100"/>
              <a:buChar char="●"/>
            </a:pPr>
            <a:r>
              <a:rPr lang="ro" sz="1100"/>
              <a:t>Organizational culture and paradox of oerformance management J. Taylor ,pg.5-22(2014)</a:t>
            </a:r>
            <a:endParaRPr sz="1100"/>
          </a:p>
          <a:p>
            <a:pPr indent="-298450" lvl="0" marL="457200" rtl="0" algn="l">
              <a:spcBef>
                <a:spcPts val="0"/>
              </a:spcBef>
              <a:spcAft>
                <a:spcPts val="0"/>
              </a:spcAft>
              <a:buSzPts val="1100"/>
              <a:buChar char="●"/>
            </a:pPr>
            <a:r>
              <a:rPr lang="ro" sz="1100"/>
              <a:t>Maslow A.H.(1970)Motivation and personality New York Harper&amp;row</a:t>
            </a:r>
            <a:endParaRPr sz="1100"/>
          </a:p>
          <a:p>
            <a:pPr indent="-298450" lvl="0" marL="457200" rtl="0" algn="l">
              <a:spcBef>
                <a:spcPts val="0"/>
              </a:spcBef>
              <a:spcAft>
                <a:spcPts val="0"/>
              </a:spcAft>
              <a:buSzPts val="1100"/>
              <a:buChar char="●"/>
            </a:pPr>
            <a:r>
              <a:rPr lang="ro" sz="1100"/>
              <a:t>Mc Gregor D (1957) The Human site of enterprise the management teviw 42.22.28.88-92</a:t>
            </a:r>
            <a:endParaRPr sz="1100"/>
          </a:p>
          <a:p>
            <a:pPr indent="-298450" lvl="0" marL="457200" rtl="0" algn="l">
              <a:spcBef>
                <a:spcPts val="0"/>
              </a:spcBef>
              <a:spcAft>
                <a:spcPts val="0"/>
              </a:spcAft>
              <a:buSzPts val="1100"/>
              <a:buChar char="●"/>
            </a:pPr>
            <a:r>
              <a:rPr lang="ro" sz="1100"/>
              <a:t>Performance management in Tesco Payam Harifar Grin Verlag 20011</a:t>
            </a:r>
            <a:endParaRPr sz="1100"/>
          </a:p>
          <a:p>
            <a:pPr indent="0" lvl="0" marL="457200" rtl="0" algn="l">
              <a:spcBef>
                <a:spcPts val="1600"/>
              </a:spcBef>
              <a:spcAft>
                <a:spcPts val="1600"/>
              </a:spcAft>
              <a:buNone/>
            </a:pPr>
            <a:r>
              <a:t/>
            </a:r>
            <a:endParaRPr sz="1100"/>
          </a:p>
        </p:txBody>
      </p:sp>
    </p:spTree>
  </p:cSld>
  <p:clrMapOvr>
    <a:masterClrMapping/>
  </p:clrMapOvr>
</p:sld>
</file>

<file path=ppt/theme/theme1.xml><?xml version="1.0" encoding="utf-8"?>
<a:theme xmlns:a="http://schemas.openxmlformats.org/drawingml/2006/main" xmlns:r="http://schemas.openxmlformats.org/officeDocument/2006/relationships" name="Paradigm">
  <a:themeElements>
    <a:clrScheme name="Paradigm">
      <a:dk1>
        <a:srgbClr val="31394D"/>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