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2100" y="-9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B214-33CB-4863-B734-33C55609AB2A}" type="datetimeFigureOut">
              <a:rPr lang="en-US" smtClean="0"/>
              <a:t>2/6/2014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7C51D-B86A-4307-A2F4-4A41867C3D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B214-33CB-4863-B734-33C55609AB2A}" type="datetimeFigureOut">
              <a:rPr lang="en-US" smtClean="0"/>
              <a:t>2/6/2014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7C51D-B86A-4307-A2F4-4A41867C3D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B214-33CB-4863-B734-33C55609AB2A}" type="datetimeFigureOut">
              <a:rPr lang="en-US" smtClean="0"/>
              <a:t>2/6/2014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7C51D-B86A-4307-A2F4-4A41867C3D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B214-33CB-4863-B734-33C55609AB2A}" type="datetimeFigureOut">
              <a:rPr lang="en-US" smtClean="0"/>
              <a:t>2/6/2014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7C51D-B86A-4307-A2F4-4A41867C3D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B214-33CB-4863-B734-33C55609AB2A}" type="datetimeFigureOut">
              <a:rPr lang="en-US" smtClean="0"/>
              <a:t>2/6/2014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7C51D-B86A-4307-A2F4-4A41867C3D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B214-33CB-4863-B734-33C55609AB2A}" type="datetimeFigureOut">
              <a:rPr lang="en-US" smtClean="0"/>
              <a:t>2/6/2014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7C51D-B86A-4307-A2F4-4A41867C3D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B214-33CB-4863-B734-33C55609AB2A}" type="datetimeFigureOut">
              <a:rPr lang="en-US" smtClean="0"/>
              <a:t>2/6/2014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7C51D-B86A-4307-A2F4-4A41867C3D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B214-33CB-4863-B734-33C55609AB2A}" type="datetimeFigureOut">
              <a:rPr lang="en-US" smtClean="0"/>
              <a:t>2/6/2014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7C51D-B86A-4307-A2F4-4A41867C3D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B214-33CB-4863-B734-33C55609AB2A}" type="datetimeFigureOut">
              <a:rPr lang="en-US" smtClean="0"/>
              <a:t>2/6/2014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7C51D-B86A-4307-A2F4-4A41867C3D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B214-33CB-4863-B734-33C55609AB2A}" type="datetimeFigureOut">
              <a:rPr lang="en-US" smtClean="0"/>
              <a:t>2/6/2014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7C51D-B86A-4307-A2F4-4A41867C3D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B214-33CB-4863-B734-33C55609AB2A}" type="datetimeFigureOut">
              <a:rPr lang="en-US" smtClean="0"/>
              <a:t>2/6/2014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7C51D-B86A-4307-A2F4-4A41867C3D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69B214-33CB-4863-B734-33C55609AB2A}" type="datetimeFigureOut">
              <a:rPr lang="en-US" smtClean="0"/>
              <a:t>2/6/2014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A7C51D-B86A-4307-A2F4-4A41867C3D6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00033"/>
            <a:ext cx="6858000" cy="8235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Steven Osborne</dc:creator>
  <cp:lastModifiedBy>Steven Osborne</cp:lastModifiedBy>
  <cp:revision>1</cp:revision>
  <dcterms:created xsi:type="dcterms:W3CDTF">2014-02-06T15:24:21Z</dcterms:created>
  <dcterms:modified xsi:type="dcterms:W3CDTF">2014-02-06T15:25:16Z</dcterms:modified>
</cp:coreProperties>
</file>